
<file path=[Content_Types].xml><?xml version="1.0" encoding="utf-8"?>
<Types xmlns="http://schemas.openxmlformats.org/package/2006/content-types">
  <Default Extension="bin" ContentType="audio/unknown"/>
  <Default Extension="glb" ContentType="model/gltf.binary"/>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Ex1.xml" ContentType="application/vnd.ms-office.chartex+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6" r:id="rId4"/>
    <p:sldId id="259" r:id="rId5"/>
    <p:sldId id="270" r:id="rId6"/>
    <p:sldId id="268" r:id="rId7"/>
    <p:sldId id="275" r:id="rId8"/>
    <p:sldId id="271" r:id="rId9"/>
    <p:sldId id="269" r:id="rId10"/>
    <p:sldId id="276" r:id="rId11"/>
    <p:sldId id="274" r:id="rId12"/>
    <p:sldId id="27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074" autoAdjust="0"/>
    <p:restoredTop sz="98656" autoAdjust="0"/>
  </p:normalViewPr>
  <p:slideViewPr>
    <p:cSldViewPr snapToGrid="0" snapToObjects="1">
      <p:cViewPr varScale="1">
        <p:scale>
          <a:sx n="74" d="100"/>
          <a:sy n="74" d="100"/>
        </p:scale>
        <p:origin x="1896" y="54"/>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2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Feuil1!$A$2:$A$13</cx:f>
        <cx:lvl ptCount="12">
          <cx:pt idx="0">États-Unis</cx:pt>
          <cx:pt idx="1">Mexique</cx:pt>
          <cx:pt idx="2">Brésil</cx:pt>
          <cx:pt idx="3">Argentine</cx:pt>
          <cx:pt idx="4">Australie</cx:pt>
          <cx:pt idx="6">Russie</cx:pt>
          <cx:pt idx="7">Inde</cx:pt>
          <cx:pt idx="8">Suède</cx:pt>
        </cx:lvl>
      </cx:strDim>
      <cx:numDim type="colorVal">
        <cx:f>Feuil1!$B$2:$B$13</cx:f>
        <cx:lvl ptCount="12" formatCode="Standard">
          <cx:pt idx="0">10</cx:pt>
          <cx:pt idx="1">10</cx:pt>
          <cx:pt idx="2">9</cx:pt>
          <cx:pt idx="3">8</cx:pt>
          <cx:pt idx="4">7</cx:pt>
          <cx:pt idx="6">7</cx:pt>
          <cx:pt idx="7">8</cx:pt>
          <cx:pt idx="8">5</cx:pt>
        </cx:lvl>
      </cx:numDim>
    </cx:data>
  </cx:chartData>
  <cx:chart>
    <cx:title pos="t" align="ctr" overlay="0">
      <cx:txPr>
        <a:bodyPr spcFirstLastPara="1" vertOverflow="ellipsis" horzOverflow="overflow" wrap="square" lIns="0" tIns="0" rIns="0" bIns="0" anchor="ctr" anchorCtr="1"/>
        <a:lstStyle/>
        <a:p>
          <a:pPr algn="ctr" rtl="0">
            <a:defRPr/>
          </a:pPr>
          <a:endParaRPr lang="fr-FR" sz="1862" b="0" i="0" u="none" strike="noStrike" baseline="0" dirty="0">
            <a:solidFill>
              <a:prstClr val="white">
                <a:lumMod val="65000"/>
                <a:lumOff val="35000"/>
              </a:prstClr>
            </a:solidFill>
            <a:latin typeface="Rockwell"/>
          </a:endParaRPr>
        </a:p>
      </cx:txPr>
    </cx:title>
    <cx:plotArea>
      <cx:plotAreaRegion>
        <cx:plotSurface>
          <cx:spPr>
            <a:effectLst>
              <a:outerShdw blurRad="571500" dist="787400" dir="4800000" sx="110000" sy="110000" algn="ctr" rotWithShape="0">
                <a:srgbClr val="000000">
                  <a:alpha val="43137"/>
                </a:srgbClr>
              </a:outerShdw>
            </a:effectLst>
          </cx:spPr>
        </cx:plotSurface>
        <cx:series layoutId="regionMap" uniqueId="{77E8E123-E922-4432-8D9A-913D745F2C51}">
          <cx:tx>
            <cx:txData>
              <cx:f>Feuil1!$B$1</cx:f>
              <cx:v>Série 1</cx:v>
            </cx:txData>
          </cx:tx>
          <cx:dataId val="0"/>
          <cx:layoutPr>
            <cx:geography cultureLanguage="fr-FR" cultureRegion="FR" attribution="Avec Bing">
              <cx:geoCache provider="{E9337A44-BEBE-4D9F-B70C-5C5E7DAFC167}">
                <cx:binary>zHtpcuQ4ku5VyvL3QxZBYmNb15g1GfuiCCmkVKr+0FSSEtwXEOB2g7nJe+foiz0PRC5KVU5Vjc2M
9SjNmPQFIOlY3P1zxN+fhr895S+P6qehyMv2b0/DL+9ireu//fxz+xS/FI/t+yJ5UlVbfdLvn6ri
5+rTp+Tp5edn9dgnpfzZdTD5+Sl+VPplePdvf4fe5Eu1q54edVKV1+ZFjTcvrcl1+weyH4p+eqpM
qc/NJfT0y7t//rt+1C26K5P23U8vpU70eDvWL7+8+07v3U8/v+3td0/+KYeX0+YZ2nr+e+p4lFLX
54Jiytx3P+VVKT+Lke+/d7DwHNfHnAiHMP/Ls68eC2j/F1/KvtLj87N6adufPv//pvF3X/FGlrRV
eDFGWJ3f+u5kP/Pn7439b39/w4APf8N5NR5vrfRnorfD8Q/TavWYJy9fDPJfHwzk0vfcFdjxmMeZ
Tz38/Whgj7wnPoyHoL5gHmh+efZlMP7SK/14KF41fTMQryRvh+Efd//6YQjUP/9fm+RfDPHfMAjY
ee/ZPwdTQrDw6fdLgnrvXef8x5nrez6h3peHX0bhL7zRj8fga8M3I/CV/9b+wc2/3v77lyFpzH/j
InC9977nUR8L4jKKPca/Nz92XNiyfHb+5xDiu7BGLrvhxfx/4YV+bP6vDd+Y/yv/rfn3H//15j+Z
f/7f5z+1/v/gLqjk2fjln77C91v1H7kkBLuc7zPiw0bIfQyrkH0/AxjIGeyT1l3B4nw9+v/4K+/z
4/F/1fTNDHgleTsH/vG/YAnemLb973RDDL9njDue43mEcFiE39v/HBL4gjKCCfdh/eE3IcGfv86P
7f+l3Rvjf2G/tfzN3b9+9a3LP197f33iw85HHOZgTAUmriN88d285/57QoUDgZhHhecLQr6f+vAy
yeMX1o/84I/N/rnZG6t/5r41+vrqf4XR//g7/3MRsOu+96hLweIMPArnHNz5qwgYrA7RGIP5/m0z
er3h/NkU+A+NDjvm720OzP8Zk//HHuDrVjx71I9zm1a8CoX/WGo/DtKdN03/KDu52G79DKkHOO6v
ucq5h+828q9Bz/cNXh5b/cu7s4vggjDITDiHsaEEgoT+xYo4xA/A8QjsYT4THBxEWSkd//KOvncZ
EdyHrY26+OxA3v3UVuYsQp73nlOHQqJDINXxz1HFl487Vvkoq/KrJT7TP5WmOFZJqdtf3oGTevdT
fdE7fxrzhIDAhXnEwXDreC6s1frp8QYSxrP6/yFGVH3udjqYxCBCDyu0wvBii15VyYPGLJSGx79h
Jy1mapDuTo9NdOiSjAZWEHXsJqpzcVtLzwsKVQ8z0zl16KrSu5vSqtwkvqpDWjreHelRsbFS3DH3
Ii2Lvg6dr8qR6eqgTugnv66GZVHQ7tpzdXct4p4GDEu9qs48K6hF3AbFQJq1MW4Uh4PBMqjY9EzL
OBzR0JeBGhnfvLrFhTxzVSs2RVz67orKMgkwqcy8xG0czT2JA+2nL10ypb9Oqb5OS01lIAJuWk8G
aIhv0iFHD54zpaGTpNWJTgmZmwaNe+IOel1kLVrVNM6v2OS3c9EX0Wl0OhFkVZz9WrmzIR2OKBHs
yUmmo/Tby02cAqcDUVYrbkVVX40BybtCBZrgLpBu3x68KG8PtVde67brNsmZ1ff9QAPh1Ree1bC6
VvpV1/KHjvfLV3P9BxOI/WD+wBx0sOsyAWnfea9/PX+mnIuBkkoHGXK8bB9H2cYfxmZrL7Krmy1V
XlMHlhYOfy15w/vWzqi+nLXNbyKpmzs3rqpAF/W4q2hl7vKsdoOuwGo7jdjcDXFdhJNxy42Vdq1D
QjzU+dpK49jbSmn2fW02jsDoiIx07kZhdtjUwzFpNFDxeDWOXXaRSc6OSdF7B6sp6/qUGbc5ZKKb
j3HlHafJvUMaloQZYydIdaaPLi+r3VjzdlZ5bfxbq2nQY4kf4npQi4kXzVojJHZ/bPhz8vZ64RIG
jpf4HDYIWMCEOs73hs/Z2LVxxuuZx3W6FqWK91zHny9FjtVSlbQOBZ91sMZehgFWS81lfVv0XbmQ
YvC2KmfDLspWdezA6nJysUdxa6bAqIHvLS2aNkiY0jsf1v6K8w6pucn9q8nv8dI9r+KiwnzmD7ia
T9I1QcloPZ9qJE9d48Un3oQqH8VMNoWZTZT1+xTn2RgMcUqCcSLuvMOmmRHVumHFtNyL8yfE/Vhu
m07MU9WwLSplNkunfvxVl9OpHz1zsvwo5pe85xLY/GAyuy7ASW/Myhn3fI/5LuNCwIw+y1/th5K2
uPLSpJnzQEePXdWY3wQteDhpRq7E2KltyR0yR47q7/VAr3qvyZ8LVT00PevvSB2TxdRxucGatsfS
p3loNTwvlGk9PSVl1IU1MdOBlaOzcWO3WtRj0X1IHXZSkuXPPetOMq+GD6lblYuade7Gj/RwQJPT
h2Rqhye3n9k+tS/zEPYScyzHCq0rVz+Zsu/DPmv8gyslmg3YHU8GJ204VBrfT0NZBG3lZL9NRXnV
izKRgWvyoOq7KglinIWuUPWnASXXRmPz2HupCial4vs48cfQiFyeYkbKucva9jC4U71kLC92jsrJ
empku479wtmZXkSLuETiIFTBwLG4WYD8iiwKg7vbyKPtOh9galoy4Ul9wIPYcz/uby2LoyhAgqgb
L6q6W4VQFZCioVsrNBWP55XXkUU2io3XVM4uKnF5hC+gc+OXUajHQdbzEnbFQqTmChdNebQqTiJg
qz6rCDzGr1TGHBXHyKRV0OF+2GI6ZyLN7pQj3Lt+ekUINOeFl941fe2dJZZo88g9ZbgMsnhPomJI
zzeKeXCjvV3mVmMaKG+nLec/q1NVLr/x0TgFmUq80E80WdXc4NuyH9xFzutizlqOb40XkQ1PqAtr
HKQkcqKDLNqtpeylKV86RfMTOauX1fBY5pHeW5HtWpmsm/ncJEEzTfyhT91AVJlzn/EerUthopnn
xuKB4fE2jhp80xAx7ZOCxWHa5/whoiUNaNw3V6Nb8WvYUR7acz+Km3HmO864KaT0PmSFnln+lKZo
0bueWTqdGe/j1Ak7uayI8NNgkEuPKrjpy2ULYZW9+QMRtcp/3Pz3OpkGeDngvJi9fszv9X7/Km90
/ovN4WsFXg5UJs915I9BJCW+IYMvlqhq4zWMpH9UXZ2HUZp6T0O261DEnsc+ngKcOc5FldTOZ9Wi
yb+pSmP4q15R6oqlVa2jOjpaVZm96vVHL2BV7QugaHK/fwFwcXRRT5kKkcrxtWjT3ZBE9IOLM7yr
mnYMpjMpOjWsEke5s4j39EOfDc08ajp3aaVuzVAwFWzaWikkOTdZ37VHK8y7pe6L5EMr02rf+95V
QvWSNY7RIW6TjYpidMgoUbecoSocnUqthzJvb1GTFsuY5HhmpX2ayv0QF09+06pby1JRkFOCTlY9
6+o4iB1H76wMM4FmvHfJwkpN1PC110UytFI/6pzj1LdLK8y9pJyRPGtWfrbD+djdd3nB99yVKrDk
WKB2mbJBzC3Z91EemrrCW0smo7fgXOJT4hBxPflkH42ou6/TRG00Iiy0WkZSOfdy3K2sVMbRE44S
CP/Krv8Az410m+0b2iRh0iTtUrCqXSOq5XWVNTKMIFR+jvgsyWGsk4ypsBVpcnSdKt3QBL7Sy0Rx
V/nVb1M5tM99QzdoIPgjxFHZPDa62/lR2exZjp1ZIwfxQBFadOOonj0q00AylN5m5+dGetKLvKY7
QrvkCmnhzX2TTTcTJ0NYa4femxIMjTXGT05WLFGvRrB7dtcVJPqki+m6yVPya4ERDpTPiztZon6G
III8alHFywn25R31Ia1wq3pasfNT+qHMAulDVAEZTr5X2CSbplb5ylGdc2Bp082kAn8aDfV5Ixm9
5zZlQSSqVgYZHbfUyfLHenL9oMK0PymF2NxnTC1dnBymrCyPhVHtgaAdy8fyaDn2Ykbcwt4xlvNv
AqvKzvnPwjRC3gGKEt9FUzP3MyWuLatC4/3oj+XVhKr4zqXCDUjkya0lPcaOU5GsmZuWt0lCyc7t
0ue48YpbcmYRBaPN0Y3l+GM+BKU3iY1VLypjFqPXF3NU9XjV0EGFPGLVTbRJMkff1E2lbyD/cFZV
N6LAklbQZ60IYs9nK8szudMHLe9Jth+luOUFL7d6gFKizPShHUx7ucgmX8VOxSDoH/wolH3ai6VM
iNiY9rk2TnWlvDJfyiZTgSXdrKmu7KWTEHC6vorN2nVxGkwUQgSn1s2hVWo8qWnY8K6YPkLkWq4q
k7uQmKnxo+/3z76m1Sb2JxiQvP584aQEVpmHaYSz6UOFXbyVTLbXo06aqz5LFpbiCqvr/gsr1w1d
GelXn19uLoWXX9UMEr1Zp515htphZx+Unp+WiAbCozTSC5dNXujUspw+sA7567rpbyLIiC+XVppp
kUBeMIvR2GdhoygJnDYXq6kwn3UASAZPXpGDbebXZtyZ0tyIJixEtImJg25UStkhmnIZGDGMH71i
QnPNUrG0ZA9hBGBzach1P80oxFtbPrY0SMEpz7p0ZCoYRY62VvKWtkzpQrRTsfiqj/mwiXyV7ava
ceZJj4bbSqddUDQxeQIjhL5LyKfRKw4Y0IoHDQMRgu+prtlUdMtvzdu0cuadbMfblBddgLLRe0Ke
DhmpyCd/ql41H5yyuh40Mst2aMcNVa2/KqZiZxLpLhOpzBYhCHvHyqlXoy+qKw+n3rzmhb7xARgJ
p06m9wNDZUD8RP0WT/EOqSSPAwaRcZNwuNHJyqvY+EQb2FbqovwoSq8J/dhpT2muy3mcetmhg6ra
kqmMLf0y+VA4gzuvTT3+WjnFnGga33emV2u/U+7cj4vpR3yrn+Pyos8qcD+2H0m8t/1c+hcxPLxu
k3WDxVZWTgkvCxsza0aIxRN89A3Hv5Zc0SBH2XRbFZM/U53XHCRBfIkRBL2kxs6Wd161rFlVHlOZ
d7N4NM5dgqIuSJASj5Pk27SKeeDlHttq41dbXgLS0g5lfV8CmrNAhRuD+YFMTecFOUHjrjmThJm5
M0j/FMVRcWNMt00LVt1L7QWA8RSbhtQoKFNBP3AxekslxnoOCTX9QOPCm7W16leWZBkEKJWqp50l
o0LvJKqna9bn2QeiFpZrut4cHaZv8nOHpHOcre0f8tpdM5budS6GFgarVNtOq+jQZDwJ43Qqnlil
Zx4p+MM3DaeT0SEv0SsN8CjDbe+OtzWlTeDneHrMWwJuYBrYdeJRvIUEAuLTs6B0qpnrjfrjMOR6
6UgIwMAE3b3B48IqTBIcfSemZudNaXxtu8St6RasLIa5dQkEJ00w1RJc01dfYbAYN33r3mHc+CKw
ekijOsjSalqZVBRHq2z1NCZ3VuPCOgu/9flNUPrTuFFfdL/xk6k7udOvWanL38aRzTiS6MWM5FR5
TH4UFTjTpnTGK5yQaB0pb1oWU82vZZ5lYSpbtiyGUjifEqySoCcyH66JiPbNoOipLWG/Mbyu15b0
TKbXKJFJiCpETpYXhZxi95RPxTArK9QtyigpgpEX9MHeIYCPPt+lTQ71FIjsAZHLdi0rgzQa+KY6
U/lYZDttKERTIh0B4zszrcRexKT8kItWbxMZ412uPGeX4wbvIlKtM680a8u6CM/8FqVyqa0/k+fN
oYOJ2ZStuzOwtL2Z9U0D8OqqCBOi/evOyfWNKx0e1L0Sq8IM+qZKi+Km+2hF9tLWMHpsqCVs5Ryt
hkybkA6c7SSJZdjE3vixaHUzSwYDi+ZMTqaBlLR3PkBOtMwNLkOIMvo4TLwmDhvK+zmuVN5tWFdP
MzOpBaH1B52SlxiQpyuHq+pqPF/snWimZEW5OsYNp6wKWnpLRqrWdR2fukEVzpKbCmZbgbwrvyPi
kEGgFtO0g0fp1D+gPoWvGxV8LOoXdMiKmXfOlLvSjRdR6nqhTZy/Zc8toqHbIrS3rDpuV5cJogAQ
Pnat613y5UtqXCb1HPDYfAvlu13d5OpGNxw8HEp32eR695RW/noUbg54aO3d+zorZ1zlfO1mRpy8
Np3nZQevisuRzRXp9Ky0tGMIm0d9o2cGwOzQ0XWzsLM/N2O91zGav1pkfj1CkiB5t+DO5B8ur9t5
LptRP/LmKsuchRs77p0lM968Jq0U+9ID/DGeNR3rN1k0RVvT5kWgq9afJ2fS8jSewON+oy3TXig4
6K1wljFqqijQg+vu89QBTx4n7byiydOY5clGOE4JkEcRJ4upjHhIIE/fTngqFxmhMQ4ilFVXfChg
/07yYV6PTbHu8AjYjFuqA4UiQ1jExfDIRTKrYaU/u6mTBrns9W0jKV94ES43UndFIFXbbgoey40e
AcepGnf8NWuT1QjnG1b5GEVeHAwQwswgWEZhM0TJrjp7ROUicUs5gBwoYXHQTg1bwqmj1FkaiebJ
cNSDJPOyVxygzw5CcUJRvwe45xyVJwKHjTmmAD/faOnuu7wfPzZ5Q5esi+JFYpLxY1QXn1IgDzUt
xlnmeXieVGrYD2U87OX5ru6UXvReAh7uTAIC3FcQbo4aQl5gxsMIz8JFxYOoKMo57ArZjjQa9g97
W6CRr3xAp+uzwLLsZcyjbFfUKtslTnVNx3EAKJI3Rb5ELboeAFX6wBXPFli7ZOO1pD9QgP4gBHGd
JxGHGdbpc175ZcgLkR9jQssNEv2w8GsP3bGo+mA1zn3B4v6AE2VCRZW4jQcA3yqe8+c8KedFG6Ff
AbtDoVNU0VXd9+OmcetpQRE+9giyocyJ8gClDj3ZizMl81xCsmAplotylvsOuC1e0pNmgGIBWlME
Q3oTu0I8a1HMZCrqpwl3YyDA2rdJL9mcJAXfUaTYxjFgTtSj8Ro5mQnTBsoVbdTtSyXYro3TZhbJ
MQ6JQdmugeDjHkDUIIkB82wUGQ6+lz/7je/dp2MhllnVTXOrNUz4qRD8wWCF5z3p+ngeqQaHb+mY
Dng+jLDm5xwZHFqa6vIG0Dx6GHFt1hB3mBk6P6Pyiyj0p67ZWDIu6NrPB3lSXs6uM9UcXNaQ+zeN
4iSJwrYirxoVhS9PRcbot0apVjz0jFrpZqriWVRSunVLMasq46yHIWFby0pKwAsuUkvHqaKrISV7
VrnuAg7M5ZBDJPrGXppUQgkpUckW8JP2Jkun+jABGmCFRWkgKZPdOKf+mCxbt+wfnHhv48fJw3wx
1jRaapd2D516xeZsiH6gTc/sovHdIIW4fwUWJFeu47chGzSeEygkcMDf1LTLUhRa6chp7AV41/hD
tmSQvi0khOAPtEFrj2Tt7STqfK8zLwmhw+aBJbgOO/BeO94P8g7qQssMsI+HxoP5k8vyrhrSaBUj
DbjgOW70pNsvBi6dhQ02B5qjAIMb2VpSZ3TJuzg/8byObvxiWF1i0A7i15GLYwuxIcCQeb0jU0Vu
S+2uSdLjh9aH0orCQq7cM2l0FlDZs/vSzfJNPo5kVsYJqE3sVwa6175PoqtE6j6wzRklI1RGWLor
LwtIRgkEMijW6ziDJea6Xr2G4UxDu7yGqfFO5HJvGVbdoQBk961kb9UjBYCwG1qRVae5c+iy/i7H
hqzMuS6CoSa8N1l6EK4pALYibQaxuUtWqUqT0zAAfjTI/BBZaX+WulGnV+M0t4m/l/VQVKKw69jE
X5Y5P5KiXFiIwGoMTXfMvGi6stTYT8WsYK0HjiiCVKCdHMjXa2dmsjifo+jsnHJUt9tI0mtTIChR
XnhJtdPSKXeWx3o8Hg0jLuTZy54SfBN3qoEKTt3PyYCnIsxZunCSrDs4EJmdgcl+LQrHCTTU2YqQ
ZfUQ+B0iayueWpIdNICnF+k0+YFfo2Tqg8Lj5Y6ePcirC5uGPTO/eiQ1F1nF6uGiUHy9y/1XCiR9
odIbN36VjdtzKWSbdXrc+r7XL1KcPFrqG/8NSWudo9Ayk5wdnKnkGyy3pNboALsXObbnSwOF1UBB
xLbmspEoKCofLNKxYfaZbiezKSF3zI0kR3uxjaGnqcZJkOVxfg1lzXQuwP9DpNbRNaCW2WqUTXX0
I4HC3BXmY4+zO5tJD+O9nnD6krXwYGfU5lAAthlAkSQJHDgB+dBACD5rSBpv+qnhH+UUWvaIm26d
lEMyR13fPDh19aRRFR0Hn+dH25qmvQ6iHEfH1OmzgJCqvPNYReZpUpqdjxu+9V3whFPu6ttSsibI
XG5eygIKOYiehEuuMc2n4TpLGBRNqKkDPsR+C2Hs2C0Nim+GOK4oAMRqO7ooXdUROKrHZJyVELXv
plw4u4ZGAFCn4tbrOgjtJ3cywQiw467wa+fz7aQ8scxVdGsFv5Oeu5l01wYjYCgzOL95d5lfJIn8
UHRN8Xm+sTxgImtv7FwckRyWpRO5obJTtXH0QwP4HwBALb6RRdTvnJ7fAe6SA+JHmgWbUnnteB3b
pnV57ZRSAsrqKP8gyG1RMZBZ1giVsKrzvD3yjQTEBBqVSSMDD2b62vL8s8BNdBdCACou/VpBb86l
Jwqx2KUr1gztqh24E9hu7KWJ1SfU+WoNVcuUB6UjdOAC0r1qx5QeIgclHEIiGlTEyKuLjj9G7gYO
E19fSIhqyEGlxJk3Vc5D2G7JgQ4wJnHE01mkTdoHMJn6zdjQud8Luc+8Ue7tHcumqj1PtX4zlWRO
4yTrg286F/pHYqsjmiLeexW5i7huV5qYZiGcsQ/skjdumo+XW0s3NW4W0VexXfDf1r9VSaGrIo3z
ZeaiZgu4Xl1DYVM327bScP7A3r6lM6+KRGi5Sb1MB8Q26eTCkYVEFvNiBOS8hxNXIvBU0i3MVJtL
UsRpD4m88shc0V7tjdWhZ504Np91LjXFc2XyrDd6TO3hSIe7GfR0KAicZlio0njzKYEDHkkDCP6F
SWAXnoNZ+9D6iSrv1qqj0ZWlCg9CAZIl00VIaphIUMHeflsIlRl4qHqJQruArOCyilqIZBakKcpz
TiV2POZjmJ2L6sYkv4GsPAJKhCCl10wusxF8OPd9eom3TNo5IVSGxcYGVoijBYpHeqK4T64jrzvZ
UK/x85nb8hxq1hFa2NQCDgmQFJEHBUecAKwCdupk06+1WapC04eiwXTppyLQ7thdWZjVExrWpQ8B
mIV3Kfy+IGAMqvILg00Rz2ocoYDEWYIDiyQnqpLbLmlXl5w3+0JaoWzoGOYD1utWdc/VOPSf5Ckv
JPlkMHpkPS3vGaTtM4OK+pAiySBuQfG6qyEEx2KYZoCn8g+iUPMuTct1VcTzIoINPcjOsEJ8Rh8y
SCJ2eSVhcyK4iJdueSm5CtLhhR8D2GcrrFXLvU3vKMDQzuXZtInEocDj1tZubUW2an+DY0PVycpH
nT1CYNNdyrNlolzIxRx6qfwWgN2bEvIai4MRyMlineePbcf5zFRFsUtyE10hSLcuSFmclYEU059o
JGcNBWc6L32YOkVXvKg+93F+yp9rxFM+b9whv03KqNnC4Qoadi4WHxErknDyGn8HWxyU1D2oA/ap
/xFDmWcF9bhuPqnB/6ir6VNe+vmxAEzjmijv1mpN8COoRcyycWnJDBZRAzDASUy0vRrPMZ0coLPY
dMMMjjnEG6vWmJ3jTuLea/NhXSvIuX3KghRw7CZ0Gz9EPo+vuYOGkxwYm8mh7xeym4YTBLLJVdLq
o6WsBivoc4GmfCcYVCd8RPiywwkPrYaZZHOC5OfcldWOEuqEieL5ypJNDUcX4BBMHFyedn4GIWzv
521/ZVkJEuUicotkbkmTk/FY4vxC2WfA750gA8xLgArOb4A64a7t93zrMoaUKNbugkEO/rH2AV4c
p6q+nwzAUhPVPbx2Gs3YRJMjVEnIIk1aue9SEa0yAOc3tFL9ViMslqlJ9ZXAEZ/TXjvXWppilje4
vItTKYK2IPmDl/MnKlD3ZIjcoDTJ4qBE+2TEOglaV84Qi/2XqUPXYiT6UeZpEzikmwIPcvD12OFu
A0GvP7OYulO6m1Z2zV0BceOGtQB3W0y9o97GnPmUtN0GvsCf2Zzoq74k+q4eOQ4cL55OPO7TTSQ8
KBs6uG2gNtzM4GSaf7RSUbQEDhmVcKwxY9OpaXtnD/PuREpfNeH/p+U7lmzFtW2/iAgBEqAuZvmV
fu80HSJzGwESXgjz9XdAVlXWqVPx4jXu7RDIwLJIcw4zc8NeuGz4ZZuL5E1iAXS62OIaeqO+o/dS
TOHnXIeyNJyQqB4zcJ2PKQiSsLSL15LS+cXQ7wJp+nMDNueSS0dFG23VYa+OiQbP8ucsnXblswy4
vizppKKtG7h7ERuIo07CLqyVknFDTsaPyij9Im1viDLuLw8dk0FCe2VfweMXR7sm49Hn4D2b0la7
AlT5Q14TO4KIkj57vv17IaT5ORuRQBoJssEJILTIqPgV1MuHEHTY8xLPDOsPdaqzV5VpeVz/c0kv
bf81qNMr6wf+KJd2uei8GKOtv0IYHA5Wrm+rJrDvJg+40bBe4HTIix2fjGertbtvqVIHBrLgtSl4
vZNTXR22620OQJbXh2UU1cEevSXsse+8LOuZ8nvxEhTpEorGsp63s2Lt+1+ct73ayB0wFCZowfWJ
/vB//JJj0J8ckk7HjXINoD89qaBvICFsbRXh4AD7mfq9Kf0FojEho3kuuruNkXVZU51aGxHN52zE
2wCpsrbfb8Pb4a8rykZ5+8HNp0jboHRtpwJuvyadW26ZN/Mt5Hr0unUFs/IP7l8ztj5Vks8Z2/x/
3GObUf054+se7TK+lbk+bYzmxnR6lpkj4mu9/+rTcjirWrvXrStPs/EmaPj+ixnt3draz4RVUdba
w5kS8fzFOluF2TcBVxe3Zv0tWw8bG732i64qkaMgKgm30d7Xn33bNH/07aPVsW+QLVpXL8hVsihE
aqULPHvr+zow7Rns4Q2iXcz9OnzN7Uz/nGeNffjq+pqmsiERS2FLsFDEUgfTmPpmA3C3s4BRedJT
ef1H/7RO2wY7DG7ze8hleGsF56+pf03Ypn/1/+ett6vdvGsugrtRrXt8KaCTfqTzVBzHtgEGtzZd
wv5s6tF8Nregq15IcSUVjWHy9S98aCEUCYqH7ZDRxtuNbW9FX31FYAdhqRU5fPWtl+dNCrVyV8sH
VqT0Ml6XhVy/WPuRYHiye2TCf/Z/0e1/9X9R/Vt8uPWPvXMdh4CexgLkBh6qG389eLJNb+hQxXO6
2Jetf+vaDtJUQ+QYH1TuOpc0irkhs5vgoJj52Ppc6XYXV/DdUBrzBOa7RVL9lAFdfoIi/gOprbxu
Q73Jm9ieA7rfmtIU9UH5SxptTQhF2bU3+nlrFfPMr85obspZxbaQ+UdaOkWc1dK7jEPObtVgeWHQ
2NlHo7370hqzb7MngkMB19POcUTwsl5JXVklvpqmfbaqvm3mWAcTsJ90VYSP2ocSYj0jLLUOUrk/
i3UWYhqoILe+v+Zul49WZSAem4I94mR/15cjdEMVWKHe8W0/5AtUEcwdh8MiB367jdgCRJIYXreG
8hWmWZ3/ZtKFHehcg6XwnbIGcs37PRaqKrQXIkEP2FLvQZlU4SCm+saCutjCcnM1aa/CYaDB3vYW
eqP81P08MD8nR8ksQGT/0a9LYh1zyAtp0Qf2bh5pd8mbZtAh13l2nEx5MtbQXTyLmhhIcaqPQkqk
ffmvmvjiXWT853+fQOibvU/U+tuQ14LDgOR4uq+tX8XGTQT+FBLSixtbmOKbqXUyrxRGx2l5pGRK
Y4U3FYumr87ItM+i8cpfQsyfJ3/1/PfJv8xJ29hJBbLoqnrS7lA+BaWf1OWQ3m2tPACOhkSsP0rp
l09FoOx9S2gVb83MZeMNZxzQlD2daDb4UWZNamdAL1zqvEuPfVCNh9Zv6U1HrTyR/jQ/Yc91Qne0
9DvLwbvatg+0erwvhln/lq7zPAKIfbEGphGACP2Q9lTtFJGxQywL8gyoXxRpf5lAg1vvghGi16W/
azzuXypq8WgbEDk/GLd0vw9F2h5YjwySV175ClV1uE2Q0xDE/uLJc5OpAktnl+/qPBiSwrEI3C04
EyP5r7M6aO27rHD+fV62Xluso//veWJqbqnx+FHTNj+5JbCAuR3TB2sYSNjbpf+z97AhyeGXG1jw
YzQmeDS5oru2K90TWFR50y09MJOynl4Kp7rd5iJkOQ+azK/LkJVxVjT8htSOSlTrX2e/N08lWFc8
+aK8gD0wT8Nos1iNIt9vo2ltiSNxfBNto9PYsJs2WO4UxX87ysY8VNkSPDTEMxfbrTR8K81u7qfu
2cxddUgHYu0WNkGxQz6kdrr3zmUmwYfJT6bm3VNq1w8Wl/07YVMfjV3qX8eU2Lek7Z2QrwOCz78k
8OIHG6ru80ymMf68EV7IE8N4ByXgRzHldpwBnX+oIbKOhaj/OKtHq34QkpN4O/vH6P/vvGK9M7gy
3HmULKktEKWpn5nHuarfjavHy9aC5ILvLWZYtDUBw5hHr4r6IM0fPycYr4gdp0Y0sl5d9IW6Wq36
vrUq6QHuV5yC/g9bVqg3zrtlz1iqsHaZ+e3PblIuy55SV+2V4V/d2+z/6Ha8uU7gBWp2WB+nuwVm
kYtTd1eLyvkuMA0+hce7O0IUQGlIxNOwcDyRWKyg8XZFFchf2giJ4BjoNf6Ezs51fSB3kJpcP/u2
064KVp7V2dnr6NaapwBXNEX1woKC75pA1KCpm/rskFHAXbW2NUUA83n6t6E8m2gMBHoO24D8Of51
/XZmd8O4sxv9Q1XueM031hVExBKSulK7caVrt5FqTIsZCynaX8N/u2Y73Q5fw5UPAWbsGfNtULnx
WDzJWoRmIMUdE6wLt9/Cg9wCJLNj3/xjAKuxH/pl/8eA0wZ/XMFz7LCdzJwbJ1sAOKSZDcEEr/oh
zsxA42XAX2UoyFw8lsEUznPTnUuI6Jqbwapp7NT9ochLN8ylbT918zDdiLx8FGur6rrpSe6Xubaf
to5JevdthvV16wJoIaO6Ix72IswOrMxPTDVbyTaaOdI+zq6qIsWYuFIveBcDJQ96+mFqt77vWmk/
lKaoAMXpBkY8jG0HEL3wosmxPDfrlCLth2sjzO02uHU5VqXjti+n3XYTl7YZIMT8UgCirIbmWfm2
c2NsJO7TuNTPQ0uWQxtkfryNdsAn44bq4biNElG9Stp7t5ObL9+pvaPdqI5/fI2dTsd44diC+6KV
4bzqZQErlHdDPpV3PBBvU1kVp3xKfahR/pontvY2MejTV/hRitN27XZZXvXiMLBEUwmar5fwJBZL
/t1N+5MwY/fOB0vEJF3GywQ84h7SNkBc64BnQYiBHdC5Mx3hl7wzMDCuA4BsL5m0J+zeoPa0W+c7
Mur+PXiR3gAqCIDVLsBycTBwQXwCjiSYY10U3vsARWmQfchmqZJRBsEJMFnxwAg+btF3+Ydviyxs
HD4i807n06wrKOgqVh7c0qPtR6eWbp8XVsKb3H7aDvZIY2BS7n29oYHwz4SgHarLNqh53sZCdd5+
G2VQfO6JlGO8jfZ8CM4KvjSQZbjdLEhz75di5yqw45M/kaOpF3prVdKA4gvkzh9bUANbZw2DlSs9
fd5avUzprYLw++qtqJ+C3hBUz6D3QQobydeUQFc9yEM7j8cSDkudy/JH6+lHXxoH8mW33wMSdQ+a
NObxawacpI8IXv9rhuogdGR9BcSmPMD3A1poLBsTdlU1JpB2AdccuqreVUu/hLNd2we/b8B5bEqp
DDr5gyEjCbuUQB701cai0N3Lqezv3bbPYwLcQlrGSjbMyHexfeeD/YziR9ahahz8Fques8pZlE++
/Rz0BGHzOn/rT4M/+r/mV6Z/z8uaYuHovOZJBlUfypXfzrBE7J15NEm3qie1tN2oUFDZWF5fP9sB
HmMyZHiWfflNUCfcut1OzFfs/j2kGDbSEoS0oQc4OeEQEiUZqNw6Aj9FBKUPW469DcpJQAv5H4Nb
ii6hSUzSHOaILBzN0lyUstmD75rnDeB35eJHSATaz35Am3/rN6bp9r6230vWNzez7TQx/nnFW78g
116lRLOg70Mw2N/oMJc7gWz8TKrew+NW25Hnpv4T5dnuM05eAJ4TnufJuIbH9jKbcDCsvNHMTgh+
2gfTdnEHw+CDvTp+S6jjttankRAtUWXBQ5FB6AoLpjjit4FQfyHNj3EMwqFv0l8oQPXqgjR9XjKH
x6brvSsWoPlklzzfUy8rH2S58ywrvWpa949YqG6C0mleq8zqdpws3n5rNjY2us4S3xEF87OE8jka
V3UDlOc0nCqrPEPCssu5YfcLrX9uGqgiBQYH5kldVSvZvaWGz345OkOECEJdOTH6z+S/ZLMCXeGf
5smxIS3EV+nmu1nX+U8CIWlkD6S8h0bRP2Cjyg9TNXcP0NLaYVn2r8ZT/Kls8Wsvaf9aLmRO6oFm
Z9dTzR1taRoO9cz2RPVd9LnR+oo2yHtJij/0KoTadlZ39XKy0ruDD6/dwYxIYzJxVUdsgOqY2tP9
HPhFMjUQj90r1ei7yhXfHT41iCit/qFtSn4VHT1vre1AQBwlq0gv3prL3OSnTxMAHCpNNEHC79p1
+oxFV0Lv47mXpSnmy+xAbca17TzT3NzZ9uD9XKe2Yv+Zas0C6oSdpdmvJl3EFV9EfhnqJzgZQThS
Lq5b99eh8y0AjhsjNPiwQjOvS+MKso3dliZVoh1PTZE52LORJrnKDA+sQeS+ZlRbblWz5s3mbXnd
EiduqxBobH8mwC+RW7oynAIFUzwC2+4CfV2DAH499WVeHJDFIzvN4y0cKWvNk8pxs+PSe9PznGaf
/dm0/NFP0356Jui3NBS0ZK7UyXOH7JGy8RXqM6Ssa8tA639CFQFkmttP9NcoXUfTglvHbXSbXFrB
oZ2pfWSbwA2CPoiyVl2bNXXAvazlW7Uq2r76t2aKP87J+lwnsrFewtzIJSYS0pg06LCB24F38KA1
BYlthtgZVfXczMVHWVH3d3tZ+mb6jcDlp1R98H27Fvkiqdv0wYbmIMwVcT+gVE/8VfHvdv25mkfy
NiIPQLrSi4esp0j7bEeeJ+6Yy0zrDApht7mwugB/Yhj+1Qt5n5h3zKGRExBSL9BvtuXPQJAyxE4P
G9jokdhpXbzHqdIHP6/YsVNqBK40kCTlmj9Oec3CroHJCqq39gYM9ncDAey9n+v6VrdjG25LAMLx
OubdQE9sdpznnn9s3YOn2YGTDnosBZOn4/ZMXqG9dNoPCldR9Mk92pUlEpLbdgTvpCL7nssssZHB
/THu5LSM+AhBNRZlHXExlMfNvpr7C985kKPGW7OB2e8ywW8QbvZXBN3kocBuuA1uh5S0t+BgMnj/
a/NU9KWImJsi18nq2Afz4RytmUIzre1GxoGauyjzMCRTcVQ99y7bxqgrNd/KCYTCX9tkPnjTbQHv
0efOyoiZthmfTbGOKoxuW+q/3EO1FQxdpmp2GywXTMMUBlSM+w2v03CRgFfy7LbYaZQchBs30Ecz
tg/2KmBe1kO+ipq3ZknlcAx0/dAq5+/9nzOM/KAwfey/Hn6vZ4hIOM2DSEIqHm8LxLZUfM3RwQjl
wjxXQYSiDTLeRlBXI4vST40RWDuSZFUlj9JOn7Z3hHgKcnChrOKYo+/rDW6jn2/VCl4KofvI2EsK
rmtFyzZErLMUhKbELw9bs80Zv8UjnN16IBO/kLVKIb3frh0bev5c+9RiVcemL6vpOgxQ0/ROB/1t
ZiMSGmtrONscMFZOrRtSwVznk1zcbmd8PfNJr7Gv/dn3b/OU6MWxzsn7P+Zud+Lr9f+453b3f9xp
lbcnPXSEbderU1XV7FtN+WFj+b25lUmDtPmELOdv/cyTMumtLNsNLBsQiMKmtJmPHE/6Xbi1KyPF
fNx6gSvd1ZQ+CsEArG7VAxBKg2BqDlbT/UFfLAs0OoZM/5yxBULbRV8z7PKt9IcSgrLc6oczX58T
ka/f6+e3uz04RJMiYlBT/vGVd76pgQWwwyYqcWgxncUCWGGakJp+Ck3gw5/m/jdWsxFhcnZ0tJ3d
TBO9mVctOwKj6WiDGoshvHCfW3gZowb28NPWdLg6BY0VPMyGt1Ex9dNO2jmqNsy+HwX5IuPKp+K6
HbaB7SwjI5ap1oUOAZnVliel8ITvss5qIctEn14P2xl1l51rO8W1L/COc0KCBGpNHVK3BqHeBFMC
/1N91Z0aTlMg5n2dDcV9Dt1jFNTB+FpO4g6yI/rbmbFbQV30g2ewYovFhMAI3bOaRvO4AFo+jCB8
o7yXgFPWPq/6wCsWKJCCBh6SCfIJ19u1ToD5nZ9el2aGCHwdXA+zp7OwqF333HYO9GRFfu28gB0N
BejGGpU9spZn8AKw5wIOmkvZTtnj1wzjehBODgJq4KZcPkcLyLdM7SQVr9qDgGTstVWQdU7lul1V
LTSAwOi3/skpprCbCnJjTQN5yKl86CAcflVIZz8vb9amHrJ/Xr71f12e2vnfLidkSRO1vjorKha5
0lp2AzyU165nwOsz/ehqx7+WTQ/159q/nW19rFxLMKh63G8DmmcI3mwVvHXGkXunzKyzhXD7DCOu
QkkObSWZj+bW93X4t76Gt8A0t0yU0agcR96ESx84BziP97nU5gzLbJNGWPfMOR3hAvjmaX6Y5/ba
De6uhafvbfQ0VAB2Z25a5LgnX7btrk7F8K3Ouh99ZbGf69RGTCb00+wypahHAqqZs3PBHRFVy2ji
v3XSydR/jPddi6mcz+WBDDkAYbt+ziuvCGHw1TeU5s2zUDd+7lTfK2YXd8QqnrfeBc7RI9WpjLdr
Sr8VyZxBSuZmbnZIU1/FbaBzMC3LcirwAi+seEJEWz8bWfcXUsky2rrxcKJsiauOIlWP4PwgQR+R
lkbwNp1RD8W9hf8ETP7clT+y1otgbJVvDtThyeTM87HqxvxcQm+IQHecNHgwnNpa/nIqFxUv1lbT
WKaMfV/1l3ptb51bU836Dtt9PAbOHvtkDlmMjkifWXs6eGVoKDJsiI8PLrvPl+47S/HeRFN9wxam
r4FlPzOEqmfq5+FAq2DPYQS0B3gu22z8njHjRNQmAiAcTEwOX7qwY067K1CCQcOBkqglqoIa6Sdq
BNSlzPd5kN9Lu0biyXKsFR1CjZ7dQ7tymzswQi4IiP1gCUIkgG3CdLmfUT7prKsRVlIpbpTi6Y5M
YHglPwy1C4kc41NozPAEzzk0PArAiBD8zUGlGWJDjAJdRKfhs+v1guBP5fljmaKMgZd1SVqwJswg
go3mipfHNHOqOCA8rOjwxHODpKWGk2BqEgNpxrIsMFhDqMftAxfj41SnF2UkfHu1hehrclUI+5KI
Ub7GDQPLO7c+PiVq1TgnpwPTrlzUIvCh2SVjduGZjKTlTeE4dXIPguggzGSehaRhVXYvfipBqhfd
S5vlJAQqfmocSe5k61TfPOO+QFJRR+DOjiwtfgVWBcmX85Qy6P2DmTRxKRkQqRQGHqhkQmK9K036
CLmG2i+yJbEodyVCvfsJohLwBuHEIGJSrWudRV/E0B71oZWhrEmv/fseaAZ12JCUun+q8ZzHk3ab
27mq7k3F7gh19ilNC2w/Fgyqedj0vInmupwRM8oS65+Wl0pCiVOnU9y49aomBC/olEcEvCyqZf7q
knu4hI8tx3dGHMTPnoJLmVA4Sxe7/O70IvJgIUTNENGHHPWhkVemR468r5s7DzMV6vy4v3iQTkgH
uyFsV+HUYlIez6x6SDt6cccnxO6/88m6tQWNeOk/zZN/K0ckZT5o5HZqhwiBEMoz1EertVCpqHms
MgMdl6jf7NJ6IjaNfJNkYsyPE/WRpQMo6VGYOJoqbJq6z94Km+THPED9G5tXhzGb2p1uPCfKQXYN
LjsU3rxDuReUpch81Frxiv7W9yBlWdyUgbFMd3wgS6wUXqgiQ0ILPiI5rI+ZMgc4nW8yPNz4Uu80
naEZyA8CAvPQLEUTFTZKmvmOuYI2eAQV/20G0BxmAf/p0gDOsq5CoQH9W+Mv8KyyUkfuFJzsYpZ7
SCPqnQO8DeIwN08AeExRLaafKDenE+g7USIr9cDonJzGlDuHAqL2e6cJXQIbdbk8AwgrdynAHKHt
FkV6rrM3ydh4pQu0EB3eQO6JYFe/T39aXMQtGYvIJkAPCiF/oewmXOQViw0w8MKt5r325J1fBwDZ
e/jx3CE0rqVDkusClGT1M5jlz3pqv3s2fWrHVSsGwWbIUnyBvQuABTmVQFKJ9zTTSGfts5oPQxrM
4cD1qSHgJNgl0BR1dGpy4HK8IlYDE4kiVk8jvDFAzs6Bq80+rT0T5XALBMIpEzvjIej6LPL8Hnw5
n66ydn+Pc7ZPyfvguQ+es1S4y8BDbYZffjk/CBr8NA7bLZk7hU3j1GFbOB/OolDhD8rAcUo7aObx
AbhB+SvYLKE38GPW9mcY1OBYnaF9Arl97wzwJXoLYLBmaWLPmfA8l/BOdfMMkgEObibaUwXpeMcb
PAqVtkM67+a2O4+sWB0hqMq1oHR6m77WuavDTjR3RV7A+JzWR9+n79g3IiOR5frdHCKKHxK7ZfCf
mYPOuxcxu36Iwk+PUK8+aOhc63tLSwL3xHRdPFYBTTOX0kpf07p5dOrRD+uq+/C6atkFKn8vdVIv
DsqZG10BOiG/6PDiRmpuhyMPAK8HgHmpQrEWD4A+PITChkO0xX+ZBbwKG90/ck4yWNIgDUVZeXxA
OC1RVsM/dg375SltQuwyeSRQtDBxgwypQDvHwAceygn17DrlFIntjTtIYKcQ3t8xzpoMoibvZw7t
9j599ZaZxE2Jym6+9E4cnsDIpiLJA8Oh7WdFpCmkfD7i0r7D34PkpAkhwx2JsiNoZ3go3eXNFTBQ
Ew9uZi/o4yrXSWDLAiWd6j5KobVzIDiKp6YrwnqqlzuYjL5TBIPcHfzQ60sUt9FTks3yw7N4F7eo
qhAyed9ho9izLBgiMZNbf+nk4UdO/HcAhj8GpP0JUtvRZUNclSiYlspM7sDAmqjy+jvfHjNweZDz
NcsZIiTkr3kwxdg+6miavmfdzE8+gPMoAN6aoirTvstkD0SbDhF8wYpwhLDIE6w0LSNnkXAxD3dj
a5dJpsSzwb3uYT+5tVBWIjYDfgC3MmeL9CzGSq9DVtrJDDwrEYOTJ4PosLD4Sx5RWAhPWdc+5MJK
941g04Hm1j0sewAFYbhGArT6eKYYub19W9glIrtxt7g9h8vDZVfuOeexMEE8weJkLfJBQraQ/rJG
PAJLuiRlS0cUW6L3uji1QvEI7tcxSufhBtiEFfYee1oyrCsDBJ0EaydB4bxo7lB2Kl8cxCzw3+qZ
XHqdw0yvdrW/7KoO8vHJHdIdYLCLV+Pv51HzjRX9S9aeuka7iYNczLhMh6pDGojPyKJpefOoG1fT
gO0GBJgv4ISDNOEmk0ZHs4t8uINVM2od9bPOc7Gb4DSMZ3x184hYACXgXmFX/g6Lrjhg30WFKuj6
xuIF//wcCleYiGkeVyk0r4osfWQteGEoIm5k9r6kBeK3hXAg7hUAMyGw9oPPbkAIDmO2x54h47HP
f3sdkpUAJB/ryxhYUho6qS9iPZGbjsONCDKU7pCJFCHHJtvm9nitjd+GQ1rcOzXiKTJ+k24LQXGv
Hgg0nksl7WvN5/uxcv19yq2L0C2767tDMVNUzoMolOrqOwDlNSmUCCgMdIEdDK6uo0PjszaicuIo
gOnyg3TklVjfcy+/tPgKQyF0daLwxoaeIU/GWHzXk+w7hP/uwW32AxHdvvWyjxai37AutdxT1HwI
5C0MQOletf0OJbb2ASoGxKU14C61Ok4HBSHD+i9DQI74jHYhMpWbFGZnFB5t30CZ/fYqdbDb+gQN
b6gWksf+4Pyo6uZge9VbEUCS4xvog6iLlcrudn6e3nlF/Uup+wYh8U4WHmx1bL6xer9NBtvctw5s
Q8YRKmyyPAVYthpOkVfEEyc7KBbgL0ZJvDgw0PiYaQzreumTuRLzLlVVbLH06ipawp8MPt+X06ML
MX+8zOmZBtYvyuoscjTIgBJIlzc8dpKfLOX+rqogP5VvqFLwTWaCxEhBIAtxpruU6jvTTya2Jnl0
HQiO/PE6B42HmHe+mzPpxTRtl0h3MMbZiEARIqX8URkXuqvR7aIJMmasqFCDYMML8BCDxeNhSlDJ
sW+e4SFEURB3LRUzBruKHHK7QyFRLxoJR2YeDNluVFjX20k/6jaQERutb2MNyWq9eGKNESAdHm0I
JpwPxtm0q1p7xOb9kC5zImuJNNXHR1ra4dBY7AcXKBKU6QmMQkbuepkVkVr85m7JSBWzWu6L2aY3
49jui4bJhI7zEI+sziMIZEwUaL7EqPD5qniXjITSl5byYzsP/m5BjcS4TOufmQzeLT282bn6yFT2
rUO4cLvWW3UzBSVbYS6BjSoRtR+gFiMDMoEt2szOt2HGSgQr2o3btGkoJIyMPmDyvfJKJ1TjWKHu
gVfcob4gSjuAj3KHW049+KLyJsoo6O9MOTLWnr4NFpjmUZQAUCgKX9AxQoKUxWwoZGIp295NI/1e
spsSZbCK6ZXJ9L4IiBNXcOZXgCoSN31WqHybtKV/b6ci3S0O/oe1jXivnFI8TZDxwTjbOniM3HsU
ooS4AKUkUYXKqdp4AEeLSFO9ey4rQgIBbuIVukw4DBF4QKCQ8ReUv6iANMG6KmLUZdBRDXBnfeya
o5xRIXR0YtdI+5T21TVQ1WrE1g3cF9AttQFWZD4XVajF+CIM49BEWRDM8Dc7BYsLixPqafmAY7Pm
OCtgOkEXN9KDfhXKmgnqwDPvi7OoggW7HVye2hVwqPQ71jgs9At7P6cI+QWbm7M+oWQDO4yivoyi
+0Asog92N807lDkEV674cHILG+UqJxEzhao3gwsSQns3o7OKlzoZtxlislQ62JBaxBXcoBKt99hK
Z5flJZyqqKq0Q5G35aBLv4BqSD76PnwpLpvBCjgWPM49YJfeqhN7dkni9sshaDrsn0t7YqYm8A1X
0eQbfjVO+wSTMySg5IM5Hh6lGtQPR51a1PV6S1EcFwlfmcbEEZALllCl5H3/w4zpbc776kW65JCu
9S8Kr1fxqlt0LBiZ+7E7lKpEDcniuUdlohAJQpZU/8PTeSw3j3TL9okQAVNwU4Ke8vaTJghSFIGC
9+7pzyr1/e+gQ91siQTLbJuZWwiKRLJdg6Hc+j5EB5e0YaDQGoTyPN6NhR9ukKf1d6IeAiiVTsCN
GAnr9JWhWTBAI+hLXvpe2rWxy8EcrSJqoxst38yLy2lgnMFDlSevxbReEMlBCG1xqFBW42psrSQo
fShns3lqw0gcJk+mq4X4ux8GTqllREGXwrHRYgPFOfe8oCyx00TlvVb0QOj0POhDpKEmM/hoiToO
HLFHY6m/TaPfLs78S98VegHanjtZkIy2vhkfyv63DsMfDcbUWyiij67m23hTuZfW9M8pwxLCOJUS
zwup8pptSFKbo9ZTTACiOjeYcq3aI+/xFupWhb7SG+WlfGWjXPQ6DiwLpE0zzPb4b22teRuK8rRN
ZuypyRa6aftk9m25ZQLEDbww5Ea3+ABRae/MRD5LP182XSIfC8sa6XBNRSDTbJd0pr6tXGy4S7bt
D3QWaTlVFZmdq2dmkLJDoyWKXS3kE0CA4c7s0qAJ52VtAAZcZ5q+r8bEpd5L85YrV1Rg2T1BApP0
oCGkZp7MZMZS2lS4zPRgIiQdx5R1hSiCpGPx9bgTK1rZGQCKpAkszak2pWm8ZX40bCqhPwjDIGUQ
Yl9N7RJgT6Z17s8YErP/ro34sUa4e2XoMTqBhnXO8ia5C+OEPXRof45tTxaTEG17pTia5vhe0ZRT
+0BagAI4dyt8WDIM5EIIv4479w3X92IbkbdxQ6Xv9K9A3BcRgcY8goHUVxP813UvP7LO/hGg3gJP
z6xjaevhruzknYw5jVHxaBviKc/Tad0YhU7DQVyx1/N6WhRgtkhOsOs1+JvGNqzEP8Ns9L0zzGeR
86TjIpxtnjvYGTGvnWZZtknpfMOs3zZpm5/yiACoHS+NhII/mx4BetQ/TM70Yjzrk0MQSBpg5jnu
DbhvNXj+ykYnY+U11uuoKZMQtfmqn0S3ciyrDdwO8SDpEbtnyA8mdqytopACFHDQfO3VuTKM95nX
hBuiCtrm+sbXnIewxAPboT8EtRIliYc7u6+nrZOZ3DgElJP+Ykq32MUpersIWSMpB6GniJCnyOhF
aNFjaQz+ukjyB9n4yGILd17FI/4fOsITnRN/XzTVzyD91ShRqS4QGzlqoencaSZ5jbFEAV4nWyW5
Oa/tKH5K3foyehmU7NaJjuHU7NP4vbYHK5B+elo8HVRG5x5NOSWBExbAXQcl64xUHVUiN9XbnV7Q
I7A7a8AtAJ8WKRUT/xjG08vUx1CIBg8tTLNMVrPv+geQPodigUENdOQurO0XTE621JC6FhZlmvNj
bo3z3ux5vR6Sl1Qbs1NbT2ekD+WxGFsDxER+F01Rgan0QZhPzaqusHIL/iBoJp2OSNs6Wx/rB69W
7qY25zdnSpWGk67IANy1BiggrBBxz4pXi2xLK92I0ybXiV+Ua6MDZGrSufZgsO5823UBS4affUtl
oPKpo7UkHqsKERJPpZ1ZZANjnEl+4yR/nDZ5f+wo36zTQiabrqxzelENUIKlLtfUVz9cPXXXAJTa
fZz311SbVwQhMF6nUdu5pNkbS2L93SXuV22Is16kNAINroIxxcYBen21ESIOoCpsbMErvsTuYEgh
OmUUMZLIdMjWAbsRfdYbx96Q+uqnwFhGN0hmyGwh7eO9DtvOt7hbFkk1ckTuEYn/eT9POsgn5Ncj
XWpbl5s+djuN7Hct4ckDObVfLdURrcHSBJx3irtO9SQX8OnMrJBbZ07kOh3jPbAvVe/N/FPTX71l
ro/wCO4Ly0Y60fowi/bsinRbZoQ8IlpqIhVqpHUNu7HEk8Qu+gK6iRq2iOogHGgBZ9JrAz3ss7WW
+IFf9z1lTGrdMo6/Jtcaj5637JeaUlQOxKFNxnUyYPkAYWfetpZiYn5BTNifgKfHHxob5LUGC9nM
7K5pE2tlpeiVTwaxvZ5Na2/GNif+a5SEyclD49Ir/XQNZ51qGJcFWLSzky100UomMII5L7k/bXPR
vFWVJVe0Kj5gZdWIB+kU+pv7FGLduvFWxZQDpULoKmgEriyTJeLtF7ebllUj6wmSJYRBZ77q48Da
W8NtLKi8xuEJ19uuF69LUGelKICm3aqaqyLwM/+r0H12RJflugmr98jzka1xARyVPSFYbANbM/uj
3mhzAOnpAQL3J61smgajuwbR5wQZFL4BcaB1N9u45yz/8oBa+8Orneu/dSpSSlRMOxjktK+yxqfo
mW4iTQtcp/wynQEejZMEmAK5HbtyRJ6gBFzmQBXvXDIEUGYaMpYZia9DL1WR7n+SMuPRfNUWas3H
GEKwn7nfk9C/NbEwLWJensyh+ZSTQyBf219O0rx7nGtEE9NVO6GJCqEWDSl5KxIIoeCpEeK1QEea
Y7eVtG5AiHqPaOcb2wTWEqWJY+k1wzbqlnJdO/UxE1glmfanJolpypWsJPnYKvVzrvK4oW58hw7e
vUlyldNBHMeHsmm3oU+x2mmbdycqq6BfsFGjJ7FxwPnXnUUasfjm/QLKCGwlhhNQuVb1Z0kBbN0U
o7laxvioa/1r24ooWEY7D8oyeoGEfR2OVhn5AZpoaLxYgVWimern6PyE3sqLyRAnakkhXoQNhTxh
VoemG49ajkF3RJyswPrfCqvaltaY7Jhg8BgKmlnwRg6Rax6cEowTwMdAdjmnztV+zeHoxTswdZ+6
kaf7ZHzR7ZnSmuyLnYge5q4qtmWHjGYo9V1l62uZgADNo8ICR23vMpizhAksgGMZF7JhY6+nJixL
66XKim+5tD2C8OGFwpO5cep07/cxOcHo9Iy56GDqacXa0qv7CNjhYmCf62bTsO2M0wgFFw9/b5Ug
jLWOQrrR/itEA1BHH9YL2ARraq5GHdWktc0JDPOyCglFBiC7gVt2S2CFHlJGDgfLs+6n0r0HVlnt
yUS3OhscFMByqRFpb92c0zUK57vBzzemX2/jdPkyLd8AnPRNJyFw2wcQgWDlE+0NZVlVL6gDG8pz
AGqPwrVdPESet496/7eAOxH0qs6pT3ROWoPUyQdp6SfVk97fi8XI9lNd/1blem7AwHRAjrL+K/QM
9xB3Y8BojYKL7knSj+gGUHxYLdOdmbblrraacWMOCOlNZbObvDf0dTwKpc6/3AQQpaNiQLqOgO50
rXSqyMVSHcycRvDIjQidPD61lvNWhZi8YvltU9JrsB4L1VzvKYzyY9X5xos5eJFaiyDpU2s9OkGF
iuTKbPH2w9zT5TRJS/plo/kbsPT6sSMu8YA2aBVRN5pTP0J4jC3QPRZRbMWsEJEpB6mc1BfK9iGt
GsPu2407OuUBcngZaEDWucw5gBM+Wwuz8WR2NcNamI1AqQC/aGu3LL+3m7zcjSbFL0kQujh9elw8
2DCMSWXSi1VRYxyBxCYLClKQdWrafWsnESV8ku6XtuOr6/U+GvTRA4hSri3mlGpgGQy1q21ESujg
udrFiMkI0eDVGETiBBMlr7TYFxTgNilqqB6USvC6qBrQRV3bg0vBpR32jkUdpJCvNkUG0qd51Y1u
utYbRLozOsxBXs8lnF+6TFVF4UlLznk8+4E5Tw3DNFyueCwCaqfzGuTxwV2gHiGoh1Zsfm1KoR7C
RRt2oYapg0JeGSUzaSpUZVWKboTDHlmifgUj/I0GD4xB+dNvC4FSHj6hHE/6pI4tgZnMvTVWuUeF
uXhpovaaTZ69rrJqFY0TddrEuce/xWsXPCujDtLA8a07MyqKTSor6krloxgUJr7DO2ajHrSUEfSm
0REssGOAqP6xTbtjh85+XtUN8vbLUXhIcSufFJDNvOfGcq/PiCaUiZ1tBsu76z13E3rZAeZZ4CDG
cmr7egZPUKENUgMKdG35bptyDgyj6Ld2Gr8yeOBEvrawPyxlI+czKRTEeGdApxF1sKQdnosFF1/Y
+nOlcbXDqdsOY74O0dcO6aUlbnGkbYKaUcjDFb0a3wB3zqmo1FKWmxg/xMblQ/wUExmu0gICoz9l
lywcf42ceKsxxVuJ2FWCCvA6GecnnB57niRy6zmmHhiDFoSOdj+45UenhqCgCYnQAAIE2K/bbEQP
ph2kLYUciENBF06PcizfKpBOfryxh27YZK2xnBg/dJ/5z5Hwfxs5KbRn+u2k/n0ymYFDwl3rzGay
pcukFe2M+OgYFClNvLYlKhRgIo3JQZyV9oZYope6HANZm48L8iZ56DEs41WPw3lFdvCh3sN2+/dB
99mA6OA12Tcg2R2Toy6orNrYS28NpPUeFSWErPT0g5b2kfaKFyRmOFJs9H78pd9mZvs6DXJXhgT3
QiwQWUacKekdR7EPtFCRWQz5DciJlj67PolD0tBezOW8BE7jkUBRzlvlyFxFImoCoE7clpJMNK/u
ZhrlR+UEOp9ZNtaXKQuICgJ1a2suYWhnh1wrHthNPeioMYGko60yDvHVsMROZ6CHR5buWV+9rO+a
NPlcdK5879aPoz0Bo7aGK9KwtLIMOM7OWD53VVcGXlxp65bDqYeKOav7/hZY2Xe/GEcYf0i+Zp9I
/WL6eqLRChKPbhA16kJbSZpCZZ+Lg1PED1Y/1XehNpCiJ2MIAC3chzZPDi2sWPuhXW7mPmkDz4lA
H1MK8unukT49iCGagskuqM/mJ5Sj/K4w4HLiHpzC2BoN/fhkBLo0VDJeM0EWk04gs1lG2JUG0Fnm
29zKj8LK33OTUpBMAZFF4l6SjeghEaVn4J9jO77rfNS1rcuEJGggTYFOteRKz1m9oY+wGkIXDFj/
mYsl5ToZAswQD7+gAiUVhQN49pmYOV5J2v/b1o8nqpDTti8ZZaDR/QdOAWScK7wc0CDEZvQz6ITu
rhmTh8WG9PF3PaXxL3R1mCk0I5oiPsQ2Nn0IjTsIN2ooQLsW/nKXoHAVgLtbLcPykuVv4TCJF1Ri
1hAcvADxduJvI37pbQ81fzLErKWakwB/7uz6UDcwKst8uDdUW//vkR3pWqvGLQ4GKV1TkX0ZzDUJ
+hgFJwa+kbhyEPOl+XYQ7ZrU0ITO6zbu9NpXxHUd0helsLVN2lm7wu8OlHuf6P3/DrHzEUfzq6iy
d0+vDpTCf129fBxrCwqam6LzU9bWuknFprVfDddNT77TPjbRA/liszEnEMiLc6/ZEIOBNHZ0DSl9
+NQl1OWlPiealKln9EgQEdnMsrp0oJBs0IADAHOUdO1mU+X5NW6qHfDV9NstR+VVise0c5ELcBgn
I62c0WZU2WIKTT620BnGbQM/ZO2gOhT4Oq4HLgbRbRpZ1B8VGhJycN6IlFwbHLDbx5zc0XmoIyVD
2w2PYTeyO1NcB5FffVI7ohpJj7j1rSPz1T40FCpm5JSJjMR9Q/rEzIuJmNnT751JHwJXxtV6iV+Q
DqZ+5c/VSiakMrSK7YG0ry8eK7AxmUJKtJHB1CUzDgrGSvlWcZvRPPFmqlJxjV+SljjnSokUjCmh
h3mdUQP2yzINxAz2V7Oz7ex25spcqN9Y1ZumdfdFxHACYEvPvk3hHVXQdiUc96Mv5ENbmWuA2+a2
Y8zeul5FyQCsn1IMEQHKMxbZaRYdOhR5eo/69pRmrwBiAlRmUf+exruhKJ21MXavg62j9ByVq3yR
j0lKZzfxqBxqbQs4gSk1g3RMrkuxcxYo1aZVvZsGFQbEywa/e5hzMAyJhwOOveY66hG20zRBJMz7
MvKqwNEzuc3Du3rJ1UXtiSX95WIJ+00Od/osmVhk+/1+rJJX2UdbSWF3Ver9dRD10wD9e8VQtLWS
iBuZ/8HUMdDqcdEGi25yRyYGSFX6QjLjGXea6J90j6mBlNbfXNg7vM1bl5wd6S9BLaYEI2Sc6age
sxonOiQmEIZOr3H9dBcj6+QU1WMvQkA0enWsSTjpPbYbta5YDARnR2vr5+Vt6oA1Fc3y3Zl+YKfN
Gxn/ScvDcyniTR0/+WYaIm+NAHZnuFCB0MMqYPYkU/HoM8AJTcFgcrJsHXX+k4pNkX33VtEGbTFr
csR+MrXzkqCZM+X/JpCPw0SjamxoY/YIjzV1zZN4VMdr3Xkx2uZYdmO1/dPbnheAVePUEyRR6K9c
m3A51GHHmnNQlPmLF6XVLnIFPn9aKDVTbcss6943kcI20OEZRJhSryEUzlv2BYlpcy2cHtiqk5yH
pStpWlBOzucGnVZ9uQD9fscqoiHUZRXNafGzMOVr5Zb2ZWyZGuhRtUWY+mKn/a0efTyEObwiZzfv
XSCSQdUbYmX4l2GqYC6luffWxveD0qry8tM41Rj5iLJun2TP3shXR+/30o609saweVJlybgv90lR
7bw5/Chk/G2U6ZVU2pqB6kFWammvm7uIinqHqigiGVmAap2Apos7rSYKG9Pkf9pZzkg4lLVPbhK/
u/LRDwWQLBHTy5lhsaUPnagOVglk1Q/fE7gXK8NBLFKg89qjxc3sQfSWpB5YDrrlCDE7a5AYIcdL
vjU+Kp4ZBQ+QRq+yDX8xEzc6EG9ysjaCCv5cF3vT2hQZMDvD3VMsmSqJ/gwykoVbnioqqbBaxUoQ
sQRdm6Agi7xe4mdILebJ27SYdICKb13DUqrDNrOBiUu/um/zeucUw32I3K4tUf2azTsotI+u6N59
wAqMsqxhMq/alrkglLaXmgad6GjbNBTT6p/JQ60/NkHS0XpgAuNryMwKYJEAHmPV+ZmRn2AQQAx9
WOIy0qsDEgjloPa3gvgRFqTTMgUZU3TdewxGDckvetZM61opn+IN3lchzQb5Q5yKT7t6TBDPtii0
Rp04OlQufOYbrSwHpJ0T9k+Us+mLdw+O/hn5Ga1i6if2sjCLMUPELSrXwCtSjkqF5gudbqx8YGYY
7gJR5qm3sRLw3IPZlBcE9uA2uuW61TQqBn1mka4R1leziTpCeUNC4RBm8iWtMA+d9FA6IL+ch3EN
UJBJAdDj1o6XH9sS4qN3HJs6QV5E0DftKrqtIBaauRw3kcIIUhTe+YO5aZvSPmx7DRNkaAjnhuiU
6ZrNdL8SEnSxPNu000BEpe6eOG3nGvOdIOnOljvfEvKQ+tYhmluSQD+21vRWQQ7V3aHNhteCnIlG
C4UQj3oJ0E7E3yKAoZ2/64X7YS+kTQyEWYEIB+fWaZ913GfHoYsGpm741ibty2nTjz02BYZOZ3nm
o1XTHPaoJuRDs+nSUdwxGakwC9Q8E46tx7gJBDMWMNLNrmrgLmRDeKrE0D44ANhCM2HwWww6t9XW
Y5rrKLVod4neGEzAwH2EDaPSojnhMDhJTi94AG4FkcBFU0IrUFmGmArzWcI4Bl6x0hPKzAtTNRnH
MRK0ICoO3qeE7OYNX25Or97luwbc/o8u9WiQpzGTDPTi2Pb9Ro4LGMDOyt76XHJmKNklve7DvAk/
gBFTxvDfpcVYM2NEVjGsZ2At3RekKSyx1hKxQJihxhDMxvLYlGCJ0PNbmSOGJR2faxdsZh4lT2NJ
w9GjKyUcQl9OcByRLDDZSoHDqbh6XffqARgIDK4C1F3miXb1jdmsXP1Ke/aFTvWvLzW+I+80Jvcg
Ci3G+KUFaEB50zNsjJPKM6prnhuLHV0UUuwyhayJvLnokC7RrV3i+syPoYkLejTeCIChRbGW6dKu
Myu8rwbSR1xes1w9R/f+dRbtfddGV1NV1kYXIMXkcAci65j5xsaZI8CkpbdeHHI0WiWNbaExw6xd
OL76vofXuGKkw82fvXxVDdUxkwj8jl29FRX69ASWZqAZiMmF4gDlAQb3QKrS2Vb3jN7YI4Pg3hAB
ujDly9kSgQZuDZIrHzRqMC1WWy/moB5jBXeonzVNnDrVCaDbQJkAcSCIffGWgvAv6B2UxCpmdDD+
t3T8N9Ox3hj18AgQiqyGgo0lpiu4INIoZ1+4Hj05/VrS0lU/bcd6UlC3vkUMf2JmCaRbb6SN7szn
MnMuU7Kc6RdQ+9C3ekfj3HNfytq5FEJetLC4QDYmfZ2frCn7p1XDzbP9r0HOJx3fbM/WZSbYyOr5
Ojef2uh+Oo1zajVsZTdfzbD6Sjvj6nsp8kwdtsf9aoX24zbD91AxJKFrt9y4SxUPt6wcvuu2C9JJ
Pumme+hKoCB5dkEy96J+onx3lejKz86HNI1zU87Xyi0ubd28afGNZMup++e4ktexyS6pigZ1EGLj
zWJYcWzwU+R3GZ4FpDVmbrk2VnJBpfk2A/YNBV1JNc4guXhLdA0p2JUqku/iaFWnKZXQLguWUnuw
Zfij/thdmIDsw9pJkeAf0ZXGA8TxcE64KQRy49Ws8wsj6wCXWW8QY1Vb/Qr4cKWP+nu7TOe5625W
394vswvMNv9V/72E+j8JancWF/UWiZZ+ivIxzMzr5PbnpKl+RUoPTUPj2BqvSIafUQK4z1ToVuQX
9ZpESrRPiofY8H+Qz7jU86jEqy5RqpJr76lY0k8DiHYxnYmmrj2lNU+adDlN2J/uj/q59HBRR3+r
F9pBvYVRRFvdco5GJS7u3J87NFeK2jsm+fL3u4nj/5ixC3SzJNpJ92ZrfLrzI1r2X+pXLGs5t/QI
iU5eSpsnkdOZ0XUXxwG5aH8Zpf8ju+5bfV8ubcCgyMeii1C+zU//LR8LPlnLlbmrt4aBN156Nip6
dpV59ZHJ7vsFWebxJl2aaszD5UKcJRtKq+02aw5SCQLfulz7JL6i/BpRtIKMG1WPTGS90BwBru8M
jFBjdisfAtv1FOf+Tm2eOgt91n4u1tf/9lNt+LK4HyVtYxTkV1kyPbcZfWgOgzoUagfUn+pdDthk
PCxl/2gzBe/v71kirenPadIc6xYfodQoWAC1CGSdF3v5SmLxavCvfpZcqNBc7qZM/Kg17ENOoKtu
d35o8uprScWlSLnM0Zi/18YNyd8fYFZfgCzBiEU7v533WlJ+taNxadrufbL/AQt7dUOI093Kgntl
Go9qb5eIheUBWqbm+Bf1CfBwafPP003XqHfi50WzJv7rBijjDEMc6VxkgvDVoljL3CiSuDpjfJr6
U/XPGMaXUI3N4lmN8Ef9TK3xpRjBnycpQ095SvX1ohadtZgZdnp8HeP5Sli6gprzHmpMkY2sv5VR
D0dF8t5GYGtJmRcEfss3/R/gXReEkW7CFF+LNl0b8TqX9buMV6wKU+A6/VOa0w1J/otp8vlaegF4
vZsn4JNLfDRkuGaMCaM9s8s0ZCfEAtaWxllGuXkwHFTRjEvE/VAfz+yVS/Q2CuvblqBTl/o+jP+7
VBSgTqbrfzQmLauoi67l2H2rb9Zqhupc7rTuvxUx2/6Wa0YwI8M3xDxWziz0tLLveySR/1ab2RQ3
tVCMkCmn9Ftt4t9F4cL4ff63ZE3r/wg2eSwLeD/sSG9/zWZC/JMgXO7BGuGOMyhyJUT+DAj3mjbR
VW2wy2EumR8DPfyxGnsoYijTl/pdPI63dskvSQthJezLbVPSyZpnjEN58Wbtp88ehSzelAuoNAsX
Ir/qrbLclhhvJjWJVZ5lzBwDd+3zURCTCARwN27+OzireUbzBTvawlei17hWJsxqmd6ct2d/OSgD
p54wSaqHJKI4zKIqk6S+ejell6E4MNvjrLO5zsi9jTJibfkqMmRBOoF1irjfHPVquer9eHWzTe7U
H+k8k/PyfQzDvmiZs2GMz6npphv81gulY5xkkWDC9nOYf+osOmQncv65o6AWn0QTXwVOlJLTRYCh
UqQRVYHCIjaiP6vVN7T6uyiveiqZxmJ/qQPSzOHPcDQNUMf8l+ToTHr3E5IouajGUv61++WqLKQy
D+pnoicX9e/TprCeHWN8+/MuyrgNrff1529046nOwo8K+6OcAvVRaXTfMJTO6nypz6HfsjWkvwsj
OPEDGnTDdP77U7Uy6tFCGEIARp+xxZdSzy5gSl5a9x355x8QhV9MMXwoe1J4M7qgk4ohbo7qiCWF
fh3y6Vbkh0XoZ38K4SZwu1N05frC3sqdnaT/vdQkGiFZ8dtWA29F/0j9nrrNobJVs9U8JaDlYkP+
+QjHoJ3lfStblnzYbv1PndGK7VNLO9f6B0mUf49A4jU2XXrp7AvT/vaRQCKOJVDezWUhlR1VX9FF
67k4jxQ0ag/0R9JZX3/fnAlk8DJwKhySkJG082vEwNWck7awdfDAr6Qt74PxZ4LUHVNrRan30QWy
UIfjWX15BBtvZUQlTOYP5TJdU8k3y+qJOKJfmab2tDjhz9+L6tIivQS+I/BC4MecHvWSOnIkEA+6
kfAIQKP+lubPhGfFPyPe1mN/s1B5UOs31J9VYrya5EpGET4zMP5KC55hwuFPNda0NFfzNJ+legZ1
FdRnpBRRhsRY11W3VQ/7v881w1/d49zwp7qu79TbhL5hrJJEv48XbDO749UZYrbJCQbNk8Nn/hlo
9eZ/X8psnruehJ5V8GPcS+suN6t7t5T2BH5arVY6sAVUPHTzrPnZC+SUVdNEH8pG6FJ5M/cphuqn
ggh1Wus0unruu643L/+7repdsgkdSauHMo2YEegKtRfq1/Wh3xdzsit94+oKznj3peyqCfYoE/Um
Npx73v1iFxyQPr4gp/eRlsZVGS4VHQKUMkh8s8HlQcQmHo0T5YwPIz4oqxUyVqdtP5XZy5rkR/P+
f6ClTJW6nFaWHm1638oih+Z/O9FJ8uoEhF5/86qC64dW2qi5PzliQnmfIAQjD8p2qLvTm/ODBB+g
jk0dErUZ6a9DvTNik/73Ek3PprYe1Dr+fWvD/Air5z5LYAc5d+r4Z7xTMaafofasReJCjPvnyKnc
wu1G2Uczv4xsuapjneqEd7m2b0tzm+oMMHVPVC5/cmWf42l6KdrpY/hlzA1SOiBNBzAF8o3e0Uqt
1iSKL22oTiJkMjEh0gK5pUmiO3upfqkA/rPSgwpa1aVj+BuZg4P1ye2//c1o53Uz4ZTbXHVDvjv1
SKUYEObCJ4OouSQmTn2yySj9U6A+zYgXGq/GtdX0KwX9IstfG6KICE9dNi566NZuSDD9Cwg5TKfT
7YTx9y3m6+J74HCae1d1eo34mJv+16SGtgog6INdXJywWS9ivk/d9ls5L5jNl7CnI5oxB6tzLsx1
Pec4W+M8J/62gzChTo2Z1F8qVQDrx3Q0/9iQm/x9Zm/Ij8J5YzbVWZ2b/76nrR1zRI/UC6gVXMfh
36R17yO9OFMH56USBbVaGouUEElCfoZalDyphbIqFXcO2YMJWlgZf61QQ0HHgwpidfQ/lakfsXGW
LR9n3QGoI346yCrJZdCXM0qKV3P515sgmJED+QsGe4lznRNG4GqHkUDd5AD8uZj/517UaW6t8Ksr
dspTWhWyvYSyvGNjqgQFJ6CcQc90G0t0L/AFflQcqGK20Pgc2+rfn8lR5mHu2xfDkH+mggzrNmFK
GrP6QW8CY6V86zKk12mVt3jYhvGDukbzipeVN0gazIi6Nw7twZnZ2Mo4WvjnKJ13MYjOMHK/XGp9
Kwj3pwZkhoysTQL4Nml6dNvqVUuap6rZDMy8uuy3mZJVAmkHyXhCvKqotZ+SBJIu/xVM+9lL7G+/
2lgEfkzDOCSgEJUh9IXN0G33N4zKXy3XfnzrXbbF2ijRwArnc91ZhJSSEAzTW3X3GhqbfmGcvRYu
5n8NcGq6pMvNwqMaWX2RE0Ai46yeaMwowivNQE5kz6hU5lHQQhpg0/P/FuQXAFn89n71rVE34ncY
+HEEpwf4AFPCzIaLxnqM5VaFO+pD1fOqZ4SZsLZyB30fMCrJDuG4y9/fq7Wdo/B3oBca2Z/RmL6V
3kb9VeakF4uvQPXsb61gsuyGsDpkvvPYeS6tXvn3ekw2PY49jTQmLXEvWzJ1L/vv/2WPlhadISdc
l30+lue/JcHZq21HOR25HRQKI06eVt5Bfb2ETPpWT+6xOuqn1Q9AiSghM3dQfVvoPxflef7OU4Rf
tcL+UQV5eRxS6cRZjWb2yDSElWvBM2J5nbRAjn+6qV9qG0rCg/uqXGZT49Cm5isjCeIUqbP5F8Xl
0x0i96C4MRfKClukUB0NurBPXv5Oe+gzTEHdwahovhiS9J/7aKerHnNC7eEEAnCr/n0G3tpX8V5d
8FlMWzkjttLxtn/m0SMdyd0tcMmD+m9120cyTc8brwXtL0sPt2nP/AQSXA7oRQU7DBD4rPKdCsGU
P8hL76WrL24KN1RMUPr5tuprFHb40wOZDGd36z9MGrIGtcUT9Dd9Ru4jMf9l3anxWTM2Nq72rhg+
1T1Qd0L9NMz2Wz0Bh/7/aDqP5caRJYp+ESLgzZaeFGUoL20Qogy89/j6dxL9ZjHT3RJIgqiqrKzM
azKWxDC/yqjI/FuGYK6Hr8BVOBI6exOdiKlExVvGRmaSzBvwhe8G3r/s+4YvgWweUHCkew7vR3Yj
2c9sL7tO4NHkq7CDSz4AqPzozw1EAE4sRA/506iNbYr5meTpcopSS871FB5Shb6dZV+b+F+an/j+
ke7ftgVdG3TGjcdON7jDl9GEnGoH2g9sE0byW5ZbTOdvVEfZSD4k82WZ/zybOUqOENn2MuvkOTkl
JSz+k2uQDLqlTbFG1jWCsUB2UcVXmsz3SooIbCXaqumt7J6SFEpeX6QjRiJAuNXuS87essNK4aRf
g6L+kvg4Nf4eTPdeQqsk3H18xHPzQ6JuoVTfia9d4a1t1V7F2IjE2bZPGfx3bDtIN/7VQeQNmwap
VhBHaBStGlWFlP8vsYrt+W6AgiVJsIIVhMVsL8oUtT3M4VgJy0FI/yqn7qXs2pPa9Puw47zOHirB
QAKbm5gP4lhj9vGrk787XXUtOL/RfiGmNO8BuGh25kDJiV4T5+IJM/IIRb75q2VTxs/gWlFPU/DV
nbC2aZLhnOW43PsgmVKLU26JuwdVD3xRBZLff8q7OCOGJgCFRzZSzfU+XEJJZDYvmn6VWAgk+kvR
EkCh7Z1EH1t13uLkXm4LZtOHT3XR1HkSfvA0eN6jBHsJRFYz3k0RgA2CmaLC5LD8kwQ3hAZ+wSA9
ohZP/Z1wOQR/sj02nv/q9a99SJxiPncAT3pVew+Klw4IYRAnD2lD8OAVksibWbaaNe9JkuIlLM1s
ewpAWC13HuWw6fk2D5M6KYq2pFVPyzFdDu8KKhoeLWZJ00g4ri0/gxZAcJLjPsKnPz12Yv6Erz2I
OLJCyRSX40weDztk6OA6aVcZ2ilprppKHwZoagFMZrB+jdzYQqQ+Ku74So2uqynxudVnotpbZzaO
Ek/+iysI5V8UDXVdVpzEm0qzeZ7ajQqFTWa7PgXAPnn8rE4MyU+eXn1KKi5/8tbyCWBhdn1tb2Zw
9FKXalV8NDN28IyqqMtmytvGnoHDNiVoyiDOwD7B3NRtE3INao6997sEC6A+56gJha+5nLSXyKIY
X2hkfMxj9FlVK5leslEPjnsl6aNdX9zKDoOE7Eev9z+QZa45preW+SGjXybuGXIiTcfpB0VNSIPz
DbXn34YdGtuST9tovtON5drlybLDfae47c5l/yw5OhIR5bKI4k8x7eda+5pT9U0d97LRzlhILUFP
U+t9Bi9dQoWcwuQ0KxtcETmImxSgL+q9HMVkn5EVhtLo05DiXf3/ECQLMi6VH7/byq4kA7o8iz6e
seVJb/XJ/pbUTcbHs4inxadUYsGofE8pk6T50RrAS2n4o0uSG/jVEYTlPuulUtv9xQFV8/BBEUyC
5K+SUA+Zvld0dy9lbzpO3+mYX8HEfmuBDS8lu6ULt9fn6diy13pMdMUZf9p43/kmnTDjT/6ZsKn6
TnmZqOI5TG9gtk9oXiy9A9rAPxXgtTxQH+QjpCgvBfxEPXdT9Sp5Mlzm62y534A/OQ61t3JnkiND
EL4iwRf2+UdB+Z7i5wNAtKvHFmSzBSHqt0kqBX9wjqBG82kxPGoF1ruc4N0mbLzdQT5xLvo/6TZk
oSf1fDkvIKL5qzJvOuYJ3JMHI/ke2hu1V77N6KP9rV3vUe5Tqn2G1rxqoAN5o8gZ/zpyoxCyK/xP
jQ0SKfb3WTkMxAapGDpG/Kab91HIF+KffTgtvRLFzz5M4zgcPEX/lmvljT0SVJt6qJQR2wpSrn9I
TWcn30yaEgVHGrkHy4uOfoRjIT+fHTZf5jGdpotns+9Nfy4tFfkmU2jjTEHKysRLMZDQZP2Gb6MV
3mRlutOL/iecefI8I1tt7yx3Ap1Ol1Z/tztqBxgFM+wFwy6VTccv30v3nDHnS21CXbm9MSZv2/ik
17nyLQ/cHMZzrnibhOApL1FH/LqAAsjujwoIXChlLTMmYCuRe1JJRdGegeHsPy//bssPf3qcKHmg
hfhUgAhumPvjTMmSrD5jRvWAAVCSusjP5SWxlBM8AO9QrJAtHFdA49j+Ic2CJ/6S9hOkfc1zf2Rg
zKS6eoP7HZdfYzi+yJNUHeeMqNpGHrh8hcRzn6vxN8n+XVnPxk+jAjCJwfeS9IMIPOtZuZVxGhh5
+abyzmqe3Q3AMruGU58KbDm50hDm7M64KiZVGdW+z4txnbsUY1zKlJlHaZuJ8P+H20JLtGGPuBZP
jVtRzeaIPPFBZpaMINhNtsL2xlS9D+lm1SOwjfyKcNh1bqg7dBRwenVT9+UZyYsvvUyvlORJA4+a
YXzIMRIY8hc7zNMQZVSQCQOSgi6HTS1RvyZQ6PCD4YD9+FoISCL+lRqX1A8hIy/lCsAXG3SvoGJF
nNHlEPlfTmoLp6+n/V373//lqgi0HSEb7eWjZXaarno10DGK4aTMhM6JJd4xowN/fnWalz7mPDH3
KNgO2k+R76AcfkrJXH7uDtCJczJNumtS+YnG4Quc8apoelw8UylZ0Otg2eXlKYK+0XfblmSg6Icv
uZy66Id5aBwVTbPqQ8JIFMV3CC3QDqdv0LFyiIzhjW5GfzCF2eX7z3gYj4aibCUU9iRtQK+iL8q2
Gt9m5FtK92a2w4cSJM5/2brvc7TOqnMDtg1WoBT5aYD/xRizrzq2JYohl2Udz2fg6e8y4VIS7JqG
et1rJ4kl8jOlV4lG7qZ2OHGSYQwlelXacJD1JBEY5d0f1dPXWC7dJ6zFKSONLWDbh9O+ZELLLJWJ
7fj9eQqVjeZpr2NChjz9SLwrW+cjohxRktM57yZtKfmpFfE40Tsvikv/IlFDwmbG3SCCrvCBSzjy
m0e4TyuZ7vJvh0vGYHpL+geZoXNTfA0H+WSlZeLLJJa4omr5Z5oAi+4PxpTiRZ0ugV7qKNJphYMF
Qct9UgbjavraV+M3nzVMkqHoH+WJmJPx6KHGL0uNvVhVH618fJVPkXeKeX4S/N0yu/MhMUDb/f9v
5I7kCs2ABDnd6L79Lgt/SOKdbmQ38h2WS8P41phQgmRWyFY42foP4lKWqn7Kg1rqNb3+PgAMJjZY
tv/CjlB17Os1wJ4wifdLzAjOmtq8St2pZoeSedo24B6tn8kNfmQLxpX350sWnCyHwNB/gnVlzLB8
kwMoj2/pdKDs0AWf8TbX/E/pYS9dD0CXj74Xg8y62pP1KtPOztyVkoaXkL+rBehQhQSXgr78Tn7W
hBz9/5buSA1HVulfZJnmlnmNSve96k7/9ZTdcv6byvA6ZfklHhESqj60vHyVq+VEusSIVt2alfKB
eeyPRb3Kc9W9G+ATzeKVx9f74Xf90qA0nlfVU2gj36QnV58CJM1rwJ0zUCY2rCHcFFZ425njYw+A
uizDVaEaqE+qZz+6mB49dLKX0dJ+wkC5pNa1I9GVTSAPmEmVEuN+Cds6f2Rp/wnEQIJ/wsbiua8p
+RSWC1/02iJ5xx+tRmytm45yXUL6PfjoNMAUgfB/phu26aTcTMYiv580/QbUOxh8zm3ypvIGjpe8
98WuktIR9e+KbIvj56NXUQef8xcPRYQBbVQqwzdmU1xBUm1L37sJSNK9MXydc/dXxUpjsEktKTQn
Vfmm2YeJhkrlIVRSVR8wGC6YCxHr5q+QUyrWfF/1aG+7Lj7JS4DNUiZ0PuI8oP7W3hOZSDOcj1Gl
oNntGjQJDM7IKNFy6k6eXRxn5MYbOeDLDzOzpO2Bmg1RvrTrb5hInME4RZnTiwyO3IOfFIepwYhW
Lko4/rZj82hbOJ7yfeUiDmcfzoi3t5E8aXQV5fHIMwshATgEavSd30Kqj5xC6hkbQM89tYV7b8cV
gBTe0zKbZ6AeMO2oxtQMzhzFj40ma23Cknz8k28/jtHFiSA+cYdyp9bMA+sgXcch+HriLrJZ32rf
HK0MN9g+/7Xb8rsgLXb14ByogOX53rIXi9I2CoftUS3RGUvVL6kjpxbdL1qPPawjNUCPiIKLRPh/
i9B9J6Av0VkWbEeBBhAAvG/kCDA9IvBTzz2bkKrk77IXydp2XAj8KuZpkEUifwGXDIlzn2V0FUpy
Oz4pcIdnadH7LbWHPjqwGZykZxSAviILyq6yUvX6Fm0c1O8+XeNcCvyLpoAsX2k4yLYxWDxCZcJP
yEFWYsnM5/uogOsatJ+yrRkePQYPC52wvl1KTEu5lQZXBa4On49HOVKpPFdpc5a0LOsvOZXK4aHJ
p1tFqzdyPpPSrjRDadXf2hCl3XRdYU+mUMBoh+Jaei0whRhZtfYgxRXhXzepcpFeTQYZq/H1p38l
YmFfNM5niZopjTzpG0rhxrb1hzigekktWFoIUhiRPytQi4HGUZMWg/xOblaOL3L20/xtHw6f0qzT
gTdIk9c2XwGAvyzdSxld/T2Jml/JTkTL3DVQaog/BIViID/hFsZ6KRpRVJFejnSmc21C8KQ5zSWf
JZz62l26RksfGOH7uLCoB1OEodQi/WGCDj2NoHxJgn2+3H2Zk8iQCskVMrmkqyxim+RDiMRtFogM
Ilr4LJXQLaRso6bZVcp1rQ51LBsPo9UD6HYf5B2kISPPIkGj0tYoCzMEVZr9yvDManOsk24v5fHl
2UrDx+sBdPfF83LGY9xMf35ph0/5ntJK1MBoFCIwFcJNScmZDO93KfjZVbYeJuNBzpDLoXEe3Ycx
+VuKDF3VPUmhIUaOySm9e3lzeUc5/I9psLPr9thGdEIp4Ev7KIzVpyQr0AdpD2YZ7qRsJSMmT8wT
zUKsaBjZY2UDPjSZpzyzalIuOlBbGc44G/b0UY86XVPptA5NdlUaqlWivxDhLYagdafcJpnyNvdU
9ozmbhlyQOyXLoZI+l/eKsAuwsPen5SjbJYzS9RO4zdneJTFLT+C2H9NVedDTrmS5sjqDRQ8W0iD
pWGVuEz6cP7EEhmN8x/ZFd2MMtL81qnqS0jjHvk+pCnVr2X5LYEiVE+zZ79KagBDnIYg0SqVWveb
rkSPEdxnSTG7cX4YG8iYnbJFJ/Jm6fJIdugj6ZqUn5F8C+kLVo40YyCT2x/y8Yb2bwc3h+4E1gd1
j/YPMOdBdetD4LdQbNs/afCHI6jc6Es6LRI1Crt9RzZa9m3d0jbO5J+lSigzT1aWlBdLZUISokVo
h5yGEmQWfPlq/yIwDt/DeKd+ktGpIxBfrBd5Fa1dTmXFRf5uVtE+y8eD/G7BjoElCB30nLkXgS3J
p+F/ACwYepn/vYyYLNyxegjC8a1Ow72Zu8cCJTdNZBBe5E2lSFnEzsWbEBghyMityc9l4dT9F7jX
J2M/2tO3dONlcckvBIsjVY35r/OSFS7Uj7LGCo0ePfeCLcS3fG7V6duw9KCyADAWgJy8r1wgZxYB
VaXidtWn/8ImgN9eDd7kzqPJu2tR1JqpvcvDlzHSQH9t5bPlTawihcPhcxHIG9nkpDg8lAXm1jVU
QI9Gd8Ww5VcpQTnMkKXdgXRMOmOiwjlNKpANc7f0u7uyTDeuEYMt0X9SWnM+cS1NzqGffuQcvaCQ
HehZoP+rAzGMf+DN/Xigj0F4Z3T5RnoBSWf9hMq8iSwHmqHLfGq+pXIVGhCVVmY2HskGANMCo5HD
eOZezAqaCPVDKbMvX6DWm23VqbgskyszoRAvok3iGPssDA91h9/pVwTWMGBBjxI6CaXt8O9PlK8v
0FP/Nd+d/kmGRH4v00L+TFABnZ3iLrRlCCh6Tw1dRIdSYS/uOGKddhI8jUwrQftJ+BaBzaZS7uXv
nQa8hawJftC7eV+31QFSxYIRlHAjsV9CiDcb5xZQj+y4Ndp5ils+mrnzLV1R+Zn0TKQ7aivGvcYC
m/MeZeZqaeyXuXGLYvpO9lyJActpuFaLDw1kIK+V+RJH9m+X9rvZHY8CvJJp4FoJ5OLuIPN2Tq0L
YmdIbPCNCeoaAMSeJ1S2wREtlV3c81Bl0/PmfZplxzApPnzzm8F+kX2gkH1GFhF0pXCD0ulmzs11
nHt72djkCC4fKItF1kADMa7jscF+kycsHQ/5Uy7xfG9b0wmR5S2APUEA0CURsMBOqsDSbYkGCnW5
vRaTt4JChMxeaZhpUqiM5vfaNG6j4QK3m4Y6uwK/khaQ1DLNzr6rA5QrJEkmZZXGRa+RIxm/fWc/
Ror9LTcpoQC7A+aJtZ6V/tbOcCEclYs8SfmWvu3+2pb6obrLAMrlRezTN7FQxfn/y1Xz0UD1WfYg
uxwAd97m/YCyU/5bhcGjnbr3U1WiNClNrmFJGhyUVeYBUzH6JrI0ZdsJrBYUHYlI+QdCDPmfxxio
gjxUuU+Z7oNMR3dvKfaLDFw/3aee8mwlyQaOE6Yr5RtxV2IuZxZI5eOFntqKguXSiluCnGyVbsNy
ndY95x7gctcFuEGxE3mIfe1YJ9m6pWbrCiCn6EYgs//AG2h7bqpwOgtIDL7Hl8CTwjH5amo4qGDC
mBtdhyFKaawVmzYKGYcAT02s6tv8SaKT7kiqYd1L/UHOmLLxpbBRvTZ+6szsKjvOqDsver3Uf6SS
IskvMPZVEo/PS7GGlwxaLmEafSlGuuC8Y3p32i2O4Qgv/KiB9vr/AClPQQvrvzWyZ9+Sk8nTlQhJ
jwtfcf/kV/pPi0IKMPzpwwQ7x3jb0McMHT0S+nMyS5c0j/p5GCFYQNdAWlQyYwnXEFj9lTzRJS5J
q6MJ2pU/hUtvSpBNCwoq8TmSBPOj1NIlp/FccmNnDnaDn99INwHy2PcQkWqXWf4UGX8S1WQdNe7w
1tiP8mCXwZMpORuhgFikaTYXsPi7fEnO5M7/29yw53gxWwxHABOoyklWoWQpS4CjoSeXloZ3pPtJ
Q+9oWc6zgLyX7Y8IJNhgtd9rrfoVpqwcpf3TvPBx8jBnZdjkpCHQd72Bk1oXWyl+ybjoc0hD5V+6
E3r2sbDMnbyl/Jc1BvBZiiMIVjA55ak2rnnr6sVmWX0OPNsMih1nCBkl+ZrL/CJWwRRFl+k3MJpd
nAzLS+XlAwtWrZzLBKlE5p4skEw4pVqGtQYBnyWlxE9e6TwvCWNUreQdpUYYxe4RgaylZSMrcumK
W9gtIJiL4jBDI+OE9MBVWqZVUzw4Vgov0DsOtkKWTx+EHMpjp5RrlD75ng/Sqmlt86OnYq9hGB9T
reKUSuYgjBn1r64r+hShdY1csFPdeBl40LpR77oAUCnw0LHP7xRU5yLZ+9GQ5FEOPz5bKP7CnK0K
TAbF66VAHs386dlebULPQDATPxXodPfV6Kzz5qIUzVtSxT+1638s72Uz46GOoM05Qy8hjWIfdovy
Lrew7cmnJwsZTbUvr143g+njrKXq28KwbiBRfs2C//XDtxIfJBqZLXmifLEAJ2WlVXbRVnqX0kOX
r780Jr3uvRm2EqPln5JVPPe9usBP5rAnRs4rBvqrpv4u0Tqd09dUR/Tv325fQddFYeJGYDFLj8wM
qLS11pO8oaQDAsGjVfPkc4qTZScBSJajbLuIrlNjyp6lASrXFUjIZSZYCkqZspEIgtxoi60SuSc5
M8jr5MQI6vWQlBVOwoy8hL5oGD48/AdcEJUcQ6Xz5yELh/En2hLFryxGya3cdFel9bc9xtDg0Tpj
HCRidHAEZIIKlq9NDqaOjV6Jxtf/g4nkE4KBtVB0jbPm9j+YkXybLDQubWgvLcsoR3vJmbHsGZcw
a9X1uuvju3GKf//b0uPA/Rj5uWZqGGXVj8aQYXbN+Syc/yTVkLt00qegK59kd6GwdKAIt5flIZdh
O/cL8J49Ry6U2OGmWAx4OsB8qgCSSzTpbcVWJyAsiTfl5G6agfjflXCmadtG+H6Tt+hRukH6HoQ0
YZpr3SBcwpd8ktyIPliHBGyAaXsITjz9C6okXUHxkdEWHYrqdgSm2w5vhTb9URr/4HlzAv+UU6Gk
fV6E0ksX37ceJVAZJz9s7hsDlVCJwzqsC2a56oO8rztUsPkmnDHGpOe8sSRFddQfUTjcSYdRIoUM
Fp5kr8gPy81APlvyINPVfiwkh7rgMQeMIYCNumjvzBozO4+90Be7PHt8kOko/y1QJ5nkMoEdBU2W
QNm0FV5cZCBywQL5zTtBJaFCT0FO0L7QqN4KuGK9TlGUyfVf2aH2Z2w54q0MueStvdMdu3bcLV3p
TyXI3qXfLbuRYB6Dc2Ho78ttmen01ZbxjQ3tPLU6ALc8IcRPf1YaumL0CmWjlz5tLhVwasvplJTb
ksWyotGCGiUa9+e441LNnDkNGgk49/lGCRTnqPvKA6LH+qYNfMQxCwWVxr4y16Ve/VqhlT/YGhr4
sXrMysK/wzYKDoCCY4WTu9vOQUcKuUa0XIHemMWXCqzn4tTpLo/reuu4OCGbXh1vukTN9tFg4iyh
T/tmANMW5EN8VPxaQZS6W41zHlyQk2emDQ8haDOqMy7SwTvTCMpTATReByI7qcrwHBrar1VqyrE0
U/QMga9ti7A8mXiRHUc/EdVhA3GjJnN3IyiUUb8Bufded3c6X2CF5hH2K9hZbOPeP2YZaER9KMOL
NjSr2EF3HdNhiGJIl4YWNDU/7U20wblpBXFM4rN9b/qjeaOVIyiuzrqPU0XEw71darSPmd9bOyMD
5KjWWysudcQiYmvNgQ+h1pWj5EDf20ct0+uN5nhoBsILgYOPIa2iF69pXxurOWg/4hT29ODMh7Ab
NE6p8EI4+PtoAN03o3Hf1FR4bCx1doWkSCg4pBvMIsfbCXBKoaWbvql+UlSw0nJCyU3lWWPAuEG0
S11BOu0BTfcbo0G8JhuyYVWXU49MqEsH3YlPxkSz1jaLfGsrob2eMKnFkIa40sIPtYfgxdC8TWug
Lp+nLyi8IGWWG/dZ2h+TaDJXHj7Q6EC7j5pnDFxXf3d2egeVUENpHqLloOlri/RN7aer4Y5n3KoQ
yAuNeKvXLwpN7SiJbjqnHNdAjs6I+r9oqBCuOnfgxWj0K5Z9GKroJ69D3K267AnR21Qq//nGqZx9
krg1aRw8KHSaNKLBxPfLzBc1gOU5Nwrq1XDbO/UNrRDSuNFrN0OkdivEtHdNVLz6Qn4xkAOpKnwq
WAqGh0qU73bpefbhYSoq8QHnWzEsCWHIUklu6JN7iCrHfQLZeYafO/fKpYCIPajUelIF+H4cHBOD
SZOiXRBOEBs189jM+nhCNJYonULn1mGhIUbwFfatdgdtm6LMFATHjhUQeP2mN78wU7Z3LaRAYbuf
SNa24zXo5rPLPraKzA5sWFkDBNPHg1pbCIkV5dl1gG371qTu/I5gmvkxOjrWjOlE3pwcLU13SoLy
n09EXsXoWW5Fed/x2aEUS0NdXC1WimG/T3N6rxWjeUqCaovQDbSQqsQUBYFxrdc3YW8PqzEwnrEi
RrKZU3LkQ9oMMeEY4hGBKjpVOc1PypKHIXLUXa/ClgjKYF3HgDM1ZPXnKre2uJMhJ9EAra+HHp/g
+tBnWXFQtSxfWXk0wud9VG1T20fcGcwSio/cRd8icaer07QfSbVmbYApVSDd3PVdvPe1flohPHKd
//R6ekeWFvcIx8QhBfXoESWNtB12ELaZamgz6wJWM4ZhVxpMFyeP90MgDocJSKRI1V8H6JBCNFWh
LZ/qmW/tGI2zot1+n0xmszZTPHUxqKjgy04+bcUvZS5gF05PhZcDXZkrZadi8W1cimrC/SfE7CUb
kUWoYqiJ9XCXOcD1/RGFJK8Gyxhp0ADEbEAt8wyBT03b5GNp7QaglWGbAjU38KMBrbnLtQ+TQvnJ
t/ptn6IPMCEyupmt4Fnr5gnYu56tzWiile/M7tqz9BsQIsXR9RvIt9GwK3oNyyIEJ7QBtVijx8rA
hYHGdEiCunuKN6rlibfsGK/sakRxE1sIs/T6leFW3qZ0NGrNiVOARodzYsVdht7vn+dDj+qwc8rS
VyO1gkOadIANJoQX+mA6hZmzGcI6ACfmXkqY50aN8mQXo+g4pVTPy85kkCNvbQ857px3bJnaynbo
Lqbw2FZa/RR66t0ghfwQ1R2QvDP84hjOS6fq9DTyDerdw6axtVe7gh+esO9TEfDD0mGBY0Sh5+an
V6koRVr1/ZDlr9oAegAnGCVNhi2SLk+20rvITYcIOdvVH9LHqPeX3ic+h8amVe4cWuZswcELLUhv
nfgtsEdcozEBmjzk1wHH32r5t6U4O/pqSmtdlJr55zhMNQXBJORuLCju+l/h44zc2UhxNZwQfEvb
z+z4UazT4e0zjBtQCCqAk5DjTzflXQkW6Nl2bAK8Ox6AImKtGaPeHtsgAE0TuTwvq469puzqznyh
Clgza8cWUbhTFY9P2m3cFNuUpJJUwIv3CN1+hw13OKBmYeaksp7hbD1Lu+1ShWYXBbxtlF5suz24
BuaszvSgp6e2iaIdXxsin959dLaFHV2ufjZ+u42nEpgYrT17DK7IA5XbOn/Ngk4/lVmqnzrTSNaV
pdJQS8ZT2bmEmx7FMgtPdwXhgZFFh0xtQd0A8RQvNXau5Zan3DUOxjgPe6jGl0KDTTkqSADZSBqy
WRoIv6rWjKcTEuwc1ldDGHRHUn9vpY8VrtRRV52W90F4O1lh5Ixao9G84ZHynptIMppQn6tO+9DU
YN7MGcK9qoasOkQpNe3ei4FGAn2zHktUtOTSAjJlE9G2brya42luYHb0PNqFshuS+gYxCohCOLFZ
kbZv/fZ5QONwHabpY9qliH7K/0JDr05o8EDVS6rfyiQdRXXh3mpgoujZuW9i81hUc3Py1Ko5NXVy
j9MiSpkcgLoYQfguobffw5gqlNOYxyUivPXRAq2wQmKchrIOUEtHBX+brirOCJlvXNJkXpsu54m5
qoy9Y1cH3YHOr6kIVGTYZAPeyertUumobaaCHxKuHPJTtRq2jDKVZXmKSRYWO8VQn4a5j7ek0+yE
40BX3+g0Wuo5pF7bKFrOb35BvEqQ0vEKckUtITyUxQnZ7eLUFxZlJJKrdMI4IxlGY6WHzlrX0Xcc
c7wAizzBhCa7cYYOxTNSRGPuvi2D+YYDxdkEtVTW7IVDgj5w4TB1fPM1daEXUJbehQa+SZ5yB0AG
yO64mxt/M8zac+ZiLpVj4VaADJBZ0pcOx66SUmltNclWLTMaCv2MPqm2akd9Q5wg4QiLVQkzdpqS
fpvAZlmrJrJK/V8gqmL4l4Q72K53hoHIJMLoWdpVEByWtfQSsAd92+g/rNQJ5cSwSZERbujTBua0
Mklj16GCeUohtcXB3Rhue457ZK9y5cYwUnR7xwZVvTiBD+Ofa2P6jucZEkNXvNukJ07j7pTYELUz
9qEw0I2N00TbCc8JAqB1BgisISgbfyopqii9xkNWml/NZmZ7hsozMj8jjRHqPO+utkZz69SU70SK
0ZzWvkJikmIDVXY2TgH4U2bhKYsxZlRf6xSa+2pi2Z30PkMbZSx6RA116qPr5aeq/KpcrrI6xtuJ
B2bf8tc0ThzEcOSCfy9YXhtpFbzJ8jLYQPMU6l5pSLquh5aMdw6YAXwbe0aeDIfZq521LdIuhu49
a8N4G+A/wPrnGYyYcjZ53ZCckxsknblGaGBYVy0WGV7XrBuUiUO2himPp62qtrddHFDTGoHGlGnb
4SlJoTFu9i2VUF0iq2djskRyD1rHGrbxkP/1kXOJ9cy/CcJwj+Ed6pWu/5tM3sPs/bQtjEc/UZ19
ME8gTBFrGFvznl1cWeX5OWy859IFL1WDaIrm8tCy2WPFFh7agM47tfl0q8+IlxTOia2g0fJd34NU
yYfWwjcqek/V2FlNgb5ty+rd3VYeKj5WPHjklWQ6qW7cBKn70eBCtoKn2pzc3Fubiu/sa/cloBqy
bukzrnpsIg+dgqtOCMHGHOgBI8GPXfXsHKYevkmOPwZ0mjcLZ11OxA4HyRrd7ZFikRBbN9psWudZ
IXjlk3bOAeiD8Jxv7GrfTV5542hWtZVYPgVauMZ2TF1nnUaE3yhIXq6Lim4hTKhu7U90kwMTKaX0
oXHxqeiQ+0nx9DO09NGptRQ1qvrXLZX7Af0q2EKHaGgoICNb3FvBY6M8Jw3GdL1ibAyBgelKoeP0
MZ8pPJ0t19sMVY44dVujRV5lOC737jorzVdVR5ory+s7W1MfkUXH2Stj45/N8gT15y2bhpcqa9/9
IUM9NItOCf7NhBjg+P4EBsIc63u9IrWf5bSNCqKBYv78q+jxtMKaJC/+tGjcOGFsbtXaRwM/Xat2
EW+0fjhrSGqv/IJKKlJgD2Npk6xVWK8lIHFBpKxTtavXUzy/lE7Is1BFFC2Rw0UZetvKrvf2GLUn
PQnuHc5/IK0UjmllMK2twr9G6nz08JPaeGq6KhTvzmjHdks77lsZ2hBPZGTYZ906Kn20gfIBgrzE
ohOI5UZJO3c9zhHFQipzu0A55GROh7Zy/zAlKVN/xlZVIU0FSFsyH2q7em/Uzlu7g7aJTe3Gi4un
oXEBiKTIkOvNbWlgJTiO/UMzmBcvn+9LtL9WvoP9BkAa6hjbRjOxCGmQp6DGAmjaOoI2ONRqVaLD
BBDJ3WfpeI9z9qma2qdat95tLzm3PRJo6K2w9Vc3uWXwia526dEV1bWY7nt/O6WwOrEwVNrsxlat
WwCBqBzWVb0JYveB6uYKr7v+wTC6j4Da3bqkaln4FkkA2s1ULPRtp/Ds/RRYaBLZ+RlR/V69RBh2
6THDTe+m8evvPMYSCdE2faVlVAH6srmZ1U8Hv98oLc51kd7VumvuBi9oVuyShzd9AiAaGUnHQkU5
zfaOYTlFW7vt+w1OOTr1xxDppKTnw223e8BRB1Ovn24c9FOh4K/aOMV7ZttrzUX6sZmelFylSc5a
j2qshGoMObokYEui8Lya4+4B3P7WLBDdhBH74CruEUHTbNsM3Y1mA2fs6xs1gfCTp/4Dzro9X9vb
KZG9TShzrzRHUzZFgC+Io1faZjbKt9xqLo1RA0bA9iPPppz2Q7lRU3K5ivm94012EICwlgjJVZ0/
TYufGrO+q2L7TzffvJYEnyPGA4JlBy93q60LAx+t7LOpWN6uqzGNTALtmeh6P082AmdUyyQF6634
PrLAzNFo4TxZJyt0/ZFM7Ndv5cE3KWW0JZL0/q6OmhtSKjtGERzBlop2OyASLAk3wGHqVUxyqGcE
qwqXiVUbIrA1kgzYhETd5Ctp7eNoIVMZmpCCgnPdGpwmomkHXhS8noLaYO1ol2W8/Lgg76KZnJV7
XQ6FuVe9Vwp7kd7c4xZ1qFM2j7atN+gBrSMLkTMNR62VmsxUt4z/cXVeu40r27p+ogKYiizeSlS0
ZNmWU/uG6NnTzZxZTE9/PnptnLWxsYBe3U7TtsjiGH/Mb10Zfnm0qS91/t65yFOy6mRi+jmw7XTn
//4hwMH+1z9/3lFLY1+lgzzqcSzLfZ/2mqZHSgK282itwHv9n7clYOQPS5sn4JvrX6lhCnkMrhhR
3JHONs1+e/75Q5XDwSbE/yhc/7kx0vno8OoDagOCN06FjuLceXP1K/WNm2sUr40zoOtT7jlNCNsy
MZk8YR6NOU/mc1YqHGs9FV3CiX3KeFPC7r2w2GVkOvq2jR23+ogSQgNHShWZQHxCpGCyyLIBu/b0
gVbR42KLnPBUBurK+hIx3wcxp3+4bKNz6xo70VU0/njkYQ5xeSIWND+HL3jFSnYSxicC4JItTQBP
ad8bd9t5RNVCr8NYkXs71r9S26BpdI4OdPVlpyqNFZUrG8KCp8OsJ4L4MSKOvdOx2eYE9nm7mVzH
kTKqbTeUOWpE69nw+9eyqG60COF6aKKjMZX9dmiEcQh7TdCvk1wXJy13pCVDOHHHblJ0eItr5ifC
1r+ZG06qJf/EqrUIImCWTdNr5nv5HVpFt8OzSu5XQraaET4TitcG8VTfmM0wb0dWGhD3Ijf0BXrr
aHRLwyIJ0rC6rt0fa5+Ap6qnuiIrjfRRywuflSWeTY5c9A9POmoO1eSam6mY32H2Wgqyoqvfs2XO
YVtuKmX+QfDx1crPwmQmRPzLN6gvo04xfLP+p+XB6N2daEvUBv54gK8otmTuioU88caWfxYJG6bm
6K9ty2su6DXCf7Yzkd4zDEx3EX2TQPpWqks3gjNZPpCYW5Ynf+oeCI3Oj5ncEctKPYzm1zamYCZi
xKroEL2elDvDelOyeigaUshlAwpVy0Uc1i9eyP4x7shyXtFlKtH8S6f6+9zAZHQkGw6Ruv/UpMVJ
/yCgqbc9ORJVH5fbOkTAsHYR5T2zhd/Z90lWe5+cqZO9zvpNJHZzGO2zsX2SaX9OzWIPNyuohAAE
JBWNe5+CTTENv1wHLjLpzO8WofXm5/c7tgL/mkvJke32wcCpRzuF91nc6yg6276xHD1XtcCQ48UQ
7UHq8XOGs9nbffQcaSPcTgKcdCIYcyPrOrtIi5TvJDMfGevbM5UZdN5mNa0yfb8cc2zJu5qvvGuJ
bNwMOhz31lJNFx78zzSCVAfd5BcStOOgLwkvUg1V8EYoXyNQ+q1hsLmIgnNIIHRmciEu2vNLStv9
BeTXpfYFIbok77/4BmzOAyoyrcVRj3PM7J/GBYjc3NI/ZNJwFwpyj+lgpctKW9QFO5pfeZj+LqtZ
7tAw02oKR1iR7t1EnEz0EWX7zl+mzSwHdVU8Vjm3R2QA6z8bK6v1gc0GJGS+/nzEz9szL2eZrwv6
KflgI5jWam2awinEJKDb4EYLukkkC4tEI6/e/HtoqPe0Ssu5/vxBqqL8z9+Kbm1fpM5r8/M2eipn
fEft4//52GJhVBxUh7eudMUc/Ly7TfrmYbZzIhOV7pDP8eVH7X85lfpN2yjXSkp0+kSt5NVa//bz
TwTC3cWl3/HnXz9vJ/VCUaMNCIG5hjhXbhBg9UWl+//8m165SxVH8jSb0rrOPt6aJWLfnAfrqq0I
CDjxGhOIUNGS/d83EsdDqElWWLufN/58cgJj4jHHnaH5XNol1ggkMxPncf3KURG2c8D8756MMkcE
uX7Iz+dy44z7MKYZotCOf82ARrdG6qjAqzQ/YWqwwFTrewYu2nPbdqefd9hLEl57iXDDmtqnnzf9
fL7vO39EXEbHn3/9vL0JaYOh/8UMfj6prkZnT3Uklff//8s61ngiaCF7bBZCWznG4wsJv3Q5jLp6
GNZilt6ZiSHmnQmicSKK+/GFE7w5taVmB0/yMGBLLi4inI+Z4Jij3KzZ6lG+0vN8SNqcrc+AGqjS
6oXkFUbummhj2dYlTj1UuOg+9k5KtgRhG89G17b7KMQ+RbCoIOZ5QYKeVIQpD6ReZnF3bEgf2YSo
UbbKzH8tVKGOTkcvB+AVPU/bWsD+LznNQVb8vA6SWc6UMmT+Lzf0nlTKwQKf0ib6Aej81FCGRPB9
t4+mxadmZAg6hSutKUNukuQC3z2umc6TKkA0fKCHkoGdZo+rXp/JGUX1i2VA4LDJcE+9GDAjhJRE
O7onaK6tz6MChfFC77GO9N4Pk5sl5GOmh/3YLOT85NHVcqndEfa9D6nMyhrb26JD+Qwpj8IVgjG5
CwEn3IbQb4FlleZzKJ5TETHV62i5dVnGZ7WKvIOu/7AKMq1MQnQSHFuORqmfqY8hod7U9OpTofOD
PZVHP36e8/ykR5EflQyPrmtE21rOeFaggntpP3plf9R9/2nH6tFr1EgVd3emSNHgmOYchGx/8xDD
5ml7KXL7I2o85nxeTpYvtAd8v9H0BA3IaNxj3S6RF8I7wADfsokwnyVnj0LoD/ZdHAnBLwdwm+6H
PJrMq0/GksMWtOP1dmyabzpCCO1puEGyvAmvJjHaeyfkoduR14OgpWJZ73rOMhnNZK43t95tLkn9
285JxZvoZRiTQHm9PnqpuNLQ1AZFEz2V1u80pKGGivmYwnmPB/dEyuja++t3hEBNALub0KJrMzHn
dzE2b2Rl5vTCwBA1WgzYRo0A8z2LcF3+8bgiY3slYIvBJeI5+VaFpEGSUYqSNjoEq+E7ni1cuDwA
24oXGp8gW4NBfrOjdjysz1XMhuQP4HA2Lp2gxgTPN4IgySc2NQEaRdiIhq3/16ul2ETNauUsHdQZ
y8FupqAqk+akiS5r4EHbkcdmLFcw2++Bn+f9uOhDCbFzcQVI0CDfZweO3hEEVAzdpRfxs9LJyfKw
w+JGmuY1otcy3imvuVl9HlTjTIpKcYL6Itfgo/LsDP1ec4uiYg89+jAQQLJR4FJ7X9MDWvRwhR0r
MYUpH1PRwEnTJZq9mmX7QufaChS9q7xO9my/6Fg7wdqpqIjIlhKELg6M2XzrW3mn0HXf2sM5LAuo
AEJyU3rRmta6wKD4AfccvL5AHk+LZ76cC9Juac9mYKjbo2oa/C+K5o22f/LSGlcSOmoO00NXj+9T
E3ZYT6ZPM2kDxYuInmDee9kAEz5tPeUTyeGQ/af7r5zMXxJj40ePpnGiJMU1rO1rRKy4ZxZ/Zd9c
Rtep2W1JiSVVMxkyvTVtXOmmCzjeqZrqsxDbPQAVRXTSymDbs+xiOQ1xLJUnNyb43kPlEF3fLN6j
MvpbMVofYT8ciNJtTgT4QAtUXzhmSBavzVdiccvj+Doi2cVtQITo2v7g2As52275njFpGwrwfkor
0mx4BFf6gi02B7lh9pRakTmbP3cguKk7n0TOORLPMR66NWG+qpr70tKlBC2HoYreYdktPKClh9//
fYTDUqQUnikAh0YEFG6afu+vbX5985gaUZDR+0fuNhHjjaNeXOW/pjC7MLrNjfR8WsBuS9M98jwE
vyGt8pAp995MpPLUC10ETfSvEadPfQvT4JvQhor6rPXqNQrgsYJGsgS6Pu1AgElsf/MLFyWA17wB
S6D3BEchEZz/30NGUDYQA53kwxwkYv5U+GjA0Z8oEsW/Q0HihphGBjKqG9JQBVlP7qV84aJCKkHb
Spo6m0UatH6TdQ6SCqDiOx+J2VNA08XgZ/QQj+bwS7Z9E1A4SUuhl7TtxjOBPUuQb+KZ5neHlusY
p1fHf0qb/CHhOumogSxaiICm6qw5DPGQBtJM9r7nXytoyY0XNW9MhSfPhoq131ch0hxRTuy6ntrR
pAfX2j5ZRvXlu1zY2n1Cov3e2M2/84LDTCz5sSNPw0XxerDNl04jFSi+VFpw4ffTH3C8q452lZd+
MeA96NE7jVG6c+XIAzuPvC1R2HcPYdCSp3fpZTmGZti4bH4Ye2IfG6fDEFlwWGbjjYykrzy/GnX2
Opn/uG2FRGQoTpGsKdIxCeBo9toDn0cme8sj5+CS/7DjKxD24cz7uk4+lVnieo9IL8aw67PeyOg3
ZOlRejM/gkWpU5/qD923lyrNEUnSUam88sFEYeFG4lfsW++0U/6SKZeHWGPPqX7fkIz94U9DhwqB
V2OKjT91Z3xq9hZE12SZZJuC9BJ6Mi45DeKFNcFXzRe0FWfKnDHx38tsoLGl1++AvARIJe8OGM22
SK17KtNfDVoNKjrxqMOwt2n+7LTGS2XhSIgZWeqObB1iiStqk9PlK6yhOfnGTpqU4dGz/ogQni2B
64kdhiLZ3mkHmneq+Kpbnpgd0fAVjxZqqpigDu5c73OvoEGlb4+G1J8EYUMc2fPX6PZsVmX+Elpt
D3INLssjbDug3mAthkw3uKyAkk6Wflwab5dmDxnQn2kC0JmErJcN5Z3NDLlOh9S+TyyxdadhR7Kz
3AI4mw+lfpsn89EXPKW9lt+s22uqnvmLkRVnbZvvY+a+5k2Iw08+MJ7ssmW4QSlVj1F0SUADFZRm
KO+t8F2ec+IWTekrE/LVihogPIKyt2PtPM3cu1YJSk99Bo2jfyky7YPOwDNFxPjYxrfMECm9tXMg
hvxjIvtwU7rGfgq7i4dKHJUZc+XIVtxp982S3FrFDH27+GutcSHfo5JIsiqHmMbk8wUOfWoJALez
sj3ZS/W2AHdNdVUfx5pYc6c9O7HBYS/f0zTNAtMaHgeXACU8FAxWqJrqmSyCJO4Dkm7e64U9vYvn
z54etniozguPi6lLOB6j3TDm6R54+gH3dbfJJ1+sBewYo1DzgrmoMdUIrrQdsE0S/UU1ZhXfMHWF
VJJhNujF8SebltkyJ7GTJqUT+D/Kks9UkRC8UI2wWjPsaRUaVN67x2eAY/hYRcgbabv5AZn0SkLs
89G9kozEow9ojusQ4CO7LiZ+dUOlXzU25dCBieNumqMXx1rOdl39zoTLHQa3XJc4ICz/uTDUdzFN
ir0TMQOBUcyuY/oG7fI3ZhZYnzg9nSWKbV4wXPv2a0GQSNhVp0SNCCRQa7cGF7uIDkXS78ELnmk+
XjblguvNGbJtH6X/LlMDozh/j/2HtobA4MLDObB4J7c7pal8MhyrDMiGrXbQb+SmSRI6QiQr26Vn
qKky/5Z2IAj8L4iM5mgbj1SG5UE9r/VVZeHtbPk9mfZnbLsfYeNe0rZ/0GX/NTg1EllcVnJgMtPV
Vyr5tdqRxAeIdsSxqcBxygxgYRUuuTG9HfP84lps/UZuvpHevxvK9BZ7FeqxHIc3U/A0l3dvKRBZ
rASzmth+jOGS26Mg4nHb9bbmlGC7K72BFb0Y8QB/U275LqVzjCoaqRSiQDwfT0YXrlUYK9ornZMj
cxi4nBhGu3jpevOSzMT2jaF3W9r51jS6vjiT+GXwpKZn8jFOucyWIedZhByTC/BX2tlXo3GpF6Hr
Y9LDd6j9dyXiXdrGp3Au/03smXubEF3Nox2T/8bjsNgZa5eXaPqDVhkDtn8Fl3yYCXdJqUxgcJnI
wDcgfCjRq0NuZcJIHkPvCrv0B+UtsxOsZvMvAOO29PrLVORPppjebGv44slKW/AxsSzg2gV/KmIJ
L0Y/aaj87BMXvaZohsBOopLFVlUjHEVEJLBhHb2u+GrdjKyyDJgRusETZN9X2bQfSkrfRH9nUH3O
m+Xdj5pHfw6PKpsIQOn3+Zz0HILDAzq/HYLCi6hHG4Uek5RhFR+4qr7ssDmEWWZsUnPZZZIfH/0j
YHlLbSpculE74B4rztaeTJ9joUraM6lMyByylzw1+XmjN+SFKcAbXWUEuD6ZOmbVwDIU5v3JNUEH
HXcCeKQ3xE/VrjaxekhgR9e7Uwq4ofCBDNfuZAz5vyIl8rm1fP4zkBrjQsl9AZxH9ecbtV8IxXhF
lO1hHst3/dpi3qJIok3onIj4NUSJQCDlQ+zZd2csjrIOB5Kvl8eotxknWqqAROhQKwkvl+SzeBiY
T0PP3dOv1S5hUMwWy6893emIkMBSzmG2rYOdjFQ2k2lrB+XgEIQC1Dty9P78EhPhkTKO9I1nZBKn
WEYc89lYreOr4sCbabuH2eha/JplK9KVUIKfkWBdgkNOup7eM6qB2NBD7dvmjSqwvZ2uV2ycyA13
E4MsLDyj1FUa6g5uwO1Ujp+2rv7IsodTde0bWToc2csCRVWTfUZPj+qhhFezc6vfbReossgGFBGU
f8IAhAQxFl/e8OVT4EWeGgQb5V/IP0Ln1usnMIJD5Os99Q0vLhGMHFsGMCNhlCyMrCnp+GiI4alB
QxNQyHkcwedsrV5l3GX09n4Uytklvp3v8eFWGyXYshJAQQfr/Kbz61Mt9T2ZHHtnzX9Yhtj3FCUy
FXIAJpgyRu6IQlUEg9lyVhaPnUlWdqwoap5MAqI7VJAt9HmYvjQztLueblWZ78Z5+EOfGnM9czmL
D92uDt4e8uLnKXkbQEoPnaUeoyyCMhppIJzNI6pK7NX1s7AANGdTfZcxQfod1puNE52jZLkjkbEI
t6kZMMkCq6O3ZBb/xBMZb4P9neX0OYYoSCa6IenikJuSZwZQJRh9bDsbFYGyivRrqpz+4BHPQNYp
8wl9P/2AGkjMD4lwvEPZTzGIy/K5LMN3M6NgKTljUkKYqlV7HE7ZJ8+8fdSGr3EMBlw0mgDdwfvj
y+FOz9C+g9NvohddimK/XidOyTWSzSH9pjg89AJpLLrwd7RYTwurYh43TwbZdBsCxL4J4Asoiuc5
FupNOFQnZ0k/qRKi8RBdBDGxCCTR/w264jTJlwD9H4/mJm4Cb/Sfu9L5W7jZPebI2wzzW7PGQdr5
eeni00LHrluV4EQeiWN9veupqFnfSdgd7aaxeVxvEBnjw7CGKcf2/pd7n7BclugmUddfFT3YJ1yX
p9qQcuP00y9B9EUWfmtvdjf9wCPFGQ89Hk7WYAQLtRl9QbMjTawKDNfUdvgktVkxnHZWEyDjtEeh
LLpCeQPHF9f8+qzSYfLqkinHVCcf+9wl4Ks4Ggtp0CUZdlPk7Iamf8vHIOztb2t9NkQKqjpM5qf1
7BzEcm9Cvp9QoM+sG1ZbauFObPxfrqqO5lyhYJ/obQ37M0lXPN/YVjfegAJnaFZXKlx59U8xq5t0
z4ZIaJtvzBDRBle4qesPYoyMOl4O8wBMOA/MVrojyCbK1G+nPsIpvw2Z1e1ztnYfe4xVEmNXExtC
DTuo2WRRahoTA50V3d7Lx3NHjR/HwXTo8u5VRWOAK+kPVa74Rl9btZNzaJ4Mr/jrlvC3WfM797P0
6uFJjdcU1IWV/iEpxV1zLHLsM3bpXP2es23UEWcfjneNSL1IkyehEA5XPSXh8dDt4vBSGwKhNaDl
oQ5nyMXKRESRvhL6dEytLOZExIWdD3RH5SUKcjMaPoZCsM3W+uxGWBt7/Y8xNv80Pl0oSVb9dbzJ
Jv4+MEez3kK0nXw0HFFTHyq3qPc15PQ2zeVwVKVDExvSCi+mSgCVJfkF+qFct5W+fjDT5qjy6apc
7+QjKeulKnFWpI/0/+wh/6DXZpy4lT1v3Dq/9EZ6qZb5caabkgum//QI4cxKm7ghB0s39WROTQ+h
Hae3Of1iFA03ku6F9UIZU/+v7YV4151Pz/S2TZM+u+SwG0OlIPFLC7Z358TF2g/U8NRIqaIdVVgc
pt0MOHayI/9uqfG197S1IUYwPxHMhTbOojWoaJGstBM6/lQyH7f3rnzOjJxHHycWKC73J9WmJprh
fKCklwECStxBBz1QUDKivzMMuIlKn8tGllvJETYyFUYTyl+q8AijZ40NUqM6uMUYeGhtrHSk2Ux7
n7npP2ucvFi4n+vV1uxHxGXn3JJC+DcBwrWbRZLu0pcldqlfbMIkiPz+zPMRX4T0wq1R0RxoRLxI
yIQdqr0IF9ZNRWqlSr9V9+nmIVYmMUX0ennPwGp7X3j30sVM2pQjFVBzeiEfYQpSl5WI7MlV4yvT
PfT9QcyedzKqNcl9RwpcfyWweleoFhassZ6mrMI+NDufFTHMAUPxo5VbqGIY91JJ9oWs+n+lxqM5
NZ3aUIBOUvjYTLcF1TxK43/7yp+RoBPGIdmHl7Vfk57r8WTL7lhXjFNRvoT7DonrCP4GoNVZ2wk8
xrLC09gaTGRO/o6cfYrNnQnET3s7/1nzPC7jreqA92wGkr7QRy7Of5z+tdXtp5Pmd2QVyM7wtQVT
MvSPa5eLVG641ZLT5YflHNik0D5SC/TQoWPdN8WABIV6QVXRmGs2B1Kt1pFCodZ6G5LVkWwH0osQ
mRWnDj/lBlnUK6F+ZNu22wzRWpt/aNUmQWvb5q5TvHjW5L/DBir2Ul6xMeuxaJTxC/MddcXCcLh4
uXF03RL9T9vHooub6wgeOvjtejiMcsjebHyWuwHTWMQSprHRx2D+dj6fpihh/sxy9G3O8Ay0vUN6
5FP+hXrPGIoogOQLPJQHAbREvNUJKJtdFYc4wp+0EkbwajtkPR9kkh4bI+5ZQMdwKzSIRWRmWytR
chtr/UqGiQqoBM93vllHl1jlAZFfL0Uevi3oOLb0/Pl7KaabFo5xiXg2xqt230+NS66kd/E5CLjL
lg+Zdub7nFHnQHHCfsYyebTXIX5yuH8BglzsHZ03jpvCrpgRJwFWZIrDHJuv/pjsRoHqCQw0DSzp
QkOlCe24CvjAk0Ac/iS+cSXj6aRpawUGtE983pC+piGnqoii/ihExfqTTc8TKo68Hgg/csw7FRX8
1BNATFwalG+XTYQ5xbR4hmGhVAxpuw44IKB9MWNBjd4WKwwMh/N7GL5goHBzRPhnDDTLdgliJtoU
Dr+Tm7R9LIyIaXzZ6dYzznVi/UW3qU+d9EH5FDvZlGCpEOk2czDgRZXPTc4FYfZ4S6q5PLNIXVQe
ehtJlfIeLeJO1nRoz2mhtuSbmAGt0ofczrtT71mXxe7KfUY/tVThASUq1VJYtKLR/V2PXr0dWn2K
gQ03rQG+UzvSC9LOyEGTjGD2w/pg0DZMwHy/nUvrM+IXzTdCozjq9DtWnq010A6TpHie2mQkFAi3
SChJOVhl/YXr/gNatA+X9hflOdvFppEMERHwUPYiIm84mv6a+8tTe73hhO+BYPILi0uLXdoEYPMJ
h01Twi0YN32WlqHaoPvcc9Y/KA9yx9Tzupw0D2oM733VUIOg/O/C0He6uMqd7xEt70TX3MQbJwnG
bZOjXkD58XcEXDwLmEv7yYlYMIyiZeUw3ONv4LcfLuaRNeJB2XQTD5lUpwmd5jb2fOSbigdVRnuf
rQjcg3pB8op0IE9q7u/e3uf93B57hY2v6cTRVoRikN65yUlT3dSZuSVVhRe6Zwij4O2tQxc729Pv
cebEaf4BcpC4nahqtk0YOqJA7Lp9cGo69BCnu9uxB212J+JQmxZAUzm5d/CS6RdNyRGv8UDKnWuA
BSUC/Uc2rKI9m28Emx0QHQMor2C6z7KFhwnXRE8baRanLtB1QUO5w848WhgYc2veEfMfPZfGpxWq
v1Vn0ca7uOwXBsLaaXacK1lZl9lEsWD000uIZy6bKnkUJqiCMyPN8FxrPBIg/kngv7nHcoNJ0C02
S32xe5SVcbIYQUh/PVqP+JE8ArlZQkFIvfFN3yZjNSS7MUn8K82QU7P+khQkHOdNdsBJ2lH8Y+4s
zyk3sQfXPxAOL3wEpxNGtQAte4A7+4F4qmdPg3Yqc2LH895Jt5+3RpEnTHK8pIOwyJS76dz32O2m
aCeXctqY9XJHNbTJbEiNsAqfY2dBWVYhbScpH1uQRqJLEZbN5t8ZgTJIFC+75pDPKJEYQwMTgvAQ
eukL0o4A8X7geiLfEP3x6snR33bliHbRXJ6Qe1L4m7D900b1ZNfWqz2YLw7cIWmA31gVqUuLx5NT
9w9LbMNd84w5FzTQjzrOn8CrfjWtguWbCvKIHTYDAlSztdixP+DGRLo1lw+OkbzHZoqgyu3PSRn/
bcgRAvCFl3ZjwtO1+T0l87+G0tu0B+7V5UK/IaOePTSEI5d0fQ8hxbuqwq4Q4og7+9V4sWU0HggR
fjWKTwe/QOVk9taKkSdlPdmK8YTsFXVdgtYqfitFS8k0QXGMurkizqCjusIK371R+kzcVCqi8p3d
r1gYE+799LMbw/4hEuLfcS4vuO0rSHPrSE36GLhENQcy9Ij7LxhjQAgDcHImhCWm2VniSWYO3gpv
nrYW/Zb5sTBm9ySByDtKzndYqeytQvzk+Q4q6pps+iUm1m2ZxHaqGPDpi6YStxwQG3M/FBN6N9cA
C5AD1Y+T/UIYJcJgMnTONMZAuxghUTMlecFec5pi8hlghguD19ceDHOHWgUvZTgyvpX+RMOniyw6
P9AbXc0ma1I8Xpwm03vLwTHUmQZe2+UsDLM4Qp8AjOJhAfGsTssIjFPFIcUiJbiv8kn2CVMMmu3g
YPbwioO7Xqsqj9+1ZiDzHZHtBzWJc9abd7cgenx0jiLKp/MEVrlzH41urIMefma7YLVMat9jtiR4
VtDPWSvuZDsPbJ4MRjfoKyZS52BzWAvU/WkNOtFj9h+emBReulkzTiREJcRwE2BfwLt1x7xkGiIg
qImLNY8xfGHop1la0xGQDEQXgiZ12sFPkDb04y4CJ74zXR3KXKHl0BpMI2BvZ0MfV39IpzSQNc9/
xpbdz9coBTphvC+JjV7N5ie18NZuXLxoTKRbvx55BeHmLQNAlywo6KO/+YQnj8bVgRWWChxE6Zum
UhWIXd2vxeE036blQCEw6Ia5JMcl0Xy5aGHm6nA2dnEnzobr/W7B9UxyCC5OaZ3CuGyubsLJruIO
XxSAXVCnKKAsXCG6zsKdkjznjTA9xpWuWauNo2EZz6EMUTREQmI+XhgyutWe8/NHgYUGylxh1HCX
8QmyamQbxcEj1z9+PuTnb5U1VWcKYBBncnGv7/Nr938+CgUYMyhY8q7EPZGMMVPbtpn8/JiGpM0b
yaIC1aGcdPriVXhUtSHqGWCaXGLpMvPc1B9zMThB3HpTUCvjRZUQmnZLRjL9qKivpz+lcPyHar5w
8rFSSIKcu74PComihqBGEL5GNhtvwrSEABLR0sJ0jYdD8pPS6VUn0bXuPOp78/bBXesYunIJgD2b
c5pGT0rl48MEU1CVDFTKc46IeAi2M04xFr43s8h9gDvPD2RJdXYf2t8O7kvluMnW7TBdylFhEBgG
rCDTWz83MKjGanlHqySxLp04+bZjM0w08ggwP1di3/K6i589VXHP1xDdKW+xCLDd29TMmd8CoceO
yGTcvMX8HbvteLHU/OnWfnxqhYYEnRhkEwtFRGo0q6erweimsarKNdkweRoMb76XeK2c0jag6xXh
VkY8BLXuwamgXPto+QZ5H7hC1LzP6vCJoNj94soX7VLOQGLk85IMbFWj07Kwin9kOEYHw4l7HEgp
zwZaZH2dmiiHgO5s8Gd2IW8/9JzgU4rIHC/wdSK6CsurgyrAn66+cBjRxvgmdPybzL7yjJa5OP/8
TfWWglj16uSQyvHBlY6Pf2+1G/3nr4aLyZNtFHX3eqX+vMfE4P8/H2S1NhIrSQrFz6X7c9X+fOB/
/5mM0XNDUMP+59r97xXuY1fKN9K7KVxw/7mwm/VSnzWNCauF0DgoLQ4/b8OddjGj5a8oUC8WjBCs
w/xR2FTxMo++WQ2XrazMhr7wtAuaZKB4Nytpl6iOWbrAhpCqmi9kElPBHnAS8Ty5i0yDipSvFJKF
CUyjlDsYhw4fevy7FqDi/MAlY0fVbq2aSoJhFLuEVuhKTPI8GnO8ddNpF3trHXG+/K1rocGwIB6W
BTl6rrdteYv0PD9GPr40yUkQxEZFziw43lx+zD2Cup5onFSkMZKhR3tUX1yuNhXtGaNZX6qXLO1/
eeM9N3P2oIWkv9KKN9QeQ77GNoVyDZ3UMvLusbL0cdXTKQV3SD0NvZlzQ60knrjZOBcraaPbGHZf
citkzpkBNZqtPWlCb74OGxx2iEKndu9ORUn/8Ysp1De3ksV1RTAJvrAHV+MnakL7pTS9giYhXQVq
9I8WXTkEmTPKC6ZIV0ICoiBg4gKjGEes+wNl7PBNBVMYXMAWonwX2WH4/GXBz6Jirkn5NalSNNCs
6nGBXCkXUGfV2fvR7iEX0NtuGxGHG0Wq2GbyxJ4AcOPQzvsySbKbP/tsadQ5hWWNZiZ/zfvy95zr
4nnMjmBQpEygOX5wB+O7aJqB6RBvi+emOBXBFAa+xKUr+CxrLpBedDvVzyUoukkAXq3MfV1AZGCx
SY7NVNowmsap0+Ow8xz3mpUdEE+omPRKP6gGCDlnMBgZhuE4UliBVQkR2DxDClSyPXr0foxdwoMg
zK7c/H8xJ6GIDtOPaemXTZP+UgtHLRCs67MNaR//g6rmHGsED7+hZF/C18mZ06Y13gAj2cEFnYEa
7c1gVM/at5GOGTM9VhxRhHl9h2Qz2C2i8WhQj0lUG1unPZim++aqP9roblbGmEKNndr0HZneGlep
Y8+nvKSpPekJ5ADE7oilFAfTw74zgSK5Hj5pTUHovrhPuvuljKI6/D+uzqu3bWDdor+IADnsr6K6
ZMu9vRBxEnPIYR/2X38Wcy7uBe5LkGLEskRyvrL32lyYMH9Z9LEbQHKPCAppTto/+6n9llmdu/V0
+x0ruoci5NI1/aC+Z9JMHvivwJ7kpjPT7ph4lNFjc1/No9oJBjVHIX/x6FvZ9BiceAMQdbHFSAiW
VhciDJKjD7nQihI/xjgwUvbYdnflKL1hnJVrcuUWWEBwVF7ubLWFnK9lXg+dravOKg/K878/Lkij
ee396mtjEWN44gwdTpy9fBbnwXNgloUtCTbA99VczLvaIZfYUO4ht9Icg9GIGkbz6kZqsbNDSXTE
oQN1obtNwyQP01whpEKRgTGXnpmvmwzniOEMUVu38GIUIrXUC48d9Bbzp7KZNguR7a1CscvH+Zwd
hiq9mzo/RLiXUtck7ocDdGPf1hAVw9DAsmfxswcD0zvgckNU1ZQEPAUxy0KP+PcdnNaHzM+Gxpin
7qw8LGw0m314bH3oM3WN2j9vja2DfxZQRbiG8PhcFENi3CqsSnMXjCdpZtM+1H66L7kdDtJmUFC/
uG7CmBnnqqmyhDi6KipbDBld6lL7t2Nwsgrzqy+GW6qX8SU3jE81p18i7GIOQvgmuahvLsUJlSBr
cENW923rvQnlP3Gosf1gc7TNfYvalLKTnpjiGtOD3PZz8YJ28ZShIn5NEoQZyZQemAS+O01eHRuX
57gXSnxpg+9vSvgLrAoxVTlpF2UNvkGpQfiMGOTGmT5f/vR4MVD60WpmzWr2S6lnYEjRDqV3GY4U
SO3zF64pFixWiIOibXGbVzeAL+esCY6D53lr8pW9DYjXVQEG3PnbLfp7oBb1xW34cV2/fw6rlDzu
dnwJZUWD4gz1Pi49+4Cnkv4LXg6PstG+akAyDIZAmSW+hqo4lY8S7XDi1zcz0/tiMWrSEpKfouS8
B2p7oIR4toWLdiCEQCMpoY1Q/xC6FsJ4TJ/VsJwnu5922ZIxtpECFUfYEkSN48pYgr1Xa3jrkzrP
GYWJ3bogIfFysVh9YQmS8SrCXwKSCA+h9q1JMmS6LqtoMgQ97Ta4nYCKGEFvXZRBV5mrIcGjup1z
tG1gdXAr+Vl6dO3h09L4ZAx7YuedF5A/nJdAqXJF+r6E2rxYddxB+nsqRbsgKxkei8G1NrlhoiuY
O0w7FPqdAh4707a4EP44Bq19G3sP0mmYr0Ol85bsL+Y+pGspVoZg2Dn2+Chq45edJVuB/3rW8l4C
UjZnDcrBou1wnP4V66u3eCybKiSJavhZyvAjHbv7JNOnhpD0sGwvzdLd+xk3Vo9RApcQ8Aak7ezh
6D/A8T1i4m4jx1fzxnarHyGOfajPsVD3mQuKZ2EpsO0TIPVzdVfEndjOyzb0BrlNV8UmMB5C4ZZD
YNcUqRWiLrcXz+W8PMZQXLLi18LCsrS9dm/H6HVjaNLZTYXxsGU2d1UJcwVZ46QPcOxGlfB3HLmg
Gnpnq4L5exHVbUrjSylFvusHn7gV896MZ30sjPmGNhXQmaw3xjhcfczQVPGs42BjZAiHkoBmiihN
j8niJMBWpBgTndB9pOM0eou3Y24+7GJgICXVtRnzNwakqz/Ze8uMOtnpviVoiTq1cjBuzRr3a9Y/
5mYA7BJfeJnxRkp3fCtzfElBrl5xc12L1Jh2cT//Bl/1aQlxHTN2m0ZmPSWsqLck5H24DagWAcpn
0uZeGq4G02uYG2sgwkMpsZ/AyfNYY46hsEuye4DUYB0V4VVRXNyXnVeAMEzuGP69pVQXKdGZ8ND6
m1ntgtlZ5V95JFr1Kpm8RYxNrmW5OiqHdltV/VvB0BxHvL3BU32vdLILcZTabf2BHJrVBQ/uHRPK
/aA8eRoti31zfhQVywok8L3HGi5WrAcHr73H1/CXsrLBMD3mbDoZFZeuhecEFlhv873d3h7Yc2U3
5PVtTL0k+MIoocqvCUMqHfHbbXGzVzx8h76Da57E9qaDRvpPAMWo0knvpwzdIvIlcFAaCZ1sR+t+
ZgNsWPLWDj02IuSIuwVCOzBEa59lqwenLZNdMjUFPgJL7rDQ49jjUUJdZ2HRJZKAaZQqNoqUayb9
eltp0zl5LNczk55wqajjkLzw+DCtB1u29iVt0n5fBgT1mLbl8yRfTHb4rPJKaeF9LlO41JojJ2Bm
g7tll4yoKAzU7HlwCqoexaWbU59b4p7zEQlDjIrAYPDFFIbbKSVRa6oMlD3p22SiFDVaHD5Uy5vR
5/EZ4iYUurnV1c0sp3QXOwXavixEhcXI2dLHOZT8DKX1kJgoMf0hZqHgs8l3qIBDmNNdPweRN+H8
AHnJpbFUUT8bf2tGQbuaTL6mkT4xFGzGCx4OWyiQH5Y/PfeZc6xWGkajeQyLRPyMRf4zJm31DVg8
3cyVcV8Z1cQy5TzrLIvC/AumAwU7G4NNh5O1L3asdZmwo62kO4pSzzQvtV7qXZ8NW5bFCDOd5y5M
7HNPV5uNMVOk2IncIveinGVYaqGPm8HwoWvf6AnQkTn+e3L4u9S3bq7gnS3ndKuFf518mwF9PqLJ
nenPYAlQyKdBxcqXSQ+rZbrlVvq7xsg/7Hw5DTXDYJwbNFj/FIRSvi+wCQ6TZ1xFKLJT2v1kjudd
kIpbJ1kFj3EdZ/ugw2Ujx2IfTNYJ00y8W6xabdEAgPGdqy1yBIQARg790X5uwpx84UrtbTP5tqV4
bqqJcg5N9rNbgIKyWgP17T+aUBMqFtcKObJdsIjhdugq1d5PU3aX0g1Vtj8R2ueQ7WdBBmDXMy/p
1bMMLqswQPEUzJB+LPetmk2gbqljRKrF9RqnBrOi/j5OhmxfTDYi+jZAonrE7UkXyTeMisFuorBF
4B2/NivQWhvGG4GJxYaJ8lsZr9INVCw5a0LAG8O61tyXeYiShI00KqaWti+TbPP01qMq3VYc/9Sl
Ka9w/VYAgY4zNxrBiVfLrjkfRBsfO+X+uMXLJAxWBJAUW2aWjPcx5dPxhUn1wkDkwy9hWCVrpwXu
L1Luh0hMEggpwBtZ7xRsikjQr21EbtkR9MtPu0NtSNrC3uKD1oOHmCLtvwHPwZnU2yyDpTTFDapD
miCz7R6WIj0V2nlOjfrdCqSDVkgiXc+YBBHR52B/ENDrlsbZZ7QzHukvWBwQbtDEdtsZEck5S3iY
lyxy55r1clB+loo3O4TLY7bXDAbC4hefpklyrx4QQtG1UXrIdxMl89lIDy3UUgAsIcyeoj659o/d
s/PPKxZOle1xny4Nlsp62oJEOI4Fkg/Hix0mn9gDqtB8cPAgoCIuHvo2kNuhsy9tmT1Jb36EEPVU
4dXcuIb+KFJ6ggmhaOec51Qke8sUm96GzJUCFfLWkIrOeV6rpWwiBTQpceglRtbtghARdR1bZ10e
dGM1UVs0l454XaJHPzQPith3cbCn4J9af9dLSPapXbEMY6TYp/l723OeGcKhQh5opH0Q25w7xKv8
yuW/EZcKESgUXwQ7/GnC4Q4BG/7tLnSPcfPGJb+tFrO60KEFdI8JJBRk0AZpMbF8rXPGZ6tDkHK+
fyYy9259PaRw0/EGw5neDmp9WQK0RdKcdhQeXLNfyWj8RVS4RSzuHQzhfkqEsMd2in3wUEwBqZGZ
B4xH1YRhNE3PFarKQ69G7C6q+sgRzTk11eFMGY451sv2fROsoQBEl8hCb50Z74s1ZI92XX8hBAna
+tfsY3wcoIjI+lo5iIGVjQVKcVt16Mmt+DCnst5bhis2zZgm2xoSQBja5zG1HlixwQZcGLFjlMdY
GrQVkn/YEROlVKcZoruTx1TZZypXZPvJ8lg1YZlt3OWvQ4TOscNEN/jTASf9X0cYb1IKqqshpiYR
A0gIp3iX47MSI86+VhYob9qdRWROBD/vr++yQm1A/yNvf5tED3dkbL9L6VyGpvid4WlDdLO32gmv
ZBMRHUjODK+3zfz3FcaF20LweC0WAa8sHBC8Lmhx6eHYzDfb1n3KB3gMYUsAWU7MCoOYZp0psbUF
jRgN2ZifGGtynscoSltWaizt5D5WzM4Awj4SsISKro4/Vayxg5czjTS2E+zmjBIybA5cS1xziGmm
9otsEov9evJeMYSOgDjeWYjMdnLG1IEeghXahMJ0Nsa92TVPQcZ2cQCxw24vrTdI8P+EWYJ7uU2u
kMV+2iC5V4RKYUJH0LQALNvLgRVDO7lb19asBI1qwSBVbNPS/Y1ATu9nNyDZ+GA0Cy5sp6v3ZnL9
dwlPw/Ba2/01M3jM14PP6I25cs/yZixQqq12p5pyCwNNMz1o/E6BQbfVjOW5DOVrW1q/eztG8Fth
2esRJOOkpFXyG2Nrm6jJDPzRbGLrR+rEc4mLkyw2ewt35DtN5Kr3dHiqfxc+nq954BvbijbczdDk
dF7JBkjtiqpT93Jm7Z+UfhV55LCmDTq+kEePzvMcDyYONLNIyyiPn4yFTHTaZNS9OL1RSf4wftFR
YY1Y5wqwHjXaEiKPEdQxEjFGl+YsRGXdLfPdginimE+fQ+E8LLEdR8kYy73b+xdWvkhwPe95mei2
RmoJmu/qyBxhN3S0uw67UyRsUIqnL2dEZCINmHxu82j4yt9xKTk7GErLVufVuOmy6n7Mp4+xXP1c
6MgMu94xEm12FkTgrQzorkVt3wuapN70y9tkGy0kn+04/IyV99iI+cW07VMa+68uuPvCMWHiBWcl
jEuCqWfvdo69USoKVJhSqoqoHSGOAgdFltXbyd4ept+BDvAC/piTeJns9IX6nB/XTs79on61HQ+H
xuhewqE7JT3DttD/XgIosmNZfbtkQRdBuFDB857qVrwVFp+tVqyQNbbJI2JF7MbMvmImn0MLocw0
9LboIb9TETfiZAlONm+henTryd1rw+WTwuLoBe6vfBzMQw2gEtEBcUH+AwaJqwWueZeOtEMpApGx
UBbQhOqON9K9zo3BFIc+8uAUeAFRmY4xzrx6hs1qYNE8uzL949v2n1yay4E5jNhmPrCayXjqLQ9Q
d9XYUSLQYvoxrj6fhHRDJebJM3FI5Hn/HQokinHFK2IUzbh7+S0m3M4cIFDi3HgvplliDMU4Z0zm
MRvwceOqLrY0Q7ye0LiVcWZS1i3qSXuFejHIvPTnEXDGaRxN78I0g5suGqixr3FVfwVz351St5wf
LJRUsQzzXS7D317yNTQ2W5ONi8/2lI/oivUIwszynWjxxp/Q2+uyRnpqFGfkXkzaZruImHJgPIsX
0mjC+CVeAhJApgfbKrJnu6I/ihtM7UuR89GAyGA4YJa7YAAeIxX5sjVz/BwDDd3xeyITNCm+Vic3
d1glTrKgrKVhQcxk7dyQMWail58E80eXzASmRZxhaHFclypZs3RpY5r+IPsFnkGerJyhBPZyBaDI
97BbVeICDxRGj9cQ9Bc3z8LiJi8LcanKmswKhstL0Ny3kCxjjzJdvwHZ58iScGOFS3XNKgiyl48z
1P5c0iJG0gUzw6wYLGkRXFiXm8fS1JdYF+VdGKO0mSvT3ZYGI7tR9fWZENIIQjTKHZuCFmRJ1BT4
af0iZ3I4vHtT8BK6DSQrYt6wEaXfZjziWhpKKABcVUFbIFbSdnKYajSZYXIeJ78iNKU6qKZZzXz2
DyJA2kCWnZCWE+hKq1E8GT+CAsUF2dyI8uuGZtXXoHVXCYiV85Ro9hMt5VVmtnVcotYts6sS5luA
sG7j10XKKSK6rVdmx0H5xbazS9iDnfs+/3MdJRU+fBaci4MyB7slaGYaK6bs5s7zQyaJujlOBXaZ
yqcwnXF8mjkSfH/coUV2sZtnL9i2aZtbvElNeQKV8FSHsDwSDSAN4Ny7ZY/U9THDdfbxiGSKoNv8
NMzJUHFNmH/ikC1OTiNnh8QNcjds0lie+qH2tjCs0fw1+SWAVXrUqH2QacsCYqS46l4WAF51CjjX
PrDVoZacenr/t6KCTwLR/lyWTJVUD2cRlzbTuBVbsMR5NMks2Jh5/GkbI59nHXwmIT6Lrmglvvx4
YYBhfslKONtgKO/S1r+AtvOYxzNSoXbuXhSCwWdX7cbUYZbZsk0NKxpnxIY/wkCxyYFN6Z4VLsb1
OP2ciWDLzOGxGuyraJYLSonPIbdJUitcUNScTKiKeTBplJ0KXzsgtaeln8dDrE9OJlEaDZ+zj0rF
CeJx57K0cg3eItXU5J0ufr9LkvnRdZogGjEBMAA+Nm2Hw8Qd3tDV/14AjNMx4Mf1DSZ4LP0oClJ7
3/V2cCaVJmfdml6DROOr4LgpU0uhdQvPLEG9Q0meWJxk5i4LFMsCBXFIUy1f1FR+APnZWcizTggw
zn7r+o/D8DINBLcXKnxAdA9Mu4PZF876UKZ9eWM9eKer9iOOmYhUWhW7olteghqz19K684bhENv1
afJOzkwZgQj5mCK+idZ9MdJqt88CeKYTxI8ErR7hv3eDxjxgyyoiiFldwC58+2E1nwdHzJEw0CVT
vpFyUkp3O/eBYFnUHHWbymubzZfEM6Zz5oGStA22Na5rHkWPGaWuDPjnIcqwJMwuRTVrgia4EpF3
WlHoNLhTSjQMZn5gC/PUjcsHl9Z0tDLrnLSiPNgdTUThZNZdZ7OSkCiZN8pnvQ+H5nfXoIw1bQqH
snyyEC2dsfblR4SawMXEuqhMwAwyUrMTQfGSDoza5kXD7gCfoXzxpuG29g4sBbhsmg0jlUeDoK4c
Jsx4sLzouO10O+Swv1xnVaghxUuZwUDcWSMAAhN7ZMMaek5XrlMfBS0r3xoVtE/IqT0bkiVN4Vyc
8XvMcPkrhndsNZ3HvNVHWfA/OvoucMhtYn2ZcTEgPBl8pBI+E9hjhy54h4B9T+1TX+oG108Yq4/C
mbiMbYKCIUGk+5S+kjHKdC4SRvUj4iaezJ9Bt3zWrqcPRRf8GACc4D471T6z/IssOK7Zn21hvMHC
LvBkut91ijEmCMHJlo28jo5J0i9TCfAYUHF7FmeoTn3mds5S7CfFawXO5d+XOTS1KWsfW2bQGBAE
Y/dhWTsJifoAPe+jHKH2h51HGmjlXPKW8S86bDrNHuIxZihyOdLi3PiZfSH8x3Yz0Bid+m1ns7wJ
jwl0VzDmaaintnrmoa1JJT+EZY3Rrua9RCHmXeoxXMdg5P1AYYKgqBxGkfOh9ko0r5DLeRgiy8s0
qTRJetJJJ39nHpV47973ceIAcQkvS2KiIvbLlXcHdTwmMTAUs9xkHZ42Vh04x6ifmfYJb/8n7JBK
Y8yDi4+Q01ScTGw6q6z51YWBIv0c4bmPntPuD2wbGHJ09m+73oNVX5hiqM/EEl/zYErKp4Y1rcQR
UAZHYxkeVQaRXfviczb7ZdfEPNPxsO5dCkG8CUwt1OR8hnjeyEZI3pq+AWls9U+UrsBOshW6NBIE
FHN/jYOifFHihU/b420ILxywkbPEDWx1DtUZ51ovKohLKThtDK3bLiTEIPPQBfghVbenYQH0nAIC
L/NOK/ulklzc7iCgMQ3g9GYAa40DchMs3jdsq4fZ8H5mpzDO2lcZlBteU06eOy2gdK+uFXx5VXps
myHeSTcTkcEAeeYa2bqVXCdDTbEfav2dzubWXpvffKS10K58aXRIxqKLjol6ZY8AqmNaalhsQq3t
ZEh7n2L8RdZkwFdgv12D7bjOQf9tgFbCBult/QGUjk76YzzxdEyRL2rNKjcsjZ++q+8kjPwD2tpb
UtnTtp9CWItl8RAAX4OdSN4UzXI4zWKbqIY4ZFIk2NI04cHCVJa2XUYnK/8sSGn62RxvKg2iJlPN
nnnGdxAHVZQKety2YyJl55mN1HCvetzQOLv6s4JZQ3HUsYpqhm+f6KhL69gPc+CNEeCoHWYSThmD
24+O4Zu03nNrQdDAbWICxe6hUMocl3hvHkQyl/tMeBcoZLcqBnhYhD1cOrgJQdAdxOiKqIhBRcBT
BfPWa97FLH+pF6/a8Rx+7CrjtsptvYRT0hkZFE5e8pc5bNHB2rDc17FsKUVZZpVjKM8uE1DisNkm
4v+1kEB0MzOCEdO+0zykTJ6PJc/8xQ3+WGgCwbj5B3KgEOOFQNqLGPUwi2DMHD6ATZ+EiMQcL5VL
ijCbX/B4CzJ/Fb7P0k2v/AwjRucg40baZqntn7IZCZSTgk3wijsTnPARt8FDH3vmpRDBK6JZTBzO
yH3IAMzJzqqyr1gp6Y7J+2uGCjF/who/9K9dUV9Hy/G2A/hHjGk4bb26hGvAFKfyi5k3wbp3Q3aY
uOanmM4kI+67cYdzg5IxzNaWMunN+3pJmDxX468U7MCbq2h2CgFBWhIcMmFR3QaoaM2xwpvq6mkH
f3u1a1Hkc7NHLb5/xh7eOoqC9AaNm4fgKq5s0bxICnR2vOZtJbBemJWGmyZGEJBx0h3CcNpNbfAx
Tmra0c4/Jg2FZBi3T5Pb/qJdhvokfOr7+j4wAPBIXb0Eoc8HmuG2kc9WWaE8NMx9CCiBD5fZe0mC
gTMg4fDJD3AsPuCib24LSu6tlszYkX0+l6bPHelMPzBziCBcSBl2cXkgfl/VF4jYsnrfkItlZ6y0
tA2NoevvrGUA2QM0zEqTl9AK7zwr8I+D9I/huDwPIFCZ2gd4aaX+o1G+Mwxqrb2CRa366SujBbnL
/IzRMfXdqXfrE4ikGwLpcTfWAfhyuApNymNtKfSVYcW4keFya2on27aL8xNO1Uu8GpeZCxQrhOem
Tfe7HabImvP3sVefviu9jbwWMZ9IYKQ/vZix5qwZ8I5x10rjzRyXV6ywaj9Na4FeMZB3JDKMRDyJ
GQZQ6tZ/gN0HbJT6XWe0D1Ql0HFX46bW47X3+ACQO777DU2uNZwctkVMTrgY3yc5HMWo3GjOUc2z
eSYSnhczBC0VgkvAMhkdZqJuDWB0ozafmHa1HrtZfzxNuSC2Us4HzOtsUojBZfp5meovYUl9IH7O
iYj9HDZxiZGkse36MjANi/l4dwBvv2Xo21HfYWGaxoEHO0e7bEN0QdDedyLQMB5ZfrG2/ZXzTmrl
vrfN3pQMCJwAa2lXAjCvauwBlcK6uLQ1jcYAnLt4qAfjpzNyczfXZnesHPnaeV5/QfTDJDe+GL67
M9KQTejsjtjGm0fMmSRktNhxDt3KchzX94J63idaKEhcdVp8B4M8viZLECaPjoQMUESiuO5OMefL
JsuhL1vKZY6UtPtqTT/KZxASGdvoJBE0HfnNtoY9d4KPpNYkB8Mxb3JYeIi1Kjus891Au3Qj31OO
uHvBbL2J713f7g4OIwdaZ2s5doZ+QuzP4dXHKAZmEmQAC0dx60OWo270BAffpPtLrhOLtFr9ZyyW
m9vMki7gQ8m6ugsF+n8jfwhddc+ig3BWjiXUrC/WEDBrNu+dmA2CIg9+n5P9YldXjetrycRB0ckM
WY2Eza6jksLV8PFk27139qV+GoCtNjGAB6+vX1U1vOetvewtB52vUb/VHkIzO/8yJmAuTv3e+cyh
l6k/QoY0Q4hztcPgrqpD9GDVcck69FaEeTPmmCa1C6abzhfCaUGNd5YPsVQyAF8NolncYR5N5UuA
QgRPNLIixhc8S38xqqM7n6aO1p0zsAyAPAfss4xr31s/XtjvAC4WjLDql8zngmcrvGMg9jvw8Ach
0C6q+MNYkWRKz6dZDOSyjOSgYGdGHxfzg4dO6mxxL12QtsxW2aG9k7txat7LGaJFkQ/vaHagksUH
dKVHxZdQ0fbwoIgpYgWKkl95Ptu0vPZ2Yc8JEGdcc7mlFl42y2Dh2XxZlexbjeTWd29QBbZdcLDq
8NqlQNmMwLp+oTuvIhGQRpM0Cv/MwpVdrgoInB08J9qvCjl6ivMkYgmJsjPuH1QZPgaTMI9W+RnH
EyHxxrPHqqrOmeIrVX/bdjbRMqMdGCcri3rtUn8M46++nKhlvPmpZ/mi6hAji5r+Cr9/MtETDZaJ
mz5N6/tx5FO26Hgi33d/0KTBQWC6WKoGNoaV3FneUO7KzH8gm8FlDGKeVZDAFcQtxDDY5gZNSm+O
MnxosCnPc1FRRcbO2fHCQ76AJFfIBljH/cC0+tRxfGUWSweDkmWh4YGAiWmQxmSJGbB18ZVYrndT
OcbBN9tv4ag9mURbL3wO+qmK/KJ8HVeTrOuW3G1edZhifMNK/8k9btKB9DIwAO+l8zSl1dmg6NiI
xfoy09Q5tbYiYkIwz3Ux5zrNGyZhMpkastLKsNwOhIMx6hCb1Li4NtoLZirvTQaKvulKHljfOmEI
Dhn9ZqqnYeH5kWJQ3RjVjP9+AJMoEY+k8tPOujevarYV0dyq5OD2qew22UQ6VxowiB9uRnrxi0lQ
6sz5sTLvwLzcZO1+TrMmINNt8YBWL9XkfuMD+GVYlHQ5dmaAcwD19fqhZn3yklghTKO9rOg1AC78
yqs8Bd7VYmlMixcxkBqisS1ls2XdkiE5+iXC8zbDp2KvpJS6xJbhYj/qkuRFVpjIZsdndA5gj831
i7AIRxOKyIgMTcXila/4/ta358PkhjuNymdYtqyWkIa5eBffVYH66YZO7HonTri13X31bmQIfIy0
Z0MHcXwQMKtrao4AuVO52H9cRkEkbeKUsIrPBOq8IY0/vT2eyTMaUOcyP8dTvIvr9D70WGwu/gYc
tf/vMwSH9iDdbrx0n8PUujydmaUzUUR+pB6COX/SymRogExeNGpnd8x58oI0LGu5z3lGR7PsTtZg
vTJGZPhkL9faHQ4yZs7oBywjUdRYxbIVLGk2TTJU29xi8JhwKVQ9hnjfu3ObgQJhaulWmpsgjDB3
0ETw3mXOWTf13kPC3Rcsg9i3ITLuJlYf5vcS/wX6Q3kUdg0ugT/AC15sgoP2bVufECxG6egACfOO
xZIzA5DNPaEQ2Myt9tGW3mmdOqQeHP2SErPp+3tWZVxoPcWGLP76nXM3d2v+RdmfAvpTO4gcs7nT
qMKrRBAA1vnHsb+3Ru9+XuxDa1CsgCzYEAqHeEaTKFJX95VX3QprxkkaA8kf4odFeTQ2aGIRKMPK
du2zXGeEfnccfDR6wiJ6JF2lSWXDJ+1b4u8skXYKH2Ot2k1F+unlyw3yx057SF2tsOY2gXjZ0L2w
U/I2Q0d/4bIbsRS1CmAIjkYbuV73nppI/lob5wOGyY2NLhCr5/iUwxUvHaBs600YG8vNMMm+Yoxi
xv0ZCHGIbmw69izq8kTcqJMGzvTRxXIVXpuY+2xZ9RUpQ16nQa+AjMhKxJl2+wYbDvhe/9yGlE1M
4/+Mbd3tFpv9pWaMv1Net+vM+RYIhHVTRp+EBymK7eTPYJGvsExRClskRb8kZvRNLEFvcFwi3ZCX
MUw9HN6HAVkosScWHQd4CSc1WXUvP/ZiFOyzZrUtqp4Ap678yhyXHHPxLdv4NY4v1FFEBoegDkku
sk0GcYDTl8K6aMUb4MinyfQ5kw0UrrFpv87xcLKqn4HPg50NTz1jKb5yoY99vQqjvcXZM6RnOZqk
A4JrRYRL393ZWpBu4YHaUnL6zXdi10++Y8giYswG+9w4hFP0dXIktisisHrcDTbfVdU6IkUkOfY9
n45f0ULW8WVcpVCYMFEokPBOmtTBYkhLYOGdtRp3TSZhIlNg3oLw0Rwo0Zrkl+wpEskPJOXBs38Q
+R+9OkHexjcwQkg8vQ2wfY0bABtlQWdINfgEF8PQjOvJVYyWLHEAZWDlNtDZFuy8clzcLdK7EPr4
trq0Gnmp/uV3NeEpTkO9B0XAylhVrHTR8x2R+1yNlpwcO7BecTJO+wxj7BwTUJTX8mGaQisq+4W6
nYS8KB6L75FZ1TYpmJcRi7m12lXVtQKMDTgTG22hszbr+gM/h3kO2KWYE6FiPaXqzullecfsf7EJ
W9G6+qrNUZzYv0gkWqAEUITP7CO8nMjd1jsX0tR3ndDdmWyvg48o9k7E8A1Kba5GkvVfc0iG0XrR
HgedlmdtNOX5v7/7pICW54HuAzoNf/vvF15Jx/ze9ra1UYN5e+PCphdbPGh/ufFWlUb+2ZNzC264
Mp6MGG/kQKL2ne8TRbPULcsN5qpj7c0cAJyfq833aWT9FKlcGh+m1h+JYSc/2HUYkC8JDk+lHoUG
h2VqG8MwZaSTd+qtpCnbZmHbP5hNVxwSfizmTlzhkHRiftzMPRCYCIUhtVgPdAxBliYTyNrEdAnq
7n9+yZSaLv/+LhkurCGD879/y6rguULMfvh/X/7vH92+DM6yvf7f/xJwrF+wU2MXn0ONR6/jwYe8
oWQ5eqGah0n2v79YvQdiJiiPjp3bl2EIxH9/8dY/6lzlaEXp95jIvhcjEVn//v7f1yZjEjBrD8IP
OdQCFVb/OLc4Gw37ITTYosT1fApgJxz6EtgiuNCJj3QBbqUDGjeIhpK+iKO/gJMbk4FgCZb3y+Ke
0yb3zp0pvkOHKy9FoXKWNKwI/eB0nquWCVmOd2Rbk1nsgp8i0AU5/WohIOesPP/7nfVfR0G49QE1
HYFP6bO0/kPSeS03jmRB9IsQAW9e6T1FUZR7Qci04FEFWwC+fg9mXzp2Znpn1BJRuJU386TVHEby
BYf//rKo23yHPAtkrGgOav4dVcDZ7U30f6VeM/BOjllXiIzXxYBvxQ/J2eWsHkf3NoZkOrCQxeSR
zOaomj+K78Pj1LbzM0QJmMUXEohzJRrYd34C5hl2BXSipqnWPYFW8kiddpj0WAPp2lja4f+/zPv+
1kz0BTT98FCoXPv/L1XUIBIUHaZTgk7oe2xm/vst2fxb9NmyNdHHG1gOZG5SkAxG/9n1lsBq4m3R
jfsJueXgUNAuBkscSwWFsetOmv4ndaM+JIXGks7FvGUM3gGXHO/eFm96aET1qeGc3ZdauRHE/g+4
3FATWJ6L8Ytccb8Z4/+qVlr8LZPBOidYsHqJ2ZagGWhDwJskzc+G7rM53oPDTsic0HsQEuhxQ5Pv
tHtET1Og+MF+un21sl3DWkmVEaX0UEx1Y3pBWsOj6jRfzLn6mUKroEF4j4f4k5PCX6IrBceEK1Ik
8a0OcgSbYlEYIUEK0UiRLDPlYMXGj7yybXdOiNCD25hrWwfJIXPgEsZYI1zU+mJoKUVvHEQ49vtH
T1TJUacOeRnjyzH8pagFb8cKSuhMn/Sx72EnJULe5Xe6dbVpJnC6w0YaHdcByvmQcn215EukaOOf
CINy7yqg1xL/ll1TsSbaB/LSiXkEZDdsmhAb6iqmyRLO9DSsRfhIAucjLcKdKKv3yjpW1HMMbgat
ivqNkosdV3VtA6ds0af/4pArHCTGkssubIjgs1TVrpXOYZDEKqySgNdgh6cCaHvUJOap0FL2R0G4
l00JcIhMZffCOdfrCF2deuos85dNZbdikt+yQI55VstuCUnk4Rlw54nS8BWycpA1vZMRk2fN4qny
vZVRlvRgt/cgCr6Admdrr0quaCQRmZaPIvFD+u2SpdTAXLZqG2RFN/eRbRN+6tgQnJuD3T0W0UG0
wSW26JPFUMi0IFZBr+ABC0J1snVXdZzfKqu9+L31F3PEodeDrNMTlCuo3FS66zvsnhKWuC/cchkF
xfNY9s62FeOmcZLnxp0F6cJfJ1Z4Tgdprkz/wIvi0lXNXRNBvzAbEHeFeSPg8Gq6zt2fC+fmLgA0
QgZE0oM9qWVeo/giNSpDYtrOpwiOn4QgTExsrfzvnMskFBVbFm/u3HqOSdpD4oxLYllj20OCDP9E
AELWNlkYMRXl/rssqrdAS9+AcmFJpNqXoaE1rDvEV950+U/Kz5G1lPWOExyhTTHgm9CKF4MJ+36w
/Vuq+JeVLcYmq4cvBLtYW2fzW3OQBOAtB8ENL0QTFTfp9T8M3dZCfzMyCws5dZaR0rNthhYR6mAm
xpRXbE/5jZ3/CHZIWRb/qSkO9oVoNq0WvkwCKm9hrztWsGfiBQIK3D6vyp3Xem/UobE1iLhcNCFj
yogY6KvfLp0oegiQJ0NxNWBC4tom55CENzY+FRcV8uxCYwnvkqHRgCoxwBkWTYnOvoqw29dFeAnN
lrpb/I1by2ZP4LM8S2GM9TGYgCF12SlqbKVx0rFk1Or+g14sPgPm0i1tGGOJvS5UesW8D8JU/9Jb
UDJtYP7ECbavGpMduJCJBadjvwdUoCLRgG+lXHhtl+LXtjptrdOPLV1OJoBMBayu8sPUO0i47qHu
BKjLgrtmbT0T38YBmcOPtpn3snbc+D4RRH/qv/GlnzCvq7lMlEQU8MW8iBwghKBdGlzIVeHAIJ6a
n27Sf9hgROu4DdB6WPaxZWbKHrnMsT5dshLnf/QsLcy4iZdWEb3XMGy7gdpEadqYBYvxY+zdZxuV
lstJcehTHJNBWDAAqQAj4pDjQ57aHyGa/KC88FJzLQ9Jqu7DogXxMwXrjH8bC7DpsxyQroupUMh+
/g3HIUw/Ja+kQtUqD8pvk7cnPwa+obXB3OMYvCky/dX1J9JqnvEaV81ab6NLG8iX3tDcTSZOygqi
bVdD0cF4tU7chqsFxra6205CoPdK9peI1EkysFs09zaBGTtqnt3xrnft0c2zX9x9uG4KzJ6terAj
2Jcp1IzBeMqrsV4mMyLTLjwaJCdrZ/Xiy4MC4TrRZrR2kanOZTtFTxDxAf6ZHuAhpCN4+OSuKKxl
jItt+2pFrBKkvx6i9FCVcx32EO4ywx82WYAzoFDsZwGi0RAGLxTi63lq4HG1JcgCV1U4aLxmmZtY
Eqd0OnghRkOZANnQiUGpOHnFZAq5aQzTAy6Mnd6Ytya7ApCqHwSYhzvQDbA5/sRpDWlEqDjGKE9r
KPggS3fKDfAI4K+tfjZwpHK3g4Bd5dWtTILiGkgumlZbQ1PrVlTg0K0+Bj7Lz7Lf94JD3ZMRDeLk
rkltBdf/fqk/WXZ4y5bkdBUI4zT1McbqCviNFUj9mloRblc/Rs4iGS/C7jn8Im98bHPKaJzC4Vs3
hWhK/DCLSF+m1h2LA1uZnFkwbL1TySwRzrt+Wk3w7KelWhr0JhDkYB40NNKYIRCDQX1GiT2cailB
T9ZsaPi2bQty2/g2cKfgG2D7lb8AddNP4MfZ+KZqh84JoMEOaazvT4rBHk6vySBmjZuaEjmfL8EW
OjpAiWhpm2X3lMcNbs6w4+Ey0nXvjt3Tf3/fi2iMkWaL7Bd0T2Sym1XsYmLKYyIlEYXxm1C7AtBO
nsbSj29q/gUx+hRXdKKbtetf5mGjHMvkpkWkJXmBMUvNfynnX7iy12yf6SUeekqVzTEQm//+aWdk
4aql25qLIb+PxxtrUDg0qJVudOxlfgsmbA4ORbRuwqUJGc9FAxsTHtEcnZtxGwdJ6roBD6qxL0Lz
UMX9o4s8yk/IC61YaDw7PBM7cxy02Xfj4eVIV/5UoZO09C1wvjxCAQKSJBWszTp6rWe/eKdcSkpX
LBT8Sy0E1rckPgSPGvI7E5b9Lnvi5kExN4M4/smQ/xroUOuQjNKKTYR6mCa0Wlt7+e8vFJ0sA3vi
ZS2zapfqxvCoIZkGeE/u//1V3kYbb3DCbWxjOqwzb8BBb8f4WJxLGvjWNZ5k+ZC29s+pivr8319N
XWDS8SXjrWXGz7bdiwdPBSeqjh5Ux6l4mNZo47zqh+1//1QfxuWkK2/laSKBxu2LB5+WfiswZuJ/
k/Khh36yT0bXmi3WJCBdxh8Hm+chMyCQQPiWj8IfRj4VrEPG1INViMvwtcnS6thHDXER5Z/ZTmVX
rpdgxuPsome1Q/TC2Jg+7vvM4UU7cHMyLM72gRnox3Xxoh27vBSfAHsOwFZZghRldnXKKVyPeYAw
YKtj1Xrjqao7CzqITxPLVH+AbCEkmbjLStFSUFLxueudUcOn1r5oIteeBA+sxe+uQs1/zQUYpYzb
lSJAsOOKB9aQkvpFSxUWC/nxXljUrIbqDW45bkE/Ze7is48nZzuSSGAlhb4HU4ZsjfXT5KpbE4Hg
Wjc7FiJW+lsZeRZdqhgrQMhi0I1yFgjYWyo7qPZt5G/aNlljZTSRhsNoncTMrR7ggbHpn0rJOr+x
/HDNQUqr7kXE5ZtpZjbSiH9nk8kgWFq8TQyoGTAKxBar/DmbhnpFTeAt9oh96tQvFnOfpFmp34zS
ZsVCr69THss2ngdPyJkl97vAIzbKOzWEbsjQwmtL/IXTeKXX3V5TgfEK/g/jLe7IMnSYt8LZIGyQ
Rm+G9j2z2rsm+XBXUMPoeItPvXcJ7QrwLvsOux/IXxyFIEsQciOb2cU/GeeXY/M0BYoF/GiRf60b
wbLBcsCa2tqaU4X3SDDeba4x7aBmjwtcpR57Ljcd81IMyoNIiQAZO2IdK/YIrncm4f4VSQ02XcD2
z3DcZ3Nwb4YmwIi6zrfy4bTFobZK4W9AVzD2uYh7LBetsZ3fhhRj1lvtAyxsuFOO88OGGBm66OCw
RcbWVwYgsYFsMKA2fpaJ/Rn7cCClMPBREGsyIm7JZVLGVEBU94yhsLAhKHBt2+WC6VwL2Rx5Qa9z
2uCDtth9TbnxhA+AlU9Qs14kHaoSDzIn2QtTSMa1zL019UyyIJ9c016IZIV434beGogT4FU5BMSQ
iMk6ugauBDNagijky/EvZ5bNLf9aAzCNLS6IXgjMMrJ7dpnVTyVTPr5aS42JzSUqzzQ+b1gDE27Y
HvDI1qw49hMmStRL/Em3KMuzFdLwdzy5wdrENM4EAPFdFE8M8i9ZBYbTCpCepFBPThAsMFmJ9Vjp
XDADciElKKoOYI7eGj9VaL6Hkae2Wk7ei3Jl1hFqWvZFMRzLhPYxl3dR7NGeS4nBc2vhaqeRU6z6
pEVrsp+k3f3pQfjdZNovqIF4nN2TMWvrwujPmdLfU4f5aYw0KnjNS1fC1kVRj2G0IdoPYIETpXZW
bau1lf9MU5ov0alWga/+4mmdwsRf5vFZ8ePY8wWhhRVfskl2Mq7fg9hXe5/PO1jJi89/atEWtGlh
EZ/q5KPuw0caOI+uqY11Wsor7uvLEA6/rDLqXe2abCmT74RjaD/QkpgI3G5hjlOf7xLqaFtd9SR6
QJ5YT2bH+jd4B0C6GZzu2AhOG99U1L5aK14u9pbjBb732iOdtEM8fqFhr9G55GeW0N47YhURsBBM
6kAZ8sFbeK9ZSjc7W0H0a5yRSWEkF6I4YKZHrrSt/QQUDYgEc6s+pRgCXI65wuyXxB2QyPxlLgHB
eenEW29iU4AYsLItSflRwQsyYkAR2MK5wO4qr2AyK5yncObWZKN3NSOiIRY/e6Dw5jGIB6pAwgST
O8vxBB7+amwnhw+u/zYpkt/49K/SBqJo4jBATB+Zw0BlrUG84EpL9Q1PBXZo1LLPyVDMtfaVsqe3
lj6RSOHgQZMhlIHnnh1bvbYgQyghtaWTIFs5foyZVpOAjzNuafCL6xGBJkuvgqzAzuf/VVIS4GNR
IMJNtDhFBoaRs83NjDecoF21QPinZu5YtBgzcsTuDRfU81iSUpaxm6IN5W96JN9j17lm2XgXSQu1
N0wf41g4q0x47zbvhLGZHmkzzVqMokjAY9dWJ/rN0737pARXmWT2h2Nn7CYqYZxMHmuzfSWpSPKW
DuE4qakKwMsOe07ItU2iBJnSJpmPKYBJkkLLklYQN/pjs4L+7bpIhhOl6Ib+zWqtbCIBLi3CjlcN
Oz/WwDI4L14SBitX+bDOQUmMiQH9sPD3eR9hfWByLwzwOWBM8YFj/nE8dozMBkvakXBFWPo97P0X
Ng+XIhhpEMuDPbItX+7YbQ3NfBR9/C/Xq3BNqmxiAd9q6ikP7BtjKFpb1iJGlv/Mlr4b6xeP53eS
RldvaNCip4Kkj0ZVPXMauvmnVcfuxidfiNnfIC8I+6qdynuG6Yej5BSW2tV0wmOatx9ORp+l23Ml
i4rPwUVpkra56gELMzP2G97WWMsiG2ed5p4pPUHdkASqp7Q6jZEYtnOAbS0vnst3Jp9ZN+5o/aOk
Z66nUXzZGi3dsNmWUGNwcHYBsJS228AQYtU3B0cKmNwArj68hCcNpSEmTMx7sAOaEXTlT95n/2qD
j0NkvBEyWxVUmMMUYHqxkDwz3x+WlhKfsAOQBof6ntrx3u6eEqxRbHzwCrmwR9qGP43RRC9jARaV
FctL5pPoyAMy6Aa2VcQQn7bLInOOfp19c/CuXJ0FMtXxB7NGJOJudIDefM6CdtjJVt4bvXtx+25J
kP6lt551OQ2UUBG+D4ziQWPMITKdby32j0PLG0JrCJFWDX2sbneuQy76KvdWEGRPbYv0Y1v7htf2
jpXrsadGnHe4ufVcgEIKL0pfLVqGBomhgKe8vfZcmrYK5l9Y8nAOiX6dfKdZEeyjPTD+zKr2ZFNy
xhsShdQw39rOPPllVKMgzTK/3XHQxDSg/ImS10cgKZoQtmPu6gKz3ZxjaBQKK+Q2Dk8UTMNihjHt
fAatgeFbsTO/JEEEu3WXKfUVUFLEPQ9bgRjBe04xmGMNdOdQbIt0YiGsPo2GM1dgizADEGuENs3m
PNp8CdxbNY6wipaQS+w0BTpQ8uF103B0teCGneqe4XtbB0FMdalLNTdlXXnqY87jLBT6X2XY/ZYW
LHJoyVNg1W+kVKjYGqi884OvFnWR5hZd3oLqpXUpWRhSdkUI6p7zUznc/k1LP1GqqnhcTeszgqbF
Toa3MX/aXenAwLJR1JsM0bmt4eBVYbrnFAKSEr4HUZqs64RzYtQgezmxzgpdSHCvfrbWK/xPpvsx
UG+PopHzIwN3IWYqi/YbJjrDq8hWY6jhBm26wzjfjRwcKb5i+uGj8uKYjHZNb3yhHk6Ng2pqv4+y
/7Gieo+L4JqYxkbPks8cfcPvILSmAZpspoAGfhktNp+wh+PkMVBNifnTcXaXqQ361TdfhdN/FSMn
tlak3ADaX2pxyb8iiWf1W6yHZ/zur/ROM8amxhui5i9GeMPNf90BV+FU1d+jwExmCUo66gmUugVS
rhqafGXrDmY32kemMFznlbUlnYbPVpNb1u/r//YseYkyx3miW9MHuJVj1JI3Hiv3CyrrOnaDVz/q
X1yeYq/WcxxNv+BswBVOAHVSjjBdpFTvOX9XZM0zwJWtXyL8NmATqD1fkOfDi+6kp6AHKu2E6Rp3
hY7g7SFeE2vgp45ZjmY3mR5k1HaHxrs5eRKsqlL7pCRP7ZB6kmE6jlUzAR0BSG1G7U1m3jfq+tWy
/WE1TfVtdOQ5zLO74wKT12PqCMdXfQxXhqe7K3o0X72c2wbk8iBChcUxCT+HVKdb+Z8GpUArRNsY
5gvnk4UZhUz1J1k6suKt9WVF2BA0H5NYSty9i7ulHnG3yVDRXcd8rdNG7iiASnBYUdjlVsRw0ZLX
44RzzAeokTiAiz2JmGp56jPv6v1YMJ34YfNhtzGweutfMpkP6Jnu2ilgfcT2cxOML2RLt4beP4Ar
dmfWCdSUY33rmvghatoVNAPfQ3VzKopdBWpjF/ir2HyirONVqmHnJLPjswmClU8l3FB8DYF8x8hU
gOnQjlgtflvU80NLrgjPO3eFNtcxTIfsySVhO59ledphCoDwd56Ipy4ak9PGDQucHnWxS20qfkDw
ITWUmG/7Dy+LvztsDMveySV1e3i3xujkZdSWGOw0lX3pOsRzN/VA3g40llaUj40xKD3xDtiRbB1J
juX8X3O96DNgPHHLhEgMZLahYV1TOIgMeUxHTcxVYmFV9YMc2L4fzXhbGxn+x4yi7LT6N0QE/i0l
8eJRmQsgkEKKfdVi7+IbRCj1uc1ixl8405IPfelXHzKfuz1TMgku9D/uhvkhy/K/ANwDeXvvxWQ3
1cFWJ77nbEwI/gwBpBdFfZvi6FCZ0Q5a1ZJyq7OWQp2s65rNjuN+6uO0T7LyOZuU3KZe/KtPWLfY
zDGMyNehiV0cc7mzsrvgGNnwMikpuXth+MKgzkiqGxLmALUL5W4y/JBu3SxZYRdkhIymdkX388Gp
m1OkM9BAvDC2loW2ynsxoRoAhCANb3VuXK2kAhnUeZ+QQOOjXyi+Qh/rolT//Er+VK4YQerHK8ho
LNBAWa76LuOznjZrGFIfeqSybd0YmIuSCbNhyuGQWiUX2alcxdKsD3rEeNJBr9DJEjgNTZ8AMen2
oV+smQX/a6fhtckLYpiW1Z0dLOyFIuLbIqkTz3NfEv0LYpfL/2Vcqy4k09Dj6fOgIgjBdqMbaITo
qZfyvcm+5OjzOilr3OmrLquR9rr2jiPpFtjDUZW7riEeoYo24LfE/hNDqMxYTIHYi+pcP4yu9h4o
3cbnR+VXGH6YNZCUQQxIX9YD3W/uJAcZnNpds/d9nEbyMDSSBXKaD1sRmt2pt86Fhs+mHfx4E5N3
ryedb27KSO9bh25ouHHDH/Hct57IM3mliEpYo4jJPnNPps1ZXxldSjyNVEbeB8TQM/stFRH+LHnM
O1/+Wsp55u5aXW38kmwNWOq6AQu5UUv3bhQctIjcsGHgzG5TCCfQ+c35LhOtDO0vLDCcJPWRpZvY
CX4yqp6uyhvcVTu82EmHPYgHxZ/0o7KIHOrqYpOqP4TDeNLMyQUtZN9JF6LadxquUpQQJ4KHMpZ4
YR1viwmC/uFXPYUIrKX6JRQjvLYofXNjfyvAu+BbBprUOyBI0spdDUw8qEbZr+tZ9ZbVu2wnrBQk
MWNvPNZZT1I4gTBjTdZm6NDZbK+9TwEfjyxWr1rNSzu2evZ59LRz3P2ZXJsg/JsBovtPMVspEc7D
nZl03L2q30bM5soeGPO4UyfPCq7+GNAfFBSgjtLqBwDOcvB07m8+WzrNJFBbj+feNbyD0WZyr7eA
RkSXrXdBU4e0xM4KPMgpJPNqpZfsckPnBzkcEs+PNljBCpu6u7Cb/AGDKbvmFvnx8adxu55bbVSv
q1rbhGMqTug5X1ank3dtwFOENWWDqj9ybeWEVdToKv0uKjQBt+vGBRdIeonYfHJhHBcDVWQz0QLW
DglWVLiX0iOZqd3qADxPOOVsh9Lgqecmo5fYIlrwEajir8B7mPtrHy42DzrfNJqlNEqDQlG8pXUR
0T1Dw9BIfJJqyOADo+rTNBhHs8v2djZiE8LhBF3MQZfFP+1jD95rHX7/1OXZndZGwo4Sva1m4lKH
0bfpbM5gbkqxLhHPTgbkodWUkjbqOdzOtYpeSh1+x1jZe/Sbcms4LSyo2AGgFEms/QHdltjqJf6H
JY1ZuG3n1QfGuaQ7C5uI+Nj/ZU3yVJFeX/ajh0Umy15an9kvyfaZTbRKeK3YVKQodQKZax3iFLIe
OTP6ycrqOFGWMqA3OOEMA2sehmn91Kl2ZDW3ijz7JjE8b1KfHAD9WXH06aFvN3ny1WcsMoFOXPiJ
HsMiC/dFxV47Yvmp8H2sUq3G2qjyVRmxNq05APWJz5mpl8CYnPqXt4Wpu79Yv6t1am5MDatYFG7G
nOcjgjnA0WOTnh7OMcYEGE4j8CDaVUV7dNzpO1GFxdi3MoL8ju8cNlVbb9LMfLikL9B0sh8nJu6r
KkCqlsXD50J1W7vzT1u27/yhfU7VmgZJ3b/Zofk5BeXDVj9TM341ad4dZC6+BiryhpQcP9yG1BzO
uLq6NW+ij9rzT7oaPxKLNCCuBQJdgDu5vum/BavdJdZzqLbaPOt13VtWsBsI5l388JpFXgkyTixl
B9A/VeiVRLzuZZ++0RKGncLfsrJ7aHy1wOhpJJ4YofhTYHbXjEsTaxeiKGtuVHi4al/H/b4Q0Rjv
KBCeFinng9caH+x/B44Y4BITl/NlhnAad2a0hDD2nI6DxVsHQ0CXVd9ehge5H7t3zYLXafcOD37v
bbJWzb0juEk4YGmPqKudAYFpPenuwSwM/ps8pYw1w1HHRoHcHsKbd3kuSmGfQvUjNUpnKcObZ3o2
xnb6jw7Kj5jK6IWLt5WHgaBYIWzkyn7aVgprLhoXu9+2/RgckDMmBvCl5Zhfo2oockY+naJuofvm
uOIcaun1ORuO92QkNP/5c2msy6fcSuJNMxMK9PJ5EAXXhiTVl1Xto+JGv3lg/FaEghb2UPCCbRzi
aG2NqwHYGg4t8jn1bG9hy2HIu5+az7Ly3gTQBma9jP3jwKfJDGZJWDQsuorwPTI50/hzZVE9Mqkr
f1E/FUjsuP9C3pA9tyRyrotoJJRnWu5+aMaTLYA42uchJWVmYCtbGHqm78a24iwrgDWnGUMd4VX+
1jQdW1akehzjfPTd+eJLk16Rk3zFjUHgAFMNo+ZSt7MbG71prTHpLFvrogKtZxMnSTZ2+s8uCoJy
7aUQ6qVrnMkj0lErejYYlnuiQFBsPeleEsHHFrKPuZduz49Fn+sqK5Y/A+t8mSDtSZ3BTAuicIdf
GyCGof81g+tfGxLhi9h6HnPGpwhdeyLntilLSnsJ8bSa/cLHB5uxKX8DtjYs6CfG6rk7M3HTp4Bx
A8vkVzZkWz0l7VBRO9MPK07qfqloFeT2wSZD8kSh1Z3LxNp7o2FulNvcjUg7+L2+BjW0GmBuOPmz
RyId01H6baV0OaWOfI4yUjeDV5jLktyKVC2fD0k/EpXp1vTb0a4G+glXSN7H2z4Q23EsaUGs+j+r
5pR08xRYAJ9YpyJAmdLNbVUcZo1y9n2t3tNUvoEc+7Sz6iPytulIrFY0xt3OM5uMY3vOUmgrAAAu
cUwArRm5XzWh2qSx6ayi+5iP9tqRI0Y5I3oyarDCYfaRhhXTVsdbisoexvwAe7GYgPRhI/4efLby
1WTdZG0ysWYt7RB5fhMBw39DTmtFYIB3OUv8lYPtlTAdchxq/K8zEN2tWPfi1s9XYZj/pq78kuY2
d02CBzovHc8ft6FNW1SB7YRbyAg5olHPGH5rnqK8g1SEtx54ecwVPGVVojciWWCCW7YOajlsanbC
166xQThKh2GiNi5d6z5Z/DuJLuhI0YhleUSezhQZ86axhcNA25nqftmaPA9S3kBzgGNO7wZvqk1I
yhZFGqijlZnxgUs3FigyAjlOK97by3bEhWSpcQbo+YcqK/mS+pK8Lv43g+t7S2FSOHuI+NJBeOcZ
K82owLHoKhcCZ2Xwraz7dGs08jE1cq8aHFUBPSjMlIXgY58zhlAmtCWcDiFm6E4mfHIWZs1kTuvI
JyRt6Radk27Bs2Z02jHX0oPhJ/lGYZlZZnAt1jr/rZUWZg+FMroXafmKvFDvAmPvuAgG7NXpfKDS
0oq1R9voSKy2g/Zl2O9uVb3aka2zn+PEzdEHZUfibCibbIGl7oPNxlPMnaZmhmTLo9fc9uR//hKT
pO3CKqNpMzWmZLuKGW0czY5bvA82S+Z/7azhiAGFa4g5EPSg+KcM0yatZt710wAQek2rR77ybbrs
axCFJWnYdTxwUhso+LYFswoj8LTrXJ1XRWPditFDbm3SgSUBcOcQCJ/OP6R6YdfXbrw04sFY2EV0
HiOH/d3A56wn0pJrQUI4o5gPFMzXPBH/bZC40GtzY0OxbDqsxYFZEQXCQuJwvBV42XOLt1BQ1O8D
yANJn+fIrpPCTzcJ5NMAdWZt+HbIM74Z5tO56dwWFlG35x3hUCVCRB0aBcYeH+tkX7/IbnzzdFCf
sU6uuuWURyCiD8ssPuL+pZ582HfRaxSoOxU1v3AI5xC1ZSy9iBdKpf9YXfvmOxgWQsP8Gwpi+Y4y
wiX7D8iIDdOlE6FGug1MwCoqlhwPqIQ8WHepe1hkGKXjmDLWGFWImwDL1JBNkwg/66r5oXzyAGxm
35SEomkTFNq94aCCyQGqg9C9Kt4wcS8Sr9/ajJpoSzrGYfTmdvqGy/pIKf9q2UTzidyDicIvosGl
5I0mjFsZgkSPpmSdR8NbHqWAv2K9WuQ/VVTfbTU+HGmcU0piFq+N19J4DdbFNsyr8Lpn5YAStvo9
q4ld6Re7qRkOboxlc/R+gyx51TvvIQqOzUjHHmrxIKS/SET8tAMWBlXZcj3h+gGzMus93hqAJ6Ho
RdCR/vsbdKlDWzPSdy1nDJmczQASdBjzk95jEdVsG49d6WF0Q28esR4nFgxQ0tUsq3hXOBMNSyK/
WZjrcpuVTWS/Rz3pqyZ/rogQsDxY9mwYOiM9IcyTkvKGU5K1l5CmulrGO1jFey1trkFk7s0WWZ8c
w5S+pawZzAQ4p5WcoSwwHMxyCRv5jEY1cCTVW6wlr+E0PDXeZqrUPpPyyR/URjhiHyfpKpkRF1Z0
qjv4jnTNcc/S4uRzmBjKewyDOE9I/2af4DlelBs9AconZrILY+Mp86Jb2m0Zx7GtqPbZ8rqDH/kP
0aN7SbIdpnjEnaA7VsIE45FwR4IzXk3NY5BtxxoU25TKpVNRexDnnAYNTTONq+Dj1sM2b9NL39eQ
jSdUK/1TZ6qNUX9ggR48iI7pwOkLvoonVaQ/wvln5TpNvYhARV//2j682crKOrp+yTmjH6alYJxN
CcIVhRXvZj8vF1BSZylUONgKyw7HSNsDrhzyVz4Bp8wjmBe+VDJ76OAh49x6iil7co3is+rAZAJD
JzRj7yuWu2rM3xvnwyiLH/b1dLuF49OYceIaPI6zrVsLf4A4gMPIUO2sQoeH3WydYF4aVHyo02fJ
p5RHfFyUpngHbLmzx+JUKE6VxB5/kI1fMopctbG+wH2kG27E7gCqlNSevdLrsiDaB3jPLr1V70UX
amGhQJbkPeqY78M4XPJJWtsO0+Eic2Z/sHFWJjD/Uf7z6BoedfuuZcFz31nPJIJQ5fPutyLNPYLv
iAQEergti6nUb0CiXo25dV0iWlCKtUw8GtOybV4Y+pqF3aEO6n+1rf2RittxeQYdnnvA9xztVLrc
LjpDWAs/7C6oiFxxqOjDwE8SBoNCmverIFPvzVxdHUX2X5kR6PdHTH3qiDMRy/dMLPD513UO5K4x
xGfXFNz2YdosYPllcoQhHl/Zfo5L4W9Lg6ttUtMkgLohtOJRqW7Fh51uXJHsu2A4RJlHHGIADm9Q
RumKGVoystmVJE+QExLmAyf+MRvjX2qTjOzS7BVL58bMA97cNVREnWRcO9V7Vv5nW9R3Bomvokjb
nauz64dRRaFK9m5NcMPLAvOtHN5xqVxzbVebXJdkpp64PH9pmtFwCx9R971TimROXM1eoIpHizCf
tk5mMZfZwO0AUQgbxzJz+X7u+TNjzh1rjG9WHmxL5X3kyrm5nf4hWVCtCCFHmn3p/eZ/HJ3HcuNG
FEW/CFWNjN4yJ1GkAklpg1IYAY2c09f7wFvb45FIoPuFe8/9izuCD3PkwZk9/sjY3Bc8hKL9U8T3
cb4N5+yzfNNrWuiA9Z7d5m+JHO7NaH27Sr1EtnjNSBmkECegwy1vRE8fXRNPuoRKF5Aj0Nna2qFT
CazsEDGddpm/Mi2E7ZxNf7R3L6Zn9Uum6lI4W3YY5KxvI8CBHYSK5fxbkzObbL1CsCUPj1Y8nVnk
nI20XNPWHdDAztit36qiXsCr0hPPTidsI49eapl/TgFEJKy7zJG4yWnrWulp4Moa8WPzpa4HMfzQ
JiKApazXMw6OBLLYsp/kZfLgAeQAmCwAJ/n0LGvzLdKdT+XHMYfR+IsLp14MFao0AwcEzc2h7ifA
7iBgoprnaihgERPelzGXRZT96oQCbR7OvaHdBn17Jbm9g+Sabxm9vHl8mZORvfRM6HFLExdoof+P
umyFnLdBhuNQDLoSToyizQz6YUUoZrx22vQbU8+6TLotHS6BqO6Ca2XNEk5yU6Tp85B/oTxVnVNu
ZOFFa2Xx3jtecNON5DnONWxJNqbTCSYJHi3S1KfngC0xm7Y34Iu8xPCNnKS6Eyn31xLzSqNEArk+
rd2GJj5CT7aoG+qkL9SS8HZVayDZCAmhMt/J75g1VvRUTjMXQf7BMInLZiw2pIfC1nFfJxxY4KsX
UzotREdAjCKah3qYvoI6iUFa+C/ThbO0q+I6wg9aFRVPtMd3j6B2ZXC7rzIwhnBZjbUT5m+qDp6i
ST513Z54snvatVsj7y59MByDMt2hVasIztpG6NSS1v+ivyp0K1z6A0EQXvCpaYpNAgzDEuPEIiRC
a2zEGprE3tI6gu00NqJQgTEx86oXaEaIi9sqjYQFY9TXAzukKep6QI0NTqUobpkzlNsWdV/lpCfd
c/VlnxJtIGmisQrDDmeW2JT/nDx6sir9yYwZME69fhw4n1rXXMcN+C5Ef1q7Q7KNiJ7U4iRmzZSX
UM0b51OLPcQIkGrzIjxmdQNQU0eNULf3vuLbLKMMkcsTIGfaOer7RWy8WB7O2yxKD2bdYNO7dpxr
E/m2C8ML/+Z3cMzba9gxz6aavw1x/xRVGgnfFjSa4LOX1sF3ijc/s48FMIGVMCbktoD4S9qSU89i
dyWb4pJ7+letIWksWaW1VoclKH+aWB5ZAh+tADyRWvzyWfGvt36zxLwVjltvE819owzPKuksXTr7
hRowv0fVfrBYs1uYMLW6LRZNm/KAdqDJRlT+1DcFH7puYxjIyIwfQ9J/FVZ8MXb3jFNtAX6Wfy8x
58+JWbjws4WRWjeL6k5rWCTTvi9a+souF69sp3eK7S3ZIg9rQNQdkAAyufZDYXduuSvWBA0QpkBa
hsHYHPPYoksbqJryNA3dm91PeBMSf5NjtbNkBJ0cgJ/Ll2IV/2+5Viq49BhTVfjNJN9cyBH6SEuV
y9ruDw/YW6CRrwq7k/BzyPLKW1kl5DgBeDCwkREULTYxaM2VZV89QSlKKQC5r0XcByTbikh1lUhc
luGTmLjGNcPHMASAg3nOK86wq8CIz5zyu5vk1cYAxAlUtqhaLon6h1wpXopaexrd4RySOKSrTasP
60Ab/qihin0bMC3Xb4Rk3ltb/YjK2bZCboeGVaZmriBmD29VYF/4/2hrPwecnDjBIUAtLXSTPDeb
HA9dNBf/WIviQ7OYRKU5pr2ueStyJMm6nX9VTbdrTFgPQUv5UZNqDodJ4A24RHZ1Fly3G9v0frPG
wkrunEgNYMXPyBmTV75RDYWEoe3HxsOjLY1NM5Cdw3jBHeTPlFLQOL+Zgp04KzhjnUVikhUnJwS/
JkDvB6J4ghF28SL/JkCmNXJ6tVt7XLdG9GKVJZB0d0cjSGZhGnyS2PAgG53gFG/poaYrPAs2Hosc
tk/amy6mXzxqWNeKHZMqILJdd02V2ouSIiSWlDIJzs2aZUYNcD1wT2wdzvglo0Ma+e8G6apLMTJE
gyuFYPxHtMFfLXHvN2oHFoq1C6GbBV6eNxuOlx+iZGBLsqbBOyQQhkz3WLbmVeRty9ySABFPI02q
IpEtZzSf6PVTYYYUfyy3IpCui5YVCU+yt+a8TiESYvD2nOlQkEM4acgcHL0f9iissRRlKLWi3jxr
o3lr7WxkQ45Nx9eRq+oXe+qozp1z55Oqgbja7cdfyfxgFZAI6cyZYsIdngpQcj3+CeGVd7wCt3wq
rkVCg06k6D/wWpehR6raEHKGFiSltsdghiybzWlfLWWtbetWnpCdLkGwkBsVsg9IuPbFeJjoJlEq
4kg323pTuf2TUX/GwZxla+rXhFTNRhfMWad15b/iL4dc2zKpskdcTy6hCIHmmevQLPRFJUkAjqpL
p8JLVZnM66moqEx+XDzrxmzqqV2iqgFtEO3zRnT9xSaZPtblzQjWpO29GsonBwbK3aRuYyHfsH/j
RaF10+vhovn51ZTJtoMVDWxMaerdV7fKTa5WXt+stP1LSMjAdqZ04Ijc5PskDmB1vPZ1dKn7aF1a
9NIhiRSkql8AI8bYvLiH5xcOizVAFER6Rer/6um/QoB4znumtkPJQjpN8DtE36oLN44WPdKC5IiO
wIGNV3w4bfVdFNOy6SFVxJW4BbZz4ZWYCTtMflWpo3h14arJiyA2c1UXAZqGvH2AL2BerBv3sgze
zCTZCtFvlCF/aytlfhEPTzkDHmn5z0lqPDoEZ0Cd1olUGxdQKPpsFr2zsbGK2t9J61eQXEYSGvBn
ofcF+C87umerutV69iWyz9QjiS5w6WgrCm1mX7MEZI1h8g/jywZ9GxqrUB+WUX2hVpt2AZ0yydXP
g+e/eEGMML0gsE/UH71u71FVcNVUFHt2nZ763jwkMAPhYct3U5P403lXVYnnQWQ/uTPd7PFaAEXw
3eHgW5a7noWTkVn+KQxHySh/skR8g9T8xsq9wdXyGNEaYBjkmUTE+G5X5XvJuU7u9ufQ+FdLCxmX
hGwMLQKEnD780fSRRAfgK+2bW7TffD+Im5olvEDM5T4M5iZPmawhjAtFutG9jpu+p7nsRmfLrX7S
J7Ag6i+onGJhm8Gt7vaUjVul1zDVWUrwWc7BD322zg3xF9IcGWUE3Gee3Jn3ogbLMZhVsJxsa2f6
RwJJvl2DpBuCcMPI//KkfydW6oAZY8npiMEGVZ8uxINMTGZ1jnhijsEkRWeW23wr0d0Gp13XLchi
8QwP/9kRFFQFFWT1RNboYyKdfW6oaATYgyn73mWUVkP1XpL20Ah1SmJswfrDKMa1icBXQTjUUcsK
z6H/jS6mMX6jYjv5jNvyHrCP6ewisKR12jwIuPuz3L0zuowjXEgAzdUlwq/AGxC6J065PR3MXtjm
8/zDleKsV94mzY19FyWX2JKHlCq3oZQ0WBCSyBlfsO5oGHWitW1ROOudYjyRajdoTdHybeCIAKZy
MFrrn6WmU+1WP24nGWfJaztzdOP6TR/phe25HsyzZTnGKHrm/olxA7NEEhOh4n9gt2CrVJ9VvVJh
QuuSz3vkhMqtqkjf/O09uEGxznNppiQWsLd7zR85tksRcyS5PgFhHvpqpbDDByMSVriOdeGuHYp2
/JAM6mPVwfXutpx359ahAzagEPsdjGRPm2GqDdoq5goV1OwqGs2FaRhYEvpdP0YXohh+6wrbRNOD
oA7so4TaoM4JHNslG0yfhXB+AS6ITblJYQ7Zfx4KyF6gh6rjrzEJR6ijlMidhIlZ1uy3TboPjlxd
ql8z5O7nXIDoNhxzv3+va/0YTUzVMzSc+JAGLOMtYpRSEdsTjn+256GIHfh10rMbio+sdC7MkZno
V09smhge++8Vj8dUhQ+IzsCoav8pCCgAGo2jeAS25s0q9ZneSEcG6fs7wpVxdJvxPagZjPsO0jM9
h8+Rvlr4j6sgbBeT5zETxN3yIyVKV50bn4LtX6fnT14fcbrNv0+QvMualzd2EM3riu3s2GKG4Tvb
DeE9paNZFWC/GTyJQxNWeHhpZpZIx4nENBjIMhBWs3telcjih0rtnFK7xsL6c4a7rKrPqEHDi4sK
KrRLEz91A/k64qvosDIUGe94AhBtxI/mWJCO2+6VHc1D1XbBwIyUJUcMT54RP5NXz/vmzmF02DWC
7NOnZcFOtiHpkmmSysctOQPY3fpbIZFUdAPLfA3huaGGr5zRZmckx2A6996I7Lhvuw0l8aXJcxbW
JdZ3i4HWwI+WWZLnlaTymDMMN/9NDFbKotV9Qo1/ZoVUC+3Re33JG4VGILS7s5aDkJuCdy3GNYj2
9c/Q2S4X46csOU8ieH0g1CTkMKK86zBj3Ylh0rDnIVe+Is78UmcNwMMKFg8VJrNn/46h8NXvhU7Z
FX12OjsZV33X6Wgvosb/9jCy4bW6Tx7W7q4+EV/17sYMVsj8a5YCnajVOLf5/R/gwC5qBQlfuDhJ
gib7tijDJzAfjLYRKE+ld9ezMy0RH3WbhxvCX1B8g/gCrkkewgQJBkogSejxSSr0Rz0i02gggaur
WbzH1c6c3e1+aOTb+sfoLZZZMdNJ3KVLUMg2H7V5lFO2S8x5NWGs3GlCrAkUckFg1yemaIzcgznP
+vW71oSPkQM7dbx1nROCIyM6HUyZymF8jUO8XtrM7Jv5xSJuIrCeMFfvQG/ce0kHTyoXyLoSEBY9
fD/hbuPbrQXlE7sIw+ety6d7lBbvuU110FZWvcRIA9ucRzEdsnUHI3LFcvOFMcpGKNAQKVlqjOvQ
uce92raFdldaRXvIYt8p/yKp/zU8rIwsbpnuPEYwMYEh5oUEcUmd/m7Z9csYbcNBnatgXJIM+47C
4lNCNzBeCOb6wSVW00xXS/R1766Zr9221DD/NkAzpuRXyAJnUI08LamfK9N/6bLxRYzt2R0TluMy
5KwmbWfAtilz5x9o9E8TSbkFK0a3oNxKL9+TsvBnMeVxBL6+WQgvnVvM4KnXvJ8mpw6EQgJlkTuB
egLSq/bi5t4ZhMbVMF8ifFGcTTZ+lJY2Ts+OCcl7jiARi/0ipVR2tzP/mwjcDZIxJwg+wgCnmcFH
PhAgCos4Oluu5P9NXgsyAcD8yjjoNmyCSnWAZeXwzmiIAetizMT7hOEv69w/zR7DVZhMP6Z26fGt
81JHGJqYac5pkQO328KNMbyMWrMsGjagcHifYFa/F638qUE1rVzx4aXMmiRcn2bW8OLXIXSZmbeO
ZKuyfiJl3VGWn1RPcpxbzS3mECycnNdlrFBaMCMH6hHu7V6yPvZ+qrH+5effpjN5SYh23AZF+ueZ
3l9Gkx81KFzTDg2BU3YbG6s0Fah9Z9vA6HmNLv3T05ggoe4nYlg3r5ldfVYTT31PiutsCV/pkb92
Mcph5s1ISwVfVzrInH1IheV8rBc6A1jWrzV/qC6qn7EWL1WPc0T/Z+XhKY+b56Tofm0agFXq1L+I
g/bwoVaY5Fd+XX7iISHdp/N5nl4VlmDmd9iZzAoRKGxGcnavWOTRZpotBtP4EXlvETZ+As7Jl2sS
4pP4iTzPvWaJ8QnADmVE96W69iiQXhSegaaVi5VbOEBGiDDCN/kqvdH7UnX7Wlj+edTV1TME+awk
cFUEs4ECWiKCQDPSNcM6idqXzHD/LK95HVy5V5b9xl/+HbPyQz3GLp/UKVMjcTg02UmhZfIGtgGl
/gNudZ8p+9lkSQ2Nwvoao/hTX+ZhcO6wbC9wRbyGo3pONUBcwvQvrRp2rOzQOS5NFshsWftfWdfn
UrjbHjktbHZOSB5OxY88Bv4fo+xx+jL0eZxdEtZi8UqE4yNKLCSLGBNIdt5nAQaqlHRxh668LEGJ
ROV96Eu+XMf8kNZra0NbZfuyMDmsl6nu/Javqad9+d7EY+cZYMj8cV8SXYEIqpwwNxUFJSfTW2U0
f0k73dXErrUdT2Y3pzrqc/otMcBGzpfR+u7DgZUAsZqVxpu8JsBKAJP1oKIlr1IGXqNE1KNr9yBl
JQeBjnbdBV4d5yk5lc28j/EljxeUYy/j4KMOYJtV5Iirq0erpzcvxws1b41PJDoOK+mLR9zyHya6
jhkui4hnpBxM/OIQRbgpBp3jIfNgzaW2928qzrlt/dUVqml/NkuBSuNYDY71hBnSY7vaJxVRN2hu
SRUJB6b0jnBJVIlJe0MWwpvuUNpDgdWwKiVZ/QT4VKxtyfTfbpFzJXE/R2nN20ritNCOc5vCGwrY
oDVT+BZktKfgHXWW92idE8Nb4ECbwfYj6hFsRYh8eZYm8rgC7eGWybUys2Fd+ERvyW1b5ge9Nl6o
4ZgE9/yKgUHygrpKlT48zIds/XvEF3QL4OvdlUElVsfzZ29mq1y96Fbhr/PU+DXb8KJFLIDQbm3Q
2B9DDIKMjbsHaetHVzwaR0OYWTMeszGVDhz+TTWhLUIZz+dTRT2fqRWni9bLH6x5DqOgSuots2cu
qmPWtF4nPKFZU1FnyOtgsQQsB0KxUkf/9eNZiNU6WK7cX89AlelEzOowNj4mN3irW/9Dzi4oXDgI
B3ykvw7JlLkGrDHn8QiN7pUlzpzPhCPE2QGRrNaIFp8EZHK6XwrtaHA+3ZzBRZTsSusURaJnFhKx
PnPZzTJBf25czCl5AVfOJiUoEWpTMk1dQnamMuiI6XPrMx8HdqDJ5/zjXOCoWfAhAXXvWVrmLlG7
rirWmESeJpcUxsjv2KNG2bvp4KEcvPLP0sqzN2H6ldBRnd68apF6Iv4czR8usrUrtM/esf469Eu1
xWxtSmc/Wmmw1se2qwTr3Cbr0VpCDErJjXK1moZ5EnvDApdi1qDo2Uhg+fWPeuesrGDieR6onhQe
zyXW1zdNFKs00Eh0du6TAI9fmJ+xQS5pFV6Fb78JXb3bTdsA8VQ/QWagZIJOk2KoTz3Urg1DXi/V
XqcAVZ/Anef11ftgJ3BYR7Xxhfdv4I6vUjTyY+bz3uGUwG+ps2TgOmQN90Kct00yqoJivgDJUXGU
6FDv9Kuwsj2ihovDjbBgEINTr76KwURr50EVNOvkqaAoRjSBqrFgHm04sty4dcS2S9DJ9ygw1/XA
W6ClDJUGZj2ZqliaUGtH4MaXdZnT5tTBcxAoPiwg50St2Lec21E08TMC8E+nopCwGG/PSzeCjmWx
GZVrrHJmjDZPMHdD9K0N+U/Mug92XHSOzkkf8wBNpfaOUrBfqHgIv2Bps2jK15VrtTdhjHDKGujb
Eq6/a2Vk1POYaxinYf9bO6R1LPdrccgcAhIKDzwCioSqLtOzHd+bif4Z8Lj7ZpHwwzBvmsG+6RWV
Kgu30XrVaXXX3UAIpSXyZB0kzABCDTCKIPgHn7SKF2S5xUdqSybgosKjzEjNl6CvrF40226qNJDY
HZ+q32waB9ambjInqWbYto/CeJ0MiHWbPEhWM7sS21XPWVW7wEC68GoLxcpQktkISh9T/ygcHrL2
LicWVqiiNoVnVvsCpVVTGqj1wuI4ZBTnoe/6m9rwpjcttVLwj2eE3OwrDWqn2iHnq/Q4hwpHbCen
3FoOI5/YxUCSHhPdE6u4NNvV1ODuBivHzGSKtH0T3eAJxMB5AdL7/Bqy+RfaPfOvize1+imW2lcr
mnZli/nNzRR/NU74IA9h5uovftcVa9MzH51mMc+njkO9Qkwovt1VmZj2QoUh11QSvTNs/dGtHn6f
6d+qScBpp0GxHjo5CCtVV89tr14gjr6qECxfooLPVF78nIRcQ5EiZcaAmfCLONAuXLoiVHjWPnYC
3opcDUvQxq/EzK5xBBzS0bvjMQemwTRaoQysvBgDKLqHkWX7YOT9xh3QdqBXJnOPIm8FzuyEx3Bn
MKfsSyTIdlNaK4PfsJoO0H+r8Cc1jCdjUNgIwunOI39BjrDQy+HV85lOa3MqrkEmI+0YVGrMLBqC
Pj3TD+hTH+GoUxHXUHr1oVwC2SxXZUlVoAbGWP2fR8J0hJ7LEiLbsvQBUhrxyVVCMKCRxj+tUAZH
WEvCTzeelLAOeDSZIEcamStsghpTfpQN6Wku5Ab0FLzco+E/kk7zX/N+xseZDdo2jRNa9WA3Zm1N
HSquvHVjeKfeoSSzqvSQWCZzmCDftk7+Emrjp02db03IaeAVMYOIv/MY3aLwgMeHNrpp472S2ksP
1UBl+rOYpm/cZUNXfZdlA+I0mFivzp5nP73ohjwFwCho9JNPZqMZW4+WQTCUi/G7THGjtvADZ6VI
5+8bYzFM4iMxI9Z6Zv+DcnE3yXznK+9cmj0EwBA+e57r62Bkl5R2pGbhufscbS4obJ+kBgrQdMpC
clrtO8Og+gxYX9IqZ0jMNJB9xJwzaU4573oNc5rqyq8pcCfYhJDMJYVKTq89+pQcqPQ4DDKMvlTZ
jyFh7AmHem0BFoeOb52ngNs6tKYtg8wZd61y1gPtKW7S1dVCzYa/AZBSLgJj2TnFP5SrBCoNzJVr
L/4Guogbx73j1CyIUs8uYx+c+M6owMCtrdUEwsPBIr+oBvtjHvpy2+2xAV2GlJ8fuD58gsOUeuDA
R+ufLORLXbtnM5u/79J6Fj09iq/Xl3F84kmaOwNpLUXLSWXM02gje4Sy/bIekWjeRy/ipvc4wHQZ
fqgBk43v279xy97FsdzVK7lIkFRJ/6P2TH8NIAW4QelhBusl5HMew/biKjxRIL2Opo5Wj6+ZaQax
VMvsWuvMSZl4T/tpMF5E561J7dmVevHtdQ5SBS19mvRfpvVUF07rryIyOHpw2uMUvnuT3ODnuiVd
/WPHVFQ4pUuI7rtGiVsSYEPDwvJM1AsJTDWyKoO8t4WHNZaTXJxIlUvkblDelYk+Syi/FgumnO+l
O5FvHf9VmfGqPJIPiEf6TQIPCCIdoU9mN3NlLqNky64bKRxBTbNKE7hccgNyg90Cki2BX1c4CAtP
RvsaZEOLXD7DfqPVxlfTG6da+/DKluyGMMXAXExk2ZTbMsPAmxQ7M+wfxOgeRMKCKlraQv6THn7L
ur5kNTdBF78EgXRoll+1FJFhGVgnEQxbuix8XQMeb1MM94m0N2BODLF1yUwM9VffffjlCtXfGxAi
GoFinUbltz8m19gzDqHEZRwahIKO5tI1iFnE+fXGNnutafDJwrJr10YevPe8vrbX3RkW7cbpU8e1
L5HSmBZjctORpJFoPzDO5gElXvneeatCyvypBY2gpTfa5t9WqyaUosYbLwUf1Qj1oBj8S5z806Ns
18fITJmmc+9UOjaNcJNN2W/wf9SbgLc9ZiOViCSUxGrK29inKxdsK+MmgPJTBES4w/7RUZq18Iun
RGBECDkjdIBjGpS5yH6qSR/lDPu2plNld8sgrv+sEldlmTMQ0MxyVlRyHxEji6OmYcQFhzA1ePm6
1NzDho7WQTE96zwrdm/3G9rIPcnUaHUnjK+uieak02AQDN22H6DFRgKUDx6Kba7IxUL0/jQhcJDR
+G0C5yVVgA1HFEtESgDXB0bcdkXeU4fFM0ztj9m80up4tUiU+7XCijPZmLDc1j9lCJlTi6vjUI3u
XpovsSa/dFO+JLX1lZR9uEa5KXUr2YC8BWZIgV7bMfCHkfEaRKV9iOJuRc7EwYnj3wbwuIZUQIGS
mPFdn54lLTgw+LpR7OqSH7nJwieMP8ju2suU4WMuzPY5GrqvIRnrk9+VlyyIQUyXIZKinI0R8YYM
EkPhxpgSNA8txjw0I4gw9JnoWxJyi7EpMX8C8rZu+kzKsHDGctlL3/txzOzUQtaxEmx4TYHSTAJ+
Y8ay5E+gJJbezdfZ6JCCQ8Da0rcNkC0jhMmw53TvxnvT4aRtYu8YsJY45L2xSWSttl2FASVuXtGY
upu+Y+wNlCZi0PHj4qXgIq+MlaTQZBXNvNQSBX0L0ztcoABGcVKBdO2eXCe1VqM8TyUQgagQL03E
BHGyLIgrdNG2TZ9kPvJ5dGAn2BsTi39QEBs1CWzOTas9B2Yxrfx0YqjmowsYGZkANPtM+h7abbWD
JdJB5A60vUDiJWsbAXq2laG45Un5bzSa3QgSgf1t4YAVNiwb4RASDYmr3nAAPZNTX7lzWzz6xYo2
NBDskyPQv8s4C25kLrwUzWylxlK5GnxwodVXlWYmqx/7r8VOINKeL3hCGVpXP4lMfvvOQ87vhvtS
d7xF7F9wviEhGvFS9UFz9IMPu6qeHPKHq4Lz1KbIXSIS+xDuBM1RZxbM6JwygHMzYhJpAgTAF/ms
nfAohY9Ce4mC4WYn7CW7Ua5FSToZPFRnru9Xy3j0s5WP5gJ9Fy8i4qtT0g389YFzLKcAUp57CilF
lxh9XSSnPq1qFTwXtv3iZihPGGP8kSazDBkaB5zflpxvwED7MQLeKJBVbHGc4jsSNRJVx+sWO7ss
nqsY+V3g6+3aRrkWquSzibonzeDMKVO4ZamJ+hktAuO1/jowRcCrBwlKj+k9Yuh7iemfCRLj0OGO
hZwCwdTWb7Wj/9Ob4jnEjn4UJiSCoQouHeZdCQQf2YNfA0ip/kUieRTOBw/7xZt/IfbnG7oVOnfA
Amn96jL6RXBDGpwSWFizZmRzjWurdN4Hhvdze4Z9B61VBKlfmwJwNLKgM5F8iG0VbIqBy0QXx1gw
DsZxCpXUIvsN245IO29JXJHcdDA0WD3NqoKjAaVgkXsw4iTgBQttuizrWx4Oxaq8N/aY7dKwskAh
u7smIFt0FMUNbiTZWT1+gYhvoUMiso5HEmbsoTrlDL+HnpG7ljKQqdArAB7u984UsInXzyzXR3Db
EzI+Jjg9Uwuhmes+KLOVVlpXOo33RgHFIGQz38CQ1J2Saj55gzYyYXP3L0zq/tIczUs6nhpCU0fC
K5keIFlOGLM48mH2eFuj6shP/cUUHz+6zewB4DHLwKwhwNbFzF5wYiaWZmLCcL7qzv6BnvRKqGdy
GRXSaUgfdqMfGoMEHtc18QcEM1aTAZJmXcqRG4E6ryFUJvrw0Ls4hKEukV+Q+8pM38jPOjy71ZgU
X6HL29RWaMfynBDOYUy3pAsCAihorzTDXDb+X1jGO30Y8zX2cZojRIBorhxYxDQ/BvNagXJ6YTts
38Ke+D2Gv5poMJGN2PGY366FYjcvGFynMHNpFPBSkjRnLYs8flMpTaBtjf8a8qmXMVuMXoA8qVPC
64okJhNBEp7qEsFNotJ2bPtlihOQLqtvjzoOOKpYbrnYMjctKVs490DFOPNqDdXLhzGQujsbbb0Y
BSMrS4Kx0UmiMOp7Z2sNfPb4F8IcDHRZawmiZQ/XZnslkTlFcuYiMkBynoXtm4HevubQXf7PrUrT
Ckmx+gDB888cwcuM+I8M6pfRTl0WotO2Udjuk9TcVlNmvCPZnBm7uRTiZGg0AKXi20Ja+oIP4dlg
c/gWtKij8lksSsKJtw47Rx7sEM2zjXrDJSAgnUxxczSzYVtKLkMcAhrwR02+Oq16GQwYBirjroNt
xo6wnj7CgeSkksX53LTFgHDGYAV8ZU130GEqDWpeYJAnvPh2+lPZ7ZNssIvEOfnECuKfB+8XsyLc
GsoCRu4AqwHb4IYFYAsJrSTFFgcsro2AMZ7p5Yj4mzcyKxADiHcjnGOYAoa27DpeE1RvrkTxPAke
HWS9jwCqBpMK+ogWfehUDnuOIAmIanqh61sGTfFDVliw4aq014KncwGXr0Rgwvr20Cncq6zlPHNA
to7PlEAEponWEUNIu1Je9upLdsZabb1o2hx1Z8JoAQj1E+rtU6dVYu83VNSlAwIWoMulQS5s6Ca8
j7DbBaa1QzggqcCKm9DsS+N2p9JDA1wx3g9q/Vy08dV24VsPdL5tHgMbavN/bhe8Vbn5ykJvHbiR
XHZp/aG3HxKPvdnwMhRJfemh4xCtFtqLRGO5HBVptaBwU4Rzx7+41LnQyu9eZAS7OGzm8ecimnO+
EkLDsb3E/zLNWmcmtwTCPZfSpt9Xa7vgkYkK9zaq/DPuIcMp9rSoYXmQin48dq577AF6mFF/SDqT
I45BXOrAp2vAdNkOuvlsMl7iOQ9+1EAhBVV2pUc4Vepf0ZXbPLpWQEyWBKYdNIsmbGRaOI9oqMy9
7xw+L2t0DPWKka7j2D/Y+hPIzoSCjiMLPQcdKjHY34Xdf5oifiPuMqJg5VKoG4Q0Xadhk6CVxQnv
WzXP1XOXdI8h6I7QHdEhOJiH+ua9S5pbLcKPHjwRLo1s42ItdULdWEsC3xqYIpoN/pWxwZchTNAU
DBjtyrRx6HoXrcpWACO5b4O6W4mw2GY550jpmS8GgGWtI3WkYWUI0sCYKVQM+gau+bUmO6oWRAVL
ltjZOjWqrUAuj3OMna5J+qRThXfz13Jp8xWJXRxsoBDTOXUowjOb47A0HWAoFketClhs8MRNNhqi
gnCypRGw/GvwFI/016hLkZowWKq86UEYM2xXJq+Nqdd7D/C0iNnXKNsHHuVV50LUDWClvrjL+AY+
Yp87zclMvX5Fgw1MU3p/0Pdey45Rshaw20tmiSwyftaBPEtrV4KZjoRxD0ywZ43aToJbmApoWCP0
Ubs28ocd3LGVSBU72IIlS5Wqmxe6785Vev59GG1SRHxQm7l+bPXmoCF4fM5sseWxLVcOps0l5nvw
8ci3Uxn9FAGMitrahax+lnpDqTRJcjHbWGyMzMTvaTKNK7TkYIrKu9s9ihxpzUrUEr8dXjqha3uk
F40971ENoKR5TX9qeO5GUZjjN0VaqfBhGoplVWVho9BC/WA0xdqoK2djEIyHb1knGglYnmW9kBvV
r+qoB/VtiKNlJPVGlWSuGHi0cQMq5DgFRsSj+R9lZ7YVSa6s6VepVdft+/g8nHVqX0AMQEwQJJkk
N75yKp/n2d+gn6tfrD8pKAKo7KzddaGSTOYOZIS7JLPf/p/lqi/L5I7X/1JEFI3Ruk+0tvvQNeMP
+EG+c/7vWG/S+2CCQSkI6h2ylIWaU00QGvOiL2F2cBWXR8KwSdR2IXsFC3rMuanXlgOyM4iNu6j3
Ye3A3TSyByMuos9JNIpvsb12WXvXbl3VH2KrW+ZTcNPOh9BB/C6i4mCZhHqCAFfMDrlGPa9WE6IQ
Tm3wria0zEb520DV0w4SJqsjJRcUbb5WFNi9i6D4M9H1dU++9d5opo9aQwm2BiLk0qKKHLCNg7yA
m0aIx6z8HCa1Kc6J9AHyuLHVrTPU5k2QOgdjBM7TxCUVBpO1hRNq0U+JxquYMwzZ7VjT7ZuysB+D
ROdEZmUrxcqyVaXX32ai1JuAIvaN7CF1xFpnkFaASJ69PT+aUCtazsRjYyiV7PraJ4eihx1q5r6L
/CyImi5zbjqLvRsx/Ss3CLeTCsnaqNbaQiGmADQYwiugs/ayaz2SjpVzHwXErDvd8lj8orUdrjgM
k1ZxIYSwyuqDnTbZYsiS+ZqI6Z2i2jwIrracAFyoaMWRbZ3mtd3NG4C8FurP699/+69//89/fRv/
O/hR3BbpFBR58+//YfytKNH2CML23fDf6x/F/kv2o5FXvXi9vebfH6gqK7Jfuuyib3XRFH+2773E
b/NyX37682+3+NJ+eTNY5pD+TXfdj3o6/oCKoZW/A3+H8PxPJ3/7Ie/ygVK5P37/VnQkB7lbEBX5
789T19//+J3clvyHOv07ifs/T4p/iT9+/z//u/3SNspDHjV/u+rHl6b943fFtv/lOaqBnoTp6VSR
WL//NvwQM5qj/4uQgePZjqV7umd7v/+WF3Ub/vG7o/3LsEzHsA3SlzpXNLBRYNfcf3mGbmmep+mO
5jm68/tff/qbj/D8kf6Wd9ltEeVt88fvhsbfUp4+avG3mbbL3VUP9RjdsT3D1V3mv305RnmAu/a/
qPWrc438z4/KKND2RGNsrFJ9UYYz+ta9rT8MZgU7+Vx7azkLlax2mtXr3DjNpmnyPPuza+WtpPPP
rtW8L4ARgdf3ZbWRDawC4JnOY2+cqo0jmne2OJhJtJ+MSrNlGzheBeZcb88NhG6vhxxjlE3BYa3y
jE9BmWZbonPBpSKGFSAcAF6hs9btyvykO+136jaHQzBCsBaGy8Kp4xVMY8T6y4qTpeZ96oNxZXlx
K4JzUGct0Gf2N9NU+RvZs0vUj2DvJhN5Hie+Ztz0MB4mk0po3EHyp62NOFi4w0xdUao5gqTf1TZy
DHPmQSl89SsvBJg8YjPfgrQstqloQh9VUdZPE+6sNxNyKBsb0PQ2KRNUh2S3vPKCIdnKOapFlWUQ
joTu4OxfgUNz93FT9yviioCgRG8eWdlqD56CUlsXjdF89NRKYVdaoISC4h0ldH2x70VDaofGAbhq
kTyFqWIIOhbojMMKWjPemo3mXgtaQg2lQlKxiHiZ9tB71GNt3YdBOeyCkkAzJGbsglSrPyZJ3NyM
4aVjAyTr1LQ98nf0V8gVRiebnBDPygXYvACOSvzsWQ+Ov7pI3ii1+isDnv7rgdhPdWFF3bQZ3OR1
I22l7oyvJqStN8uH58/cNfZTTLmvNqQA1KLw3vcVaw1phcY6b4f3sLRoF2w3x0UM7+G6Slpjo2k6
jEDO0F8RRo/2kALZyxzimKM+uqyMxGU/QYaUE4PySPTkFaBRnWRUTFHBR9lLX3rNQH24tJ17RFp1
ik9Ce6mliDcBwoaGIvQ7ArFiPAihnyDzgqsegsIFnKpolTVDeI+qByR4dV9dBdAgHMumr2G+RSkx
HIdlW4XZU+tP2iKk4H9ntbq/JcmIMBOBtFXRoWiYlT7bZkNVrQu+9MQeUs7x4RQWe9Wpi/0kGihD
LDhIarI3YgJFi1AgM5lRqJK4cKuSwo1xV/npkw7+CpUZr1JuxDDP+x7ySGdWboyueOLx5A96Gda5
Wd81MBIYJG9nqzUIBycmkOScgoxFm7AtNgYQDdJ4mo8b7atdZuGVQ7Hgsggp3et6JXbXlvJNaSGK
ShzfgIEP8e7YSeePfQq2XK2igIyPGxCS1uBaIeaZTLfebI2nJgd8NnoUIJ4twUgeCdELyFBwHVM4
MU304FMqMe8KErYX+lRn38g0Xo1xN36ymnrvUJCYiPeIbHjrcRAS7xE5zOTL5DzmAzz4M5kjhyLU
LSXw2Y7ADTS+SHg+Br66tRvd/h5G8705W9GnzPWGpQpH6LaY62xHMOvZtUeNJYam7tOrhfB5tXm9
umia8W518VRPNz2LuDWiGiw0YvV5tbo4WhZ1Icx1PxI7Sq8jL4kJxXpReaOUdnHTJqigwXtA9/34
veur8d+6769tUCSGWBRpUtOY1YeuCo6VNY0HarvIrUNKmBEVgVcPvlbxMctGQzqTd1iWbPO0Pdkz
vQgJDQoXV1wxKrW/lH7ny16uONshIw1ESu0/+hlVXu8qxJbuJxiYqeAphrtIr+stEt6APhCL/gJk
5SYYqRHJQMxcm66frYgElV/6DYGC5Esj5aaiwr2y06T5qCjZdQYl4zADJQSdc6vYrXXMwm4XTA51
LpYFwZdtm0vNabvHXFSoZHUTHjKrCa4IZZHVqAmcEKMIn3q/mS4zVR23aKoB0EmqW0fYG5cqPRWx
LyJFVv6JLNaltHde7KymFo1yKNzCJ609DNPoPPpTrlz1AI4RTsIc9CZAijJ6ICbYblpzThb+EERP
hh4v/uHb5+rvv30iumjoJqAKdjh8Fd9+++bYcBtbtaPvMSJeELuxdMVqMj9R4moTpdfZM5S+cexm
l6W8mJ7UlLJWJWibLeRtxjEMlE8TD+xKG1CumhDh3NbECbZZWT/3pE1xM9S8QVy/s0tfKBfH5kL6
nac5iN7W1O9c/ex20qY28bok2OdYADVGQL1btc2sbVJTIJ4VcwBaDtVD8XAjx3Jb2ab6SbpCKvDs
2s+kfl5cCyd1vhdU+xHX0T7ZPvFSrYR0vA7bgPi6YipIxhBSh2VEhyEC+T7CbfRU9I9J/3Thc+/t
7Hs/ZYxWIwyQp2vPs4XbcOKtO4CraF5slWl+3Xildh0bnKHe2c++iV+qkHlzqW0VW3R4/KsomSYO
Yj+5nbQBYDjoQwqDkLhU3lja31+WeepR4fi3QNFyBUBo+sDiSRDI1epHeyJDGLXu8DUo292cBKgq
xUmL2pbSUdFD+KG1vPqILjeQQyt/0OIR5bRQ1R9eRrMXGNT4VA96n8UHTYzEnBzprFRnz//oOlK5
r+5y/nkBP0GO3v4EORJzb3+69ISywYFRJuqQ6Y7CHZT/5uVo6ZRkOCYV+sIme+cmkRPAv+BRGZ/9
fuZMbNe/+vWT7DhvH2TOTgZE05xPbPI34tDz9kEeSQuR/TGU79Dw3UPa4d65ThzvSL70pJJ5otkS
fOsIP96x9Yl21Yvdxd682Ps5IpVQ6QDxsI9OBFj4xV/ajcD5lvpfoto7knkGYsbDrSEc8Ne39tQT
NnVGtDSObDKwYaPiKL7Uclo28tsme9KR1RFGKcPkjtJ4urmr+RSYzaQUlIJNcZUm4D56L99UYlOc
FYa6DlVCsHJIuXN612rxaVQID8OnlDkas2ITIXkBH53rT9YmrdrmMOgDKVVCHd9gab+MfXsEIwZO
5+wBx7lv3TQ9fICOYYC21Ww2WedxafzDbsCy//4pisOurlvk3lzj/adYdlPh8A5yvytBqonCBa3S
l/JgWGjrlKrwD3KQILhklVRrRXZxH01feiSY/SYOdrZdsyt8GZa+yi8cD/5p1ouc+g5KaQAuyhV4
SX1rmGlwBZ2RvrVEDyqX5560nWcpy6Ne+cVP9oZoOGr5HG0HBxVKx4QPoa3q5pDMwXMjJwqoaDgU
/mWTLjOL7KWcKK10JGwqrtOEUd5GektHL0EH/ddPivd2w+XwHwudYyKb6GquoYrQxesNF0zrbquG
Qf7DNrphxQG12Nt6VuzZ9LPbtkaNHE+PHDCCSJxNXqahINsaTY6Ag/QLm27cTOzpb0Br1dsRFaWL
IYlgcqNalqSUMPZu2j93fYjo6TrgM6VXadk/+kqt91VQetfTmBnL3m3nLyQ3keLOv8zEZ1dqpnfX
XWa6Hyxfu5XzWYOc11jrJeks30ZskTWbL+T8xW+IzqdF/oEY1rsbprBRHVXPMNFrEBtsufsmsRBu
u6HcydF5n947/W3XuUJNusx9cq91uBwcE/08sT8/X9qa+elSHUVa6O+98KqIC9CnAWc2jyKKI8jv
D9OoaZ8dq8+XnQsbdwcw4dFxllNnqZ9VOG2uPFOzT0N7ivY5PIv3YEyiXVRYpOXE1T+7q7i8NnjQ
f/3VsP/+EhVfCtPVPXSAdMI9b78agdXDuTGGYDRFxV0TRdq2e2nsJuIlJsdta7LQlsGSMpbm5myq
cp5ZCnKN5RxZ5l6JEnOfUIURG2GzM6fO3OuikfYIWdQlai/m5bsJOTuS925rPVq2HQJI18UcOele
hTxzEenZYzVGMBoWVnNoxq45GKIn7IVpT1cn3yRGNc7skg3lsPrDrBfereNEm3oojQcjmdxbMVdB
8nqeQwNJfzDN4UNRoMtQ6EoFCK2MN7IXUzR76qUvvfPsuRcM5PwT4vbrX3827t9ejZZum65lubZl
83403i1wrR2p8YQkzbcEuKemOaSpOzK6GyD02QagSLaRw4pHhdxRPFNKyqmJpCXT7xzhV3ZQ4xFX
V9JpFE7S8+wubymH8pZuaR2oG8xWEVUh+8g0ShQ6/bTblxtpmQdj2pPHxuyUsb8KBgDrSLAiT3ee
J8TZXThOmqxnLZpgrhDTz3fRCLlcUBltLYsAeQOXl0gP1/VWi4sKMgvRlQ2Jbn+DcJYcqGhobl85
n90mMROqrrdR0mVUltxOmk5d2NV4WzuGv/KbtNjxWptWJRtcfve+2EmbbCyO4SOQEHzcwdmWKshM
O2wBYZ99ZC/0qJWRd5BDr7S8m19/Aahw/9vi6DqujbKdq3qEik317dMZOqGfxpNaf0+QRm3MpVOC
LQgnZZe6FXQtY49KI6OTCZXW+aLOu4lUsOtdpqfxy3ycRNPN4IAzhQlkZ1CN168R0Xx1Gzkh7xXZ
urloC2pGfFgp0GuZlc+Wnh+LsqZ+mODp1Dr8PzBuYeysnqgACiA2Qi9UDdHiBgbo7yoABNcouFYo
24fGLmFDvdSGuL43MioKpgamb3HHMBGkaPXW9IPk6BohJKMK2Jt2qLJv4LnX1ThMjxFQn+WMJuaN
hlbSrfRIa3vYp9RDX7TyfSXeTyOVvFtHvrSGapIsCumqe5k5OxZ6ly6MAG6MfDCaO6omLtJqDO9N
AJL3+kBRLnCHZiVtLx7tWCUA0P1jJWJL1hzmK933o0UjhtIWpQ6pIk8oGstoFPmm53FOFOdOOkqb
4sUUImpxQ90jE+d7ZTKoRaYIiSalvYE7aYlGSr4HEk+sTPQcsXCXFkROGjy+7+zSQ06KK6Xr+SLY
RgmwiStfbis9pF26URh+uq00vbv87W2hCP2H/bxmvt2mkHW2PHCpMjTEF9Rw333bA2+OLa9sla9J
kywpaSZiotRutdCKboS7gZXlvJa4vTfu3SdpACqBq1xTpsyoFsmMApX0lzbZm6N53Pff+CKJu57v
9fb+px8axc6fYLn2yZg1d5loeucYqmZ1e9pOij0l0ZmzBRRsclvGWxN0z8hb6C6hQPQemmzUJcwC
9T3fg4N9tuONXUEQIGdHjcysuMD0+RpIE8F4LgBNmDZNvpbbXkiLABtZoFXkMMjQ/9VRV7qCI9J4
CP2/ZmVS5jwrkzJyFmj0367VkLuDOpVSkrkc//QnPbsNqco9NUrQf5/LBLJTYZKTHZu661iv/8y0
Jr9N4Q5bjJ5u8JdAAwX1sgD8ikNF3EODMOmTdagmtds4jUXKsfGDpwYp3doPjUf2eIsgqIo1ZMfh
gndLeN9XBon1ZFx6QascpGmMxoIzThlCNhTziusGUBNtlwPwj/pLxA+8Q2V67sERvRI2SFAbc3p9
noCf2txVCHpLt7Nd3qRr8/7VBGHk+cJQkRbZR74Jj2FdEfhK2OjHZXGrKvY3UH3j44T288rRrGlt
l+X0iJzawe7c4ZiE4T88Bw7pvdfJN4eAKVt01bQ0BOk43b7frQ++W8M2NX4da5JAKmQA4DBtc7R2
7NPu2CX6MNK35p+Q9HubGTrCeyL6zVXiZAPFbgxl05cf7HyujnIAzKBbmA6JZDkMtdzaBbF1J0ed
n/f3feT/maRVt9F7pdwTdkfzRQQ5p0lZIgML9bQYncKYMLEjwSJoQ85+hgxweujIVJ61ABghN2Hw
QSjrpEzVhdx3FW+H3kQGv3VKqhx1a2ekBaVuHGBlUybZbdDX5V6OfD6CZWo4NoBykSiKa/vsX2jg
2Ho2qDcmsN2F7AGycD8gZr4dRAhP2s0pMW+81nc/tG753m4MKqthHEEiSVXzc5L8TY78TcjbEglT
tozkzmVClc/UdkzbUIGymIZJ6PvtQu5WetNOjV18baYB5Knv19dt1u3jcYKvn9K0cRcU9biTvSLJ
m2u7bvYc9RvrRjqLYTb4oOs8GF3V1Nl5RZRdgY8Mb+CNy3ZobdpLJ8/Ge/ZRHlwCUfbFEXqkXdmw
vqZALftE/+5MVK7mqrXXCRfvyO/kBD+RqjCJnMBNqboUnaRTfiuYjz1nBq/gU9HQ60n0Q88jxAmm
EIJesdE6N3YYNVtXNGdbn0PTpMEf4OgeqnWs7u2x6O3r3K+vMn00PhkxTB9TaVrXVqoYn1rb3fq6
Vx67dBqOMHpseAUmH0vn4DgzPBuikT3ZuDPkA5B6tZuiSbUraau9nuShHgDpkREVcpIfUvTf1+cY
jAzbnIcy5iJDMi++0iQ9bKH6aVH/0JTBtDk3c19OmyylwDRr9SsDVUAq/V5cTmMn5CtqAzKHOM88
zPZArX5W7QC0mQdpall1Nmo77uSId8yzHSbDaDVRJQxjyV826UJ670mjgGY9EP6vv8YGyqNDO9rX
Rk75ZlpOwefMgFqLsPa0KaYs/6RRuivthe8XlBbFMRVXQfjZAC55QfWzdzCz3L7TzPbBFnaL2Nkq
8UZ/nSuwchVweM4UrlajBiIPWrf73CiiB3ReZEwS4JscyGCiGQrxlmIlB6lwCyCxFiFP6RZQ0xx7
4fLXe2NTe/NEWapDuBWpKkgDSSByZH73RBkD9Ch5H8V7Pw56aoN9h0qwiZxBDZsa7JhPjpol6wo8
+/ovc5P2E9Pqz8wBQkQnb9XoUFwYLs/eDYQ9CwsqsQvVWsoXWeZ40YPOuSWl+BXZOuWCmiFwiXAT
HpWA0kfZm4Rt6EoK0AONIgjRO/vlBfyVv/5HMVQgIO/eMywYhFQc+BFUy7bFe+hVam00hrz08tn4
moW8RBxTdbeyUdw5XlWi2O9sM8N2Qh6GxNHJJ08p9uJ1ZL1cJX3fDaW/pcLinGZ8zk4FmYQyTzdx
75FIEA1VhJcmZCv7swl5brjQKj2/qvTCPLmFsAmvbAiXL6XNGBActyqqq5EkGi/B3GfXVHt6Hyr4
nZa2UYKAEMNyNmu07MCNy2E8IQ+F2mR7IYeda2mHXjV3cpSEc/EhsE4XSktmoxUax85t4EXfYrh3
Nxkw+qvOHP0LmTIG8Mqe761NFbbk/2VTLJAep9z0u+s6w5021gCAe1aCz12SJR8b8KNLDUzYRodI
Y2cDMF6kVkJoaA6uEZO3YdF77Zo4LMkAof2dVSHkG43jALguRHei6MO9K5oKxYitqoZwKKThHmEf
oO1yVo4Hd9xzAEL8qdYp8ZI2r7fCfa1QVmiEE6oL5+sqRXfWqQtupkJR5IDy7tPseOrH2GbvCiMg
0GExrMsBKbcEIhc5lBqFhjv4FN8K5xQKaD3t640cBkr16FghJDlBrX0MQau6hvWDOg2S75Zh3U9W
Fe2QjnmUS7s0kcuGaCWLDjA1OltEX46mDE3KQwo8CwBSNWKv59PL+agiZ/WKAOy7M4ziq8X1qEXu
jUcYcVi03RTfVJF5HY5qhvwSGizlRN2laIKsbEiw04M0pmAJAF39YpI96SY95FA2aus0G59q0TUo
Fcr/gw6xJR9AKXUK0aNdQAYXzdOM5Hjgf/QmQJF99Aj9gY9KaJ5fyqHuUS3l2IhTyyHox02fa/4x
ruPPfmN/SVDHWAS2D4U2RQAPbZhuavFWk/ZI2HVT/and4YV8QyEN5EgCPjCivAR9JUOJIZDoATlx
hhmcbd3cXpWzeq00qrHz1bBYsSOgXlAMz433MvRVCxqSyoRZWtgC4gEC3k63phx/N0fXflkZu9iL
q2UwUglG1bm7GzmaUgIzVJ85TM9Q7dr+pieSD4cRbEBjVH02E4WSZD1tV82slp8hGtxFbHfuYSD0
TpfPwu3d5VmnLKSd/SN6OFG8RT8A7LSABsnGKGDKiDPHuJFDtkfaoZk1Pgc8ppyiCmtm6+x2QXJw
uodo9B2XuiX2TiHJ+cUYIRzexyR8pc2yIYTXnQcPxeXXbrn1mAwcBy/CEkVfczrORDwBF3s5ksC6
EcGP24X3qlfBLTkdK4EV8nv78OsVQrNE0PD1TlQnigek0Ia617ItUBhvVwgnU/Kqh0z+iTrBnoqf
xt6geCHU4SON9tS3fQv5ZadUL/VQkJ7IqZODnDo1tYXA5hDB/tmE1brPcgTfxLG0FEOX7+ZSnkP9
wi7XhdKkS3lKtfvieTbus+LO41GVeJ/wBRjUNd0DZExw7gockLSfoUPDX5PSLjFEZzdPHR7iuTkW
6MjMeRI9JPG4dPpsftS1lGcqyqBhDuoJcaAZMjAC3/vEG05uyuz0uwzB5ku5C2TLpa58C37Oc9bu
vD18lwE8O7/bY74bnu/MOgUtrEghnm+qj/22NWL34I3tXubxs2i4g7x3+GTWVrU0YcHaeug6bJGi
DKk2jrPHxqihmyQhhhItUfM8aIOjz1p6oZVtdTAtDgSDrt6wak+PRmNlV81Uk18TQ+mmA/3blhpl
EoU/VcT6x+z2/F0OpuyhL0f15vRlpihsvDIyDv7SRTat+OKHdvHQDYV6c7affeU9Tw+NYhWn+8UF
2iHNDLqdk3tyJDyvLcbG8palZ8VH2ehZ9DRn5kTNCyZ/0NxbP3mUA3lNSPHDtdFSGHy2vbvPmFNF
9esHyBIo23cPkKF7hKoA5SGL9rejHEpi6O2GRfkE9Uh2Q2g+3KWmF+zGBhrFRFSsWY2VNwtp/Nm0
nGhLKpYbs9zI03frHTo76I9ykACMh5zPDddyqIydBqfQeDyd/JNE/VEVTrDta9e6gjw4gkBgtAZ4
rTpYD4RE4lBP9lUVd58izoPLIgoBvJGuOljmoDmkEIxPbm7G4PKx2SKGEkMLuSV5tZajeUIXHWwq
WMABDuHjVBSNeQGxjnnnhvNS/lKk6aCBTuwQyRciDn7RhXdAOy7tIhjupUdtQqyCwFpxLYeVA+HM
IKJfcqgZKUoqSTSsqVnOt6WJRhm7pb1dThOlwi05BWi+hyVFZpBzuV1uL+RUo6hPCCKYV5MXQPIe
BOTgppz633HUjqFDtcxMxAtVtqlfjKIHNWe/KHxX3ynyLOPA9MwaGQE9ScNbK9TJJYmmqcjHSjsn
4Vs5om5/Ce7D26D/6NzOSv9ZvjqaAt2rvlSytVYPwaZrY/s6zP27Nh2bnYR4tnqeXIdeTX2ReKXL
Bv6BO3T+mp0cnT0kRFRe9XIP6REFIyKoPPEX5/eifNnpWhPuWv/7O7McOr0e7ojfycH5lSnfj3LO
776fX5ayV5m7vnFrey8WK2gbk61Bbhtu9wbwWGwNUMAXgMvcdCQIivb8qFrxxy400eJqq+JLBTmS
l5r+n3b7FSpGNGQUrYTzb9a/N632lNte/jmAZeYSsRjjptSJMuhoQQpCRGcXo6+xi6ymQHA0uXOT
nIKSUNjkRO6ivcEesFcVEZUYKcPKez1Yn+OVY56uCq+HFTa8o5bC/PbSQWrqZIn/6oipVnMOStgn
G1tNXWSRmo76opp4a2cpNUcRjJ4G4nlRtX65Qn0luotiy7opVdicwq5VoXMyLerz1MRbyc0Bb5/6
Lp7Qf4FKkkzx9vz+c/jXWLHfyy5Pr76+ObahqywdDVjyECXpB/wfNfijvkLhSCGtRgLEMr3mxlFL
Y1nV5FWcjDpB4VF0WrRo6zrZZV3n7G3fLC+TytGvFZcDqO56yDpwnN9QmG5v5PDc1JW6How0vD6b
YGQZ1gbFHvNHrW4otUE4nIhkuEd6yrwdQX7cugr1fNo4O+veMRVRzhz3q7CykbYU06ZwjMYw5uQR
kN2t4rUbpfDE9oa3jlNYf7Qsz6GAbrVVp9V8eUx03RvLdz5Rp/NtnK38R5lQMu0Be4UTbbpSqnr8
mqBEcqF3jb+YBIOF2yPBUyjhhafr9l3auNV9AUHMUu2SBLIkJo2odQ6+4lGDzKQ0BVpOiR5R2ms5
VFCc3lgBtVYZhBklwav0IY0N2NKqMl+UFvj1VdWo2TLKyIiGKRlS1UQ66EJ2pVE2iZg+9VQdmr8S
TbKTuzTKIa9bCqDMUblJoH+lJM6soxtUuR5RuvYOqM15h170Kj1SLtUEYmw5MSRQCfo1BGmcXpzL
xI94rbjj9KhD+uCNzqcSVpIN7HcoZRD3qjIznj8i3kQpPlQOR9kEykPnV/6tQiT+2Fr5uNGm+uk8
b9SmuxzKUV9IG0JHXyAwjNkoQPWPOpegJh2C8ktrZVCn2noBD6jq7DUNLgC+Kdm3n3iUgarBMWM+
GhzPjgFBYUNEfeQotoJXIzHHToM8vPAsNGV5Hom5CYbNHxmR7U1adPFtB8b09LxVKZmQkfDwabsu
gfp5028ovVzxkGb7qdWUj5bbXNb13H/wlaY/qlp+jXyp8tHMrXFbGal2MQivuBzQ0KxC+OvFbBpD
2Rs2JYiXEsiNvLVepOkt1XKvDgf90CM/A6PCyRZTLL9ugySG0NA1tuOsH7sMtR0+mShd9jbpT21w
m6NsyCHux7KAcNVvDpYMS9YNSXLYJsloiM3fyZhOVrGm+BHUawBl02xD6xnpSX5bGn0OAkUZDnF4
LS1n89k11KzsVk6g2jUKV9VRvHVfUkt0FRWqDh2j0VAJZqc/GsCYWuH/cDKoJTS7bR+s1KPEhQLU
7Vhq2sZR4Ly8ZJOoLE7gtzS68ey5f1ADp77pA/eV3aSKbUcd7tcsyIwji8+lCqnxBxlpKVz/0ouG
8ihHCJw8ar3vn+IyOpFhyMgEi6QI6fRBS725MqdrOYwMu13HEQx48m72VE83jo5gg+X6zarXoJXR
dY/8qV9bW9Uk3VQ7EIAOfht+5dm767UkeDANFrBSzwRtcVHtJpH2E7WETa1E350UblJewd09GsjK
ugun6QrUXn9MZ7Q8pUuMIg6YThWaEYVPpA8Be+pZ/w8QD/Mnm0lHdYhlGiYLhqG9O40hvE1o0CvT
pwjGPLuvulvNUJpj0lIAXzYJ6gIkgY7SVjpUGydVCh27cJETMyye764aFe1qKrxWuYf59gKeUxdh
PSiABGnWcwe8QXZnQKi1JBpFmtwx2gb1Lxo/Q6G5sNQvMzWXmzxwxvJCd/Rmo4pGusihCYfG88z5
4lfXyPuMU/3515tvTQIeild5FN1hHaJajroBE+Tn+3+vplabcMgMiBL6PFtlAYSNhthPaKKRvTKE
Ghaij/ZYR058LW2R2FQMlcUEyZFmjeqNIBXH2CWRu4OyyNkmPTwIPowbKmA69EXf9OA7QJRS2OCz
eO79//sNer1qYXVby+QtEDEX0ByBNXkslsPAjJONPEPLIQTmsImII/V59ux8vrYtIM5553weBk3N
D0oV/1IdIXdyi6I4uFNylQnEg2xIYkD+4RnGmgBseJ/OXn6wHePS1NXqa43eKqXceXtHXZN+BQND
dhW6ZsK5AJp+WI3s79CdNHza3224zuD8HeObUuOVbJdNeeGOaQ59Aq98BYVW5BwY5qPzQSmc/C7X
yVCCZt0bnpE9RmnRXIVKR2mOHKLwfWFDArwb4n76aOQ/4mzOH6kIzzeG6YpvNveiMidaFK7a3MjZ
CWFKL8xrANbqyHGC30DejMrwYCV/g9PQ9D7AU5vfQdRdHZve2mdBaC2ROkJIECDqoh4dizxP6d+i
qAmmPKmirzwcnyMXzgRDjSnmjzT0wK24fnKdr0rrhF/fXeh32j+AZXVbQCBef/8Nx7Z1BzgYVfe6
6UrA0Kv4/mzw1lQ8G3qwkW3HRxMV2lUTQj61giiz6zt/o9hof4R9dRciubiWI2kn3ehA2iVm5Zjq
MyLvYOOuhsHMric75oyH8CyaYXqnIUYxN9dGb43HCt6J28KGn6VOp6M05cWIWICStws5lBOmDrFH
3QGwFRc5FLNtm3B+kCPZjL5WUgxJVKUHIr+Mder8nLlx1kXnI4kdAy1mkxle1mqbbi0QGp/GCKgG
NHQPwAuD6yp24kv4F6xWQITmS9103IV8iE+PvHyUo7ZYm2a9CToV4SqWpXXszc0BsrjnpkxMuLNS
K301EQoXeYUjrpDOeWl/1Qzfpt6spJ60Dzoydl5SbdqXXi1n5JjstwtHret8G0uPAgnhqIzqvlXt
23dxADk826ghn0F2baWlYDnanUMGrR5UpB7h8wrdPET81lU+IlT4ZPLuP8hRB8e5WbgPme5nd6qD
yoHw0btw3JA0gwXB6pSPFPVRN06otRlAcx8pWMuPvKtjKAXLRZio1r0S01QhNIleGVcbactKb120
GZLdcdlvFF/pNnCE9hsPrmgYAV/Gsnf2cYW3HHLs28OqQkGnNl6dDnEhwYub0C8fJLZEoklkz6RG
/mIsPKHtXHLYg+T7lR8qKpBvKPHM9kAzD1pkWZd2zQ7KEEPZqG1gHXKzvBMI+JuptiJUTih239W9
f/HOLa6gyDlVk6qzb26Spg4PssnHOtm7060cEA0k7Exk+WPR6fN1PsNLAAEtvk4kkk+mRthWDD2+
TBu3jXe8ceIjktcXaTH8X9LOa7ltZGvbV4Qq5HDKHCUqWdacoByRc2gAV/8/aHpMjWbPfHvXf2AU
OgEUTTS613pDepGl0k4y8hfRPBvFj/KQpaS4JviILC/+rMNHiLV86S6zpA/PeT1+b/zeeEns0pWl
MoqNl1iZ3pXIuV1LTabrL0niv2vrIRGuCL0inVliBoYoj3qQZ60YpuuZrIO3PPuQYKEbdWl1cCy3
PBiF5pNuczoEIa7nGh50W/TJkUcFCLB3q3HcD1mXnnTXh7+qjP5dJ7BvVcj/PhZZGa3MPGxfcqtC
X0yQt0A18kfMfvKblWv8nAdsneMoXph9xKajqfEWT5Bvgw7VnbJKcb9i8vzTt1v3c+4VHmoeWvZS
gNbGbwby3r8vKP7GdHcNYGZsHplUmUxp/oA5S2w/zEXVOC9h66sL+a4VJfqmqYjTgwxfD0pZLUtV
TQ/y1Stbs6j51apquEHK1ttY2apbw77Ti/LhP42/DQh1YNdWXevjMa8GwD5tiHr2X+k2qDdEgs0w
ojjXIJYbe+JkIh2J9lgnXsraR33Ns8WLOYvwAABFrOfeNKPyFSuL6TA4xZyRpUikUF27gTEySVK0
UR8jx98itNhqxStafDgbVem2s1pvHbShvYMrV22tXrdfusl6lBvBEf14xJai5ikWloUSsoq+BRqs
L0pvPCLx2u4CK8SBaqgOKpYlb5YClQVlAe1sGrl+DD3y5nhz9J+yxv4ko9y/u2ZN/qur0/vatauL
bW0hSmUFw9g5m1icoAKcwjWMi+7YeiFrum4M3LNOCvZstML9qmfTo81D+VU1qh9OONhvqKmhI5n5
0yssTyjEtt2/DA6kpczTu6c0zsdV1RGkUJW2X7tILN7nudJvAMuGd35dqtuhM9uTLUxnp+PGePBc
ByNOPAz3jhDq0a2qYjfakGc9tJS33VA6d2U8G+i643TRgcqSAhTYOcQF3quR2z43tc5eXs/FJyYu
zEyyQfscOeh5oYCk/IEhzGf+kvobC4CzM1XOD0tkGxMvmkNA0mZXCf6c3szT+7EYq4e8rL4OsaG9
aQG2EE2gVYcEqsarloqFrM+G1tnWAP4wq8cGJAysXZi64bPo7gce7v3kjfEOCfAJZiFiWiS1km9m
hT13lXQ/xgr38s7uypfIT4ONbqHF11Z5cHYDK1unahW8JsLGRnnqfihJvOk6y9xgjarvRvY0ywLP
7ses8I2N0an90QHQzoQYlJuuDsunJkPqLw2N7KtVTRutrNsjTizp0klK90jiH/3p+SCLaDU1rEEw
y5Z1mjNrfcpTNUOUkVmEMddTbz5FXjY/YkF2u4w8c6NWLB21SPe64jWrQcBI8VU8WDob4fkAKOcz
KNCcF46Z/zAQcJrC6VvOixkOCn7ZWFHlOyU23Z2pBPpFCV0evcqpvjZBvZRjctf92elq8VJmZrLp
+OkdLQMlA0XDzFtDAJdwdI23do+ZK7PhUyRXH/PBmFcpsr7upifgsL+qbvVkJZ9kSfg6JKI0aq7X
+Mc6eRF5B/QkP2cGMAE7cq0V5Lrgueur5q7N3IuO9syzrLKt9tCQTL5X5yrXqzMIx5G6lY2x5WZg
7EgGyKKnj8TjUKVDDbRZNkO/ho56Z6RTe2+3SvvUhtExSBPCWFqfolRszYQfolqwiRAw1JG0rAyj
e9K74F23bgR+mnmvRuKMu5IwXeYJgPx65cI4sgD0yYMsZsnI/59lIQto28bF14rgEkcHqOzEK2WV
Iqw/sFRuf9VNNg86MIBqLVtZZZTHf3+fEGf46wLdhUXjAn0ltcrDqWnqBwBOhS04/vUo6JH/JBmz
Ya4tD2JytzZxt4dqfpHj8LGF5vyrNLfdSnOb7NnOr/XhLz3/Pk72bOZr/r7D73FRotRbUef4SCHW
pCP1KUiveCe16QGSuvZ4J2vkAVnFETEwHKU+NDSoC+2vgWLXnV3u6/wQJhbo/jknxwNe4E6BCvVc
kgeziawtE0WNKWwoEmCZKNH1njtuw1xbTuCW4Mx23r0zRv4B98AHPI29e1klz5SIdE0XTApvjD8b
iG7VmzwLxrvYa9ZmNumXYF61jllVomSlVMBOcusp1GL1yPoBw8lM/1oT532ONJxWWj18qbVebPCG
0A6an1h3pmmEwKiDZl8WuBkRjYLt2FqPTpmVqN3m2ySzi1fsh+OThSbkQhax0tCZtax2Uw95+Toi
Ib9UtIONlcOdgkrZipgUpg1TYfOYCwt2Xb2etAYcbaMoe5YS7brPII1vx2n6YunYQiB92q6JTLsv
Xak/GiRbv2U9KZShgCYBNMjGIoxM+n/oQfyywN9Q07ewm7TNVLYkNfQsO7MHRqy6VLNPvMu+Q57w
f+j6W9d2zQVTMAepQAeHSN0s8bN2UuuC+652iImUrCEiWJ/VUtmEA/KKmoJit+zBp1cPM0lz7dik
r5py9gjLEpbgMw6akHq3TGv2ygiPR58B4kYKXhJX3KAfdsEpGofToAZoRTdkUVqlgT/dxGjHj0L/
GWjmHWHm5GsNj37Rgw9+dUtstlmUJs9jH2no/pYqJsfIl+bg6c/IgI+7AeXNw4gR6tEfrGJX4Dhz
JtyYbuIaCQ3+xxAxMUgojwG+TxvW4NPZQGEUUGNh7ANVGREN5x1QDh4xc78+D1CQFrLe9JtpZWC3
s5cT11AN77qpSWUt2nkGU8acq7XWr25JgiRC4v3k1Z68mnyFiI7UbwHyIOvUdsMTzkf1Xaol/jKA
0IrG/ykNVPtbhFb+cmoTkrCBpx+ato74sHr1igXRXWYn9rcsTZFQFPWzU1Xl/7X0tT7QLZiqPM0w
dY1wmmqZcAD/igRph0Rz0q4YX0DreI+1+ck1OiZe5GUOVu9Bo0iT6i2LYozglbbDb7syHgZdQ4qG
+mTC/2MUqxAq1qxaluzlRkQWI9Sz3xVlq120eEmUD97kpidfw74jrIfyMa0TGJpEO96MbHqIJFjZ
c/el5VQ/G7v8Yoyp+6pAiV5imJ3tSf78bNtGPSpqQ/Kmw1EwdPLHBoWtp3quD2EorALTGP9ABDP2
i3uhEnqXO/oimdSNmBBblvt9GRcgwTWcI7209nbqmO3WQghvUVlGvHXSnpUlQgvkKt28/hVMd3Dt
BkLen5w4D1ggqYM4ybIfFOIUDFZHVgJH4w8NsouN/jSr7blj69UoF7rDS2vaF4kulNhDVCGw0aBK
gUnxEJZOiiQLIomQkNWzi+X82lHnzZCq4vvoRcP3NoLprQfWT8etHmPfVT4jwIGxRFxrlwlxB+Z/
jVjc7+GRD2ZMDuebuw7HMtP8ifPc42SMwX1n+mLnREN+j5p6NEul5p/rOmo3rmNnW6Vu8Dtw7LfO
N8UlqqboyYNmLqtHD+NtxEaQxJoHob/noL9e+yczVNvXqNiZhp999orSPpIlrpeyOCjjExS8+3gW
0Mpr/86Jreo5EG16FJrRr2R9kAf3gOqqZ6MdVzkeRgs1RR2+bVmCs5I/gah/f7jVqU4r1maB/Y3s
cmuQRZCiYg1t0VnlohlXg56lD16Ve2uWGyovyqjfRnFWnYJqLPYJy8JDBnLhaPCA7oy469DUybC7
CXoXTPeUrccsHh7TFO3e0s2bl6QtMA/TtO6zGjaYN2PG+kX35xxwWfyoy2YzJr6P2aS1dS2wqAtj
xMwbq2is9JCodHyn/dYF0ZPRT3n8swdMsZcZs6EhL+Aj6KrO2bTCjQ4+89uDbCOjc20zZhGJ320y
J/f3cV6C7nAvcv1KqfBMpJH9Ak6zRGBCGDYORRnCz5wpGchUKxtTpCVQV36R3ZOnBvgmBcFP2Hv7
0J8FIBtMCGxlSO7QQDcOKlJQmyzWnSe3JosdIWX0I7aXPP3O91qrcJnSc+XR1aZi27IYOOD2494F
FevNCg/1t6IKjpGXtudGTYytQyRvQeAz+AnkFP1Q46dStm84/GmvePahqu12073hlONuMvRyj1ip
uUmUNDyiLBRt0rDRjkatRWcVH901oK/k1RDpJ3Qzuh+gXDZdYoZfxgSdmxJ3ggtsEWaaKg9Rlu2N
BydMQrbFuvXVEX+wZIaDkeaGOEeSu2EPpTjO+UkxkzhkA4igX2emNs4aoAU2LqNlX3rRvtWlN3zu
3XHcOLlJrHEGYrWAw9VO8Z7HVFQnyF6I17Zm9LkrYuBq/DywiqLoTfW5awLxWPtt+yCK5EmX1YWR
Ync1IuI0FwneEflUwm+5Jbo78gl8FSUMrRtIaoqQKUeDiVj+b7DV2OEkh0TbvaxysBTb1Wm4JVdg
HNNkgIUSON7WLBtmBjVVVo3Wdc/Y3tk4effijzYoH2J+HcGiVNZJkmDDncflcTT64Gs7aQhhBJH5
ok5314WBkiBt3HzyW9N4LVtt2nVZHq5l0fN6lGgVnrRrK38WPmf23b+v0+2/vftswyBArENr0Dz1
b7R3TUzwxu1KeRZejty7b6CEXSEJq6KkeWhE7W9gTBfPfsGyxNQz53sJLjBoeYhvfUeozfsxuWNZ
QPeozJ/LCvHqsjDsW/dMRcFNXjqF9Hm49p0vbc0Um8ZvdVyeZ6Z7jsHmIk3TY0vE90eNVPqAVvMf
bdObywjPhIuZ1PquYN+BKKoWXwKI40tbKbB5gqYesCiXg3rhJERBwWlM4Cb0eSYorSx6dnB80ufs
fIhA3DPerQtJ15Btv0tjMn1sm8eBcnH+D90BIHMfN0rQcAw0P1Tb4B8I9L+uPgjf+CZwQufZILW7
SroxKV9TCxnvcEq2AMWao6sK6NnytO5IR+IF0RyvLbmJO7asFGlDJnIaUUTNLJCk9nSWOBcJh5Fn
HzAxH4pCWCNqK61t7mCQoaXVIYI8kE/DNUBn0eni6KkplXNqE7tfN0jRvCDtEyzmXdCPrDwhXmJ9
l4MyJWKQE3cb1WDPLwc1ScBjGbrGi5OWLPXTe10vw++dEGtXb3hKqqBY2iNgGCiPX5zWnj57Wtss
IfhYj+qYwDBJIvvcxqayg5Sp7hM1Cc8WcIGNOQnl4IXmp9AnoJYCsjkRovMw9SYIg1GAeM4hCvKu
FOMPrG/i1uQHAh4PvEcfv4jEQ5DXq38NIhAeXQexba1+DxolUqBG2q7GqOY6KJ7vNG+brnfydUU8
qz6W9T0AoG2PX8Q6B9gZfcLo6ItmudpJoHZ8wCgdt5k5ytj4rGWbYQh25hyDrAwco6xqnC2AaUWO
DQn2aHopU8w9VfCbioKRcNn/lHyctmuHTU08ZedasTNXV8gPXwIz+Zw5mY+cIHT9ptFfkf3072SV
PMiil6UbAu/x6UO92eCS3mWiRq74MemM8Si1TMiAoCcwq5rcDrIuCfpyl+QnZii3Z9+mPuXJDDhO
feukzdlaxwZPq7u5fdJ7W3+RrWOnWqfaewrqodnrWWK8JrgykaSzn9TBCR/qUDylMzOuMBtvp+Ep
ulIm/PWUDv2soqzx+yH+vpJPrebiIeGNbnctyla0uve+Nm6tsv1pzVuzAaD+hjCOTRVFJdbOFfjP
R7/4boyOcmq80TnLBW6obSJHrc7XNa/u2i2+EL3erwhOs5xJUEMUaozaYBOCrmapxi4zWEHhD09l
HGZP1hS/r5/Y9Q25lT3N/a0u895M/ZSOIPyzFuJx0oVrU36iKCv3LP3dlTB6dWdj5rLOM2y2s7Z1
zy1mRC9KG6zlPnPMu3KfER9eikTvnsYBTXQ8/uKNTBT6SYYnRWJ6p4Sv7DWPL6WqjZ9Anz1fQTBg
vYzVZCjqhrWxc8j8Tjm7fcv2Mm6rz1abXII51tnH5cHOcutNJEMMUNyL7is/8hHnbppthML3Y4r6
9MIFq/K91XEoan7mcB1w0X4kGIxR+e8TRflY874Jg2QMTN/3yfGfe1NhPMqUA9iXOUfkEG6df055
Q8pIjzTcQGYp3h7uaFWMX11nkWPf8M3nv3MJlaC9SyMnOeFBG6FV2DhvXYZJedpq3/CAVReelkwP
KYskgIC2u0kj4b1kbf8seyCXzoY1Sl/aMq22CAZFey3tqsduDr7JHg5iDKXVj+eSOW3VziIs9XwQ
KmQaNcy0lauFI/t6O6bSsY1l2jnxS4bTt6Gn1UW+fHAGY79PPln+jOe2Wwm7mnel3+N8nx/iv7/9
PdX5+/t/htuQ+cFmQfu7dphhKY0SqMP4PHkHTKREt48yMEmeZ/arvojtoyRGyLOg89kAIbkereIG
Az7R9uhx58hkQU5BnIDYxLEyB5fsufqcOIm3tpmqtghwxxvbz4kKz9BiCTKOZ02otkDPq4KwFiEC
drSZWT8h3fQpdxP9XpZwKFvgH/ycRERtNDv3D8zb9SrIHesNGvp3B6DcQ+k1yl0y9dh4wTC7Gz0F
T75keAjbvoH81323UHZ+q4msgV3A4imG1YglRHpJxkDcFTHU/Mh1i7vac/xdrIlmX7M7zdhDok1U
9U+Drk6nNOr+0Ca9fxqrHNOlFkNa2yOrUPKu++7ZDXY+oI0SLVZ2ld9+HWt0E/HVLPk+AmMlNK/+
ovG053rpvJqj6W/hSOdbuyo7PN/KcwqU9w3LkZXMK6ktOl6jKMKLE1cPQgljFPQj++jncFHkgdcn
CMWiQp5w5gnNvKr+J2ZVKpJo8H68z2HhI0yLJD/WP2N7T0qMV2kXjWvDGjCoT3zzvmZ2Wgq/cjeu
AFGwgMqOylmXOI+ur94bwOC+aABmFkUJO9N3ypINz7gpVPc1tPL+q+tGxaISKNfHUxdv7Rr5eWYA
8erZdrSozbD/FqARUAe4ii0647nPTe+n1eOOi1FFS3Z+NTowFsYEQ8pWaxciC91tYrbesRiaYWe7
ysGfCqyxRqj9adMvVNDVr1PeDZseXNym8Dt24Hl7r5fg9xpAh1+7RFxckq0/SDkRs3E8jJhCFzfx
tj2kwGIk248Of9ICMXPtoS2kpyEI4wd5wExTOyoJEL65KlEUDCkzF7M5q9DOwhnhH4jy8+Bi2mnn
5TPA22et9tJ7lKXUl0LRPhWB5tzpcdmcR6u+QAQA0p/FMVs4zJm6/KRGwaMH2X0fOBkWoHVUmCeF
ALS3nkI7exM2UeOyU+uNLCqjfe+WbA8xiBV3Ha7HC6yo8jcT4+JVrXbhUfc6rEI7F/wzqnuSQRN6
nFUIWSVlGGyzUfyql40JQUzCNXMXWfbC5g/FKfJV748vZEby+wqHVdYfzd044HvD8kk7CNH0n1SX
mRpoeLYlSPKd9654yNzeOA+Ds7NwvY2WCNAR0DOBoM+N6uiLh35wnEM5JV/JMdJDIBux9yJ0/K7l
CAVpNM/0dOEPeY+ln1t9YhnTrYHe81qbi7Zhe0vV0zoYPVO5ibwSmyEE51GAwu3teD11zI5tEisu
dynm2iTgBeXqCr5ud6UIvUPejFgrxda9m2G5K9o1TnLfC4FVoxq3X4Vp9ZepzcqlXrj1po7ephqg
b8xOZ+zi5qcwnwQWWi9NEnqnyp/gDlcptIqkg0QSM6UjeenvVBFli5LH+ZIpXXnJ5zPH1C4Zk/5R
VsnGvmiyrcA4ZCmLgJuyO0WrvyakhIvGsZ7rRO33orHrpSw6UTAReUu+xEpuP6PFLR6zrlimc6ks
YGxGATaLgzpgizYfQJP9OksTo9/2of3lVnXrduvrwSgmtcHdf4907OYIivdn5ZfuYaiaeI+dmAcl
dMh2kakFZxFFzTasjeSOVOK4MUqjup/c2ll7eKYehQguHm/mXZEV2RH97vYQ8vjvMG90TwbKwht9
VKf7oWqLtQ/447GbEqTaTaE+l/ir1xaoA3fKHtCBj3e9Wdf7OPDa+zHqIuJeaf2m+/lZrXjSkxRs
gZY3f8R1Z+AdZ2QXg7TrDiCVuuvx+1lWhQ7djijqXrO5mrCU+ZUhqqXrGNoX7KbWulrbP9wye9JY
QywbooIXYShrFFfKnyakspC58C3o+YQiTIqLlUfdrh7bO5dHaZvortgOFlgZ1cGwqLRD/VW1mq+6
ncU/c/sMShPVCR7mi03u+c0JjXJZ9VrziAZOh8V5W5zcoT56GJCv/UBpLjCMOgxPyARUGKCGRZ3+
UEO2WV7OmgTnrXwDvbA4TpNhnXVwJKvQE9pnU4xnYiAuiUpPY8reNKpdfYlCa1oLV60OhCmdx7wR
P+BWMFGStWdH3NgPWdPFRyMKUL7M+vEu8+bti2V9jbUygJbRjjstbLutHbBEQrXsoQOl+80DJocj
cTY+jpkpQJjX6qbO++6V8AQJEnpE88LZrYrsQRcNLsBDs1Ox6907k2fvtSkuTvxf4i2stva9Z1be
KhKzhNMQe7tRj8ZTXgLHHyLPf7ZMs7k49XBIYKYKA9+8inRvMLTpOUKwcksGuV1LcFfAd7myRVTt
JfSrwwgApIjbIvQE9Kvp3EWHBvCzqvY58oQFIdPWOlo1fjeG2Yt912nBenK1/A0ixg+yLsOl8qB2
FEb4PZrnXCvBd6RXsHbUicOOnmrv+6gftxjw5o+BLvD3Lbrmm41XHqre2g+FlEWlRs5LpZrTWtOS
N3esy1WRG94F10QP079YLPSYH6pvK7qyIBCENU/tlOsQt+CL7Oh5trl1Ywy2bnWoncFvsZhY5qvI
bqk12BfsZueK68VSW9sGoBp6Mb2OShCu3aLMz0pAABDOIOvn3khPmLD+4SSGd44M9tdh8zQZRrTU
Jx2BZw+We+0fHM/VztjoGDjMh8gStJhIeGmj7/M+He/L+RDt8jHLN2yOo13JTmFl2p3+ijzwF6Me
hp/k5yaQyixU2G3XSpphH+UVa0Hsm+kyDSY8RJmoTcV6GJhHduqoxBiC2tqLHQcOjl4KdvC4MxG/
SvEY1tPV5DYsuNRyPE0+6JHMsJxNbGP+KKyk2Ljq6JyKqut65KW6J1w1s52sux20xv2zS+NibiMc
4F+sRpBpbJpXtxHNInfM6FOPCQIOrpZxSbyQLSpYCPDc29iYoAhASADfg3Cq0CuxmKL2LGqDLSAR
qqeMPNMCUvawl3VaZuALNruZw+C6xEbk/CAXhWsIDn2B+xgYrJIjXf2iKsqIpGgxHUwFpgl+y8zu
4xyaqBTBQjD5rDRR+obLHoB14EAzcNklAB4eQKX3KB0aWOAObr22wdBbYURCMsiik1oO+T6acp6H
UlVWuBXrpPY8/3F0xGNgB2e40fjr4eFOgCXptr5WFw/E06AkK0h9KFoLbdxm1QSltn6xizE+D8Q1
CIW09UtSFu6dl5jP/H7s52mEzQMd/E+GuDNL6NyoYBW7uFXVkwCWBHHZEFeNf4drnCzYYaiuC0ck
K8epp0uCXtjC0NoBZoIxXa51qH1s9dQFezF3kQ3sFhCOURDGoaYUeCqpVs4CeBZOHDynOnVd+uss
NcoEqyjyrkokmpY8LH2up8xE/K5Std9gMYGWoIUOp6JC7c40zz/LAz8Db9/BtDLQFjlbtc0LIIsf
2grndtxSM7DnrfOgTQOKMXwze6u2nAdZ17rFQU+aCaVUV0d1C2ZXl9pk4TF7wuAVoZlqvCPrZFzU
cbSWhh8GDyGfejs6Y7pT2FpWejDBRhvnEMI9CNZVb6kmr2mQm16pw8WJzbceUt857L+PRkGitRvL
DaZfyaKMEufQ+A1rsflMS9AUulbKsjy0zh1Z3nHTd1G7JmxKiqKECSmU9M1PwuQPzDdmRRSl/cR8
r+E17gdPYFGitRnX/r2t8qOIki9srkjAdzXg/c7i1TIX5UF4OqhayyM6AK+NJn1w7EMuVopI9YvR
PEZmA7FRtZFe8fmCkURAaVz16nTv27qAv6Ep0bKciAeYiZWuoknBfWs+VCGUQFZb3UYL1F91dYv5
cD3o1X5Ia/PaT2jaHQk9+5QUlrcp4xkn7mjmoY2ItHhovj9rod08ikYsMFUrnk2nX3uJqjzMC3W/
a7RXA8TqiQCBfy1aZZYt41HEm0wv4xptahxjSuwytuhSpeRii2+uHxc4bQhx4FnDIb41hwcLJY3l
6GFTauFZfExq5VMYF8mjgCFpdnXzHIxj/VyARiqNVrsrA6V+xrveWvZoujPDUsS1yN9qPaEZv/Xv
rAJQFdQt/y6P7e/aNMWvASal+wi/vFXlBcmrDVtmbYom2slWGBHoWYZmCXqFVmxZUIVOlCfVNdVH
3h/AWKgenB7eYoiur81G8+goE4DB3jJ2ltGkK1REbBhTSYOKFegxeOD2S0YoAb8XV10R16d1VLVt
WfB6VxLHIsQSomkJTHQtx+peH2xLrezW17EdoDPe9sT55s6s8JpNMYGMl61JT+zPHKfqWgSmxQtr
HNSN7JwLHKLNwUTRdL6vGiT5uu4IjF3HDoO/ckhob2Vno2/1VR26/rU1tZsOfYus2l3HRrNTb09K
SP4JyYS3IBnWZIt51c5yvP6+xypik0VTeXKTI+iT6Flplr2mimdFc/rnrB4+waLyzoWZD7uqh7yp
GIO471p0+aLegzukRBixz3Wt9qWaEJm7VvWIFdyZJJt9tUT8N2bHDNA8PLjCFfeyf15HKZonebR1
MenNnFywxIucFfDp9BgEEL9hvX3LCU59KctQX4DysO4z34p30eAe2han4c5KXjo1CV7hI+sHfGBQ
iPeG4LVO2nZDrH3cyFbAA82SHKF3kK2FWT9lTdFfgsg1PnVfmioLdnpYqKtSYLAcZ3a9auCtbpuY
JCceMMggeSVuOuvYcv48TedTU8sqffmuw7tTM9PKTTISPgisRx8S5iebP+8J+9MVWNPgk8Gv7cFP
cUOZS4olzPs4GB9lKZ5yZEFz8U2Wav5o6NtRRbq1Cj9NNdpB7kCOTl41bidj44NMWcWYst6Pvvrr
YCp7RxHB/a2aBX95SP3gRXa61admp63DkUzxh4YiiNVF5cMWuHWWXYhHsNdB3E38vp3fs2G0ak17
gQ+/iUQ7vrmT7a+mFlDzqOXqWdUJd4GdXrlovcB/r3FDncVB5AEfsl9nqWG5PN54pU4OOiGyVft9
lhaZtx56CCUfGmRn2So6JXjXCtkHuyJbNEQliL1er9rg8pw2E8A9HMJtAizjlB/QUPt1iFkqHNL5
IM9uDbd+t4YP/f6LLrfLTwDik4W8/m2cLN763O70X3T5cKnb2H/8lP94t9snuHX5cPkmmIF5H5o/
3Ol2mduH+XCZW5f/7fv4x8v8+53kMPkptX6sNl0YPd7+BFl/K/7jLf6xy63hwxfxv1/q9md8uNTt
C/uf7vbhE/xPY//9e/nHS/37J0XeoWZ1aBRLBEJY2kXzYygP/1J+10QqilF56v4adS13ZlJcr3It
Xwe8G/Yf7yAr5aXej/rnT3S7662PSt55Wt9a3l/p//f+bGbYegszZnV+u+P1qtf73O77vvb/977X
O77/S+TdWzgQViX6ze2ut0/1oe5W/PhB/3GIbHj30W+XkC3p/F/+oU42/Bd1/0WX//1SYOq71Ygj
1sKMx+auG0JnXYOIX8pi2M+SAWbegNyhFYyWtVQr118pblPo27TBBLOpPVaUc7PsOIwBmDjAKydI
6vVBL/A4W8nmoF+bZuqdwfzCoJNV/eSlR0Qxt0DCS32LA7yzMkkqLeH9LUkzAL2c7Q2v5ofSB1Fa
IMLZQ+dUnlrDlCjLmzGi7vwaeKu6WSf6vhEj/dykX/yoUfYmOtjLPEOXk5wU8Sg1Kx5BZe7MKm/v
EFvKHxWiLyfLay+yTfaqeHI3nl0PK2jh+aPspidY74UEWw6yi+6rLJFylqZcVXZIywIMlxlri9uF
/su7625/cSzdJ4j6H+7sYQSPGsfXIDeIwOWuOE8gscaFjfbHWZYxZw0xHfF+Nd8azN9dbFOhSzHQ
pRC/hsmx8iD7eb+vYlVJuClMyLtaCaPFqGOyAPJUHogSotx6K7/rlLjuGfTluH03BuTpn93f1eL7
krrLwcAXXGnQtccV0b7rtci5k2cphh59n3fnD/UsiKIV61N+Qx8GDG146pMAtYY/ryF7yEPJ9hYV
KLvf3urkWZg6/Q4a5I8P9fIiZeMe63KyD7JRVjmp2GTqKPYVeHswk+QJMT6z+IqcZW7X3rVeNsp6
eXY7AK+zj7I4SQE8eeqSTPHr+NdYOawxI38VGXWLR2A2bIAA9MsonnRvgb5ec1lUGkESTMAUfrVA
qAnb2cMm9or2IgK1vdRa6Ryc3n2WVbd65Leerax12WvQVR4y4MgbnO775TiPlHXXe8gr3SrlfVwn
GK/3kQ34n3/OirrZSpquPEMH6uEXX/cDdRcRPq9cXNuu55KzK9m7yMKCdmhXHrqcITncg9oaRorY
e5U1B6VSbM59Ra3/ct5qRq0uZXe/rfvh2GKkvQiaPsO23PjFnU6UDutqdWZH3w5G2SDWSTRfVr3r
8pF5LduD2IWO/a6rofhCDpdEbOQLFhFWHxgNErM2DYjSTerax3AGReCoqv6RFagDze4Stx6hrWko
KYtsqe8/gH6SDPD5RlY6s7su/FeLAMiq+I0NQtPomNsBmaM5AsiT8hiRRUW4Elk8eUClPsOHscWY
fa4rpcj23K8lG3btB9RCrFE9aZCOK5uHWaFgE7V1vArRvw+XIAVz4CBZvBK+Vz+UYqwfZJ0213WQ
urHoIka7kWXZ/OE6gxrfN50f7Hu7EadetfqTJ8gQL2Q5Rpr/6Op3RVcM+eraQPAJPMDw/2g7s6a4
saZb/yJFaB5ua6SgCgzYxu0bRbvdrXme9evPoxRNYbrf9/tOxDk3Cu3M3FsFFJJ25sq1nO5HiOIP
hXu9h5Q6KHfXFbo8fl3rgy1c1vP1+w9mW42Uo6KPj92bqu6758qr6m7tz1tyCNq7J8z62KEEeLfG
yPjdzPUhM/gR2vSAnrZ0+MGPq1AxzdLoBZ7o4pgv4oxySN/OJhFhvI7F3Q/JOuODXYbsoPsjyP9v
zdC584bEJ11THk3MmRkpl+sh95vXoRm0mw6YyFmcYl/n9nTjbIO5nvfXaWTV/V1fVtp2Zbs1aTik
DWqADNA0oggQsFbtFaf5zZhQlbptc2c453HOxjRqqlM8p9UpMVJXfRoscgfq6OZbiamXwERaFSYP
ZHRH1Y085L2Y3FAvtryMDtCDNJqabT3dhq94dOYbHnPaA82s+oOcZejm6nPUXa52HanDc6ZbcBcR
6qmAajfaWFpHh49Nix/G64G0Hj8JqO9dpHhLZWBxR6YHVeXb1cTWLJccC4WSDFe7foCwzptz35jr
1d7Z87QCHYOO5DDrpzmNqiN5avXZ6zKIKhXf/qmj6BN22fDDbfNhW9PU/8l/i40MZ/4QOzjfai6T
VvApBxolgK6BHC31GtJJeXBjwNc0rO7KjshIgnR4tRU0VhVjherMMmOdLOsM4ZLUq0J30yyeGh4z
bScr2mN4IyEfpyxr01obQYXPDPEWVrVLdccZ7Qcw6/nebSAa5k9n/7RD+kS0pPo9tGN4Pawmfajq
BK1sPTQPFn0unyVW6Fp+jVX72aJMA/RB0Wtl42g8kqRnoEEKgmaYhOECI1YNeNXEK90G4nVcgA7i
lblFRx3yVXbNZ52tSZ18Uy8iW+TrycBX4KeuQ/FWizyXeLMCYanaBNDUaLD8et3G9NPmAaISOniW
s6vjagsXLwgO7WjHdCtInBwG2JhXB70bP2cqfPMwUES9TpBLfFhJLjHBdgIjNAtL8PXa6fKhQF81
lwpYk+GY5d6egONF9hj/Rh8UilDqbwG/AIqFEVTDQ6f9VlkaIKtyep6Kgf48JUmphAdIxOWqQ/FT
9S9BOqsIhvKFXabLqnmb16eRfO//blV/1OHGUBQkvnh5PFmDax01v6czG3zWBv6w/hzpUfASlvMp
qMj2t248fy6qYjsuxGj0zxX3eoeUUrBE0bTIu7ON8I54vUSv+FFYUryyJF15w1m8kam+WzKfcgrF
rOG2xU9KCikVBq8AQe90TyqE46fODe0DAlD2V2WO7uU5fI1IAX6eysixDmFjQbpswk41bOrZqo7y
njzHkXFnOvn2w7syTZW8gc+qatxZ8av31SaeqKnfeaaRx89mfVWn4HNjFM1zskibGmkKi47Z3Lbq
oAz3b0OKosFFDnPunGiOLi+2gv4jCxU3jeZGT3LwAHiUCVg8GcFtoV8qs70zehNVnGzKxmPWDT03
WSbM/P8/OVnabhdNqmMBFR3KOa16W7adc5GQSfeHe9udj9cJuj0nN9xB6aqXCb5aWNsW+vQ1Zr3u
nDyURRGuixjQOz6EE4VP+RQOMPwbCKatjcTKAdR0ugPbNBzMZflZcVFbRCriWUl3agy3a9E1w/MU
1Po2GhCKFtsI4vYMKuqnt/C9iqkqTKiCMvXiLKYBdPohqW3eIpdhyabvybC+iU/CzZg+Ui+jZadV
ffN2yvzf4A4Z7rwgGO4mfwSFLqdy4PauKIh9vAV8jKrePBIjQ79og2ojY6jOor1uzf265jUmK+LJ
315ny7pWPb1+jnUJGZeZ81kd6uD4IcRuVJ6ogfcltGrkZTrPvHV7JQI7OKucyuE6Fr9EituBKus1
Usb2NXJ1SSgFiWmrBfCMSJCsIWfXS6JNoBjbf72aRLJHDWEdBJmo6s344EAwuItHLdnLsPdCbL0x
PiCr6WwGOCgOHxz+kP4MqbecPtqL8TYsM+2uzuvURmOGRUb3WZ/K4T7QgxZwUuYcPHaWj5Da1xu/
noeTDOWQdO6TavbxWUZVHGuPnTWinhGGD8Uy8swgeKQx8zqlgoXj0nXWjT81c7T1uhaWAS/7XaP9
O9rC8TLzL6JD9ifTlwuPZjgcmigDp1TVSIG2w2PtqOEzjQDgKv1nORix3YIgsvzbdLG5DUDVeVZQ
vFmGVOu7hzzQbyvTe52g90AYLMT3xEQrWrZ35h7a2CUe7G1+7gvnr2s8rYHAu2wU35aAqq+mbdCH
040M57bsAKPZ0VaGipsaT3n5NUvS16vBilSRvrSdk5G2CaibwiBp4y7ShXCJxvxkcbCDYh3RwsUW
FRYg4uvYPBk0ysHVT4C/BEiUDOVgRHYMjqYIdh8c1yGCNuYhtGwwgl8NzUU8aDIC9GNcik2osG4t
gI+7dmjmA1V4qOvdKHxUI3cTT2X2D6/MNdEpktjUcINnmU9z/8f5EhFCTrtGXK/wdn1xXtcAFAyX
LyB0D6r/gxXC4ZXUqGhubJp3Lq7S7unMCCASsIY/6jYObuMFY72R6M6OnO0UGuMnObSwpl5Kv4HW
vp0+5TZNHlnsZ0f5TFBMI8lg1ed15FJGaxRr3CTy63jzyqfL/sWbkhJ7N7db5g7Lry5XE+uGWnVA
h1NK601S1rfABeOnEQDs0xhu02gp+C+WQo29W3vM/xLXGlT73T6t3Gh/nRMMRbqZ+uB1HXFAZvz/
cZ3rtcf/+fN0/axuDQuGsiq1jHPR6Mc+1q1T6xu8b6V9b5ynimV49UqNc2ob8e1ICzBSicZZTIN4
1xgJr2jK2WutRy/JMkUiZW0ZKiPqEbsqgPCpTappL0Zxr1eU8JEmpD3NV/UmcqPk9S5dTuB8NqVp
TDdoYuyRBIzMLUkN8zaqMgvoNvf8NuCRh8QEY0/u7+InlzO5+7Jq25vX9xp/jE5k+ZR7/kGCB7dL
3cNYtAZcx3/b1MWBKCCdObW+2nOYdxAXX0KyYv7W61Z5kvlikgkaX58d3xRoUZb54hj6zD3b+qQc
4mykn2Moz2AlqvOsWeX534bikJAJVmu7nmmt/Z9jZaU0Cn53bBjRavu5VAxlK2cmoJX1LF9sZaqg
iPjm/e9xaKQqoIJJZrrp/gM3lgx1YLxKHgGY/VWivg774J1sfQq0IPUNaNuy4KI5Ac1n1JdNMwPj
PJoGAOb42VjMftYltxN76a0MrYrWeziSFADMc/GiayThyQJBOLoE80a/rjHzTvMpdsLngGalFw4J
/7Ym7zEoXNgZInjHonSeGt9GUPY6pDnk1AcQmhyVxlu9AWRlj7FtWmcRn56hSbEmo7sTyWp/EaVu
IgUW7CrSd45oVo+xnZxn93WCzJKDa6TrVBnJ/NFK4r0DlGZXulVKrrObjoUWGY8ljVb7riRPZloW
OoOLzVfMdlsWdrOGiGNigQ3MbPltqU9/doGl3ZIaNh4hNb1V41C9aF3rRtviZaJX7LFdXFPXKhfN
Hm9aw/EihOez6TZR9L/WSJNmLdDpZrGVa14/TBrA9R0DiynBsN+JPW29dlsh8XFcl7p+GHHLB4yd
dP0g1+WKF81LnFMe6wGECWzsjGU/6UZKfwPUn74thS395mrUphncrewXJRzMN5GQ1q8x1yWujqvt
ugxqP/Fm5v9UQQPjKym0Fxoqlc9tMVnHojPLmzar088w+f3QAT7+8WvAGCF4UQekZYQKaFLpkzEg
8hIyQDW0jZ1dZe+H5jKUYPFK8HUo3g9zCxt4egvGejt0lnHJEvBAo+9+A9+q+beBBl06TTywfNWl
MpGmic0LuV3jItHN2O6S2hjuivavtLDM2xCKpzs6SflTVQrinXSGFjUkYlhdg6ISKSHxTkuInMmh
bmiSWj0fx3bUGrd2/weSZjZ90UucLCdjkkgdrdDVbTwF0LUHSZ/RBs3BmLVQuRkrEvYzz5Ftb1W5
+1eamtkdaOCS1GeUZXcNiKht4vjaViY1burto66LeLfKHcW8VCUCR8Ew0QGokl9dhrBGTQ9e6Hfh
Fp2r1Wupff04Iw1woQHvhV1n8a3L4nmjFZH/0nXAkbS+mF78KrI2XtvkL76DFmNRBB4qCujGKRY9
u51BRxNlA+9WQ6B67dM249hfh5pQPcBW82549Upf3f92bpoG0dYZ2JK3S/en0QGPMepI413Bcy72
wnZC+QwU+0TN8G4Iqr3YRiCX8251L1OyvtD29bKCSUPX3tP0eu/WSnkDfYq7T2jb/U1P4q8NLQaP
al/pD0NWpRux5xmaeJkKjNxbQL20P/Nqpn3z56q95RfQoFSSJb/R3dZsmsDz78ECzk+l0j6KPdCz
6pD6pkVijItETXvoTOBELTybL9F3I4zHn8McIFfAbe2xL9v5BvWT6kY1s+CJ7SAYeju3f0bf9Rb+
E4mE3mx6tGNoYV7frOGbpPMJocsdFBYpPVApWaN66eETI60GSP5NTnoBjec85JWibJXA4mn2dhbk
pErFFr2dXb3rWTwWly6HHCsK7MeQt9cT30XjXg40sZv3VoxyoY2c4uaDQ4ZT7D+WZeaeJPYaAc87
mTALzGmfBk+Q++XPWp3Ge18F9l80NI7FSllurd5J/2jHeDub0/g9QF1sP9fJ+4hmKZH81wjhiUrj
aJtF4fTdDBQaPnKoNo+w22T8Fylq+OAvG44m9JBPVOEEW3XUQ9mcOMs2RPx+QH+DEll3Hpyh3c5b
HOL1Upd/mrS+TEpZ0xSy7GneTVvWpgY83jX1pV30h/WehK9ReeXTBDDxNLiKfhjnUvlKBmuNMGj6
2WQTxEN2TEtUTn1YW8jUUcb+ndKzdgezbvsEj+J0D/f5jZHzsbdqMRUHa9KHncTKwVDT36Gw0+5k
VHXRTE9lfwOfe/OJzeW2n2vKkj5ibqIe3Dbk4QqD7MjctNMXR8930gINPSrbYeRUdtLl7OqOtnFt
W73QoLhNQw1hy8ifpj2s+4VNpwy0uHIIbVW9VazlANY84y7CKdhaU6eloPuRcW+kUrB4JHzpaf9P
p3mACGRNOyx9r9U0PkbL/RqyL4saTmqxradxIf9z9tv8cNU5ncHdou5XoRU4OTdi/yiFKiF5bIx3
6RSamxkWjp0EiuO6lJwFSXOM35b6EJa4D4qnZU10hHJFj3dtZu3a1s4/WWXKRtNM4mOtt+mu0SN2
mmpK43ynIr5q1j+GMvMOeq/OSBEg2i2C3mJrvX7ejsrYPIrjP9rUZS4dfrSmXmNkSlo3w7abRm0n
hccrQfRatnxXxwxRLzr4w/BFqpare+WO/uf5Wt40DSTpVs7prujsQ190X9xoB/nlxtLH9DJMfR/u
E4VWTyf/xzBZuozzgQxd2rdHGb2Ftst9TG5mb3ZZUUZil4i3eLGbi0DSW7xcUkK973YFAVO5sFbL
oSh9e9/09by52uRs4c+86IUHja3EWC68hPTrv85r3YGmIIkckgoprSFx9kWVvI+5rthCvHakGvUT
5QP7tqqs+/X3IUNYr2iL5hdw/Ymosq1hYnJzh/v529R1KJ4PNjK+v/tBXW00fVD3TcudTdgFysb4
CaC+fwiAFoNh1TbCQdAEVXY2TXhCJUomOUEP+8JCZf7PSW2TXF5LJVqkIX9u5rS7lcmEhhSa1Zuk
tMeLjAPkcQ79RClRbMoS8z6Qrus9dytnnS1ucsIalUXyb2CvDYiH4j9NKm8nJZ+MT3KY297ZOUMT
7K+2mvY6SohqsMly1WRbjH79sIiEyYFsNXyrNTnvfPRhcFyEw0I7MVDo/i4B78xdrx2gs822Yruu
QU4O3FPjOOsa4rBzzbvoAa+ay6W6t+uBAkoP84wS7wcH7xx/UHrtT9fFK49/g9Ls+PJ5+g0MSlDC
LKKtkBrWj4Ze0GftmA9NbtaPiEPWj0uAmCRADrHz3iShy0TAytY68de1rsv/utZUtN+8KNZuXT3c
OLb1KjEZa4V5DDS/e9W1aQtIkfTZM0+dmrZPfZ95n/osXHJUaMkMAfqqvkr0OiZxRS0+116jHdpx
PhVsZT5GX68nM9RlfbFN5uh9GllfRl2pvURZ+DImkfM4DrzuVYkRnmQorTve7NzRhdZcpIcni73g
MdbuZCBBIcz09DKan6Ol70fsRPvHpAc1VVs0g207pPN2WsN/jsyQGDqQXy91XWq5lEMSFy1yPozW
FuGjX9Pnt6yh0nl1HrhM5i2VLdXPD4EaArIAp/8pzPr7ek6nOzHJoYTV6YhSuA6ZI2FkHuGSj4lT
LcADieJUt9Voxg5KwmiR38hWIpFHnJzKAQ5Hf9dqmraRbYrYZFsiZ1fbdcYHmyxgUvXbqG7R7UMa
QIEMwRf2jjSMZlHnVKspSgwLnRjtrq+EYcVU7y1LhyKzR1zwoNA/eaiXAumclNmBNoPkUC3V1Kt3
CvQ/Rg0EDSW9aEufkrP/AJOXoXhLSo6r9wqTFzg9VdpwnfvBsS61eJOZbzLahmS36CJC0+jrXMLU
5Wsw+ru9Zn31O/07gkz5gzi7Vt9Akqd/rrLae5r08CjmMEOIzxjowx31yP46FmpzytUy2YnXChpl
H3gxdbTlAj7ax+sF1iVH58MFKCa+u0DkNu4BKlNQr7S5tGcrTLYMSbvIMLMA9E2avk2T/hYCT/fc
+VO0a6wo+lHRyDHr8J8iBGceBr2wIbUoki+jUj9KAABKB7KLwHi4zkQeMPxRaWyCPd/8ls6ZdUDc
ha+VBWt9OmbwwyyYlX4Bu1wPYssRXoHeNj9e7V5UD4cKoCR5LsTBPkyVoSJgymUufbroRb0tPD3F
EV8mqwvqctMt+hRysIuORJWc1jEQrHY5XN1im+Yg3M0DiSBxfFxiXaesKRSThd4Zem2fr4eh65vb
vgS69GYPQCOdjRGivd3fp7Qc9nPzLqZoo/GYtN6PPhiLe7iS9UutHGQANXRICwav46u9yo5iF4uc
tcucIWn0C+82V3OAoCScdhRZf1n03XpX+y+LBghi9XkTuc5Wp3Nq2VPIBsTyXfs4jsn3dYsihZPl
8GH/QaPwN0S/wNMuTvBl+iGKR7LFv8Y6y2pVGH1fd0DiXfczfTXsADS5d7GRVaR08vq5SWngU5WZ
ZpSscuARrpzPk01nOoQ1fyFh537RuH+Sw9P88xzX9Z1uAIREv8h45nc+bEKlVX8q7YPofC1zrEp/
neNrin9ugghp7qSY9towbaesYFdMRvt7y/1500Pi8lA3PXQeasDuK8zm740D9wN8kdM2beBydIap
2FFRiR+AHo8n252Uo+40xaOreRU7H/qwDA+65YU8bIqGT2Pf6N8+TNLaWoFt1Swe2xreA3fSnZM5
eFOG6gQvkPQH1c4hsXLja1KP9+nkpn8kRkInJW9vT/Br1vSYEhEqqvG1Hvp7yZ/9W8TbGv8xgiY2
d5vTBbxzu+QLvBTZJwE6dHuV6tZXa2pqGsDCzwKoKELVvh3h2FphDllpAPVEDeNgjLBXdfDtHksj
77dFYaK2vSAh4jxaF5X57U4WnUBLyqKCoaCx01kX7bSp28eIlgAt5jVFdYZPgVrlZ7QN2IEgTrYO
RaReeGM1TOROYFhZXnfEvpjqWM3PssTbOmJC0HPrxIrGrxn6fhvQI41XkHwE59nWk4dmEdLrwjD/
owtBTLWe932aVX+XstFaI6xW7TchIB0PpN3BbmIaqN7yqdABNA9FmWo4kJGbJH96NVrwYCNzqbB1
kdkUbaqNDufD8kAO7F0xzqTXpix7yEq4REXXvKviEUDVPx21rbCXWBwBGbV1RtJ7fIsXRxCX5lk3
4CG+jKSqsqJRm+fX/M5gONlhpEAtenc7v5/U39vkBaXQ7A8yfeo28qb5XgPfdKaBHYqw14C8j/Z1
qoDnU2L3OLXdwVJb586efMvZkS5JDjlEiqCM0JgXd6Tozl3EzwP9EHqVKa13p1SniV1+MmDWewP0
/0s3wvRxtcONszfTJHz5l3h7seuRV4BsbOAiK6D3SJOa/9IlJylj1Q3qDWVjC0E7chdeqY0b085a
JGMr46Wh8lK3JCFJDtyHdVduhGUTnhUorRT4DmVo2uZ/n1RpJuC8fLqQpCqgv10OCjyVwAvRz2jn
v22LI0amDEWYAdiTau8n2I1Lza3OcTNNj+FyyEdr35QF7O7LSA4A/s2o4aVzsXhZpz501IplBKUj
fBwg+5BEDu6upniss7uhV38TkxzszitOrqq368wmqsNTXlt/ItHT3cH9iYxRNyY94qBFt4UI3aLG
NJTk2xejeCRSztZwGZtB9meeqip4mWQ8s2XS9tXcDxvBWmoD3Te8l+ORscTImRxgSYO3IDlfzdD3
xt2m7LrXCXWDxHY1qw+J7iBlpLSewz1Z0fnNdbW/n6rA3cWJMX1u+pA8quU96ipYrnAsYQ+1NeVO
nPOgqjRUIrQuXhf6pxtEq/2teF0eNRd7cn6ns3j6bMEF/YwcQFHXdbctauWhGuAWk8jCoju7mnL1
JOvoNf86jTVMe/HqTTfcavS7wobJJwLHEX+K9fJWlpUIkJAQ9inVk4yiHCJKtpzVWVYjZ9VBYl9N
0GjZ6I2a6OFZWs82bA71Lz7NrBQ8ImiiUCK9GfginwxodC90ZXNrroPycwU5xkYdUGYr+KX5JHwC
5IKanRrE400X5AAulpwq22ltG0VhBSsew0wvQmMDmiG58FCCr6U0abZRTGcXt7G2Tf3sl8DQQQTA
r7KDmleoAFtU35SlBOfP1gjce9h6/djei0mcdgOBjeqZw0EixGF3EDnJfLFdF9GsDoxu1t2LXW2U
AUkaNLPo19fOdVflN2XoP/qzYkL9JZRWQaZDZKXBkTr78R8Zz3LIVRZP2HicogWTHGy0gzdihLuZ
cDldQ6GuzPddR1kKeeqd572ERTs9XFMAk2LSFuBHyo0kDsQRNeaIEHZT77jBGp/EkeoNNe9Ce4Eg
I711iiLnxufpRzPrvPuyRdcgsyIEFfx53qq1E7+0g1tsnDnzf6/c6n4YSMhvxvl7yYaP32rR0kHS
V38mZvbVGpL8e6fwp6V/efrCfiDbhXnaPHZ9QULAtLSLG47zzRQ43W2legOqvPo/rlyM5vsrW8uV
lbC8L6eCPEuRfqdo//7KfZd8jctM3ca52T/MUX6AxAw27tlUjmYxKb8bA99zr0t0yLBrdw/Fv3em
57+/pY6uHY0hVj8lEJptnaYqv1lN97KAtpn/F9RGVDrn5HdFU9SXoHeSnc4//acg9ZUj/dvxbZTE
zWVs43lveXPx2Ql9CKNDU/uBkMbrx9D4GIofBD86gyTgh48xzd4/PkZkusUvH6PmxeZi8J687Ub+
n6sB+QqKENlnqGCLR6PltrKMTE/lAJYvd6b8Xky8bTU7rzG6owxlejiDVZJha4zrdPq6nWa7TKUx
gB5zSJGd2Yx2vRFaCMRr2SNbLYAJrfWMnoD13AdLEgYRpDux1UGwoH4XritIjp9BGGWPtv86HUkw
6omRRTbB7NRz15qvh2Y5S4C/20oPunQZ2VE/k1tJDRKniwdyHlR7NPWkwlK5E10HUyO7QAlkPsMG
i6ae+oeYURdFKmaJEp0aicrnaTqXlfrIe4u/jcoSPsxpMOtzvzCoyEFv+573Y8igI+gfT1cH0ghE
q2/R01jvi9a/Qa6z2xrkz05SvEsTuK9gmHAhQwVnLV44r72TFP4yfUaO14Ve1vb9/QocmIcw3Pj+
4B6LSKuNnei9a4sRTQX3KMLuIhYvZ+LVYXHbtIu3asHOdEOL6jokYQ9zaHzWhaV2GU22+lkobMW3
jK6+JVJ9i/x1HgLDa2Rp1AaNZMDC/MGa9kkLh5K8Aq5vg2IcoxKdkOVlUUrlclijzdagy5fS/PXg
Tcq0n0refofQvolNxQCkEE3fAXbtytRLXqaoLmn1wy7ctEnkwWRRpavdnRaGMdefvi/2a7ymm3/y
+jZwDyP3Mi6M7XJoE51ukaGLSLdhu3qDJS5z2hmwg+wW8zQL7wONB1fbDnRaTM74zfP8YDcamX4r
1R2n+DTPU/PyIWpw4qW2eJuyg39U+KN1hk3hwo0cc+fmIQXORZh1MJrxsZr4k0pZo9fZs0l5bTQU
5zE1VeMZlp29wvMGzRSrOysp+zVRqtFTjdc5PaSJaNGxQfYlB5oeNnfibVPrdoK24ikIQlPWEHOP
tOg5zFhDljTIg4FHSrJNFhYJClZd+FxOVQX9DkClyojC5wLifsha3O08wj67rYweTUPfdw6Vab96
E7bVMlVM/zZ/iRCnQ4Pd3kKTxqu3tdOWy4/SrATmTmFWZ36UZuUsV62wPot3Xirj4qU6TnAIv/nV
K/9NMgwd/f3cfwuW/zXuasl5uMsjZ9zmtqd8VoLpH2fTqL/ahrezD3FKjJb72NTjsckT4y4cXUh3
li8tOIinqRynZ6tvjbuym1JUDfly1tB9G+xe3tnly+z/HT/EcIHOfTHY6r60HRJEkJjczU2o3016
a++QhDc2Yrs6/m1ILkGvNjLv6jby2d61IQrZHxzasn7KE3fXugYSX4oWPsghK9LP9K86IB7/NskZ
vG7eFk75dF+IXqYYy7iBNsV2oUD7NToKAbun9o+r2ZiC6HqFzCler+BYYLcW1jhvqwdhupcZ12Bb
yZ6DITspCiybdC/Fmyob40OLyidacq5+ame1uleXSq8SZt6d2gExWCq9PGmbp4acEzILFbqtS4Q4
ssY8afSQrZNoL+52DeJmkzb798iRthsl9crf2pJypKVn4V3m9+ULemSrvZ5QKUKQyNxXSV39VvKu
qmlF8WTkPmxF2QTSeLH3y3Q6oILr9ArJ1efA7r4iclHs0N5LngeVdIuciW1YbNNik7P/N3FKQXoh
V+GaHsdQ23rGDN3+ckezjnM/td9MPZzuJhXMsliTNNO248AdpQwN9Cv23QwJtocIjwJB3qFuYu0o
QhezY9xbWqE+JdmYfIoa/aeYJcqNXPWYm+b0bYlSPedoZOBhCsV85l0zv9MsbgLU461nsRVhuBtp
cnw0LMN6jhFq3jmgro8SIRPMiXTnIgD7LLZlQm/D3rrmAVw9iADxJXtYu8MX4NL1ye9rfR8uqS8H
u9Va7+0F26LvS/y/2Yc5RX228jfhGHb3ST64h0Tvi32Rh9kXaAyNG3QpvW3ot9mXIaxpWnYCZ6N4
DOPZJylRQo8pwZoBn0+fDffiTMp4fkogIQt4dRrQ2dplQaF/1rshehycdrjpE9tVScPZ7W3JwzLd
DFrgn0zjqFlN0/8Uh1JAd3WX6WN7u4Yj24feDCJUoKcqWFjmcrw3o6J7aXf2aA4vqtK0CE6N6UaG
QdktDJMKMrCLF1XSEnEFWllkmI0omAXW8Exl2nt0O/siZn67MBQFgNzLpGZJFxW0DCGYG/E62vTd
N6f2kKTs766PW7Ij6bSJyJCgBfDuMSxP2+vD1x/3S1PvuwDxhaLAgnNG5mV9VstEnRx0BBnS2YTd
nT2kNhz6pcqWdWP7FM3+oe3C4EFMneqidxzWP8Unpuukq+3XSe04V3daN/yU+P/bSVEHWgy2Bz5a
17jkSZ3xwYsDoB5lMxjVj6kO7pSYt83n3G+Lz3ni/6Utb12VU0cbl5fJC3SCxjq0fx2K9xpMxqq5
XIdDQseZlgbVzlNOvrl0Fo+GO39iFEifcf+vI8PJ882Q2tUTkBB9a2Wh/ujq2nRAVro+QwTX3w4N
Yjme4zYP5JeNnQJg4stcIaQxFVX9w63CU6OBt90UwLnhJ0AoNDN+oLwTfrN1R98mlNvWJXtloX10
8tclhxnAUjdYr0vSUn4O+O5GbTN8Uwq9h5qRs4kevA06B8O3vOGacjYstn+NK4wZmlgPwtLt2Gbh
QbTBfNIqF9uB4qKCOHkvw7qrEQpHkVOUwkJvBgCW6c7lzS7SYjYJDB7GScy74MXNkQ3ecGL6PH82
SHWsJ+9d/yVGBfBz28+RcQg6o9uFs+OfIs+bvjnIWXdDUX5ttCK+pDBEb0Z0Pb5JWITS4wmOYHQ2
TWdT6r13Eye6fwxpVtzRmGzuo6Hkb12mc7czihTdDxlPrdlBK2Ka+xFRIXRB7XlvqM4RLNNP35qC
k/DWA7pqH+TszX41iX22tDVeKO7FZC2AkRE7T9XgJHYxifN/tH9Yn+/4u8/z6/ryOT1BdLytPejW
waOr7aAptskX8u9DD5HtpHcPXZ7A+14NLqWLPP5RG46f7MG2k/+pO0hGlglrjDHHCL3EDqowMXfp
fy51tbwtt06PofS1xwyF8EUNwSys5VvUlFtPc9OD2EQ7oYP59H5I1Y3R6/Bi8yg1zEA7URpVV9zY
4Kbmxmrc7uLAMv8lqozXB3BcvoatMLIlzGuL7gJriP0l+Ttsbsd/rPZrmEwv/IA/sc2335jZGKPA
9NCWFpr0RuU8Rk1kPoL2HOgf5oteqOe0hdlCIhvTaG9s23DhStTZlCzx9RxBdRjWcN1KzKRY9qZu
QNPp1FjWmOUKsC9b766g7tbwdPDnM7QRnyRalh097lvGWhxSm/F2dECtmL6S3aToYH5VS0oSvuMH
FxlC9XesszZ6VlCke84mYzctPa5Jauh0PTXFRobzrBk3kDGrqzcdQ4AwY57fiFeWDBHcuMhwWXJK
4eSTJXPoddIuaC9W4EOLongkK8KtLnmT5dDUGTBx5ODOkkvpgnJGEy8KDjLUknC401U0i/oqzD8H
1I2ezXRNpUhAXUH5fJ3eNJW69Zxur7UGKoVB7D2OFa1q+qIWWg49tBNOC9C462F/+GfE4LZ39cij
/kMEyCnS4kvJ41/WcNi/78bIQB+ed5ZM34PEIaViGybHeaHd72PlIET6q231Q6oPyX5VwwJr5Yp2
tCqTqoQOqyl1sOrsyJCSyToUhI1gasLBWk1XTM3bJEHrSNSbSUYS+jZRpx3hHAa0Usd68dClyR3y
g84z0GDn2dH1r7Rx1RdIYh0kyyt3T3573IuzdRTvMpGyahenmPI8vS+cVIeVltlJZMV7Wurrg0x3
1UZjJ1r/WGcvk5DSOP4f1r5rOXJdWfaLGEFvXtv7VsuO9MIYjaG3IAiQX38SRS1Ra/bsc+JG3BcG
USiA3VKTBKqyMgHvT+7IpPs9FlUgft7SJ5C9z48x9IAX1EtzmMjBlbrZ38gkag0VRMLLdvQRoK7d
HBzT1QEA+ecTgfQHql/aPVk6vYDq0/gepkm/pwAcA0Hudmx4PQXwRGJ1F7xob9RJPzJkYyH6nsY3
+oHFWYeyj38PZ0Vdr2LXBH1zmfn7BO8BYHf9fRc0xaNjpuVjgXWSJTN5jRoLv3HHtJeOGbMddQIh
Pe4sECUsacDncDyvCpC4Dt7ad6v0YlkPBJow8RJaAdI7gn0HfPdZg6RyK2TyDhrc7y6Hvg+IRoJ9
EUON0ctz4w0DqZ8GDrXmr5wUoJlypempuXcUBN/QmmGHtLihoBfshrywswjrNt/4YC0QkEH6xrPE
AttpjgxG3iNPqKRclB3IWvOL/d/+yBmezaCN+R6lyxIQ1gxIBRX5+yMGWHtJvbQSJDTmji/BwpYi
gZ4Aq2aZ4Bne9xW4NER4g4pXeHMNZFmwPA62PWRsb+AIQMzfRemX8IMTeZhhatxJ/n0cHCdd5kHs
KvrwX6En3HTpKHbgVk1JvjQHTek0LTT71BWa3kTwlkO9O+xR9KZ2dnguuZDxi7o9NVtTX8VghX1K
sPPAsuU/3ehV0TtQ0A6K7q9ujZqNgMyfbmofM81Gdrqoxm02X5Rm4z0YlftMADgBYbJtN2bZEbpg
+bEwNHs7AIVwjUUFGHtl+A88ROi6MZ3q1Uzi1yQW9a8mhd5d5sl4YUlAoNu4+sWD5nXQ4vK1aMoU
0jiZ9zCYuJlrLc6vEKj4uEpjyK9Xce0kXSMP1oL++K2x9A/WGChNiyMwW8QR88UMbciJVuZvNhqk
KDj8yIDERuCvc8TeHiASUx0cpGwgzOPYD2SL2LdO2P29MPA6CBzIDrcjuLBmf0hfAdLIdKxSW6O9
TYeXvhshWlrZd84g3YOlFqsusBsbIxtSpLGxYkWyXQLt+m/jJB5PRkt5pmv7IJnv/6wy/aSD5WQ+
8VxjsgT/nPzLp0qD4TnpmjdaI9NqmRbKQw+xeRbqe7KLwL/Glg/sQz6+8giyA3N4l8LAym6bEDu3
3WhDlQeDeK4jKFVAKsJYJcgzQnIuHS9WyPQlOTjBc9Y19jIuUazesihfslGPNmPi2BcNiNvpYARm
fAqYve6LEOEt6iAXAbmlZYmbbEO2HvV/K91JIgjTcXbtBehCOieTm6pk+Ps1lYYAJBsOWDQO38Ce
60Gi0tEOXDVNc9ME0nupQV5zdHyo98VK9N4oRm/JGSj8R08rwYRV/6oHS3tTJ35Wf5wY4MfNGARB
HAPZxdLIjefG77pVzJl9FQa0BbI2KQ5IGIDRIRyDdW1CFSE1wnKZ1yDfiZQ8XanOuA+0N4A8aOsG
kn6p1I31f/chRzqkKdhOYuU9T0ZncfG9LLsA2y3rRFvOvorHO1MbTyRDlqXmcKf6aIdJfa2JX4va
nH72/W/jwIcClntpv7WQZViA+Ch+iK3Q3ww+MDYCNIZnMw2SNW+Y8Vxp/HtRSaiZJ+DBw6ruB+ie
rYVUgzTzn0EA38ozCnpSMGtq+vMo5TQIsqrToLZCQAtwEy3ss2PSONoyH0W6RMwpO0ahBEk79XRh
OnycUteY6QigOMV4sCQSaKUqq6w0FIInBoTXoQWWnIIQDBpawdp7zU7rZVWz+G0oxNVzUOu16MX3
nvndL5RM/Y59x3/2cgs8zL60r5mnZ9B9YvEBf9n6nA2WuWa27z2YKXtJwmg7qvwRHUQ1BMDWxKgb
p3ZuIV2cOfJgUAbqi89nd+zHw4FanQ7F+W4Ixi1BgioJnfK+RURvQggp+BAoWf5uYy4YKEiUmpzJ
T36OJdQRzUd+/3U+p8Ua3c+6E/g3UJ6ie9pqjrD0tv4IlnRgblSQprQBCqwcF1RlCh2tDjQohLbT
eraNaXAxtLcG2+5D4gc1dsm6JvE3jFZTU4rCvQ6iSFG5mwQIF4A4KVEH6gCTXbiwnDLefvHGannV
Dnl/np0dTxF7Z/XDFzcIuSdr6RQtuMBfQBATnFlVO9aiQzxgH1jhS22a4WVg2LesAL/fuBYYyCYX
1FyNizQJNTxdhmIFPBFEDebnkzTzGmTWa3owdWS3B25fyrwrVkI5U0+YIwO30BkAgimbnP94+NHs
hWkZIFtEWbpiO3QVPWJklqjLpFOdiA/nLjIKI7WB6gM2Qw0hDbwvfnFvVPGKHJ3EQHmQVXvW3rTF
ZJtmsIZ610KmzY4XRV1AbsIw7LskG5udk3T5vrSc4TpCCBIacWnzKiH36GmR9ssXzc6tTO+t8wq5
pEGFmzY7kRtgHgn4cLUw5TSo0N0zPRHsstshRuROg0Lg2u6CdFibUOhbFKpSwVWVCnSoZbNE0Co4
W7YwgKtRW3twbcSgv0LpAQgZP/ywawJzCasb4M0R8ll8DtarRGyhjwZ5Y6RzrsAMy2uRieZsulCo
Z2bhQnwHFCh60g6HKtBv1HKVic7AW5LvuKvKE9RQmoQ6Si3KNnoN+J0XtuXHLEGedyuTI5KaGH6Y
rEsbG02ZmSAknC+F3BI+DRA0O5pNDukuTFN2YSBVWPu+SNZ0R1XqttKT8gFKbuaJWm0YdOey4eD9
Qx8dgkYXaxeIi3VaBR82VK7ewkrzp3sRVbXluR6tK/nTrQjyeLaOYtGs54lEyO4syBafaR4Eh0G/
MXgpgkygVKkV/5WRJb+ZSL07p4d4NwvBWk925jre0mgN89hGpXwy03jbDb7xmgsDStZlO2zJLUMK
PTewsW/H3jz8t2lHU6sXrgANF01bhKI8WAQLbDVu7VA1GK4LZ+w2xEJGzRSx9S/NWDWJskxvm3A9
94YCQQm9/B3htfDUQ1PowDJ8S2raMaLlleujEEH1po7iiIxr4BJVU0+BPWSKpp+aSBkk56zusqkZ
DUI/R7X2a5oJGY9LGpXfqRUxx7n0nf7sjeP41JWsu2rQEaO+2LDiuzYPLtQngVy8awcLnAG4Ihg1
mhsWWLsQBCtPiTZqwBQNG+oretO4d0EYSOO4w9uHoUuW1FePUfLoFr9r/PK2IgXWnYdl/yCKMgMt
V94fXUXuBNiwtUtNu4aWDviiJhdU0zSW49yolZa5CQxgYmyo2RvAcJdZcKEWDSqxQF8gQNAfqUlT
ej6/eVn6OCjak7xvs3tNRW3LOra3WGD0kLuJ671E7f6FXJCUiS/QoNjPA7qC6VsUAgBBoSahAy8S
Nk0SFU2/twBdXoBhIkAqu3YXaRMAzVzbtrYwNSeGyBYLVjYfw7s6r8I7VEvmuwTyRgudfBoTZXZl
zS/USwdyHg5lELl3k1PW4uHS4jcwzZsFYErSnSzazYPma5XqMkYKCtsgK50VCq6AIQki3Tw6+ON8
rgUKkQCtTe0vb3+ZDPmaewiC152+TXne71xUCz1EsfMzTsfiR6kHyBx41VMBurS/OWSt9xQMVT05
4MXb7+oBmy41Q47N0r0HHplF4kLTvjSi+uzlmvViss0YFslL3cjmIpMIOG1l5qWItxmA4xsko6yX
edBHE6v1FJGscayO05tRmgHukSSuUN4HeaQvBx4C8Bb3A1R+0dGqdyudQebdu2DDk1gyWJElME2s
c7Kq2oZ5CTU8xw4g65qztcPM9IkVWAomXdT9rBCr0kzb/s2Qxqq9IX11OgQ1cuCzsdPm2B5i+X0w
6hbFdmp4CLGbafjo6+0TUh79Os2x2m8VFsJV+AjW2nhdevxCLU8Hm8LYZWxpDAbwHaqX++KjN4pQ
Lt84FRBTaujn+MCX5UYPwGCagMIasQAUwveqRiW3QKuCG+QBeXsfXFHYC/Seqb9x8Uj9IbjdVqYV
jEcamKuBHRW3jPKxyZPh4Kmyiqbzy4ujzqgZuSHu07A/GSO0tsHCAX7GphInciOPUYuqbcdBFrsH
+IgvfadokPEctKk2IMzTapEYurgzer++APuiAc2K1Kkr6gq/z1qJk/4zwoqy4AZCQHCY5/YPj/ns
SC8n3ibBBTJo2y7Gm37ZmlG/AZNeu5qXemqAK/LuSCYBmr6N7lsASSM8ylJXvoV5vQfxjvbLcIwT
hEvHVwZmgaWHev8reLO0ncP1fofyUqA21SDPQd1iqjf7UcbVdQztcpENZXzOVVVqlgAeLSAJNLU+
7Q5zSrYqRHEoLXApEvkMkcwAFgpdH417YFfVywN15Ph5ravcRo7fDKHkyvXh3IAh7YX/roXBXyJT
RuDIBSta0ATWCwP/1yY1hNyQE1hbP8aYbmO/GD/sKN+JpkxuvLHiB7OwAIzPddBXtWnykLOqPeGJ
80qdYxzXZ1BUn0vp5idryPIVlHEhsKiaAccbcEGndAi1FI8w1TPIDD0ehDuVUI+7JmPvvAMSl9/s
wWsuOfCji64P9G9xK7VV1ZjlnpoZMhZQxxRPmaG2YMDZLmIww3wL00YCW6H7ey/20yOqTt0llkML
njH2PBZRfNa1IQCBLmAAEJLtVlrlR4dKNZUbU2561MRnxCuhiRa1SIYBhbUClU18oOanm6FmA1gM
3GgEKhjbd1R2gGGrrr4HLmLqKmKe6q0A0or7FxmU1QkVce7q0wMpCZQApEIsXeURdqCUJw9oElXf
o+ZjDvLQoDgHLiJwJOOBpN93SKatxwY1ILJqjHuU0hv3OQs2LaKUV/IoktQC4iCQC0SnwLPrpe64
wNNm2JOzbaEwmw0tMFcYSiNaNSfCke3arsRYLGtX28jeeTWhqbXPQMe06BQzjDOG9ZGaEKmxnhzO
PpqRHJJNglLllWyYu6tLCIbRXt3Ft96xSiQr2shTLzVptz47250IjwjqpAvKanV2B6rgtOw3Setr
ACkX/MBsyz/qQG1N2bEsBCWXRIaVBpCdUmftIJPtAAzQNNM84M85ESmCKuEqi7HsMXMA3eKiz+6C
DG80OXq3JixhAobgKE3/bTb1qQtJBLsQy6jLebr04oKtUq3LNlO7jkbFWZ5Y+6lthHj5NlV5oSmq
ws3uBsmxP1SDgbeb5s9RYguSOnnIk2MRieyE1c7HYfRTgH3+bMdV3R+L9kh2GtGFgQUaVZ2oZqyL
p8DmYx9CMNhDLaUVauaCbI7qwL+/WpYARa1nGhA6QxgdaVQg7eKkeBidwXmUDDCZIblypjmPZLG0
cQ/6CH7HlKm39GaR1tw7kkeJjMSqZVBCa7XWxYoKpZKsAYcUDY0hJXtAMVawoCZKYo3L/3Elz2r4
XQKIS4ssfMBzB5XSY1McO3VIpIU2H+ICmKGxONIZdVc2lyAntiR4Gz/HRORO/eRZjzX4fP48pX6t
7Zs1pLSSrZ1H2Yp0w/eFqg6r8TtZma0uzhwA/LOT59kq103rKN3qFwszfjIE/zhEqc1PZHN98Os5
dn6kzlF5cLA1II726UI9EhV0oHQGr1qh3eY01dh78VEfmlf2WVluI81AJkpT0UHrQFGpvKhFrjRw
jLtp4JTR+meuefp/z0X2zyvOc5n/XJFmNsvSOqIWG49PPIyaDJW3hOD1P5vY7phPaYfHytyL5cTX
JvUiIR7nZnu2HU2cpcnCPV5th85Mgdgh23TqA6CyTw3jQDY6lG6NemZ1QJkBSEpf4g47CPB2MW94
0gC/91Ptpe6a6r20/BcfP4R3UEFPJ8CTTif/6tJD6T1DKuOguks18v+Y4v+7DyTAUOUF/u61wx3n
1EjXXhDRQxHn8aaFTu3EDmF5UHapa925dPjKz6b/mIym9fK3QaFvthM7xH8OkmltvUSWnZxEieJL
Xmjyjg5d4uXQylzOlhGBuDs3UQvyLFair7pisyxrY2sk2KO6whi+DM35UgubKpym7A1wdehSBSXU
FVRM764JY2ObhSCCJZuNDOWi7bwS1KBlve5RU78PPZY/D9q4LRsToFZl160smO0iqj7sHhjb9g3w
dc9OhT3kp332/7e9alC/RtmrKfGlslegvIQm8zAlyxrQ1p540D7O+bO8N5tt7/hyOefPBFKYiMIm
/mZOinE7es0jWx7JNNnjZRWiooxybqMWZqfYqh/nS3M8cLZNEw/LeZo27L9OTR2DkU9T00Q6qJzv
uGsuRwMVgswdERjMAUm55LXrLrWWFagDkOFl6sETatijruWpUDbya80QCopAkGxphmksTfA5iwC7
Dwqa1KSfByxPp5lm0zxnk2RbvG+8I3UCB3afOjk/9SjjX8nCw4pbLWSmlQdefPVgIzWrTD54pndV
PoCqSzVpueKUEXJtIsyOZHN9EBwAFH6lzslNzesiFb6ZbaX5e55WG/yv09KgQEMwKxUswz4KyyCa
tgejNXXSofucNmTYKgw1VlWy05x93WFlR+sZPwIOgpq0nqGm6/cChUhITcxN6kUtG+6X7ORH2PX0
qCDehnL8HnTYEkWe3p9AKI41HrU9ZaQzOiRhCYnYrN3S0BAs63htqCHUnmcIKxD8W317/4d9mvnL
RYY8SBaeX4oNQhz9XnrRg2n3+psHIdYgdJIfBU/7ZStT/wLB3+4EGg+UEw5V8N1ozuTgQJV4WXng
lG9kXZ9L6IisqMPdWtCYeoeyc7NyG5GcgzgqLvEI7AFSW8kP13zsa2P8bqEofQUd21Itm8MtUsSI
PTAId+KdO7wVus0WSWZFd2Xp2hfqwBYAtRWqQ0OJ3dRRa+BfDk3UUcjm4BkxqBUdBYGSTNyTTXQO
UHZDP9w3iAxurEgT1zCPzavR6jemFrUpUknUEp0WbzQw5kMRGCKPkeeZB0RV9lTUMhe6UBPqzs4B
5OdTJ/mTnQ4DUksHJ3F3f9rVtGCH1g6V0e2++Cs7XSAbtfiIgpyp84/hqN5F/lgX08eb623IDZDI
8jjW+Xae1gSm/pz6YtloTJ5dFwkdCUz+tQ/xukahWXLPsgCw3wqKDbINyqVhG/WLx1qU8Yk2f/N9
oACEKH8EGciTSpf/5na5yrLCg37oPZJBKXYpOVvWgRX+RuoMMO48e5fJT9ToNU8258M6xqPx1Ohl
dTSQXd2Mvo1FJcgHFlHhdz8sM1pqY178Bgf3M3cG+yXQJIL7iLxfXE3X95WN0n0Pe7JbWvr9UnS6
8TbY/V64Rv5b98YDH4LmDaBNCHSB/dDjbBGLfnzQzTLdhnaTHRqPZVfbj6OVEfTiDUj67VBn+S99
iL/xPB2eeyEH7D6N8hQY3D7hzq7WXu9VLx5HOFC5Wt24Tzw/PjZt4izrKOWgwHbYMfGN8aFjxgN4
Opw3aDRDzSm0uxP0w+p70LS9kx1fBlGZvhHnErR1t5bFAFIn/koLUFwHAszoohVlcm6MGJt9y+rf
W2ftpkn5A+AayGQpB5O5wxY1lPE6NbPyDsUv5V0VosALAYca8XqnuDOgveYv6gKfeMyvZEINl4bM
tAiseCG1ahdpXboRCvSBf7V2M/08WSBsLA6Weu9NHSGqBcawuqNW7IbVuTDj8zwor/DWH+IEJJ6f
E5VIGK9wM6UbjSAiWFB/TEw+XmywReG3P4jsbVR8nHXGh2NXLEpHUb5NxG/TkXzo8KVdy2g8MmBd
ueEfIGGzcFyweFS5dZkwCyOkMRAcSDeEcYhKk51RoPFMnWRyY+NsWv2HPwPCHWmyyDlqre8siY7C
rtpvVWIb9yaCZqe/2Pum/GpPze6bk7MP/wYAoCWxV+B38y0IU/NeRqimmiJZZdizD35XJEFOngtu
UMIkUKlaAf6Fru3APRHad/jDVE89JJl2HUq4N91gGd9GPHgj7sXveIWBPoVl2mngzniFSrUPogwU
JKuRyOlWT1KNZBUCQ5FbTyPJwQlRBEYjLSAqrjyF6Lj3z0i6pu4BokgjndjXvzGAj8gBKz3UXkTr
ImrteyDE0w3+GcFJZAn4hiFevbOYVSMvEFtQC+c69Kgt0KtaZvYD0kWbofbGCDWJ8RocXcaP1EZl
IRCz6bMz6mIVmMK8ViLStv3Ydwe36YYT8uwQH/eq5r7BYx7leX35imXEY5gB3LuI70fegjGs9mql
KmK/Mk0vl3/7bCO3/uOzRbX+5bMlmgaRXVX7RaVbsWTFkllxd5iKs1QTqPnuQGVfzNTuUUfC9rXI
MrFAZBUUchSu81uvWVsJGAMmo4u07dqXsbZAGrvErrXzNhJiZstYhvirk5FVCd7RkXMalYqXVIeS
696GRRA792q5taRXHjRAQs7C5fJMZ3TgaQWGstB1V3NH04TvCdPDRdF6cmOlkbX3vTq+9wdV0jaA
6hfIkxNKPOsX8hhsy0R+03pC9Y9YQo89Okg8Sqw5rf8lxj+dktMIJ0oBeGnibISMse0HG92A4K7j
+ahBCfN1o2DFzGLdwuiADOwBC3p0HUCk7Wz8Rm6hDppTp64Rgeux10iSrrt0yq2PUMunhv/NTeLO
35aAIkLGyuNPbVFsUcqNvB7uvI3pxOO2UE2R18sUuiEvWdnoh8x0ITuujfqr7shfQxr4d0g0yyvY
tFGxrvwtI3CXjHvIXKlpC15uyX9IvY9pK8SNd2OBynZQa4Nhd+MDM7ZEdjHZ09aWmrWepvtp46t6
UbGRfGkilpns00ZHJrpBdalPwNUocfqFYfTOOigD/eQQ2hUvid7doDzj7uOKUKc5Rh3iNPlodicU
mYBeogBR9QkCnaG5iWoUlVeeFBvqp4PmJd9Ttza3sjQ5alhwSMqoP1esqVDKnztgkPFduSBjUrEP
H8vlfFkzhuyv8qYO7kUS/JdQWshqJG+htc7PXIQAE0JfatlVkGgUGdD8SN3jFCuvbgPGt27hIzQp
F2RsVQ+d+UDK7KvGu8722jBB/TH1cmtl1AAaSqwMHLzGj4xuNNxC8bnLbNxzdBr7D7WVp1A4Q9yc
DshR5QIh3X/aHfiFSvD6k+XLSGqPWWJAs3xJc81jICSEULw6mIVnrW2Zu/kF9GDdRgcX+KU2Quus
8ydDwb3oQGY6G2NhLd10KNcJVioe9iChfxqjYkkuGdmGoGyh3xPb63mGNtGfsDuJQdPn83KhQZXs
EKgDnUWZ05VgUnBhxH4uWJO1G1sb8F3l5Xg2lM7ZsCMfMtlO9c9omnJukw81q6pw7OXc4xpetTJc
CEq2AgkjUSYfhxTRyBb18mjn0m9AOBT9mmw59ZC703rVpi+03xSB/BKkzJIEKj8xyNM7oNlP2Dt+
jWb+Edykwb4TPWmJ9gwUtHU2NfADCiseoBQ/pOdmyEtwL3HthiI0c9l0sYkYTx4twBhZ/pRRtgZI
sQT2I4FwjRPGv3javFeR231rB+TtNTfW77Hg8cE9yXT8H6tsj5dWDxacFtX8XrZ28XLF/eCU+Fuk
YjhNp5rFtYPRYk1VZg0qiVQPHVwBZNYAWjyJ3WCXmCjaAx3GK4CXN4h1tg/+WAcnFAu2S7JrHOSL
VRs31yy0xrvAkVi/qAExuAKQMaqco4364ke/gpyu0MunqBrbhQQj34kOg9CKk64Os42aXHC2dHJz
U40AhIuSnZkbVU8BULD3zA+XutnGwLWsWrfMnxzZVU+IvALeWPN7coyq/AKUlH+lVpu2P2XZDNMk
0KsDrWoe4z5Uc1ZqQ4sHkdhTMx+dcQUskL2lZufXSA8iwL2h5pCEDLux1l9Z6qLgCk32yG5YS+pF
Jl47NBXoLajXd/vk3HVYoVKvLs32ipDBjTqxdE0WtTPou0LTrBFsy1mLgoz20GFxgFBSkYVn/LbC
M51pov4GvmyxM43KGRdmE/YIwA9ggjcKbAwLKDOrMzpEUAU4hAkOc/NvfvMwGkEuNGxu/r9PNV/y
j6n++ATzNf7wow6PCb7vjYcwhsiyBpWQakGn8wHEH86qsmq5gFBCfpw7vASU9E1V/DOE2nO3r2ac
m3T25wXyDhlJwwPL4f8+Tdx8fjC6Cn2SyThflYxu29jVwrWN28gT7N3Uh5iHUHNyoVMaUtfpC5Q3
m71mJdVdB2lIB6mgU6kYO+lQDw5QIFpYLwfT+rAJOkuzjQZRo/Og7gBgoznbtDxDrcTnWBpRpUDL
Sc88z/ZRR+32mONJRFedOwbQ6whXZJfSj7Ey53HvrrM6CZbTFT8nRpQKhdvg8BZ07ZyX2CU3Rrqa
pqLBMX/NPRFfp6lybtTrONGaySXQgosFEqItGCb4weU6P0xnXt5/nP3FRi7St70cNzbG0aH8PJtt
rppmnpU6ZlsDltBlauOOB71bcF/3HripYjCpUzN0suCem5DQFpl5jZVHA3m1Xdw5/ZI6G9sP7ivE
W4pG6OdpkOBQCkQRDyJfgIiWnJVX37IuoElpftajc9Fcvf5pc+8SezgpYfHDlJ28JAc3U6CHe6+V
TwRIJxh6pLDoiARM9tlEHmQvmvGKKvOFPmBDkDvpHQj07FuapN4FD6Q1teigjWBzzq3uZz9EGTJ9
HRB5ddCwpe+GYDHwiujY5rbazzfua/d5lqXGh43O+tx2X+N4yBd6VXivU2+01Y3gIeM8uzmOk93A
e+2eWDceyQRxiOzWAYh/DfEsg2qejJbk1ve3GGRMd+RFh65lu8yqxJlaMkmzW1tWL5VXgklDzUwm
ycBZ4WpmtJ9tfWW1Sz/Vsy25UEfOCxRdVCjiIRvNGTeQE406O1vNV408bm0zCQbqeb7Iys29Z0jg
tQwfHzitRv9ou92NhtFXAi6igVJp/WV2owENbzp9hPkrZNhRCrB/XWZTGbZ3MvDi0/zJuBcmCwM0
iahJxR+MfJnbhgtNc70v36oxQ8BITdBVkQsdghEcIMxgxvStaFKvDyC6VxR8OV9W70p/pzXArc/f
tG977aD74tv8h0OAFLz/PN/Pn06WTnCtoleaa/ofBrJWUdfhOjXH2j6AYUOoYhqx90yIJGhVIb+n
rHs08yJ7TCHZePB0HQhdZYeenaVV3WXEOhzgT59tOlAZ7f2itp84iO7ISXdNY9m5entOLEdbaU5V
LDgE+B56aTyLbijPQrXcOhg3wIqAObkJjIfWle2dD9Krzs+MBzL1Bqi9oiJKjmSTfVTviqTSl9MA
x4wepLEJOTfAxAmIHtbVfbqnycGJmx0QFTEW1KQBAX4smmvIG5n6EaHEXPbtliZHtUlxSq3yF3XS
x9US44gUbnSdrt5ZAmizxF3TZL6XiYtu1xfyp0OQpt+rzDNO1JJYHm5Dz+xBJ4IvNGoyugGpsqJO
MlWQyFzYbSgP1MzG2tp5CYJ15EIfQaAyTh8fyKB50HgJmlHf0QcArYd+iLjEVhJ7KpG86InV30bb
41DdFj9DEQTfIO0+rKEIOOwiiWbMtRVIt4DRTIPgVLcFFPhQQf0NPIU2KHGL7lj3CaBr5m0y91Dg
400DvhDEaJYfO25QqO0mnN6Mzc+Q+jj2Zb34AtSzUgYxccO61/Cx6yh8ofx1pJfvnPHqsUaSbccZ
JH4QpQ0elQOltrEGfLfZm4Yg53vqAACZCft3ZuXXLh/MV552A/RAzfLmWkm/9RtTHsLGzRCnyHSw
BtryMRugjFtCoPOHGg6NUvt3guFegWAwfqLhJrRy/DRyHSUJqo488TUwWxgZis/yWD5DowJczrDP
bkJVn+eBhzQiAmqTm4vae3JDdcTHbINym2dL0h8hER1A8ngAzTfKO7RFMfwsvBjo0sB8gexwA1Ci
UeyY7LLnprdPXm3E76jnyZc14NEX7pn6uTIGpNasIXn/HClyiFHQyMqNANu2LH2lpSkSRFGZP9NZ
GbnZdCb+YvubX6QbOp6bdf4lz6a51nAEM9juS1ZvyrE5w4PmjO6e0mtTr4cs2drRGpSZfOboyJlm
yRu2I7tM80U5IrF7qfu63rqgH3gxi3ris3Jz31hnlt/ugUKCOG9eTXxWWEvDnnYg0DYD7Vn5+4iT
oUoNMAVnqMCjbNbCXCvs/DJ2A/BgN3H2X9pimfJFmPDwGGSQHQFUJqsuxegg4WKIFXUgT1hdEmgI
Wqt0lCtgqMLj7BYOTrwZotxbShvVnAJAjSMv+v4xFma5BkuZ3EzNEURsttviI5le/8iFMYLANT9R
Jx2EB8IwFHXdqEWzycz4mM02xMdskaVFm56XHSJevpktiDML8kMn4RvthVpMz9kuDYp2SU06IMgL
Ys6IXewmAGBTeTAQiC1tJSVCtr/MMXmoAf+e429XsRpov9Y9uCfjwa4ftMw4EjdDCHXSXYZaq7VU
NwU0+hIVixbXBqLdD7YYjzrEX9d4OHrHmEXxsvNH+8SyynrWQZc+0dbxsjqAhbJeRUDNfSO3MG/s
k6FHW9+sehTVu+90xzAG4YoGMYtbp+vdsYt6f6VHWfLOi3PVWMFbn4F2dezG5KAXefmgBlJ/m1XQ
0DEBF7KSzN1nOeZxmen+jBDwieNOvCNbKpa9HcR3mW8YEHMdwTJqVSNElLMPXweKLBxyjOXKQPK0
B0MvuD9sfSXpzMJWVZTcR7gAZ1OvOrPi704noeLuo0xIHUCKyaMtA6B363Q2krIcT6IOywjw+3vj
NsBz5tZ4SK0rvrTpnxF3w4r9D2Ffthw3rm35KzfOczMaJAES7OjbDznPykxJlqUXhmyXCU7gPH59
L+5UnZRddetUVDASE5mmkgSw9xocBF3pb5moNrrAWW7y4DoLj4m3BFq7MFPs3qyxZ/Mmjjp46QXd
pnZaY8OQ6XzoQAmfIy83vhZ9fyANbU9DvTPMujdWJLCDBP/C6KL0SYN6D+o2PgVlDttQvJKfjKj5
qLu30ifNWLXsdAllII4XJSga6Y6+su8kycEpyvfbN57+KU4OsS/qkapmA8eC6NlL80OWGd5TBMGn
Hd4o01PYDW9TfcIwW1hK8Z3jQirl1/oRiYxZZlbFBq+//ogFf38chdPBH5pn69jKw1nBepgQUIur
wnFWF0Kts26Ar5kBHwTpTUGtqXivc+Nk2ADbVl7a6VBBWB/ZC9RRkRrudVnlVqvCt9o5odwI74Y9
8MXljr8lfNu93nCjcc2AHZ4lJNN6d7by7PKC3Fq11A3eHoFhWg86FsYynD4FzvDxier+rhXAUsjn
ACu5jvDr2UmkDlbV6ObPZal/2Igy/giLaoVAXPdmpn68AH5qODVSIrJnZtVKJ64zt/RozHyZmgdJ
iggUKKayQEQO65xgR1V0cKcoMn1CmgJervkII1qAV1eR24CtPBHuCMRFdRAAgP+N7RwRyMlO3vT6
1Y31ao0120Rc4JWcG3285czALFHE8EBvq4DDTMeMfvh4KqTliPfcU9HCFCI9eTGTezVm1bJvdAOu
N/jicPP8wav055C19ZNUYb32/SzdBqmAU9p0Muox2nBcDyvxjtB+tPDdUS9cJocNJAQJo04HT+ti
6bvCWlKxA3nv6nx04LZYO2kKuPhQP47aB7U/DtMtchogGMLh4QJnkI+6wj0afrTVyln+nWeFb2Oq
nRrHKRXvasUWgCx2xiOia7gLXRjkC+L+x0hdbZDrtTCFweUJQorlRSEYc6ujIjUA3V5v7LnhQgCh
5a31DBp4u+NWPmlTS4QPS1hD3IsOBBRxX+1jZAdASEvHm8eTwjisWr84VRk8uqJODu0Q+3NS9Hb+
rG8yOzlk9mTPhAj8Elq+CUwJ8xkeW/Mb9DYaYP6t5Ow2zgCtF/whEhG2j0yWEByaXrWD+ujbKiga
21ajrsqEeHXjI5GFveH4xhmcefpmeIFdzEc9ATGgkXmrp/6jjvxlYIzgGNR1vOFdqFZIciCvJ0e8
F5Erh7oNSCFxkmzMOK2/Ug9Vh3wdwZxvhsVWOr9Jz9cG69d/WybheeTLwJIR0ttYDqThlFPB/Yxu
aVN+LlIrIv7dlu5/EXZ/af1t7L1zO52qkEazHoNx1w1IusIKvdj3iACsdGnajxqQMNgc6/FH5j/k
fef/YY/FT1tI+dwkJnaWQe8fgAIvb2OaNDeWegBTiZ43NvByHRkqQ+xpWgM104Knmw6JN9pzxt7v
nOk7rzqHmMQ2LWDuw8G87py0gkHx0Hwwse/94MmAtXmbPnNWMfxOuxLaNKm9SgTAxWFc5EeQ4PUS
sKfiS+ma34naaDjf8dqKf9zHsHBUC8MXr42DPyax1oAwLlb3olf1xQr2yGqVuEFwEAOoV6J/IfR7
lrWwplP+cJJcdgerwUYmLHzzvYpvHez+kfXmDNmCAggRPBIZVpgIC/P8QDY06VQUU5Fa7RbcTmrF
XtF6pta/Gxs7CpmLVENA1dAnLBOwroQBrVX0cl80DEvNqb4rHQgGDPVr0cjM/tnErrzCj3YBhdsg
vahgIjA04QFK3YJ/1+AQLyCrwR+MHK5/g+HGz0GSlUs4SY1HUL6SnZPHznrMM/tsR7mYt8JRr62l
r2mS8Z8g9gPf6DU/VPHncFc1gG+0sQUhf8wV0EfwEIrx0oOoWx/ogf4LPf5Ub3HtrN28vLkPeYOV
nsHt3msNY6S7IVGaq3otGgUx3BGGRPcGM+cw/DDOULCBElUO1D6CK7NChN2eivWQfRSJeojZ4XPr
8GuRWiMGetj/ODYbgdEpdLqAtO1BVK7eetMCC2hEOLLJIlVHKtNh6uJno95GsRseTCw+Sc8garo/
fJGps9P1/MrG+ERiCLbu7DVgo9GKeg3p+AdYesEZa9tbL6q2Bhu9+gS9ppXrv88F/YpbL13lzqqR
lb1EhBIA4b5kL6ENbTg81/5Fqwp63Hj5H8GRQQ7KbxWCLp19HAEVhzliZV/rrKrnman7r5Fnv7ee
G/9hFTWGT3kokRTYKrH4h+PBaLUPBIMhW4BnOqigjdINSJO0Znj0TeM9MXx+W1C2sZkeski90zKN
NggSLNeZtNt4R4s1j+M3CDJ8viQ1L9L1ano/ORolpopJ+Yvq674BtWOq552c37tSPWw6E0wMXjGD
YO+4BmkmfXFhL65Nqb6lPmjQLrTYTlGiupMEgRpQg1p9i2ANIBi0Nyw39Ne/jozNcDzr1H7RWNkc
IcGkj1j16iN2INFG9MYXaYfh3o7CVWClxWOSRO3ZiV0AWjo4g/aIucxLn7ENtRqtqA9BIN9urWxw
flQgf+yxOMKuxeEGLC8RIaO+dIBw3Up02nigUlh4zuJf//W//9///d7/n+CP7AwYaZDp/9JNes5C
XVf//S/b+td/5bfq7Y///pdAMJrBRsV1bdvxOEMZ7d/fr0iCo7f5v7ph7MNyFPFm8AFwEnMbUqTt
CIMpF2lE3Db32o0dbGQmmEXXxGeEessv9x6+wUesiqx+1gU+vAosJPDDvoeAsYKsUtLAu32wM/Uo
WFrsuqmVinQIsP0ZnD44KM6g0Pzv8boTMdCxpvmNdft//uda/C//XM5s6YIbwy3XBRLp138uAAbp
gPVbsLkhl2z45JH7I2Y0D7Z5Gsv1Xywdqb4dNJBck3Ft7EC7IGha0NGZi5d1YNnrAQpGagnU5S/l
ezshoWQ5/+d/icN++ZdwT9pSCA7xEeFBNsZxfvvDqRpCcbCRsh55lVWPtbWAc0T6I9J+AFJhUCDm
7vGN7U1yGJBAuNbxAP5007g/gHkA7kF/b43FLQARdCreg2q0jmlp3AnRboARFMnJGVW6liQICJ9b
PlNDEa5vNywO61/KIICfFBBM9/VhFItogTRaCmcXSErRIYj9z3XUuUiTBcPLaQdfacCep4PQaX+0
p0Mf1eUqw2wFKa0/W5Oy+crgnbERLcNWS6ROCSCZbG9daCx1phPABoPN/vnW81+fGbr1jsMdvBKE
AHjg9x8RdA0zo6tc57HuwmGD7H0AuJs5LlNuFK9ljGzXtA7sRhDYC8nLM/VwQFYDx54B3/f3vUrt
G7tUyU/n6fDszrXdN3CZNnZCVOo1CUtrEdlxd3ThZbovcgicDEgqfhmh1o3b6/yYukI4HOD8qSvz
YRETJMOB3o9mOTw0KrJ3nFuYLMFFcf/DC8Wzf/9dcoZwPe4OB6bHEY749QnrZFxIcB7042135eQC
ggoZ/4LUUnaBFXB7gcbCM81jYaWNFc1VVJx6AWenL0MOk2lLee8I3jdLR6QacneYUZSu4LIhRP3V
asqjOy3usZq56ohlL8LI4fWUd+g6ZHxfuWdlZOUZDIkVkBbiMZtsEAqIEkOnIvb3VAett3hd5xDu
pFYaUIb9SkyGCgh3wm64DDkIl3Y6R1Qx2o6uht2Cr8FV7X2IndhdXM4rH/RPVT8GMROPv/Xl5rly
rK2E5cpvezKyBrQa4e2mRvINHNsAtLIO0SrsW9jB5OEfZeelT/V0QIg3L0UE5TYU0tBpZy04o7vU
y/WT1ZjlyjDHbEmtNLrrktvoDKrLD7dAMc8ttrR4HX9yBWhrd5pOzXpFDYXF1H/4RXDvl1+EYEya
+F/A6hyzDGaa6XH6NMXgzWIN0AAKHgXWFvD9Y/2pM6GLTQTRsPhiepX1TqtnbrT9IRB+fzKUh7W1
UcLDM4qPZAd8s/cl19+bry99LL08z2f1ZNMXAr0J06QigitQXOxpEDVQ8X+su50sYLG/rioJeNRg
y2TjdqO5Z1yae/rE+9guZjocAJNDho9tuIy29+a/9LlV8LJZ/4d3z6+v/elmQrnL4cyRngUFQc/5
9WbGqmRmkjL/6vbVgBx66s1MEE/OVmh4QOun5rJNPP2aMYEpCRRd6lGWCvTKjneQJoZiMPK/uQRp
vM03FRJE03u2nN6unw5ghx3bBiZ86EDVMGdBtNBUiIMGo56XmJ6P3GLpxfTicEZRMmpgqfHRgLRa
iPAO9PgN3uh5lOcQIfK95OJgZfHPd8Vz//ITwxqGCde0oJXMuP3bXcFSmAe6Tpwrg8/x0Z6cTqBJ
EwN7ONkTk5ht4ETRos8voTMmi0+a2RmcKEjnmuogfAhGs4QHAGli++4AAGPv1IuqjAyIqKfVnDCc
mYCuCjysg72YoJ5RsHab3H2596ocwApdBs/Nborp5X4ENZPQCDZUbKa6ToJapgb7L3XUL59ihLfO
Uz+qGyqJPRI3XstJl33mBiN/xGsYhjBWEEFizSm21BIWMEfzS/inUeun3h6vKjgbc++gGmv6CQxv
+Dnlq8iqxo0WQBhN9SzrHbwjEA2G3A1CNXBakGBRCDlrK69/tCbmTw4GOXLu2OJOpamtG2B9ldSI
p8LbTQUautyd6W/hyp6fmjqEP8BY+3uZul8T3dRXqsowdS0SJJ9WVKQGMwH3jZnv//wbscRfHh0P
RimeCVcIT3CET6b2T++hwWOY7ga7uCplTukC/RJVZfhNd0CL+r3DzkjZhcBVArkNYUT1LYeUCYAZ
/muOfOAKhreQN3Gd8OnXkV7ZMuw8h4OXGiHIyRDRcbqoRDAROsNUlOG4VHkzPrbKhRxMoFfhZGWY
Z0Z2hL4vFsxTEVvDeiPdSZ5oKqYlVGMLKfoNFcEQ+zglFeFhvQyBEVxKG79yonKFvlUtw9GpP3Hm
QfPHyqgsb4wvRBjHLZbv4+zGmRcpFEBg4WbeOPOwCcwefFt84sznQV8tmy5tbpeg6wxgVAGwb8Xu
q2W5zcWxvOAhbkFc7sG+erUbCxbvjKUHQEvcJzMotr7KzVfIwdQrvFP9NXWLIgjX50hSdrUEUK3F
1o/qHV6/309rByNC99NwOm2O7QRyKPmhavgIwC88N4eiVU8Qy+cAViHMWrrVdqiQygEfxJ1DtiT8
geWTnqVj4T/H7WgtfKNPHjRAvZsma60tnUnUSN3ez9SxNLh6eQ9WOQzOWr+fW3D7Q1YBpHI5Hahe
lPWwrITdzE1n/KijBurXY5TNmH07hwzXcB+rHmSA0JfmTfoG5f4dWXrWUb0X/ei9An3qzCN3UCC+
wPfWrUtz04fItJiWbeMbyPRNhtWu8vUzWCjxA8Pr8DJgRwuzEjiTi6x9QoIygA9hkD1l6VjB3yFv
11R0iqTZVi0Q/1SEe7Z9riq2iho7uyA1Yi4ylrhXq8iSB1a4a3Po3StV9aFfL3zLH1f2VGfxooLl
yq273yX6ZOV6S1F2uD1BljJxthTpU5TanOrq3gWovWVg8mOxJKG592po8xKWAtHYrNrafln8bK34
3Y5GCbJy5c8RX+HnwrSrNU8qA0CuEToboN+u8rDJrn93niTe9mlerBFpapdFCy9DHebXfKIRAb8K
e+uJQaSNDG6bVaLxSKGODgKOD9TXGfGWkmEBMEU/fJVZthiHbHiOYjBrZOGYSJIh1ILVLQezJsNE
OqlSiiRfgBHW77qyLpE67douPlZRVswrk3kXCMuqtS3zEFZB2XCILaRVgCV1Hx0LGR4nU/IbyHDL
JA34z6Dx9m2NVBoNB47Du/BAhWsg0cbVP78J7d9nS6wasAtmmBgc08QW/rfZEvHDorZ6oz11g4nY
eOcjL0hcD+iEnT3VmBtovCGURXUtTL9U3T6NtVPAqQj2Bo6bm5eo1VgPdEX6PcOvEqhA/nLvAfJF
AISBH27cSRuHBHIaqONi/9N6S1LDaSbnYfoE7004Gs+Dqkpv6wgbsPF5w4f41KjaOlMDQ+rq/M+3
wfx9XTrdBsGwbpj+cxzaYX+aD9y+B0Bfsub0QUZwvYkCjEeewbIa6muI39jWCKHT+0OfBPaC93bx
+8uARuQJ2Bn09KscQoRIcUb/YdOPyIw97Z8+BWwEsxC+8Dzbwp6YS/n7vp/BwDZzQ1WtkybmuwbO
2HOAYgDW6kTwNUw9qL0BYy3dEqRA3oczqgfYxV1BdhC51lCrrx7LEvj6COdkIrz+nCIFSN10JvQ+
UNioUjETUGCuoo5BvzDE+qKv8x2SQ9+AK4p+pvkJ0yyeYR3YSL748nVS1Z0jCNZcuZ/Uq5QVxaFO
WneHfGm3rks+nkFDDhb48Vsv03na2g9/juPHeSwDooYO8mZ5fjIDhUcOYontCZjyowzibGdx7MWn
DXUDsaWgOY7GcwmJiRP1omoqDk0xbkD0fad6qqJGOgxt4S9MLJTmtytQZTWdsjL7dtZoHayp7tPF
pFuvmyGq9p/q0lanh5oVC9EVsFakIXQpAZ7T2krK9HMd9TFEmU12Xy22eH/91nBdxipaMm+NuanY
BgyCfwlIUjAsNEFFlIlegNhmiUOUW4hMx6YPRbjGaPdUzmQWzOvADLEeGJaJXzkwEBvjYQ6tYDyD
Tp0+uo1yjyP3HxyuUJqqmsQ3Z1XNBGwxRIpURcD3Bk9/3nt0gv2E3rOLh4HHmGExEjknd1u7cBSm
c3jTiaARDn5+I47UgydFvEEYGLHWqZHq7JgvsdlX59uVUm9YpcMwLm7nCLFGiMbowS3XYRVDFG0a
Z1VSL03PdJe3M2R+cbFh5Xg/qWuO4QKcxnxNZ+Vj7p/CJNhJwUQ2B/MN5gu5P2wSdrtOHfj8AJeS
F+pO5+mRwZ7V0IzcUdFXkk8EFUAYp69AhyKAdETiWAcaFcjA2JQ5/ib0rajOtoC8R1r3RP1DHkKH
wjfVgu7N0PtvdlaFBwkZtIeyaFeW4vwKTUN+tUeoPsE6wVvWjlB63hvxDOYk6YW6IJ1ug60F483Q
srKlFfF67bUQzoWtfdIlyaofebjlhpV/SUYfr2w3eQfYr1o4dWbtYbDZX422/WYWfvwOCBBevro2
TzLw4gfM586MGrTT/2wL17iEfhYfxqpOFnQBxBL3ckLuZe1wgiodFNt7/CnoIon/lOWeDaHRPlkn
eeetK27kX+EyPR9Y6a+spAKL0kPGwqj3XVQgzN4gfDLH2yXamlDoBZ0YtwyxGjbL+5AVcx8vMd8M
9IVaTSdsFw72SmsqKsMDdAceo7dTlfgNF9jVnqTXsEd4P4Qr30Log4qFLtkD2HubW9+6BxUZqvjZ
yq/s73Q2N3eNNfxkxRz7FvPRMnp+Te09td1qNED/KcBdt68qjVrvsMqDq8j0ze0EK1LoZYAhUyFS
jgjWx3eeokgR8lJr+h5NxvjB5vrjO3eOfAByVt++8/RzWIHGny3pqokAWHt0XSSNpwtMB/reiNB1
t+/1T9+ZBvWV8ZfvHMQltOmRYnqodb/qjFism9Lb5khDgW7V5MAwGG0GZtb0cUiaEghNRJHz0BUb
j1qkkYGYpxM4mN161uAvREIGMCibIBDTwA7g4ZUfypfYVvBMpjoGJU11oI+32ry12AyoMl8b8UKF
mADs+DGqClAXSgiaIe+QPIJimDwWKcwXO+9CHZAft5cMrKElFXMWW1cMpo40BGZXctGpTq+orpLI
izbhHK6fwzZrk/nHMJy3UjUgKE0BiWmrTR5ZIOqHwXTW9x5pMTT4ZzbZhs7VjLV3xB2B93yR53vq
R0PLoIfzGOurLdXpnnWHgUevYzE2W2kXyQKxsGjN617sWKzTY9CXWNv0C1/nWxlncHJiOp0lKh/+
UOMq0W71c0jG79hzWF9khnBsVPoa8GdovI0Vx1LcqoNL70MyRbdW+maZEmlRDAI2FGvD2nqPhA3N
+XpMr3TlfsjELop6ZwsVvHUuHSjpWKO7ryP1h91ZBTKCBnQcHSmOIWaNFc8DE8QxuEMPceHNmY/0
vlEtCw4NigSAgncZsBPUoqdMH/a5ssdNjpATV6GV/TCa4HsBE9OvTs/iOe8G/7GCFOMCjgMMDIfx
49ogrOe7364bNoG8APoPhphS3RcAYsHlNZE8/+V6cKMGdS2r8pU35BDrhtD3qoTcxcJP4BajW9MF
OLM138FBm/mtVb16FVjlCgJpG4bd3xePO7sinc5aeuZcjvD0sfvWfNBhjOg3jUT0xlfF8Oh7Zr5z
4Zu8pAGpXo9WJN/AokjgBdNVWyDS5dPoOWdqH50IUTCz6E4qR0ATRD5Ye09XSr0AmlbcfcJjV297
puJVYZX+m1+ubgNt2S6tZsx2JkNMAH52X29fBADRmaFx42KYgB0tRLzn2XRCYHR2WdjoL6NUw8YC
63mV1k3zGufDjDoYNqhosKlL99AZKq6ehM8SXaoS4ClXWDWcA6T7Dw7EHhfUYIhq5eGt+dJIm68l
VDnXKu6Nl4zjLz9dE2puxWJUMkG2EuAW2AEXt9uVwUN8BmhHcHUMmLH4k18ujSgjgFuw9X6tRydY
92NebmC4MXwZM1iKTDc6TiEhAK3H9OiMhge0WWTNRkxJzwjvPxcDzCpCpM43WRDDIeuW40WiV0Am
ABEAB8meSfOEGszAfTR6+FBOs2lpROKaTweZYG1X2JGxpOkz9Fo0yO/K6avbhJqn4bjOIHEzp0HU
qwVQdcBy8kglp288GEx0mIazzFpjmWvuQBaauQCAPCfcMC5xkO9Nvw1eejfDzQGv8Ra9KUsTiB6W
9ktqddIgWRhIdmwpXAPQ5M8kl+xEpemMFgADz3o6I5TYoCGOiI8ocN0/edGJgrUi+A8HwCzloREt
Vqdt0Vubzm0erKkBtC7wpT41G32+wUvf2Y55BLs2QJDkwRfWnx8H5cBQZux/BOZbxwPoWjdtirCB
Z8dz5ap6LjFHrgub8XgO58G11Ur7VIFacR1Lpo52yh4+OmsDKZK+SRe3soUIC8iIRQ1Tl+lklYbl
JosuSeglVyQTESJV3h+Nk6DNamS6tOoKPzO6UMWz701em0uArtkS0F4bolNO9JIEhrNMDS+DhwuK
RQf1cV/F+YGKvW1tALfCKirzxaMe82U26PglUCViv5N/FRbS8QuMAeS6ZP5Ha5T08QLiRMOWWlvm
vvNMlQ801AiWo80Azk+K/Izt6jNdJ9W82NGXSqfzgx3991+KWlPEa+hLGRCzxGIhLtb+MLIDARpv
0MapqJEynPnYydx48dTlxpj/BIIMDB8hyamTS7z5+4luneic4dRJpOm4KOpgiTz+HAic6BGQh/HZ
BrA7rkGEpRLrMizRIDxOJWnaW3tk8a2U5MPBDrLuTG1+7T1Amko+UMkK2GMBFcVbCQDCl6Z3zRO1
6SD9ZioR3gSyGczUEU3m3fF2CVYmMzwb/oFksKElWs60NwD7MH05v8lAzzcTuadWjXl+ZqYckW1q
hdU5nqkEoNImYM+O6yXzlB1rp4y3SCZkT6PjRuvYYOaCikHC6qMs/a8uc0L8imHJGQwQ1qJGVuNS
mV15O10Z2VMft9lKRwhqUmvn2+mhGvBGu42tIQkikyfqmmqociO0iYX7dFHVdO0S5gYJ8pU4kQex
gR2A7knZVafEhop+EqfmAhnJ6iQKWNoCf4KPkUJWeoA5wepWWSgPTUVlnqO05VvgDQa4n03nYEid
p3b6tezUFtKc0IKLff1oel16KkJ1YnC7z4CLHLFhM20450ytIqzqvT8AXOWnRfZIdfB0ehOpBczR
VBV6HfzRp43QQCcYTAD0razC2xfjexMoIV/Bx5CKNMLKVypu2ZVqTIW13iCSeEVtaoi7M7APt+7U
o+vh7dzkgI9QUSJQBI369jq6/RtUYeoDVdcGEHz4gbY7KgZVwUGqATKeinToSuvJrpPkSFfyRjAJ
QsxeYOfgi9KBiQVsJhb4oSTnjvdsabOmXeJNU6x0nbkLGthmpnHt/rj9a6vCGxcDeNVAoOEsY2Rb
D3ESrS016EfqLjRSWRYbrY+vLwOOPZB48WJYK81BjQT1PJjDxAgi1q5tn2N3AiEbcnevok9x764A
WuuPVLpVwVsCiZa+X4M7+jEckvY2UNJDOwepf6vy3l0mHJD+AYDPcxvJ9HbwKzl5C/g7r8mgqJJW
UHbre/3Rz/aabtW48LDzVB4uujgwj8gA1keA3tJF3Cfqu7+lwNy9nfH2H9tpPKbmFJu/JFshL+Au
CgTV900NGjoZgd+LpBdzL4IlA6WVqTMYeeiM5ffzvZXGVkAgLkqP9VuJmP9DZZs/KYnmSAU1srJ0
1pREw6rtOEBz/1pjFUq9/Mh9HjpI8wZp561udkGW+dw2YX3xuFdcEjv5QtiBPArkys1zb9Vg6kQS
azY4YBCCT5ut75JSiVGmB4VtSxyHKgdu4s8uJCcV96pYQPWlXw5dFg8z19NnSPxFW4KU3OoIWOL0
dbW4+ZjB3hop9byH2LfDJG4aNIPVyIFO1eCIQOLOfqZWuGnByxcWBkncBas+QJwuNzoIR5pWxo4q
9pYm8glnezoMEHo4B2n+bbDKeEclqpeN9TGU6ujAHKNfDNi0PQgbsr4hdJj3g1u1TyJuqmVdqGrV
TUVumO7WiYJwTq0Zj7yHouQ7aqSqvG0Xns3MC5VgDQMl2iHN9rAb/3w2Zq7CoHQuMIWur0Z8bCzd
XczJ6btLkXT0/JrNqI3qnMCAY1PYISA09ac6Lz7WZWMd2ig93Qc6Q89mVPxtoK0FEokYBOpThzDF
+HElGhCl2t9klpTJSWOdAH0BEyGswN0Yhrb22u+cv3zCCn9luj7wMjWiR4ikIUoxAe6RUO2KVhyo
1PSG2MMD4p1KdAC6fZhHMPVe22kHTepWBtcW8dRpMJ3GD2tjerrDRVvFEJiezlgrIQ5dZ6irowAr
STTsDscvFv2TIig4L7hyJNQ+cfvoEJXlPrFt40iloQNltO/ML1Qq3a49lJkc1wlyDYcwUDBPnA7x
vz+J0GvWdVy8Uo/ELD56UHFIkrngeQQHPl5DbRV8lxHurDMPwtCnrki8BzY1pFNDxoHbhPYpGOlZ
5z2AV/sxAsTOn2NugZkikm07JXVtc+QXDqHH0aqu6ZTYdfFq31Q5wijUgeq6SffGAOzzNqjKDH5x
vZV2j47o505shcAFa36iQ+f1cByDXeyqhXcQNvRoUHLC9A5TCwdVr7cRUqN+1Ao41lMLA7INiUhp
z4H7hyP3pCHlmZCTn1EDladWww++AyUHqrmCbY72Ouvx/ikwBrXIpzojQCuPvc+t9359Jg7wdfmm
uq54RXAWGEj8+U/IVFnXAvkbqi9ht46wWZVvWB8WrwrbpLTPnS9tgwUP1Cax5Z7q78M1DFn2JVDI
59qCOMsIy6IXbCSg9T19Kqc6+kR11Er9urZUv7dKr/sYm5V+Ofc6Za2N0QYfrFbQA4Lo/A4p+yVV
3evpU+bUwbGRvFp7Ih6feOIfDfhR/Jg+AGTW0Qf4n99q3BKmtTfXbR9/iSZq1M4ozXPiYw8R0l+O
PlbeCF8aOXQIkOBv6kwHarBHS+28P0dI/EtPN9aLC48SZMXtcWFlfb3uZGE+4U9prLsk0AsqJhVA
tQJhmxkVqz7GNg0rhaAMrWZuG9aq66IIaAsM9YAJmxV48vZGbZtPdOIyKhBYnYrKwYk9jVi7jwgv
JHEHeYaW1jJXVn/yJh5M3MMNk4lg0YLgg+SfX3P7BeJYUO+L03xuegl/MRyNaK2hC1C6CvulzKvX
QdjJOUD88+lvBhnmwBY6s5yjhoO0YUQx1kqLIABODU/MIqQP3bjAjOVsHNsRq9Sw9HoAnBnxcUy+
VLQrjp3VNPlSsYZ16HxMVXEZhoTvrMQz5lA8Gr4y6APN20akB4Rc2hegeDSHPQD1Ujk3wKzy+q+e
hD4ttI3Sg90a1IsG/10v2wDtQZuOQjQkbl+4caQz5HXzcVkq/nZZ9KqSLlsVRmcuABpOT/dDZEP6
LGfHe01qYh6fAcUyL0uRH6gBRhr6BJ53c2DQsP2qUzzLmGeeYYjlbNKhEKuYM/G1LatFMqE8Ihd6
/UFey0ME0dOHvoW79w3+gZF+GcXPSVF/jDT99DaSOiT/HllYqX0bSfgQuClehqzehLBleK/0uoc2
088SpouzIm+dZwFBimXWduGxLIx4Xxq9tfKEkz0i0oLcltvy783YzGhUnA2vjRrDlxrB+AVwOOqk
OPDUpkD8DnzP+BpVvpoHaVJ8CzsJQQNkzmIfM6qRV1/H0CsgT1KpBygjtltZZq9Y9KeLoueIRcFj
CNJGg3zDghMoxCb8OXl6xCB4verUdOd+JsKzWfvWRsrY2WS2iSQRoOZwpO36V+5kcGzB3Aov+tcG
E0JjCu/kF2b21AItP89hh7ExvSx7YkhVgdnojfOcq/ypGzr2UMMYEM9d9kQ9RC83wTgkZ6pySq+a
R1KqLfUfg1asi9RMFtSKIH59ghLYhS5FVVL1C7jKNBcq1cr2QK2BZQedOwxLY+XAPhgqqPgyTmBn
gA3mb9S3z9LylIYC5ObQsOEbE6ZPCF2d2kRnb3YIVCmHes2u/P+UnVdv5EYXpn8RAeZwy87dUitr
pLkhZjxjFnMo5l+/D0v+3IZhLHZvCFYgO7LCOW/wfdCIC/wFnOG/z9GMcGVv86fAtuKj1n+q7poB
mmPyWdirIhIEXtWNn5XVN0dM5OReVWPZue3stIA2UJinyhTNTt100JxzxcP46pYd7DPLPoG6yZ6z
ysaixgYOK70BK6ZqiJgKG+ZqosnPdQcuQ8wDfKZyzDZu3PZHBKs0EqRr+f/x4q9bra/2nzcwYgwv
065CaGQVJ+ggsSPd8JYa6G71Ru2Eqr40pmVbx6P11a0tp3906/z8n91cFksnnXXy/Zwo92uSiL+S
rAtC6RlYA3SL/U3HZLZE+vhd1wPx4LqNCJd1EGV9MBwC0Ow7VXQbB/A9gYI7VYystyF2u3dhtfZ1
KuKMNCY3G1wH3myPml86hC5A/z8gbm91syQ4ARTkkhpB8N22ME7DJVB/Rpdk2E9Zp12ioOkv8Jj9
vZXU2lM6o20moDN/d4b+aqrrlwzFozFpf9UlbgyT142IkWKzW0dBefXquT+h2Dwf00h2D8WsIaCL
68Y7CaLfRTqIP2P96JgW76MxzDc/9yeMV3j2tJVPlaaNcQBL3Z87sWBMOpTOLkHm8lVfBwp279NP
zZXINhMTwxpxOGaWHh1nrY23nTSttzLp/GPdEIRQxRkQzjHTsvSriJ+ndTQDmX0Vx5intMDla6tX
qf2W6xPZcqssmV8pdk46UXSrr84e6epjg2fgV6vbxt3RIyL0da2oPNZ5ucBVb722dsmeyNnA6XB9
VzBZChzStOGrtXDgTPa+juDi2hoEdXKMDW3+as2DSDvEg6F/tS55Gh1IsQNfX+/ceiRCcL+2vlod
A1Njx0RbW91KJLp10DskQ1WRuc04LL2Eob9eW07jcjCdCH+Q9XWNwZwOOJXBSprlSfp1d4zm8g2b
nWkKIRTKe3Xg5/3rLLUePLlMd//uoboJ2J0hibz8oIqyxk+3FA7+QKtTYmGb/n2wdBuAttEDk6/l
oQPiJvsmRudTVap+6hBX6U8vAYunSqrR1ZBa7Itxn67X37qmObGoPCUXdqtTZ52pv5ol7p23e0tM
SC++cM4yiZjxVLcohV7aIAuzVTc2CgafMIEoXUAovtxeLKpw2mi06jFjQ/6P1wf0LtHzKdOd6nt7
Mc/MTo4v67tbfR9rxRmZ5nf1yrd7J6XpbwiMGV/38F4iz4AVuTqLqIOWYCoiAgyh55VA9b/qPBdO
F6qyiSvE36cOqTSkSmDXW1qx1QFY3H2dqq5dnWuh6LCeUy3/l9t1eXIwo5jUwvqS83ofN+7ZFamy
PWs+ahqBuTNSn7UZkq/BaASnJuZfroquk3nsm0R1rztB/N5iV6bqjcm3Tk2rs4yFcfVhSMgzrgQg
Ci7UfiuIBqj6rAim0yImeHDq5jjQkCMBiUUMhAWtQSpAHeouDe7a9aCKXec0ez2CE63qxqYhSU2O
vw51U7eJTKXefep13n2Wy20fWMuFSdgmNrY2uJE37Ah8Ma9kJets1VG1GAkOhWtvsV57q1dnQWT8
dZkqfl3bxs7ZrpAX/dnk8jDPpnYHpCH37eJeHWY7QZtpPagzVZeQMNqCHG03/2pAVRuu3Xqt6pxq
w2HW6+r8r3rVQ11KmjzatyyXv17xv15MXWu0wU8CiGtkjtBvPkbzXl+dAG9e88qTvlZegTlA/JMb
67tWFW99RivWN3qgjQdTemnoGE6Cd3Ibn7y6yA+jiPP3JMqeFAh/kVHK36L7Z48A+O7/vUekNd12
XjqUUAPEMoO+I3jVxeWdqXs728JW9lbl5Sk6ALfy7YrWzPqjVTX3EAqKO1X/1dmbdW87FJi3OX3f
PSKrDhfAxpxiInYSkO5rvSMOTFXYzE73+FVZl/IAi2/VLKWuWg+yzZMde2x9q27z1WB4WKVkCEcv
+upYtNoYTdqsb/I86je3utQXnvdVrpRN0a3JMFAODdWVqvIf7aosJbIP/7rdf3ac1negWtRB3dE1
/L/qbkWeOiZ21ccvsYzHwQPKzjYg4zKFdTzX9xPGg2R2qka/NKD5dUtQVC19JM1+G3ctbDR+5b2q
dFt39b+YrXSbtch8WqN8bhKdscRMvJMfZIRLxjZ7Mv0P1aZqGrTVjx6Rx82tznWwrEhK+EdG5rTP
AqzAc/WsuqtDbgUs23Xf+3oNVWcLPUUfQ8ijWfnj0Sh0MDBFkd8TjMvvJbGPo0DwoIkqY+S/63NU
LaoPBM4OBOuAZPHaWzXANjP21WChjlXk5rlyskG+RgXetk6D61vgxy+Fk0yfRgHKt3WKjjx0g/9a
HgOQKDF7nxv44ywc40c0I/Ei1OCsZWydw7Gw519wyjfA9sc4zPsRrJEVgFmy4c7nSf+qRSTxBqtF
pcJDZVrPs/Skresu2B7Vzprm6bWWwG8TFxF5w89OX3fC05PgSoS2Yc/jlxflNVoK9EK7+mI5Jnlc
b85rskP/K6szdZCJrI62tNA1iuN79+8DoTVo3hPDWpH45kH35adqvNX/q+8yNWLFtv3nPW6Xiswf
ztjP7dS9b/Xq7Fa31H5yl6AQvb6Df73SrU69mWxBZdjHcO/vrn5pJ4fGLdGUih15jwYqnuxebO0n
v5C7Nl1APBdPgQf1Tas6/7Uuzccap6EHnUTqq+yNJVy8Lr8MYxG8LlEvt8RdPL4DWm05unuL5f/O
XIvBahu7aEBw1J3SoTWwSBE/VKODKs5zxOPCmvuuzZwax7GYRx2bcY7RqtxKBgosgyqrUxTBxzOI
1hUpPwVvRYSldT6NV1WC/PZSlPr48FUSNoEtf3r8KrnesVgq/UmVgowIiQtFvrS8byB2IVqO3fKg
DiZA2F0ZWToQBerKxv6roQVRibuI7+863eldyOxrC/ohYcwIdbzdoYES/5DG4lDmCb7rf98ZHniw
Ky3QlwF+kxBECnuHzJb72AG6ebQrLz3OtgcXZ6iBlqwHi6jIfYHLuhmxG2FVSl1vxQerXSaWp5RU
3zSxzbB1Ewi+ONk89vgDpdp0pyfzuC2IbP1EcKYx3J8tonJbPSvMO0urves8kFZTDQ38XCwq9c9h
dGC9Ld1vKCz+YZZddS7wJUDv7naawsk+k9aVyyaNzercGS42VZMWnXAvIOYMBc112vpVDHC/meHb
E8G9+rVggXNocX3eqtYCOtZ9OxbvBKPzbtOPS+j3iXyu16QqgipL6HgYFg5xgP49nBIcNPpSP0sj
Wr4OWTn+s/hTW9wCTVstvhAVAsm/nkVLJf5RVA3/qsvXfrVf4raqLjGWbsfY4hxb4ECTEGQ85kLs
PKG38AiT9MlwWrgDjWx+ysF9DSbdes36yT5mnh3t83qIvmkFKqNAaX42C+qa5TB311QvrPuJbOem
aafyYUqELg9xDHenBOWF9MMYnQyZYYsozejRXA/smprruFJ/UsL9OzCwLNLliEEKjaobU/Rvwtfp
Wd1DHYSbAAKP9xD5wKUJe8HGG9U+25q/W3WNqCSJdAyQ+vSQDCDCo8ER1xTJgmvVCORNZeQSiaB4
axBrsbA7oE8WfkO3Bs11mnsN4KbXlIjEltL7sOIIWWHRehcXKua3sf/prtURdkenfg0OkiVoQhDM
8dGAHYjY06hhBOpqd9At7d0YFyR+1gZVp1odg20uuuT0AQ7bbJDbC7Vi8R6CDoS479nJT33On2XT
aK810K6jXGxznzel9lE62kZ1mDGT3vZNZt+pK6MSqI5yGcFR47kwdPK7f7kedE7ObJdZD6nrmA9E
JMd9XGiYZfxdp87aVDSbNZyxn4N5gHXFzmiYJ58/Jteqg9Pm5jWoXlXBqhggwgLQ32mqvF9eO/fZ
jnV3vrPhPG1vVzXr9bFVD6GcI++gGtRbicA+4FYTo6e+GkB7kJe1Xor3GXvzh6E24pCEPgHndpkP
XiO9nermR6QIXDtg3l1b/7+vcoakeevxGdIsc3hEh2d4hI2AqoWFJTCZpLtbfZ+UJIqXxWc7SDfV
kOW6fkeI9aQuUvV8Xmjy3biGuDzrgWw3EfbRd7/pjv6h9GPS4ABT2/utxRKlesOv3z2pudshAF9n
xaI7ScyRjiCzrAenln9dzTf6AXr4Tyvuf3O7+P5L0k6J3XmrCotwMCxKIrwrbyp4qqEbpocyz/St
mRuAgaV/PxsIiCnxpXQwD7Ge+PeqpOrXKtUrWER0+Er8mmUF4M92xUs9m9GTVjwDEkbnYj0suA9t
02ZK9qoIXHR1DG7mQ5MuaDj6/Z00uvnBWQo0G8m6byChLCfVmHjTvMdwuNypVqxdp0tRYjmjWtsC
8aoZHJdqVFUwLYDa2vODKjkRMYZI3kVsb0pzu1or56tzxACgdJsDSN+o4s2a+cvTRZWntY9stG6j
7Jt1z59gkxrzi++jUGlqeHay5F1eNKQ82ExMb/NaUlW6ab6jiJrfq/6Sv+wBR3RmnbWHD4zoaRA2
AXxuFkCmQJYApJiJY4yZXHGCYgk4MfrU+dOsu6we7eSevJS+5Q2NTyi4mSxsQ8bNp6kdasCVZraZ
ixlrOW1AEL//iDsneMzOLoPNkwcbNp9nsq154R1sout73wvcvV3lH3Vaa4D0XW0jSE8eScee0LxN
noKIwd2A1fXdJ9Btd4gRG6ZtoQpgT1d1pjnAjZoarULT5WdNtbHAqbxe9X2DDfEnZmlCsUTOmJJH
PcLYV0b21q9MorjZiiQ/etPTHKwrogAV25jXRzRgrs6W2S6bNzOBF4vgwJnnfwqBsf1RoSb3XOtW
fIr94jMY4h8ijYNDlBjBMYs0Yltsh5klE/5Fy5uTzPnBXdEMvpxOaVvzWZGK8RMceW0nnFFOeqzh
bu0FRPEsAn3eGK+9ZXwPDNMPdRBhW7uPiHZqXthaJIj0GeDPGPebYeTpIUpQYq/U4VCFyoL+GAQ6
St/kCXGbFxCASETsAD17UPXqSW7JdOzGsWde1vP0MgFbDEXV3feE42Mi9r8yp0RNtbG6XVwZzb7u
tCIcbQCmZj5skFAE6JR8Gm6//Oia/oBV30kuzoNVt/olkGBbmZyGXZC0ZWgk859R/6MtERpm7/sb
1We+C/mJoN4hDcpvQwGYxKx7yIvVswlaLRxbfNRN7VtcZhunbZhWmg6nLWH/yMsPJK72Ft9MGeAP
N3nyt84yYevY77ABmjOQY3Yn+JqEdjoQMtC0cWMuZQ7AyvluJuYC4Js1ZZBUYkOHT+h3u7pkgp0L
fJWaOrsmLsjqJSZv52TI8U9VfwAt+kMby/K1j/5sUIs9ID/zphEdZZ2wXOuJAFKRrNpKU87ksXhb
3TCv4DH5JEuDABHhBSCS4+88jdurMVv4fuWv/TAYb5Z3HkBQbrRIvBrwQrYVXPDtxBhAxNM+4aR9
tZfpXAkd06msuI4d9kYGFJndkvFjkOgdDgl40nMSn4Km23kmPoFR1eIGY49PvZG0LD675pC46OsN
Q/8I9GNrt/MICtk+G5WvhXqSFCDt+hdvqUhYztWy7aOyPYt0PLU92FzEaUjNAl/Xev04jnDMKrsE
+AquC4V2sv2Jh1tITZqo6zFGGzAgSCL36nvAnDGIEX3jHro+QSYy0TcuCEgBWf24LPAYbNxuQiMq
jTPbcn8z9hpL96g9EcMO7aabQXHo5zQQMGqbJjF3zdzIc5+hEf6gTht4b3n4j7bF1KkoK3c4SL0/
VTWBLtCRXKXuYqjmrxvE2OGkkRkW0zIeIHuU8EPtNsTVfEJ5YJFnESTm3un1B92smzNA8oUnLPFx
BmF/vJUzIJPenH8zV7nQZJbgSYpVOJ2VQcjsF59dEzp6GW+i2sNuKfd/PWNd9Jn6bODwlU/C0vxp
ut6LiPrQJKd3iq0eMdx0+KOW/DwiWB5r20WrtkammAx8Va560EPw0OZZglQuHqOueC2TpdnlPUDk
tv9deKg8ANT1UAit692iJf7D0EanYvG1lwgt22hOLobVv5VOV+3RevjsylzbeZHkx0PDEL2U4V53
xUAKn0S1IasXmQzf49buEO1L3EPmklCpx34fDW254f1ml6KYDkHCF1LUqFyYhTPcNxVflpGL12Ik
r282bF0iccjSYr8QUD66Qt4VRYUYSla9jbW+EasNCpaMOCJhD0ZGM9t3VXTX1vDwMx5G3Rge68j4
SEyPUI1sLzr7jU2/DMMO5qJz1kxNELPP7FMukAVou+ZPYVRViP2ypbd/omuShpOd4sItc7xB46eu
tIwjYrRt3DtbxH4rT77ouXhvbD0JA2ti6+sX18Rz431rjUjpxmBT26A4mQaLhMzPPro2WMI+8+eN
J+/qLg99d3ZDEZR4mxe1v69I91x7IIttLLtr6fREcxFwQDcMHlYndOQXZf9GTD8NxeB8WFUMI4uQ
04PQg+OYoxLhy3Olzb8DD8UgJ/h0xgKnS2s8lWSewkSQLmZynjazA5yvMgN/Qxh6OrLzysmuof+R
F80lHTvGYH+y9/hEmGG/mlpaufEOBXYCu9re2bMfbNN6wCYig5wqxvSiDoNw0gvZ0UtetPCOoBMC
4x1e/AyCBZGlsHC1sO/aP1PLeXfG+Y/W7MiBJfYdYOxLDQvRm4kj2q7fbGGOf5P4au68Mn9FQdu5
Tkz3Ydfm7bGOZfFYzODwtKR/Ev0S2n2R7woWdVsTYhYyQilmVsYIlrZwN72BiXBjCgsJFT87toUf
3+HAEqGPYiWXJSicU8RK7SySzDinowVDMymXS5Vm47FE7/cOaLh1MISY74ekiFnMQmsFHtPshxEP
QHJNxq5OM++x6OJkF7f3TQ+txxYuyVS8DlEbYElcNlj6JejcblYU5KbLdPLmNpB4Rwjn1bUCnPEW
0bxJeRw0F2n9MvXfOpL2m9ZzeoTlE+R0e2BA1oz7EGrw+relYedkNEP1oTXkRIOsm061YztbKK8y
7BguPyYHpg/e8+4HtOIOcDLYB3CqGNz1wvpgAsNEEKrWx+T2PXa1QsdG0sEqgrjIR4yERMiwPn4Q
T2fDljXDhxFEQ1iAkvoIHMRjnMVvP+KKIQLJvuYDCtmEfjSiWLFmnfHWM69ILQYEJLxoq4qpWMxr
qcEimpKPpcvqDbwkG0x33O0be2KSte1z4rInjmJ7uOIGP14ln/Uy+e0ewBl7ZSagbR0UUC1zz7ln
rU1EKXjUllZ77TK+stHeDC7vElGWDNXqaUQOGBmNPrbWKCj6J0CjgP3GmMW5k21sXCDje13XJB4h
8oc/5KSYUVPYNXr1Qk5n3g8oMGxBCrkbjJ+scDCs/KFxRi+cRWbtMkLAoeUMB7PKAuy303G/1Nch
a+ZjL9PouvBZtNS9A7P4lieReCSQ2oeo+DBltZr+gOo3Gmjl8ujaMxN21c4bAgmg6xCpJjHFTlYf
0n4DmaHbW6vfZ1+mGwQAsgd37KtTsGAqioohdiP18r3qKyw1quXQYEC3m+vgHXDwtm/HFOILz3+0
gPidG1/wUVywIXjrdgtobc/dRVkSh1FOoFW2KIcITvdpCmVIRKgiGWP+6GrZ1VyH7jgncOUWfbvt
kcnUUK5i4hYQHwgIIDsaOZs+KLxQLyoSkUwPXRq5z2MdEFR3ir3srTocK4IaVRD72wyvs1CSWd7J
pHa3s98OZ6QN3PtUGLjDZwu4BUm4zLAZUEuW0A9eld6VVgNI17qbEfPaDc6cXuB2NAcW/g7v7AGl
qeZooDEgNBldOh5V5HTqP2xv6fEcE85xQLwjSVJCyLNn7Louqg5VLPKNnb5J12ge43kyQyJq3xm9
yTCPYj6XTjjMQx0mMtYe3Fr218mdtLAkXX8vxSg2yBPzwfXgnOAyUVaEebKufSTaDbihB/hTtWj2
lQ5e0Z5hIMKOvGOI/qqvG9kVeuOev8R07STZRhwDg3Mc+ZiDFv49muWHIdbycPD1B5uAzs5y5zk0
Ou3cBdWbEK53V3ba73bih5ocw7q366bcyTn7JS3wOy362ZjEPFZ9m97lwziFWjp74YSgfse8jxQk
04ruFmc8q6PdHGGUIwaY0n0U4S+G2IHwtN/2ZI8XOwK+NdXJJuknZyMF/5O+NouzJgYooBaB0Xmq
Tv48YILhV80dKk1XvWVLZQEVsXD/M3GXACzLikwU7qWdAsxLJhZPRjvIAyTbXTJpUNYasRwLJ5dA
K+vXTlZPmg7gDS1pefCk/DREbm6s1rB5wnIevsB+WPoJltwSn/wYg541JtoPSbZD+ZgVfGzMW53d
Rx0k4gxHSSd7tXyX0gIrx7Jgy0MBhwJL8c0yTRjt9MFnHpV22HkDsQ6EbaYcGWTpPpAqna4TIENU
XuQ+9+N3D3mP3RSYGHeKfLdMsctmeOALGgaxd+NI3wkvf8f7Zto2hMx2qIvquzwBTVhpMdIUZn1X
TigIyYgpqnBtK/QQ0dpr6eBtuiLtNiJKDsTg8nOGyqyrm+6FNf4dvo4dit3po2UY2qHmQQqj+TEH
wDEWqXiS7Gdjh0Sz5ZM3EfBKukayY9Vbk5U+O7vaiqdDUbvGNgVgEwof5dT0IRaTw/JGDpsChOTW
8bKnJBAX1/HbXYcaLHnrQt8P0PGOi6cHMH4bRPSyGirNkBX7Ho3zpXcrBJBSbAeQDt9Hs76Tnt+G
0JXzfRQ4jCSRiHfo4nwaKJXsml6OL0ZBWKiAfdOYJq5WQYA9p4VUUhOl0xafwxd+Kp8Yi/+D8Ge+
FxqmDrO19XIwMjFBOdD6Xot5R4sEmBkVwHwm8Z4Qn4HnutHABgJq79rNwJJij24wpHGUIECHV91z
k0PhskgEBuT82wkEfT7Zc6izkrZ7XLAYf34iszBeRJo/aVGzbAbdiO6FtD5dmzz8MtTntM/EqZwZ
rm0NOFdFNqP2Lh67TKinF2xmtwaGa5umMdCQqSKocxE4pUyeO7ME5DXlqODFTRghSXnQNfYsQ+O0
XwdnAQVhVwUuQK7zFAXZsoejie9DBiG1XzR26lORAgQImhPujv15GsVwVme3Q+za/blIgU7BqWGm
9gi3g28/zGXuH/hx67OV6/XZJd6175bqOqNre0ZEZjmnBZu2AF7SRt3N70gG9Pl0aEgwIsZ1IXrh
h4T6r8II2nPWlO+tXxBAKe2xPS5JwRY5gNXs5zMKvP18Hq0e2W5PYvvqGkUROg6SrGZpnwZt9X6r
D9O8lGdmkZJN0BTtnL56dxNQAd0QV9yfUIvEUrawq42WVAl7KT86qwPLV9ahSXZ1CLvvI01vz0vf
ojA0OoeW4fDc6hnYxYRladi01WuadX/Iruy/vit1pr6mZHGQ+Z6jxUf+tReHaDVeVPsMdeavxdWF
jt9729blxJvm4E7ReHbjN0hNNQPdzkDVnt0FWdnAS9+tMi6NjdSb7NR1Cwn3ZWuM2ZOhBSnG7Xww
km8Own0oQbCClzKKNgxS6xtoHoZKXjON4QLR0U2SzVERJnoUHZa8OY6yQVihxAAwTU5jBy9RY7EG
DHayzuodIOZBXthb3kjb1VgzWP6yUafSSGq2v5EVJh0gSqRCoH+/VmXA1mq0idfgvXQG6GCeBRzz
Te3BY2t++kv+k7iLzzcbobo1mI7P7pgydk84fibipH6r2pyqc7seVFEdbMQ8+JuvP+V/NUd4rv+j
9+gFcj+PguBieTDqcYOv8Cebk34jbXS0dq5mIzBSZsehKQKSOnSIa6yuKz9FF3wO26AFnym8Bsgd
hwHE337+JbBPIAM4GVp3F+V9csq1AuXyhx5HvH2fDE9lVN9ljANnBKExA6uLHwhwxQTKJTStHjvV
xXyQyKATDtf8nZe1WggwmnRCnC7PUVOUjN1LsTfG+MkjKxYVL1iMv7W6bx2GNUygO05xnmKE9drW
vMwGLi4HiAjeS9/yDAeDD16yqF4DRYNEab+MIVIO40mr3IxHx5+vYkbCyvE0yaqJOGOAeEMz5OdI
F0hQdxrLKshYF76aE1owmhMuZJ1DbQKk5VtmmAWx/YJgYlnX2Tmoll/82FixAFo92WOJjaSZdtuE
FJk5dsF1FIt1IKhcwxrbpGwhtk4rqwe9gNQ4sI3aiLxOwz6PqwcnJeNcVSX69OUBov2yJQsT0AuJ
XGtCCxQ7F9Nfsg9Q/+0lKlN7g/tvuZXa0txlCGdYRqW91wyze29q/VOOBc8TNpHkpJ2l+2PKxMFb
OmzWO/vF80R14BEojxFx9PeqjFBMSLUffWTXGwQ9BxCjIr9qOvseGQy7Ok/Ej7hO3ogkbTCbtj+H
WDwhIen9LgTxNOYFs9Tchzxi+VLGaRO2Og5ltnR/Epn3iQUwRnl61x8JljyTGoTj0jcQrYiWbKtY
ZicTcfWtV9jLEd3H5bCQOtiC0rS2i9bJHcvHbVWP6UFv1nhHQESqJNLaid69AvTHmU8MzyV8Eiut
ks9Iq12Y4CQTzJes1quVvJLsdMtdnuWof3bS+CjHrkHPGcIk2X7yMNiSpH4aoAM0lltUarMnkWYF
5NZsZpDadXORX5qiHi/OGr2bgfqOVtscg6HV3nB53onAIqQKY28b9fluitP4DaTgT4Gn0r3dmtqr
pTsaThH6uPP7AmSjUyX7vJ38z5b4dRv4YOtlNF8IfMbb3EZOaSCDfER8fusjWv5DBqO18TLPeGAH
YJ3aOpEHCffsJbE7WO9kwn+3CK46QfqrxXuX9bRhPQVVXq82G/YxsAbxZDURoQ1NlH/k9W9kBRJy
pEkdLq0bvIA2jvZx4kEYbhbspJZseSDE8Gs2u9Myi+5llJ3/1CNskZTgmfFUbg9oJzMcqfx3zps9
q5x3Ri4tD2/lr2bVU1Wqsjqo7rerb3X/eQvV7C6RGudRKNdOMZFP2B+rf+/XaTXi7KvK6kzNN0Oi
00mV/3F6a791V3Xq8K86dR9VNxtdubX0egrZ2+UIvpdlzaS6nuoeSxjCqf+rtQabBcHanmtAdndY
j/1V/rr06yhm0oCao+3jTDRndajXaXa0K8THVNmW8//K6P2yihzSu2o242fH0Hkc/MLaACKKn1Vd
XbiM7qk9HlSdOuhw0/VkjO6+qgo3e4wZxm4XdZgUnmz0z7/qVEMpl5b8zqoOu978qy7V5OpWr59u
dew4N8h/Ww+VnRu7xK/jg1MjzlxpjXPVa1u/RkWQMPVN3Y/WN94LgMgvpq5N5yUSxc7Fa+epmhe2
T/EcIvFWfSYgLg4pXodHEiOwlmEn4ie3Ncxg2A5tTiwlKu/dapB3dpoffObYC6aVLJGWLD/BHDtk
bPkvJSKXB8Rd3so2967QD/WdxraLYSV278duSlnh6/fZ1J0RQykuGNUK3GMAcoOiWnZWYLj4exTo
x1XLD+Eh1McXHbwQ0L8vu1b/RG+t3IrRLXf6YjySbu7ZYvYI21XZtJFJUx7stiLToyPIZJgQ5Vh6
b7Nh0N8abwQw2mUrm4JIUo4VEm5LsfWR1r8s2Ut2ygAa+9h5X0a73hZw557zBJGCeqp+EsufL6qq
jc3+GuTFSZXUAaJwvJdQv7eqv6rrevMtcIb2TpWGpFrIME33XTcH4NQ6sa2KbHwuRVRCg03GnRaP
47OqSyoWu4CjrqoUYEB5SZriNzI0f3VYJsR9iUqCQVnvoQ6F+WcyOuJJ3Saol+Sk49IX3joMPQL5
ttbmJ1XX8NzedVp0DSQ5/LnaTrB3H42l0PGrzOa958dreIJhW9XFTvJUlGRQVZVTDaBu8+oPNa6r
qmRc5o1eG+ZBFdNZVs8zUfGvO5S4PZsAlRTmVYFcgYM+pnXqHVPJ+Ipky/9At19d5ML63Ii+3er/
3Y8Qfwkc0jL36n63joORvExk49jZFOMGBafqHslA+2RNq35Ok0yhqlOHodKr+249xKkGnNOcl1Xz
CWrO3w23zka2eMfa1B9vVepszqPq/lbnp8VvPWhZ/bRJEPqtTO8rk5SxwJf26+xW52odIII2OKse
Ghmmr25l3ORHzQQM05noNKe1je+HXnRvMYGgXcSaYa+KhqgK9ON7eNeeI99EFK0gnzVWuHZORlEc
UyEAVa/FUfQ15rjgTJBqYu8l3DcryMG3VTYR5rVok1Q/mhLkfjf27ttUtuNRaKzYVGs+yezYtfW8
jW248kPneueoZVHiZkTndM0QiKTl7qs3lGzBAvGuSk5hZC9rnkCVEj9yXy3bQSWpK55UVdXHrCaK
erlTRRBT9ga7ws8GnYetOTXBq5MMGpJgibZzgsB/NVgaHfWSRZ0qVki9oL/GIkd1thguHmEwXFRj
BKLj9ZvJ33rY/B/GzmtJUhxa109EBN7cps8sb3u6b4i2eO95+vOxcvZQUWdmx74hkBBUFgghrfWb
YTJ4r8ryUV0umrRMd1vPy2+lIQ68zOmmDhMgPPo2Ujfw5dmHDSpUHut7Lyp7SDR88kb5sMm3ydUd
n3DnksZpe+giW8PW55OTNofQ6VOwn0F0zFELeQ2Gp7Kss4On4IGcDovu5YBBw0KXNOCk7AtQWW9K
0hOdStUvXZDwdZ/y7M3Sxol5PqMcNhspc3HDuZkj6M6Yh6RvvTKSbPH8dwR0MS0Ykcv1OvMopaoc
6lfHODM6Rnsb20YHVNDF0XUP+laCeG/uh2/NSCQrrUhJQaPRT1oeONuQnMAS5XO2PUiXfZSa3YEw
1hIbc5nOZy9TZ+RbU8+Ck6fvcBxxH+3FQUM2enoyTOXByOsvna7gOuNW0wM/GhmOYiRenbJ2UQxo
kTHJ421gl1ANdTQEUc0qvrd5/+j7lfqKaZ8gbja16fkvGXGtpGKurioV92fSQBctG9kLlzmGXZh3
QR6k1ypt9KML7vLPcZP+LG3XODUI/9+HFvpwE1Pcm6zK/mLu3fx0zfC+HzPtN8YEh8RrLBZLD800
b5iQ5+Sw2xa4hJVsPORovwQL/jrM602Am8CbGTfnCCDvTy1DGE55TDF+eNbt4qbW1PxQaMRpcyXO
9+4QlyS9oy9M+qpj70JkCFsvRNE7aR/NvqgJBNjRzzr8rgazffQabUHn5+5uUokR5nFY4BHtErRV
Qcbas/40x0P+OnTxwi5Mw4sU0wq9UUATtzDv7Ue/m8hDdUMFV8MYH6PaXPhlcXMAFRyfmgqNEEvJ
TzgbIXuf2vWJoF+9NxdaOStz45mpP39+JgdJgmIHCGofKyT6SWqlm1hvI4I39sbUnzDYew5mRiCD
ofYQ+HqBsXUO6kvRyjfdaXFEyvIni9XaWz+72lPb6Ac5hvSpd9NhF70Z7V8dg/ObGTreS1YiaI6p
wFtvGROG0fgNL8dGhOCINWPguZRU9Bafq57I/VLqSRY/55jOSgkToPK58ZJD6JfWW1tU+Mrm2VGO
dZ6lPjl+fbqWSrN6aof5bKqJiqyFfkqqdL7Plk2rDjdz3OqEayiVXdMfelex0TLS7ftR1xzWvFO2
IaKDZoBUGsuR2OIbM03ZTabX9r06aBz1p3bem1HUI1i7lOWQbEhgYozT30vheqmsaiySqgVh1GwI
T0OfEZZsQrzBXKsOIQyhHCbFYvkDJAFszl5gz2QtgBNRHFud1rOrzucunF6vRTmi1WV/iazkPkv7
v8wiLs4ZEa/7vq/+3qCA6eyxUKu2nw4Mqjfe6fyUtW1rOJqxwZSj2gAgR1pkuUrUEgwa9RjBANMP
HozEHQ9hD5lSS9XggTcJkoDdz9Pt4voiddLOxUzlQYpuZT7CuCPKsJy/1s9Vg3xRbSvoMgY1Uzlf
24WTH8I4ZZPHbQ7AGIrlkJYkkZe6yGT0RAgoAM5ht6+Zlb+VfhXeS8nzJn+BVmK+vRwc2lg5KoMd
s5DOu1fVzvU7G6cEECMtoBdaVMBSWRy/SCGsyTGh8D3fSlFrgXJAxkuPUiynPD77gwdyeDkTGc/s
YR6i6x+WKtuatlGdBs9SsrKBEOuAJooUI2zO97a5BKKX00PbKi9wMeyNFFPdsR5rKLhSkt/XBvop
tbP6UX57tuC8RitWsI5cfvcCLJp0rdxLscRHna6JobwUPTtDBilGCGppK1eL/P4xLQnxklgmtWZp
ubpVqqa+2CQLCCRPFWO1WTQn1SYzFOBz+eaMxbSJg8D5DoD4pmYP+zXep8aa/xC3eJ+IhH4tO+gi
JOXDFyyt+dQzNdxgR1neg+BIT2Vh+5fWmMMb31eiE3nI/FQg4vmgZ/F7ijzbr3Zyns0Ja3LHLX/l
WWHjLpyMF63Ev9eNQd8Q+4l+nUnEN0TwWRhogRvfp2Meg8QJghtSpMd4nF/tOTc2yHEC3yhT+66d
u2LeZJVG9+ZN7dPsQTaKbacPREPxxfK/Oyg8bvsEBro7VOTTgqoHcAX0HA6disZmB4vFa8cbwPLz
uW6qHzhEKmdLy6ZXq6voduOjhvX5O05VP/PZ3ZKgv+un0j+Edvi76rLkIYojdGtTRzlA01ffSyvW
mLS2B83V7bfQPpISS78Y8zwcDCWK966S3gSK95Ppunox6+i3GRU/ujE0Se9UzkkDMUqWzcVqCKGx
sY5TFJggP3ihkXwbSBKlk+UCRapIVjq82Ek1ejs9JL1UAQR4LoojEfmYlB/+3m0eY5eBOjFZAu1L
NQfeyfLIfAJ8T/dViDym6QBWGsDCN03v31rfXFjf90OuPRtqc4GIXm3IQgUHtSAiZiF3SeBlJN6r
MjevHeNhHL/peEQYT0Vru6cp65A/HAEo11vijMpJU8irwWmqDnDndeRBfOPyE6iHep8SAduhr2Tv
cjvfGKhVnvk8IrFpB1+rzK1fZp2PNlX6g0PiHnC3ExIxZaOYY3g7evHPKcdfcBzQzsVV8M8MDaZs
dQ/ju6DZWn3YPpG81Y5WZYWXwMqJykeluwty1XgH+fljsOLyj4kKJrmg31HXVZC/Q4L1RYk4xNB2
GxWRujNeZ8OzWmjRYwVKRUqyqaxWO0CcJzi2tJCNX+ogXUbvxoes8oyMigbsLz6BjdjHqNc/9Jqp
vkykVveeTq5bihZCivdZ7N1JqQdd+DIYkLFHu7+VKgP2wdGJ7GrXuIn24vVGC8oTANFSkirNsBB8
a9PkIicsX5+zwZeZuUt0KjR/Ufssu5fJB9JqRuWTlHDxCfap62M6shwcWdmQr24vUvJ0rXuJlBSE
gIMPndTpuCqcey+3YdFwgmyYlBx4NXDSXE4IXGXaJ1WigkagBbPq+LHTyT4sB5VlMw4E/hRIA2dp
Qah7uPgFKlDrJQM3vSC+mlx/cxYNxTbyppcpJtwxWZr+0viYSeV1eEmzkC9d0cZ/7NZGV5q507MT
2s/p8KvE/vWVmOZ2MqwRM4fceC3H8meYIDQhxwjRqlvEKb0TiFHz1dZwgFN6b9hL29zQg0uFscdW
jg4qmR6cxq2jbz7yvS8Bw9RTdvFCZhBQ0aJn2SCOUuyrxC/2yT91+hThBF95iHfbevQ8BSMoL99D
+9s8pmFkvLhFZ7wks8KgD6blLMVY8bqzNgMPkSbaYBsvfMAmJ4uu7fOGNPKISuvJXk6vgvoA3N1H
EB1uW6V0zrNskrhhtGuG8ewEsfPcoo1+P8YKNHMdAFphBrCj8fA4SmMiguETWnKsafw234L6bfbc
oHEPsPnv69XdnyJT/D3MfoBRGE08w6XTMQVrumtR6lqz3tUa3zMp4ddZHOcKgN21qPucNWdHH+DG
g1SNxkw6r4tVjBCq4EXqptm/aDkvhpTqVulPrVUXtOCPyqa3p4cScMjdtQoWJB5Ag7cxnDx6dFxe
8xbtLHvSzQ25XTLFxhA8y8ZTw6NaGPO9lEbfbe6j2j0Wehol27lZosB15WzkaBHxlU8tndBZk8SH
tc7wkt+eqvLR68vmSYtglf12sNEcG/VZNvQjFDx6stVrnW8Ob3Wkjrco+qjPfeDHt7Vm/7U2SFin
oLzRNMe1zsXgqR2vF236AcEKZIS21mhPt3oUP7ajl93zDczuSaFfekgQFylhLWirG9n10vBZa832
/KFOTrOa4kfd+sFOK6sMkE/uPMnGrYkSOhACYKhTV6oKIF1yMfWwS+CovtSxX774SUl4zYujo9Rl
UU6sMgZiHuZFuZ0qX93Q9/2zNDYN7EgLVIoNE/hPqWIglDLM7oMuql/quXxuCRTeofdavxQJIrdm
qPhbFTooXg/DjdOZPTeAgyHwqR2JVJBSml2/qFMdPzSxe5aDUoUzk0bwvvHO2jSU95M53th12PM8
B+OtMYfy4o11BypoCrK7Oij3eblX1KHcNY1T7zQrmAEe+bjKK4Zz1ydQNOLeTxbDpj3OV18awy/g
w/e3ftnfWX2AYntITgpewg+/iw9WiOBBYrHSKZgBeKVWncbI/jW7OQi2+qz2AcwJJQTTrfb6rmUO
sm2YfeQejix6tplBCW/HSIFI6vM1l2wf+BjY9SYYdFUZLiAm3rTaiY4BHwQC3CqQdEDKfa/fqDNa
c62mGCQXYCe5yjEd9XfWXQw2oBd2paHeZ116xndZua26EnpsP7jnrIcAZxhvcTPELP9c1smgPbM+
dF/mzNJQbVcuxDtagolGscnyqYUztVFHTGNRJyZ9O+EG4JV9smlnvpEshu/U/kkLG+9xEeGbIDHY
U2XCewyMW7OJ1YOCueemiN7neX4lI7SLWq08FHbr3vQZFrAEAthdN9OAArxtVDeIln0BYTHi29X2
h9IJcb7Udf++z39xmfCC3IqxQfd52DqmQea2ULTbjLlqZo3qk5Fy5aHK5hsLwdkgBCSSKZjUJTqc
vCk5NdpQX+rOr/cY7g27xnGC29St553a6l+CEf8AEFPdPpihaKhz+WQB/3iqdPNNiaPqlKHWeItM
IrgSvin7tHHa27IoiJLoA/yt2d8G1dTfAiQ4dTWCjG2dbPO6PHrZ6J1zY6p2KfMGllZmuDHwH9rW
fXeyqgURGHTa3hzs5ABA+AdSTd8X+8WTSZZ8y93qt8Dhui3qbETw6Dd2owDXS9r2RmOLTgJwLbQk
WLF3Bl97w4Zto/6oEn2CV2fWNwNAg7OyBDyM5klm1NoyrWaKQjfqyIOkIcIseYJkRDS06puefe9t
5T5N4fkijrJN4yfQy39m16gu5N9UvoRJjeaaepmKSns2YXiYdHvSvXY9JOBvnGpr5GF02+VVcAlG
ZhiZxvs7hZjxpl2J3N6w9N4yI2Tl9GhSONEb1qZMMBNiqHZV18fQnn64purejm7SbgkFtiGh0CvY
ATcqcku2cw76EEeIADKNlmPzVNRLpOQLRIB8O8TRryYrMYSOzBPf8j4BsYK8VX3ghv6pUyxiRsLw
ZB8w5Wgr65HAiL6JQZft/Lh58dwGjpnb4JelGsU5rBkHY8XczkPfbMuOmECdP6Jpqt72UaTdtsvG
MbH4cyBhpvkm1AN/b3Yg9UJNZ4WiOB1jr9XsgyRxt4CyDlER/FLIPKDEEKEoRCjjZ28N5XuLrDkf
7VOXY/zluHCa9IAciDpCT/WYHt8FDUCe+YkVSbsl71mV5j0O3tkGN4C3NFZD/rxjLRDq3QS5+GH0
CLDXejeRFQ6eEVbh89lWIJR8tQOHb8a3I8jLDUZDzCpYFHaJCofHbAlez2lwsL1FfbbqfwWunyFQ
ZgBvdPUUEIOZAzz0j+GMuZ0OYX7TaVCZ2t8DpMEI2O++8YDz1bZD1NnZmHmrbhGaLvZq0YFQ7hQM
WDRVQT4SvZgg8EkslO7LVE3PY2g3t4Qas+3cTYiiZe0D7OVnIs3NxkJP/uxNOihQ3bfOju1eFL/3
LkriuxdrwelUcfe9cb3bMmKYNRuFYSytqtOMwhKmk98GgKjHquu+4X1gwAm2g71SJtPdgFfRrUPw
uFgIxEGqv6SOewP+YWKWPfrcweHbyKqd6EYAfCmO97rR+ZumgESRxRWBijYwybqV1qlyq2JjJXZ7
BLpeAIrzLEA3fAwOkJkvTk5SSi/Q3EI69qW0OpcoT6Htkjg+llNrHvu68v5KvVe4TJ3a+j9nu97B
eedb6i0QGeVnZPTb3MqCiz4GOMpVarNjpe6deoBnRwscKLgTUlKKz+Ktg3DvWAVBD9XcMWe880Zr
eEwHNIocSojJJPvWDF7zTLFv1k01FM61aDPzP9s1FDG8ve8tn7mjN1jgGN0MoGfleQc/8L1t6KG+
pjH0bVkyb3Q14FX0TeNmrmPSpsw+fqW5vs+DZLpgUX/qEIp60uLgt7U4REHVuUW3WDojqzM+xMtm
Ec8x81G7Vc26fRr6drpv42XkpuSVQftUR0x1qzo9loGjhtvU4TGCCTsrLeuPrk+ZeVjRe5Lq6Bya
xaNljPZhzCPW38vGd+9mr4OH1mrxvumeUqdJLiHLg0vqO9HOKCAAwMaObizbfNIDA/aGN9KjMMgb
QFwR34v3g1I/zVj6EdhjcdYtAmdadhIMmL1kpKEKA0s0rcXrCgTmPxulI1/Uo21aeNhlGCGSWn4J
UmPMvJYwC34NDrLnSyJAmfW97mOEieEWHAnsEz041kEPGmsKhokVp8+5hEZuEZQ+01GLm8acHtVw
HqF2+PZuRJVmOy1FZAqmbW/ysMzUBWjmhCm8kg7pyVkDXeSZxQ2IjNMwwUgBrnTfmd2T0uL/lJtx
stOxHZy3gpkLFwK/Bf5s7wxTDqdgdu/HVNOYCnbZg0dq7hI31fsM3OgNrw3QhsX3cIjSNzXHJcZr
f7mFT+eWKIGzhArqWWelk9KhHM/V7mQz8QkDYOUpO19aowGOp3opWwWwpw9SYKpz8yKXwefvNaqD
/JzFJUP22Dk7LI6Bh5BSAARXzNsCxbTIKWzeC3trMuTdDRqU3hqggNIBrEoa/h6SI/5dTID1lMzh
e4gUHOKjhwk/+Z3jjBDcF7wRAO1dovF00f9NFdS36j+sa9qbdsiO9VjzmQQVmDiYAKsJJKEWHmdd
n53wa5GXxhck5FHkHJ/1JLBO6aA8zwQBFnqreqzMxXgg/qZ2xin2xpBs/c6LZ+8cRtZ9TCptm+rI
KrVqjvCfAWLcvnFNfbrV0vh1VFml4pqOjGIIZXgxaap8dG2Shr8HFOj9qgARZHV3sEl4g+Uq7atw
RDr96QZHewG26yKNrUwsBEzGaW3B1edp3+yK1PYeYQE4D+r0OoPgezQAI9h50ByqOPlSMjFAvjIC
WlmSTJXinOoZcz4s2+NcUY5J54bMn4wU+Iu1y4PO2FZl0Z9gRxSvnVk3pxG2yFaKeuI04I1rC4dF
pbljusz/03b2Ti+DX5OtTMciTucbhD8e+xmwt+nayUOAlMtD0Gg1mWGkMJ3eSfdWbVfHEhq4EcDO
UBIk5jJ+3sLUcAekgp2QJGMRbJx5zPasoh8M4hyM4rssw9ocsNj33H7FtKw9ZwtmplxwdSEIi7Pp
PEQLbrQ2JvUMMCJckKSymfToXVEMfx//UyX10jxbXrv6UgbcV6+FTrfJipStAD0bHeS0VlfBzj9M
qsHEMHyNG5AC/svYBOkhgM5rtwbcomF8QagcdUM87666GoIREtxQZrJgcGMHJe9FcEMOdH4KSXL8
MblNcAGXZc17Jqv8EtmVN9qq4JKdZDeZiSDBwuLfG+oCtK/b6igIlcpxWiCFzGWzS9EDtw4avB78
TaJoSxyB2gAs1p6syldHyXeJGuAp+svsB1DMy41rlivK3opPtLVEnfcCVZTKcc6m7CQtI6flziCL
GPx9frtcRFppoTptbCdLd/IrE7SmScAifLa4+h2DRj2KwojjbSG5D2cwnD+75fmNZuScctSoJQcs
m0Tuv+zGLJFJaWF8J8Usq45hqej4zyy/KQf3GeCdcZI/KT8Dr9owqgbESfpqj3X4LzkvHQM45stj
vD5hqRS8VO6TdbEW0uhaN5Z6d0RqBU8mQB9X7K/0Bmi3ZKjHKR33ql5/FzywbAZg1F0Nv454KpIj
WTXYmBFVTsoY7zZ7SXpfcV6hGnzrYS7uvSbkidpIiB7apHmRZ28n7sNA3Ocw1wbDujVE6O0xdSe9
VVxSh+VfG6LZtj40sMM6EOom2MnjkqcheyWuoMlGdqUXWKHuk1fuNl7R5xd8HT3QZ7K7bCAi0DeU
Y4U7NmPLkMwAEYA5Y85qzvsPu3K2gyMFSGTXyC/X3TntQUPZ0Un+3tg0xKibXdwmX+ZRv8idu94l
qKWbwkqnndxruStJW7D+bzXEVxYMgDwTOUP2pO7aHaQsGyPFMaTpQiCaiD4O3bM8+GvXlFuz9gY5
UhP53FRg2HdyK+RH6n3N/WmDQt8SQWeWa1U/2sU2BLnL6/01c6efAV4Zh4zZAL3uRavyFqZteMhn
iM6tPj3ry9Ahn+0stp3jHMwggbHj26jQOVHCbdATspK8+P/+8IffILvYXkF210P92vL69FCTyUGa
GPpOhgD5vnfIjZ9sAFnjcwqX93pzr3CKD2/NB1DF5ztokMYrIliTc3Mwwlyb97EbflO6TN2vd5hB
8KI7LpTudXBR+8cME8uD/Jberx5Se1YPaDT287bJwtt20BVgHss4tLzWcqbs/Wed15UzwgFhspOe
0MfpgSkMS5elI+gj0k4mHOu1+ywN7GqmgaljzR5MJ+nBY2cNpym3WJZU+9wZMD5yF3Dlf/5du0jP
fghW2MsN4AoLIGXte3N85+oLgNEo7HqRt2F4W4Zl6UlSXOsKoj/LiGTps7P3nWoAs5I+OoHCGCnt
ZbO+rR+66HVXjs+VN5y8xtxKT7iegq3AUXlvGxIEMhayYG+OKHSf1zd87ctSJ8Vg6YVq3x8aQHrH
0IkOcsyUzi4t1vM/d0Epy1OTves5Ur7ufjouxU91125bVrb999CDrRwJ/tQ8B3DlNinwmCIF5Nbb
IJyXD4fuQTQNdBaqk37Ah4I8PfMCeeKDrWMM6jzkc/vkMDdgfXirE7GY1QJX4uQpB5Qy1N2NtWBV
57F8yge3O5jmzFSi0dWdGhTEbnoEZjYkeA/CO5jyxS7SnId6F0Tlg5NVHx68/FXpB9fXaS1L5dpN
1r4iTYohbU899oPSGWVTL8O17OkJ9CUzhvMkd18uUoBnnMCs0O16H1r9Vt4SWO3Uyu6H2sE1/sot
RJRk3TLhGryHVPfVFi5FyA3rYiU9EweHGhIv+IYx0d+iHrg7MiZ7uceykcceL9MThHJZI0/pj3zS
L15sZAd1Hm8Ss0SgzOtOMshojNotnN0S9dxdWATXL4DR/oKUn53lgvLkZY+Rvl3YMHY0/JoH7xGz
OPeKWfYT+8XH8+yQS49YBwNVU50z562/T29HbddPEO/Xu1hmDiNpsnxmMjezdr4FXUhIJfAC/gKX
bDAT95AflSbk1qCcGOiijJq1v+qYyWQLvG51nFznPAHMIZ97hB6JRnFkbzMcw66zq+sqKtKCgpyb
rl0HYbjU97WRGAe5vvwu347Gc6s/zEbeHlTTeJKnuj5a2cu77mdsTNFmLAqU/qGQ/71AWwcORb79
Ur5O7FieljjSsHwA47/XMjuHnd/mwx2C7OYJaFp1EdbOEHXVhb7wpwyz7Pp85UmsY8z6YPhA/06h
Z5qTV+8sCNLIYjgGDicFL4HLCL5DIXBfcsvkyUi3DlRijxbwYL/AN+SfwVwarCP6+iSvHXoZ79eb
sB6VPWnyv1+KudoIe+lO3ieZKciPkeJ1Lr6WZe9aOUfYfjChRZhBJrpKZ59UPBalifzZ65RLdnHY
5FW77pLX/htWf/1Qyu/8MMu4nlvm7hZYwC0JQewx+NDL/JXkCKFreU3mAjmYbTCZ39BaIZ4c9smp
aMJQ3Uvz666/fEEjwCBdkF7ncdJTZUa3bta6ac5IOWgoRWrAxJZJmPw76+aKkpTyh7ns9deX8wgT
524s0HXr2W+Apx9sslTzFr3egiTUD1d+iFlfdFdXz3KzZVIne+u9X+tIBKF5HUAAWRvLX1+L67my
tz7G9cB6vU/nRvlbh1AHYxhjpgycHUCA/CRlefO44wnL+OX49cfPpVZsImVQP0wj5RFee978PYBo
f5buGqGkC2h6eQZh1yG5IT3l33fl7OtQBSinOblluvtMBQlgiqxLuE+cECF4yNH1wLoGlAOyWdtJ
cfB/Dlqdn6+/funJV7LH+s5c5zPXziy1np535E/+ee9k79pKdj+X5aTrVT+0+vwHPp+laCQ2WvtV
m5GalXFlnT3Iuf9WtzaRo9d5tuyuG3kea1H25Lz/vOqH5Yy0loaf/tS/1X266qe/FCwDPkZzdRfC
6FtecTycyVVU83WtKi+8bAilQM6ERsTifQmzrZu1bs7wBIV+R5uqNdi9NpLhVi6+Nv1wRHZ9MwAh
RAr+2qPlZVnf+E8v1foCrS+a1K2nyRn/WffptH+7/PV1nfOF3F/EoP3GnYtDG9PaZS4sH651c13J
ruUPsYp/a/6p7rqeWC57/QtynU9trn9hSLxbTRn+qJ0XbmVokDWo7K3faBlD1qLsrROytfGnuk9F
aef3CAb0P7UaSYSksCHy8XKSe2d6K134uiu1Up4JZbOszqrsoHvFyzq8A6aCNr6WlXmhkUtZRn7m
QgERJSuz3GvoyA+sdt7K8ED0H0nWBmXgv+lq10HDVokhyOhSlDMkTMTfdvIkZbMOt1KUruDIon9t
s3aDte5TF1ovMwZNSsjChek1qLO56xw9nbey/k0AGBAuSsbXoB2iw/WNl5uybq7D6lqW2/WfRTmw
vrpSDAik/D18S/nTFaRuzhKwE1rCa7QO9teJ9fW4PJ/1zAavEhZv2dkiMGIsEZIPK8e1mZwrG5kY
rEXZ+9ROBtG17sM/Lkc+nTJ4lbKfjTtQgY81VApcA6QFkXJDA8mxfLhKHPHaFxm6/CzJspPcmTLp
8+w0q86myRzrJE94faLXd/9DMPPDVGFtKnvy8KOiJ6J3bXQNcuUOoidGHCGToqOVPcxeSToGNRdt
updX9BqnlB4wznrc/CUv8t9RrVoN9lhnkzppSA7meXZOkAiGJQ5pTTZ1Q7Zys5Z9K1DQPwutTbno
DjuzhQEZA/Ia+bB0LTiaun8jnG2LBECkol0jd1WeS51BZdKr4rWM4ZkIn1xfHvDcIrrTXuOZn26/
3NQPj+i6dL3edVmzyO71NY9ITs6eOe3lLsufXTfyA9ai3NhPdddVnRz5TOZcW8rh9V/Sw1Df2ljr
bbAxxCouyP33rojHo4EQ4F6HMUsR6hkCpMUZn0mOWjq5M8NBpmc56nnAPPUkwbupDl4iLTtqyzXU
pM7uyqBuN9Jq7rLxpMyluVP7DJDeMBSbJuJVl42XuebW9gB4amCKbtPEPahRaOV7JIMwXGZlvycq
CWp4cs6NHjQPcLLINSMaC/E8c3AvitXb1B9fF0T7c4AM7DP8m3qHatyIKgdFqcsQPMoS0hP1iApE
bFfpc+w5KAua3d0Uo4XgAFs46OT2j57lz49p1fyE73jqTa18H3MTV63U/5aXTMlrfOAvfqCCFM+a
196bre8e0Xoyu35AwkFrUccZhk3Q1PWXegbTy5K8fNPV1N6iqAO8KkK2Sy0WWwCTUPKcWxX6Taq6
q5AIRhmqBMeNEWN1Py5HCCVhJjDgKBAm2rEp7PJ+npLqXvZkkxWFg+5ZniMsTBDeKuJgV1bID/nT
8NUkeXZs1UXKL1MrAzsSlDh2SwB44/qs3OIiRvVahfBp+BiJqigY7tqsABPktQPr4aZwLyA1SK95
BNtbVL+mfooeh2UD0SV69NXkG7KaylmqygyTbnQXUeUqED4zLLI1TvDYoIb9qJIJfUwVTdtO4xiw
guBAbHtAq1Kbe5ljKYqH7GYahu5eSzrvYV42dQZsz6Zvwa6mxXog1LN0q5UOrmgD2RlzwmxuHHV0
YfzfUxLN99cSaA6Ufx363Hp+FVneAyoz0bYK2w26p8be0SxzN01NjsYbYPrC0MyL7QB1Btaq7XRb
T9oNVvDIYOAAXnpheVtBtbttls1apH8ek4IY6oC0kQ03rdQv+WymxlYzDe0im2IK/qey6CtlO3mw
3L0wJdiMqMFr7wMYde2x/5oM+V8GqXRw4dD9ebdM+MwgE0ErFBUqMf38m3TnlzBP9K9Tk4BWQBDn
NRgzYNfoYD3MGrlka0qsm8rN+4vex+0pTePinkegQflv1edmVOhcWWreqUb/WqMadOdGycNgVw3U
V6V+jnsSRw5ij3spygFSoW/Ir+f7etz0GHdspqV5rKWY8sVguZbzyGBT5SjQbhkzdh9OtvJvTjqb
N3KpujG1e8cLT5DDcOrMkEU78MGpdusvaIPkTxjOyfW6tTG3D03X7nMVWZutj8VyH2QvGBXOBO2L
hrWybd5AtGie4Z7394SOz1LCaLd9xrQOMlQ2Ita0tJA6xyg/n5S4r6qLHheugQC1of0QsVh2FRh0
t+in9bf1QFi5TFE7kQMOShZnZDAT0GzcCt1U2iNim9pWinJ7slRdPlUOmLDl/tjjCNClWiZ68dEe
/1z/nTTJ/aNd1HDOlvuH6jSIvGzy8Kenz4yDiXKK7MqmCmYY7mtZetvYIiH5oVIOy5EOcsdueAA4
AwIvGDbgurBUKCsGJb3+q66D8NTbQ4DGe1h9K8uDHI+HsD6kOqpN1aw4BKwVF7dw4oHnJoiC227Z
DAm6J67hHz8c6PsUO5n3wLfjPRSG+KYcMzwMl43sSZ3JKhvLBhtFtViLGvwG/6OhnHJtvZ7djZgD
/l9OSd0BfIWqHT9fpu0KRG6fxvtSJRq4/fTrpLX8kako9eY2bRceBWlH02phwKJIeRctmxyBiTsp
Tr6PYmHkD5DX1Zjg+nK4VFEu36yNZA8HvRs+fB15ZE6OXaIqYVl5eGJMinJx3i2g+ChLydFPp0pR
/nCL6ujJQQj8eqr8tQ9nZLq570oAGp8PLL9qKmPIjk9zYf+VYk8Kcml205t2qtIbd4wAnGgob3YZ
eUaVbMU+KULtRS3D4dbV6x95qKkvg12oL3pY33cMsPfkpmG6IDrI16830P9y6la/sYGWvLsZlyKZ
U96lqBm8R5XyBT5y8CAHzTK484vYfpRjIIX3KYS653xpOdbvyaCZr5ofFW9acpYmfHOyF7VpoF/e
h3U63faBlt6NywZxP33YmEnNrt3MG8Zs0HhLUdpANCWR47u/1WTAvdQldglzKX3PvBodbc1ot1I0
+mY4Gbim7krTQhF/Y1td/4yNFdJF1qjvIwiV702PLYIKX++48CvfgYKVOzvzzdOIZeZjaY+vQGi6
r1b5fXYb94uluO0lKyOkk2y9+9rMAClUx8ofEdFBSzfs/wSO3X4FsqXv5hgXcbvxXzXAZ2jYtgN4
T/bisN3PWMPCF/6fKmiRfx/8VKdbDqjYbL4tB6/e49dWojDnFK+ZYtmXJu0mNLf74lWHMf2M9ftG
DirA2P4fY+e12ziXddsnIsCwmW4pKgdL5ewbwmWXmXPm0/+D9Nft6kYf4NwQYlAwLVJ7rzXnmA8o
MJ5x8srnZZPh1fQXrL7YLqsDNIm9Yo/xalmtIktcJ7p0y9ryim0vn2VYbyqO6KM/TugScj3QjhWs
GGzRlQeFzcjOFN2j1kWLB9YTtOy69HrzsOzpGs9eC6XX+d6RdjJ53HkAxoRPnVx2Kzw+4WFZNUPZ
QKYQdsdl1SCIiBxI1Tstq5M0vlv85l+WtbFLr9yvs6sWoe/xBn8XhL10S9JGPoceNuLAI66qz8or
Qp812InuVtjNYxw18hGxQn9T1YZLJYIqX8bWaTlg2Q4XcVNIVXpZNi0LAeUoNDAwVK1K4GpOemxq
+Lfl8Ag72jUTt7rON1ZrlQQWVmsw5sXRGM38GLaY5WZYcHGUZBZ1W1pgZuXRjewO6LgR1neBYhIF
PuoPEMKSV1kv7TXczGK3rOLRQVKv5k+FGEBSah1agvkwpRs9B6YfqppsIF1ZbhCKl8krKup0ix3f
3Kj0Pl4NXTtmlqTfiyA1z0WsI7CYD2tG+c+IWnLPT5tyZlinkEbEI2teTErirajg1eh3/7Xt55Dl
kS41f8pOVbb/6/lqgwCmNaK7apjqyyCVyKVzC/Qdqi7BL9GfTPYexdAbT7U5wAfK1PyUBpoB2bhM
UMT103NXWrfl0EFLTlWo2S9VncmuVUX6OSlsAliqCloKXNhH7EgfEvCrdZSvLGRDJ7ngorKG6L1V
EIjpmlXf2aL1D5JhxtswCeR7qCqVs7y8Ob3IhV1/tPSNkBGJCA7jqO2o2RZQdwv9Zhswx7ncTcCW
SubEaZVDxoVRdSq4p56MInA7T40OFXDyf3Z8H7PsLn624iNB/AzG35UnX47cZX+A7vG0vFpkWmw0
SuyEpSn236vLbtVW4mHDpR1+H+kr6k0Xsb6VjR7v9s9L6KY4GsjLD2agS+tEyVViqXpzp6P33ZN1
U58UTZgbI07H60iOi9s1cv3I1Sgj/bHMN8bON9g80ldtP1h9zJB0yPXN7d5ocvGBJxFYpOA+z7eP
izaNTUwq/rSuyrK6RGpT7YRW9ofQanTSfb2CWILWhI+FWJUbH85MtQCL5XXea+QPj3EopD8SSsvv
N0ozBVRcrn+OSf8eSJL5ohh1Cu1Yme4DAzY4QxT/Dgu1tU1nqLgsecmxSyJ9SzkgubOwAqFxrnXq
Z9zIDG8KXrkBv2E+lD5Vnxxk1EmMsBmEx74l/qSQkdW2e/CJ5qibX12LZhlOcf1gN8wJ265U7tBt
tMhzSFjCd2W6FNc8b6eqGhlUgzkjDeSEtDilTY/LI9OsaAGCQDi3MVgX8mt+KWZvP2SJ/aKMkXQW
nW1zDsD3VkFSHZbVVoM8l5lRu1ejDjCVwrhs3xZI3fLash99DOlO2QfyuSsL7zGspldV99XLsjbN
CnBT1e+WQ23FPIaK7l2XtaDzt01SJL9ErnqP3kQvMdfr+0IzzUdvO3ip+RrxU7ltBrnZmk3vv+Xq
tuor461AkUVkTlnter/PX4i5W3V6aP1iHnki5CG/VJ4EPN/HvNF2geJ8b5t3hDkdZ5J1ZyfLsAV2
NHIRAV7TQu3PEneoA1MLTL99/Dmg1irNLY1W3/RECl7aecEXY3RrspHdZXXZQcM2v9QTaVtEVh8R
O/HOfluibiBw1KF2l1+0eWGA4j1aknbOzHL6RRXgpS3C8W0MZ6FHg58DDhTIvUR9iaZ+fBuqUF8N
8/Zw3v6fx1sgl36O9yyP10Getqp9C+Dbv17/Z/v/6/X/8/jlfdWyx7lti7XI9GjVM2G/Ff1Y3VRT
qFtj3gYuo7otOzImv9/blkMARda3Yt72X8/llxOclWRvI5XfxGWhz25Lu6zlDd+M9J9tMvHRdiY2
P4ctO4fItp2qwm/gF3dS2ugYJvF8DUrV+2uTa93t4Ni46aDkd8tiEPy/8u5JdZS6XKtBLJ/8EiMe
N6llBUK7fGrmxbJqaBKm++/1tHQ7pmuwHv+1d9n+s7o8Y9kG2+6YhQjafjZ9v9LPesJNbxqsu4LT
9d4R/wGRzH6N8TPxpSqyve3hJVUH89dodPa7BoCOaqHd3+mWReBoDG8lT+SQ7ituYozH+7qQNppq
T88QGfpty6suwNMnbFn75T2CFDlfVzb6mSRs++K1Co2u+bUJr7hTOWuP6EZ0Ugc0baPWzXBQqwBm
9xy4syTqfIfr6EGOOZfJ17JjWXSwutcWIiuc6J25F4kogOs03i01Y+kGILp11Z1NjFg8TTBdNNgx
QMhN4TAEwRcTDdVWKtNuy+QPLL72VYrmDcRI/xxGJMHHbdPdhXWn7OSoSffekIhL4KtkYkjF9JQE
yReiw/SLJwfEwR8kIaBjEf17I09mqw2tfynzur7l80KTGR4GObjE+QBNna1INZINvSkuSoIvHmSy
vO7tvL0sxy+HEfC0JjRyJAANOE08Z7IjmSdLtotvPrAOctXq5Ap0iIAInWA0rZWHDTlo1UX323hb
Yq05xymmCm0Q08m0UBbjjjeOZtqH+xyU8dEWob6n7JEf7HHqD2k5DHtJDotjquUE+3hdeIprD8RT
b1qnuBjJeq0okoRt7G2ippFJYJCrjWXnA0ZXoMsAoLor/YlinURme/OgPcENRjvIHQc1UNl191NL
1A/hzsNDqINHboXTtQFFKT+XH2t60KtgkLWnwbJgecM9fSZ7pnPKcBzOHjlUIKizxC3HIISEBT+O
3yYMH14y/Y5ra+2RR/ZC97qGaxPOXvspvEdL+hUa8vRbirXfFH6xl+s+hXLfUjdpw4+z14ttN7+C
FZHfgQ6sIOJhYEJljEA6kZj8ztElqq14t9EaMAVM+yNs1OFaEaQ+0/gnoGvV2dbHFhQyVwAzo2KX
1gogGeB9wyWC1sKgfNhlQgofPMk2L6aCm3YJgg9Eh+VO9/pdl/TjizCYOymK/2DlXCnKmOVgA+Th
JUQAuPaLvtstz1KjeF9pvXLITKV3qSXmBxxBEVPVWRms2wRyeI3zvUmMABGXQ5ZHf2005j3Lxv/e
83P4kC58Qt7g53WWbWVp4UOjgbdKSQy86EVDlGMjtU8tAZaHwZNT8BWckhTeNnXLHqfHvArRzl6P
TU7O5byqihHTktDz/bLqJZXi4E6MHEIeMMkZJpOCeaFmAXlPhRiL42DHJQkWPFoWP8csj5ZtJI1z
dK0iUeoz1Fj/H8+bAEYVGNT/47WX1b/e2iRHYM9IyPlr289TlvcfwmI6pMlLPQbBA/dcz8kjU9+r
Ht6KLtPuZdv0tlofSKsp499s2nl0Ncp8t6wtTxKafd+0qX3WdWkHumi62G2NpbDJmuduMEtH603/
vfGlBwxF9qdQlE1mcTuAA77ylUwNOQAob5tGXxQz7qCDRL/LsIr42amblznufhXrbXGmzn2Ugbif
MQqU50wpgw0408mJhVyef3Ysexlg/XOcIJInb8yV3D4hkSG5eX6F5SnLgT+rnTGYjtlX9Cz//Sb/
9dLSEOMXUr2nBI0qwMz5TX5eYFlNenlH8ys6uFYvmad28AkgIjqUxBepC7CQqOZVQHK8JsZ891Vy
FAYisL634fQlUimxdialgrMpE1wSyaD+v1fnbSR19+dwXizbkGAqa3LR6ILMe392LMct28pKTjei
JxVgWW0MLVuHYGHcNhop75fV7xDjgp3L1avij9jfumJ8Mgsm7dVYe/fZlHUuUrHuprYRNExzSO8s
DahKBMTtPOpdv8tR1UJwDNHsE1u11xMbJsh8F+9NObxkiVxuUua6VxnWLhUDqteJXkkU1vP0kU8X
rKh5W8+xAQFFn4R4I1P0xasT46PQvYNMIdOHhIOvKa5ihtKPedEY4PsoMtDQaL+G0T55WZZ/aHX0
Lgmq1NwtEdCjGtL1jjQsAWpBB+mZTmn/6FV9DdOcCcSydzCD4hikWAGXvRkRnievm2pn2RslQUrm
JUy5Ze/YGMmlksRbPL8SHY/sLqnK+2VfJCxqToCWGJOHd0UjS5eIJCEe+/oU3i2PloWc+q+TKpf7
n03LI9JQAzcix+f7WT97ZTM1txGNKGfZZtYBuEmrxncKHHT1c9zP+8h9eq5Fbhy8SeXYKSKVCifS
/RDbBS0ij+aJkihH22qVo4yPCs96qGyTCVTMsmNZDBbUoJU0H1NJ0lhufp6jeNJHMRWQ7f79Mn8d
opsRHrLlxX9erSOmY9WZY+F+v+6y20si3uKvIydDklbEYQlXM2yMYPPLS32FRRAH619PXHZ8v+Xy
AYNU9ja2EE/f27TlE/y8+WjHfAU9s5X3ddC4//Nv+jn6n9dVPlMfbsP3Z5jPwvLorw87f7jvz7Ts
+X7TtkjvIsCuWMW3emPJx3w+bDnAExVlnuXhsmdZjMvpXx4KqwXd0P+26QidpbbfMNogTm2oz3Uc
lquKAAs/xGrm19m7ntcjDD00jZ28NwJv2pp2+wdZ7ugmgBXl8KNTY6IjhUEehQ0fzO7bfZA0n1Xq
2RvGTEcLhGlYqqGrGOOMsrU/DImI7Kh1pIobOaBZAQ7fsqkx1qRbWVX8xDxzhwnvUdSd7XRcdnA9
xofKKxEXt4+KP/Bi2PwgYseXTq5PZoT/skT1REFnnVDdyoX6HuT9SaLrOeZEIo4gGIq54ZdLNB1i
/L47fMRMU+34GErKrWpi6SpHTHkL8oyupXcUjEWIl5s39UOHTSqJz9/bFEJcnCnv0/3Ps3wqeW5a
gVwiN1W6LjvwoL03E46rsumwck73dXlfJ6K/9gyEGrOChZ4xJe8nJCPAyyI+iP8oFYSskJBD7EHZ
mpAdmsEZsJoKG72hnlw6ZSABbF6MiXerenz8aX40/V5H9c8ip1q8wmM2bNQc1tiyLYPAsJ1IWaNg
+q9t7cRAAqSpui1J0cst3btL5wU4Crswy2tjgGtKGrg4A2OY6zQvwkQrdtZojs6yyh1Eu0bQKDAM
1d+bfrbXhngO9UY7LJssqVThkg0TcaF1vl62LQtN9VTaRDAbl0P+2gExTxvr7zdeNutqTn93zLP9
8sbLNi/oHcNuNLcZKzrW84dcdoaxnB11AwDhvEmnrH4xTcnt/SC65cU6xxB8bRQlvNEz/xrC0tv3
inYGRJ6cBsKqrsvCmmD9g7XSNz/bkrHLCHGDzB/LUiRhafQ0Mq/bQ6zH+pViv/793DY01lPukX4U
NDUpWhaTNi8hY2jSC2v7vU5CUrmp8kSs0PmyPyh09TgPnqPauptsRgfdVNIrKltxte1YutPDoz+v
aGH0z2LQq9eWquVhFMk8LcTvQ/ofwoyf44YYylEycetdXsiUc4PsivBK4F17KfLR/f5GTUXoozVu
HKjI9V1epf5NUCS7qVF+X3j+cFwOWxYMyVSHWKBit6wuxypQ1l29RDm+PGvZhqMiwZIQn5nDDStb
9u1rkmn2FS73dNC09s33Kigh83bVTDuSpCLHiyyc/8thEDD3dO6D83IEI7+rHCraMZz4/uVj2Owk
3zaumEXNKwli5VoJLLIMhsm8LjuUBrinXNCcWVaXHQBTxKVMGDCSvCFBjg0aWsmatupC7r9xp59+
jg2onRJmVpvbRC2jjTWimABnGdwK3BAu8SzxWjMho63MpvQ2mq1BDoffcgP1HN5EU+MN1WLqBwP1
UEtLCBWas0yWBWOXibQs0jzVaWC0UfjE4UmEhXgzqc8DPPzPo3kVvt5z1pDlR7aGjf5ujlbxCIc+
LI+Ia07pXx+a2SXUzhLG5dGy6Beh5LxgUotwctkIurbd2iod7yEC+JKPD8G38GrWecsMu6sXWZ0o
szTMYmfjw8+CMTJWh2U9XVwPnUifxWw8amcnTTV/BLKJcB4Zi/9ILwG7QYOkKAB397As1LIZJgKO
qpm/8e+HamJ/hLEKA6POwD4uu7tuwiG6PIzAzoD8jyPaHIDzadpB2fs+Y9ZIBEkMZySyDFqIy1n8
3g3s5ThXZbawT4g7wGGGfUGspVGTsNi1f8ZWfHrQIpK83A7Ef7m6cu+T63jI2+7F5LQeQ+LANo0i
3oJR2OthVtXGvExuH7njpOvl7/0528uj5T9ADytYC59zJZGSdpRb1a1iX+wagtoOhpYXe4NJQlxG
lSPJ7bYXxmPCX63rAw59TB0y/2G+AkrFmNwCSD9JuhtVmJhnU1o2K67N+Z+1PEqBNqxLsCD87nbK
oYZs4ZcGjS6tgMQXJ8PprxODRZnzZtg1CEVTWUlS6lHvp+BWBvqHSANpremnvK+GQx0Y/fdCE+Fw
8NT5zKXjW6qo5QHLb3mwsxLo+PIws+xOWS8Pl+jV5dGyiE2vRO1kQ8OYtfP5HMdSaCUGHQYd//OL
Vdhmtg9TQACzR3T+M5fF8gf/rLapBllGITfTmz1M06xRXE5HvnhOl4fNRMErS83R/fnPLN/Tn9Xl
ka30xFth4OXmncMJZKHNsr+fhd6KYNsK/RjP2vvle7Aswnm1p8WxmcL6tGwqPJ1wB99iNLLEGnRL
ooEhdfx/uzz/lSh1RfqoluEBm11j3w/NVu33MZAvTPKc05kPUQpiDJbFshqFUIiVUPqqGFL2R4Ih
G2eqzY5UFCkajqaVuxoxXU0+jI6fEq0bkE/tylbJLEaVvS21n087GR6UYgbrMh4hNzYncA4r/Ujr
fK2mHb7R+JzmZeDAKKNROhXByUALc/a9dkW/vXb6Mb2kCj8RmV3qrg1l9SiXzYpbRkELncpiUbZ7
cAPz1HaSb7jv1d3UkyBkWGTSms9N1WQbQRMGFXvbkcVS+5uwIYhSZI7UpfRHkAm6/OBy04juhKoY
q1EZpbUnNcTCdOoG9j94uulRE8k+Kwrqd0QShbV4LfuSzMIx2YBfCtc6Rr+8aU+BX8kOP444k4M8
d2sMGUF7AvyKniSipSvJtF79iKIKXqoVULZw05dzRnSjocKlREFzejUVak++sVW7BYiK2qLW2A1f
tcmJsTqbqBSeP3X2yR/jaBUSsOVlkQzXlIjSUKFc3cmAb7UIOj6hmWX3FXk4smWUVKth0q2tB+tG
KppdowacBDh0oTA40yLAK173Al1M/2Rbc+mSIEjGY/WnyU/3fG9RFNgxprHP4q0mjRiBJfT+bS9t
GVFMK/qPbwyeg7U14t8vJCOGTYRMx5oYewq8ORZ4NOSb/OF+Zo+72LoNIJB2dDzlE2Ja0jMsEhjk
jH90gUsXz3zrAwy2fEsma6sVMKdwPQXSV+ORLVMN5/kbpEZGc06C6Y/OzlVW80NZMsmWTO+Sq+1H
mUJHUrlEV0rfEdY09vQbA5PEHDkSLgXRUx7XJOAa+MRwcLsJ5QRNYAqfYjlZGc2MFIG17Axq8+zx
e+FCeXXIZSYfNKWFY/FeRmmHMCGmboUqZ4TopZ/bUtqkfu3dRojrU2n9LhJS9XzZfx87adNYTAR7
pXPnAWBnaMERrdxGt4NPCQ6rkw9kEyvD9GKXFCwoQCrSH5OIRLhGWrjXFCp5diTfIC5YK21MXC/o
HkbF2hCEi3wkQIolCZluKzMkKf6IS6XdTOXQumOQFBvJegqkLHP0KPXWVZJRn+myjW5I+WkKeMG+
oTIYKsqdP0QNaMpx38rvzPyDlT2a3bqt7uuYqNaKvC7q+WvDLl6VpgPPAiDJ0gg9bronFLkasKMo
WJHimTqMBpXVBH/VsQlMdZpxSJ3IDHa6kGSnA9llROIJkFgpEEmC+UoYH5Wym0Wkr1gQQ2Wl3Sma
r7NvfPbt7t3zywqoU/4ZTS+TGgNfS4IPxLmpW6uPRCg+dugl6bpAS+2PNsjUubfRDK3lUmsbxtak
ZIYI2PDUL8o3IEyM16jXL/lA0z6xT0LlsFTpz5rM6J97erTuSB1uivrkTS0Bstm4JZ7XIF02C3bj
b5KzqVc/xFn7prQEysvNeBURI/92mnG9OYVAotFp9Anu0BmQyRbNMGBDn+/EqspbgGDRe8dJcqqC
UGBJk/bFwCArEEq5arace9lNTAr+RAoctWJTpbp3I9uwWdPaiVZDaT4aQ+pqWcuNQAJDmyQvZNwn
rmLT8K6rJnTqOn1GL4rJsWEOPcQheUmoN42KIOE5JxZl9LCupeQJmP8NdJrl1M+dAYGuDGN89/3e
CtXPXIo/01D9qEuNsMAKMr/MHIoK9zbr23FjpTQLQgUtu5WgIwpG/0WhCjqkwP76Mb+Xo/JSzoWq
bJwbsX+02iR6oecDB0hl6044cO+q9SAZs925uOuCyAlzg2rJLNQt/WGfK/wopGiEDOB9sF64axr+
KlL2VRremQgxnCLJL2mcf6WauS9L470OmXgN4hpYSeoKOdkhVKEe5DXktfQevnqrPzSkmfmgqt0S
Bfq61SKIPH0Xu4ZEGr0qNaMj6dngepr0YUE2CrwOIXqorQWhUmpjGttxqB6IeaMNnYotVYCtPlHJ
DLLHbJA3glTvjRUY6IfRrIQ6XzMpf7HlPDp0Kz+wZobYr04LoI0nT+PUJC78mYegmj7ywXhW8/HW
GSs1NcqN4Q/nCTRnbECeq8mfVAzjnIOxtvIazmCu0lET9T72PGTaxrYPJdcKybp/HcPizfaTB6No
T4OBplHun4Im2dVocOKB70TU1BuQbKBpulMAOBBBG2C0KtHduGAGLlWuVnF9QpXXk11Z5z1F3BFm
HHxooAFkV/j629gMb2RTp46ZSI+1BcimCdXXOo0/enB6Wjm84i/7g2wXXay2nbpw34r0YcRGvkrk
/FfRAi8P4TB1MYpqzse9IERsm9MGQPOnUTuqpy0NSGBq9d5v2xuZRmQIWtTH+8b8U4saNAW/sGRs
E/WeCZC/AJQdSfREXsoZ2KbkpDbZLQbN4yhTr6+FbW8Hw96/pjWAPmhD+3zQG3j7MWL5EXlEQI4m
aexHQjHyC75hJHwm2HSVK7LwqOxQFW70DzltTrHcv7R8KKZ+zyEiDEifyZNdSUfufPeIywqnbU1O
vX9RSKbPdXXbRP1uyL1Nvav7bFNzWrhJMPOndzg49PZCxv89KGCzuIRUqXYNeWpyTbDYYJ/iHNZn
q8X0U7JNH3L19pb3J0mIUI7Rp2VD9Wy0zUm1m2trJSvyHG5F47/pKfNGLGREN/TJq4mnHj5p3q1o
zZDyIIj+nPhu0BEAG58xbKiUnhHNsLY0GYFxuxXMM/Y2s+U8vRA9WjEOCGVqVVwu7bPRUFSeEmtw
4PDcJdFQO6UJEVAWCI601H/IjeRP0QyVkzZJ75Z2S2IkpsMqkPedbP8yNQaRYwA5O/O7o1Yzyi5a
761tuO6mVt0YwLzNujtrVO8gp8QuiDtDSuiGlh4oUbRTIHefYRAidPIpoWnUDqtO4ySbnEYiTyZu
6ErqtqppY/i3LKeL+tRN7+sURlQXS/JG1WA21FX4iwD4xoNtzw8cI8mb/SkPbXtSAJExG9N3ltc8
SGIEu2m3b6KBND5KIbqX9q2q7Y3fgRStQzKK7dh2E0oEFQ2OBGG8m8kSFw+DsFJEq9KnItDKckrF
Ot6lU2ftCZl8NkPgPfyCt13xqTSMjceeyzOHrxOFJyHlJMz1MBQjvi5l+Evh9uPiTkLVRH7PFJYn
P8y/CBkNHKG0tJW0R6+2CCrJfiuQ66ypwiWhkAjmhRb5nNm59cujwWDRb7JLZ9M0JF8E1NUZA9ET
Y+0ni6bFSvfnrAh1+Bh1ZgCx1Q0Xy+anxhjd2GrnhEF+zQ0CpKIajmr5HKslV0e/MqpJvtO7dGAw
nsSOsBiDGQm6DT/86qhnN0c9nwlZ+gDvbegf9bxfK6o+MLAiNCM0YTsY7VXqh2IfSvFV8xmQk0mb
qXq21ahMleXUM6ANui0mba02UpeC0KMR+L/hW8FOjdHsBUrJFcCXRvqi6Pce5vHeM7SBZOCGbuUl
LcCYgbgXToLadjfpfuXWEDHtPlpFk36uWhttavtHlw5ELZ9CglkzitAAH9HexcUaK+M16oTYyFn5
CmTh0GYTxOd8RjS/lYLg6sFWMOvnwWMhTEZCaKAsigROKfuMO/MQzCQS9MzaIlrSiYY0+1VkYO4x
Rlwh+nvUgoDs+pHMdkPdCG18UGXjVEZcgQFnOBaEStCV/KObXucmDcThdB0oxjY0hrdpOKCceUxQ
pDrkgpTrVOE8ESV+wYmBbGRivm7gVWrGuQSvP0uQ+WZt2wp6yItaHyVlYxB45Ni6dC9ysekA3M43
qdyBg4oVakRAvZ3pcqR/xNzYJO0IOvC1C7TfqiGNG0/tgCVjIYVoyPQ0ScDbMSLUbb79uYR3gIEJ
sYkB/hXG+E0YwEiKtS/NaDLHGCj361CTuG9SQtTBC6ryLbRkFaqc6caknDqSzbfE1NV3Ci5/yFAu
jl1M11qlcT8SVRSryi+AfamLVAYDpaa4cpzr8xPWITViV1Vp7FvxVuhwaZVh2JlKZzEOiIoVqLka
ekrzEiklOOrmKIV82/JKOHVSPEZJhh3JOADGdKec8XPf2KT6UqRwjCTY9iSOQ+2cLgYS9kJ8jor9
UaRT5CJkK/iatjcz61/Nuv+AJLqbxnFlqMpbPoQ6tOQeRC/mC2+odPgkfbaiDyIX4r6LzVtbW9gy
ovTcWS0NlFKmkW2/RnpDon2qPXjNr1bIoLphiJIgRuKObHruEGTnRBcnoRhcun5DnhN9jEo27wpm
HV2e9W4QylcCRx7VjlRMu802fjD+Cjy9Qwto3mioEOASeTCbpxfL/mUZEiIRdWbxpc2wapqIATYD
TPB1vhupuTtCsSXm3Omqln5DsJWK7Jwlj2DzbJqd3o7v5KoqAm09RAozsU7hUDXM1pJqaCvrUPsA
Oyn6oV0gG9xu0Zxk5rov5RcpSWi1tOrWG2DuDR5heAkYtNJsV37XfAQl0ntd2zO+qLOEAUZvOjqj
SmZf/Z0c7xlJ61CHE1KqQnul5J3B25CHkNjSykObm5WasrKs6HM0g5eAPuU4tulK6mADRrY67s3x
ORdhsvbUbSJoSGf4UPGg+muDHJhctC9x5s8Vamb+XsR/zTaqFT8I9EoqhUoreXXSNsJEOhrx4zDw
662T6r0peoYcndHQJqxpDweERNumDUP5s/DIyIiD4tL4wUYjSGRjj8OxiNXfiYRhN4ggv8+8obL5
QJH0SEM830hoVJySK35tSyZzQ5tLqe/rSzZubCjA40i5HT1X6XqxD50txxZY4kRI6GpFNd6/xKMW
EoafuZecZFMCah4VJAt5Oq2nsN4FADYcREumU+XqZ6+BnUoeFcPMtn6uvJmKtDOngfqJjZpHKz7z
HNQpvO5PeDPvjKj7TakGlwnkMGTfOF6RBguFYLqrAiJcrwO/plyKGA6zdyQxSL+7L/ItL55NxHLI
PUoh6DztzCdbGY5jBYwEzhxZ8lp111XiPeOfBRLlFsa2upXmyOWgGE+JLkN9D7N2E4bM02TG/kXR
P3GNIgNBVD/fDo115Y9bnkcXvPUB3wZ7YoUeY0WVXBKwtk8YST2nLz3UQ5/28Fxa2jO17QczbRlt
IkzVJxRnRFdjnTgmsc00lVuUpzHg5dpEZEutt6yQ17zKhvpWKmipUjQTFGx/5Zw8J+u1m5TElAyF
9tLRt1T8vnNJ/5l5KrZ/CnTx4E/GTkkYoAufUD7uTowAIO0xh7VU2K1lqyE0hiRMwepqB/6t+MON
16Pz0+OsHILulghmakaFnybqiUUR8ktQEdQwqjl5UP0DANJkg4brGpndibYCRj8puYjEb1wmgad+
JreO2r3y7mfWu9nWT7XMFzPWn8i+uFeNzBU+OYVEAEMBJ0h2PNQVVwu2LhTiu1qTX9pG/y2ZHXVl
lG61RnZdJFOMifj9N6dQwzHR7cv2EpdwwLkBIIOb4c3KqzdPXi3JP02QCkFqn2LVmCjc1R9FOWxK
U3pKiCR2zEDrV33OwFvWUTN4fFsYxbRZbmMVF7Kji+SQe83vTGChCNoJKCXyp6q9NxNx1FKjXqlS
y5gqQ34vA6geIklyxZzP29rKGis4UfRR/hGkwQ5wxaEKg40c65+BVVGnqugCkqRKlGK4VcfiEhsE
ilZlsi86IlNbuVijCn+PlRq5qEpCtx6uo5jGc9Sgf/MywMH6mo9wbIM7M8wQCfenTFLgOxlK4GB6
9Hrtl9dgofC8rymTHlSihAYjDx6k+A1mYqZP6kryZdRYvXoZYY+5WqN8mG2zV+3wPu/prOMA/Gy8
+WQHyduodM9xhq+atAXoVzl/c9hfxrg/5xHyPM9/ZwjxTrBq4Jh5t9GL8a0tZl+ezA+5lNooAqcc
9riK2o6x+VypHLZ08QJXGynNyqFKALxKNSF4s3USKeI6O6UJcUq5/iu1ekEHXXqd/P4klyCk7eys
cgsXprVt8txapT2Qu6xZh334EiaVWH2V/0fXeTU3qqxr+BdRRQ63klCwJEuOmpkbyh57yKGbzK8/
D3jt5bXXrnOjUkODJBua7u9NVvXbMrL3oKrgWurlQ45bY+PkDC62JG3JarDHO05F7wfkx8NyQqut
VUd0Rk+60kFOR/mLymI/9tgSRmSDJolKUa8tOq5GOOeTaWxUMFU8uEK0IEW/VtfNNCQkJcbpdgqd
IwrKN9sUv7JpunT4fAGr2WfukJud4tamtBuvKOFguuFOl8na6VsIxwppUcl0j3jpDtfaaScsw7ew
N+D5o5FHma1dnburm9RuT6YDLvrQwAe3xWSdH1UZ3uPgULxxqKesDGZ0XMXF2cheWzPdEKB6lVHz
I+qAwOdLcBqJmIJYom5DmwsF/cT9lAU7KuI/Aqe5p3J7CTDKZ5WADi0Tmk8K0TEz86cm0n/mg22y
0IuY1qKncj1cnsyGB2MRPy1UgVClKEPxuNqzGnsiVPtH1SS/Wf0+owJtDtjmk6k8BRt0Lz+s6iSr
4CfTA/gYEVOUgEL9SQHIkRphK+1opb6b63tYRpT1ktFgyiBC8iGVU+lUyj1rzduQU9udWmdLXnax
KS27Z00/eNt8wopmMrN0X8hzUSoABJzAd1PlN+ve1YgWwowDdz9MCrrJHMtKQrLCwQ3vurhn0Yhz
Ati+sq4Si9ji0dqNda7dKRkIlkCJABLhsFBzIxV5hrYbR08ckMfFKzmSwTRoRv6ojDWm8U5a75bm
1zZs6BPuyzoLNg4SDoz4K51nVUPYuJOXZBnM6U/DD9eMMeMmwMJ2hnEtvPFQOkjSETn9sqkjayb8
U8dolT2/ZztpTFRbM6DSh4k9S5vXKZP1rmOGLnueYZ2kABk3T+QLv7VNNiu7ePpMSn8wtc7bOcEf
h8zO9Zhpb/DIeNbU0N0S1QzJOc5+Ki2GqqXB1N7utc+gcLlpmGHnQfBuJGa7pkTkbrANMD0DE2e1
4DfZDEuuuIv7ecoWKcfIgcMXOL8jT//d1dC3RwbhoA0OODFjkE7FqvH0m5di+m1tq1E5i/nj4hmB
MWzoUz3O9577in8etocFyRJTse7G5DSp9mNeXarE7FZJ1j8VIehz5roHWZmUNJ1LqqMmd9wPOViY
+IfiOlrZQzJDB56SUzYc5NFUw35dS4M7wiMFHlXZHfkYxUaEYgDDbzZMrntua+NQdCaBOhart70R
RiZmEzA7VBtHAs2p8ERNDQeHxlD6iVVdZNL9GPI5aHFIul1g5H/6eKrPDU4bIeVt1WKlbIQeD9jR
AB8wDN+L1B/x6Jy98I9eG2Cykjw0lwVnFbsFw2PylPevgRHjLuSyRotCI1whsV4NDV4OQzmsXS9h
7exY/QpMdZfEqnZLPUZrvGNZ3VJiGXLyobT4aLZUX+zOvGeN/Wyr+a3O3cxXpBlDtAh/4DGChN3V
d6iZ1DVED4bBmXToEDtE5ZAiVbuey55+pyNW1/kf6zPaOikEQ1ppuiPIlKP0owEWtlVd+21CyZ/3
lCqDDnAFCxUk7iDufTOwhlPIXXKLzF2ntq2haOqetQxDQNXA8qUrK2hVFKys6iNNBN4vRb/PRurM
WmZ5B908NHnTrsYQYKqeKD45TvrWUuTjaVMqqwLSQ52V0SFMunkCrf+0kLisqFaG2J0M8qrmOcCK
br2XM/QU/BJUWNZaqjB3bU41NUtosvIuRBrYMhl5CGyuyqKk2Nmq6E66+w593RqOSuV7hYVL+gjs
Yc+JNa2g4hdPbQ9exgWDM0K6kxEuFUzvVoNM2wdBZvqmJt5oNuQ/Upc/h5ZYZy11mwFHDa2nrMlc
qjokncDxgydCJMxgLdpYPTe9us2ZU65GB+V0PJFYbqoXrzKNnam2YotD5GESibOy08KPdAJbppCH
Qxia9bGn3p66ENyTdHi1C0imavMCasb/v5ig/lCRDeI6uctKyuqsW/GpTWyiV7otXgy4SIgiPjUO
+KmQFO0rY1AQxeIHmXm5PzUGD+O+/oFFj19Y8/yzRBo3dQcrZSTN4vK1sCdj7+glbGazHO/MesaE
JHQa4jfg8DmpZF6bkSeOdsM3Iy4LpTcRYNcUArnRWGbZ1mueyXztaEWwxnKlgMuJ6rVK1kS2FRhA
zbfkJRv4iHTkFjYyaa1N05zzFMTJMpNbY/O3DbTG3idxCoGJ2x6Zz6u0+cXC4iPRE1GJCW2GNSAZ
2+1ulmdBLE7zE1afwzEsH1RKKFxRxSrgv+JHaY3ddy1Z7vHZWjVuCRrpQJ2ZZTlgPb7tVuU6Cbu9
ycKdeOGciNXWLHaAxQYeMVuvO5cR4S1oZd9U22wecz3wu2S8GT2qy87pXuoArSc0ILkrCKJhiG4u
QzzRSfljkhJEWSd8rwy73ThuexeCoVI49HSMUcKRsrldfeDfzJ9oTK6d2iqET7soYDqX2I0CYYKo
4NPqVOh0wkZaEjYLrmQrwG6NGwnVf3U2x4bhZij0A0Yl5cS0wuKaMyvtYwitN1X/0w3TB9YzhFtg
FG6J61TbKs44AXXo4A3zLY42dXurZigogAxxr6kRmVD3UPruvgdjtknxSaLOryPlpydN1281SeBa
nJZnkD/HzyaXdDwTTAfYa61qzHRY5yDuZcbKunaHsY+5xhMj3fDYPiRGMN7ZgQq2wdLHLKDkOGE5
bBW84OEhPzVKpm6le8XjgomhOr52g7afapWq8CBfmg5ExO6btR4W9XroPY2JYjbx7cNzVDc/MxuI
zPijd/HVZbXPIpinYtcNUI1YDrQDAHTkKczZ9xLd+CUkj0QpCbMm3GnT18qHLLufRkiuVxac0xZu
pdl+9C4F/SqhBA+78rmhKEDem4fvb2FT/DBeuoDlYYJ7g49A502Z1WuRMx4Hh+iCPEkeFLPCPd8a
ueSmqlyVUFE2Wseaz5k98euq+FSN/r3pVGYsdr/XGHt2s+l2X2bvcDdIr8T9FLyXlbHuyEd+UcJV
FSWUX6xsF2GBC9lwkyrJPlcJdJaBcRW1l9yVNde2ITYhf+TVWHnQAwHBNeFZftT0/X3l+gbs2Y07
mKRttG/jWF54wibMgo2VWSGfk2UBD6Tajsks2G1YdxDaBkF+qj4SRFYsFZInXfWCdSQovUalFfOO
wkkWlu2lsFHmKr+ptfe/lHAP+qpi7WTedzUw2zQUvx1n9mYxWRrJGmJdx39FU6dd6E31JZ5fLKpv
OUzau2WTnQmijKg8VKnNr63nCJpg2OfQH+Hk6oylBKu7ioeLv+zGTSUYh4NKe07aOOE6UG819hIb
TdeddWjsXdu2Nubk3cI4MlG5UdMu67z3ZcBCJu/RQSQrOZTiIIb6uXOqaacnRux3MrsfoIyBHYPO
GTITO24ego3dNsVHeACrBYljCscYi0ofmwqqw74h6/a+q9zHrOAPWkzZKq80ed94TUWG99bloe9W
eLI0wBu4jl1kMFLkp8zYRMN732q4iDvA8kmrvRo2zMKq/lUJnFxQdDEVyn1POpccRGxTTWa9ZtLq
B0gHOyBWPHPmoI3+M5HjJrC7hvjCu1S2wxbjb5iLwb03hefQZq3Csmyb6lW07pWUeozW32nkDzDJ
GT4ZcjGPctyrZsgH0aaUYezwNRvBP02eSyEO0lIZ/wzkByeBod3HltFtmiIPt0pGMoLQ3D+OBUcz
b16HpgtWJjbIa2dU1049Mj4b04c5uHtpEJOd/HFsLtApz36LAW2t6jTM/RRCjIoxPPZG9SJTyBQN
F5deP6PjOHoShk8YRH4QS1w8Wn3leObvWXHCRBx3ktrTjXWgOycd5nUG/uJ3oX3woPzcIVR80eaY
8bBSQNtL/gCO+VFniC3REZUUX7dD4GJqk2TPng1OrTtkFOEFcmeX46UzQA8sM/gZXWGgMKqsg37y
Wx3qfifPY5tmO2gZh7ELLsSFIH2hFpFqA1Qdh3OG43jLC+tTTsPZNNsLs1Rsi6NjGtCDq1OBEFRv
U7Pl6p5nZ+AoFzuJTKazdU7lxNgLqzloAzno+fCkjJN2buEC6fCAt2W8zyVT3MYzPvXUaFeFXd+U
spmoc6U8DPi76SgzBaQn6UbHBiyNmtubbjbNSSMsNonccas0jbepp3LtmRFXS/yQ4cywDhnrS7nD
VukAZ5JHearq6PurX5lNnFgwGCROK5+h1b6lZvreyGji6td3veD/YsaEF5K3vrWn+ldoUIRMkllO
n4CgGWQ86aUbrk0syqgwgNha/Jk72W0hPjHC3iVN8sL//9F5l5X0NiH1Asq0FP1rT10pPcsqK/wc
6uGx1p3PKmtu7lg/gUIEaz1R8Ml3CM7ycJQSAcsBU5vZO+CoCqnBtgklm8gDd9Xmk2DJr4I6O4Fx
xCjtXQt6dy0KeGIzmlU0yPNZqWUbYncO3WBj/nA3GuPO4Q4qwnKXM3AHtvLDaOM/mJsVVJ7FsCtV
aG3I3yP5WTj1jZwpqtFFeRHmVgt4cjKm467s7XOzw/24eNdTF2764LduDKVONStyGdCdVnP8jDJC
sAu0D0f/BNB0/WjyzgOUtE2hYY0A9ToWKpxeL7obrElbJXF0rkqF1EojP9mo1dJC5LtmtFQf2pzF
7KJft4W90/ohxG2sEkSwiEedE+Owxu2fmneSRWmIopN0xwjhtScaRvjdWCWfUSlm06nmYBQKv5tU
TtOmisP0lkXYnIE29q/aFHlHKhvroSZ73LVizR+c4jmq5NVoCYLAppqvEW/6HK6rS7Ucvbd1tlOW
QgK4fB2PKsFVRnrCU+8B+jemf0MFYjUAYgyEO8Gc2olGqfy+ujSTqh2LvNv2hRJuRMqkrKr3ZaEx
b6UmHBcx/72h8N1oOsc5A1AQicJXq+YudAluD1ViF2AcaZ5S+16mIFfufmSD9GVXMwVowquiMenv
i/IjBNATCWGUXqjEG2XU3+xGXEy12edeNvqNxnw3a1KbepCBWCjDkSXor01ovFfmMTQYNckJdIDD
/nhwHErTQubeeZ9kpLxR/DKF+wqCshuIgUPTcjRYlEYh04gh1C8IVi5Rr17ivoXtoR2qMMu3GuUB
O7evg+7NVB6mo5UgSHGE61pJ/VYP8TMMS6aj+FBZTYdQo7Dvi8l4Cozk0WRM2bpOu0vltPMq7S7g
SY5YdN2WAGREU/pJQjWSxM4klitdDMYGGiUtN2SyU8GLqXOq5mi54zLajZ22dZqGWQnFRo/MglWl
ZCdzkB9B0n2kNVhFMq008ZiJtuWmQfIXlD/0yP6IB+uz7Ur8+vWNoWbVDvN78LIRYwXBqt2O3inJ
AthXhaR4plyMcnqOLOc1cYa9qhsHETFVVRr9hP0Ocg8Tjk7LA9Gq3XZ1+qOZii/UigcG1hCdZ24t
wRNW7d9lgW1g+m4aJjls6YGi7oPtUInLmvI2Bd5GjpO5ixrtxSOHVQjvZ9TOjPg4Oik9RAqIdqRA
5MPJysk9LXUK3Ln7ouLi1gblBcOjDuZV9yQ6ajFNiBi2dOwzwjEC7YLqMUfIsPKm8VS03iaeLFKU
6AJicjLwSQFmdbeWKx8NK3+TNVlliurgtQ8hTe2ePZPysuEhK7Dcp77RmLBZG4ZcEGg8EqDhmi8p
AZ3ITbAXswz5VqjtRoGlKkgNHWL9YmsOmaH4BibU3Nsq2M+PPHCB21Sk1sqMCrTpSH0CYT0Io763
5OCuwRpZdhNat1KEcc1au/YLOD29C/NxaI56CxocAqdI5TdODkQ9Ultd9RIHSXipusO/tgcvzzKN
dalzoATP2BhrFc+1addq7WuuUgLDFWlWpO8UhN21ZzMpYaLYo1aZYUD8pGJsJ9RwpDjA7DeofwlX
27bSPLWOgx9KRTJkypiNoYVTUtBsm3Nfmc1ZK+P2TAFiAtbrlT30kX5VK9VwyGuzekxMJX1kWT2/
XzaUNfpHfIp4bNoBXpBBFGpraan17q/ddFSGzifWUFyWTdABwCEs8+f3SZI+TBjH3cG3prp6pA4j
HqGLPVUq5h3LJoN413vhqfuvDnOvjADTLd822nyfiEI6Kv1eVw5LP8jWw8MgiK+fz7q8oC3ZRwgq
ga35Zsu22q6bNQw7CxuX/2zLYnetYepzWXrg3TXCdkkoaFtpfzGH7q8X1nYPrln0d//abjI3wEqn
B9D6T39N2LhYmCdwUv3+e3NGtNp9CMNoOemyPStHoqci68paZFvpIrgmZHo+iwDiVFn1zd3StL0y
nTPgJj8ekvbZk2F21AW1xCLsW54cjftABsI6Q37TrAtnOPcqg+9y6Ci9eh1C1jsszSTzkh3CBnPz
deIw6E9kFVI0mz9WZrjOpdpX1+WjXK+6gbqY5+WT+pjIxilwQwoSdO9bke9ZTivrpRmjPD33nv6S
C4XvoaoXQ2j103IejSMpZUhxWk5kFZD6ROEF22Vvk1jrEU4vqpqsfFherEzIbSq5tbDKiqJ1a5d4
XfR5vV52w2guH/jAeC/JYGYUn/vk8RTBugLU+j5PWo8D64FiR5FC3zaNEV8osUfbsh+yKxD8zByo
qgcs6pxNGcbdY4ql5qbGVeFplMJeB6hvnpl7yXXY29lrQ/WN+87qb9GEn52TWc6PYrCKVaa05S9T
Vp+EyiKXlMXN7ZL891AVyAYT46OYILJnbvmnGZhR5GAqIBzlulMrBo5JvQYDM5qVPFGtgpKb40Jj
2gn0A6KJme509J7KXQQW8gkQcTSaSXxk0nlwYPi/x33y0y0i+aayJmD2Vns/dbDbVZpk4zauQqJR
PE08ECaPr2bmMATNgcvLtjCtkFROCpOfToiHZYcWag6DRFD5S3PZIWOKQ0mYKUx3ONVXvyocfBuK
2WZpNvMJSkd3/W5wcdT7+zPIei6hT4OjWb0oo/UkHXWrGBouxHOf5fwemOBuEFb39VWXHUUdtLui
BtNauiznHxQVnn8XgfeXAj4bivT91KXERQKBXkgLyvetsBIiQavozG2m+I0yJE+YGMRrqVnNrzxT
7nWr6kMw4ofJDaI/IrfeIHh7t97WXSKQG2SzvZNRVfHEUSlK4+jovbtl8dpx/+c6uLjR/eiD7odV
YuUSWT7qAf5BUzo9FE5l/xxsvVyHYT89elpcbj07x24nr7s72P3ujtTm4EKsab0xRKq+wihMMEyK
rkJNH4tJ1++NKsdowbB7oAmwwDaNxD0XDkBRWKb3KUunnYHXwjlNzWzXClxSsgKAK0/78ZxaRrMz
ClgFhQn435paftbaUd/hbBOeNU+3d9wozilNEQKUDLjcZXcFpJNdhbR/b1hJ9MBshCmd5ti/w+wO
Xwn7o2EdvqqbcHxcusbWpFCV+U/Xoav/1dVA5vyokvG96xqL0bdNn2BPJSeyz3Z9gLcpbsuUM5Zt
FDx3naj6yO+JC91UUgX1C/qHXK9JVk6CydfjqX9YXoiXddYGdhLbpanN/bQOJW5oVNauYmgjuDuh
lo2rT3jQYzF8HRclFJVdPZB3gOAfE2l+GFVR6Yfrf20qD9sbdEqsBt19SYoKHMseMTC6hAcDV+EN
pJ3BX7b1pRs8MLuHo4/jJpgQ/ZZtTm9s+hF7pqXVR0F+j0XZfmktJ0Kf5u0T0vOgM3OO5cUyrYDg
Zu6h723wOSVQrq0f2r/7gX9sdKztLsumynMLLN3kvpREqA9Z1mxUvYddQQGl2SqJyf+OOMjIR42I
HlOZUmpZen1xeCxABJg3UptM11/tWkgM+KjjfvVcmhjnU2qaX75PseworbC52EDqeE672MD09UUL
RnW/FO4LJeNLcGH+PxtDy1b3ikaJfzlw6bi8LDvQoQIHzwdPUwV9PPXsQzgvQEUkjfuO+s8lzAW0
FlwDf1E1rAF5rPKqVxhVWBN6nLIFcDSc4rPQS+8hDhHeeIJ6+rI9d7wn7D7UJ2+e7gqBLEaJWvoX
5bGscIWyRtKmg7EQ/rK9jVgR9W11A8VxMCcaiFdNgC5zi8hZLeqVY+1wNa2Wt81IcmkxdFiZW8px
2SSTlL1L++vtsvV7f+chXMty5c+/ti/Nf22zdFc75CL1e5caKrlX4zHSx79eVLV+iFt+62TCF88j
x/qhJYgP1CqtfgHafVhmZb8pTvHaaFpzMG3D3LlaEvlebuD6gQf8q1lqwGcoPArdZTwNNXyZZBbf
SLwk1JgBE1aG4tfGeHRx2QrGxNjACmf8K4b7UYj8c6ww9Wxr/Udo1SoM0tJlxd4rd/1tr2sdtqIq
0P1K7Y1wH+QFS+sGaZer52+Vp/0kn1x5xDC7PBY6NoOxM0FIGNqtyKvs1qmAaKOSaVsFCdcvO1hz
gtxvb50MqztNyGyrIhA7lG2Yv7rjeKAYWbxpvVGiegqCYx51yWNghn+Wj5t0l/+gGMqLU+bdfRCC
MgzzAfP3gEEJppXADSzs0NxhJ/meYEl6Xl6MYmjPwmyh11ouFgcKq3QBQfJs6LE5rJY+aDnnt9C0
0cCZx7+af59i6Z5X1S3Ps3L/ferMgBZsKl3jtwJpwDBMB3xbvPulVaQI0JwO2/ulmUhYLNBTD71b
3zsAgs2hpgICO0yN16VQ5G3swFWTwhQ/nQncOh6y+q3M8hs0j/43Ec3nlvnoZ93ZSLKKkAT7clqV
LjKBlcJCfi5HeyH6lnyAIeOG5iy3z9GJN+iUZ3O50hE4zOlatYqJlt4tze8daabk5CDDs+wod1/i
V6UjRtzAkPrk2pHwtnUFxbcf7PoQGe3d0lpeli7W3G9pilldZPYh9bLGeYgHVTkULrquHJU6q/QO
EwUd8dUmnncvfaQSqOssoyYqLYs+PFZ/s6RX7r4O0bVsLfXQunx15v90r5EsYUnLeUAwxEn+/oyv
4/sgl1xZfEYNpeA4VE2/XTfwsB/DNC8eg3nJEasSrs7f29y6bTYpJTCoO1jCoVzRr1J13ZPQE3lC
y3JjTWw9q8iq8Buzr1XtYCmbwCd3uBBPy04LV/sNPJBqr1bwBJvOqHaFA981a4zwJQ5Kx686zBH0
ZEBHhbyT8JwOqduQ289TBsvGK0Plcwu+FnwWHVNSQzbWc865fAiy6WmwjGhTJRkCIpgCT1Qz/YFz
XQ3LsJ4mGVA4dXRWmIjsWJtj6m6YTbJa9joGSOfYOMEJeB6D0TjO7qvalvcOjDUgdBm/Cye/k0Vi
vUqjctBUhNiBTHl8qxQKCHMH57+PBEutKaq70Tt8ka8jbUasdTXW+hVsiYq7I7LnPkOhhIFn/JAE
Ab5RWlMCkWTOrh9t/ZjwjIAOk7cg2kl5YnxrdmOuOvcmfx/fSVPjocyIv4tVxXkeZssi/HhXQpju
rm6DaVzlcwZD64zaGagzo3CJ69a8qYDBf67ml69+jTRLsi2Uv45Y9jTjSEJybwZEECJuB+P2YSS2
j7bRRk+VjWdFjNGbvzSXFzqYjt0+MrOfVUAYD313WLbRQTMpB1IB6Q+B15ok03bh0S4yee6jPvfT
PGte9Tj5vfyrNeNPbPXRR8K1SjF9JOhiPsbFquhozsdkDjUFmZj162TM8EEffJrF1zGFl2kr3c3/
OkbY8FLSrDgiqfKOWjN6RyBP8K1eB5AQSRFuU54NkjRsdhXLrn+/ZRJsbJQ23maDyFtCCkx0fKTq
rmp+PS7P5KiPISYMK0t1eS3mDd8vTRYTAAzr9XlCSOu3A4nrdTwYp7LQUz+2EuWGSP7ScxV+WHF3
NeveuKFbKIDF6//pGuTtZZm6mtFwrbz4r67/Oqs5qWSslyKljPimy8J4UQNZPYfdPxpx96Z1tv61
R/P+seffx1Re1e9qGUBCmURHsnitDjxjUfwDiKqmv7xNNQwB4vml8hIcJt2Lim/XUabzem15W+BB
q5Cp+t9blzbO8PJuMihZe6NyV1jhEcmIucuAiu9A5ZW7ZTvCd4qny0YtH1x8kefegH5esVp6tbbW
WvulQ71sXd4uL8K1wMqcNllVOGf81X/ZM2rhr9aT0XFknL+G3Br7bKAwp+WiuAaFVlyXd8xCXxvA
1Lvv7UMQanvXALhfDv3vvrBN/+rb4N27wuOgxXbYDc/Li4XRJ9dRbvqOyPEuaVq038vb7z71CNzx
7z7Lblu1MGvpCJaJoRmGzwrm78eiaFTq0/NbXYHxtbxbXuqQZxf0pGj1va3T3VGcv9upPaXbJMfH
bDkYiSNOTf86D+VKQJq6thmuXDCyf5yDiZOzLsZBhV9TodXCrq/z4itGBsU1VKPiKrLRQSMeGBtv
1PN/7tg3HQZ+31srw3A2IK3GZjlwecFaubjWezn3XDbUPfwwmynHDp1GTtLMbQJuPBOGIFZLEylT
uasNnJaWpm4iGVXQap6WZmzHGx6Q+nPl6fo1zc3nZXMf493amGTIJWMx3moNqJclhHNY9iqWeiFJ
c3ogKNt8qovp69ReZrbHPmkr/JQ4CMRj9PEVYj06fy0tw02wtBTjvidX6aYHJJP877c152/LNCza
giQNt+9vu5wy5dvmNQbNApX+bnFCz3lcbJsyhBc9m6V/uaPPfurfTVFHKNE8KDTL3mXHNGSM7Es7
U4ufmZYV+6U15uLIUInEJ9N8L2Guiywwjq94uw2bmnq2P9TOCJUpytcBRgX3JVMhopMCC/hBYp+1
9P460DEiuNPCnXM94qul1PEVvlnI0qJ/SMm/OGEgf2yVwb2pOh8/egOqI8+7ii59qefNhYfORqbA
6U2burehMZI1hfj4tOxt7IRMjDF9DTXY041JxM7QK+5NIhrbFjIZtstRut5TjmyT5N5TMu91Sk7L
R7pKp55wegUBnD8qSBKAXFkou6U5puPPidxZPKzq6rkOA3/5SK8BG9Mmkq/bLtNfTVRjaeyem8wA
8VBVxMUEWZ1JynbOvbDAXhLNDuCFmk/jmJnYDf29e1DgMHwfMk3TyCCKxb7Fo9WwUJ1E3VMYtd0T
QUuUDjPIoUFIE8sbAmT68e27h9YGL31iZOelP6kn9c7oEFouTTmfcEZx53Mtx/Qyt9Z4ing7z7B2
TTvKy1Cgt2cCANVeKtytKiaZrWGHH9FDG3XlBxlOOTzBcM4aMFHbTo2L0L9PXiy7fvcMpfhIAx36
iy1+GLol/AZnwhPVSPtcTZogA8lzfiWK2CxdhQvOp/eq+zhlZMONasyTxJL941R53Wr5PBuRYtbZ
4i2ooCoqYmAypqTWsUZU6Zex7d4gDpyXrk2i/+xcFQ2ibmt8KSo6y28og16sHdZR//kNKWuor99Q
5syplt8gUQ29xIV4h77bbQORmttMTac95IB8o2Ps8bI0O5kWGz1S9Rezqf/aO3mh8Y+mmupiD2iU
b1E7g5MYSvKqkpO+UUdV3kOG7w9CS+s9tsn4iCpxtnHwzfsxjt0NCrT5x62PdaZMn41gmMCEPEFQ
ztGTF8j7mnpm2WK40BvFW5+LaIdfVo79XdZXJypzREbN7/7VbDF5JmbYbNasA+gtRD+ijiAGOmhy
+z7TDD8YlPgEbOSuM+qu/rJduDpcIITOxcmwSr9seiIjwpYjDC8m+MUb3K8T9AfDMUnV0uZ4PcdR
T6YJF3RuiSSExVPK8WtnJyPNl7LDkWDesXRZ9nqdXh4BEHDRTwCocALbZjK0zib1zbM9vyzNKOvt
40S45NJati89tBz8CNDHwZm6SJC+z8f2JRlHkZVvI1Jv1osBO0rXlwqj/6c4hDBZa/AsFiN0Z6pf
bM9Nn4DTo6/tVeasW02vf+G2gdq8+8BtnGcY9JeHsDKDfYh10M6NsuIp7QE5GkXtPoxeXWMA3b6p
uDZtsHHU7rFOJQGtzeLtIJT6VaraSyjTHksdgrLGwrtZCRkqieakp7YSPRkgxohr/xheWWMgxi7C
B2Tl/cnQG/vBml9MHd6iVT6MSWzPjmLtGQrmEf0fXEtppvKgT0wrvvu3dR1v1YYl27JtOayLYOGP
cZvvluayQ43lJ7b11t13NwcmlVOX+QXxpv2QiaC+uJ2y/u6AswxTs2T8/X2a2nDErpkQ9S0HLTva
Nh42aRYFSC440bJNa4qBsOs4PyzNrgzsbRFXsCFUsnG80Lq5LOmOvQcJYGnW4xj5ONWo+6XppOVL
A9x1RUwVPKFQ39ZNa92qMUTA5j1qQ2KegS6w4A/VP9Cw1F0iK5Y0y7blJY6L+oTmCtkyfdWpNLbB
JKtD0xU/4QIjPfcCfaOpbvLYj4V1NfX3ltoCwhniKg7YmCF5nXeWskwfVTNWNyrokL9s+9oRVD+N
UdeOSwsrRevqFe9L92VLbGnqgUnrP8+TZKUKK6JRfOl0HULSpv4ZoqH6OgeLC+jaYvqJ+MVdSw9k
OgH61+YBKMbv9em7FQRfrWWsGnC5+N7X/Vfr7+OWQe7vnstxYE79k96DVf8fZ+e1XLeWZdlfybjP
jSz4jV1RWQ8AjuehFynqBUGRFLz3+Poe4E0jUTekjo7M0BWNDg9hNtZea84x1wXw39/5589bv7YC
d/7i38kpRP0YjodwnNMzzsb0bKXBbZ/Pwx4cS3r+z+ff//bn5+qJgdmIsoFv/8+ni4aV3n3/uF2G
lyxEmE8+wznIrfL8/rf3P9p6hqmiZz0BYv/6QqCp8fTdx6aI96Ua5sdkJIfyz5f5zysMrTJvtGRl
962v//7H+2tRFAzuH3/7r//9n5fpv8O38rrM5rAs/oZb8bqEp9X+4w9b++Nv1Z+fPrz+4w+BulHa
0nR0Q1UxkVqazddfnm/jIuS7tf9TqF0UJFMlX9REt+wvUzDhV1i3XoPf1J36yULX/WnGgMbf3zdr
9MXkdKXbKU5xpBdPwVoyR2sZna8FNTaze0nr75i+19qFPgw8YJDXvn/L+x9OXjte0aD3rV0lHiWF
CiEB2TZMUvOyWSzjzz/yRbs0WVqPzIY51tCSzEtU+dVO0cLe/c/3vX+BmRsBmmUMMrmKaYpaxb4u
nPFsFfl0fv+b8e+/rd8BOaWgjEN3GrE1OQe6dujivrypYqS0gTl/95Es1IMVyXn76yNvyY9HXpiG
bZuOtAxH6Ibj/HjkY2tGxxfG4rUhxvVs63l5OfZqdkm6xfp33Nst8431M/XGmkkmQ7YxgQ5Z//jn
p5NGgg2s2+CsMNz0c1O1AN5M7Y2MRQNCgc9NgW0hJ1WHCFffvz6u+ualzpqe9JnooUaufxUzDX9Q
9Ycs7fpPBqap2xQt9/tnnb5LzlqAxfD9w0xjqDIZCvD89d9YeA82YdY2mPd76wGtReYtoshO718t
yvS715+q715fMdTD2DcYLQON1NMg6IB1tMOZ7vP7gf6vH67x9v2afymruYnDqPvw4f/u3srL5/yt
/Z/1X/37u378N/97X+b8/5ffco5fmrJlXPzxu354XX76P9+d/9w9//DBpujibr7p35r59q3ts+5f
9+r6nf+vX/zb2/ur3M/V2z/+eCl7Zl+8GjCO4o9/fmm9t1m6v7si19f/5xfXI/GPP0BBPXfx20//
4u257fjH8u8ohqUlpdRQfamC1xrf3r9i/B3fj6pLE6gL/iKb67qAbxX94w/T/jvXsm1I1XZs1Xhf
TFqsGOuX9L9zlUtHqqapOYjJjD/+9Zv/c5X685T99ar1vip9t2rpmikt3RT8MFMTlq2rP947Qyim
ZRATGt4235QD11zioJuF74NjqhjxNlRVfihq3fYmgCceQsbquARDuk+6+LOsVHjtelTtjWK8KSOp
XXx3JP9iVdXWe/eH92cZBrtzoQpJ9q+jr/f+96vqYhVzsaL4xx4+Z9kxS5yis6Ymy9ZCblT29IOF
1BbGCNPXZSHo02FVg1gR447GSeGsio+oTL9kbb1rwZajiBiufvMm16X945u0bcfkDdqqbUnx45sc
mBCHq9vDDeZNY83zDvnODM4pfGH8DAo2KehhazMPsq4IN30Wfc10YBpGfRhsOWJo1vdYfG+w5/3m
jakflkaCGwxTs2wkSlx8sOD1H98ZTFN1oUuBDNcMFzgEueNBk2OCtZAp4Br0yA6lCReqDz9FAPR3
ij1BgjeRrCvCvO0n5tA1emFGBenrNC7lY5gGl3aifk7CHGdKZze+I4iLx69d+Wpv9WArsHoZcYFc
NQaxUkwjW2FTY+DrBKmvK0m5b0FaeXFrqTeT/7YggdxmMZioHGX/ZjKK8MDcovFUIdqzDTkDm5rw
F8PIYG+j/EwRFeQ1IqFeKNfcKDZbldTZWz0dugApGFyUAu+OqBCoLMF2JknYM5z4BI1TO3GN7cOh
T09MTA1aW0uKXaG1d1jxgm0/VfrVDO9OwYGSVBPG6TBm76KV3YbJ0D7o8+JkKGXv4TI6EnM+wMlQ
mkv4jtGxNzAeYXjc16OZ0hRZxq1WQ1/rupxmpqFfINb3RdAkp0YmMLoAL7gI85v9kDdHiZICuAHJ
2U4W+lEnEn5rvTlQYaJ+GuWKIpV4gMl30J3qK8jT7KyZ85uTEZKRpQC+QzMGJFh3PEG04iGycOQH
S3ASfWb95nGrrdfMh6udFc02sE6qjo6o5MdrqpmQ7eW2GtKtwcA9NNAcCF3oTXHkmbKAAUkoGcZM
9wfoKRvGz6+r1x3V+6h9/vX1bfzVW5G20AE+CwJB1LUm+251cBxY0eE7LnvpDirLsJvncscygD5K
006ZoNop0LD349JtufAflBie3CjLCEgb9AjCmHSUZCMsu7liIFw+OYMIj3nW2lutF9+UUQ83UEw2
0YyLKi+Te9hGw2ZEfoPf19qoM3STEgqzbyXGXQykb0dwwOnXv6Vm/nzALRVoI48Dnf+YHw44C2Sj
otQEv4Dt9tz3dPGU2xEhsu9E5rRBe95FYIRPqRCA7Gs8RHoWbos+BpLYOr+pc7V1Mftw+tnFMA/m
oabSgzZ+POYC5ZlJjwNkUf2V7f4rPFDjpjeyK9bxzA91u90FZWi6CqIfl+i51iNRD40Y3EMoPS0K
qmMVFeSAVAhDHPGbt8cC9hfvT1AKatSErHzOxydGScsjZaSAtvKRaGRjZ/SGgyFnOYsJg8OSGKek
Wp7WkdZeCB4RWmUE/jLkSHhYNZ5QSrz0AdxzE+QbDDH12LHZhwhURFdc217b9kTY5XhV0QmUD9wf
L32jtEeEtedpAHim4OlnkmxdRy0GXiUmYFw51eZUPr1WZc7CxkxsyazwYZqcG4svA47LPjsiuol1
yFTNWDYu2/Zvs5PCXuuNraJX8xn6lNUs3UUVZRpZlWjtsCS3nZnuRSzAI0q2RWS+h7USHOuE8WGy
VE/lOiV1ghKiHq1Mnu9kmVbT8FWD70ryxh0/Kj2WABAJjLamA55JKClN0mOWrqKjqS6Dr4cOFI6O
AM0h1KHiAx5NKhu61vCSaMjZud4sunYalsZgpHCwJniRRrwfa1hVTl/fi6pp7gOMl6GQ+wpULlNk
saf1jz1+mUDah8MxibLHIOy0Y95G+IbDZuFivmZ+O3Az1z1xWZb6MOoxJMXMvK5WX2MHzP9TStnh
CwOqFIatTdUP7aYxBVguA09RUE7VNo8b1Q8yumAIiLdRPQZP2Qidfmh2tHXEXkrsXJo8jIVsN52o
iDqdxkOn3CkVDqeuWb5mHHUah5KWSaHhgo33wVK9QF5WPtkiOemLxiIXVo8jFxNG4H7aL1q1t9Yp
Kqvgp67QrhyV7X4fmOe06vi5JC1smQWhRxzsXSV4EOf4IfdoHotd6kBBZOhpBBvWVumWdWAfeAr6
ckmezQo4WINbgt0McILYqgXPFwOcDAQcO28/TUQhl5QBGEocwB5q3XgMskjgCofgKKebdj1oTm09
mtrwiOAl3Q68ot6INxTA8BurDshV067K6vZ60sbV1M7MQqe3ZBrg0TpdUz1+9RB90RRi1FU4rmEW
0Rpc2Urq+Gbk8hCt2D7FiFVXX9QLckEDCoLoyH15Yui8NVidXCSQoQsE8BsYiw3ODX4ITmvXDuM3
ow4ANglM+WzTgYIOiJtC0NElxEFAduhcDvNIZUrWJ2Fbg2P5ZRfPvoRRh7h3xTDQecZRKDCK14rq
VUunekvYNHcRvzCHVruFEUZjMozsvRXAdyNcwofdKuAB1d/SNloDPjCJlcOthhvNw991SJV+uh4K
3G8Sa+hBV9Z8Ajse3izz0gqiK/bE3fNv1v2/qH1tVlBTp60OH9tcnwvfPd2GRmol977ijq1qbMsp
oQqOJrpYWvTUQDr2MYwSYhVIIh4GEDm6qHbComIq8pZIB2ZmtTPuIHx0HqI4IqiMLyCwftf4+Kt6
wHJ4PlnsH1TqrfUh/d3bxIk9FbOOSCq0SXYYgtELc0liZBlf62sby+bwN8K+Jx858OPZQWMU0/B1
oir2f33E9A89mLXcZR9jCIdegP1zaYKxoolHIyfNIe+lu3BPeKGOGsg2xmQTIY4yEJGq+pWTS+Wg
BiuLo/rEHG75nIf6/dLhByma7q3MmPPFhdY/OTlVQhabtF4seZeM1Xz4zVv+q5PMTk4XtlifqOLD
0Wug93QdeFEql6Y/oETjUQnU0W960vlIF2x9Wu97dIr2FhLkM8aoU15Ti5iMeNSwfA4Ss2Mi0Q57
hCOwCdiQ2VyLGxS4QPkG03CVPN7q3A40fiHGcjg+pfaYe4NTnDuzbi4oHf9/zoOtrr+TpaGYtj9U
LLldkj5l4scrVWf0K3ph+z7TzwkZgBs5inaL0TXaCIx8rmVH+NMd2y9q7a1qC1/JqLkUXhsCF4Eb
fYzfMRf1cwhGEKuRRk/XnCLEMv3XX5+Kv7qQKWsNm5XC0db//Xgh2xbsrak22CxVWLmyMtD3cu7O
Zo0MiugAkh9Y7axUAcIiI9STxoE7H2ecE2bXv34r4i+KGLa8KhN+OgeqfC/CvrunpqxQiJoHFar3
mbpLp8ZxFWc3DPh8yIGBpYCeAfwOAZSjM0E5QUF9TdIEFFQRG1sRWT4Kme5ObZ0XHpvdfQwgbckA
khaQkO4iq75tmSxV2ogOLmaNYA6x0deQlK5C3xcjW3YESoJUYt4Z6/RU5t28ylr3JUnVfkNO877g
mq3k2D1PESFFcR2al4WS6sj7lm9ZGmrb2Sy2tsYkpQcRrdqyubQzsSnA37ZMBBCNK+QIln1whM7u
l3TSjuHCdyL/7Ty0GTp+9OyihGECmrYkpqZ6GWvW9Bax4007QZhVSeSRVfpJhPKQGdN9Q/PlYpJY
fTVjfq7WUOhfnxbD+rm2dBzNYlPNdl9z3nvA352WfKxKQ28XhUE4D1QDdl8/ae0pH4Blitqm2Vwq
FyHWJHr9mNLiYvxmQjEpZWu4mb5sgPUbMJTQi44GJC4e8Dx3RLqxwJDjFTcD80n001Wvz+w4bUDi
nVGWCEoAy9Q5dUFXQACvK/rig35aqsnTRkizQ1qBjE3BGRuB8ptb2VgfMh/KfcgK/F+jReVwRf54
UwRNloWxCqBQDA6k/MREdxWqhOq1Nw0bsys866WHtwEeqlSRkJmoKcrITs8oL1yCO0o3Bf+MVE8L
jolOpTh8CdNkuEujiSSiDhpQaVwqeR1uEPd0FNx5eUymlR4zkPs3TDB3aNuYm9EqIgSjs04wrfqo
DIVG0sNDG+r1+dcn+eeWmCUoPlV77R0IzREfujl5nFm6iiOC9vzqcislRp7RTHz2RP6SwutVIjoi
pCzeYyWdvW7Uv8TMondAWYM/N+pyocoW2fb9FP7m3a3Pgx/Ph+Dt6eq6GTTZ0n5o2GmQs0EkmGwG
afdeRAADZCYwf4cMEODG7oZZDfwhrwkZyGR56CGkhJ9m1br/9ft47xx9eB8oPXUamPze/Ge9br67
FexZTayx5FYw+vopWGSGxSICV0eQ5R4YXbHDAMHCbTlIXSHGb20TCHhU99Suy0jtqjKibq3uFqcG
FZupil0Fd7NfKizRKZb5RbHkLpU1Vkyq1p2qPYgm8RFYn6apAvltWYg7a+z79JEQVdfjo6IoPBus
ydg1mXFROWFJzKBoqQXaZbvkUh6KHGSrnt7MIl222hheFqkT+I7hVLDyepbYorp3AkvdkiPVbZKg
JQErsGy/Vqo1WslQUHEs+u/6KT/fYcJhkTdssTaDnY/9FLpmAREJlHl2URQH5yEQ+nTEW9G0rHas
kqVvNoYXE7+kjpBXmHRdBymdHqQ/wSlgPvybVe69rvxwaiW1iBRCU7nUjY83wKrBGFWM2xC12DKk
PlXIRDWFbtxc2VVCJxAzw3qFeRXVeJzOJaG8Te4n0OjcXO/jL6bd3lax/RqC7Ts0owxvjAWdgGKm
p6TJbF9ECwkaThacpiKHNzJMzR5r6zXDqJXTckTCqe9tSC4wH7qWltltYcH8nqGvQxRQLgwnMDY4
56JPMSBbz8jKZ1OieDbbqr3JadUy0iapnpzy3FczGHq/vvrlz3ch50qXhi4Mfe00fLj6k3jSZqbP
kccYWRzeBXZYFOKTammggfOKNUMOoTzFTn63zARRFKPJ7mzqD1ndNdg0JtqWeItaUd1CvpGIPmDY
1kszeQYgHKk/O0Nm7gqJjaGbnW+aomoHNXO+GgUTQTbZ6o2aRET7xIbqM9p+6qspOYMjJoK91uxt
0NL8QbvJjj0T+lkubtRgmJ1Ee6Jnm++jdMhPQZznJ/T5IO4cvEtxk+u3g81PTFZvTJcs6KnScifC
lnAXZ35tTRy9en8Nkcfeho2GaXyu2I7NgW9DefKirntKu02V8ZjvGL25Ffu6k6Z3DxUiZjAvUNYc
Rp2eIqcjGePVjYgrX3fCh0W3zGOdOQa7W7qXcVFupA1JJYmsaQfvvTIA03Smh0OzP8Ggos3l1PtK
JM1RTz+Hy9ekWR80DOK3spB4Z97/kMZvTrv+c6PfYRDBnJdWq6qCoP5x0SvNKpGVPoaQg27ViKLM
KV6NUrmKBxJBrEK6Y4a7ZsEk2DTdcEji4iImnu7orKFFmOStGEE+nV+vq2GbtdNqLnWjXg9u8nLZ
GeFcHcZ1a+rkMTpSvUWc7qS/Gwr8PBNYSxhdE4LmmcEY6cdfgv6WntYwpzzmNeXOpg93aLJ2Jya9
OMd7dXGOInBu+zVsqUumS3Z0xBno9Amsc4hh5IK3Kf0U3xOQ9/KJkUJ+USTOy6/vsL8oximvbHa+
7Ockbc8Pz7moZTVsey6XAg4emR/Tp3CmmVf36M4ThAjuHLN9CxZoz1lkBVgNqlsw7orXFVTwv34z
6xH5cUEE0KJDHHAY7ljMeX48YnZtZrOs8pBuCFGqst1aVfGbRVf7ubZkKVHXRyptbNAE70vOdw/U
2snSMu1F5DmLCiSmoX7fU2lMF3VcwqmrtXrTF7F5MvCx+TF+4h05ia8q2Ul1zMyeENTsmxzq4CLF
kXLRpFV1yPXsyO4xq1xCwfV9Z2g7Oa4qF4Nb9SLcDZQ5F/Y8vVYxJWUX9jUrbcUcxQj0eFuM8wvX
Z3yi+U2JOtY1cKsaSFk2ypMa9iz/djXs1I5yN05C6iV16R/mufUpq4yjPty1QdpfzFMXb0XRQhcc
jS+j2Wpb4hjBJsVkk8rs2TaIY5cNbwBLTOQF6XbMuNjMrAVJMydrCtDDFBeLW+UVGYkMluoa4yFB
Ooe5Hr8atarti+zaYFfsmxa6nynr8O3QY2NBCzZWw/hnIhWRMimEhH8fLS09QHqefib1h1ZwdWF4
FD7weWyLinprZYDI8yY8QzwayQzr0t2fumW53NSNieoxCS+KZj7PBR0Mck0yQm9445kV0K6lKzuk
DhHmIzEvs5lukLiC9SQ+5aBC07gNbeRYLayZ+DSg7L8ccmh4GGHulIn8KDykVwMty0MZtMpZpFJz
a0T9RKqZ2imOUegqMcfTI8JKbK2skxfcFPZeWYoz1bt2Ai2rncZijUXM6iP2ZPWkI/pzTSMc/RHt
3NGgaDo2LMChYyq7SbdCzuOY/+721X5aZdYno2GoGueabexHUcZEuMXYixBOo20+G3MY424ePjdC
GAd79WBpL8RpI4tNUmMXsMHwMlEoF9nclnBeFk5Xss4A1SU4ZgkqHlrzsyt1gU45TDPiVNsL9nfJ
fqR1duSCab2xc+DPOcVLW9HTB9/u4KGiWLAdd6wasqyz7jLCfnzZDMnJXj5LgvgYFHt5on7Rujw6
iEzke7PTL/H6E6Y+NdDyJOIPaS27oTySb6Fd6EZ3LhDuJCYR4VYZHqP8Lck0pIr2VNGHRfuzjSpL
uwrqg3Ci4GiOKVK+lCWUx3LhmoWiXyVJbaxhISY73MukQasdgxq8BKReXkIJ+xoW1uW00o9TZaoP
qVXfZMbyTGT2vAsx1ydJxq1tETGRwZYD3bS4ZN7FW4RyXhZIBhThIbEonDH2M1ygf9mlEBb5DYMB
pqDeDmQZ1dDeMzp3fiqXYR9rYQan+5wm+F2WhorPqnpPhoQJzR0QHXqj6mZB58o+vbLo2VigBCtx
qzklg1VjKrY5lY9rVKOPDYyiDgMjmhSQyLVmnSpH7085/QOmJif0njkdHPLpojosftNNI2bspxag
MNYVGqmAIdmyftyXiDrsSN/jegKPE7hJc8As4jel9tiSa7jtW7JOlvklaumOOsALXNMO8efE7FXM
XDwwsl08o43XDOr+YJARzM1Rb40l+qqXMZDiGIK3AeQ0U8JnIn0BKVVc42WEegiz8iYt2dFi3/Yl
lEQv6eprLQ3uKENfi2C6iYLwU7XGPC/9NQ+ynSKzm3Ycpk0VtJBIlmWTGNGjjS7HC54UVAuktdcM
KS0iPySXvqpNMLLabIdZCjP0RJo9gUjbKtO6Ler417ZNVXgQLBo2TeNsJGtCRUw4J6qyJURvn4k0
2iKsbtzKtm6ob9GCzcT85XejIDADORCxI/ZCm1kBhTrel4F80zG0uWkbtGujmTwC23oRwPAIpU8I
ukDODD3PSw00dvlifDUqv+eqdAcS9Up2/MRLAPGm5AAyjGSkKu+IHdtAkUOjKTDEMYhaj6X6XHUd
IMoW2I4SdSfnnnRfAUKdbjWIs1v2PLBhFlCbU4UJMA0QojQO0pMRt5JhEmdV+a1WTweL49hpBhGT
ZZts9En9MmeLtQvxXqu1Um5q667h4gBthSGYNA5CEaIN3Vfa+l3pF4qTAhUuSb/LrF0/i8taJEcU
frqLxBdfchJ+YSRxoUXKWXHWxJWKg0PrC8kkLSpVaY490ncPLqzHID/xDPQRY0HO2sIj39cq5TMr
0NOcy9Y1G7Keu4lmic1H6SwoChPhJ7Z9Vbb6ZWKW/QYUKbGwEP+TOEuxssCFLZXoKtKV54aEoKDQ
/T7iZdjLge3Cw9GRHYG7gGn70EaLDzRphliXt5Te0HMhW4TZUziIu6VKidyNvyoRSdykc7Coxm+p
/Ga26Q0XyRPCaYiruAYkpX+SpyjmxJpZRGZTnuOCVsL6dWzl4LYsd3YUEcWLNojOKrO57FE1wPHn
cGtQUGebAjOI19vXTpc8awnI6ZFftZccuEUZ3uxk2KcTOxk75DNadjYSUMpMjVMw+GQ/xGH6bWxK
DrBZfEo0D7n8WQdW6fYz2kdp2IkPM/mKkNBnuZR3JMAicIbpAqbY2hktlwNHfvAsvLIxoCSbksWb
HO6XdAqOwUS9qFk4mRimv+qVtXUAVfedXiEK0AnOHHX4uWVyitra9NTmS7QUF0sndIINg+vUsG5D
LWfz45xStS63aqiVrtJawD2DHHSsuQ8T8EWavjKy8iVi3VQWj07JXozW18XgdRhp+XEkSMEi4cWv
rgCeF75DLYg5gAjBInhagE95SJnpMxcds5982QLu+zJpDNTm+P79duUMRht4jp4gfoSxlHURRNxJ
BcQub4yHbxL5eC8IFcDawURQmNQHwa1ed/fcPEhBU7j4bUUrzuy3JBaEeBQ4GUrWXIV191wxefKb
6Q0dDL1cjWoNBdEL8AjSR7S4ui4759VCFOrNdiQ2ocOLG+gjy0QtWE0Ut7HSJ1wenJb81mbo4tWN
fFa4KSW/j0WltpKKpJveWHNPeA5IYCdSv6UVpP4KLHoOnxC4GoSslGAbmWo+9PF4N6TJJijSG0ON
Fx48iu0x7AJUuyAWBFk67UeHLTBUwsOUmvwywfSstxxFVS8fMTmfprx5npBguZgrid56JsaHbEyp
UzAOr2HFitWSegJ7bgMlu6Qs5UQj9CLKw3yzILlZygAGLmfBDNM7FcaaKKI7ch3vyCExQRmxyjsT
+zfMAB512KuaTLe5aB+wxG4GR6Ghu1DTMpa80NX4Ahp8geKJo54s7BMDyY/XlIe6MjD9C3zulaPc
6JUgLIHlNp9F7q8UQC5c1YExSiKXXsMfCLBagN2J3J72tMm8glNq8xyCs+wtdNcyHaT90NLo4nZl
ergm3fplXhI2SjiHuxWS8SLqjdYTPac3iMudmYY3dnqtrIGAiVIIP1uyu6pVrhcEq25VBxDarCtS
OlIfg7KJQLD4SgAACZIM6fy5EZvSmV6qtNkzXEZQsfJOlp6LDV32teI03xpgbgEwQ7zDA3yR8FgQ
8AGBjys1EeNdkHb3DQu+OwTVyQwq7CydPnn0hl5iKU7oxbaTPSBrs5RsFzuPVQ+wV2S05qOePIqe
qB1nNu6KQv+MnM3wyfJiig9CpTLBAUP2mTGyuvaaDNyAVgsdgJAFiU/+MOhEOE5yA5K70kOigEd+
vUiQ3jJHgZ8OnKywDmOvNR+VpqVfpxPDOZGXp8YspsHijeqACEpHgtOD0zm+/8HP0tvM2CwLJco6
UNIlM2WNa4CzdE8lDegAJKFNweyF2gyQOML5plsvQ4VPDWMKabCA3BnngcQFGzeh+3IdHOSy0/qN
Sbii25XyG22w46gG95HDxdQlJK0orAWZykktOudSy/uLcQF9arVMrsk3CdSnRlXgBguSmZTBeqIJ
R+c0peMqNBJ4m+rRssRnbUb9hNYjcFXFgWgOmCfpn8sCePGEJN6VM2wSHl1e3ZVUObSdUtWOfPo9
eHFldmXpNdezFhYkOvlFQ8Ok65aF9i/MQkKxg/gxy2kyBkSYqV+aiYtRC6ORF9GfAu5uCKAN2XbV
s0k/ScEn5Q1oLjBQfyYySXPVWTtmJqz7esEMlrOqVh2Clr42HjvyymUU4LAk/XRswvt55uFvFmjB
e25sNdBbnnMTp4sW0qip1b6xiftTkpDOHHjgRSj5hr0EzbB8HxQzArfGK/rlm502gdvrC2h+No02
9vzETsiTtREOLnp9mtIRuq2F2LCN+ysFw62bTDqqQx5hbcjdnSwZFRolwmzI16aqn1Q54eIKrgl2
mLxsidg8W+FV0pdUc5LEji67zSHKbNhKvGZqhKIp4IFq5jzlSLkXQ2thAVLv0t5AC9M8L1i8oEuU
nxWz4dpoYaHqsfMJKASlFms1x/fZGYnoHRDyb8lCyYm1g6+U+bF91cfhXdt1XlrORE6MI4mEZotg
xmQbAQ0KNQZsqnHNjiUXTrMHwgqjV5zvecv9F2jmTtVZzbgEHu0AACOAEtYQLuG0rXyS9Ro/EBpE
J5awNiMuY84P5nqdxhocZwmr3iINTJ05h2xnH2i5klgmn3uZ0o3PVcdfFOoeWTWHTiKiqfXseZSI
cXClekOeUFUZJLkw++DC4SGhA49zJe+NLXoVJLQoU53GQ0Ccjrpl2EobesWOaJONZSnXeEzFyaFf
mmUrkuRWawnnNHiGOrNyX+TqBtJoA5kBjKoVCuCkeFp2YfUaKiOzUyO91aD8buTyYtb1N6OM1a0B
/C2dyXuzrcLiVoYAG5FiVqiMM5YCtOw4TaztxH3OlS/N2SK4IaJ+qUR4mEaj2RY0cLYiZkVjQUew
rdEsLs0vuaUcsS+aR91pWrIKm9jrgI7lRdh7Gu7yk67dpHWluROjko1tWceWnvomHDMS40oyks0c
XwYTlbjeG3TUdTXahakBSMq2qm07fdPUmgjwyt42qH58No3kT49fqgpPrk0ywlaZh20+oMFGH5L4
/fBSh1F0VVe1w2B/hBwpIj+acFnWtgnEGDkIWKR9UdTDqdT149hjL5mnr4xyw61Z4GVB+bLVND3Z
KxN2cpiPBysNzwO7VFefid0YgWq7ttl8DhaopWgMStJS5722QAgZU3LJAv1mVoxHabObC7KEWOsw
vIQQ80BX7UgqgWBFXmjkCDB/TvR5TvKj2tCM0Lno4kxGOz1OX+Apk2k8sjXgSLu9+gJ9strMRmFu
9dK6L6b4tUvA9jWLJAJ0oLnbXlSTTcVeqCaVD6kDgNXZCV1Vqd6yzqyI+InAeaXpPvONMGFgoLk9
oP4sVN0WPZpn11wRJbq0Oag/T3mgsH+3buwwIgp2jfo1RXXuQjJxUWl5Im8gDsg7pZejC+Emc2v7
FEXozPuxpR6ZT7EGR73pSWBJR1x3MiTEI59ZsdhDU8Szii5q+4o2EiggVeWmoGPIakbMOdl3YIm5
2e9zUwAPLMUXcsdnDyh0mHcbesjROWCkU9a96eMN4hkx2AdgPESkWcQZOLSyFUyp+8qMXYQFzwOe
KVjF+ZeGTGuPjkjpRdO0i7tc9UKZe7mlfSOVYHCzNIZjFbPcDvOBptY2IKODBlr9re2imGdB6jtU
EyrXmwZbaQEoxmqQPxbjiBdZ6bbCsXnKBXPLzuzQEUbnBuDthKw+Z02kswXMWhfxy3WI+2LLDZJv
B9P80uWyYz9J4bJo2tde0KKC52+wanSpb6KC8wgyfyQt/VWdULhn5J81PdEIQ72q/ViMwmLWmHiE
b4DmOm8i8iFfFoPTnjzVabK3yT3FqX43183tZBmgSODs9xYcZbpayInVSblIQuHOKVOQsEEIGkXN
JzaTEMuQ0Wgd6qUp36v6dCBilv102Z1FoZELKIJzM/Z+1fP8TVv4aDxxge9kbjulyTbsO3QZrjZb
3xqx0tmqJAdkaJxSPPl0kBxrN1QTkN+x2cdtDB2wuUk13geBY+zMuUohmLO7aMg1BbRI3s05wzzv
DZosjrkemg+VlG89l5Zri2bgAWrwe+WQgjh3MVPg8R1cC9QOP3qlhPYeCSX0ah4H9TSjkTCy2I+d
S6XS5NlcmaBNrtI5fkSQytk2EnFpaQpn5b1dUZaXPRirCeD9NPMsjVSZE5kAVBNSRTeT4EXec40v
FlNnqSifkAcgltblPa6RyQus+WuSttdhuzzoQ5LtOoMibokQVYDyzhldiktB+UWLmyHdMC/ccFZw
7nNyS3OnBVYEWb0Y8zsJKoyy3LPXLy4TGPpmNxj2rTJS3cbJFQPD0iv/L1/nsRs306XhKyqAZDFu
u8nOauXUG0LBJos5p6ufh55Z/IMBZvUF2LKsJqvOeaNq9XM9d1fvRZdsRsbYrbl17WE063ZX1/1r
VMLURZKus3nZDvTEklEPzBnz0tYVGvUYJeTByDs/7lNsIipHh7M855Ty+rM+f6UZ555G7CZETrrN
6vw7yQivjhHhCB00klD5k2sSj20m6qmu+MqDyRkypftE9uM+9obLJJO/vRn3vk0cGSE8ne+NJTXH
ZkXGAYu4OQtKIkKufUQ5+kzOfRVFPySAky8xWvmmqaKZ/qGvgXLjUyrCW8v2eQyhbUzBKUvhAuhr
0z9yYd7CFZIgK02xbJC0z/m9B7Z86Qr3uyq+lpZhufCW21iFj0z2hAJ30alBGED/+As8595WJSHC
y4B4ILO5vhi1XHDi8KuQ9dm0UirUTPqFmr5lzun3ZqFAJB2b4GJ5x1L1WmjzyP1SIpaM+Zkx+hhq
WP85xd197Hhqt5Bxh8/67CihdpEFF+MkRCh1+iPA2Rs97x6dKDlSntg5cUAiAI9AA0mGRd/za0oM
Jfq04INEyrMom7YzcTSr/L4K9e8caXLXRb9eCfVhdo8mdeeYPYKKVki7q7ej3RKm3m+GeLyVOKq2
/Df1uKin4LkCd+BCTM0HKZZHMM9+l5fRF5rYeW8U4bEoxP2UOw+E15CLolNsImhkJJW5AYbZollc
x2x/KfioF3rDI8cN9DD5JgfF9tskumscysygl7inH7qJ9LdxMAmHs+4WtottqtJj5aXpiSRZvwqj
u2JyvG2/+BaZW3uphdfCE4vfugtKivBRi0saG+gM4fvcJ/166rT3jVYMB25JaFzHnd6LJDm65qz2
WfTB85XJ3bTQZY3CuDnVbf1a6NMqW6wTJsDs1/XqX2Upnl6dM9+LJ4Q1BXLSluA3uqufOMO+62zc
DNNLWIAe5KkG8Es4BFNVT8npeOfkzqHK6xtIlXE16TEI0+Eb/Fo7eAXkDP2bdKwWKQN2QaHKxO5v
NYyPZAjVW6b1gsqEB7nkny7On7kVJKH3Pyye484wh5vRLA0y6qg6l5Mszxnj5hAKbLuVtewGudqM
tL/N+qux7P+pezvZtbXkI8UyS57jFpYW0X2nbn1WO3cWiR20PTUOCjFi0jtiyPNB3MbVJyYdZP/U
OFAZbbT2NimTN8tejmTpLb69+kixGRGpbKZ79Lrw5A1hHum7SCMVWKGpArI2p0m0O2IJvgytyXwi
Q41dbUsQ7zDQvRrThiDitKY5vDHqZGuoi16Dg012/9oZKYBYQRa5GhwNRfmVTYs0zKmhlqXzIt+2
2jGQilq6sM8m2l2HcVNNxuOAT+uclMQVlhPXGb2Q8pBHxHIRBX1IGxDjJPYKIkzgVp2Y4HDkgqxR
pBcac8a1GjPrCmPamWvAMksd+K/2DA5eC5t446ZVTwZh9qbtvJoiovZhG48kQdqoqKBEKT5WlXMk
8Jg6OFAwgXbqYnXtRS3daaHcAWfPiHY8GVhYsil5nItMBRoyvS0BB22T37xwonInFtyppAJnjvh0
8LT5UZR8M2VrJ2skwY6dXuv8ceJN0621BIfIW63o9mQSNqfSxoa0oFhMMnAKFkM6vVqTWtbCPZFt
4JwMo/6d7CTbdSJH+kjk9RbKFSglpmzOrnp7Rw/gt5Ut5pZeScbXvWdoT1wVl2WGfKSMrHbtx95U
j3TfbACEDFYFc8X5fBQ+BUgH3GpXLadG96ir8+Ynz6yODnnkvpzmPKh1kLIZA0Awp4rlLhRXh/YS
PYnu554CWvoz6l3cUNilFWVyMwsr2VZO9pquYqAubT9oahY0IEiht9tViuxb3k651p0qkMhOzg9x
67vSy+k7WpLvItaeJgJ9ghWe4hJpLrIJR6bnJ53Q+maKzgY3hyIJ4k83jNA4QZoNN4wVZMHNMHZQ
jfLCCRm4VjNte2Sr4mZE5a8g8gP+pIoC0GsThLZtCOdJzq1kIepH26QlKWiNWnE2W5iSps2QA3WW
sQlX0iGcc3K6EZb4Pqvo2GMagQHJR9916TLtSP41CcsgVGm6Zpb+R879J+Z8icjOtLdCmw9A72+K
h+dqNKQGZvaNC8L2IRDvc0pLtk3LK2YvAz8fcF3Xos9RixyQL9pOkAM53PVC386L/aay4Q6JCU6W
gSC5pr5TJCaH6Cv1MuUsIOmJ1NGHuoiokP8JKdH1HGqAY1TVGyc3nwzbYoJAgAterPAyht5FG+9d
kog5TElAImfiYEbYTArEzpvGEY/VQDne0PInuHP8U87NdaATcO9qEBhFizIb6VaCeaCAC+vzv/QI
UoIukq9IA+EucDDyGjxkNtGmqjXHoBu199SM552du98tBjJmGTZ9iqrL7YSBc8uA9QfG9sU2hHFG
qcPNlLZB65i4nebPelYMeym3bM09PnhpjcGuMxh0AG9LB7w2O4eN92x1w6VzT5U5MALzZxsinxjk
S0ZCE/UzyYEuQqqmd16XKOKZMHt45dfa7p7LdBWOhBZ+AB2h/Tgql5MTGR0MHlSoZ94ipFVBOTo7
3tMTGUvibR4C7CvIjGd8V/SlyFmHGWgZkaNOO5Dqx8nT9zSTVrgNqoF9WWVOwmKk0PAycm5KMwGv
dtWmNQ1SzKXI/MoQrzNDe0SnIU6+MgvGQofzrrjX0qUKzAm4hNPb4Avm5H3nNUgut9ow2mOARHuv
c8hgbIIJbXaziydr0iJft+HCrNW2ILvkNDc29e+0I+ymvj1TNo4yjMTmfqSdK+ZVaOIxPIKL35sx
GZLS+FBFX51jEU2bynKeRFM/ZK057CicyWBlEm2XjAtXm5PvRq0SAWfwcdDvCLL0Kz2asf5wY84q
uxPe8p5TtLFjnrGEl1wUza4EgEW72oTNSUbtuwEWPOgTfRSWcIxTH/cnjrgvcuTVvlXWRXdGf1q5
irAkoKqYpptrDg99PX+FharxZ+KzRgFGTYoZXqOCUY72wqbskt3Qe++TxgUg5a1vBZlwXqadYekP
dh5ZhxLpsVMvB0zt3mnu3J9OZS+Ge5fz/23WVVUCn8QOm5RRHdWg7ZGDHosxqQPEFueuQ9lGuygx
8ySfU6ZChQXT4tTEgRlqT2DsQdR7L8tyMBcmz2Jyz7Y9x3diXF68sSZK3RH7UdIQarG5ssv9sTqd
YpDc/q4Tesels1zTMPqcmsYv2WiwQvHKVi18fyXdvzX5tkyQfHeQd+BmBteJi072gAZS2zexTXtm
TIalGHcAXTAMtiYRDiUs4PM96wH+KaBrv51FumvHkYu67fc6Pk1yGL1lF1YJwVJW/+ZFkXpyMnHx
pvnYNpp1BRY99DoYjWUt74ZLm3hEg1InuZ8JMVQ7NFonJSake1X2WpWps08z/ZWkf/08gM6KsmXv
XspfM5VnVVZ4smJ4mXS6LZr89mgL2jiYlDBWfsbZRIMjsBNF9+3R7hMLzqv6SmfMAAxaFZweWTTM
dxIjYcU2adKvTIPT+JK64iLI7SXI6qXwII3dTgBtgT3gEueZpsA8wF7obpo6JlGWCoQ5gcSfXCPd
TZ58FcLZhqV9QyMBCDGkz1PMqpLxsPCDIYSKoUkv/7hG/oZ5sOPSKuWxS/sHLk9I5Rg2vQ7dq91X
6P6xigpmKJFQiEReFxROfyzzlPAzCaRqpNCndmz71pQFqvzrovHYxw118N3c/1BOVl/CEvcOIQYo
7ilK6Qd2zuV1SjvzkESBdCG4zcykuXEtJKJWpjNBGNyhfCKwCyqrk/d91d08GDo0MMZm0hYwt3mC
CmNNbmL3VyPXQndumQPiGxEdNpftL/QYbC7mC72RH55W9Rvgx78YRsgjT9WBGQjk0cDUS7B3S0jZ
0ZmkFRCwmPkTxLCNoXo7kNpNTCRYAHQrF3G9w+jzGqWat+MCuYujPNvhUOXeS+0HBq7zhGl407nG
sI85QGAo4AG7GXt5seK2DgYpYD2uH+UuFdQ85YPFgq81NpMXLAd4w7t7pJOgQP9cVPZjUayUNExl
EOXLHGT1+JowMCgTc+miig8KXMWJHK9pS7ow+6l30BiiN8sQAtFMgFFtXq8laOYxw/7nQPtvQfB9
9Cs7d5C/KqFUl1zX7ZKHzwrO7zI19XYp16sunnxXqGrtx8QtIMWTar2D7p4UVz/eI9rjYzhHNr8D
5QifhID8xcu41oO0JJtPv4i9FwsuSLo3rB8xll68kjK7A8765HcTRtCIv5S4JRsVFwdvWrYlb/us
W3tniMgbymgpiUOiGMgjBD3IAzkxVs8NUpA+438X9itv3b7XJqrAzNTYD1O6k/KDPocXrQeITtCL
0iYLbZRnzmdYtwlujr9FWU+fzWweq4aFvZ7NUxgZX10bnYg9ZXspp69aEgrhpMepvluAa1bBEBE2
JaAQTFUSFbcsmTCX6iXFNK15lPNTLtp3BGq/Jf+9zfJ9Czt1sBOsVaakXMMqUUG6KYjgbM+gI9Fw
oMv0M0MIcJSK4s2cEW79Gqby0n0UCdJ+houjC+x+5rdujvsE2K9trA4JSRn5Ycevj5P0tzbpme5D
YnzS9rkhLph/6xoJnYajQ6OL1GvPrU662EKu5RRrvtBAymNnVpuBJOntsEjS2PTssaGTrAfl3JJA
XWydha0ldiWSoqH95RL7RjlmIvtdMTzYBuuGDGiTJ1R6EPsQWIbYK4vOg3F8n+wZw7TOZtYv2b7p
vuXIe61X7VlJ2EyaeSMi7LtnKHwE8a5PF1V7wQBcqsTivaZCFkr8SCnFC+nRP2GxOjB0l4rBUXvy
cnHmqGLeU8kb1qWPxG1/iLEq9m1Jkqp6H1zvMe2BizQkvZvUkNulnZ1tLPlJmOsLlzeVBJpIYdiB
uiAimn3W0/+hyR/4Jx3UJVxZEdbkOsEfb2c56Ao8JyaqxIcfOLLFsvI0RC2o0Pa245wd05iOgnhp
eI9GE4N8c0y1DCwcZtNuNUoX0T3ZQ0XHtdzWBkiI6dGVpS3yI4mXM4r+cVMKOown2310RuZofAxg
liPsoSdzlibA5r6OA74OHLfkI67MiWb6oT6YedzvKfT8Qe7RWSl6tzAlEJA2vMTtKd7O8TbM6HtT
F0AqmkIPqQm7LucLmdPB4MwGxzXQo1oxQjjuE5XuExRfOftuM9enOU9fsrU5oCUKH0uX/RhNum/1
PQCaK1tGGknC05oqT1GfNtJOPk58gPHyY+flDrUzkAAKIF/qneXX3sKvkiMsESjnaMo1OGXY80Fo
uzbxUIN12SfpAy7PF2kcHaZQWZBLgrwVarblOiWWbNu1a2q/i4XRQefGCs0UbUw8OenrCBUOjqXf
2I9Ep7ivbF7Asc9OlANmASlhwG2F9parsN5x+29mEvD5MKFicJlS75yn91oo3zh/952OITst5lsl
vRQ91uL4KAArHk/O89FCC2togL1Z4T4Nspz3IYoRNtN2BvS1ERb0ZQKRCEiHGN566mOHPXfh0arc
K6NZB1+QEcPvTXeTXWP5b5jYRu8VG1dGgVjtL13DEftWtwPKJ0W1+ZyxE6GXdc5tNbqnevzIcQdt
ea54k0FHNiT634lw0QI6CGLyvvT1DwMcbz8JjBdBVZR78tcrNA00/BIUjSQJQeGgK44Dl6LKcQG9
b2Gu7YZfXL1Drkb7hlqkeIYdz+o3nVrSHYNcxkBP8GbWIKdq7PSAHpWH3kBPWdjcJZ0AgDJRwjX1
XOzrcrh601pqJhLdn3DGIckuCKvpsm00SZDimMs+rF7MHJwwtJH82BZbUti5vE18tlFf/JEieh+l
+ycPWYn0DnqqTsqXFrGMj+L304ZfoDYAHtoVOzuRHyY95EE6N8GoYfBkkA23pYt+LMc+Gih4cO4s
Sf0zuqYMi+Q2zvj5RWaJpzGmLijF7rCziO1nIi5Yk8lqX7NhUL4gvxW1OiiDdzB0OWaGOWWqKe+z
mAJk+DALLIGGNKME7+GtJYoxQ58BrdoM4bUr6g8nQrERpQakQYWCjTUwQfDBo3mEeZsppgSdMGAl
N7qszYCIBL5ry1FBNcpDM4Ikru3OIYSw/++odNXIe0/P31AReRXH1p8xaQ+DTGHWW1qNyuUdqEWn
6ePLyQDUxqFYb1nFp0wtSZCnzm5o9KCA6yRMxJanieOxlFA3mLdxtCppUR6F216N9wbr10ZzJHAD
Gz9HN5O/5dRHiT6DJa3fqrAHuFxQ7MTcvFR+YLrtAec3NkIr1LxFtbG68iFX6aWLrfnciCH28wiN
g0STVZQ00OZcq2kDM4beRRCz3QPuWlSIGMayB3BDeqa67Fjo5TrPosTu9ijm4y2tifqWzWMH+Z9c
0EbnVIMgZggPSdE+271nbI0MgcyIkb4YYtCSVjX33PJUkOaY1BGokN2RsUpbWQGvHcFPyz7cGREQ
lD2mPk43lnFZvwu0q/z8QS9Ko/2NdeMWuvlA3NOs+RHaOquxj0XPITBt6JylCsOR9CBF5V08JTqV
JwgVOqNFYYKYINB7434O78aQ0AkVDxiGtESgaGjinYOmA6VCe8A50foF+fYZIqxcSJPfxQ4LXPVh
yFkGWcGUlq1AigsnlbgNpH9Ngbsjys1kArR2ugHrgVQtSMF8ClUSqIFM2nepuj5ZQnts2rS5Mz2y
U+KIJdCA80ea/mEQkVG6WRPobtseF7I869K6Lc4IbKuBTNvV9FKrtXfN4G+WONODOUwkCyJ1IkWl
Yw2RB/T0T4aBnEFxke7tNh24ExjDXfB7FN19uh4977nLYjjr3bM3Rn7XeN9rWEGfBtqI4HDS5EiL
CQ2k3lL5Q0jPjAKpiInN3nC4nITwBmbkviMhy2O60kFZJ9zcszggizCZFl7GybtknP9GL14WuEer
H2EkCrlP6ahyy+FABGZJ3JmWsX6wk6DDtWGxN2mKAg2l+2vapu+dAvjCZKH5aREhCaL5ibRXwvc9
GA1waAbdeE8xL2W97pEoyl9rpkWAcvRiY2Wr9Egvf+18eYxCyhZZDCiaGqftYi7edsK78G+8Cb0F
VISIpm1S1C88jkugaUA5JRFjXFc2oorm22nnTze872z2LrJHPb9Y7ouGto5FweuWGdk2VbSlAPQF
f4e+z2pogIzNIo51ABVFE/SCrmoil4HFkv/K8HFkczfvizIqg8zTQLoVse6p0zPDhBDReVgLZG75
WYjqM4oR7tusrYDlTIBcpFBTGX8H4JpifCU6/WAygQbLhNwhzMzuVNlxuGmgscVAor3yJB0gR/SU
5pYC2Oe5BQkSy6tjZ4nfIqutccxxo1MK01U0Q3qEz5W67IJs4l6xqfxEMeE+0tlCHo6wfINiEybd
fJ8Nde7XWEwPsil5d2T+B6E1kaKp+gGHe3ER6PeI9e4cUd3Xk/PBmveXuCCUPBB/W6NfMBlOlRao
lMxQJIJ+KepXSg9euhjhZ28ScpPl1qOrEmjWpL1DLaa2emTXLDtAvsYE+GQB1hqy3XvIxNcwoJ7a
7XHYJ3b/pKCFDgRyfWWe9evYxjYurHOdjt9FlrS+AUXNgoA9h9YRH3H0F998c5rQoW9Y7VFEGNZO
b/W/TdXHl0zlVDABPzoo29CNTcuD5mVBcwb7cO+rTD3EA8iZq0iM0dz0I5xREg85/XOa+JIhUVWd
x12WZCtdmxYPcWJZL3ZcXDFJ/FUG6IyFJfSLOJpNZJFMUCB+DkYxnhZRefvIQonUNepaq/x1WrT6
2DPcjrb4jVs93/4z/DtmAiKgqttYS0r7chv4VXPv6Q+xzgUNqCKZ7INpHklbGdA8QlUOxjCcyYzf
axRHZhK4t6T3UwzkPWELflJWioqpHGjMXBCFuJLQxCqx7y2bQMB/HuiBbJx72Xf3IwIkHyfSa4ep
AcYfhZW2ZkShlQg4tZJd19gv/76AYfXE8Zee73QmNV4N3wbk4I567fGIlbgKlo5wrxjXWSAYbqko
tK8GVTVl1iKUc121Rq/3+1wJ5E0dKG/RU5jW8q2VNbdtO5nXNG2NR5Kaj0Pep3sDEnI30eOyW+z3
1DGJw9BpQxSOWFX+aDlcULYQlZZNuoyacvbYFQNy2v1s0TmEWsMfaKq+hBXRKBE7UuESdZRLTtK8
ocAhpDl+68j3aDasAEsSGjp2NljEJkDrn+CXWBa/UuF/h2RUIk+2Dl+KMZq7fZqBJkMtNf1GMTcb
Oi0w4M0gYumzldOaQnZ7vZ0HiZyhKy8kuFw6OYmX8ovyjipABRSe/qVDpPU1jTP3MMfjcwyKsjcW
x9nZDcELSmnGEZXo3b+iHOEuZA7UVBt5IUIagj8c2F1uIa8mApa+dISM1LltY3L3Ig0nW+pgTkrQ
iFVKOxprquCiJMqrjkMuLGK0/5PnkcpS+yqD88O/sFmlYxsLb88x1CctcPqOO1EwxC/ApkFlMPzH
S6L2YZiBlZh6vqvLZgiqZLiUmuhhWQDzqpaCpaESB2u0OSHKcQlMI6Eo3BNbT39oupF3u/VuKtWJ
cUqiN69oJI5g/XOYB23n1tVbT5jeFZcy6I/rPKTA88gV70Y1T8+YvQFPZ4BXRow303Gf/2Xx1Zb7
l/iGYmvA8kYg8pfeMDA1Gu5xWDOfp4iPVY8w1HQNgFIS/absv9elZCwweh6XrqnsIByR5s96yG3O
OPtBntsx05vrPBFphMCUEXph50h1E/owbpKbyvK7QqwT+VK7ZzdCLuLJ6pBJ3X4f23gLZEd1UTp9
iIRN0paPpkRWomGj3syNbtx7RvEnX4O2QE2R/095f22wJ6jVhg3ibx2c3HrqKL0lbK3Y6UwGJ2eV
PnKH6ffomSxUG7EXVN1yITItf+M7065gfXvDGFHFue5HA0XLpL6B74PXQoZzLkuGwCGVb0XvmNsp
NSJeMj5Ehp3u6rR4F4wHEjvbhxxbqm/0YRvEudsFdt6FGxBDKu+iaIdItQIZHA34fPPFHs1hS2wO
Je9dfxFyxCQxil3hxqB+vZsEsnzCoTC8MUGeKvxuuA3s4jIaENPUgCcmRc2ifyUJ0aRXKCdLlG0x
msyPuoc5rUb2rooyRJ/1O39bWmvrWGH5pJDA0WCi7WlXoDo+GcRbnBu+R47jkqAhCDU4R/wwsHwA
ONREjza93ilbfd+tM5DjkaVQOeZZR6Qwswn+iNU64MQ5rFGrXTsvV/dxid5kKLkcxrGMDjkhJHRl
m4UfQssE0SKe9EgMVO0Y1T6aaIDw6Np2EIGH3LGX1ODRims24TG0hqCMChTuwqCGQtZPzmK8L216
1Ys62w1TbTF485Z62J8f9AQd3Pg3A8SOvF4/R/ofN83qc4uab+nRPVLdqfsZVSc7jq7mqMgjAJr8
lF4pT0R4BtnQuR85quxKh9HUirzehbn5pyqm+sHpBlx/DjXq01h0wFbW9NQnTNLDeaTBHCO/ljwA
wuAUTzd6EyYn0KjpYBFyGmp28oQQ5KJ73bhhIdF2VjK8zNI8p2wy+6mBMbVHkgMjob/h9OoPdGAH
pj1qe0TSB+1fjgrZuCa0CpqOfAnCef6qEbDf4Y8vD9qgrCBOIPKHRvtUJpb/FU20rCGlXsYxNkas
5ReHWgJWC0U5fRqlR6OZ2cKMsNizgA2U3KvhzmMVq4Qn9lBALKd0eIytNpwHF2Vpx+ajG4KiUz0+
GIjkm9b23cpK9iQ6GoFcley8ejvMDQjpIre6ZGsoT2Ml/c61J0K6aMP2U52+I2Op4ksorGO1VJ/F
8DYOM4U4FDX2+pgf0cKgU2V8JjpheOdlSBtyM3KYmVFRuRKuD1eiWoRXZUiDtaAhaCxOSVdXZ96+
g9305B6ZcANW6IkHKr1tMj7n6N7rOUEKc/qU6XBPms6JvYjEwo6MNdFZazkXsfsY/0ogyTMA/C1J
E54CldMygI6ytNNbEwoJ3c3zhG8F/Ncrvx0qLdTY8Lrm2Uczt9aJpD0gOPvO1uvxDtXIRMnWir51
KMI5WuSDSItPzeAmn8kduyzc2QdrVtE+6YYr6F96KdyZBjrPOM1m7VyKEgG4A7bYx6o5i1Ffhbak
DZIFQiqxrZ7X6udjPeqoTaeiuNe+7YV8WzC8+RJNMERAUtBsAgdHZQzxc9PAMEs1Ppp0vp+cmgCV
3ILlki14I11yAmEAxqkkrAESh4EJo78MCzKGeKJXuCfVYe/1OF4ZvjcE2fQkERbJ6O3iENje0251
msNo1On0kITuscBm/1ak2ChxAKzXHq6aoUpec9nNwb+00TaD75EGAaJkBOJ0mofuDsiBiu+4usRw
ARsbwGNTYOVMW6ps5tIuDotcqnOSuz8TQ5NPihSmFi/x/NEjX7agfN1Hak+moc0a5znVD6FLmDtY
i1qtT7/G5C1hxMJ2RR/QUKjvVrZAl3FIDyYgLLoTyueFTB7Ja8amyG7Hq0QASdR2b7jOCbJywO0S
88Hy2unakzy3rWI6yj2GdSrLwNDnBPLXnVCggL66MxA94dzDKX/ts1L8KYU6qSb563lGz0BCxQ69
NOOnmHnMwuyUumSl9O17W2cTAcdQHmTH/NGwVcCSOIwdcx75At8eb0UXsMojTS+fHSGsR2VPYCQG
PyE4UrxIA6+4ezM6crP0NKZs00UN7jUgcyp5sSjNvjf5G9j1cM+n9xI1AEV61yN7lNq21a1rw6m+
IUTmGyWcP2PIvJlc2G1kf8Ny669ibr9j7lq8Ye8x9oX3aUpfhrryThYCNNwFPTy6435A1vtzjqaI
mLrlY1z/ba50Vo8w7E9RFpLFaC8aVj9+E5JWjlPB0KZh5PgV7DfDgnu3GN30GrXDt8oWBuNZeEEP
3Hk2S6KwyDTxhaOMGyKcYybK05SN80fduAEA7gIUlKRkNjzHhocy30rbIx3bYVVWhyis8otmgMrr
DoVzKkq6QzVYdyXA5eMC/XbRiJaxAWp6gMSogDFcgUabG7cn9qoxV7W5xRy4TD8ZzUyINuFORbXC
hZZ3qoSKj/mAZUWdLBPphdcOZIEy3G1inWw/o+s/WMbpZy1kuZFzXR11U/8Iiyw94esp93XbroXq
6sKWz986py/cIItx4zgV+DskjSjelFVFJHVzyMAP4ASLu3f6hfSLTliYYrIpszJnkzRZ9yvahRdi
qDWgiV64x6QevbMkjQxTCam4cfRUtpb90iNrQqxV7IRBd9tSesuZd/WLGkfnlCCZphVP8CMs7/Jw
eO5CWrppEgc770dSRc3ituiFG+CPpcyZNAwEt3OTi5MgABu1qePwU2irazbvTQaWRxo8jqVjhoFI
yH8rgGUOqgBgjRLtblogHfgoHV+mDdo23foujB6JygwaR2LpRtNL7OTKxbTrpC+iBjNn90QfWH14
hCrvKdrAY2bpPB25u8spcWtw6KIXjE9FKn94LuBzgf0Tw5z9ri0CK42dbdu/uybuUoKbQBn4TjZF
TJ6E28d/XQYJrQmtqz38GoRMbBM9zQ+E9BEPpEhb91okyNJF9jKVL32j03pnz6+sa2JnYdryRxiU
LcFt+HzJq9vN4yp4aanM4ia59FFcBbS0LeS5oA43r3Ju58NSGrdJdthfDO+B6wUYxm36fdTxuE36
5CCPT+uz0346OO6urjEDzObzSSFHXKdgWnItgaSBOSmNkSNpmkJdMpdMbfOnGNWzO69qi26CIwNI
zU1kHXlkB5I2wVPHZac1C+FetPUF/670zIEQ7TXiULrwsGj/VibGQpQCb+7IQxQ5RcJDBuGi2SBl
sc7jSs1jsZ/z9nt0iZcA3zy5evkiQ0LatWEKIRxdkHQterdd1iny3PIXlwkFJG/Nd2lnIzyoXLbn
vmqNJ7oxtX3f4XCO0TuwUnNGlbAoam7Ny2wlQKUYBCa2BX9KyMEhHODfx9b0GsyJKJ/rkteEVzdl
MzZs304ErzTyqXOZjDtJTt7TrPGz06ZCPSiEUXjftjLpi23DB78lhnR5FmrGTxjvgKEGRIPXSZvN
S1Khj0CaGl/R3UFVaGSqjkssglh37wlwXmV0TvNaW3LjpOFr3DRXziHPRLzdKpb8mC1mW9kCQasV
2oDF5N3j8UB2jeXdY23y5LnKyJREvpqszc0yKYO5s4QfIuTaW0trU36WHulVvBf1IB8bIrm31Xya
7cT5GVCDWc0NdnD+zXFXr0kVxDEx6jI7dQRmhuSHUGd40VM64OrmXdV5dxcSBEtAdchFY0PwZxIV
VkmFzVNJi8JmNjpipTCSzZgYn5wUQyjZvOpChoWnfwxdVzxoVZzSH6o3qxzzoSfj8Xl0bA7BCc1S
DUp516izK5egJh/yO1/nGMM+ESuqf7sj5JPgD0TrJx679fhINL2mV21s3x3EUX5izdbDEPOgiO5A
DUD7lKoIaplAsm0Y59ED9TMnkWQfBe3C3yo0Tk1GGI42RY86VTNDZXkB5/A+XBeV/z8I6V8W3f9K
QkLOrjsaia4GO7P+L5D/P0KK0JYqx8HAuYXJA/yB74/oceQkCQgwK0+soumeaEYOAgQOFfaNsMSU
0MzjodPtQ0xqO3237/OiMUWiu6wMd9/0CRn2atbh3syrE5LrN65hkdxffsfkfakQYQRd23LT1vn/
dNr8r0qb/6xtcv9P0qqDkMiWrkEOjef9F2VntuM4lmXZXynEO7M4D0BlAn05aJ5lMjO9CDZyECdx
EEl9fS95ZXW7mwfcuoHIQHi6mUSR1OW55+y9tmx9hd2dW0dJCtqSg1ztetVaSQ5OEgadOsAPl1BX
mqc8vicSCPhUygOW6njER7s4RgIkS74sHSCe5Piq98wxJUETSo5S5cctPfy67otJftMe0LBoU8R2
UEakXhqFmWqsQtLAJnVYPILQrTFR8C9JZ/yuZawCQ6Lnc2IepvakMbRiU2dhOc007gP4r9mMOdzR
Rlw5ZWfCBOYCTuXaODRucxaKwVxVGf5hDcmZl1l6uIikXvMjGRzMJZNfr3rao1dFIpqCcBwTKdlP
1UGd/fhRUzvWqV1P6gueXYajm+o89EukzkytC8dc3/CbGIj451mI+kohaAKMqd+wG5mR0qUsrPpm
+/DOYhd2p7wymE8Ftp6DlLfVyWWAKji0KIn/fF8av4cSEAHFLsrSgAcRkXCnEf10X1IOS+ek6CSY
EhSnzVkjRjartrdYnmqMe9dV9pHbgM4SKuP7KMV0r+DDcZsO6SFUGaW1t+eLEjnrSMrkWSyxgv4w
EtJyiGZOFO+lkPyU9AqOqKvvuvOb0a8ZNjDTG4gKPzPIp1daKKDqTlQHd/lodpLXSLmVhcpDRu1u
FqLG+zjRxAWklpWyanSUXVAKXOzbD0z8T9PBCRDY7EIN2VShMdVGGH2v/HO/yZrZSWGf0RaAtm7M
S6QqnTtyaszPhLmZt9wZnyMaL5V1lb/Ln/gddqhrPKl10oZMXVF+nPyfTq6NKCu9xD2Fye1Kox0W
YRCWSFnRi3A/o1ySUKjgScDWLGkUkFBUKj5xvdMGnFV/vtKK9huLjYNRuciGJlu/kxdxL8pqdeFK
D0UYby42cz92Nyn6SKg1IYa+mpaXSmSsQT5GecJEBeIdbeNH5oTtN+lE6u88YA6Gm85m5C2T03Tn
Bf50ZlrpxrS6jaBsVFD7hjqhqIKOG/yoKSivTtMbm7AojSq/UHsT64QuymtOaqeZ33bgfKjOpVPI
fdhOs56mkxFFdcAgJKP9Dk22vMggcc36JUdqPJISE3czVS5URmf05/Oq/s03SFdsB7Gcdb/QP3h8
P30URwatWLQyMpjIi5183DStMqc7dxEEW61hLl6ejZMrN3I2prmCe1SxMDQo+aEw13V8ApnKLoMH
W+M71f3e0Og4XyJACXYybEKtVg9X0MFSk+MXVnJmxFL12UN8fNa+fUj9TmnU76lWqGkc7GHKPb3r
56ui6r1yxvYtobcANzvc1c9nOzFmqXZ+jhD2xE64gp9zcMoOWSQecRrF131nUhHFgN/Z00iQJqJD
XlXsdhQiJqsoGdEY1qcJtDDEvyjgIfM7QcpyqzkkHJ6tlHSEEzr+P18W5W+Qk/odPWhbNgFdmvwV
OW2WUpJ1LdlSMfNCOoNUyifrdGCfdPKsJFurKU3wvLCkoIgtzFr2gBwQVXQT9TY7Caq9c/+OFP2m
tJejqrJzSkLFvxsfXUUmAB1WO4K0bX7e5/QDGZ7Sb8qvPGYGpV1/mJrCLPZUP6XlXazb6dkdmJVN
rmfZwGrAHeskWrjsmwr5dW80YzJvcbWj3m/OqvlgSAwglGSVZqm5O0msDTcDewgreOEhkrXn+eX2
fD1Lc5pI5eJWq0f0q9UOG9COPEa/6pzLzjp1uA6LcSXr+dK89ZgWK8uge0S/vNcZ+Q8qmRHkR5E8
PMdcQsR2xEy4TuVnyeoccb3Gc9Wq2M4ZbJlsaaJJ9dkvZOafl9FpFyXl2nGgOZiSTHO3KC1Xh3hm
gbmpsPSOHBvNFfo5GAR5qwa3OzqYWEmSxVGW6TraTAPYhYfMtnb1y81exrXa460egKz1mCdUpsBH
ZMXInu6dvqZISER8J6TM8dKm6FY8/IN71XlSL/rRtDIUyeesC/L6LpeLKkSyun1Z5yfIXnlYGd41
oq69I7CH1pCf63Nf4EG5PLRyY2D3BiRknZI5+tUH2yDbpjcoQP58S9p/s+iZOjWgzdpnGvzz69eL
PSeN3YFFz8LtKOy6JY++ao0Z80vNaxlUJg4WX6HYm3ueclSq6b68SfaUym5wzxdkchdbZlTCDZye
NJJsQ3miWySoWPAsYRRWosvicoKroSLtpmlxZ7lN5wxH7ESjSJHVLZ1MskqKwafvrI9CthTYwrM7
bddheO0QQgX7mmdp33+ia042wDPpbLZ2M8ukMS7H00TvuTPkDFfPtQOPcc1Fdyar1MSHwFxTIpu4
T1c46dCSDm1wDuX81dQqsq0UGVvgtVw3NsHdamRd5/F9Oyld0d4ARqDnfnlsC6daGCZOJMWiNirj
EDeArm3ZDHC+6NLqUS099xfspAZ91lHVscTcziUEhzh32Plb56cher6dIr9Kr8PRVNAlY/LB7tzA
wD6dHCTTxm2DjEa55zh/91T7m/XTNGSFcoq+jCJbX55qPLaQAKkqaO9ywA+rkbCCGcBhgSHBjWx0
buzaer6AHumsaBZfU2k11KWGcP5k+llqXNi1GFZQDcWEnO/eZfhhrAk7IDFdQ3rbxRLsAqLXPXK0
Y+YGs3P3ofYGzZJWbr95rhm/1feGbtoWAHtNUwzdVr8ge+nR9NeMuDtqcZx9SZMsUKXgQC2eGMo5
LP8J3Iq4M9wTvA8Ceviy3WoEWHV6Og6aFG2MGvGsJZ1955zVM9WxihUUiY0tqZP6fnWucEV9yUhf
QgWX7tDckDn2ZTdCvowMsSdIosqfr432qvIszVVlGDt3vdeptZ4kXCuT3GZt6e+tYjTuW+2auQ3U
9BHKowIYy83YR0irLqgASA7utTFM3zk5QNnGdFp63rY9YejR+wUB4f6fv+jabyhFAyWATo1lcvIM
dtu/ftEbU0baajOBNohNjC8dJCXDnjhm3AYNWa7UuigphjrCAXPTz56UZ+kKHeu2bWn7dfBni/N5
3wxGukxDnXmHySQEEwEcT52hD5bZDGPmUYl0rJWNfmg7Mvjo5oCbUaJRpLc6AiaMV6l6uiy0/unK
U/KbtUz5fS0zWMJU1jPdMC3zx1r3U9UToyrKa0as2G9oeHddvUhq4zmUbuD2rvCYdHUqhaS6XSVj
cTLiDaTbutvrbX88S1yfTHGGb7bYf1Pgckhsrw2D0lK17C9bmegaXTvtiqGs16JDNVwPEbYfUXUd
9GEIlGEZlWQn3x1RTgc6CUyka8Ma9/uU+XOLEOubu+D31YC7QNEYg5JERJn7JRUFLzPZuueUIaBC
DBUHXLuFnneHEADd+Sk/wciVTsxA+TSte0topNrge+uEgz7DeBlLp+gtrUmGaOzzyJTo0UnxbduT
w7Shkzi5naFQqDziL1ma+CHgPJcWN1WvpAFMZx6QE8N9zaEGmz37NxXue2RLNEnyTaNWmx83R0cW
9p8/9d/kjvKpTeDTtgUkm03lr/c+ckZkf+mFbvjJOsoWs6nB7Fb9DZpwfGYDNNyMhX6iu24wbAIB
U344Gnl3P77fUuHg6rvw2KqctvWveLSlxDda+gl/Pkr1980QN69l0flhJq4p6hcwdV1dzNC5EhOT
GtcHREQj9viI6+96mxMChdA6M+yLV07JbZqrtoyUvd+HaXJQ7smXbCVHUnEFnJ6gq+vOOoyRjmZM
a22SwrJGKdzWCbzoJx5o0z8f+d/c5RZfOkvVtfvKbPwILv3pi4f39eaUJnf5cLuFEyu+oeqNI2dU
Yx50TaafqywyFvYtYyBHcitfCd03NVpsbTHVokr7/77LaQMB89d/bCzvkbi/Xu8S0UiCxil2OeZ1
o1X2OLxHQ8KgmEshWIUTgVJz1c5HMLibgKhvEpYU7R7LAIBOl8EE03Qurpj3U3YehEvYFIHWedwC
DlyeaDWEMZmMKG9Io7tFRBt0z12u74HAXIO4rSKv19vdhaZjpfHZTa0BHVATFFBj79NvWbOS1W5E
kIH9XdrJb89HPrhtkXgk88g3gLj9+sHNetATglDu3SIge8xGitGtvLQkvQwaIwD6tLcIcZaV6kyw
OgfpnMF8/c93g+bct2S/9hUN6OdkJOuKqZJ59KXkgLskd2bYYZmrznQvQwqiE/YlnhTyw90QhXV2
XqXt3Oor+bG53g4gG7C49f0H2LlD4aTOc2ZFb71amqM7pocn6YWaviNJYIJd8SKamwrfBnkczvLM
hTcNZlpigneT2kOsFi/mDTiXpROS1VGd6ORQAYeCX1VimoNJh7DuPjmqnRmNc1wXJ3Iekw5eYX79
7BAB+MzMuG8Rf+Q65KDe0ZjgtPUSi5GozQS8RBfDPe/9yzB0E+0E8aLF5nWD5+QZF3KZDEfB4X1B
tKAi8WGSa7rg7B7S+HkIMePqMKPccwLao3H0RzsiJunM/32S7xA+lLjNDSWLUUgv94tYkMUkWgZ8
AoNaydcclt4Ak+4GZ+hMG5HonW3I/EmYtI27m7xCAYTiPELQDkUOWJYxrmqCNlqF2Sp681MhM0pk
O4D060HGjDXwAfwsJoy3zSKcRUSao4d3/OtVqj14svfw3he804lfVzzpI6d7ag1CnqjmEfyVji/H
5h5cHJ4jULHxPai0rjP3XA9h0NzHgWFYznHGzi3oDplCyVSHBOHCl38ybBAi99Yk47oG1DW2w4Zx
kk3DuLVxguIpqlz7NrXOAPvMnt16YsO6VLPXUpXX94n8WW1t+L8JmnTd6rkVrlDxJHN6U/N1UtkD
utFubNzMF7liXxdey1VnEWRc5QddvjzHEsievmNF0sAEhG0Xu6rB+6pgQPD9lisVvOeNUXrNPhf8
be4SVLOrewXznYrDt1eWlyzrsYZGWcAou28tTq05jOgslAFwE3yQpYQMHaTg1bigQG8RenV02gA+
gPotsqgaodDGjs2OkSZ1Y6+K5MGoymyUtUREoV3yswarc3vh2GynuG1Zfm9bWwfoNaRJMmWZx1wZ
7XMKkHFZYvMqJfk0u6hczx75SoBxoyDj+9QTBKGCJY7Po1t4dWaAqqSlqoJ207tiUppOtghPt2xx
TTZJqVpTbnp51hQaBElFY9Blnrk9mx5RRB6j3kijM7JNQ1UnhqKGSyfitj/r5VOiwInsqCm81nDv
y6hDl5tUEZOryvw+LfBslfrdPEbSy53Vw5yog7KTOKuSefQqulq7osZEcBpMfNt3O4Z8NtHspvXK
0XEaxLhq/FzT81kc6ntN6aKVGmWf1yGzJ3bKZCds8lVDbCESpsg1BnV5bqNylEgmdFcjykeKgqsi
hqo4gcN1x7vhEXdIlzFP7G9zLBsIdhdDKhMUhbY5QNts+rZ2fadziG8nR41CW0ElOPPjml1xy7Q6
pbtem3Zg41JQcvomJMebV6H2w3WWQ0BULja8gpYRpBKjyWD/sq1ttA59ZM5V9U5rwcrlmpl67FpD
W0AtfZC61J7mcYpXLITNnUV6NcG82ZT9hBT4+61AV7a5Ds3YZs8ucN6EhCPnx96saDRi+QOySLMy
u53idV4h3z3FmjI3GXEZrYl4Wad6y7LPutXiSZxKpWufmnWiMdDF0sGE17ztYelVsxwbMXSm/vqc
FIGFcSk9XYd1eTLxgycGpKG0SWZx1wzi3F76jWyHfoPzYgdls62SdMHT4YGIhnpdX27bG1BjVsRm
IhU39odQKu7YOs6gfcoW8bV8ZjBBDklspJ4lh7uqSY63oiAIQjtqd30tgi+wCFHp5YnJBesSKItx
RXfzqqSoTNCR/UiVKM/9oiwZepxJWuuRTPtWbZMicCkem4tSb4C8z4aK2zc3o8RLeqRfdNtyt+3z
8yQuEH9jfSSJSzKQsxQ8VmSQpqPbQH7h1QRpg4U/eoTY5lsG5Y3ca864LhHfXUuI0bmZPOZmpvnS
xeKOBkYZJxg+SAqJ/FxFMCd12Crzi53tL/csy7tW68/P3996vxZPX01nh+fgljO0e5n5UzHWNfZA
GvY1wQUOB7UmjJR2btoBlaiUMdyTjRlTAv14z//8ZfJW/+u/+PNbUQ4IlaPmyx//tS8y/vmv++/8
n5/59Tf+Nfooli/ZR/3HH1rEb1VRF5/N15/65ZV5938fnffSvPzyBz9v4mbYtB/VsIUPnTY/jiL8
KO4/+f/6l//x8eNV9kP58c+/3oo2b+6vFsZF/te//2ry/s+/7o31//z55f/9d/dP+c+//ldbN9VL
Gn98/ZWPl7rhl03rHw7RQwiHqZPug66//qP7uP+NY/7DVkzKIaYiJh6he95GXlRN9M+/JOcf7NwU
y6GvT+yMpd97IHXR/vg7XfsHknnqb1mjAGMLYfz1Pwe3/u8C7b8vGufi33/+eZr6ZUNCrUWAGf0K
m+XK1um8fCmjh75XwxI8x+PVw3fvhRswsrPapRPiMkwlS/IZn6aruf2oWgBcbrzAJmXsm2Je+bVx
8e+jcO7xQbJsEuT35X5uMBQ6EInix/OSYi1boA87BdqI5XZ5GbPL/OkK/d2Hvn+o/1u8/v52Xz40
loD26hR8aKCEcxI1vHRxcmv/NL16qScts4+Tl7zKEyJ6XMJkx+0OVIR7ff7zUXwJXPn9KL50a8Ko
hfWT8aHzOcSSoBrfRuZ7saAkXIbTU5D75WIIhb2kYY2vKPjzu/9oo/3pHHwp4BOV3kSvRvFjMnnK
J/i6zZHzFo6BtQcEFbHuidKPDrLXroxP4BePn/k3a9iXHeXvn//LRoYCHGY48PPH+BA9yx+nNVdd
+gjnhFWfcdfeW8Q0lr+71X5dOn9/1y+zJszSZ8DKnPVmzlP0XfdBIswqWFjHet6M5HG6CF/jlTqr
v2kT/VBafD3hfJ3ZsdKhUPn3r2s2FnWzt6mWHo3dhQ98Plxe5aW5wfG9zY7Rju7taeIst46vLRFO
LpRNG+gezDP3vC6C6jwqP6y1tLe/+S44X+ZV/31CHBU0sGw59/jfL7ldaAxDvnscF+oHX3sripn0
dllGkMtoURESskgCa0Znb+Ksuio4HRWUsuc6MAfRTAhSmbJvgns3M8ZOgPAZpC0IG+88ButGhyAS
xbQbZeN6iw1ixpYtWzjbyEsDtExB66Op2EIi5J1OLDhn9zrlIwtnCQ/H60a5V4+inTG7za2natJu
FK99ydfN+sYcx21f5E91ROXowvmY9eQ/CPS2XvNmrEAabCEpexf3Mkp5dYKjvHrZ+bVveMmo8ZT1
bUXarR9v7/DcpRYwZfqseMnD/Z10l3TKRewzp3Y5poXlWv5pDRmMwajoPmAduLQXJ8Uy3aOvK0Tn
t37lAbFg/8V/qEttbT6GgeO1buVdgwEuhqiXKB4f2wUbANN1nrJt5582tV/MQFiPwkDdVtPr4rxK
NswvCKPw1AC788mVZprQVuyofG0FFMK9PBoMNEU5lcfVR/ogrStdIGBPXWNVToYDuJ7zDITgtl2m
a07Uqp9Ykx63v9vAvF7XfJ3ATWdifGHDHAArkUXuJz6LWyxwjr5SyHuXR2WSPeqPRPJtpKn1nG6o
TNeJL713G2dHqfqmrXQSVrziJdqb0/MWqo+6gGQsOaKcZy/Ztppnh45Dx+BMn1xbGYqQl/bW8vTF
9Q3J/bE7ZL2oF8MLXuEHda0tGUNPJUuU41PgLOOptOynpNGOo2csJkE2bl8qj6SMteORa+NB8Bgn
LgxLzps01xeWRxp1LC4H7qdlGeS7y0Px0D+aax4kUihiv12CwB45u/NLMaNkTRbdK0i87Vk4O4xP
h2HBcmO69XJAvsH3kvo53jbv7APKPZaDlqTW7W3C6BGr0fj84OBJ8NXn9k2lVs8D2Zf9zr/d77bO
51N7hDd5Fr5jYQcku1Dby8t+dT70AXYRflrxsHePihEODqpnKM84PNxIAUwjHLd4k+QpWedcmNVt
CvsOyWLrMepdl0G5gt3IXvgBJW4+S2jJu/ozbCh5rT/Li9MmJ/1pVx/6iT1nA2h54cRYpiuiTtYN
tvSZtgn3DX7mJ3WeL0lbW4Alw8a0sSG+uuz0lle3806i8DT32RaqgC/77mzvsGtfC2pxGt08bGgB
txXfXaYnbj6jOMDs4Z3npxVC/wuvUkJR9YFCI9v3tG06M+elb85ND7eatslNcdo5R96HAXU+DZ+t
hbm/gcJan9aXjySIVvba2mYP4RSwo/KYrC4wzQVwyv4xnUcTqRVY14gJ0H19RCFurHh2e5D8XCRa
V8zfowtnZ7o/s7Csik8ASZDMJvaGu/VoL0rGQ+wFnrtteMxnKmSKbAT6QBtZG2lwT7vTLlnmy2xd
rI3DC7DrGQPFlT1nd4Wn5dHYKtt4DyEche6nvYvXDiKFOYketMaNTTi/eNb24vZ71o5NOukO2mux
OW8wDG3lNRIFeW3v2e3dBLo7fX0VtLVG9lzn7F198DCyF69x/s7C0WnPChNvio/4QVmab/aYBEBd
FKtonO1b5LD726FZVtPKTTfDHoT8WCY1UCTbbKKuwrm8NifFQ77qthjxd8Yr4+d9ua+XtZvuspG1
NbZa4hockroDUK54yVL2+kW+QT21a19DAjJWymZ417krSjy/g/9m4zec91Pz6bLrKf5YOc67l+rA
HeqdnrVtzxxWdBivhbk67+W5OcsBaUwvO64u3alZsYq9+lFZn4W8vaNC1/q2GLMTN3cw4EM38q/P
JzcO+EpPopQT2XraIJit+ydMIlsYRNvuqfLxuvjkeX3Inr27zCG5C151jEOGL2IQTTGyfhhgUM+z
zCt25aZ5uBvnP8KdhjCmZKoBPU2c/HzheCeCWwUSRbda5gfSCRYmsVHblIimVfRQBcoKcfT6HJxm
uGKQ7q20dTfVN8ULUZXr87jZh1vm3iwPrBuuuizGyholt7JGQ2ZvCZ2f67PyWD4QesTCfHos+H3e
fFwtpAmF3KSeYFinjKaV/IZA/YXYKzfziK4HZubztcFkse0v1JvJTJ+pM/u1U119fAWw+dHRv2RI
v0B1EUAyaoJi5ry343BVflwL994rPfOVxcyvLAi1BnAu6Eqh2Mk7GhR0ST3+O3XT7+o3NiG/VdF0
kNCWMtAwbOfL3AuZcGJ3kCUeTx8yLUbiU+ChEFVJlNMbMHP06vpdsf1NAfdlyPk/9cr/vO1vOaPy
ub52ZcLbak/2KNtqJ56uAws55OR0XyzjGb2eY/ZQggmex5CFnrI1p6aaJhvcfqNsL32q4/MO+t32
zxU145C/OyGGLd+lbmysvu7KS/gP8kWntHyarCwRi6fd4vUQYCEXZ3+suiwRs0K8ThavlpjByxX4
AVxfFf5uXYpBrLdUHu5KdWXXGGdilk+OKMpH2WgvFBEFW//sjueSu0LNyetNHgXIJ+8qVplwHW+X
iRWeV092Z+zSqHk0sYC8KmqxmC10f1aMjpuzWAEJ47cDOkesorLYQNWY98FideXpRWnguboYrzX3
7SNYP2/feEywZBnBLYiF98phCdUtxIxw1+mKFz0C66LoIe2Fz7o4LHjX/QFQkXirvMFd8f7mhGKj
EPtUBLOnE8XaU3CanEf97DUTT8wH+QArsFm87E18rI4Um2JTeIfxdBDvi+ONj+DNYs+fBOJl3gmL
WscL3qcHai6x4ON8vgzj6fg9DFjXuMFLMX4gh8M7PPG/Yz+OyYpcG+IWhN74cOMPK3Fxw829Bn0V
tUvcFg9UXH6uJEjT2Cx23tVbTBqxH2Xu0RkfZ+5772n8X8eezyNTczbesZmdOWplvDoif/Y4xW6Q
uaPCVfBgNmJr+ZhcluYk5lLq3qR3A16/ET5cKUHSrfDXvuH7I1u4/fQ5ETt/ugThNZq8Bb14Hj+c
3J3mji7epBbrmAt89UePy92sE0uxnt/4/fl46vDMK313Op/627ktpo73dBGzcSt2lT8x/Dk/5BoT
nrZ+6H6+2F7kbplbcHZG9HZF7YndG+X22BYPubtoxTIX/pjAFa4sInB3uVPF2H94vwUGp1ObvkXe
qPGHuTZlaX4RyweYVNteHCnvA5Pz5n+McL2IXchlS8QBbo8LdclFLiFGH5brT8vRbeFPFZfj8j8K
N+AWlTgd0mI5X06Fe3JLd8EV8j/9sTv6WJ9EFvjvC01MW98RD8uTT9mz5QkwItDctYOLv2inm8Fd
XKn7EKYFneudxXhxFjP4N9PDgoRAti4LbtmrR/E9UJI/HBb819PY4n6FCTNqgiU7BUscFrNNKaaR
7yXCLznuSMxaf3U4e5TDn5rYPW0WsfAjlzuTPbA/fji4/pqbM3WXo+eH0MvE52z81AlOL4+r5cuc
3quYPofuM74MLq2yQDslbjznpVHKB0lmLO+cLa4FTyKRjsacbHscidCbAtTm9Vr+jXgn4IAe/AeO
rvGnqbvbPL124gBTl3PCyIS9E+DUyWomc8XMEcWxt6Hk25HtPS6XCUvA9Lvtq35vwfy2ff1pcfvS
M9ElRo76hcUt4zv/pC6ebt7rIvUKzmLp8W3dRq6neByiuInXPfdMNnmbt8Fl8miLOfFTlDs8xrm/
v3keGH+76pqKrrODtRlEftm/DlWlSP0pjh8PEM6n0XPsX0aRZ0767VXsi2nihVPbI21B2LOKNZSv
qrBm5CNO60UUhIt+k78+Tt/kHVDPgMQ0l81L6+MkREdLCI5oZ8TP7a1JJ4t41c3abw7/b7tAcEg0
xnEIGDTtSx8GD9SNCeQpenTGyXyYkt1VH64TYusmDLPYCiTKKJ4o02oZTfWtNB/kbx7j5v0Nfruw
Px3AlzZMdCmvsVVx/kCK32+mQbDlKLb6S1Oyliee7X3AS0ee+BxPqesX5rP9Lvm3V3ty0xcykZMz
ZanuCLWnMBseKROJQBMUYZw4336Ql9oE0N/pgxD55xZkIUZUDNj+GNHgHtj/thL812wQLw6O+fUL
RtVvPuCXnO5/Fww/fcAvjZecSFuYelL0eL+wbN29dsFNygIB9HlgR9ZtJZkGRrgxWfwvQwACgDIx
C5qPntopOsKLcgnheCA6mlui/ebwfui0fzv/9F0cmX6+Jv/oG/3Uyy8ZDA29rEaP4eFKLcj8sxHU
s6J6iY4EhLjFN40o/f55f3tDW5VNlSrFQQ3P3//0hmhYIZ3jnXjE0f0WjepxNGFQkk6I+Qr46qiu
NsegB1TGV8bpj3ZgR+6xuHhyoL7ZirhN2wCI6xQHjTcEyQFw+FO5DQNMitQDY5vSgqYtU31Ib671
nQDsb2/Xn47+y9XUpQzkrn4joGwEI/XuVw0q9seZnwSVb42aA/mXjgtN4juR5dfGIb1px3RkxTE1
grmVH3XpT6etDQm0G4CZPpzvRQ8VhyW4j67r/X47Gb35Yk4oyJQH3+fO2xz+XFr+VvN+fW/110um
wYptALjqD7MZjz51CorZOx5XoLsD5KXr0XYEpociXxQTHjOyGH86PBnFe/aNs+SHiurnewf5ONol
9O13+5VpaF9q/jImpEW9XoyHTHg8gxQRTLaj9chdPjzwscfffG7mVF/u1S/vp39Z3LHtxXXTlsZD
7WdiEa1JX7KnpM9FT+0I/H682cdiFY+PR56dibtxJjlsMZfMHLvw2pm23rCaz6graVZdIx9+B3j4
uSVAH1ICHzbSBCISj15nYnnZLDwQXzi5PR/M+zWeEka6HKR145nUmtL4ndf/rEZTkMDsHsYzhyK9
c3WuRelM2L25FxGkq1XmLwb/+HTxPW3C8WCjGh2g/D0RvYOXyK9f8ATCHr7yoNQv1JlitpjR0hrP
ePj7Ay3D9/d8QZCqm34YZLO9fpYP5OQs3t9pz07VES8zl13SgQBU0mdtmknHYgb85rgvjsWieLhR
5K7kxUXI/rEQ5eRplkLRFK2IWVncA2dxQZTja8ErMGMm85q+6Urj4QZE2H01P46nqUQbsdjswe3s
QchS6+07d2MuD5rwFkEZBFS92yTYgxPwjuqnJSpvtunEGFHm5/tm9vQUbykDa2KtfP1ApMpArtcs
rIT8kW3SAIoTCRoXV8GPXQa3s9s+pKutjdzbI0aYKDlYvmzUaAaf3Q8k/Z+30Wgrgyxxo91tpngr
9dMRF7EK6lE8jbzmVaLUNkiow8Eg1ItnwrcVaygyW8rUUOw9ZONuOj+uQpF9bA1IV9UOzl/m7idG
cFwsZhb7cPGkusHr/Ufc7SiUeKUR5CLhADIcv/FasFZEcpgr7s5z1t0reQ3iBdiYr+9iR2zJiq+f
u7WBdwBHqXved96zNa3EJZiOP22KxM2UR8r8WdED6DCk0IrOW2K5IdZUgFvz5zCCjaAslx0GcU9V
vRc9F1PzFfzPjlX2AVvmmnjecPRMwyioJ8th1xwb9wXD2bRx8e0TIQVA1m8eIn+nLIAUNW63Qp3U
+ZeVPn/QA5/ffK4+c+GMnqfYHFvO7i7xK3e6pD5158UTOwl/eY/nEWawtJ+eo9iNlq3HGK4R6ePa
98/rZTQ7PyGgmu4+u/H7IZo8LWLkd2J2mL07k2SzUy5id94N4tPo2ALQbEk+uPlbaqpx6n5WH7oT
ZCt1jICup2mO3N/FXyILc7ycd+sr28X5aM6ZWRaeO7Cj2L23hbfhtXbVxnANFzWTO2bCPtpQm/Gd
2PCACRQ2NqU8GZ4sdG+pWLaTl2ZDRR1t2EOiCKDkoG0lTi/frMjqjwHtL8/R+9pk2qbJPAdhta19
WZu0S9qcrMjWHvTF7Kn3gtzb04JpqH+HxQR9oMDhTuPcPfGH/XkKF52y82qtUrzlM2UMg5U0MGms
5BOxP3mTgLi/gDSwVtQZfX/Td1ofyaefPj1RZa9YWTarVbLmiz/bJ/z460UU7PCfIkpwdjYpREOB
vZQ9tA0oTSxKGg3AemkhhP+bpPNaUlxZougXEYHwvFap5A0ygNAL0RjhnfB8/Vk1J+6dM909DUil
qjR778wU4uFvhHuz45MTY5168ht9w9tB5D8/FbrTLP8Zqo+DAE1Y5TUoaOVeaPURH1HsA74cijg8
qfya7UT3buY1m44xXDgA1GLWb8F5Fm+C5XHOzYqj/xKp61pWi4HYvIW1QK54NmNjwRDjjkuTXjBJ
LPddlGZJNqERwuTp+P4vLoqeBx/TdVx3o1J9jtf23EyReZv9qcEreM2JfsbipOAp3fTcFLRJkW4c
I6OjBYlgrABfhPFxWbYwr8uwOAbMrncTkx2B5o4GSuL3MFdOtVWEuk4YtmS8eIc3LgmM1cvRkzh4
mYZY07cEjJaFcS8yt6zyrcKii9M/knE29yTNX3n6K/qFZQQ3kX/XzLioZ5+8G+T0ehI/hxuwe+S9
rnAXcUnn3SEuTMZx23fhxkjC0Rj3MTk0beXTPiK3kIt9cU6oF4/AGGFTltR0mDm7x/2J1CYKY2Hn
rrstrrH7awp3JyxwzofTDuItaITdkLZ7CrUPeAIBPvGN2ghacYOM2Cdp40kSKrkudo6exOsv/ffl
R7hUQHjFpFmudle1l21xXvogQ31x5hmezTRtvQGHtiYfh8RULOiMzHL3l2UYN8c7UV6i2BA5QnAo
EWqQf6a7tey0xnoK9BaCBkcmvAl+gyc5lCnMiZtvZYiSBoBI/48ivsnXK8pwAeqxyN1huq6d5XIG
Ks/e9QiI3X18AR7omGDlU7vpjvSCMYGWvb3urPgQZI15zpkIiz6dK2ZfOfEHH4G/O4lPQXRAC4/C
5EzEcf6apqwQ+NTWAoCyPhlBDB3yhupgDyM0miPiKvOnnV9Z3nqs3iKfN8Teol+O+K7jDkKBjVMU
5+BhgmKV4Znbuci05sLjob+gQ6ukIt3yV8z1dDLnLZ6LZKAge/Zy1TehIh6iWuEwmxe+oSMF9jvj
l6arZEBCD9CLqNWcYAom3f/dfghuuElD8MC8PT0o7ZJXG4e6OvAPIg1wubIIvyezAAZ5Sh/VwMpp
mIlvhiEaZG7FtVMjSjkkp7RcbKVrcNIvLAAWAQ6XIIRmqRyaBQN0QIEMKwx5HIQan2gfwKiKS9Wn
8Blbz7I+LDra2oQjbznZRQ8zLHO3IYUOxPKtmer0Jc3ZKTevhBuMGSylTYUgTrSDgyvsZYopyh8N
c2gtykdAYHTmT6HxtPWC5oqixx8e2KRrmuRfY+cs/b30i5A9tiOjhxDisw5OeYsWQ5+PBIfjGYUf
c2IYIjQtK6cBtnCZtc52nW4Sbr+nN5ve4r0xM9WeBO9YHcA9Hu2+WHxvOvh4K4ZM3eQBIHRRNCXb
aDLBkE4TP6zz0Az9+botfH3oNRjIUY4XCwxD6g45c8KyOncr7sg6tsqSuVV9URQva8P+48gBBv9p
w3wsJoCYzIsVxZXHc5ZJYoycAcNE8VPYfA2qlI2DjPPugkFFCraSQ63Xr6UW4YvAr09vZ7fpzcNJ
N5v04LNXSXcG3NayvuI9rQ5x5QzpZEeFuki2NFQXyXPq+AfxW71lqy/3wSDUd1AXrEJtdbXvJnTr
8dtJKzT/PfQ2pJfoZxOYNMgl+eZ04kB/4MxsEtMIBkihXeaq01FBYKFCrLefJNkhzo52Aj5ShAa7
qKksHg7Lk/5S272EbIi3TWRc8Ml+aIVtE0fiUy3CTaZdbhacNI/LkEXDDqGhh/nO/LCM23ReEWWX
VdRkcnhxzGRoVjtLYwYEjfZqdVGTm6Lb9z97GX+RLsBT6kUvwsHY52r0k2KvY6MN0eH0XE5eF/C5
G/RkfqIUw2p2tN9LN/Za7822kxObq7jk5sybAlntusmNM3uWnQafSmUNfVleLYtDe4S/p9WN0Rar
5OtnNBT167Biv4a4YUxc+Y3uIkZ8SIRp+wNpJvRvGUNz+WM6ihCmiGroJp2Ih/9NCjBJ42lfxG+J
/9ZRLkXESC/KrzLDb8rTeqqBXbStYnsFNy9bAxMvwNKlA8wiIeq1Wt6tT4rDsRYLBBI05jVvtKsS
vApgqc8TtOI7RyN6iW3mph0X32rpk3I0BJ2NjkRU0npleX4Cqr2FGOmFfsSToaNt6fNp6XRmrqqv
6NxldRyvVv7FmbClqJ8pqIQlKyw3TvhW/WWLPFWV7dokLfrfq/ppOmrlqMpk7aQpZmFPUiIwHoQK
nJq4CF/QBI/ZAQjoQJskQ662of9OsGjQJi3yH9ajfE5iXpr3nTgO9SsAdl9mSVxT5287ZsfFcVMt
8ruNnR6e5GCNqA2Bvf4/w+3ZyCJ90J2ex+1CNot4EUPN/x8kTD4jn3QAejHxPyOW+8jMEtGzC0bA
4qf1iDDMKwUW50/E82rSOVOuHOfrVKTaCU39fyJZQaT23Q71AV3SUYoTOINz2tEic2azJHtJJOI4
XiZn0Z/n7KyEH3HEaNcIugLsTbPq7kEfzGY5GSgnO5mZNuW8+90D6i5+VlHeebJhX3z0l5BLCA8G
2h4ZInYHZkqgQgFLLfptyBg6+rdkt4axKTmyR3k46TXkLLVlCXox6AhCA7JVAp6a3YEh3lWsJ+92
j0owdn4z9kuQDnzh3NaYedHw/fBnkWDu+GUOtdbX4PUX37AkodrKnxuXtJWFEeqavgMeeDGzzPnt
/UFaVTvztb5KervTifRnVhtzNaflZUFmqe1jO8eW3Cvf96uOk2VM0ZFfLTxbdUc4zsTx1NBW0rnK
bDiqGMUn0cRM2g1rSK/kPkb96N5oBu72RYlsJL5meXMj6QAVW8VuwoIhtYJsITk1zEeb8Q2ODq32
DZn36VooThDR+ClcF5w7AQCa/3yb5fGOHUarAO6Imm9uFcLsh3M4MAVV7ibNLob+fJKN5Xcy9zoy
dnOG/hAIhLtIv6KXPMwD09707bGH7tbRNenMDvZwd/a2DxuyHWlDoS3UZZxbcd+KdcYaTmrDxFZe
bnjdYku3dfPr3dXZZeFvaKYIzYuC67oon5wIO+9wQcXFYXPdY0cmnzhxOuxNsVrhsUNznmCUh1Z8
RFl1WlsAN5YfYtr2GPkCe+yeiX7JzRdwgSEnDq9AEoZwe++1eBdAlfNYShkEEEhKeXuVAbLA/dtv
33fauZN8+S1zcl1OsNRDQahCN7T5Ri7OVt5m7V4mAMeL4VRmAkXnkCUOfO/oGEoyVkbUofcrN1IS
LPlHOcwd9FNudeDYyE8kE2cfOtLZO3MBvgbKvHCSrjtcHaXT5jkQ1caE1YiKOPIE6ZjRDOiZtPOp
PQQd5Tl5xl4kV7s6qvFl9LEzSJzmNPO2PmqKWmY0sH+EW+H1e9Z4wM47hw3T4+iRT2+plcVME4kk
G0s6XktkTxguZYSUwgV/55c5phCVW/jI7KwyfMJtmnh8jhd1vUherHu8g4/p+Bn+oSaNHUcQaSiZ
CqdxGB1MyaQjh2OS3L2iNtlYbRbQNGIH+KhqESPwueaEsag6KGym5I6iE4K49AX4WxjeJpufbL2Z
sD4tCtKfomCsTGg6slK1aBukv6Z3e3ID4Nl0pja500OH5XX812yiRQFHThe6NgF5lK3a4FX6R/Oo
SppOdaSAQPBcv0KODTWGMPxOH2HFk39r5IFFbLjVa809k6xTvVQhwGAQ2IeknvkB+qc7M2HliUZZ
/qSDbouf/oh7ONA+YQlbwiomJ9/hHqsEs7sPJvT2FjgpKz2ErsU5OqTlOyLduE8KU09nFxPHaQoP
Sm0sia1BzmorLOZJOPExNHuBXkRqs8NtAKxJHcee/kwiY6Z41tQVCQe0xHtE25MY7wrvirYV1V3F
dHNaToZNbvYa0iFvyn23HK+tInqgzsYRdQI3SElgFecasmvYreoxOYtxLVint7hMdWZ5DvVmOywG
Khnu1Zkh5MwrZXuDmCR7u2qYjrcXkQiGL9NGtRTM6IABQTjetpyL2Z1srggVOHBXO+MRZC2/qnqp
A5yxf5nOwWpNnSpJJniHr9Tb5P4DniPSsnIyIU1sfccLjDs9z0yka+e8fEaWDuZbCQQvcQVVkRV2
O72IAZ3/+faL+0A+EuxzPGzzLhaN6XxCuBUeCFyb9qQoF206OuvA+x8OWJaDNQBCiOExTZ7CLTtY
UL8ba3VbbEzOkY5psO9NDomTJX2eOsNLfbYB3Seqreiu+XNQWbWxWJABAKpI2D23l1Ud1yx4xbh6
0qHs7SB4+WoroL+no6q29bhc++n5Sevf99DFHB4qq1c/9XeDME0c3wApE3Vb0N2axw0baX+/QPU0
ugtOyFu/H+VzrRmry+fioycO9wi3VaFy6Ns3VYSXv4Lk/ikSjsXXLp4GuwefSwRWwjYUDCMinWQ2
qoVej5IcQVVX4fs6gSFiqwPgaUw3/6Kz48aSBkzqDlJxA+wdTMi7iIcxVfR/PqRzpp3ZhqW7GovF
2wa1tNxttl6f53JIeEKuVhICtok3eOuaM10+VnGOdtYe3qN1mjKp0GbGx0sAnGlRGdHVNs7rTLfP
tTY2zcPlgfiGmOfC22lcs4fmjERapxPfcpG7UHGz3FikfDF6nf7hpYSHTRXnOhx/GIp2uygQqRYH
Yd2tX85m4631P+UplSd2I1rPd3ZnOyGj/6LTlHPG6xDPH2OyM8Un+3sLRBcxThd46AMVdDWt+NAV
O+d58oaCQYHtnfgx+eBsv9VrY1/OauOU9B0g7i06k/KwA5q5Eevcad6De3aOTBvgUfXFrWvB3dV3
lh1k+2QTkk326E/P8kHqQ6ZNTJ11mAjETHpBME4/yelctWck5KE/mZiY6/aYM79hYz2F33B8Qp3y
H49A8G2Fvj5yQA8Aoi3BcD7QVaaLiQpWU8PxmCus59CBPyAjvDiAQsUv83WQUSBBQi2ZjMdy4GNS
rxqS1a6F5jGYBdqhY5IeVuE3UAh9ln3xQCYUDrzyOrqfPUi3uEPU1kR2QAYLoEIgQf26swB6YzV5
num6HdnAcG6e0r/GyhsifhL5YS9LnXbp7EcHvEx/ghDJPsLCivLtE/SGsLmPz8hT2pmtlrTvs1OM
hr1moFO6HrgpWfVdum6aAqDbs2MUKPvq2C5oFUz67Q0QpyGmhkypxhLByzuKX5SOAE52oZGCxlx/
/DN4I8IdMCgeI0pXrn5Rcn6s2HLtJvuUwN/lGhbXNtSRPQ907M9tXxniZ8ER6HxmC9LDZJyLHG6A
u4CoRkzyrNFXk0n00BXpRKaPDA4lBzGpXnDGef+j43h4SHfI6vKPsH/RenSwUzdnzDHTfMBYJ7m1
pqK22Vfvh7km5guQYXQZ5SamV2W7BOgYWlAqivHID1yXSLapCCSfGilZgw5oacFP1KBY4LVpa5Rq
jUHHHS3PzsgGodpmYl37w59YMvcKxUEL3IUc3sp/3LN+pDmcRLrugahxwh/0hgAlfPk8kO+o9VTo
gUcqaGzJDd7uX9SuogZPlPGdSH1m9605iygcjpi0IJgA27V1MeRdobHYtAJjrrrhp2Mh2C2CbfQG
WoNe2HWQv13clwpmL4kEKV+eXskm3AET/ggohibnuCFpA0zhcD9igvEw6lysVGulmPmeg8P1BQ/E
3R0UP8SUDDBlbx0eM4Dv4+c3+xTm+xhkjA752U2636eZAz2O77bhb5nEsUaFcw4f8ZmhNeTDWd9v
mzTA24fXnWJwAhMnf9nZGKHaGzBvWjCMDZPXIn7kL/wbPoC+WMiyGkeoezLYw1mF+xlN2/rP7Ibu
j5D2X9aCaQb5Dfq1WYZHDVcD0ABfq56WNfEtDU335eTdFUQXjYxTV2sc4klIJfp3MPMbMY4kd+Bz
9rQ1Bue4CSDVULNbc9If6uz7DpGlxtdbCSZoTmm4dTW/9upLDN4nyobwjjfW/1nJZKLnn2YaKSrK
BvZMs35D0fHC4mP1s2KQkB6FZ0JxmvICoOYh+NJu+ovf+hU9uyx/AX78xWES5cFpoPUJARS6aIOg
/xp0CX+PG4REhEaMmKfmgtKt/K1ostRnQayYxeaim/J1EXsaplnvWqv2zi0OCl3hCQbwXvqeCjIN
AoLwlpb/wG1OFdVA+JyiIPUF6v6X52lC0NAALHsWWITPbTUULKanixko7UAXLR48faBY1MXC5Zxw
DcMax0YQ4enVC8t3qPdPGb9JK2u9xN9q8FX6GfWxS7dwDiS9sw9I3L4rO335zHjDg2mDA1i8eKfn
lUFNGhfMgOe7pRPTnvcBdsc64hoEnpXq+hMBzszNqRtJtVqdB/+skHeHQ0Zu8aiHQtMnUBGbo73f
AEDlmhtZD3JOY/wtuw12Lngi78IwWrjc/KCe9j1ZNDE8RFEHsZkQdj80FksE5S1qHI3VmEKDnM0e
uDEtaPB79KPGTrsUN3gfd1F+CCxBGV401pRXGvs+/hkC68VMgex3EqPTUdpk7YOZNlnUV8tfJKY9
MQvGB1L/aktjSbIP70ruaSFWO5/RDHfH3sP+rPdqfFpSnW417B5tt03UrvcdB78RooQIb+Z9Y05f
EqVGeyAR7alLPj7Nxlf0zoTwdr8hyHSGo/P6YDYdZH/v7P6SDEQUzYe6ajLtKjqMRRKB/bOXdsuF
WmMSLf0LCOb4t79PNZui5KbJVXo6MetHC3kyL2sZcr8mvjperDfu9+04GWlkU3TQBPrDyVhF3MlL
0WwpuCN3q80A4ffbZD4n891hRmfzIhofgMlSJPlDu/8IOl9r9mZKHP23PRhQWlALBc3bEYcGBq/Z
NmnsjBBzKHsA0enJ3lsuvgJUF5ONuaYBGJHqy7lSEALnPKbaYz5K13rxlzsZ2N9iOlq2Vpv1jrHa
k4fz/HjD6AIhFPPcBx4P8ALvnu4a1CY6TYa5/mS88xc3D+ggbc465vNKJ2UKyD7JTsIb7wi+0s2v
gA7bOHT0bbH30pfTR7hnpozO0V3UzEtnmn789+Xv2zHzeV+l6wbVOxJvt1m3dUcHuwP4xy2udzjC
ud9Q/blkZ268DfOV5cGjRInN/8sX+xF2pTkHWUUBHQ6BtcGzsGui/JBNgtsrbNdgEz5qkwAK+9d3
a8BTsiysHZCEYPQyWecd8cHW1dERz06nGCVtmREIiNOk07EYzsb0qqO8I+7RpRVDSJCETjlFMQjN
4q2Od46lAPvTyM9tggYAoyTDgR0uNMhiOG7Xz7nyvcQD1mho201J7Fh2TDb/CLpI3xpWhsMOBqvy
s2V1N1FTda0uJCLYVUeCK4bgPU9AteBA/iPe0OkULgXYVAKAQbR3u/HzBPI+OPsdBorgMrjbj9VB
Lto7c8fd5cdi+mw82VX+C8gOxQB6Uh26Yyh3UYk9PppAI6VFJ5m5/WAetNlFHvH0rsxxA/s2Q6C0
FotGhv76F3wyaPCmtjor+PJnF4GiQY5pZhPRMttjkwhg5QM7c7Tshk0rmjPyWZzcKWM5Axj3pxvh
nR9qhHyhYw4Vs10Z7USwIIcMVwxGjDxcDK4i3enlcecYiSO++welY0ytW3m1IDmNHf4BvcWxpz5t
HBdljcREtz8dF52DW01ZHzDThwCXKBJbecNk0l2YRABCbq9BcbjCu+3eCPNfjhjpQlQ64oL1TKle
GSG87e35T0pbdoKmllurJ7gfwWTf3EeBLmSR73EcNjEYLn6bKLQIWzbifFzXHdXHXRDstU1jbjfE
gNkxghM1JJqbPGBum273rgZz9Vue6dQrgTastsuMwpnThOwkSP8+gJn6MwoeRP+s2a2XgcB9QkOW
SZvY/Wv7t7b7FhUzgyT5ZgtffF7T+RuDwwN5iIQ0EQEBFmDAcA2mfYLoaByDXgDTt2iP+qbOGhnN
3TTJDxGnMEUATKxN7396eFG+xVkoQjrIs2o/34r9J9oH/FCvYi/E7SBn5AZBkn/owG7yDaEnjiiE
l6bvJzGkoBnd3qI3iA+DzfwSc3clLTK6cR9WtLWR+c9h3Bda8Xxr5fe3ojrKB7nM0wfTuwx5GmM0
/vG+PcTAzoAoFUwu3nlM+IEJlBCCe9hy+uNDqeT4rx+qHQqnUBtM72WngwZPMPiV6G2qq8dG3XTJ
+Nzl+vO08H18JLNMuAgd9nMWg181DeZnwtDZ7JpS2CLmsQqOJAQ9c2MT6tNK/mI1ZI0ccP1zCB1g
0ryCDOMhpk9rtM6fJR0PDgT/3tBq9njKFtdAfjK+rxuGclsdc91Qz70ayj3LzGavua7tFoayrZOb
jS4mzQ/JMSafuMt1N4K4vLfF8OzNKUWLtk/r6rMZD44b46ARI5G5FYXm2cgLSmyiJplJVUVOVILE
xsewvIixX34floRxrmgDV9w4gQUFdfDtQzmoTjvw21PT2b3/dlF4XYLWfmqnN5w2j6aRXZdAB9J4
6tTf6oSrzUOsbtPD3Ewq8MmrrMMD4vu3X+0VSH0vBSfMmP3CXiuBEDfUAeoCHLw4eEYG5Eos25eo
yZz39Eue+RnjhdnBwxy5WAIsRg0g2f7bfiOM0qmUnV8+giVuqPN07aauZjdzOs5w2J5aDocFYHQx
41vF4hbtR8gZtMrjg57h5zO7SM5X1J7VzlG7PwrbKUtDOEEKIJruFL06iQUYFPXmzoByEsYEmEaP
ol5SnrE++ezmH+3i9QWk6XGxo3rDPZDiEbQlMIRfszVUzMog2oFc4Xe2e2G0KKl45LQyjxCCJQS0
VO9hkU92Ez8/V71h1MYKMCj84r+vI/J+2hN/2sEH1a1B5cKh6ZRDmvNiZrVYz7w37TeBdwj4HbfG
rdT3qfPVkDKozHxCPHpjRHtQ9knz2BgUK68JnJNH07yzMvQzIfPSN3HwWCe2Ij/E1TqoRvMaWbf7
IjIhe0DwgKoT5RSerpMM7wSun6+1HbhboIkprWbb2Rxm/luQoNFf0vtrmeP5Ins+wGi9FqSWoPXO
X489pyOnR/R3oVaNHlMdv/6I6ukncwljq4uswS4+FiBSpvfC0ETxQXdcQI/LYk4EaKAdoHjg0xN/
CLDz6TB8m4pSkUN2esgNSj/B/DrKYLvEbzur42t49wXCEL0mULJbpW74GKRebTbxm+6zMvCGXs/q
BOCQqMaI7HSVWY9rQ9cmL6BqL7krXiXYKLuRark6NMYezUHF5ygUrU+Bxb3bS0SUKL9pAboBPbkC
3aK9uJo78wxKb78NWb1u2r4eTES/TPPYc2PXcXYtgVrQCwCvZ1ewUaPhJBh21JnoVR3v8TdGhEaK
0hEnijB+N4u2V6giYrrON540NnE7V0iA/UdLJB7UedDWqUO1BFHxtTs6XcB5rz153LhO44p2zVpt
x0fdnoK5PcZq33OMGzS3aEGG4ZZpTqUuXWugCfBBkzDmqfZ5f/v3CoZtqHVyyyEnSjWyh3n7qqZ3
+psnMJlH60NmSkEHrpVAo9g/mEUTD5K3YZ+DFzsIz9Ajvdq2SFSJAzyaFg+ZkwFpX4s5Q5SOfHrn
q7bdVSMr4HEoog6Mr/VEkHK9Ox+rS9pHGPKVrwZ96dedpwUEGPSu9tNv05BrcV9s6KBE1TZPR/WA
A04Www/3A7+7k9eNGJ+s4catj35WgVo+xUSL0bDLgCrmxZl/8TqiP751pUExIhW+3TdLPveRy/39
dbbmH+MsUJys648CtU+2qjFDFSvGPLU5zbn4j6FOprcVtH/tMZx2zvOY3/jdV8LUQesw2zsthkgH
zZ57rIOWtmfvhrwz1MgQ5zJrzBiZi4pejR/JiV0MUwUUBjD6ReHid/kb+dcfCFpjS3JOHS9pJ53x
xclQW5oI2q+r2PcVo5EZSfn9hnXfbdO8UarhTSpFq7IpksvvIO4yUZyJtkx7FUxJ7InOULQMU923
ataJ99Hs/FPB5kRIcyrs2TalST9JliGm4D8shAx2hGP7yKgoP5VMP94LSf1Ka3mn3RBZy6tU9+BP
vZJH9BwhOBN7xa4P91TqmHBgcjddwWwek0/YAjqcq4uh4PnhyBw4T+dlO87K0F02QAuzjsMLksvU
dGjCFYIovjUtFEVfC7SxB7eJwGBN4W3HdrLNUn64zewTemP9HNgE7PiVsVo5t6YYjhzIM7TIk8/s
5jwhV3iww4mXobbsrjSymWmeJAiAhAINHf2Ne0DxVsVZgVdwuBUg+yMAu+YnRNKwKBzKPrA8fKPF
Uz9DoJojdWsKaqO7nPsmwL7WskbQWHv0l/I5crykuZeV7PysaJxx6mXWbEmN8D+dJNM84ci7mGSd
e4Ul6cTq35JjkLy6J7yXLWefSnk934vQrjML9yui29ny1D7iRJ8ovMiS29NKIHr2auCMT6tx9aX0
1+zOsod0sq2dXGXlGLPhTjOH5iZGm31zuubYu9FzzpTR9e8vqol/GLwX3N2uTZekJ/2/hH0IB0Fj
AgT4UD2+kz1zOcITIoRtmmN5DTPMPCn1bNz/i0g5xWWJOjWgKm96cE8vds3YY6Uh8/8kAfHszAXz
dyQ9tgs3E3knuD9ooqY1fc8IreT1JqO763k9xzTvQNaJk0VIoigBtzStKC+LBN3r7Djp27O5T2kY
vGfivfOtgB57IkBhASk0U9Ozr7DMA3BckSAhQPqk4RwTJoKSYll1Z8kh86gCgIRJsoedOUhuGjF8
m+80KcvGjmxAEgiuoQWX8FFf014i+EinQeChHh57Wt+u5UjPCfDZZJKAlNf2KXv0JPvXk4Fh46DC
8WyfdtHc9ie8VW2DdtvQi/gGlJw6IjPxJ9nHjrybG7wQtFes3zz+sKzGZNemqmb2DBQk4snKxhv5
zGuBUAAaMXkvqjsvHSLZtJv2Hb7pqIOBrjCr85gQCitSaYKmlr4DA6WPz513uljR+SdnnCBvfIk7
Dvyc9HCsXqTelq3wqIaMJMfvNF2xEFf7YtL98+jSpfzr9ph8BJ/lje/up6GigZUlT3IJKWd9e0CH
gy29D62riI7clGyM+nB9sul/wBn4Yn8TCRlH5Xg11OJfG5r3vfri+npygNmkxH/5sI3wIZscY3w1
JdkSYMRnqijeCvV0xSG0B3yC0E0H7Cga8xl4evULx7hqQgpdOYh13chrCnucbZNs7HlfU2C/PzYH
ola6lH9LEVsdnss7FLWXkeeI4Qw6V3VJL4EvTMxCA9d79DqgyBolHsgZFnBW/9HmVBxAZzHdYu94
74C/GB0sECshxXa8gS9vOc7kbP+7EtyRIWEAGywA92O91vCm494U35vWGM3vVlEMaXEBp6HlGR3B
yuxRQIo/1Ohg04ZdT4b6g8UWOZ1JeymJf8su9DHFbg151wfz6+2r16cXJGr7P8IRBc0tjn8PReuJ
WaD+tHKg5cCUalt3WrTR4EyzM8wfEIN9TMa/kF3UpeuxYk54wzzbZ3khZDjI6hJDz+9G4Gkt4end
TfnkzWlGQ8Imcf1GuHkgkTaZPqih00DxWF2xk2ywqP/FEHPq7/5qM0XTQPl02dYYXx0c8yNzIu2e
fRkgwFN7ABeGA90w+0cyWiODogIq2DDB/aQYh2uB2P5UCZD4ThfPsftCOElHz1Tzddbi5ZYDm8Yi
T3XhKH2W/i97zIyzdepyDo618+xYL+taO8UnfpKEtJwmdoQwi6PxnqLPvy2MmTHa4bzIuhVzA5+O
fvZapjFYOE4fhnQgnzT320i0M8wHPIoOJd55ezsytqPrzj5tZaf8UvqyhVh6B4++Or+RYnjSkOr3
Ff2kjxEYI9LhbYPkQp3thQ3r9jPAZWfib6xrR9NmZjaWCt2UdSqmyiP624hVdbazjHDpzxtoiQp0
Wj8gWl2iM9PXmH3WGbLYDX10xW9E9bOut/AUh3fsUKrjyJlqLoObOxd4FuyHdP6ZG9p39k3AIO1l
nSgaLJWUlamtXtGIzabn+5OKouuUp659pL210YdwNcmRMmjOen9WkaR9+bw9JbVoP/e6fN0BsjlG
EVFHIpMDCrVkM33KHROCmDjEha8OBhZlMtTCfSQbyYG276zZR2Bp3xaDt7aom83OlCYVHzL/m2I2
5P4joUs4P5mn8PtcPzOAFRNbwR30lfz24j5dZRTUZA5KHrLQ+Xq1pxq+MauSi3NeEjfpfk3PjZZe
ckAvpupWEdKCR0jgsfr2BWrECu+R0AEc3YNaIR/Cmjw4ZntVVd2zxM4aM0S8ydU8VOAcJ7vepi/K
iWvrStZHPcHArgNC37KpWmScN9udn9HeakpZ62x+JqrGP4Pk7taHlmAW668VXEg4loOj2UVFVJOR
WTHoEuAAvKJlDk4R86/eg2mvvCmUVPugQ+eARZfAb/CJu211hOABscM8FZNjcICrqYunp5MkbG4t
jT8colzxIurv+ERwo/DuXfxtiKAaQ+de5SZm4a/y3WKwm7x+RJ8GOX59w8wprbnMtn60o7kHZXIM
ZIq2zhhLepW0wEEri87YuMhXiEnP2LoNcvEBqaBfFrrowNITlTWVTyuDt5Y4TLF6xBo3xgamHUO9
fXb6gAAb9LrnjHmTbbLD6Ojj0R5NyPgTk0jqb+s863BG7o/nit4Bdh438MXTnaXT0hnfq9JhAlXf
6t6Q3t4hqphNNXFaTxEaR4R0GNqQXRWp3pKaVApi5CPxKi2KQMD41vpE5HSOHDfQV/E1p6Y9dojz
oMJbnNPEkZ6ai2cgPfKF31WwMyqn/1LbkinszmdMRY5vkCFfeW1bDoptuqcS6EMnMqkljdpqaIO0
wUre1YRPmvuU0M2pkc/QdP31iai+S4JZ6VRm0kHTyKHOuuvspMuZ9oarLu6srsV0IDhayIiyrFr5
TbpD+HRzIKmuJZK/G+pA4h2qnGhTAw2APwPrENu/2SGPopeNbueA6IM4azbtlsHXmosNzoTRf2fw
Rh3rXTfWXwuksRpnVd+sWmI8w+EpfEaNUIVreWY69O/Sv8Be7mCZg+Cl6JkQNRLaFU0f3gWB29Ac
QXFMmxdCB/Y243dPktiAuFOhSVHI9D/xRXW+zqHGB02gOxAIb5rmsTzbldkITKSrlwnCriem85aN
67785uRB43OCp2J/OF1oEt/QmpghvDQoEKwiRr+IDz5OUL0n21G8LxAW/kfSmTUnjgRB+BcRwaWD
V90nEuI0LwrAWAgQl0AIfv1+NRsbsbsz47FRq7u6KiszK9TnbxbeWjsazahVWAcL6yzY/+JC+XQU
tHdxpfzwzvaGkcjn0mR3C3crz81+g6kYScrIGmbQpSD8MXvFgLUJuu2saagD4b+JPv+o6HXBBpoM
sNclpHWch9OfWKt68er6QN4qfEOum9btkyW0Yxhglj6GpupAv+HW7NGBXeGzRvXZiQBGpuSYD4Ny
QPvxJpP3J2MOVRg6pyBRTYfuHw/EFWeAJMe9oXUYGnrGYaaYgn037riwuShGxGFEtfEYA4nFBo1f
F46Qs965Q5LLQnPx841oNprvBQT5xlhDH2ktBYbkm1X6Y6s81gHsMnOxqsbQVAuPL2O2nFGN3yqZ
JX3SGa5lfxqhBdR4qXBA2bUe5dmRc/PHdrnEHgAOZMl8QvPSbqJvA9FDUKg4/GviS6CSvhnDZZ2w
vWC48X4quCQ0XtbnX7rJB2vNcHl1s738cs2ykv8DTuq8Awf4vZw8mWYhvBUytZFVb6UI+x1hV/dm
cRbaARNj+J3cD1RFdn13+Xws+pmaFCCb9UG70+DUxjtQjJotuEEi0PR4kSKrcZIGgjWahjv4k2pP
gE9K4Jjz/kZbwflbkD0ZSB5GZDEK7cNl5YHsrtodUIkwTCdPNEZgSze7ZlGk/PqjeOfSFdo6Vyek
Zvwt+HDnqLcTUSwfnP6dCz9rfMXfBioMdEuhE/4uGue0CVc9/0gqbAJhkSFMp6BNH+sGyXAqBLm+
MT4NiVqklsA4m43yd8YLkxM9JgeFpYjOAeD/9Q+oyyc851nyPyl4w/4WvMFRr8gi3qzTP3Kr9LpB
dYkwiyvKwl+IgXFBCbTX0DmZr/CvSjglVEIWRbB1s0I9BoqxDmlrNY1xTg+v4JgeYU//Mov3fsZn
b8RpIdnAgyyEyAvCUi2fP7zQ3UI3kRT/3cygIOvbdKncmphKxaNtET8QTehPB99B+ljqfPL79sqE
hAM8QTO/Ma7e5cDW9nArQWPfzkg1eyDjBnfSYw0mYCJlDmhEPCxwKTe+OYPwDluZptshRf5n3+0j
hEdKQQkEQmE7cAXNYT7luIPwZNOTFYgvFw+asJd/P9kKwWD/6J9Qvvln0DF2ZEmq+SblO207Ec4D
YAxkzV0vKEwDwzdTxxzbjGycq6h6SwhUZx4D9maI+uOPn/c2uhcPjBMPH4EVpuamD3QWYLF2WOAa
EDVDZ3AzCfwmLgEd8HxIVG/z6EOZejjF+G1CkvIo6wNwp3YDLeV3XtBvNhABAJrR5ELFk09aoXfI
bn1vBkg4sJl3n7BaEWeVIbEsd8ndaT/CRf6F8KmbIPgQ0aeQesxrOpfikXzfQ5dKnAWD+xYW/HZO
qANRqbG0RAP19i+g6/0/cp+4xiaGah09l5WPJ6sVXgkgww6G7U/MZ845WENL6uC/qrCkecXakyBA
qS2sBeXrKufcdfHKBBrs3sxqYa2UGcn5SCFrlFdzDRESoJ/xev+K6H/57x8x8L78fS+pPm23/rHt
DQAcV/zLM0v/7TwWP/mUy8oGPwHQOXEbeYSOf8skiojuX9yroIbiVU0ZYyw4G0+S8dKZnunMSNk/
2jc4yBjnkYkKgd0x4eMpDEPB3Iz/yZ1iq4rPlGTAh4rZsOCiC5BYWLUqljyjFDwS3zjr5Aw9ErM4
OOvWWFlQzynBgeRF9+zoc5atQk5KYvWv5JZE7+h/zEIlaErDlNz1D/4o+51YwQV1xs0SC1jfVEMV
8IteyvgGQ9JW0t6RkIibmrnoxw+a/o+MF7wSH4TiazDMCgEUT7pSVh/b+YwRpSJtVRqnngvp6pWJ
UlacgQ64wMFJTt7e32+1/R2xqczfmpYMdZ/omWkiicYOQaGov306mV0odtCzOIjwweK1JbxY1Y2d
g+kcndZQOGp7JuG4M2H5SLW4WvQbpJu9gvs0nFxcL+hGHlFTHXMiI/623FJwdGrjuOrg7wb6lMYi
LoBLhMoDdgiy6RvXW4cJ3iQAOSIY92jWAftvxWXPX8Tm6wgcCzEEf0QHjoPQc5P1iXxMXiJ5FPk+
6q9/Gcqd0uLhWEyrNFYvexjcN7RZMxYFfgNdkYJKRDqUMyaiGQ96R8KroYYKD9EL/NpU5/RaVpAU
pUHCTiJdvAFgH6PTdTyAZqwqDkQtiRq8mjO99AtXqb9ar+n9bkVkOcpNHX4h9p7SUnLqSdK9WJ3l
a/1U/NceppnbeCWNplseavZuiOFttw7u1tPY/WOwQjk8WjSWvhAfOhmdJhipucdAehtrSStlyH3m
88fHJOvw69xxa5Ddxx24rvTT9BHuFXv52aVn6CHn7cjkf74m8zhtY7k/0e4+mejbA43G4t1qzUhq
w+pnPHZtCLVbZbzLHTsiAQ/G3xjnJzdD2pGVa/59W+7TxjSi4Srik3R7BvuF+h3XIXZKb5ll6S5y
Axtp+5jWqFsMjaFiah+rRuirRxBGEBOxpFAw6RtDHfrFyrPDP1X87OIHdu7ZxdEe+tlhKhTa+wRh
D1MvhA9ZmcXb63cMRXc6Yz95u3SfGyMtOrRoobTsaT67ud96mSjcHCiM/8iQaiQr9wgxBCXNcmCp
dKduFCkfQwzDAP+GlvCFlZGl/ozs94AfRC1EsdfbFkFp66RFJ+vKrB3jycL/SI8b50Gafs0UsgNO
DLRd/X31NvcZm0ooBvSmUd+goqX7uQRcnDFLfMZUpmIC5/TUeB27R1vEKqMH6AB63ozvrRVGfV9D
NV76ycBKaMxQhGo7wucKAilEiqUW79IsQx6geVsefF+jM/Zn2+RJuH4taOG28DPgtMvn+dfidWD1
sL4ppLD3+NG4mLihBm2SB5/7Gp/muVX3nD1sa6GGQc2mi8Q+/YZfTz8KG+VzDAdXGsrQeqTBf79k
6Ft5TpUKGqxmyNp3p1yKJt5kduTC/bx4kXHZRPTEjCW1xeCB51q1Gpk3OKHs6nmfVnu71ESD1i6z
He5Oy6G1o/HHzq6tfrpnDFWPs/Pvg8x0X8s0Xitv3yA8TlxsSLEKZD1p2w+4oBFsWwc6KZRkV+u2
7Ahrmz3kO6d9x7yFow2yQAK9IZp8CCktvgOzGfkgKnUoObOKs7cfkiYOjN1OoXSGnmwvO/u0dF2k
/PR58eo4mH378Y++sT8SXAumbBvDwpvBC4U5J5JKZP75H+IvYS4LXRYPXyTy8kLd8w1y00gzMqiy
THUwz8sn6imoMYBcCI8oFGBeEJ4aPAgdPAZQhE6uLs169it/vTL9bcdwRrv1WvizI6SLLsfya7YL
O0rTPOr7e3gkbLgeBfp5h90pPJ4Mw0ToCoRTmL4Uz0j0D2QKNLFVH8vSz5GXf9Rh67IHccrN+YPu
kGhKf5ikOXdgPEbJbBC+/pEX6CtTL+SitReRnZryob48p589cUl3CZ6zwuAtsRgJVM7rH26MtCWt
EnyDk0/nwyIOwti/mmoDsbnaF1J8sY0TxHxXxKZbB67HzMkhhpJGuQzbw7Bhr74DUjw5YqVNMGVf
8ye1+xbDxZqVrjxh2wwVcsrXhZLkGT1q7xnBzXTrcb+kp041doAMxK3G6bsWnEK4x/lMs7FgmMFv
KzzhkRYbzhdHldcR9jHIJod8+muWImy9PfxmsHNTTSL+FryK1r9nmoMOU2ARYQdjnx5m2FewRhB4
15/N6d9zoXmAJzyBDDlBmgX9l+OiW75qqbMGNql4HNKMdTUItncbuilpi+LEX4u5ORN4HV+LKdpQ
3HYHk094U2wyu7/1dUN25rary5ek99CIYJHKO4xXrA1W3rf0EdHBPZFMIpM2c91cX9hPVHulFkI0
HhSu2p+M4EvBLhCuUtEik+nj/szFxM52y8l5erReLrNz+HNSyXhFIwyimGDBkk0N/+jnYratWbdO
0NcsuborrjGyEFolSiL/eW1wijgtMBsL4jsPgVHW33otJInBciY+Qf8EwapbbNoVw98WlJRQ93Jo
apcIRlv5wak8/vxVY+1gdyFcQ/wgHBvhfdHyB8cZHgbwXdU3OntUOf+KUCjOX191NWgVJezly5fi
Ou8LHt2DBStc4Ktk+2DE98p6MyCncD+2/kez/Wqz3QuYPVm9Oaf15iidlrfKcuqtpV/d40XIHL7+
4W2ri/Vr0zGGG2gf4sExPFNpb2IExriSeGta5TAyjj8k4cgWz3zOa5DgDcEnEhkJbx1GLbzmFYnE
i6yrvyYpic8pciNe68CB84EeEwJ+sqWowXUBjs6SC02sUcTg6f83sUPxh5DcebkQkvGEwAE6NbAM
eaYD6HsUDtCksOxIWIFiEyePH1hB49NCMzq1jS6UFTW2269wRdjyGUE1Kk0fzmg5SS6OiL4pLw4m
Jd4qOTfmOqnNdnvEwMUW5QFEwy+Ntn+ZGDFjr/8acoxi0p7VXUVpfrZmQnJEhAuhA818eTCxLhCX
JT7tLFPlZuV/OLYkbANRcNIMX606pN0PC00V2qQ5FH+8Qb2/HOFKmYM6CzoIunchuZxQq4x2KySa
iJQ6qfd7A/yBeDBC0Pu1Sk8sCUbcBeQJJzMVRYEvy/nhJHCQoOgjif7l8nZnSDMcxEpP7GUcQmsp
JEGAKvZKPxAWP5kM8nIg3Ou4sSxy1xdNC+ZmIUI+4KRHaXjGBpmHg+3tn4j5s9k2Xi16b1eZAeeI
NJdcl8AOrItDUA+JPDRAhqIhkn5RIt3BU0JEbVMU0KJq7LrwbqANCuawIttFIAtqaVM8GwpFu+eZ
XcMERxsM7As76FcfW5IV911RBGk7trkO7VXOI4pmOWWshI+mB7uZ2dBWGl7BZ84vfG3Mm+MuaTwe
EYkML1HyE0G6pTYB3YGoLckvoAJt7L9/gFkPoxp2QE0qa/pZGfjZrcsqY/jBblw8dlAZRpjX1AAs
t9Zhqpq8TzAVSqdn9NbCdfJyi7VPUgZlF+gNcrkHsRWp/ApnAFGv3BchpmEeRJc5ojdnAOQZ2dMJ
2XbI+aCmxbSKZepzY66epOi0CfgqduKxcqoRuxaRv3oDsRY46/U1BcABMJOwlTzSGQYHce4iRcCe
WVCe1mffalDzRR7DqYEyx4djK//zdGIlv/ztuz2xpDdfOkAjk7v9T/ldeF8LKikuNMgzD/ieIzna
4QtvXaZo2JjbOwYsoSifUV+IDgjeaEViC7UvEVUbew4UM7S8PqgQdJDJIqSsT+7zGWBG4sTFWPTH
Fl2ZCcDWduJdYCQIV/MeAr/FfDJ2K45hR9mfck2TrnkzbFhGu7jHFW2rMzeDxk96OEIYSpiJqX+P
Q9rn7nmI8c9hPf3VfAhZNPSgMmHY/w5/GdsKb28CHA294e5QGMoP5IwthjFqjhU3SAnosAqF98uL
Q0r9xpg821rx0V8spKtI+WaGIS+UjwneoC67wiSg1wTYZM8fWTDFKeCIwJMut/Uru4prVrjXCPlX
6zZaYzHCA4rPBr/9MfuTm3+Zcbx5h0W2rsUfWrRd+PCkuxQUfYn/UZY8ejB+XxmbCvt7LlWHlkyF
UcmdMCX0zix7Iu5j0/vxEOmhP0OagM+GtJq06OACCPJxOaU0bAU6ejovlc2L6VO1gVFJwERxYPS8
luxpNuKWX7/oo5fcKE3NDmYHkW7AK8IVyCKg3jpI4Ik0aJPvcon0IkR8w4+xXquLr0UO1T+z/xIq
GoIQKTAGhon6xkOqpYgrJ2p6mvv45Yt5Nyy5oDrCyOgeLFySG/OBfVl9sHuBPb4B8m/saHfcpsYP
9LWNbVP/KHZKFQeMv/mHHW5+oGk0Nj1u2NZuaZJOgmH5rACujf5pzuBmT6OsuxgqfF7s+KylDYAh
fTQgXBdztIiar10SRz7CtW10CpujU7m3J6UA3lBPUvvLoqGaHMQwH52Z08wSDK5dqLR44ucJ80Q3
B8gaRn9GPatC5GazSiuNLypiCgrPZSrmKiI/9/164s9ab0iaxAvrZagzoWTUMaO6cdbJfXJ1m08O
k1Of7XYszgd8JeCDQlSxo37r0CKhsRXBn6Ndhq8h+BuGmHQrWqLoD91TsVoVvHHa3dKUjejfLgcT
BBS+68MY9nf73tdw+W0zgKRkRI8KVujpFleTGSoEgwP9fUIhrsz0/cLeC9OE6504yp3CUxmpJML4
VLkY/8EbjHp/0a6As2E3LDqxcu8+jcNCHvnmIZwLM0Jz4u9Hm2xfxaLZoRHOlYnSkL00EMxabNN8
Ec9mYqa2LTy2+FE8xWIMDUYGVy3ZZ8USQcS4UHjSaiQaIwRPZv5x2xtzs48mkeFKUdQYA1SuFSJG
QpEEI740pJ8HMZ/rGunNAbIxdSJ3xvFmzTAq8feOU9dAijOkrf5w1qFs6uC4uJ21IRFNyfZpOohv
9jLDzYRSLvTxN7pHkauZZMny0WGCHuQSGlEO2do4nxWCHpjdh918zNRgC/nbU+jwFZCSa4cRGUZ7
oSi/CTutWcBDQgZwRnGYswJitaZv1vqfTBDZKnRvCpEryk86mb0RgEkZLX2SEd/3c28PxTf7pLzP
15PtbcKQ+VyNw8gcw+em+M8MpyExEFEg7h2+LxS4VLG1AUKf68P/2UBJC1QmNcg5ZOfmvxWDc3Ay
26U/L4t9f1jyzIWxPZgzMnrhJF9ZRcwSn0GKI5MGb028uwBowDcq8/PD0kPNc9POIo0qnzNq1qvO
Ovr5WOOjpzo/NO7gmrxhenR6cQtD5Ofkw5hasBbjnjkf2MF9RgvuwI5mmQK0uXMcuXGj+PmysYPe
3CxrWgj/oJ/3CrLVlYkL42HEg684GNlYaC5iFthuNsXX6Tv41xrwSLhkg++VbhY+i1U6vmAKoJgb
qGh5SHfy2Heh+h7MCI9zMNzKrncVuPDAPr1DZeBGrUw9ucsfDw24kCOqQcQc7d9yibZ0ZJeF97x4
QFvKJzu5R7gne6G7a1eLynpJVL27tMaZmDxsbPyew0Fu9mDFz+vOn9R9lOofzKuHVmGTw/xr1ZHU
Ij9f4SFnKWGC+2ZXQi3+ZdT/vpj2zPhlEZ5/EHEHFWqDpEOxE8+KNXucg1ePjCPU3JOxK+dDms1G
H2B63uFd4p/L3xYo8TVpfNJTNVA1TGbFqGmw5Y7He0lkzuTuzxVNcQbC3FAagCkITqq73AyJo4pf
lQ8isOXiAgekPdY3aKdQtmjUxje8eUwyVZFtbj/4dUimll58KqWDWW6G7mNon6NjlMM9xHcFqaVw
dY++uq6Qtna51lASEyNJI0i68vmCBOsGwlVggeCQu8ZyA223A1ZJhE1KwgcQ6hi+XM+bAaYyqMkC
gR1edFJwtqPkw5fPOMy48PI9vjZd3HKIP4HPmc38LW5cinconcv2H1ZTzDmwHoKN55JojaRF4lGi
Lrazazx7Tba4KcKNeGWELqDKNH0Grm849yAh38Ql9+PYu5Tob75IYPgKIgJSJ8ROJxQgfAVMgp9H
+CBa5RaSCDNlg/U+7FAgH1oVAoqee0GkQgt6OE+ASTRi8GqwzgTUaJY4T7ZSZLODpNzusQi1Xb/h
ZuguGH5r5TThTKYD9w52g1LQqCQIEmxJUaVc82u73T2tEQz4iWJVpxgGsmJ9nnOID/Rc8brBFHIw
vdstlOVexL+fTn4MCvhQ009jnbTZy2gR1RoDOnHfDJL2/HM0+xBsYHS88LnPfhFtvwPMfODkQLRH
O6UM6MSgkKfXye+Bwh980p2Wtyb+vNfw90LtEMdkP117BempwRmSV/sA8DHw3sFstn+CPEOdpRkO
wLZNMvVCKybWPuJkd5dymEqsv6CdvvU1GWwouFDmx/SB1wyBEF0V7PJghpRnuEi2CFmN8+8/nIGu
WmXnc+CpFxrS2n7u4hUVG0SVVRzf0kO6igeJtQa3MNn8zt3csrspn+Mr3KcB99hrgxadgcLbkdGr
/X8UxljciXjUK6nl77+GvNAGg2dtzHOiqgHfmMhLz0+cMt6KD9vDPxjzrof5SlaYwfS4ngbjUwo9
JPjzfkmPX95iBKXB4RvCw8WXYKKPQ1L15w71BJW3wxgyB6ZklwaENRGWZg2HhKL+Z/LbsO6Qxejb
Kf4ibnzJCqV1mHOsOkb4VySThUwXkw4ZuA6ljhUWB77joWepSJaTqqKUxf+TRdwCn8BKMhM3w31D
ZH7+um87M4GJaUnFsUMJTXD4vCXVESQuT/klL4e48kbwwrUWQ3bjeJKmDbn6ZMODihIniX1iOSl1
CgFAYpRvpMyTgNp79Mi+uM7uDK48TV7u0cqgWDj8KYjtnB+QfKPXJDkFQMY4m870IHdlsgQgjG/k
M9B0G++UbN9NMn84r7i6GaPkDvsmMyB9ChJwMHh4EgbXCchPDN0vphWEJDaNTo1hu3gYkD6ReTMR
BASDcgyMHkG5/bQ6Uxo9CUgXuWeKypUvBnj8UH6DD9zoetI2Eca7eNsAeBl+uRcLwXyBk2wrz+4M
EMRSc37pIyc1m6kkGln5H4SQ8mx3Y4DRj0osLZHZmVgpqugV+Gb/6MAb6hRpBUGO5JWaJPjRarCL
BQWYCXaYABw5i29CfwdAjeo2oyiQDhZvOZ9TZjkSw5GL8+6cW5qsodcTThHEJiebMS45UAvamgww
r9G46LOzkO9TnvSxlIunJmXMF7yA4ZuWSOWWNsZyo3A7VKU+x7OJobsABKyptuN1qOR1rzG8FrEd
5TdXUu3WqrV6CPIGkBYfAWMeUUwkGFgXS1luty1jRDjkozPr3jEk9d4PsjS9GPXVWD4NQFb/kfiA
7A2g/JLwq1quwxA2Tdp3fm/LtqIKfrmfPaUwliJwYUCEcp+GX/9GpuhmeUQS2oCZKmODbyW6KXzG
GOECqO65WoXhai05vXhpqr+k7vKT2LkrMHqka2mkG247GbiI7XZ8mYJ5pwCwerQEFmA7cM/hjyKC
tQ5XPGh3/WZQtUHDSoK57wPSc05+EqLXJUkc8EjpI183gkoB2QQI4CR8ZftD5cMeJZrlvA/qlTUx
Z2Xpa42hfKTKIFvyjage8tkbRWcQRaeZQm6jG8vcG5ZW5MJSdz+/OG00BnARqISKpyj7AmnggBPt
ooeAg2FJuyjbly/aRZVJ0+JfKwJ/WUrF4WJbcr1xA7pY82aMY9qS/sV7TgqdNdK/kWnonHsSV+Il
vZbcWN+wAmDDYWic7S9L+lYUR1zhg/8J7ZAljWeHE0KnUVzF8KZ5TfwR0xo8Wh880dFp+Bk0hhS7
jPrJcljb3InsAu5DCsrp4+HW1CjBJfm8qWOxAuOkbEa4H6KbY4Wos15SXgswEktB8CH6O1/s6VhV
vtNyOQioW/71LnvoLUnqXSNL1gOHlOvWs6n5iHyJ00mOB8sKG8h0XYC2HxgeC7AxkLkemUk7RSy7
lPog+gnohgMI2Khtr9zTmev+3Az7aYphAOU5wFCWubZRR0a678NhSYtYtsHBXIu49r1Jtrj6EnOn
GUm2GymuVBjVhw4cPbllIbhnvOpPKoCSZOtn6s+/QYglr4PtNUu2MVmABIEv1sySv/TZR1fY7VjS
aLNfgEiw6fUz5TXpP3y3jGyxMfaiySY+jQAPF48fqQPZqyU/v/2LDExcsAGJHaTgAjbFW0lI6fXs
9RT9Jns8o0Hycl8u6DfHgfLI5QgcAdCl8Nr3XHAC6ibFdp8hdROY8fqkkrTwSnC4yfzcWS4rH2vw
AZUEp0jMa4uPOavk7ma7HdI1WDGtNVpdGHmi5ABoHprOa45Mme8C4+rpl96ltNqIio4+EMf+xcck
PZCa88kJGdW2+jBWaP/uZBgjbwI/E9zR6CXNjhjo4kfkYDAGq6hMxJItZNgi16qpI4JH9T40+5vX
GDdbAFDPglk4RacDV0EaKcSzELKNLA1A+ahPqMX3n3ej0/O0X28jJTgZzzOWOjhgAJL7OA82+EBw
jjW2GCWj/WMHeWiPI24bR/X3ewT1nDQgNbnepD/00u2bTr9SXht3WiztwuvuuiKYUN5LL42kp7JB
Ib9MM/qXb6o/fhENp2wgCIVPLtcz9vDAE1IOiwq0LMycbjVBbd8ANlg9EM1tLo2sqzms1/2+U8ez
+8j+nHdKWDOF9WBWjCYkBvr/6HWVSS+mmJTeyRt497jDmM/jxdNIc6u41zN72wfe/6pZNMl1iBQh
uiS6pWHi0IaMQByEV9U8Tgt1rPPfXc8RXsPBfTqqe/LeRFvNXN5439W8Cr7+cPGOeyVcu2mJvr1T
OjVURkaRXjdSe3DFXtJBDyMEyA1mVXpSrGpUbgRnu0NOwtxZfq6eohJeMkdy/n24F6dv526Dyh/l
r3Vx6EAO/4BH8QYvGRtUmw8fsgyX9X0tQ4/6Aa6hgT4uKfG+MGSvNla94SB6TNuDcf1gJSDgkUR4
3VIjsB+7DOSqgFnindyh34ZnqOLEHJVOK95sA+sazCr3vC3WGDfQ+cCJUkPojYMShNVz1nGVicbE
qs05POTWozcni3kR74imZs8taJbBUGYz9HjU9Wmiw4R4cGikowtLYTQ+uQyChKJkv1ug2huAXRlg
nxFRZKAj+ZoPe2idXJXMEPZFnrXX4AQdJdHhZx68K9W9LoNqtHGDnSiLogeMfEio4T4P5744w24Y
0ITqn6020aHJ1UmPSYx0AjrJiYckffzpOZ+gE55IHWkkGN9ZXQYnFVNLxveROith375inzlKMM8c
M5VGBJwMzqXnc+TuR1TjXj/G++NpQDi8ZyqYuGvTlgp1903f4CbUOXjX/nd1zUgvL7fZzd/6yokV
7ptv+3yPy+u4+7EHH2fYsXF2Y5ALohSubt3fP6aNR6whcRXxKEmdQ0e+Xuv+0H+nQFof8laySSrT
xaFD6B+F+dtQ22D402cQp8o6aSGDiy0lO24xBuXWAv+E/1kWxggduvp7Cb+uPr3Z+0eCWGBkDcaF
vf0C6HfdByIfF6tmm3nBVHVIaTvGTdDANscKAMoRXcM2dvRF1/6Sgqng12Enq7kzT94ro9gpnlk1
WqrPbdduaHt80JXCQh1EDOzFl0a6yiMbO4HzMXh8iPqYt6b3MWuBRoARwNQFd7iJD3X+3A1WoLto
wpXuv7QdXewFszt4TqZm/9tM2PEySqu0YXSxtRovDzSCK+DmkeYBCRkp3HMkhKBhkNTxHlOOqcaX
fuImPHkX/+l8EZdjkcgR7diPFCuKF07WvN1ucH66zHC1uyS34fULiM2UmzdcnwcWPUzZtZM3pfoX
8t+gJ/BawXKVdkv2Bdlk2hq72mrtM3NuM3KJY8pcd3ISCFNUxwMWcwT4kveEBHPzyh6DnbdF1tCJ
TtoDDvGo0Ju0WI/MB2+958j+7mH415ueTvGVh/3iLXt44gciXuSPsPAHSFdIGau5SsS7/nUSxaE/
ig0C1k7AQsgQmR4aHR5Wh+GOw/kHBgDusgicswJ2NQU+NTpMKoPJqk7XarLWPQ6cZqJ0kEtY1+SD
jh6WP7GAVYW1YJ32HDt1+oWfXpbY6swP7RqKx7X7l968Zd3BSQfJP1uN5E97GRdsYUeLI5UHS3hk
8s05Pp1SwLzHwAOveWhCrHqAiUJJ+YbKxaf0YJ3fUP65UM5X73Qa12//fgjeVLMda4Cs7eD251Al
Xm9f5wWSyJyQbTjFwKnXSnSXUusCFkR3jREvLw0aG/axDd2goCi9q55+a/fepVcHNwAuQ//qHkbA
KfdEI2esEZD7hzpWB7Nv445AkD8OVsZPxuOyTi+zOc7LzZXocFvUX58GtyYvjWvuGd10/0TsRX+7
6ZvP3xfuA9rAvPVJIOFrUp/grWbkJYRNREiH+OWd5/owqRQXMdTNJtHsKGbbQYDDZ4Z1DUt69LRu
hReeoR/e3AP0FbgRdKGvf/T0XwvSwH7hDIbbI3ONDzwddDKGbFSIAcyC1GSMM1cT9ZxDbliYH2Dz
q3UYP3Sj0wIttkeLR70uukOkpN8077odopqMT/dewXtSdI0BQ8a7MgU8ur6cJwbQTFZD3aT6Ly7D
hOfhkXuIj8evxTMlmYnJFxtYDwTFUqpC2A/nH9Z22Xr9DZftA2aEqUfPvxw/jCJ8CLkZ8kPwpfxa
sGdB2odp61XebfYamR1slsgrKIv+NObTWFqKtpOwSufM1JLbjwxK5wcyiWJZQGDRIWXge6xbN7lp
JFVzWT7sXT/uyHtczAvakmwhw2u5Lc0baAnyOixjcvdWOafCUaRtq3hc/rgffjbFJYDGA4svj+o1
ef7yxlNUNgPmg1EC+W93cCE45jZI1XvyCUbXHy0sgltygZdqEwaH3/hWM1gUmSPUXSaAnD04FOUY
EyDrNfUOmH0eUuzEVv2/WzoI1Y5xmQ6OzvtkiSH9EycQbgJgjZCxtk16j7s/X6+DtsSqXbww7nOS
WUzmlVVLXFGc44w7+4X3g9kq9i13c7ca92B1oIzCvW53Kn1EhF3nsnsdPW13nnV1vvqNs1HMzlKf
8+rlXMqF9vJzJdC1n95gPJox+MUXW4Lw0N/fD2YxGqPQ67rX8OrkKwYHO+BlCeySfgDnHsI6HJWf
kiHrLRgY5N8We4mr7rw44wPvEPfSYlkuzn0YAg/fei04SJ0+gbnjadBDw9ru/rUWPoy4z5u95dG5
KO6NxlGI7VMJt8DCkp9NNy03xdHcNhCBr8tjPLhGr+0ARIPIxFg4bowbKs2oZ92D2vzMxUTtsEMI
5qhcmB5txq/zLC2yX1zJ5R19kHyaT3Et/mTtgHgUKQ+P+0JfU0gdGpvZSeYwOiUdvztmk+L7dtO9
b3RrCDk2W5yUhFYRwqk6OM+UvsU1iwCNFehX7rvCZcul2Pn89ZICsO1hHR+Tlj2Ppnz1DPvTCj4A
qce49b4+9cEr6i5I2JLr/FnSjCyDysM5K3zC0wbHDop1ngJizE9ux7zGctnkadOzQc6PmMLsGwYC
sF50BVv7jtuZjEaDJsqMI/8Ln+TB5naa0mAzMmXvd5hpFkxnXI8Us3Mxa9gTziXWn0gQAeJAP1jr
Geby+YaYca0wSL/hC+WRQJ0Ra1p6jPlViOMtol8uhr1u6zd3eLY7M5SsnNITpjO5XS1LxjWRAGsf
B8hXUeyHf+96I7z891rIjAxoIrmv/7wBDdKa7ccVc3iHnUfArf3Bk5V+Lf3bGYZTg6ja8ALwEcMr
rGKI2mj6RTrWivF6OT7O7hs9qLC43dzX3xDq1GmNM7G66bYm1Xd1cvs0Mm7Rp7MY3G0VUlhYfm0x
/ZzdsC7p23Tc8DXCkLLvj8ZdhNXL/mxYWHIGacMXXk3YfjBUsHRv4Q16bFy5XzyS1AVwFL1utKjo
Ntj/BHf/gNETXDB1jIEoNhe0jKeES2SFvV8y897RLemU8RY+6FBKECZTWR4ceHrfsDMeIW4jJYGu
ADPCg9UwezAHMVYBunbHWRHKrTZ4cgtLjZy3dssAlouvzPAiJ+fvx91AaFe9qK8aFBwEr7NbTDrj
q/ucksvIsqLpYPbTqCYNqOmirxgw96c5Wz39JH11WzI47P4Krj9q+GEO8J0O+DNoPLKf5OCcOqLX
np/HeoK6LaFu7CtUYp+rU15N3WpDJabb/bC/4wrX+EH2fUdD/xZ+gcbH16P7eKWsMJ32bjNpdYcq
4JB8Ge+ohM9BqhOHyUPo1C6GiHRG/sEW1PCy607wNI65tomLUilTpTin8Iy+Dfo7vD68WGLF/qw+
Fo4C0+e+cFADMA23NNUU9q94U7HLPkdbnqJJO8JupARgiAhheH5a61DL4BP/Unt5XImQAej2wyCB
OwPs3mdg7HQ4OZGhL8DUWdFqr2RP8r05vB3dGGkxP0Rb3t38B1xm0FK1FgE4imKBULRLvntXMSmB
lUlr1zPNpRCGyazh6oYxme7qWJe8LZoJMFrEDnmm/9zdgfFFNlMSXB5MAumMoTJ7V1Iq7wLgqZEJ
GVW8vS862vxMR65wy+whIm2yDP2PjpjyH0ln1qQqtgXhX0QEMoi8yowDzqX1QpQ1ICCIzPDr++P0
w+0bJ6K7jiWbvdbKzJWJ3emP4s/pEwHivij0FeEMgp2MW4z3KKcy48hP+FxSqSrIO8no1xGNAoXi
fckkRxeeS4F7qF+JmdX9K1IIYw3RqSeFFIPQAsOph9nBD70ZsVTGRqdEPIjgMxIdwFWkPZxcM9sD
BnTW23/lzvtrhNgDUlAsvltLZqpiEnNTTu2/geOPAqnMvPrBbGHGTzfOpojFdhdbMiiaQkRqsYt1
AGYUlRvMi3KPNxiLKMkSdO77PCMvVDalyZDsxRYbTl7O4za92kw3tvJegdjaoWrnt3RP7hVbxFgZ
Dufk1P1lowGgPSIiyExVsarciZCeALK4w7gUz2hkx7mfLJYtb73/jGgNMcdDVFq2IGAz4g9pe3pj
gqPQdLME/PuOPAFxRhvIrVGTVkujvJb3g7SMTh37rC+/d5kzRjfek1IVP3d1tslSq8TpDGaY2Ui3
ovPkjwWa0N8r+NSMR7nPba1kH97vkyBNqWp19/tm1myCWWuHxZlPpyjmKLvq2+kU5gmYXomWmyWN
3tCxIqARYf1W2w1nfY59t8lYTi4TB/jee4hHcTd94A+OiCtpfBlR3jzDv30l9mZyjc79R4W9+eQZ
WRwFosLOo/fCr4zDF0RMuRvlLI92hSQXjUDhCl+PwUroOywj8pJyqU6QwzS/nlnDADQFd5PBS+ul
GMhOFLoAOxEi4OjWNWCb5Qf3KyIIrAjxBCpXkmwuTgAex2b7VMDh28Z4+w+bWeKpsWGhZaiQvmQj
YyuEQ8QYhE4cizjVjt3+Q7W+JbbCDR4SQHGJ7yjNvD+nCgbKKVwvaLVGd3pky5Z5jcN1HXwFy9nX
FyMG8y+el9O4QysOj8JkCw/5+atYPXPJ6H1i1if6k2p4M595/AfxvmSTyh5SO8SGVYssrdjrsN0/
4WW2ysli45imn4yXPxPGPneFTbJqrTmgIOvT6x1ySefxp/pPNIC3+is7KUG81nTjlQPKqQfA+Ia0
vkPPx+nN+hgtqRkIJviC/cQW8QectFr8oivQt2lNoR6C0RftL+5obhRDunZ2jfMCXvk/7YBzFrRu
rxkyOdmkJXhSju3r8M04rw5c5RNvkhnap/DVc0V3FoUfS/mvkjfSOQBxGvEP2ZOICDontXBOdsLZ
5E9SXBKg1KsC2qdbCAK4d2FeQOZE4CjsJlgquoo34ZKkrjpgYrXqzAzb1+voDz/UidrFxr24R5QT
sJMC5MCP97uckz84vFc1Km1A87c1hvsytzsdfCSWnVJnqH5YNSEk5dTSyXM3m+gahbSUs16fdHeu
2aAE1WAu0AkzfCFpXeCQsH54LzKj/xho5p9cuMq+LM15TgCx2b1+9XH7Gt35GaseXB/d0mY9CyQP
Q4za9qsV27C5p/FUazA0xiwOhV3TktiPU1gYc/amcYHSMZk1Fnj0GAX2DwtHvXKIX4eXQY6RGRv3
bIsejSZEMrm/T28SGuk34CVsbJgdiab2pzPiQx4I22jzYtDSl5GHsnh0H9f+2ECg0+XZ4l+5Jrk5
txNpKX/3qH56XobQZg0Dm9sja8gRPdzfdGy4I285XNXYOT0sJiskj4BxSNlAfGs11PDoNUBUgjlD
jjke5suMMYMHfpElMwX0bthaoNSQJjuhRGwXQyKAJxXAQ9E6v8j4BoXuKQP9MitczUKSw6lamUPr
wEAwhW25k4nO4GOuaNcrstFV46KhMunv8QZof/1cSd8zdru3of0SUOvkh1eAYdgEOiPvhIkcwWPe
jm4018cIDOQ9d8XEfGCFe1ycZk6aGQWHPBi/bjGbVeoh+439Gf2qwpQRqNvqyrrVErEY8zQUJDcS
15G6zi7R/YlO71tx0BZGCIAPc8YqSpVYfo/rjGvi+/HVCrvKjByiuf70gKY6rzztO/ShfY3uNts3
VxRO/MboayOLvsdpuQD1Tcn9g/elsgRo+eY3XWsrmnt+I23DAKDRHTtDaaK+Wilm+dotQh+fAQ13
iaXq8APnV9z0BhCGiXACc0ZflK4r9L2YeiyLhcG2dGbNl9ZLcB6jpYFvSTDXtLjTS61YXenqqDWQ
WiCuXNXYnS8z5hQmD+yMHcGhRbLEx1KDIKyujFxf7dx+vqz+6Xbr96nFkQ51BaiqKX5n62jNhXMI
OWHDmVbkkJgUYCs2MJXGedlmXnVUxHfbhqMqoQSUlsn57zYEsTcA7pPxsFRok+aijapvzZDESnvi
ZHg5JQ+yXrPKasx267LKvkw9buvkg3SHG9h8pLFilBQ4avpcYbKPsmr3sPY/Ask3RkFz/Qkn6gj7
ltrQfN1JjF/Lzk3YDxk2z99O8wn8fEM2ifHmQzOfUDt24sw61F5mp2+cBzk5nP9NDDa4+H2Y4lHf
4BD1O1+uKdm4fjZ0EkZIuqyBC83kRarRXybfgsGYRkF8EuLYHyrdeXsDBpIem36rCmy/Wc+gmumm
Zqh5bKliXHVmwzJ74cazlPclS02zpX7OY6/FkGGnZa7UnHIwY+bn3E0aPg1qa+FHnp1fhFdxIPq1
1EHL5DNDLaynEtQfZGv0LBsAsoj3RR10dQACws6EALpiQyZIKwYKKIZ06wjjQRLIvmV7Tg0NlurE
K/LJcKq9S+5YPH3z575moCr6S05KRLpT+x9ddWQAuE8CEX4HiPRWcTW8nmZX4c17KkyRGi/ALTZ+
5n5jqd/YDbKgPnqM91xcD3QO8685mksH12aeOJ6H/1yrJepBe4sYPaLPyfOXTSUG1JmNUp/kGCda
UQA46O60ncPGJ9JzH5vRMwqjCWylNgN+cJeaObysuBF/+dSSX9iLHb/LQ+AHUoAODFEBAzAl2skK
Lq0JwefDc8N1wEYIx9/bycrFsheoHLnx7rIOkzLZ8EKn5DegyAO5plu9X1ZgQrspkbNzuEqXNEiv
i+S8D0zT95jvM0Lc0b7NmOyLaC9LrqBPaLHSIGyEuSLdlp8bgIo13MIFW6E00xJvRXyLvEiG+5nK
vLBMmCNLu6msceZU64owAXyaM68yYyyKWZ18vyZIs71HkYfkJTlWvyhQ0YDRCkyfZC6sZYIlJTOi
gyiXAz7LE03QnsDZuj9EexJOp19zIAkrEfxovtJDHzccvwRQJAbWI43xJ3EaxESoPagVkan40D+K
pyEv6mE5FwFhM/gDmxNP/XYo08878bhUa4gJ/Ss9z1askXrZ+jb+ATsvo32gOM91js6kqMz53/On
/wm97yB5maxwOaJiKpDLlYo/rPfeDtOyt0q2YGcQf3cU17iDsqB+mO3i+wtzAfWII5DyJbAnbNHv
Rv5AwvNSVihy851mFS4CT+GipMhYx5kfR862Hayi2EkgNH/03yEcPYtT3JuVScpWkSH6ZI9wxzJu
fVk0U+moTCULFBZCtaMQXvn5HVunm+w3hwsVeOHZw0JuuLXvJfqh3uWR8cr6nTN0lDCFhUWNzWIC
T0CBlrCRNpiyx4XMvuD322FJ9yp5YushlVtqmDfRORAnjq4RAQZdwrDsf5IAQdDvM7Tfm8P3ayf7
Q8DtFXqit2CAQFIkejHkBcnJCLyHYIbCk89kSprZHgnkmBlQ1+jV4OUMwX1/qWsAzHtBZkKPpk/C
N1v2sx+ESajFRywOELmqZC4/gEm164jP7/A2kU6n3nR3jZX9bp3SF9Fq+e/bgMpmNN4YutiQpSRB
nejvHi8v9IrOHhd2fqck5W0yMRrJRNXSR84ewU5rv5v5ms5FT3z9PGQ3JMEpmgT01CX7820QWfTr
zy/aeb7B3wjNQ49hamOkHoQEHlAB6tcCKtNvYqT0BAOMrsghtRfI7Fguw6t2k9HKdqc5u9+OsMtf
dmS+uJlui212zL5rox4x/rR1HhG3+GyHU4Aq7ZPU0/eyz5u9CF7xssz+5pSARrDntTGyJqghj5To
cmjVfxlh6uYv/4Cw0o3fiX59OVMcUXGH4YBrqoTJVaK0KE6Rh9/tzKcPCl5euot3i2tFhaApoEWE
XlH92Z/8x5krvubXeMf6c3mJduNfyEogiLSPCjk7YfbTWzPosMwunNgU8ScsN+1GQpwn47BZYn/B
HrH7snGV2WTHhy9+pAEZP2jyFh+F/wpizBJTe/iQQZVB9lKbi9jTzLlF0skK/4St5uk7fffcLA7k
oSWYQLA9gh/ZGQuchv6IAMkYZ714oiRmL7uQ7CI1qwUAqf1UVjkMo8Za8XaGubfdW3yrWIzZMvpk
f6Di4hX4BpNB27FNKfmKNW/gVuwWA0ZWkW/Nbcaye7SWjo+/2V7eUwTZrLBKS/hsfYTBz1XpUner
G8JlV+KtQo56km7PypBuQmloh7lXfmhb5absipfZAuYAk6/nawIipJ8K9xJYUM0QAylQgnStfaoE
2iJGEM69P+3m606xLbaMmyT7rEP0R5knXvV9tf7X5qDRlnGLxE7r9HAV2LDRGtajxRCFZaHgqR42
GzCVWAs7D6sKaieDIHtYL7vcR9d63wTlp7JSVvUmDaKg2Igr6SM75vvSV9btdvaV3YzyAGjrC/74
VZ3GSwnhe11ci/myz0y+svQEA70rn7505fsEj0NNR0M/LJOv4SoBi34/LjFtmG6EayaPjXYAYSjo
nqWdAOSVnqkQER3Tr7TjsjniFEJXnX9owBA7+HbFe34k98e95c9oHVp/3LP9jsZ95Fxx1mw+8rLF
jPJliqbgc2FKdvyTnR6HZj2/LgKIMVisywKP+M1zNTfLSU5xkreSN8VwsNvpze2F/VjV27mt06fp
++RLRe01w/SUpzDuU9TpNMSX1ynmentsky2OnGyF1GyvD6ZsJO5ZQAuPTZxTbopffZf8hrxjZ+Hn
6QiYnqs/+nrmPa+z4/Ma/+XX4io6izPwbHENz6Iz34APV38PLobv9BKzrRhdZkd0vgw4KkhXsyyv
7XfBf/a8vt3xpv287gOKQ6wmN4+zxKTPphcu6Wo3ZWRHx+dvdMyVyUwvDoZ7hK/YXUDyuNJv8WT0
lgM23ZuP51nbaR7zmmpKBMJmq4hwZDUYfCI4aFDX6ZcQ5Kf5n/RGtUEuDKkOFQzUaz8lFcVWQR47
7Fi1wTSkOhcL+tn8iFIP0RircoiFFHwUkHucYKsUv16rVwa+SXKwcHKv+yOlgtfqL/HiS3QZ9s9r
zqameFCqqXNSgEOLpcTjPrwQ+odmh13V5EASBYmj3t4fuqniqwFplVDj/rntCF5s4gGSBVmAIjg7
iisBeLnVyHpOHN2LuUwGt7lPP4IrA6Daw91zJyI5XUkHAZo6v5ZXpl+JK/G7qdZxzo3hZqqvCt4M
L1DuaeVlKrnH16lBdhaWKq7e1XZhjJqlxWybICN0Oloo+tphGWYW3Z2SYXYDu7TQrWvNVORgzref
FjixEia8b9FsOSY8SS4sPV8LdnxfZK7AB6rcHxEpfjUlSuI/M3I9wVrfsbwJLRQHjnCrsaNuTL4d
PXQbkTVmXHaExIK3ZgwzMrBGBEf4joKYvIx8j7t4Ck2H5bbHljff58KQz/OaTmQ5dABDb/uhr4Te
bNV906L3C1Ll/sbVg5fDfvKtg+XPAMoZWIA+hP0bQA0YpaH5KJ8mlSj10ocpzFeCU3nMDzOrf9uV
15jS9clabrXOQgayxqvAbax628UmKRiY5cHdMChzjYwWI0pjjn9w+WsZA5DHZ8XV2aMUam0sdyMD
E119YZWD37y8YbHsCleHav+tcbvCLBI9jkVc/Pl5LrM77Jrygct6E0WYB4O+Aena/HNYYrLbpiuG
s/gTkJTjOzzc2cyIOytSSbbc9wjHewc8EoOX9k7iTRJUnTveH0j2yXHZPKtVCGMCw9NtRjfaExCH
VqGFg2HLG1N3l0hh9B9wDgf+kmmfgJsNKRjJDQM4IopJIKKPkDQlMagLJoJE89FOitA9m+wFuMDk
v583xCIZ76cVpztGGk5SCDzt/aYbVqhyr23t5xFBS/XwoQNmzfYRYD5CRKo13Vfhd4oa/CTvMZ0a
dj3isxXEj1GvxNYtmYkeLo4k/IJ6/02KWRhdRJzfy+Wbe0Dbx5qbXFLq+OBmuKOin2AwcIbJXwaJ
YFbf1G3CmYRgPyNt6OcbXQnggLE/ieNtW2+lmc01Xs1Ig97K5fHBEb/NxKUzYrghWawRNJv+OPC4
PXIWppw7sFemuqJeouKKIwul0Zxx5E53omUr5s1sDZiQ59YgbiWz8IvGbPC7POD+CWmDr3BvZuLH
IsSCdZkKq+KcWPhwo1zlxqQgZMG7v/Tn+lCgaVl4OojHpn+5AsycqxInxGoYxrWDkWluY36ovPxX
oTWfCFdAe4LCDdePD1BBI8bV322R0DhdvJUfNkPtpJMfl8QNpU5eb0XNApEBaaXfxvLuyFODwVNn
1qv1svl6+s68STc2yUbsgkXEEJL8k7a3CHqkTYsfxRMY3CX7/fOCjEqPvIVm3DhKs8wEp1UcDdaP
cgPSbghb6CPYdmQh5/xF2wdENrMopfrfWzUU4GgVFQUG03+tQWfc0zSrqxZ5m/B0+sF7y9/aWUh8
mv4yA++cFU7WHgHDppCcxcsmM2kSBj3MRetyXoO2sGzG95bhHT0d8y3uuw7j4UH8fjDegfPLhgKt
VV7ob3leaWW92a/uzEJ0KZIPk5ea9IrlLwMLI6Y6DUCltoSHiQG89j1qUNiUYTl/GsPMLAfwZ0ME
lmWq4iYG6rg2CXLdeZCttQ2V3xG9+Sk8KTvFW/zMd/MbZDukmnwvH3g/geuDeDPcodm+12zh3SRs
XkzgYOSTLC0OuwGp/ST2A2eihyD2CJo4ZifXnl0qOkfoE1YGI6P6KXuzksxZucz/Im88aOwE3gCa
pdO8RDQ9YiU7M4WNtq/pJBmIPfVTpaKwRk46lA5lwD/N2SH5UwJM3Pat3wKOWQg5GT/LVbxpWsB2
mBUTCkbYcnoybnO+KxZF3LeyTARAznG6qV6/FQnWANYnhqTBmjsKAW7wVxRj1U19dN8uTNw53KEz
xMj2Q9cmBp2z+DrP0I/GlGv+68+m4NaIICEWAH8lir3vcR+taz+nHyosZo0rj0T/Qqe3XEjGE3Ga
wAIsd7MJLja1wo6wqS39c/TZEkguT+qeLxCrt8AtxNEc/AoXpChMLjjv9SPnH88MMoVQAeVbcyRs
RsuvaLcAHeSmvnCXsPP5XjfryPhiTwcSleFP36m7BGxnq6FQOD/Oc/pZV/DKcxbQWYIpTfaZ9F2S
DWiPtPdIPu7kkfZw4g+wLqZeLFjZ3rhpHiWQKYL6qe1kzQq31cfi8L5Xq+Q3Oau35Pe54YYDcaFJ
+tRfNmICiZZlohH2HU33qSBTYG4KOMO9oQLUpYQujuiupzX4SKdwxHicMrQIOH1qsDi8RIhs5we9
9SpmfG4ADveyfB3Q2ujtJtY+89eBKvXS/GJu1BTwp2SUZ0W3Z8zgQHwBI1iAmuqunzRTokThEoft
azs4i5kB3JiaCqRcarWYersRK6EHyQY5RTDkyaCEbCizm0lTXgH7ozQ7L5hiGAaxkorNuWTVwLgP
N9U2/IIKkYYOX+Wi8Cm+Q/3Rl18pmoPHMnrtp/SKlqp8lWzm1u4bVgjnr/NiycFXAkHcsO4gjG4f
G8NRdPNfFSO/3td3L3uK3Ww8KcYhV9jPaAJVu2scRgRolvYu+DWplVhPmp3dA77At8CkyK9VfFog
g7FydTVuozPXi6p4DfVQslMAKI4JLA+Eb+JIbN1b+teiRo71pZ0VbyCQZa9ljobnIJMRlvRO4qCV
2T98bfDFlzumzmT8h6lid8dw/qxzXuGxY34XaxRZkhUl1I78WT23EQ/R1D2FXpir/XfB/3vKp5I5
QOmOsMIzI+HAvMgEqB2UNbeutvLtAoHKWtSdr3yb/ohr5p/c4t5T1jhF1/sQnJgtgA1zyMN8Wskv
z7NDdRFot2pBfDH2DlYFE/vbiGbxW2Op9x0hPCvNHkwFukZaGJW20iQGKQjE0Uwlp+dHtgb2MpMa
2EOW1u4k3MUiY9gUHmqgZ/eBZqPy+25K/5rMECejxD7Q3ZANIPSk0B7S8iFzqeEWNGPHYvHJGqJ4
0JuTJq7K8IDeAZ5TOjb3/NzTAc235Ry/LvAHTiHnGpjKuklPQnGKB9EpW/4aWV4u4j3qI3AutLN0
iA1VkhUBlmFYR5DU5SOywmpb1CYdPmobEbMsXigHGQCyvQG2HuIC/+fPmi7yoLHTVjozK7w+v5ga
+Rke+lpSwtxu/pkjsk/2L4b++RZEGtict2w/HLNdxJreCUJtAkltCXNAA/dcBU7xeajbtWJHjT8H
UZUNyskt/EGMzy46NyWIj3TSNvJiS7PBreLDHdBZ8L48qfu9T1wbra/cHt6123m87gSkOT90TJuZ
UaM6WaeqJQGznoRdYkSayXcuum2PHc2cIDMMQ6vV/1JdiLq0snsIhMlyhuAs8U9GYCFjiOZ8tt6s
ZaWCmEEeB307X1fysqsPGvzEr98HGWIE+RT6Cy4WvnJvDmL3dp8LJ1Xs57oZgqQ7amiKJP/9NmrU
X/ANmjf8VZfXdqQ6fFWKzZMIU19DPyXPzA5DydAiJYpls30Ye0hAa81b7BlbkHzO/Ooi4KBWQfp7
pWJgYfzmkebWjHNZ2rn32A2XcT0+trzEDS2PJZTe4AMVF1dl36SuSFVvzgy1aDY/W8kUZ3uuTfla
Lzz+VI92k5n9tbUT0hORFvY29y3G7F6BIZfJvMB1uhR+sjcxJaTwpIul0Pu1iu0zn77Ei4XdT+1C
JPz+6YirmW5Eqd2jDVyDR+UIDjE/YGJ944epFBbvwI7srAP3egODuuXA5t8sTFdWuJHZ3cWqe2BJ
VwR8gQqdbq+FQTWjcpUXXDPmkZP9zDZ6twwPoRwMGGd138J6YVUfiMeQMXFe05UKlo6PMTOystR6
J+eW37wDvrDLCwqRe/exTwYf//rF28kd2tMpm69acQ1g5LMNj1HELw50ArIkgpLkkquSDoUn8up3
apm4Hfj0kS8j+EsMmV7/xcyJo+tHSkcG6IViYQ72PTlLRD4MAv5jODRAjrPQQE+iwTY9TL20Y/lC
mQbcApSJHlOVZk9COo30X4R0IYb2AJ7fRMqiOZhnn7LozqDnvrKj1i1f92ix/NsWB0wF+GOF4ebg
JU/ree7aixz5YboXQMHfEA8sCC+4jkDwP4rfNGjP6VWQ/fFToUFjCO8Yeg9vKKc1JqJ28x3T46u4
PYaH573L7RBWYwwyL+dpYNkWA9IIXtHY2kHJDXU7N5VTGlK+iasypJyEhdMkg1b3yokqMe3syIqz
QH0AwBZZMqvW0qX5FjUPQue4GHcP0YXvI/v12lpwtJo3G4KnYL1R6ymXhsRKFH/airAjPtWbnmIX
05KDcxs0Qh9vUxL28TqKaYgaE2A5G21Z+MhxCXui3WOVewID5+uo9YagZtGJvC5882Yr+RA73W5q
OA36bnmLQKL7pr8dkCY7/Is6qozrpKMB5o69/pBIUNlwGJXC4iNjZn5XgHsUeyg2fWGg6ZubE87v
sG6kupp6RhsDPYHSnSQkQgOLlxvXQSauYCHrFRNbiwUt3w+3u1uxpXOsvjEDhcpdwDzt+FVpx7zx
MhyV0nk3lt+kxqtzlPtrWKeS1apb6SPv6cc9WbzmGy0xY81/Ff78SXDfM7WbciXY2Dnz/MXp8VeU
UzBN2Ytiu1W2OMYOaiASmYBO8G1I6+dvF5rDR5taaTC/c/poSNzwIzUz+y2uQxggyW3Q3YVGFdvP
M/EPxBrb9EVj7ItEb5NYZaHW1Heh5Jb8cjAHWkAhQceuam5OlAttueDLKUduLdKqvG8lDXiaevXz
M9zrZBsHhNXRhdkp2jA2ExDovVAjDg+0trv3auwIXV1Ss7OGbSDigZoP/p4nXSpdGx8n/6UpS4MG
1dhgDAsf7/rJk9rtae4ImQyAUxl+ayDBFF6q3otQdJe5nWyVQMd9nIMBo70cL+kVtRPiPdxopySB
xR2YmvwKcgEOiNkBLHBiR+6IuIP7uzTRhAMmIGHAQDx3RXRZ+H4+NyFzxfsTm/hXv46rlarspINS
OGEIp9pswhLIhmV3etU+tbXHtqwd+cnSRRhtUCGkeEIirjhmipMm/vwsbcVrMzNlotJp2eDdxW9m
vB6igd48XIrMUaqFJ0oRG/GuM5kCq8pNthK69PeGrv/d4GLSEAbD6v/A3sExygP9k20NOHMfyr1a
l9Oo23jyOfehQXBG+AUAtnEMNbiWlKC6apCus482+wllq0BMOmOjiBdvMyJH3+Zf0pUBPVWNQdlx
b9TkIwIZF9pJ3Onlqsi9GZFfQApbvpVPjjisfk29gTeqPGRUs0tN2i8XC5tlha/DLOsmjaO6CLLR
TS/tt+ByYn/0W0csEMlgv+OcHN9lTRpbahLEB+yqe6QB2QWYv6+QgsVN+CmQFIQVSEC+wjFJnRHs
5wro/NfBIe1bK3qu+QxShI73RKtRwYnAywcyxOSm9JtTLQZajj8TQVeCE36PfwnsGf1GbvfGrTRA
jTqfGsSJEoYTn2TZrbQdzuVV4lYzHwJaYXElX4MiPvt/ETSK3fn5d0aBuY9UGlNmtL8xeqiKSSpW
mazedykxHueCpE7RGUljQNRAzwJSg3R7cHgBKiDPA4bkXBFWwoadi2k+wml517kUYbBUcUk3Qr8C
dhSbMwxgOlZxEV/QGFHoEUKkn+UYzP462kONGjIaFZm3nnbRvshfxN7rt6IiE5kRA9IhLsnp2830
nooOWqdm3IxvE+O7EEgYlSccNFAa6qJ/GYUzUylXOfKxCZpYtnOXgrFa0KqdiAT8i0Gu1n0gbYWT
DtwA0VN2/hOV1vvaMi/S7JgRK16vXbd4miJAg/reVOFWiTa8F1XJxkv/dhMvDK2iMRB5pixyDDR1
Ea79dNWDWQI3QzX1/pAERJkUgpuH8GOXsmMRbKYakuLo2UGFyOrctgMRNaT7AgnWP42iBC/iPTxx
L71t1dTXDca1NzrHx2emnkEow62qYs3kVR99gmbc7AUvq7cMMyuaje6DJzOlRII268jJ5CCLAyXd
EHAQvjjKli5b8mOLS4A05eK8rBVnQNV/psUD+kn95k5BVhos+BlRCdsu7EYkPtYkQcf2qpetiIS7
8Z1tXsCYsG8Yclg06Vlpowqs/iAgZtbgKJ/Tuh2Q9mxxfv8R1xRv1RGke6ndJ3fgKeKWf2Hf33B8
Ir2L8haZskfADwbodAAfGat0VxT69a0WEPpYcBvY700JTwjSQOE1jU2TNgvScUOPiGiey/ScrEd4
k7mFGO4E8XlmR5J+1GHXcbky4TWwcn991KwemQ8Emg2XpIXCTFqXhBDJh3dIBjdD0m6BpG3Ouh9T
FroMM0v8N4GHeMQttQCMhm7+YYSfEqt4HTYFJjt1SrYb8m3lS599diA1gREm/+5VA9heFK1ZexwW
23f9pQCaVDYvoTs9KwKNKsYmkJEpkYa+sGFIK9fCaIxf8+8PeW4uQCmRg+UWGDB2MvqyprVprAha
7mN++9WtjuKDZlTaASDGG+UHB96p37uWiHr7T5XoIdTIjCCGyBqtaiA+An2rbMkTjNlB3ciZg60U
4BbDsasbCs4wV5JY1iJbztyh8n5+rN4mhAw5p+tYMZ93jbipxGwlL4np7JbIflpLYOZnVAa86VYv
XHAGdlCmlVDlsX1dtQ2gnToY3cxkLRctw3ho650I6cDriuPCk4Ck25i4M3YrFl6emU7/p3BZfc8r
Kz7NjOzUX+Kf+NSMO/UTur3bqeyAgYY7/fG9zbZzjLJZkWG3mq8UITKgcB+UNLtvc/RJXX4/P4u/
SMGc1M3WOvKRf1A1AxxO0/Rgy/Btdv2WZdBZsp+awY3a8FznptitxtDid5GfZsVfO+xY4X2xQrFC
EUi/yddYWfo5A15Kr5rsaIcnGmDC91BCZMmlaomjMnXUQAncgZEPjNQHhlUJ6ceRvnqu/ACWMDrE
eP3HVpMeKJ9Jb3ZrCdc/TMpm5Lh9CX5GT6gYaU3zP3WbXxW11a6w45ofX8Tn2YhJYENGcJOwQiFs
NnTlOi3bYDJ0RjtFu/fFJe5XgPXyni4aU2ti7XK/saFkQFQLdG4/b3u6rScCTFqhbwNAi3ZAkkgT
EQ8o1xG2ploOpR8zdS3MkCHLAMFyKGj1ud+GslEfhqUOf8hAK7wMIOcQ/UJy5kYWzOo025DCEx4Y
Rd7H+Tb/ZQbnkQtbcoQIoisP0MMxqIb1pbjkyGHfbT84PKvaAWVl1ZGAO5xFELepl6Rgqc0tcWce
LaQtWWbjBLh5/KmOUTsxetU7m1MMg+J9Gq20S4628hQZkdG07D+SywrI1KNtUd0nIo9VsZ2ECyPj
Fiv12PDSV6GHeq46suRYY6l4j8cdVBaWHogVucJuT/dlvo70u0civ/aS+fUlG88v4RPTqNme41yw
4YWdg42aK3UyYwaMjQ0j/7s/V8jpETg8HkckodhA9fjDvXrkNnPkhfzPZbU7v815lL3ZKxeMIJ9e
iKPOaOvHNmQBBnAn/FNDYEeq6LLGPys1wPjVO2APFki4VxSFWwBymT2xYn4PHp+cqoicP/OZBJAs
A3bkdtv6CXI39P+nRLWI/qD1y3pzXNxLgNkXbxXLHfE+YggJ2PshprabnFtAynv0Oe2pcxrIwNgc
PqHEFMnGCAQfHlV1Xr8v9j6W8oGpqhI8Jd5yGYmhywIU8008bYjcMigxPGVQcy8Qw9OJIV3D7BQ8
DyINGXh5ZL+LDYKJxb+/9i3yRuH+8rXQyzT2go0nnj9A9+VoDpr1q6Dx6tZC7Gq4GxRG/WRf33+g
1kD37ss+RXq5SI33TprMGvirKgyWi3NNTzJZGoGNyehjHlY+2NRbBMyDclOvbJSIbMADiX+lFIAF
+0tYoPsA72iOoOVUYGaWooFkN7NVd8D1qwWZeaAFp2dgtgMVRYXT4ggJa8QwemCB7bdhW6dbR/gx
gugvTEc5Nf+RdF7LquPaGn4iqsjgW0tyDhiTPG8okskZHHj6/rS6dp1Tq7vXnBhZGhrhDzCpKYBX
JAIByBdbN7EPyjN29GjJpZcpDdAnikWbZ9C4j4hT5KYVcIyzxTlrNkBNouyG/5cDpcZmdM9Fg7Ef
PorNSbcrGg3gRKARjt0dENsv49J9zG10x/wESU5wO023wvovIhFvMswrfu6DrtDsBgD/GQEVuVFv
xXTpAZURRZFtTZtSMS9Df4cJIt196h3kLPEvxmKLTpICSIMJDF9kZzzGzL8bHQn2xrqcZRNtgX7Y
2Dv7uzvIvuvh16pQNypa1psuVYQ1IJrZyKSow8OimGvBFb4FNBIPzIfNPhPmRTkI+0er/fDaHeek
GYDCOKYnADqv6DYQt7/X1KCfwtm/Z/fCxnBbFwxko8e26s7LuMVCqSPHBrkj6GmdyQAS2B2o/887
444ESNIEw0SMA7NUVRLESuk+xnwdF/yP1TVVt8CsLWvhnWFMdfdn4NHw015oT0G7sLjKBm07paMz
o/QSJOGo/shT1259Rrvl6KyLbuEibIT6F2hvE/DVc+8g8A86jnEuE8fRabUPnqi/ip9LqWUwXkOA
oGHrSa9mRZYjhntNBlOdTR1zhV+advESwQMkQV+BI7q9fRo+XO90ANErcJkadiCSAdKESQQUPr2A
8yNgd0Fwc8i6WPBBJ7Lgj7W0ssmyK0sislYUquOo+lhTZXjP4AhHeT8eHOcAW+gYxOdKgLYBZp7f
oEOhWyc/0RA8iqLhP23Gw0l3UiV035d01xDQ2xMSQYg1afEzKeS2XFyxlSOv/bnl4qpzBz7b+bpd
Kl6aIs+gJ049s1hpfxH0hkptBo9drAG6a2P8Df72reC5QVOgPflS6kRPZvCUlYC7GYWL08+qf6oC
TDa5t+NPfLnE5UWB96ftAHYQ/cWhC8afEXxdmtX6mkDe1aO6msxtci0cprM6sRmoCn02v3u3YJoi
3qiQM/W6uwPvheyP4U+1tNHO76MmAt/Qbzy8DlNllC/A3z68Z0i8vFlFQy5nyAn/ADkzlteaHaiB
ji4MGQGSg+W+NMMSbOpiT5L9E51/4zEOYgltjtICzAtIwMHf08AfyGY0GwEnncCgGrBbELIAFUnF
WzsapQQOsc4aID7Q1MCTZOCdYbQA8YErdomfPxiOGkTlaE4O6OMvmHu2Lb3v/cMdlOGdGLxe0sXp
yAYIBdZxSAF4js8WWXYG/hWvuK4FfHQJReYwDjpdC4h3n+RqPSzoNDFKI6+k7Tqnmi7mDcAXFmVa
Y8y8/xw2xh3QGbhvTrmjDEhfPgx3fM4QVGKfV4ExAF51IkGY9uNGQubT+a7f3wVTEhq4/QkpTt1Y
XxwDzB1aOnTjBKETqSV1TLoY+KEhMm6E94PqMlwGxtDtAxu7hu0pdMZy/OazsBT5u8EyJblIKjxH
OG80nCX90jqGb+8RfX+KpoFhM6YZYuNjbB5FMIQ71raum/4HikR4GmfHickADAosI9zDDAfpFscf
sUdxRi6Y930bqYa+e+hKQNMAstCBOfvMSbcBeu9Z/ZZNkPIN1c4K/9VWrbvzDQmAEwM2W1sBbwAs
u8Z4qC2a9ObIT2jDRODItcLBg5jhDV7gql7pEz3xJ2qQfd0rbBYhd4qewYbD0RAb2R03DJCXiqKX
8BLCOB2w98AXceNTN6LPqrEqvRdKWur2BjoK409Wg/CZdBm3vm0q5PSOwtPP61B4yVvcLBUXPUZI
DxpJLadAG76FUltZquLhtnpTyDA/EGIH/3hx+zv0eAcMzQAtf9z+xT0yuCXKIMSE2IdDVtWFO0o/
Km4Moy9MdOB3m9tqCRN5QvJ3eUQVdpEP/01VQZcvgTbSCHD2RQ9h0o9Aqlq0GkbRYUzzuSOCGuAJ
fbiBQ6uIkTgJBTZVdA5gXDHBWYA8gjOLYXIXnDU2ZRZQNShcUX2b3IHzcfNSpsr5O/jQ9XvkQKbB
v08OPluuFRbJi3QP7qf4zVoC0Azo1pNj7Nqylufgx67RgrrUfGjEM8IF+cJsIYEAykZup7d8gHBx
b2yOGBuDTfnY/aVFrTOgSenfzng2wSE7rJ84E1CGw2qZ9N3Tze13gIWgUJaCK5lD1B10nHZXkgXh
tNXvQlvTklQt81Nae3PcUH1kQKfa+KUzhzR253j5X6o2Jh3g9M6jb1j/4ZKwRHnZxXVt0/Yo8yHb
LqMa5Q96zygvDDXE/pCeen8gOM7lZAB4AdlUEt7Kg6Vow590CgYZYnewOr34PVS3+G2/BVML+jiT
D1YePZ+dykN36LDYny3mxkAJ+rQeIcyRrBPWvDaqDn/nP2RMBmqPyUnl36cI82J8hDjDXXxapowb
b/fWy88a8E+f0sXDati2OvOfA0ym4wwsBGaxSug5pw8C4Sf53v2wTsGBB+5IJ2UcTCBYH7ke29bn
LLjwqOsQ0AOxT7K3a8/2ZzarOg79V9bSqSx00vOu33BOBjRUNK7O8ltR2Ct2OaIoaGwhQHP2GgDu
nCtY2wrsB925d9C2WsMF44rr261ReCLoLACyjd7usrYMvqu5AvB5grk26uV4V2VzuorNjw1flCEp
qku09Yg6+1GE6RUMu6s01YaXjpChWg0tfOKHZpUTaAs9IKaUYxODPqtkD7WFCHgTI9Umlxn8QMV2
gmYjDvAKBUiAOvT24Ie5Ts9AH07gUOdsvXk7LQTS7qVEsTnImMkCXVTvYNkFpsqwZ3+xmFCbJ9RW
QPlITlD5VvRMX8d517Txo8VVsp7XDn0xztAIbHJ9sqE12Fp3R6JYEp++K74dcihvxJqPLmlkz5iz
uxqzIUbATtlwGeMvQQe25KZsB0cPGbhCMv2j8dWih/NWdGhzyBw9E1A8MgIuJ177TsBdLEEov8fL
PyYC3lN7BTPDkUtcLMipmdHBmkCL5q26TbsVN++qFLNh+JL1Q6AEQS6ASx8SyWdz5tR6zp0MpO83
E0xwqgX9KP7vQ2M9wEPFctHQq7P9bvQx5y8FDMtSdtCVI0Ptqrk7oeSA7lHL9SNuQf7+jH6yU9jn
lh6jVJP/N6fxiJvq82EBFL3NAx0NBZ9+2daOR+DJzsBgJ6AFPZI6jZ/SR736J2o+rkejQc/bMQIw
zQAYPUUIcPMP3IXdy6GSbImlLOacfVFO3wLyHbYobMps9LsrG+k4QGYgw/il9h35dbSzUOAfQxTC
wGxM8Q8c6Oz/0Od7FYjAciMgBJPKRSVj5qOmNUGR03VBHnKtTscgco05DLPz3yQ+ncw1OngQUtYT
lJjg79s2MHStAsWfXTRSLYMuGZ6w6gTKUxnpIGX/kBBKRgV0RVuL54wiYUQCL9aTHlUHN+F9uuwJ
d7lFgFNP3yRMQS5WEuwCQTWUC3eMHyE54UrH5V45k+qH9xQIRkCAXEJDHtOYTzpB3DC5CLGmgIRO
MqBa80lfxJcRMmCHUalqsQifqvmnrawXSFHfNFXJ4bGfNhqj+3DcGoOuawNVU7cVZ04hvOkxc0Kf
aLXimsj4oEkAmhvYAlyU+c8jlnXVPJh/N6e84NTZxHaDnpAMinxOfEBIVgaXGT5OZu8ikS9VYCHJ
zbS0JzJj6Pa0YMQYY6PDZvuUs8IHAwmTGpdBDQUkhGnmF/1xZrLcCl2ZwXS4mdO+A1ImWMZB0DVH
72xEHAq7MdX6HQGJc76foZVcK64y/jeJ7/aE38j6Wdpx4EM38MzvvP9NQOBtEXt0AbqiwzApUNk2
3T7jBoVbQ+Mub/3wRw8BsT/ypCd/jmPUYnuLRbXgnYonXC0+sah85KsYScCqBRvA38U6r+4iOUHG
c0m7NVZdRsC/9NhcxSup0PtwAajAlEMs2X1HFM4BQz9R7858Uo2AJNX1+tMVqHoXI3SVzA/QbHVA
qrhW+/HQbteKVCbkM5nYb8HOGtyQV4883Inv46aqVWMDtnOZvuDo/f3gQEJgQ1dEr09rg8DSotLB
hHjkH+cnkWwHo9LPP5SFaOeYORB48SgU04SEvolkyIdC9oJ2BDyJg8TwZ42GxF8fMhzL22vIeDL4
mExScQbgnmFVobiCCua+FH3QpPrp+7XNPwGKaqoGgoqj603WYMIEh+VAKQBXEEH0c1C8UDLVGuKf
yZ+B35B2X1JaZhvlK7rjJixres0MbmY9970G1J1/5wwZ4zwB/o79SDhY/MHLbr8t6gr4Z5ZmGH5o
IY73Tn8oDh+WBpms35tXnnyao+fsnTP2eMLIscA4JLzOpttw9vEMEVjvJBqAvR9/gxF2VcwSaYuB
0ANXasMQBzqfXtGh0fq9GkBJB8Rdl6tH1szJ8SLyQOiNXOVanbcR2QUXOwQ6khjr+RLowoKV1tuQ
fpE7xBELhaOnQJD2af/FqKKUf8+fMtrMdpAtIsIjwMcResmldxj94sYWHhQ65osmDXOEgbXf0znv
nALLBxuAkt17tu9LY33+o4c70iKqmqNGKwzUNlGYVgFE8GMCKvVkvSCHH1L7Gp69g9TAWgDTKEOD
bz6A0GNY0XoAVhePi9X5ivWC99PB9ZSqAEsyRTSs3I51XTEI5QEZVEE19Jp5ExcHCF2AglBNBlY5
GSweZJ6IOWyaAgksMNKgdQyaQOidaOuNY8Q0BHExffttOuzqriYAFLiXnrBGVszaQD0cbIZlQI56
jBJA+/wAdNogzspaYvJav4M6v+OyAO+xLYb5E2xnyzkzJyB2rLHq6HAX7hWlYwvmyg5ry/NUN7oR
9h9TmAQPVqGnZQgqE/yHVlECsjqwrx1IBrNe1ycPpYPHFUXSuUdwaOlSsQe8+oIIUqzh3U7IOmPW
9NFWBp33uEBBlxuCuwi/w2/bB9llfybN/HeP0Wtvw9cc9WfPHzGjmd+JVqAf8DEPWf0IIuFokJ4m
RWEXbxervR9q+wBrMCtYhNBtCf8g0AwLhbu7R4eyO61crvfWy9mPgUgtPm4LebCiIzoLjHC4v0Bq
9RTl3o8ZLdvyZaK8YESMClwqkYaIl65LJtq4O/AJ+w9riQGh3jFs8BvJZ6u0Ll9Hg87PIC7Y1SSb
+CEg4LTDvGyZlbjHDPElqcGpwFIdWMYGMPELAZK99fQGcwDsKKT+KD0kGnw0HEAMgsWkg20xfc7A
Q1/NZsrUnPkMRqV0JGmyXelnGGE7bnQ9c/C3BIElXtxzcMVqdUAAKKFJ3zTALLh3pHA6usQZGnaB
1NuCdjOVXmXVx78OagmAxn0aztcQL0TCM8JCqrU+rI8BnRp+wx6OjQDDo+EcG+ZJP6Zo9iO8odAi
Ln8N+UCdOekiB/Okjdien5QQULeBeHxHxezQN88AOG/IL1CdrTTNAVa89swkkeQJ94cxBRFnq5Vw
S32tQ4PxzGF6Lr32ITKuEAXCpYXmnEP+AIpGGGujRVa0V8Os59/tsqRXTmHOCGfcTxszXA/XTDlG
iEaViBft+uiooynZAmlXzPsfffWzHS227ykezMsIlfIbicEzOuxls5J9T+LJ9pyhvZoRytvkDy+y
MDp+dFCRwBvu6P4jFiWXyKVNut4PZzaw0geA1dyMnzbCNEhIYn37AdSKoql1nlZIRKD3ypsx2XkW
UFRzzJs/K3w+T5ua+J+gM3NU6MrG5RMtq7Nz0uXbN0RshZ+FemGMgblSULWCN2Kw4HMZLA1MWu2v
huhXJvZab7vzso8s6G7Cv7bA0lM0QROxhpubQ9OwmGOeiOgxh8rpwfpyfk7ZNSdrxHijeNwJOz4Z
BFX3lcgHiyCmgHsBpL6sFMXugK444uokWI95HdNvO5E/w7QdcDC6I4RIj/ifi/YIVVUDwfBHS0DA
t1zEhcQD3K/WpG3AhDxYmFUBWDqGnIspGe3IIqMweMlmg8XTvQn6t0Qx2mK8VSqxgu45meN12h0N
+4CpWiga1HJM8wjNcm7U4ImwgA3W5aXs5rYzHqCkiCZCfOX2MMc08h3Y4QSl65T2OsqNRAV6lYJU
xSbo3SwaGeWuN9AXEF8EIn91c2D82NxJ8FoGU3Ou0Zr0rVqeZpwPDz5ckxohA45jp5b9r9PYAU6h
zHphSxdc8l9UNrD2IynGeAqJHsGIKIe42iF6hQ20FB5YS/NOOep0TL3h6G39hNpvGTk2cW2gEdCN
gSTfzeAwG75kZn4XPa/Kf2KOquhDSzg2/gR9imGl3ZwGoPQSbnJAlTQiqOIYsR3fDOCK2R5YYAKn
ml0CAIgZ7+KV9zccvRsXD7i5q+gBGNrTk98uN1XUDLovuQI+HtENZTbVYFQJPXMJPnL1qKfXUZOj
b+H84qQ1ACwt5e9evHtatgX4pOPmdRdPIJVuD+nX0v2ScehMx3x4XNRAu4N2QPX7SoBkhHjimkvA
kPasP61OptExweSD6moVzvdjznqD4AgyndbJdHgS/PG0038Q9GO8TqGmg9L0lnCap+lp5/GT04vN
fM4SKKIK2KWyXpd+G0xX2wcNDyZzbwkmCgK64jFtYwtrI6XXQEuMTMuBIszY0hNlPxSMllFKOFpN
v4uUDq68ACrFdwvPSByI8DMGgJ8fOFRzuTn1zTmWSTRGXyB/3x74n+ZX3F8OFW10bMtBsuTOPgVP
iCFo2nQuCsur5oZeP+0quoYAXvd2NSu3TfQ0Do6GfjKUZs3mTXjH9GqZaJv1/KH/3V1hbOd3spoa
pOPu8y9l7MW+zvcWcDDNuOxHyMIllx1DMrBBDxsMBHBmqeXQjczHoD33E4PBEsfdLtAndAjWtS+A
g/gOP94e0Ob6OmCeeWMsDBRxRkQdCKZ6ijo/eJcEdBPs3f3mGNPzvSTHOB8OaOqpy0kB9NnxDr5m
+nWA7zG6LdPrXhKfyVyO8kFJbbd2WPmNPtlA0ngi8jDk24E5QX8DuA3GPtAIH6iwiKMEnml/HcAw
zQQ48/2Kdcp73gKN8VUIw3ZKE51WzWY8QRhlxJERAgfwaVya4jBG9qO2eUHT0LDOafEYH5dW5+hM
PV7lCU6MfpI24+I6PCO0guKLIYdMxg2nKVt7dGXHIIcM+nxmUxr5mf40s5ChhJD4eEYDr/PIuTlB
bXrIeF7lI+qfNePwQ/9jicyYQ9n3muyNdXXxOnnnFw8e21NUtBkkXbxv/0nXkk9TA6xgyV2YnGvg
J+RGFC2uhybOeOe9/VEAGDr2rZU1dBOFWQcxsKdQFmeSh7TWZ64rbZ1aENbY1gjcMAyS8L+HCITh
jEHhVn+TXjSU409LIT8+prd/rWwahdHuRUVagWRNrmLXzvoGnQD+K5NZhr+UANQaFwYTsG8n9x1F
ekH7CqMqZjgJpio0Fsx5KXE1UJDSkDxE2WmMWM/pwT9fhRERadHoVi3+Oldhx/w0rfVgTqaMV/la
F/6tu3xAIGWEsQPUQM+zst8netp0NBp8FXsYzKmVmbw/w/IwbgLE8cr2jhTHthnHGuKJXCsOdV1E
mUygsUx/GCro1v3lFx5d5oEgDb4ILtI5pXQeDWWfL4ZNTLJ26WiwPjxqJ6JMwKj5hN2IFikg7PPx
Ey1L0+zIzWENWRNiA9cHThqjXzTg6FZNvCGCVhP7ek4yzeM7A9yg13QRWoDSyK2IaNiHJl9j+tNF
/RAz5r4MNhUFTDzn3jj0faC1bCvY/0sz493fzPmeVvNeNaZwHg9+Nd4VvDw5GmgATePqVON2Wmm8
Lkym8/9NaWu5R+IBFQrg8A36ZU1aFxA3ZHVO6Q/W5vyL0nYbBPGZtSDyLzff4BQNSdYCpe7BpZ3w
Q//Yjq8xHQf9P5oUwI27ZnZ3EUxiINtTWBFiqaRp52xt/prC+mHTEHQPeP9CpDcBtdgR4mECNIZ8
Wot5NFxAnPJyfGAbwfZAQFiDYKNhDX7n8xAbFTxMb5o6BpYGG9oZn6XYQQ8cBTWuiMz3sp+KSO9r
M4uiadv3biAoTHC37PxRcpTgRDyP1dUeeJsPN7Npz2+rAmk2ZipMkPvwiOrCjIZ+6hzlZed4SgSN
aRBohH+kHsJJCagkjqSOR2HTossw9fC8pi9MNQhZhEm20r15rcig5oeZnd0nCpfJbXeclE7Os5wc
HjCYt04Oj6G96QJ+S5Ax7QV7RTe2OIqMwTAfBzrjCrz4LJfg9czMbsY43nS8jAuEqIKMF68D2WPz
4lylh2oR231psnopvYSjTDr0ZTADcv2rOSPS8bkfVkasiEXLhUcdX5o+jYg0WnE1asO8VTT9xiyt
xKeXzrv/EiffY4xpT2+E7BTAhpmjDN8z/X/GXdoB90Wngju4bUa3CPTLc7LiUXJgbReRRejtkWeo
krJR3cZ43Xpp3phoLGBTRsibxAHUag+oF29F62/gUZXsP/y/hkw8lXGCO0wvBmEQ8el76XdGvtcG
6wMOKxKeU2qQAdjIaWnymjJaxqpQT5caOPDUvi0zSGYoQAL8URQUYRoNN9Hq4aU3fgC2epE5jhdV
HBClVi/TSx8ieZzURTgiUqoxoE1uKprbEWuSNpvsugvj4XbAGeV58et2KjJ+DTHmn2BHAAGvzRRl
Wt9xcJMdTjtm2LJCbKVu7ouyCf2fq3n1/SSvpv88OxWd768V8FXSo+WIafR0hec1JPDWk9jmJabI
L96l8GezHuZ2QOBkj+4RrKqhS+aODMBF3C2vg7bO0/IcWtegJ+yzKbijol9+HP1Edh4Ncb2eUBRh
MtkKocDll5DHa1g+vW+EoPGS0j63DzlzHId9imtkBBbJU0BowU8nRjI0mYEb3kpcVOok2im3ggZu
YmY8kHdgjL7wWittdjObLSSUKlCRN9XbXM2Fbk2EA7bs5AT1iF6jOLdI5sy8Nh1W65AcH2CSSedb
9CVYVYPt+RNwWyHcY7XICI3054k8Lq38paK2A4RN2Uk2xEzhOCEwfbwAfIueYQRZpicgmUZoXTdT
GG4obeimZcouOCChfMJZW7sLf4f4PDfcnF2ONikIzFSwek83uvH1jsBiYM1cyfaEv317M1YG7hMr
rxc8cUCXTdXQgMpJmjnzVAD1NyhlS2gglUkPazuQEE8RbmeFk5QtJVhIvGrH8Nx/PXOelXL1EWnC
pztojr1EZ7R9tsRFcOS+ZCRuaSYwV0Q+vagoCoKlE9iKHZKfzvq84gPH+MBJQZCV26lDcpmSOadP
a/XeRsqws4F2qkQ30t4HD8ApEGfvGy2kFjB10SGsgzKTBkmqaFXYXo4HeXeNADGemfZ8Pr/3IbfY
gGeivZieZZosIz5raPHeTyEyxPPUUQpPz6yTEMyJRNVMB/fVgHHkcxuRnH1QnQAtOq1WHnOrpzyZ
q99PNJ4o10jv4MOl46r3088U1124R/QA0TvgvZDU+x9mlKoxOnLUgaEa2aCrEQC0CahO9bbRfwt1
B2//Nb1znCZyRmRDzQgMJc6RjFcajp8k2yS9Y+rMXqGqJLgytTIjLxXOFo+0vn0LFuz1GbGGHZtG
hN8eIRp/CJOxF0ef9U/4m8hkYH9XxW+U+yN9e9CbZ4lWtaldCRHyMIfAAk8IvoYD+uYG0nzZY6a8
KEUqw5D+ndh4ckvx7w+d0Zfdg7w6u8NhgvUL20Fz8hqfTDZHgDPvPHsHUPahX67Qp6XgcodMYA7o
GNIi4DKeH2jp92A3ZBXtf+Dc7X/exwI3qRSJkUui75WzlbO/P1j/IdWBo5FbZO0y6KSMy1k/XIpq
8wSCfegQ0xotO1JtRmka+w97HawU3quZHsUlPyEib+hM3y73/YWzz82ossNYRLSpjVHqcYdg+NpD
HmoxsDN18FeZmhPM0d6YZMzNba1QwI7rx3OB0WoGlMa+uxkxn+ciD7igovjvvHxJz0xvaHl8Ltq9
XL/RcfvAvpKF4KUNVujvx+iqhLDSFOUiKj5m1yp+Jr+IqzMcsRknUREdsxW311dmyBPbc6JG1LnK
kln+fNjiOT4zgri+fGpTcuiw/yzNdDpl+Kj0czhcJCzNH+rywLK/GHsXCyDVs1Jsfdh6vC8n0lIf
anoy2XRgtYmXzP6uevsxKTS565wTuUV+MKdRRD2HBbjHJThy/J58/wscB+V4IvqyRCgACVIDVlUb
Nfdy0ofaMi/5PDtEQt34e5iQCmd2R8OPi4SIrCIILadxBMyV7/2ActG1Vt+YnfqApadvVRVolC1Y
P6Xvfy7ZWXu8TXi3AtdcJObDmzPqTxijqkxF/EandhKyA0zon1AZ4xNOEqQIQCjNKdHjLaMp8iRO
xE1OZeZxmogskcJsOuUONv2//bgtLLmQtS0TrNRv4lGZKSmACua9JONHPcGaEgj7Ksm7/gqOI2kq
rohqL3Ds0dea+loKUSiMgAEpE1aGYyf1VJR1bBXwX6nwhchWU8dpjETXiXTG27LnCpbXaIpgpcfH
ilx4Dy96B5FX2CKrmCpHhGWHJCU/TQm+GFv3ybW5FPC/VnuXUMAv8JyE6EIScoac6RBIyVK9LGDp
U0rd6eHP6fuennQFD8Xic27SlJQxeC+U0n7hrCrpSWdUIvFLquLPOrG+dHtkGCA7rWbaZW9ywijr
GbD/crJ69z5a7bdU5uoxji6K2jfg95gNMCPshu9BktCVMS2Ks5TCr21GKshcE9UG5G/+10MO2d06
n9ATYNsyj82VJBT1ieMUNmeyJo/hJUmpk4sjRBsiuzIB5aNPenQDZvkRb/0uiblo8SQvkSoaX1l1
MQU/lzbnpAR5k33ObN2bNqXevc7ZktgrJTM8Rck6eJCGWrzVjARN5oKc6gAN1HHY+pRN/jZ/TPNE
kxqQiTTg/Als8XxiHdgLENf8Gnmckb9nfsIzeKSoPNMlUhlyFZzgLloLbXPKpkz8hqOTVrSh+UWx
TphMw5nNYIYNFcwdTu5px611EWkxnZYx6d0qe+gi+xmAESgdkULBQ27wOlqxzU2+WYNHeIkpOKr+
Q6bFRe15keQNZAdeypXDYbtaH3QaCCH4YZFJzK/smqbFY73GK1JUEQjiJnWM3G6baI/M+1GSLJfc
Wl9Hps4/rqxZr53tQ/I1tYccLJxXoIcm5qIT+/DxrZPg0WlM9Eavu9XlS0kknUzHGOXcCUaTaV8F
k0Mv0myGKn9a+zc7mfmHYMHouggMvAz1yAaTmz/DZEzX9RYfmE4B6vmE9FdAiybRwzrcEQSms81I
839aGL8CAV2SQHkwwMuHwhgBdpEhz00GO0PVQqIgeBsScs5EX7Eci2ZL0YgpnzZ/ZVmPt30GgEvY
GmCebrv88JXbpOZCQX5CpI6zHNNyAbg7JMMuzhGigHaL8tiQ3Ol8P4IC/fpkGvGe9V2l02QHuz0B
5AE/lcUCoalBQHFyCbdH67MjAFXE873wEOQLdatNbnvb+3pbrh87rvXWtG/dR5EdtF3C/GeGb3c0
5dieKvekHPI5UKDMEz8G2wbkFSMca9FXM1QuSTNqvkLizE4nhYRW8l7n55gcG3Fbv//nbAeZc4wb
sn6q/BFqthpxtWFPuTPOdMXM7lqH5TTRVrhvk5Hwwp8NmOq5KHWNGkQSiIF9S7VoSVGqgZNZIWQn
UsrYcdJumg6llHlT3mX8nkyXPly4OauD/RObxHRaD4vF9r0oaiEmpTyULaYtgMXcjs8MwGH08Hh6
JxJEsKhhC1qgZ6Jlj0pQ95g8Wq/T74jZpsxhgJIIpP6dVKiX8aKtJiprhrsdqhM+v714OV3cXHwr
18VID73LsRXe8Q+tYo5mCtNpS9q24dlybj7nBjgs7KvOpIUTj+Fs3w57q4OxySzZVnq3fOfUbHBk
zXa0xUSJN3BXJP648els7EskTtvUFZIGrS91ajxbfAIm8q8v4gH4cX/BpDHnrmIE2Zw3lSd4z6FZ
c3JL+pHkaDM4uhSZA+1bhBWShtu8Z7T42OxoWYjl2enmVnv2twAZrIeTnJY+WeKKMcpjj8JqN7+/
+Siw0G2KlZofZWSH0A0a5BCn9AzzsSTiHPQBsi9fMauJ5Rcudc2u1xotXz0CJeqEyLrwDunsctFF
PYJYf53T/c2LaZrnCc46foirk4lJoFzoylsW0p/1pKT34BA+Vs9RU65YiUIu7UqGXKSseWu03S6j
CxRESoDBiChMRF6RBGpdS6K2Mx1Sc3JZeJ6/QDa/nQAJIP2oYh0Zj5jnLggyJfODoNYmTnzF/AUG
S9aIjoA/OL1k8cbPrb5Hy79ZP+z/GU/Zts8cYby/jeDJWxn1QRIiLSWq+7RG2QqLDMLqN3z6eyi+
JyTnfoXTaiCu/qB7i7UanRnIpBfu4f3HH95l/RZXGjE4iIP/fzhN5JNZJ1JEDcS64oZ8Q6Dy6dKg
QPIbZBqyFtmFHkht4c1m8t+LmXrpe3FHzdCbMuDIMgDxXIpema4imhORaMvv6IynlEiOY58ZkLnq
rRzuib+F9Lk0Rk7iLyty8m3tpxD8RbIgTO5fZiylDr5J0sNkqIGIXOljV/6Xph97Fe1pp9B7wdlA
kLGwRfHfyP+t70wmtDtOHD+kq3jkJmABfeyETGp7K0m3L2r1dskep+lR7iVXlM8nlrNzVJH8m+yk
AbL1z9VpBMiJbcuLqCwgFW9rmSzOlJUnFzgB2wwkRHtMP8KnUf9cc6KApIAVhfLoO4RfdkfiJ3c6
JnsW13TEixTk5Oh22p4E6EZzANtWzggKGQeXqj5pBBiFw/TVz6Z6OdQpWiWUVDR7iuzpbKE35C/b
a6FyujpmQNu2xJCplm/1LpEQlMApRRZjgpi9t2pb+msTCdV06BN7dIIl64RmAckqeT89qoSMaitD
kJ18gsUZr3AOdLbHuZNOqcOGMRBVjwoSgY2x71+CsDqaYaip4Q0nITQL7+2S02CcJDA9gPw3D9As
J7RPOQtOog2tC1lV84WknCLnERQUivOXyON8htnYQJ7nRI40TZH75IgSvBKQKS33BQjC8pned5At
2fRLYBRckBZNwx3t5ZizGmKJ/djMQg2UgKltAQYsLnweAYFBp/DDpggltR5omQkpHvMUghWaNwQh
lIDlMjlD+MMsx+VSPow0JvDb8/1FqSS5kr6CvjO20+wOmDDm1BZ0b6/I+hNEmaC4DnzchL7PP7IK
vSkSEmfrL0ihhl4467JEOsSBfOL19sAamdoom/KDfMo5eal0fHbawyITR+w7L6zZQb963j33bGku
4B5Yi3CILdRDK+mIR2YBBGKXDvk1H7TLRK1cIBl0tf9iXIsEy3QbGXzowAwXiK9OWZqeOdOhzXHy
aKVbe2nNdcIkdZ3ogrJpfpjcCtopukfr+yeSnj4XMEXWSgcoUL4YspmsICtqJzkDIDovWxorLHyn
YX3VAUYGlE25ZxbWCcJ23hTNGS4yAWo8RRAeV6zyjstCsV71nFDZBh1UayHdGQU44MR3jOgeuLBh
IfH9MsxtDTJFHgxummVfzmjh0CEMga0jtOob0MCT6gcKVlTYCVVmishukjO/SvWVDw+QGaOtMQfi
mDINI8nd3Dg9HDw6pZ3tdb7dcsM6KYtAo+E8J1c9iNkgJUPWhN/fB4rxNydx30teIykOl9LmF88w
r8sHrkxom+lWErRwEnugNz44U64+9UB4QC6A74Q/nAslkijE+C0ya+Z9vD70xBppIqilgL+/mKCL
fhIOUlqvm0NLzpD00r/zpPGUHS46mOLss20YzmqKVHMZLvz93NeRxOFdhkvYJ1wbH+njc8lhpge/
nUkZltEfZA1uwZfsTCCzg/baW5S06Te+NRVt4IhoTrm/SkXOBr69dT8z1w0YSNBw2WAYsF1pCT7F
4koUDOMrTlBnuOEuk/I5AybGOc4EFRIZWx3rn5KQPjzdGdM+msxHrTbUzv/6byDWe2aT4DV5UH33
X+z0oNKlT+cVwswEimmx+o+wM2tWHMuS9V8pq+eLXSSEhrbb/aB5BjHDC8ZwkAABAgES/Pr77VMP
1VmdnWWVaRkVEQeE2Np7LXdf7pvnrOuiA4Ge+EUAN5RbofjOqB/A+hs8Zfm6MnU6a0uLS5vxCITn
0XWIMumIBQpbQWfMtUqckL34ZHhtIdJhyTwSN5M0LLcO+zYwnVWGFKWia84yXGfF2LV53fX2H/Kj
7s5i8XFcF8kjilaAqM4LIbN57k56SMk5sJk+IV8Mybh9YaclTfGE4Y9lsCta6mgPfA6NvhJNuKkn
5L6Jhy9BKvzG7phfrI68Vc9cUcbehAzvgxipQdqLdqQt7JqJMaZFOGm+6ROEgHxHPZMb+wX0dOkD
RZj4niAoFdtKSZ8OTuhzfHdr7LldnoQzHSelbUSlNfCBIQ90un7O9mePT8RRmbcxs4vsp/4ZOgFy
l7bLqvdTzg721RFw540jsjG1XNDNjVlMO/ara+7pB6++joeRQAzfJzY7jbktoICKM8jSV/hUPujj
stl52zI4JbA9xpqHe2kMV/G7f6DutBXdYpw/vEQfGbAoNGbiwTwjqecxvaAQAPuoC+pjJEIPrxmE
zitezt9WvOulOMZagA38ATSOKyVT1sTVPEAqd5aod2XnU9mMCpFYFUKnXlxszB/hB180cz3XC4Yf
3/RPcIEc//XTB3IB+QOSoFvmFP0u2bG5Q3Q+9L7KJVgLC7+cWFfHwpVvXISVFbarUL07Z2YX0XXS
Nuy5u51AVLVYLDVuaHAks6LFXaM5sN7iF4xCam9OeHputpoP/oQAZpvnSD2aCJxaDgcr34NuF6RI
WPxzd9fzEwyN9HPkLqKaeuOBjRU5b3L6oZPLiBAlFMi74seAA5PNi3+QUoVPjxkqLBwx9z8NJl2e
MjvPRpiE6nbTYRQUDpx92zIrBsTxLcJBvkNeUmueFXOkdEzc2E182c9MmGBXok6YS6+YjVWC0ajb
IY3LH3n3xhIc7vkHWhgbKPHDTFit7Y5VNxYHr8jGfozRcV9+RAAtCV3hbZVnCK6+tvwOHozqmSRm
3b1JNf6ak1dSI5LarjqYWlgFqAmipxcG+XcigJTCqp3b7yYkhwkDeeakmU6C0SWp5mqw26lCX1Yd
mPSheHUqxvnguP36tL1dRqgTlWP0gxunaWCEFuI0D84i4Q7d216R3pHzLGS0LLfwKmK8xLDRLXlL
wgNTZ3sxmZi8IKjOBj379CtQZ0ySbauajk66izh4xGD/C58wp9t1Ffunn/4wyII7b+BpDur6ZqFS
clvq+PEwz8juBsOPAYjX3JPHYd2MSx7kxVUKn0CeJjyx/PCfzho3O299D04fxFKqWc7mzw/lEs5X
mNgsh7F0YxLP8koUcPb8gS4tnFd4IpBO5VjQDqEDuIa+ANC7uWdMSmRwAbpFCy26eQeAxTkO55Wz
FNvGeoHZALSK4lrWlHI0QxNqiVpzgTg2n2MRDoXTsQ/y3IJlOZnpebgE2ERuBAJ2fcCrLkMmfF2V
io2SU3CEzXhMzQKCCBgBqHD/2v7hNjhQSWSXSBtI7uoYDVYLXK0X0Ycu7uxrJqalay7ZebtP3VP6
OPybxFJyrAIiaGNkVGge3AcHxe3AX/XetJjdtD+J1hZG2pl4szvrI/qMZhmknCiDi+xg74+oMYf7
LIPpIXW52cpKcK0YZqZHQJISCkwHYoS2rYIicMQNAlk/jNHBV17HNhSbEpPuGD7rlFx5zB+wJTmu
P3iUKFseNMuAyZld5py4eWEV1GmL+wdsRxrPKF0Ex3RKaEroFRcJmnPqLYdzTijpNZmKYEYDUfM7
/R0HdbWY1TTA/r74oZZ54ZoNNrPXLVLVzZf3ddlRLVGjzj4XAMkugTWWdnMPgjA5PjzOwzXhpmd2
z8LBquVuwNcWbfAS3Ns4f0WKivPf0Sxkf4qDImvNLitPxl6A0UDvCnR2IsEPoorg2VCuBpvX28M3
qYOdoEyVcp5Um1YOGV6rXa0B/VC7ww7SNPSHRCnK5h11+e5STU4SlvRtQwvXj+bH4AmsxoAncw9f
e3KEtGOuHVWKqRMOpbAjILFgjBVsibye/DN8ow8kaQlnV8ltzWvXZDij4GMMmLYyJ7nZnyPkXs9Q
45oiIf2EAxZSjNt0dEZafPF47GycJOlDUfKhRZSQAV6U9BkxTWYQkmJOqFJa/D98PGy7TCP/5JjX
orc1Hwyd4OeJKgXJiea2SEKsHKeOfIq4Ajc3XGnryyB+LXheyVpAEWsTimIkLUYmIMAPp8Y6xLyU
1KrW8MzETKwpiw+Znd6u7SKYcUhAJVfb+hxnb80catP5EYNFhlrnSIbPQNAn5juuqLr5zXqhmEJX
0pnyO1ccSdYDTj242WRe3SIFroh5rRgzkPAkJTrt/9cti4Ry+B9OUt9DjXOWwkP73uRMBlk4mNcB
NQujorLZnzW1LYGOwt59cKFcLiWmboMN0rKrbl9hh1DRuF/cW1BFQ1604ZeRSPGhb5KNn5XY0N5i
+OTtALLLQM64Z/VmYkW0DroMXlOBqWVc7DvDo6JBJvi2QhLMu6iRapvCbnMckpW1NLLl04FLY0Ew
C1Px++Q1dhxxUdCXB9YHH/hqLknc+9gnjhMmkFzmuZ8iogu1E3Pyd1vB7RzNiLInugHF5jVGP0I0
qGpDhrLvJYgWkSCTjqCgtWA7XM4Zn3EcWJZfacGYh6f8EbsHOT+mKO+jffaaH2hGe5NZlr2iDhFi
FoMQ2jBDDQ+1DFA4tqk5S/bIO4iSPjUopmhyqcAzHuIbvDkSELhbGgpfIBLsepp91F0GQUTTDUZU
+mKjpbxC+Lm0QMTfiTj6p/6bGuZesXcBCp/n++wEUoqi42VetuhU9AjaGs9oUxdKF9G7O8i8PMqm
cT6AHJjKtgVYiISaEsAveSMQ2xV4DtuIKL9OP2AD9J3g/B8Pb0xqhzRis18sqjihzdrD5QhoX7Sy
0O8CZKXiIRWlgW+o7KjdKcBxxQQEAFiq4Y51V7P65frcH2DImlaGGoiGk2lr+H+cF1ybtYNMC4jF
uvmHL+lw6R4chWVtnaacDOArqEBD7otaW+E3CbEzYhKuDXuJsE8TD54yNlYxA+oPyG2giJewWaZM
711tylLaVKBvAeL4KG+AUJjs1WF2OegBk03/SEF4HnzvZjOYEhcEjCHHgiK190SXU7M18B3QPBS2
uQ3Nw3IYvzmrt0ICQzHpE0Vi5njD7FNIcLzRakfFwIEyMXbm7xBQ84WEkEQ/zui7NdfQfHWxtEHX
AHBFMcscIvO/G5BEFvoSf/uAF6dcTx2+dQstgIdI3nuys/uUCHkgQdrQOIOJhKhSLQApinqLtlrw
LRFAhW+FWijspRFXaED0SE8A9V+mndz5FQLPJPLbH3KlHwi2BfgSgSLIcw47ApkZx3YOFoxaBsOi
Ow+MD4hYtfeUpAhMqvAAHqSTrnLQIxr+n3yHlymH5DWjSrana+BGb8lNkLIYPpd6y5xOGXMEMgXb
AfMu/LhCWUQjQfLNDLjfThJtt7Ij2qCIUQn4D0gua3byntnYL72D9QR61ljtLANWZtYPBN4hvoMr
GHXpZZeBz/ELvMppCvd6tlPnGy7fsJuQudlNwBU3SvTDHmDI9gtuDj+HAVCYqgu0FOODf/JDwIyU
IltFmoXGgdtus9IBS8ShakWIT0PMEPBWgJ6N4/5qPu8k4ju+Bc6BRwnGehkjuYv5RZq2Ka/pMKnJ
LDj1OsYeyJ6W6LzTcEoMJqQcF+TIyFiwMjG/obY60jvE83o3J/uujrl7qJxoNJY8nJLnscc9ZnPB
4D0OS6QpYDqieLvFguB8oyy206Vl7bGZE1oQOqQNOXzD4W035+XFk677t2UYQssWIU7RDPDDlG1e
AcOERsb7Mbkbb+T4yYJa4otheBic2F/NjpXB0mHvZpkuh1oyV57WHO8LgfR97A2iOJiMs7nfH6Bw
oXf4lsHn/P3dl/Y232AUCrIdEJHtjBFXMcMmUEHbVlyJrwacJzn4CMZUJ7L8jeKG6SNLU6TpQn8l
izbVytih2P/aWT2YhmMEcygmBPt6Y3cO15AwH5oyliVf+/hhwd9vrOzK9sDXbPLaoGOCRZtFyGsQ
0FDvcrjxUArWV2Fwn2xeBHiOf4iEzszfj68Op4fDs+SzGUU62xcuvqyWPg4wZvgJmqBvUP6Oo+yl
mQfCcXiozlsh54A6ezDou97MOnEudIVXziihIykhfwxcadh0SYHgcLPogyWX4LyR/4v5sjwhp3sO
/aQrCmcYHd+Pqt3DnhU8+MDJvxc5dQgoslJeOTtABfLoXnc658YvT29tUCsmZE24jxnnvnVg0xOL
0pla44biF/wm0sZs24fjGL/Teg7KlZBO4LF+Mmh19kDYno2FipB8DFYe7iYpAg9QDluwe6IQNUsx
u4jIwXgI7lcj+W8Biol8xobyEI8MRCq6CKdN0/Qy2aDko2L+sGUCm8yowXlwhVcjXAggJy053+GB
BQPoBAOMSE5cRRdRqPc2fzSLp8fZCKT6wF0GG5GC62JGefy1FzySJr6LeyJyxge23W2f6WtsC7+A
V9BL4krQlPCgmHdEBqLhdyuGYoOD8Ft8UwnY8tecCUBmRRrhCqYVHFYJOzvDTLobRtpAVFSwukUR
0z8c2H/wQbIQsopqATC6GAkYnY+HhIy97coqsvft0/69jVCpHFu08lEDJ4+X4t1GCEfaYXLx2X7p
ajrMwLggYgylwBpyf8E/k4UE1mN/IPdn8GRw0LDkM3vlJpOjMxhsf7kxgfssYGwElCx8qUWoegt7
BzAm0MOGWAo0RiR3CMzz8hGH7AErNAp85G2+jZMi5wPpwKTSAik93U83e4X/mD9lOd/955teAUE/
p7n/8NbzZ/bEB9cUBkNHa4MQ9UaMC0Far736zKjVvne3yk3uL5yrX4LvXClEKPTZF+4o0QxXmWOW
EjKVOjoPkQMJnUus5NT6RywRQ/admoExs2FjZLtGkn2L56mQ/aShddj39tGvDKFrXjFQB36RHJgw
nJI65MddAilUEJV2Xfz9GDQLUiUOhWxvesVoFzyotcbTm4v1ti22PbYTBY9aMR5AHRWiAFmGCnse
JeimvAgBUQEaYyJlf6Fm1MExOrMhsg0oWnYSqGJe0RqXbDoUUkITl26gepD/CB7mIGQN7C3Dqx+b
8i72atejYMuXG5ha6NdQuvIXLEXMW3BYIkPAr5hNC4icLg3XRtQ2JYsaIB8qhs0dLcmFNUAnPD6I
D7NJQ2gVx0GMWQcxwa9e0EYjfFtiSlRr03N4zq6IIDI5hVwN6yFcPE85Z540hT6isjwxlHLAKAFN
za82aD6/i0YEpRC+RvWYJ7e1EOAvHfQ3U0pRMCd7kQPaU8/5tuCMS6+mZIVNsjhf8cJTfTSe3oGa
FXOkE8YIPfPtQmxgWQUiyudCk2IewvHpzS7gHN3O8pQVIJw3i8g7Cgzwt0N5il7RvVi+4Hqx6NfY
FL8nelbIeA54YIQw5fNhHeGmS3VHPQ4Lj73sBi7efyRQ0pmE8lXApYhL+JRZkWRQ66EEyDmldMg4
vBeR7iUujx4ET0SLBReC3GC2Sqo1yFHHfKUgQN7kVNkTBvVhQxjxNBcCKedk4yMUGQfE+EPpYmWR
4dvQ5QneRYyhA1nlDSYGirPCDEcG3JUmcNkCcofulgRDkzD5mdxCJvNg1QHFnXYHHV4M1UPXWTOh
y0CBB8olwgY6uOgIKrr3IefJAt1dSMw9G9xJBEBv5KUx1aql4NJpvnxiOpCy7PHT76LHsE4t5wTa
NLhHC2YfGRMV5cKZvr0xIVuQf14jVNxZwUQt5v38BAka1G40dypfJ4sHb7QfjCixUWHcsm1/DxVU
HL9iy/1e+Zp7wXqvaV6EFLwTA1o80BBxdO0V2K/tfg85jKSl4d/+EBAUqSkjZMA165U2vpa/bhpX
vE/fRIQJwwxY6kxfCXXdsbb2vHoPWzqLcZYef0hBkPEEoM5Qat6EDgSF6q9BiQFOg81T0JCIMP0E
KS5yqdCRAK0e3e6TjdcY0lyw2EtOacZutiRf7L/DmfFggfYGF7wahBlEBztG6m+GbDGQsnGmlOPW
PTIc8ABI6Du4GtLezCioqSYtwGQ0KDm7AccUpPEcASVP234vUzlfDjNMCvuCPyM9gK8cghcQklVJ
qP0ioZ3JLAtRNlI9ykU8BOJl3D8jIQTGpR+joD1hLQJXdROEAHiIrSMTAs5crdAxtPY5XWgDY/wl
KpS3jXHSAj+K32/omn3U+Cg7WONA5J1QqPbWSbsUIqzocLQRM8k+MzDswA/Tun7NJ0PKIGQWQm5i
zXbzI9l2pirZlIG/U33Y6ZGW4ZJsT4xEW1IbTClc8TA62nK8lm2jDO9lvIEFaJN+OcM0k0L28IJL
YolGKGnvv04nrZntTz9ZkUEACIGWN8tZEPNZ1MFCypOWFFKdYZE1Dw+3TK/EtiossT1gqoHxOobk
eo0QDNEW2vsPGbZd6DHutmGTDZe7v3F/CsHpL4fts4hnQozdAzl1j5BMeKbL1jeuhl1O2ufE7fa8
7bPwuk5OeAvs0FFM8nfGtN8MGjL445C4ZaO6RpjI9nGZU12epmB7nIVwvP79Y/LnTfZkXu3k7Klg
I261fKDqoTeGlkSHzsbVMx/diFGBXiBG18opnebJ8g1ftL7QzdCnSR7xqDKRtZExJUGs9bEoTPnm
EbJ9hy/rkx0PFMwIqxi9IpXZAs2TU9oubp+FepEih8k7C8MiRmGw9aaICTqtl5UvtAdrGyfB3F1b
wPo0qlUoGvhCgeJooTjExGJBmpRViXzW3xaqX5n7U2Lgi2DB/ouT6H5D2PMrs+boYQ83j1v0KC/4
v45fadNrQ9Uns6nNpCGxMrlJ346rI4BhPrh6QJ0ycQm4AkXXHzppvr4hXNvs8ebA+C7Znn4OB/GX
TD0i8OJAwS7eE0Th4QKgMKGecLPj2V4dZZ2lKCDeK8gtc4xc6TtCJnfHOPIouMeLrUfTZ4vku4Tw
f6s0z21i/FCbyf74vBvLW3AQoXt6sjQBWmGzkDjCSYoQQVEcUt1obGp79lM+5IxmXsN5e0j4JoWF
Xa6EVrIyKGW5H+adqtc9uicoFnRTbDLaxrIt4hfHY6DuA7+Fch3sQjyA1FUoijg2OOFc0Z03zvT7
NRGjMdX0w88aHo99EtODoNfgdSEw+eJwqeZZCsO+583XLtz3cri2H3NBHEweg8na/llj3fhAnL9K
f5tVRmcSdMHL2LCuzAt56W2CvAzYIsQ/zh6X00Md1VxQVAR9s13AwP/DmIK9FM27c53xrFt0BzZ3
gkjI7IrgPzJ+phiSYePrsA2gJEmhBhhBGYs7XSIzu5oU5aOH/3P1PRooSrVqsyn9kNKKRVB6vSUN
IOdyGnJiO8tOn2Eri1+PFaZh+YTiHEecFtckc51oDYYwtrmlCE3dZv0S/TJbzW+IAPiw27XJV/gw
IwnQzpcihDZMp4oGj5aGGpFmOB+G4hqxjuRebphhQGrcmdJ6cCtABCjJobW0w0aJU/W3wLTjGKks
n4o1sN/D8rHDwgBfJ+XkBjGrWzMfJsxnVN/c3CSAgbRb2Oj/OVpWB7Xi1qJanVI8xbX72XsmdluC
/gZFS2M6DQgB+tRrkr1MGpXuhy8Ac1G/B+XH0u3wvIJZ0RdQyrEp7iMpaFHNWYgmtQDkixCP4PmG
IGDbPttTFP/Uwhgxxg6DJMA/HGMwp+bevnqn7MwZmR1ewrf+kJVIE5ITqvKOBQlJbSW0rWP0uu3V
udXsi2zsIbfN7wtZJn8aCpUukuJFa3BWIUFSHOQl6NSMl0dM68XCYTXuUCrR5f2eZm4/Xv3KG3lc
1N+qjZlmuAK697XjAxuJDhsS6FEggRRalKko60Ej0O4KsBMRwBvuP38IoSouwKvtoMAO2+RSmUUh
P3FycdyByN55ARBr9pMhCmSjfZIpzoPuvJ4bcFLDcoEn6pyDd2vFIxJGgNI0ryDP6OldM/gWbVgk
0nD9wwhUcqhYNRWEi+6wt8ChMHMU1+YdpyOSVSKMjkZr+8tAqurh9TgnvH2IlzsKV3RKsNJ2PtfT
a9L12aY0hk9ebCGbXpIH6+hplZlASzFHtWiq2T1nNAsdnEqfA3LSBL17ymqQeKTddzYrRlLZxqgh
98hhrEVjFWtRMJgo02Y1BXoNUCtMcRGYjPMFC1unMb65v60G3TD1HpMIOVvKnWnmISuABjqnUBD3
9u9/+7//9f927X/kP7fhrfzkt+vfrq/L8Ha8Puv//Lsi/f1v1T9+O9j/59/VvtqTunpX1XVNV/pd
Tery57vNiIqHvy39H7n9lqpUYd7P8sV4LxASMg1l0AB1q6GbA4zrAi0dKcGuov1RBiz66m4xBbKp
TGsqhp1ogxPxOTmwHu6/ubr+n12dpElGX1PVvi4pf7y6a9Go6lMp+tNOF1VPGUckPG1Wias4BF5i
8hRC+Ty3UDL4gUAQMdYKOid8ELsMgQp2wOGRApu88JgyRnePqAh75l9fZE9cxP+4hT2lp3Ezuc7+
v1zkvXM0PrcLF3lDu0M6SoZfENNrwWLgbl+Chf4ZdYOhMr4eYkw7mfuSrOndBVXGTnz619eiyH96
LZouSWrXULuy+PP/9nWqnVelKl9NmYpCRejlADYGj647KW2oLQw0lInzDo/sXZ6D7h8UWqhCQMnF
TNUzoSoAdtFs5KBy+teX9ue3SVFUvdfva7KmGX+8tHtTlS+97ilTe8ZYw6qwXplK54StLv+bFO5I
tOHL9WBtgmBjVYd2H/NlIaqkgxE987/74v587f/zivR/Wfvv87uo3m9Zmc7oAxQneuY2VSWFgY1H
JdOclXnar84EoDPGLjG5jkHrcHiaNYseRyybdfebMmW8gRa2iCced4K/vmPyn65+VdLVniKriir9
yx1Tj+/vTdE/Cs9m5L4neJjaRycwr1vcDuce41ndGLkq2wIMs+H/9ZtLsnj1/7Gs//nu8r/cnRfP
3fXW/XJ3EB8FA/eeDdzjKEmuO7a0l7PClny1Xa3UB43vtgetOumt7YlbZxO66snkIeHVB/fKLOOI
uX9pi92NhTV8X1is8+uE/Q1Hfmv0czvZnhfrC+oEe66jSAQsqoHvHl/rYninFHwLAYdnQOnFnI3g
RukGVNsfa8jUhSKQ2nc8Nk5iQ/2Bx1C3QrX3OzRQTjmZK/bhvT7aNxpIry/OYjHzmdXhX9+x/+WG
6Vqv39MUqWdof1zguiHJ57LkhomxHcQqypSYU3x4bDhs5t27Y9EJbjBT//iHJ6YaRmADi/6bi/jz
NfPPi9D/eBG1dpEv1Z2LAPNLBqvJnVuMMQ1WWKOhE1O2TAW+DgZD//lv3lpXxYv/9yXDItINXTdY
r4ah9rvqH9/8kz9Ol65mFPMop3DfPHLvjLErMkYsg79DgMqyyt47Qxo/ybYNy8m9l3VeoLKEiQj/
LOZfzC9tbW69MF9EvlU656hgwtL7MHeEVIuGuQHtfYMoEoUpFPxCRotAhMlPDoKTzVctjT/wjvxD
3lhhgVzj2HUencD5UIc6EpHUFTCFgcXW25atj0CvUBIRgVgQwA0iG5H4QS+6pwVEk4olGT76dgM7
HtEgsnaujgDyFF/IwVBvwkMgup+cFrSeFsE4gM1kstpULdR5SIV5dHK/yxV0rTrtLNDloCiBnaQ6
puNYEWiOPxM/8IoYRmHQg7OXk3jVI6iJG1Ph5iC0gbx/i9YPVbxAsR/ghMakCd8L2EGQD6JnkbZC
aSJnE3hDg+0Ahwz/VBtYUSaxoRUZvGsRlA9r0BwCR3RirJiLQDTXsU/J3TdgnTGhxZ6vw11NqHG0
QH2QX48NXxkYC8UipcJ8RndCNtMWtyacoWUcKMPaEUNDoHcYyr7MdtgdQfISaCsIcyEqK9xj3Cev
gNamsU6k3gWPWyjRVYJsYSDfcB/35xmoh2ZqqlM24LyRJjB1Os5yBC0uj4j9KhqrXSpp22cwnChZ
VzrBvBeC1uriSD2nFk6MSb41/N7gGjdYlvLdtgGWXF5nfom6RHxg2xfdGUmddufgIzQoSAifnh7d
h+3G8KpoPdHIpkBDIOJU8gmJoEsuW6jbvtCsOkQTBRp1G3I6CGvCe4bkz8xuuAQujOHLJ9Kyj5Sz
xReMaaXKUegHMV843K4pQh7+DGAM58ima+kP99ZQobtrTufawWNP/TjHL1k8Fu6Xz6cFitSvneYq
fvML+PLBDpu/P77hK+t0N9fC6xd2Z0EqhkRXiLUlMYekrB5HqOFUzVaEjBqM9wHK+bRxC1CTHmMa
aIL6jHygPyI+TFDCYj4N3Zy2OwXP46+kvLXLQPa0wRP5+53EoYYipg8acuqYJ825gHcg7z6d7NoX
tjr4ElMDTzQxVvwVLYyYJysSsMMFenYtWH+Z6YZL1QJNQK83oUJmYIdCmP/tEW3PxWX2F4rXJV3q
DqaCkw0wJCJtcBCacv7mkRQd4bqIrSLi9SeCPwsipx883D4BSINP2Edo0PUM+q7+8mjz8Hqte6c2
HPE0kXvL44w/CLQnOHPHf6Id50qvu0/YBsfwPUe21E2MeYnjQPqOv+4a7a2yMnroU5HXxsagDjW+
8NytkjUI1xu7c0SzVmfwmIpxSNyVwWbOXOkFIBJpI49CbivRa4AtEVULn30gHDXLYYcwFrvnvuhG
Rt+hmjQodL+MZY5eG4VjMXcQPUZVdLQeM2HM2klvnhaRNE9Byd4mA+/jPpl9bSnmX1cbFBN+GsDL
JmHAPiePqFl2rNIlLpbXOpOMxwkLWsjWgI4J8InH0K6i8mHWO/SCO3Ihk+MUl5/cqZCJQP0PSzaS
8asJSiPDlb4jfOyxoL7n1hMII6KezBGkESLhn0c34tD7TAZiU4qU+jRhpclhhW2oMurldm/8vtvH
EzIJV0muU0JLMWhaW7l7HBh2D6uDNKf3ETO3SnpzjmkOQ6yj289dJRXwMtjP4MkQHfQLHlAVKmb1
gPTIxrdOIyIdS1b7Rm4W4xfEewTP5Ank5SiCyOzwOgaDkI2AAu2CqQZ2AEYxlETQoPioEfOEVo3Z
oSMLDbLMMQYn7ztuT2bGF98cUCUDpcF8MDZFg0EFc4yIpuD/vBw8xtlViBrDlRZdehuo3u1ACDCW
lNNXyE9myPztPGqcPO34Nc01NrG4weFu2xnlCUkAu2fYXRrp0en7hov7pJVHLH/3GfP8uWwX+ZZo
RjHoQeqeKxbaPYXXc4EEc3PcsbteFdyx328SxLejO19wmz3nX9YMTk8BcfEEUOEEM2kwGtnWPzhp
RGuvF+OYX5hbtHA828whpRifez376GMqOq5/NbRNmvtPxt6YPLI+OInkKdNyqOUe/s0DNFem37jL
TeBU4AeO/plpMH6OBlu23zEvhWE1sLqtz29jJZNDxWp+bjjp4jHtXrJb2MNklEeJbJov1p4GHNbH
pbCmxqsGjdff3sj8LAd8JsYCeijkCw7HN0b/3H1Mn7g21vHwc9DMT9hgCist4UF0p7Vn55FS2kjI
GdFnckTHWojkk/1r1fMxWmXKAMXyaUDpg9qvJjiBZnqVR8XRgcJpVs0Pq59g2hqYPEAJ7sgztkLq
tW2TKAjDqHZPuxLdHyaWcxxJw/v06T/Qm/OtYTDtKMgJHAl04Ys+0r0ZeJh2biZ3pgzy0VXmG6pi
3TumjOLhK57I3pHx+8E5FSv5bt5CbfImogLe4+31SdrRLFUfP+rgpCVfZGg1mbnWrfSxBD11Form
69fsNcCmr9g2kqnHHXIbiqcpLzmIDQo8jlM8KxM0/1Tj5DP1ceFb4Yl7TM4MjuwuMbjb+dee5AbQ
B2MOepG7l5h4i9HL1tAqwi3tlL0x6mITPWaJRlpa2Maox4pu3XZIsJ0jO8RCYY/NJsXYdItu8Da4
u2RJhyQCILVXA0qLPP5RxuqgJFaCbWh8xJPd/G4RY7Jg6dfx3R5+UbMyzfRytd9dr5N2O5hrc2gS
P5zKQw5dPo5OBtMzOmIFFT3HN4tv9P6zXpb2E/KKNA11mCcSKLnZZ6CAgkdkrqTF1nA+Q9TOj+07
+nZ5jfsO5JG4mOJwwmAEl/fclFHWw51j2LB8M/y5Hz0Qo4n7+MAya8/71Du8Z1Gb3kmHcnD6RDbI
50LHrMYFdpfjLjWXhhzWrGF+IGaiBwtpThW7Kymvom/WbU3y1RRSrK16qV1DKh9sv9CL6/jj/344
tfXefI67V39I6bNwHJYwtiVEXj6moNRP80YpAo4ExleFOTLqBtszU2KH5jbwROKydxfKePZuBRCY
pd7igGQTFsCy513WRNb+NDCR+JvjyN2SLeMY297T/HD014yMsEbcB2XoggztZnU2xJiVdfTVkODG
2TM4UrZp1pOMd7ybS6gzbtZ9x63u3lwi7a9RjeKUvLfjdIcLm1nx3fFwd5kck3as/jWnAo+ud8c3
1JfZdYc60Dd1VIq/GvXoJ2aYefqi6PfVoTxkWQMIei+vnOCta+Z+w9zKx6L4prh/xzinO20s487K
e/mVyOxYIzwUdBZedynjo8jmCYJSrN6sdNaREl2GUliBUrpKUGy9am6M2B1R9/PoT0uM4pbY32JO
7HD6F/v323pOqkm9eQzxpgl26HVcOnuUW5k8uPoPvyUIjPOUw6/arw89ZG30KbvrgFstBy1lwfJ7
Me+oS2gN0Js4d1LH8FSlWvjaFwS9LB5S6oDSe5bhKfaWaMUp0wqWumlaTESp/uw5qi+vGN0nEljV
x7zhDYQIMLhuASIdPsZQpAQVY4ySqe/ZlcmInzU8zmS88+Jjcfu3GD93nGLIHLVMpc56IGsHc3pk
atWsxmVCN8971dz1U2rfQN8bjC2Yl9Xbx9Qv6C61VAmAgAHSKmx9DO/LKOyLIfOXW0Y6+TXaiGkP
le8Ey+D1hEcUU9XzNA8NzezhEogOmlEg/7GlqLDWXG7Qm5+nhJalPG4q+j3uA59h+eUNjn372Iry
xK6nbPGMhh1DYysssg1XMvvRfcpGQFL2cCdxDrE0eH4rB3N8vOqfUaWbF0JzWNjBZ6L9lPD92CgI
4PQTtV7rNPY5OMang2yYO3lQ+U//6D2itzlf07YYUy3JUTgnLeLw04B7oKUPHKloZthJnJ63Y4+A
XTkU2zzIof5Gz7CDwXuMkr01v1kvre3u8ue9PY31EHBUbi3xFNl3fHh5XnNm2EjrhWm0VHbDh2NQ
RYzOgbG6BDKp7Hy5NLTuY6PS7E7vY/FO+kL4+J/ja9RbSZ40qt2fPrbuzpqlxKTKC+dzB6EraRXd
4OF3A8X8KbcVufAjKeeL5KtPqqjP6N0PzwemqGMpOjuN15uTtITunTlULLoszh7Gli7893UlgNoi
MIyxlHzKTqcHJD16ekAsz2inB5Lufufr4cX7zrV5DfKFaG10tZuROmN+vvq61cXtzuhjnMqdoKHg
AG887AnJyfvBhhCHRMmrXr6s2499tZSn/fnNW4Nf0wDCOrBTKp7Ge6v29YBIHEVK0XHKzWnGhmuk
zfK1IyiZrfogAZjIlbm7zguRDb9TA3YdeDI+df4jjY4JOxIYAZEUOZtTyapnnhAkrsVi17wZLugP
9B8UAryqQNI5c0A8DMD1w/pJ9aGhyDZVZMXwKeCw03ugmwXadqpfNLXo2hnOm/U4npmxJnPR/MB9
wRHRcTp31wir2WmEIxVQgE7AKI93EWmIT56bO+okdp8ZAwycIOK2H/hPvjzuME8tplwNyrKg56wF
03i2dR9lt3/G1jLtox6eoNlCxKb4clT0scyyoR68t6eyqTF8GZ7CMza7fs45cmRI1yFtHHF/IDlv
5PWaB71mKa6QFLM0FxJ1Vk9kVveyb/rz2bOc5gY6CR7qJSdVeWCuoFEcni7EnZ2NTNMzfINeY0Dd
x4KX0JcqBY+Ycxth4sEl8i7EsNkb016h5+CDcMDQr5GWy6G2X7P4+KCyJydMkowgyCfEMr8g2F8Y
xH6iNwUlxhh3943WtOv2QHhrVJAnzEfU5OEasQ7LDDOW+9DVH8XtnkNlPTx+k/Nz1BtQSMUQRDTh
n209JwoJ6/oROzK3fy0QmTWuGf0fPdoYPyqvjZTE4hsWpb4qQnAQPzxS2a6QQxDbnR13v1+ZT9oQ
qjZeBhzk5h73CDZfwXfFWFygL7q2bt6GWnjymxhOsJ29giPjbEeTRatTJV+sOy76+1O0HgHT0Ar3
Jh/VBpKskod3G6iMLfx/zs5st3GkidJPJID7csud1L7LuhFkySZFaqUWinz6+dIDzO9WGTYwQHdX
N8pd3DIjI+KcOEcAlNZGDzVOANbSQBDZjnQ+OuWQ5K/DYJ3PtSbn3qN7HR97xubuScFuQuyyFqs+
D8e/0KCHgCTwQl4+AyLUR8QE2AGx1dW6wtRdYhUfYNayA6a5f2fFGJxgpw4KXCLP/jR6GNhQpypR
1T+9PcFtTltjcY0vONyRlDhEI8YqrH42UjZYXJMYkNLp/tm33V3HGt+pdAEJ4EAyiK+1zVjdCp2Y
Y8i/ac6F0Pth9UStjxcDn0OB4MwpNcWch+YYOC/KucySlOwOGhoefVmKe1r6lGtvZbccCtdxLbLm
Cq2cO4OcUbkEquG0Ch5DIXiB5aEL/e88Oo7Ifz5yHyfr4DS+tLw1/srRJeD0HyhIDU4K3T9MWA3r
ct2wNe4D1dc6RvBYo48qbBVrZtl2E134FVuUYot6UUbIqhIHdgvCs5m0PumZATrOsGZ8OkxI7fqK
aCV75ymTnX0xzFV4pGIZ1CDw++lKKDSUUNrswq/becKH7x7dW/druoqOQMPWQDwXCmLn6F/Gaytq
ZlwHn4VQTUh2M8w01aTkrh9IyLjpQEhWHv2y25oU83IjLe1OM7boboFeoRSzs6BNy5Bbb7MGlms2
V5cFPpCkocK/9doh9EAxEGvF6EmjK/2UOikD2j4VuJceC+rs2V0/u3wRZEU+JSE95e6JShEZY78Y
SB4QvLNfQqZqxaseJA0GGT5PW3WdLp4fdYTAj0HarEaqf+mfQ1Vcax9qPbo7SlgPldCaKuA0xVgt
QjjzH4+uwvGE9/ihjydmsbn1KvrPQgOLjkKiu7f1ea1t4KCXsbQo4ucMsf6Yka8+82fozdMRxZaR
6YjKa3VZs2JwAkq72BwQ5y26mpZzjeeyu+FITzt2F2fV0MKjcf/JlAIaQubKrzWfDdt6opXsnGcl
py5KnfgJ1qTJLFWetgjFMTG5u49NBTOIOjIkxTtevXJwGlG4Bof5FbYj3lb0ndl1MGrPXWt0gr+Z
RntKOc0XBjIpkLdoYtBR6z37apx1hL64e0Q8ATSQDhc8JmXOQFmck2FnCj2K9ysaT3QNKfEz+lkX
eng0BmlktSJLqEEy45e6TPPkxMiUbomFI+mzf96Qr2xOfNHLe/HeDE7v6i6ExRzSsKZL8QgEm2wo
b+0tTex6Xn7cQpk+SS3mMRhufm/R7n6rXbpH2QCaSza033R6d3Sd0bCChtaRB6LjhcYCDZXSU/yv
fioMM627m9FxKQE4s04NhVgdXDF5tShV3ZxJpYZNzmmEFsq0hk3F1E5IJy0qBXYNh5Sfun3sgsMY
gS0ER3JibzU5Mhp9DFlU2ZJW01iDWkAIyHyDkyYlLoOlExdp7qzBBbq3ZQv5EYqFAX4LlCy002eX
RR3In/Yn41/FRv04jY0b5mbO/ebYW3XMiCj9fyzRq2Mbfh325regDFqDM5qZUgf4U4jvmV152Qjt
bSKU4u02pz6ZGGTDtfoBPH+ccnv6GWzBMZYoh2cK8D4McFI84PpjqL9do/9LO0mD2xQ2AiSjw3tF
GA9gmv8OsMivWP0XvGLbiqYoyhfA+194Rcry3d0o5Wx+Bj7oNO2ie9kY42tnn1zbrT+gd/kVSOJi
tiQpBliyrUuS/ILl7DLruDfzWzaXN1Dn4KiflmAhcxMrkRElm93NoS34VzKw7R+P+Yqnv175BUcr
Vbux90aVzcuFvLEZaX4jjxWVMzX3pBo8p8X79Z3w88dlX6Hz18u+IGeNVe0PpvrI5vRQUpLrNdkS
1S6hgwuLDIIDocXs6x/XVX74qiCDtiXZimKAmqn//aorvbTuz32dze+JEZaKR01+HcJanF5xroaW
jh0e2RzNx/V1oLQFdzJ/un88+yvWK579+z28UBgMuZQOpsk97DtFhC/b5BA1nR383uVxXHTlRKGS
HZyClUX+lCdp//fLqz+tte+XF7//jbVwvl5r6ag+s3krOvQw0RGToE4RrZK6EdP3CmE2VhM9odUU
t0anzjk5bBlMtoIiPkeXLnTDmOMaOpTUrtonchR7UPxxj/JPy+P7Pb7sh+ezvGZpzqqsElzAEjtQ
oxRjHHN2mRiADL+/ka/d9YKk2rIuaQogqm1bX4vm2xu57G+qftcv2dxaNrZTDphj7V3ofHgVx/qA
/P0wgaFbc/Q2YJV/XPwHGPc/Fxev4tvFlf29Xik2F6+HxrIaSiNkapqJuWGyngRgYRGjZ62ltpW2
zzWh9o+rS/8sRkuWJE0HRIf5YJqq+P1vl2/qdF/JWiFPm6DP6MFnKzrGjQP24+O7uLnFcLQ95ZNe
NJ56MxlX+yMdBxkLADO4eSzdmR2Y3jEGH0YPRw/w1wMHw9rKwZ+bAzmk04C8DrR8frx2lzTcA2NI
45mfgRdM8nsEMGVqaJmMoZyXFUa88kxa0HW6HvtgAvQ/Ge6kmL52Dh2ZPBcZshGcVI7YW8nMokZn
NEgD5R35oSgP2xmY1OkdxkSeiHkx+Y+1ov7zuf77vrQXokbzWF0re8/7EjO3O8wS8sHD2w8OQ8PP
t9hJJVCLIxwD5Q6ujS4Ds94brg8zxmg6zM9F0+H4HktUxvuuEq3837+m8k8w5+YU21AkydZVy/j6
/W8fs2wplX5eneUpBeJudqNtF5xGx+DSLTRntTVJjQZH23swjsp77l47DCwWAgvKOUaLLDB3f92Q
rf91Sy87Oa2bo3yuuaVy8ZSdI6opaHwAVpMC0cElK/9URT+X2G9tS9K0bkYbYfrYrpAEWkjr/bic
YAM0Ok2Vz9UB1RHkKNzTUJmVTZCtnKc+enr4jdgzi8L1uA3q5KqzLIFL6ktPWtdtrgIVojVuor02
Avgh3R+33jp1R99KQ+WTlq20rmarrpLUbX5qsTr6FXApkMrimrmoYPD/2NsrNAQXScpysZtx9Q/4
nPFxcu3dBhaGJ5EaVC2/Ahle7A8kC/Wn0kQPerJrSw/M1vqmA5Ja7m6NqOjk1kkPSbXW0x65r5Eg
hnSYkTullZf2rGTXtt/zxWl4BqBdOQezjSvZMd53dM9iSkhDZebavmEXFTRjadQAHgNULs5Iep3f
m3eApi00DXw4r4nglwIud+6fu/VphkNafOpVM8I9coWjew/dtL5BpZg5JzAuBt5oomF/lpLpOxDF
rniLcQgCd5PLMxT3CeIDcF7PDnBKe+UOUsYNTb0zqooN8t6tQHfev5RiAuvB427vazG7kw9yKyqu
DnwQVUPNNMjgLGwxJSP5bcjlSs8Ybu9gvWVnPzASBShR863h+8U1wnygzcxIZ+AVtBf8j9GlBB0g
VIhDe7vgdYy6FjGnZMRfQW/qAnucFDGhvzRGF+WjCO4MM9ch0uad/dKCSmIORA0F596DFZwXvkf9
BBm/FSf7LrLPVNLopXkMCUSLfWdxYsBJG4He9BBYdFH3eEAbEUC+0uuR/0WBGmvDJwpvIKUYGuPq
8mxfQnDdgdVXwDNgYuHHR7mLuhDOzfu++O9HfPDZb84yD/ANQqNH72YBpm7ocdGGB2ZjGWDsomO4
GJW0jnDqjs7EFa85svxwn/c+UMIIO7vuMxoIKOkZXbuG5lzPwbW3j9V41TWDh/ce2sEzWgFqEoPp
T6PBgSEopqVUGMTcnrWt+6v+BR8CLGOgv8JCQIsaM12kqdFV6SwPSyO+xTSvMI3HoC/FDGY/Zqm6
p+4zLrGSxbW5hgjXa7xzp9kwSXNFTGp8gLpL4w0pdmqzXoO63aVwW28wao+LBm51N6mTlb/qUrzt
QRok1HpB1MAq1Q0jFSFydIIPeAmVqQUCKPkflI+cOwBWfWUVGUjrp8NqqnrAgQrqQACoieaP6Ju6
D4izaZgS7p1HDCRHUmmPlfDoPgcWHQydOsw7RXu6GwyDTLPQZEk1weTm5SEjh+sdE651tK1cPLh9
A53QewLxAXycig9f+GAM+5qWt5h+hYcRaKgzwIxCh+zSZlr/PEVamqGPKoZnjH6LHjPwi6o8ghTk
by6dFgjPzKBReQKU+1ef/7t9H+d3pkd3s/vBYwOzx5+LxiNi948eD92psO4R5oc8zIrmwr7TMLwk
Y/ytgyHiQ+RLwPKtDWQC5ldmJYoDFFgrp1m0MBNAg5iirW8HaZvQ774rA+2Mw0nmYh9os/6eHan2
+UtdKEizEqdQubu696T237OxnOyFwY+CpzzYFHRyPuOnogewbO0gHxSJMSBoquwKfvjQzXGBe5sD
f3YJEadu5u7CrIdNrvBA6CAJ5oOZ+ZfJw5W8MW2uJ3YEdlLD+MlRuKLpTqcoY1IN2zT4BzXqIRiC
C+OOCx4sTAdrIPwaUNTVhSZCj4FP18BOwGkStAbQwGuN+1n/Mbfb5gYCApwRNbKgc6jRfaoyKKmi
1x5aqMjuWdH0WWMUIiODFgHTg2JKcDeagacvQAdhq51C+qZ+CTax67yjjDRmEjghNp8Hcr8c38CY
cz4fJASkbb5SIP5ZesUIqiVzY7RfuO8qXA3t4MxNoQiH7V8Zn6YNfy4gsZfyepoAjLb9dOak3WQ1
JqoCO5p9D9AfXFnkEe5UcCvQiYs1L//cz2hoK30bh57e7XNqotjoYabIcIZFpCHIaAwF84tQh4HE
5j7c9+tIkyKFwrGth2weroFyVWD2nDe5fWwzozWcr97OMe9wzIQ0b/A4RiswhE5qMiegcnC5t70z
vVLO+1oseGtVVAdkXeA/GgEN8CdUYensZ/RJh6ZP49sffOA2ATnG2RxinU6ib7oZLWBGl/1bSJfQ
fSDtDj9oQAylmFWH+fx49sUABL3NwWWoDVZJsS4iJWkBFhHxR2B7ak/2mgiZr/FptFCQwJI7DDiy
vlYAKseBGh1YKRiqJ+lSH/b2AecXUh94TLnAa/RsSFZjVHet8D33RtgTYAl568eHGVxjtu+hlwfX
4EnEgHoF1SsLUFZz0vCI2mC7XRMUax/7+IBuGXWQ7AExR8UQkFMA9qPDgpY8mqIsHprz6Czjgd0H
04sG+742yAO1pw/LKNZccTASv3vn/g3DekGDPENtzr17cPdOi6er9naIgSI9hP/haMXWY3I8odhp
VwkkDF8XVDNoJOIQOvh4fbXlr9bXlQhY9RR8kE3iIH6LhPo7K9jEM7WbhwSsos+8DdKU3nUIk4Dm
kQRdy2TIQ0kIyPuYtlPf4G9aaWGRBjItT5qW/gVFuHvQtNNO/nVi3MbyfD/fQa7dMM9xAb3qbaDI
RRBOEEOzYvrz9OYR22k6T+/R5927I3jmbQFJ3XmFd7SeYPVEafcZpqCdSmz1GevoHt+KZPVWhDhd
RK0hIwW8E+AmuESQIR4+bVPhknFzsQAjxfbIHPtPsDULqwK9G1/IUEYAYWw6AFFqjL3H9aMHJyQ3
miYFZzFRlA+nj/D408OmcHXcZVBemR6S+4ciurZJvb775KTmRgtPUatfjEpaVjUFzBPK13mRxUUv
pX/cV8d1Yvfhn/gc31HTvrgm5658dVXOqyUNgyN6lm5riZjDLmS2nxnCEXJ6YQv3g1bIBlbDKr7G
TBEV7COjr/Hz7m2ausfPC1TRHnKYCGQZTh6UEcwXGmUiwJldDrHlBQjzM+sxb8HnMba3/pNXa1MK
N6gwDqoPnG3BoeJ8XTCCGenDFUi1gbc3zr3s/A97zaxGYLvnwW5YTy9TLd5NCDx0D0lGntH8PF9t
r3AMGodr0+GCufYAygQAhCWShvh/intjazFZyRcnJ9kUvsGL3xH4DSrB1QSuwI3wfAiN7fNBA9Bw
77iu2yhD4QENQWJ63gm70At2SXQWyFr4/FSHd+88zkofn1y9bsPn2shiVErup58asdlcORXt/ybc
b9j1vI2GCTvF/8Bp2gdwJ8ifB0fhldqBPBGQgodvQkHAZPAqi+hfMpkN9oR6WvhxmFZPl/rsAJaf
YXoP4++GY2/0BOBFLown0SCN05kv+pxr6dNXgHI5FaeXRN6IuveAMJoeZJ7GESQmjoXbPEF8j5gq
RynigmZE15KjWe5MrggcI4RGIZwj+yu3F4I6dh4wmApf2TWdbJHKkbnvPJF/YRSM9ssRlpvCPjwl
57hGbQypwn383sCEgJXWZegUDeErbjc2n3M3OEcU4O/6sAtlkWeEihZlYwJTiAcqYdN05XYZvZEH
uPXCmMjhCh+ONDzg+ZH6D7eO0fEC2GCF0fkasje9wzBNbg5WbCTqfdwUo1MM3iBszm7MUAvCydVD
+oFf7ZBpZqHkBaLoXLwCoHbaOCrcAcFfIUHt4CCYVPihtLqmb7wBMq+0OcSZW8s9k1wiSauTrO8H
AN6RwXTupXuGlXIY7pmqG1ajLyZZUYRsicvywcQn/bl+IZgDmIrTCoBHwxO4J8R7eSUr7xY1vWOg
QYF7vt8J5s0KBpDinwEK0qkBS/zMcdG0j2gFQEoviXPJLjoJhoi5tNdKX+qS56Gb3EDkRAiS+J29
kR1SzPDJVnDqUkb1ToQw0jWKkoxmhOKXvH/LY0ptwhIDIX+CCDMCjUV24apJTqW9elOjpQIhEUzO
g6yJrntM7GofMEkDGKw9aDlgKBmpTqi7KEvSxZ4iWeU1sFTIKk9uwZ+G7WHnwhse2MlxprOdK1d5
2wlaOTHtMJlrCxhsoydfDV0fW3gFIcxl+9j52lCWcUJ8gnySs+a8zkRDYbRyMnruKPBBLJO8fBXs
dEdmkxGn+Z4tXydKcb0+1YBLckDmiTv3jhydbeLnQU3ZUEP+2aodftIWdYoe7PwVNUGLNIdT2YcD
457UYFX4R74cX/YW1cBGQwlHhC/aEF2aKyRTa1izrO9TGkOLNpOAMaTEZdoTVSGJe0w85z0Ct7tq
+wNf4LhxN511CWHi7Hw8krMzODqDzsk7AVdGiOgpur87CCfdFvjaY1qa3kacpmZX53zSBmoo88dV
gxItwYojniGDWHSVyD+d1fg2lIGvUd10DDjDxOGktTxUcwggWhVKTKeTPQstwwsmgMJuCu38j5vz
IQ1KMMouBLdAGjD9vSbfoZxzHwl5kHUD5bDdN5xAuQ94KUTNwu2bTJkKY2Vt8iCA0BJiS0GYfyBg
tW+DWEOt2rehlLPbTPxjdD9HUhdqZYLc3noPutU+UzvCy2lfFkCF/s0fdWROmnsA9fKBR8PgmQA+
WWa8Q/AK1uWdgxlZxF5rVFKj5K41KNsGRJdWoKk+FDyzl198tFGJlO8FvIA3hdqYL8C4R2zhOgkc
TyoKf0PhtMRVlhHkmmhAa5gqwuo0cwyynzDRqD1TV+dZER31sr55dYg1NJfeLMfCyrJb9esgjc9t
HMnJa9hKLUeeM3tSXscm/JLksCzbq7618O2hMS7iBhfzHplAsUwT6x4ZNBl9pV9P6H147cPZqwFX
jfBcuheZjJIJ9UMfj2M8Aj2ogZdNFbTCjAmQeGByy07BAEW47xHOFEUIbOaSz23O8QluijAVYwQQ
iSKwY4gsWQEO+oBRz+kENj6ROrtB+vYYrdjoXTQrmC1ui9EHZfTEVGGgC2q80i3rAOLFAzy49J9V
WG4UfIlm+oZWKLmQFTYbuuur2ZPpF0retYkm4wwJbOT0wEpJduEmqo1XfKQfDQ/d3ffr6Q4HkM5B
7gqdaZ6viI51kJlRraN+4ORTwO47B9jJLbs7yg+J0XBSFvKwuUGToXEutwEcifs7CnN1jhJzPRET
rnBAlhLtDEydgbcFDWBdvT+p/H3FaQ1Wo8fQJrzXzrYMPy/jwxiofTptxaASkCd328e9zyBtzV/v
jw82cpsOkwdVGGJ0CTP5dPRQE79QYe87EobqWJc2Uc62avkrqiNG7mfM9YDYMp4h5d09pTTl/zPM
8jZ8F2Plwmw5oqECpPx2I6qq7I4HSlxEaMqz9iG4D2xOrJrsBHlK2xMqHnf/XYXA/Qig2YIYaZ1i
XE0Y0bbm5qxgpFgLzlExMQLSKafoU3cMGaU/UfL3zx4yK77RQyYNGjmTzIw3jGHctOJjcqbcXcFr
M4IaNJ3Z4YBBA8IEkmIx9OGxQhXaSsBmWSzGKHfeIKnSMC9cqQ/UDbvJgCeiDa9zhO0HUqIwGHUI
L2Q2gzwXj1ueOo/TujDI7CY1aSDKME3ncGtfJQjsj95p9SbRinVO13mTfawOi+wJffdMpVaREqN9
HND4ztqXvva+GzOMeLm2D9CZWlF17+11fMd0kiyA6WLTACAbp8h8DvUsut4JOZPNM1l/TlF+mzJ3
7d3cHHKYn0PgMOiqp6C1OWElQT5pYqH3pLtJGiO17agl+0taHOL1blJ7x5kSXHALQ4Bqg8Eo5z3l
RFJAs4IVEiP9Dc8HBKOLBa1H/ygsJuSxQ6Pd20dKQDMAohA8nIDDZgzFeojRMrA+4wsMnZhkdoy0
YFaoQDZlmMwdGu8dmwbdJdCw6iBiQ98jXlMcg2kzbBVBzfgykrq0PxUHmw8HUk1stOknVNAq9jGt
XE+uw/vFP2cRcsEl/FxwnIhwgi7AGNmAc4ARkKX4932/2ppPVDz8Flpe/AF69Bjdd34G7XJ9HJ1V
OCv6+nGIwOcKsmTo2VHZJLc9GgCh8XAPN1eaPNPJ5Q0yhuTknM7QExHCmd07cuWVvdX7ZbDaSPDV
d95l59kznBpX7/uhcU5IlDDnAn+kPt55+ta4uuXQIGujqA+VASV0os8M3W/tE3zfYRjc7fD0bIOq
n6wIqhziWrflnUGlZQGES8mPSmJ4x4daD+75tIGre+TFVnN3Z4RF4Zp5qMyxC0UO7xrrQpcNjnXQ
kEVsqk7WRs+/lSiLVcpo1mE3goBV3MlFzM/H8FomCiuwSV1V9+4FnmQ+9uyW7B7e4NRpTAyhEH7w
d3VA3VMqQ5SDisGKOp9hp2auPbAuT/ZKFzdB3rDFvAyEoKadsz8gAZXubpMy5U650fKIwS0wnSzO
SbdOXgvaF2QbIDFIEFrvbLiPD5zIQGGyUGmCdOfxYh/oRkAbezvBvlmin3n8kEZScllr4RnB1Vil
/TU+LpiAZJbk0hpY3VbnXoal5cPOkAuPyFqmaEPkyTG0sNXKo/N63hw8BYyK0ftR+hf89iOapGqm
qUm6IWuANy/om1xZu2ylSVPuiUB/WN86JzJh2mk2pDO6W3Nqm+5pgxEPjun96wKRDBdG6ipoafjb
exBuDtSYDeRsv35fUTOfgkZFGsm73wMh6/Q7wKQKePw/SCkAk6rLMoP3qq5o5gt8/jgdVvlDbQBo
NpA90hnWae1d1GDTffhoErt3w6NcH60iGPRqWISthMKVDqoHbSLMR1CYpgVimG/PN3krD36/N+sf
XFvcG2/R0jTdMA3zBclsPfSL3Ih7M2hg0pAtgwcVO2NjOzev8JAPdlmi4OaePHl/om15o58Pa8y3
WPdi8ipNTAGuuIp/XV/xt4GU1VmYVEI3bJ2cMzwZyg8MlFeJ6ra6+Ai2klFakto0oJvmfEGVc28c
nNpPBZ8neFYeqmxP/N5ApApfrroLi354ERT40bd3pZ+eI5m+h9JWSiwm8lDu4tNZTS7v+5Orv7Vi
/UOK7AnJBv4R5huTK7+/MFUsrn8+5v9e2OtEfl7bl9OtrqVpKzKG9Ww1Qx6gBJ9ATokecyLZbnYI
gAyGBj6WbOdsVCH3u9iROXP+eoVQwK8VV6VkgaBVUs7C/L3kf9ym8tdtCkrHN1DTerTky9Hiu6qb
3VqqPCC22t2ROg5bIwZukJ06DHchYwY7OsQwP4M9pzcKmJhu2N7vr0z+cf1/e2Uv+3Vn3x+mdOeV
WdNiDRCJVwlCI3Jg07emb0pPj/lcTMd/v6wiQNLfvtTLtjNPqSZd7pI0TWdGHjHn+KlgJLEFKpUp
aVcdOUxp13R2D3oLvhyeqPdtZoQo89sSJ9FUn6At9/s9aT8RB75tN0sAv98+yzPLqrumV9L0MjsC
BdLt6D9piRwnavAMUtoVsRTWyZm+jZTQ0tyo7ev0+pa3GdcJ9PaBeYaUPsShI8WPmeZdyTNgaroE
dC2jDXHwEG47Li+DR8/4421arx/RUFHrsFRV0TSoD9oXHeTbnZ+u8mOV5QZaCzrx3kfprb1YLpt4
khth/I5G4GJJEQL11EEMHvpZ17ZoFOf9O2edyxwDfVB13PKP77YZDKoBzqMtBt/cOZwFmKVvwvtF
AYyEwsTW+KROGAulnPPQRWqLUe/hNnJho5dT5Nj2nHA+Gue2V8l+Nt0K3Y1r7ZE0eOSj298/2T/L
6PXBX7he+/q8l0uZB0eS2sH6gYFct0tfIw6b0YAMRNj6qMjoYcm7/ZN59Uqc+NK+Mf6nlfASniXz
frjuMknoa3gLc7NUXJJav78PJgOr48CP77xhSooY7vgYop3EDf7+9P+cD/+9AT79fxesdj0cLEWI
NdCJWh6chfQpmnnL8uy8t5zm4Swn+pxZEVp67wxPEkD4/M+by3+cqrgQ2hqpQ8dXGIx0BhjV53mM
ZWnYO2LYfODNIV74Zt2hgdNdbZNFgyzuPKoqfTAcQ5gaC+07PEy/pIXglluifPUsPOe3MEKZ3BEr
w/iLgPF6KH49tK2YFrI+km2rL8HzVK0eki0dtakUeojqda/uJPNGgxWjRpRSyJmjqDU0Yz639Ufc
NsX7/B60Xi/9Eiuby4G7enBp9MK7kIvcK40UN6ZtHY4AwicFoiQhLct5B8AQDikdx6Z3WthuOHJQ
O4IGjrqiPaiEKNcMaFpaLpAEdZYe2tTIaqBL9ilUMNNgy375fa180QBf792WiBPkOrDCVPFav4WI
9P5sGaq+06YLDxB1uRA60OhF1vhNZa7s0MxMnY9ddzSp0DSFoRV80BwaDG4+7ffaEyQlqLchZSI9
VzRphUAe9iAVn/lTmHn+frfGvwFN5iP+725fODbyWZZtuT5ozMkLW7Pboi31dnMiSbJP/ds9Qp1E
Gd4WiwV7vZ/3+fwdBG060Krm4IhhyXdokkGnYFpTdTYjAbWg0BnwaSgJOnCuejjDIu8/RMbkj5ik
iWPi3zdNOilLENBU62WV3KWqdT8dV+oUVBHmGFaGXXBAdwkFlhle8Emw7aXmT+JTdxRn7xt5OO/4
6JNi03lAQa5Bjs4d098QMrS/v1b5p4hly6rGm+UfaMz8dxHYhpxKqWGoBAz0RNx0WU+BNZzQTBAC
HN8jJLW3dvT7Rc1XgqrYNd8u+sov0+s0bQoW35Qi/iHUMzdCRwVmJoA6lBoGB5lRg3iP2w81MsiG
8EhhGJEBfCNkAPq5YbYH0gZgSxYYbHZsXjBM2oU2w43UW2CnDzS1M2QFABD0N+gP2YjcN9hCGseF
BApMW59c2tL7vsv5CPvkj7ig/hQX4Imhs2RCVNPVl8SBk/lw3lvsrRkxPngMaDT3VUaBneVBKPT2
9c5kTo90kKPoroLLOJcxEogYbf/+ppUfV55uSSakT9WyX2uv86NIb6v7XigIQbvoT5z4YxA6cx9V
PYwX28M/T0CxlP9Z6jyeaRmyrknKy/ErWYfTSt19rSehEL7s9pUPrirFIWXTLEmwgoDL8cdT/rie
vl1ULPJvkQztpPJ+r3WVp2RjcZilTnxD+dBy0HYcC63O7R/7RhPP8fKccEoN2dRUxTSkL0rgt0ve
9f2qpT4U9SvNoGCHPYKbNXA/eECAU2+24NBv2qDZPSaEkVEAabwGwFsxA1x35MBT97HMo+esnCGT
T2Xb270pzngMN1bp/XGzX6vtn5s1NN3SLUux2Hz/fT/N6prreXlXp1lHP/bNi2duACIB8yLLQyJ2
XIR1/4J4xVofpcPm2IWal2Ht5DwZDUmdCrrHmPld75klx3MnbTomDBd8Gj/+qgF+ikayBEuXtSpp
COC9HElS85Bu6uqoTomRlxnhyGe8FOiWvmNHCCHh1D736tEfu0T+YZf857IvZ0ulGOnJVk/MmAV3
qBPdS8IMK/NUIdNsDGWs/ogO/1RYxD+uZ6mKbTIMYUnirPu2eHarNK+VHY+JivdXCraKOYdqj5Yg
z/jX1X5Ij/5zNfH0365Wnp57zVC4WtNvF5+Vf/T6I3mpQcA6xdPPvx7up5DDMSeI1vDMDfsrZfp2
uds1U2ojLVVETAjWbw2KHscA2JSQvOpXbIGDizUWIvE+U1SwEa/vF+bD3n4PCfKP+/PbXbzkhE1R
7o7l5aJOpSRlTBAk/NZOgawEDwDeP2NgMNrS4K8hF+WH8/Q/T/9y1FePw/1cmlwXi9012IeL23Wo
R7UPFNIvhgwXg37aPuAx+LXG9CrjBWAS8scTvQNgDcRffn8TX9nvP5v/25t4WWxqVVaGYZ5VynmE
N2DCSIkUPgcaNR72h717ksfLunuBO4TLtSczDcpwMjBZWDz8enucATsSrRY54EUe/n5v8o9L89u9
vSzN9KA0j3TP21qonWwVpMNs/hBzKcxzOTZC1dMqypBW/f2qyg+HsyxGISxdUSxT11++0bml1tXK
YkMIYf6HR4fhwRBWhEkfMPoEMZS11qeHNkM64d1GKRx6yR978s9bePko9tG27rnBLdwCGUeB5uRd
ZBBcyIFHpjrTsU5jQYNB7jME7aEpe5qf/N/fwo+x9vtbeHn39/qxTw8at/DEPZs+t7sI6DS5xhZG
LAnnqk/x8Vde9ONzKwoVh2IwmmSbLxfVnqly3j/2yjQ9hHfk4PcOtga7donRzEDaDmQqTae4h60h
flSMw1+c/4+HVsgHLElBbNA0XsLC+XLNraogPZFC9K9C6MayU2BqqyECgJIFiPttyESnQUNpyA6x
J79fX/8pPCj0cFl5qqYzkfLfWKwqj1xp2Y1KO3I2oyEJwAcl4Rgvz0F/+RA+LhRhM36xwjLuy14/
HikDYWx6opAcPZ1RQTLMOIngRuJe4d/HGGis4JAnyEhTMbpjZKm9329a+yG9kr/f9Et6tcuL1iO9
SJzKqALNFtZwAWsVRcpFF32NOAZkdjBcHVmdDu6CODqRdgl/tbGoYCPgx+3v9/MPoCCOz+/381Kz
PLLW7ZQ/yb2EcVx18BbNxhR8VYRpyf1wgpYnMfQWbwR9tuPMcWRpYOgCZ2URNWvjrCPvjwz0x3QQ
fU6iCZ+VIceX77qyKtW2U1thXbXbJPvLiVF4/d1w8mHz1ehbQtTjLbkjqMm5vwlx70LPEpV1Nz1h
1XKbIsv/Od5TTMNi3OJe8MfC/6nYFwKi/+8GX75hutcOT22vK1Ov2y23FwrPQ28ZZG7/S4+5/66s
JxC9nA/kh+aM8PsQE5k+5yZddSrcnMLOCsV2H8fAMfJ1fNT7H3f49YpezylNIh1SFcPQ5dcuTquy
d7dj81SmZ2/hdctOd9lMAihHOEZ2Nw/cJ91k1UYUJhyLfP73JaWIePvbxV+OBFMpqtNO5eIKXbNu
N4iDw8UZjWDOdTq4NPlIxEfeUP0jHPwDNYmVrCkyvStZ6OJKL8umuB/16pk+lGkl3GSE/wSeHcOn
ZyIFLiRw4/DjojqDojPoQHjbXx3C4xw/ZnZ5e/jHGv5Krv95B99u5mWJmMrtZEr6XeFY1EQgctLe
yQn6kxHMRPR5GOU4yu6H2tsg41NM/Lf7pOeOsd29illv+/HXESme/Z/bUYmTukQf27BekvKWXNWr
uqgUdjnWHU7wrrlw9Qu2UcagycHdiP7ZZaxOx6jx/lExfTX2/7m4KdEVMW3EpV/r9+yp3G9FrioC
NrqOUqa9TSzpW6p/CxCHxOpkmj2iGyJmEgy408xWvFbf6jbbBnY+9m30GoANpU8t6aJD165ppSUy
jAvD+z+EndeOo9q2hp8IyWR8SwaDMU7YvrGcI8YJB57+fLOXdLS6dmu19lYvdVVXmTDDmP/4wzs9
+mXtlukuPcCTPVCUYgjUvJPDO35+afeL/NPa3S/eVqTgXmK4+s3fA7ihUXh4wtTh4d7g5KGpH+B8
1cJBtJnR8IdOgdlsaOJrgIxn8lFsfSBHDyR4bGREKof/PWF+4UL/84A4uaiAribl/o8jZVua7x77
NhPm7mtBM2EjNyd71Z7UC3ROidGX8E3dgzT7l+kFOKa4odObQbDENqcPaUxa0MB/VZ1DL7477+Uz
tSz4OpfR3/CIP1Y52r+u88eG/9xdVeuIJfdISPdxAYTp4T4LUrmSUzTP9PgR0a45wnypw89fBL5/
XtH+9dk/FpXq+j29rC+frWbvMTaTwidujosSvNeA6N/eLnngylInqjN4pXvWfsBTRbiMnohCqf7y
xv54ItIVGsdiRplI8X+UHlJ137/fJesrbYBaOFb5uhc1HQWYbXruVr5SuWsz+e9x8msc/Bwn4J6E
AdCKAk7+uai0do+TftorowqHIIMEgBc6sJvDeNFrkmxvWlB+Qx3brp2nq04LE4f+2Qhu3+CqB3Jh
yT7E8/3eKfH9IbgnpwWoZE8kISTrYGtxSVSSYpY0RR+QP3Gk1CLM7l57v7l6e4JlijdGC1/HYbDp
wbxtt1wtoWVFGB0NX/xgcGFFVwJ/bq0aUKKcF/xC6MNO+MRe8+hXJLW+saZ1L9/gVRHZ8MI+LNti
NUNKYDNtBv/9sOT/aQOL/UDX26ph8F9V/QnXHXXrqqqqJjMPWqh1nij7sgfXDn8TRmp7RLLXEy4w
Vo6f6KJ4quWvhC3XQEZNz6pNS33unl1rfFkD3qzrV3aGZhRxmjOmV9ryktMujrCZeOjp7urT6FGh
EQanEWKZKpIsf7cxuxeZdG5UEM/MxEwKJeMJV6mTx5/Ss7vT7OaT1Lpzw4LphoqinX7R0JMufvAs
MgT33oum+SMEvD4jYLm45Wrf5DJEtat73+MJHTeKKOs50limfzJiFaNTy68Lqz/vEsxjbo54g61l
8qY6WpPcQYCpxh/O8za6HXwZE6YprJgWTq5t+Fe9uekgXT2W/T2SEcIUJUjd0O57n/dfqpNfB4P/
GceYKcBiYS/SWj92I7lWq93t++LNKI6cvSbHZ3zHhhz6BEfHg9Ng3wypt0G5NOWtoXpFFXtZf4a8
N0jE4X6lYo8zRTKF26W0UWcP99v7Ti+dL4y6Et42Eh0VKoKrH6NadvXAWkn79A7FHQaK6gIR3/vl
wyUEvnvpw/KMpSlPEWLSLjs8/5KrIIt16ee9GoqsyKqhaWr713ngXwjO/mB965b+kUfvXOiIXoiQ
NBe6NSEdHm62/z3of607Pz5N4QyuGvxJn/onkvr8HOfz0tjLI31wRNx5SU6LI2E60uo9traP7ifR
E3S2oJUYK3dO8WN0pK7GAe5eKD0U1afRaXMYIa5aHzbCRw9NWnCCwy6hCTkEh/S8ZH9t9/HBjquJ
nEPnuIC5frbzFS5Ji6rXLOi/94ljHV7774S9ID8N8HeWevXyVuAYBCdqeR0JqyI8kBqCbDoNluGR
OYSnql/tR6H31OiCgc5/P5Y/YbZYpXBMlg2VIJWfFcjpc1Uf18tdHkEpnfiz4yS7Do5ZFG0QRRT3
LS5bwDJkIwl7pp3fxh9H6a7D/Nv5Syn0pxpVMdsKW7ypiKOz9vu+8blc52fr9JTpEAnpKqMeWN9E
I+BHyAfYxeOHL87ugYeTFFoAZ0EI+YYwR6X/lwpV/lN7m4OfqmFqYhCM8mv9/NfIrO6v9u5c8lD2
Ufr2UjPMYAXT8m3b8y2kVexxJ2THzW7d2TX6p/tgnTp48IZyosVU9nvNU4JJ2nImLY91xSFYAuEP
WweLInaB8FzQxcCFb0l9RRKH7V3a4rvutQqH6BvhRTQdilDpV4uhjy1rtMMt21EYCpW7EV0qZbgq
9Fyk82mT+dlfdMmuGki9bRw7mHB2A9xACQzH1wFW5t7xRuRKLV7jhaNS96EihCI+GqB3JcfXWIah
3hvffVZpggZQ5aIjL2ASn/GJcgQch9qc/voNXz41JELz3ZF68LrzdoQV2hAWIf1YYS9WF/nYdakI
K5sOMwq5PLymAzLxqJulv4yWP50zBaamQjtpaxZb/u+j5f6SWuXzLbdo03KQepNnibdGenGH0auA
tejAeqcZMrU38PW9QqWzYAZJn4YNriP2sO8FDOntt4PrHdfp7ooxEetzp3rQWv7Lpf4PNYzNllGN
8ZHxyxXlJwr/PJVtShN4Tmj/HYQ0CRkblf1YcMkP+HEIJe3ena4ONOLFfEXHbEQGIoA1DBfiq/57
uv+pRfzbxfyYZXdrvq9en09r5NKAZ+jeGtqENAqzIapvSBoXf9gn9och6RVe8XAT0uHBV2jLw8JA
y8RA2GN+dSXQ6b+v7E9oi2LBqmjrbVk2eF6/v9F967C/NtJcvFHaa4Q4+W+h/P8Uwim6f4K8z4QJ
6PpzNgW4dYQXX0SE8nJN0BkpBtiNOX8DL/+0KNFaVRVYC5pCC+5HMSuZrdtD0xsBFlwmT/eqoVlu
xW3VUVrhB9nf3kGagIdqWvuGicfvaWY6tNG7+76RYDSA7TJhYgcYdu4Vf4TmL90HPGX+gJkpFpdn
WEAZ1Nw/zh2SWllPSSrFqokuDJ2b/3CiYVM0vMtlG4MQsqIPnYNtwrgkXxDhLX4TeCQ8k5QlDG4U
MkSSDInpaskiH2K95isd97Q1RuH6TMRGvTw7emS6LykoH913PrY4s8OstZFshNfsiLodIxtykIQA
ibRdGDgiPwIlQLA1Knd731zSnY8BHRL+X/kgtpWm4JGLNKXWvjvjywp/FQxK3K9zG/vL12AJL4WV
kwABW6k85AmNz0+kl8Hwg5Wg94FYdJtldc6JN7yx2JyADybPCfJSVgLCBcB6UxHVsL6zJhHJegzW
YkMReecT/gICRtYK6XxXF2rvA7NHvokdCh+I90I81vGcJFD6+fLwoRPZbIQxEKMnx1NhSkk7O3fH
b1obxHxcWdmuFWXioM0P4dRWs36a9jWBEdUm59RWJ2nnk4mwxcqezR7OTIY3ckCMnA4x9xEWC8+s
JjbDva92xclOfTWZzd5aUNu625k0PmZ9Y8ozlmYlRhh9IhNxe9nkub7GSCVsD+p4/D46nWYQEuMp
7ouryNt7GFgQY4iOtVFZohLCQ//UoAfmuT+Y9aicxUhJ+e0VKCJmIfz9n+dX0lS+suG+jg5iT/Qv
NGweJzubB2ayVqf51iLD/MGLLLmcCaQt2gadjlMjccVekJPl9G2DTXR2LrxbZwBdxyO5hPrB2SLE
t3XQx73CaOis4R9JBVG5NsNgO+9qO3vdFgMoP/iITy/xYJvnn16en/x8fMIL9mrn9XIQ3gQRjIiN
AE/c9Zvw3nYkMhUp3Rlv+Vi8kXxQ+XHXwH1FJLsbvjd94o/ZxY2Pn8V5ZN4ldLlDsMnj6ozFEMfO
sBWnh/5siVEwLrLXUH/aQ6vyI3y9W931Gal+jZHhy4ASDsmLhN41JRlmoimBrndfhKZOiNaIZMV9
tEL8X8BRnGbVwrp0RibD29a0AC/fI3DruQ1wshsrOXRqxp3IwtDG+2m2xJX4MZpHQywKNvWojbg4
3j8dkI29nREEwaHRGHW+8WSGpgae9Q1UfNwJiaw9j84B45Us8zDXP/ETOQLTvIcBC6NZzAOmaqau
0hRjso5PNRJDGyDB8J3yUSM6IhEBRC1KiqGJVBF5XsOK+3zAbtkT5sl3DhucHDrBMw6me8NO7E1t
eh97PiUc7orWz7ZXL6fnxYrrUbqUqGlfhXH0KFTqXaj1yCmQxoRf1W6B8IHVJkmKhmSs6al0ihKI
Dz8blDOeh4oziCRvo6Gy5QDq9M4dsuuJ3Pg6AW6zi/LINCSq1Z+ad9srnnFB7HpR6OjjEmiE8Efn
QC6Itec80iFbmFiV0BCDkh9LR2DQ3Gh1s4dnvz7ZIqj0S0WbijJX3jsFts3BxkDd6fbnZkIFtsFZ
n3kTACY1dp9nUI1OuYq0Xl1Wm4MdYaFghtEHQ/dflR1GGsiJs4a0NVAzHud+EGGRb2g2fNc28SqI
nMmGsETwnwnmaUdZdgVvzJZZGwICBSGCZ5cBBTed8dh1J/Bowc3PWQTd6GWjrz54F8Fb4qSc7306
vJsXAZ0uUD/nPCin4xotCYo7N5neJgld7zrqJtOnTrqgFQGrwq0NlCFKAoTQ9KGEjhVZK13yAUre
lPAE2j/qct4byqCxDFMyU+wZnRci0a7+jO7ljPIgQ9XoUA0/FXtmcDHfaxJpnk/sXJoNo7krekhE
rjX+zI6uIY4DUT96j+ROBdKieCRnLukN8xL0MPPF7Stj7lHc/dyNLu6SJeubp5Ms4iv4Z9i9PlR0
+zp4p20/9QH1FIdcX1NsCcvn+j7IJMvOTMVePnu4q+z6k4/fMZ8sxR47wWwJ7fi8MotmSRM6QlaL
HM5uTBsOFzs3BAxqe+YvfqdgNYLSicWXnZWESCyx/iGG/ZvWe8cQeYRWMEuxkRfShqHqzr4eps+7
JasSk00+ij/RP7MJT+i/i3OCycdjJcHSmb0S8SH527Yq3HexvdHRyF2OHnHYgjtLKjSGbHh+4KOz
ND529j5wxj8YtttAS8EpjqPHLjAsrldV7OyGW48qDASYX0depd4FktIJhH+6m08FA2hnOP0dqnEx
fbQM8cvb9Qo7OnlDPUFmLKjip87y1tU80ZNBX7rRos9d+Mdw/m5prgoOr6Z12y54SvqDd8yp5dWR
nEAa9x7utB10950rlsTHbtATBNNP+E9ZUfeVMWWbqDD0awyOBM+Agf1cYnSx+ma9M+63zdcuPvGn
H2w4SQu3J372E3IZd9nhXR+56pejyXaAeh8DIGTESXLUfGlk2Kj8g+mCyi8uswEWHLIzqAg6B+Qt
2blbhAv3DHuK7UuqhRqh05CISFbfkuBkQRr3d5bN4WhKAzgsmBvJ6ljwrDb9JggKpMgvu4dxf1Gg
AoAuf5jcnfjY1e7u9ImMb1q7wCGLhdUhIsjefgtyv7+Y/L6C+NLlV97nbouzkJjkAWR9O9DzBGUg
u4CfJCsiNCUHQAt5d1f05xB1scrWukssgruclf2Z2sLY12+lSyaw+J9MssCh4rcJhtkH2RIKG5Yy
Jl70Pbp0jPY+zWSROgP192gh/p5M5AjKpwTXHcjLpLrhQDdOiTEMIx/zKJcXAyZ09llutO2MNZDU
Gvu4qgM1ZNZavV3M3IwqHPERvnksRdQBkRgf2nTvRiQ4ps1AFCivXtQHF32x+DCXoiFbpjuZj2jR
LqMhKRugl4OISMwzU440hSybXYYzPiyK3lMGi40S0WPMRM1SsNV2KbDrRhrDV2z2nv8Zsrw8KDn2
FreOYdIMZyEBDS2/4IH8vnLvYBNMLdcVsoIaXgnCEUEiZrsin2aHY0RQjiQ8FmiC5PdeNjSfNu3t
T7J85KxpYn5zQMdW4u0QpttCnj8rvUc6zGY607+0z8PZLLr4/BTlc0VhqX2ZzmIWon86SJhVqPwz
bMBsrrSminujVy2xsWabtO/Za1o74113QpvNH+u9uoC0TkXS6Uy+2wnItJjMmR76vF77O1ru2p1s
9h5X9nyX3vE+kO0qR65W5SIF6Zs27mfIIsVyks3SQ+cXjRd/MHxsMlpV9wdGY/O8xNmYsjuZOzLW
LSNtZ+cWbT7Y1RQ0FtI8+9kb6p0D6nK2GEOgDDczUT50Bki6ccyRNugxyqSd2EoOeCeUb6CWFRsb
o3TnDA1nlopSfPwl9l0XBSUrGwUEkSkveykjWY9+DXztE5QOxBboAycnOHekmXx235Mg6LF1svz2
osxgCWtP2rahxDLLAyeIq7+s8n5J0MVGGVYSCR3MFFBbZx725LztrK6hMSSBw04lmZIayj2s3aPf
NyIog9gy9FoDwjKaOLF9XNRtveAU+8/YVdhkGorsD9Hb3DikAbXyejAIhr9ijOhJsyDuXdB3e3Vb
BW/aXhO8s/B/83sMNAIZ2Q8jgJpTWtLDgGsvFUP8KnbCTMQuR/3Vk5BaDE9KkSDSntM5cA9vjwbZ
aKN7xTxLkm8WbCzVVuecWyWyCDbDcqZsOGDziPC2sR9TPWXmYurOK6Y84etPSq9S9iVH7O4lCCS7
dC+6Hb2IyX8INQ+rqSj49A9Y5dvJuXGmq77UPwW9Xo9FLNDsiGvnLNaitlNDnIIYlWbn7Pb75t3p
D0/je7T8uGW/+RVLg8UG0Ws42oXZ7LaYUbvsoGbhnr2k+xroswJFpPgQZY9IQ1lzRostQCXFLgju
cZ6m3bOi/nC49H2kL9+YWxSzIiIzZ+8HJ4dXGlDfXRbTBOQlIsdKvAlKjyi7r0+sS5UzFOEjPLQ3
7l72B3OnM+3XERudb31t32c2fwi0QMvbH5Zx3yaOIGucwzAoNnxE/+CwOqPW/LKxEDMCEvTA4cJm
wEHDawg/8mT4Na6+vHDwFWvWc478O9hcl4zUjY5ih+zgXkBAOxYNxoRY6Ffueb1Pv9+aUtdSGdqU
mIt27CU9ql8gpR6PmM9UVmoQ1Du3V0xpE9hKzT+kveUWHrJhWCld/SMsg7Aa8bsiz1mp7Z6G8U7/
10BgDN57ZG93lCkoAXAmHlBecveSr9/dh97T7qstLpfBqUFLSLw6OfU8PrjPemnjlvYJV2RA8olt
yDmXhQNjlpPNaTAq3a66lXI9ntuLx8GNMWQYPdMTwmzsn9kISx/BcciCdg920N6zMI5H+xBBtYMt
rLRBNIQa+SVCI6vbtKvGSakholbjrrxYTC8LXiVmeDphKMF1W3wJQ8OSpI0VmgPZHYDI3tJk2X7t
K0QUYBpEBOuKSIU74YviMPZFYsfCTLLXaEdfy8Zip9yIMN2MEkusi3dQO5cz/rkA7DwuEenyi2Bm
xHWAJwqRivbx6TyYwvNpX/IC5j70pOvDTwrNxQzE6h14SElxXvA+aGD0OZHE1H+51rIfGXFL29pt
HJMj8LujHZL22YW3ncSVG1uFnMaG4iI4Onf54SaeQum/9N+E5tAKuY9fkZqUJEr6jwUH5XlKdWnd
bVRXNMlwKm15mekP8aEUc/1GX6+ojURT7fLYMdgwjti6MOrnLovv0Z1Pozv2boIDyFJBLbYB2d2J
KmvAMYtiJthZ3pC1QOoz1zmQbNhpv70i+GKFYOsE4mIJXPsr9WE/Nf+CjtldITb55CcodfTeiKbB
QFX4S8HucY6YevkKTR9iqF0y/3IofpN3r/m6zd7fY5BEHV9/JwcplHdT+ZT/gzBbn3iIXdGSmCRR
07DsscR9kvlQkaLqslBanRJLx41eeXstreWBsRsTdPTxWq/BzUVJXaHpJTWy9HiYL49K6DX+uu/S
UVsRtIIjGuJziLy9JNmt6R4hwSW7YTv/tEkpUp7BA0sU8pQMF+y6bPWeu/RyCQqk+g9cTkv3tS1Y
AzDHwkduJz5Nu3tvwghYCd6qQ7eiiQ53V5eSN1YIOPDRyrkO6y/T8OVR3lV417it72AhK8GDxiPG
nQdnQderJy/Iql2g8MBVhoGFB+TidM12T0+0HXt1pJTCJWolySEOAcTs3OFkEJz+sO/8ggv2TRgp
o24+xMR9zJTiC1YPu+lmYa0TCRBcF1ZAF8xO2ySDizb80dvfgZSeUJYP5L6gwBesI1G3mm8nPHqj
lruopfTFdTWMD6HmtOuWL8lRm9iM2n4M6mxE1669QeiHIC5/1fb40ckPCCYv+HPc08E2zE+yM+/n
n80xRy6nUknSrAU9AdjHKoR+07y0Q2UZNymTRSlC7AxKqfN8T/dUSTct3IF8foD4by07hA50D0KB
vVjeGGAOSiFVLgD8k/yH8SPc7k+eFBHBICI/qJG5EkF4qIlyOYq/gBHl8fbdCZkbZIN2cAekHrG8
Otyz8XY+r6ipfIpXxUfRd8ChTg9OEjZOIV41+Lzt4hqMTaHhAOJCw/0V1bYmLwwjf2AtycnKKu31
MdBdcnyJFR/jckhQGzmnFgctAmX37snE88aeb5oeT0/2aGnKJHzeXQDAFKV/Z877lGx1SqsYjAoU
75Ng1bpo/Amxtr80a1gC8/nJ25HxBWzWDw6Tste8Iol4nAdhaQSLDOb9gxuqL299Iu1L1GdnAEE8
B4VX8wnMjN6M80IYYd9v7qseimBZ8RAvxIYudiYoZONL9xALg7vKlznyfkmfLUOkeybuLN3Ohyxb
6kfnsf06GKLgvIo/he5TH+Hg8LUx2xufJ6hfadywJIECvZ2z6nAHb2hfjyY0xUddD/ZuQYKIfWuB
oj6ABznt324UjjrZI3hhMPnsic+5Wtly08RuKHzkHKJSGN5zDd8byd12LIHVix7XjVWakzzoFEda
uj/h285P2Xe5zTkj7yUue129/LvWPaYNVkJ4hC63Br0Z1VcxPVK8sN3DLOec5mh9GYi51R8MvtGo
9Pfe1rh6JImg4dqEbZej33GDQQWWfUXMFDzH4moGDmSJAUlF887dIXojjvEwXlve9ihET2GLMDBa
qNadk3c+YHABApcHvGg3W4pn8ks7c4fhRKEuKGAsa5hK2kyXCzGOGoShkwJZY3sMTk3/xhBs8MPF
Qk+U4q2u1l/fVw9vLnwr9bOvP+Or7t1BRgFoCVOpARkF8Hc7u+OJEdMUDMakoACj7nymOU0ngYvX
cQfpDD026vl9spYS1Q4ZB20YcmPggQm1Crk13r3yMfGBFgbwQweU9aFcEQ4zRul7p92mMZVHcddi
ax7XHJ/vHJ8dTsyDwWW0vTuO05pcbFZmGUb0pEc6m+lI0CB63CIoWqHHC8mwobGWFBBMbRfR+8I6
4Ok7KZnIpBRjxHMOtm3mzNwZc6rZ99LOWI3W+nS8xu0ML6LgClnNsUzumAOoOTw7t/f4gcVRwRIi
clLAhbcnrsI9jtYq7pCg1c+KuyawBo48LIf2QEDRun2e0Gve4m3ldJ8LfIOxQsaN8Ow5OOJS8kH0
0omPlfA8wcPgYHfJhDLshU6UGsvMjHQ7wF81fZJm6ZstjJLsvsnRXBQ7nEFJl7oGaMZPV/eo2SGf
QYiaTWwYg4VxjU1RUB+5yfOIcvjl5dYOKTWWbrRGnZSV79TnRGY5E3pV2zYIeIfJl52PdkY5f9tO
/CtHXhoW35EaMtQBId/AvW/DHdeA/6Q+G+DnmcmpVxzsP857RHFzsUFbfmmjQeA4a4Dw7P0zmDX+
rfUhxnlR7QwFHJyRztd7ufMZsNLdRWu455YZFaz6eYtHHJqvcIvXEtW/yx95VRDhbXzd/FP5L9YC
xkK6t2Nh+AaR+zAI3cob37bt0O2E+xm2VgLOyhkw3YScdI54Ivipy4aF3V9PgaI5rGQv337pv3un
Qc5HvO1QWw7ydo/4a3KmTVuVgG7tdxEPulSw4PAt/2rHpHAwuqbJi3y0iCzIkjFKSgl1GDUrp2Aq
0P0iQRFaR3G8vaS52luDa9sxbx0WOuRYQWUmZbvz6e2ZYTP4AdxkfnMyfzLROSLiw838fdgpeMh4
5/KAXJSBY9By0fPgGAuNZ7zHYyJh4zGcz8tTGLddmhm7McsdbODrUDnwT8tu+mIlNilEqK1tuBim
7lhUMeH2CbOMDXFOUNBuyXSNfvFGZTfFynrns69+ydziEW93bn0fbHeEZ2PaCDzk5e3hPijbUDe7
LILUZ/JfxBbaH4Quv7UDfzRRlfvloLcuJASM9zyHs9tJVYCMMuQgecjL4PvyZKKkjBhjlmnwcsSs
oegJSP9zFqPBvDv36sIZKMwCCgrSwa2hiVP7X/gVf73KH6qU514/6c+Kq5xMGgEECNN/zcnem2Et
UK+KGv9UOX3mLEACNPF7lNBBuHQMtxUlHHocHNeYF+wFtIusoaJGnb8yDNQ/8IJ/e5Q/OuVnQ632
7+oujw533PLSib5i+Z7V/ZszFCIJULGgt7qWdmGmJHwpPpWj2K6w4doKZkTnLzQC44/XY6CfN2RT
VWHr/N4f/0DwNOZvPEJOdmdioUIwtjh8XRWU9J4PqkDBXgyHp7AyfcIRQQc5Q5TAkVDaCSLjbFhF
RPLQIyiSJqfAxY+2171l9DMnzJkdk58FdnCd0WEjv+tK8w77ebFz/XefXxGqiZ88LOtf9/HjuVrH
tjZ/GNzHk7kpmBtL1koBT1WOeOmIhlls2NBOvsgHFBhu52+cpz8+SmHiYMlKqw3p4PdH+TXP8/fu
DgkiHb89mhlDIL5A5I349GqiDdiGbSW0mTdxQXuKLsQ9sIqjE1Y+OoqByb70l2ci3t3/PJP/vyDS
q36/oPOjIdlDgyLSSZevbCgca/HVDHhxTsyR4EuvkWbneP3fH/tXdsMP8sDxc9jh6/JVRhPNwVt9
+cmUmIAgPG2vkARYWw1YnqD/12J1pUSmU5cqqyfwanBHRei24Odbdo35Bi9qPzpY/tX97ys0/rCe
/ca/+LGefe+y+j7X8C/On64+OdydZnjy8HN2joY9TzBn7dGkekkLWEd49rnlCA/d5IVj+pYDN6US
B8GvzRnv7Sr4IAefQYUnt0aWgd1aM95iHAA6TyJcCMrrakkFdwkQwrl2adEc3NOE1NLglRKOFjTT
Urev9HUGnAOobLBDOsv+X+5WDP0fw4C7xQUB4Rq6tV9LwL9oZ7vbR3vPqyeZDaNj0m7bO9Mm9iM6
kDeLJsPIW9tUGwMl0vPx35irwDFXtmXoA2KCpgCik7mAX3djPw7BLq3wsn73YDQ/aGF+nHqpCB8/
bOnwh6keuIdrR8ABsRBg+kie3eiCTpYzrFtIO0d063fbZl22/jb//zDWf7vJH0xtmD+7b/nmJnmO
bnvQCgCVyASQMWLi8Yb4UAMPQUwBTpi0fGdhEVOn/2Vc6dqfnBMwX4N3KsSZGrqY36ecXJ30S8uw
ZPIxylSbGjlWuVm734Qccsg5maeGZ0Zlxxwc6JRV5IsbXWm46yrpo3PrkHsYyFHFTyLagCwKVDLb
DyCiiOCco9cemoPTdo7oc6r3PqvD9jzBTs4kA6ONF7qS7zkvbXeDpndatv2nf46FPNbKNRJBx/Lg
AVMgUAANtPiStEONE4OWm5mRKnnZxQ7Yt7BTwH50IDIOogOhUQ3Kyj1xGxIxYqrXCpvBObBmCiEk
Znbn+BhwtCA8cMS5fnJbfBJSCvwdvA/D2xOhY0YvnMkeC3joNAVwOe18OiRtR/tIH0qJFtwwUjX9
Q3c++vSU1MzUEDte1gnow94lNByRHyISH3T/HL2DqnsiI6fecoRsyJMUC0rZlyd8of8et/LzsOoq
uT7hF8foN1L8tAD7qBwvmORbGCFjLhmRNhJ9gNtu/Xde48rcZOeR0XkiMZFCnewOBfkonxtI0a2Q
Epw7rbwNJBp92LoiFVd1K8HLfYQVedFM28PnSotfnSsKhHMxT5RY6mjpaXmFw2TFLbzXWQhSuUs8
gm+N5Egnn4Un8cyMuLO7BAdmGWFeZccgcQXNSaQTJwfe0X9B+KwsRyE56CJaNPP45pkh0VxfHzoT
7iGY+ilbAz88ch7W5uROw2g578OYHOlhsxQNF/+YfHqHjvnwXlRrSs6U1/IWB8nwmOCvnb5H+165
kFYtSJyTCmvUVo9T+ovI75rjKuDrAGdYwpC0rbFVhF+xK5nhHDvRtcFBizbufkF4EmkmJu7dUMX3
UI3IKhFpodKKjzTIM1ItciyDO6gn682XUKhnLVQTLwXyEs6O3JpKZ3t22LaH3/w+gS/FrfENwikP
Y+KMuK3HllSoFhaUOEuv+AFWSPOObaX91nyIZEALM76qYT5LgIXm821+W/jNn1Olb/TfocQR/hwr
Hd15kVUMUXpIrPAQkWLx7XASUXBobS0NsintywZav7a8DTiFKP3deL5td/TJd9yG+rr/OK1CWqv+
KSdCjUgqM9EHu8ZVCawB0zkCnHaNeJ/KU6trdM+5FBE3OjiMMZMFzrFSIxXYDobz6zqVl7e8ToG3
pFUT6QlExNvoMTrkhAj1TJhHAiOSeidcbteXzXMqT3HUfG4sYHvqv1nLtD9TjRp2cN88ALpHr02V
yVNGRbUgJ8ok8rJcGvjYvwbHoZycmLv8HIdiePZa8urri2rAfRv9y0i7OtbsMiozAPvzRK/tN8d9
kmYesyq+xcde40p9GVaDz4ELITuXUWaX/hxmspaDF8nRNYKG2IKswGUfWsunFJqDakxok8f3SOie
r05rC/zj8YWRKk00uk6nWMr2A87X87BNZJ6jF9y45r4Z/7f+ddAqaa0yeh8b8tYT5B6fgrbeWsOY
7pZbY46xBn0cl4PsnC2EFRH+ZmNL4zdhvWv49PJQLR5YsLutgjQhj+2s4QNe7F+5ujwOH2OpOG1u
xPnEXE5kxjff6uCUi79LOSNGie433jtzh85RPbrNxCgf3IonkF651Kc0v6XhMWoXr47eb3c/xXmA
Rf7oODiM7hnUDNSPX7pQ0wM9geKT8abknjTUZt/xd/T42Cw9/WbxXT68W3zbzjl6WjHGCjFUPe74
PaqDw4bH/Rw2q8rD55uvLYlqZ0HhfEVTzJd7AOLFeXNMW13ipbFiVW32NlqqNxHv+uzWDFHrk3xz
vqa/woq2LZRBqlyysVNC08dGaCCMIV5kXYMYQCYE1evfxqeCTYP/z3Etr/z28D4piUGoFtZWJL0c
cys0CTlNHguTeb4x0jL7bC6IrVqMp9bVVfDZC6sFoSir9ie4czFwjjKcg/GnBmitzul88WL8rAmB
jklNNj3CmLRUX2EQWXsP+A3kXdfZo2ivofgRN7BP4Iu2M+qul2+uQWizHS3wDlG7S4n1+5w2GXtZ
8ioq8h5awY6KOlfJDxqBUanD+aaCd8misTXPDsKj9uSZvGv/OCz7evhMritEjd1jjiYHzgykweZt
wwEEHKrHL3La6vGl1yYBcH1fg4eckdbPlHUTfWCUzJ12+FzVC9q3kNHCT9Je0Z4uad18WdBY++rt
MZl3L2zup4WRH9Nnl9SnnjngXWEs2nB6XzYbHRZj7zzhcAVBnCdBY6sxvSdtltUzqzihLgHjmKIg
YVAh+yoOcI/gOryF8moXWml7sA9QdvGujK7Gogxymu+naqeM9fXj4UhJK7iNlT6JoSiiRBWGwoAC
oEs1BBAGP40YDfrF7YZ2W3AfyMt7cc6a5NjDHb5ZqsUzkyEUoHiE3QOYC8130qjueX1JrooDYiQE
QFL36Ep+i1ybz4Bgs/g+ROIV47o+goCJZpJIcPryUFDDS+85eEMawbjv2AFvl3SHMU0TAFBeSW99
ubgO7nA95QEhXSBR/nz06MoFESi8Hsz33RMRBLG+bOYul00eXToH4bokcOniC6Fou9GnYCk4sLEm
DW7vndfy9dp+KDuLcsnPqpG8vD6cV4VTsX3H8Y1Bjy9X6R77epflwVw2CZXMEAoAW+qpf2QYsKXh
b5mUeJvk85Rw6k17eNrytnljc/f/SDuTJcWxbF2/yx0fzFAvDe4E9UL0ncNEBrgjgUANCDU8/f0U
ds1OVpywjMGpLMuKCo9w5NLW3mv9628+Cgg7mWADSJBgzCi4ZuUUcOc+F876kpoJz3DzuhgCRG9U
uBqGlVFRFytmtJEpwxtF+cMEHq5N55IpOxxpYXq6EqvwSddD5BP7Z0/dmxYEFF2994W9K5u/jpTK
/Eqcqgv4QAne6ZPhzZQ38gGy53a4lPbPMN0WaxxwC4YaCg2Lvm5PjQCzQNjhDPGeSjt2N5E5OcZh
P3fC5QdeSlzOssEjKPP55avcQKpkdIhgcbi/htG8+hA7wrVm40Ggj4kKmAwnMZ2KjfP0HII2l7Zn
qgiVs6QcWj6xx2aFMukXzHhZfXETf5JQ8nJWa9DuVAyXQn7spvYLpidsRBxpIJZaTy3qX/CnCSoZ
1zOj3WqQUDF9r4KWsAY6wSOQlsCAiLoENt0qb0dv/D4p08DSD0/ZZGTBLImhhHxgIxCnTzDrHeGs
oTw0G4aMM4JtVPquH+KhU0t9Y6TAXm3CoGDHlfRfZQfD/sN7l+wLyLgDs5U8FISsOdB2hBvMrlG1
30cJU1C22synYxMXMEn7QdbdTjfNT7row2kUWE4v+44nX/T93CnedYNEMDcz1HAcjNOHK7ncj+r0
cZNlG+hh8xVDBmuIuwgevPOIb1piCLk7D7sGK8DeV/y6HlDleYWtEUZgV7MEejkwNIkXb2uIBRJw
ruLmjuAaG0bBfekFhIiUAsHua5Lw0rIX2q1fQ3RGk63PMAe+y7A1WzINmeBscjftv9jTSM4KSRLX
cHALSo6jGqdvh15JoahKN1IVZq9Q6z2Q1Ncs7yvF+1dM2Hkb1Poiq8ZaFwpaILcLqeUY1CZitydN
Qe0o9OJtDR2eU6/8KSqP+3j/DNh/+CnYdd5blclsJeFNPvSiBmpwj8CT7ABzI6UXH2ZwsFvZqtIX
aYbfHS+HZMYPCyXAjdkWSPbNbdjKI0/uLCya088E9nXXWbyc7Hn1OcWezvm0zm0wygajmv1HsKG2
x6cPsS4wbeuxvpHWzMI4DymDHlv+F1E8xybsbHbtZmiV2ETCXzmxyoQV5Y7yveiD3guQDbLaSSd4
M3d2kHCIQxeUGhpmVVktTPj5Y0yp9+idwlOw+Euy6U5ybj1rQuDtnHkhteDT5zsSZ+gzdGQ2/zaj
yX1RVvTnhcO5pFCbhoPw6UOfkSmZnKc/XFD7Z3NRM5+C8wJUYOksmC0vun7WZJe5pW+q3mbd/Ky0
b/1Ah0gnoZhPRMYKw2Tvun2uxQVgerol2NTo8W19py8+frnsgoRh9BqRpKQChZjY0HN6R1Oy4xkk
hMb6Mc0DKbYFDFK/0ulnfD28C5tgsZfZFrbkCCvmALyK6U6aGTOSVsm8bL+oRHr94Yl5GxMbefc8
pusiKH6aHcd3e+YM+ImYz0DD052ydKm1nvCIh5bIj3BsydBwIFprbLWINCaUs0yDqXJuYU0F/mZM
M2poBQh1+ZDSiqH8a0bhf7gx0h4JxyJIV/LpBfF1lSzykzgVgNouxCaXlsQKtvKjAvGPh3Vm+hmf
NKa1+9vhtoQpOFy1lzSx1Fk8Zw5UbNWviuXMHnjUv6TnSFzddrfLG6xhkkAau5gZp39NsNIgkMd5
KEx7htMs2ybHYdil5r1nEJiqo7m3aYeSLMyWDLMBuTKojT/x+T2OCLKagqZM0600Iy31BE6A9GiX
zj57CC86eVcBYkGbqo6pslWchvPDu7OiH4Oy7+bfKaxhFE/KzW0tzXNGhZDSc7YgI6Q2Ug8QqaYx
BOZkrWLjF3OgkuKEzXPIjvrCoPvm1/vKHY4ZyLf7DJccNm5ugivSSeUO0/3Jr4k/R/jTSeZvho3w
9uYPx9iKbBz2Y99uS+fmqk7hqjtj/dmU4/asxBYOFEvis4JiVpP3SrMSkfyHwhqussUBEyUc54LH
lhNErB2n9QtytmC0/mSnajwYFwzov+8h6b24HVX0/Uw6xpUzCB/H/EJ59Rp1DMHdIhx8DcE1BFr3
2085Jq9XRE70dh8/vOKTckou5koYG0t5nk4GpkYeLOHW5Gi/g/QkzJMQl4cpsaaXBOeqLAQDcPAZ
0IwRQb+4jXEbSB3sg2Dbdba/W1eS7eoh0xxC+iYErNznDPz6Ek0KywljoFU3TaeF9QrKcRGC47AU
rXRjTBm4L/vp/bj2h5vHuEcxODvgI62f1Ph9cqcxgj8SPJ2ckXE7Bv4hoJDcY9qzVdvXyb5yteQg
mfO4VZttGXezM8MnlDu0KNBQTi311px27Dv5GZbusHZqkcAFp9m9dmQK/eADIDR2vVHmtF02b1ex
QHTJov8VrSA6WYAynR/ej8yPPAIDyccJ4cNyKNlJbPKnmDrJE2rUaEkojatxa1Tgfs6VSbHQCWLJ
CZ6RwXKQxBBVSPyqtFc1mD7Mo2+Eq6JPWtRrzjtCI8HB7hu+5bMLrrXzshPs6eFYsHdnZwMPscw2
fAkkL/HbPaFAiwcxHmOQr5sFlsUOy7ZO9Cprn+/OtHAQKjNSzMVjgRwEtuTVFxb4jrQe+tldvmjs
/lknIaviOSIOp6fIK2vZlSx133oaGrt8Q/bRFWuTaE2W3v6xoz94kJS7SNx8zBvmoGTBFJ1uCYUT
e45brdvdwO6RMAFJD9xZ/gwSF47xOZJPftdqe0c8oBeSh6fiha6Sl08YX8d1+J7g40GuJtYSBJiV
E05GRbQACkrvig0ECb4JEk6s7Qa8kCedRZe4g36CP4M99xMfrgsK9pOm4X9NoZ+towC+SmCs+TPA
gZz6MzngXBe4lw+SgDKgscGclyPMnPuMynmu7rUlVE2y03Qz+SaMeB5duH0PGqXOfexwXqFOByLs
ASrB4a2FoJ7/qr+vAYkCcJZ4yyD+Y/HfuB1cO+KsGVmmU7ZET/JvxOHmZDK+XY18wOw7xlElpx0R
l3S0ioVnCUXHZDBtJoI3nLZONS7W14UxzpeFU69vlNhkbKYnFCRJHz7jfULo0q48jZYcXcKsPKDS
g/23GBBcMn8v7yvQwqlCPEfq9dm7yYQ0E9ZTMwa/c9R0JB+Aklpk5kE5fdD3AmtgdcP+wfk3DNSD
tNKn/PLdWI1mSQ553PXoth4u4p14oU+etitlxcw9tQugvhQIg6hsiOaZFbF/LlSXLCX4pzGNlv8m
dI3FvXttiDB+w+XgR6V7Oz+mr+C6I+bk+SVPr9NnSIt63YpTWBvPXjCsQDwSJw/n5t3G4jidaXvO
sLc38NCx9cSm/NhNEot8xW1nI4jYEaB5olHgLeOVEebQGxLzuaZ9AGx8U6LIkFbAQsgkxopvh45z
S5r3tKSxF5d9IeOzYWhrWgbZlL7e+EdTWDmDdWERO+reg9od7tCgyBOZuNKBJ277LRzt14xHecb3
2Qb7awncRRDmgTabPcWoPL4vPH++714nWwfzCH3+ctNFurlu3iITub6ttwbrAdaVSNtgrBpjjAt5
JmXQjq+bjL4NGvsdctlc3n+gMw9/Ij+a3y0VG06DD/RexEe24wJZ89BhK7WkaeobQcIc8rZ8TrVA
MwHeiZz6ED8ED469WkA/T4ybfftYpz5EW7Xh0U5eTo3QVHDx0iTTToP2W6AS1We1/dwNluXk4WUr
AyHiacif2JIZXZjRWf++nwovcshK40FXnjSl1kRIRXYdv4ufyFT3o1Cleks3xRrGAG9bYYEZEEep
m1RRmgeaDGc5WVWreEHTRQNRBRWVFITOKOevyXOFqMQbHZL7JhNYIqaS0DZiW+72xxYCapFzQhte
eEO8OGhKPu7xNSv6gq+nydPSteETZXoTKty95xicDNWluCb6jEOfJvAQbxSINv7bxTFgmbBBWc3+
EzSIRBa5j8EbGxJhzVNt+SKi/BH0t18l6jrGjYKClWI0cSqPCDxi7xQyedPQsD9BToFNdjFtGzgw
WTJcSDX+jO/UBmG+QDxkLHm6p3jTEAZlv0A+CftR7ZcnLliQWKpq1Ygp/WPCCIGD104DBCgpcCBX
PL1joqkGmpfMKhi47Af9JXFKYIWkLNMQR42fhu7STO1oL3jJD9COsC930NR0V/DkZsQjHNg84buT
ukNQ2X0asJc/Qz3Q4FsweuCbVrv0EM0xYgE6sdnhlaW0ZLffPG02X0c/NAEx6zH0zNFAGzXHZKbO
Ca6k6xqr89pjVqZzXXyVeQkd3ctiW3YxSzHvBByTvTqpxsISFWGozw2bHOMpjTaixofNd9MbU93n
kz7anUBD67krdnTBkPSGLq+jjysIZG+SU5xonm7yTT1uLc0Xp/lEg8u11yA/G8DCQUF8IT/cmmp3
21ovsyQ9LffglDG5Txf5D9gc+K3oUpRYkvVyRX5XG0f4fvVwooUGbbCrLRhTQFzYlXXkNw3GqsI9
IWKeKcz1El9yr3avRFBCgj81pHUynEDlDQHRu634lHTE7cOkIt9dpx96PPBnr9ve508eUa0tRM3G
fCf2rykp489gsLj66eK60cOn9/Mg1TQNH1/ClHWMIH7ZTOoT97NeGVMkmCrbardUF7LN7ab8YP2m
G57ryxwG0kxbqwR3X2NPmX7sZpz6IuItr5tINIGnYoXcFOL0bcc06Yv82uUtt9JA31czeRMFVM8h
ycETMWAattfXrAUafaFmmcjMgIDXfx7IlUFYmfrMXlPxyAi7X3DKMt/wef51+UCzKNjaWF4C4MVL
4kRXWBYBbHC5JbM30AhQ7NeSfi46cKUzAUDoA84KQiEj+A3Vvfod/7wmt2+J4Rqjkf5UIYqkQIOL
qrydSftiTgLtDmyuyx3ZiZz2JHD4Y4BEcPf3gAFDQUR2tL5/865MtX6maCPXnuRQt11t2k/ahJXq
aiQdMnUchDo/NQx4PjOHPNnPrUhk3mRgImDOspUSQ659G4DeH7i8m7dd+SRG+yLnZwJh1GZMyD16
jOLGrDoLRUGvAPzJjjKmHwNUCT1k98OdfNGpnTQ3DjG6gVnY2PHNTFDDXUf8RQt0jYXCe7WhSa79
dv6mZaasviE9WonT1xBAJyEDjJOa0cusRUT2tOKt5mfUpI9pE5Bm6MAOD6L583SfSbvIp/dlmri+
yRZH6Zg+CsP6xefpMkBgJ/74z5ARxySCtzswhWLUcJYXK0JwOOgYRLYVZloy6bXbm/8asZf3LwaI
eQ8243QL5BKo85ZcTba2HfGc1nOcXCIByAnA72NrPxl1VFLaLIjoWzkMDhqE9c1zy+qdfBh/Ep+J
YohKbyRSRm71uRCotDXxgXd5B6pFJUdVOMi8nC0h1NKJyAwehVNt0Vv4kGsVcuBTO/E7+zEezBQf
6ZlMSCkMNMBRPeh086XCmv2MeTbEfZJD9lmg4USVKFvXzakMAK5utSNNnxf5rDxsNJ/jD+ZENSmj
7vOULsBgKZmgTo1rOAJi8KJ+A4dDyoflewiuHl/Ntwq+y7i/YOMHBeQV/5jGVIDrUnwTS+CWnE6C
O5xEDFvzqRQmP1XIuLLbytvXNC3wDeSl5TDXqJYyUk7TUJ7HjEv9z4Wc+/BFRCja6XZxpRvaiwuA
kIHNBqu60JBfY5xv7YFDDsXTb9Hevc182tikjrL88Tcyn2O+7YBIIIH13GzuiAx7ElBHXCoODEXv
O1CPP4tk+SIjXbZ1AHzgknXk6as32yHPMf95evpMWqQ0xTolX99r8G7vkT6F74Xk0VGGEsiMV2xf
iBCCV2LlbytdZo6ema9NyrQ2QdUEAn53UCmw7Dr7ExpO1/TRROK8DqLte5GPa8f4ohe+0oaDIrrJ
d0a9+TiW0/yg7xWc9OY3TBrASquAg5ulS3BiCyB039+YY8t2Nq4D2fq4kZds4zCaSRN+culFMjJY
OeuZUzINVa/BJJ/21jEcCB/T5pgyWEAWys3qOAIJhmLnueIMCfERLb9NCAwCUqb1HmG78Of0Pis+
nxB3HAxsiZITWSvtuv1B11uP5Dk2JYubA3XAzBw8Afz+GOb3gjcT//49eTsgn7vr+NFvx77CRINT
AlzveqC64qYuq13maZPBQaHgeIS8RBNkkgTOvJ3G0mi0EwqoTbFLXTLZJsJSn8tz0aLVnVRe7Itn
dcZRMibMfWFwYtN+yZYWEEGPPibzqHkk/o62RMQCLH+bZp5sZTsKS7bGgg/uT2ESuzGBYg/bDPfC
tNjpPjwl77ljo43LkQYKfkpOw+/75YWXKkLlhyv7nA4r8ZwsKxcvN4o/ZWpMs3ECTwI7j9X9GHOk
3U7GpHXLp9XNYigI1RmjB1aZgeXb+JrYzbn7NvjI5+lNvqbPbHM6IBu7J7HmlmC/zgNMNpTdi/h1
foDUh69CpToSlrzKlCYYnvPH3McECtIkQTv6K4qSGKwJqZacjvd3L7SskP4ww53qME4fdvpdXU0t
aIOCmrIyy1Bctc+RiqZQlzDfs0mQUxFQHt6xfSPeKrGJqmyXr9bR3za52MPSmxu1pQLKSpa2qTv/
Dbmc3eXq3w0cW8whtaESUlNy/ObsXCi5fE7ziBt29fvIZn8wwS0+eCPC4t17TXO+EoeU+6DkfXWY
WfmGqG6KydwqikAr3bvi/nRtAH5f2DU14p4zVAWEIsHUcN6QngGiGMbUTtSysOwKo77v28D6sNpj
U23NCKiWTXx9I1+eOR1bKGUjVYGvfzc4xHOWCkyOeg88dpmHU38PpsYk3lRoq0z9q/y+T5/I/tow
9t7MWwaJ3eHmQTm2l6aPUC6Ax11eV/SXMVILtkRs8xhgYad6GzVugYi6Bz+sJztoKAHtQ4mcPMfi
+nYBZKCByBu+TFFeYOjB0KEYFYSMFb2mi6P41QaAQ+/W5PAy7pi/OWQA2B9em+FYXUuTlt3sC9xe
PzexDdYvft0yu+08Q/SNF8/dNVSkObvu6WFLb0C5HReGqSZ2+f3ULe1hNVJ4Vc/dy5fR1YyrnwFe
2F+PuQYpv/qqn+gHGFceBR1sU/RgmcguszujsgaXZhUDHRgIFJQ1ZpIRDPrWzDhanqZq+FccPRw5
dm8YV2OWiRhrKWNelwhu2Tl36v7U0esx84RXTxrjp4je/pDhzTfXnjMk1/wiG5eCVTB9WNc6xLnu
TfLuSIVIJ5vsuuV6SBAAoAp61MZSLq+HQ1jjVbQlkGMECgxsEucNpTvnRHTKXv3rKcQF+yD5SWE+
IjdtmtHgc6ho7RNbdFq3K0bZJdJcDfMJpBhTmMG3j/nmBGIChqD58NkOaxQbo9rt50yJ/azCJA0U
gMCLQcA6wcyMJsw6tbV8rIP89BHvADDpQlnc2UKCpB2JYeKCW4evrbxEA1KzFQGoffOVXCCs1qwO
WmbnXxwq7QRCC35CrsKrMJGolGumXxtmECJBIt8D1QbzUk/YrvXeYq3Z+aWMxagzfFpNOyZVVpS2
EcPEuYz7f4IQHL8GaPyJMjK12MQVsPgEEZh+IGyLqXgWUGxsyIRFUOcPv27BY2ysSXtVNimJssLl
AcVPtgcbAfyLoXOIuGIQZgAEhJrSN0LkT7AgROV5TyY0ymYaJpkdv7wEKuez476y5SUNybc6exLR
gcnkIW0JKODbfjGRa76K47OYNk6UWNnxI7ik2UYD530ersov9qchGWxzeBeHqgrTlx+nmw6C5d2O
n0H9cwe8oQSBgNFLd8SBmWz0nbKNSN2+jkrD1W5+IQaVOu50V1PGUerIVNegzmuq3Pc55oF2vVrA
2Nx32alUTF6v7MRred8lu9QvfRUTYpibCxp8r/OqCX/CxRN0IVr41R2KQETMS86mD8wT1PtoWU+u
X+1RAed7WPk6OidTmmsHtee2detjsf3wcUcOJbcfFqgzw71vOxCw4SIJbz/yqdq8Zh8+UFq8wut3
dFb4a7eDvCxPFYeJegbmQMnHjMTrxNHxs62m9aQ6VotUNu/Hm1dvwECgSIGD6u4VaRo9wTVUYXUu
I1+dc5g8e/18ux0E6XfjD0/JBgz5eoyP163yXZ4QNt2YhQ6+CyBYwKGByTZAp3bpvtT1Z1rBApuS
Cs9QGPntBGlOP8Muzo9LzKgGHgX/Gi4qtn6EQswfKODJ6IZ5OSupR+3iS4fEdYaN1mNi0EEKPq8p
gkHx9svclxqPt0Cm58NeIDZfkEih+5w0eCXrlK12D422vbBiYsF6YZp4N9nX2m31k5/eDNs1u95/
voHSev7V6wJP160bIHGBhpx3QGNyNMr1kZRqI5HBeeM/QJFU9417Ymw2NCD968vgb3zr/GIY6FhV
Z0765k13ytoUB7O88lK2jm/WqdIcY3n7KPYS5uHDiVYfo3JxHQSRYDUYkMVs4ltV9djBtGVxum+B
FTl5RFd6OW+mWTDl0t395Qgam7B55WkJcJnuLOG1dmA8fEQr1el+qfsf0MjObtOgGzj3DoE867PB
sJGExNaJ23EmrrV0ldSbO5S8ZPlkSpKYxvGZOLXsYpUbNe57j153YNjSoYSA06C0HtGeAUrB7s3G
BpPDGVoIBYKWMu4aJtDrAZ3bXRk3wzGHdu53YTnL3hZSlffQVBn2EGaqm+/O1If2gFzXzO8K+y5P
O23B9A/0j8aNoOaoYq7OHJWtpwN7gAiK/wYgILHrBebJCCAQRl53lQRGfdfsVxvmp+hIjC42MHtl
TXd23cW4Wyxp/wCNc8kzDHriz4kZFXsez61hI1t8jnLI0M9/ndDBSGaLHJWSaSWcSYKfFF8YI/ri
on+9tLDiRkMys/n/6NUv8fZzfobJ/Anf8Kvkk0jFLs3W+dz7YDejdYYPW9ZNhrzq5c2WAtEOhDzf
Dlb5BTyZLptrBGVSKDD2DF5+2Va+Tq+dilhxrHzzkTOYjZXDnGHaiyYrC+Ygg1r4O1PxYKx6d9jb
uZ69jgU+7Hfen8/DvO+VM5hzoH1BxDw8jveQKYcznNEIJMMepalWQ/bmU7d5L4r9c65esnoknLl4
uJDgq0g0BUsFnu1/JP2QXgbjtLEeD3gaGbD6+HZ+LTtcBmdKga2mXfPfWTFXWJ7fgC6HF3mwkWWc
YCh+peqou0CJKsoJxEys/QHbEwuG1UAIk/Xn5cU4mdHSDE3pOzJMqY8DsUrRew5cpXHbt69IVk4X
xyz+cXpqdilpo++UEVaNrrVhcyGBicxwfqoGZytucFO83ay7UQ5Oi87VoYsSdqI/JvdunRyQSxZM
cXCZYDZ0DZ431GZZMxtw49TCKwC7yIH9uGrl30Q/G5ryw2kfu/weppXXJWzrg2krLerhAc24gQ51
MKvuQfxccFLdUk8dOMrD/Xy8xpgJ6SrL5w3k0Gym6zOBsctjHNPrAag3C9ColK3r7dwzLwP8sGL0
r5DQTtWJloYejGF4DfpfHh6enFoiJYHsU6QyPKh3wDSD3EYmb4B5UhfQ3cFKKmwq7M/QTE75FwbK
0iQOuy98gh6UFVROWJ3h8fJ13+EE7EXhZymuIOAXGvcNbi6dcjaWlq8bcn3jKB34kkweYWPFc5EF
j1jhIobFVNi+5m8/+rpziMGxyPtjhtLEzNq+guDdZO9t+PcBbSYbVB5RLJt5Yg0lUkdMHW4w4woO
Xtgyx8HH5xyrt6Xuydy95furZjLe1wE68P/DojB4zyq3mQ3D4shfomzrwmZ2D8rVIDffKySgijyC
HjbcZQuD3X7Z2vwxyRbHz0kNY5GYbU60jsWGN3g0KsFTMxQWVGNWNKDcMVQQ71G6j74wfBu46kyZ
ZAkDd2r3xH5/fSLKZJtCarDoxRb5+h3S4Qx5T7CN1/tfcHpmlBy5k2DpBK3RvjFH9jlloJ1UusnR
WXW2vlJX7zN1y6ogYp76LhpF53Zga9Sk2LVAuVpmS0KwdBwD60kT9kcJBgyp+YRRBw9uJe+UvoM0
FV5Y3CqWbQkPbpSH6ldcmxquSnPqNgqFq+FSh/LUbtg4XdK5jP8LSF9tfibPoD0KH7OaYsHG0ZI1
1q2x9AozugxMAtB9y98pE6vmCr8GB2CLdbzvwhwb77tVXUoMlWyNZYJKWzchAMX7z7FYarzDtPMv
J2XG2lgcWM/IFrUjgL18tYzWjt+4dtmfjso3v+O1bt+GvlxOeD+eF2o6+QzQr/eqnRs2nProOent
yib1zdb2KePmAqc+5107HBv9DDq1CAhTpEV733WGm7+DSOwfaDlXLhBMDYAvLDF0qnb7/txyLopw
15V+EnDP7Iy+/5snJo+jpSqYuCcDNSykoxTj19Dfprbx7o1HjXtfFMv254koVjTfqalsyzXsnZzt
JbWM1IowAEKji37t+7F+bnXvTaNfTwA4RXRHwKPZud3ffirFiiGGGp5imDgiPEJKkTdcKmWUYSw5
r5YJO/6Gy27hdEyp+tM1jbCTHdXxc1MAoHCKM3TZ35ifvXdsZv8u51F6cdLvch5NIAGKYA8EJr8n
1OXPDEFPjaNtabPvMDZ+myn1m364u9Q+iSswqXzBjWhhExZftZNfSioC+Lg24DEgLMMEMN5uLsI8
giYz6MsJ49lLmWG7LvM+Mp7ykU51L0AYECMMIaqfiNmCJ7GWKcimfxGMiX9wmyVxk+Rj/sFEXftN
NJPXxeNVXqXhxqBdqnaDabnBs8FioPka+dfapy3G6T9y1HEJNhV7H7Dj3FH8f7+x4h/0e/9xGf3X
z8flNYtf//f/CP91K8rHm0CX4YbqcQRwciKx1XwFLX6vILYmxg0vxBWfzIvR9zaurPquZHdjGKH9
xFMhAeWv+R9/fNb/uDO/qZoyKalro+CSKmfWxYQAZh9LxI0oGpuU15X0F+986Y+3gDwf2SDiVlSG
vwnj2iS+Pl8vcUiocmu9XdAH3GKEUbnMMHQkz4VWwRvsyk2LyxDeySUA1BWn2e0QzT0BBgKNCcjY
uN1UOpJgRxQ3aKHLXReNtb9Ec/xJaUXGJtcoGyLrRv/tUm/PuErFp/4hwlQZTbDjnM3ek8cCwepy
OTq7djwvRqU/DSoTJbq6xMPk35eL9AdZnSyTgqbL/acrvxSp/1wuWd7VA7X9bL4Os9w8zaix8cDQ
Rif+Xzs6z8Eg0RTiouXuwKtwDiRLPJ5RmvpkyP7lWvo35Lc94Z/X8utm/eNatLSuborUfTaoq1bD
oHWMUYnCv4WJrPtMNt2zgV+qYgOf2WcIqTh6mmSQjGAF6jb27CNsbg24/LDPRn+5tD8s4f+4tN/U
oGVeD7vH7fPZbEmJ5l3GD+SEl1jujhiHuruRjXofTyUqeTP44B7fjP4icZb/sKj/4wp+WykPITYG
uczNEVbCDG2Uo81qfNwIpzvLo/vWmMgzeXQ+9/7uvT0g3GL74SWmj9EgBmhT2EKT3rCpBtpNRitw
o7Ak1/EvVyn+7T71Asd/PEJdewqv0mA5WTQPo9MLY9cbtBsO9pHb29kiVMAlGiaGH0O2+PeH9Cf1
9H/con6t/+PDk0elxNmVW7TFfgrVHoZY1550M4YVhMmrawfYgKXO031CNwZe4B8V75KBtfjLhfzp
Lij8R1KkIWec8JuG+vEwcjVrlW4zdvplwq7Te+V6BoadIbxgDBJwXIE/iEXM/+6Tf/dkfyv6///k
Jyxua4K7m8AEBDM5192TffCGjnZZfP/tY+V+B//9zSULQlAEVKM4+f926MSPVyXfdLnDAWfoKixM
A2MFZjPCDnIuAkpEfWs8KWOzjzjNzR885kxoBT/C0p2HQE8trqMFaxTC82h4dR6zp1scandzaVB3
03f9LTpL0P+07/3zin87k6L8kzf1U+o2SfgL8imPBsQjjWFQC/ytMpNluhTEKqJDuNGwrgxjRveI
T1L19AtlyQSWlC1+PQzIA4Kb1FyUrwq3FTtncg5yamXMHW9+F/C33dJWZpY0I1kFoBHf6nM0gQnd
8/xYp3enBjcnYtSu/Xp2m92x5Lx62YwOf8+cxPzFoJy94F8YD4wOYZfDEHB0eFTKmLNN3T9+GNmp
/q3H05IdwG8KD3zysij4meuj+ji8ezi2gCkcGosaw+gi9avjyx9GIwHsye1CiTr46zqP1+Js117o
iqTElAIeiF24wM35dwuCJ3v3hTChQt8x9/EYGnkvrOW+OgZew5U2MRYynfVSKk3xiga3dN6zz+a9
go/Vmg8nVt0rPuHwBFxqkRLHGnz/MQ1jMD8SQRaPT/PJq4izxl/eCe0PhZmsECFHSpqg6brwW2EW
V7mqdt2w20BXr1tGLKMCQzEY5St9kwMFkkaDRFf1HtD2ecLMOnFPO1QOiv9JDt+yWcA81xBjEAVg
QTrBf4f2KHi4aPn6YU01omHW97dVDjkWaTmzQxxeGEYG4mxwkGdvJ/I+06sJfhkZE9w0wR+7s7TA
QfJ5qTqQLDvbGp0pn8UvOigntv59UxCEP7+e/30Hfns9S50gGyFlsdMdhBUrk4zhabuMQ0hbQUqE
CRyNEY53DFFvrkFjgiJtn8xuK+RhDHbyDSayIzQFNkS/BdjTGKlS7nVuvKscQvYY44+ujXVniD1a
MjC5vHqFB6N/+VveX3+ieYnO7e4bs3gKdnU9wmrGMAshGKoXRszG6HkeZP29Vw+APTEpCq3j4Egk
zl6xTRcHfKcn1PhOD6NjL0n4Kk06iD86KFzXmXD0kyHeJ3OwIJ3vfuyz3RExejckqb0uECMaHE8x
fkWugztxHkD9hYHe90y0DMO/GM2I/SH3P3fD/77dv+0td/Gu36qP0FHUDRmVNAHcKZxhZ/B9IZ0A
F6woMIPef3o/vdxhrv7leSu9Jcb/uACd6DJpaAh0V/0F/uMgNK7i4ENOVodTQlSY8kJZfVa4AvWo
9o1/uWg6YVDJKMkFCPcLOEnozan8z11nNoG2uh7LC3CiMpNmH2c2fzvdmTsOQ2SIhxEUO/flaLZi
49AG+l8zdcE7xXow2jrHPk6iXmqeGWT576/yK9mWls7sPrIQz1OVXMei3a6Vfo4PbRBDfS/HArvC
+x9+QeYjZMgiNmLdYui5iteDhcDAHh8u+CIK5cypCj9OtEinN9EC3dRm8THdRofXBZmt3QMnrx4F
yMOYzvzOTAZcWp1VF+OQEDuSLUFb8nnpiMx2X3Rf8MYzG3sjYbSJbIWwpIHz8kh+NVCJSH9pzP5Y
wCn/eCi/VSfCLRGLSOKhVBBkD4ZX0KBbw4UGb0dbabPoIMKbP2CswsqHX7OAqqnYQ1+1ZEyVbWUh
TcqzSh0V96QFt/CqwJgYE23yMYcUMkCEXnz6ewLon5aSSpjuUDTUoTEUexOSfywlvclL5f+Rdp5L
jWPt2j4iVSmHv5Zl2cYGDJjgPyroBuUsWeHov0vMu98B4w9X7V1TE6q7h6UlrfCEO4TxOCCb3Cwi
BODo5i+2hBO3xra3pyD8FUW6S1ZvZ7fQ12FPzuywGoKkSxhWdqm6lrZobx985Ge07e0GW2yMWJ3K
vrd3F45K69xJ+XXck5NSV2tF8QLGfXzeGotyNklmVZvB9h8H+/mAM9HsBjthx5tPlgT2G7/SAZ1v
VvyHyuGEUAX2PFPAhazy3fufaZ/c3dGhiG76ZcyHJL5gg6BfgwIEeEOQHzWUVuBgD+GDuKAwB+60
slFvokXgIIrpog53ZawmAwu6P90VTC2uTLsDBDkp71/93VHIuHRjYkr84wCRcRsinMNqSNSt07R0
aEzveBxCEt+b8LV9hDNLZlPMy2JhwQKJERU/bHt0zTN8HaYEzQPjMtlhCPZd6CIX7y1m9KMVmwLo
azFzZgvYDm7R2M092ozv8QEQ7+w2eUIpHb3nRXYzafsD/pujrPFeYKcxczbEEvyf6zVNpvkHx/fH
DpE+h44TGk3NYzF77a8RE7V398f9PfK6/s39dJIq6KaEeJZosx0O7sUWUURRnN1PkoxRD7eQ3rcN
+wqx1A34ZfWdAshaeOho1sVzCE7pfYaiQLD9/UD++TYVUVRVSyQhMBTMhr/voVAoi97rUMuiq5FD
O51rEH7Qc9kN8/JSAvYzTWQs3bQ0Q8InzvgMBb7s11RsGlUskG4J0NW8kV9ZpKJlP7QH7cl1INqZ
8+4hfUFM5Xb9avN2QJOt/v4+XeVnwMUzGLLCCsL2VTRPNq9Y9FYddoipmQcFznfWPYYgrfN1pLla
DkY7md0JMsrdszS7of+nd1fAItrN8Tq/D8d5ru+Mcq6LjhVspMYWiQOoUVPc9GnPXTpoJOnnZT09
rGbKliSTJmgnuVqlCvHolR6mkrPmD5odz/ShoHxOfjcPlGHSdwYuZ1U+v8vdxQLDdVxSgU7jGoC4
hwvdHTlxDDMeVgTqM2SwTQDtyF9vusVLvbGvoZPN0Gh8xRluGcyQZ+zv/qAcOEn+FfwGltZ//z5f
FSssNbDQmj/+nU8mYuvMp55Qr6735WK5RKkP8wyeK509Q+paosJ4L8X4uiPi+funU6dL6Hvk8O1t
6CdiW6ofCHpb8DYGWOLe9nk7pORyEu7T9JFnGCWBJ32ks/KmvAFffrmD2rD6k2JgM9UV1tpj+xAN
c32B1C/ZXHvLkUXstlzf+/OPS+WiM3fE9KyWjF6apf00RRsV5TgOsTV9uefwGl+r5bBfvT9sitJ+
sdf7e8gjf/9eWts/U3sGtXTqDPzD1PXpBX7ZX8WxidXA7CXq1jhqobr/xiI5XgH8gbvM6+Dswgdk
KnVw9Mnzew4vY97OGg1FxGrx+9dSjJ8SYAR5EmbtGEPi8GucPE0oNpkRNYW8f5z8UME+bldUpdq7
BSyk0i5uDixY3K4Gd75d3CxgD9wYfyae6KTkeqjvMBNTBzCPhMjcR6h92pNcwnE+/jF3zzcP4Zri
0aKevbWvwuxAJ3cG+/gB1gPGS6yG4fVguujC0PD7K/RXB724WljwB+ykXZL6U/goJ3OA471K52F7
hE6yWk08drj2dBGvHqZrwOtmq0GFWszxb7zBOruPHQRCxXp2vEX9kPLB5IwTclJT0OY8a/l/I+zQ
Bar6iCTY0hMemA/a02eCsmB9vqHnyGcoHPeJniIGB8fZS225tP6sibtKO9EuuTycl2ExLByZtsB+
ykHpvo1wZ/hs4S1a85NArLi4xiQoufbw5dhc6wTKM3r0fT2Tmc8qGGfX++Ph2nmij4SG5ybjD+7t
7ICtV327jh9QSUe+e9L0RL0T/eo9pljutURXcH0N/cW5xrIpO9jL/fEufHld+ouP+yP+a9t7v7F5
JC20a3Rz7CWKhv1iu0Mhun8vXGg3DUnzJIe9nJv20rbX3rNt71qcRrBBA25rX2V4jVXuur257jZr
xdlz7ny0T/78Pl0ghsJFOLvundkmXN1yIfAKwEHxAvbdCjHwSUNWfROvcB3zoVnRwwYdx7FDMcPu
Xp8fAcAAfXcRBoUk/Rdq7yNKwB/y0/QT7mkuHe8o7y0vLPNze04mg59uT00ir/q+58pCsGSx66S9
Retnhr4jDkP0RfFNAZa5YjFtKTBSh0Ur9VhSkODoQSAZuWt7fLnYzPgZISqiqui6qCuGamCw+f1h
jlJSh4WpiRjzToj67KbrdhAXxL9Ahe1ijdEYet7rtkEwZNr1F16FMt2dpwc0JTZqbIpqaqp+EkvU
oxB2cmCI+2SDekoXbB+4skSbrRvf5SM23S4ua8fGia8nIYV1rgNszxbVi/iKQ07prqyFH+yC4Qp1
fspU6BIsTdPJFh0cwOq+eAlexlW7r1h5AVnYJK8zItj8F+0lmAFX9FIwZ1oYyyZ0IuhTqx7TAbt/
C/kGmHXD3CpnCwGjJRexCjp0sH/2sGQ9WsNoFv89/o3m/JyKRBiRD5TcoUWtLMv2HkInfE+RuEKU
s96GzpsBsvumhoFE7XghJYisQWBeggT2Orug9rAu7dARHF2dD+/Yac/fkWDC0UDaVm5AnOg8+S7s
6x3sNOeoLIFdqzPlrX8zVFeD3ru0tiZb6wUIMFFmB8/vYDvpA8fD8Bdmvr6woPX0j1hEYTJ3qyuc
Cy0RCMiwv8XoeEsf0DqdRdByCM0l14giYcRGRKU4Nco/ZJ3iot20K/MKo+hZhJgPJZdZdtdiN03T
FQlCw34SFxFU+akgri53R9f6GFb1VTTDjV5c1A/u2vzjP4NAHexkyWZfZ9sWoZX6MbzDC9KlLYV1
AOW+w/CGcgSfarIgdout+pa/1JM/wOzjo9p7sR3saCuvUezpZvwx+QrPiSWus+1S3kJeh4HMGiqc
ltIP9xbR6Y1Js+cmc5T1fnhIb+Q3aS/cVtsMehay/PQQgxl6eeMLdOJqbu6kP0RoLftA3xBK5huA
ngJQ2psJEMfUP+FNwNK0d6THCQcaWt6cFEhS7RH6jWbJFgYu9Gwwcs0BTX99iWU5GY3peN1NuWwM
Z7z/fQPh4H5uA2nYKGM6axhcn9/3rxlX7LcRiVUOSw62x7+TZOWWiA4mz9XVYct2urmBMwhZyr65
2V7NM3e3u+Jkm2+RgqcKdvMQLPB14bYVkVYGteDeSLTtuBTJF/WJdTCdSZNj7GQktSrZM2jIbO9w
unNS+064RgTm4fY2md2GVMERY5k9cddMZi3Xr/cURZf3e8TL13zRFDyYyM3QPmXbwhaXyM7hP4KL
NrHW9dRw2t/vrh6nVGd5/fIS8Uu4IezFGVXzxP7L9QCDdnapt3EuwaBdT6tQI+rCt/f7+xv0MspU
9Sju/dfgRZtFe+Em3hXL41/lqQdm10OA8V6OK++vCNn+2qLseZ0bM/UOKEPzqpYUjr3X37/puRP5
6xNN6ciXkMyUj6JWJijWQseBy0sxFpwjXmYXzt5zWdzXYU4WjtEl3RjWDGPgGQbqTLrrbaaX7C8F
4dJ0hZye8Qar0yL5nsSMT+47sfeEeODu2Zs7JA0bYps9akB30BgMV6CIAO73Duy0P/v9PSpn6oYK
sr8GAER+umadJqq5qXRFKPJte4ua+BzCWYGuCoKHN9FL9oA/x3FloHaC9Mwau0YE/JV7WK9UUUFm
QKCw0Zpa7+s5Bs3A96CC32YShP9iW6/j0alQhIoHV3zPVsoK6TDhatiaj/paW0IxR7FlU90ab+bR
UeD1YnP1asw54QrETZLb8UFGAgrchrnwJ6+X0MWF3pVfZdouBN77+t2nrvpG8RjqGBtXWoD4AWLY
zQCRzOTwCk02b5bg87KlSNEAKSkP+aOaO5biGH8UKFQA5vUjIYXp3VpMHKGNYNY/jBBexzkYjsfh
mi8O9xvptN2o3oSUvmAPUkZ/gLlmYr/iVk/W5IaFSCiUAsmGs5kVyxAtkHoOh4M+zQjzSrBF0wmI
kaGVrype3K5EyEagLARSdtu9m8mKmDkp1whLVTif91vfsCdhM2K0dBIZBtkU7gVgYjcmnISt8A71
NgPjMY/aRcnhg1SZN69UV3gXLSazbqEcIElQbFuumsJuicyPmK7+KbNNenwSUD/wnZpdk10L/Y2R
OzyVylmUZQ4g7Yea3uXfAforuon+c03dh94GSmOg+EVHITkGZjtDjMi/Md5LBBFgsPk21AoRiQx0
3SEUL4OlsLfcqF92x4VWANklo3TlJ1xwcnmORw+l+X5lIY4kX6nDnyC6UibaEsi9AvuwhfWiimDZ
bBgGnfy6xiRVf04gIV1HBxBLe2+Zr6oDvSvxTb0L/4T4ZczGyikokn7AsliFzylud1SPEflyUSp1
jqCuF0TfozoLXmkaMBPff0k6DtfqEUTUER7M3F/B7kXj96mDIwzProQI5/TyQtsP2WqS3aNwjn4c
/kfBnWI6YbH2m0nPDvESGblAcQZzG+k7BJxQQsJgBcrDmqJ0BvxtT+4xiZfchPpBBb5kD3c+v7/x
wMazJS7s55+1W7azLCHjS7qqqtJJ7daKgrgc6xwpb2N2uJmql87hJlkt3saZ625eKaJSj8Bt9hqT
rEuVVOncPfF18JMikJU0QZG0DD7ZHyY4wHLROfuMhOd++ff/ONGTqm3bmpKliClqNJMcChYrSOIg
j6AsspXFnT2Zqirzm7vN0+RyJc9f/ihI0SDxLjnrj98f5bO1f3p2f532ydldSK0VdhqP8nygVkQx
eHV3S/ZJTQCgCtY7vw/3WX7/bbiT6lXcGW3bl7xlhQBmu1jgUrl4wyHjbna32axBS9trfI4uFBk/
O6a/jHqKMqgav2wy5fN9Hzpovejt4pfqDgTTjDjauGT8Ps+TtGfq3Mq6RTBHPRGIwQ9ERXscfNHw
ymRTmK7VuAOeXPryiKCvuh1kOrcrXQbpoIdud9/DqYnmxwja8C55yzPHq11IhpkxC58BCerpnare
JYPjQcaVKGbc954d4UVlHCwfO6u1rLu/P/zn6/j3df3Pw5uGqVimJuunIWfWh2Iyylmyiay91KGj
o4MeHsAa5NEyyOlbwQ+QwEAK7UcNfjaCx9Hin4P8HOyCLg9XNZRR8eNI53oQiksf83u19j9PRyJJ
wdggpJNOwid/8Lwmi2XktP07Td1r2qGRXst8P2KzOzS2JrwbUKUiIbzwTaXvx9N/BqbZImm6IcmW
OUXqX+I2rRv7StU6mAE04WiX61ua5nD/PGEeVy76lOGlEO77mfSfEQ28BDQNlIqpnozoodiX6ccx
3IzmtqXzC2w2d2JyxW73+yf/HpL+ZyCTEgEtFFWRrJN3OkpJowlaFW8GcRqoKNcgNKLMlY9uX+5/
H0uSv4WL/zOYgfuFqkuWdVoSkITSUqxMCRGLdPUM0eBdna1LrH4B0pUk7uWsMFDBitZm9/770N/L
jz9HPnmfZlIVRu1L2WYglFK3RuYes9ffh/he7/gc4jPZsGhkq8zu5A7zA30MvIBwpaidsV2HxV6G
2RxfOEfPLAyWoAlwVgGnCir5+1JUcjUSi5SF0TduiD688J4la0kjR70w0AlG7Z/5gBA2WRasDkb7
PpJYia2qymO8aRCLCAtlplOTiN86eevBSFGjqwagOdzbTFj3yaJK97J81VFlR9lIelbDEHnEN43W
sNw9ex7C5GA6kMjHLXtE/wijvRzDTK2e//4RTjKSf55aUdkxKh/hJ6BNLLpCLisZ9USw5CytBspX
1WD6BLdGMA7EH8tcRNiM2C/HL8LTVnEFZSi8gOw9d2QY3AEy5W5aS4Z0suCKUM5TtWGp59mjgZRq
/g75LbweJAowDgvDrO0LM5926snZ/W3Ek3JfLyqen3pmtDFBmsgyWjcWRaw8m4smagrT3gp1VFCg
LwvtXksvrH7z0vAny98czCIuBKW4wQndqSbs0XwCTlKinxOBI4BD/P+k2yJRT0fGi+YsKVOHeNuE
QBNtgXKTthig4EPHwUAWISln+ouqPCS80KbyTtcKLoFNTwqs2+zJQnmgXYiIs5QL1GEJcuEezCH0
LmJ6hfE85leqa3muOBl67Kj929alxXbmXvj2yqcj4cu9IOZe7seymGyy/rpPDy0GkH6461HbhPev
yreWhl94uf4/fuiTGFI60s7MK3hWjQFzY1iliKORbNfJXcJ4FRLolavEt8eLUMQzxzdlbVMzTZ0j
gSjn+3TLPk49zxr4xEmACRWyHzAoxfJDLl4TiqdFl4Dn22fkVwHMrVoaLtzD58ITQHHEJTqXFbyF
kyMpS6Uy8EpxeBCWV1vQh/5sViw3Ty8OseN8+fcSlvrMiU6NQaf6oNK3w8nl+3wzWfDNMEiSTTXR
z3cdliANrfhLeJvPuOVk5xL206zD34SzQj0pVInVUEi5l5WbTjJn0hDfiMXRjaBg5Bi7qxGN5f34
IXaPqXHJmefcMQVwAlg9UYYiU60/maIqGmaR+vEG6wg53CWk6NIdoR2Rjee91I0tqJc2zXQOnc6W
lgAYXPqShiafnFP1YIhSWlSIh/Ja1eyjh8MbCEBBIzTnjo8eFtxCTZiZIr+WrmMA7Hq8G8TkwmI6
c5HCIgBkyVUq6ZJ4sovSUa76Js2ICMTdQBNbQRSdKo3CPdFfuktP0pDPW8mUiVkthRYw7aGT2yA2
dDHoLQ0JKHHNAP5d5+M8S6mes0JQt6O4PZrzrHBDdX/MncgEztO9VOWFKZ8JgriQdJDeVJUVUTmZ
sqcIQ6vUIjoaIJezcn1EaycF3PP7+fQZGPz4wKYFW4quD/tU/r6mBCXtjqEShhvf1xdt0TtKNY+K
G33QsBXEu7OkwI6KAATaRP7wKhSGml3WCRtfgXnZ9KiBYV+f3Q/lcCcqrppQYIoAfYIj0NNXrz5o
BcLfqgm5DHLVOLrFCJom51aVUlQQ9kZSuAKcO1jiKBGI2a4ro0UgUd0W6egUnhNk73EBcTT+yPXR
JSbedv1tEvXzNOIJ43whNMrMb561sHwME+VKCsKrPASEKS5k9kfSvqXgNNOqQegc0ET7phR/kG8Z
426tpRMxB9Ig5dB5B6tQAg0SxupiLKB8yi+i38+rFOFiCxbp0vOqhUgp8Gi9Z102lyQK/KhzKBHU
Yo92mFFcikrOXNLAR2i/T91Ji6bC90+j6MXQQmZLNoO0ZvcFuA5TiCuAupguhs4ipaLen7Wq+/uS
OBf4E5FBcRIVS7U062Tl5Q2/fjS7kBPOHZGaHl2Q+bbZuwTihPuiDDg822Z8iL+/jzz94NO1SO2f
SrFKkZqw8PuE88HTReabbULQ/lAskl1g7FokUwj6fh/ppJ7yzx7ncoQcBQBREk/3eKF4likd4/EB
tIUxA4ywWgkQkjQHB1MQHk9XF6Z2LtQ1SYM1xaICrwOu+D63KNSVdBi5nuoPD3+I4xp70aHDvcD2
uX3f5T+ifyUCV1IoHZqXZnvubvw6+MmLbbuqKfqIq/hRdOeHt5UbQS2yITl9XJjmCXjmn/dKE5tr
ypBFjZf7fZpCoucgnxgJVLRdTpaqyQ3CdJS1b+v5xrFlXC53Kvx2MIa/f9Izi8cyyelMjVoD4MKT
g8xM80orVVatKm+Hwa29d913Zc6h0Nj9PtIJ7v1zkgyl0EthjVrEG98n2SVGbbRSQtqCBEcmoDSI
cJ8nm1fmpAndGvNAAw5SbTkBVXOVaXDIDawVg3mHqK+/NpJs3vsfvz/U+ekbXBYqjATVONm0fW0E
UV6H8abNPwrhQdK2enKQvA2n2+8DfV75J7uU2f870klSGzd51mahiHBKeo21VD46Yb8NTDRDnsPu
Jo/nRbgow2vY6Kth8ljoXIThFQ54gd6ynQw7VUWqSnjzUbIKlEvX5rmNZpkmbSaFGEkjVPv+ccq8
9KO+EuNNDS1bfyfE17x+PtXDInVPJcgqoGglkGHKeG7E7166m3LK39/RNMaPV/TvM5wWMgVLA0ox
EqiJ+WMGcaVGwN1fUxQ6esk8H94vFmvODWiJk7MmgQt8qZPTZbRKbZT0AAsz8RD4ez9YozDGcS2F
uzDbQlH4fX4nfLx/dsDX8U4OlFGtdbOU8uHheXtz85C6d7f6fOa8XONmuoP+t2svDHjSXv854EnC
muWSaDZaj/2MtPYCLoaO3FxDQKbY9lKzsnBBiRohtI9+TxS8jyT1rtHHuYm8gKrgnlmWthbvKnQP
IsAksZ9dFcEuYymMSAyq/qMT9R8mMpTDoRjRUcREGqUYvaEVy4Hcdq6Gv8x08aUTyeiIhViwBqIw
xPeS/FdjEUeWafdG46ZaYHc8g2GJ1CooWQjztrk2Mn1et+HD71/h3Jb/+hFOMh5JETWtPrbRRgG9
nCIsqGyV7CPs3i8WSM6PpOoqCYDFP05G0sVaOoZqnG+mGk3nEp6l1a4K10bv/m+m9O9AJ2dLZjVp
0WZ1vDHHHTY3YrqmmGoZhW3Fzu8jnUtPLc7u/87p5JwYirpVvI7akyJ+CJK6GMoPKxTtAenTGjNm
XuY4DDNDXct0Ro/UP0zBzSpcLro9fUUPdA6/XbAEFZz4Ljzb+fdt0jSHUo8j8sldph8Vr9LUbHi4
gu+63UKMWM3ej7b7HrvvU4RiLz1n8oO/hH1Vz4ScvJR/Bz45R+IgbpJWZmBrCYjlsNXtB98B9+gt
3ZWyXIxQJeC2I44NI/EW7icuzKDiwCYSD9o7/Lo8m87w20V03NnnkqYqKkRQg/vt+6Euxk2qArpB
i7gBZ+/ow4skqraqO0pJ1Up4pPCeGwdR3v/+IZQzSRgV4n/HPTl2mpEEuBlapJelNV2W1pwLarLk
Xs/rAwX4AbsdSrtCiFCr93DsDrRaJJTkwa11WzL0Xj8k+GV1OsRHf5sAR439g1ytiQ0KcFTqVpBl
/J7IHriC4mzrcfYQYUfWpQvp7K1IK0Q3ZNJ4QM0nq10PwsHX8ybasKWGct9S2YNRh6br9Qgtf93G
+0YVZjnakMetqlzY1Z/IktP7kHVFvZYoVNFOwfBFUxrHMVOjjUw7KtfbeUEjO/E+Mq288r1Nk5W2
l6zzwlwXuBAqNaDZzKnGQ53uBeS0kNBUA2QurZVnHuchjLJ0O21FEZvU+jB4e59CqZ++SpXdgwhJ
QwMJMjgzQf5C+ONlj31jzA0S0N9Xx5luDJAWmm+iRnkNT+vvi7Ith1aPFDnd8Ow17oLAJ5K1QIrb
baNLB+NnfvDzFf53MOsk5lSHpJMrdZKri+nm9XM5WOvSuyVWrohnSWwBLeG2SXdeUT/HLQstulQq
OBP2glEXRbImrJJN/bSxVsh509SZgOFMg5qVK7QuWyDT903l1s3eLDboxbP0K4i60m2d7/5JF1Pg
u0gz/v7qf8Y7PIrEatKpWExh+PdXL3ZZmTZtmVNVdSP5g6uC9gpnddIfkgQ1yQtMmxM5iyn8YDzG
YdIa0eVpMTW3cjEq6wEtZnQ8fcr1goFIFdcFaaonAEcHINxq/RVbK0uxwMEMMctQ7NEBaUpuDZzd
pLqwp7BkD0jDZRhBNDuuNlo5Kx8gjpGAx5TfNS1dc/H0/Hx09ZI+3lrVrtO9C9M5c/dN05lSF0VR
cLY/uc8Ny1fGMWc6lMIDX7SJGsUUWSMd4B31mjz4kANxZoCLCpJxnlBHNXygseKigouiPyWa4JSj
vhCJkbz2QiLzc1d9f7bpbvxSpkcQQ6uKUYk3IwI8neyaoKEw8wi2nn5XXeLUXhrsZB2pUnz0Ar3n
RVS74rjGzbIqHAq5sXe5GfiJi/m+haeZmYoqKtAqSFC+zyw9qnoreHq0YblK+cGPiDBRaKl2UkVT
cBth2YkeCYpE6FOPzUHDciIZLpxZZ84RHkIxIZnIssVjnNykgT/0WuaN6SaAKQZCi5pH6OAjgjss
TXnchJOZoizgeamXgprpJ/+Y/peRT+5Ss9BZXx4tykD86EL0V1G6Lb370EvXU93Rk4btEfaLGNqE
PnbZOQP0Hxr242taPx9HsHQ6DXwgfEr3R47Gj8YAM5XFqy4d/zeniyqLJn/zkqyTg51Sia4LBQVg
wt3MfB/796F1ONtN/1AB7boY9Z65nfkoGpQjKvjkcJ+8yS9rXuv7KBVEbhLcZNDy+vDQWBvmXewC
dk+f23AmW4gqLFKUjosLn+VMtY+xdV1SdFGyDF0/2QKtKAqmPg54Hyn1rAbrLwxHR1Lfg27tacdN
lx64zwaTDqwUOSUaA7+f5Od3BbEblXbdUNXTuau9MHqJIlGAptaup9VMQz7TOh5vphpy3z6GNcZ7
7jGHwU9bNIXRqZrmoxL/8Y7NhWbdz7B7eoz/PsppXSdr1agcIuAVCC327Rp+bVC6nv+a5a8XJj3d
1j/2ggHdiwqrJBvGSYB/DDK1Eawi3cTpXAFSiJUFrtk44iTrFqAhrmTphfd87qRTJNpWIj05+Lcn
u++oCIKQ5NSH4BnGxUfVfUTxDr3h4Hho9cPv0zuRn/rnuvw62MmaKsTG7HMf3INuNYsiKhdDAt9P
HVZag1dntAiRx/J8cy6jRD0itx1a+zwsnekDk2tPOKbe3DXZml6arL6bFO5T663ynz26Lp4ebs0S
zXC9Cm0pQFiKu1fVLkzhTBOInguKa/LnzpA/O+hftmRTllZWyGyLunkV/FfN1NdiSzlARewTfXCq
AtQTFG7qJPGwHdSpDuyTFjek+DG9dCWePbS/PszJcrG8MfEDjTtRgWX3fLwJqWrOxjsDy7w/ajiL
n/vIqS6B4y6OenJfyfCBgv7YU1El6CEg71DeDNZycA3ndvA/6BqT1ITtVGEyhPffl9DZY0mZOhAk
o3SvtSkj/PL+gywpc6v005sOcUTALXMjbHm5BnIgEGTjfuXVnp0e12Y1LrqxdrVaXPz+CGd3zJcn
OHnpcSrFohIRG6SgvksZd961MFHRSDL8cNtp+9+HO3f4fJ3w6duWIjXINaID4mqFaFbBUE3pqV4D
w9AuBIDnP62sTLGIBsNTO5lbqhfd4GfUcHNpJ8Waa6n6dAhNHxahWQEaqoCAqFkvzIAGGV287sJR
e6aNzv768gQn082EKA1GhbM217J5lh00AArOaIfAlzkCpH4/GrepdiER/WSRnJ67CtGXCD5Qk8F8
fl9V0XDMiyD0IsSO0X6EKDPUjmHtS0+/znp9AcBNHA5Rg/0VLUsyYqdt4dRrydIr3CZ8zXgbJF5w
g3PlXdJ2KW24iGRrwFwpg0hNhOdoGlp/4jCb+T0Kn3Vgq91ge8p7LJMMYBesCLhRAP+u0Ao6GALJ
AvJN6ojdqbU+9gQ9jRPE6JmhoN+8FaEF0pvdnhwCkUxPclTRcxKfuwl9YhU0J9YwAjKaIw4Uv6/H
82tEUekJW1Qr+ff3d+Xr7XHU0jHaEPpP+TpF0RZErNzviFStbt/7iCxaIFwJV6kFhhjm/v4E05X0
82P9+wAnV5Z4zPN4yIDOHIUtBH/S/4uR19lNN4HYqU5QnjjFqASekvqaIMdTx1EZ34/pvqSl0zDT
S3cir+3cdDRAFAah96R+8f19UkgO60LRs42WY87ZBo42lHMrogdNnbhFvt9qBY5Z9l3aLmQTDQzu
6kfDulHLEBJAfdXTGs8wmh0qY14jlNOPgEzvxXyy0a5mfBdBkCBVCPgO4CmQknKW4PywshjkzGmb
bTPEy16fWNFub6RurLZ4MOzK3HMklDMHyxE1bEzieBF0iwY2sqxgTo0DSFS0mxhZ9zSVHRLcFGWq
PMPbDHVU6aDChmmhnijH61EnivnblAjreDXq9NAJI2vm191qQIaqaJ5kD88VGM6yWbuWf0C6whEn
fHKQ38ryrgNmGFeILsmw/DREfiYl3X5rsK4SKsCF5S+EZDeSUysuFiup/BTeEv4XAfeQrM9b8ThX
x/cuLew49JCfRpMnrh2uKwB8U5eHn8OdsRxzyanMWyNrc5ycSwzMBTdWRoe6m48G2lCjyVa91yJ9
fxPpRxl7otZaVgEPo0NJKeNVLLaLwkLgzP8gIxh8a8YBrSKyz+tOBBoN3kee7hQT/cT6QLhiB4jU
lzLy1nqxBFTrGHp8CW09Hdg/9sqXxXWSstRVVhf1UYk2aKXrw42euaqKscOWYwYptgztiGbLnr24
gT41n/7/AxunmKRAFppBj6LxYdIvm7RjAELNDiXA/YeHh0mZCn8RkIDv2P3d/nm/baCIvKDM1805
4mb75f3V1dWzNYP1+BzPHnfLe9u+vnaWu12LFvrs9/Pk/In235cEcun7DgwooElJV6ZTaxBEs2Uc
DFrwRrOrPl9UiY44HjAZlpjBuh4v4irOJcBwZv5zANCq/j68UmQtigt5uiGczJE5KA8S10OSz3Nr
NsKp4A2qM7VYlzjJtrsLcz+XcXwd/OS+DXqlTCPQYxuc3DXKDJ17lLC7gVXs17jrOJ11IXw6g1ab
UEsa9SUdHBVh3Ml0RT/RC4sGi2RiKcpOY0wKLNS+lcQtQkpHU7Xywg1/NmgDs4JSDd0TdHq/D9q3
npSWEp1X0hypcbjQQchL8k7RF3Tef3+n54qQyr9jfb6ALyGqqbRtah5jRFNJ2VoyGXjIcNk4jlIL
obpdWF+Y3KfW84/N9mXEkwUsVCiH5AIlFLBYHJcO/EYxeBojlxBuSt8N0iu/k+h4DzPK3n5X3Jpj
jjqO4Phq7sbpuqPKHyQPLYppx4OPP5ylf2BbYR23fZBgdYRFUL9NAriUx35eyKCe/vhhiqlE4pRS
tJXQiVRgntfcLWRkhr5SRd2ucm9bVm5ZYLla7SWqiL3a203qmmDPCwr1Os919CBpmoeJe8JRa3U7
YGVpp1xroCHInXSKpMFW7spV5LduLuEGwhNEheIQNFVa4nLaopDgkHw6BCXwV7YX7+jPCtxv7/dk
hzZhFalSc+SAwEdJRr9O05dmjaik0nFmJMvY9J6jGtX2GDs57y2VvDmgYiiYm8qK3VQS1ppY0bVs
dtN66L19HRUIvU8tDDuz1j13kza212YlXIv1u5RObBzrKuUtSZMzIe6BR7Um9iwQsMZBUtsmtLWP
dJaTnUK9bniRrXpR5juJ3QSjRZiwc1jK1nv+KG8vKLjV83CtpjVmeOUs4dv7ZC99Ll4rqrVKPCi2
Bh20miqf5BNqK5m5QCep9lS7HDLHqGgGYVvhS8o8jI67KQzHeNs0uc5F47pUPTc0tqWyp5RgV0M3
n5BZ3rFc82Ej7SU1DiUagFa9SbtxZiquiWNI5H34yYeEQcDvu++TVfPzY8Em1lRQHoh4fN/qYSQL
fSxq8caztEWAObgxjHPquFMQ71dur2jzbuyw/hqciKWp+0u/W3VYCdJApPahkdTW8QHsSlWh3E98
22LBtJ1S2mInAfSjlZHi+wMpwkOgguZv8yc23PxYLU307bPYGT3Ypsa7lBg21H+Hu1XBJ/LYXzhm
pmL86TxV6sagMzUNFODJkcb0G9mTomiT3/k79aZajy+/v0n5XBQ8CX9QhwLZY53WvY4Z8sZa30Q3
5oCflyxcazpKtTiRqvTULALAuFg0oYbIhrgUs8z90wZ4KMjKVV2l+E4g0yq9tCMOdmgFFjCI10K7
9UNcuqN1IF9F8iEwL9Wxz76UCZBsAbQEYD79/v/j7Dx368a6NH1FBJjD35OzdCQdWdYfQuWSmHPm
1c9DfdPTEk2I3VNAVRm24M2wufYKb/gae3VbclUL7huxF/4O5QGts1mQwNRpAtpaRW1ZVxR5jMDU
TduMlYB4y0CHbWUX/luEhw9z3CppL7H78fOLmLypL8uNKq7IsARHNHM8WWCrBeuoOnve2vCef15l
stsM7sEQTctUGWiNnl0iRIkbpLBdKHrKwF/6SrgZWC9Sce2BxlIelIKzzJWbnxycsL5XizNsvZmL
GPKNv3a1Dl8JhKkJUW+0qzVXt71cJDvolj4lDlWxFz5XeCsouCjjlYf9etwB9eH3s7UpzTRbJpMT
pnn/tfwYodU1tlpXOigxA9sU7ag/Y6WoJYCf8TFnJq8nc9X0VPKnApozae8zPx1zBGMXzKDTwjQ1
cC8PAhuuE8qg7kH0n31YAwJ9GPmmFR8JTRfqj5RgRLNz5qFPfuhfLmK0wRqv6eTSSMGVDJxe6OwL
0vLT+jAIPc2piE2Oi7/e8ah8t009NhV7WOxlMyiWbMX9Yrs8LHf4h8Am+vnWpnIxwgHNbYtPFdeD
7/Eg6gyXOEGzAlCihlW0equMbqkg6gtsngGG5iXrn1ecjA0Gyn4yaEPJ/NRQ+xKB1CIvWiePaOFn
z3V59nVn46BuDaSwSQ8RZfrPy02/uv9ebvTRosgmJ1LK/uG0KlsNhbOr0NxE6hcxm9smU7UCjxDK
B9RdQuzozYWWW7m6oHOySoeC5+doT5p2rvAG0I7IGPVYjkTGXHE2vKG/AsKXRUc36GB0Ulm57wH9
OmcQS2UVf8+zCRSGfqBirFQA4cFF7eDhNx8/P1sO0onFMfSAO6RbhgiU6Pv2IemTQyUF50NIjB0U
WvNbqb17wHiZ00O2peN75xrNwpGv4aBH5VoHsKVe97spmos1ZFOqv5MMujDxh+N9FHDLfGflizgv
NqiRh9hqVh8wr6W2WbXyu+hmwJi2bh+uoNkvCPEJHDRYmTF9WMPeG7W+0ctnatQUdyPPbAfwAPgO
uOq7GNIBjQZSlaILV0xItB5zryhaibQAid10OxwpJE+OoZuF+0KFOV/TVMpf8+6d3jJ4Jb04ug14
WN/YSHG4ihJEkFGE8eK3oMRiCTxJqb4y/NtkW7MBmKTpB/Rpgv6aqh8B4k6RX95z9m40AVPiZq86
5KpScVGKYGUGN7qjrXPlOwAPVVh7GZBAg7NO18qgKKUtEFxXMFeik2yHaV8V6ath0kfqeS4DaQ22
ynsPm+cszDeuZ2wl11kmEhZapbpX8MKVcxB3/N9g+qPI+JfnZxOtFKv0b2Koboi+kLJSniVYTVPB
+xY2p5MdY0Aahh/vtM65+KF9ETTQY5jWe/8WisccgZFOetOjcC104RZ87f3PO2zq6/26v0aB1/OC
wBT0LjxBbVk20msHqpFGViG+N+FcpT8VCrVBZkdEVshENOL7Xi6s0EhqnUhBEWNRqOVJtmoYFcFt
lcp2U/jiSZfPro/2T7IuCgF9xvRNMMOjxpkL+mSAuWaBuTSqmanD8AWPv/CvFzaK0YCU3UCukuCU
oZIQrBPn4OCSWs+sMgluISGEP8JEXQHN+P3+1SzQusQgi8ppWvdI6shxvWqkdBn2/T42XnP1NcfZ
sovM3XA4DNlcQXxJpbucBukAamcaIT3nhbW2smgmjE8mHjqDbjRsmfxKY5qi1ZmeVMk1jTpKOVlF
0TOlf2hAtEE57TXXXzRFXmaz3eepkP512WGDfjmtFM+KYDeljFvi5yg8gPnIxYwS/Vz1wbLxI2rE
dTiHsZ0c8gybkPuViK2fbJEvq+qSIyRezWy/dN6SfGtoD6L+WDg79ZkUz/YeJOQvRXHuJJm8V54w
rB6Tf8ZDHleps9p0nfBOMm519mQ4l1xDRShe1QbKb85LJhy12f7aRDqApJbMV0daDQl1dIKEQp5B
wWjiUwdlSiQwpc6bFF8T593Av7iHEdnL4rJEFFV2l4RpyhXQ5a22kgxhZz5k+kwYmDjRvl3PKOL4
2PqIYaWjv49PcnGGDmtoM3Xj5BKQLAbxFFCB5uhD88zQbHOfJajBqI5YQnBn7mIiZEj6lyVGVULQ
xLlr2zpKwMOJSosIzG2FmWIzEzQm4rPEPkXrVoNiSqX9/fOQm8qSbDmD8qlcwe0ySxkUPPC8nQcW
DOF3FAW/LTVKrtpEAIpbw2RgXti9ioxXaz7AdfGnlc9yuk5PNGn+14cPCtTDeUDI+ZsZ5dqaWnsB
BwJwpqh4HdRQhHu6obM4hc+jZXxvpobmC4hpQNrK6OhB7lqB9tx5J+WlQIfblciHDUzZmGfKLR7H
dPG0ByX7DeANLm2sni3CjiUxnQjjS8HQKBcyENbXzrhKc3CGqVcMnZY4BN4RV7LRVoqlBH0hWf5M
oBn1MerW0DUJX+HQzzzvqVAAtA42+qCawhn0fTP5bdt4tU/UG8YMxi+OUzLYhHmavBC0Wb7T1CdC
E0SGWchEg37I99VSwRV9R23oCUs85XANuLCSXtNaW0DfbdqDnMbbApQf/kARs006CtQnZk/Kuv95
m00dvHSDqKrR+VOoHUZP2Cn6rO9kUD9cRYFVsJSuXYDZBf7jldVfokp7gZymqPVKwB+nt8tNEdrb
1BKOTp3c4VMu/FFk3n2AEMbcLHlYe7wzoZRCozV1RjDj8ttF+0nrTLAsuXUYkiI8nJZDd5qAorUI
Ogf1mo7ezw/kc7uPFh0URWB9ko7BShx96o5nNszp9f6KeFztPATP9apbviBsiX3gG7l5m+776OpK
cEsO2i8D1AG97eSkNih54neLkEC3bhG7lS5hFJK+bMuGLwZq7PbnC53C4NGXsFCIQWGY2fToQkUr
qx0h8qOLWr2BR82as94chOgjwbNT/TAGhAMeOVnYo2R3qKXXnIoht+YanVPjDXPotEnQfyF5jA8U
S1CrQm2a7moYW8tgerAFMmZ2i7ZYt9WiOt68R9tal4m57Mxf+muHEaXD3GPl1A9MuFMcqcytiPJt
4CyQs322MF8O1oG+7Io7vREXfXKwHhyI6diyO3sJKGPxbiL1W+9KG1tsNEu633Tg19mpEg4l05Xk
qKNRK+7J1MPkkkCIbjd9sKN40/t7MHr7oN2UN1XCmFd1t/ZR3jXepqfyALor/iMfUdEFmTFTSkwh
o3hKFs0OSJgDy/b7Bx+HZZ1reRddqFUZmxdGviml4ABijn4daSSVV5pE25L+RwLt7eetMsH8U76t
PoSjLyldn+puJqixhrsPgc3zoRmK/wzis/ZJ3qO8HOy7TfD0hgQxprKZuai8jXYfYfhTDi73P1/M
5KMgh0aqHxcZ/jOKOGh7x7Zku+5js8SCad28BkgDD/PNR+nmnxN1Y8yBwkb6g5/QRkqq/1oSGNH3
+9cygHg0S4NHuV336r/mQZKXwDZw8jqrwgarZZQ05UXarcUX81hLGz2feQNTyES+UnoYuI4R+P+q
b1S9rxhyKleOLwj6KzO+l1507LC4c5dy7wP7KtiIzZOJIvPPD3yKBwH9gwQXIxCQeePOUN96RuDL
SXIJUGd2IzQp/5S9dUk1aa2kYCma8OBxnkaktiGjIVgxemItdS/fVtAa0oNL9yANrWUFvMKKn20x
2wzsvqiNdrLxL5i60n2OQG7YDA175OuS3N/1Hr0XBAjcqxrMJQUTOgDKtxsabWdUPTLfrWLlqnZr
oSYghDiplBfElzQRG+s/mX/vRA943v1KhKOp3rmAgjWUmqRbELz8/HAn0oZvlzIq0XKlSvLUTeOL
aAJhUa/M9OgHW+FBofE0DwGcyEPJdzkTh67pIAf8fSObSWXT5SuSC5Q6wkgefJJZ0qoFdI/K7aAQ
eHbQDMzncu2pcRMS85yKmipDhxjnR9jb267fezA8cVrDRXqja7+0o+ztfGFrOCfVPGkQTLE7JqCL
+9Z98ZC8f0WDq0fq3LoaSM6kN8Do6bJZKOlsHjORKny7vFEtILahJjaBaVz88oAI8WDz625U758o
3wXRS+/98/Nrnzp8B46BQg4HP+8/lpJfIqpumk2bhKI7kMU1xjAIQ/TdyblmsKY6ImjEnDY2XhA/
E5orxDKHztesItgn0m2Uq3y7itGpElSFrPuB7J7oYBqyvU3ywcLurcE7r7z2wkcAAK/kQNWkHdcJ
FlYkXxEi/WgFEpjc58opt315afV+IST/NvXgn+0sI+XdQ4U9SVRUAdSlZpY7R0QboTvkfXYw+rNQ
P5v6TWO7db6xSGwT/57XluzIM5n/7EMEFbLoxRVfxChYIkTITJ0Bayi/DmCsMD2BiVvpCZM5HZbl
q5Gbi6LF/617j00HCf7fAwc7LZAgKIpdhDJyHVsryX2j9bkYWsnIz8yEyKkGDwLbkAhI/cFLjFW2
PVyvmkpu3Ls8WxkFPuroNAZP9NXIpwLsw/P4kFd3P++hidAxGFIPNR7yF4o+qgH8SBMst4zsS2++
pcZDJr7kxsa3HwFaCNIM1GxC/4GoQeTgFuEw6eYoTgmejQJwXtqXOD07Kuqsl77YteXB7nf8IgnX
nrCTcXSx1wLqSNbGVbcDNAXDvWCX6scEGehwxWBeh8Uv7H5+EFMZATQa0EYyTA7MsUZRzc6xvSZ5
cu6YPVu6vTCh+Mf2NjDXqod+NHp6PnLnyb0XLsu5tzAROAYKj6wMR+Pffae8tlXPskXhUginUF12
/aEYlBMrJifHJs2WQjxj8z3VX2NFQwcUQFEjq6PTKy0ltbd4Hxdb2XjWRc4uQXZKgmfW7NmA+UbA
mBhc888P+VO2chwrvi472gFxZ9ld3aT2pfbEhclXlSj6qve2miNQ6eXA9J+i9NYe/frdRevFYS7i
1oiEbYP4znO2Et+0vVSlpZcfTP2OnNnM6cEOoB6/WciptEr6Pz9f8uRXiQDnUPuzcc2xtFCcun5Y
05Y7geg5m9hzJLgHKNqrjTWXx5DZ2FvxTKI2dc7xfbAJUU0wkXEahVQx1g3HD1v3rjT2bhT9Y2q/
fOqYXDjK7bmzAlCAO+CpAbp8Bt1JNVOQIUw2unfz8Q6G2xDVsHr9Qy64K93eB8G1DF4F508qvsRJ
gNfpzJc9hY/8dsGj7eQ6ap6pveueMkwuxcpYuITIpBAWcUkf5ypraF43+soWbmWrDvDXcI7mPBXI
8L+RBp7/YIYzemRam7di4uruoDkL9okyE9HgsH0IAAzjJvLzpphqV1kKgBcYAcwJ6E9/T4Hs1C1N
09Oti2/e9cQo8xOH3BkvunqNrOMQymQcbbYhum/2qWke0+4VEK3YPYr1Vtduuv876h9+vqhP16Hx
x6XSxgGgMYT0MctaawqZY9Khe6RcC+zqtNAfOAc9BomNvUcQbFHW7Kf4WkrF3jW8pWfb2972HyPT
DxemtjT76ti17b9BiX8O6CdIk8zwnFcheSuifSXv3FBfefp7zksGtw9feVB4a4tupQYfLh3qGv8l
tzAp4BDQ6VYuPsvwYeHBpTcRz9wMi+lAvTVlQzgHa46Aitm8CYGzqnHkqZSDjpdkJi44hBmQLy0U
NxXj+eenhEgv7+anxzTK0qoALK/r1CGzLAyuY22bUIMEUnxHLuvb8Uazy6NtY02O13As4O5VP9W1
vLbzxzp/C+uVbbzLyMJdLYwa8dMaKPNFiFI/nGy8gKyzB17SjR4iv1sWXb3nb1WUdt3AY2sGV2Dn
tRKslcCEiSY7JgrXqD7F4i9+zJFU2GvprtMOMEYY5qJci2MRGVPtkHvo4N0N/9JhxKm9NfgoDP1H
1f0d2QJacngf2Oe6BQnMiF2i5yOcDdk8MSPYug5cIGnZtgixJmeSHTFZo32o419hdx8KEUV1ThGB
tMy9rUkgNb3fVYd9hsvI2b6LtRBfRPXeoNumPgtpsRRtcYWQXZT6OOOKwUHJcYFAQAJnC5KlVsTp
QsHHOECaocd0wrsvU/YdBVxdPNj52mZmVbzpLfK1+DGWyVV1oS8G6xgfD5oW9wUHUm/Vi4T9axQy
Aop08GmqyNbOID3Q7dcQRT0VZGjTAatjGgWkd9HU91JZrYOwPDo0xhLx1W7qLUP4nk3Z5c1FaZVV
o2P+lMv7Sv3o/WBti92u6stVC19os7PCe99/t/R65YZMOC9S1UPooFotOIsbfBKCA7u54zyGvMIY
ek0/y+ThqNETPX8f0CnTGTV8zSNpZWY7V7cePDs7FPZctJ0YUw1+KHRK1QGo/Nlp+JL3owtdaj6u
XyfyUTTL/qMseTHxIdb2Wbqe+WCmIivhZFCHGiR8jFGKmKi1kVtujBS1/Ixp96LHzEkw5S34Iw9m
klwXS5ADGuDf4jWF9qyezfzqAR5lQK3y0p14DhI1fUVAN2UKH3QOR9G3lXoT3hVdtaA/l8K5xGnb
0F5DTkJUq9jfMw9gKjujB6sj8myh8DyWEEVC30wEoUCIFzUWte+e1OwZRHqp3GTNXUuhtEZYpPDN
fY0Ph9Kt0v4VnDolFxITA0tF5RCUsTf7+bImpFHI3RhKDNRvDCDHuh6g8pUUChyKOulFrMAqJQSX
o4UnjoKuyF5VH0XjRaU+EiVvU/rmwqsfzHbfbDvt0vqPZnffVPtSucv4HfdoRL8C6FgYrNQ6UJ3H
Orv4+aXWr2a1NQI4o8KuLMNlUT52xZxcpTIRkb/eyfDnX/ZzmRvd8D6ti47jvecvo2gf2fc2is8Y
DOTtv0j/Q1R1rkErLapy7muaaGcgLYM6LoxqcRjyfF896fO00Y3QvaM6rWkCJ/02EN7d4uLBoQ+N
FwqOJHgie/r5/Q2p7vgY+rrs6BiKixDCHvOeU5hf3UBdx8U/KegTkDmz5MXJ70UZ8K7M1kxkgL/f
YY2jQlgKAKQC5JuN/ArBBzayJtzHWYAIlbf8+c7wv5i6N+DV2DVjyPVXd1XqqjRNTBdbg+LqA9kJ
IT13srFJLG9vwcMPmjc6BFDBFmqT7Pil13gvYvzR2MuiDRcOTNI23+XJWdHzFSizRU9nEpQ1cWjp
yfmjgT5rIejLwIB2ZZfLVBhqNXfQVOkbRiVWi4XF0asOJh42vp/ufUBKSWFt2EQa0KFWvIZttJKc
31271bNdET/KYX9yV1ZSQyqTV6n5x4zrXVRxudEyELS9FVacWphOS+ei+Yji11qpNwH5JQOnQnpj
rkwS4f5TZVfDg9QB+xLuCNQpB0JnXeN8F2z69tZIzVmwzkNuIDYasfPD6cuFI772JrrnPXw1Yctf
1di3isyNPi7AOdyGsRunAPWxt1JxbnXPhqOte3Pw8aOh0xwcGqgyPxBDKs1LdKFKGh7dIivfQrXe
GFa5jCCese6AdZ95158KbuN9DHmLLrqOZiLV/ffNVdpYZgRI1J0C6SCR3BokVOnWZGwnG/fD3FiG
n2vBNShfUTtK3W7DcLOL9QVDCB/3VUB7ivaBT3xAOhTRjUGWNok+0ONc2ib8poGSN7BchycQqtQQ
sA1QlNX0d18NVhLufYK6lNCxkykHaX6iHCwbzykcFz0S13UQEHtfI7rCRfIR5sWmANAUYLVdJtCx
6UuZVbmJKpT7Gqo7rkp6F4p8lRYbzpIyw8CyuAxNJmJ7k6wHpYlGNA5ulSM6tXXaayThrwiwQCMD
dm4xdEA4/0MLKUvMTWWaW7pibJ/Yg4EpwPPnwGzivS5GUHDOEq2pxP83bB2SjItnNEs3OdaWjD+U
uYTX4jX2VbeildbfTLR+RMiQsvihuKjO1M9DAtSqZCFJgrdc9WH1yrLDpVUKhWNTBttOSc9DF0zP
mmPgyC9d0z8blGQJctRAC4vymmH+lJ3cbaaov9y4fJrZGkPJ9dfOwMOFuSkAeFiL33eGQ29Jj/oU
i5z4ri2qS6J1G4NbtRnnxE624pYdOKaKD1Wloe2D0+Ol6ZNH5uIzEWnqBEdzFYdFOtYM10cpjBWo
QpTJVEaMuJltgxeHQS2Jbyg+hVm88ogOP9/7VMQ1uGORlo5IHj6a9URN6HtGS8SlGvVxklFuqGr+
R2+dGfr/fi1TpJ2moSxLB2tU+daIBjl2LIWDwh2g6QUAOeg9g54jtgr59ufFpp4k71NT4P8jgTxG
SyuhzwnVknpRYyJwM4xqtGiH9JDvIY6qv3rJzN3NLTg6nSG/Np7rEF5c+0x4yQClMt5AfmQQOaJZ
Ozd6HzoV401r0hAT0TZAsuyzHfQlFzGrorPr1A9PosgZo2WrKhr6w/NSwFNnJBhLEkr+1RAd/P51
RI5dGg2jc+SUbrjVaOWBnHLIry0KStQyKvMZhGocg4GFnxwiYGPNfaBTKcjXSxjtHM/uvTprkQEl
iU4MikkVRx6UbvtLECl7WhlthpqVuEepQzfaFVW9YsprsI5PJdC4SJdnPtPJswSNNI1pFngQ67PN
9PXhi36dlPhLnEwsi11vbdb2skfJh47tttCbWxhySqL6EgNL7gSXx6StWyPdpEqE5YlxAHvg9jej
ybaeTUZscvSUZHShvy0E7Sg1OjJIXfoyhOefP4up8eag7vb/rnz0NgOwMjpoWP1CEgmdYKHkBz07
Cn6xpEsAi7V0SGuA9pXmrky1lZl+9LK/6CANq3VyRLZsZYD4QefZvg1SjkKZLs3s0bXu/fxPj1ET
QEAt+SeAAug2wSLO2wfae6L6nnfXn+/ks+P/1wfw5U5GmyLVakFXQxt+ix+uuvyhdVVoitGxMO9d
6VkWXgJb2AuCttAdh3GJN9TWEMchcCvvruRdTPV3oLu7hteTx/tG17epsGgx6+o0ay+EL335pjHv
Tw7uRmmKRQjLXtppvkRNCV5bfw+7m5aouypWF4zLl5r2h2bZUHQP/UwmQqp0FXN2xS5lam3Gf/r7
GLhGqjorU5B2CBZsCpDvwIaQmKB6wDna0ZAFgGDhs0N+fliTbfSvr33U9+QkkyMttFAmk54dTpYh
QqHhyHlSeZdMe2dyA/tgmBnNLDyEvfFbgq9iDPxoVG4+aQlfvhQ/Fhsn9zlgUu9BNO6HvCKtnIWl
hEsrGbD0ESm3gruOcCRJbetmNXMBU4c7Ayk4YGi1GwhSfQ9fmp6bdtZKzHLCTdHfEbsYIOj+hZmN
F98G8fJwLUsPlbSUjHWHvKMyUzX+HagHNTwOIkQ0EewegxnkMs8dTwWXRY4ZFtukuYrF/6D4/7vX
gmUKUm4KU1aJwfModUgsJxc4XvUL6S09OkRQsTBjzk0DsCgOCFXO4jytqTsb/GFUVdd1wICjjDoX
+xpvX997CAaa7CJ11tpd9QH0+E/0YbyE3kJM/pWAT3gLHeXFYJe84aSprCiauhv6j0uY8g0kXUIf
I+itsfT5O47Fi4W9d7V0d9UqWIarJ3A30sK6BXvtoV17Z2O7le/vy3Xyp9xVJ/fiIA5VL4x1uw4f
rLNzkj4O3eK2DvYIZj41NOdO/g5D7V9LDE+X7Ro/KukjvnSL6s5Z9Y/U8eZDe98s3GRJQ9Ja5cKi
/D2zBSdGM7wbEINg4cHE6+PSA4Rc0rQ0D67NwQ83Jbx9/Bf9naMvehhq6sKIFrm5MZ/cF4nUWNqn
0VLHMQH97z1Nvoqe97uLVEp28KB83ARKtmzb3ZcN0XohXJptBNYxavfZDcVOY4Fbi8qTzM7xE1p3
6aneqDT+t9JT/09X3jUk2swcfnXepRhAk/zkJbeWTryxnptHUVrbgHZXdG3dB+g4ibAQ79LnTF6I
qyX28XfQJgN56XPy/2OtKi7qpm8o7VbtMzTpY8mJ0W98C+fd7YW2vLGtq9WzC61pYdAQlZaRuo+b
ddWdKv0Kui5LkF+hRFrPPHH5r6jz7YGP6b74oZiBk0UwraKLU54i44ggyUpCQsBfatVD7dzpQEmx
82m7mbxzYjz7fenRd2iUqVtXlkMTTvi/TomNgIBvvlDgv9OKh2ktwG8a1I2yrpwJtxO9tmF1OG1M
UJBAHgNP7D5PBog+Q0Dp2UciAZ+Ko2KgvBoV1IPBLqvbpaEwFWEUSS8YjSeMd4sKpZL+tWwzWFHR
oXarrdlbp7C7U6xo6QBAzB/sYo0CXJOuDJrx6c5KTnp7GqSjct1aeWq6r4Urigeah6FOAOFVmdPm
/Tu/JtWlKDIH9DXY5tEJJvVCZWaRAH+N8pksaQNW/j8Ia0PJN2lsr2dZgn+nnd+XHP78y9nlhQZl
a+vyKhUZnR76K/4Fsb40vzBrnXlzEyf098WGSu3LYqVuBVYVcUIrAnYT0hNUOY9SpSalZ2BlgIRD
oC3owKfUc36ifxeB35cexXG7DFpbtLjP0HlwPq1FfOPKuYGy/2wROHVm0KSHu0TdYv0FrXClurIb
D1E0BnIIRMCFoyYbMsmZCDB9T/+9zuhx6pESaXAQu6dsfW43yeL89K4utuV6vb4td3M5xtRNITcL
KUZVDE7f0UaJ4sCBcI5OA430QfNWTZqNy9dnIcwACQmBqJuFbDq6+5X0wYP10WVz7ZNVp/c6henM
rf+d8cCDgBiG8jG8cySdv+8kpQqDREJzBMffPdpOIX2ZoUQyr6b3LEULq7WWCYWFR/uW4ejnAHMg
oDOL+vlCPqPs99yPC+HIo9k2QIXG0mONJHl4YBGFNTHYlgWg4ejFatVl7G3ydIUsmFVLC+TO+3Cj
xmvE17L+NURkKm+Pvb2gujRwkcEkvcH9XSmEg275R7ipaxUGW+K8DbZklbVNRbwKrA0W6tT0AVVo
WT+a4tYYpt2ci7FzKOV0JzMR+/n2JnYYiiDg7TGOk8mCRi9dCMNaN1KDr4beGdrY+ZKEC904RNzm
GY/DOxs9Sqh0NE6A0EHF/pQj/RIdDLVDxF80EP25w5cZbeOEabmr43LkPPUfas38/JSUv3L3YM5x
az5t2P5aG7cjcleyvL+YQ5bvh51atvZFw1a44vBQxdeiT+HcpgvFRfziI5K36Esx/7WL6skQ/Y3R
dUwIfonLGGSf2VGY1R9KyGGBmF4Je0yNHoAS7RhHBZzDim+uzGZjmodM15mmu8GCUXwuphu5bVdJ
fB60GyvbnvlsJ2Be8BNVWBzI6ULjH2cJhtCUouc2OJQ6T2H9rDt7hxlhqjzhmbGqvWzhegR+w0et
Ur5GnHVUm8tS2YBvU5ydAa7edlYGrX03+Edxi4OKtoyrewctC2cudWqvUbwAndRhrTOw+P5Jm3Wd
GBUk7FMXX0juB21WWsvR8Oy0p/+P1pIqgV6VaNENhdPnc/uy2fTY0Gw6SngwxxeNzNu/DGDZ2WUm
pi+so+mIZBIgqJFGLTNPSK1ENQvrogpD61VOjoZzjNy9Ya2M7qwYy6zfdOpHJS0kdLLngDgTp/u3
1UdhMqrkPK4aLxxan0zfS+VG65x5CVOTnwOFNlGafVtp9PZkMc9qeiv6pUpLoPPGsiKJSppyQxNv
mQXPKcBkshmaFzRaTm7BfivOkpSd0QaUTRR9wJgEIhB8yvPefvEEbdeAZakxN2eQD0X9GohoJprg
LsT0knnFAZai4ejwpYTfSBkNkuK101wLZAejpCMJPzd0NBLaD6mIHtCiBMRXy+ZdwL4q5H7tpFjd
SpQZ5ptjzE1iJg5LGktUqticGAxkRm89y+klahGNS+Y8BM1BE/F/UhBPQJ/YXTpKGSI8AjTaRllN
bWm5lkqBDrMofQxqhinEoRw4n1rcVD3eDS5IQn5JoJHxbQ/epj1TDouHgnOtLZeoMwLDdj+Gh1PU
8kqo5yLrREr79QrHzXevCXWnawjqATOkyhUOFTA4zHfsLjgCgPHqehXlM1PkiaePNjZyUrioQfIY
4yndRjGbICsBSQyKbsJK7ei96O8I0fy86Se+rm/rjE5HxriS4bqae8K0Uk8/DONqyh9m/IojzM8L
TShxcyMEK9OAlofc72ilvO7MroevgjV9u9IhEiBmkafCKioNBHeyNWTQodij9BqGAIPgRaDxmKV6
NSBCApcUYWg8BM99hAkoMKbWXNGlWzrVWxuL66EHiwIzeu3LVC5OAmoLs/pXE/1keAJgRBjBYIbE
Mf89vms1yX8jutFJaWIGecDONecE8XufRRDDwhcflVG5zsJ1HjbaKqShLaXlWkzebOUxFuU7Wfew
30HQKz01iUrCiUhfPYySEwmQWyhFyyjuf/fpLbDFWc3Jidzk28WPUu3CDMQi7pTogn0QMjFigO1p
+ZxbG7teuuk74COKJrqLUXaA5Ac5Zi6iTPVXvl3B6FOPBVW3474NT0h4E+PSDrMHQBiDm6can9Fs
q+uZ7vOn/cooKWJJIE0a3HDS/lEUq+yu8jMJCQZsGs+S4jzKgElJYbUm3Wp8uExKmpwM13rtfXmL
C8dZMMVL4dP34g2IpQ0WzDnVcrNR82KXOW88I+qtAnpTIeFUUV9oI+OevghCyAQhrSnE2gp7m0M+
UGKaRi5V942KOzGuun6VlMdMt7a5+1i7+1xbxe5eaZ+EHLy8f4nBIv/80X3iRn+6/dHhqQp9GBv6
cPvRRYK/iOonZJbfZPJOelSLTaisSqtZZumHjXQ98ocSGi0mV3rvCJD20m2e7guIRlHzO9AwZ+I4
s6V6Q79SVk7CVk7vokzE3joER60wRngXUwRfxD/6r6Y/fdKmxD9KsHbCJwEuqZe2M03bidD87fWO
juw+UYIy18F1whWlywDJONevCBqk/batgSe8/fw8p6Ll1900+v6FpsmiwKBtQ3KHzgCt+UGiZBis
/+/HlEOk+e99O/pYK9k23HCoyQA3DB2U8GoH4NblG0NftYYTNtu4mUrzvi05+jprRHzqtmF613Td
kVevMBYNGQZg7uv946RXH/8w0CpARg0B1RvhPUl+/fx4zYmSGB4WMPXPE0I2hlPxS0Zb277ciQ5N
OdFOsLzoHpOYArOBiF8/D0pGEe1XWFGMipSNagmr3CtWjOBNxnh55W/o3Ht9fhSDZOmgS2lgwYRi
ODjprnEeSCeANzrFJQLXB0zWFP4NQOM2+bNEI0zH/gKthZhmG1ygeylDBBM9nzK7h/Hl56si0pAj
AsYMSsdBbjrDbg/Uz+AQwuBw40UPOoSpQW2dXw49mUHxp3+tHQnJY3dZYrupnlHBXIlavxj+kKiQ
oOEPqk9HoRIHssFPxNfUBe5xpZqtFKA1IHdSOA1aSESu3Qe9z8mGXqsWdnRTXZVSWDjMd/1sllo6
ND//ChtAuwbTZXzaDHn0HmSlqUhB6AiAvHXfMpqie7Q99Xv9twJ4tnO3s4qD04fDlzVHkTp1MlcF
Lk2ebywj55rTjxHS9SByCIPVBDBorU1hJsuaYLxBkkGqDZEIDX+NcZrlBb5UmiWQEnr8iruw+hbx
zHciXCdujPKEKlIhPmjdQRJ2gU3Ot5TyGcLUVAT7egWjkGJnue4hPuid6r5f9e6DCksVbeLOO3Yo
0OYFw9m5nG+qh8ldw9pWTVhCf9lqp4VraZmFnL3JbXsG+gyNdIi0ZFPLKmquW3CD0LpXuWUce9jq
P3/kU533b6uPQhtqU0GeKIQ2pINJqBYqn2rNwNpVwNuigACG/92un404nlt5glYyvO7/vvFRiGuM
IqjDErRJUmwqdMqiQ5aeiBCLoviT9e42aqoFDiBbLehXkfF/ODuv3ciNNkxfEQHmcMrYWTmeEBOZ
c+bV70MZuxi3hdHid9tWaolksVj1hTdUdm+0OCjfZAvMPugP9xuwTm+AmKEevxOX11AekMz2muol
VZ4XKRj1sxnFdmdljj7Fvpaz58mSHY2JH+lQdyXos9FgZwDAuS+gzKRAZe+ch1sVxsS0PvWS4FeG
9dDRSyu7R2lSg2ERN1bEWN5X42Ey2eYGNG72LWDSHm5jW1FqSKltRKonCpRBJiCZq4vWQJlBcbN+
aSw/Svgm988ZTTNBNv1keFMwIqZMj8FW4hpTT3cAlqT1pGnW7SI+rLJM6fy3mb0JceGOyJCZtwkr
XQrUERQY8yP3J3U+br85NKy9KXRQrT0ma3E7FzGKwrrdQxhJrJ9r92ujdTRC5PYTvNms3KUIIKqg
FEGB4D5sCcHf59fnD9T/vcf/ocVD8kjWVUcLqEleZgUI4IQ/arAl4D3QAfSMv0L4/FM3vl4ukXMB
rEJ5EVHsq2nVVnGzrupKXKu/tkpzASipbkIOlJbBNEWKdV/V7X5LWsIUNeoldpvep8GcIuewIXTw
9EKq2O9kv8iOJfuAptdHI0w8MaTJaoa/UwVKtGzgxy5TVDSIH63UBpwiWkNQV6mnhL60VQoE+IXB
hrzZKPC0aHzkXw7WGlOdgxQTi8b9xNSVNYQ8JLCR74t2F6oPVuIvlC62vSotrAMSMWV8h3Oh2pYn
RWL1jS+NP3Y5VrOwUzhlWDu4RezhLwC7SIviLKoXNtvNXKBS93ksviPrk4Y1aTm7MMSODRNHI227
DNUCEOQtvfFC+fthUsODHOWOWZGxHYoKRwYoeim6i+05RRmPwcwl8wYWzGZ3hoLJbsPMdwPgizD2
64jEkGRxQ+lT79zKfHKPdqvcuoKFV8e9orp9LfqzoJ3wPXd0udtXYHo7QnxLygMC8BpGVZIkwUA+
kme/tEI8qdsYiKwMkifoz/FjuZbYC5VboLEwpEbZPIjyE2x4/FWVfPQsVASWNN9PfTARHbQF4lO/
d00q7wal32VVhPiCeFOm0X1vdS/NVp+U3FnICRyGx7/P/U/qjxAYQCUiHqnRv74K98uor1trIT61
zAA306r6tjRn5jwxxTx4Xxxr25D/M+v/ONhVsNZ3m75sncWnjcAx54OtCD0hS+6JWXLfrKGv0hEH
sN1jHUjkJVJansDgwLaBTCgBO+XxALNKKB1iNCsLDmhcW0JjPDaaS9Hh/VF7259QkNvk7prAjvXm
zkp0m2KkT5zPzumEWG7VxFF6UWyQ2Sh/7+EOmRJRk3C7BWliJIOS+rbVrzcuNothRY2p2RAefASz
WRghQeBu1RV/C+HA2YC5pp+Wh9NNqHlmPdqFgMvML0T+bEwyNSgoswB8joJyA8s7B0a2RL6C9vak
GGAWKwdoR9eb2yTqlCcFfJWC2OaXDMXPN1L4ebKOMBlwkuvQoZ9NbKqneENKKz31hzvIU7RantFq
ccz+MIXuOD0aYexl8heJ0CfiI+ykfxz7ahM3qthahdiwLtPsFf0pR0wr/AaLiYR+2DRonqF9D8nT
XF0QDKibS1u6NKDFuXf/Pgs/DRv/PJGrtVfNekGQozS8DOk+0X2cFmQDc3vPwJyo4tRwFPjikJ84
wHPtFMORXpFoRxhXYNw2iultmwsCBbro5NGliX9vkUT8i61GkJdLN43nPrZ2qhIIOXUdTFiku3IE
j/l7SiXaDiYAbJRSq2+DSf7d63aM8QtIWwPIiC6oRzZHNdyNNJCznLBg3AvpWYtfMvk3a/OQM+tr
ywtDqO7KriiArzHWc+nF3W8AyEU67jYeVZFslKGtLIYGD3N/wsgRHeL6i5nw6ZLzx2BsqcQfKVuB
NB18JPC0FCpV+VwSVpFD6RGs1MohV/z77f50c0cbD7VjTCKZ9v8+WlxUdZ7U2M/hLkh5YhOjXUXD
HoFNrLkHD1gFy/c/HJLyNIptpoR85NVTxoNcjbD20BYMn1QWsBj3Hzhp8PLKRPHX9HkjJPz9kB9o
u/8srTolKdo6Ghv71dIKuFyaTGzf7sInOfTkswh+6GS4zU5Rve6eRDf9QZMaiaF20yrzo1/yrbmf
j3gB3AjgRGzzuVXc8sFwJLoI1m5918FPOsJkd7VXqi72VbewXcpDBmH+NjyytVZfZFaf1a+hTf+/
K7gaNWPCoVnEq2srzDQYjI/0GZ8YrL8P1AdO5m8DdbUMpcWklek6ZQi9yTYEIdTB8kDMLr1Y3qzG
5EtZ7a3jbJeCM8XRIaVLgred08SyQ4rrJ6tQO06lag8YlYOgeSpjfd8m801Jhf/vp/rpzP1jQK7W
qSk20hBqA9gD4TyqbVClbvkCsimx/KqRnPyrJ+WrobnuWsQgiGuCI0p/zbOIAQYx2LZRY6VIWfNd
lyB3OhsjtQR8xgYn6NEHPNok7aLIwHc2wWc6PsM6+H3bgaohcgHX+MXjpW0xyV9uoXm1gNRNUk+R
nk2Y1NjiUwrcKj1SLkeLTzyrPY3Ft+TbEF5C+hMlWqWn7yRPUri3OpQ7fD1i5Mi3HKnCQPiApUwt
um3s9jf5w2znL915gjsrnqzmIq8/JTjm4qHsufTYHjGwLY1NRZwnZHloYek29Bjt8imd3qIHBEFi
yf/7HPh8x8bbAv0HWmrSdaJgZVgeRyRkQD5uaAMQ+mCvCEG+0p1NurqU7iCUmUS0BYD0vx/7o/f8
n3FGWMdQ2f5hd2z34Y+FupHLyFxLwC9EiGQc5N3zB6VrNBQoRJ6yQJMyKPg2KOdArnKwge3y6S7H
HY3kAAPHR0rftLviFcestD5heBzomBb2g+gMYfLVUH22gNAYRAkdByW226tNluqnLlbDllM1z2b5
TPCtLqYt2Vum0qWFa0K5ouLLVJ0V9huRIra+hwPpjOkXge6n5ZI/T+VqhnZ9JKjSyKlk4j4KL4X8
viVt8LtKq96DE1zD5IPF/SWc5LM1488Dy/++ZbLSLPD86JegnIsGBfGDSlUQhWjKiRbcPJhtf58k
1kdl749ZAiOZAVfZWSHewQQ2rjbYUcmVqZo2bVI33Q/e4Em+5uc+OZOjuLHTUSuZfTnAS9dtvHwv
H9q95hu+6E2AitHP4mvRk1zZ0/xk1+6rS3JPwpbexrfpI5G7cFMiPfqgx45wE94ZN+FZPJh3eNAn
/Nl8rwfNN/WgB2pAshgIbuzhtOeGnua2LkJNPtKGfB4+KftuZ+y1fbWDVuJ1uziodhDkA9OpXTVY
fT/a3XScLGI/NlQ6XB4GJ/QQOvAiV3DzX5RjXM0ePNC2PtP8Inris+aji+qVLvDzgAs+VAH7bID8
17uyK/0h0I6lv+5Vb96nP7SdsWvfan8K1n2xS479T8MfGYh+v3zTfCWxp2/bSBSXet+e6pN8KPfl
XuX/29gdJ+dZ8AendQeHOXwzOIMzOdtYdx5FZXd2J0azes73q7/6CmOruNuICoXT3ypu7Svustox
RVI7OqqOcpK98VH05lNji9wexZcdlnhndEXcbxhW9Q4QP88ph1RugYs6gmvdRi7ihGhT9u7gkQ45
sZu6sS84+r5w7ivn8Xtig6txJO756kbH4bKeYEW6itvd6d+QleAs6bm6RPUMs8YpYNvooRHqCvb6
uLrVt21gJX5aurB8dkMAudZTvdrXZ0fjy/6mdLVT+0bNkxctJHtyUGdwuS246Ho0Tl08wHndbOdI
/Z3h0YN//iMnxEzpdvtF1RHswhO9wjP8zuZfyV7t+9vgF3xJQOkls2A5d3zefZwIcAleuZv6N6lb
38CkcNlMuE7wHR+v1JdemiB9yP30Y9Zn3jb3Iy+5235t+5Ock0Mx2n583wYb30m+MwXb38hdCz8V
HpTiwNuecrd/4Nfd0i/9f/5f++OD4mZHbHTPUFbP2/AVXukXXhcYLwWDU+LGyfXUfItMTnGbyNad
wtNO29uUj9HUjssZZwQ7dkOXPZmX+tNwqI1/fB262AdcBKdwzFscwRR7e9N8jLzZvg8eY+Eo4fE3
7nQX+uDo6KfbYJrsH5Y32tIlcaQ7GEXefKd5bWHXnhJ0Lqb2PinVDSqK9sub53Xu4Ldesk/20qE5
RbfpRdvgGXZ4I8AstdNLUjiDbCuH/DKctEN3IjXlRXn5BCR4n+3Xg3A2eXOzH06q3+2bvewbvMMI
Fn/g1f1Yg/il85VAC9aDEpBVuP2u3mF06YkPUoCqFL8jBNXegIow7vBu2NMWgUigHKxACHR/vCu9
xh9uVk/0i/0b9aqDEzmaU3qVOwbDQx9sryG2tw91kB6wGT0Ie8pBQeXKbu9Ubokpo619w58stRUP
yD+v6C3e5bvSc2R7ejB9xVN9IQCQfT89yu6wn/a6P+wx79xZh24/jPbHh323V30cOnYdp2wc5MQe
aJuq/spv8+XH9XM1rW0c+m+iW9+vnvJb5sdCMHP6+CE6yOo4yZPu6u5yazit92Kde2/xPdOWfdlF
6qTyw5eRS5F38y/12J7jw3KsVXs6DsfyXJ6Xoyw51KF98Zge+iB67d//GYHCr/z2vXArxorPgsS3
3sog9Qq/4KvU658yPsvfUw+lP0eBlAENyp1cibHM3JLlOXeoZfPgtn5hF9tSe8M65lB9tE0ndNIn
a8+7BBuPxV/LjhqPt/3ZisNyyId/PlbufJFdxZNdzRH9waWM4XDPoyAJogDAqM+93SXOy3yocxRd
K2pa9nyI9p1fo5nnaB5SXnstMAKZuzE8MtiMbuUWPlXqoAzywHKxJ/ZnntLYkR2WO8f0qA6wpPT8
JHREe7vh26mVgbVfcBiz85nBW46oCTCGO9MTL9vlmN62u7SuYnMtvH0bPp070DupJ+4yf/v1Moj8
zOca3fGu4jMY3fiu7JKHmrdnbs4PKveJG724VrB6aCwzjqGDvQnbWhpMO4xVdssOPtze2Jteyvlv
36OYK3JC27et/XZGf9/1r2so26avizKK7GBzYFZfK8lOtDuUSl+mEzYF2NbBvdIb7OhYerKnSnAz
7V1W3v+nYwLLIMbQIX1dBRoQHuS5bMzmEuf+yu6jeJhUE39OzXlGjlvDYeaLkPIqovznKhURRTwD
diyI539HU4OY9mUnWcXJ0tF3m9FvQED6/P/RDuDvXIVQuqggcK8TZEP8vcr0lq4ccylts/tuvlFe
p0vxK+xckdXbRofJmc9lsNiusf9iPLcg9D9HBSdrbsrySHNcZcKRuuhoMUvlY++PgyOxFRYIAZfP
0IPs3//TsaiGYNkORfVasJWCpDUi6Fw+4tfpgGKyb9FwZ11kqnyRtVyDEv65aeACrY0jDoDsqo5Q
pMqSzYAhb8eFmXISV3DbOAp5iYpKnRvWj2ruV/t+OC2odkCI/fuVfjZlQI1voGNmjaJfBeBhVc5S
0pfyZjzOU0G1WsyfvnRv/cea+Prm0TuyqDKhaSxdS+/EcTHFC8AIGFAQjxcD3UYhmFTTnZZkZwjf
R7n5XpEfD/mlnLaWPPLKNyZWqo21n8PeM8wYPDbhVRU6jSij2LXZOiV3dazhrnpi5uO5E+3ntXyJ
iuk8Ks8h8ly51SMlItEBru2JmF5FJb8UUboSXcPMnepepgOjE8kIJUZOAm7d73pFLSXDwGail1X8
BqZBN6iDJxeA1HAjE6NpM9wNQvdUyoY7xvYcFsdWKV7y1WgA8/2UwLXOU7xvpnnfGa8dgcY0J+4Q
vnYIVXay4k99hR892uiWEw+3MzyCDEFEajuulceecaz1lmts90P421hI9mv6RdO7ybo9SaJvZQ3N
GFzBYUBZXMOCmBR+Ooq43vUigobNAS3EG6XEObVf3qJ4JnRphpdReE+jeQ/uzxFx0Zb1u0hGqsME
uK10dj0XTzEt4xbUV2wWKCLQEAjdVR1fpI6BMAm3EDoyh32OuguKH+L42FGmXeWnRd+Vkb+QUuf9
jyrKXTwP7Vnv72rOsq1ab5KiSxR3DorpNeeuIilfCrWrieewPAvDckiqW2OklUp9C+GxvkXd3Fx3
g2q5a6vuDSZkbTa/RjAsUdYHRcUGOVwS7U4yfyztrwZjXSF/ipK7osncwXIM2S7fRpVUoor8Og6U
E9WT/GcbBtSMRZx2E7cjA/nWPgJ2zW8XPhGfK2Lc1VtP8wm+6E/zsJ5I7NACvm0u46l+LC4L1/dW
3WMmLfxYyRiRY3umUb5JzN2ssh0e6AjDrWMKR6a7+tmOXiiKyy3qODflY/o4SaWdZHtTeBHRtKOD
addM7BugP026W6AgWUTaw2MJ61P4lckhjSNI4OZJkEInsnylSQJpgZ0d/ooADs0oq4aZ6mRYzNPZ
7zuM4e9m9bs+9EjrEbuEVN9b7RayIY1h1DdBISTJdFph23ETDRS46u52KUvX6rAVBbkmxKqXhZhj
l/hhwueolyxol+o0lVOQwPeC2aHQCVkr6zBJ5KNKfFBjdBDHwsZ0CBEY5nWjuukQnfVOdWpz3PcW
KnRgCyWUzcow8oxIfIxN/PRMsb+BC+hgb3zUozVIs9gfo/aYacoO02VPVoliKd5RojTbSzjAmjWs
QGwyPzJu6whZG7qrby1KcY0RBSug9dZM/X4Ceh7NbjzFb+IqI1XjxZpySKv2ICTfTZXchsKorh00
tbN1LDpadSYb8Yrid54gBzqqu2gru/BkqisV1FbaJYmE/GL6JGSxi2vFqlq7Xh7t1HydxN6JVeLZ
zsCUVz8odESKvHvqEoI4+RcLoVuXlOBmaRfJ+sMaojsaJ76qphcrfMjC8W3SUF8CDFKgvpxy22ac
ylZk/XhnasqXDWkZ0ioc6n2MfYWo7hoNRT/KgbP+YCq5F20Ncpa5sQHiWeBYwSOKqwvKVXYYOoau
oNkzn2fmvhAVdIsNb2hlfzTAQYQGpsXy0rGx0TsOhTsRxL4yh3be6H5suNr8pHYB8wuh2M4tBv2i
FHthXu2U8mNZT4E4IzPQp6d0dpt4QFhidGsmQkoRuq5+pJQqa9QQhVCCSi/RI69rWx9fSo3QFJ57
hkZZgyfemD9Si9ktRJBjLsPBKZ8m+kRyLd6Z2McZQ7yvAD7OXfc65rVXyfGPLpXddUb5ZpK3VWiY
hAfIzH33niI4ltFymhpEGYvE2URbxWr+aRSHSoj8tJcflUG1MzaCPglGsoeCCtdkWYGSXgTKp+tr
WiuIL0CemgZvQgc7g19UybfCEqHAIDpzARI7FGxtWF5VRKX0WLNLcXSiItsPHW4McGjL7l0fnpf6
V6Rmfj5jdCbHdkOzixbnSaEvoZUUffPGnTUSVLXxxcIZW5lGOd0Mq2M3iULS8rIPmvR+rKwgk6qb
Np52Zp3uJlWh2VzZGcQqy5h3CEbxtCqXbIn9dJwuuZj4RdoiHQtOvCSQTowTXgmK6SQNmfBIiWmM
vFIS3cgKYD86Vdegz60BSCd8p4+47TC9xu4rSd/ERnB7VBmrHijt6jSTSHryMDRasPWjs+gpYaeQ
S5HJlVBnpQWHYkj1Yxz3g3G3bn3v+hwbs41ljm3y9BiIQIMNv8jjELQbFIOdOdUa20oiz4oBDFga
Xul4xFDNjnPZLcrXATu5LEYbkeuuKOFGFeT4Pj8mNMMt+Tgo3xW6YabptijERmbvVrpid6ax02p/
w/GsvY9aDE1ZkrglYYtzloqm7clUg17M98lI4cc4GRE1VzF16XEdo3V8HCr9dqbZt279b+3BzEpI
MuuhpPPSTIW7mCtQn6d+8iDCBUtNcSJSnFiDFgStxXxPFG62iH80J2zmr/kqejmqat26OiUK3pWT
43tXZ5QtxsnJx/7RXHws7B8mTN9VMAxtCVJpfmxU5a4SfbQIj2KZAr5s/A5RyKV6nZH8rEN4zTjp
RuqwQ5TT0cvXugJHi+4gSmhWRUTUPCcFsNa63VUtaTz90SFKz2tJG/YmpVcvCAZdg7uRIlNsHptE
P5rF69A/RHPla+nPNepuO7PbJU21awvTESyVmBQABLdGxw1dEmvUvWuwDjHxiT9rl8xYiQ9A9ghT
685DtzeS5tQhrhVjXR5pXyRXVz3Zj6AZggImcKZFiH5N6FSqtJeUqV3PZomaWfytzO61+RQmp8hk
w/vKLeIaC/BxuA+Fc4iPZJHmVZRsSOPUYDsunbK426PA5WzqkRqa+2GosS0nthYvDlbmXfGUaxhk
Jmc1BVXECt2nvyJBPqRfejpfNZW2U9p0wljHFdJaxuDfuV4uC2oTtv3W7CAEqaoDgiNnE+/vIUHY
lo+o4M8xWBCtdGR6MBJs4MH8+WVo/1n+YhjW1urBS4h0cEM8/9F1EWQ2S6PADTgeamTmvm0RFxo+
zROkanCYaO7emaBORkQhY4XmMu2g6It07ZPZgEjj5ukgIjBtaFfti1BP116PLZh6kFYqPN2m9Hub
3si95cY1ZAUAyX/Pmq4bJtvoI3uPXBk5G/yl6/ywEqQ+aYaqfHxdvPG22K32rzdKJeWXiegntxn1
BOS1SLdJOj9O5I/RBetH5oQe7OYcIswSjGUo+BS96mwvjb+hrcIsQcO2aDOQ66+bz5fVffGsXZtL
f1zsn+dwNfuLOFoaKZ3KTdBFoIDRm6rfhlhn4wW7RL/HKQ40kK3lZWg7N+83MNA5pLWaW6nbP5HC
2CCj/n4DlE+KAZvvHbxQCjq0cq6aZ8MwppVQZdkpSvu3cP0m0noRu+VGnCgTt7/ClJIzMKloQRXK
GDduYwf+dE0pi6W4/MqiJ2CFt67R4SUXclfv00diDfAVDVxtDKXV2GLTsQUpPW+Ww1xAKKl+gn7i
Fxfy3xtMY9Gk+4cYJMp31yREJa3TSEzb+qyhFUzTVlUowbVItomxB9M/mMXG9cNefBetp1n2GkFB
TJoFmRbqFhR36Yisohl0cgnzOfLy/LehHxsR6K+GsP1YGm+FVNGWUgy/Ht+k+lQ3LFDFvYDA0Wj+
ZiD+fkHXSvzMFsWkBYshB3hRXblWaVOHCTQ/jjO3TXlcqP4hESqQ5oFsYynw6M6O8MUET64vA/l3
+2qsNxWa+znGBHtyD2kBOOyhqtHcKgV0+l2BwPn48+8n+bEi/LscsflqIAltocgkEkH8e9EqclNa
RHGuz0kJsJi8ajDdbiVU9KSy2GVyZeenYVMGXF/Vqb8ZVVzN1GZXk8kgGO8sy2VufTOMCDJWv6Ez
Y6AbdaIWYRA+afpNI59603oRMhFpK3UnyohuRrPgDcqvIiTX30umiJKABCqWgHNuAoMKNJhNqRNH
L+pfhJGmlbnQjJ2C7WYq3fMsH5ulQpIr+aqwtl3svwcDsQhR415tdS0qAP8eDBQny6YOZfFWmo/l
GxGuuo9Ue/AnDGPHQKic+EC29ZUd1H8X7U2iguUaWcRNZfJqA5ummREaEv28KQjrK0zYZhOCCdu7
dUAa5iuS9SclYI7HP5i2GGCcrpfsRlMwt4qG6vE5vCtvUVa3QbY/oij3xd4gX/W0eQA4kCVpPAHo
xQNw+vdwimphThjP1mdift1qPCu9n7tdJt2l/b66D5OIzh3AvWZazgWlj4rncSII7SvtYPSU7CHW
LagbDwbN05Fm3IKh+HJfKE/LcRpliNm0ZPIfiHw/I+D7xckr12Tl/5z9tl79seFE1pzOYlnXZ7HM
ng0TkwHyMLtpJK8iZV6m7tyBmG8VzVVYpUTtLlvR3i9PSO3mem/3/WF9qKbuoINaaWXNXVQd+CyP
O3RywIvGOaK1W2qmV65+LH+nApiSPRQ6uvVO7Hwfaa7jkGw9WA/6HX0XFzVQOi7iPWIcTmp/y8/C
STiBJJH2KBfuaXHbBk3vrd/RHZFUspUb9p9bOEvO4slecpTpm477ca86qjNdSESlU3ep7reOrPjc
Pgqv0S7ZhQdqLbRLjs+Ge8Qo8kTSaic2Hcld53y/MQPskuwwiG/hGPrgA/a4NbgsbI4U4CvsjE5p
n0y7tF9eqvO6S2gH0/PcWf73+XHTLTp2F/XZAC7AR05D9pZv/R4rO7u7SLR4Zze9XTxla4Q76MNs
bxEoKFHBcKdnyZfcrfMrO+/nwXER/bPBr5zQHbkscIFfwyAMkvvkPn8E74SWPtZ8/Wl2ZX6k8I1x
hENhD8/Dc/XN+LFWNpQIUHKL8tQLeC+Q01aUk9T1sSS5GbXf1Chhn295oX47GslrOiSPaRK7QpZ/
F5iNKjq4shX7ZRfeBSM9VgO7eRVIUlXoO8sA0E+9MaGepCvTs16lL0NjeUm0lTgRZUw6X50QJhHI
SrJHSaYtOOTDTAKmks4znSakb5N21zXJd8Sf7oTqRZnre4VKV05YJ0tJYBXZ3WQkZzkvvVwdWEub
oFfYT0z1ZUrJoslQ+lE6rHV8CWVPBXs6g3laSYjkgieN8tM4UD6d0c3oKQPDES7i5KUA8CilEFXq
51EL/Uu6RJ6eDnCd4XDn+evcDGT70KGz1qksX21usihQrOk0D2R2rJRmXx60ugn0IbHzSDrUuOxp
QY5INaJ/Ddln6FSJ4oqZcJKl7xLyZChUGgJNmoXiJfWmv+9w8haUXS/q5tbz+qC46R8Gsn88x+iO
IZmFP8+pVXmG58jDdcMRRoqUeGAYykCzXWlF5E1I96lxm/PLrBPDTae8uVR+XCQ4CWtO2yxMB8PO
tPPQfIXF+QCWXp0jFt7E0BgCoMj/EeT9cY4T6eg4jYJ2JqGFKZ7v0qVxs7BwFPF33ZNJt+o0UkKk
p0wdLZTfZ8rL51Um9CEhjkPlqc2Lsxo9a72JgmN7QP0a2g7VBMNNVYABANinmhaOPt4ZJaJ7aAMa
2ptldU9FjHsl3rlj+3OQS6CTaMLdt33vryhGh6LpDWa+YykPZCTJVibJ2L5HYAlTClN/v1MfUNfr
UZAUNCHRI9ZRpLoKZbPKslIjD/WzxE0CuRH97FGZTjUJM5kSu5PKpmaZ5s+tgOpzMriUPMPutslD
u4jGvZ4eteXBAHtUeqoUWAhnzMqTQbE7vZj1ZV5PRYka1LtBQZjVaPph6eekf54X3UkMdvn+hIaP
QA+7ypBsFyi/U/EbqRCvTrQeBwZm1R6gyY3lBXslOscnpfjZNs88oZLuGvlrQtDaWbusvEwsbHnh
SOrNwvYl3A28v2wuXf3YVKjYo/BJFDQntxGyAlP1o6KYhkyrj9Hf30f0Y4e9HlF6vKhc6sis/4fc
GathT4KUZ/dyYFDVVg5b0CzuLNVB7Ymx0FA4n/dF5YRvt9DQmDzxQq/ht5mTvm9WPELvmvMXW+tn
AcgmXETcCVOfdO4qLgCdawzyWmvnCsOCsnc1gOS0UbJubyl+gWczoZ7xVX+P7u9/F4J/HfZqQ6+n
ps/0VSjwqzvLTXOjWb2jooCkgibpZX8YkqMog4qpQLVFoAVmyPvm0xIBhSIm7+lcyVhrg0iK2+mx
z9Gqlwy7hneyKHOQaO+dgb8YIu9zngeb2pJYL+6iiV5UzV6blvtMAsQubvq9UbG+DEoVRCIop6p7
gocZMSNWytNdkrrob2+6N5N6KJqRAuX6jGZG0yyusGK+lJVAdp66EkXHBvAXAv+pGDuvNPO3NBSO
c2dN0LgToGBB3Ea+BBmaOpfao/Vkyjsk5rseV/QYr83VdPsOhajYKTXq2dNdbGY3LZ2wjSK1ka2V
wmsMcYc5/Vyn7pSUvq4mO8QcNjF7WWclR7FFbw6RHr/0tYbh2LeNNYbw4OYLvuWdehYS3PVevRqu
XtT7qfmVlFS9E9OVcp6AUDxKYULNOFPQiobniGx/twaQsm8lJfS2IQfCHKqYR3Wav2mJbIDMeVls
camO8rKZcz7LZCzhpgRCrt0OOltkf2wzyvcUSrcjfRhadu9zwgPQS44VnSbA4EBK5zp04dIAXN/u
+OY4o4/xY91BwbOecgnv65lyVqu6Ui/vJwtrOx4LyAGSxt2CSDQcajnabTV6y6gczHRktIJj7rdm
KEHNqrIVnkoiuPImKzBOjp5yvK1QDbOzusKG2x6Vb6XW+LV1Ny8/l6J3kR1SYOD1Z05LeI+BvOi/
hFzdadqbIdwaONdHhBYFNbVmICnM9vK87mGz1dymvsdWTqY+zAih6P8WkcVFa+lNPYY6YcV2rKi3
XRy5qvwL1HJgYkk+5bk7V+gfoTGUIic5qxDV26dea3G97t2JRVBHMGzU1SOpBPYqDBYGvEgSZMuN
0S4Orj/veWzeriXNPCXco/L5Vs2F24jUjYucJmPsLP2hLlm6Dflt6l6LpRjtZiE6ypJvXF5K2UHb
sk/xXQIy2CpvjQTTKzU9OeRTSuE9OLz2uxQ/yWp3MIUGTuHsYh5ir6J0xNOObgauvZ28x/t8Lw19
sC7veTbbclLik3CAW99rghvVK50g1Bprg6VNdMEA3GWYLsR1fB5CV5afBkwQsl07oKnWcwVg6lSG
UBB6f9O8KwGKDSL3P7MQUUMiqdH8mvk/40W2FReVpCJEmDFPf6pxUY3G2dVgHlrScBwpi2+jHXui
Xn+htvP5coriHUqcsoWM/9VyGrZNNxus/udJfJyj2xYIg05n4zelYZv9R8DUPTe/MoH8dDGlUEPm
Sp5MSfjf2VHJPp5K2USLw9gpI334oEYgnUCue0hvFjBseYn9mS0fq++pcmy3VE+EPweG7O9b3CcF
SBX8DbsIoA2yzGvnui5L1uj/cHZeu5FbW7d+IgLM4ZapskqlVr4hJLWaOWc+/f+xN3B2uyy0DjZg
2G5bKrIY1ppzzBGCIOhOQ3vJhl0lu2KBNG+6yFAJxOSNoBycvPG2/O7IfPgXG4oK8QdPAVzg/nUN
4lCOlHZetFNkhgcpdNOKIA79ue+Js/0Im8dKPibN+D4k467MTH8Rgp2EbjJtpW2m6B8TMIhlHDNW
vaV4MfN7vYjxQXgowOe0WoAycG+Oir2qXi1ofCH8C64h8W6YhMTmY8RQeTW5b5c3ZtBeOKh2mAPe
WIz0DIoaRYWzivqdgKt2s2bG1da8/W21wA1JBvqdjuYq27dIhhWLHq+LDukck5OK/YUhHRP9U1Qv
aYLOPflpxp2dLSZr5nmYLaLmP3XDCaLKXpabIYAauDzM2SMboqNOrHrKgxW8NwRd4iejq5MTYHGM
+QArLItXBpc3h2FeFm47f9YDxs/8UengYlTQUjDVkXtGQhPjqPTVqC9q/yvR7vqKGVqvueUY3Vl9
vxen3cKYsDA2aIyt/NmM6ZcTJjzDskHH96toSE7mtcNynrXyM4J+ULxEwsNQyVuMmU1Uw2l4r2C3
zPqx8lxKiZkV5N7igG6fXrxzMUXbjUvkDOBfUwVvYJ5Osf4eaQGa6NKV2d+L4nnGsUw5YKXZBcTB
41hSmo0/BYvfZsuTkhY2eKcvKTCB+3qbkWWCBRfuZfCDUSalTIcjocB+edpZ6LVNesCuYBRP3IyD
ty7xRDR2DFRzi6CWu6GHTQPJuqrdKoU4kdyNDDdACjOtITucbZTdzmomN857XJWZuebpp4g1tFlN
uyJXPYOSy2gYgsaxq0EnkW8DGhzYDfiqbC0M4cMuQ39wE7S53+U/C9DsJEldwQjJitmXOEQE0nOg
Xlom632616V9X0d2Xz40pSvJ8ybCkkAEOhbaW5biYBLtqikcVf5hRj9l6WwghVKlXaO/qonmY6/l
jOFyG7QWyklYkzWhWdTZbaq6PDyhsRMD1Umsi0UAZGK98krp2nlIN3F/DPPbRf+Mqh12n47xZIW3
8vCWN4FvSJgUxDcWrWbRHWrroaWFsTSnHuD7SK89c0Eov+NjOgBl1Dfg2rZavUnqa4YHf6su7mqE
I7euliqukUuOGcNCnR4n9XMFpaPoMKaP8JVMFVZptUu14SgJhpPC+Cxv7JEAS7yl01sDYHrJPSXp
yEHodyKsK6aYJSnUUl/vx7DaGykj1qV+YZRzTtrYJcJgU0FQtmSumblWki9K+yDAN1IZGnV1dNek
WNJk4EPVzTAHR520s0Uz7U1bPMTyLwHCzdTkO5gZRr+L8CSr4k2EX8wSfcx4lS3Zi1UzN6bRNpWH
1jgX0utSPFqqL7fPmsw0k2k5o1EnKMAliIPbJ1Cf6lZy53bw21m9i7SQh2GkZ8aCoOdeU4xE8cuI
KHHMt43VXlRrY027YXlO+18z88hEu5H7H006OgrSvOMs4PvWjEQS36UC28aoUXbImzx6C4TArkPW
h4yhjtp6YwrWpUd2MI5QpCKvkJ9TXvaSt2NoVFCzJzk5E1zjZCWplUvrZF23FXL5kA1IUVrroswy
NC7FG+LkqFmjncj9bmCv75bAi2BGTOrvWv0GXX8pRE6tjoAZ7YZKCanZkeuU5povLKqTt29qPjpr
N5lUKMaMwo/18F3JJQwmNjMsDEVxrGnchjqc1iB2IexNPRoOUbTlYiYR9F2jWJVToibgpDDYb6PG
YeewtelOGo9JxMmQDAr87Wl948x6d9CW10QBo2giO9W9HiJRxyi507oHAlfscY4IuoOiJ9T8dnYn
kH3U5U+GINr5yPoVZfc6lGUl3S+4+sriR2KgnwNrD0oJ4wcOXAZ+TsKGBS1HnjJfSxs3lImO7rMf
mKt5lOz3woxB+lk031OkqXYsFL8AsHexso5QGZfEzzpUrGYsd2VjHfL1gwPhtos5yxqySKPeKxMS
H3XcTP10r/eDJ1Ee6Fnoh1LjxnW0owezROI2F8LC88QFTt3haOBOIWKAXDxkeGtKc7UVJXKLM+58
o/uzfE9D6RgLSF/M+SeJF+i2USUXTEDs5gWXdRtfT3/JfmmphKEGeWBoqOK1VtWyo1EoLoHJe0FX
DhFsEnPoiAmdHNyhGVSQ9qJ7anFrLDdBo3mt5mh0fFa+nfLnGZdKKbINaCZFdCsRBJbiApAv8RGy
DSvBx5RxAVIsNdKC8vO2M3U8jnOGVfAEmvtJN94Ma990G/EwwszBloVsLaZrqrOQvypG0WZ6FnZa
ckjM7aT9JMf0rObtQUqZjhBubSYyg3TjMk/CJhizg8ZKkjcsLrrsAfX2IpzDgIEdeXCfOLLb9T3v
9dxrQBSjrwk3ipI4dZ86fchGjB1VosKIbOrbqRtfpYms3Pk+Sm/ajqsMVXrpmGUWz0Hb2Cp4dz/s
J6JkYbNtgt/YCHx3jYtmgTMBYYuL19Nt5I1s1xg3TNbBIOwRH2m52pfNBrJWxyRD38ygV5OHHnX1
Ou35VId+aQw27W1C3o5P7SKSZfcSgUG+xsRLsDN+0HgXk6tSSWOFtiqik8UvBZ55r4k/CDmi4D0P
n9IzzFV19I1fyqP6lNwTasAJ6YPd4r7sQF4JAb5pOBv3pomd+ieUT1oK8wDRfrldqYYD08WdNG5b
8aNO6MS81Oh2DWfbTKln0e4vhPJmvXYJ6emxAmZRMrdgg4tWbCV+LB0nXwufxYisZCQysHHlujsV
nXUssfX+e7W7joKu8RwYyjCHCRIgvvNqQEXRPZcqlKlTEb1N4o9Mx1v6qJK9mX5nJ/hVfQ9iKjIX
IYbxXzmpaahXgzBFOMRJm667n6cXmZoM8/sMtf+j9N1oHfe5r74a/Gvd5Fsg+79qKKwqkqe816SL
xEIYPZjxU6zuLALyXqsei13oEr4Z+UZCqJbNPNdg/8h8cXYJRyqsnUgOkEjlswlMV6YcCt1x9IoR
vfWx6A91hEfLLVTPMKFDs5HgNvSQ0VYsHdM8wvFk1liipantkkFmYLNgJz3GIa4V+DqMDWNLrmMD
KClvzckbVV9B/oRarPXr0mne1bPyyvqa/BB/WZlvsVu+JKYzzI4pQZWyKRVb7CNHXq/dci8NEFMQ
W9ucYJu6RuD2ppdT02hu/7kErsBXemCU0OCaVNra7PWZkxueICKFdZv0lPL3ANMFt8k3oLudvKfO
oEBdZ1Ga36RbeBACnSbo/uixi2eoZRQ87DbZvDGnI7bN3U2TA/fb2VNe409DALRTdHbNlX3hhCPB
gyRXVnb8UVLX35OeyUfDtlMWYEub6hyWD/87emS4a25oMM3WW7OoQLZ4L5QNs1rWJYSJrzOsUsJc
JJc3ukdveIjuZMntIuisDvatWEkLOXwvfxlheNvag5FsOsNTVTCPvY7dRblTez+It1rnUDWwGJEd
HvOsr6fsxpVX413GeKeDOeimC/HFDhVKLG3iXxTMIV4wuFIYHh8p9XbzcwSX4uckD5RnDvkKLrhG
F7rMrlvBqWu8W92/v61fMILwN1RJ46FLhrJirg3kH7C+HAWFNhpVfpTLx6J4FUYckzC51bTXof4k
8n7NaSwAEMXigqA4rN+xY/yuP/5iydA0ieE+WTcIfn43sX+cg7UEVE5hkhyV8K7Bt1voN8B55P7x
6JMb0r4OjVP0hrPCKBI6+S7cFeabNe+tNPQC8/7vl+T3CnW1gv3jdNZ154/TSVSrrJWyFm+DR/Gh
HD2989VHouT7vZbgRoAY7G0ObkscGqknVA9WOW4KYE3Ak+YugVVzPws3enSCl/3xCypB6iw8uJUT
m5U9dZvmKNdMUCgLzpMF5/J1cFVPHu/jT8OJsUTLb2vVGxWqeurqGMSC1wwWtdzXtogQXshXxniA
4fDDpFyM5bXRbb1xVUiTlaO+i+MjHo1/vyL/8VT/yyW5ZvCkJtWKlQfJpWJYqW4sHkvpuUQguWcw
fJsN9vLclr8HIhU6Zp7YlqihS0q5z48ndt/jjbwzP/VN9tKlTNJWswlS2vcsCryttfVYjlvhHVG5
AHwgShuDnPX63txT8Ejjc9a68fSWWwf9cbWNEG+K6twmvCvtVnRy/SDJjxhYMfd2cJhCihfQhdvG
AXQvm3+OCAzLnWL6SeUJ6sa8pabKlDeZG4MwGv6RW87kSQTnyUtImo7e6vxVVEg7PQVV7ofDRRC9
Otxa013R3kTpJSpu9d2SnYb3MH+Hi5oOJ2Lwiqeq94lLLc5j5nTkaP+gcCS+oqOUhUEDDXWTh1vB
gldvj7faRiHmY9NjawDqTVRozdfY1sU5s57KwdOYkmLvKMHkxT8H5hOXCJXsS/RkwILamj1Gvnfy
fdbdqQOwpw0mqtE738S7Ub7pfU19Ft7UHfCMJXrzGbRaEzcDTNZkzw/z8aPb3mL9Sej1nYjQcK8t
+1TBss9u1SM0327a09wlFtNI3Pgu5XLH1IfljK77eZ3i195zQ4SsTCPs6PPJSjZyuZPOKW39civ5
8lt66FG3C/c9WU7JeRQRK/3Q9xOBXghYWIDLc7Sj/indGu0igK25F9wfsr6fL7wV/UwiBsQJF/o+
j/Vr2x2G8rgoPuXhrL2WEGzjnYk7sV1tyrOEEvghFW2658JBAVp1L2rGFGkbDj71Ko2OwhqLtjw/
iPPxcSRkD1kMOTwB9LzNvCmfiJJd36aPGPdhH+/2gGmIgC2Knb8pPk92geXnC0VYwfUZUvIY2foP
detQg0oPiVcfB+tG+2WkrkLbucu727zaW9ER0Avdi775+5v4FZCqrTo3LDNQusGq/efaZI1as0Cf
Lu9nROIJImtqPw8RwuZb6JAPun7jdSxz2BoIQjWNq0VQrotimUOjpDbZ0POVqYdnYU8VIz/8L1/p
v0e6doaZsJ1cUoKyj0MKU3Fj6jiu7SuaawwGOj/FHkD9ZtP7t45OhUD1/77btceLITdtWE96uQbv
BOMDYcNlc6nSb+7VF+Q6DmOZRLhZFMOqcVUJK+JQGp0xy7d47+6WZ7L88puaWugYsA8Mva3ejy9R
5MP1LcsjFU5GsxeBzfC8IbGi6Fd2knwj34nUlLtvLvoXpawGoUtijsPJGdfxgqJApxhqwLfJTnLP
eMQ5QKIevb39XVzBl4+s8dsEEOo3SPwV4VeezWmuNPJSmNZRzQ6MLdp4LycbnUzY5BNvu76ov2lC
vmgNII7RfDChh9Z1TdTso5qwpAZgBaUk1QRotGge8Y3mAV6YHiXfEdbUL6/nb+87CK5QFK94AaKh
5ZGSmfjDEAqAyTphhHf06PHqsAyDjDQb2yBvEGS959tvxMIJJzxbPDXc081tBo1YOW8KfrTQp6ab
XkFMbjLE3IS4AbyaN+Nlss6kMZ3RAknhlsZwVRJ+G7u5nuX1Sw8bTtZXmi7f4qrBaawg7nMNo2VQ
VmB3i/jy6oEIBCzMcZnHEX8RvnkQta/uFO5pv4n6rGrXQ5qGVyTOV8O2Jp7J3IC9SzOe7aOcIVa/
X/lGsCB3agqJCNEeU9uR5yccgRvjNwCaMoE3HF/kt2LWdjjfhfHnsOBHDURK4/TCDIGJ32fTIlZV
xxe1Ns5ILlwB9WTQTY4J7hKO7CSkqhA1EKEmk2vFVRPmySnCSuUTD/l5+sQoyx40fdPdJfj8qAOT
eGPcUg+niKiEGSsJhHldbuDbnbnk/CzDdwO0dV2/ujMkkeq4/BmyxjN9tZbIs6y3SRgjTjzSZdm7
0EMs68w+E0rX/OblufaFWmmF7C4EAsJEIjTPvDoY4EuBMW9W3POtMYF23zMXO0y7HPB4qP34m9VY
+mI55nDMqNBT4/6sr+3BH/W2MaQLTQWHg+12bnbRCxMP3Un8T8AaaiGnvQ8OlfMdpfXrb8nitx6Y
3fR6jSCaivixksPOF+xV7Zpo0Q6Hj9594JJ636y3X31HnTSsdc3lvdKuLqkEJ0roi3Q6IdW31b2a
z3dlEh6zSri1zMbJMkrQ+DXLpltVfYds6xtC61a1fGgcVf/G4/urFVmHaaMq2Kmr8HmvXvNyiIqh
13iYVi8K+C2bzn4ybVC2b+7sV6siM0cS6ZGbwOC+frmlaK6jxRzkkzDfBvqPMMVi7g6gfEZ0CBF7
hvAYNkddOrXMqw3joVFa9CjPmvkzMQ3euFMOCJmWb/k0wkn01jGYThyqslcRiGnWa0ljqIj7IHvJ
4JqE2HxSmMaNvFPgb1gj+aI53IyydLVg8AMT4mn6+Pcb+/vFu34x4WPLBF6RsiVbVzfWmDQ1TJpF
OZngCZb5OSfSRdXgXcYj6ag/OvhvCmNRWJeOjom5hCFkr+IbpnwEzNLoNXfWKGzaiOAOTlU3MD+7
sWpGnfJzMFrOXH8X9AcE98Va8ucpr///j/dtbvDXALhXL1A0WmElohW9gwlwObqwecGWAJJhXRG5
x7svF55Cpa86oIrLfbCfb7rG+88PiK2vjy4ekCJMvZK5ot1/jlTWhVPD1wNxveMnwDP4CUZ+EWNi
Oqm7fgIIwS/ZzjFrtftNe5riXXNedsF+hHVmOp3iPM53AEIQu9JDfqkfNPS4xe4OMz4GCCJLAx11
6wjK1hwh6ttARKnpZWeUzSQkDvdh6QEb0DRi49XOxPjs1eJwnnF4OjDazsjYFu7QyxedM/auSnwz
s5/mkOS7SDv0CHQlIhVcCzuraAt3Bx3PID/gy8xhkh/5m04CBjgSZFpAvspJCDFuvUg/AHTKmEPR
VZn3AtrfvY4xTI+M0+ejxPh2No7Vgc6Of4rTZhzuF8zUy4elasBWHH6P00hEewpfBOWcJzc60FbS
HsrhBKBWPWQj6uFdUNyBvw3VfpmPMG7iygclLFKHSKI4PYDV5QwJjD3/RYn8oL8H14vmY516Vewn
OOqgPNNOio7p6yYed51+Yk4slLgNb4ba6z9Dy+vaTQJOqJ8Nyem0szlC6zmRGqfj0zkTyWjz5QEJ
CS1khIpzO1gjHmvqrdEcMJft2SA0Fw0t3wdiTLJRdw0MrMRD2xo2O7vuHfz9IShFOflJtxPWPe9N
cUeCPYugHPly4IyDv0CP0ohnsVd6AHlueAZA8lpuwAwby1tMb06dYnUqhCPjxtiIyt5oki/o1pCx
Tew0NzWqv9wZMVNjWFp7ucyozpviVV/bLLsG4iaZewad7tqrR29Sw3MKd9JvxVs18ixpw2gECA8r
XKyEphuQyDhimOGq8DXAAqAWBwcB6yn8l1mBUNrP3hh6Y701Yw80YWj8pr1bBU/3loZm24GkXaNB
l3YpepTV396ZIFBXUHh3BlYDj/EPuLMdVv4QmfsNACKUfTNwUQDhVDxG5C/w74dF90fsyBjgpW73
ScJPOB9xyWDR0KH+fDLYhZpcso19Gjy6zJgJfdpDrZ2z01xv1JLy242L3aAiy95Ikk+fXb8zMRGL
nTVsVWU7L3d1duEEIdxa0c9l8AACzPgsSPjAO7XpY9sdybYe74rWI6Kk6KCnXbrJtyBGnJJuA6c8
UcC+zobujbpbpD4vv2Bu9Jwl2K6xgsWOqd1a6GhVT2p2rX5gxZ5eaLcht+H5CMwgTHvZcmHykg/e
FT7zKtxIcXUMMvTQB0G5mct9Bydl2CLWkfCSF1b0QhG2Un8a0DHwPOxJZJ8AMqgdsIDAmw7uuOSb
ENMiQq9cHjQw5iK1Q20zagdO2lC8ikiAAqV4sV3K44xzWYBxtrMO3T6BdeOfANJY7VoGhmXryBPm
jo6LMrIJ5kV2BqsNSECwlZ/6a/7GSrpeuHdUa/UZjwBptEfTV9PLJGzb9gDkDedC7m+AMLMJrbyj
yD4XWJ3djnp/9vnmWuxitICjs4mxxQgx06GX+Pve9RUvie35v3vXVeE1BCUciSIt7hs3250RYrsf
K5xQ+98hvF+wkDgQ/CNaC5GMj6sDGappKEtXjqe6CC9KxNMrNRi2II1H9oD7bG6N3zgzf1nj0N4q
aJZwPqLZ/+cml2tZUAardTvvFzwgtgLSKMrU1VobLhDhtsv/oDNdfe5linQKdMS+11B6P2vFZIDN
RPfqr/fBXj3jojsG8viS/f3O/a7QrqsOizREBeNvJM7XzvqDHqTLInIoGXtJ8OY38ZEMAt/K7dSp
XdHXiA22mS/bj8URywe73yWcxrdV7Rf9ov7naVwVP1oUm50kcxqNK+8HF9fMw8fk9bvqf+lIVt4g
pfqKqVxLyCMYPALT3+IemoONMQ8GkbHzEtio7L8HLNby918X14SqiHOVoiAd/uej00aV1k5dXd63
nvAhPR/WhgtumKNsll/FnWz//PvN/PpR/eN46/n8UY8tWhnlST+X9wii8FyM/M428fnDLu67y/jl
/frjSFf3q7UKa0i0qsQpS3XoIYnV4xL+fzAe1S/6VQp/3NR4RiXjXy2kXjeYiXQISJk8sbfKcKBQ
l+ejF1iwyEtN8BJMF9L5kgw4HncJVED8Z7LTxMxyrC9jnyE9xf1zSk+qlu9FEeS7Y/OGG5bCDVhT
SQKGBwq6oQz5EEHKRBMJZu0AMqVdeYueXQl4BdpLh/JKgovbpumTqjQXQRBdHY3TGusoGyPWk7DM
DRyaWRM6VJza0t1MvXhCvikM1qHpLjOYzrhGk9CPFJhzWjSjbB4iWSQ3fPNnNC0zqLXeEEoHW6w8
aengIkdHPsEvQqdJ+oeVZG2WJvY7Wz1j6tgwKOxu6/xBIzvMGLBKl3M6QBAE6VOSLyvLwVrZwaJE
ri3iKZTk+PeDK/DxQYTrIWduLOUmDWePbBSaeCdTcKwekl1Wvk2DQQoeEDaZgGIgHuU082J2V2RF
pIrz0SHjZWzWR8qMBOZIhSHQEiRuiMyMdbHALBTotR5qu8n5DeAmtS23GthHYg5H4HNKOizule4H
wdowJtVdUSmbQczOlYz9a4yRRJwSw1xuRvHS7zsZeguNT9SaF4N7/c3788X7uu5iSHJw4LdwZ/vn
+9N1qoHCPCzuB19etYE448be5+rBaPpgRb7yzer7Gwa7WiD+ccCrvSVNyrYVelajaDf4/bZzY3gb
EM4dxZfsFB9QeOy1a3nCTWe/NE63eQMAdMsHwYud8aPxkpVJot50eFZa228uhvLvxesf53a11apt
UFtlx8XQCbCHZGkP28Bt8KykODwJ7rcX/6sXHUsLeM2AG2y0V5ueNfZagyNbCVaEY/fb+MYRbeg5
1F0bMiC+ufRfgTawuf97uBVO/GOtLBIxLLoa3LrxTyMOv+QG4RFLlpWNbZL792upfnUt/zjYtdjL
mvOgyiK5PYm9vhPhown6hzDuY5LYeowz5GLXkxfVSzSC8R3+YXNtwd63nF74gU6rZzxmpaSdtIvT
kUcTr/IpXL2mj16huUSv3SuQFTuvhy+hjeEuE/UNeKg9FpXTD7iKJXQsfSr6dfrSLHRDuN0N4rOI
UD+GvqXP3xHmv9ge/ry4v+GcPy4umBCT6ZyLy0Qag+JPXMQc2Q79b8IYfoPh1+/Pn9d1fab+OE6M
DkwJWokBcbIlu2tpvKA4JPNBFk9Cty3Mj4T0A+uAKBkPnrR3wm5TMB0cN0rwBJNDo1Wj43otO0+3
3nG9wTOVTo5w9Ti5EFH296eABJUvXinmJLIKVoaa4JqegAnXKDeiKl8K6ShXzvxoviUf0hMtLlhC
+UQ7RXFv/IREPDxXz8wL62Qt1ltit2nsUafBXsDd4b7/TF9DMJ/C0XKHdkh+qASorAQv2TUE4PRG
yE46zkxMJdObxdjjQArnU4w3besxDMPLr4WkQrbpaq1kiyoO2XriJstH0J01fT9WDzThhbIjLEGB
Z8KEMHKldMu2mUgbuAe4bEG55QzMZBMhuCz5dQ+i0ZKuJ1Q9GdDpuN3AygMbCRQxl17oSQ6dgsy4
3s1jG7VQXLsZJFxtZeAYoROLbiIfpM6VtLX9yRI0vQ40lvytw7oM0ybLrlWfzhFyDT161+DwwTgB
kvcmqUkJo613B6Yd4iGWvYBaBOKL6eh7dWNUq/NtmqxoQGV6bewzek3UlVu1UjxJtfQh3XCp+atJ
8Kzy5u+CT1CKfHXrJVGnZrJIP712dBFLXaobXZtRFGEJvscPS0xOJogj0izJVhlXNx8DagrMwnA8
XrbMliRrM+qHFORLOIvZ1lCOCuvv4owVXI+DqnswXqlV5IdRf4FfhWxu0ddJiwWCwV76ECKJfyLI
D2+Txw6XN1d4NGgR7Vpyg3OJvSi34XQMdx3MoJIBcCABQ2whhSTwLHi0ym3WHCqGw8lLPyBWC+Bm
FU9GchcF75Mw2zmeL2zQMp7WwbnFJ05sj7WJJRRKjGw8rUSsekMTnajQgX9WzxqxU3Z9Z35CfbXm
O9apibuZQK1ENrprh22aevN0UWAfQ7EOlD0x2WQPCj8yvJJxiRS8Vt5PyE3c6cfSbMCGxoFGHrWd
axV7I/Ln5ACmN2e3QYz8CmWFF2M0bjWntr61SKjWgxsjoSLBShlDRzGavGq03EFEmIcCEva/ojbb
KX4Qgn1Y/gwNN+spSaAz42GS3TXKjZV4GY7PKsSlLNwqhW/g5063T2ShPjxM06GPTgvaC0wGYVa0
/cqlj34o3KHxfpYOXXDoxIdQ/hk3uyrfydaJTKTR76Gf8eV30bKTNr3+UKPiVZzRhz1LKPzs1o1X
pmdRdhrx3GDnjrOp1N2l3V7r3+rWa5/FFnf4ZC/Ftb2u68hM3zVmodNOes8gWLcHUeIFPWSW3+Mk
kpzbYVdCuCh9E+d/5aTuhs6WfyjhSRFhPR9FzUsHHO4AJi+45lRvubklAS/I/NVCeQeCnitbqPny
kwRkGm9QbjfTblI22IqvQpiXfD500UUNsZ+ijC4xr1cuk3yqZYbCVvo4mMfmIcph4aUvU/Q0cI/K
9oIioBlR+6TornfmNnX5yWw8p/0OTrjTrrkJFWKQ8ZSfw/4QGazSzpLfmEjdIEaj62gAinFb5T5D
6BmVT5Yqa3qVcMcO3pbiBglGqTzK5g4Lcih28k6QN1IKDd2dcFdvf4zla0fR/A6iFlfbukfav8te
ayzcNaesf0zVg6A86em9HPtNvBUPqy12i31Q73+zS3xZBzG/0mRiWzFGvJpyt420JOMSSCdleMZf
a3wc2w9JfIrnvZAija+cVth34NWrau/vh/4KDGBl+u+hr7ZTi5DiTmvpwqXz8DwQc5ASecGA5aBh
hLGOd2JHP5vH8vkJLszrkTrc+7YMXGvsf23pf5zDWkr9saVPShEXQSoPp1nj2R4xNkXtEOeBF7es
08ODNFaIdW5WAUdKSrJaJA5pK262PITFNyPlr0Yy/7geV/1AOcnzmKhcj3GfkDRBugdKYGIj7I+P
EPAAqNH+DHdYCptnZb8ZcT/PvPGQfFc3fPdEXHUJCKdTQwD1ojKG9PFc7O4/4l3rKvvJ+w5f+wpC
AFujQFGZ3WqSeQUhoLvIBGkGshid6dmw75kI7Ee3Avn5+7Mm/R7G/utGM82zdCoekKd1x/zjRrdz
HzPEF+WLfpoJvoD7iFc+optjSBAmVqaQYxl3XAiLy0FNQrvp4LU4Zebh3zGvlGFHr3zsanGbSQYH
K1Pjibqkk73sBcgX3vKMPo+cuB1/UsZDSEfXbCMiIEi5WIMEnJqaGAX8fQ6C+AvBDSOh/0wl9F9g
sipzIcDWS4uloh0abKlwBpA+ec07Y5jgpfrBB1XPE3xt3GU+UjpVBk1P7bTDcYNyTkxJuUBNty8/
UYbTzsP6bXle3QrNl46BJjoW1n07eALBReHBHDJPbKwMHyrg8wQbSq99IeaMTWJ0x5/ABPD+4WZG
j8zEONX2hGK3OvAJ0V3GROswHvMWhvQGcQsTCxF5r2WLZ/k5/gGyzxRTNtmtvdHamPI6CFCE2zbz
q9rh1NB615iPfqScIlzmcI2mxhQY4xflM2TOQOQrVNHUxT9GFw4ZukRgcBVHFVcb0Op71UM9+AO8
vuSbFYnC6N/LARx5U1R0BfMmQ1s7jT+ekkGRWlLFJJM9nP6bFbAsHpXg1GB3uf6pyYsbM53gXJmo
c0ChYFDGvKQRUmZlubFW37zkQRXzc5Rqm2GBCQmMa8wDso8MZ0LAcO1VDZkljPsKxiLQvP6bPKL1
FwsYJALfiYB/jN5y2/bYtne4h8lVjAJqldD/SuV8k2cnuTBvRCr1NbyoEx/F1e1BY460wbxAMF7j
5QHHAk16FNhBu62k4v9C1aNCPuktcasQ+JeWixfr2U05V36soZwrX8uo83jw5kjx4gpVBuI9qC1u
LmWw/pkLhzCucA2Ih9eBbE7ccXY1WoG67XdyHp9jnN4MkrBk85eKp22fWm/SGFxajWl5+BmQ3aKc
p0Rygi4752WByLZnugnmAvV9CQwHLkynPIxzs5WZyuox48+5+gElYdeVsLqbmO1XbveJSXif4Ya4
MRRMDUsT1RMUlrIRKE8uAonjFlhao0fbfPn1kFfmKriHvoDEQfFX2TvkcBHOY4l6PpBdAQG9INS/
zFXvl2LNzC+HisjAfnR1zEXG/LUmfC+H77z+hsVQrGiHg8IhI0N+UENPaa1zv4QFzH15OyPsCTXF
SwQKkWS+qbAjidPLyg4yY7oZDGgEAVvo8RP9Fc6Fow193BZFZs+QodebjunCdxv8F63APx7pqw0e
HbWcj81MFiw4Svoag+2pU3DEQ/qJaDvm/b9ydbRn+bMui9uEiaKAmDhAr5G1yZ5TNPCH+WYx/uot
w1NVJhNAhj//O1/8j7fM7OBxgRDi2rK8ijEejoUjQUyeJkfu9i2WRyj7y8mJ8Tv9+5G1fw90NIwD
4SKtOfUmFin/fL97ocANbWn0i7h5Tu+k42La+icrLkbaqTPi97SJnsdTu5EOExa73BvDE1+KQ+0i
goIgxxqJo4SM0sAzPPm+9/MjsTPY/9rp8eUh/lgemhPCYp4zZHtxgF819lEsf35HzsKd8pMJ4q3I
hPmmPcjfDY6+UEQQNkbI5SpgWtewq+9mZZmaDN2UIzeTqPFD/AXXNWtsoTYn6ZPIRlH05VbSNBdX
zzZ7a+htDEU761kF1xh7D/XVAFwW8sv6e1qMiXZpObIODVn7pNEIUCfOT/hz5v2vlsG2hM1a6cwI
VJhH2FleeKawNf+PsDNbUhVNw/UVEYHMnDLjrKmm6QmRZpqAokwCwtXvh7Vjx+61qqJWV3RVd1Vl
qvgP3/B+zwsaCyrstYcspgl+0bSzqDJxQri7kpis7oLJyA3mmneSElP8HN28B0LpJGVvTHK/SHS/
EDkLRJjo+vqGyXnPZTsZxOPkAQB8OI3bRkZ02CenJ+F7zoZ6PGAQlTxT8ceAk8xc7wsm8FhuVuLX
rMrCKRauz5ZyAb8OorsHzPoRp2QjP1UqMn3zIK9vEBSQmVbTSjyUGOCRTTIugy9BUx7G8v1Yb6+F
nFQCg16ZYP+5KnNtmnEGa8tGQNczYWvHz+CePMLnlTJyi+q4Rf6YA5LL8hndBuwJ5uok+Utd6l+i
KFUZ9xL/oXvHn39f1fgmy3HSGjCXxAcBLMOGAnh9m1nykkIYt1BbUaj/mxr53wpMrLgR/TXyLRXF
+ON1xSQb4qY16kVfb2VGTKQ6guxBa4Lb6hGvc/WtvjXbDndIMxBk3NHk/Hjt6tWkEMJCxspN6Fy9
rfZtI4UPoZkTCXqPDipMlG8UgQma6HjNP2uGBXpZZ0rdv0YS1cfOk9TWL2KMEgohGEy/jAG6qMaW
Esa9ES8TuIK64WQ9TBuKRqSbZV4xLK4YhEKGpwnrGD+uSPeG9yopN5qU0DrHpUh71+AmZAwOt8Vn
1tbLR5ys0QVb8hVU3yOUoV+ZnQIMADReEXmUrJRHi6SnoxlMzVRUj6/6Gur6bWNoQZwQFt1wAAXa
uakrpADFFjHdXr6Dw24FLtrIToTSHxg/N2rBaai7VCh2igQizQtipSwey54AC205c12KcJKMx7zl
G86KyaYupFBKmFp/XDXvWT4D7Bs/UgZQKTewJB0xvgfiNd3E6UdebQ00Q9Utm0nGqYOTLhNwFrzj
stG3z/zBfJpmm+l6KJ6rKB8CE4/5Im5PdfGYdkScOquoL+4kxKdcYnBjJxomuMIHNIBGGRtSwat+
WPFADE+Pqi6RUCgD8Kt+nl4JZhkBbfW/lHz/7Rw3TXp0OOcoEjzm31d885BEDe9oEjOk6ZMFdtlQ
ikE9MUqELvu/L41/Kn1Z5SbR4ITNNZn8qZTDPLNWSqjSixLxY0oFTS59c1ikVCgkHsHYMBPLvyRh
2pj4/J6u0Iw3yYlE08CKXvzj1r5Widbdy6u+MKtmKdCD7MjBo2YxfsaWU0++KHFhDxWBfjqtUuk8
prB0524EX0I5HovUZuBdSdJmEj2dEggP880U2nwFxSE27N1tSmxbPqYioPwBAgfIJgFzbSWx8eeR
URR3BEUNGw7PGftWA7uskQ8ZxE3HRjlUVHDT7IS0iA4WtT0OnLSwEVsr0cet7F34HqRBpZ0SSVXZ
tk1z+2fodgQTSPeYF2OxpMwSy+bfFPT/dg3SbWes1tB1GdHqH1l0pCutysz5bcsVtoo4dGzNnswo
OXfIZF+aFUMkCP6qBf5nHYEjmGaSgjexyjjgHwuyUhX8J6pWXjQCuFDh/c4GYJ9bzauaGbfaxTcI
KAx7UnQUlVkehZEJlF2V+pcI51fT8M+F879v5I+Mur4lnQCdVlkkCv4Aos3U2aBXPqgNrDAISl5v
KUCaG5GxLLw/XmElhBotTiiv7n9vm38hev/+SP74ImJlgqf5S7huNSr60vRZY2MKn/n2wgjyttdk
lwwJ55Tl9bk10FJBmlJ91EP//S5+fd3/eB7YlBkMBxAd/SnlLbK7pvTsiG1rTp9fQrFRGU/sRV87
dD7ZO5J00SUDx+AEKWixBtQXlA6iulFRvRsmvjSxMibkyneolQpKWcRX9bHpPXIdrhwLY6JkWa+Q
xJWVDwzrqoAZsiBWCan/V5blr6bkf32YP0ozch6/qFjRTb9RD1Qvd77B6LNi+FLDdANhsqDiwlMw
QDz5qh6oGq8/1SufR5TTY4achRxOoUJ3nRvxBoHhgexmyI/yTWStfg36pY2IXoBZ3Oagq08myFiJ
BEnN40MEYS2K7iOObypibd0xZfDXAtjkV6DyX5/vzyJN8XiozPQWi+ie2dUEJWfRu0auBzecP7Lu
p8P8SQLEB0rpevcrIL/Ga33neGJeERBRzFRynuLPMpHDQliYtxVzF0L0wLl00hPNHenYicY7ggxC
FQAgxg2QH/NM6nHQ8HN6UIMZ1KCOiBNkODv3+1zp27laDIcXg3nFbQeheFqaFz2G+a8+GfRQ0Epj
71i0QS8kX8/2514bX9V5hNG8zLuHwwV2AenMeFSzTsQVFalm+4zdnjWYUWcyTdOleQc0Uv8w+96X
KLI82nhe6KknxGBkNip7RvCNDD8OWFaCcHkVyyp/azvUDMj947Nk7ts7q083mazFQKaL/bzFwmjT
ix/VtQ0KCNClGS1eynJA/Bg1l3u1jRUwH4yQwDEWy3mf3UKtk+C4nw3giNg32c8r8ud7vLknjCpe
QRleD628rMlSDYi7lJIy+eZfjcen2pA5xzn//SGiJl/6W7L4qzD3jzXxP8HtHwfa5FYZD7GvlYVe
m44hrfJGpm8zWCp9TJMeWz9kljTEzovnL6EiJfptkI4hRRfgvss4zkBWyp/M38pobj+jEXOFwawJ
HyzBzgDN6BMI2A38suhK6CHl++IufyWmd0uPCImzIoZdcof9gkd6dIaBmjTHzo+z70n/Fb+K4K5+
EYtY4nV7X6sVFEdKxWpzysGclu065ZwoUHdPwATTgLhrCyFbF4AapcMgHKHN3io4GQmdxv2QUTVY
ajeqilcOHQniVJzR48iJ1cCltAzad/MYzilD25l4x57GwxaIOOsSPdG4q+/RLSOKVV+u3qyMZOIw
pDECUTBlKoF+4c0mEIQ+1sWktYFd/fc5++uC+8fXBC0OWhvXn6j/sXUfA65Hz1iXFuRYngRN4IZR
RTZ5A8rrp+hcxXb3qLe6wbF6rYPMZFqWPfbfb+IXb/ifb4KOgjKCNfjL72HhUN6Asg+jVLy/B2r2
QoHAKYzQ6CwKU/TxSvLDJWhJueQYsJeRfNekLXcNK63TbZhrMt9dbG6U7C/hHNHnv8RzlBs1zMBH
ad6fIPpiKHMRcyt9kw5WjQBbspDLQhqqVauikFutnnQBB5BIyC2mJnMDeUDZNhzeBTbj/CyCEnBM
mELTR2TBHFL7Q44q+GyuGbTXcGcuAuk8wsRCppNFEJs4V3Nyxt5jra46LAY210ULj6FvrGKuYQCr
zyYjGCwUp8lHlsxMrMdQDEuuAQIZRySYE/1Ub+mduj0XgrG46eF1CNV63j88CeGdRoloyrxT9HKa
zUApW0FsjauVdSvXaNywT4YgiW3rtECtDi+82g1YBGKcghvTlanNHomAZ1YW/KdntoifkHFpuU4J
nnBHWz/vbi6uxe/8ZIQXROxdY6ffKoU832z3eFYI08qHFgAyZYuJg1GE8mTxZIRi+WJe3DLOyUlw
tIpZ5u79sUFQThvVZGgbXZk9fDeBBPfG60C9h7o10/wYlvMaMiudgPg5v861GQKOKiCPeVG13lV+
Js1MirzAPpdm7l35BEfu3Em+7ncg5Kpp6+JNphzbPXbgM425CZv2qdzb7SEpvYqsfybVdnwWbrPM
N5DaLJl24OkH2OOWrgKp9PGXop/2T0UMsdf/LLc/akG0qNqiyhptM+QbMHrkBVTeq1C5BgPeLQxD
T8tRkErTIFtPfk1iMBjyxNwIFshtlnKqqkz22xSsc/95rs7Rd9NZ2Y9mYCptMP+TQ4a40a84AnQz
w9vHcBm6RdOt68hLSwgqc2yL6lkBGm11J8XtrOlkMss4m6/cq+j11NWk48i0Mbr67yPgX7RPv3/y
P4RWphTFwt1s6SXvKtll9FHwJsc2sswVC15/m6BM+Ggn48BQSlPtM2KUwE6nI+aHqRZPv9N7JoGi
ZzPtd3hHl0H7g8BygvswHtGCnx4pP6W3hUwY9bCmqaOv67/JN36dlf84xv7/t/er3vM/9VHFKCIx
jzJ9kSFxqe6CW2Ui/63R58PToRwSx5pfR5hjV3iegOXvJZwODmKquk17KiXVNUnGwGM9CjbdU93e
ksZJUnMq0aCodC+/+n21nICWwExN3DV0Iq4xXZtr8JLi6XOoPFkFXYFepi+WE252sPhaz3BVH4fD
5KQnX7J0UGtu0deh5tHFTD8JCINeBuOq8aJoAOTFoRTPWsLSXL6iqDQ9sYJcgBwWY1IwM2xCLMvN
/ZNkWm8ZN0iWkwRQXOwA06N6Z5ntDtpqqaUcWi/3WW5LQcBi7S91BCT1vx3MGvP0skgxWFaB/1EZ
/rN29uoVGjhNROXWaX5ACWGOQNXvB7Mbqxzb0CGok9Dz/MK1woW68rxw+2UNgXe3Dpl9uENoeIRe
ab8CbR3Nn7Otd3x6p9LaCm5ueb7/4dK1PYeX0OttD5H7ziE3DzrbgEjydM67fJHi0Y1F6Mzczw1r
efemHy/7w8Yp+23/MZ+3toue6GDa8+X8gbz6OmO8x9630+xgvI1jtKRuG3yzV2xGCxWBfbcWXmtt
Fzdr9vJ+el+1FhnXwcZF2en+/Ew7a/ztGxmncQ4ex5mJ/OB/78HfCyb/95FSEcQNG02BzpX3+y1c
p9JDjPMHXaj5s+GJMsUVEAbd1te/pZi/NxL+3yuZuomJMhCeX2ru/9kostAqtTq5D3vaaeHkHS+/
/PSFWBm9My2ov6XW//JqE1E1VOpAFBZQ8//+uZq0SzU9qqQ9PkN397E+4czqiF/JJwTFvwlG/8hb
f320317sj3jKSM1c12NeTMKGb9c8XKCnNLpuU8xcheucMED6HJQnA1d+ny37E5Z05GV0Ldqrrbwl
VPM/G1h/NLexNjpeD4/PewG92mqpVinhsE8SqL4eW1x47fp2Ody43SwhjAbHuFuTj7/G8b8IH///
UPvnB/rjSnqp5cuklIY6iaaT4inT26x467bmUf0SZmaIyA73FTrrdP4Ot6kuBxKkRD4Rg0t3D8kR
oQQa6eN13TI4jg5ZpT/0t/U0xof/eI/gnmH6T2D7/wkPUUGSt2nMezQAin+mZ03FEoWhxMkSyjuW
TNUYGlz3hA7/vWOYGP9lgPQfr2380XoWquKm9kSm+/Sx5qpCiPAEoes1C4q8+huc0OG6lN8IAynd
9EvlJNXWdTfa3Wui1ZzpI9LVdOWvlKlokkjQYRpkTnuY66HQ+6xPmDKaX75zwR9MJjZ00bml07oL
7gE8tqQFNENps4xcPG/gNl1oaPTvCe7Ss8fVvc45tIXKqb4ZRDU+qa2xsi6Q1OpTtiahotTAO0Up
GTznuU/0gO2nLW4U4rulcVDfX0SodG2c55EJSQz8EJDV6BWs1FVP+paMXp24w6xFhe/ctaMRrZM7
A5vJqIhTATGREXGL1y5aPR8k6EtyYEy28zbF7J7Out+7YOoU3JyHoEaQayLie2rnAeEhWUZMkeM1
exl+tkN/gfbjVqMszN4EsoPMmZT0zq3nV907hThLWn7jhrqNnM6y6Cf1nsu+Qa9gNTuIac+9cHPE
d3Xd3d3n3aZsUr3dVIf5AxU/n9eXieIMkvCVJDy4KsvygL8WJaJ6UfXzfFNew3vslQcJKekUlgNz
ibihg3I6DQ3+4VbSWNGCvUeUwhHvGIuWJt5njBZq2bi5W1OcCGQRF0arc6sjrpm0LhdqQCf8hXnz
FBL8DwnC2EOmT4UYMdSf43SzaQmD18MrtdOlTu9CDestrqBPDxMhpBSpp00jHz2oKTn9gpqGMc3w
WnUn72ZBj1Oj+r8k0g2fRcAsBq1g7G1UpjE3DzUQk+DBuA/ySuR/KfxrJ83PL0ozY4zV09OTHaQG
4p6CRqaFD+C5IvMZ+F9nkvvCH2L/VPYZwTm8IZQJguSZ0cdQTrUO2ICnZjujx+rgqzTW93SDAF3O
5lnqU7fSm9mV1vlAg4j2CP5Eja895wmpfg+OGe1pk4V18iTaYOEVFj7cKvCmD35GgtQ0+OIl1QEA
usoPysqk8WOAkw3VcMf41G6OpEwnglPRqBnIFxeoXcFpkR8xpR0J7sPY0q02WAfwBW82o+LF+oUr
JcMjQMVXXe3l/V5clAhkv24VJTewYrjgTroZMJXrd/0gbK6wY6atOoNV/hjea/BTLPPeu1NipzaK
qiS1Jo3dfErUrkHeUqE643VJqVL3TkTUaEn5huEthnW+FgJYF401CksnxCLSZvw/djfFxvyzt6Vr
mBOjCMEhPrP/E8PP767iH+/5DMGdwBCC9fTuSEegXn33s+vF2Kph5DKR5GVgGO1hNVll8+MR19WB
iGdDktkF34VD68gl8AEmbN8pEOKHJdoJltAbnd94lE7dRi+Dymm/IJIeiIM0m7zaIgB8WZ5XW6eF
NtU51I6ru7sbZmE7u8QLollK1Nbl8rJ2GMXwxxhcydbIuF5UzlG3FqvGD2NEp9sv8bslx9xybNDm
sFjotvUheYWF5cNysHev+Yvw02YNIM98uzrh9vG+jS0v5aVzAiPdp7gyhVZpGf4CXDrTV9ZgJc7F
hMvGe93tTosT05D+CYmztaKZ+/h4tnYVWUBZmc9d19aZ3xoSFb6nuyS1/fUl3DElPH0Iq7Pp7Yxw
e4kC481fb7e7neysoqk6L61TwYzJNcTf7w0fMZTm3xWP9XZIdsLqae6T9XN+WiFg5WDcJk4ohut0
bvlwM60dcvewtJIP0Ishbw2Nvon3r0MlrrNmRydoiPxABDvlD4cvO8A6nbzdJAgrkSdvAVC92Vfd
QloEmuTlwvJYYeRIXXidbOuwA8eFwMpS1gjFmK/zavtE193jgeX73J7UM5B+D9J2VXRv9vhdtbMi
D0aXDajJVXBREZftt1tz4l5fB+bpeejAcvlRzrcFuiP93FZUYiyYNYNlnmXBOcuzAcQgA4p67qDP
8bCkfrtNd82p+gAavc232VrHdx2jEQJwhU7/Izxqd39UB/ndWJf3mWJugP3gec4hhMZ/3oYIoZHM
0YQcr0hbPLTzfJx0bp1xYTLqpjmFbE++uFoUn+UfPZagR9vXeLF6Zhly9FW5ldQBW3boZou7VR/M
ESKRfZccqu2KfcCBbmdffA4ewpzvgEHW4TjGaGT0pAzRlHttpc44LQ5nMQW5DeTASeXFgmuLLzB1
i92pAoZzZx2uDlzEFppXJBaVk2CKtOXrx9GIh4TnL8mUvWuZtidvdjgjow9aygRB/OPMOa+UF75u
XjU/zXrc69Rm3Hude3rteJujCMBPHJqGpB9JZp8fb/UeYXmAiNEuBbedC0em41JUpZz89DX4yZxN
/vKGry5yOTPUeR4EP/bysfwUHTuwI3dDTrFA3kGGtOl9c76Bfjdceiv47v0D/GCrO3DD0ap2C499
GjlhNcN5EtLARXC98PTiWzBjfjxd8itK+wSTOV8irdqeGdtJ2Vg4D7KwOTWuc/Qg2l4b5TPyOnKF
Hc2H6BEI0lu8st+m3Q78vhNg52NPeCC0Rt3vaWUz1DF7owU866zNQQgWzmtOXdeS/PFaVY8QL/Ef
qh3pMKZ2t6XD1MNbH1t4dwc/pAxvM4jn1nGRrJljYWNmc8lnX4Exm9fu0fPu0125Z5CT/YFHl3WC
lsX8occ6rH/uvArO81Q9DD66+625T9IxJIPIf/iu9fFIryTn1H3CwFo+vN02jAr2mhV6p/GoQzZ6
zEKpJ32rrVUYfYQLVmlvCytP93YeWXY7498G3oEeWCQ0sC+8zsdlLYaDHwWXKAzpZK0A6nPeLhhy
5I9wfX33t2HyFobnUnPUAIw2EZhAUCvanRgSfbCdXl43mf56rdap2C8v6D4WviuaGNZZwNcj+ddv
QCjptneRvt5ib6B84nFpsYiLNVfpJ2+/t50jcQ3bYrz0MAjYGRJJGWVIDqTaPVDtspILIdUbrnbO
zSsWG9PZcBovSizR7JxHu5iwaxJ78ZwD2Zgn4aGeNgx3fFMpOuPAQ0BhbTbf47PMdie1n53QLLFx
VrSRLX3XoNdQnPIRiDFYwdgJ9tTlbCxLCJnsGC726i0IIntYb+j+2sgJ3U/hZ2rUDmJYu6eWuImd
72/ZwrJ+vNL0icWbG+MnNIHjcgFHH/kEAbzj3p459XS2UT8Oou/wmefIDkE/oZlT7FPn7wB6Ithg
gLF4VxsPcQb1N7YtTgbqebDugcJaf+FHtOimG9WZsS8Wu3STcuBqG9aZV/o7zHR2OHzslP1Zsk/5
J9U6aDXUJhgw/jqgxb1aM31kNwrf+rfw8ICu+DxcmA171LwJnwcwpK1/sLaRFXONZnbLkuZ8OK1u
wYqYe8e72CItDSKf82sWfTrgL7nwZG/BrXhkMWMrD1vpB49gmL/mpmf3BokVNO8MpOzhXsokQ9Sh
bCwxm/AFQRUelN1M8UOpOJUxLrGPCpZHb7/ODBMTTMXe3TaD5Z1BB9J280zrGZ74hJnzeMOfE6C4
tSORIQR45c59wZmhTXOsA6cLmftfsj3FBfaQvAFB5V+ZjTcTIUUUJnTL+Nn6ApLeeq5WzFJcrQVj
XevTUZjNmmCWB7Nuip0YVc/IP3FTH847ZM23DaUbK95T/uaBcHAvyk/B4m5KrXhDH+d9h0UJ01qc
G1pvedTJjisuYyF3cibSKGXyRY+H8ep8UqbH2fNj1lj1SNnk0ciPOav+oK6O5eGk/SzGmrzJcmeJ
E8dcnQuyS84e79wvUy58dnO4Ne0LuJi9v735LyscLDkg+pMDsErIqbnazifRPjr9xrBnnMH2I1ws
lP2KiVmyFCJBsBsYWJ7G0OZ0ejBEi0QdQft4shoB2Q/JvQ/PyUdLPr4XY3oup4xV1zZwCRTl9on0
DfNOH+o0a/+g+Sf9mAanyQ7wE+HUUXbuASMaxGA7HogdZl5sbbdQuJLPdym8RM6OtQsmjLi6dU5V
eGrfYJScub+aPZ8Bc0B3dCZFn8SOulsrWpi0QAar87NV6a+8k2KwMFYYz0ycEvtUTkYst5mk54uT
j+w8nGplv5y2Bt+Rs+ImJdZqFhQHDBp0GLLwVTQLBbct5vIZy98+8IWGYm3hNjOxdiXHdUn4IHLb
WEf5ON7Xib3KvF2FX1mQbsJVOhv3erwlCgjBk3OjPkIOVNnZbZ/vW4a6bM8ZYzYagmtWIzudDPAV
8AucHbcYIR41w9YaI1vCG3dLj57IS9+ysDFrXdyWbLXSZb+fTrW9CoeIePORB7m9YxiAbeBV3PoL
kVv6ZdOegu1n32Y9bdfDimOINWFcHaIqphoBDrlb+t7cm68dfzfd5PaTzi9rKnZ3RhygemaDWCfW
nOT3kGSt8QneXUJiWA2AhR/FlKeyOIr+YrGKCX+Vj/jCTijHndARs5NanKmp0bDpFGK0+yJkoU7p
sRMiG539fBceAUF9wjEnjNe8EHtVkLPyty/d9lsrXWzN7evXwuV9nHSeLAxmTr7TatxFsbXWHBYP
w5lzaEDzNU8pdlO38c+r1el4jD+lqUh5u7TObbDFCM7YFTPOhpBg+IRm9y3aG4Ro3mrH17/Vl8xL
2JHsiLL1pe8xelr3q8tlO1jV20p22J8LMnAr2i+IS95Sa2Vy4bIMFic5sjwiT123dpnnXehmE3G/
cxqHvIncxbMI+9+xskodwjEhInHZRxfO6R3a33GX7pgyvTyDKPWZdv3YbttZzNwGUxUEzAM2hlOu
ah4dic94o/QQR9i2hMb5XvuA0kzFriZ4VC3jPCyyAIndZxnWjE1EqwIpvFVZecSfNK/dEgi6MRqV
jexWliRZ1ScUeauGBR1+XF8MzmSfUCN+0rtnWB/5HLr8YDNa0TvXbbG8fzPRerfnKWV3N3oDKAW1
8+lKgif3K0XZqkw8YX3rVsUadRCnc8VZQAA4WNMK+NC8pZ14t1C/zgprWsRW8Ma/MAY5QK0cWmat
taypYQOOiGL3lS8zw8Y8p5ax0rHQ4homTnVLPXP7b5MMGBW9taYSNEeyq6se8tBxUg5ns44sy8HM
z+lWn5WVbZmbhHpp4fJh7Z8bkFgIqGdLru9fKGj6N46PXkcDEE1bV6bVFcaVMxhLKGRzdeF3jTvJ
3yPzW6Hr6XZR0D1svaDoTk6kN14pv8e5N0Lv5lV+qL31upppT6cNupevYH1tAqcIU9vEOLCy14ww
tmO9ZXK31t3abzwg1ijkrSVyg3QHquBzWVjRyu17DxMbN0Md6glvzLb1xIl6NnYGoI/5Z7bm4gKq
jk0XeqtjtJ8dV4sQw0SSKSx9qMdM6KXZG85RKPu5x6Bw+lyDsShDuqGx9Q1F6ioEMcX7TT1V39gG
pDm6NWaPu93VISLlXQ0UJfgY+mv+kIPuumRoleFH+xKl66JZG/QAbEwaieyU94oKHa9x2T6UcDw3
7nu2HO+GviUHShtcYizGf/1vLxqDViWfxy48O/MR0t5pF78SjbvPz15uOZ/r6pGY13a4C9mbuV+W
mIFQTuH9lPsCd603+o/v5jt1jT3D1lhnk17T9RlYjlS5mXZT8TG0FtRBCdJJlWhAbdV1yV8VZiln
lMJWx/F0wDF7Wk4ZjXojZiJI1j54prdNIY51cJlYkbDiOuMOWGpXS3DH93bObfwl8HqcdsCvmdol
LuN+5Jjig933LwsRgPERPt52rzMeDytGavEIW2AQRVxQ2ivtc2IVq0nA+X5S2HGskXOszHAU6prV
iwFR4ZDOKk/ULQIo9avzG1pDYOIpj+7rZnWnSfEKjCOIteVjxd2kQuvi8qqxlqMjGWqrx7Jcp1wG
5YbbSv4avpl1kjED19dX2kQfT0wqsFiwX5iBZ0zXOoO0vrYz8hrceofRrmH1wnWIWzrOxxxZ/OR7
6vaD6EzOaTKl4vZYSRmoSQvhs8z0djwt3ppXMHBVSw7FO2rMXeVRe5XEXa47r/5d56T5kGc62LE9
ryD2drbLNxD9KKQB+GMgGRiLsVY597388ljVW43E/Nh9KsOe+pak7uizSkRRNxeGYV14Ma4xI8bM
qVbxQNeRiiOmU99Qbwue+RDGYPQXNApun0lrJ/iDkQp9Ikzobr4y+OXNUdYdVuAzssQrrkLTl6Vp
bhJ/ahXJFUFPO94y/Z5nigYmAVtNX9ovyGv9fEutW7r0H68zR28vhHJDdWQmm5SnSa5w1sJQ5OpM
vsTeUi7Q/xViBI/LrQR+uGUeolo/MTjJxgGR+FJL3osiAYH/V6cQeaIQz9aUFG8ziAXILfmXQEfz
qFFUsN5bZLcz4T2+TuMMBbyDA2g+CUlSxVNpzKKcQgPnTZb4T9U1GA4zEKYTXF+3EwHJ393Xq03f
bJOcKN9r6zDK3hWyuBq9QULJMUXd+Ul1sIPGpF7URrVqEWeuEUMQYIvrJhDg7pAMRD5Fm26TijlL
fHjilKsdjVyuH7t4A+G0elHtjARPSOGhaK1V0PnOIxCS1W3+Yhsp5F3Ddd9qX3lrYAnJbCFf4HPe
34LrHfsYfqzhb+LHjLbqaJD1JNqT6befRBXsoVVxwDt3YDDydZuvGgqS+fLYDbQdqEbIdH4F3Jqf
TtOf8Ow9FgaUxt6pnqanouQwHrN7r4K+dJS8GJFzXczX9fhon1yMMRoSBHoUdRlqbxXMn9871DV9
GkYtbga9S7mYiqdJA4JeghV/XlsKAEwqysCHrIz5t1m+h9Z8W2oLiTzEsNQPqsrxJ67htIK0zEkS
Bxnek6Nk9fQKz1gXa8QvnsiBt742vnEN4J5CgCi6gFI+UyNd7+pesrtCE2TYFKebDHBtj6vMhB2K
JcTsXtCnefr1c7AwojDesudUue5iYv58ylTNpNuILcMqeMBsW9IPPAJSX/5h5kj9rJiyRL5Weuq+
oZ1SuQqzLD9J5ogzgIiPLsCHRVVI5Z0bZTFu388Ghk/83l9Xt2N7W8Pkzj0i8u80vK8KzGtcJeTs
U7ziMrk6L2x437Jd1HgCUEh8Ea0HElJ6JcxEc8RalUeRsd8851Ry9OKj/zHfcjdb5KAIKCetxSWD
HDxtGlOYUpUsQL/Br/fFr1QcRuk4uL9LJmGxyL7R98MfG7gQjQr6WeeePgGT/5gDADeuprgcf4p+
4QNJzIdwxCUEsBrtXNrox+rulZ/XjwGJJSZrlgYEgbHoN9W0kmih9C5Y5i/qnCjXt/eAXML0YuZD
fDIGxtrn8kwTZ/q+f/oo5cWg/HkmbrM3woeHVh71yu0A7JWCnOry/W1Rxh8lcNJgRPYPLWRErkun
2iam/LxSfpL2DQMPubHZhwpL4zM9aAgo0G462CXJBBIjSpa+bSzapQZZ1cbjSA4JVcZ2Fv/AF5bc
ISYOJXdL2d9eKDaw5wrKEyI20Ke866Gw2yA59gdl27nj3C8fni9iXuMnvoMbGblyBpjFzU/xRj+n
p8cs4e36BT3M1Bk+KF40OFp76qkN7lMCUMK3pTmD33o7QfRRx2r+lk5zf6GwVf9QkSw8BMUowhYN
PreSNTagl2PbllYKLqjRtzyjlvqFKzTS2aYci1Mm56Ed3/Ha0EMmnm8HoYaKom04xjk/1rR1mwX9
DR4txaMpJ49x4aBf9xxBL6vwQPb21C3xcSIjjb1iR4yazcgfX+9iqJ6gM4GNYJbINjQs8vyUB8x1
iv8nBloUTCNudjLX7kVkRxoqal7uU0NtCZOw5eYfYuLSf3PNYlZV+zmB9Q/Qy8EqT8mq111MN51a
oRPJXdld0LipAcU7vhgjSGWPloHmRR8YYm4FNquvozfginjtOP1uU0V+u7Ze98EtOCMkuLnJDrGL
tjF++IooOFL0yZaTYCuysGi9xpB27EIOH+jUvAmVxWwtXD19iVtVrznyMVu3K4brmPFgMJGKMiEI
OV5hfOgIPqAUCJRXr40lfly9ZkkHk0u0p9opf922feYMVNN1KYB31hKFPNavfk19sXeLNUic4b3r
CIrWGSAVnGPnqHlTTurBBs2mLqTmg/sz8pJDftE2XI7qvMYzxnwia7OkUFn1nDNU3fxRSnjAOSZU
Qcfns6eKWSQtHlYP6erVI7qX+LYkiLqLRpqTlJmEr7rDya6tqyLoTZvhabxp35sv0yUooW1JO5iX
7ixaDTTxBFKrWUFX9EOMHe0j8/olhUKJ8fRlfOrUdS9b1IH0bfr4JEyl6YCTj7iZeMVHvX+JVjUr
j09azPipO8zu8sHpQ9AUZ4ldj/+HpPPacRXLwvATIZHDrck4h7J96gaVK4DBYAyY9PTz0aORRh1O
d9exYe+1/sjE0VChAbTS4Iu1LY8tPVIxZfU8JjmqGhJRmHxUpLerOY6PWl0mWOGGg1dlH2HPICct
XWYh7OlgNx/l5Oi9b22Gk4WsdGMZFE8uxB0/1B15ht0ixyDoOSdCGUskeu8DoyUC5UO1BQQmRAkX
WqSiY99gtj7lrvBewGi3O23T3CFgc5zhIBrLAkZs3QVk/BFbuyOhGdxkXD5WeHYICZUu1VLfJmt2
r2MGHwK4dv+gNppO4AaAzja2fJvSWVyYroYEfQLveYCAfXZ0WhPKxcGxRAPAuBGqPiW43MBMY+E8
JHxVXJZsUU4XZSxfLJwZE/J7rZ8BejSeI4KkfW4nLOPtv85pNi/iaW2qDSf23eDhZ58w0xTfyPsB
LHEi6qFfity66iKHelPsdtcyGIQZHzdg5XytWvY9BATyzVC5caunPzXnKs8pyQ288lF3BH1m0yct
2G9uRCmVTrd8f0BMd39S6WpEJjvpD8IJUgtLJn7tm1TtAb8zEQXtkrERrHB/J/QF95r4reIN3E0b
cYdAYcVhkmyKZX4e2QLWmjfXxcWOeEwQmHpS5SrQ96x8G3Sw07KIChfSHv8EuVWL9tJOzsj3aVdE
th70A7T7itlbqHGD2y8/jlIKgHBiIZProNhXxDvwKkLqNyRENXYcGcc3HmNjRr8pvaRVcsHX1G45
XQ1xoUoez1M9r6U23AJKNd/84cPfshpwOuwQ6gI2lY7sG98yWn2ATmi59u0xnpYx44bH9+plF4n4
WrJUOD/Shfm0U47ENZ9cu5WRvwHHdW4zLuotgs/69vKrHZicMe1K40ORbU2BKH7zWum/Ms7YNSeI
CqGwEarLLGkAgWIEWfICYa0O7mugAM01GIS4ubFjlWFPzqDwo1VQs6jeSUege3KIXoY7KGGv7nTD
pRQ5JFTqs1cW9z0ey8IhOcxcWUWov92q3Tw470QJegF7A4WvXs3mi4Z6CvUTsd2i9deo6KMQtGzU
X9bvl2U/jsNjPQVPHxtMaUVK687NpQeN+eDzISzaax683XvKjDI/ZH93fmUFUUUWeFCOLMIaM9ZW
/JEC3kHmPz4B/vHlfYM97vUlUZDNyP1F4Lpxaa/xHm0kL69HnnzCzACPNjrxTlpCvxCahguXVxC1
dL7vMwcgAsj7uRd5YFhCUaa4Cb4w5hI9dqHjsJDRYu4pTHOLJIqPiL2WebFkBJFHV+WvfTFdlicE
7eLf0PtpyL3IpPb8UudxlFVoaPjb/ab/0DSfc4ZdD0YVHBu1ybhpfvlihC99V+yrxie2La4ONYGY
1ObRgH0Hekx+86hDiRIBI0jyuacfFEXIJ7bDswBc6Un/XhBCdHi6xpInUJohCBk1zt+EZdaj+OTY
aE5XcoTYyUeRBuwp7EuWyqUa1ILDI43hMCOtjTEmquYhIOC0eR5YVWq0RvBlqBxQsctblEgfDUHv
M5v0ohbVgohePHVKpu1Wo7wETHce0yr22sC6EhBKd53EiwiG9PTpceOl1H/IxqfiPYL9IqYCdXoT
0ZHdmeE9i/D9V9vhpjvWPv7HEPxpbrnV0Od0oBvSQWFARu8bICeid773X0TlsSbtWBFbEArohypo
CdPyR2yQ/nDhxxpClmLl8PhLPhrKuiO20T0rRdXOiTMwBmEzE1o8l/NHRTnyhuPWngd8Wx6ccsVv
gR+JV4GZrXxttZQBVSkDQlyjp7WZQp7O6Rbz0lO7TBBb9X+FpY6HzeGdl4ghgY/86i7p3zR+3wmc
RJlVBanwT9ylR+smEcu2F0onlYiYWSjX9rs4J8yEnEap91jyib1X35xcZsg+x3nPnWjf3pzL0wEs
j/JoKaqRDhZXegzfrZ+smC/6hfa6pLWv0fiq48hdt4BUpGt5DRXuOIrfmUs6mKeXPh9b/MF1P9GH
PIAJ+PkHGfFosfg39q5weW0Qqv0BK5xQ5Sz1dbqO98qKEk+EB+yaXBn2nJWqn5UrIohiiRYdHAA1
RSavgLqOAxQ/eYB5aC1f7LMIkxZFHLR8bnvquSQfSHU6mIRcCAGCJsE6Mclzi3Nq9B/DsVgbKJkv
Gjc6mAhgB8qDo/Eiw9Ehz6z/TL+twpYCc9eKtlJdOL6GSyksS2LX/faYndp+2bQrKWX1ovea1Hhi
C13S4wjHRUsXiueECc2dijUDJ0VoCKTc4UICgpK6RuNKkgNprB4SLkQ2mr1a+EnJ3NbdQH1J/tnG
brk3dhXyHTzd8dZag2WVLv8afpkIp7h+CDYVHMEz6k7dLZuCCabwIYZ6enhj/4IkofW4+HoJgc43
zu+tdl8mI+WsF8x/y4DtBh1pu4wDBd6a6nIc8IQyvSHTjinPGYZniHFvOpDpliTEwaUsVRzSTlNu
W0LxuuBOwxCbBGcdDiiauRKcKPoa+ZMCzw11tMQ70RCEhMIzlP4gGcS3o4fDvl0q8kee+/Wx5dSS
whIGh7ljmiVvanT/e0X8wviMi+cgHQen9+ub4nXe84svmxMKuAMVT4wcLsDlx/zoNOt+cy8dkbFU
QAofTAwhBWPDRPr2bh55ydRnbQgEczY/8xXkh+f6uZdW2qH5VJggtmXHgoVu6yL3hCqRxk5pBnzN
7FRJGqR30OL+0BwSpkXYT+sPmmTs1k9bMz0x+6beWro9in3Kpcd0IJGjRP6Nw8ELDmMb8K78uxFL
Kov2xjdRDGseOq4M9VdC3UTorrEkW4j1EBGYabqYDqHfC5h7oBwuK93N/jHWaNenaSdMxUh49sYq
+81oO2GeHjec9M15LHyrt9M1mE72U54A2tHZFtufc++irfHY5Po1eJy7Y5lHBRQ73NsROsrP4kBM
z1sHWcVgmRJsOrhExII6mWsOXJHljMXkrH5Vq3Sdfz03GE0AMimzsY1j/U1lihZwu5Ge5rWtQ3mD
OGsY2hNPt/452tJVdIvIgDxlxPDuK354J2VOvQ7oU7A6HR9hgU+YQqVQPRkbhmokb4CSIbCMbawr
t//XLe8RhwYTIV06PAGeOPqKdaJvOHkOtoSZheATog0ly2nHb16LmOfu0AZ8Vc0a8uWseMXvW4V2
VX+KNRDOm03QZPqBhlaPvbEiLHLC7oJtUKfO+FQKrnmsLKecbgxAAq8O++Ib4MI2ovoTIxBF0T8K
2RIoRhYtVuYAdCwNSPsLif1lvcqDHJagtytiNkGCcMLzjBEeeGo1VIHXCskGgipRxmexeK2mSLKj
H5R2fDEIKJRF9FGfnytK6dE1VOd4m21U2bnAANIgX/pZQDBXxeYeFP+sbN5GlM4VA6A7SQfopXoV
ZuI1915sKlWddzPh76ulHGbdmXZVbdrSp8Ej4QJOLH/4GwCYxnmJwb+f7JqVIRE4R45n+iVx1LJH
fuGNHvSrwIT09gXVa6y1SO48QZavNdlQ8vH/jTrVjV0hFnFnYohaiNa6pPNauwLe3jNX1+z0og/4
URbjf/XHRYPmtH1Td0mOyMHSI9rtwVcpGyyAaLjsD+V0GkViVoD3sUNGby3CCVllbtkFdFS87l6s
+e9pJZEPtY+r4H2seV8Ax079+5qMy+mtoGeZe5OplX6HdZAApNY2S7981ZcmLtvBTgOAzQedvt5k
MjJsm51+E3DMhB3z5k8yePVmWNfg3TwEXr2W1pY/fosrnaDxOcjJphn9g12cfZvBUHYqwlElsi2V
L/G+IOuDjxX0rkblR7bnQ99VH6lhU9zGeA7L7mWkImlup3mVdcx3avaVYw+MqFs1Cf9E+v9HbXX9
Z5wJjJOAY06q5sYXDUOJjd/ytdMiRfY7yzaPli+dlT++//zu8rdiK6TPhcmObdfv4g0Rm+p3y/yY
R2kzr+cx7wF3geDJkJf3cOSxIVdkUUzDgtgvSSMAySMFelqA5Wof/LxPrg9bk7zyHYrNRri75EUN
1i+h6rS5mMvu07y+Umc4S2udqeAjpYzz5aj8w3/9Sam8hrF6TeepRH+A5Ew/5uOq6aBGdybeUH55
zfO7RbaCZR1xjkhlsle3vtL7zz+toSriD9Dj0S8H+fedBYDIRMP20fB2yc8c/t11IH90TeBl13jc
6uVSH8NxBPneUTvhJTyFC+k0ji42wG186DyuJnBd3SMklsHpxFpM2Q1jpDdtwfZAf5wMUezTq/gw
fgewKWQS9VrllqFolQRv+V8rvlyzWmupnW74i8oERbYofhqCb7OD8VWy19yDJnz0H2CoPMrv8Vid
xa25a7wJ+N6VV3LwCHqIm38do73hF/84LSxfv2ClM4ORgNJF7gkqXemh0bmjGvL8iZJNDeyof74R
Xsqe9o8hiM+1ouKVc8yggnqBWVgYIw3CjGsmDt4keloyogL5n2ySL3lNDlw2+bI8PuUlTUwmgcCh
8I5EMSgTx+RpQymwZWLW4nxhKX/V5M1ZhpSWkbNPEzITXuKDC6YMO0+f1WRG/hGLqYYjEBPgspKh
C6jIBkewvVADE9D7aGytq3AUSZSZz4aPWLhqO4nzP6qAuxQvOb4uhbEoxFP7Dkj1lg8A4eDT88cK
BX+uDxONCvuMlYucQKYR1J7B41cvQgPsKPsQ/LzfqRBrX69ds2WzKwAh9neQJMTmOu2IBAz5hmnz
9ZFz+Ao7H1ChUw6kAygkA0c4S83Rbo2wuqbr8lem/Qs7yBi8eR2SPOB3i9AR+GpcWqqL4lu3NuzI
CNEbmudFt+lWpALlSiSqp7i/MXWwHJoQv18sM9L3jImgeEmDFjCLw/GpnTCe6v9BI7Pe2zGW2sEE
OvTvSjRHprcr/kz57oHymXR6eQ1x9NgVX486hLhOnftOWk+0hAavatE9on5cVqCK5E+bqNXdrP6U
vXwl4vK10eoSt4fGg+mg53NYJCsVqc/XyExTHF+ciw9y/nz+oNzA+wx4qBO7WoM2c0IVVJyH1X5A
pW4Eeh2S3mgke/NmfHFeSXKkBs2S+B+Yw5mceTjozSe2nV+5Ow9PLzVX4NcD/+L2i1DXb+JGcsV9
7fgaevX8QDYq8vqEfEnT2+kSuGA8tIxcpM2YCG0/ErzPpmdmXrElPTnvI1PwuuJI1zrZ3yv12p5z
DFLxAnqLw64lU/Ifp0nKQ/Wb7YfP6ZzsMBkTDOxmT5z/lCH5ak0/vTONs+CgIaN8Z43Ra0md0/NS
7atDeyZ3gutN/eE9fK/E/EDDllG4BLkn7NLlpdBXChDy2LmSwdUNBCk42goS24oX0AFxOD8RJrsH
BW7SDjfyJwHcBDAJ7sMMwaeTA8YB6p/fywLHQ+Y/41+B7csjv+N9QAPUc0UfHpccVLJat7xPBax9
4bpkJHYIvdpmlSaYV4hu2WXTtmX1PDLUVi3odFAQC/2ZZO6gei33zRQI2tIiIJnnWHLY39QjYg/W
WiMLdJrgr0Tbcqo9Hk4HFDh58bVSTq9kJ4jBQ/YfIgEjwwW8BptzTUi39KV8qkg43153Y1rSWJx2
BEQM4aNYpmlYYVBB+33sioBDtZlWTDaF5jbhiF2lcTJaAsw5R6JFeQbymkYGNIDFwuwU/wacH3wa
oUEN1Ur45AFAYWL5Gz6Mdw088M1A9vTKlyuQxE2L9Dz94BgBCViYb0ckGHpy+GM18wfJJvfmvhfM
U/oMH/iTQJny9Rs9BNcYKAsFR5xQk48McFiyEwgMlfm3rByF1zEBnX3cMrbxfq6QVm4PxSVJdYB4
Spl/wtjctKnDu1//QN3nkfStIvB/f1T3fyrELxp5fEHcQaOTZoHMeKtVzAvkVIbytmRoNMgQJISl
p0jYxuffsvusRjHQ4tCM0EXq6fqhuwTF5UgAlXOB9Otul/3xJfldiPeGbRLymHimPpI4G2KeCWco
//TRM9bkNGsCHwXX3LzGC+NnNQdmgrstxh2YFJD8Q45Q5Zi8UjiLYMq1a6wHQ7kkLG+K8Tw7JG2+
eDXe6JwaTj5Ptha6cRNRfEDZgXiQ19kv3+SSyIRaHvMfesUIgeXvZM/NQKUcTyiXrXpAgQM+J0Hf
8m9iWWRb2oNwo9W5mCuyZF9k8eM+uSOKShwFoBsnmhzVyEuRvs+RAMWJW2P4zdk6z/o1NZy8DjQG
bmGnL/ulpiz0p/s2uAc/7hecM/fesRo0vYgvHFmKcPGpugOf0vV+Zq2hQDhJBwUNynEcHXJQZAPa
wcYOZUnLie61DGpY25a/z+z0IhMYTBDtJHEFgj039wHf9Pwp55v3ZFKKQ2Fy85Oa+Ekb4fJv2a0o
y2mi4a/4qZhYfu9WUH9yaZTdqYj5eGx21Ar5d7tp/9XfpAtGBJgTer2WTGcExr+mGz7RlHhYAASw
Jq6orfaMhsMbYE9b9vCoyNoAUnQZWoCfnXYPa10bIPUuX05bkcnm5kPEkimkcDz9Av+nUvhmHTKL
Cgy4+oHD+tHgfPMQmOU/RATn6jmT1i/hC3NjgZAs8SUSC7jwfc4CzhGDyLBp83qdWAkYJduXh7U8
d+ODCZWlW0t67l4GL+fhVTEIhMUNTTIuqtXjC5zcWhPjr78c85vv69IcEzMQ1joa87m3eEHSu/Rl
/cYbQSESwDP/DGseNXJhDjtOJE7oBRTM66t5QFR2N0QY7QVuTaX8gX7FMDWC+xmaF/MG2I/91BYu
Ezw8Q7dOITDbKwN3Ni0kFIixx0zKIJVyhwJS48CS4UV8EjNaASuC11BVjcbvM/mDOUYrmeC5f544
XhyxWArSr1gT1YruZVEzHIOHlJ6q7Z+in4EidQ778PL99iTwXNrQaSlMguctY6MhEe9bntlL+BoY
Olhu2Sn/ATchhLGIxLW1h81V2WFfHq90Ib7oZoDcO0mPeVrS8xXRGVicSDQ6zvq43uH7Gsjf3cgv
l2bYsQrzkgbUMG1+NUqHnwjzmnqd6399Ryb96m3dnlwmJQMh6io8A1Mo52TL74kCSckSfByk+4oi
wdoxUDkoW6JrRdE3EudhftRXuQgUeHKDPEC0EbNogRdCM7+AqKYtuC9YMumJvFEFRL/olyu+uqo6
idCXMoDFnj9oycECoZpRuO3brbMPE9w1IVngKCIOIXtk1uk8Car2qtQVWWVhnwniUAA8OiHiG0EL
wuf+lEj994E5+uzSDUdQk5RVQHK0V8gESU2JAKye9tzAM+r75H2hWVJ3EKNPV+0bfYKAr/SLuzMH
ExS+lfvMRRyaS19eScNGrT0wDf1SfkgGPJY/ZlnTJyBC65doQsbIPIjkLq5JcVY9shRVm/GCzzX/
6RjJ1S3P/fMPDwTd3fdw1jyqbvcnnjRtk8AfH8d4277nL/JuUBEDEQfqDuSbnuOXoyVr8ktUtvMD
s0s6Oo3ug6vexU23efMDcACCfT23LdgcDw+LEJZ/VsEUb2UoFYGee1rho92Jv2OUt068KYVFcpz7
HiP1yu7B6PK4tw7MLLudYnADULEg/ZYqNcZHa/CKpfT0lH5fWivu/5xQDBlWl6PF3NICmvGjHIWT
hLGSH5rEk6/+kvK+qFeqNSqeLwgImHWHVaz6tqj3lJzudTI/qULXhBAL8DPfx0XAep4ZoUobBxNE
HZnlLy9vW27RZYmVXeT7593rb8wE+fjNL7//jTAroGVwM4P9Tlfirct2LNwdEEtj4wckBZuHgZ3t
eVbXPJ13ZjbU9fFFxxUNbVcGvNVErWa/Tw4nCTkloiCn+iZnumGO4mWWjACRgVTYGT8uH8WbK7Tc
EJLSmFdsVSL8I2gcjbvnbroM+Ypcd8xD+GW4kJ98ymZQHCBF0ayhXKRMp7KfxbFg8iLt2sbkOaAU
3z9W9OZqZM3/CgIxiTeqXgbKOlImEAyO6NL2eDdo6rtv+D2131g7QmLokC89Ej8jsInAJyFgfQLc
lX6S2LFWigI6YnOPlUgOpsBAs9v7+DfbkJeA9aW+9mSERy1LJwZQM4yPvRnKV5YI1q9sVw2JXxQW
0Qjss2PUIkSoCQNuPpvtPJ+dejhZbaMMi7HhdV8XMC6136XRXb5Zo18pxLLZzBX32ilOJrGrZHNc
X//4kuZMeeAJzK3Hx8sDI0iTS00qgqraabF8/nRsuvy3/Pdu+CLlSt5aPi259x1ZpEwGjG/oKJU9
iQWNo7jpIW9966CesrPgDyxoF+VUjAtTDq1dI7lE6PSbp8gJQZGvzrjd8t4SKbDjTwfQwc/7CqTS
U3mGthVyPSIaOHldYDn+Uu7FyzHZdET/rR+zJPqbj0Lh3Wxdg/+f4weOes4xBQAf8e4xBT3Gw4g0
VjI4kp37ukJgDB3Gf5NfL9vUrr7GFZe6RJQi0jpmGmjDbpXB9/GVnPGGlnKUMf5cJvfxNVjHiitk
Qg5pxh6feR8ZhtfeT5LkSo99Cv/ECSZWXwoCsM+yCiFOBjUwktXrgzi7+2NJXtWTle651/ujyh1q
vL4rpv+/EpC6jbJDTK1B4cCrtnIECAFHWgsrZr+pXiKS4R6EQo9nhJEoKtV9ZJcGYZgWkX/2hPHZ
EzRHvx8FPY+7p00HFWcVRTV7sIx6E19wtXDXv5bDWonqDUH9ya0e+JEZBzfVb97/Khw/ks2hzIv6
mKLmJvcrwDoZrzOFB8EIiMCT1sUQKt8kxoOjwib0u/Lc/Mv0KFN9VJb0PZP9DjWNBhxXk3EyuFFm
HuFH+OJkio+SvG/MgJ6V/B+35V1bz/jfw75f+lmcgJrZk0WSSyHdF9jGPsxDLrnP1APSye4/hH8+
WbzTFSd48o2xiX7jvj1KlkulOWdvi3IHfYNHbTIoC45DduaMyyW862CzKPN0OFFOaCaL67Az+mUp
7rrqxH+fg13G4tCfTZxR+U6Dw8uIhCFosEg3mkg08jt6vbasu+WTUfDhGWShCbTiLDQk5/JRU/xn
5jRD1D8/SOyl4JKlV/u3H5Uwozv84QPiELc7v5ho4I2/od6x7muIp91n2H2q4uJNXNNFEvbcqu39
EO/rN1oBF+Qsqz4F0SuH6H73BnVO8zMEcvpPHaFNIjeoiS3+x8h/HkLjVBx7Uv1nZod8avyRdjPr
VtU/gli4KYOZ7PPucpDRmpMgtiuOT0lxXsQX1Od0cJKJUqcTwSL3DuGbJ5FGMT2Xzf2L6+0OPq4Y
jgbpYHDTWb4GM885VxpX8fFZMV7ryt8omK7yPmTGcnx4c+7QSmYjVv5JoB+5fnjx+Ovirp7lqpz6
Ba8/EeulKwCIv9biCFWmX2U0qv1wsaZwoJ+qjydSyCljk7hSmpuJ7alfqq200Kt9G7sxLlPCmov/
REa8z8kZh0JmzBKX+gYDBGd0fP3OLjHBPTU+Dywnk0iwg1+d6/MIdVESmY466qvfseEJeyPSPXmx
hzg8wJLvSnJ8lj+UjvjIdWA2yI5xtTD1DecvchmgHXnmlisXDgwCpl7wrC1oUPX7oOa0oibcm/9X
2h8bqEpyHqhF/DcsO+KGzJ/kI1/PpYUbwhSC4pi5tb3CxS0tx9/KQ6/gqY6+rc9cyQzCMG+bCU6e
zZaAxwpbeO5gdICZZN+DFbQHX4uaXbuGHiW+EmuwUUU50118nUAIqS6xwvtX+/0KkKVoWOxeCT51
PiuEVOensLE8zhdQkGa6yjyR6gbm8/VLBN2jpnzMmYgB4/choLDFKwnZeWdsY630p9Dsidb2mhpW
FY1NeQR41G7PMervwetgfiHSefPpjL4onNXEblN/mPXM8G0rmuZGFSkn+kZvuCEF5PeUTqtR9iCi
EWRTPAit93o7EiaEQ7NHANRXBwsX6E390KPmj0itQ3rNthAOzw8EHD/FpnClJTcsd/2UugkhcTBk
KXPzfPLWaqD0nqTPf30E+NszYuYmRq0ZMGRshKmcTqnA0U9eB3qzIDehcwOMkK+/IWGXcJPGg1N7
aG41kouPXFK6Ic6QCWnFi6AGImpGGtR7EAc+ypTGV+Xy/HgjmzfcQuUS8shm47LUiKAmQIr8PQLz
eLYPxSPkV4MXNUv0Ja9PHHCETGAebNh48vWs66Fu5HdiP9QA7V159KUqnLtt6CUpvUE64ARcvA5I
ZjS4qWph8c1gp0qwv+iX+SDAxEGQvY4oMvMyQp1KrGE4bny2Gm4zSQ35pPXS1b/UNMLX0HsZ5wJ2
k/394zlshth9CC4UWFX6AnCnvHiHT2FrvM5K4xnIBw+d5qR4mmaOxHmjD+UmDVHYRYrq5FtjsKcv
87+JtB4CojiBlOVnYP2KK7HmKr7oVkjsf8HnDvmzNv5ydZVtktTRnWyL0vaHJcjYyTh+EhJR/wF1
D16XuwYfEfuHlDtgJSmm+3ohDpfGCIphqe3Fn1TDku5VnwBU46p+2anmFcA+zB78sNzp2UqaiZia
efsMVyZRnrcuEYWaQHYQNof6ADjbrqAILWb3zq7qL6Jrx5XG1ZfzfNMbhCQaO5OCUYsaXxQthd3+
3aH7Uhs/V8P9RwFr7ZR/75cD3shv51bAgnOpgl84fJIC+vAFm6EAHivfP+/ZKvua2aSHV6juUH3z
urd//L7qu93kn1rsGmxpvBM/BCsV2MAsNsZQ5//ndvvF9NrBNymoRhZaJFGONnwVGv9ZW2cnqnCh
sHj4/U86napfMfUafNnNTsK+BunmWcLRKiLgvVjd0oWQzaxDSp5cBvCzkDFDfJrfUxbyFfMJjjfC
eivrPF6Aeo0/BhYcB/2449sv4g/06bpddB4r+5tl5x5otA1P9kiqAgrnb5CJWvMEkkURTjMGEIHG
mvwPqN/ATCiygHsQTa9uKU5L5jqup9mfxSeBDvTLaDz5qpCV8nJS0ymfyCrnnrFuibSFzaoDdJgC
UQ8AdUUDkXBQYnBxH+0KGNVEDyuD2cpBA7hyQS6cLd/Nlr7lpAvFHxWZgNlf+cx7NkmSJI+DweDi
vkgzHrcIKbg22+lTEXFuXUSGIZ54YpMuGQqJ1tb2dXtQzW2MHZ7Qi2b3fNvIUh5HhlUwk/IRCdK6
ajxz1eJA28Njto8o71AgeNa+GL2FEr0w/tX7dxdBLVv1uUzDofniSW3Aq/hd3l0C36eNGhOYGeib
SbXlrxmn36W/DzwsICO/E0M10PXinm6I5ctq+4EOSIMjGvUQs3wCYtgGzwIpmRy9yRpOfMjU+EYL
piAtnxjCfsunTwySkbt0Emlgp5lTr9MI3Iitor9QLFuRjXciXXqcPL0JhD0fF5snl3Z3kQ4Jv2cg
oB2toc+TcqZecGdFyTvS9tLnXXWe3wrdq1MAFsY/VlxnSuNzBsrQUcVuzSWnRfcV9SDxuOutWXNs
IqvkUx6PM7cWsiFYnzMRy5SNp793nogT/jhRuz++AYn3HX3SCvZ9X110VDyET30W5PqQiUSXF7tY
6zaY05R/9GsV7F7qWcgvvQqQ5vIjwGlrUAe65Y23WZW0VZcl9gzLbXaaGMQ4drBH7gukhcXh0W51
0lW58CjBMN0HVoo0MJ62TLoR5myaELsbvs8MSUCZhxP63C2sdgKSVHhAoMofCAqjR9wE75/uo/zA
yVTyDYeze7lcJYU/okDtbwIip19JWUK9iQ74pZBEr/eml27pL6hbP/8wTFnCSd6gD0a86UnfvXXB
eBKqPDaTA6jF/FuSwUBtzf2G9ShNo+4Xm0fbuynzrrkojgqzS7qoGTrWjBrvI7Ramga9YJsHfCMs
ANlnfmUkTL6zyqMcZOrhxDxak5hk2dLWYFMcGPVrU33Jbwbf10XH8IeGm4cy4Dm3/jIXPa667IjD
Al6fXSWpvJe/+cJNE7kAOkTPlF603hxQF8nlKofJimcr5b3aa/FVmP6x54CRioAzEGHIjMHmbowW
pnJ8YPEe/Ol1edwsi6fPSeBIMrfAZrJWaz//hjQERJwh4A/IQBSHYAqcTByjJr7yp93cWm6QfgEk
/KqcOsIxS6XOfJqTJwIcqS6KLWRIPZ5QJ1TcoKjN1e3M0q7v/zKwzhd2L4RfC6pqhT1fvYjKpvAE
wU1srqi0Wo6przM7nmbwEtyX7Z/XyNrE6aEHJa+Q2eJoV0jNlR0qbkWcPIWXd3YTryfAfzBUKC7t
rIkhl/BTXj1pyXn8NdL5Xq1p5YFuxhyGaFTZosMwrTO68Ee+Ts1TV4Q9knj8sN1PkfnFR0k3LCPc
eD8jKy/oqneGl4u/jR6xQnRjiDtatHBs/CMOqvnSePxdS8VWwvwoqO79Rs37joj12QRL0g/OJCAm
rNxk09HGWjrI5ibtL/8iKdbaGghRHp71/SqPurStHvuR14uhfwCLJdXLtYgU0h3G+voinMszlIi8
YzwiOQcdMZFzRTarqeR/GTVsRA+xMiRRAufE7cdcQuwDz1hUnMtvsfTb3SyyjlE5IRAzI9xBRTPH
40hIY5HiIZUiquHCidhQEuTOTofKjx+HpDzkv8xJ1uF1pQMvvSjzKg1OE2IJx4l4aLddu5AO9w9w
6zdnTuJQhqTttSjmRLGijgxOJNQIr9ldmVlf+c7MXVm/FKhsVVv9M0y/K+xcWhdna8ULI38abF2M
dbD8cMeX9jtF/bYqYMF3KMCwWGEYFPfiuJ155kdQNyfkZyk+b3pM0VeZ+EbDBcYVXIErixeQZRxp
pv8mt3vhIfttfvE/PteP9tinvDCI3Yo2rHLoqpu+BZipam9A44s2gPSwyUMTQ1Q/1uLB+WeSPyVH
TzOkwnnsj3BNvRWNpJsC2Nak5Qv2fc+Tlc3TBfcZbLCEKLj3xpaUPvZ9lrYlM4gq7VJ+SmQ447du
LDJpiYDNYOiBrj/EdfjgLle9+AK+2GFWeQaAWxPJKpab1naVQCiGo7VXKBO7PNVAhWFM7Jd5MEmn
gaTiV4LNsA0ZHKzZa/mQZng2Nm+jdiiABAnJYNVzuuojRpnmMzLemXoacnjFq5Zv3pngTPRSmRGh
mcnV+tU4qN83GHe0CMBAcEmdZqsGSQGsVM+EDj9sY5DfA1cHL6qf1+RvLYr631NbCdHAlU3o0iNS
c/BNbfRTlOCp+XYHa9M/8CoRIoCsPbtZH7zLjCbVPawLH/Q37k7KJgnRkNCKWjrlI0DOUL8Ywlyw
lufdgcvSrUDHdR17RnrtBrBZb5a+titOg0zEiRsZvyJVP5oD75AOQfNjFceZ/+diycJL/Lq+VlJi
DxsuUv0bmull+e0fzN7jdTM2XG+MP+OefSUOmDugh1p/is/91mJaElzo+3v9r+/8KQ0Trr3/EXZm
PY5i3Zr+K5++60bNPLS6+8LMtvE83yDbEYGNbQzGGPCv74c60jl5okMZKimrUpWRYLzZe613vQMh
S3AzZQ9aDSyW4pAf3/T93XTchGUBAwwCD+j/zSef694St4W8DqXCefCE1AiRMNI6pddYePtnhxQn
InGvLqCAQjpukC6Tg+U0b78WPdCdCwMnMKkTkLD3lEJ24dPdFc72y3JlM0hnDwFmvg9oyBTy2IC8
tZSBgbqNh9JMwEBxcmM20tOotEDDZ81IHRDD+2pg3rJ5S0kAESiBrUwnEdT6GNg+Lqf3MXi1kszv
FjxHjPNqJuvIPBBRSl5sTM2K9phz9EhrafDCQNL4QFacBTSjiTWUmw5ZhkqjwXdihABnyb+PMsV5
DenwLkgiACMqH5048yLg2VW2QEqpzWWsXHw4F4O06avxIE40dM83Jzaojx0xDwTdkz4THMR4kWkc
BwLmda1fsN3WHiHHutkvPvSTq5a+oK8FRu33sWGs8bo8cZaeYFJdkfYM5Tur280+sYV9wPemhyaN
GtwYpBquNszvtrKxkuBUMZbvcvTGQWr9nnYKMMRemWd+pI+5mCHexhx8WmXdVKIDZ2Ah6TOqAsBI
YMo7KiFoXEjXkmnXBLwn53hcpcP89ikQ0IE39YU5nyPQI9Lo9uErQs7IGLqAFuyECFzzvL1srkzl
mB/1ss9EYJF1MgK2R2kOdlH0jbpHOYOulMEcnw4CzRkAiH7tMXiyy9y9WHItk8napLmuml15hi/t
Vopb3ryn+yix0XbyfaZ75kHYWvTmDISjkmBYupIj02xL9KF/3Tm1DIKCtzfq8/eYDU2CPSJD+otp
vAILh5q6d4aiUAeQEWUjAKd/27pit/IXQSOAhpn7YP5wdq63ETWYNL8VR8LpBQLkaPQwubHZ07JP
8Q1nXIVl4FZaBNTZTOCblbQEs8ScUwo+Gjy7h5e5Xvi32jstlY83TAqJP6fA8mcL0sIEFJSZ8geM
vkx062JLpBUUIFK+r1p/QnF5Abex2CJtzbUYI8OLta9Bwb7mMKGU2d8TSleqx9dekKYVX8LbZvqt
kgxrZRMTGYFmjs7tSIMHx9Df6N7tMKGc45svIRm41/sxNr+uJjvgBjbHyVbWZ/C8mMqCTFuQpRft
xox5MHhRyyhbPyQ6Jq2cPLJPRn29w22wom5h/BDFHlV/RqelnqFSMAgokReC2l+ed4BF8BxMPvgJ
caW9J4yOGnlSktg7YTjN0V5EJsE9Bs/3UztUyfqcbm76uiJfGajAz9b1tmQDn+gfylq79VAXEv6Y
OuDVBN4yv2STRvczi7cW51hIdYNLoECMrUmZgrE8hrOPAQxvvFrzAOaFcfWVk2fxyFFo2WnHLnAq
UB7sHeuIpYG6o0SZHcimK8T+Hc6C5b10F6NZiWdfU9/aFKrPA9q0EwcRAyjMLtEOI0V/tEMxXal3
D2chBcL40Yzd1+I516DDdZC8A9MThVQDTwdAlmmJnpD344rIW+7IgLHBaE1oMD1jUGOyAKm28NO3
U3yWERhAQnmErtqR4HqdApEZBlXdy9MbO82du9AVOBhoUnxZlDV3CB29bJxP7vQRnCIxkpP4xegD
ioFdA9UxjXy7WK7uhYPx7J4NHaBlOfzs/fN9KMhtoBnrnJ1MFUQM75GGkQQ6Y64GBqnxGoXtJ0TO
a4XJAQv4Q1sbAAt6PtQs6L5OYthCs3q8JkCcKgO3dJQT8ZFOLsyrKAIobBCf5J64vPTP/cRtNJ8i
BTYXJSSX6/yNzl3UBSR/PtkdQ6Y+tP6kjrgNPfVjkkGpmrv8XzAuHXEjt1N1cCriT25aObAwCVXo
PEgMT/iUb1uoLrw2VTug/4RG94SVBSDYEXFGsjhoRCzjwlaGBKyMkCTKyihu8t5nXg5eRk97OeAI
lxLX1fukQy7SABA6haVKncuhpCIPRdUHHYz1xfmWC3O6XiHSdsCG5gmNDHwqSJjV4HF8mCvjFQov
F1wtIQC2Z7GRluy7PZJE6oHwWtCl0bfQadytIE/Ij3CuIiptL3OAWsc8pniYwg6Xpg8idHjFJI+q
ll8rjFVDQBokDQq092LM9GCAVhn1HBvjUOxKsWxmTRvQ0hGfNJEdo28GUAxT+znN93CEmD7eDjFk
/i60p6cylJYW7009BZ947G4hvMUL3tb/fEwCkCcGbed5ebk58kg+QNtbKRGVtjxhUP6OVAAA/+JJ
c2qwdq17+hwaHTR0OejIncdyXZNM6OTV8O7U6GR6yyuVbVcsdzPm4LnPEVC0uC6B9nVI3jmkXJf6
yZGUuxE78vnrtr4uH1O+VD4evQnSCJo5DPBcysb4gNPqTj82UxXDw9SX5rhNKQvOIIRfBkTXZeYm
zEMN2xg81/AwGNWDwMZePHtChjqmk2Z8giIOw6PzMWpC0z/320myAJZ7fakDc5YccvaSCfJYslUl
eKDi5BJWi5hSiJJpgaNp6hvD1wYXaA1fnb5MmeVfl/mUYcxjamxPwekL8uInBhMnn5JzkfrdEOmj
HItnzxxlmycKRu9pK30Fh8TwQqOB8I5AZhTEuf+ENGDHKAAjY3z6oIAjWMaNkXiGnIftQZvALbB6
anT9ND0NJKivrF7+ZX32IDVsaVUZ1URVn9aFyat9mqTD2nb0zjYANTxCsJXu8qVSDPNm+cKxHAi4
iqzL/mX/ZIBY9q+bOzaULlMja6tMssqGuA4lMIKIzxu0KT+6DqnGesUjBczNvpiCT9QhRHQox/Uw
I5fiAEvr8+7dh28kApu7h3oZlMHLNQyc4E097WqgdJJTJ16qU+V43ULDu06SEeXZUaCxX9CJJTNw
fmGcrI2NhR+re/9KoM0rdpHbJqjHxZH2KLjvYyCU2H1uXtsMX5LpO2L07xlU1TuTXNqOHvSam/5j
gw9EChQ1jKP7+jKukqE+w4e5GICGxEscVkemDrwZnFzMOS4cMRi/nL1TJATGuPUZxYzMdbVOvjoO
1TSbyC8H9kAxQPZAHcb4XAiLtdh1NeUE+Ao5gIVwhBxxwZGJ3YAxjxRrlAYAWVBSHrPHlMpw/dAn
HQEJsc/4YkbwpOYFLdd7SCkiYZmw1rbgLkBXRQh3xFohDynmnLBXT41S3yxcACISsUcAKKp32+S7
x8UXkgC5CjTBHiNkDKSB0Dk/VumwHNcL/uD1EzgXHhe0nE6j7sC4wezAOUUIgFQb3GAh4zCxOkXS
phxAGRYPygSlmYIRx0AZFxxaHe0dBtMSVIQBbhYK+JL7zAyexM/kHeJGlvADY4jp24Ua1XBkXJwr
+ViYN8bQlhQ7KUMUHKiilwZUIKcBgGVabdeHktW8BVwB/l2pazWn2Gt74BpuirAwHRaL4qOi2JP6
5LDSlNPLMN+dmAPRf2OYChW685ADoxvJfWxh/GLwfkGdYpW/jtR3aZ+9G0LFGejMPe9TPJ1QipKK
As4+qPqwZRZPyIrOJcAKIV7CVD93tPgL4kAdSMfNMONPur0zjSA7oG1Wb662KNoZWluKLnx9GE4G
BhsVOQuPBaKJ8iuLuLcFLLYRYTL4RRUkuWtDCZYKnGTLr0kLw/oivIUvYAtxjSzx5rw6SBtngKAZ
JWMtvOOsNBcGJ/zEBEQOEMgvExroPe4lGC2E8YFejD4IVCdjX66nKmftDjs5VaBxnVDwKpc+h2Ky
5fx+LCGdw1PE6PbmY8uT9k0PJRN4HqzaOQQ79XByeW1pzchkgr6lHU87UMa2HKEhH7aniTaNgZoo
QWl4cOcOHhF4Y6bYwhBQEpS6mACiW/1mKWbhzbuu3i57SzfV7pmDNeVV7fHZJ4z4GeTpXrbHmS8L
ks8X+rgu1z1Qj9VCmLQdOXZYDOiHSFcwAyWfKPkohgKFctj0DfibMxnJdngdviv/FCJwQLqRHO9q
aCQhxAVOY3NM5027XYcGCwBaG8zAAaQODYtHFj10qansASXCwsKBWP4C56aodS8fCq/c7Ll71Vv1
0DlNfNRHeMmMgd5MlmxsGPH0CwmvGiSQ9CjSQDXYZ1PaulV3EpvBY2ZMsv5zlhcdlkrPpB7KnLK1
axobZK5jHWJor97eP2/p8P4hB+rIGBrxjE4UFdT6BKceUUy5ea2KsRCaHunZ0EK+5HGxgPzH7+z6
k1LIt1ZP39iKPKMWoi653Eyq3zDNP3kzW3X8RtMmhojjLLQMAvuNgRtui5giYjqU+VKUPSYa4jTc
4r5ihkgmg6A+75otVX78JZVRkbkyA5uYF0ralv3GU7/iSGKgXhF/Z+MZpCAoAIymGA1wEk+k7lda
atiM2PzGV27K07rtJOOeu9gGNmsdM9WQNQ8YDdpO6RXi0BqIfYC6dTU/0/vDn0QM79bH6yh1X1S9
ggelDrRthaKAscsnbSj2KHRgMYUELhWeBKK6Z4Sg9Jubz6m9ZThiXYP3FxVm7Zlrqw+QMDcOhqtM
qzHnJRoDYwTVb10HJVMryzb8aixvnus3Ul+bL4wWmBV4lPYm3LyvGEQbLuqm+UxKm2bQ1mb3Dcps
Bt74nTB7UIacftHV16e6vCAaAwUx7wfuvAvwKpEoakA1Cg+wbEqYlp00vLs55ILP845JNkL5Ld9Y
ysY4ovyCVNJ5Np2o2dkIMAixOC2p2w9iNQE2uxX993UkNFNOhmqisgXMQWcw5QENiR5PTwqryXVa
rYmUhKlzghzpCeMUS4vKISoRwyD6KcIw6hmKP4RNHsAyPrajusF8y38Sy0ArCBsxvKzkpb6ScOxB
P4UbIBgYp4/kd4fEY5IxGcMltXZSGsAZmjI/Ceh6ys+GTaPwwI0zlISwX2j9JRsnjIYtFWp0PGqS
gVC6qbJS0IE/YMGCPa7LNx3DBbaXrVmR3hH+fAHk4vWav4FYUOYrUCSavqOgnDa6INv07j2Ja1oy
4O48V+5MOG1WK5/Vt3i/TWo9nqbx0T3IxW19edrw/K42UwdEDZgQdhuYHPB2X/FFCi+8Yu8tGz6a
tj0l8G0Ijz+CI1g8qN4uTonHWA9bEHXGwE0cdnKQg/WRjzBoP2hbs+3hJRCqAeKz9sCJlRzJyYbR
FP+DltRBw/zo2um31CRC4b/WIxr4Gofg0rV41PML7+wwPZ73FK+xW7olAhRCCxLFxXTo7CBPPo8I
PnFuUxm+mODEX7xkcmtTeZsc6DUqZ5qBxIErdmVuhNch7isha+c5Yi8PrIeTLqFh40EbGA7adJ+k
YNjNIBA9hr15/zx+bS3oIbiTw1FnJOw3m/uhW5fsWli/UW8/vaqYV6bXSh1bn79f80uTEQs/TiOx
AUTZSqi4+/+wWs/kwHsdZhWeMNTELanucX7tQTBtiAnjxPxHY7qtYGH3H9P6APg+KvoqgjYcO9ZA
b7mLYY1FkROzceT46fNZhMGTg2SRPLwn4BNIDkaXY+lofcjNuAAzAETmDbyGkECx5kDP/UK8mYbn
jFJTGJT0gwFidf5CKn/Nees2Gy04edf1NwOea4GZm+LToNNSAeHn4xvenaOqceMvdZmH1liZS7St
3nlP5aSMXzCiBIx+XFHHe7haWh7klDx88ZmPBm6h3nlk7lHZt6BGj4V66fPmS2NMMXRMa3dw4bqj
ba6PTkOM03Jil2ZoNd52GuU7zigRy1/nKvfEpQ6fdpHP5a3+CUrCyKVe4prSqb8JHdjJq1dXUcaT
a45sDBjMM8GBAUQxSgPC69pGyhLsiTwIQ7gPSAMh4RtBnDO4YGdzkNPBiZYnYVzKtsC5Z1IjsZxK
nBkQ4fSaj8eHZvk3MmzlPkMeZnoKx8Ebe9w+LkHW061ysuWYD/giC6ekfTfvk9trj3bLEj1lXvf5
FGjqL3ulCA2qtXz3RPDEx+haUJuCGRtBvj0oSsHDCDHf5G3qTkHKgofTUiZhHXO/ceg7UOdgMQ7F
mfVPqqdz3r6mqSuPkj2OvI9lc8TsC4PA9ySZ0yeIez16OYVvDvVPpmLvLp8nvrmiax34VnJsXXT7
HOScQIJdMg7ARix5oF1X9wx2MkwGF5FWTE+LV8hj8WpXpMua1C4gKriQbZlhpS7wmRRMPp1N5IR/
iUfoFiHJZa9Bc/NuyvS1BQxUo5diZzwe9xLVnGSDR+F2rm0VGHnCWB8uMM4DMIfZ6IXg2ke1w8zw
EVHUiTN5enkOwfHpWyTUQNvb7hU2x4QDBJZkOywQNQDutMNM9oqBCMVzhUvePZtfT4cK7Q5Oc0Iy
FAkVQi7Kda88925PjgOIwUS3XjXv2ZdmIiSgfChoY90anpVNZXaueZ2t/M290Y9B48G9k0O+KHGf
khb1J4YnqVcsW8A3BVkO81E86TunB3KLXrjN0M7gNfh4UKG7LF3egGRgwLgXovtjeHqMcQnClkfl
LcuqDQPIqjxero5STgXOKe3svthxMKAzLyiQEcZ287prHJZiXyujR7ZLii/pEWHAcIs7VnmGDhr1
GmZNF8RmXUZXCSAIVi8NX0/HOE+s8yEx7Rflrt7uLswEzjCl+E3ab6lSgEzZSlNtRtaLvkQPjUSj
qoHVWra/SHxHLe3mLbghrS/CZ76Lz1PR4AMytuobF6+4Qeyx+pdD/grvqn9hQNgiTuxdUDPr5D2D
NUVlvq4ZfJ+8M2C86WdHa2jSZNJPAHCfgltJ/iW+fnbOCYaGBb0mHtmReGAoY32chjj10OkFTeN3
HJw9nd4zYAr9kkKmaRpGjpAXlS6oCKkA31aNNsh/YblZ2Shn3xWZAynv6WV917xX6z35vFA26L8o
tlubVB3yDdStAccLcQgwxMIyfEMMaxHfZSyuRkg+3w0jmBxEV/UrqDVOhn86j1TW/OcSkKCwwtuR
CdzlNXkt03qY78SOFXmDKcqwPBlAX0qOty3jNCApzDTwiAULp1Q8ymSREEQJ2eqCJyfuAXNL8Tth
1bPaXxgTw3I1nNI4ZucIIhG0tQs+P4K0OBHMwQvUuFLsImZ7IVmWoit8Wdk5yduzeXhZoxRZyNUo
bWo6oyBpxAgrjHzbAMOEE8WCtH+8QIZr/1Xvco4iodTxeMKXN2PwscKfkPA/i9rqUDSA5uFFIhV7
eNuxfBjj69oQnNAoZyrmn9SBIERATFDcT2wJUigBn9OCV6i8BmbrxZXfgLN0HPi5/PLTdqnpXgsf
9kAlTeyDVUEUsMWsH58su76vpCJ8CwhqT0uLDT+h+CuR2Yl6rymCm7J7oyQ6reXHy0mNlfRAX9y1
n2ChCX7FJzQSZkK6rjIqoJBvYNJ3rVwbpkEdSopP93Nd3g7NJACtrBy6q+qQgquBOMIJxi0z3df7
y2v2LoNC8/iSOa/SbH/CkVIY4JDaR6tPUXxSRqzIsaWMkKacyaPzY7ZBxN/pPP8nwfFxvBs9buL+
nJAKnA3I1BOxCnXa2BYDxpSF4NwKp+mmx3hZ7y7tsELSq6jrPNe8uB025Opc6VXRsVbk+JLOU/ST
PKxTHNiyQwOw8GZ6gO4Blqj2mWX9m+hdyEFJJmxTT1C5N3k5vos5YFKMG9y+KjtlM0NSbwwgTzf4
dr2Di8a4cg3X782RwxQsxswTmztYu9Ht7ZNNCFCtQNrPcePuo8/NWkesFirqLqZC8rLFOm39CG8Z
PFsVlVMyQ8IpMnMP4ZNcr+uKcUUcCf5794Cu4uGtgTfF6rLFnuuDQ+pwYX5DQkzCG+TWasDojQ60
XMsjDQqoaTcTYXJelEPWt49c2Ad5eZceeY2MG3ogYI+oWqSz+uYxbIdkSNMDzVXoQVvDUXqFUISK
TPhqvpCoYkxxRiH7cY0Maa6FD56rXeG4xrFHKzRNUfSBnURWn6YCSBbBOegk/WXOILd33994OhD8
GOwUIY0+9rq6d1ldP9hR7viJ0WPTOMODxNYCaPuGx6zLECl9dhmDwDAm/kFwstXaiZGXsv1DvPFZ
CJxxncXHhT3PdAotOCH2GrfBXWKJoF6k9XT1NfsLqsbTKJcW5thY4dJtDmRPDhPYiwTBOOLG6LMP
iutEDZqIYdvF1sML3l7gSe9PQ7PTfj4CPQNmzRDzFJD7rnIgzxm5i4EVJi+8zc6DeCYP1GGy0Oph
N/NMwfaBUaFYnAiNt9E9ZRHt26uX++AwJ4IsDjit26wK9iQogIbPCZv5UIxO7gtlHDkTGLqz5wTw
SzFw+HxH1UENqiHfJHsPFfqpl+LEg9yPPy5UuApW/fTl1hztTFM8Rp1XuEn3OZ3u03TiG0ZqGDyc
xyIRTjveLHV2HsM77aE1vagIZbgx/NtN/8ZE1sUUk+SCaR0+ZR+CSVzZCNgaHJo9aj1egfuiuftU
GcjTHp9dZ4Pjm33L7OTF4kGNIbYOvTXKCHozlyhQelM4+0dGLDAWI2nS3TyI2MDadcML98U+Hyih
scUF12UCUC5YBCm470DGK7Bfj8HwizmnVEu3OWBg/noxHWV875yaTtWRqNGZPS4n2iruSXgKQZuY
vDeQ57KhiGnTBw5IIgfV+0j9ZMszLBBoqXcnkNxz41yH1oc+pZ0xbOxSaPGQd6IEn8ojFf9kTMdC
7R/LMk63B+/ortxjVM3Lk/ABG3Di8IxhIo4lIglEGibHZIvc8E23scWQ0sGNhKEnmOWsgy1n+EO9
htpRnorEU25Y4UxOaXkIZewynjDQzBDe9MoAqAk7kb6aOMa0AP7ddxyQfrl+Mjlkl+5VX9Kcpgh5
MiFd+B8PwXDgAYuEFigeuNbF8hpYVhOyXOJP2RrRxcL9CRBTwjLQPKgmo3hZHvgRlF5XVx3pKPS4
OjFE8KSgoYBWzHCmCKEJCNOU8dGYl+oN+xRHgz7zW9adHJFKCNEf4/MnGJYj+PXmrXlIoTMD7F9A
PX7GBAHBCIush24Q+4QlwUGINgkf0QMGL3IPYBsmXP3xvOI35MbVnClLmQzNQet0N4kvAJYHEp5+
zmVGSYInACfs6ePKnHRV9ynzODq4CfbwYoAuqKaF+KAKUisMG0Lsm6BfK59Q/NgEymdw2chBGuEn
UtzXCbC68sUwHEourE+2qRpfybBBNguEmkYNm1Q80Je3NNT4dibUkmTT7OWp+vwySp/hUgRNt315
53RME36bsw+97GxKTGMalH1aROOzHoA9E3nXgzHMvP06gGuu4NrEfQUwVM5gprGHKu/zfbW/SvLR
fCHewy0JijnkcXmtzjLNBogX1rJfsM5xBe1XJzZW5VNlxyFR6+yoiHoYZ2kTBu+4QWRjgTN+wF+N
jxpgkGdMWvacx6aCV9VtNR6vFkJkeUeWAMO0WxIB3zy37xvRG+xAkHoYqtFFFXYdpdu2n3UaIBfN
OLmh8RCWEKOFKuBvKwzUE33qQN4K6koWUr56lwx4WAnal3i8c0qgBYCcBUuHQV8Fva9DkGhyHkNe
Mgxb9xrbBZufMoATH9v6KIVFNM7QC67P9ScTgYwRPyibMcG5KRnf0CF2bE3GA6rHjDYF5ymdDj5F
/xHpX+YbhSBLC3V1n+E3szWgiCWDUuYj54/XpzgVxvob6z3EdxMzdylfaPwxp+rGTrg2zIovS6Fs
Y+O5e7KHGVbLcI5R2NXtkBG6Z7CA0GrDe9jR4vtxwHvPaPyyVBVMkgP9mI8A0vjE8cg8oTMSC8QS
PuRbRLywzv79r//5f//3sflfyed98h/hw//Kqtvkfs6e5f/5t6T8+19/y0M2u0Ts4x5H5aT70//j
ZL7OqZ5l8vLuYgB3GyC2UbevfrIwga+h403zT7yI/n5R5ceY7f8KYTbl/35RSY6vUiOTfM2qEThb
QkMkYQ3ogOyp9TNk+8A4PYe7s8+967gd00zt8K6aqHnEdwUlBdY0TECDrEvgkU1xOD9/eS5ydwt/
y2runtsfzyU272/NarhFvGSyMapaC+MVkMi1HvJ94OA/VxACHE8oDajmLtQkvcaXCmhhwOjpb3ej
/XI3Xar1H3dTPVXp2TwKeXkNSe5DTH3GAiTlVQW/lSBuT7G/VivnpvZoOjdSX1phA6mPwdUagHBH
eYPmSpO/f4vSDyHwkiQbsmJIkmaJ2rew9OvFKLN3q0ndCI6OL777hKbpk5rB6U49YstQzW9joWEM
jkfsuZvxDtv1L/fw0/L98x6+Zagb93etNAb3QNj4rV8hSZHdhiwLG2XqRB9iboncvgl/uWoX1P19
cfx51W9B56dneau0O1dNzmCfNjLtEjMN0amorWX77PxyuZ9eF8LKdUMRTctQpW/fflIoUlPForRM
u6zLQFVH8YdIkge6DI5TXEJ/ueCP76cs66YpKpohGfK3z5c+ilTQBUFcVpgA4NS+vC7qhEiu1wQg
HdGaYKuU4eSLSTMkCsqXtCIr6hGZ2E4CvKOUypftogVywzjH8kpmOXXPCn55Kt1NfP8S/rzJbnn+
8U6c41a6Sm0iLW8r8QuS4ucDYA9joxWiJe/9Bf0YEizwBH4kE2OobX+5/E+v5B+XV76FuVvmS2rr
G5cvrNGVIcToHSRRCaT/9BAeCBFFbraDFAAXURj+cu2fFoSsiIqkK4okita3Tft8t05i8cz56C2d
TLuvMa2pbASyVP4zDr7RL9f7aTP883rd///jUb9TVbRuEtd7bDCgNjQXDr02OuHutsILgEMOKpb3
yzV/fL6KYmhcWDVV7dvXKxiW+DjnmbQsNa9BSYxVrGdA1bTPC2W5zPfl3FTsy9z4Ze1LP3/W/7yu
/u17lU66pYv6XVqKPm83eSY6EqAuFgEbUiffmfhP5r+chz8ewt02apqyYer88t+fby6/tfeTJ7w8
mzbjgesYfT6uAAP8sbqtHN4pIO4vF1V+/qD/ddFvL7nw1l/ZVUqlJQakM0gTOPZ2iYZXBxcnmwJ6
lmN/L8wQxw3WoidS6T79Jf1pcGJYIuIaipC5/u2l/vFbVw3V0mVRlCz525mS6Waun6+6uLTGDArw
zjGOzCNue8MzRoqKuNhlW6GrFg9Qr/++4pRuRX3fUHilZEnTDd2Sv79VJ+N2egsS18b71pYRiRgY
0V9IT00ncZ+gVCIVsT6OTh4hy45MXowyiEPdAduhIVIP8uAZpbSS/FOEzMiH8eE+nv79HvVuJfzt
Hr+9iWqeWqra3ePD6eKq30HmQZXlXmQ3+zgHmEAQ44DH1wADP5u4WhyrMRqmt4ZsuiMezK4cLClw
qYcjESV9srach2v5wMC+NcEqkzFq7sKOj+IQYMpHYMBPtxAOLp6xTZdA9zes+7f1GoEThu2/ff3i
T4tSleXupNM1U7e+HXUnNc+rpqhEGCKQo+3biilrdvdSix7Nq1ePCSxVgegXDwaxFDsC3fl1/xjD
emUSd1JcCJ96vUAf1NQTZkgQNWu46/ehrtk4EjQgB6UN5ZkoIQZspxYaGapZvArnp2zQTvhT8sQE
DSe36orEG+uczk8bXBXA+LGiyTNYlbSDFPPZp7Z93WaFAsGwo5B1ghA4WIzGcexkhkvYd2fZcl43
2AGDhwmIaoBIHMy0sjjAoxP8vqnglMB5A6WH9zKgS6w7cvt5nE0x+E3xiSaiF1wLl9mbl8HDK26/
LHrjpwJK1RRdU3X2WVH89sJd85Oc1q35ZtGTYxhs0mjw0cXx7RhSDwuyLNEnR4Ctfre0JkkvWsW2
E3lXB6bWxhpAgA3hKcNGONtJdI783sh9RkvcDl5Jb+K/3GfPbR3m2q7a2247t47UnZ6iLwdFGMSm
+pePI/20f2gKpYssyqauWt3//+Okquu3lLbYFiwRJBWXQBWD3CSLOfXOS9MItinBTaiGy4DZaPj3
V/On3ePPK39/kFZhXfPqRE04kjDO6d86HA5UTIPg+fcrST+Vn39e6ttxkd41ubjrfEikGyB+N5rL
wEg7Dey7z+L1/34546dq48/LfTsoxPO7Tps7n0wxQoApDA+SGZ09Ez11r2xoQ3QTTkEvYaw0fFZ9
cV9AOOdetskXYAEgOPTwVnPkpfAeZcaM8XBhePmHutRmEhhw4mppn9WCdJOhiAmrguOnCc/RS4J/
6gjL51f1mPKaasLoarmZ7gjbk4AppJ3v3o1vNT4xaxmaIQpVElZm+DnMtKb3QK8F6hDc58XJPf1y
eP76FXyrTi5mfRFPLc/kPWfcPq7vxE+248amTQcQ+PsXIP99UWvit5JErpW2EF6c1OeRzOZNAjRM
YcToxCCTWuSSWee9BifMwTDsGUJetMXhY8bhPPjlPn46fDRWgmWYhqTr5rf7uF1P1VOX2ZzRWjjA
MDQ+ODV4Ogmo2RBa8AzRpjUyIjXE9Xh8H8MLLcYk1Q3yCI+QX5Zlt+q+n4R/3sy3Gvj9jFPr8eJm
dB9qwWMCn6De6MSz/fJe/1icaYahUJOYJtL/bxeS321R3O9PPrUFzbQo+eXl3Pv+xU73OEOeBr99
MlnpTrnvn02n9dIlWaUSlb7vJUXWpMq7EJf1dNX2jV6MTsuxLLblbNjaqwzXGPT+5DozMEJI3rvN
ZHvMrB2X5M93l3H6QGqKaJaKzhahzuB+ijeiwzA02O0Uj+yQY8q4Iyy/KDiNxIVBtclD2W6GO204
LnZX5x51IaoEfZzd+7kPCnMcR+oXyY897IZK9+2dFgCdmwJE2ikBdHuXWbbAQGIV93ctx8O4Izb0
xGgXf3WjwTJk1M92IdsvbAZcjCD7O0zYiH0m+EbKeofFuV+g/7BmM87rt98blkNkVXnnTskGB8Qu
O9u202bt65tdhJZ/R1F1yvz7cHi99pnKMmrC8bq3hXiCh8QQ2hpO69u4t3z5p876hq4oKOdyAB5B
U+rMg3rw0aRYF/RoTYXe12WOCr62A3UGMF0EDB/49xeShEJ2GRRCt+3JQ4DIMAfl65uwX0c6usve
8jJ57NWNugFgp3h+OYnFlMquFngI3NC39bamBenTBlUcd0nCo2Xen8MhIkq2Z2zReh0+fnlL5Z/2
a7ACTdMtTbM0/Rt0pTdtJmdGIi7FpbeLHKU3KNaIInqDzW1kbJCQ9eANDOToox0MAoJg7QLOFCf9
aVHsCygrkeQZPZgmRJH1Lr2PMkCi9vFwVogC/Gg8Zg7TFVtdpzCbJZHB6X8ZTj71ycUOb37TG8vk
xi+S3iwehr0xBO7d7mR7s2bqhwtpHc6Ih2O0efQFWwftDbqfvlJkVufeups5wO5znqJfONLLMZDx
B9JsDecGY40vcyy1vW0KAr9UB8W4P2ItjPppj6+u6ikTyxmsVkaXKJwEWLCWPW+3GgTB/OnPp6I/
dfqSvTwN7H6Q+cH0vYXav169vFsvImRtHF1Di2ewG2vDg7cxeivDmdrV4Wugu++5OB3AwJzfepvz
ozeYCpO696HPpvNifOoFDN6BHzkG//49Kt1L/v9tAn98jd9KYUs7PYXrU3gvaxh6q8rlk42jor+D
+b7ZSb1xD6nr/ByiCOgN2w2we2/bOvul/VX3pkVwXv/9dmTjp93f0HRRFhUZYMj6tvu3RpmLzVl+
L1kaxRfTGFK3ve61b5x0q67evKnb/MPysAoQP2uf319myWxDegQrCZM5TNj4z2vY2jxM7YlRljFO
Vjc2ON3fPJ3BrnZ3+dDxyl5071EfRhEMBxpwbQDwFLb/eDPi5fiVJF5L9GLjqKt2xXZcR1KAEOu0
qTu1eU/fS0O9n/0/zs6rx3EdTcO/yICVpVtS2ZKcQ/nGKFc55xx+/T70LHbdbqO9WJzBzMF0V4ki
KfILb2jxGcIJqLoRPlXFnjt6iv7P1y04NqcSRMkBnktGaJ3fSINQc4xnlU1RQq0JCh19CHGvNErB
VTmE3Qur72DYU0WNpJSfqHuB2AngcUJ5mAG3lqU++O5VEhQquvwJMvZxCsgwy7RiHeu1WtaFHCy+
gPGG9G2Kwv5x6jq9pgzyUqluRE60/qagPWkBD+cII2xEHwh3BnEAmrDE2RBznjMdksCKqDkD7t7f
4xsOZDS9BAyGU7jKoNsj58mReF75bg8X9X0dQmvOObNpokIZoQTiz+vjQ8Wi+YiW95Bkzz9Ulu1B
UPJpy/j3Pj3NlaijRuafKl6N5lX9HIF4qk/TTRWwDT91iCfVZVSqwLVOOoeYb6dy/XLvogPADDKL
YmigvgTkuNhVBnfwm7BnD0MrgUtPFnHqIuH5IQwzym83pW2zI3WCffM1XzSm1rK8Ohz4SKRRRSs6
QCqKREbrncbgi6g64xKclX5ACbKB3AgFoyZnm1S5M5mzX+pNkANZke0jZgE1By9v+Or0fh5y3Gh9
aazsgX3TvwU7dEGF1UNzywgHpUDvrH+NcJsQhO0TwLwZCHXksNJT49THbBQMB/WD/jrRetQn+ZHh
sXYqPMHRsvd7eRgmCMOdRaOF99slmAVTf1GfN8lnd3W4mYc6pMdwUgejJycV8gg8swBComixbB6i
W3tAHxdbKCIvf1dgYBtQgl8mihSEvul4h4xucAou0owogvKq2MVPeRg6mQmAkngBeL7iyTvNwPai
DVsz1+CnoYccDzJHbgPolzhT50Z9H9A1/Tl4MMolu9/Jbz+A5sLzeF6UQydd1TT06PaR2yXNkstA
R84Clc2xfSZfpR+AmANclPCQmSSwCN99we2ul2lhr+RVrrJTCFAjWrRgE1KsVc3VVlue2yv/lpSz
xe++gZtNArggBHj5dc3nFbuyC+m3Shg4CYEBQUBLC8oZwT4/XFYa9IMesoGllNgmOFUviYURD8Se
a1uPU8AJgaOMwQBVs+nhYcbbaJujqxMR0SBdvc5T2GVABRCz+gXjAIcQAkp9ntIrTeJLPGg4fEm/
fEq/09yqwb/m2I9vDS9GhzTm32mZzuW/T13jXejv0lzx2NyGRjDIJfGUz971jb0/zku39vYHXU2h
TXy/DMIgrw6TpY+s2JdaV0LfkelDe5K2yDatAu5MWi/59UP8u/2Qi7ytGj4P6CUZdHbnxXnnDm7U
CywVUXyr891o9vL8IFusK0MUI5ybpAgGglCLeRbpvhHL+v9jZjzKpZpHndB1/s70dxtD303LzMwx
W119xPpBsOvYeWr5TSO6VG4BpCdacEbNRrGqUUCPnPrhjLoY+JA9AIhBskK7JFzA4waX3T02Fl5y
g607pMj1YbjvgjLPpLRIXdGib6AKX08LOdvvZ4PtmTrLkR1sKOWXdWuekDNvdWGXk3VNA55d2Ywc
B2qrfg2hBiOQ2gILlB4GEb7pZ2LIsY0vHU1v9Ap05HyQOP//lBaoIHqe67pemZLQn8M8nAYLb3Ih
doStJ5ZwmyuLHFxtQe7Z/DAj6le9xDe6ZruU+Kl7m5b9kldNrJIzcU76ra3nRBR02W3UBeuWBk4Y
LLtRpx4Aq34n7cgF9Rw6ivbstmYMaBBe0+1Y5xpdovNLy8n+0PDQ3yRgf4ztZbV2i0NprZ8ZW5kT
FLaNf8QmKVL3+QKvKULbcB9cO0eQGiWut/qsiwF041Ob510aqGs0BExL4wCwHXU4PO0ZzVlPbqar
3doEnmEL2CjhdH4SlUpIkJQkSSOayUBw7UgvlSnS6Og0hP9epfcz8TSGl1T0eCzZA2vLTODjO+mc
KeYU019FfECpdOGjlwwR3gGJeaD8tw12GSKK6fmqcA5wzGBVo2UBVObDoN5unadBvZyKN31+PNN4
VhNjcKHmyyzkQm3cI1zTAKlL2fQ/fBiPFsxfu/XpkS/n3sA6nTxvxjxUwv7+i9sZNdFrPLoKT0ZH
EQVBkDZvYorbQLsJcVR2Przym/Ki7lKD0Gx67m75tQZk2wdrtd8+6rTQFiQVCKHTpaliRiWHSaPx
cxQ/XURIEy015FGm4GuUYcKHgMtTr/k6Dc/DePlo7cFhvz8tPUh9PiEVpnUEGhjMm99reiR6gAxC
D3/MzAjxaCFs2hTH1jABRwWxfe7v2qgTykvkVKBZ+8iCBSPXX1ZgvjeQiktOvkpiSOwDmk3gkcoh
yPP+vLNKMpu4Awp+FJDRX6q0Vrj8NakD7zpGqy2X+Tyvx03Q6mI89nxQXF0wdAG6aP5axsDXlM+y
UcO+7cN16KiD4F/z8XJQbA/mZLNcsiwdtSpHXhoa/2BM2zB0Yrg2okWVDGvf1ibi3KJQd495Z0ee
acTg9AjpJ4omEQlwIO6BLprEGj6yY0ig13GcyCunAIKUIBdt2zARmRexTtux59M2mEeejzW4/P33
TjPffVyewS4zDLf8901l2DfTOZjre3sDDGqHdknonaAWK5sIPv/1V4kGEI7Xqg8abkZgk1HhmAVO
cUC3IQKYfo/ngNCgrtMVQERlG2wyoE4bZQ1l3x/Q3HkfNaJ9n2Khf639e/Tvih+6Z2mO4em6QU7w
Uvwwp95+Y1wm9/Y1dL9B554xkK5FWSHlRZAZp8doLc+hXRl8uDI0/e28PT1Z3SlPp/WyPHenljVl
KxyCk2A/3GSeX2S/74Vb8HIoHWMhIjse98kSC85GbSJxc082sjr3q/3qXUSiG4VVmnoinIjqLhK1
UYtqyxB7HJHA5aADyd+ePXq0taCNmEWXyociJm/lXjbTErlbXdbHv6QBbBSNPwJeSnnm25CUwdKU
v3SUGeLncaUTN+Ec+35MkAgH8EO082jTvn4WlEs9gjOPEuajfP40F+aKSuryyCpc5Ck4+xR1REvV
90KRRD/EMvISfhVFughZEjyOPjzeehM1G7plamXT08sEMi+Xlne7TacrtNa4H8JbQWA6HJbz6ora
OZbuySIYrsOW8hWFaR2jclWpttaC+mCTuuAU8HG6C8/ROWoi38G/pis/3fhN/oMitLhRCvwE8Hlz
qP4x3Jfr7KrrU322Y7gQ5gKLSIO0vYb65Mfu+gPN97Iufzzp5RYzTzftfj3xJJVM5LmbapDKyBSD
ae3u94dq77UaiYhQGiKTZA9XYIRQFi7DiCVtHuKVJMpBNeRAa/G3D9TYqvPqsBpy7oWtJHJkg806
Z/82ohvpm78Umf1bgnVmbsXPqhfxp1FiClGSUVSbJOWEomFjmCTK553CbVgUcyGzaJR0AYIeA7ua
QfsP1er46ddVBvTa2cVbGadpMW8YMrjLoNj43ze/+NaFG7LHZyE81/bhKH5vEX5P0cOFA+brKXa2
INaRcJHlojMIfis9MhjqfJUxXwTWgYEFLVWVKv59JGmPcv3rrBscpWXXos1afoV3HKfL62Ry2t7a
vTxpucrVNl+1S8F52NojxH9s7RrlbQ0TwMGseyjXc1OGWxf/KajhRrG28jmEsvq0LBqUowyHpKA2
RWlEC5jg8qxyWTV+9hPkepAqs8CCi3D+FTbs5Ayh32jMBjnKwygHI3JsOHJ1K75OQErP0t5HY9SA
S6ByDajjuSphurjUOFAXQrQj6lArdeHbfQx+/G27DjuhPmlK0ngu4oxkv/6LQm63PhkCeovh4B92
zQ3MSCV+imHRJiM9AZKvr+NBgY/TCP2+6oeb6l2z13ie15fdbG+W3p5i963NtavKuOdaazaCeQCS
HQbEx6Tg3WdqaJ5BtgJYxzVfTpX1bqPb++uGpKBucNnrOUVNDvk7rbBhK8G8RaJMnewDFKbZt99M
wyCof9pN7wJRw9BVvcvwHFt/VAyejtbtZXI+alM2E8pykVHNK67sUE4iJYmSa4Wiun9OB+HPF9Bt
WqmU6z7s5rez8PT8l1kwD/ricJ0w6YAFSlWOU7gfo9G8W6uZInO76JbN/Q9RlvHmmWCCLLTcLNsG
aPpyQM6vZXu/XC8v7WnW6Z2BH+wkTa5F3nBb971sXEVrUaf3cKzotUgdFQTiAcX5OJ6EFQqUm23w
a3z4qnnjv0O/Pwal/vxpIczlVL+a5urShpIPY75/CvKQ6/pewQpRIgvWiAZc1xsnAIBDqQZLGO6b
oRH21WZdP/6LloPBNXR2xRDJjkZVXfXQVhEvC3Y7sWm3rhR2vlDnETABG6Pl8Cxa4aHfmpPszKLI
zn5cxbnqBpGqJZ7jEaDxsAb7qDPLktHEBuezyEEAceGWfwIO5203Ko0INqUl21hH7gQ3W3qYijTI
sqOogce/yJqRB9l3Gpe+uA7dUCIgSNAA2j+5tDhnv4IfytujbddAWqAFJl6ixiBgqkQpaojynJt0
cUiBvFodgku5QFeac3cPyf8i9iHayb2ee/YrR3/XQWeh2qnc4vExJw5JoYx0qC4nUD2GDmqhYozA
Y3N8IkDRvqwEUiS6BXDe/cEtKMsesZTle/543r/ERME7RxAMqwo0Mjf/h+X+sNovDf+pedmVz3O2
4L2KHsFJ5lXDDxMLGn3MlAfZzQ/a/tjxP+R9D5jjy93xvMscFXU+7bKdY3nLs7e48LmD8h6T7ZbH
uiwJQhgKQmJKGrXLW/tmq/GTZYVBFgoDvqlDWtt3viL0zIBA/KzkCGZgpCfRibt0UvOiTMqYptZY
wdXd26dRv4v/TA4nE7SyAYDztTh3GKx3M89l1HoOM4PIAQP6lipVziI8VNaimxUDEccIhgrf+K0c
KosPnyeQt3cL9jSEl3NqcCpfnP2GBTMEYKtBXk4dje8ULtFC9HrrpA+LfSf6Ff5f7o5+TpV8l1Nh
6bnt33lE4dTPN999QvdWgj6vINOfiIQN6E0pxngiTK70hih2wpZqRHbNTi40QHdIBv4S19jVpeA7
wrdlXnxlTjujav5dSv/zndKOJ85a0o7HVAMQVRNZFUGziw3lBTWc0sl069TKy/43Brbf3wT5hJ7r
QDabTUrP63kQ18fXSIrsAneC9imY6yyTRXOLbu7EJ4TZkSCKOvJNbf/3hEbvh8nVVRL116a0Lc8w
AP6WXecl1dGObvl+WczV3Pb2oMRKgtm4CyMOSdX9KNPD9Bo1pylR1b9vn49PfimJzcqD+3xusrFw
jKG90fNpgbAwNAO+axFIgaQIKDWPsTz7AAN5d++ypf/3nV/208RYno3dlHc2Sepww6Qf2+/bkrwt
GTW2cRf5fnWwpqyWl7CDPhwE7xLbP57/cgdq9+1Js9ScqwuwqjIZ7r1o2c0Myl0ExKVavf6pvGF+
fOrLJacZt01566incmCPqfI7YZVGlb8jt500UFv6piKIhFufLximAHnvYyCqdrH51iW573DYL1XZ
IjOR+wiWdeuxlIXZK9JTFUoqLDAO/qRyDeEB0fdKK25Rr9wald+mpLNfdLmMuq4IqGftYNuR6XIb
lGIKorOiLNEtQgZMVPtX3e8fyCTcL5QlMEgkHE1psl2i1mF0j5d+SIICiTGvXDo9TpsKibj66Erg
i8UhWPHkE1pqZYiIAuwmoicoU8VpG2JhwQ05DdJbQpt9LcRyrLAKaVmo6K7hJOTOQblBd1PM279e
7OaVWTGw6MXl4HKr3JINahCt9VyOkmSYm6nShnMQOuqHepDMh42GQubMRFKt5kcfrQ+/19PCvhm0
GiVZsw4iaiSrIEGhy8eig0a6UnwtyUbr3OQ4Hc2ihp11o69pI0jbXynDWlXvFwrBSOSEUdeRyNbv
ZVT+zcQX/SyYcBNmNdhfRbs9jTmZsszNogaVOLGdihZZBPjaq9hEKwmq0804Wci/rt9Q5sYXH1NZ
fLcDilXUr4RocTgmF7J7FI6E91PdpS2IMPD/xYJwyG8YBb94kjai0bLy032IhtItpO4wusRxTJoX
dEs4eIoA3KL8/qbAFNRLrTguiqCr7i17Sv5oElmc0JKywwJpg6AgFTqIlK6JPMW/5YbZ+I3l914U
cXxSeyP+9NW9qST88dW9XPuz86B0MNRXV4otQZphp3SJ++Ei2MiRVURZ9+KD8fkmiqIox/7+93H3
jmL1/PhXxN1xf9hMV1sej3gOvefqrBI2frr7QK04RV7C2w+h9qMy84+j/ZUPaF/M22W75Im7YA3b
CJpvPojt6hwU37/f7X38/L8H6isJcOUOttu9x5NuUWUzVp9j2K+Gy+YESHFjhN6LcJtdLyq0IB3X
+eizT2urTux/vaq65Z5Cq+lqY843E+6SDjLbVYWA4tObyirXSTzaVspJLftyOQDueRMQ1IenW+qO
/NfTX+7Qfel4nqxMXn82tqp3RIf8ngEYK+A0RWSzevUpJBMh1PnOJ0LYv7AMy0ENyRMO3CybFlGB
oEaBdGVnWnQxlAYRly4DcG3C24r6mBogwnCUIT+HVu9AF3/sypdL+OxdDxsP2Hi7Qie6VzkRnv/m
+6xaXTNUdHCEWRtNfUZfpXnWIbLK/WvYCw3/LhqTUbLBYq+KWk8y4WRDTc9qzP1tEmqtIfqQokaU
mi1aMBellQdRQB7bRMP0Jtq6PydkHNUxS8hJDMzuTfC2Rq0EjFy14E+yrhoIHFocKoVsztPxpRJ/
TAU8/cPKqX31tG+s3XZzvpZ4fT/XpUr8RTgENklGeozdWsuKN9xE96LWUO1wBaPc5Rs0PETyo467
rFRH4F6NsSaYolub1kBrBiM6WEkz6Yp54xuZtGZz2b+p+Lgyj6ZuoCOBE+Jch+JGHT1eTvgYcEJx
SLgOkVzbYKss6jo5VIcs61M59VPo476EHqZ3AgC75kPx4l7vqsJWxB5kyJsfK1NAgBbL5KU4TohL
s0n/pf7pqPhwCrsvUcjAPB7PqzMz3rlXK2qnAboJEx5duze6QakeqAItqnKfws13RMg/dvrL8b8p
3SaGveHBdKBPIr+Q4g/1NhFQy6okYWapDxJ04iYhnUGH4C6aEzZj5VMc9mkFXrF31gFazGnLCvh5
bgH7SSZ1AgRwH5NRbRLR3oAlj7YDmlHdcYWym1182gTGh5j/lR1Vti7rzeyk1mBHwAQUJez3d6ig
IdjHjQjic85y6Ek2S/gAkZOgkFtWyMw6Rpfiwy31riv9vC6PT/TpE3RmN3NzVBvC712C6jas7mSL
aCOqCRTI10UhuY0pCmziD3eW2un/OLRfu0uDkrNa3xasw7pXcX4A30v6NXz40/AqcN6udc3qyadW
og6t7Yji3yfUy6cBvNwal8PutF+ooxenWqCBTD0u5ojwZyhz8F0uKD6dK5Augm6te8JuqggKwquM
S6OrgKLYiMZNBX/997y8gyn9sR4vN8KuZHj2WW0OkmZgqjg0dZdV4slTDhpoHS9FpHhkQZqiN1hP
U8wdo+8myb86uCfDD4NRH+W/FunlfL4epred/tgcGwHq77QEBKiW6vqL8WfMqbHuLiJcO5ORA1gz
Q8qMvkH8wGQ3wYhWDNRVj/m2DYLqY9XwfVXif7JI7+UoXbre6eqpDbQLsA0PVDr1qMtkKnPdy7TO
Lfbv6XgXaFhl23RtQwMm6bwm64fTaX06HUvndo88p9h1kAZxUSVF9E+/oH6l9AjBIE1b2k/5Ib+1
A654OmbY1NxDAntRVY2daJEZlph3yiiag2PHl2UK73GR4Yi1pbFXg1w1tcVJIfQ1iQs2xDU+wg+f
vfn3ylpw1DxauzrcdN17OY7Nibu77gzQB7eILMoT+bZmy1O9ag1b0ybUgRIJ0qJ9FkkDFwvVeF8T
TTYaoGSyQ1JQFIMLML9HiEs3m7fKDJlfL8FBQ4JWtYNPa/0GKvc8WuMVsrE+uQtvNxkorISZou9U
QYUZEvMumlASDkRjNLryZXjBHSFxFNqTOJjTl+vhj5Ecurfo39vgDXyb0WiGYbm6rblO+WXu4Ixv
T96W0WhNN++VkV4FfczJvRGVTVwZr9tjEAeIuMp+dVUHU3JuXZNqYlSSBbK52GL7K+nJ0SDsdjeJ
HgYHPyK+8VQtq3aPul8aUiZZFK2HEbHNxc9k246pAIGnnCQgNMbeXPyaH28lU513f37rf7zVI515
ugjmR3txd9a8VceMVuyI9UD0sTir7iYgL+pcTfkjfIZedhZWo/ZzpvToEkqiTZEqmUN6hykMJYRn
/ClppYMgnfgEmnH+TjT+HOQLaOY0OM+M7QWQCEJAwnmU++4gYll7cRCan7RmVzkJ8O0BozoViVeU
DhRKobAN/LIWYuh7HciL9d9cnnw/J/tGmnFIn3YbEHsExQWYLMQW3OjR5RHtdPU7qKRgScgCPP/X
vvm/yPGikZ2jR/y7jKBuLxZy7NWmORCZWWv1IV77uCoqgn5aldt9uS+djqwK2rYX6VXhK/itRdoC
Xy+WLVg/Ztv9LtE7QAqWvs3o59q4hP8JGxCCS/GMWcnVL/oqlbkYb9voGinwjvdBRsH8O5BX62I7
Hv08yylrL5fpzp2amrMBQkqjO8+rGpi6UtCYBC2GGB7P1JVarSSJEHyJBs1Mk1/3Ttpu4tqEb5nq
GHc+7ZQ3nA9GZJQtw9UATXBm/zlx9/3B2mwM697uLYIO1TZamhSg1TZOIo9qTo3uthk2L37NiiRU
FNoBS8weoBH5S1i6/z4y3kRZjAb9D9tzNQ6MRzH2aRnntmW7E+N8J/o9BTe5ETOg6OetT0rKjZAF
xUR+a/m9v5Vj5A8/HfZ/hzp/Pv1ldRabmTtzjzydInNZhtCKSCfvYW94qkPsTfFQqrRagDLRpBYD
YjDYTknDUUd9trwHXzLdpm0kpaBvo+5FruhBEBrIT1CXN3GxVeZ+1UAdPbr7L1WEg+XMt8e9wQl0
r3Z6dtS/+kZYNYNqUmJgVgHcJTr52dcuKSCAxIjLx/SpPnxx7I03B+HzMF5mS1+t11SoYefo/coh
6PU2371OB8iDX9EjpUNPvROBWauJYIhH0/pEk/FAURQ/iKs//UL/W8zO/qKyK/r8kS6xXhbHrajS
gSSYrGW3sGvlNS9Q1+ouSrANqEHTJdCkvbTH6N3fktnWNj9RgEEB3kQgj77njfk92FF1VIJvMLe+
Bw/226bKvdC8jpqx64gxPeoUM93HFhp3Pq2O+Xe8xeoofLhhWmW3/AiOnrbwRrtdl+4afgjibqrG
Q525es70DrtH3A1wLX3DJ3NPk5oVdNecyDn+nZYjkVM5B4eMZHxfSKw9FF+PYgO63DGNxg/f2buw
hra24+gOKF/9Fa5kX+fTtbNf3QgKV8LvUZXmy++36KkkaBjV7ObX1xfE7maTlIaD599PfztFz09/
CUnt5XrnrRb7G9k9XCyYUa48odJ48W83HFhMK+wnnIyN5TDCEPUQ/hh003Zs6Akpb/gdqLoyervx
6qetbhwQNx8C2Afm/PWOfx7gS/Z/c64XfbdmgB2XbiKC3KQYZMHVJNrGPyOIWsCgVcyxhf2piza1
eVqbHybp3efFDeGBvLVB8b+q0ex29qmkuRPgv51KbqkiSLWqSKtUuEXN/G0kCdRGgMC1L4T1bj5y
k5JSQF2jKdNsrlNJR+HT8fwm6bLKDlua3qfhEBS/XBawPK2BrpWueBdRhI9L3A/4cWBnT1ShBz92
1WEkBUoUYkdYtxON2ggHUj5Q9PQDdPpphN4xOv94clvv7lVHI0Z3PBewxitE5eBune36YF3bHvlp
vlPXvJj4zROd4Lt/k9fwBh/qLpC6Zyg/tuhDv5KlwJNboUMTuomRijaXuGZY0S3Eq4XRoh7JsTXg
H9Un4uCgsfnvNX4UUV732fOwX+Zzd5ksSiRo17bqSGGJEiCzX6CEibqKFqK4Gc7iS+50rXgRQHQq
TNTUkXdE6GETYbbRsqNpVAZQN4hsVgIHV7q5h1CLcAThLaxUx5DGDCeSLRN0W+goBLMUMWv/mt7C
XcLfiG4/VoSfW7RLlOaKHcKYrG6AIm6Q29Ur2+hW+a2vo2WE6VKBny8KjV68D/89C8iYvblJnqfh
5Tw4aktnbZ8G1/YWQxrPt9NpuADFufb3VajXWFUB/E71yJTn+JZiSkdHSyFar9R9D7zayScPbDMF
9ZPyEjzHB1YLUTQuDnKguL8JyimeWt9INAfcRO370Ibqdh4yiTTeADXJVdtttTyoxZMEDXCpeI9q
Ps54d2FLB8kRAxyoXEvK3Ud5q7An2DrlUOnXTIiPHvxtqqYBlghsIjPWAhfU2io8+dsUp6VEcVnw
b/Oxn7JqdoDEDcA49OOTi5y2Nfba/iPy8g2CiW/16ZN4OcPW2nxDUYJJxTJDjnt9FOZpIoHlJQMc
gAYGlLOVzRXThOZmznfBtwACviK3ko1euUCF//3GAuUDatlSz/1rz5u2bXL5mGXDfQkbzNVuc98f
QZNViO4O0J8XcWtZ8idL2qpo6YBePw8brda526gm1yFYE7nrQ/BtAUVu1GpFILX83N8A0tmm4w2K
uTBimsZCkPfNwXdf8FYQKRj8yodLy3q7SZ/G/VJwOm8v2slxwOLBS+/l+ngjOrc6PWehuOatJT2c
xjR0LYUNAzqdqPgQpmWykiKiSd/eaaJZhhhADjRmiIVcF99tcDMc2R9KY9qDovevKX45Vm5maTO4
7nbqdu9V2PHByRaTspxpcVW/UrMb2mPSjZYWXzExErP0LqpeiDkOx0iS1BRVoNuIklnaAmybU23t
Vfvl/BQRYc4BdoFhgeWq2sp5fkwQD2sdcqDkDSew/UYShpMKog6G32rRNc6ir0LLS+k3er/huk5T
Oy002T2OgyJtgiOM68Cd5/E3gTPwk62NvrIo7gEAaPYmWswEIJfhODYJU3zUVmCHbaLdMVEM/Prv
v48hW83KX7NmGcRuNhkINR/+/Clwu2mLy26pL9WsLUi01EXyCKrnXByg7Kr5OetXWy2t0qpaMctN
hhSWGhBq7w3UIy4h3OoZMDxRYAQgYIamcbqU9E46Of4EAH9Bj81ljIA0/bKWKz+s+vtF/5/ho9H3
5/Btba1NpmtCOsKFnLYtqht3gDKJAsEnk5xC9VcKmrzZZnxpAed1qkJhcPn/nkbjbe0BuRauYuDw
ZedxADzN42U6cbf7ta7u4iWIsUVwidhbPBqQANT4A7H+gLN8B6CC9okRmlLze2Xu4DvQmnW4DjE/
iBdp38F1mioEcfA0gIim+Qr1g8CYUAyEmVLEHuJJWcFHlYQCM0H+9+jf/X3zIJELEGc/NiSecSFk
nGAXHP0T52wbz0l+bYl2ki4p36MqQiCwkyN0trkNJulS/GSP1ATkvuo5LCXlR0l9Uimb4WpDs1Sj
rah+HEc2amtTwBEe8g9YGYXonQQEPOqfS2hQgL6DegTIpcH8ptVGf9FOuWy4na6iu4SjcHkImyhE
/D0E8I7G1S4C3Jrya0PbPyFAAiTLUtZcBCmyNYRqLTGWDdTfmqTq0SUuK0IsTkmFdesqYaxzgFSG
jBA3uPq8ErIksWKoXWVtxVb4Gm9FBI7e/0E0wQ+6XYyNIDhPYHBNGOs5MngYuHZ+grpOmY4KXjN+
hOqZwAsa5lvucywAHrUqagIWFBaRqQb854p5gRqEeuEF5y9VoK1fv4mOTO9U5mAMwl6mGangmwf/
ay+6QMfRVf+mhqT7bMctKzjg97S/8R8My1w/Z7AjFuNacBgs/Lb6eZgQ/JGiLHk+g/Mlw0xlXUV9
R5/Pa4a0wJzSBAxbsMglSq0uAQXI+5IfUA4ccwCroUF7oklLUwChcv/f+19/l1o5HsUUSiqGp5kv
wYyx0u+L/e7+n1D0Ino6dAba/SC2r+QMSZ/yNsB58lWiL78dB0vR/nCSvY+nnobwcvVvlovNQpuU
CStFfqNwpD4HFQUoWg/4XJAk7EYfDzPR/k75mOhcreWHQbxBQ5L+uohp6ralGeajivF0DGy8i8Yx
eyXcokdoo5GAVxdB3XHwHS6Ky6lxC3YzqXfuyXAZ4hZcknNa2yeTDVviCp1rbO3tQN4bB9CUwut3
J/s6lwNVf9Q4b1ioFClWmDjLwsFLbb7Kzp5ecHvd3+YXcYAqJmlR/7rBsvfv9X2s3+s1gSauS80M
mVrrtZ8yP09uu73HOVu51XF0ztcKzQVFvofNGqUOgT5D3+E4SEimuR1GE0fRJrBkQTYjy+7Ixxzr
acGIUwOF9YmMP+eO9t+dU+b+aYwvG2C1sPdQbhjjPlwJau8ksUpspqdwU4xvCOxhWR0C1saJ8hxx
byEjku6zew87WKB1M0EZgHk/TPxZhpNp2j0HpywI9EGYFgiLr2okvsghfPGp7uWRsEv+Qof8kAEb
7yopz2/xciHvrZXuHJa8xQwBHhC0faVh0UoswGPt6N74uUqFLf5PevmtYr76/NMuftPKep5J+/VW
PQ92c3OwUqs9uwUllB+aM0q3V7/aOMajVti3bypOqHTqRCQlblMuefSO8iFuIOlG0iIa4cCFuAWG
kgEnXvdshV+blaSS2ow/RKgPTMLrzgQbqxFTe6ZhPzKCpy9ueb2Vtuaa7BzrDa4uFbihJc9gZw30
tw4B3XMUas5NBPclWjnIhzerrVOeCGpoW1GANex6312qrGYo6Vd8F056DTh/Zd3vVHqLAmGdvX8M
fYh/gPcpnwdFseecHnCxc3R/lca7Y/D9zeFK3PMhvHH+BmRYqA5bZeqQpl42X6MKfXLbXDR7QXhz
SnMHQwCKwzlTPUCh3vf2GDz36Wy24IFRKm4oiDTskAE527jU73oDFEagiAPvo2I42sfRshIdIP8S
raXNbRuwc3NMsU3JkYJeHlaOxGt6fiITiv2xukoUbtxsfCoW2qoP89eSPb3VyxaHV3NEaxtjpENK
kUlLFw6+HpvOPeyvglAg9SlGjaQ67PdLP6BNFVhpoxKMfczBsqzUruXoOk+zeQeUJJZXLIPdw7gk
jaEw1NEeDYzkt75tT0KK5fgefhq+pr1Lip5W5XEJPG05Zza7ovDJquxDS5yZNOzQQrsNz8KMcOB2
MPg5YSsxlbh+H33NDA7IIcEjV3FUeRFrvT1Vzx7x8TFDs4zYTnH+6DAkncW4kwPiPyZ9DKdRmLnJ
UpVt65OJuBtuMqML6rO94pZwZ0XDW/uXU2Dk5Wpk2zzPhdHIkjtnIo6rxOOHZtQWIRj8SPFujvGt
BTGC1grxRhnlFriH1WZ7nxpYEgqXoxkaptkdT5q/Dtr/WMhRCjIbmI1hB+v5R0ui+7Omi4uZ2f+B
vff2inmeVbVrnmZ1OrlO9eOAWeWX407txDeN8sdiH97S3lkFYTjCoASB1JDtI6e3NORl++NcwyPv
17sfgnxBhcsJh7dl0FrV+SKIl9VUgdaPfgwiVXHymBakpmwf3TovB9E0RdqDUNGERnD6IdqLf+44
Jl7IbsCcgh37DhDquf3Wsiiw0q82nctJs0nIGBDA3OtdfqrXjbaVn3Kz5qHfMec4wWBH/BypVt4J
q9GLWhN17oNFNgAxhzjV2CUEorGfExY31zce3j3A2y4I1Mz4PsLOFMkUUuQJJBcDDx36iO24yU2w
/RCyme+uy+f5VtXFp/meXSb7krPhkFfdUrxbxg4iDzA17gnN0hhQCaIuIAlVji/o91gYj4iSE9Z+
hGJZyGKflpS8nqwj5zdFvw5A96c+3YNw9tdJoSu9boM7UXttOy92x8PpqsrB5WhGOrnpTIDmXR9N
lrQzpaXew7mwTGZFP/q8klRVqks/AfB4RQlVjh6QGN1ldTGVEtsVGtLHwJ34tKavK/+Lr2HDy9BT
LxRn26/ffzulFtY39G7ri/BjdRs1kb9PPkg6HgoTgAM40l/m/L84O9PmRNktXP8iqmSWr8o8CM6J
X6hoEhAVEBXBX38u+uw6tTu7q7vqVL9v2k6MIjysZw33AHP1WHZC/8DtghRFBWx4hbXjwMgaoVOj
20BE8B8xe6xG3ScGfVdTm6OzR6YIq41rU4fUNtae7vyhI2lJaYgy0mYClgPOunsP/2VLU4g2U6hw
ra+YX9RObBbFgxiCxhXWzbDIDkhBmiMq02Q/9hTv8UBbo93q1lc1/ZWvkbFvatSaDsa37kgxMcWY
yz5iUEkqmdi6qBuMaga79IzgK8/pqKJaLZh9NjnvMltOePD37FOW/hBxYWHCQdUH0XDEOX5fq2mj
PkdU+Q947uqvY48Lu6QsgiRNiTvVIS87hScNaUlpXpwXheR7QTNm0OBkuUgOXkwxXmSM5UbOnc0u
n1Qu37OPA5CLzmAOI7zHwtnV6RVm5vViloidKlOYhXs8ZGkp4R07abep2WOAvu3cQbqdCeRBmt4T
g7xjBCxiY1Bh76/OCvNRuEXUPkE9QlV62q1e9mNzpWDGHy/IbRmv1rXsopRHaRKtaEqlkAFgPzVW
2pgHuQnVmbAwRuDMkH+daM5zOvKJ9OVE3+b24z1NSpchGm7vhHlbmN63+QGz+jaWHuZjoQNhxp64
Nk9WhshRH7+Tcvc4jNPRhVSggcjCXCJNWkR2dOtKY7z8KN2eRlPpyWfr2nFQN6tT7Ntx3RuYkA2Q
I9Btr6nyNsIhwJiJSL5RCwOSPuA7iEQ9OiJ+65zn8lcRSQRc+0l/wJPqLbuhOhV56SgzexdDPGoY
KAiDnsYgojNyxruh8fSpvguoYvflrFMsJUca0EIM4/I9plfnjGZ31npvNZTiT37tOYCQO3Ey7uAm
VQHVDprEk0afktd3Js5UDfXyR2M9bTL1jFp4vBi4jTz3WwhGi/SLl5gozNNYwFcPG/Vt51jKMiWr
TxdHU0JoVv0sI6xTW/oMdyQ9YVnVUwHCmOWnMa6Kc0CX89HijLOb+Vpemd+BKevN3v4YCk9GBtjT
tAdwMvz/eUakFAT1v9KQP8GesCj5hTKSJAWBp9/viVZ63uW+Gd+H6P1pBCS29IN6dAotjOgJAsiA
mPRFEECB2L+4rAb5QwSxpmwuG+TagTNvxOTvN6r+hz3lt2NSfj+mx8Uoj3mn3Qccb/z01QNBebf5
XGrbC84VOglFQ7gGFAWfGQ1JzDYfDvBKNH5vdjHwXZD5Z4ilHxlx3Mh37r6w1lBF2V2QojV8FbHZ
sLVUymq/N0WLosz8VgcXuZsVuLTMWO+0xwbFnOuiQ3F1QHD3bPhc8H90/NQ/pOZMBKn1dQ1Rd4Be
v39UsRVGUt7Jd6CYGq04ndCzQ7J1oCMxrLH3MROr6dhbRZIT7VPv60ZnqwWDhlww9F2JbszQz8vi
zJyGQwPrPnTHIRaOrUtA+zoiCf/7xflTr1SRDIkCHi8h5I1+1Me3Y5/rt+pyB+hxRtg6dfC8Lj87
rzSHnlZKJw0LuM0wSDtGtVszYTolklmZz2X2VliI6lsUQqbkfyv7obv4LxyfNCyOH5s9mBzgkxrA
OYMD/P2MSqNWLs6GcVsLgcCe95roCuUO2XRDBKx8XFmdUWI139TgdU8LDMZKNzu9Pci71n8/VX/g
zCAD+F+H8mOfhoE8Yl6f3tZyrM0fWItNpe9BzVKxclZlE6CmUQbZ6ilB8iXli9PwQX+bWdLTw1fA
wOPjX22BP9RMwJQkNONQC1Kl0Y8dsEvz9NYJlxsMpcJjqrHBrxk2Hk606yMXyukMswxE54Vw6Xia
b1Nszan8VF9xR2NbuXgZCk6ihbLy97+u25+QOSojLRGnGAU7Ef1HOaerQjs6Zc9mfX4bU6RKnCak
Zm89va9jcIsWlVOK3NgtrnDOkSwSKWJsaXFxC2+nQX/Sr6PHlkkrne7Px8t8vf/jYv5hXf338f0k
d2VPWW1L49asH37FFk0+pdvX3QtTkbHZfyrLGlW8newYnB+cuO1HoCz0lapZ/ziMPzR2fjuMH8u7
el5v2jm/N2uYza/MUoALzGSzjLX31wwhCX2HZci09NUpnRI4Z/9SmBvu7h93129v/2NJn4qLdLnj
tEbRilUXFj9I596dv3/GPwGHf3uTH3uSfL8jpKmwFNqr99auXqRZTn6foJISZOeZYqmH8lO3ja0y
NcCQJoiSy+7VqdaX6E4ERFWjLabsusexU+F3lTNtfprGeCpuRpgWe+282R2XlEVFgeYVfgR2Q88U
r2Irnf6ThzzcUH87Xz+2srYtylMvcLnqzh6fTc05uWcyraTwEGOrp1FH//bitxXUKvM1ex4QKD7i
lnmZPrDbiJto/vdT+6emAzi9MUGASZ0+0n9E77E4KjpJbVjF31dLwI9GmAn4ko4m4mwL4qsyb8vM
1i6DAsTf3/lXUfLzTDBuHQ9ocF3R/kePZQwdox5pVwpzOFH4Ug2b84RL5uop+AtKjYxJSf3Rh7J1
sstIWfwrr/jjh0eRj7enEwa6ftiM/6tW7cdtL9z0Jy70c9TR/YHDr98nt6iS7HyvO5rbC1OyMSQx
mCz//eP/qi3+5+P/13v/iLx6IUhlO7y3UE4em4sbn6yRYqJRSddEna7xIf4SzH9t1n8+6f/1rj8G
KoUmnKQmFa/rOyrcr5VSTWmvR0Xl4u270CZpXM8I7QKzH8Mbz2jXiAlw439hwsQhKvztw/9YdX15
Ke5Fz4fXHNoDYUelaePgY49CCTn2fNLF/x9nGyghcFgF6gFiTr9f6WtfXUdldrxS6SH5k5twHZGT
2GmeQuPy9TQ/Kps94l/JtPiHbE79z9AGJ77xz2S607u6r85KzRofbD9GKH8gVDGYIuigShG0L6d/
/6B/giD/9o4/4sujS7NjLcj1muLUvHxksweTy1+KIwOG/kAQnH7B6lZi8JGmgebCGt7AfM6yo18x
NGfTf4uQ/qE9oUt0nBU8Q8ECaD+WujSqjhjhtSUlBRyWC0ktecYkWnmtK1hZlJyD8OTN4HiMyXtm
PrzPian/Ay3+p543B4Hg8JgOCXCZH3tIMxLQHdSqcs3bR6IJXFyGu5/bHgbgqScVSbMFSEqDRzFz
s0FjsLBUfXIpggoGfPt1yT8L0G/MpjO/UDy9O7RuMzpNvnj+11ftJk5jhTTzGPiun3uMhcd2XYVN
/ql14VHxpNde7pzLOdJgexmb2xXoyP48VSrql0L4gkoVoLx+m7pjEuPJv3adP+Xov334H6viaqjj
8en4KFmHtD0HOP8A0aP3zSwcGmKpwPvHkaZ/EyuzUyP8EOEYTEees50wlZjORTGgjTptScLK1ssh
lxRsjkb4r/tU/UNHRkdRWCIX/TV7+RGf8qt2UuXiVK7lJVBWMISYyk60kX95eXljkt/czWYoF/Ce
xq16CnZGJJDtRh/7PloNUiI9gqPTV2U+nsPEU8T0qkJjFP4cvehDbz7EJOXee46992c7mXVU3BpA
74jegftteN/0+P9+Q/5p6GWQXg+eeGOVCfaPUAdFQXtlcOXXtTFB4fqC0OhA5GpDGUrLCeF6+iFu
f7IuXBqMjYm4OPfyoJnKILRvU7wL0k+VrhBOsJ8X1IKZ2CEBF57LSeoa+HUL7BvT8X0ykiy6aA2O
3Nr++YaPUGG21RQPT2nbKjTiTa10H9vubj73jTDBavnvH/QPE0aNJE1WJM2QUfv6Ncv/r820GIun
VyZfKySWflmUvNnYXKDUyAcrYm9xn2wn4BrATmxeTMimnbMms/jXnFP7ww4HGg5gLeFGAtSv/Djf
z05TmzO8kLWIY9sgIl6uHl8nmCEsYa+0O/sWiO/8zMXEivRLIyPGHOGB6cnde62wQGrNsmMmAWAS
Q9I9A5ax1bvMpa3eyr9Os2Z1cvGM8kZAWL4kn1GM18RjHH6qiREel+rq6bdhVjntzbyKLgYEhjKt
329RFmkHFPpPpnYCdXpyhcP5gNyfHLAiJKC8jE12mjy5fhU35xwzZejH4Z3RW4iSo+gi+F9NagQQ
S2sUac3QwcuHf7+KaUm7b2SeOkuqbbQGq3mLBz26oZ5CsRa0rA2Ma2APpd7zNX0geyROb2Bp3FME
LqBYXnYj7AQp+e48ZXJGAd5LIznkiezK2cABrdblKj8o5v3jte8/yfEZeC9TV1+IxqT4BES9xvzl
/k1L8AtSVPreQYg7eSgw+OCscRKTtCm27qb8Ru193DWBwae98i3sEDQNmTQjeLmjebMSDmjA+Wc8
kTycGLRfhg7kIpPrmzLNm7lgFd9NbPBWy9M6RzCvJcS6j7XCJDJ69Fg8luH5qzmZlfUK715H5KUT
NKm3j8T4vjvNRktom3ZItvQa9mKTdCMl3QdzmIGDeEa202m8LEjXrV05/Xsaq9+ad1sbi/Hb0RN3
pT12TgMeVp9rqzTBP0UOyFOVzwxrj1VLo1B1njQS5L06u0ScN62e3OPWz7kHmAB9yqFs8vaciy4g
uN73ooMZ6gmsxey0G71jRP4hLk5z5E2nDZ0ci8H8mMtdT7YPu95mOESzSx3pW37cbMmYpDZ7FjKG
mUXPonThLc/vXHvOtw3cejXaysBrpYM6O7+m0pvA7Atol6O9wwJVKDQkSnigTecpP64vwwgjM5yL
arXOU58AsE0UeZoeJ2Oc0LGOYFnc7NdO/E7jE1oyJGpSWBmO8H32JWTmAd2qzSQnuZkr8fGtmeGh
VDfTCijsawAajkF/YXsW3NAZX+PurjGuDHUPV6yMYt564mXUwL7HJwVPHzL+NyrZkX8kX+HjfMjv
OrrM3w964aNJ0ztVg3/kwL6T0coZ+q1iUuxojegmTOFHj3IQ5vTP7Z0j+sBNQoz0B3vclL7B0MT0
haT44kBG7F5gwX4ZnmSMxd6ojvsB4EYZi0mWnXGMqF+43P6CXbFD7LqPE5b2p0O6h2pcQVjwn+4o
vLnanFYyBSkD0Jn40UYyLe7J+AUEK9DDi63ZcPXq3rntFfcaEr9vNzO72PXijjJ0IgNlISk6tLUt
fDcRdRao5teJ1jKtZ/zRX/RcuWPLwYE5o6xPe9eAaohyaDHlM9eniWhJLv3JG1ksHt7SpHEEv5n3
3qNFO2iCJYJ3fEco8HLoiTXrUywtsrjeCWvZKuddUqyumy7i9k0ZzNrXZfql7cbz16HET4zTKc2u
HzUc9YSNS31DRPq8xuAjGLnUR6CgplI2uWz7Ze9qe67JLc6m7ewWkDu9MJstZu2Xjk2Ni30cqtiz
c5SNTHyhrMJBexOZJsU8UZkjvb/VkzH+NLov0+O5Ws+Qk3DzzjPB58i5mlKQB9Jg0FGwF/4DQk0r
6X9qETYMGdMEXRLlYe/4URpkWVtpCGWt06/eouJh7pu3k8vuMj/NZCiefhGd5+msB/wxCGadcNtC
zmnPIEHbPUdwDVSPx/f383uKWMIIjLvTJjf3OCP+MFYeBWO78JV5vXouOoPoypxBZuEGGGK5lzGJ
34V2bX0gK5AYQr6XMOVUUoBdSUwJUe9+V+uJEPczMW4Usw67luaHsukCDGVGDiSf4cV8qMBPl7aF
4FYfJ7eBwBD1Mf4YRKxE89kGKGVB699zbvqJ3tsZ2RWdBc1uUavZqrNESupAEKaXxWt1gya1fjo5
kSjojvYDgyZZiU++HLY2q5FckQFXN3nM2KREMq5DvsRF7ht8KkBRi4H0JXrOsoUc5rFogk7d1HZb
ubp1DA2L8N26DMNV1almXfLCk8ku3hhDenf6rZhEP6bYazwvpvbRVTHzmjGbBSdxJteTalNFl4Wq
u6zhN8py8dDQU84mepDHMjZQjdfP9Xj80bmZxxm84RDiyKNJ9hqyyC4sWb5JHR5nrxJYS+eO3uEe
3srp5TrhfN20KZ2P0hxdad41yN93NI3sI1MtNot2qmBk0U9SgcDv54KviE7b2ycteL0VmaNAiClC
beRA0WP6WuRWd7YNRmfzknC5zx7mhZAg2VrvCJJlgL92hXYi1QvxZZaKJy/UESfGTZ5IC4MloA9c
Teu4JOow64n6T51cEG2wJF8oh3EOAs5M93nURr0ybcamOnKVUzhO466ejbvg8rKfKd4ok3OzOcu+
mM27y/KsB8ebd+HATq78NHOaTo098rSktCWGWcLk8qWyoyAfSgvsfps2SwXzzWD8+cD7tTLhtXia
zS7xPPRh9tbOCTzSlrUgrku0GJaiddkKrnwQvYG9cZteT9PXTv9+emNpcr9OGZRoWyEp2Y9BmBTz
F9LSitODqnqS1k4JddKWa7rHave5fz1dQSIUCQ+zGplHESc4R7zbRcbNNH183sKrPdqn8WvzDJnb
gLNgq7qWUzp59Rd4gevn4xPp5HaSz4WxeT2aA8QundyBsdL0d+64sEim0U+kOE9NxpTYIkFGyU9W
7t5AxE971RE/ct/wr4fOd8YHYutziaeXunuyJQSjVe3o71cC9H13eiskp2XqxGEczQ78LojZmJRc
/Rhv9ffKvKhOg3wqim7R8ftYmdC3GzSbXT4/n3wElyVl+Lv4V0uYqKX9bx1FJGOKpwBuGFN//Oh3
GHL/FKtcqnCfg1JmSrPeN3AZfdgPkCcXS3YlLKfvsA86W/aYrTtpVLmKU9qZ07h1yDQb5TDg5Nhv
1XYXXi3N19178Brb46TZtq401aLcURbwKd3KZZLs1DHo1IDU0z7Nc0robntyuTk7TwxfYfH+BLVM
s3Vz/VCYnHE+Dxk3FimGOnzlP9UYvj6/+UZ1D3nY9bZ8KCW+JR8KaSIfnt/8Sz6oh6Llr6z+rKT5
/e5rJz97TUcwHsL2bD9OrtG4Il0tndGAx/59ppyHefzGxnn8eA34qNNHzz2w4tHxA/vMX18KAOAM
8D8kmF0fI0a9H8LwE8y/mFDjAcaTgQgYS2PJow7VT14TIQ7yQICeb7wZz+t4Hn8ZS2F40gk6ZnAO
u8Npwx76OrRvhKHsI93hbZyNp0gIp4iI6ia9kJf3qiMJVzkThyhpnsvT0fw50H3bw2guxspO+vW1
AT7Pw/pNmmtR/XbzFfIb7xogzOAOJrn+e3iEfdYzu268Es/ws0NWNM2tQaWxsp4wzjI3dZ7Bfbi8
jN0ys3NoNMJJG+zmKvbv0rkFl0Dwcv800FWPC3wk7WKueyO3iXJSHtHSmYArmDDeXHKqygowwUY9
GFz74FuAnJdteOc5278v+i/nbqV7jV86W4PcIvniVgqk4LrEcZ2vUnCMH/sqeEIpy5Prx2lxdOtE
x30kwy+bzoh7oki7fBRJ56nhxZe3F4zTxsmLJXraFMnNuUUI6c50DEmL5OyNHDW+eyf3tNAowijD
2DRVr4xKXMIAMo+YtF/tLpKCJqqz6dmvlmV0214Dwc5D5HlJsbDBnRYuMulO71xm1azyu4B6LBHi
OrxwdIqvL7XoOTdCZSa+KzM5kd9hoc2u+xueFPp7HxRY95UWnxir7LE9iNHU0UBXG8MHPFucAfhp
Bbigk13ZDa7tF6JruRGtu9MTY3GXguqGQWx8d4T3YwxqACO/ws0DwQFQgUKwbBUBRSC6yxXXbESi
dYkfy6On8K5tJMJ7LvhJgQHCeEg+EQtWfZoCiZBkyxtX/rISnMYvmeCdASM11OES4oAlRmmjoI3y
eb7LYpiTTNhwobfPEdnaluONmFhEjyCbPZlYcHnL+XF5jp6EdT25sRvl0c1XzcbOFpKvJkaSLoRV
HhUe1o32PXywjor1LWAINtOZRUtwB3BpdYow3aWRsHx858nRpcCxbk6Gk+Nx8fi4zgYNk6djxMfZ
jdV3d072Y6it3dNM8jNXDU5W6eUs9NqHD2XVfuEf45xRTrmuv3CAC1jQ8SN47Mu1kdy22Mb53Cee
vvysSC6PtmaJnoB0i5Fw2GbuCl46E5McfiaeeBaTbCgTrGOHWH1lwd1mR9ewdZt0y63Bm5fcDddA
Woie4Wqomul2F4ydsYOtikNcI83NPRFQzIUxVBtoyYC1GhQ3m7DwMJf1U4cc2zlZKVMsDcj4IyoR
mjl+HGcYb7oDtmBYCACmYNzStHFvqKweXR07dBlWZ2aTmXF7NE4Z3lnqaHlhWXMiqmcuDE2e15kX
1jqO7b7mnrn5oe2E57i0lQ8IsfAUbNm9+HBYg5NbIP3GcZ8Cw774TECu0eVLWGhwdzjjkpOZmnvk
/a7D60+1eeqcZqrbujkuJydLdfUpO6iduTW5IoKu7mOWOsfZPaw9bf70y/DyIdt3XAl0zp4O5uYO
JXZsHTdHzujLGz7PyUd0wOvRgavs2hn0jUY+7hahsT8uMFbgkQ5514DMe/cy8+w3QGeMr6sNPDXm
jnaq+BlUQZ7kye3jFWbBc8bZCOqlYT+cJpYxJFOH8xZe3JOrhmwRdh9do5NbLVpvuK1rPvcDiY6r
Ce3IzVj4mWvMgM0lsku97jRU76c5/7aPixbuFLPeA+6MLlfSAjzr3wNaEtPcqzZ0hFgLXfggdKgu
4+iO9tDNTM1yCf94dnJpB9PvEN2KYfbASH46D+cyJ1X3Wprw8I7NPM7jwW8ph3HtGqASuDX2pGd+
s7qCTHs69+19e1628TkpVykKptwsg5ErNfF5ddtI38dFkWjfFetI+h77R77Kw7Z32eQradjNXm/R
r33rsmGbfb2Jb0Mb9S1fUfFVG2HJnnli41OwKUVfZkGCe92kOLjzVJymn7qpjh1+2D2GTfd2cvMV
v/9ry6s24ht7+3VTDK9VrNL56DvDRZZ/3PgeoErh8P/+fd3wa8UqTyRu/myBlMV5Nfq+bdqcT3T9
OPOT20cbFglPy1f5Sj7osRAfF4PUFZ2nxzcAqXTHqorBSsfFsCGEz4EZk4FqP9+dlzjhP9oF6VoD
ICRPZJRyqkBfcT+/3sWkfk7FRFm83o1QCPVPNdFROGL/+vX19a4slFmKO3d42csJ5V6oh0oz1UN5
NZYdJdIwM8i20gz9dRqyy3x+/kopcYV3DCfnpHamRpk8CrQAm2kiLWaU7oBI4M/a8O5r9qTogsSl
ZlUzUDPwdLzSaaOKTWEUwG3mTmgsHT4nHQQ0xQzzwgpHKcat2EqY5ztsWhCz8GrF/UUMLriJSmz2
eXThrs8dVqF/nTUh1ZSnYJs6cnt3bFGYsuUrDgk68KiCCVhqDrC9K4DRAnoXhppQEoA8Og0Rpka7
hs4dihuFhxlXgg0IeaHip76K9SrFjnMCe/ecc8IHD1PABXfngRvNL9VZYEuZy71lHQPFKu1bpJkX
S+c+o/LgdWXuxwst1Reu5ZTKNiy5QOKOz4IHt4PqDj83AupGTzy84ivZRoGFZ+FRZNjCfogxkJWd
41KmV9l6w+u12zagPm88Ha7/nf4snELHeKN5E2i8ZLU+OTisWh06Cyuddzn67bawJf84q71amkjc
/rqVcYjDATSQUivfIAx0brEES5YoBFY5lr08EjkRoPjWKgfTAUbLZmO/9EqPUBYojuxVwYthvswh
Hf3OLgkcN0d2zzaNXgiKhZ9aNaavp+F9CH/8zVeyDl5DiB9gBdF2gGlZR7p3Q4/6/xI8RbiQBN6B
ruiktoFziETwGfgjqIlDQUPK4AwkVUbLhfaKe7eoVhltCZbmtDaoT+LmMZB43hVQ3Ai9vNkL6G9p
SigjyKT3A5n9QrhSrBPBjpDGBVasIQwOF0F2n2RPR/vsH8nMhosK4gJk7sl+fRWQUFW7fKcJ7jGa
8S5cVtnsONO8NW3cM2ewZTGV9nGgrjo3S/I16KF85l9KavBpoHdhTESyzUeEHFwSsl/bIjZmwJn9
IlYXZVC6evQgO9LB9b0CER0GEMKmbKLGNm1cpjth5t1sJVYdw2LvYrDFtYyOKDQcsWdTksblq3cO
0HNAc+Bp6hE+ukGf8Jzovn9tT3NMo2ViakpBulWDapfNr5ERXBAIgT/LnggOUpqSds+FuFlprNTL
/BhJXofMgeyOootbzQssJQbiVxtWi+vsNsvfL4vbbExrFce4N+NNYpq1kQcPYgBWz81zw2zgST3U
cLVzq+0C2jKEOsqi/rsSLP1QtkTl6xCjGxtL8CHTqIJq//AzIp1A1/Thc3/NK0eYdVjj3Vw97J3j
RouGR08/jc60fnSWKTnBLPVr9rSMTCPjAoz8G/z0nEUrzODGOqwPGlbP4BpokeS/3Pu2ijpTWche
sarZs1UyA8Mul2IwxqWG3MRBRT4ulkPB93pDD2I4SgKx3ZpN+KtYoggip8qpmPQljdfT5jSUUN0b
VREjvQ2lEtoOxI7q21j+ZzM6bfje8MQzMgqb9iDNoYd9E9Krb2muzLWdHOtLlQBGM5wwP5RCSKcc
1KWEs8aIJ9OghLhxzaft4QE90g9EnvSKjftUiYSgfnvFyAgpkRSVb1Ik8RM91LC46JL7+yW3pcVr
wJhfiEUgTeRPMbkM0zJjdQJYtq22tGCFTyDhw2N6bvmX8Q40gsC/BsKruLojw3Qp/LFLRRVJZmfV
UQF6mQEyOwCMKffkPCijSn/o96nvUlD6A5v/mDSLYq6516ScpbGIMwR+KI4RqsmY7g8lhsGR6OF4
jaTJBz2zUHirV4/NmLP4YSy1nRapy9u3EIsHFudSZXO/bk4LMCx+ubwQgn9tqdjVYEF/s/Sl4NJ/
IMHvHfk+zcPBMYszhNFvOEiTfBeOebMEG91ifygXGnwrJAdINUVlRQ/gTJ4k4rlWhJIjesWcrDzK
lmUoxPqbNDTxbCGhlYxSHe7Mo6D5KtfX/XE0ERKJfVqZG7HgGnz0JpL22VIIG1Jt2Tsnki/NgdEF
xpLj8jrQkUMZZ1DMjX1qu5JBs+GylJOSNyRFjDQUVBqnWo4oKXS8oB9BiqZQy3bJgdtapPn0EEKS
yBmlBr9bUoYobIBsays8e9x2MJlPDFuljCjjIRvbEwItkpOZsRzvGB6bAvbocpIzzaefNFzSgLcN
HpQO1YpgFDDQ8KoES+ug2PWUSFqgeMfozNtdgLPM00Xx1UTGu+DBezrtx9GRV27CNFJIDFCK3MqJ
uAQFyuEOXtqZl3mtL0cdO3/pG54cC57kCiuRc1pxRfgTCDRb1BgSE+TSPOriccTO+yGxv0ozPVF5
vQJb6crXZ2WgfarEJnFRs9eVoShOCoKDHGNh4OZfGGB7VK1QKpkZW3VYmky0oitKkh3tntou43so
zUdcYomMnKuC2bo7lITHORSo2cs7zlW3j9Qg9Z/faqLMXgc2EXbsWyRvO1K27u3hN2hUFHSVXskV
V6DTrLRri8nY7Byq3tCaGC6pNG891DJmqp17j33PBK5eQv2Ps3kFW426iiK7Cm5Q4ZD9UkNCUPIK
xUEAbPbY6Ae63W4/T+dtWCbyg6zu4TP5PK+KRDioLKJqMdwB148uxBdeWKYR1RX5x4iEkw+aUGHy
i3eP7TQoI6IhAX/4f4j4Q0Vw/RIDnXqBVMAeYrxOpK/8YcNmE9yd43NcoV9FGWVlvsI0iZNSzS+R
AqCCcv3GiWTKCkfc7/Z1UAf9ex3oi3SVuuetsRAW+kJ6z4Zn37fqQqX7sJaSkZeuxt7oXZ5JyZ1R
4jh8zVNXHLx/CB+4saNFl2imYhazO0jqnu+I049Lcp69/MxL7SwUIsgH/tFL45x04IZeucQCy100
9Wh/IsEj8oKSp4KXT57vWijPRvi8JXVlpqueQPauvNfg3dbZur+b6oIfZuuxYrZbYXFxMOgYfqq9
N1v+ktHjQ+5Se7/v2/sEZ7w9FnfdHjButjvueHz56vbj50RTzCOCDWy09Nq7LQXxut3zMC3M1x0l
zOMw67itb+th+913e0Cbw1+GaN1O1mv72jNYoB+PL8Vry8Pj7j9/idurah53ICGOO379yhYuboEb
3Na8HpvVlm+JW3n46zQ/7R5f5ZIfgY/n2b+e9us3L8NrvLbl1QKKiIYqA7iARkS5VMmFngTcF8Xc
xc3c53e+Gs/lN8ysWYcdRZ7+hi2ocyLTAFflsGxctlFXZ0nIJkkD5aTs9kQdkk33iHCSQNgtQ9Qv
nEEyfxDnSPFfy/zS7P2zp/lGfLaGykE1qYiG12LblWm7MpqfZu6g286SQqv6Sv7ETIffbf0qvIbn
zZHlYTAgPHsd23Fpt3vGPU5GeXulWVLThMUczHuEr8leJu270q4lX6Eb0js0UeldXOciYxR1ITrX
z5wFxyzYU3EhJYtVaGRcyN5EM3c4VzM4EARnzFuy4BWCFPiqV9Ws3zzhTZx5u+usH2rfQN5f5rwL
nYZZBr5LJn2QhxCyJuVIap1JtbaU/TqA0Dijm099MCKiCLNsnZKO6q4cnOaii9zvRzlj+UZEQ1te
VjTnLitxTc3PiVJczR0Huj+O+4M8z0J5N4pHMfbxq3wrzrTw+T5KxFm+Fxfy4sWce8ssXnkX4HFx
1+11nRXKEIvFyb8NWB5ArxYSNoRk2LfNsE9cvxgMFXEVpVTye8Y49732/uteHbSAjxQ+j01HCBtW
3mvLehr+MlAlWYxKbnz6GA46AYeWxVLTxKz857pGoFffIkW2r+Mmvu6awm7iengQ33Z99Ixuu2re
xCmUzWi0pk/hC9uzOBG2fSStRxHFyw44x2N3CvoofzMC/uybWNg2cTWH5pftMs74+POMqtev/UZd
Mik/5Cu6+AvZ3HOhse2ZX2nNr+ShF7EaXqhd8rpz6D5+twSP4XVLOTQCbQNsIdTQlTi/P2bgNJeX
+X2M8fOVW/iIWG1MvbU8h8KysynvV2XSro5Bx//MChMjQM989WS7eLBijsGdqoq7wt4PO8RAbhn6
Vo9NNatXvbVXQKxUsAr9zmtXIt020uMrSfRj9gp7/KkpMfnarMbfdVItRjwekgOmqkMenTOhO4PD
uCzS72YFZ20gJwPQQZZr1fwfns6sSVFli8K/iAgBmV7FCWQQJ9QXQqtKkEEQnPDX3y/7RNw43X2q
qy2FJHOPa6294X/v3RVWCj/eDm2NgJpXtrD2T3gRhNdPtLnF35pNflC94Q4Tv3gt3yz9M/o4d7fB
FlRzNvs0X9an20ba4wD4rjhKFuetCmTvPjOdwv9wiDAvM8yRzyvCLxv6FiuOEWRrmQKnQi6iLyVk
DJRQdyQQ+pYIOwjHYSu5X8qEL7KdZA3lgioIBTVmk6UU1xShWUein61f49wp3NqXVnL09nrnEaiz
N587oB89Cp7TqzPY3x2JOjMF07Uyv0+LdRqinkpt+ul8LtBL0ApbUlKOnlMpSg9NUCwfO3PU7owe
6e/iBSSB1sko2+U7yFP6utuTYT330jETf8sv+rrfJ4RweUS/zVheQ8oZFJRPqiZj6Sq/jY2gxHfR
tlSWTAc5q8GbBt3ytlADDb9m/qZbYwWOLd3+O0lYhH5srHAoTQyaso3bWKU3GOsHANEG8L9De1Yh
UZx1RG0On7gWTgTjjjknxAVGEWHucQnC6t+3ciwBvqGfDYbH44OgscXFluOLBwN4x1q2cXlOvMQb
brielXgZFJdoiL4fmCP36g3WdD49cZVcCJg5AKHfcUZTlFFS5L/1GDYBxiJHIIBqoV/GA+fGeJ8g
/VPQMBm/JZSfuXNlmcXlQvXzi+YDarIi4bCVnxjb6htb6PUshLq6Jba6EibqxvRLhq/l8Xf2dfPV
jU5Ft2Esx75YXpcCocGq04fU1/r6SikukiPt+P33O0EVJzTpLizSdFIuygXU2z4UppC5AeVusH//
aP7DjYdrwzf8Rzl67So67Svtki16R/ZhIbrt6hboobQl/pi/l6nX7bPgtVAOL0yrzC5t54Ow8+go
7M2w2T33Dzc/3XbljhvTIs1nb8z16XeWOrWn7JX5YF5NB1PDL/zHZMhsp/tcdSpqvuma4GQiAGJi
Fe7jq20z3tLwExyZGQ6mw/XDLTyNFTDXbDpoY1F5MXzJL08VT6midCU86tuV1teACI8G2omSJmny
qULREbAcJ4NEHktjLUSJ6U5pBHqtIzB14pTdt8S5Pt30LGSbvKnMqPF3wTgQeZEL0F21BXpC9pkt
W2VcIpgIGo0iJ2m6KCWza33Vl7gq8AZYHXE+5OjqaSt6M/PBspsSBQBC5ZYmwAsdK0TriuLxZ58R
ffcr0yeCOA6DLm6hpTb7oT/0TXhpQ19eD/0aBoQrvqn7xsZYNtv277pO1/IBHYh56aFlcfkiQUKG
8kMVG3P69YrVK2RQuyTbcvz8+8Rim58BLz9iKShm1SMs4d+9d7cvNdvpUF0/8x9D2Rr3WWZNC9iS
1qZTpsqbhm1VnTNl0iFF/qVr/lsp0+8ipSeuTBtl8hrOq/ekue0rYym3qELYDyvqCwYcg4GbAbR4
vQR6kfT2FSVqUJJraUtN82HjgBq+kaoyx/09guPMs0Hh7p1P0CXCAzWuVu0BOgzuW/O+beTVs/Ek
LGk+eaZzuZl877FCK0ub6VBTrof8tv9ojogvP25Bz6eepzwqSv3sJXnxKuyCOXAAWra3E6xn3DAt
fRjFT6afvnxQ9/EzRXuS/Joa7TsWxOFyns019rIWKdhcpbR5rIpA1hEfm147IUQBMYfltSk8YToW
ilPCsLJG5XtMyUNalx1yY/JUY2aL4g+iz08ynNLg1dbfsF8haWEG1hLCNYpaVEZ9a/2RGcqsz3pa
CaRqz/H1D6OZjx/9CsTFXVrVj/BJ5+rpE5BLxqZI58/XBOv3vTlWvnkzx6yZ6HBV1blgFTz5Qe+e
7NL3JIebbUYVt5OMh8nuDeikmNW05KxILjeqFt77jQ4b/WPnFPOZ9IrcrLwygWaUS/MVPm7+5408
ht9TdW3mEJCqbXk2ovseQjxxTQn/8JgVTmU6crEeOsWpMc4vSbTercFYgbFzfnQTemSGrQ7nueEz
CfddBt3XVSXbuLsdpWx1JmWz8kchJSp2urz4PgKiJG3o34dj2dyotOJW3/vs20ykyVVaqVSu1VC+
bu6vDVY3UeOrMv28pmrjGtdplzqP+ySlbyGfSyA1/azI5p/Pjj+bBArltKbfTUp0376SDXfKZSjU
gG/+G7QZsWrrFvr4fXVra1KCbDd8C9lO4CnvSUFxNH7Jk1clBmW8vnbfzmsIv2jbV44KOgTk0zAc
Pn3jNheXSTmwnmo3xwRcwKp/NskwwJRwvqp6pdfTLyoYiOX+abpffPyHMiGdeiSH5j65yvvqFRqU
IZgGdPd0dZpOUvoM8CKMjUX39zPrDlo2TdY3uk6180QN9e0/1MUAjaC7e6VBhMrfx9GbcZeg+TCz
aE1B0Gztths1lg0kEASOemqZ7GWEHaaJMbQgknvUC8bI1fLSHdBOY6debsVcgXn28z3l6T5JJ8kn
aJV5uiEkbo3pdbBEe6TuwuS33n3uAmrZlcRvlNB+ryfQgfrx9hiryCfkHHn/Ps1ec9IQCkergrr/
UverMy353/RkwRyfSd/RYJ10k8HdeT2nLYG3tcJOPBlmQuMT598Dt4UFZK5TxgYTurfwwFLT6cFc
/NydQWGXj2nW2Cjyhki/vo6VMbv+gPcxLoPcGywqbrOd37PJ/cdwOdFgLJGtyU16BtrXzgKOsEmP
iMv+GTjmHthsd9B/2X+kV37npOAt/5qBLX/Gt5NeTdXStfzyuUKX/kv36+pU0uwtT6sZj6gDZJmP
f2sa1yg4+/dJpAcPkB6L3Kl8tQs+0ZdiKyhiyXlRcmq5EA/wmDJrbhO8Oh79+rSlv3sXVkjTGDOw
FRQygsRjFQpfEOzNcOi9ts9QJjgmSP19gMW8tJdkqpDjExp4g83jK9Cf8tUGnvuA9d2NgICBRgL/
CoiUj+k945jviPJiKlabb9S619+W2jmxXIfB+0H1IVsMGKvxGun4AuaD0b952SmKE6CrMO6VHbwz
7L2NJWdojIKwIVhTYHoUVK1RlY17ML8AQBjMSfeQVt7lvXww32g/XPPeS8vOxzz0PBbqbWeg0f0B
s0JGhllJ/wA6Y6vBL18zDDrgclzzcGnAiI6TA5V5ukaz5yGLs5htCNFfX64Kn+qJNDIRhxnierqt
MwB99IgpV8iioGEuDdzwwtyYnhoRzHJViqMeuSQ+t9h2f2lUxoihzITfN9zOUfZWpOzLnRLW+8ob
htmO6v7i42ZBumxO/yKwYdiHZvi6gCDbf+g9rrUo5YGwFNZo1vajoczijXBrxIqb+s9aFYg5rgdh
rQqVGw0ZiN+WSW8AQi4I+Gi9LYuIumvHnoEmC3TUSgDTDNOGmlpZjlaNmR/Mrwxpv2xsoOjejnN9
xNpzHnBrxPE8L36QFY5R85MRG2ovPA7g3QLhlo0TIG+Ee3f7RlhvK8rIQGWzG93BBgPAp0kEGhO1
OsaScipIzb52adldMhoqYxmpYMIfgrW7zS8u5oa80NGEQZ+MdEQvIKWi44P0RjdlW+jf4DPRAQJR
7mBwVzvu2Qmv0Sez++co/9qsF9um533ph0D0AhczcNjpINP1dHIHoqWPCnX00sV7K+2Yy5ZYC2PM
NtPZYFwTWVs36gcjVRp9DK85CsrLGZGgD9uAnSamB6ur5Fdg5G90twDv08Mxnecf3is5yEF+zoGY
4vXWzSHDwV9HwMm+qk0e+GFeSTf60gaskFcc5dBoQGhwisCV9ZCkRoZMBklZKmlGeT8CN1959zEW
CuChtDO6UQ5PB5gpuHSkxLEI1UhrOF3yDO3St8qD5q/fk0wDhLcLBr/seGX9bkbFn0PN7W7QSKoQ
WEXV/WHD9RlwSsCmgh1EtqIXJ+edj9X4va1r+/nXQaiRR/BB+gB+kLLXiFEBnNA8BKz1HtUSrx6R
62Q/vFKLPxkAchReVI/qQBXxb5w/mWIImqXb96okODq+t+A+zV/p9NBGqSJOC4bXOt2xo79Ms8GE
8sYfNBP+Wt7jSPaDeeLxvVyqLSsOb7LhDpaSTxZa72Gh6L/doUZVVh19jRHzb1TmPRmjl2zf/0DC
cO5j7ttAceUPkXFKoNQP5cGoW9Hzq+0KBSAQ9TTtzRHRrcGnr/qAMBPgnqt5PejYA0BiqgXfTXP4
/A4vMGE+ay0mrqfqqMUgfPvgvuXOX2fSsydzf7Nz7UpHDSEV5+WD2CyvtgQc72U/vjb7Fo4DzgVi
FbyB23mwB1eq1CM2Pn/+94WBshEitGxfJiXqQIrHci9EERIMHwwdY4zqV4Z2ejuWIP5D1kKklXZW
PVID1vsTsVuU3z5scW4IntGpOrJ+LLS0SzbFTNrdf5hGb/62Zx47mFweEI+kZ3oEuFVi04A9pZNN
s6gYk/cyP/M4bmeoJAOialIZ9IOwpfB5mS+EBkGDwh1m0WRmD3E2kJ4hQMgRsOh6S0nOTO1WGuf7
bpXteaL8MuKSQaCbZNcCm9hQFDGYC7G2zkYiOGmcF33HTnnQCE925u7rXU9J9Nwaiy4Y7tKFedDm
EonTbVMFRkwxLQ+Lv8/KXKuXb0S6TMjeb5khnYfKgT0U90vuXGR3ypK7zM/dj+5px+smP2J0VBI6
DFyP9NbEKMcteoONDf9Fx6Ex7AtxgwSfNB9yTfw6vFfFkSxf2T7Cz6Y7oqEN56Y+UktOj+xxaL4L
kDRsMOUvl8ZiEVYKDoehsYje0dPbUf57/4mycGp/YjUAwD745eXNGfZNCyRGGWGmrRNPkVp2e5/U
+9KE0jFqSQQwWVQCziiuqYiuwebxwf/2mGG0rqKaItyo46asy+3vER2GIKczJt3gYK7Aevz72WpG
1xjOi8KuiJJT94//cQ/vCAX/5bTOrEMSQBSBuyHz5wOTMOugh5fOi4I0NRUKSsnscRujtYf354uO
HhJS/DSu1RGMHIKBN6WxF47CJh4kJODrL1LGzGcVdJFxn4z48/9/JWxICBibRUeYlswspJ2GNl/z
JjrdaJSpMNCECUP7KgRSmqPmftx2J9uPwKQowZkC9kPTkIFs/16Fxebr65XwFIHk62GAanIzyohM
oSWxrpZtQAfGiXA9sl+BFkUei9FSc/Np84uAy/qGyHmYdWg9qbFIy+vwIlFXbf1368uli4MaSK7Z
TWrxNHGXVEYRHiM23bWXF3EubZUjFRmFzc301e+SR5f0S4lhB29blxyRIPY2qHvCPw87pICu6oXD
kr/2VR0lNH7QhYb5k82v76nZLXBVj3r+7o5qO8skexi2hwf8jBjKR+m0YGQru7OCIXRVbfJESDof
dcNRgzqPNioYo9MtgJ0/PzN1kZyg8bXLdv91OJAf6MicTZA4TvmatJxqDp0YcMD/tV9QqOeORjJS
XwZj+8Qxh4ysIWpxE1xXgiiMwKceQ5azBjbFtivwOEEasB+5bfRj3E39R2Oj30JP62wqV4QmFkWq
9wieGdVipkDEnFE5poRWRFhezWNmdm4PsS0MaCDzWRUznBzBC3aoRwoOvgnmyxLnKCd6QXHjO1I2
wmUds0sWVyiqBWogB4pT7av9N7KO7aUMytWVwRPS5LVLfy0Xr1Utu82rdDumbJj25xvW5ploHBeo
I5iGe8hnn8Hks+JLTukDJ3Ibc0s8UEoIuJleY4Vt0nFG2twRKy6mmIpaHn/LcYcSiInIIhEnaQaW
IsFY3EQRDweZxQQPjmNNhBcC/wcV8YvTysfpkRIKtsCiYcDzmN3idJleJ5S5CpqTtC//hvurg3rU
up38IRgJk9e/Cqs/6i6QQFsKbui+wTyhZbN9HqvjfYvNlc6s62cwwhoTRFCNgYxjBYVPyp9xtGPQ
faDhPHn/BJtZHemAYOmlCFHr5whzdGMiPc7zn9PNwi89UroC0X2FkyyOtM8KjPqHgmudj2ELs+6r
Avg8Oc7agAV4/y1+H7vbhbIsJWPFee3AyXrK73DT/xI0vC68mOrbGv/X7v45G3y7TgUIQ3XbjShm
EREwNUj6w2jV5GjIx/d2TauQKAWgPKQNnnpiP0LMI1tFsByfIhkgRH2VY6KcBkVCzCU2eqOgaYlt
pfNCzZe4hkvmcXzOxPJPDRbzWKW2mlOZsHnVB0WCYvw556H+tl+JoKgaCOSJ8gFJAru0Or5Ratmb
f31gXiCbMhrKfu46+nSJNkLHkVP12t9+IRBZONHd81QTJjM8ICgP6GXXp/epO70Pw7W10qnwGaSz
acQdaEdtR7n2zD7Iw8FuGGIfX8cE47yVttwyKdPHHRLi3zbWQo2l4yd6QhP++UQsJdu3iZslXNrs
t4gIBlk1InWh6/tDksBC5hcIUKzZw1VX14nzieo9yTUHCTeDcuQAZbd9/6PsiUYyJnGO3pDQfvIz
338vxarkNhkzx+12EdVXt/5Jf+/rG/odyRJzxnMn6iYA+czyLdvwHsMD4nXtqN7kAflmhSg+ge+F
R8LlYhWlbX4hTTPEA31KpGbD3zz+ANiGWPvD8SFYgbGA7OtvffwSlpx5kcYWAVFf24QO9FrALcHf
JSQE1tRsHuFt3VBu1n/u+/ZCskK9NDJ8KDc7ubEpq2BD8Jxsi8Hve1/+XUnxKJCE3Wbw06LOQwLM
ABURAtish5gD8cNlvi7k8LxZQqC7+0IbuRAl6D9Zx1/bE4SO1Y1aFPhW035cBmG/ZC/X+4RnCEN2
p4eEYkY1o/xFUwh1XEtEzMPN4yJcPJEJPSLUlw+cTIzeHc2TM5FrHpPlIVl5b8fIBt30hQy8TYMt
OWZJuVQMnUVY9zibSzXKA8vnnW7APLtxvqYZFD0PqUeVQjqKOPArVld00SEbmweC8euiBRigRdaM
tII8jdAAtiz54Xq4A/O8qPYC6fke27bm0qtByQl0/+3SHTJIWjEODxjGgqQgSg53v/fLNb3wkJ+n
h0rtoJs1DDPHn4XXiFvTYFgwQgVz1yxSBtB/IQAHIJ49rjeQ/GcIO9WRqMQ/+Q0Kf5av0IOZWr6o
HKQbdG2pbTnDdeGlXo1huNFJklfdvl/Krhxw39bRXIvNf6o36Ubz01+auqzr16ajRCpoRQORNWNL
ctN+setO+Obr391NvMHP2zN5y2xF2kpddUdk/SDdtcROvr3HZT/q9DkHRNgV9iUn0BI5CZUT0pQb
w6eIiPknsi4MA61ymLsHbjmVRvqG8V6kPHwWvomtZ3FuEDWCVZ6LTs37bQuvT4AAWZ5Kwt8/FOCB
eNLQXfwBJo26xJDqBYV3dB11G3dOmqHJzOAjZbDLaTkYDxBCxupRfIvRHJD+pVy0UaW9FbZreryz
5FcKmIu0NkMxK3booWR4YfvVP/JKO5obOWjZCmr02N2XVDBJwCgtb2/xy1Uca3v19J8XNF3a4Kv3
XoruDiVR0OIms6WGIDtGzwVB5E5a5PMnANXrGiX38wDGAAiu2NjUQlvfhaISS06zNc/Jojp0S8Uj
oS42StjR01Hd3ivWUHQtm4g1PfSUNTbD/eOUHq6/ROS81LgQryV7/ecL2YKDypnfvTgDQgP3Pc12
AFxA4A6nZPVL+PJR6Zf+I/h8R1U4iAew5l+uvtEPZVw43VibFABM19JxgEulwfk3UX0Sr2R93VhH
0Yq7xtlkGCohSfFjB1E2lI7UyPbdfvCTB7UH1GTRONk6BR3zuBQbc5GsimW+48xPYK2sEnhQlddG
g0W+qDzFaeJ2LhAxSfiGg5SM0t/hvtml3mthRfeNvtenz7W6K1f3Ze89dqJUuKPwf6RHB7uh9qpN
ebL862EYPxfypN7cpwnmmUrRP8yWRWwjRZKbLGBizyAKO88N5QtzTzrQeZafzsgl5jpfCd3DLyVL
BYRC4QymCIBOvpMhJCEh8tmD7RGqmli8wwAp/uP3dHMznxZNnKyIsJFoMkMQHDDOLs3pe+GQDPcU
8ZjabGW0PcbUZgxUKlSbqrWUTJ5P+5qNtWQiQl704OCNayNOk1aOzfv4gfHqJ1hBilddOiE8tYiJ
07HajYio4MYGZaiePzGBZUZ4iWT7vwgTVMGt48iMSa84G99zPVNja0GHvaKCq4EzBIntlHhNICzG
GraEk56aJWhYMIKJW51opwcfJ1sOJmZ0DeAwhIymWFOoWXYHWBTz7/66wqXuMrrG3R5cU7IYTGfN
/K/gD4IOIiLan1gRHFrTT4hSKEqtcayf1fUPpWOQ1d+57tBn26Au5WEZsErbxJFnSXhbkP9Xm9dO
R94B/8qo0SE6trc5Dp0K+ImnMJYvw72CTaeIRUJD1ELkt3wRuire1TGX8J0Ha0IYTNDeYs2it6id
EhIN1rgZZYPv0tfGFjtEdsgv6qNcLsZdFy9hKtpfeR4uudYI6OxUobWbhEPYW58LpzvoKK5SgjhJ
l+tGWRtRc0nm/Z6uoo+nhqpK7/ZzolkdUOgj0VqZcXZi4JO07JaQYzVkx7sJFSR+XTskn+2ch8zD
/MWXcitkdjnuu7HVAnkiJONtugqyzwhYFFFvY8pvPUeTTFLHStokcBQJVSYewSaG6gFwmWEWFIcJ
AqmXsEsJqUo7RtCXVS0ONS/jO2haZGOaCfrPcDrpl3wyETkP7Qvt9C1cLNkJWQQGGAhYBPTyX5v2
/VcctcGIKPn5B3b7dWZv4SzN5dV77+92w3jPr8vJ9Ib76jc7YTr7AwUVrMGq2b39W8hSPy64G7Jw
DhBPeM5acUKSPdVTCuDK5sH5xq4JVQcCXeqSB5H9zJt1/UP5lSCN66aEmsy9dGPuzXmx5H7ZZwQQ
tGtQeKf6jMTLJT/p3M1C9wix1HbK0WtAPojAhEKBBBvh5bZYC8mH1HFdqpeqEsX04vetjMqVdXkq
xGGDPREQXo2t8V42O8r3n931lxw5n1MB1WbpxnALfqOG6v7rQBo0Le5OtXl6qiv56ErtxFfXjUbl
uuVfPq4cFZ7yY0Xp5nPJA2NWOxS/pr2b2DirScvyif86StERzkXs33FD9R+x+Isc9eF9PwjLhbIp
F3lMyRz8hgFCsY6glMFRKnxzB1gMbiKDjVyBeAOZuKxhVVRbFWIBCB+/DD80R5PwsdDHH/fuDTFn
5USbaKC9qNYHBUNoCUz8BtWt52TIJb+nhd/OUYGwiSdDadEDnm+mybKY3cDrf8DPISU5GjoWWjFs
mnk6BtE2fvgVir9k57ynHPwr1QfS7DZjBhdoX3mCXMriihLlg76u5rLlJzqUlCGIaooqYkyf5sjL
EpZEMqI3GeG35pYvrDBI3lHtwE1z3tNmB4QSSJ1BHNRMaucOJgGMri+2oVAtZ4Uz24oKR8PPPAE+
GJPh2Ay/KNh/XQbqIpwuQZPtPBU+rhC7pUHP2m3d4GPXcOZyrD3p+vhzssUwKfTP0Z4DcwahURp/
GQogwL8Pv5wAAAF3kWIl2t3duy5hlQYkzuMy0CJ5NqR1QTzgEfpOBnMU3Q50bucEuYgnAoCCZ0GU
y1RLFDnsxyJ12Aaz60EBc5RMhdsmyYFY87BVV/Bs85nloO4NVbwWHJSx5oIYdK5LgyaIPsVzzhFI
gcdKKwC2agGpiD5LqIuzR7gHvaKZA5vZIHK00Z02rnxxp5h60vE5lKlQoIOuKz0CozgVfJerK+H+
gImgM3Gd6SFbm3u5wk/l+MwgP4FjfXoNYtpXp/Bom3Em7g5jiQNCVU4HtafJpHKyVc0/FhvZNSIL
iFQZPqcy/9hPiUZAykqYBttEXxtJc59euv11eT48GxwI0Sa43Wk9R1gaLdt/9GC3mUt/VOgc+Mvs
n577pdzHXqbQAu8W0tWYOoB7ozmkoSfQMM6EfX4sOXQGT5vhBesUCsXVBzeCgHmPHHgSpADjLec+
l+A6K7M7CP8EULcMcVIBKgPfFLX7RpC3nHIn+V+38EGMOmxM13SEnQo09qHlV47QeM4nzSxdqjB5
CAcmGVAv1QWU41lutgCyAQCsc7L522FE7O7OyC4JOabaAQAyrYCAmpBg7nwvJ0+Bivvk81moKUzY
eQqGRvfV0IxaL9sMI0LHuYn0JoTezV2wKQjr6Lx7dwdRBfiz/az0M7huMJyDRMw0dW/ANAe8hx7x
0XPIADDqrsSppBgRczc4YtdpOoW5HknzncDYAx4E5Z377RQ+y0Jzsq0KY6Um/tMY4gpu6GCuYA/E
eZRH/fkB/H94LiMzbkCcyX4D3eJF4yFfEZDmq+tvEwz2yTzxvjNJPBuWRoGD93beTrfsnWyhXZi3
FMiXapMezP1DCMDmq2wlX2rUNVJ+Q8OGKwcPb5kHzz36TbuKkFCwixsesGBX3R0rAg3nt7skTAnX
n0Cuu30KPEnfDJdp9A6AosS6ozjSCkWpOWKBLuNNA9llzRGSScOv20wY7NMtungwttC3Z2wHhpwO
8cQMrwSVQ1SVH77OM3m4WJYpH0m16O5Bwghb+CFJwH2NM6xfMh0VwFTaGVJETg/6CvRUlBFKKGGC
DArzktC7klbJ9BsDSpzWG3VSA3R7gHfKyBPMEdmmLQjgKoSAHrAg6wqXu9lCrHCGfBcQAuzhzh24
D6dBzyUEOv8jh32UnpWVno6SleZERWYrMCIZaOspgfZrbYzNl7ZWfI9rUYCgPVduc/fji1m42bZm
eRs3WUEcmSgL8g4fpsi2B94rrbE9kCMkwE+Qe6e985kxBnaJ+XXvy6fzxv/Xnu59MMCUErFM5QrZ
St3pPQwGUgYVe7v3bpN+IS015wlRXuXJifsDHeMIFiRyM7DW4bdsMyiYfZy57awMVMQKMKn2cPr2
FIDSvQO5xCkomHQeFXuygpng7l9RL4IlDoLIXN1mBqIuoN4qfuZDGdxcZ/RAc3wtHiWql4IMBFGQ
wXgtglIyAiMZjJFs3jvi0weLNOxjZS4DbedOO68iGhVOPKFsIvlog2O8OkdlXzwCpEQSKj1siKjC
1kkYJuoQ3peU4LrEhEdM9CPISJc1iEFQWGikkBpCPcVQo9rAZmL5h3w677BEsGOKqLabkS3ipPkY
CbkDmixTi01VcDjvUGqQT3G+3HI242EDThcCMILzfnfUiXxSUBLsFtoh9yV2SU6YgjDIRBPxMwYd
Vzx72kwrwFEDARF/A7WdI6QEgdIzJ8YY9S/I9y+cTubRS5hba/Hq+6KdaQ76UjBQtdEusV+IPJb4
/heyfQwxRDNBGsPonJDQBKhM+LUMvzWHUKtP0w0oJJ7zc/GwaxElzbgqR4lajGsFgxQRp9mAocw0
nmEYtbxhFYB0Gg8CCKL+AJP8CTu3WrzhpBlrcyuowAX5HtrDrPBtC80qVHzZkbFQEoay2glE3gNg
3wf5B0Hr6iAXf+GaK5PB9hqoazk0j3Ioh9UJdhQMdMFTffoFXBLzrw3pTX5+C8goggkK6QQWKQMq
3qadbz7E0GDGi6tNkbLoptWqgDTTuYoLxhHRLgnD2MJxrXbWGsUh+PjHzMuhSAmz+7xoYeahkbLJ
hcAJl3cw/30721iMW8t4n3usOkbYX/LNl0wXBbDnRVpn/D9b1oJ717mWJ7CKr7246ecFyYXV0xUS
MY8rU1/KzQsSANQCD4YxDH9rrsLAhnkTfn5yT+UHJFRSvj+CsSeHg9l3zRuyuhYiJINAgscrL5+u
ObuF4DNcsTb0D6Hw1KyT7nY7KRQcJ8W9zzsmVBdBDbB6SAipQpWtECRLVw0UQ4qI0F+HM9NPYGJD
6oPOJ2wQoziCx2GAmhCMMy85fZffpfY7XN0pu6wg9AEL3MhCUquOjf+4fPTe1MM/S6UeUkS36bTn
Expzd3wyZSJRyO9i7TFOVgoaEg8GkMDCnP9CieY1cMJwge7zbIGDvnHKLr/JSBjqbqFy0lokSBYv
XNsHIahD6Q8Cy3vjo29uPi+BIUpsYmlaOhCW0eGBV8j+UgFqV9NkxTmB8CZkmIcri6+wohqJU/yM
LabkrKUDKmnSob5OC6g019fSABD518cV7cu42SKq1GxL5jttlfjx1zBPu1o/tq+/el1Tzo0KRm8D
+T5+fOTf1nVoLp7r1m3c5xL9cxJBDG/jpvtivM5m0M52+UH2bhvQsMiLnZCzSU+vfS/kbKqLCnS1
xSVI8/FCIByHJJv7+tRmk6RbGNHncl0WAnNO0oNGz8460hegnpqtzB9a5v8Uzh8oVAb6j+UD9XIJ
4T3wRuZPuqTJTp1iiFu9umgxCp0FnVJnvX0stEmzayeTv/vYwjGmy+EP+Y9jgky8FyMaCyJBufqE
lajik0+UC94cVScR01IpwjCnIYYPsXFGv043ONlQyKbcIgR57RQ4PeBnSmNfiMcqPZSaMEmYnIdt
BJSW4K9ZDk3ugMDJE6ItQ352MH8jZJf5SAiAdb5SBSPp+bsy8wKIMAEszcJRxk+gvOg+oYcqBF2A
fkRQOCa0QO+GTICh4kCmCeqQD3kuWl5gLAXpfxCh4LNQOUom8VnpCSLlzelcVRB4CJ4Y9gQ5P0MO
hb7vTDi1Do4jjIodbPWJvsh9y3vJmAPLa6d3+Iz1VMET3UBn4xG9jEgLFicgZdNv9yYWDqRtqG91
mreIHMhLBSy//zgYWJnHQYLinvLt4ixzuq5nJVBWDb0z0B2xaTCI3DaZbInqVe7W8ZuDrKD9Q+4W
CNmkn05D4vFKSReFijoARAutGgM2hNAo2PoDbJyG6RTYaH1rILug/spoM3S88XnAJ/F5K2VVnIcr
OLkiyqjjShzSIaOvVl2MvGP8POf30fPMqXxDoUVHh1JBfNuW4sDwdR+/Y84HYcD53xmSDo/nuN2C
JKzW+hl4iJvECDcs5K2Jz34u6b3Lfr4YeBTmvGwh73qPuDELjCg/meHHfe6pkkfgKSPCOMJPxmYw
K0tQpjJC65IAmdrmWNC9GtK3MqiWgjf7BSb5dJrV2yupGfYwCTrUtiqA5AJDnxPDZbBwERUSshWx
eNQW4hJ6YAY976N7zbzwBZ3kOytgoVp/Ko8ZZ8HYPshWfE2j00l91EKn5lzEr68V5IbZi0QVVtV8
QETCKGSf0epusmTu8fgxtyaS3yALTiQ5LRx5If+j7zeT2cgiupIi+Jsu3WEfFDBpE8R+1AYaV0RV
KE8QnzxsweZFe3nej1y0seCjme4vTfr1g6p0hdATnnf/ds0IGcXd20VaFNC05cmOsRH3hWNa0vBF
s4aBWeuE5JdPsF8E8ujXsFdJzxyGrxM1MKFqpkHkv7O+GUJW8phRKkR/kI6nIli8EeWKuIRzuGZM
d+MX5G7U8Diq6DARGjUEPAS6EwqKvOF9UsIvap0OiRohlABAAkWGHDWknhsl5eCtE4Qi0uBGpQEh
Tghq6rybCRckRDVQAp1hD0kdBouMuVGSl5FLSwxn0sYfRHwQt5hDJ+AxqLaJxAdTktaEnahhDXAg
GkydkmUkkWOr1FzhkOss561N6K9Pa0SKepRE/0fYmS0pzmbr+VY6+tgKA2KSw9sHkhAaEJoYBCcE
UAlCIIQYha7ez8pyhMPtHbuj/87Kqkwy0fR9a3jX8z6ZmwBwMIaqR1wHPoukRhJShQViCPsWMfso
95nsdmEPjYbTK1NW5XYYZbPzkIBCSy8zkq3ZJn4jcSWqHFcES4DheLeP5QXeRCf6ulAuGO++T04x
Z4LZ8MxVBFfk9l3WI6MDYxEYE0GhBvkU7iXJWwcwnBiNtz3m5RgWZhGJXoaHhM+sEqJw5keho3SW
hTUemi3nSB1lwJ3yJHIsLIW1lTJC9OL00FyCMcSpAKJygtxEEOLeGL48g6Uo3S+lkceUajIRwJ3I
6/XrPg06xb3OukyuX3y0veYm6rhM4zeWBowBKRu7l2Z2vQy21QU004n8VnPOwcX/MjiojBtGFrkP
mCRH12BUwdMfwmkhWYgZPY5EbfYiGCXIccu47WlpHhaxTKHxRmYINRxWRoeglsFiaM7hZTb04X+B
mG2NLwRCH4hgbAbkz3ClYFNu/KFfLYT2QbjlEHbkrpRS8JqisqWjEuSySXbcIZ/OSevvjCUjMqHa
05MSIkgyryHC0Bziaek1sDY8o49zInI4gXnrraj4+X0MmPgwMKfHP+0tZnommF6yVsFdXTDJpi9E
ieLJGqOHS/j/pI65S46yL2k0fj3qQIxsv1zCqPHdytgsvm6ut3hXJdySO5PiAKv4jo/d8TQH8I4h
F5NcFA4qDDzAUw3L0tN5LDLu/wJjRVg+wGiGPw3klQ2UFSGeACXaAnBg9kWQFn0wE8OpQqOKvW0/
BGtB08qWioNGvUQhgOfQ3Zz7SplspllEWO8TjU77cT4hUgPFhXB2AntudAzec8ZTRvkMCgU3Sp80
AoXWnIWBeVvGDU2ufyCTtXlIugEP7ztuRflk6D/xGOr7R8AaBKlxf6pMCAa5T8hFnVMivveMoVjQ
Q2NmDq3auTndSF6hJvlEzhZcYhsaovfxzoFcVPwzzJdONxKn9p4JkpOJD2J7t4KtwrvmUrbENZLE
iOEAFlDkvqtNvJlWu+ghhy7JMItIf6TZOfDNp9zdlDNYC8cZLJABM/WlrTJ6eZ10GdTPx+dA6hYM
WbA23A2KvgpeWhnkuYcNGItveEi1zoDD6uT8Tfqs6MfcASuYTHByncxcf/Fr36xogHYALfUsvh6+
WJPAPZsIIvWCcg3j/7LSudWiC5eB4IHr/KKexYPIXHQ1lbv8LkNMl5FE44onH7k8yyEaoVWfALi9
yny6cJCCO3E2H6wQVgxoKNGbDbnROYXEvFZGPtVb0beMBKz32d1KQ+N1pXde9imhZOuCnPnMNdwY
CUVtR0wB0MTZHYpQoPVYkuXE4v0Hq4nRYyg4d6ccM2nmwNRirJrchYFVNX1SoDxtjyxhZ0hFUuxu
PAbEPFIeuLUf0FxtCAoMbDKwc5t1XcSQJ1sa67XXiwdTNvrxNREm3jUcWELraVvnKSEwAhR1T/T1
i3BsApQoJ0YqsSMupxkyKVaqLqyrfAaO1hpGJYiCcqqQtbXTDp2EhZJ8CI+qeAMZ8XPIUWIfJC8l
O9MSKmuHLkDIikSrOoA7GQoJBSAklBN1lE02867fJE8a4im/8/3SFw+3DuEYTypM7RLFk7++XOAO
PtmYe1qgFbEA567l5t/MLzQESYTPS9Y2qoAke7vBRHkbX0in5EM7zTGOLO4AtCGtc/VBzfCc/U7l
9RKB4SmKqdEJ1fgdslrfuGVa0Xcsv6nFBoJ+ia3lNjvGpJMgBpi1zllJmI2btBPN1mwBRhDoRRzU
uiapI52bShInYebgD8HfUVdmwzj7eXhD4gfJsTM0YyTc972atKLzQZCZEi9j9oBT38AELc69yYD5
qA2NU86egGPaGHf213I6vnHBvtWPK9J/zW47DZxg6PUTMnP7vB1yR8sprkDVnFEXSbJ8+5sJV9Dm
Nu6ZahpoAYBHYg7wdl5AEnFNBZom1DK+mdnrPGyhkxWS3ZOFSPJzeGsHbO43IDEGCdEGv7E/zmdK
AjRaQuDyQB2CX7vxmxSclNnm/nw713DIGxOM2mXG+cup2GwZydlrCXk8ALiNUFQFrEOGhgs2yDfJ
x5UAyh1FhAEbD5sajRYKDxT6ZXm9id8IZz0ZcPmvUEWbJCMhOH514XM04A7ZDeXGYEoxkNtnMDkt
BT80nLemH/KSdtgjRJVXb0alzRxQb9aokKw1ko1i2QWRVuy6Uxjs3Wm5A1zeRb0UcrJBNC8V1Oe7
bH7CKnX+WqpYQKNrBLpSawvtDfzO6V3jhgh1Ywy6JnnvZa6tjgmfXOf/54/vDlFokp1NJRR0JRlz
SHWcSy4uLB9ecEw+yysoFmZSWcRoAuEmJfnwl7xLfBKpxsFHT767k3Wdf3fQ4L8Ir3fKiulm2C8g
mset0j4lrV0W5euuTKnw20/B/eccnIPWrghqBOk1LrV51F1e3KfPhgO4s0yK4Eytvrs8Bw2i9uC6
hovqP3/y6BJ1dxvwGBYxh5A4zy8Y55IP9K3LlmIvDZdqQqpBnnYDYEND0KenwXI+nPM3d0B5kCGk
WTZFDDF7WLVLxZ/m0GMmhW7gnoz0liCxhpOndyeDPRG935GLdK3h9E2qWJD79WM2fjJAJQSdM6XC
Tgn2PQYGSn/g5dwXuBsvjuiBRPkw8LtJA3iMijJtOdJnGzMFlt8+CoOwvx8yya7RoCCjBVAKeLQ1
brnmh0SeMSlSEcqNxuLFYy1BdQt0bUlnmj1XALlPTS/og1JMA2azeDNdwnoBIiyqzSO8N2j8EXga
1OZacJ5mIZOtEEapqXMMwrOsFm0gDOVWyI/c604Oeu0CjTYn1rlSVv6tZ4Nh5fjYsuAdgv0ZgiCo
f/8ESQAorowYuhuxwlNpglS3eALoqKGMMq3FIylEx45bwqPc+PjRXADOHVnV/5a8FNYKcDwOLGQc
avuj1wEAaJSBqOyYd5NTDcURhwaHDGH0xFpAoqEBCLyjzc8h8lTYK7Aadgr2kd64N0aOZwm3SLow
HR5zlcihSTfRMYbAyDqRh4LqgGY22hzAfI4EhNplw2sR1WyIbzfswaqpeiB0rDasNtUkWWPEialp
fu551IYk1li4aRgM9YDyKiJtj1cGHeK48p/BDf9JpgXe8NAGu8rtLK7Bed6lJzyIHz/Nsl4+AWHg
/5xofs/vMFpVpgi5rgc1Gia3QydAVSre41Xag692QZAKgugHzB6zHPNu2J9pcTFnNoD5rrhmHANQ
CAXKWcV7SsAoxhSlueErwK3XefbDGh4RgyAKyPTHvLeDyuaqdKVPc+lNb1Znil7zfnhBJ9KeKov+
pEipxzPIgOrj4mXLEr1KzIfvqt/YGbxIIO0B9GY2h2xyS1U+MnMbd1nWFY/Nhc/ZWHpUArM5baeQ
eHTXj7WwCoa0hmsIuqSnaOsmv9+HMwL7MwxptuXutF7BPNvmf44evJTF18gcLQE3xrrYIUp9sJxQ
kevsCrDH9byb6Z/giy3Dd0LrPuSxpCDaDjoR/Onb3fwwVbLn0/P2tG2hrN6r+0uHYkmdQoxmRBLn
oyNAKXLfYsTTcwHU1AvkASJYCzpj2dklKL2n9xS67vxOEVeGzB+s9eqs7dQh4S1zVDHhmLw9efPy
8QTh8oxaDHcC4RpTeiWTVawCFs2ZvuiNslb52+87UM/3c7DAd6vHP3W4+TrTgm6AdOo4QTRW5jVC
ZIpsT0w/cH7QqWPCriLYEyAgNaYbsY4wbKFJ+iQMNIOFuyWdeX4aAL8NtzRmyVhp0bqnUUhIrhsg
yoDRviff0YAy8WmKm5qL3pi0sBpjjBEVUzbWgu30RoWhoSaf+Qp5Ihv95Oh+2JsHwXn75DdfZ9DF
KKARhi1Ii4NyQeXbuTOFaUv8ItkcW+WsO4JtxBN2mrbTjf8lLkAfnPzd0VSH2JU6FU/khIzXgy9K
+oyjAQhWeKoB2VGUzzojNn0uRg9A5ia6WXennrwZkYNxq1hd2sBEBryqFcuZ5xYAJV0sZcPU/hQ7
rsPAebFMA96cCejuWAAJkm2XzXrWsh9LKIEEDBTm4wdniAFUlySJpDSbEehlRPpDWnNtp+tz36Df
IeC/Qe1kWN27krw8DmeYgAXpP0m81YqJBScqgQ1DH/pru2HFU/bV9Blo1mP6oSZfbO9AfwaY0BQR
XYyI4SI06ALKBLQAMIbDC4/eJUSFnXNiQXGClUUP5GYMnxzoRKgB5HMClR6jawnr9QyIH5S/FN+X
E8y/TUQ0wwVCZhRsuKP7Rts++l8GokvoYNW0iKU/QAF6czMIkMDNMiRJKKclm3WzP26lC3JcyFMN
SoE95skTDpU51WwJTVqcQElLpP1RhyWcwzokGgqalDU+kpCGAIX78CxTTXRQBhyv0OBKtqjz9IEO
ELQ49uBoLCf0p7hifcoGNJipYMlyTkoUyZURUpvKE7jxtXTITvOB/AxGxD7OnyyfZ6iRhVuKHQcl
hVd73FZGBQV3ggJann0qfQ9PWQmPX3Meu+/yRItYDWvCX3iO/PzBRJ7YGiIaNUGeVbqtoE54eLU/
NMn/kO3FA+YZfpeuajecQuIjCAryH80Btkd6t2MpYqoEHjZt359j8lsQJdpRVmciKFiGFLx2NPJ/
TgH0CYjbuU6QRDGPZqdDf4+Ohup0Y1oC1Ox4vybpHF2aYUx0b2BG4l6Ebzfujw9JB2a0ERGFUSog
HgNBQ4CFFPQ81LN1FhE4LQmlntig6uhcoI9LVETwNGes8zmveZP87U3ljRAIei6sdiKl0lR71Nq7
Nx6hL0wCV6It5ksNGNlg268jqXT2PV7mJcyNwphn+xjdojfwvidB2d3v4kUUUIwKrhFYXoof4ovN
5jMFIxgi76fvKe3ojCNWJgpdz038ISNVKAYQW66ILkHTKw7ZKDXFADeHwyk4o+QmxqRJtBIW+mv3
2cHtoMtSSbgqLZu+OB9lczo4w+npbQ1jrswmvswvfYMzDSQxBwSRZOuvJ6XpgVON2MdctD6cD0LH
PBIWyG2Oj0YRXNa/pP6Pla+LgJ4u29MAfcI73ng3lGCiSR0ifXau6IWYoauB8A8njNcQQVaTD9IN
TJxmaJyoDzMBOMvC7pjVgJWF4opB2Nwj3sVKxshj1UUbC4O/NckZgqZsTVv1Nr2hsELzRJO9oE6F
rQSlpcq6czZa9pk3hLiaIPRK7Fc5W2CDGArwzLBMN/T1KD+EcuK4RkDopQr4psCV/QwC9JZshLTC
2WQ+k+NKczZc0UbkKYvfMsNc1vM2BYRmJTqDC5Hwwz5u4ZzSnriOVbmW0x6rKBk/M/iwyqEjIzbg
Sf8tKdHhoBDLncqWRpdGoRhK8jojAekCNKfGSU2JLY3qCH1lEzQlScKLhaKkC0MXlHo2rW3gypTf
6Iqepi8K09wuVM/oRI8UCtfisPDgAXmAhWc5JzKspLJDLbkadUl/M5wXWhTWNVFwUCGi/sWuBe+C
tFCiRrAvLC4KXmg9ErbH4rGlF8yoyQQUFBbhFZ1jQfKeMaKjIBU0IUUyu8Du50w3ml0/kKLaIIAJ
zuoHdxUkKKxPpuGIUluAyM4LNaXAsCekZlwDEe12EPAHO8HQwOniOh6edaDeBeEttPtFX1ZMziEE
fe9l0+miAwYteQWA1674DNZWVJEOFws6v+LFpVL3lIj4OvmM8aGBgPM2abBTBNisX24nrrgZ1PRK
VNykSkAznPiJJZ1GwEOKPY58F8UfMoGh20yA5ztngvFy+mGeFr7og54zGhb6xtckT97Q4b741J3s
Nnz574EkOm3oSL9pU6opzhvliOSbV38ZrDpv23vq3N4Tl3P69UTyhG0U/SYgV7g/5C5tELZQGmQU
kyqevE+qOL/4NugN+EvcqT5yFulj3aQcNwGAD6r0t8IAOPJDDbFPv5w7iWNgAUf283TUtE+ifaXM
NIyeqbz6t7oYVR53EBl/NXpxSTfjgvrMRhIMvvvLJkMM6IonsjCOaMjPeP/TDo4eBCvQAF8UqNgs
+bmPRQceMjEnEcfdgqiC+xEJ0X5I7NE4rRF5A/RCqp1xndYpBl1ft0002aP1j74gbR0usxIjwDQL
PwRCCA62IgIAGr7o0g/BewrcOrWn2YdClULjYowvtJQUqOrGDwpWp1ijDMFmnUr9q4y5Eb2awEoK
Zqe4dQBNzSXLQmpYwIUpdqR91MBM4SARyGbcedr+FH8InMVxrM0IZnQna+rzTHwJB2ruUwiedJwX
BW+sNTTE40McbXtpSaxXUZ3/kNIhceV5pBol0gujZRAotuiHXOhrVXCNtT0R3jYPq2nrUGD/Uh1O
i3Zw5ZT1/XYqXPkmbUESv9Azgk9Fk4cSDAf+OPCOeIzsaqfwVKo8TgRFC6pbQhyF4/TG3kA4VB03
nw24LhzxuI80QW5AJRi6X64TyGVPqG5ntn3VfAFpx/eR8OZ7kEeHp5DYltgjh8Ms9Rlkd0gjiXZB
aEv1SM5L/ze6J11eS3gqSpxTTBxokVZQPh3A+1sMsY4xr+y8kruqsAZpfVArKuMTwpGSkja1ZI/o
d9rb8yuP07dccZ45lUjMxjVnM5aQmPsvYqzbrliJJNJnUSHwaduX4L0r/Wb3mN+Ss125eQL6j2bg
2z2OkYD3pud5SbXrEpzB0HWgsVHff1BcPUGOHID0VpJ8htnPlmpogZULiExqIRHDSYFQAuWB7aWg
bNZwuWpjQGT0C3aFXEhLDk4p3Ty6ql0g6gTi1C5e+qFhPSbglaYjedZp22YMiH6iEnBrWaf5N2zg
3zbT20AQkwHyPbfPmEnl09AUqjts84DqvHSFpEyjsXJzT5FCyZWtfytcn6hFc7nL0CkAPcD2mfeB
o6oiMP2wFxZOjS75RAkG8uYWS64g3+Zb1LhgzkjEMpMo9XP4e31xNnnhXzQkquQB2CtJe3+bXByp
yRHFVgc+ULk7lIfNmhB/AEKHjPLIH/2I2wxlS7GBD0jHiVk81qzN+rS4azga3NN6r1K/rMM6kID0
gy5IQvkMfzOpB/QBXosuoA3J9xiTK7F4KxOa9bTtBSReB3WIpQFCvRbY65enrT5IWK4/yuq7lOr6
hzBmE2urPnoIKl8nNsN83VpKBSxb0+JI7rVRJEWQr3P+SuGNcOeHGAnyBikgoSWBKEEOHyUypQmo
UBbMgWajir/MlZUI0C4Utzh3Uzqzc5rziGOoUSO8+o4HiWzsbfjcTSClY21Gso7bVBcbmNJ78hCT
R1D/BjLOWqIG7BOSb5xYljSe6ycLcQ8NUrn4zRR+bS7KBS5NUjBfkGegLxAtk0bSfSM/bu9lia5Y
hySdY9IQgPSXU8ijweLOTWZ/YyjIxOAv6UgGmSNbSoY0oeEkflimWLS2gsAHHXXDquQGN/9X2rQv
2DswGaGm85udSN5FtT+WrgPsp+mAtUncDNq84wu3cWVw+zTUwi8fmi3aBJ8K9HDlUpM0c0Z+TEpH
SLIcolprkwdo9hPvCyVR9yTA2/cEh1soozWTxGRsU3xQxpr1AV4r6GQ8TxY5JMFZPcZCbfIen/c5
6t4Mf0Ipk6Hb9ZBMeNVSC89BezWkckGldhjTngMZguBC6rlS7/24NfaQcMwos0GXZDQQLblz86mb
EESrKzV8LAGCaWa1RJPRW2mrAQPCdJ0g/h5l0lPKtz8KEx4UWB5sdTTEsNVAJYZ6FF+NMU1QSjgt
p4mvqBtOaFbhM0d3n7tL7k8yFe6/OeKmIsEd6ec5v0SImrALpMB6ia7UYc8JQfmZb+ru8EDGde59
HvNfQeIApeljNXi+ViNYWhsUhKDCsOhEOK0YX04S1gXLt09svftNSdYlnxF2R33UxyQQu/fNKoIi
wBL89wt59PxBWuVff+Py/rIB+rMGqTHukmUQnyd9QO+NP8SlJkOPKgZP+GYQnnADNtaVaOeeSu1c
yjD4kTD2T6bAqSLloOTB4XK2xNKIv91+7mQAHABIghADKwbe9T9ta0ibUDGXiowYkOiImJbGIhaQ
vGk5GUXwpdZLylVL/iBvq6RPysHQBXzPkS3pPrNA6KSX4solX0E0ikHl1X3Pu56Us8nJRMNBd3lZ
kg8O+WIblNzZQL3KMNERj9s1zFD/juwS2z78FUokIjcUBtQ5xw/4qNziNCJQ/u7ojGIhdmYqIrMv
UW8+cFiB1wDhKZh3aWvXnKrc/VI0l4UGGW7QYzwuc28oLyB7IUL9OkdjOoXfxwqugkcnrpxJt1kk
Ixgp0KlmuyPj/e6uyE6kP0BKt8NWZYnHlU0WiOZe1v6W110eDQS7Y5kQkBkM6cPm/BaUt4jpGdAQ
mRS13O6kO+F2Q7RRkcEhbBv1MUugo0qyyKo5F4ltHynwKUWpG3Rosr/R7yJnCJCgoD45BpuYNda5
+ojb6MeK4gD9M+ZUkqaL2BrkX/BGCpyILQC5qYdqhoS3Curx1WX00+2TBr+SX9Aq3QLqiHi18Y+G
eDzxq4WC/PPiu8GD3Nyvwx/kgzfjIu5uDK4zrk1zuPG/zsarKfPLx7+fX0Ar8z12m/aD/JvMU5NX
l4FIIsSpW2E4QXBH2UIO6Up3FbUFQroTkxdkaWhfMSKbkqb72ZpDuNLjIFMXO1jREHYnfd7CI+ij
eXxxROhkk759j7i5xu/10TihHJI5hprxiu+ORFI6MyKX4YmXsyBHx/KECdrcqEdvpHFsvySXj8lt
dLdR0Zl0i0cvNumN8UEgDESAGgwKSqm1jtvw+BFsYakhA8a0S74pQievwRPtFKqIw1kJES2LPgeh
dvLAVgbd6+QyuyE+kQ6iic3LDOUfvaUbxYjzr1JKpjbv+pbpPiqjBDV4tV2QVyPKscTf9mRteCNv
TJyZ5eNw5HEfjjTmSz48Gx9eg8v2Z4kaw8Z6jAAM1Ss6vIJjF3MIxkQ8Gf/pkHXhuUDaxCpJYkkJ
URLJqUKS+uLmB+3LGe5McptBMWrktGeevBuKi04PPQXkRzF+gSmOzRg9ugc9ekT+ZK8faWRFLKpI
06SMW3h/5QYiNOjjYYQKhHv2yrPcwWHuSWp9DqkDUGJo2bc5ypTpx+R8RacAyats+sFnNwjFLIRR
E1+l2cTPZ4igTXkYhKN51u2bBFH+FxOdDQvOGW+DDSkzfkNU1RDvccBEZj10Gd3obj3sq48ahh1J
4Sl+kQ9pzlfH7YhfxKzIlQlqFgs0650YYwfOXp/RqV/XcmYYRL5DvdmSOgAiG0a/8MZx0H7zvbzB
WcbvLJcvDCO4wBw+WjMUNLgnkG62qAEiw6bT/2E5vBCMfBmdus5JSsN8zoYodW5Sjit+SJf596j/
8x///X/9z339P44/ZVhevsfy+o/rqwjL0/X5+I9/9v4z085hRx2qnZ6qdlvDf3Eifii3jlZdX4yr
Ioh6kNYPqCE88TsQXU2LjAsbYGzjZqoNatoBAUl7522g6jcfzOk341GNnqlv9h36L8gIu06LUbav
BbomOSK6umPvlMuAG1M/N6oUb6tNNvuw/81RDP/5j9vfg3P+/Mc/+72+2sd49P8exb9Yj57bw6L1
vj/LOREo4l1q00gS1mRTTJTxrE8plpOjUho9uVRAp0zm04BqE5U/jEbH9QzbIoxbGbx7I2c8zqqJ
MTCwhCi2mHtaQtAAuvO1Vg+nlurgTsYsOumRpmQLyZvm/NdH0+62e///8fRaHbXd1lrtHk6q8vX9
FgPuI9ew/d+On9uxXw1b5Xxh3Zh91Qs9vaap2SbbXH9G/A17ciZv+Uqp74LXeJYls5mzCWvpTzlZ
4Mxmip7vZw8oJZBnVkc4jh8aewql0u8IrsvFGmj62yw/cxXpxah/M3xIwIu3OaQzRpnJrB8jtNb3
r/UY0f2pMFBERQzrwMrutkY3qR6psxJYhcEWkySXdaKhVqrsFxQIvemxMGb+H0o7wSUFJ0Nb4RQk
Wngx7Ba+mcatzQM3cPhfricf+5C5ySDjgS1vZiKu4j/nFJSdf3jpvfcIMQX3fv0aeQOTecyEMqFd
E8DfjeR4Ng6U7MagMDknalroLx0JksxV9H0/bZd6SuHHWp/snVg/5VZmOc6TJAup7LgcIzQG1aXi
rbfW6CC0jLQzJkj6FPqC5orOXC2GFQYH6SwUD4sHe6GqowWVcnOB+CrFrWit6I0TtC1/cTP/RPgm
FrqdJC/vz4U45Eyqm3qa7uMCszu5eMB0jCIOukbjWJhEWGaq6t4f+klx9KcJAOrgkq17nlGYsIo2
+rSlu5pp9kwOa7BP1YT91KX59idQMZ+AOm619UDKG5svdwHyO+6SzNn8IPv/Qz7Bq9CfBZ9x4LcM
3/zG18GowovXIP8GP69bs9pu6xYJrJlyuFGxjAYhw7/6q9D/cJbRLnz06I0/sa54Kd6n+s3kzHBU
Pi/Gb9LyOTRvQZc9etIBuOle6rf1WTEumK2EONLoDv1SZ+en3udLQZLXvka8ZqdtePuqV41LY2YF
tH64IYMd7GcoahZQmtsIgjTwQYfWnb9OB3sfkMZd/4zWVuDEzk1QvXE5diwTnTYwxMkfdEdPWHSp
T9PEN72PbiY9HJDH0eJuppaP5Cdp9HM02+FCwWWdBBSbTFgagIB4/mk/g4fj53E+sZfUO8ZOgNol
rytGsxllc+c4jzPTaUMFbXCu27i4hmnj2uwTzFI9Gr8ODWBZutCLJ/5TNAs1eql0XvSvATsU6YJZ
A8oEQOOhvZky4F8jAe6+UfgdgwO0LbBxZoQ6N4LHtqAZmuvcX0c0UjyUQXDSHRA8DohGY01ZEhAW
rdSzfnqi9DtaxnWe2AR2Jry6hDXXjrC3vjABdaC+9NXtq+GRQvoetzh+B5UxU2K0MDYxfxBbu7Wv
4qfbaRkV0lCjyo1Fx6cp46QcAbfTZJFa62L0mpMh6jXT2D/9UBlhUDbj0fJ7kI96bquyOO8GpVWW
JjONzKSwEqB33FMv7+DdTPGN4sZe9EfmIfJk0WrM9mwWXz0HM9Ig/tlMeEuNXeKh5gA7CAfG5D3C
fiau9WPkzIZk8qMToymwkeMZ+BPTKeGa6g6H9DaZpOHZaU3ZGl+G6QdO8eME/pr1oO0sBnLX4Ghh
rWuTxj9jPrrHGUlK07aJEQodnZ7W0ZtJ8Ioe+lp6hxwYZeCXng74JIQYuNqxvnKrOvgA6EJt18H9
SUVnbTFY6/u7h27FpKY+IlLfotill8bPjWMLFP0cr/tGMHtz5sAAqHoMRa0Auso3wfxiyO8z4rre
VgHP1DFOv0YPP7NCt+6z2qTozoIVYF2P38uMe/iGj8pb3/UNx4kVAJL6myl7ZsFZMA8jOESQA7er
woGmNlu5zXqqT+DSNG9z+UqvOogFkET88Uq7cMvS9516EmQlOJk1G5/+k1k/nGjc7fwgMziznQME
AdtyGm4V562HV3uiwx7IFtmh5Shb4Dp3o5WPuHJ5Ai0haDicMShfs5mOR8/RaAQsY6hve3O0xHRz
9AxdN3kPQVnLnDJkja2AALs+FowJwBLZ9Ow87xbgM131L957oMcbJ7Y4h1j1OTEsd/BlhgYD0bxg
p6k/GMLZnsZ3G3AYcw9ygoqRM9bmIaSI0epr8ouM1U1fAiBZsnHPnwbK8C/MHeDVRs7jQ1MtsT+e
nUSqYtuuvRnoLn1D/3BbGy9YNRciA82oF++WraGeuyRVtoUguAe5oLbdx8DG6UCjYVcuzk1Y0Mqf
V2n4UHUsKMhsuVeY2NYvZsXwwsmHvgX6wkPMAztkyYTB3Eg+XkIp1Vhd9VWDoLK27oTVaBBGH46L
ycs/5/FxDjoRrcFRj4ereGg+ngLea+fsoMaFKX5+R6M//Fm7ZbL0Ol0n1Lbgph7CJFxOyMf4+Qx/
YHv30icTlqzR1FAhAhzD1ZnJ38bdKNbDZDgqv++aMcqVn7vH7vjT5wwzH8Wwuju9u+7HnOBbbjRT
GD1I6pwWjyiAuAeNZx8+ytlo9Yz9yQjJUD5JrvdoH5LIHY3X7KEEqkzcq8Z722PggGGP7ZEZzbs+
WsJJYSDGnBYI1i4jdzq5bieTh7mv7wbMETdUL6Nll7c9IutxDdaTw7xmF6bCopgUcqjFaiY5KMkn
a+Gok5Jn6dmBBaQ3CvUVM/6uQYE9yeia29HGUBgCISMCCryjckO3lykM9MjMrknSfmEEK4nKZe86
gX7G0qX/GQ4ITnRmiir9gEJ+dzUOd/867iw5RKZuV3Q4L/pkqK+22z6udYeT9cd+Knp0NM9mZLub
lj6/jrbqRZ8yMWRxrQ8DJ7qknnl4j90kMhcKjyqy0vO/iek72r+JHvv/b/T4fGen+tj7Eg3bZtoy
eJ5n8ZsJofC14rJCauQ5laeUc0/8RYZD2FR1/cW/CWM78nv+JSrvtcgqOn1NHXR76r/kFt9vXg7z
nNxiWI+Q3PY8YpLh2F83s93l5uye4UN/b/RggOtDbuxYs7cto0lz+j2NnVKpXGteoGLLWXunUQyh
r7fx2AjbNpEUflZsh/ls7RPRccGzr96QuLYsgFzMRH0Va9kYpXPbTo8A5vrcmMOTPofcyGDO2M24
JFNwRy5UyW6CviOhhjyelqv5jTJaa+Yqbu/AssVAjNLVuXLPH+4EQorjyTocCPI20+6A3ZcnGLrj
GHSjE5Wqzc7NI7f9r09jX1X/s+vZ7mh9zmSrOxy2/yW76WqD8/HdL6DoOkP89Ni8I/RtffyurrCM
GLhDIn9JznMl5p8rPxOWORbPtDmYdcPEjuaW/zBg7OLjWMTKvgvue49wF61MuaDK/zg0lLbVpAkR
GLEyIiygGE3SqdlU98e9sPAYKvWykKKpoeriTU/jiMqhYp+2XWYTRMT4pIeHOHKM69KUXuLihCG3
DOwOCE2lai6juUMsiNDJvPfkG/UeCQ5vBHlzLkpqPsjnn7++nRo+LYuSnD86ibEF7haAnRZ8TlSU
FAf5mMkUn6iuWxFSO6mTb0j/0LOhWXrjKCnamj5DMQW9ZOgVVNWfogWd0u7moBB6kIczLEPjlBJf
gpRAsm/a5BcKel80SxQbpYlo99HcPHFEp69H2XODOyW8S+tLM4h2EAMjDDZQ3JDqCO0FwX/5BR0c
5vxxpLlSjaJMh7vy0US1PQYoTBWByNormJrInQ9Sk7shUxS1dQupC/zBoMFmUYAF8BiJGHOABFEG
najz2525FlQcV40DuJgG5xi2ybtiqtzc+PhL0QylIYpNG7RamoOiCpeWGj6IuCRLL/+Gkrtw7wE2
lePCftoMUE3e+N1XFFCYs6OJ0PB7HqBlHljIlEz8XyEwXJ3SpjOB9wKTPijPQdTpLx/LXaAXTPO5
WFOha6IdaT/mbc+6YXSOL7GjejQBvB7KzvJsotxCzgkz9AkX08THqxtuJhC5IVGdxflnMUzy6W1b
LwCfTXFA2N8X2A2Cu+gEwwk/azqcHbE9uu46ofY1u+Ftd8Py6b4r5rBp62XTmPWu+jlFGHME/D/B
zITxQGRirXkGIn1euc/k47eHeuXeWe3cbq2rzC6FYrrVMB/wiuVjf1HYWI79monVs/bkouryV8wn
+baB9/FfEQgER14iLz3hO3YNb7P8zxcEJUxKsQYbHsoYxfzhHN9n2IR9Fv3Dd4GbM32WcDM0XtuX
tIa3nYOYpiN4iz/TMxH99EXvhC4N3mEPPFdRFsig/IedELmEeK2HpC7dKAdSvC4PDEEvWvTJ+SKC
zePizqyzCDfBywODRTjH4IzAfvHzfUj8TcMbYo5kxDR55bMbFH9SK5IWNH1b/qnc8k+4vW75nnKr
7QmXabIv8j9XDrF/QOEAZpKxAg7pihesShs27bFIt60vOOWhw4+otmgRBcbJt74WvZQ30du3Dl0S
o+0g5RWDVGhtZ/roWLBdR1nIXPboIW9I2/Pbe+mTR48i/lvn4+8bxlsWzDx2AzNG7g6fRRFnq0v4
WPAmEZaEXYLULmNBHEa5eC2q+LE4bVlCahkUf6FfVbsjzgvjLUgCT1s+5Pxs0GHyKf9R5eDLfO/f
r6hyPvhUXlKM/n4LDvZvWSlpsJ631E04qZVIDU9bUZBQ9WdlG1LxpCTsY4vKpNcDlQX1d7TXF+MB
oqBYKIlvVrhTi+wJ3TXd5z56FAZxYiVVQMaiyOy42BSKYmkCPYfufAeJAZp0V7XblH3QGNITVJKu
K6yHywQ1AYJtbfKkO82YCcWEJ8VjjV49YnBfWuldKrcdZN4yJskgJYOWCgN1iilqV1DX4q7LSBZD
qNhU1QwWnUfUJagQ+TJ7ogYFgyAMed0BZ2K7Q/mRq+BjLzQ+t3SZ1csN46xvfDakqIdQRYRH3zFd
QYp95bTNVC/KfSZ5L9bVbE9q+zbqRUAf2d0pLdo3WPEbs9av3ibEaNN/+L3lDTvCR9RmmwEuihS2
tdCs/M8gvc641HTr5Y6Wu/PYjGhfcrm3D2U02Etqudf23Obfw2D/4V/U1FdTQNi3Dt1ZnGrvekEb
liGmAsWnzLfQ54YRwbB3pGFinPPeuTHY0NCo0GbsirQGbTA76owVGNPNB3KpI641rAENC2YPhQVO
XUxjfca3hE1/Jl7rw0guIWh6nMxhGGFG2WZIR2NjvmLCiPw/2MCg4bQz/IT0Iw5qBD0YKKes4kEP
ScJl9j2IsK0z5fSjd3xC75DJJW2PsCNCiYSYoLW4hpewipFE4GGbhz2sxzYhaalb+vdEaB8ntJ8s
a2e/jD7jZvJFgPf2qvmNLK43fXrv3f8m7MyaG0W2rv2LFCFmuGUSCElolu0bwnbJDJKQBBpAv/57
tvvmvBUd/cU5UV3drrIRJJk7d671LNqeZN41UbMrIVzV4LNO6AmylDiBelbPrrQ+HRiyw7gnOm/0
pJaX0LzLriGH4h3kK/LC1XHV7s+bYgXRcF6RgHAnQhOo4lzsRlrSfQlnkM1rSzjKfXTa8OVfoY79
XqyOKfhSjXn0gxk4UJLrwkbF0S5kKn1wilwmNxS9FjMexcpjjQz487I+LPWfodfBgg8bjvaUsKYv
9yQO/hHrBDiiKF52ZF2Kca3he1y4RyY6oyFyiN+Tdx7t22VNGDlPS/4wOYqRnJAPSFFEU8PIECZA
euA1bpGRICvCboiALhmSHW0vELMS8lalR0Yyr3nab2u8VXkynDrh4A1NWRf3pDYaZLCKhO2GCqry
Dwstkc95ZjeCm5jWMwImg6P5al5Gr9gAlHDfmltyk0XJO9EDiY57js7E+YKXlgP0QyTi5jMeanuc
J2jQwfNe5pgD+Rxin8cyuBEFy3mKqmXB+RLxhN3OmZ2m943GtTxYyEuJEk4eqzo9cX0NzUCNbM08
admsJ836yprTxTC9f8ONX5Nn6TXEqurcPGZdxv+2+MM9XTdYAWcqAQw1T3houjdWhOK9ndVzlQl5
uAURw/rAX0FqI4sO8jHif360NyQGp8D4ZkUqUHT96qq0N5YsXmok23Nm+67w+aryZnzjX6R1xt8u
8ZZB++iOHr+eRLHENITGTEyK2je/MIngTIa4+GZRCh628Ghe3yLz/n06PPUWZUv3xmtPD7sP+B2k
UKkcf0vJcos2XSySJoXjC1UWDsbkt4AUCtntbbBCIfkJfYTiCmkPA5LiAOYx+qG9lBXt4hAhI2qX
CkGm/axOzxuLV4DKGzz4+J+qQLJD8+S+kWxOi6ntFetbXvE/yIuW5o9z92QtZWJRSf2s5/0nmdHL
3+pBFk7yX8hPYpAN+Tt5Ur1fZ4cly/BcluK7rHwXkkTlX57bfvYknHW44XpmD+qb3+soF/1GtgaH
j4onrxy86/ixuo6JFIX++3FaHAjReO4vqfVlkb36WL1ibdIuJZq6hMVL5UKwNYkCMjjWlQYx2iSD
ZCIP+h8Xesf7c14MYJ86y5sEXFbQTsm5kQki72hMsxf55fqvoMS/dnSV8inMxKTgAPY6h2gxH3yU
EwIpP/QU4KnVe9VnPjdTc32YAIVf19FtrK4yzpCuIaipH2NqT+jRlhzz9TSSCEnbAq4KTdgrysyZ
MYOAGQS1MtXjOupTyXWEcJkQ45RqiTWDjDXTuIAXzIws0pY5FNwnsmKsYmNtDJplrdEmKJIsNWCs
aWSq2yEtk08hmpmThoPbCq8aWgzYVRSmqZ4+vy2yLYlQgYt1f0MtEutvJUHYUBqDkqjtO7yVDXoT
+HMQKLkUyFryA0fmih+eHvj9gAxlI7BmbdjQv4LkZgMKrraA7cAuPsavWR6fkDQbY2QucxWuG7w4
QL3CYwAiPHcWJBtss5X+DfkT3dlrNKQpo8cmVCr2HgvcZ4BchynXv2PaTxTCz0gQAM42OkMwa9BT
SyRYPS7DKBC1yKz5rJYtPj4+Y9BtEYHDCrnHRfSYkS4/f/L5nKmO/06lwIwAiMQXzP4WOZQK+BwV
KyAf3f/zx/JrQYysn5PLDA7p+vZ5mIMpfoMsuhh+1xGcwwUU8DFBpPN200VGoIJO1F3SkKEXE/wY
wO0MLFSLAyx1nF97BxqaAPI4Qy5GqkHx8fyCORJDyEQ60YzpxIVQUQhAQf4CkwZQPeIMaE4Tddn8
sr+ugC/ArJwRgL9sn4wNYqlus8cnsR/HjirT5zfwGjXb6wFAgxnSia9wiyWJUM1n0ZES6B05ZufQ
nFQ+pq2lwvH7+qz65O9oT39Ae5x5C5VvHbRIQVCPweUHr0ypXcifIShk4MwIcSvhIRW+xp+nmmxI
pQqKzxzD0+I8sbwjx3IS0AsSP4sGH6RXT7P1kJve/Bw0T1voQBUsTzn6wxytHxF7Xg/R+bVQPvr0
Nbu/P8mcFpj7nDv7x1nSXWYBishEXwxmNaj406b5kvh3wqo2NNJzzq/fCflDIDqcEr0c39jzSNY8
5xusB2hGmYkozJ5TY3KKTuPXVzYHNIgUhTDcdo+yi4qkXolXB/TCV4UdHap6bMyyP2Qt5S44woSg
WQRV4skbYplTCaeV3twsW/MPbWkw7iUYlZ/mhMTOLw+IPU9Tvqa/lxspUna3XUs0r3B5X7sauAa5
g+l1c/6woidTI/pPcR3jVf88Leu032Oq/NCIkWc+dBIrOX0w8sfksmXri8xSGQHyzdB9fBHV1e0e
EWmBvLnZBI8vDVtzftqLXFM4T5Q7CfSvvUardVdhvpUckwttqDva1Cq136HQevzRGRb/pCMCXP4K
hPvFcZVx/3WOJ1gLPdq3iy7Jp9XWnjtLfaWmgKUe9PinzoY5ISpWsGsnOkTxY9ItzRQiI/PFM4TN
ulIWLw5AnBn1Wj6hJ66vjEBhKsMSC39RG4Hd41VngvI4VafpboPS593mSPWJ1MEERkoQLpuUdR8K
WSpjMw4/mDlC5YC+T62phXiomGWRMiunzrLhxcyZzVRmxhpPjcPsg/N20uHlhQBKiXhFeGquxEhA
jm4AzSO5RXd/QigVzF0OFPjyKYaRzHccN5yWy786ixygqR6Ji4ljL4wmAqtoZr9QdGZaBzoes1qo
LKzpE0mrNg6OW417wJQMRscGb5lF9goaHxMcscyQs359d8wSlKpYK5wpYl3wdvZ8+M79BxRkz21o
rtoYRA/MDhCVEVMFM8cgLEM77Cc9dpT8z2Gu/QwWzuKxlUsEVOrTz22pf4h14KWt+Yf6Bj7ssr2Q
wjQtY3DYo1tisBOgFbGgtQw6NmfdmbuEjpKToIxyoKm24GJpwiPuw8BIBwiKDv4X7Mjsf6aIS3hg
Cj7rA50eAgtY8jpvt7d9WSLUVYlo+I5V48zft6Ym5AhmDcg1l9ACoUuL3ldZ38y0IJb4PsGDHVcz
BTYjS4yC/zWfDGHO86KPD5t8Wk4KmK4czqUtDN3jjEwLPdUWxlSstbRQOEAqKQkpEKIX34PrXZGZ
DM3Z5Hux14PkOcRbeyZ6GTgstPPfnIVsla3gRw9TkrFw6G4k+J4sAdIZiDnjWRx3Ob9WhL44s4HX
otC/wBqkTJ6daDGVLNqd23HLHA45Kt9AdWGwBLOUYrurkwMj+AAhmJUEfwrhXJ7hVckN3VqHwVsW
X4uB0s/50xjRtRHhzcjA9O9spS24ZiCW6ZH1uQRnmQHvz24jY0GoIpDjlGSRqz8nbDd1NtpvErZA
p0sI8EUI+rmmy0PK1TT/oG5alWT41StaaGNraVNnF6tLVEf2+hZpizOPp/82eT/FgmwshgDe1do7
D9jM1glcd3jU0KzjPij5VCze+JI13vd8cn3TFmpqMbPLc2K5Rmo6jJk/2C+1ewXZbDl+eDiyGeUH
oFdEz3DHAFsBlxR28MBrMOUjyRPNHLhPjfyGSyTfKY+tKfntlB3UuZMr4ZMHNnHV9gwPGzI0V8Hd
0dPbj8UFk4lEPdTtDAILhow5a3onGuzGh1WDA2HV+ThfMKMDVnrwstlz+SEdPVAt1HkL+HMQXS2s
IdhR+P2TioASJrjHCjUrR/hqfOJMTgUH9hrRX3/BKBWCMGxU1NwMQwSaVaQEZmgiP0S2tTzAFQBA
GmoAaV9j8qZCqXhKrgaSLbNwz/M0U2fc+xrT35AYCohUs+OOaXBuTg5Qwx7BxNvtOq8RVtUyixj4
n8XWGGmkiQgvjbhRrp1ITD7lhbakyVuqBQ+s71Kx4brjPa1mQ1h+5aRbyGOkRgQ2Lttb+ShMudxm
NX7yLuRrlvX+DdztFvR0wrOVV1vKvlUBtwbpPhyeYkkZFwLRidnamBh6Tjt5aNXSIWNdR8/IH4DG
xyQVNygUUakhib5MrbHG3ApxOOk8Y3mJrEBZcPeZOfJxF5HiWghxOxFsGm4usLuD6fCNGjkltH0C
QyqpMZiJPq7Z3LHcIQkLhztMkKsD0/ZjfNxSvPknFIjD5ALh1Q7PsKdQuvKQjgmNg0gDeqUHvAV4
F0okfq+pqEhRyaJGvYLkBR+5HODG67bF8kSCBVjnb160xQlZ7fLySZ2YWki4jxvajpgBzfgCMe4x
JgyDuAOg6/MsPoxGjjcgV8KaSSS7trjwn0tuvzkhO3PEXjXRMcdxXyxw3IeYtzkmPCaiMGRKJ8Jj
o8dc7sx2CeSAD8GrRDeJVyGqwjNj5kRPQfdRucD1Ar8cKyOYjGSqDpYYYsQJCxnxtbzwSkuBcmac
c3QEE5SM7fmFYlQjh0adZ+AOaPQEWVwudJY2W2pqCL6oH7kiC5P2YbR/RFl8nhb8a8mZRy0pyq49
Rwc3ExI3l/UJuCKxAnYzkT3nOIOA+Zanxm6GP32A0vDixdIQmILz9WsWyRscRrQvjKUTC0gzbfhB
V2Ik1LAHI9JM7xwb9DvUnRHROCjqytSILQCfUvDrwG7VWEr9jIW3ZYFgJC45+iQdWB8B1AWbN4hg
qgUIDAGfDVnmQRCgmGYpARbdT8BPM9fc0Surocl1ET0gjDhcshxsLAQijGIXVeaAnw+OA5B3x5Bt
J0M0M4AslgYKzCPj5c4DyniJ2QQFwxQ8+/y2YyBQEBAeMFc5bhbunHj7+9GVkQhohK9UkZkcp8+k
Y5mksGcl4HCV4BNx0VYcqxQCVXaFdk5hwuwibk/k7VNCfFb5KGe8Eg8Oy5hli9aVDRKbDWm5OO1L
E6nIdXKPhfHAoFzfdvnmuIPz71qMeCa3AtT/LTZZ0ExuoE3sA0i0FLVmBJoFfSwU41h9N2ZCk9Bm
xkxjXrIRrpzYqBzgYLcAwYZIbAdQDFnYOHzPwMtD8pfpN6A9wz4TGjLzpshUdUD4sFGmlnf1D/GO
PWF6jbkatBEa54lD/Jryx8/hBeY+Iv59GxObAN9+3sGIalkcuBpWMgMyInMr+1dJGTH43W3aBSwZ
a0jE2IbYxYFJN0MbibAzbjEdYRIgrZZyr0nayREtOl5lvjFr0kgiYhjujF7cUwx/LpVAnDogZYm9
ojXTYf8z6sLHEnI9wgqQXyk+3OSyEZCLqM3vHIGVqcqvx42+5Phq+qDMKZbIPKTQ0lcNk6XBJ78h
8WWoIVi3guarQYGM5zw97lFRB/XOnJebGlMIoNQd8vvAZAFEOkxHVoWr0kGUGSzMsP48clzEdug+
QfnMFlxY5t1Xzic70Xu0ZuQws9XcoqedWuua/fuRTrMZV9uWMpU3PTnw8rQhO6cxr/Fk7goZNWND
Dq5/yXAa6fMW2225GoCjw0QSiElA/OlX8nOwD+FMhdfJ2U4yjIRsqAUmJmMjNpccKrICU3mxea5p
IsCpSYffOdPUgfmiSZiZcb+QZxQft9Q9TDbUFgkNiujA4gToPcTRwP+kTJTojWLGJp7lsEjRRY/w
fbO+MA2xfNZkUgwW8m8OrQxUNRFGeweDILi8iLxSKL9U3ODKrPiImbOKlXmeYnoK7px2AtzzS7YQ
aHgXBmBzY3FgenpOWmS8hDZwDnhjd5TRImCtJAVgwBnmkDsg5uNnYgbQACF2azFuG2zyBT3S3/NP
gCU8z6RaNCMWoDXJIiOWJzYqV94TCng43ewG/Ls7fnkAgX7TOpDkey8WPnEx4E3Az3YKYeAtyG+K
ISI7c9FWQw7ic4DLAi0nnwuuOrbmiu+l0qsHtsUYZ8vA1COjq6BaONEhoHnA1HpGT68jOZYJroBl
qnJCkuHShGTh9bgvH6KGx+P3AGCIbZhKhyZxcB19IWKv8VedZ3w1wqnO2ecDHwITMSfKci0aytAO
UecjtTAeviKckJwQgxCMe+4KjFKIzAPoQXIWrI44/WCx209RPAKaxjNiwtHhAOf3V7E9H8I7t5ZD
azxs8HzB2Pd8K3zbCGAVJLAFvL+CqQYUJyPhyvsoVnVcJ0xWUMpHGsaGnowLlVwSQt159BD5yMzA
uDmtY8O3wb4ZPicQkgfBHOOA7chpOnPghKWi8VXWfhDvPrzEX1yROjpijBJzqqxXVthydSc+UsWY
Q/S+AI6ZKKERkhoN3uPOo7kGLZ/riUP4gUGCB8HPzUaE0+N4AcbCYdON26HPbvyZgk8MISg5eByg
kPjDCARdy8qJf0CE9BxlLYQqfNxwdM1+gF8xaXBwDlXz5IPBCtH7g3nDoMADqjC34TwAGVHj4kbD
m+DVwWPZQGwpbY/zHQpsLapTWhqjAUJOcN6GD6wJ88vgXVgzAz6DzaG3UIOFa8wQ2zF9gMbIZxz/
AH5BGjj0cpywToTBDOMmdmU+otiqsR1g0sVkO2aRxWx9hcoOkQrjj3jYtffBZDhDKYBCEG7qDHo7
rj9rLQ/1Arn2iA2Ex+/XLLVXLJRabM3Pu0rSfNSk/IZNNGVd5j8jT0KuYEN9OpFJg0kDDOMZzzWg
+ekQh6UzOeOotAAS8IKvJGdFUL85OYEG6P2eLBYVRC0AC2xhBc2zBx3AZkw69ei+4wJmcr+Z6NYm
mV8BmQaz89picgHD6KtMXO36wOH8cWmxc1dD+vxLk06WBASB5CWkl7j7PCaYQub8wSL7lnSL2ycZ
7CQmzqggKO7PCIsdEhSuoSB6GyrMBnPGeVWmHHrhwuT2CO2AMlin3pT8hX6ibOHnziq4qCTwsFs/
sQV4yT6NLTdUqPEhjXq4ZiX8RR0WBxavJQUxO0ChiOUwi1MlsrcNzeB8Ue4r/o0E0wSg3/K0L1Yc
Oo0fye2ffiylIZ0Ges/QxZY63ZkOzN5gdiPdawAj+854xW8jy3oI+/dqkzQnELNDqipesWjArDXT
6uAD9MCjAuAD/MghvfF1GG8HYJIoUWhFNMBt8wRVh5+Njwx5W9zXJCGgSLxGSEzgd71C85fqhRBl
PmComBhBzl/2stpgZ5SifvjFsCBKxyQ3CP4Z9bLkzxyXdx7mA9QljBJMb79dBCgXTKnBA7ngeGnS
rDGZeM8xBSdaFsQDUsASrlNRZGEy/o2cufuWx0NF7eLwsl083Wc7TjlKdgeUpAeAWzhpkxZtvsw5
yFf6pFzdSIqUvb3ql8Q4QBWmcaGg/nQ8okBkGCU9SwAHkhbmOkKMKNgyv0VWTCVDcNCVIoShQwuF
ObEnZ+cE46LntBTckPtOthzXy1CmXKZ5HorShk+QVCk2jU0TYdvgSuWN0/i8rFY8JkkRgT7Cdple
TSBxOCp7Azk7yFntGHY+nVVKzAv/A2PDtMG6hhOn8C4T0FNU/uZbhrQIEPKJhcv0CTulQcPCiZul
4hvwttB7k9q+A+13JnvH8iQey1nwgyhjTszUZpqxzB4W7K8YSxZAVSHuFsyJNUxb1gfIqhM62UzY
V1/yUp7sDAlBCjPoeyqFMsUyL+WJfS55oxGd7GJszPE4InKy0SwKX1rqdYebKjzaJ0vjIW2THB/V
1VfDavFM1N9FK8dBSp1N7ca3S2uiSCzNVS3X4KiT6pNX2vKf3LwjZlgY00jIOz+pvDPVsDXioNgr
yBFmI4y8AoW/MUMOymc1KdyubMRrMoqGFBAH3s58aoIIxEAvqC02TRXvMls5mstAB0YtSl0lytgx
QaojWCzHQIW8YaSLrS++bA9s6zjiGJ8pJlqiQq/sZ47bkp90TjF6pA/KiHdSbTAeNdS9CKB3GTVd
zTRRkbnC8shH5o6yTqs+xmPQbnjepof1KWYvx0kGFU9Usv8/rbFSMhVmy2ZEvR4LrNtkgrRZZI+/
xS8uQN5X6C1ji4HIogCjp5ied2fO5jkjDvG7cSD9ls/6HyPsfBQTnBwAAs48KOtQaEAg4ZwzaQUL
2FZFIdGPqcc24hMbsM17TA1Bl4BmyDA5y4aIHfQSVs+sZn45jnEcw6zuk4zhJcA9WPYs2+aMwQYZ
6cgjRIUG5i/z/kjhY4L3x39LhEo3LVMqrAmr9Rg1H7lej021wIicze44uQehBUb7zGv7jG4s4fBV
XJa/oCEpQoQMRxYXwstgKv6DAoToGVU0XQGMs/XLVwb7/Dw9o5pz5jJtQ/dfZkhHxBfOvYnYa7By
pbZgE8fWCvkJ/YmeYJOKtcpkNjjOnrySmocAVZ6ZThn9CB70I9lAA87mmQFKJ9WFwyrIlJhjz/Tm
mXz5NkgxKAQcyhxMeiRkkDi8w+ZPXhQBEha1+JPkHJtWLkk7Bh1mTMw4mVf1HocfDGUDIGVONuKS
ommGaCEWiyw8IGhEDcOTE4bpYHlDlWL8Zn9AgSRteH6lrB1wWYRlzPMQ1zp1lg4egmMm5idqrsBG
bHhqkcwLG1wLW1EwcK5LPVXSGTiPWyhHgJ9oIZNvx36FvC0asC18leeo4VwZbUIMHOirmNfQS3Si
dqSoVCJOWO40T4H80Zm7BOz/gkx+cIniSXnD0A3ed+soPpiUwYrDcmJK5MzcWQmo1ybJ7AfaWfeN
/HJxBkILRBJuq/z7P6RXGzVmAUhGA8CKITzFp5MIeUCAtEBjJoTmrtBHCfOkH5vTNpIdG1Mdbt0a
yhTlzxx+Iffl/CWAowvdWgUSjenx2eSiF0f6vCU1LI8zEjRpEZSIbXk7cgTwT95NsVQPGYdMl3QH
C4ob2h1pzwiA9sWeBZLqNPcG2LePlABCJ5O1p1pffCKrtljwKB+E3VxvbJeWC6WfuXwykh0ydHiH
FmdQ+MYcbDNLNeRRbKMVpAWUjb6wtuyZlHjdG7gbSGzlDLgDMlYYsEh5TtPHzh4d1xSWv20xViqm
OWLWFuW4Cuu08qE2M2JegiameMIELly7MSUzUCIpcmV4DEeIwEB4am95BART9Js0B4E2sfpSqKK6
ugJwRhAJyPlOiKCD67TgU1iU12wqGeNPTGkU2KMsLjx2E3uos+xnGhpIRyadeoO7FKk+W74bgpia
GOgi3FaEDZQ7EziuCM8UtKZIDwGDD1gjaavTsS1/aaZD7sN11HsAL1w7LoOMRa4cfWEcQXimszd4
hWR6sMbnqQBsBa74wu0+pCNdpC2bGickqh5xGrwP6EsZb5jJkwbixHQnArEGQRuW1xHSphGUjdQc
qSMh26CLYqxQYoB2AyrlLwhs5z7eSfbBWDXiTvg03GHKAHVZsnuCNXgnuKCQRff3UOC4GMzJIQA2
R8uTWrtipsSWv2BZY7tk44fjfVNnBXpkBEKsjWZED3PhAOu9ylidS7eCrkWBvR7cDsW+GFhv425B
V2JK6z+WVgJxaLDy6CS49ARZfMSje0pLP0vyt9umIduCZioWAvhNV+KoCrpSMhDg43HuZMVUCb/b
bfgmiz6SoDcZ+IP4nnTsxfg9dxVMHS9CvqqYhITtJQ7kPnoyOGSbalEoMsSik4ugOZD3CgZnrAAR
7MfFvGFYUEhywR0cIwYbvGlOBOG+s3+JzJsrZIYn9+3y62wHawdu4UpTlwpxIx7+fxz/dGO8Y8oB
2khLHrQSUSUHFkfvt4CccDabtNtoN1xYimVn2yeG5JcFv1gq7CDkCkcHfJwXGNwP+fhHt550SLBR
QuFYFXSn+Zt5wFK2g0sAd1UWQZhnkc4iLfF05BBM8+9sNvhjw6M3WFSwhlrwCQeUvqyBrL9nGios
cJwhst3cCE5BQg96+hAovqNq0xKWAqIPrAw9CuqmHxVgKPccJuv8NXCtNeUAJ2G0NAIuFgBhpHux
8gVwJ+xdO+AVpDYimwGfAbxq0i1GXMJtQ/ThOOfeSqwEjwTaIO4dChoatRz7B8zDFlErPWT91pcF
kVNHfJcKTQ6a/rQS7/wkkpUgVoQNqLszKswbG4iTT6kPNcBhanx5QALgqilsPQdJybwmXyVGlBKz
GtPSD8krnG6UcfXZSyQJvVc7AChKUc+ObVRSTLMwjPO4oabEOs4roUOGOvIaQNqHzsseH1r6dWoC
3+z+aNQsxYhpntHUgacE7fguLQooLJyY9jEPH3CzpG/2CUgRusR8TQhXnJa7hxRmm4fccYzmPDh8
Gd6QTzP2vNXGg+JRLKT5wXERDKcaYXpG4SO7ubqDK0JHj60QZfMiZ4ZjD8NaAqiAm3/nef3WRSwR
RFfIrpg1HsMYdES6P3Ru2JbOqdiQRcjxhDXiStgo9nwvYEVULoZPj8krAGmwIWNmbQnNZJQHAroA
M8Ma0oHHk6Ry9Hw0misejbAXQQwwINgA//4taNIjNtO0UszQ4VfCJBkYFje2YXahpJfmCbPygWgW
fi6nvBVdX42dB40K5mw56RZHSMZ+itf44GVCoKNzz4cekV3CBCUbEwJIwitLIG9GwCLLXwcFRu4D
tCGwDBYf2ZlQCjKDMPWD4LImQAcCERvRbCb4KyMtQqCtbCeZlLIg3wrIptjL9mfA8+w58yOed6yi
8bywHpOb8o5d1FyCHpGGEUdTDhBgCkSmHSDInPCrHJy/khMMb07buIskdvDVC3u94xjLTM8iRmeE
rA5rjmSbYclVf1rM8hdIMgrYPzoxbwPIhdX+KmDZ34KMA7H/NsNo+r9YihRzaBiWYzq6osvX/8cY
32qaeWmVV70RKbWBNhaFM3agIwAC4lO9nF2u7WPjj4bvjkemridvJbLnHuhZF1CsYjwnG423+b8v
zBQPzt9ep/+9sL8c+5dbaauZqdabF3S95+hYYy5lLPCisSSzpbrSxCKfEONi1L0r/iD4gqr4ex51
9Vr3Bh2cLhj1hmBq8gmzHXIFUEmcQEluJnrTcbMjlpjViOrbU9gtSrgQyqbWI4AH1kxO9/C/P5Mq
/qz/+kx/+chs0yqKR8dnYprlZLDfhxVrMtjQkQQpd8EgPvAGqG5BJa4u//uHK+a/MRBU3dQNS1Ng
U6ja/33UjnVs9ZN5q8FIUxevav+V2L/lIbwUtlayaULYzpr4RBRv0F08f3TRy23Ii2mZWq+zGnFT
OcYIgprpiXw6e6cySm8tm1c8Izqm6wjZ7AzVPSXMYfqKMn9Ne4Dduk2MGud1BDsdfzidIaOOZG/e
f1q19HSZ+9HXg+Arw+PSDoE9MUFQx0go6IXdbv8Hkd7sGnKuRlVHpheshFHpARoJXq7ptWRutfjC
FcjGHPO5D+9BB57ThFNYkODzeWNyIP1t96RAYpkCXeVdcGpaHBTTyGArLnMJXeIRXXIMIYP0AY26
wiWOu47GMu/A4I6DWwNQWr6BwqBh/gjhaMVwf+jh/vdj0v+FvGH871P664XMO+1wuxf3enMVG8oN
6uoBGVS5oD6GtgDMz6/SM+vMl5RU3J/gytmlDm1JYgZ5E10p1yw2HebUid+vhI86ixf+YczFHAVQ
VLo0DkEu/fdlq8a/jW3V0Q1z6OjOUDf+uu7CbIvylRmnTUGpWAMEOAE0JYxl1G7ag4sViF0L/TvI
BsfY2XF+QOeW10zxord7AK0HGffzA08ItTdrNWs7E01tkv0eHJfkwUZafEIuiG5d8IrM5/TBTvMK
QwFUS0o14cFBpW69R3LaVJ8PxB2XoYtUFq1tE7Or03+I5sRm0rpOAmE86r5uFx9rxHSAn6rca4n9
kx3dG97vBI3YYXraK0jFTA83QfT8JLmDg1eT5CuHE219bs1enAlxyISzy/aBJ3AeFT4pMZ5ISnW+
L8z7W/J9dIe0xAhj29DH8ooPTvoAH52pgPDKh7BqAb9U4ItzKC5FwCEFNjgBMiPtkLRtN8gkoS5g
HqNWGCxK1E+6exjRyiEPDmAVj5ibR6NeyiloaUiO0jteXKw1yM1IDdjZ74hJaDXmIBgvy8FocOWS
MBuk53V2duUl8YsPTpk4vaJ2oEeGXWzZLC6zx8f591TryXKafUJspip5Yfi0A1AEgTbXP87B+Stb
nIdMy9XmNznBq4D4VASxSxrJfw8w5d/eC9NWbdVwHNVUhsr/nb1su20M3alPG3Y8y/LT5PzkkiKo
8fU3kJMzlqlEk5heWif/n5/8L0Qf439/8l9u0UobVI+mvJw2T68LCVB+d7441yFE3W+C3n/MLuOc
IM4EP/XR++8fbZv/9qlVx3JYnFXVttW/f/YrV4q7o5822fT6IgAHN+mduVjsWViJ2ANq30RlnjB+
T6T2OY6U79OPevWIiv+DHCJG/v/6Rs/fG252DLANP3hHOF8CfTIl+uzDmXTYzRFxXl2iBdlmsCHN
MDPglnrhPqggreBPAZq84qU4Eny1Mx3v3HgGjUDk1nRlW/fZusW3xTA4e/m+7n3HgaXg96gL6J8T
/dd6BxytZEEd3Bv9brB6ifVCk6KAwUVWa7A/sN06xU54dbs/ItxS+U2sshNn48Vumk5CH1w79wzk
BUYq7MWpsubqg9PHYS9KottYs7zBZ0VFttbJyzC8geNZLcJXAyVLz8bH8ZXMy6cPO7wqyfARqcje
laDhIoh/R9ER4PPj4A13Olk2paeoeJzdmrfvFTKLQVOFtgR0voCK2AecdWxq9ueYaJnqLu7ri4+7
z/zrHiGVb/6YYw4i3qvQaD2oqnDlVc8IQSXRIUURg/B+sba8cTcapoiTJicchZo3JNfzHvYocxN9
ZCUmzhm4G7cd0Usrc0yiaOdWaMxOHMn3dxe1MmLOL5XNMhgexBGQaUmrC/WNRScJ6za4nRG0xLGG
GnSoBU7rDoqwr3zt7DvL4ZwAmLv35KM+Pf7LERNn7hVvTGbsb3EkQRFgftPX3KXnJ227MxWX/dOx
l2+CJsE19lFOn+84gugw0mX5OX/oErBHxlz8XGJiVXzahc83bcbxceseSS5B4TpAS21gY1gaS4gI
2dM7MSRY0/W7h2gEg/Wb+XSrL1SiuBa21JihsqVKuMf0pD5JrvQf7zdOpps32unfSGZOXo7DcVrh
WrJ96LKh/nX4M2TFIScB13h4Ut38GJZ60Jn+iZ35zUOKece8jsykWJbkjZn+w0AIjKLq7vWal6XK
yPnUsRmW/nCth/0bMgD4Hgi36Q09YQvASAOyjvQ9eeydMbu3FZLgM0WkHaJR19BEfkOKXlGWkGCf
r3XyFTE++qiJZNgj9Hyiw60PuN7lDxvjPrzl7u1H4SVld9xJxPjtp/loI4LXSZZwK3KRiUztSSjg
cL84usrFu3BsVaCaHzUumklCtF04ZtPblr6E454WfUAMd0TYpu6yYv4UI34Qh/cpd/LyOQi0L37Y
YFQCFCe38AKhWhByhNNifyc0hrDXfgcg++41K/sHYhltLuYa+pXPp4e5lW8aduvBdzPHUlq8d2v8
a7cY1/mQG4nLuvRJjrL+HHkCgUrOz5KNE2E17Rj8YjgkLAlt3lib37574Fi1C5z3OIHW3rlt0uyH
nAPfh66DPeHusVhjTd0cetJBru83Qei0Mz2o8L5wLNp7NW/KgBKS0xdcMZ7ObAiKU3NhTFQfzra5
pwew3JabAzD74Ij3QyPtk5WY5jWxg+j6X/79C+Jc2O66+PUOyoK+nsEGEXh2eN2eSu+e6HQaaHbw
k/6gHgivVdiv9B3ZC7eNs7/L4GNsHMGXqYiBQ+Z/c3PxnmuQggDNiMdbGxeCqhA4thCcUObK/Hzd
4UDGfjumYsFDVc2fU/tCEXtcdyGh5k8QQVh6EX9gxve5EmhUo+a9Xh+Q2p4ChHWwQd71/bUl2lru
es/Bt5G+LnyqW4z8CqwyBPhW8c6tNyDbGp//G9ROwrE4gMFu1znYdb2WYLv48XE60JrJ5ELh0I0y
06+/2WIrfw4/FfkuV0o49aOvPDo+7IrqaUsM85xdEqVOG3CHmAFJhgdKiJ//Sgv6tclteg/Q90bW
G71fPDJjDGGj8/tJzis5oIRLaewtDqGfGK29C5P2O4HVV1eCl5Fn0GavOHiLLUiI6FPxvO2GC+3q
0jci2qZ2fVrANNOG8fdtK8I+zvNvI+ABLhdj74aT5hPeItET0/uf24eyNxx5c6fZh0V4E3WgMBQN
ppMiYjwNYm3zwnr3cXinlKJZDou54kJy4kZpueLR/ICFRAQ5SoBkiIK99CxIeGmJxwL9Dh38B0cy
LZaAPfrp9xvWzEfUAq8KX+BIaCOtD+w4z6uWwYntQegz6zNnV9bK4lCx23DeFDMOrfFjixCAJwXO
piNuudhwGeWq2aM++u9q4rcE/3v7qas2cD9HpdQY/rX9LHVLf520AxvALDDypbmpmf5JA4x0Zi7K
5IYYOmh/2eJp+XrvnX/EBA9Ih/+EWqjxW9biaXjad5GMp7NXKNQNgY14DjW8+kcj3DkmDaVAfclE
hvEF8AiujXjivNKbJcaenu1JHnawk2jRndzhF3iX//6Qzr9Va7pm8H/bMvnnXxWToStKPnjwIa2r
3xCo+oY7nRHfc1DMCmR5Zu8dxOlafPUDl3a/WFjuhvfaaQnmm1k2RMJX6u51b9/8kjBaK8BYc9fA
vEwaBNm4aYDPTCsOIbc3DrIwRVOQv7z8T+n1SCN9DecVEJ3XnklBAVdWeYf94OsMU515g7IcSurn
oQga5nTcmJp3wS1YeI7ta3tlM0RvQSmdf52I4b74yp5e85f2BEnWcD2uo/s3JXxaobIiQQd2YEXu
vBV0uhyf4654esX/734a/4pO1Gka6JrlWLap/zVqnk13b7U6rzdAzatJXXvmyGmDB2l34p3f3tGd
GOGRQ76rfyMnTXWZYk5sXOmlw8ZLca7e2oAopZt/u7saO2nUL+eZzRHmT4Onc4v3/AHd/frdngQp
dv98AUWwBj7lNJm3pMiVaPJq0q7AEyn+8zBWX9NcGV/ZQw1HHQI6sgC/2IWYEEUeP8+SSjdLrOtH
A3LYSXC9DmbUhF3vV3ZoQNXWU+dce89X5Tn4tl63lVp/Wc6iLVb1C2wuhxiHK+XcDSIZpGmEcIih
as/5sk7TEpk5Q6P+alSMmPh5Db/svIcxspTg7J2NnW5PDnQGTEhvRnxG9MBZIzK1MjRIRNSiDlB1
42W1q8yG1DqP8KzkwMIvbuGo3vNc+89q65zHOsxBe+1kyRVt2dMry+/y+mEiwYfThQoEIEKGpflB
vIziqRv8p6SJ8BpXbhNkqztqkdavEpZ4RlC5HpA+b/vPzD1SeHJcNYL1fEDp+MPqxskLJrAzuGZa
+GsHXuTAzVF1t6H6phdoHf4fYeex7Ci2bdEvIgJvujh579VRHElHIIyEEP7r36BupyJfRVWjbtzM
PAbBZu+15ppGYQBye3+Hlm4HR/Y84+N8Cu9yhCPND/zacmXnOs/J/mJ1saTzFKEevzTgdsZfrmgN
Evp19nyYqB1whgoyk8xFKqKDzgq286t20HJbTJyO8qTFCEcahOv4XjxSyhrZjk+kHYHXc1awW6R0
CZYDYL+q1k3T75Ym3nfUOxcPWKfExgCw3rvA3shOBLMd0lPGDPH5A6x7EIZRn74Np4oj5vfpZpbz
mT4z22R89NfwaFl/nXLxNmWb6ym8WJ2WW35bUa3jbhPCbUbFFXrZm+4Hwbe1Uw26GQCFdTMKVnXj
XKaMLzfp74XQzKt1xUNmZkDViK5vp56lg4oCeIvSzc0fOQHibElPG0mAH95beNCIyyh3cLobYALw
doQrqh082C62MiadwejQgTlQYFOXfh2X75B4Fi84PTfah0iwvMRVST9Kmk//ZpJcDuApbvls3wM9
ojwTVI84OgatEHcRm+ZrFT9Z9HkYgF+7X3yl0WZdm7NmOdWs/ToEjm2tDUVO9qsSJmY6Knsa9Tq4
iWK/TI8DQ6OpyM/oj3/pJl8I7vf6DrQc2K5iYMs2awLhSN7HcovYJ6eOVOSLQ8ElLevH68SVwDNo
/Te5YaXK7PYNLYOtkH2wcBSMgSrXUlxhm8ReDdWUxCv6VcYNZCY1favK2f30re0Xw8UG36hyoyy7
4/OgYj7qt7gqkHBLnxg4IujdVD9Wg2cLjZdaiLiFRY48nkA9XDhLiCWFSyyNDrGeHphqe/o8JKlD
12f1inpxjB0j1ieXH740/TDQzSJXivoro3ehWBHWr8j9JrOSYUoIxRZoS+EnMvzFt4ovIdtZ8mN1
1FQexq646HeSref/ARH8BdD/eagDGBoG3ra6JEl/eIJ12ucrhWGX7swdRXBSQjFhz2uOzzVq/ZL+
IHTYcbH7JPN5+sQgDGqechaB0pmpXDGde6qu0OKniR9TSo4BXHioVRhV6JhBBo6cOmbsPG+8cNoP
/YIMKLa5qIN/P7U5m/8BGtcUSVcViYPG/POUeQm5ErRiAfNsiyfSjsqZhwHnpEORaQE9hDahzWXq
drfi1p8jL6fqHQ7Q1tNY/X531lVBUd9SbKZuc5Ow7g7cr+4aist6zIJxC6fgh2nZoa3YiT0AkFIb
vwRbpgXBTGlkobHxarJboIpTRMMiOIlzYVP2GT3ggspQ19wAD/xiCU7R2cIhOiaZjXeDkLnfFQUF
0B+ewAKlPPc9XIb4vs4CzTVaylWmC0cqx4FJA35oAFW6weukPzgaExK1rJs4D+bPyZfg1HWx7O21
NeaaiIg+1BLwK1vFtnBOULHb1LG15CGcQGNQyTWifZkGqi3hE/12vrs+wqecNdMcOY85yU+XM/6W
xkb28mGHIra5trtmaxwozDtczScxkKI1q/7ybs69Z87Mmil9M66efvY8ofANMTqG9aidad4j2NWV
l/eRnCr6vWCXxp62hmjuRYvsoMyjPdHz2Bli5vheKhiZ4ALnm9unZSP4jc+Gn+4Ic9FHof85I0CW
M5vmu8ZnFvolJivvvt5CW0y9pE+VmRQ6uBUq63ADZwHOacwRscrijUz6qcE99+JzvcYW59tDIW8O
n+1XpnOcfFW6ddpPvNnmGl3eTrkCMelbnQdq2Hk8y6AajtAh4+gGupHjHYaqcN2JjrnFBRJ2DbxT
0abMe/eyzG4trFBl0gHyBFGVBS7+Wnficj72V8W82RY6W6M8XrQ3CQT+5VJKrCPBwQQExGXz5DYB
4czjmeq+9nAxjTN1iNU68jHZlwAc57JmDTnSQf55z1777kxXmaSu6mIkmpcPLjmO+JVGhvxFvQnM
R3s3g9ZR78FAIZ29PzdL1TGH1a5rB69VMzcGMvjvj7iNVsI2EnACJVeHrVB4hMwq+1PTLpfSTI17
F0ZjSqcVH3Da01EzbZ/MzA70hM87Dp1DIqtPaueydXeAC2Loc0K2MC26AoGc8DDxQOtwqVmRBAi8
wQ8nTzFzs3GJfU/QdzSyyunUHtqNJngg0t8SGbbqqlAkuSzYhekShXTiS3ThuGWd8rV+FbZKZr+Y
0ic7TCyHGmpsFPKVna2ePr6RTnEk8SqYkws8nkcAlO6FrQ4PUJgSJg0LkWoZ3R3Z9FNrY2IyY35A
9XLCK3/Cu8aPkWwMy8xglup9lUoxClz6U+8rIKilhnsHfaTYOUnhFVsYenOsYbYF3e8b34BmYtJt
U+niFwYCdaFzGlzgv0QDVR1UWJtwpHQuUAaaCyx0Ryar6crxQSwb+rxfDOoPWGVdVsBHr9ETe4Ry
lsMYJKj91Y4DRKzoUT+8Pg4f9yO6ESNtu0GcS90EKZxjcf26abQk0IMZZPNEowFPNJnBpjNTz1x3
O2H5XnYzui8zc4XTZ1iBdQHavJY0aS3cOAyIsUyDdfx4jZrAZXFwirX47w2AYixsgFfSKftte5di
YYO7eYDU4+PE11QdSkSZ4JB+rZpxUa/SdtrARebwG15+jdO/HwVKD+T/vwMNc0vTEBVLUv4aBPxt
It2EcRTITZ3utMC1Nhaec8rhs1NYlmNkSNK1nCHkPsNU32lnuCQwD/0aOypHNW1r267FKcfz+/Bh
lxhGv/9+bbLyj8eUxmWJlqKqhvXHafvsNL2KxWe6K45R6Jq1G8uDLqTi9oHJsF0Db4dRdGhccVxM
NYZSGKQtv6aD91x2sYt7O6Mdxfzs62XU4oqrQrEACC79ukR+ATOPzR1iNLXNd2ERh0EYwJT+hwKu
Zke8CYnD4oJtSY4U6rY9FsbGzWBY+xwnLNd6yNip94MmaRqlz6EB7HrgC1dXbvmruPLeGBrXfvMr
lxdtyT6lO/nFVsG6YLPHzrthTxww2XgtaqLQNw0BWTOGr21vspCTUnrnTCiBljlLUwTQ9QK9Yuha
MxHjBXbTYCB/x0HpXPRe9EabvApjp51xSoW3C7wW0DmM4qcRNUcG+pns03vjiPcn/nD0EeP0bnHE
2AEqq9BtQElCp73JtDE32hKJ7jfzgITopXdFYQOaiYjqQG4/Ww0vVDIvcaGD6mPaBd3CXOn9bdNT
vFEeeYfFTb/EdbsHXtINiF7KYbATHp8piLvOCKkgoV0+BxLKG94qbZ/3HLQ3JTJR84wqaUF2Ughk
r/3QNpnweSyIhOaMnM3x565e+LaSoJECI/M5mWNowUB9eJF2AuGdg+7XvBl7ZRcNY0bOZ/aIzAnt
OTBIDPHtxbT735fp/0b5f75Dfx9Z/THqLwPpLaUSw7LawQ4vQ7ODEVtHMwDGCZOq5vqGMZPtZKxH
I2qcPjiLmiMidZKKOA7BAJkLoU/cvZxwCjo+ZIPvGZkqm2qxpOzBgOtBdTskjW0mQMXAQgRuMtim
hjeGtP6eoitgNQh97gUDhN2BnWJXWU2Y0cQ7JqvJIoLIhthzHT69eq4Ns3u8Ls/vxumYUDvi/jnJ
sELDyLH8gASbjKbuli/O4nXmv0w0DgShwy9g1IooAmYh5Fi+0WLck3nRXthTxFLyThUkKQzIcMw9
MXhpl806nnJRH1fdigvxDvEJ2coOb70tWoHSCffNGqzHmJmbdll4GS4d4f61h4jgC42DvRGsBRjI
poOzBedONFeRK8unXqbT8ZM/roap/EjwEt90EwD6FqeBYEfJhLayvRdj6gzFogDpDip+MR4zpu++
oxKLYHbhh3mAnHJAGFviT6EMgOwbx5rTqi1KwDc8wzCNJ1RWnSdj1lWa2ckZntUdux3Rl+3qHA0h
F8JOdnmz4OUDSzgQow/Pnv7PrALA0sTni+we8UqUzOOLPrmHchekUCGStI1VuK63mA/1jH02CRw2
4edjIfq10TyM8P+gR/e72M8jmwGFeHF0A/zEZZ6o8U/UhWtQoee1Z7mbA6Ik5/iNCUPCL058LYgy
XwHvKyKaDXRfXuVHuPYTIO+etagTkoMmC6sWYBaqwsIn5dc4SYaXqMQSfB64/WfgXPidn/QdvG+y
sFfhlPa01478+/sj/xMp6u+vzx9chkpK1EDL3ikg7eVMRrW2CDos0ZL7y++VsLR3wMMT+YS/EDzI
dexAlD5pPxV8Zbeq/mv+/E+8Hc5CVZVMRdPlP8+cbypdpFcdp7uKvn0gwSBGs48TOmtxkEDNg9HM
ncVV50At0PwXACj1e8Wfe8nff/0fg3clUSyjNvn1F+yS8YVkHinYtUC6ht/snz6bKfKL9b8/Acn6
j1/6B4qbJ1GSJGFCV8vA+2FhAEUIIaNfUjFLP3wwJBSH4lk5qf1sh/UXDTQC7//9Iv5xGRiqqhuK
Jku6bv6xi+p5p6Yv5Zvs6hUZ9PTRS2Ad5zeeMnb7HjG78Loh9ovSJEBJ1Eu4Qajqw+dgTP/9Qv7x
ZvztOv5YjqpmZkqdFsnOMAZJ6YUxIAZgIrG8ACFEqL7H//77/rEEM8kuMkXDtERL/wPyDZLGLN6f
krs/EI6zUHVAafd1jKkLXCTTvv3ixLRtlx/m7GuisIafKaqg+2fL/x5kVibKTQhZzvc/3gRQ539Y
FqYB3CFqsqHqel+e/a02lIoo0bOPyZ3YYGT9I49fW3OGQoBT1iKywriz/NlHDKey+mHg6whzWj7X
AUO8gbT5ILS6dQwRe9Pezlem2bQY4Q+6szZADS0U/dJ+AZowMxP8Go+51sZXG177Ku6cohwIWHWP
UwZCxjQPvN5Cu513Cpro3kYbzywCJBFU0uzI7sy4fR+QY2EkkKWh2eKjJNvrr4mdPLNyTxDdkjFc
4pIO0jEzcJG3Is/cq+vunobO+5pIrvL1+sDIF8aLZuuVe4wMuSJaCsAcNK1bCnqxcnF3h7bZpzqO
iZ4nZZpWyCtu3Q2a7zy7CVjgMCAdFcduyavKRvzOPKsa6dd6JJ1eOx0OE31dj63YVAgJk8zc4eyP
fj+YPhahm2r+l+g1+jf22of8A9Gj3EVHgAjoGnXjJneGQQH2owWuvnS4+GjDDoyHWj4KiqlV9vkq
+E0KpDFAbFSd9qed43SzqgI7wtwLWvKpufJDpasaDF/agIkyPIAn/j+tU1OcMQzbGagjHm8QZ8Ca
R9oiJpW3IbfasoGtEsHRSKg8X5DYK3MSOpJrMBaYAmJKwlneAxD4J+GwssxSNwAlMByVRNtde+Lb
SoSbuxxJzdwASkCsb24pV5uJxTwbhYaBkfLMQnn73IrTIh4i3p1fNsj6N/L0IvdlrLUypyZM0Xwe
EcuAwVS1y9HZQe6kuMgwsEwb/FkjyekDK/hcq88ZOgVsgBT/SLJCzE1O7gNoluRAlZDmn2agZB4e
gGthLs2hmeW8Yx8SXSKwS9vUqeopEq7R1cDIQPurSIZOaVAkAxKQqjehDv/SipKZkDB6a6mLx8lV
omgfvzADr6EGlgs8NZjFLyrK18wBMKeVtgg1joeN4EkdNAhmYjIo1o+gkWpT98KatB/kvZG0gCuf
vke699wtMTVZd61Xoda5QbswF81Dxjdq2+I81lODg+n3ZmHWGA6NVfCbzjRIvAP+r/dJfLZwtMBb
in/MlR4oTFAfwkIAXcV+bVG2PmUNuL/knGjqwVqglPXANomp5qyGsG9MTa+95jt2GqQUqNPJnfii
saI/z47aPfkVr5/af0p2Qyn2dD4kOoXE4GoDXKVY1cTS/vumyWFs9afSn0elaZqWqaqwtaQ/W1ct
NBOrbrtkR0YaLzDH5Yj0cLdkDC342ZROcI5HoWveaZom779QuMat/PxWEklb4GvcjdrAeSIP/mGG
ZstzmEnjeE0T2cHwCyDnoADCQKG3Sl1bCzVxjQXURpksETJref8QElkopGBy45TdW4pLR3gGEpaM
YOBHJeydwElJNlwx9TpcU9FC84UgBrXLTO8JTxSKgDlrV6D2AVmMxsnQp0nlfQDcjFUUTerME1nu
h6dPruQe6fsKLSs6X/g/05ookfLe7LLfL1GAnwc3wdgQydHfBho3idLh5VsCdghEtu6Bc3uFJxtE
55Oje2M75VLDpXDMEVbjUcyWE6+Le+YrE9ETbr0kUAQCaodPiBLEtj/C1sd4gB1aXOU34F658Rp2
x9iwjaf7fLuq6MSkW5AHNicJeYPW9YXUN1whlrk/r0Kf8YAbxWvZ+eB4jF9DXPqgB0S2eoZLorMD
IEOh1Z731rw6+3u4haAg43HLBFYH+Lsb92j3mpnDmJp2FiOD4OCbAeWu8WFwCcEd8emEhfowwBL5
/prpGaGTyLzRsuwwyPChZ0Tbll4HA2UoqmyyWCAGsNhpWX2s1zla8S6uGBi6IAv0ceBWqnN5qI/4
p4mmIQAM4+yPQx454SsBTNc+87EdJWvw7IBXNnRDcQRJQU3IYiwx0DEC53sXMA5Sb9BO5nngGsSm
igDiXKwXXCYcD8Y9YBiGAD0aN3MmKcVMAOrZ/NClf+7WHuwQHZQ+1PaR/eAQw+laBmeAtoL5MJnv
fdRVIrPvu8AW/BMfW7AYrNrJxcamWH55WYWFbuMa4LZvj9auJmDZfA3SxoWGoHOX1gKb8ChZEvsO
9v5xWUWczUyTUpSH78nz8B0rhH+h41kibxqCYnIgv9vexJhF9Hw6rDcOTBY2qAyAyyg6ftZ4WmNo
Ic/oQxBWQVavGdE9h9kWb/wGb1KudI/OE9SP1hTkUP3JVSesHCPx82Cg165s9sTA7kLc1oWoAZYH
2X8RMu67OJPwF0CdBHLGmSlsAoxMsllcu1wXgRqk+6BfwcQLjALukjAAfMvApT3eM9YoSXKElkmk
ay8hRTvxSYYGzbpGHIPZ3oCBgg4xPT9CyJoz+pUW2qJhunhkonXECJ3kW2AmuEaqAw450XwVb9Sn
E6/Bl/D1BrfsCVMQa6TpGzQN04p1dSKZfAYrFEoo9voYLt65HmMbRgMZncWB0FSu9aMO3ph2py1z
JYen2ocPkI4df7m5lbbWoC1SBGHK2hdU6bqcY5EKZ0rkzS6mzRGxbINldeNKR1aCcuOa3j/aTUd0
6WLx4ZvjpxduhLmMX5M1y/f6rWhtWl38ACkbViIGf4fL0IIring78rLOfb2Hef37Zd4dc9j678Cp
MR0ByPZZfQz+GDBPY3hsGym0L0gUafnB4Y868i9sahs3/Lo1RJeL3cg2TzPBp+nYSS4C3xG59MQz
jkCGo23IwnxYi0vqcclFv0mMoun/MiEImdB862D4uOmjEYXD5qXrJ8kUtUdw32cCQ8lhxbEfutSf
xK4GbuFm32FKlgmEIZoIEjAh6ZFx+HYslBKR30zg9c9xBZ/WTknR/L4yGbgFP7qOfU7Bq7Uvfzi9
HvWP+uOHJ0Y3wq0Pm0ENre97qUU2zNN+mpI/AmaPdo+1oBRm16AKUmGdbLYf0D+D04DpwqnFzJTM
ANTfm3qNZXb/+sEi/S13n10O4jdWMP6sJuVvsKLZrQiCJkyjZm6IXz6DVZSRhR1CrR/hEHcOGls7
yL9Ee6jOF+V2MubypGDAq67gbAgRecwBJZHMQXVUjC34LqOPg7oOn0YM5Fon+TWJf6ncpL/pZERE
3yFZAxSS7ad3qGf0xt3kR71/+GshmorM+5pmU0Et+uH8wMaed6t1g++CnhzQkxyviHqWEL6agVgC
dIdO6VSUEOXSBzsEnDs09Qo8aLcEX1wFh/+l5SZet+fGLoE0Pqh8+xwH5gLThNM07RNp0EQ/0oew
IVV4W8/bnQ7u/FMtRKYHDYP7eQt5sTnVpBqQRdK42TK7S5WD7vzBBsEMVmZNsL6AanDn/jLie7Jb
9b7rhWUnWJTwrPmoH58WvvfiF8fK5rKjGTFyL2VKSKgocW3XfFlUDoBZBa8TZSzl3xGPd+iZ78dl
J68/E5gnL/Rp3SI/EtYqLCjCEb5+HyWyAsrZEVNJRIpguF3ECq6m3HQj8HCBN5hhO2DND7hSatVT
dThBaZwIw8D6WbMRTQ/TawDNZq4SsOcaduO+xyKUdHElnmke+CcEoJnzKh1uczumyUJQ/XHhINAC
fUmxRsvHPOsaKxA+B8HVbOzmxByDJn7OfFy5Q1+CZcC4hYG/uMbkZsAyyKaMr1bBow6RSLQrYUN6
kE/8paI5k+AgnbpleqiY9xRk/XWoJ2AJcjaM6NLY5W+4X1GKEOznYltPCRVDZGXRBfNomvF+hgNa
IgWZdDAnpYIqaXWdcfHHnrFdLVuPRZkiLnnzACip7NiuHXbUWeuUXuGy60AZIBjpAPTiQueBSNKS
0sahCGbtgVl50UifccK6bAHRlvfzmN+ULfub00yP3OOjeOZHQsvhtPWec5KEhhUS8Z50ASnWgRNB
yXFUV+pZKnrcjI4WekXkJpFrbeNrmXkQaMMdjg0zauCHgS8XWg0vZFhTQ8dEBn3F+ocIW1LnB4Ib
ohKAVAXndxM46fYnxZZwOJwU5KbhSDN22MvsOXj0IEBECn/Cp0DwTVu3vYzgNbt0Wx93m8RzWhuN
aGkTHHuiYvFt5+EZQGCMU1HD77QBSuYPDBVKLWwCWHDCIktRa6GhcRX3mDh8dmAzhlMogez+Nk7K
NSuDVXVHW+JMyIh0ZrVzllyOM7u0Z+fZyzla+AtejxewpueBfjU9oESZhhjmacsHbUKf+vQgnI3s
2ZTrY+LZ97e/sYvI3ZG8ca9aebgzf6bZd9ou9tn2kKP+E6epOzyeZ8Oho/oQnjeyPe9Aph12gxER
c+ys7p1TcfYgYU52jgXc18C9h6uhdWddjzmUj+fvXPPPlr31CTMlJpbcB0JT+GrAdwJbihGK/6no
qMxbuLzZlx2v/xM3xIZZ5GOO4Bv23iJ6k6LfSTEKMB/9oqMFG2mLwqc2hklIfBHjjwn8bjqccrwX
pshViQ9LnNJeyfZjxQHNbPHLSteRcb9RwoIE+JXvPt64NRPAt48Ija3HhXvHbwie7WRyzEfgJ7DB
h1QI/T/y0xSuYgbtyH+uoVTjuz1C4OH4x5oU48L1z53tn7PRWeaR6uOS7Yn8B0oX27JxvPVkvBfe
P/mo5jIgwTwqf39BPW9itPDcS4vveCXawz1xY5DCV+aKWThHJW2LSzvCr8fXDOZfBE22L8/RNX+G
TGtYFZTMzpCXcA9FuncUw+gF3wvcLLjaPrW5P29hic80DDxDWLQXB+Fwzyuu5nSVIwxknN74gV3X
eey/HkLsVeYOSWJ0Amx/eJSG+x1fcF/6Me3xcKJwhPdBy6m/wS7Y3ZxgANurCY/BdQmBpa4frnCN
51OhBdxcSKn5DL6DLWsgwrjySsW9srhrfQSr5qXO9kPYUTZiD8cMKfExaWLrLr2GT51RllIjEZPr
xZNuBC5Aoi60KLi5o/1lYPiJy59mxVbCWQpXp/nHXhAMC8eaE6JjRorvJbt/RiBaDb25OqXYPwn2
XZ93p/f1fZUEmwEVVGkL8RYY+/cKRRpTM1ilOhmOTk2CDbNj/kO7vcNtyn4QqrvjNRn/eLhL29j+
2aMRVtnTn02EMWLu1EOEIe6YbmyvD/q1bLHmyS9KRj7VNxRCPiVGVLP7nVF1eegfDOYR5YQ4bNEh
/9qXMOdQxzMWfUKdi3mk2zueXJxVTcGg3EpIfRYfd59BjZFG8UG4Q2cPd1pEFUNAqM+mhm8TMylS
JtllUJmfcaiaaOQVUe+saE9UzlHSOkW/t9d80ByyM+dz0d0ELs0CCZcve7xB9znMnWy2gW7jrTii
vN5C3d48xgV0/Z/N8B45w8fKYHl97GM7WMFrwz12zDYdrC+DluDtKUNNJmPsIe6RpqKP/y15vfU1
e/F4xcikVzp+vfOa14ho6P4QKjmosO+oHPlsTF/O+GXjE2B6vF+UB+xtDnFNrP9ukWqckOWk7tze
JCNX7Rezw1EsTvPKVbgDNwHO8ei7ZO4QTnTKp6l4sU3o88SpSyPwMjJsn3cV2I0YEjrK/Xf55lxH
PnRofhXNTT5T2ITcsQCoiOte5uuGaZToFbkj7eF6tgyHp2yFlxSXrfcmGYS7nAze3oChur1T74ss
65Eddd7eFlZgNMcXO7HmBDGA3zSo5ZU1a5GdFKXPQdimk1iFKHU3KgKsnQI5vuDHrS3r7jPqBR2c
/uHbj+EvGV4O71UZ6XT8CLgvkEgXuUh1M6xwqwm8Uhzk1qyECGxkdiqtsvpQ0G5yV9+rD3garD4K
KmnQqWvqbVUaJ8zebp/a1VHKMktjIs4B8Rl900FD+WPNdBTZoRNbm6qdi+mgxqUgH75xhV1847He
nFUI7e2c+S4sZ5opVAoFR0cLtfan39coXCHMA5427DDc66V88aqv9yFYCuB3/Uk9A22lOIgNt7J+
LGBjHEXeS+pZPR7DcVODWYF7KTFX2EBMn8Lh+f59k0BGCfLZ1gUc1IUcjyXjakqrUhpk8TkLXT0d
CNG5TR8XFaIuGDcERppo/fglB7H1zNcEiUikPBC9xuLok2xEcQaJw+jbkUAZN7jg6p7ZkdxHebmS
u4HxGZdsV2jlf2PSW8lrrIeGtpDrmaUNrGihVMu4caTKT2G8Vz7YaYQiEPFgPgDTlKA4yyQ/QBO2
tIWE0YoI8u1W5rhcXWDxEHFAixxPrOcpuWxTJXAU9afWHTGef99OxqzWGJeauzW+jkXVmY2TfIDi
sM5+3jTqhPkxf8frDcqBviw0ArY8TYeRvcmD6SsbPhukB47YwJYe9sxoPDhhPz+H1sdrcNMHFzeW
hQzrwlauAb5DuO6QH1m6mewUkJYjvyNTLEMlQhIIQL33qn29WlTJwkRTCkE7cKuL/yRdohtUG6M4
UD9n2Yi7V2CIRfuSey8AHRAahMQ4lxtjXfb5xYk+IBcIpngyb3BVwTNHd5SPx6XmmwtiJj32Gm0k
fQ9fY5lm61bj+SzTZvTWD9xBhXMcvCZZysIeXrDEXn6SY5eEIcExikkTO4W+aBsnvPitNdX4ufy6
wkHqE0PL41X/TM3kFmKDxC82oUZPgmbGU6itadrM+DUJDoDPsYqDbLiJ2l9Ln3HNkoxKL11ZeIPh
LyW632aE0oMP+RLcV7plaB9TzH3GhuDUXGkzlFX7wsOB8vAr4HcSu6KKMGSskDPAFQL4BQ43OyyY
mv8qPAM8NwE2S1f4OinWa5kv/kbkvGHQ8xzzBGN2N54NEwb1dcVIIPoN0rnO41NAJOANlvynlZMQ
xkh7ej4ZXUDFxh2L6uhjefkiA1KEY9mMviJsLppQ/5V7EQ9QG5rWtG0AxvaG7D2ZnSieuJMDR/9N
P770mnXGjI/81N3YYCnZDRFMqv1kDrGGOdY30wh0yE6v7AKvmR+F0M6gF31oCG0vD5LJChwbiQQ3
Pe5rdBRSMms8vRlGtxSJpmZXC4CT2G7PkEPlxinaa/M+XIw9ht36xqDqUf0SH+jWESoXHgyxYNax
Cb0PhyzWWE/I81Juh7Bb1krnQeeXGBjwnmK+GjgVEttNQ61P9YRmdU3pd1kLJxPxbeRD31JYJeBA
uAjgPfJ08xV/8c3sQLE1vWftf5xKntU08Xep6UlmX9VJT6LuST/iVJp1e8yC/qL7c5o0lpMy7+8A
A7/3Sre1fbVKA/fnAGeIXDQS1YYtv9DNt+aDNexGp2IR3siEqM+ohfnHnXJ9j6ErrXMZYBrIhv1q
fIRU62ksCzvZq7cPmZvb1xqVQat4OSnG5yD2OfM4qb6lp9BVUDzPMpxr8VX61SDOLSpk6/lK4HVd
IaHsb0ovg61WFauZ2U44NThAdbctHDDQCMSJcGuUY7DiFK/gsZr10sr8mroBtx3NzQnBuvGnN5p9
eOm7mC9kkkUtiejj1oSjcsP3RjoR4j317M0vXH1gVD39GLi2dC9Xvq36+JdJaOC2ysxBeFhQFddR
nx3yvVWZk5MW37pvfdiSIwb55OO8Yc9qvvIwHlD7gxN0/1yY58oYAcLzYhNzhEbUIrII0xwITng+
TzXdbdIB0o0PZmTSoL99QJ6IOtH/MkNA6PJyiGlAxcXCfLrlxxUhQRKc8T22hD16KlaGWNLBlWJi
uupasApIa25lOJ080vVRBPrCD7fISN9k2iR4LbL33kTqQ7BH7gdfr8AJBs3amfHmBmmI35EHpi+i
ny/AFR5hPeQA2gdXYaMD07+OzMAIJCFEpfP01o9+mrG1MxckOECpmF+O5D7Bk7VW3IxglNgn2FNe
/nH6T498tldwMgwBX9Twfvk4oH7EwIr7c3gH/SZWFYISwAMGJqPPdW8hKAGgUp18Gu/NmehcI6zk
+bjt7T29LBqQwQAveNzUjwTXPEK4O6hDECyvUWeYfLeGYM3lPMuJvgZMZ2SM/ljuOW+IdlNPaB2R
ryJQkdN8I2BcqvBmONxJoV4weoREn9Y97c3g/gfZTirmCScbHaUyRHZtYpjUrXUN2ZIX10NCnpA0
7/LIoTZh8pkdWjjSmFe7ORg/hEF89cUBKhm9pLoZAupzR6zapc7TmJ2gw6fyQ+zD5b4G1opkLPmo
H1GbPNtJigdK7kqtLWLERMadhdrXlRms0bUhqhBg+tssFC61pMsb0rlMoa7z6FpHwS2RCJwJeUfX
ywnaJQXdCS31lYUDfQkr0tj57exqq/5gMbfAqAL7rbffcOIDILzsBFaKX5jcOluYJ5SyxO5Q6XZu
qtptPH+yWQoT7gYjUmMN2kgS8cVRhdELeZKEbG9aSE6hjlJsrOO5QOxbzyZv0PaaHvRGlWDU94DQ
c0XzYIkwapDFWWttdM0O1tbxw7wNcoB2wzKTfh6GGwwpWAydF3W+yZ1iIobMSLdDzC+SIemocr9W
wzs4/xMbA3GkAqdhlqZwgs1V/NHiAxNuxvw6ktCCVHNxyTKs6BpSt/oODTIF+Df4nvpafwSm+8Gi
lCZapaRh9Q6e+C6wYVYDIgpZxTJDWiTPwwvD19anLDO7of76pcjL5L1ijJ6wFzKwofOCGzzckqQI
YWCF0+gWPR25KStpSf+EYYpEzg1C/xGDckgZ0lxeaIMdFoCKvddn7dqpWVRwhNhv8A+VPHQ6r9Kt
Yi9GjwqNnyqtodqFYYmFVcQJdWVCOJBgvrfYXVrMjoiMBWDfa9Pnxydb3lByW8B4CZuEPfMo3kkK
SHY1BrB7/WlDk7ssjNWTZJI+yTxf6p3DA+KmylBmghVwqDPTjrAqrEX8MBLHILs0H7Xd0CoGAIiX
HSiEg/PJ61fnr8sB0yxUtd5P4AL3j1EOuRoTZNNpWnSpQzM6CIKva0eR3R8lYtyeFTKT8SRrDgnh
IAWFQmnHKDNhPgJ3Fsj/Eb+3/rcb5vlICFw6hFyeyh0k0WLQvBYW0srLmCo/k1wahBAYGhSfDxiN
vtbcqiclXyr0wKl1+77YCHwTwWMB0gX+Is5eU6A2nJCDpUFmzdcvhbGc0PmM5R7/9bVBSqZIcH/9
QN9/T/Hb/ckYO6DsR2k3wCCHHpmbrhGfhuPCcx0KswR6eWFej6o+kcyRgBMgzo57/SHkMwEXPKiK
JKI/HWD34D3oh2gQ1YFlmNCkxTTGRrXBGAF7gw0zPkLNW64PmybF7nA/vjWFY5KIpPRoO/wiKioj
9GCbqN3iSR6ZibLRR0MEMh6PLW4fHZV+/AgeU+O3hFTD60nEGNYEE5X5WueZbMnw5ZjmAj9SUqDf
5G8+c4tQnR/5ay/aH97V/yPpzJYU1bYo+kVGqIDIKz3S2LcvhmaaICgICChff8auE3GjTt2qrNTE
3aw112zg2rcfSChTaiGdmg0OctOa5136EwO1tmb5sUZ8HnS0D085O/xmItnFEPKKrrYzmWFIA+tY
M3L8r1sj1swXrg93gwGzetaLl1F/LJvvwVdMkNug3MBks98M8LnTzP5ujmr48+ZXswYo6qmZGBgB
waBywp6B0VtsqFwmtxrLb020B3JsUCBSX1L1SwPjy0N6THjx2jl/ITGY1NDUg2MSpOHuN0w7jXw6
oxYvHz4V8LuzGShWefjCfGf5ms6q0Q+tFiVuvey2yU9HnPnHSCurnKy1OKDeHYoXSIKyNfuX95A4
5Qy+YtzPPgCZkiUJDR/1KPM7j1nXC7uLj9VDKuINVtbo5RWMEng/tymQ46n91faxz3csue9ak4+g
HRsVLCQhhrBzjN6QEwAZ47hEuPVFPM6ULsJMcD+Id0NGaLLB104uSeO2tO+zD1kN/BHbfryQaoeH
mjaW8nYxQ9GIfaB4Ve0mtie71zFvsJ0xP5sxe75eKUPz21N3GXxB3a34mhyF1sR613QDS/k5q2Nb
wTJdXMVwNmiiAdyVeqNpXnqsahhvITNwjB/ejJM8FLMSLpoL4nfPLxrLJ+sm6J+obe0Ua5zWyUh9
1oz3mfstqh4B3+BdbxpQbUoH0lbQydYm53NzaWM/Lecp4gpryJGNIGvkjntDQa/eGo8aPY7BXPr5
JLz3gTsbc+G7pWieTNja2UkxJJaXDNc0ou4S8FAsXpkgTs25WnvDkpW0asbOIDGb3som9ofQ0Y3i
32fvPRXCOVlMiWLAHaqOHpqZp+vR1+Our9XtlCl2XbkJk+dS0Ik1bdG/jDc+rpW+L1T3Q8QASkWw
h3nzM32zQKMzpgMjvVO98yjo796QojmPtEzXcHEjPvXu3kdm/+VI1Z2Cv1OWJUXAw3yeSZZK9k3n
TFvjO47w73mglZLD4k1MWE9iN1OZ3HgyeFDt5LtSK6OFbdYZZWdolVEiBfkeRGwbxjIoCFA0MEpK
uZfRWG9gOT2GutTueuBUdCP888T+qkSDbvnzZDI7//JfNIjFyObvi9TJoYNx2hQBsllKNuHHYAg/
kFfAhFtoErjLMInssRVnT6y7wxi4CYZLiFr2myEoNRKcqH7HZJfBVlMMDWdI7Ltb91E6j+5XwrVC
ds5YtI+sRHFq7Bu7X4oNGVte3hZs85eeMTc7r/gJv2/zSQ5461HG3FO/vi9q6K+UtG8T9di3njfn
FarsQYVEa8LYEbJMhp7c7BA5UcjkxvQ3pQ95nv/idME3Hn1+KnzGe3OqWoNiBtmry1d3yLxlG/LG
5AFlPjXqqZJc/vfG9xMedDHjkYzZoe9FjQSnv3apOckNBeURBnBpNFbBalAQv9mHi661+Dd8o4J6
TMIfXo3OJGJizEBYB4vloeOQnZM6XuCG+1hrq1VGGOQKQzOiET/6LbdxLfLz/dCTnM78erg+o3nw
IRkZ+TV20p2CnlD49g+WNV79BAgRsEv4jx1jCP81mZ3oKHUfJzkQfqQfrAty0G/CA6oSbRehV6K8
RnDP9URPnHoKiFm6xwehG5mP8yKWrSlZ70U4IYDmE0m0KpI+Qo51dnvNHGLDS0cjHpTD7img39fz
jsAoeILSuozdQg0+qnhWKE5IPTOEDT9uRP8EggoWhNTXXeONcXDtMHCRltOfyVwJyTMKqL35sUgB
ntdkG5PU2MLy7fFmCFu8fmRzQoBgxjUY9g4fV79sjuVBVWnjAU+NdMf7Hm9k8/tD2hF+EhTUrRtf
BBMsEKwXqBtDzKAxoFhPYzwlrPJAKeRC3ohJg4Y8R3HJI3bf5C+wTD4zddk0nEShRMriXW//lM6s
W8Q6orrqCPOE7lXD6qMprj6u0PMhY73mn1kNy6ax+RaCMz0SQgOAuOTlfW+03jA8jxOSs7HduWOt
XhCy8ww1iBVTveXXb6DmXv6a9fvSARijCIQMAiUAMc8ZhstxckwRGIHIsi8AYWpdij6pwdi9f1kt
s+HU6a8PJlhWPbSgsQFeadwnXK/SvoUq7rZXsLtAOSw5GDCy2P8h4i9znRa9Q2tNb92YU7BmCHA+
bkGamGUBsE+QgR/hoigDD2Zqo+r5yMaerD4buGH0nb6c0DAN4RJ5OegNLk2oEzSal+GsvmS1OMGb
iNt+TjSin8AE+OjkFtRmZjyJwZEYz31wWVR8fEW98g8v4SMa9xiX05yh08OjToHzwraMKEemL3tC
Q5h1Fp5rrzUUkLox+/10oNv0dKY8u+8GLt/gmBXuWcVJQNgcPRhjkSxxAQAEdbZlBk/gPitmLtz/
ewVEy8/WGAJfELPlbjZxhRfo2GxBpYUuHfeCDaRcCnhlEuR0Z64kZLNi7N/a2b7tUJujAdRRUiDP
Z1zZXOA0MU1TF6gvhZjsF+JvaqSyXlwlaEI8+Rj/N4XhqzUmNw7H8FO9xqwpGDKQ8Z4Rhfr5D1f9
5f2kqcirOSQhlXBC5riZv5GLr8gkzt0E5nJ/HUt7fv9MfU3y8pHBMVYS2JctJbhk8WxCtpgS8g2+
AxdvMok1y9lbjS/v3CsgzYXjkT/9EES96B7XT7Pg98PiIo23ijyfpgsNC67pspcuz8YcwwFBMXNO
o1zGbMxsh1eSQGhXNDTDcnTHRAn1KcpUNShktMXpz2B8UUaWpi4/3U4euPdpIDWLvl8ppZMBUcJT
InQgXyUo0trvz6u18XuUar+TcQ+FQExT3ACwNe1x3IbDNkSARp/eyt69mUuciWc4rRNGuGT6oU5U
oo+2ecKaeoIeppPwBTv4jUVEOlz12HtDwR09D2c8+2rcUn08QYrJAvy8Z9kn0nbCO45ZKz32s0DW
/O2txBg2mWGUxr9IUIWnfiOvHwUuyDs89e6yrlm4Zuhjt8E1fWrJ1+k+O7xWY7yWlHC46J/iRPxH
bO7Yqyttlcy5J7hUvnzg8H+5IAY4wAmutQCHCKignAwa0lSc7gga0BYz1NLnTrVj/Pjwy/rOcBqZ
kN8DRCCT/P5FHOyOcYNAofPlZAZetKa//b/LkFcfo5aBCUslYX8rgyEO3jHPPaojKIbjrwlK23gs
/kfqvLmxWotdPCwd2tMRRHAZYxEjNQ7kMKyVIKGuhDcLA/2r3y8flMTcVpzuA7v+goFaleiW4Hl8
FhLzxoFsPjHpB11ufBX+qAyXVdhzMeDEGT8NJAa3pxoWByf6L6SKfl4yoj5VmLmqi+G+nDMSS/DY
ByjCbZQnz6O+DrGjwHgxxgNLmedYbinOR/ZeJZMFxSyLVUPgdfZTvwb6lzXR0d5XFQejOoUvl9w+
j2X2unw57YvwcT6OpEsJaFkJK5jXLFOQkdr3zCy7odHQs6lQit7Chi3Kwdgb/jz88sJfyEs5uSl4
g3w02BNvv+1uBedPbz7Y0RnL59nM22p/TjFQE0M9RhkpZMgH5oJnoHJ6SMC3ZvEMx4PVRFpz3o+q
Na4E8mAFr676BuOUYzOnhIK6gJz/OOmW7ybiV/VNEc+e+Ab3zB9NThlVXf5hYMfqfYZMZe54h+RV
pfOP7sPDWBnp6oTdT2XeH7LJQu44w1hl6YLNE3feK53H+AhUe1UJK7KH5P33+cT8JHhJmLG34Qe+
O5v9OTxM4ts5XSBZTZQ5I6Gqie5fB94/aHG1ljEFLNyWe2t4jc8lmNoi5jnWp37gtwOf7cZ3YJI1
kflIP7v4Q3Nnt03EjhOP6w0lv4DWZLGH2ZRKd0uAi4qaOesutp4deh7oxPU06MqtyiBAyTad3GEO
1YmP4hlmmZ99lg1EtXQAHyIz+bC4G3q/G/vVMxwMOjuVL/35OGGK2iscztJ2eN5NSHi9MxPn4MD2
q8h+Xnx8LWfF47PLOTZSlVZe2pbPa87vNFTYr/7nDsM+/izb54HDAGcJTXhSLKZvBgZBEd+SJnrz
WRK/SAkrrSX40tUpyTacW+ePUw/+Mk5QqmbJLbEf5JhMecKKitcJToRE1WDJkP6c89V3QMnaU4DA
GEllU2n/8mrPx6ZW62Jst8yBm/n9synwf9hNPw+zr0APcDwZ8kSaF1s4+5kyUskrp/jwM4EaMsGT
M8gBlTPFaQHwg8XV7c4FghCLr2FGxGhMYVCBOwG8KQZ/6onn+CDfC6jqKcqYGpYQLQQjhG2DP+WU
CzjUIDWIwBCqCy71ND+0U05YXpDl72DndVWu0rW8cZpiHtK3C+ZMZUhVKZtFSAZ1avPzQ5jHPQOu
cUGr5BeZ05VA/H/4ZzzmnMSSW3N2ZM6HkSS5w7dNwawnmc5qEuC5DbEavtVjaIyMDVaSi5KUDnv7
msu3lulgrivchkSXQ1FAiEQZVXBusoWEqS9XPnoFBgQ7lKQDhwwCS5geFEKADPPa3p7xUsvwCi7t
Em465h6QsWNTxBvAfRHxiWYKuCqvJwkiUfSpZJfxVQ8LiQt0FtyX8LpE2Z+c4GM1QohhT9aAcIQg
DYgZYPYfyKrxgPcAQyO2L1OK+3vYYOpFmtlaWWIIc2JibUnYP5ofro8NVmgGkwXoYCUg+vA4gsH0
S+aw0ZgMpaDoFPPq1J4oRBXGK+DKZGdJ9ihs1uVIZ+hSQuBpzW79gAe3bOBgbDMzevPmc/0DQ+fs
S7eGKKSdvBzARYJAbLrMj30gW0NbwxX+g7ib/gLwJr/y06wv0qH+qyTDBCM1JzCyKgN5dyiLwvmE
lRL2oCTr1foWVL+9ZGe9BCY3CMuGpnI+DYk/gRqAyZGD2wZpmk/c+c97CDL6baTj8WMl4OyoWAoS
OysrSi11182HgRyM/Rxe0OuQc4dstYlXJsYkzCpbhXQFCW47sZTfIVIqCizBUfuuSACal9Zw9emg
Toq3Sd4v2b4SxtEA3bSNLcknROp42iX9Y2eWU4BXZh9j4XWCBgrdfbegB2IAsHvv7r+YmIFTAdzs
x9fhUE/B2aPC+vwgR4/GxIAkWzhQEKooNxYwxKAwSR49OMwj0HwaUrTqtTGhGrzJuafKJjaZpeyS
z0sCp0xwCHV0EGAIS45j9dG/A+NFMklm4g9Bld7fTPDiQex9YYAmXFyequy74er71iV5f+a9pajP
asvWVs/t6Apmf0sOE5Ac4NMdc7Hkdrfhuzx8kBwbB1ZGcDON4vRKE3CG2kaFkdqcyxNSucY2377n
0KK6QRX+slOUYgTag7gRolE5XOvPl0sC17sxG7KLiP2ZggzCm2OGT/omU2RykjCipL2CaBcj3g7v
S4mIwAExBwwIit6FlTHCLWaJynR8qjEYZRV9zYrzA+YhXiXcQEWHDSLWsUZ53jBnzcDYePhvYFFY
FUEzNoYoID9gyh6FnIrYazvGoYvKgoEr9vmyPnyhkLaZhcPqBYz3JyoqOwoYDjgqIHMAn3OLXZRq
LjHgwT3iORv5iNttpPuUg/Op1VxpI6rMyU8VPcf2e+XOGHIiDXQWMOI9keVK0xG8Nu3mvCsI7L2R
cntwCgO4jyTtuSA9uL0JDwSi8awmzCnbnRgon+6WkBnB5aRBxIP1ZVaZWQwoNyIV2zJoA8Sx9PQL
roKMXWPA+Q5xwL1qVGNIyHyG+MuBPdhAtkxOPJL3Kf4pzt771MOCBB/3iFpq8ainHUbGl9ZrrixK
9Lb2Kf6pH4CHXpzqtS9jokIRQvWIjym/3gWGEadAQCrqPdZPTGyjoJzHN+KEOe/hlyWilhF37dh6
Z4C9kP6bZT5/nkRs+TdqcnO6G+5wMP3DphQrA7okvERI/sAeBNoNbqnvBdlTexykrw10Nhw4tRWi
PchqHWZA/HdI8Dl+oCItWMHdGiYANszLNzuC154rA3R9GTPE1XRB0jHTnEiUe8Lu8R4LZ6YyfMyH
t/H2xVCt1gvj7KkMgimeB1F5G49tbrEXY/0xH6MtexImGtPgjWmLpTH5h7sGf13WYbmUt/Zs8kLM
1IF8Mzc9ysLTg7Z0Cp7/tqVjvR/9YkkjOG5ocaLYcNvDPerwnnHqpbpHrrl+brGJAkPqkBWpVoxP
W24+VB2L5w3lv/zLW9foFxyyE6xZOjEwvIA5C849Bh+3evIJ4VhwV28n+Gu05ieaul+UXT63TzQ9
fAifg91NMshmRPrGppsTdX8abenir0StEvSWkiDEVoWQDEW+YJy5HvOEpgxK3Q9PCxRgsGmJJ6PW
/be4Y2ydM/Md/tvmsBaY549Crg7KodcqSxz1FTHo/Pw9MqzvJhLIgVFh6XFVUC+t6F2ysLwNIkCh
/CoBE4AlIDddj66UvfhazEoHbjGJCEQ7V3jOWTQXdROAv2iHmHQI4uLx5mD0wZAFYE4Uuc1WeeoU
IxxrsgctiQ6MYqW5dVvNjn2hEGN8UBLMSW3uc12H8lbzywiwTTuIb7YC0XWmkCQ/+ILVJ2hPBnWX
px1j1lNmcQjyNs2SXkqYiKUMzgpR3lAwMW2LShq1kf3hXtFlFlnEx4idRU/UJB/aVmCDQvUJGA6K
aE2PyTy/24hgecfcnnyhcKsz2Dj82m3lmxQwMX1DTykpLvV8w63KvEm8/zsnSoaD4QRMdE7J9YJE
xX7jrPvoJUgTBfGNGqnmfppaXfgpLdhF55fN6GFyoUBulukPtCY0UiPo5Uz98UyUDTXb1syKJ4hU
QM2dCSRcwHI0LTNljpHp1EkXmGC5POYBefBgekLLoRi8EwCWweqzn6AF4q6zX8QCgquCbmL+QDXY
CKoRduUD7jNuEObKdwYhzMlhefEHMNS68AEtOqhXZwqA/DhGQNca6fGLZSKJ7qD0q3pqvn4ZHTBX
4m+l1nhjFbg+U7XRLm1A9csVQsIBSsw7piMF9+xnSU3X3GCdqdfipLG49vBHwNbeayrwLEKoy5Fb
L19zeFrp4UWCxGeDecktHekS9vZ9y8sgRw2Hf/dLFUD3XMC93iEQNe+zmvw6EiytdlNEeZAH2M1D
D5fBRf8KlxSgfjHEjQAOjF0D0U0Yhirz9gfZIV7G8EMO74Mcni8UgEyJhT0z6Tz3HUIv7HBflTv6
UQ7V5k3MM2KNU/wHJZJVgVfnZy4CNEnbxkg0TM1kDc5EaSf9YYNjqC4VtvDyoNgStQyttI3fJlRf
vCFXnMsgmZZmyYvCgSKzg6oLW+kz+8wmgQxwynxp82U6DSYKWwUj6PQKbG9zPvnEYzjfBUeTjtmo
lZ6gfzuY0lX6fYMB21lUQELB/R6KSIFpbitRHE4nAWMH9sFrj5sMwBRqZZb6fVmfHvPE5M9aP+Ya
YEHZ46MGsN1FGfAYD7fd0wtwArBdBDyypYeIt5rV7munOQ23Lc2+tIe+bA093imPm58kAyMVY1oc
a9akCmxh0+B84g1WIOz3EDj57b+v6qpyKcVJWsXrBX07szMTrNmHxcB9wC0BKRZV1n12be1+/UAQ
IBtMNszx7+SorhhR4SChzV7s7/HxtQfQ+g50kLbx8Rx8B6DxcXh2mwOBZasGpTRuBBCz2z05HjaC
9IDxyXgx/SWdCvof3jiDlRgALHIi55EzOqTGWpwd0grLP24QQDdqOLQCWFCLisCB6Y8Or6fqUG2V
VLOP26niFrqH0koKc39ILnthIg3DiYZoL8Qd3DSkEk/1LyYzQqtIcBhnjZdTt57XlzsJJsQi6v0u
wQ+DE0AfHhSC5Afh1xQhWVERMNLSMwjIkIGiH3Y7kfWzwbIM7h7kYpx9GFAwisD9TCf6yeTsYkJR
BBz5KpUzwRNR7uK4CowHIegRgTpQbZBPBhw2/JEYSNBVKcv0rzxAmGIhiZe7IyKgFKa4xA/IrfeE
ivOeUb4wPLf4draynPw8yQmeBgBh/YxuklRq7ENtOPYbIOVaJD8u1fmOpBciAJIBNENdwZN8uhRI
eb9WNv/sL0RzhklDgOScK37FSWB3P4OPLjl01eGdOj2xxvRRBZN+vcdV6EsUMW/d6PDiowSHoP79
EV+cQOFLLPK2p0FtAibSq4wZs9B/BRQj3mOXVeiccTpkbY29dtY7A6M2VpjcL14XKojVwDw+D3eP
4djus2PyCj6cIGXj5vWwnHUYTbg49brl9eXktHWV9bUTkYtGQhPtT0TkG7YmU/1/VpigxOMY5D03
Y3LeK8cCHHBGxuhGY4oSMmREsE52j0s/S/ZxqKxeJNioDF+0W2aTFsuroSeas7U52GlShystGC3+
pbsZPBcSedLr9M7xQFiz+MAEAQ5uf7EmNU+neLgCyoNzJ7MATTeLOWLExwyG5yEjV9LMAUECsV2F
QNfzgZOtRxYPlJxfauOgcfOQp7dIabzeMxIoaFuxNiVdrmFZayu4ObDXxA7sSZ/DSs4ce9QOtMJw
0vAltI2cq+z0iBruEMKmH0Z1QOrNz5G6+UpzPsYPm9hSkYuySSqXTsFFaWoi5Z3ToA1EjiBLPL0m
kKWNr4imaFF+68lS5SeyjsP5hH8hOTGCx/kr0kgKoJ03Hjtty+fbLV7WC1ISYcqp/5xfjs3h3Bra
9hkk0R3F9fy+SCPWOZyc8xzT4Hjx9FpSJFGVEl760X+08IGkaRGHo9UoYvuQzKyGw9+aDTzWSXec
DXV11u+AjUkWekVvaGIHFu9oJv3hMIRvLa3nYKnMhmbnTX6ghy/O/siaHkZT4wkZY/mZdQtxIi8k
MSwAmXWvlBFRb2JkTHYSc1ubERK2V0BnnJh0HAF1S+U/g4qDdfOOJmj6Ge1FNfluTJO9YTD9GXBg
vEmf4wzdM3Rk5uIll48FrATP2GUXrbI57RMWtd9EL4+JLwcZMSwB/L0OmesHK0ZzyNlzOcLeUxie
MxGQLXlNYy9xiaAofRiP/Xie+1IkRXAhlvAXZ+cAO9BTOzu7sqdYd08cN8kfX7Nkvp7sX/7Ey13O
1S3WT3Nlmbipy8BirzHx6RdvxkW4wXxIwB7DjAqqHcumwnvZeuzPv2/3caWYe7kM3bmo0bU7aAkW
Mavn/CMf4k1HTizHt4wtJhYatAX7RCxOGfMuqlpmh9Rg/N+F7G1qeuwEBFT2vovv4jgjF9okPHzK
HoMp9Y+vWVnDBeQ0ew9AayFesibBi8BnXItCOge4mQzHI45LnWBvlv+It1F70G1t2moDuqmbzT78
nC/sOxjqB9P5UcPniJdECAgmUZszjWN+zelmwv6wkOMUuJMBeuGhzh0B0sQndtZhchFq5TyMizR7
7XpjtBJX/6J1+anFkcdBwvRwlov3MES7is/HHfEhXHEArpcjgsA4N2CAQpW6/9YBizNBHhm+aV7M
4Y9GyWl//t75TVVQ0y4yfEMosu70U9NAXZ1/KRPUVelU8wGJOVyaCbZrsUVHKp58j/xrzKgPcolF
DDVhyoBdzPGVFdZrFplpvEOUcrhDPIztXrtwSP6miF1Ad9CJMZ4x9hXRLFiTgJIIe3OcaHmrMkLT
2ntBz+U2wzlAF+mXnTmsrX7kqJT9VGNkITDJHViR+gdhDpN2bFAhYXekHbI4MjIBwtHThA0bUxpU
GCD4GN7kmXsH/3whbMl9BUwHwmnMBGdw9xpCZ55WLAUDMM6PaGc5OT5MMEb6lIzMGOa+886jx/D4
IUMGGQ56SU6E1sVvB82+PKv1OsyWn9+7dcPuh5NPMyh/6NLv294vt+2VF8bAj1UYQ+tjCR2LsNx+
riUzVMBjiqFhZ8ThIsEfmquBGwElLFxHzPkYclCwQApaxktaqImHT7neeQEe96zuFwFq9+3LHa5R
+vcrOJPkNjKZBU69UFrhN33KTki1d7BhBvNPUM4K5pK85MPEop82hTQnNoHgKpx1B/XdfuSfZ9gn
z8sVU1+bRatj/eBN8E8WfFav3O8o6F0CjedgyRRqApNVuQEJkhOMRYPkinAQqfDtcXt3WHoB0ZLI
4lX/e2ui76X3PuveG+yFZpVcRKR4oEUutAl0i6ifdRBHtgoTtmBCii1rngMXhia7DumEkW3v24Hx
mH+muH08bNoYIsipoMMhlgiqnXLO2MI2MXNSjJv08XZk5x5TpuUNW/oNxbZmJBcwc1/kStPLg0lj
kH57OgAQkCCo2WCwWdghmkBMDHJkD4NEpiJA0xWfFsD29QuqPaPfRyk/aOxsi7TE7IPGgUnrimLM
pxMjvRixfxFmPA8hRTWenYXTElrGYonMIJBN6C2TzeZtCkHj2+czOKpRZj0tbpwiGB4gd7NxqhTh
+Kw3cFw0oVtxFxY9NRd7gtqNGlNMMGvu/201y+ZJxBgRs0G21mLKTuwCmF9OHbwiaQdl9xJ7EgLx
JwXVaNk1JEYN8d/s8QsC7F1Ndd1h8Zii0uS7utDHdyMDPBwHpB7k2r17zDe9nwbAN3GR+O6GEKmD
B3Nck4vSHu3PC1A1+zE/exnB4mcHbTfNz9uf11Bc7yyQSHYlgxvII04SbJ5EMGPIIRA7PA5hbB2+
qOiPMEVYSlC0VMLl72FeGw8fdYCYqfGcBbgMUMzBSXmHWw8JBWgUWzxSlrGXRtminy3glgV4YBL2
DLrJJsKRUTgqzeCOUZsMjGxJVMROMqG3W4T4alyazMl5L5lIejKOvPDIoCC5Ux0zrPXlzRtFoxgM
U1A/aGze/pRSu7U0J7moIWZRnNoqHxykPEKaDS1aUC8MIs1goSxqkywCqpqcB0MS7AxIloM6Xl8Q
yjIXwFEqcXLjWJvNEWtEGhFvTmaRB2BLRYlbibBf4YeOnc4uPBQH5o0Ye2yYODG3gDbMQHtqEj4W
U3Uuf1OrXzNEpbSmTp5tccBkx3Dvbs5gVXFYHCraHyb3BrIJkvBII1+XLhAFzUdiQfnBGFCA4APe
JJ9zROiwo27bWSUOiaMUqid1mbuQbj3MS8Bc4DlCUcpPD7LCa/dBKBl2hiDqrpAkZ7gcfQl0pNqy
BJmKkB/suBeTYH+mkica2Myc/ZQ7NF4/zREfKjW7/su4AuI+NlUV3q5ViJ6CuMY7dHo+85+X33Mh
iFHOZp+7k41Cwck1gy85xW7Avmc5Uhiuf6hUDRFgPvgFtZ9Ya+aNPpRcu/P6U4XFjyxCib1ijTUr
4a2YSkegcdYfet4v7sIAV34CIQjY+or8X5SZaClmHBdM0oQW5G3NJivKXwxeUYueHgxGmlm1pZCw
gW5xuMUwQDwd4pbwA3YmeEtgVOfyV5v6SFvDLIiyy5dg52Dk5FHflpz5oprYc/CH9f5uBvmeg16E
u/qgxhh3PULqLEhkVJ1jPzmdLUoxZleQy0ySdTggqQWIYE1DqnVMKtwhXCMgoQUADnJm2juKdqjN
ZrZdQHuAyPvvjT2ZPRyxzymYFcGF8DVzDZ7gAwTYd8cBSbApwYnrYbZxp5mBDMQ+UK1/e5RQdw2R
xhQnCNVUBRQCcxuZ6xIdBVFnQ0tlYZHjsOhhBM2T0wOnc6fnU0ZiPubUpT7DyIewTsI7SRGD20Nu
FlLSFYOMHUHgKkCQAZskyrf39TkaC3cOPMNZWoRs/Jb85Dj7SN7gt/tnxEqd4TwACxYMMxqQgzmo
69d/kPH9ZubjZvMGkGs/9msPhHVbbZNTc52sJE593tt5pSyGfGNsLW6Tl3WmkV1BqcBcguwLuEg0
adl84rbOGNRlbIu6B/fVBfwpQRyKyKJiwbCvzTRU2F1TOKwYrug0XoiIXKSD2A3Cj6huUNG1t8nX
V7dm4lTb4VU8YL7oqgJgRDRbDgxGho8XGk+LesAU5kap+XKyHx7161QSJarNJGcbz7Xj0O23sPx2
3Zq5IcKu7FBCATRkUoEJSnFokpNL7VVRE/R/L8zUGZKQpRoSGUi8CusgYfiQ04kuUvOpGg1gRqwH
X+HOF/8iSaDcUsM74acavU1H3Pf9N2UUf0LIVf7CoevWn1uxbtYvlj76CLJwbPUo/I8GLuY7QXdB
V8QrwORixU+xaDeVX9pQZqHgdLHPiMIS08oh6iIc2v6YuZkKatZQOL7JxMsNDsMdAsKd/159sAhr
IKkIATyDKb0iRBiYxH2EuBuQ+4Tz/uvEQ7jziQCVEn8J5QKuHwjtLubW5/5AFKhyYBSg7U97VpFN
Px348VqMje/2sKawQ8xj5IzfgUVPYsoK2ztovGKD6izg5DFHuKNZiFU5QKUbQxyYjnFAj0KgI5sj
Ybcox1c4Nl+RHMg4tkXx0yCyasec11Zh3HKRYr/f+NTqnCHcvwSGPoRnFJ4AS9ktF+XmEU2+dhcg
JS83tKPMXiljK1QEOID1BiI2ABfK8N8YnPG9xocG/AVh44payBaYI7HinBGDGUYNON7q55bfH4ny
YMvCkrZYniACjQf7F0gmZ/N1mzdTadyNa+vbGIAiBAqJjIrHFS/mLZQmGBsUBvQYKNu+9uw1MbZU
fHRUkPiKUONqEteUBgbxcrUtYri3tSXlXm/pASTjzvwa8cOHyeGhvKKBPQnzNtTdOzzIXLJjyJQH
1cpD7chRwHQfEgtOFhqzXm3X8TFzAEMAtKD/zYZojrgVBiTIa8HDGfr5ifCGaOB87dwFHHcSjsiz
TXHAthmwla2pj7sc6deb4ndyUJc07p4SKeB+7Fdua0ywuCFLYFSNSwpdHm8Y7xKXa+ICfM8lolG4
EIAOdkflVPy03OUUfwYt0pL7hOA22p4ck1fwiA/MEUPGY+8HE+nBSTB0l8OfOtCQUDnUOTBf+9nQ
riIADzhODqok6jhxpUsrQHH4hB3tIJzhAKEsxFnrThe2ByMBnlKwauItc6rBvuj91uWnWP0Dfllz
eAvZqjlZ0Q5uSxubgs17pzCMqlyAQcPCu5IBT1bqxQ3hM/XoiJothtdwnt9iHSMVu+cOGf/Sl8bg
JUyWuZ0Yl+k0w0bvJAn/aESFQeIrLjEcRfmW1pOFRupFCI/WvwMCxgbN3gJXeEwA6XrWCEm55gRA
hRaECr7dMcsxKsCIiY7v2DpxCw+JEu+xIbWzDm7Yev4wZ3U1Sv/PH/1tcHd+XjtR+cZeRDoZCkV6
gBFyX15KOdLqEvbG63EdUqnQR1OVFl62gIxyoBsKK9X80ayaEegOD/wAP3CR6szpQgYnxxIjEz8L
AZzJs3BIQvYgqiLPI39oiyAhJC2UGqla7hkTYVbFx5s7uZNaSFIPcgBt7ohloKFMjcdFneHzvWwW
ryVKCXbje9ZopLeI7iVx6wUclqA8AMJQufuC+M0i4TNFGOGjR2HBiwUEPgl+BF/fvShWY9YbklO5
1PMIMusS23BLDmBnmsoSyGgyp+nbgGr90aQChkghhGrUcUFyGR9EPjYeFfnssq/Yf/Ay/KnPTMdR
v4jAqOaIwmJMrFNqhgP8M/jcdgOnpMKq3Tu2jhSjAKX15sFZJduonf0tAUwIOlkNCUQRbDQBai2s
Zmg9mGbyWZyt/6kZEGCxMQLY6Bc8HwCKB+VPIAg7+XKI9YdYyYJRPrSfG87ndiftIPUFEDgAIDOz
DzMbZYtZ/yuLVtQJU8BCOhBmytys6hE+jXDDPJzDd3D+U4IurLfki/sE9HjYwByGjroprgIv6ReH
3GSCt0K8bU4dqL7VIWQCxFlbOaMwx/mzZECgl4vEn5JYh8MoRthWc+1ccTk9vHtErSGMa948Hwew
k09fJYEr5hpuT/np6ysLOLM2Khi+I6GXgor83ZOUSTXBAMeKhEd+vq/NQDKIKDAJS3fxCeDo+vrT
FXYegJri2amUMt+VtGjwU8LFdYGtDxM9gz29loB6WNqFN7qgVq8XGWpeMkTfN9jfm0f4Cgv7zG5F
ZXt8sWTGANTH7V9lY57SUUgqoqcAeqOx/9dw2BNK3mn075QIp5huzVUQEAEaiQxboERlhsbTJAcQ
+yv4FSRvvmlpSj3FOj43e3RDWPLz1vg4P2bzhF/hTISLbaAJY2aL0GGOM7qScj5Bh93jRuYCJT7V
lVDHkwwzWlT8u96ecC4+ZlNQGYrGMSwYzFGpibToCylXee1eit0V8BkOpfcEKk9DbIIOSPYgn0qL
GthspS1gS2JH2oaYrM21G1KODV5l1peLjVWLWlA/lRGzZ3w0sXKtzL8Ki5kC0wvuWaTuxEaDMKI2
st8LmKa1U4Tgq3xyOOuhP7UJ6hkGY5sTo8b2aDvYoTOn54NET+kGGQRgdtn6XLYwErF7XuacgHwE
xzGINTcXOZ/MPjlhlCBNbDyagZMIJUhYYgOnwtP4zopmdoM3RZj8R9J5dSuKrGH4F7mWIMlbcgZz
uHGpWwUVwQj66+epnnX6zPR07+BGqPrqjZJ5Gf0WMLBUOOUtJ7eoPXxBCEIDx8TGbVnahPHSui2M
uC92WditC7XYoJmVhzjEJHmUNlUcKuDnUMISmj48CRySr3PgV24xmm5gD8hVu3ozok5YfP7hbbrV
LDYu+Oz4GQy2CIrtjzjllmYxfrETVpZEN/GZURIEJu74AthUOxbg10+sTxwOyPB23qMqLGhr6BNw
lEsc96H4kBBQ2cA5k9vFayIQ2wRF2ZvQY07a7Muqra0N61hPWflYLPrrjTUhmX1+hkwNBgy27b6M
JeJWNfczIh3cXZEEaD6z14XSD6vPgbpIcUh7nYf5akYAkcl35NwHgiqL0KoFTuyYARWh0cRwMcZ/
N0w5/45eQPYY+w4DBXc17STZc38D1O3820T8EADNc0hGZiiOPYQqIXmj++ERlaRUEgjp57yrTAMg
qd5l9lu0PBoZ8JzkKCtwrpB0JWYP0MnbsQL5RnmKdNjmfF7vMaPxtlwnEXc8goh7AnTzYgSUYFIu
MJnCONSFwOoH8iP9R37LQYUy3UwIVTcBE1QrvARIXT3QJU7YE5SSm1x6mXWo+qCIC1jX1rna3zn6
Pka165zZIyeLxqePj0V6/MnFBid2HyXjGOsxVAqsDnXx/Ooe9kV63j6ceo+DCEMfcNOC3LJwE4jq
d5pD8+HDAnjk1yOiLR6uT5MB4sHdkPqgWBN3A5YkJDoUc7SWvHr4D7ARyipmzE98uYv1WTyiBg/V
dcK2a+MH4SQKETurM7yv3CuGYLYKX7bvk769wovwMRd9tx/DDzDVNQ4gZ+Hesg5AiCwQCvmgGWEb
N7kGV4OYGfi9YdPuk/JtEdrd3x8EBqhlB8Is12f3IHbzR/jOBMReJgrUMd7HWLwJWGa4GagGg9lc
sAzxAV/iyL9cRGlEYax/UswDd9kBu/LO47X6KlITBivko1ENQt0BzDJe8DcMPMD9Oo/nIHmzLusp
l8aGiHKcUyxe/vNQZHlaZ5RAI28zY1AdwMDOmhKviACKIydkkZE9OfeRi29f131zNUhh0VDkMRUN
xswAj0gXlAfgVeWJGQ5rSLwBEoCjYY+dDIN5S/2Wbs5Zwqh2NUlQ+reD3cHzXhED7SMZsvcMrJz3
88M9WLnyTtmd3Lc/M0yw0M7PMQ1zRWB8qTa9jjjy2uwEJLN7F25WE9wbRzALCprxnrUl/8TEfdPL
iwNKYA8sO509efsoXPFeZiw2F1KpGKKJkDZSYwxhOukS9G5EAJzDASAjmrYUhwOAJyxFbwT9JmJx
rUdl8+t17K0bGGrJ7mc0x3klIW7McEyNqicoDuHd70KVzDD7QbKqqwUkNtvA8OQjuLTROYTXOYbb
t3v8GPiykWEYwGuy5XNVoSJr8BVt8c44zi4vmPGZ/1W3obgL0zmotOpqQ/MiY9O7sVG2Ngex/nN5
vyOfuE5KGkd5D7tI5K23UcOYqe8U7v5mLhPnt9Q5hLHhRNiu2Gh1zJkgHn9kX5Mh5JAeKnMkvu84
7/eEjav1lbQ/JshrkGO1CG9hY5EBJjuQkL4O0n9mIOf+r2eS/4I3EmGy7JIw7hSDjyF9Fy0BlxbC
H1QTJwfVxCbY/G144nlefsKCasTsSzre9WNVm3SA3Xl2as78dLP9fXbSglONc9gOGKLzq3t1WWTQ
QlgoquAcSIGfbFZiNjdynQSLBONQ4604GISg8S5yEQ4pwSAjDZhLn6HozwRlz9WM/h8SudL+BFQh
cUqmvdXLzFkNMt4lwcyD/4wrj1x5r+fkH+fndHDpsxYoksuy/KjmubCkKkDaVGFCO0VCF/sLPpPz
8jtDUs7OxGo3iPI9NI65F9KDGMg1U3ffRPLfHoCpcDmJFfccEfAUUHJrAvObSM9YMKXxibCFKhZH
5A0Bh2RWWOQLMYHzgenZHZDzbyIyY2No0m0l3hCxvbEqQ6+x9tCzTJLHC7vb3Ueo6SssKyLBEzaT
IXIljuMDBubTDiZRnJn4+eFjCd3AT8mWjhEH94lDXpNX+vXoFKZ398Oaid485GmjEdHeMSahO+07
4tAYf+09Mo+0mg340Q/48CyezjPkAjOXuTpPuPipkGuv+qA6wm/EOAEfwvZCer4cVDHZMqyrEnS9
zPKEnGAyj9CbgxP2reNrVIR6IKckyLLLWKFoiFrRzeoVIPKooHy4njTnTefo2/Gl9UXBP/OfA6ui
BIsiyqFuHA5rrGWDBLMrpKlmbvvswFeTKjo5p/LY3P8cchJxlh4JGOVqdlbOPOaD7XJm59F8++qK
FBNuqt+YRQG1TUA/L8P4bKVyrLmlwY4MFCif3afiAIsH29vzcayjcNIMy9fw5enh0NuLDQJ9SGnp
cwAd5tvx7B3LHHzewLMEY9vF+C2OauzxHcpqNGSQnI/8Pq4sVEzEKGG/QGAyhgiwaG2BYFkRzyFU
JTaiAuJVLzuC9hyuZ66mMbOAT4IzPoIqELh2nRHxwhJUEbT5Jo4QXH4idrz3DW6BHcedIor1FmDI
piCmO5tDutUwtCNJEGQaKyhV7wCeJ7dwXq3VcQKpGPvZfLgwqP+3MTiRiRljCHDXRA/nylF1XMMR
beAk4pc9QTm4+o1XvfCZrRjluAXLbID1fNfM4G+Z/7kG2CTLTFgKnn7f44wAL9C59JNNBKQMldqY
R8lCRMhLk7y08VASXLmjN6lqE3kUwu+Zv9VfmWkOkrmgQtp8go4m5Q+L3ZmnZeMKtURDPiytFPl7
gWYa/ebxn+FCh21i9DdTdrCBBz8PGonFw3kSPEtE3lym2oVJ5j3b2Hkq5KF3HmT0QN+sinFSBLg+
hbrCyPouDWMs+PhefSKUbaSIIYeWL0jlCgQ12mug/Au2BcIrANbF5kauGydSlBJWxyGCAOUxeHNU
jM7w6g8eyF0vIH9toh+6lKTIt0n0VzuV2TXHsmxzP/Y8KSzmRvbz5GCP2Aok4TTzjAUlKo9oL/ZI
5lFH9hvYLGs/HIsV6O5ySmZT7pNTzVekKKVYx5S2slbqcw58/jd4QEn8cnEm7oWbJVomZ391tKiF
4SmnDJjUiwPNhmB2lIpAmNoqGJxh00z8xNPy8hH4PHlqlQDrNxMpHiC7/9eNfqPrnOiC3oG/vRD9
RIyoZBI+VJB7L3hHcWloO+SacEgQHPj+wrTFcMbRH9ZGvE9SCPw1ulir2gW1QP91Yanz1QAZGOuV
AsY94MU8sXr/w7LQXUUaaBbCf4RSmD/YLh7mjHMLMBSCCX1G7I6tYRXWUTRZ+khFqKbl0no4a5wQ
7TOSa0vx/gaoWiiRn26cEER3dV48ORbjeuFs8929sAPY1KcHdK0dcUYQaIBh9Phc6msuDvEPAGdl
LIb63qFhXwHWhkpbnhfEJT1JN9iyq5r0PSMMPi/QBrCIgneD88R91krAjxjwG/7WGiTDhJjO8O5e
PXD/ySMkh0sc9JAqOjc4QTBefgIwN3r0JG+QLoiXsz+Aen64UKYsM6wGd1cFx8GM7pZgaI/tOwaY
uaWCbBOKiZ4tpH+cGRiGGLIYiN1rekeWYCjIQhhezRuUO6kHLqgwRRRcNl+G3QTmMrjQH6LBBHLU
zFn1eGMHrnLc7Tl+CXUWc0AXNgxdoElkFlsGS2PJsCRUXBoDDcC2SmcOudh7DNTAUiqggPeBp59p
gQolBH23Wck59ROBHAthGlInUMEbBY/VjyQtoc0TM2JvJcxObQAPdpTNpjM5w4+xl9rD0gTsgXsZ
IVVhKauzE8BlH7JYs/gU5FkCHSkI8C3M37pnV1OV51G350TXzEv/ycobyqT03hdX7+PhKl7Ad9Ht
Wi++XkOdL8Cm6A7vxVx2rt4FFE922+xqNXZBgrTOGtz6DWVnp8mF+A7IbSAxhIPE57DnDVcPb7OT
bdRcx0+62XUO+KD9WV/9l/fOOxRwPHFsPXVJ9CdHbiQ6wLhTRgkiiMhZs64eriiGGQLvmHLeoN4X
/0MO85lT+MMbYU8JfzFxDTTznce3seHKaF6RYlHuZ5N9eZyDgzyB5Xct02L+eRFeA/UGBiY+fMt6
ppoLZfWxUuA1IB5QyX+D2dGYcM3ZQhuWG3aYu9/zL3N+OoCfbvvgIdlYzeGc3CmjwGfl1cB4SOkx
+ZB37BbIocjohzdU3u5zx6EjMiiEyk87rJwcVfLrDo2UiqfhuagXDRnWXE6PlykAqDMdpWK2VRYs
l/VEietVkzL9a+gIl4hgZnpSLS9IpugeEiEW7hfZMykXcCOb6L4yXJLL2K/e2c26v/iJOLhDLxKi
d/PbFmVHCz2wZPVwi9EmrXd3x+D3KKVa0Zkooelf9f4Q/0N2Ro/kyytefFdaUCZIeoU0goFrJp6m
m/9dSSOcfg576are6cTIX4MiJ2XVXb6hH8/h1RsEclLthv4QV4Z7zQmdj1FJEToevdk+cN3aL6K8
JqguF7VzXTKoc/FYqY885dh4MBbG3zFqyd0mfSDnGSsjDQZr6K4pDx33/qS83A1QYf/rcGQrlyFH
6W3sN1aNWuLwrvgeYFwLNcCGPbkf9ey2HGQKIn72pS36zOlvpTe4a61hwMzJCwZTZIJ5zdjBxzBS
HkQVSRkguRuyy2tuIaHUtoZ/4uX//SYiph6/OIs/Rzb75Um4KEQjpoNDyv8kV+cEA+1Tn8sqITjs
Hnjn8R30XeLTc7YRr5oKFo+aHnqS5LH2wMNEy4+FK6IRTQnpm2LP4xD92ORCa0Ei/UGeIMcZAdk5
xB6Asz095FLZMCu8pTJ7O/II4jivfS2572BzRHIgEkCeVQYjIR3DleN2SFLDq39lQeJtYnaBshrV
jV3ZHJS4Bzns8/hi5XC7oF137osFhZ805IYCDGLBhLxY8Pn858N98zUKjynd8sGw7O0R65/bMsZh
daSqjhht3gY1H+bDuNzpwXWGKz7QczHr0MbAozNyJCsuuLM0czbSRi0BGxgiKbkznM+SJyF6W38P
6+/n9kc6DJ9NdMl5Ws3pGkpq4kwAom+UvNk0V3OtVLNcVKQEnB25cHmgTwx2zRzZrkN/gaO5rK+L
G5Aa5qKcmgrz0+P5JucCWbH/DdU//vt7thjONjMQbL4bZkVT9sJhsiXNB8BZmuhZi9KRH9yf3XNm
Hs4oL9SEMuKKMu1sws1M/++LPy55Tj6pzu6KVhKU7hy+o+vhg69uNchPi4IEGDR9yyZYskIceG9Q
XcNpxuTE98d3un+HfhEAjlurCzsmpHNYoPulFYTdE2zFvefcYh63akL5oF1NVEqvaJug6AI0jM52
UnrNJUsnCcvsBaU17nDTkM/KO6avLuYaFwHR37V/959Ui0QPMjlYzbkZOU39XQOR9a8xTTWxaIG5
E3gNFDe0JeIUeSzwId85qI8hBFWJdh/yGvwbc5zkDDBWUUj4Jh4Zu/nJL/knRRS9MS3Gm9/4qXo9
7oaTTzV5A8JOXkhW0zmMdokDytDe/qwGEeixsTcJNwH3pL7qL8AsrJMQGHAWYQePCJkG10n6Uce5
EhXpCtx/1ByuHknbjrhJcYCzRgmWc+PMYE2cKiObhC1eQJr/tF9myvvOcawI8YlN3/awg2NtubIF
V/geM2VDL46Ar312pUBM+VTN8/hg+mPWgbxkTnnHd/cLE4/u505ie1RnBZlp8Gd6jkwEY+sjgSx1
z7XFBrBoEQed+aPT5M2Z9oOu4Yle5kk7cMKsB6ZHmOA7etD1LHZoslWC0474dVoVxAf06W6+R0RF
mHAdPqVMyWDFnhYuhLBbDPc9fK7DCYcFoHtCJ5SUhEXcM6qtmku61Vw1Yzn1C+4Z8CSvmA7YqOQQ
eCa85qQsYhl/Bb3seTTWylpGjOugm7/EkuBprApPNgsUsVd9bDybRAmrlMCJDNc23xcSBgGB6DNp
9oNAFJBR4IVEDm1MxvHSQpyKYsQsJ8wlnnjCCUiJteQN7IQt2lRXBCCFeqazsM8Hq4b+OVFxIewo
PWusgejfrV3lNNNfnHTUVpxl0V9ZLUTViWRf/OvqxjtMuQkZ+P7NlhZGjuLV+SbkLs4wL1H8UMLl
M+dVY8J3qp/zEV3J7umXvd4kiAUdLSBcOHY87xrct6Ja6QwB9c+OcZrrKOVKc0MfNX1F5BtiujTX
f2zWEQuVI/MUKd53VF5NSqkM5iQCzedv/wX1wcmsMnefhWEnzxD1unl1p4N1lUyliAZojFXmDUFP
LyuFR9/9EY9mkss9r3j1X+sNClTGd1ZvHk8AJKT04JroEklxRe+bXGPyNhsKQ1n2iK1UcH2T0398
7P8ZGEx0dAiDDAoyiLnjyuDfgVh8JVBUrMQ9v4k33o6ULZbdVTEhutL7zof74aRZigvRi177LxwF
9AO6gdKek5Q3kswxHiq0pEQc7bkP/MtiENQRuzsnAvMXDFzKlKiUokIOiYskrkfF13zO1b1Baif/
dbzt6whHSaLRb0naihC8Dmhj5rx1HJh/L0JRB9lrOYcStVHcfb2S2g5UDonIsd8TqdJlo2c8Gz0f
JmR4k0BrTp/h1/ugR1WsV6bvSG5BJ4HsdUmwEkPKAgdSUDKSiOwoISWqnWqOy9x9TdDjU7Elg9gj
JkQTUZv2LugYcPu07PxrbSM/Ai46+XpPR993PEeUm3BVOHx/V9xUdCFkYs1Hp8xlvsV/+ooY0LuF
Wy0gdZLMqQ7elN0BqPvKhKhz6a4TzAi2ggB4OGHH8sOPByHHNSa2Hm4WuvFjbRuLq2CXHCB1f5ih
Ybbh/m1EJOGDZ5Z+Arpgo3v0XLQofnS42gZwEdTImQ5cLazmSvIjt5Eq0cLlF3rXkiAsfoOLky+7
qJnp4MAYC75jY/YNudecKqXMBmE2m5iS4ukr4mp+Sk/kP+PAHBMNRu7C3VeS0xZ3j09DmF3hprjR
WUTuYtbEVapzjFoBuY+v9md6emJ9tAmlfc6JuMVQ+YpFJ9llfoeSeEArgsZaekaNN6+bmJL0tKX0
THvGBofYjBTZSQlqniNP53qidHVI3IufrU2/5KlyJEa+gfcBHkVkgWG2ZuUrd/zAtDE0dp+bXdw0
4S0oAoXgaPoY0FyzIfPzW/hvSAfFHsba628/c8BG2xCvkLBpEzWTQ7ErVV/eg/USe7pGNkT8gxxJ
exOa6EcNEH3Ks94sC4zqXEpGTqRGFOUpQAIgdDNho/d8PVdtXr3rYmgVcY7zV6yMbrG05J4qYg2B
ML3rDNNdyNvzQgolUS7BEsWusSsGAi6ZDZAWHTAnN+hP6cJ4FKH2cSkJANOuEiwndTUqXxNVdrVu
riDTuXh0TkuIcRG9sr2yzf07ubQYyYDMz1Yp9HMj5UuioHkh/6+WHPUPPSAx5JN+yMruKA48ByAG
5jFt/UGe1HNvMEuIjfokebt3VCVUUSYsEkGxQu4hAa2IgkjQ4KhHQqNZobKHMMies1fW8fM//SZ5
zNqIoo0dE7MeD6foYIMPzP7k6gsFHbREvyYOAx2xQ8p23JHUR+rRUOR//yCBtaDCrTRW8UrvbtCA
6BGenOLBb1BY/Laci6w2e60fiQ8d0uPwco56iMsH/huRIVYCNGhD8CHmYUYSY9TuvhJBn+FQsUtK
5y/Tuj+W32n9yWVj9BDm21dUPycVPE6feKz7hSDyzSnt0NRT/toMUKc8Cbq+Lfv8tBJemhegdmc9
Ous7JHAXF3Lc1UR/+UN8SZDCmtURVIVMXY4+zHYGobfi10B2+4r/u0S6Ecs7efdADQHYCC7G5tc6
iuKTJqFDc9xDAh4G4MxgopyLSWdJwfbOTus/AewYIhTz1zrG4nuxvsrsh/knvHPS1BC/V6MN64rm
oRVrIQvRcH6yy8bly2zuYQGFjejWWA8x1j+988AlXkElmPVMFSAs+4UaeREjfyOeFkiN4b/zefWv
i92g/7yQs0RQhVfpCYKP4mM/1tcylA4DTiIXu+AUtebfRuOf6WMifaVLbkA/rXvnCH/DwsYBTLms
Npo3xJRFmL6Ocd390XvJuY2biIaaj9c7kg/0dwGYxaryptVEGLvUEWmIi9Lrzcv4PAeNy40YYAtM
93nAFwC2aQjOOkYsir4ONhouYfzZgTOHvdnAw6sFFcFRWrgzSatiV0/Ebjn7xi+IL8o90AGpGDLC
O3LGGhsfflYjF/ipzIDvctTliHhfqLmUs//x1KhEVZQZsZ3Waw5A7H3IZWEeYql80+t0QlzZ95/Z
ZQ91zq+aXL1pa7/jzdAk+8YD7AtXBWcXzjEi3O9QgV+f54OwjSneAJQuQpbi1w204Tyq/r0hSvwT
ysQ60NyXx/EckEHIXJ5wgXuadFRwYdXnN8MyLHiUKv90cweI5p/JkBM8eXded6WHJ6hevrHEkiph
iT7FuO9wO2FIRcyFVArn4c86GPYCrW0GvWKpox/cO7EgWZ18UCDgwra6GaBvyFHwSbCOwNbebLDM
Du4zvuQlbrZT8HKqqbAHwCbCG/ODB7OvWwa8CZ6CBuG+YzLv7zBbMYkrJO7QWcC8OXB+CXOKe7bu
zqSAdSFXBlxIWE8FJFq67GYXFyXu/Dy01OMgfAidjTS/cBAfgybBVCJ1QEQa4CxD4oe0T3hyi/Sa
EtEwvyy7A2tFS5g7FE+C5n6J+VHGZcavvdFGT5r4ji3lrUuoPZI9iamrE7oiamCDSY9pfejeD0YA
lDl5g4+FH1yoQtGvBMMUl0rJkwavoY9EsjY+ijJD9l8AAVNyOhmMABwBqT4eKTNkJzW0x0XijuyF
N0eYB/7vgkKpAfw717w5bz8470pFcXQ0rCI+IqXHgZW/oUXId0V6cvobjrC3hYgkcXz9069peNXQ
XfIc28L+LlQkv6gaCW82cwWaSE+QkE98SAxJ+CBqTx9jPsfxCZT7DGqGejTwCC8q/DdqRK/K7goZ
gnEHHBtDHmATDm5qgUkLxQFlDcaLc8ahGg6WXFoIMaQBIeoloBEZBIuoouDqTVAneNB4cNflH4hz
/uHKEd8FtrdxWkvzOKqYf7U7Qm6kwXT86bZobHhAeP0Ao8lgQVdAB+A/OBeGLWeoGrGDAvMqMR0v
EfkfnNBFhd/H1icc5hlwCjgVXsQSiOyS814wBrOFMXoIJp6iaGTinBHzRzrEjMy9Q25Z/rVbt4WM
Y/ChxtfZhKIzjeBVFiHvN78xPDRoMND3EbzqkcjEzS0Q7C9EpuA4joiuUxGwpIwmhhB7IzJu4wds
PJorhvO+OHZPhSYwqSaPEemTn61BdYRs8v0/cAWohpf8ts+fIVJmm+sRcGaeludIQkfD5Tf8Dv82
ohRKTZku6KsjUwl4DwXrj94Xlcaze5Lj80Ry8Jwi5mHawU3onMdcz59uK+Q5fTNKO/AlKnpAkcMN
oLAico6a5jNGBDgKsgRQDKO/hTFD8MeXNrATIU/itjGmm9X0xgBcQG4jEXDwQKJ+rSGaaoBixqih
vQmkxSW8z3oY3tiwqYvro1V1Zab2DNkG3w7mNJM9WoSJ2qBDDkmsEHAp+XXHjl+uCT+FlC8meopg
hCesmo5LU5vfRxK3Lh5dvjWkNDvUqO8bEXvGN+4hRrlxmhf6nzJ8cP6RodHLEaG3iTalAwPNKILJ
Lh1L2KdWBoutyPqia8WKEV57cYhUJQeh/quBuzaOFLz9y6Tvb2PGjzqBe4LkxcxRRRu2DFKdxrB8
rGMUu6GlIlwB4WBYwDUBCfDE6vw3mq9gGFb5a1v43AzW9BXcEMoM0o1Xmgcjk8Z8njUbBjwLv1Cb
cOZjI+rZACEETqP6Hj+cPo8k7AJ5CggFYC9YKLgiurWZlgcZ+xMuLwECAgP+liTiCvrYei437nmH
M3IEk+vRXNIdsQkkYgmmZwSnkBK9RmToXCb0OTtthYSMNDRuNU4jjccc21g/pwrYQ1E78Jke1mGE
N4hciH7LwTwRqEorHqfwOgNDgYcC/oTzQ/d2TU9TiUb7/TdD+wJNhTUAlb/wVcpTYRHfTMbPBG30
9LkHXYHEU71TroBAK7sqq21SFdk61eC2B8KHNzKyiq+pUj1NgG5wXUL08yI3S8ZGKVQyqgY9VBVC
w9RjdyFZ2cWiIrHediH7knCUDscquYuE6w48CXdZC/9T+AKEfbu3iN4wfMWPCSeJKQml3jAZjm54
3gYhAuDiKAfc2LxaITNHD6KJFwMnvPghdBGWJDTUCX1xLCcimkDcN/RfgtpdbPhcPmUplPel0FdO
he62DbrkYW2NDAM1uzj34yu9hX1uM9ayO9tRgYFBEOrIoi014/WDLdKTiiNHxR7iIyAYt6xzFlBz
IrGiojx+ur+Uq5oJAgn9nlAj3Wbqit0n1Ebn2OC0OhZHEQJlanOJWSAhaw0uCFqrz9zTeH9fkqDL
8RA4AdSvDa+BfPxx9L8fGB2dwV5hCEZo+3SMUV+cuupok5bZa3YdfSNhhMJSlH+CH0f0+ATIRpYL
gOw5pil9e+e4qGcc9XtgbUB8e6KuhtOWXEGZ4Lf04Ur77g18XfOwdTnHIl6tFPRicoIRron7rQUg
mvfDMiX9KoVV2dapMl+2FNlybuE80dIvEnFRQIwNOox5mQs5HUxv8YCjvb4vt7+9ypfktAeUuyQz
BixEIzdn6JKuSGNixwwkCm3xINLlTjYuCgqCup5mH5BoSNqFTgA10dR58WFNfqUwclfwy5d9QSZd
u2rv+O7+DCLOaxJiJ8UlepKG+fXOl/ROpufXGwznUvH3glzXGRuZhZB9nHz8VECXT0IKJ3BIfpej
qD3QroIQnMsJ2OIA/nrgZm/ClIOi8LFfNQR7GBDf2BBNg8ZEcyYqdBE5NYcTGjJ+dCa77Xv7nF+Q
WlFn2l9z6D3dAtx6wz91RSEhfFJW49djBSA6QJiqEVS4YByxRmwaAwTsxd3F48e2+o83DVjxAJ/1
NSYGWpwuQcts8GDkFPj0byUnxFyyywwOMO4jTli8cIShOWAjTfLsBRlxLmh2+AzzxR6gHV/xm1zK
K/SGS1uDQKlpouZcnNWRPCYcqNr1Yj4z5B3htI33ardx5MV5po2b2TMi2s1/LFF+YyOQ4TaSIb9F
czZGzM4MLkNrQb34n9Vlw3BFHkYiMQiADVEwK9IiGSrNy9TI4GgTWpaglZmcgHuZ/RNyjfHDgEzw
/a/BZtSGBJ1FQOIZTyJ/vhn9/jSnNxE6ty/wvwDW7iPi0r0N5SDs2/zZE1znPvpkBDf15/LxSyzA
kMHf6qH7pTaWcl4iii5RZwvYfxOqGxBJErmc/mGNudNcZ3zo7pmUoinvEhWIeNDzVpYB3QAOB9GB
nYjSCmHVEpatD4/rIy7Hkp3p0StoEWfn362e/ahrqZzPvh3JYyXVkeiQiKVbX5WYXH8zwzEGDjTc
UF+tByJ15uHSJh1SRuEqNGsC3SDXYomIezF0SO/t9OheIC2N6x+LsM/LTgaYk5Zf3B/j/laafgJE
sxE6iRB044LkmAmO2whUjz6uuQGbszX6ToUJoPPgP6BlSF0Uh2WTRd76/XGb1guN/oNmAVox7Eev
2iWNtGC3RbEEbWQg1sRTCC4ZGOndlwLaE7wvjcIf99+tm3F58KWnXf7LRKv4OfnlBImH4NTn4OEW
Ca7TSrJatgVOyOzgO8MBXgGlrwlnVji17JoDtEwAVdWLj4K9EpEw14SuWMCxgWuE9PvgugOF/WXa
7LFsYekSfQoRuCg5e/HL1nOeVy7h6BvSF5QyA5Ee8hOLmoriBVOdBdK5R2HwJ5M2jU7y4uCPex16
BLmju5Id6W5ilu1sQ9yxIxDorEk2OxLrCPjs8XqyHwaLHadUEba6YpPuTVmZmaoaSuFRpViF1+UQ
x3gN+rtJzXYjiothyHnYuH349ipNOxN2CBYNIiH7US/nwuCx1Hgdqi0RR4BLVN3qhU8K3oc0SAWd
B/gG4IBMlaUAAP6uA7fl+KR556HTv4cAAJoyG5SHBzubiMfZpAPIvhJAYvf0AX0IYxyfOZZKpA3b
urS8yBwdhyShMi9dMjI1BaeD2arXJs0IrxNeNHl3YvcBDcF+yFwtoWkqRie8gDN8IG3E18bqCQ3L
GU4D+0OfQF44lgSig2FP/7i1+oJyJMsJ5glF7aRg7XgClQqDE3mg/d01BHromK8IFSlipbHBbrgo
G4Zd6hOM/GPkdT8uda8m27Nn8cEGih1YJCKK9PRDm+XJvuKYukY3wNqBy1/1EU71SJPtCO9a95Cv
6KlccFgzL/sNjFEGENKhcUkM1W+zC+do+jBfM9isVkWsaA1uNv/kEAAWi9ocl6pmf6jaAUxBDIOt
TU87CFvZUovgemXS6ICaMeahvu+N+sbYqKxz5d95PvE5QWRxTOdscKSc4WbYm6u72fdGb/A4eOpY
w9OGz4vslqACzDjx+NAOEdSQ9OuWMXyv7L4LoEhNmKeHNioTt0pb2atu9o3uG5S7jHvzCvMjh2vO
zmQEzjX2C6j8oSntwf3VE2B1b3/DvbJnCQTo750cfdKGpwURotWR4qrP2yL67USUCA4X65SeGfW+
ROHh9TH7RziE01gOIQ3g6SPmiVcsO++0txy+sa5W23LcbvkMEObf122esJHWBu+2iFaFMaAmEKnq
7e9BBZv57iHctVmswJ/7kAS03BAExhnc/xAFjea3nRkny0BAOC6WZ06HK/qrBghgY8DncW9xtack
W/xp+Sm8TQhJOTxWOGU4Eb5tvDrnKyiXVRKsd7xuiYJpN6FG4hyDfzz4F4BUPezmyPb5xpG1PXky
cgPgpM/0Y5BmHV3A3Gb39Xsm8SAiHSHPgoxhjIKK+VxL08eK+g0oL826ZT3JUlRbnilzAGVRfPaa
1GHLlWAPIlA2eKddrLFTBN95vb1sAZydX/yJNUZIboLSfOC7wYWK1I2LmrArED/kdH/g9u28e3sa
ulmPd6KYqkuILqJNSv+e9kg4xXR8J7T0EX+W97niyeHGKypR/n7ZXnMJu2aIT99W9yV5gVzmU6p5
rJls/D3ir3pxf1wdAZr9cl47g5zjN9k78TeEtcIlX0e1I8xdHmOgFAxWEoENXkt93Grobz5s4s/o
xEGO50OGQb3ghMb4GrbEXdxgorhFESYfOCghJ0JLvtKgRkuSlWzuZdYVPmBgEMZqq5d883FbUttu
CQuQrImnWunbRElR0NagGyyd+u/XYU2+uMMcbUz0WWvub87hUCC8Yq1QOC4mnEJyPfiO5QSe2dGn
9GCg6u1NKD9bj/etOJOMWXYyKC2oA/rO5PVgekJOAf1EteBYGw0yPaYq5ERfwo+AWWr4/DNXQ3Lk
dv7uRZilGdPeWKYxQfRWPILnzq9AayjSSSR+wEEuU6POoevGKO3Lo2cowzcVTBw4mGn2Vqf17tSE
uOU3OLk+7uuCYEdIJSToHahmnWakHZy/6JJjMAdtMdYSezzI1bxctCEz+R8vWJ8yittDH4Loa8F/
fsPNQefAF6uZAvW3mXX7zfZhrwt31w8JcyyQBcYVoQpI8zGE7wxAFvJiMVg+FkVnGh/3fNtRCWs8
J2g92FyhpFhegPW+5pH1P8MzwcGmv+uTHMG+RYIaglOmdtZ7QdxNTohwGlb/4/HmtTjMURvz3a5Q
el80kEKFMVqWinDIhIaPwg8ddpfMsKjZKqgh9TfritlVPWyiR6jE54hQOdBh7A4WjgIyr71biECV
f5Nr7gDXz5SFshMvTN41uKL5H4EI7OKjMx9Hand4Di8c8144pqrsQpoy0WtO44GPk78OcluEfJr/
SISZUfg8xF/2I3wwB9hNVH4FRkykr2Q76MjaEJsQkU6SJf9/2HPDQkjN3A2Dw9bm/AHoEuNt89A2
y5cLGwqz5XFo22oeZCZ7/DfUGU/O0yGKQHi5XOL8Q+Rxup6aOQP8QrJW2Mb/SNkj7G2FqvGHLgXt
+NgT8UKmt/c4o4/LeL9x5WlxXOQis8ewD2PuQjPI3CQxvOVS5aiGxGSypNnJXP5cfS9bWUAwJRii
NZ2uiYSwLnDENtC+SYsY05JL4zH/u5tryV6vSWwO+FODIBv2FLgjpz7O2bLfZiSk8jzxD1twkNr6
lwnynKYrVEJDf+RPwpMVMkONWDCEMuceFehDYAsifSrRYZV3QjAx5PjHCeu+g0977phtOa15TA49
oaQcrlpGCQze3o2FakcgAaMbrqGmcYs1hNqDGQawTLzP51BelD37RfGlxfKBL1KUpZMoLlYVZXef
3Nby7oVluwiZHPjr66g7gF5kE0Y20gDJ6Dmw+EDe9Nrgg3pDsFPcLdztMKbA35G8QMABGTQjHocz
b20NiFvRUqgx7LF8k9ZAxihHEkUcNpkWUD7MmHDqLsKXs6Ms+Fokj1OTYZFy7/GHEE38uV+RX0rS
wkjZfWYwTbxoYwH1xDCLB8CAwkDQiNIK3sgbrp3/CDuz5sSxNA3/lY6+HsVoXyam5wIkgdh3sG8I
DIk2JISQ0PLr51HORWW7PHZ3RXVFZXYatJzznXd9e8xvg6vYu14u3cWGbHZK/pv0LpeKD8x56T3r
33hBBNOhh9N5zHneocx/WZgkqejs6WN9eOfMOHrjSOk4Q3uc9MZjHmsecAzTNcfeO8EQWLk566Jn
nvIZx8il+KS1//sXDB0xPoiZBjb8jj8Xh9L7Ee3mqOPF9Q9Yjr7Oun0QIzDPHgeDtTpEKLl8yry1
Dd+lWsS5UwFTEXyeeSkqVssxYbxu9GwPjxx1Y9xUh7DrtSrR4aFmk2CYZpoH7GUNmeiPv8BWpDdx
hRDRSz46NI9yVSexCWLJpp3mrx/NuxgPtb8i8WYZUjWFumMibMnk67TKjQYY1+J5QIbsWbv2JMCQ
kDjyGkgkY1EnDbtVzUMyIMvh0Ydk8hckKMQHnUgsXOIHNF3vujmKUURwRZluu0/v0AzNlgMJBz8m
EHTKeIoXPrUTawSHAV4FebJhMgxL50YY7YvyXSd+M4thvmrfKaPG4BynLiyQfuxJykCQvDvLPEYR
xBCwpqFtgneD1sNew8OLDugyQ6RW25DNiu/yL0uMtCVskhM1fePXnfgH4unYPePuQECBDc8jGGL2
ziElnpvJssR9+cDy9zR7vjgJAs+ioQZXhzpkE00JhyH0sbQbZfuKd2xLN20W3j3S5lMQdRIw2Jkq
ApBY1CkmtIRhZQENMcgeCSB/vQUqbqsXei38/8pJAN3zR5F4CAkGBYIFMz7qoyi8GLePJwlusXNM
DoAmNHBxXLjmGY1nsFnhm4rSkdoP6ntfswqLhMWYFRDdgPstnvOywoC23at7o7Tqt981o1wZnt7j
raJ6gBc1hF0hYQl5MPENcfcSADjyq90LygdGI+x3ryWP9PN3T0aCepP4QNaNGCZzDPMuysRwKKQT
43j0e6ZKDIVrUXcq9i3Ytl2AM9wY17im804UzeJ2lZmviCuh8vHmys/h6+mmIlozu4knCUTLfVw8
KN92koQ4pq5vQ3dkDp/CpH7rXmZ0Cqh+gYjKPWdvtNF9pDQvZGIdnTMkdB1PMRK5jJ2IXBwOVsTn
WylLoYBcZJCbrl4QcQPGmo87Nu31oRk9IHx8CFAypGu+CCnRFwElfbgnCOILPoRfIq0/rDMFJAAD
JmBk7rW8cEqEnXUcHqf6GsrC5LCBUIvgkOTQvG2wN/ZrCKR8SPzWEruO05zVte9V4Ic7aWWsXnv/
vdqS5kZ6Q/+XNDY+wlE8pXZQ5d7+uq0zTJE2IWRg4PwZnIx9fMQ6afJCj2ZL5iW+Fyhw19ctwh0O
yR7uvLOY1rb+KIbPeJ4eK7paQwbCWXCotpFbDCHR+gb5FpwQMkxRnb9TndTDBpjGXJRT4BkQXn6J
Jsq+iFEKzop0A22kBWj6/be0R7Tk+eEpOzqW2ePASSF00TOs8EwhHUSJym/vwq2eY1wEBsqGjoS7
RoNLF9mbWv0OMlacGotYwUm4IJnovoiGxSpF8a+vZrQtYT8mmG6Bb3/UbMq5uY9GwqLYHpEbUgLB
8nccs4MRQU+mBUdqmHxoLM6Uy2LwxE2LlPzt4Zb4huEoWbXSES//Ue2Xc5m9rO60hWiHO2a7A7Z5
rtxtuuuq1Om4ugA7YJDbaYMn9jy2w1W8xjSOwwJJB4YClUmMDlMQeYTGDD6JS6ub1w1IRwZ5xZE4
8Zt9cIILiZ9LYYpNl71Bxs50H+a4qMUznmU7RsyOi4oWMwBh5oe50mA5FAZggIR5xr11FxynM0EC
pA9+Y+UvVK72MDoROYCDw5zHmxaeJ4KyCUjM4/OQTQFfOOjsOViKZtiUuQE+yuXnBhp+QKgE2lOo
M5vKQn7nkQFzm8NDXBnW+D5oK4aM43wnpEMA/h1oiXYycdDilfweiACHTqklYPzAPFjXatKdu0Vi
YpF3ZZ1CyUXdO2NTMpeB10GauEw4LmhOgFrSIabNXUOCQiaiTe7qtLvomxGroeKY42BcwdLiJUCL
7ZrAuLAs2D7ojLPlXdJbsqHCyESjTs5dg4NXAwth+6CjeVjkKGbjMOHAWRGkgchg2UHQ/r5rigH8
uxZQlUjD+ibCsAhhMw2xcypaEEYhEZvEHx1eSMvDpPBewI6gKj1SloJ3w6MZTcYACssVD32kHAy1
+US/hrDEDHz4jUBxghHIwroE7C0QnzYcJtn3hjVLJwGGYFQfnMOmwbnZIV4mDJPZaiwOSLAcVpAZ
8Qn8c6lyuuzMVRaRe2MqmZQhcARFz3zc2+RW9kEfH5y8udkEobHcWWPlkqp2hrEXZQPBIIajkHQA
MEo9nD5Sy0VaDUXwdZqs2K9INq9guMCenponNUvKJiggqUlJwAhM0iLulXqqcaTUsLGw1DOCmMPZ
oJmXdrJoyO16LspNsolO1jJcKDudabIzTDR2tkO/zXrbsdmvZTbonH7PUQXU1mOaurukTkIxa7+D
ofxXryCJG03pwuQBznfREKSo26eJaut8luEOkJYBqCsp4g1Nl3hFKLXuorOHCOG2jPlnC9FAp2I2
u0CAIUIL+Hjir3kwG9KnmescAHbtTIH4Bk4RUlMcHKfXLvxBPlBOukFr0g14t3feWg4XaZ8CDhTv
YwxU63huvJlAfNEvwYXq6aqdfHvEutJJECrkIYywwGzcOmBl8rXcK2/okvAbPEkU3i3JAhy122Zo
kHGHNgZFekLesrWJJmFl74i1eDfnxDvzevOuAHegeIFkZxTujsF3pzjzCzuYf9K2Qpe3FTUzXTrz
xiaRz02Y1Hs0ntNikE+eV/k9AwcBWTJ5sTcqoli+6hAQDBu++FEPeB6JvuoEPaDaUO5U+2pjwkdZ
JJgDKRmwekDrddlXDhrOpiuy/WgCCYzw5QL3x6KBSgcMW4TDxspjzBOQDmGi0LcO40alPe3yHWHF
SX3G/kuiVJ9kxt4i5//b7LW3+76TxCa/US1Q/Fk8JhGxp66ibeDoezDi4wyTSsiQhQMkPAWbZJYu
No8RcSyn9hARDWUQkTQAKuVyElNEQCRdNTC1wYB+hF2yE4h6OW6tCc6GhrjVX+UeMB3n0krDVTU3
oXLPyVVfFlylB68Ycx7ZOd196ezFp7tJUAhFJyIIKFo+Sgg35agZ5RNoLfsCZTS5rbD0kkXVceDy
ArIcQjZi3l/SLV53gVBvFbplFvcuCCxeN8pQqzYS3cPVDn2jcndNA3y1A8R90h+QO1JZx3a4fnBg
oJKQMJ0a5X4nJ+kkL11sGTYivBjxmoELQde82tw3r10w7KIBgH6rMYvJIp1hU6L/CsHn8rUFwmWI
fm2xRh46cQ2Cq6G+Dffd9pVQWI64g33fVt4CJ1sCXPHtCb3irBgMcvfhXELurDkSTbsh6FoA5TAW
pA+BBQGkUj/QuM1kbzl1H/MrSv7OLPwcSgvLWzcodQgo423VFkfnhlDlyErYIraXXBw8k462A4Bz
/X06fQ4piYKyHVhOeahc/Orgntw/3EE7GeG9SmIIXBmq6rn5roDnbI2JSOA8aUJYXa7UqNKhMdDO
CNIH8uo5TqfsAWODFhdq6xaCagckHLDcXJJOtX3hrYHf8kD+cRnT0QVuw4KrTfn7cQaGRDxYY9kP
QpiiKTWZ3YoD3kqYRNvJavAIPnhyQ/CViCsPQoO1ucC0B/BCckiFixEsDdZNBVssCsccVZBkj+H9
Q8L+gnq8878o5xeNujb4pltc8k01IDPRYVHPEMaHMzPhpSzs3fG9vYT7TOgh9a3fePFQo9ad3GxW
ZRTP98s9ZJH4mzEawkkjrmFepqfKXOVkS+Ju4sfWXP0uNBJD8BAZ45QZV9hAEcScp7ckdjbDZA01
TsVANca7ffvFO8LSssy2/tqatOsnwxSjlBvNuqcYW5fbBXmCLcR4HIgpIR3fGMmTdioPgc5L7iZk
Q42pjixanDSoYEokGrCEdrLjqUXmgdjIVcfR+DUFdMKsQmEeVqytPETVstOuycYixANRxc5g9bnh
CmuJ6u2idx8L1P38Sj6Sx4S79Jo9J2HvPq+6Zl2+DBrnGxbzZsBZE7DRsRbJh3ZBupwdIIrOVdpR
liEkMbvDLN2UOABpOMe2YYI9dQ4IqO7bm0zU8LsAhlQfzCkH47E8iDlb6AA7WLDi0/1qToX1swvB
lkDtxb7vu8okOAM+serNWJ1YuG/YwNcfzSnkxIDVYNT91BMbQknwmATiyOdIbFB+sWFSRWBOayMJ
CZCFaNvL6x0qyn7O8CagDNoWC2KvD9Y88iBTJ/nJf8tXKZdA/LjPo7Gy8y8g8a8rKriCpRXAhriE
JUeMI2Mz3K4TXZtL9EFPINF5Ao6orvFAR1ENnjvQ38V2qnRqBuExfD28I5wOYWUfT9ClcKbx0QO3
oVH67j4eHT7NCyUxEKeTVnJh9X1rA69E8tv6d2xLF2RWo5/Ku8H2uL0PYQblKf41UhHPXePZxujN
j5hCRKDcEnsY0QV7OFGqLBFyVx5CZrW6aNJYqUf30CU71VLWFbEx1G/iLP6FoBf2hnMpSY3LgjGL
B4W9bWm61oDjVqcObbfEnWAR1jxxhspwipVwd1MZ6y4Q+MvOqfKkP4ht0eUuMVC1gIfSuWOpj7NW
+F3rg1LhovPhEbsaXb3OSJ0i/egr2HUE1AmAVYywVBZMDfvVoB7QSYnSXFpSbOBgnkLyBDeQpOt4
p7/D+nDaZGne87hOjudwE3ud0hBTyHiNyAC9rDBp5/7Ov9Yurgw8Gp25AOkAJ1ratZrOw+XDBvzz
H//5P/99rv/L/3Vf3G+Nf0//kZbJ4h6mxfNf/5RE5Z//yP7v33uXf/1T13RF1yxVsXRRFFVZFHV+
/Xxahanf/fb/CJqXbmiP9rZNrv4pGj0dFAtMjxKcmW3kQ4FzJHlUdEogFBU93C3m4DFr6IjuSeS5
DRgMLJ9AEGvZcrOnsQlR00w7zTrs2lInRl35yD4K6Eg0Smi4KPcdGh8tJT+/IqpjkgFIUkDWKbYL
lJQLcUNNBAfjO/spGDauGs56/pGkL/4lEkHKBRCeVSwcFkaK92jzAilxbzKSY3DzaU6ogoxe+iws
to2nwAot6l/6QZwwHcIXW2v1XSOoiQplDshn+T2a+B/R9PtLqhjGV5dUE01FsjTJNPTukv9xSdP8
fnzEunrbIuIgx+TMG43t9qzSnzBt19ZcdtT31yFlo8Vm1YxQGSAdAmqaaQStsW3McwzuN1c5x/Ig
v8gYAcbxkAjqbM32sHiN84BmvdtCmxj74xtFwtElDxyTxNurzvQ8U+iz2zPtPdCKJ/0A8aBP1Tfn
MgfG8pEOLGP4iLwmd1n+dEIV0gFKH0hH5RyirZ7km5i7RTTHSRqXXaz/271yLMQDv4KzubuFDjop
SEjjTIvae75R+TNNO9/c3sydzyJG54zfd2WyzKinV/Z4xTLIfVL5vepQr7QVpqQ7hDfKYozG5GK1
AFqkAHK8c5/uCznO1AQdwh9iR2vxLaMBiTD8kBOvuaY6acU/6hffC0JkdaRpzdIThCK5s8zsi3p0
24FF0E/MP7JSrwGLaUVRps2FgZ6ZsN2+Tpw2XmTuDNJl9RHun8C3/hqybRL80vcqdsZjSQXfcVOe
w4V8pjAipSrzIB84b5cQmZpbbtSDxiqZEdKd7arD48Bvt4ilRIfa4K69pDuYJ8qe5wozFUkeSOm9
eKeAGBDP428IOwY/KA5wdv5Ce09P2lWfB6tgfAfv9zKSZ7NZxVY6TfdGF+ITzMyJeiajutc9+I2L
Zp1IqXIiIKjeMXaCTgyjGU3oA2MqvN+3/gTEATHADIgBhuPESSq/EvTwVNlUH1bvdaV8BcW4Ma0g
b5fQVBbycfIGFsnmCUBHNizKwgin7JrJm651bPfynlVXGeECqVpYhIhAmH46DWe0Oq60RTi3LtmB
hxxErSwXx62JeDK3g43Asnub5tAHa2ETxiS1sDY/cfMR1Q8WhD4EY45G2fdBnxaHBu10Tm0BOzDc
/aFZxUOjhJbvXFTlVZF7SI8OL9D7l3NUPEsaN9mounuPBbvYc4Op02Mc2PtvXOI5NMMmnn//Xkuy
9tV7rUuSYpmGopjqp6VSCsWsyUWJ93oqLzFPWKoTocvfaGt/hbHdM5dk1CMAYlqZG0iHp8dteIpI
OGSDObUBxI48xXbJfqMd7pobZL0mdbQDsoGn5vqkWTYInIbameGEL4yQf4t8X816j8gRUSJSt8Uf
OlaI+vpQnGysyrROED3qlPyZOvVsT0/a6WdOoGjZ27E2lNd0GkAzu7dTvqP94axiOQroDYo9k+oY
cxGt/QkFTNPgo5O3kSyXDSsaZxUHIKaubMCrFYj1Up6HF9LhR7wKkP3dC01gaAHM9PyQIKKtBcbH
uUFDFWDuc8iFMVc/XHrJ+urSm6YuG7quiqYk/fuSyr9Lo1uUY57XesUh4JjMTrmSzvKAJXPHPMUg
hnRYHKitp175FdUpDviucBRI8+LNn6WuiUcwd/l8k/Zwn1ldjCv/e5snjgkJ6SFCc6RlgRgunUlD
0r0wPBcEtxDRB6J6x/4RM6cLjrSqwPCILCY9UZ0nU+5PMcb6MMUGMCAvhxBFdMOIawvyjYmc4U0b
sUR6lUvG8oAIusyw2cUEArvk+d0DKOxSv5x8h4bWLT0BITSFbgPylBYBhpVsSxVt1Pv+eqpfPsl/
XE753y9nIQe3Kno8btsy7/JMwxXyiHgFFtcR3Vezsu/X9mJxzOVK8oAzh82VdeGFED7We7ygpGn9
AMZ1iRlDcNGPJ5XbnEMi23gpUICd752hgyC+BWcIwf3+wyvi358FXZY1Q7RMzTQl89OH98tAuhlq
et/umKkn6oBIy3epR6GFP/JotJkaz96A4/+IBiu07mvAjsvlOfr+Q6hffgiNHd7QVXZ53fz3Kyiq
2VO0CjXlQ6zFvCf2p9VM5FGZe+Dx3lmIyCfpvWFXI4yQeKzRcrgMJuNwtxPGMIsdJtYfU2jx/acy
1U+XxhAlJjzDUCxLlUzL/PSpgrAUCr94RevinHn3GQfFG/5WeVdQcQZyAMWITLS7Je05mTHyarz2
RPrYzduDWs6WQx2SMOB98BfsQQADXeNpT2dPn2AEKgiKocFqrQTuDfeNU+8CQku6o1e5oclkn69x
2MwyKiJGOpYxYclOtoE360oelg1nhjdz3NIvTRl5PydhgbbNDywgqI96KsrnFaqQskuyYS/dSW/f
Xxrp8yP/+dJ0K8wfQ9lNSR6PqCm4NAdOd09Oo0whhiN7ixoYnECzOcqFx4cNl/7DT5Z+uCtW9yz9
8aNL89UKhcVdyZHoolbH+wB4oIxQY0WwzCADvisSnCGhF+1nD2R/tskeTc4pIq2nnUPeqP2A8qDA
Ppq0SVB1F5MISoLIw001L1HGSTvI8FPWkwyENxzf1EGCpZ9uSjgOcSiaHtxYSuUMpIKFQWvYNa8T
50sMHNoWtF8rSDzshSp4I85MRsdq2MK7GIi53+9vMOvha5GrayMCYiDLsg+rDl+8tEjGgrBexToD
JjF6itILOdAYCLhoUt89FylpEoB9HJvEq0bGAnDlawoTxyx6EzszjKH2fdIDkeisNfhdeVAfPyqA
O9m7686DVUV2EmuI7/NYODodq7hBxB/uj/z7Xf3zCPT70dAk1VRMxZAVo7t/f9wfOU+yUm3TaB1I
9l1cPo6Lo7luEf5QCHn/Jb+2JYCutnoKC1+cFoQ/RMOjhT5xaDX4b7eyuUb/o62lZsHW/0jHpXYQ
nxP+bqRvFlqVJGWcxV8YezIDPX1/SN0eIKWIErdSYIuNU0CqHcwZSr2bMNI0R01g54jwT930+J5q
fQHZ8v0iHU9FPhVubimPJNNr0jWKtYDo0mxsSQuFcFGQ/7anxBMh6cdkZuDCoxsqh/ZzqVO+AzOR
LEpc8qOfGONG3agK7p9sbuTTvEK6Uie9Bj2V4PBXKy4qNoOgGauc8JQdRyyLYBDhpOWUi8MVoNN4
DdDOaQCK4SWtFjryHORDZs9EI0Zo08P1q5URnwxppcN6cIbQPDMeV0xIMvpa473S1mW+9WvvGc9k
daZHg/v9FKjzo7UKytTVTftOQl0wfOBpMdBnbTQwzCPLl1nPbuasFd8KaeQ/D1a0142PJJvXOenW
+lCXdhJwWHycJvrZSq9ROakCR0FD3eyLpytS1aI5er40y0FleVL2i+kmm8fSIubrNOJMIlMBcMRn
xYuFqaCN7+Eqoi8GGSVOtPtcpQJBnGrFitTyG6NUxKFFSew2p5VbRWvVTgVpQztclC1iZJF3TAwk
XvsfUrOVTqU0q+9raJM2dl4EtaujKn7LMOnToIRDw3LzbThHoVDRGBrrnVvGcrR2Iylu8bJDqhYY
B7GVInloBxICA+whVGZVbiWtVHSBAMlCi5yQ0V2E3M/rjSz1iaZHTOwXa5HUw0xbJ/keSFRNhyQR
kLMeoRi/u/okubw4iXMUyNWeAbWPc5XsF39CLjqiaiX60JOBeZwJmftIphgMrNvq+5Xyb5vq/72I
qiVZTHji3w7OWWTJRz0QwrU84CgsEcPEW4P7sKHktSIg407YSO4FUIRvwjlZ8SYY58dVH9V70zOS
cQNkjNlQonwBHt6LgCvuLFhOshGWNZNxJmL84CT1w8fWPkMonz/2p/WjiuWwuBvHcF1gZ1IvKpUu
HOA6YE87TkuyKcwPMb2WxYcpjwLOxdX2KI9ur77+uMinElfp3UU2SvgyCz3FNHZMNIs10DjKypyH
ejo5Apdid6McBO9h4xoIPF+csUwDdc80bedPGgpRF2M5OceL1MEiSa8B+Spkpf80OTLffDViaKai
aYapWrLy6RD0MKqXLwtJtFaXqJrriDWZYymup2wucsJ2iaQwNgl2kKBXEchP0I2ylSguaAn7wDx4
hRQioAz3D71HZf8xS4ZHNgMqg8mcRhRUdGWiLcP3NV21iqNg41X6pebml4icGWBWJDxQJvBNH6CU
1nFkqt3FU5DBMr2gAO2WT05WKHjN18AkGY5kwQtVYl7OmIMC0hyKtxEr5pF4nhrcIkR1l9jGGahE
htc6+OOcfDZlxM6ko2Jb5EhKeBPu/RzpORHjhPfgSiMnYkx+cHHN6ZKhern1+Ht0isa43I/+IJ+p
sMuc1xG1s8Dv0FcnHYJl6sNU2shoT1lTkdRhZ+zoIl5LsRpLtDqygqpSz6eWh+a7p8PR9jXDbuoK
N5sgdZ2Mvc7Ky3JmfMQMbqg7c68DeyH0xsUoxFA8t4I+X9vc36iwW7ZboHzhPpIXq4nx3r0LN5cD
Ioe7+9MpptgIAADCdYuF7QizwfmcrFeJ3DNCQF8D7YSIR+wMdSEJAdJYVRmSHGStBL3SYl7Ymf39
CmB1A+rft+K/nq7u6ftzKzZKP62EezelCZzIIDaBVgB5Nce8jXSEeCgukXzdCOHUVJrUpuFW06kR
siPAaCTX6M/ZnBo3LidK4LzmIZOs4QovoFwSBMJxEHomyjBybRiz8o72KslOQ+FQ9bDniGiwCS4l
4J4Z+UN/k3B8QfZiMz5ROowq+c1YCiR5E2pNpGBql5ioYWOjvn6Vzb4PTrEIsErunqb7OONfLkZC
Q+C5jzh3XOBRPgewFyZCrcFjjroYRSKKk04qqb7lAG5eTQRV58kP3mnMaBD5oRpDcRn9cJWVrxes
v67yp2NCbLz810PNo3V6aH0Hk9LjelzqJ7nuk7yCZsnxR1yqiwLO6E+Eu53zURgNSdNCRgxDcdau
xs6fF7exSiqvaD9lnDAO9yNcf/88SJL8wwPxaWzPEjULovgZrRtqCwhfmckETpxQ/GLefE1Sbafj
P6VA2V8Uj3kqukFC0QfCMnDGfrgk7/EY2kGF63CokwMQkqeLKp3teCnoHetAnE/2K0e/UrjPLrcv
ITyd0UgeNPeBXhm96HUwH4s0dMq7c282ge49OBwFRAFKDmAaDEtjDp7UlSA5xTQM4Izus3Re6ZUj
cEg7aHh66ivgzQK6nfBtsy+rV5Ui5eOaMYOZ5ZgvnzxvCMM4DQHVydMiXT/93QvDDDagYm34w9ra
xXQfw6y/hka2VcV+a7nPZJGiC2pHSjbMdcfEuJdNtMpDgBgcJ3k9RJcbYFXCdeN7eThCKsN4//3t
+Y1kf/O6/t7Q/3hdraespUrGoSrGm2eSAqZcauKO0PRcUQGjQqEp5QkxU9oBlkPkUQuZEfeCkkz8
lbEwrdJ9hGBiFyAlAM9v+zUp38RFbAizmkCJPR6kzZqGfVsAMz9JbZA30kgncJV3i3f4DAiKtQcM
1WFBAAa7SWQADX2S88ntgxYSeq+36DXUIUyFH7679Bvu++7Lf8KkIiuRhEzm0YzTsW/Nju30mHdW
HEiujLxiYggI+lfRkY40Uj9I+40A2iLZqT3h5ZZkOfwyGgSRg0qHbYUNunmmMRY0R0QXR8t6zBTh
AYgT7V8jr/cHj9tQetqv0El9u0Zgng8CQgFrgHkRXQqsaN0zyZao+09ALxyi6C/F4d3vP+KBpDLn
OuXvfhgxsmPMfJkda/s7HhXW/dBLIy/Sx4o0ID92T+EdJzJJ6/nxJMQyRcXxq+sBRE4doY9GvY0S
Almo3i+KsZE43JAIFwsSb4MNSV+1BTKkiSwu0Gtye5Kj3aIrJQ+swnlNo8Gu7k4WyTo+VB8ya6M/
fh4HDzRaiqugfJBW7FnkMpWQRPhB73NWVSrIXz2Z8NlzfWo5WQpj9W4HSGYrKpRdIlANxXmW2/w5
Dwk+VQastoyPiGXaYgBmrdOeDCpXTb5//n/Djt89At3q9cfzbwi+8DK651+ipX2iYLGHuVBm0oq9
ntp49YdnTusmyb/9PF0yLMnQTP76xCzlQaElscBJtcDttiEiDD7rgRMOA+YaBuexfvG3ueXdJurJ
OgBOc60PvHoCbpxHX9zVG2kDPURXMs1D6ls7a3NyKVzlXV+ToSGf02u95LnpJpWSyamnM4JbdF6Q
SjCmg5RDfqPPQzzSmX0X+t9fTPnLXemPL/dpjG4DoU3F4hatNSK/r83O11xiQe0X4WMn7GLD8iB1
A0rjMcPcoChHNQiUTJ/DD9uj3L24313lDkr6466mmVybmcqIS/ah1YNvX7w2ddJnXK0nrw21ABwO
0adB2ls9EbkQLVp4ZH499j9ckG6U/u5zfBq1zcaXjs8bd/tmehgLK0IAaJaqsBN70komiwS3CHFF
sEXBrKt+2BKA+FgLS+NaU4tM48KiWX3/kaQvp/8/7tGn+ayKNDhkmUtjkaJzagkx55A5L/YtnAIB
Q+x/SF9WBcq0jE7I7394t9V/dzk+TS1i/EjugsLPvo9abF0fxTVgEt/ja05+YMW1r7+mJstAqbJm
GZ/ea+0o+I2Z8KNukp3DnVW2DnmLAAtbrvh7hHPiK0csfxfOgkUzQj4jvhgr+6rRN7qnVyfWjcCo
c4T2tN6UsluqIEN9rtoLFahoJ9sX7CAaTgOVkDyuqBTS+oyl8gEL3V22Sb55luxlnhqsjoIrH147
NPQyVmeabwrEJj+sLF/PWfpf3/jTyuIDc/tW0D3zbT+5xqvk/bXWTyCF9oNwYxT6P7HknwH034fm
P37gp7e98ss8KHPedlR9XDJDdbSSeNUMpUFAX2uv3GHhRG0INMruvWhmumRrNzvcvEjoJQlKHkHO
oncpknVjByR84U4kT6H6YVWC3PvysfvrynxaDTLhqftinIHekrV6Eg4BhW3h5A6SsEUvU9+nBtab
yuYAUJp2aFD8ySDCgVAgjDPnVFzQMtJOam2YY7bJxuVtD8xpBkui9Vp9Lt3sZ+PmZl+9SBgITiVd
XiRRXXEFx8MKP/0BNtCSuwNu/lYuOYeqaxKAAkwWxA/2O6YP7WDiVDqnwn2yxD+LGPhmB1hwqrlP
Iixj7kg0OApPOVmGHPCGDUk0+GRscSFRmXuN3yJS18hnvmrvhGiB7LEXMCUUI+ju19boEukggqdk
0VX6WWVTWVt4KA0Hgf+NoxDdBME0uejD2xVg7RkNoIZqEmrmwX1c3VxK+Kh3awmZMKA8+5Uxfejz
YzbSCJLVOKj1zNtGrndE7KvN+VjARp0jq8v+CfCEqbM2PUmCpyqD7xcT6evd5q/b+mlxzSux9gOT
B75d69fbm/Fw7nrfv/efVKRDaQBjMj9XiJx+eNO0bu34+zL21w/+tIRmUXOL6oAHX1nfHoeGBCEs
KJhp9fGzOyPMRH3cCiOf8AIO+tjHyMwDgQW+xbnhj0UyThT3hQPzg3QfIP4GPJoAprLZ+4ThZbMX
lTzRRG4WN3QAiPRLryZhisgl8mEO6dYgovDkH1Bx59WUqi0cLkgnwVPSlIiMH76r/NM6+mnJzvJG
KCKFdwcgr7YGIRruUnfRHKqjVnfUdlCDgGhET+/QBlUHq7YxAJWJe6NB2BocSS8TneKxgqIgMJt8
gjtlhfef3vCvVyJT1xVD1FX5N33zx3afKIHsN2nAvnKtMqzRdgrgKfQko5+Z/XrwTH64KtKXIIeh
aYqma6poaZ/4oKwybxyEwQul+W0TjqkFov0Jf+TMn2rvBSnnYLAmHdz6/vauXL5/7o2vhgpJMyzL
EmVdMsVPC31T1Yp6PL7CtUI7HzoW0igwpTJd3FGbOncSa1MnxXFMZLoww2UfAmI5CDGOUBtUFBZk
hbgZoSV350FTpbh85X0Rch0TwAsDP0tGT1EGaUNM2kscpeAr5VA/nqN6VTOcME0lDgVsJJ3qpmf2
bthwxGFpbQVhr7rIuzwNCTLE1wQqKUhWxiY4DuGT1ISYCuIC+gA5r9LDrh3rS+JTiCmKlBmQoyp7
D5TYsx8u1leT4J8X69MmVT+0G3mnFUXxdU9TnMacRTc3Q9OP/sl3CnlS0Wof8IkHhAsYJtneD3mE
giUQkFZxJBZGhCwn8HieTzfLVKAKSaVsZ3crNnUwk6z3cJQO6yvCtiJ1eH9FgL/W2aq5vfXFGW42
rtIT+AmMV6N6KXcrc1DE6+K5ipuZJQ5kzsG0YNDQUI5u1DmxGitwMwgMetXTU1A5Fojic4ytm0Lo
4fL8/vp8+SQjcjMs1YA7M39T9X+8Om2gtEpYRjBn/kDC1o38Xh69QtswCU9QPozGQxWFfA8vH9kC
7a5Zs1v4Pwhz5K92aMkCixYNSZblzyiECmAomhXvEx4fxC+0Vx2vYEOHFyey+4BgCLIxWOKDBZFC
67CvklDRuEAOYm43djQmkoQsWa9+/cDG/z9X56/P9QkgqC2/zErJCgm6LnFsPK/ZpHxCjpdba8b5
qqDhFTwcbb+JEXX/w635alX786J029Aftyaps1ZsH/xwOs5bZvR2L63A59/FPXk73/8spfuzPm9p
jP06/zF1UdM/7aVN24R5Zv7+ooSd5AdxxAwHpOwqnfPFOL8mT2I6ogvqAo2CSlPpK1ftCrpaDxTW
e6izXrADqOq3p+el+WGYN77a6WVJVyVRMyVV1LrH548rkcvSUVZqVjy8+LuYkp2dhiN1bS6z9WOL
OZuEy3xhjdPLzYWhJTFlIFwBr6blwL872aW4aHtEECl4MNOWRCorUZwbwepLM6TIo8bqqQfJOfHE
9yHLEf0A2mNqzgflGo0yGAAn5fy9i7Eg5bd3qefkYJMIQ7o00PahwjlwPKNyJUHv+NMD2I2mf7sv
f31z/dNG84iNtAkrvjluRt6DcEmDBbZzTFBoCKbVmDQSm7Cg758Gyfjq0ZMVRbNEVeOaW58ueHwv
DD2WC7YYSjqwYKGP923zZkPVtOqK0z2ivtfhqNtPIgCv4tUfR4tun3GeIyAdlrS3Lp5fznt0L5u5
m8o9k9CWpTllkTWnrdUjoBytXLXjRR6Iy3hWe9FFp7hohGku8uKZ3ifTkACZfuZZ69x+zLR9dDBP
/ju+nGf9v5yd2XLa0BZtv0hV6lDzqpa+Ea15URkbEAiEQKiBr79j+9xzT0JcdtUtJ05ixyDEbtZe
a64xw7Jq357o4FXI8l28LRt4uqGFh2NofoAQQrhMQ6xjvKE4pWnjgYmHcxjE2PLimzkykML3m14N
QEA4LLf843tNVZWsuOaRfu6hxXTSrR2xESqC5Y3vPJk0cikqTBk5lNa6TUueI+zPiZB5GhpmOfKN
8ZsbKF0rICp4FxW8EC7xrPDO2zS8dqjC0PiIHAEGIgckDF1PAXUZlJv5xKTnqGfSmeHli+caZyvd
s4j7CCKB6HRIgek55AxazEtaR2BD6CjdQ/bOn991/dtZ9v/edFt+GWvJXT6aWVLypjOsZ7x5HCTB
4h9c9enXB2AerolzPGc33a3Iv19d/Iipgi0xGqBrznJKfC3pZRzqHyTJ7QFlmevs3tD3Se6PuiCw
Y4Kke3C+d+w9yHP1TOWG/prWL8kf5fvBa7Ka6aqua/LL4E2Op0ytZAZv6TdX/ygBARG05xjh69H7
7dm07wIMFCf/fbavq/ljbZKPdn6959y1TIDxrztqxjpjHZXg6jmlO61ElSjFXjLVaPzBFxh4OzlU
p+UrJGWRxSMqBTqFfv7z4oHNoWuLUHn881v77f7650W+7GPF8Vjv7YpbYqzzDpn6je0UurNf54V7
wuyY6tlE7KZBC/WSn3YOY5Y/+HVPpNho7j8xSCCa7uBtVU9+vrJv869/XpnYmP64fdKpuDxlMeie
H4hssTfwbB8XwvvuPafd75cn+y5sJ7jQDRUBMLHzSyLgrJx1JXnwZCpN8B/G5OFumt5pZ9Pu/7Q9
KvcWdJKjS0tVM7rXv8yv1rcjRWTXDNXWDEV9OUppdawr9bkgmOgdhvqOOILG1vf7lOz3nVRBOpRD
IBWra9TMjC4NwTINU1ThI+oBT5pvRkQ8SO3pYxVMCzyA6NvqszrZAxYUC8muoyAap1QztDbZgIYp
GPcItnOv9B8hR/Wf7+X3q8Ufr+Zllu3ra8u8F7wacmZ3uujvoEtcJNB7AvqPyzadFA02M5if0z9g
Xjwtakxnj3NxHezH9BbOUYMboC6bkNI8qWH984jegh4pL3uPexBVziOqwQhGcJG7eGnxy5FR/XZj
/d/lv8a9+uOqmGfjepie8VvaNTPAHWtEKmC/m54yQ9flNScPOu/BAQCfILwnJqg9SzQlIbC80G32
8/38NgLT5Japs+kqCjLpvyfCpTlpx/zSsGq9g4Er3k/9z8tSxvjGeqebA4FE84nmmZ0J9O+UljDn
zkIDrMu/vYM90XaY1x7aygChWkODZvpbMKqKifgaifx5fS+jt6lvpn4wuT56peF+4uxGmbloG6an
yajm2s1jGaNEYs0DwgvcWeri3mI4+PDGNFexeV5dpEdC6zbUYUSImgb7yhMqeXS7d24KYEp8HJxr
lI3vn3HjPoYtTOQq9/RBjSzvcft1r4iOY4mGf3+/zt6KBRN4V6Gj+sw+leDGifdTO0O92LPeD3k0
GvdQtCFKtMFtX70D6ba+kKR1kwDgCMIAeDNYXhPIqpM9rYn5ULpvWmfvzN6twmqCZL6XRhJvBkf5
BQmN/b7Ht/VnsNPol8Gn+Rq0Fo8K62/vUYU2trwoLpX2terBVsweHSubPDSyr73k1OFUB6DGoO2Y
NX9sv/08er6tvGgKSxqSHsvS9JdlVD/c9oVyF7tQE5hYVxneGVbQsV2Ep9htjq46zi9d0OYGPP8j
2By3hUc3B/1dvbxQVsSmrA6t5y9rxD+af1PmYmRbl2VNtS1NfTlVpLmSp7KtJlO1gY5Mgc8egXCm
2aguAt4iFzQ1bRBFpJx9tkIUeAag+XaVBT/fnW9S4y2Nfg9FdHSZtmG/bH+qmcZF82jpUWHm/ec1
G+iF6tUp3ewH9Dis+9VJb1/3ap/iRHA93tqGHv8SlXxF6n/PH+QsWkuhFmEalvl6L3Qla277sxFz
7qc+HPc1aWLEY1BjNZBLwH75XKKJ65QDodTXsTqVaNDItZ2NHOF5aauUCyW6rgz0wM8Y6FaB98kd
PVRpOwbhdEKoXdCzKNMwCrS1uPv4EFtYkdLQQx967oGJuMRwRyflcZqnrehmuPRcZyBZ0k1ymR/P
bwZl6hRcVvkW33fVW52M6txrMWRweZDClrosaes1+sbhtxDgm7W41ZIN29R1w2DEfC09f8QAxkl9
pJb0pNUZim/eOUe6jzORf56oW6XdqHijlJcgZUuYXK54PifuuU308tC9p2BgRwc6zJ4b4ZfGYbV+
V3CRgonssFeyfjhHuAN+0879+M3w9h10scv0AkfG8GiKxH9XH7OYePn0BjmZDOYgpV0cvtG8BVm5
Y7azMc66QbLkENiRdnqffrCevTCWREbE6ziqlw51IKOvjyjv9xGHzdm27rTTTk3veEXm5FIKRxJk
wael/g6arQqPONf71+A+YMmM6Kulv92rl5TCUJSe0hBsIkV6WxKcqIsdlK1QqfDC+3lOfG1wL+PR
VhmQqi10msZXtPLHTU/N/b6V3wolwiLJkkPNCrN4lOUj+xBpt0liA74NDj2WUavlWaDTGle6hk96
NYrt4Zn7RaU4rWyXGUHxXB7VDkg1GQ+zLNLlua6OJOmX+SPCib8vl8SESnKopZuq9Y9oMWfrUQ6K
LUcP/Ne1SU1zqmm71ydaXF+6zp/W4uf7o4i16Z8nZMnQNI3mWj79vR8flEPTJE+esGV2pHvWy1U2
NaZYXIPXTVDyh/G+naTkmSPSpUe75lRXErFch/rxl/TYt6/9f5fymh07HYtDTCONHF1ogC+SzmVP
E55G20EkJR1cm+5S5+cX/90TmtxtWWbpVjT5ZTeJk8Ptll6OcqQeli3909h3HjI9BnFHtucn2k7s
7LedQkQ3r3fbtFSTwEcXr/TlGU9armbq6SBHVbXMOWlqZDrPCvDMUbzYT7jTvNk36DDK3b/nn41M
Phv1Zb2q47efX/o3BxLakkiGmvQFyZyGX07B9tm6aWltEXbL4a312WDPS74lPob3ZmMSGugHX7tj
VXyd/vzE/3R0meQ+ee1WS+Uvmqq9BFjJ4dIoknarIoUVbE+/rofetSUFpEqEm6T2gRUAZzQfEx9F
xtngEkpYfIEAhujPuRZmgxJcKOmRa4fRb6Cvq2k5EL2HZ/dJaTP2FBX1PebtUoi57O3o72FJDk5V
55z7Z7xPs36mLpP7LxP3m+O4KRLwLduydUPj8PP3RFKlPCuvF7uMznHlpjJREljsw9hIEApZUhDD
R6U1OZn9fDu/fVqDhCEKAIVt33456yly2kqMfVVGGbFlogIYOoSKir5onDzWKZJd3kiz+mXifFNq
Zi21bdK2tqEp2mtn2y2RWi0DDcyMOKNj9wzANY91MbmAZgZuCeoRQxJa7Tdpb9/Ga4k9BCBJhIHI
5NEXRDUkPjYtpM59om7SL9Qn7L9srdEah0Dh6PLZyH57h/6dfEQkNMtajHzbbOliOfhjK9DtO9K5
g13MtJVJE2aMM9K+a7zR/bzvq291gOILDIM9s9s/v0e6/s+s/+uJX+eaJZXSPrnFxQwcUv/kpV3I
Aj1yzm2O5+24fQNrdoKHQwMJ2BAcHEMJ0bbVR9HQp3MF5oUK0/8gWsX7dQcgKaiVePCYyMNHWwfz
8PPVGv+uilytqlqU+9iIGMp/3yY1MSWL7xazBAN1wi4qFEd8iR6TZylcIJJPNIM4/rbImtsoPtE/
CMi9ER1DyMQouVD+6O+P9wyAI8oba05qBaMQR1tWS73zGItgpPjQZ0Y/xZdLn523Jj2QmLUg3QV8
KkTjM44SgE8vJNbiC1p5L7+6j5unosWjE3BnXlHuXH5JvrP4fvcuaRrlAVtHTqO/RM95ebOTQ6sp
ZvJE9HgfhnlfmmYd8tHk7mKXLTGsuw8oxA9qZQ8fu4Gutb4uxElO7mo4cOEVFKRESLoHKoLDCLDE
A2l27CzhMwHaXNOUONJH917aS4fKql6QGSNT8Jwok+cwW8bduFvC9sUHvHMfXDox9fTB493aZW81
LpKUogUdkQ4SsmpLPFw3tD1SDJhhzMqgSKfXJRIAQEDYofeL4XNmAUMcKnDmZsLNrOgX/XSGoxlc
5Lh3mli9eAlIZg6aRF82A+H+mPjpFI/lseDMZ9t4BKWgd4tOXawcQJBYeIfbfXygfCrz8JYB1Op9
tV0D173Pb4PrFKSZ7Nxh8Aic0s9jUv06Nvy9cZoGCQObohllPHauvwdlfknrkyFVoM4G0LA14Of0
ctfkHBeCDI0JPBw85wtUDt+Mszp7CYRpZP8mtuaGj9/2xASDGKPA0gdYzXdNVMakpiAD7eI5xgJh
4g5UYMcmvjPC2gEpJlw82tcC3b9278TBulPhrMBq3vIeCQwVcEVTkj80WWCRC7z3jf0zBXwE9hAk
9K5BDSNcAUASu/bTiR6cR3ngwiV5nH9Jq055O8M5AzAt+BSs4vF/4x21g/MEDY2aB/wvW2vfQJKD
jFqzMlDa3TxBuvY4GV05GJGyRk6Ev2DhNSBmaeh/h31Gy35IFuED8Z8QXuR4SLgVhhiAxLx6nJ+8
09Ol44rOeSZXhfarEIaC93frI8Ywl7uIahmuwql7TYSBoTkpP6wP+pTOlI9RAsGSA/Tau8/h55De
Usht+GgzhHa2whg0KGnqgmd09cnFseM9NjkyHbJbGzjIBFcoFnD5RLYpO9W2ArMEZQakk3OcyEsi
UNoZcrYHQA6PzWEDgr5Y8i8wccCfAGLE+M6kmJO4PIKBBc/2toaQCLU8493CT4MSRSTNIDPh374f
FctiidTqvLzyY8df1knF+jd0ZpXgHKcTrdstMp1/j8nmptf1U63KWeqsVmu42SMIJx6CJ19xNlcH
3aGD194FXzamfEgCWvLJEnksochvt9vxePwxXkL2rnDwu1NcLL0xCAYqPGcXVgaO2qK4E/Ir7Cz3
fOM/v5F3OtHH+Orx05UDFBy7Cadqb8dvb++Js4vdBRTyzx0t5Sd38vmJWTOdAu1PgPLhZFfjoSmM
qhh2zufkM/Y/d7k7HA53k8lidXYWvekO2pXTW+E/tdqJ/5U4ny1nMvmcADRz4Kk4G8nZXJzFYoHb
02q9Wq0WoOmxRT7BHPvvR+zueNbS+fx5GTD0b7ZwUzdbpibL7E7EGH/fcuskKfqhdSxnHIHpBUaH
EemXnuQ9uNJbiPF6F9oJxLjPT56cGi4fdw/cidt8ZFivYPHHq5CZ2OK1CA67sIox+T8whLGbYkFx
9a6goJ+/DICEDxe9EzTu0xsLn1P8ySt+uPwSXHTBczd5DKymP0rIYVYoHnuAOYEbh4wIm0z/ekCD
YF9yRljpOqPZaMPn0SzzZlgIjbiZrWC0lpwi6/Bqin0bPnRIlc1B7eKx9/m6O1jzSJuNF6y9wSCY
jQIx1sC8D9TFeoTFtwMYQnFmNCENRhuey3tS+tgkUCDQgH6NIQZOjzDaJ1M9aJxtEjSYADLEAqAt
QQQg2plhcwAad8YvFigP6fDm4IwMl884UgTicx5sICnxiPk0m2rtq3ubFnCUUOrxuja8qv875G2H
i9rQm09dzD2QnrjCxhPTgNPFmA6BthjGNHEzjA8hPorOOIoiw/vYhksAvIdwPB5mTr/PEhbCAHeX
pXdJ/Wvl06YilCXv9UQaXx/+qe7cF096EAVUB3Rvfzn+6Pf7T7dfesvx8uMD6jPTqOEC0i5PzotH
tchFiEsRf5f82/K2TMM0PIRbrgUa8njJXCQFQvDZj4NnJK6OlEaHbnY+xIysnC39LREPzgrL1dFT
DlECtYKruDDm6eDxZTiHqqOCJs8i3MCC95yShfgNoQdIo/go6JXkGO1T8eS5niHL9HPynwdEjeMs
bztKxPxE5ry9Ff3GH4JaombzBoYl4FO3yqn4ucU1pEPL6aKidO/unPaJQDyveH5htSV8G8TfLwFs
ROEThv/X+xxHV/HnG/f4bTjkh7qKPxy+ad3h27vmDrHCGz7hzb6zlIjZnwHSA53n7XbTxBG/xAzH
0wF66aMngUCguKyBCBFf3J1c2xM4+UdvN9mVbapo4rfzaQw/d58gTmAK81h81O3PsqebLBkoccCL
MFN7i8VZTC36i/kQs41iQDdHZeesMCOhQgLpvlf0bGDAp1DQGVmdoM0AgtzJbSg6zlTCRAmHiing
Xla+sj2Z7Ka72pl8ipdB/vNrjSKEZV0SwYJAHYvF4gTjwXJJMwSGz1L2+WnDBO+ir2RTBHIH2ZUr
/Xkda8n/1sjIjmqayGLrBivayyFYz/LMPJ61+2wglh9eISz+dU+8bBaY3kLjE6uxAPQvFp816zJ/
PzuD0meRXi1W4n7xH1gf3IFYkbybt/JWYtEerAZXse+sxRrCfVzx/YuzXokVHT94j8WHebrZZFg8
8H9stAzrDevJaL1eoXnDQIKlYLZn0rIQsJ+NRk+nE3U6Z3e2jaJZ1MGC4hBGX1Mj7Iyd0HTxhhxv
t9uww9LSCRnSYRg2ThRtJbKTNHw4URgyvUJ+prN1tltE4e52bHSi8dnd8vO0jfsftmt4462Yrx3b
jcbhdhyl7kfI/xKP0jhjsYkCrWnPOrhcRBybvO2WbTB1o4gnDsMxH/ziIbc8+1ZsnSxruCWJP6L/
bJ0Xl69HX9+b7X3Omnzv7HK5/dDvD/tvYm6GLCLDvtN3Kne47IsZ+Pb2NRURxTCNfVdsl1gdvw+7
vtudz+fTqRhHux1bKLlQtt/2Z8vDJYOhFDMMHeijYuQJTDV/Mk7FwJuD9nPmQ6bevDtPnHb364/E
6XZx81OdedfvMiv9eVc8ehbuUq/L7JuI8fzJ5OInWGqc3QRizGSRhJOJO91NJ7sJ257p7XjW2vn6
r5S0QdHCwyyd9uQTyK8zWXBlPfGFxYLJwd/Z2yfs7lg1MhN67Or8EnjFIzQaYXeyKN3J0Z38kniE
hfTveYv4yVRMmug1jYTY33t5/SiTJLkc7rNbsCphStJCEJ46wiYl70A77Cv9fU/p4+XgP2dmALHa
L+B4Ec61dSC9eMQyXBnamPH9ZysvfDGTAFmzcrALi+nx32+vxCYttnRh2iKmkJhNYvNfJP2CAp6I
FPQw5UspBprqYMF38BT0e/dA6i3uYMsvPjOwFLcHZY97JSM1jN8XDY6DBFjktUUMZHGvxSo2WK1F
KKEARoXU5JHH60BF4YPI+OuzeAXskZsNMQHaF3+NzaCnBSJ2ILfFVZvgwXkp4gs57r3FQnbXYtfH
x9BZawGVFV/M8kNbRAn8i0e7YvrNDhXde/ferQdzq/OoQQzlvbxNpweb29Uz2a4QFU51r3IJHj+2
W/gD7IXRTID1x6evqSGmoJgtIc4zfZq6xX74sey/WQ5s3GG/LwJWGlQh8ZLlYb6goqDWjbOwhxea
w6N+fLBF0nTUpobrbg1va83EMnB22fHb4jNEve05ZK5vx7bP4Z95Tq7bG9vuFoE++z5VDVzAK8B0
V0/mN6j7kXiKO57XZigH0H4DVDe1V2MMmbMF5l87oEDua3Pa2g0MO+9sifQc4iaEETXiSY46wjNX
DaQQuuC4wZkXY1gmttKl3A0RnI5O9nIkCIQUnFr4EZqEx+KxxZb5n431jNnRcZ0GDfzi8DLNAVqz
qbHb0BIQ42aJ+fvXh/JWQN00P+Hw0v9iYGCCeyNfgfIc/LyTKNp3ETG5LBkwpgZRqfWyk9SyWSbP
0ihmV0QVuM5kw4IUwslVH4OyW3QLgVpXpvoBn0JEr/iN6hMj7a40dNIgNFZ8uneSWhCy3tT3wz4w
6Icgb+M8hoIir7qEpkRyIoJMpnHn2RPW8s/evou9BFM1dffMjVAaXu9eQnX11oeJePkgl1PiQP4G
KQV4IvbGEBORHxIw5JIPEZGUPrtrSfY2BvjboUhtkl5pt0BXa+5podLJp3hS7D90/+tf+sic6KPH
qqx7BXoyXt1I4AFaAd2aBD2cDhElHtj/xdsBJhn7Ya0DNZpzP73SI2Was8VKbXn9COFbTuM5zshe
XvlG9FBHV9hBTmGPE90DGPS79PirB+vv3AVnRCAU1KEUBDGvJSjDSG/PW0ViCUFhg9YXvHKG1E/D
Rk/rHZFOkTzqJgj6zt1K9mwct5nyraFOnukW3jKRHricxue5tqRid5omOJnNs3hiB/r7lSVma8Kx
qn3RV0v/9NUvaLgp6/Y+D4zaRfnEOpC1H28JYSXe8yN6mFHzomzvx9RVARgWmDoePq5gsev+9dPu
1qPTGiqStxA+Vvas5UFBYnXjqV1Ckd3nDuuUDmIXUiv4+Poi5iO+IsVFFgYdjtisbi417jb+QCDX
qNJj/o3oi7lIJbGLH+wSB7ElTpFdFfXqiAP8eYRNzX19ewwMsJHeY3psU7H+QnN8/Xk6947PyRNw
PsfjO0FgjcW0+J1h6yRCO0580LhEJOfj/IpxEG83fQptiRXcmOPgZlHR228l0GC/tcko8r95AN5f
zqqw/YTc6StP8PE/MG2RPm+JFRcFGxnuyyPSppD0vbJb4ySXdW4djAE7985pfIW0rHCKwSIRS9mD
KOq267AOy1Bpo+j1GdGB4ohjFW2jQTkHX7zNiL+yQByhkO4QyWwJcDgyfWQswad3sRraEDKA89ms
a9BFadJjDPMhlj+K3cGxrS3yqMRTo+C36onw/4JTBrC0gBBEvDssaxhowN9uE0ljc4BHIwiUX5eq
f/LKjP0v1TvK9xYp5peze/aocz2v1CdN025VaN2CThI5H8KqhF4UnR9dw8TwZU8FulmcKfAr2USq
PkzjBA1FDWoTZ+VmCx/g5xX0nyiEq0I/acgm8ndd/pII//HmWa1b9jzWx0ekl9HdoP5Uf1jIBnCr
kTe/Vmu+uwW6arFYW7Rq8vnvkKd4ynbzlKQmusUNLJCjV16sQNeGsg5DO1cGmjqw5M3PL/CfDUK8
QDoeAPyC+G0ZIu39xwu8lUlTZxeeM65HN4s29sXtPixvmlvFv4R0vz3TS0AnlUfLLO5mE+3LKCZm
ST4STJKKefyMfn5J371nZkshAaRTv1Re+6CMUq0N/ag20R0GGfoqZM+PZlVIg1R/j9npf362r0D0
r/WbO/jn072U2G5mpT9ORt1E5X3zACunNbtHpnoiWUs2v94eT7SyUCg/IJw/waesn09PgvrwsNZm
PcNx/ISq4NgcOkdlHx5rLGZpI70oWEbV/x+D+c8rfZli+a00rzUtBJEK2w25viz5LQuj6xLnPPdw
ln9pjVX/Oca+3BkxIv4YW6frtaxN9dlEBZUD2OdZ+egbz7mVxdvm1ktjy780EEbtxGmaFPgSyXNu
hQl1PjcA82khUz2RcNF4FtPWQYKI/ttQ+bfO/XKJL1NOMZqkKU7yf4Z/g0uUBHxozdx097JBm/Sg
NrckujF4+2XUqLz2f0YNhTS5RbePTM3x73tzVA7GXVUuTaTF7y0IlpKof+YZxJFbtq1OKH+UKbw2
9bnlJkjPngozKrWSNWZpE9zjaGm7YH7xTD5+vq7vliBLTBtWU0W3jZchkuXH+mqeT01USYOb9N60
5pnRTbWFwSWCF2rZvywKqnjAl/tAtVBhwWdkmqiC/74PaWobemIn3IfiOKgOmVPpNOZS3KpvAPIA
kTxOuQdfm+l0zxW30dEV7cFiHVcXxEIitpHmR9Ny9PoKpQyolSm5Jbl/ZX64Ynx5NzsH0/wlt//d
lOdd07hkoPOy2RJv7h8De2+eL1ZiFHUUl338ElpGiDvahTXaecpOmC21QUryadXf92m4j3F886WL
+2hXgwPk6OBxXf78pv0rbNeow/5xPS+LeG3rqVXdqzpSVhqVImjTEMmck+agHMU9zXm2b/WYaBxG
CpmrA7qsWT5cUmjacNjzKxg72FhwLiADjK3nL8vxV1/Sy1v819W9LPzJ41wVacLVLayByanUxmMl
bRuXIeR4BZMDlPjLc9Nu4dxX+3s8dqB2Pi4kQc/haXPB9G1aofGZqP39+EkKpa2uju0dUlTgsyVV
YbKL1cRaEajAkZ48EYxRMLc+cG8jICTDg1CETncCLoBLtJ1QYfqlNvxVVvj3BTJhFGjatqK+zOWb
rOWn84HhcH2IGlODnxOF8ZN/XZToPWGpkGWWfWp42VTZ4BO9d29vl2eXnp1ZTKt/79IZw463SE2P
47d71r5j7AjohFPxDJ0spbD9yORV5qDidWeb4QvlSjgRVU49PXaZMhIZZpTb9WKPad/ml7H1VdD/
6dW9FL5bUpbu68etjkD1gOIZFiXqRxgsqZ8fvCsKbdpf8OXOSgf7axQez1B+Oryvz5hT4g1MEFn0
6xblZs758+o8OYp14/ZlQLJmhJnwDFjlxl7qizPIAdBkoclC9970KXxegOrZS3mxH1rhcdV8Oc5C
ocw4uUcVrrXVLCFDDCcK6ixn0gQBBdaIrmp6cP2PHxTAr5OKWsnTrdKoXMew9rOzD3OqMsLztqZN
/hGWA5WfnVM1f55pz3KfvVubHEKOCXqb9qUWKl1odi2v3pj4/h230P586FVu4+eZ4VQL5CqtroF3
oIWRX4zDjk60sRnSIuQVPJrp3YbXtwZ2PzXbsyis1p1H79SuAGgF2KcKMaQdVsvl8jg8RXiLjoo2
CUPwRWMMsobNexWVtBdTiibRsZ1DLucL5DDIsHzeJxdcZqzJikydqNAyLKwA73m5fyaTPjF8moyL
8ZHO3YhFofGlMTpwIJs+FoAUJ642ORKaDCg8Xf00G5yL8MCZfYhvKf4cHNj27t7iMJAgOMi3iNqh
egU1StLAfEsBipF0pzewV8m/TCc67P7dE1gw/jefXpbXxqrtc0u6s5yNcqSrdFzRVzq4GJjD1XMb
lsaQCrjuHt6tMJ9dGDYD3S8X1vrxfhtd51S/z21Td+U5DVwfdR6ArKgv0VHHeqJXc/Jl4Pb2Pmdg
maPwpfQqbvClk3CGBQmPb9Vmv3czyU33Tr3VcA6CTjY5Se7B8mnf6FFkmjZeOUnX99bo/ADz6CQj
ztHn/oHqrdImW0J1i9QGjCzE/rQ8bRJceGYanZOnidqEaePYJBx9jDDKgax78tsxsGEJfD0KHXvm
pVtt9PGX3QgZeSqyq3M4xgiMlFdfJkXmIaagQ1h4D+CnDsyqPOOP3dF89YqZOu8t52ZNFyVxrfJz
NcATDrhQPQXq6SKvhQ6NrzkeT3BYFBTvLqDKEt00jG/s8UZSR5lL3qfCDkweOgLfQAd7KI0Pd4e2
z2YrddTIfiu7h9wrWH0nyOsmEjbepNLwpMa7DF4nyS3JO3NbffXpWb0dCxRJBNy+Tr3DYY9YJ2xq
YaWTUEuqOVzuA5Osd7XmtOPYomjnXsTIwx3pKGq2dMjQntIatR64co9xdfeOhnv68pBjKGP8efSw
jpV+KSd/0//JtqogDZah9aObf+Upa9cUOPnpXEeyexpTwhU6wdUZu+TE5xSPV4kx2WekWqkN95sb
ipBkWjj7iKZ/Vm/3GTTkbIHu9ypPRk52ojEWoG+QaZ5FAtbHgkw50CWHp7Pdy+mueZhLSJ3IGbU7
UsB5M71SjWzt+9XVr6a5ERq3eXlayHmfHTJE6HGbXm/zKm8ceuqux96he4Sd5z+AmA2LvZ9kvap9
6lVF3xrJ9sC2huBYD9z79n6WfkLcxEihDN/wns1amae8I+HIiPHO/DVfaItzQDmR5eMww7j2XWi+
VdlDY8mWTWu61SvlADSoRatQcQyy1AGlJm/uawakWETmKkKjYM5KZ7jyptxwdUJqU7h7Y4CKr5pn
aVjEnnnoFVglHWsHf61TOaLPM3OVzrG7B//SMdR5TpG8nyADQXkEpsY5zq1q1xzxigcYfMeWfkka
9enFqzOpVs35eev7duf76lSgDIEmUHnZ1zP9mKN+PtVRgobDRqzjYjDwpm9VVhBzXSFMPA9u5BEJ
Rx/CD0YoZLHCcKonO8LkBmq15cnN58Pomn1qDhhMqL8csb4u4e/NmQoJnXz0dSBh/+f43hi37KSc
jDLayx3OmK1yWKjTI2Keo4EN34Ii8Pm4+vm2/IsD0HhObJYI10lcklT+O/q1T+YjrlsaUtbDdXTS
i7C0kfXTZlp/phZF/eRGXIbOs16UcYlh9lEg2Vv5A1V4r7JsvN86Ra3/EpMr/x4kOD2gcUWlroju
sZc3q6YP9lrsszuQFU9t7I7Mgak0ZNeUAhIO0jUH0rFSOYPfsZ3RMnLKNgS0+oRlefirVv0rx/Dy
vqiqjfBHUwwbKfPLPVJOz+vVVo73aH/TiFia/cdTIyA0q/7TjL2bir340xpr+aF9tSu+nvvX29W9
VHFb0crfBonYL18vxtCF6LiFMIY028sbdrPifZGKN4wCkv6e44spuo6Y5u6dPrFfps1X/+jL01Fr
oL/Isg0La4mX00ha1WqTNrd7JIO4g20l9xu9rdC9A6Iia9vvEDLPqBi192xyRNb0W/lc+zd8IHT4
4/lfzhsIfJMUmsc9gjf0QEkbj4oHFboD/YH9GDAsTnYb7Rkdj2+PPatOR1FcduY7YqF0pgxi1b9H
aZAWnjJ4yJ7VLAr5Myk/yjgo+T8H7+fZZKrmv2durlflLKlDC28hfP/77UlPdmPI5fkeWbf+5bG2
sIhNRi3Dx9CEIgCAzcfwgdhBDg7zUwBB2dVGWYdT0yEZrG+EqDhZPftq3c5lb3/GCMaOnUDE3yr2
VeAFsex+D2DcdQZpFspzDBeDVqfe5Rgy4PXaeHdwZWMe8MGe1bSxksPKAZXXNMdzG/MlCL76hXhq
WHSvi+OgaQ2TfUc7hunynHsNGImqHN2PXry100ALcPil6OfUeljlDjDVO3xjAAF7t1g/KJ62fNqb
LwBlOhhDAJN+NDTpuZQ1GjgbYBrnyoyu8CJMhzfc584DpI1moJlkyHFjtseof6HMFa45pkdKdXhJ
JcYMroL6KRPcHPadCfwyDRy52gW44Mc8znEm9Y70NHWkTkJLde2eFw+h98u3xrw8BDn1iUHW1YfZ
EBe73mVz4ZyWhhIel6LlCEKiN+g8dhkdWTeXB9CfI6PBCSUeMry0OuT+yPXuIPWyR9eKvSu7ZD24
VyMZrWPswbjdL44zKjqk7A2O1+6tDuTWkO37UbzrnHEQNxfzGqBeQRY76WpeabgBY5VYm4MxceoC
s58nMa7R2XfpKh5rnrKB/2tsA/vjQvE7IC9zonSlBQ2SnsGApHnBeVMLkixI3rSPJHcu8xZ+CW6l
uQf/tDz0tGA/bDgr9oCZiNrMLag+s6t/HhJq3QLeCA5iDJ+naMiWbp61QLStzMjCHFLRyPxc6uNn
F3mSf+hRc56nPtZ1U2t879FO1tfaly6xbb29znmYYn6Ck8GeyIFiinR1eMVfC2LuXbQC4MYG0RUY
gFmAFxRNasw7Z8+5qhQX26JaR9AcxCS6VjAjI3KiwT5SAVaaXgF5AVQ5uTDEVAgR34giSg5aQOxQ
WBkULy2E2tmq7HF/6g2BL2Yf6oaeNeHTYkT7ZbXCIqhbRMXAepOgvNwda1xtzhNU0+MbUHL28l3c
zUY2HNRsw8tcP+YcFguq5sf37J2z31BeYTq1vG8wFHpDgC1a5+b3UTMTwJjjjMF/O+DVCXsZ6bYU
FaEdBMn41GkQULzpWLbh3hyWHf/Q4b4g53/6ra4yOSC9ncqrDAM1loIeV25wXnhDvq3NTn1rgpNx
vSt2dv+K60w9fcx03IcJuMwZgdHoNsBvFw80lEkWiZJmUC+R2hYb8gSnNb6Ioywigks7j9Wp9xgj
Rb9tnpsWYlmkZuDzgKbyPCCgMUi6LVK8rElqYTIDuYMAh/L/oNWIQPGJ0s8QToZkIkxQtTZRItOT
BmXrQ16dESsKGk7Nl3cVmnh4kbvsPRs2wwN2VkSJdRWQjaFg9384OrMlRdUlCj8REYIMesssiIJj
lTdGaVchg4AyytPvj31z4kR37WqFf8hcuQb5hiHrkDnyOQ+aC6Z9cas/9/FXcUFkThObr7NT8lcC
AjwCHgXE8o1w+mylr2dIVxrr82+KRH4FW5zmh9sMNvHyn7Z+33n8c1x8HuZ0kN4Lzo7V6yTttIqa
MjkJ6/rWoxKCYfVNVKqHweG6u88uQ4j4nBK0vQ3sqx4eaQ5xE6/19WxHhBV8C81OoRhiTvh/SMwf
9jevv8Vl/Cr4iTRiovi3+Pv8vTbSafFb023RNd0+31Io3kQ/Jl0MMwBP82ffhT9Eyx3Iz/vGEHY+
6hIhGL+vID6q34mrHebTKyezk70/v2VTHjhp3eqGz/Q4QmOxqm3wXi1XXfDaPvfXzcdpel0UbeX7
cWxvj4gM3ICgjSKiOq8ujwhbjWSBClzHOyUFrDyz8dvbUjEYa42cs5X+vJHW6raGsBfAnyFdH7qV
/cYD2Zyd0aawlFeIpb/iXc2WN/mb6+lCksUq6K3FKRAxWegXxukK4aQIpeMMB5zWnVgzS70wOx8l
0Lo6auYM294pVHrDNeHP4bfc+HbH2s6CbYzSTb0kdr0vjspqKvhfP/B74LEAXgb5YRHNVGK5x9XL
IbrJtlVvDqXZSnaxBgV+EcIDulNOzfVhnUwAwabciPAEs11lL5y80oP+5yvgitLVQYfOwMcqj4N+
mxkBFHuUtfANiAWFEnyGAghrpgyeVrFia/kN3Z1otxwcDozfEw7suvYFuicfa2ieK3S5+hN6UCT9
LAi6duV9CZUnsNH/g46VkOw5sKHX8DSs+S2O6oBYhKDF6MOWD9ilpo3eh3C8xcmeGrNroBW4h0TT
RtWPuo6nwEvFnlxcdflUKubzh1PSyv3BA1fCgOtUH4ToyDF6Ctt1CkJVGpNLsuJjvZj47YeTmial
cMvVkfZQJFbci/+d0SFkh0Nvg2OJEPmDwecenRkC1MH6NELlI3FAw8PT5H/kQyMdaR29p1v+xn53
fsY6Ags7IOPST+LtLZgZpz8Rg6wK9KpxLJgyuOKEnNCtSR71fPURLRbcwkAyAwEBBAJO5UoDsstX
4/7jsX5xgiYtFucGHuDVvNkfgFMMsbVJ6CeuSQi17WbNdkH5vCNS+mW0zsu52arTbqZbodY/+GgD
8pgPfh4qqc5noslcbBYRrfuxQ767FxF5dLqFqzdRtTHsVVOa8DsXsFXrdfXGKogJCCcU1/lgoGgQ
S1gY6VG6CPs5RD34VL23NKke1EAxEzwDfIkb3i5L88T3SPQ5LAvdrlb0+AWfq5KN9Bv21fENO0Y7
xpcRvf+Nh0zR4MkGLpnc5IirqXmmgLL01n9d3fnuASth8s7poZ0lpaWs4wgvx+JWuBr5fd05N7k8
n4F6GDUq+enZtziPHdj/1w0Ybe9LGy7OQ7JJeKCUEYsT+VnuSAERCkECWQvFbnW+bsPBxft8Xfy7
RjNeOnE01Wo7h3dQbeMIVQpYBGNNSAHxKpbs6tZ/HBDcHfyb03x7alLnVN5IZ3m+DBWsAPJJcFnI
erVNfgszGfQty8nLYWUmlrmaQROJTV4Ejt9IWfCwu5r3aZEUm5BAgY38ze0pTSx7j5wRvh4/To2B
16d+T4GyTL5ldxe2mm3aJFWTVIkZ3ZWDefSnNKDOBr0j2Uivzkkg/Zt7MyYbVxeXfuK4QJu5d7FZ
YluYKykSyXlE1kfMnd1adKuutHusuAkeK6zv9eSPND5ruKHE2MMtl/UbZ9tt9AXs526obF677Xuf
bRI3iWalDZqhdzdtU+OenFk0uwteONCGocEMm8jc6Qbw7l4jV5tAWkV09hYfLdWN/KfZGZtv55vN
9YdVOWmurkBq8UozZEGXVuIFY1ruOkga1+1xdGJv6Zc7ygzSGtTJ5TxbxwcqKPw1SxOG+RjVQL38
4t5OrJrDOou3fHIcmM8tToFQmMnIk515BX3wVJ5Yw84fTgN3OaJyskof5RQL7gIFptS3qY2avY8G
/+nFl/hXhCnucDx05vWHW1PT1qnx4CUBanau+PWBoZyGw9Mmq9tpJL1bC1RlfzOjMtlkhXFiIAWp
lDA10oE5ax1yVa+71uOKJruGWglc3BrWiote0KgopG60II1TbV62sFIg8EFGERwvMWeoMkzdVXGA
rd2eWMdq4s9sOViv6Lk0fbqXNH7Hvwnd1d9miYBJYlkV5ntViLppy94bp54v8UsTdbqjTGdAwOn6
CCk+iWGuPeFQVdsD6UwGPUn/o9n/D9AkekdOHL5VJwE9YifhCpzBXuY+oZ3PPGz+lyYoGGVkMNv0
f9SPH6QFfHXKJuVEbz//KwAA4Pq35r6Kfhi3vUDiObQaSyLhZWHMbIHPw4mZ7EvTeq3DRRhb4wbY
t/hT325ry0s9nbmSac0JRs/1djVklvBNqtAX2iG0B73ZOJ/zBNvNTE724vi0LX7lc183evXbcrsd
a9LY03CqXDbini4APDBKrc+amF6aR5vbNDYMNYc097D4EAv9rjmqbQA+Oyzn4rL8zmwojxF1Kp8T
hkP4gth46k/pCon2N12DHnysxzo28eo9qAZ79m0vzdP0nrd0n1Hrt1PZDpgshE+EXUgCH6wdbZ2o
8LEaE6eZL37HaDcHmp7MDXDbvSImwUnvve1/WrydUJ/UyOD3GRTe3WdDY8QR0EYcqg8Hunr/q9gB
KgFtjVVXyUELlNwjAguA8KYw1RPDFcznjX/Kltb4FihfA0HbVUg/gXaV6+dKfq9MdtyPRm4xpiK4
5W8JmpTNBvIZshk8vF/ERFEOxYx+4eN6L0dZPzf1hSOr/KWaOHGVMNm5itZD3yyPcfj2Zmdgpuzf
dcqNzDLj2dm5Yh4TCImZUY6kEgyKAc/wZf1rbN4UuxBumGzJx61ivuHWeVbLJATFi1VF+aXdAm4t
YNrLYBrTXZAF6dVqeNj4lh3vMcSKScvyHs1qYb/ug+Eom85VYOWlKxx9at1Q6F2BgE0Dq3tCuoOX
PVj8/RoGrDky/FoBqK7eZu8ya9tKm97HlJbrcHkg4H4L1LoSIIlNqhZmDUXuqFjKI0W2zI89Rs/Y
wXBYRYBB5zy/U39tZKc+tZfg0l6gh6Z2yqRWstQVUnBprquhcGQOjTQgPnZe+iN41zO/liho733q
uYy3ynkgx7azHj7zdEQ89/iAytODu+wcGUrILj3KETcCZDjvmHLIe62P3OwBpgGnJW6GfFsGRpNR
ikVoVLGDOeBZsIPfN0K1eK668Vpbi3FXBe00MhaP+2XYGPgtzSFwnztGxsfE0Dgw/31CLRL+Fjqh
Zyvnwz55glRzcUeYX87ORO/xV7/LKZad1g5K3rbS5andEQ2mUr8QNEtSduBFM5hxmJHMSR80dOMD
23VrvE/LIwZATI348n8cGflutlZ9a/PIrKMBuXmSh/K4Cyqg6TrT3wflK3FTSlPAkjmHJJaTyNiI
tWdbL7fbqTqiMK059hr76gwoMvfdrQblUTZJ9NhSll3NwhXmLiEE/5tpJmZ2f+3jvbor2C+xyWY5
GgrpaAYGSkRFbuHsdLfRaU5Qoc9LajXDkb64yNF27su9pOuwpsOKT7iVV/kTEz04Ix3/w9t6UXlZ
y13h5pvBscJ6zVGTb7QThE6SHZFA3ab1VVbQQoufv/8fmJPfSEwUNxQdlf9ak7vDvUmN/NudGtRU
wro/w1DkLcxsFv4B1oehMA47z0iM0asjWzCSDQ6G7K/1449OsgkXP7W199NYLKDUIUQNA7nwsYdp
us6c9hd2BOssdcVdCvVZYLfhfYqLnJ07qAXdqT4mUATvOqSSXn/WXfkrvSWEvrPAvIYW1LKc5xoX
yNVDNzavfZGZBXUnb42Oyn9YP8YIzobz1scezrNtS1N6NDbZ12yhpwREWqhGRGewusjKN03wqGxM
L8c9159x1QWa5QOwGcUNPkf6xIDgO3E2FEfalXM6nXTDUXc/9r3+7QhwtvMNj0w3nofkjvlObFgh
+8cuNtRGCLGVlfCNqdyawkkz0k1Fb98eVP9x6QXsBqYtfvzYrc1vIttoMfER+gcBLcb17HAD1ftk
mseU3MatTY3FcbSVTI//YhEsmS6HgFFcORs5WJo/BjFRm+sKuYHuLcPcMiiJfvIc5f60+eDo2fQN
7yjbzy3t9A7IWYIbb/dbLGfRkEGeIfWpcMZwdsu+HhG42vwgRT4jGVQe6xYVxfMi6CyHNzyLBwLD
RSB7hNVR0narj0Xz2JkL4/GrUGVQxIXc9iSOlNO26e5bGyDv9n91A7BiFE7993Fmf4kGpmRvx4ZU
ZhKzffkflbYJkDpzrsZcn3kLi6NH3C5NHw4Dceco9utLvSFVMrBVyhWGdx8Evpl1NWPa1QCI8nq5
Mr82Uz7TsEVysrFtFpT6m0TLji5ZQto5rrIIl0kuLGSmnF81bHvAI/GWGY8FDau5GhmWjnatM3BK
qFBzn2v2wzVPDK6pnRmRZ7pNDYQ2LTayPdjXeYQIFAyn6X4v/1D5uP6AkxQ1gGzZz80sqAljeHFI
dCZowMwZ1/gOGF34OjZUOAqbeAIe7WTzZoN+p7jHvpz3NomuK/4eG0Ds1Za75EIqAriegRu78aZ9
uPEfEDlqjDQvQbPWVlXwOIp3/GrAaugRKfydU/3DsUXlO4GQ+XG2ibe8TPdGn9cHz0HvHW6IxGKi
L9S043Z5gtVkP/GI3Hb8lOrw+HXNb1BRGLawhVxJ83ZJI2FwJoDY1v49VgDOkAHq48vj9OUTBryF
eciTQEkCgNEdpvbYo1XR7v9r19f7hf2hHcciACyFBTO3C1M+bZ8/JxgBgJm2PfIgOfRjjhKyzGzu
3xkGMgAS1C0n/MSu6H8isq0C1eIkdlKcAwbA7TebxMC92KJDXE09G4i28F6l4QfQ1rhyKhrJvzmc
jK9syxAfgex6bsxoT6e7t1yV919V5w/8GWKVFR2peUSbwsPD98JC5UnQ+vivofiXWobojz3CUQcE
bbBmKyF4he35c1O+eQQU5lFxIC3RlO3noXdLa4G2ifmk/9jR0IIYwGMoXMkm2/t3seGrcnOS9ApK
3OwggNeGGGLnumOOm4gGs12LI7K0uVMD9FDbFpxkckqeouzBZReAudRlfwnSEN5Tvtf8B2SHxOrC
eEcecQlQcYF8EN8BDjDuqIxvOhVCxPRTYRwBF7EwgF8Ewgwgz8yDni255D72+4NXnN4ohReAmzP3
uhH/5QEZ9tadlp+ZuTEE6QZHBkQgCUXLoaxX/A3Ws1atuXdl8w3wzoXIP4prAK2MdEv1bNvvY3x9
N9NBt3/6nCA8sOmMUpBKh8Uf1UryOyM9Md+NgKlPnJlTLIlFKzMbDpbNGRJHYvGBK9EaaF45XxjE
fI0rmKXUxncRIIka4Ex97HdB/usvdlRbg92eagcnt66z+0kDsMsPr530O55v1xVYLAf0420lLvDP
Y09PSMnIbnidSJR96feHKW4IKbC0v4eHezNXjSURrSJZLHasKeDpmAvcfhAHN/ACzasufR0R8uww
fFizKsMB1hBCY77KWgVjm5vUO5qboVKHjIf8GfiphkE423MW+Ki09HbN0PTcwzv75gEJEf4eaL00
A4SDixewgx8LoLkF7Wbx99ql24Z6IwtaVhKHmstjPsQEiH/1q3e0xMqblLup32CuQCNowANxACuj
1Ft+99yiRA7ZAFbQ5/jyGrASxVxpzvyU9oazl1WBqv5qyef2NvmCuXJtqD45ffbTqpkwWOr6c/98
vy0RMIFC5WP3B4GCRIjIUHWefmxTGe7fJ+pFjktqFn0incArnNmFq3iDA27+8mkWIcow6zKn8qQ3
R48HCqllqs3To2LCQGlxeLaU32p6IbPgBZFlx2qR8bMGbwamDmY26ajEGWMG27lUeBalyz3+Lr8V
j3/8+ECFMbWH+n243bWJegEvbPdcLdikR0haH//YTeQOjC48TgA+GBV4htPnCn/Wkpf+efAHdN93
XIRxYJBpt9lCVWmg8jguHAm5yQQm32R004Uh04hVq5Znt8Cqh0eRuiWRw1a5cLSj5hihzdLbLHdh
0unfXrYnqpdjQTYTyQy51DjYQ/RxXwKv+WqiGIoG57pFrHR+7fvbMxR3APEgGtQO2BvQjKzTDUMa
zS9YLOfpF6UbBdY7hAnMcgf9Ph13oXSdOEXC2gPv2ShMNCzYfYwpSsJ+gKw5mM+L22uFx/xeXk8O
tIbiOZ2/9Bdgd+tr+Pa5rjVD1dMdS63b3Ksf5hu0T2B1XyCMfmMQGgAJT77lEAWFPe1/aiWwTgLJ
RG3GQcMCg7bCuu7oF9EJomP3C5wVOV0LFgYMZCfh3J/zfylZ2fwMRo43hfxRE5e4MLFVNE5vCI7U
QxSoR8KH9ImaUliC8zSbU+EAhOI348O2WpUTJIoUcGILnclYWpGTvsr0xSZGlV+uYvuVm4iSCFFE
j8ZVyvsNUtyGNPzvph6acV0ng8CYtB3S7LaU/PFS0MsBF8X7qUbh4PilSqnPceMz+fjuo/xXO8y6
v1O1jncnIawGHuJy4uJAWC71h6/euL0gN/0knGQUMaqDXPmmHucIrtAM8RaUvcA7XeUIgpj20Cto
+hzwI94+1gsinG4QsrjPzRdOkt9VPl2G6fr1Qx92/B/coEnJVx9uSkY7pdEFPEu7MZkxFD/gVGCp
mDzVqwXv6IvFXOo0MPFNuwPGOzMw6RulhDtAqNL2CVHUunLIHew7cSBqT3xj6vjwYTHnaMi7t5vf
3IB647NgHnzIbN+ftUOU2Hn0QdoshHk0HYQQiBhzTw35YB2ztwWUqrPcGU2zS6OPP8SGvLSlZ8A7
pyFmRFqtG8WsCP/cSafpSKdw8E/EckyXMBi0mR8qsB3UobWJy82m7swm+46xGTnjERTTyFxtaILt
qH+mM56r9UmPZy+8MqLEYNrtjr7iYuDLMBPhG1ouuAxm7Mmq0e+G9budbMsfzHJv83NDBZT9LC5E
3jjLIwEmxvsf165G/AOBAafn+97V1o0yGSXlaBDW3QLWstp65/U0ffJnMDFSvl448Y/bmRVv0jWy
1I7JzeX5W6MvmFIP4l1D3aGa6S+LUFgzmKD3nFrrFXsLy0sMdxhGWiAfsJApO/Q+p3aGyzY/b6Hm
HSUuBRnOqpFEuS1AAyx0YjfT0u0zZ7Zc45g0o9w6Myh70s3yfSwYlNxCgEQbXoFbXU1H3j6DLcXY
euHA5sBjyUhcIFWAS8ooxIgOg4nj9V/Oz2QQ1Owq7LY8TAYmxitSqC9gvACNfVVACb1zdSrzQVkm
/T2+yoe3tCdeNtfsdUICGbCf8fjYzjdcrex5ZzrGlpvXcXgwhZGIBj3BWYb5xj+Fcv8ke8SLmdjg
xFgAmKpTT5aE44q1K9hUn/jrenySwdXOpXFv7w/e3O/0wZcuRhmOHM3+SjenYMUsLBpdTM5Tdjsz
hI4TJdkg7aQ10MBJ5eMzAJU0IQMz0sBCbaVaqidbpFJZ8e7Ds2PS7mLzDA41+3jF/vUABDVwjFJh
YsdWQheijgYTB+lPfpPza+V4c0i31pM99AJnGIa8QHVF4SLa2rq/ndpTR0XHg55gdluT0BqK5xvT
PgNwyCHUEh8NxYxJRHlhSWLAbH3JJq/dh0Hr0KRtHkjYe6v6mpF9wNs0QcWwaeojquf29F7aS1JI
DEYNNGJUetr/T7S4K/oN/uI24RkNYasBouZeHkh/LW3pKQ1vZXBDccG8G1LIfKAwfEDblrnyKbe+
uPs+G0B/BZ3llp9TTGHVERamIwh1hf17dYMkHHz+xTigEK0xzTQP7U2w0e+fZkc8aOyaIPOIF5ew
jpio2kt/9OcEdDswbk8yCmeYEw7Hu2wU4KCdpzno2yeWjmhLERMwRjzUKR+86t9+/ctGhhbIkHz7
IaTOvip2tcZSLCJn2hN07ba8SxyG7MTiaxGIKyb5uyKqTABa1tjI6q637arFvoTrzvz35nPiHfCk
reypS0NU4wuLvmzAN4WzvPWIG7wA6jtzHl4RdndmrTb66gXWgjfRTTZPPxtNQHA6IBUfMkswS3J4
ne1wpq5UcXcAtiM73XgckjfY4gjfeXo3rQU2zJHZU6E9ntNRwgqqGXzgPWcg6Cdl+8RUoWOO/TWG
nz8uz++SYY5kiNQ0o5n7TDon2r49u4CNl38ic+CY7yR+/SsY04TTaC2FhK/n/ziagmbf+bXNbc5E
tne0Oxw9TzzMv+arfBLHbrgoVO632V+tI2NWfAQI/JPh5/BxTwkcRKgJC3O5VcDaSCGvUEkY+Djn
RxpcuPzYpgEp2M3meu54cdM8DK7yeyr0Pz7otAn1B6JEIAHkcBH7RCFQ9ekiCLV9Gr4f2koqLczi
SGWuvv7JT7+P8BBTd8tQ+dfMedu2WvuMjQV/pvD4FkeVRjJKqa77CF4BuCou7z+qRXgicHPBYQaU
wgxajU6x+b6PtsRUSmEgIDjaN9RmubO5hFIwp96CRp3t+UBj2FZG/WGhLF3tzvRiDivZeG7kUx1l
OCZP7J5LTy5Q487R229UrDGs0S8vInQLf6mPqAhO032bAX5c6t/HdwYbrjTnH8abhE/Yo+qpgN6l
Cxf+NRjQY17sWvAmQnQ1Aj+nXAOVh3JpYCyX5lNh2smsxiskS6IifjsIIaBEdcEsdsVxJ4k+1slL
ACeKkgJPOTuj6XodYQ/DlZVdITukqf2kK/NayMHOHKAy8T6/6ocROpSpvYpf0HFSVZ7rI4RlzbtV
SGto/f9X1BSQVGZxrQvn2UtfyAREeoMWNNfo+gZWd96t/xmCGTr3wX6Oh0T2x4U31A7+U7mlguNo
QYeWOn9bS2RIiYuTIkO256mAdcUt02zr9FeszNlRWOivpaWl6NIcRHw65h0xBIDJnzu3LvVlAeEZ
uLd98wlciVE2UPdkP28j42+o+JkRca9ON+J09LCRGypP0j/XHVMXSCO49tWOyDQY9wveHeZjrugz
+6ULQc7EL/hhpg8fvdKVKX01BAnn+6mGcmPeJIKaWkvJTP8VjL8X1N3Nlg8MDh1p6FQ6+3Wc+3SR
jMYRrB0XK7Q5vvI1X88CMoV+E+bp4uH6NJc2Mcw8lDP1KJSR25O7H3mEh7pNWTNrQ4RTX6qQc83r
T4K+BJiZ/kFG9aWX2v13c7v2xmFw708noT/LmND1sq5gksV5cOtjY/6/3uIJGw4iyDBN68soRoMK
XU/12ojzOXVELt2bwIfjFGGM+Q77C0hLy1POJaP+bZ2R4TVL+7m54XKyaanl95xZNZYOMA69Nriu
uRFAJk/NoWSkMhjKlT9PdjjH8EoxWo1q2FyXntLTzL8VFwLZMOMEahh+osQlkSTzm7C9KHjNjG4S
ULYg/viCg0c9oG5hyQWLE8EKUErNkOoE/u6os+zQ5kDGgVpkVDwUDrsJ9LlAbJuvNXy+zOIgwghC
t3Kd3rGDsh+r41vPy2KLOfkWUiQn4SdAAZX4Y75NYAowEFeQpET5aIbCjiPdTI5cQ6s3HK7rt8bZ
x8eiSKDigYYSlEF24YlPFRW/RG9mk4Nkg52Jj0yRrauG8qE6SQfgI3Duz1Z//DUsmMOsMcNiRi4z
/yVvxFuscVSAlrJhII1SON9uyWyluMEe57g8q3P7gEnEdsdsnNu9cgdmiqqT/6OX4/n2Ax3jAvig
VcNKgA/DkcP+VSkFWcpgktuKgTeIJab80ASkMIkUl9XQIvaKXRCgeqfcqS7BaBho08cSV1XZ0k8e
3rpzDIMmsV4X1rHzivpRrwGfJLOF+Fn+JbthFX/cSdLjC5xeF+koWYfYAy/dYI7mpgiXSJgvDbb8
Lbu8WmIQrE9m4rwaVXYdDOcPAJygA31zyFXM+Jt9emftcMYE9YXK6jc5KrvxTJ3Kas6otTi4xlux
v9SUUJMUFEPOa8gzfSINZdWja+7c8i7sCh8k3cY87bBGINrnRgVEGJvzQD5kDMAcZKzxKj2J3usu
GOmWwxLoU7vl3YaanwWiHjDfeRoKiSf+myHB4OTSV1EZGgXYFzFKssZwnI/0j3lhTcQMSrHcmp3T
I4Flhxe9hLM4dxfo7zlj8q9G8rBogyQcKUjPTeXD2XfpRb0ljUeCD1FZXRNWlfUwu2GtbZ6xBwzz
nuZF9x5NhwMrRYpdjEfb3sgg8YiwMKZ55HRGqOEiped6YKnNvkGborBGzrLBZRUC2FtsfWifV3lf
YIl57V1J3tMlfMgAAzvDQVA1Ch9m4XI3AT8DFyYGFZ/97HYlzYrkNONqS3gKwzUTfE42jsYHePAV
7n90Xaz7xIsTN8vDOQGxaKYgszUm0+Prr+zNeztjDKjQoJ5SFiq0XePpz784+nBEufXVmk1TrhH0
HfPN9epmFDXg+X/dZyJ0yPuZgIvrKgYXJu2HUfLvvJ5IJPTCbD0uN7CIBzuYfBFThUCzBWlG3zWp
ya2MQ8hOGfcf8m33BF3HqPeLE1q7ogr9H2wHuMyMVPMW+5LXsJZSUzg9NkQkcThdeY4JSw44+wT6
QAVW/Yu9kruKk1D2nn7588DPxShZKRVn+3WPfLRcYe70e9WcFHZMB3zrEtagfMyiP6mkH8d/yCRH
imBgMARu1M3Mqcl1eZgDP9YbH0BEeLOKTTX82ZTHHjoHKtAT8tZiNV/XfdBjk50QYgZ28v95LFsI
ltKtZsy+8teeyQC2mrnXf6zMJ4DCTe9vCp3YLbFPWl1DiLdQoLk+58Bak8aw9trbIuKozrePBMFS
udbxfyLhbnQ+SVTuyl3ROr2BzhYSOSUiZjE41P5CIlYb8zdLzbnq0cE02VZUTyICIeSD+XrsyIZ1
mtyuYbEThO6B244A+bDz8u0O+R6X9rw23pOmxxAPjz2XQbJ7gNzYqeZMlFhuV4xRBKQj+qCgimw7
a/HG7AmzYYnXqnZLS8Q1+KMkJGZTS8M86forswfmDI+nmyQAIXwBiX5ZqGnMFpktSYn7YOPWNc2f
mqyy7Gm2eAfXHXdmRhHwLh+J1civxljM2VsfRUKERBZtRX4Mpu482MF6sAzeTFbl7iIu+0AWKPSu
9PMqYCx2D3oiyqgBbwJVYqlaV8H9CEI4aLSKgIlC1tpLVPPDozAk/img8BTglUr4Xew+dWPgLWXO
xhrkMsn3alaE8/q5PieJlcxFuy6h84LdfogMLIGSh8kris4NRDEeSAN60KuIsr3M5sy66nGl4nj8
UUDzPnEbjLL/wr2oS3pn3kpGFUczDp6xlvwZkPfYAOMp36OMh+vLe6a+/Ji585IruB3G4DEWh2ZB
1iGd7SBOtBwZ1sQph8ukvHfDFQZpjvCg4KGw5R/QaDTvKV2WgmxI86/+CdUTyl3ypIMTjlehDouX
p9bLXVqSi4hvVEaUdcw+fuX0WvJEREcDiSZ46GEkxihGqsLKaGhFeHOUY/2DCw6AhiddqMfpjccd
Y4VrgorgL5ZiW9IE+hHJyOTtbCzMFIrzI3tsR9Jm2fzyy3++Z6xb2e2LXdYL3++x8svuGVtdLrpp
h95RDl5XJgWf9/OoPvlqQljwDa7gRIyTnuYoU/kO9EK89OW4a4XWE3p1JRzHgROoY3ZTEh8Bq1ul
lHhu+Lp1s30pJRbjA5BARbUuIhLSH3yF3FWlMGYndMLj36ODI/vuzTTjok94kO/RzaUqGscF4usk
Arqd/rjQ3mazPKdT0mD/kzxFvVmY2UOyF2kZik/VeidtNJS53cmzTbMAbZDvFT3KlUB2eRFJJQzZ
BvpfdUyeH3O+FL1R6zxE1P+e5KM1bz981lD1JScGWpL5R7XcKD+kJi0Z2Hf1MQZorPssmOruRkCC
2mnGk2Lryo8vWzXWBw4x9VTEJM4IWFZhyaK+Ok+4ZlbWzPfdlI6wFJ8H4fPyFvVyLaigivlVn4E2
hYRZpR10ljkQtpJFL06DeobimCl33UTTnqny2JUWsLI7zV32VKIiqQWiyhxk0RTGogyU5qiQ+dDN
D0XUSBgyJbHxYC6mvCWv+PwYypsR03OvDvsxQwTApBBmkETq8GM0hEjMls5TqZxMolouhO1DK39J
xLZlnEmeAhxKQdY1+JYdipwWow7ylc7LnIHC6/M1lxxtRJf8AuKMCVPXuvApr7SJKs8CLxmZllwS
DRtpeX3t1biNWHiboYaASFrYGL+8pOGe0cLy3VgV6CGcEay+x+sMnG3uowh4vqlDhNTS2BAz2Wji
w1DVoaD28OP62ZU4H26H8b4sISprjvIS9Ss3s+xKyHKghNUI8tcfaNXVbiY3cNc47ZYFGLQY/whN
fccfdbMUGxuweEkM03h1E3Xmy5C2nmPiTWZQ8mCVAvXA/KhOdGWJYHbuXY1zhdu2gKyowNfKSQN5
EVObDPZbTX8WoNbv9O+9UDfxy+3Uzn4IvxIiIkBJFxK9/+dHZn1mXiubQ7cyy9t89dc/7F43Z089
uUUf1lQFg9B/pKb2b7FTNz27jIEwwd6N2Yi44vpTNy+sxQbXuROj0uUh52j+0AHye0rTV0LtX68D
6mvhXDEWH6zou8nJYfOSjstuVZ/xCtG6AEQmEwxV8EUYBxHUeAYUuven3mq8FWAqdHbJuBLDY6j9
ammWVwANO4+9uLMXWMQyvlR4OTRQsTcPFdGeeBEgP4a/nOunfwzAKgSIN2lhLwfn8YvkINOjZ2n2
Oiox4PUnDm6MtH+laCnqOTm08B9+hXUeCCGvYE3fIUZK9H3UvvHV7/XahxS/G3goB7QT1t81OfAw
liZOVktzTkReUIvWYlfeoGVbxJAT075C02zhwDaWNh9egsSJOMiH3VHhoeDXrlQhYC8Z61mxyXD+
HXV4HFDJBhWWmjRULXMvXOOrY3tOHQ5JxiZ7YfyanoIDObPDMX41+yvC9sR9BHFmfiq/UZjzjIAx
te//40TwiMNmAw5tap7+d2M88iGGJttNn+iKgyMqER5V6X8iBfXdx7r+4Vjxg7JfPQrricxOihUS
30UAILNwFO4J/e/HIzIcCG+bmB52kcbi20Fh9DElUV/ozpkRYBaisCFeweHd5ceeJwMMCcEJqHTx
H2HnseQotq3hJyICb6bCCXmvVE4UUhpAOAESAp7+fvQZ3K7siqrB6ThdXZlCsNl7rfU7dsTBrQRk
BJwaq+Z5xeViynBzIcMkjnzcS2ANzPIptz3zCh4Ls2iqHvMJ4JA6bvcKpTi9KM6HC+HugWeY4O8u
B/3o8TUpGAvwc1GLFgTV1lu6KVetzxjGdBmU7nQkP5OEYGvSI+CQAPXB6Tr4D7cIKDmm+rSBz1a6
rTl4qggYylg77pESmLBvtEkvBBbWc89xjObg8ZVRoQxW0Tpq3FEOzBWPB3KsaO8sfI2GEQmtAbtm
u7M8uoJyXbKruIWx2DGrYiaEqipBdkWPSSAZzGKHv3v70GjW+qEbpVfYP/eMfGkPpyF4mAijC7ng
e6t6mm/MNZh4Nn8uFGQQeMMqXoMdwpUPseEdR6glYKw2GD+7HYULGes+OxdO6yQ9uEIzuiKmmw8Y
ON6r5ZT54Jjlt2OCe38XsZQ3Z13vkFQWuRN0WON9PBiNUitsb9OIVbaNl09YUAdjJCOzmCE8oeTk
JEY/0SzLDa6vi2aljYe5BByUQa5hjPlmeJIPkxM+nv5VmcmMxTCkJRlvJ7vzZIOXvH3e3AafGWPk
Ncs5lG0m3Dh5A2d654VyH61FyHiUR3iHA3yQJQVnzGn3e9lrTftEgONU753GbxftsLCcmsW2lCxb
dOS34gSLL/uc3OcFEAUD9KU6hxjsCvMUB3D8UgHuv213sZZH39CRJXvDf9loAKhg969PyXWBa2nx
JwlT6XYVbm/wF0/88nwiT80p7g/z/utbn0I2IoTi6+ZC1VA86Eo0RgP2nzjFMuHGsYuLG3P/QJDq
vezswiElrwVsr2IHGZ+/Z2r7PNbjafwkgkXdWEHMoNNyZD+fDShAN8oOzUdBS2RjwDqHcm4aDiNC
wGsEKGucJh2i5Sj3D8Zkwmt4Ub5L/miaT3I/nVs7Ax+YKflM2ol0KM5xON7htz4HHsCNlKgLZEST
KySh3vFeh6XHwR0j1LUJ6yKjPFtzIKNFAeEAeRnNQeRf1TbeiuM7ZGBe2A0T77dqZoymuQ3rLwLq
5/STsUtfZztouN8U1s9PaV4vi+VtMgyofX2jLrqNvrfGxfGbI0PdQDDakEl+/iKY6GSwM4AJg9Ff
G/gKUHI/sm9hq98Ba+8eqRtiDqR8EOIPg0HuCC8b7GKawCRoqH63AqSDr1PEtsffpOqvwqAr3niM
zZqisNR8ExtkdgJuMX08VHp5fl7chNE9nNyEoN+HBxZ9NXDzGt3mOM41Rxk2FztN3TZcdoOGy49R
fpAewt9E/8fFPiBqoDpAUbPgfFmF9nMm7l7TPLA85eN5VZYWQBRYU+KYZAqWS+ByLA2oFBPoHppt
D7/LuQPta5BWlQMMy3dp1RQhwn5f0xeNvpCt4ZKqtW1agw9Udsoe9jnbUysPTrMY9yhuKG7KZQSk
eLb1K18UssX5bMs0mPvGmpm049loq0lvfC8NzkcP7CJME1xXe+SoOZvTGm5IRY45DCm+tfYFpxv1
mm+lK6IMc31xZwIjr6zsaD8utHv8RaJGi2Su1csSl0+YA9TxbQBz00pA3o2LCOBu3TB27jZoF+W5
sWSlY4syOHS14DX72r29gZoP9/2mvUbW0pjd5zX+Qqh97JyH5ymhq3MSdLQhKLrw42eb5mj/Pi90
ymIAz0AQRuFHEc60Q/P+mrar3LVMW7u03+rjWJjQy/j7sMBZcjf7xcmRrlS22DCQB67BqGIjuBrI
9wOKE4m8Yny3QrvEdMK9aw5PSLfWHUIV7rnZLFznhasbtoaiI175x4DF3D2suWCLjJVVeHcGGvQT
hu/zqvoyUgqBUQ0LrbhKS5bKcHLcfOUzR/55EYL0reLXsX/8Q183/5lTbIVAXKskydDlYBbKNlhv
IwC+rSRPq3XFBo3tFKlLz2UpzpSYEaWyN1HP08mhI+q+U5WJSsQ7Mu87vwS128ohvJNyFhkrKZy8
dqo+p0wSyWyH2St7lLNcZDMvrsDf1F1QiYQpQZWDF4pyzV049pOKgsqAPIJLkDPIy9OygjfA6OYJ
Kg0F+RAx29YGCXn3mBKFqR3PyDvZXbVMDKQVcsf3DALeE4ICuU6sMXhGd3pzGlU7I9FzWGcV5tTM
+wpsjdMJRPYg8YSb/1zhj0JG2HXQV3HQc4DzCCHi472sRwy/2swuHuT45QOQupTnvFk6E51wWnly
s6opr94zgWvqIQgeLWkqzXkaCrwz/OsoLyCVUNObRD86z91QF6lD1fGCVHRb3VmQDwdgTaI5BLcd
s22k0SQ5agZOEASAOQJdKcbvQ7t6uBlacAOJSUv59FS+xW6W3ckEBfc3eK063pf2XJ16WTpUnWG4
t/ulT72CxmEeppXDVA++CYJPCq6bm76L8l6XL3nHbrXkjAAmg31gm9UUtoYQfZUxDMHw688WDvJ/
nU2NXwwcfvhrmPrrXj/a4rGxSPcpIBW+pqXhPHblGiTeoOrY3GVwpaCnuGY23N/sltGNzG2Y4y92
lp24mifKF++HKNitwJE9DOb+YsuhDJYj/7HlkP/fZmJwCfmXaWFnMQmS2/KxgavgSR+omxjkAbow
9LyZHiyIWOWej6KFRS4sJtzzV/A80jpjG4yS07CTZXzNzLWBsKh6S5BxDBsKL+xjxK705zv6uxtq
yapuiuSs6diI/HqpT1mrDS0xqsGoNAstBmJTzTo+unlM4/7nj5IGd42ft+XfnzVcy79uS6kYjyTv
+CyBrPXb5ZVNTBQrz9bT8ebHe1i8dtFfkkzlwYHkP5+JEwhmNYM5u/jj+xl5JsZ1mVd0vF4oReMo
69EWt9AvAL1MkVvbIPC7dxYGAu1tUqm3iQxR7ulyjWrGkr/XvtZ0TAPvpn8WWlvRjFWld1tVWTZN
0NO3/Pkuyf+1cjVIazax/GFsQRrs4GHyr7sU6UIXF1ZRbu49tXjZ3J2ePaUsUaFTWEbgRvf8FmhW
tJBjjiHlQ7vHmKVjM6Ch3CrJEwLoKvO3G6oMTC2Gxv6v3qWyLP7mYcr6v5xufqzxlxmazzyV8fuB
MxVBAIC9VJvQZNE6SqFb4Am+h089sYIoQLJvTYxdT2zRCQLy09Y+HgNT0s5p6tYwCIaDVgkg8Ooc
dcnhPdszYMOyzxNi+rxEXtfwar6T6RMRmOwLKsYAGRBF5kBFmoMcfQGXIa2lDE2Ch/aJaHV456i9
as3Dnab4rglHhl0Fe0yYPU4wCOilkD2CHl0fdnPALhTwFXk5muScXpqNc9D4Tyls0521bN8O/OKB
sgNL4lSs2+sgXcEPYrxngw+5mg5WcTLPJgZdD+cpRpPZQngTlv1SWGqeNjbgAYBQSu+sOotOAfQN
5oQt7sF3iZjFRaSP3UizMUkC2eSLiJCPQHbWTwhmg5gU25ncR3RBFUZpPlSIt/3BwqkVviMbMncW
cWXmQJi6IZABN4QdYXemzWgIQPP2cEkHqhB7E5YFA5jeHK4fbQoC1I8WIboM9BIIxZiBXJnhBZlm
S5KYG2kxwKg3T4Pi7D37iQL+DLWs2r7ARmQYEv26s1zgnxqlPMAmRyNUwO4rZELPVqaAo/KBPaYm
vqk5/WsVt4Fw5d9ybdz3M0xIIxHwXP2whkGin7L/zICQXNovCPzmnZgR3AQwZ/Ai+hc1+RRpt8R0
lRJrCnicxOCg1VIEP7/2Y8QbdJsYAVCqLLk4cHTsT4BDxT0qOKDY6O4AYheJg3zjzvyONj3he4Up
2bd2hWIZDsE/uKkI6HEQLhWDqytmhmnl3y3YdC7sGhUM/u7C1rih6wZftCOv2UrHd0M4PaCSQBdx
9ZW+U+bZrP+uFgyBnzJED9pkjoLiAHmmXucwCt6QZjZvd4fu5rlpdOgAGM7p0Va1qeQbEDZzDkpa
9750hPsDSw25wRfN1B7089k4DLFv6rUA74I1UL5DlriKYfC4efdqYpLsNE2tichvSpc3SivAlZsW
wOGAnAR/RGTYo44kOL4AHQjvqZaAfxJXownUMK/dYeOdniGKLuQW69Rcw9lsBdKVzJV+AP1UWMmA
b8xid4BSpTljkh5o6rKgG6jxY8BYusYA14F19qC7kF3AZ25OCXM/GXIbAa1eICW49fKa4Z8w6C5t
he14MMywpcUL0JEhE1Ki633aLdPD3XCEu91kbtO5UmTLW6YMHVzQlUWM2TRM3BCTQiYskv3A+oCS
DMSJOMSzHTEvgCwu2eFXhtQn8mR6y39cCxrGluv20u/j7dBAl0dGFOax/NRD/0OZMY/OGO6uMQqI
JQjYzJDblsHCATZQTQ9T28jrQdlx4rvcPeCjGqctS3It63Svt3XnN69vMYFkx9QpXXQmI42WUg+C
NJzASaIvAP0V5lTvIawkQEW429TvV+4BawpNH2gNPKDn/r5M3u9beN9AHgrX8Ri6VmNvPhxrEfsa
eU2Kv2JsQgLea9L5OuYPz/EwbBxmCcpHsqlWWOCC9yQYfCNkgKb/xHETJvRwv0m8H4Q/AvX7qP4C
qtuTu26MI4R6gP/gnPoCMg9wJbYgVu1o+bwVdtboniLKVymdnI4RmTSK79cbrlKzVnAeq8RyQRhp
ZVHLWDgYdWx3+f0tqWZyO34vSm/wA+lOtX4CrEmQ3ycoxxvWmqvDjpgjAkbFWm4UiGIO9E18qJXF
wI9hZkKscQTJdB+nroqAsJ/gB1rGkx6SqXpJjUl1VcUpK7aCsXGnwvcrSmvTgxlwuzSDOB20kF0K
nzGvaxfl7O7Kbx3uFNWX4byupuYXy1hxbwwNvTCjJYVWQRTxGnepUB1b7e5kOfk7VhPLZDnpXxuj
PiCmVCYSiPudzmS8MI+5H5qIn2ycqFGqvtPVRTC8xWPaIT6QAUZ1T0QbkuzA2vw9KxP5RJvj92L3
gmuKK83+0Mh9ROuzJBtUR91YMuYvB4an37jizPBzGZ62LYjowGqvnBkurzTvxTh8N8DHU1usnBwg
gyBCgEBOms4ui9FRfasZGCHdUSkhJ/QnQhqEq2e8KaOLcXb1Kqj0qQGwA3WgnfQsMkvysth7MMKa
00E2jROpk77ZnL2MXOFAmyBLbC/49L4PBG4yQCcd4Xa8Rwle9/A5dlZ4zIgjQrbB1BEEBIYFHsul
J9GuItxF8p4syyWi3sB0Hlf0dtmLI5V9z1Vc9cPn4PBJCB9Eb5BjRqRs8FPSIVyepyVD1WEobX4g
GUCUGu80Cmaw3gYhGHRcG1Oqxw6+JjRHOGC4TAjx6D1aiS/GVfI848ufWv+SANnlo331xSsdMRa7
Q0Okc7lhETA6NwsGYnRZ9y/kDDR0hSOscJvE6Ck7FYEO1R2Ww7ReYuwKIMRkt0Q6YnoIGfLB44dR
pITdLVjOQCaU5hW8w6FFoz8CP8jwlh4nHy9sRb+eyyK4TbXL4B8l7RuUo4SoVE77rU2iKYG/K+L5
skEj/kBv04JcwVaCZ8kkCMmOOUyaAAKoZTjxX8oFkYKozQu8bXgYPpUBN13H58G7LTLvvCmwALD1
ndU5hd99stuuMowNBpXgY9CXs1b35+Vrho7DttLRHgWrhgnAovDOLropiOYDo33QKidPJv9vxWUg
rKLWY3S3Y6g4avCeJN4nd/FOvk25ReJbMmvcChHuRGakImHMZnN1/O7cbz15qE/ujrBtU1RFsdMu
vqu3NHKuD7xymYkj+5fnDFleyxvmW+a4Yhw0aCgk5pkMwEfWh5ZxuowezvBN0czeJ8K4QEGINgul
MycvL/FcXkRf8JVQslBifiKp5W4OCan76sDmvqW158fRTzrfCPuwhGAv+IZvOMJEYn5fDPJAkAs4
wdEmdJr5bY6RQ+jcEXLQYDIsQNoQYaRnl+MapftNRJ5wxr1g+oKGygqyw2+GycUpkycPzzy7BVFK
Pq4D4MofGrk6SLpgpG7k1jtvIxjxmbMqZ1r+LRj26uxgtzBRdKc61J8qwAQuv2x6tf/a4iOcVSjD
ygC3MBUD5pGMlg6dUrXGVOBL94T1Hd6jRyz5kJWnTJp5yEjKQdY6oBJnX/qO3H18KjnnZIeTIbhd
5K3mQzuFUMEyr3fnpfV1v4CPlggiw2V8+CTp3M/9qBrJkYNUCULUZPh94jHpN9XXg6KWHY3doZui
mHblD+kAJEKiLqeyL05jDzPj4Ax77NivmBZE/rX3hNlgN9I56QIDM2owB6kG0xFPv77GNzyWOmd/
ey8Dw2UcxhsqJ7zpdBWD1DoNR5CdAr4W6INbrJ4yOgH7zrSDh9vHPlIT+SqxfazQ4inTQQULboC+
h2AtpIrFOTDHL4jzXE9BYCyOECiBfPQNr28CRBxYR154xJeZ0RJCuUM+e3y0Kyu3n4gmdnXtPPEB
Oxj0MVjyYPWNtnhQfeG9Myj4sHd0Sve87geI7NB7Ha7WIw0lLKZzEDjGltOuTJIIl4+lWSFK7Lcl
Hn+k0pFbx0SWNHGJ8RoUAGepTuQ5GM/njfzzIRlP2D08snEP0vH1LbBwB9Y0LENfxTaM5Xg1fewH
8xJfIWFDQddOE3iFiKoHYAbtqeWqvJeuye74YQzSS3LrBzKj/SIaCsbxIvwYxMs6xEDJUxxMRdX3
M/5hKS4tjThadhfEu+/AoW+tg0Zy4JvhvIwoick/oX4vjtwZtiR2OefxFnDtXwvI6s8rOoYlfLeN
DmsAeBIj6hVTmYAxLgyjiug8c37DsUxYFl89wQVIIEYoGdKAyemEXQ0d9ps+YTAs0/xgujRfts47
bjkXhOnbCuIjnxZeZQPFRspcH30NdF4LXhFD3ZZA0T3dI83zF2IsbBxm8eLxoQQGZ4YXjpXSoat4
8TGIXkYMMjnHLJTtqOCQTDGWEVa312CbwMix/0DoV3q48eOhk8+UEXQT/N9mVEoo7zzEMQPPewA+
w6VOPJaxZSrHlj0oZ6a3xFXVIOLbL8PK16fUBWMMUf+3RIxdPMi20H2tOSX5U4bN8YAapaNJ7B2w
qczGaEV2lZNshKm12t8W/9v6ccOqIWgN5i84O/vZ0go4x8IPITigOhygw1pwXuPy5RkJ7JXhXFKv
wJ/YoHXbaMO+aFtjDrdyZaLFDvKL6WHbK80hiVOwbrAuebgDvRSbJX9v0DRjyM8mvqLkvKoYQm9g
C7EGpMSmJwRFxEpqm3EKnH2t5kWgl8WRrZsbmFFtX4sWx8UF6AIo7uiejU3ZISfQAC2ghEDoYbPH
jSOcg1uOZMQoBMoaK677PofFAFs2pAm08XKJaDmX7SJfnx7+MOEFXAjh7jNj5j1nLIL1wiRxwmZl
FmPz2F1lxt6XoT5Z5rivEDGMUhQIiJ75JO6SN/XKbBis8ulUEJbgwAuO7p2PAnZl+SbMPNOra58f
wc131V9ihaKOzQRDkuTsqSYnqE15Ik/BYurd4IWV+cjlJh0tJcUec1D7da021ZwpHivmFDEQd/Rx
i9J0Gy6Hp00VgybJfD9QHmh4L2XT+2DeTemRuo8FZ7PIJTQIEka5jFUT+98Gy0xi9cTrp9iACEyU
5WN4Nfq3K40LfLEKgySgHs2TYfH0WHC9ai/a3Uk3P5Tm4Pgpz9sPq3aTTYp+jnk0CrjRs/Bh+Flw
9eDj4ASag1YyDyFRXjhhRD+lmrKnJei9d3P5ViP6xIqHsrNKH1plQpmOMvu7PXQUJKrd696D30ae
KOx1mlDKMWMs8lLuklkPOJJ6muAalL7vbD8MNqEJsDqXMOIochyGyKzRwrFOnJPUwFNATy0dnyO3
p6AqyMobZnLTO6QpbXZHpAgMHQXJsuE5IT9o7IQa4Bg1k0H7517rS2lh/+rJfnaKlElO1qBqCxxT
nPgE6PldDd4OiZDipPjUvuWZ9h1RcKJKwXHDCu3z9L4ABxD85O0VOYp/WxSfgq+hPsJGjKrms15F
7yh9e8cyXHZUpvU6IGZ7KKe3blIwRFinE/lIpZxhWfda3idhP3tZHtUyIJgOul2N8q+JMdGXgxZW
PZINLbFA3nC5FXdV/Zn2o2gjVB6en47cHUo4MDV49Ve9kj095mw/Ubi+rqU5uhFxzySDU13gvcnX
/Ob7JvksPVZUeS0k97ZWMRnSsfTRUixfUGaAjVPM7Vi+qddPoKpX1Ujy5Q+sENiRxPETYjTi2K8D
9WcL3KHZ0pLwuM6aluTcwONQUNKK4GE2xxHf+2WM4mN7UheiREvaLqM9vfi+wAdxlF3rwUH1Nj9w
mLJV7fN1s+4xVzIdaZ6ChVHq8lkEeaIjuRbbfPKw7BBT0E0BawIXUwb3Osf5fc1hKew4t/88f9V+
N9i0NHKSZNFSNEKhf52/Jo3ePaU6e26iHW8RNTd7v9cUAVLJY3+sv1Dc0NCj+EcrWfvF/I7B4OcN
9eR5WSSz8ePQsIlhLvREt/caJ0eIA1IVkJ+3g70ADDjUzpgHrAfcTIct3l11TGXL8Z+/hqz+ZvIt
//t7/MjbikPZ7M9N+txUMwmppGybAPoHpGCkW+Kt3KFALQfV4HuzzM3x873aLYWj6b82JUkH42ip
OoLELItQjyAEQX8eIK82OxwwmPxdDHwfvQZzUBScBRSOwW3EAgvt7Gim03lQIjvoYCmoatf6eBoO
A0uMtXe0qsSGbp4unCOw7zcpiA8W5NiPaiVw5N625vq8QpGwBs730GMMqsp0qZPMNWLSNEo/Cqyi
0IqCj+G4UAWJNhIsBiDQdBZ0dxMmvxCOUUfbV0TtMIkjzCCIYe9smbBMSttNR8EprPMx4bJuddC3
Hw1mbppnUIYOLV0Q8RUm7NPZNsLgn2MAu4f50K8OtNtlPYsDlCye0rlUyeGnsQY9c3GwHiwCIGZX
E0JUcQHC33pcLuvVP+ZtuBFQc+aUScYHY8dxfKRUWpPD/mlwHoQ0RVQRHf7BUJFC7KlafaSPk5U5
hlh9CN96ypGBKtYdM4BzdoFyVV1oEj9ezuX2jpes11z4aQYE+vgievsntI/b2PK7oJydBzITWROn
g75mdPG3JADjd1EAlqnrmmWaqqxYPwzVdd2s5fapPDbQ/lNpVFHQ6l+c9+WiQBwE+ozr3lx/eI8Y
uwFXeCvMKZNn4y2mPNvd3uSL/o2x2o2tOoUd4VEkPMql9ab1Xr6TD/jS1ZsXIinNva1emxc0tjsa
VDJbRxJFrB7NUWDlOY5xdojGayUzlMI/apd6CqL91xKyeMUZAp2R04nAK04SsHnIMWfc2ga1DWuk
mT6u5ukGo4CXEq91KG6ajw4jZ+PvXAs73dRRd8YcbrIwSb+kQI9hWIxv+4gcr0GPTV4LnV+4YvI4
QAeAxAUuGtC4MWDYD4iwhQeGNnl+cof83iNudujLXekivw2OQViIoDKbSm5+oUNZ87CGoUaxM8fK
YNkJhMJwLnIZRgD/yQseOAZy8Ta5edCf8Lx61k5S+dahfbkwDAwETbgaME7tJxZ6JMNvzzO5XCrV
ou9HBVSNeHsTJ/WWs9IcZzjU/i3KQx2An5+Im0gUAfinqkpEZvy6f6pN30pF2T82/ZCkuuNhze9H
YzA0GzaVS71n34TcL/DAjo+jSGw0KVA6Y03bood4+vkEV42HMwR7S6fG8LHlAraZQhosYRiPeRUy
WvPI//N++fvLJgyUNWxZCsDWr5edFUouRDGYbV0x4tCnT+BjfWBj7+dgMMoYP3pSNnoEzSbq7m2O
Cxrqx+ijfo4NMI70W8J6H76X+vk44OCmvkXvtyQwYUXQQYQfjIyVT/woauzmJtBkkJzoOeyKP38L
6XewHIkMoqgaoiwSCfHj7hupJNaZ1Dw27LZ4XOCiWWGuajNLUZzuu5zkn9Yy26BBfWt22UZ1k4mE
AZR8AAbfmJAQg2Hq4h8YT6MuZ0pffqXHbqUGGCJkqRt+3bwdc950CwYgHVHaDIPsmN3TtvZwki6Y
309eC8stG2QITsa0k5qKjCzFeU37FR0O7nUeb8jp8UXZUM3FnYBsnYkbFFCqneDxTkEE4UeAJbrl
fVKPNf9AKognNLYCTBGh53Arv+Trn++cLP4+y4JkCNmyVJ0kol8XgF5ltdxnj8cG8zBk5dTj1RMX
n8F+AfOQDUgPXSXIhwveh5ZQGccb9fDYpickcxDC7xMFQS4Xy32T95Fz3hU2kdIYaPl0w3vyoTHF
CtnJ7eugqIdVdVRwh2U2iV0k1pqYvAc18j60rekShAw5+IJNSv2GPhIxo8FUYgHv7UkVmzjCMX6v
tgOMdaLcHzJGCJBfo4Av3bBF9lrs+0CiUt693tW7l8ErhBR5whsn2XdfqJT99siZPY1qu9AxGyxR
pnVgSn6XeF9kOGoIPF3lvZi9vHYN319Yc42uueTkDOjfR/oJyRHuolNtchtr3/fQa/zqS9YZrxhQ
/lHfRH7TzGgqm8RFUEIgCfHu6lXc8fhyzGHaOV4/hJXAplkJq2LFS00WRLTZx8sS85eWwXDDHBxN
yHmDrpwvOH0d4UeRpLyLl8wx27M1YrJcMwbmXjImR9jVcr5pCMbwRmfGC7UH2iZSwZtDYfqsjjKe
Qqc/LxpCw3+z2f07AOU/i0bRzkbB69YTLIYO7VJCnCV7A3oKPGD42owzuS1oww7MCwKulX0cR+7a
ReSFkH7Q6qOSjO0WAJQmuwmMN3rmoWGD+ozZCgDVsvoA50tqBkLFIcON4/CYWdP2akz764OwtPen
D/nlhjNwTiL7qKFppBPYCFQ+Y4O1icAZQHerzbCivt521dkjbgQSNB3rKvyEprx49gtmcG7rJrNy
d6PtUubMAr3Oo4F1cMd8euJbtIk/oVZzZDHTh9nJg+JQC2QYkktOJlq+O2zNxBk8o07Nu0pvPDi0
QE+jm5uWWhDRyjL2C22mpRoTxT8/it88CNMwLIMDx1DY+H6wJir1ZpaF+Cg3Wpdg7aciFpgICSWm
9frLJw1184/z7d+fpP84KPI+ykNBqMtNq6ZeW8iumLpx2IyN8AWk/5WVf4kSln5TyFNcQWCRZNUy
oWL8ujHVfRz3RqfeN6/zMQ0XXUZ/1TLgB0mzcoBQjGJinObOKJPvDGlePL7mHXLgn2+w/Js7TDC3
rlu6bCmKYf5Y6rcuPjcREbGbpHyR1bLpii9YbSFt4Kv6LCovfl4SdZ0YBNC0Z/z3HV16Th+9nDq5
XrMmLc7Sc5Bpmy56f9xj4s91k/mJSWQd3a/qdO3rb4nw/xzaP54VhCORYkTW4dP80+v9i0sjxU+z
KrIErzvBow/rCzlIIwNWCcpBDQlCN7XMsQW0XTE9eYAjKsDMj7lav8iNfn49IaGGcfgRnY83ScIJ
GLAzdhs48UbytBVpKve5p7JhCndAB8yTo+z+l9X2u7At2lBRNBWVg8lSf7RxSqRkSq+Sqpjq16Yh
PGDAOuGu9QcZtqgGF4BoLBRM0ahhyFZsdJF0CBDpvG/8Mv7L1cjDQ/55QynqLEWktRQ148ciUKu0
sKzayje311QbRn5GYMVsrBio1rhrYzojSedxhWhSeC1joHZTQdJcXZ5EgqOKhUnlaeUhwsyabuEZ
VssMXdifF+rvaGaWqlgqIeuqBQnvRwMfapLVRG2KYzVdEC+I2lNxdx+oORnmAvvjHk8EoCb8pYL8
zb7wy8f+eFBp+0hvkZgUG5MPujcT0pw1TKDv6O1STAM56P/8PX/7eYbIstBgE5ryj8+763e+jabm
mzNvv6muy0zxY2UhUefXue4K8vHPn/e7MDqWnyqauioOm8CPLTYRtEfdRDpqVRSjT0BWA8xOrIO4
Fb1B8ShnRMSive6twGLWZTD/HLz85tKdiXPyppWlrxf57C9XNex+P1ekJpmqqkuqYVnGj6tqy7Dt
Qq3JN3F1MYXIVaX7OBNImTpfIMKd5fuCUtkzVO0vj3tYRX/4XPPHrvwUwzi7Zc980+DATbjdSKWo
YcFb6G2s7i9nwG9ojKaoSpqsaIpkqaRk/noGxBKKV0Eyi03LdIn6irAFWou7Z5jrmN5Va77i5tSq
QZxeG2ymVT8Spm29SHu3/TKBU1XSZKTpWRE2cvomxX/JkZX+S3j99fJ+rEUpjZU4V8P7ZpDu5q92
ZOJ5UNSwvc3Gq3jVb1E1ft27d/LNQTLVJ80HuoBznn0rVfe3EL5/nvmvz8YUdcXUDCLnTeM/eyZr
9zmEoOcbaqmbV/jhO5yabEwGzC7daV76qcxQDnc45q0reYRj6kHbPsCPlFU9YVS1gVw97U9AdvqG
KE23/tZQ2Z60z/NXNj1faJnHr9FniilRj1jm4VwH300MUMbU9yoCLtJn7KHpwj3MhqA1Okn+/R9L
MDxafBVF2lLA/5eAmteoGusnzDy9Kpi3+JAxg4XpAlUMJ9nHtPClcYb8ANv7ebHGjRXPFwWzenlC
PcjIiUo8Caw1GDGO3/KumoY+3hIL7B6BIAb7UXVGw0kRT6/qo1W3XLAk/YopPkBEsoQtjatF59iX
eKX5wvxBbNTT0bcPbRRbowmGlvPqS5wym4ZorY6ZovnJcphi6X7x3W/rce43e0CT93z/HFfen9/r
3z9DJkuGIWuyJv4sN+Ai3x9Pifd6CnVjjn81esgpwPXMnIhuN7jTHeQL6jE4UPV8MOMzSDV4wTwi
/8pBqufRPnnZJPAvAa3aBO8zF9P6QB2pS/CWEZOiaWyfmpEfrogXGzPNU71qUsBYaS/16rmsg/L0
DOoVCNzXY25AxMAnJ9BWFsZU6V/2kt8cq6bEsTp8W0WGif3j9c6emaZp57xg+IBZC3GeIV1jvj8n
hxcpH80rsiOa5JdKJo4u2HIL0AMC8ugEvxLf8/ZCwQfKEEJPfkENUPqHy960+PMT+e95M1yjJomK
IXL2Wz8mC9lNqdNW4Ro5+nt8A9hvB5eB7BxQa/79NP3v/goFmgBJkaBRSzN/flwkWVX0TDltrJFq
M+atfTRdburBZs0d/YxT9XoLRuziN8SQo8MADW6g81qAbV9SB7k8g+RWQ/ekXApE1NjkN2N1Be9+
CEJeogtxUtN+PimfRzXmz8xJsL6r6LhCrPJoOwWn2gsr+FIZaKMbb+UpIxsGq7qDGoxB72igjpnj
8C0Fr4udiDHGgLnI047hNyTyabJFRI2F2OefHwNf/ze7LamwGtsbz0LWf46qmjgpnqra5RsSQb7R
J/rlAZH+4B1njEoXtpaXBvjO7ZhcEDLU6VPmZzgjmnBugK29B/B3b5AnfvNv7eS1BpqBjbkafBWB
kI9awM0euK31P3RYjTo9gcUFDN49MGSEjxyZQbo3VZp0kjQCekI0OkwpbxsyAxCkwW51iHmDVGHB
8ald/p8rb8qx9akibxqj23pNUdcA8kAyI0ANaDlQTtgjHrFV6/waaTGQpHMm8Unwarz7opVud7Ab
RFt0cZV3+J+n+kzgHQZvb0+CR2powkv5DinVFz4xiN/VYwNzFjcKxAmscqDQakYe7KwN7t4Ou6iU
ZGmIxBs+ATEPGA9OnBKveP71Gg9kBHmPUtbCxS9lK2EgxreSISGcbTg943pckFURiNz46BPgnQgr
ksxmKa378/L29poMildU0pBvfHzPfWjBJ7NrweZv8wZnzqN0ssYgI2MK0YVcw+62qwDJCv6PCBU/
7m+qr7ylQRrgrmn6t0918urnCK7mGG2cW/dB7A2XFQeSDB4w7YVRvx1AOEqfY026OACI6eLvjy8s
u7IwZmA2YtL0dpMcKDXB+YtvMT1DwsefZKKvsxFsttPNj6FoRAFBGazlNYS4/yPtvHbcRsI2fUUC
mMMpg3JOHU6IjqSYxCiGq9+HvVj8HtlQY3eBGY8xboPFYoUvvEFByF56Fxb0JGDh40D+TrSHOQT/
2MDeonExgZ9ERwuRvA1iEo5EDxL7QVZ/PmVGwM8tcHFmWHhE0tRHxwU8AwggXKfJV9AVBmMpokJ0
iMaNhKp3u7rtI34cZXDPqZ9oGe5p5rcDc3p3AZYNIQrYF2YTNAazFSr7AJLHSOfa1MA38jCs6AAD
jye4JU3HgcgNtAsk98DAHIwLaL/wfKA6E2OlbskJZsiGUjxD6WeQnzLSdFpDKfMKSKeKTXTwjUXJ
suHCw6pgWc6D2e3ZpOskU7IB1Aq1OtxGBNu2vABrRVFHspEL4nS26xUX9uo2LT5jxDzqbnUzkhOA
bmqdlP4hCQZDTZE5dRFU3OLTt9ZcnXYzFj+DDL7ghjNEdvlJ7E0QOhrnWMV/yjSl6Iwxt+j4Anp7
z+13vutLbUuYro2WyipdBseGu1F0+lnqCLTLEPNCSpwGXStPAonybrGIm4FIgmcSzrd9+Q39ANlc
1GCIOgBc2w2VRs5G3S4RAk80qn3hUV2A5hmKjKSdgKLR70DVAIldZMu9wZbJpRC+hkDmKmhZ4gWI
NbqGUDXwQbugYIS/p0MxFOAnAYuyHf6odDQKpSBSEH9sqGuldFLzyXUS0PbvbUpE1oe5vhFIIR4F
LGwQQvTBEyJm/VKkjZXI8aa8HEyO/wpvKdqSqgXm2vEQeQxXIOoZSeo0p8G7UIIM31gfWKtbAdPx
pVgTAwx6UR4KH0y6HE3joIKoPVVoTgvpF2KatHIpOMYDkpPmQzhBJwmWwhqyHaHf5QYcEjkRdI7t
iq0zLLEYDFPnEmCxcqDuviC1APgLbitqg5sKuMe8w0bpygbsB0v73BlJtIUs0bl9MpUYlkM3soB0
IXNHb9amdm5TwgMMCjtAMc+G6KBDBvzBZsfw5wa3z+AlhJY3+KtlMH3hcHlDoBUcSXsqbGGJ4Dra
yxnAO3/AmRqQLY13EQLCoHk1iB2C5Y+ITY1Nb5/wZFoamr+JDWdvgDpEDtYmkCA61J4hjUAqRW4f
Xvu5WSZH+vlQ8oMFLW70uyHg7wYAvXIcKeB7brCoUhgtdOY/nkCRT8EwO8HhC1USeKhYJRiDwSFb
jVcJ3NExfyLGoXXKYSnTUn9FDsHB4NgAVwraypUm3VwEvgrFFNHY9+u7PuOTgAEyZ6kG4uZzlD51
12AR9jb6k244vE+wj0tcwFAcnQDW3tVNuPI++w5nHZg6hUtB221g0r7g62UJW/LYQXHPGq2k5yFq
7yHlo8jpgGtC/9MfxyvQDh6IPu409mdtAeu86M6zRKkKGIy+GcKxqp+Wa7+36rfwkxYKf3Ubv2Cq
BeicuCQ9DhtSn8pPCVvA2OgDkHvsPSM31BzFc/SpjOVvgDD5TMOJ9yyj5pOCdmsRWyg7+Drh1Fcc
sXMS9stlQYKp7hVk+jhO05m6Lg3yiNKY4aIcjINN/N6I6KuY15cugJCarYeMVPEnBhYZ4EvqN0Wf
9WB9BadaA6jlIxDtOHD5R59c8KI6oNwQo0N3BfkFINopruJO/qRV6xHcpAVdGROtBQCFG4fTG+Aw
CBZhqignrx+HxVqUVAx4VtGyfIEE9WLiCMDd5tKEdAHfYcJ7RSav+hKAaNKKXRF/IRcwHMvxCfi4
juLtq4TaQL7hNpgIqMO+jJDpmmnj6BODzhUrbyxhNa1MFThmQDuHwx87jcsewTmbCojrf4+4r9z8
yR8D9jIddidwQ7TueyTcKeZ1UyI4N53oW240oMX0EUnDuKoXnYd+wMD45aW6RQNaVUS5yqo49lLL
yYOll0sz5ZmWlDqhIyJ27CFt5o2RFCMC6l1gctPg1URLxHNjZN1o6xu/dNv/FYAbkq5IgqppsqTe
BeBxpXbtRdWSfQof7FLvr+RjlCGlSkeKcJVBvnkcaUp/l1aMn8IK3URZVf+K+Gu58NheebrPWNbJ
WbusLoI3L6qb20Jkic2dF6K1SIOvvUYTPaTYk51VVAu1puW4xhQRZpFMLdiHjtB79fTx8MS/a5EM
TxN1Q5AFGnb3rU7Fv5bCpQqpRRqTXjmnrTQustapR99JgO6h7gQkUQ1b7KLARvul5KENs31XYxAN
01R1CqrwZu/zU6Orc0MM5QRUPTDzyLD1PlxEgbzis3hptE3QSwpYpH42QoLdJExogaQb8W0VVINp
BYV8k9h6UDBTcWZVkMviC/L/ZlnNoUkhOhYM5wrMyxDUZZe7fRCsE+2UiIesPRtAqBKhnqYX3NcB
mnaAlEVpVqpuryFGhpObibplgQoYnYIy7Wwis8uLaHRLxOwGGTQtUne5sS7idw1z0Uis8LQXJlfe
4woCPKSJcFELZ2HQ2S0SqhbUmX/5fENh7s8JNPUBN6JKJHiSKMr6HZVbVYxRjyAckuac916JUgN0
m1Y9xWW1kkLuOG1V6WAfdNISumYCl0TZjBzh+treiJc7TrVrMTXS16v2S7XtfqPdj+yuyG0kgZ/5
ZeXvI3xxCcQKRC3nFWbKVzxZf3nWfZr78yyNnF8yNcOgtvrfwl4zqgqx8CN/79f7Szyp0mkrzZEk
+/WlxH/Nty7qgmKwl0VW7n+fZJDC9bSseNIFpi3n2I2NSRrv5UAWX0VOtJE275VJDR779ibccB47
V3DY4p3O3cOQsqD45UT7bUh3L29kntkJQuLvR+abkMyF7K3E2j5dD2V68bYJ2TqPF92/ZlvXDWju
gm5Kmna/5kyla/3IgB3Rc3Vu1XyhVPMMk710//hBfzWGh+/655Pu1pDqFZnsVepop+LyQnCQXvbR
jVS1m9ftvKt3iZY7GSXQEHRXy63ZzUPaBgranaZBJUImAdloDTijiCRKnaZ66uiBSAA3bwLSjwoP
Ntr/QviUcPwY4XNBZql076Y/DxpAVD6hQvZLY0W6rzvcv9OAoPijmxalkZhVkTLa/bwJXflqNOe0
G1bQSEWSJ4GeDC3ajGZeKblihf0ImWW1bkPCp+pkmJtG3Vy6fRsuRsDGkfMcRm2oNXYGH4/n/75Z
eT/Uu7tST3XN51Ib7RppHhZPXj0xSlttJ4+fIt7fkMNjaIbSgDHZUqI6nCR/zEiutI0UeDEzouCv
hSoFSIN2LkBJpszbU63Qv9rut4cO0/znwanLhmhy59GGMwXwSnefIe9HNAVNKdmDT9F7GdHdU5C7
SYmVB1mWvNavTxfQIlTdNW6Xsn9//NLSsHQfPf9ubstcTNM45fmIUgoh3g7pIq9fFfkpLEmt8PCB
y4qSKP0v/SLtNSAfJPFXSkQZJAHkRy9zQZsE5bsGZR5c+OPR/aNfyuyImq6qhqFRNr7beELoVUnd
5ERJGPmCykf9K/TPTbSOTfSZh3J/8zRETRrkhua9BYtLRRM+SC7Yj0dyvwR/PhPdMkEHikU38q4x
1YnqLcyrKwbq9b68zMUQLnLy3sXp/99zfqK4P9ZgQLPDa6U42UteA9wVL1N4RMzuVf1lapW/lSkM
zkxAAJSBNX65+/DNLRfzWvfjfQuDtrelxBWQWEKI2ttX/omvfylwJ0deeMWVaSrTFMofnpr02kdk
CugpqZPbExrSvXAqYf3CrGsRNbRL2M5xPpW1lagv6tG7LuYH+ToOpNrJ2/MNADJcWpygXQUV6Mff
SLy/EPhIkqEakihxNcqsmv9u4KTvwDW0WbTPri9ldKg08rqqcGJ9rwcuQ0ZS5gpArs7HiofAIPy4
Gs0NDA6RwW5+Gcx92MFYZEEbQOcMhcHc3Yahz5IW2i7Zx8gmZhP2dF5PI65CP3ev+dPjN/8JLO52
MXIoQHaR9hjigbujqyh6z4hEOdwP9UaybFkkqbSkflrBOztEb/47iEvt9XqGwKNCV/6AtafQsgdE
6lyRhP+SMpT+xipmVaIjFbjwQNjv1uBwEYDu1j+2qHG7DEk726W4S8j64DzXYwobTDKIonE+vn3h
vwo/cu7jcklD01zrvRUt07P+TfyBAwzJLQzEEQhcERD9GJXUiYRJNPjo4WkNJV4Ksh9sZ6r4ly3w
bVQ9aidrjoC9yAQfT5n6j8UCxlkTWDNgKqT7o6VSKh+hXglSGf2CXfHhndJn8+JG2MFCc/9oMOEs
CVjXKGworsHyBsxNArBIt8mrmQzQP+GrOfWLHqlJDiaQhJEzM15Awtb8MHpkHZ1RFJQcrXAQrDFg
Y10hpR6pyAkgbmRLhCyBlGASAfx1sSq+vl+fKIc9fk3lHwcXmAJic0UgsfkLCdsITXiRLgQsHTXq
dClNkGg5h8sR/uvKTt7UcypWk4Ezaewa2go/eOxJsjJwUR9RQCreG1icyEc94SIwjzCCeM6PPcJ/
xbo+ogJIwcBDxP3xoKV/nE2KNOwg7kOD3XzXjo+kOkqym3DhCnZLeTdKPJg55FvX/eg2j4d7kFOm
hGmDQm0BwwuiaAj0Wvj0S9qhg0wMnXSTwpcXTn6Pvf89Ono1psmtTWv6v8eMUmU3szG6y55okLug
i7CenPjx+WbsWqiKl5XBCHVS5cezIg+X3f0ml7iBBC5DDg/h7kiJOFG8NGgxacDF+nZMl/GXoo61
7259e7qMAPdGU4Ny9zLEIvwFwZZ2fwlczSJ7fbmUK/PLJySF+0kpdO9vagPPrccD/CuA4ospsgJ7
gK9GKHV/ChmABkpP84K9ISnQu4jR0tW12VV0NbKcLhs1SCzHo1+W+L+CBB5rssxlbfj3bl6EOE0o
pPjsZHWPGwBHrZRE46jeGNFZH9zcirV3Ca3jPLnd7GsCUHtYPVCuH7/+ff7z8/aqRBFDljWO/LsL
9dLlQXUNeHsJpSlWBEsj0+ae+VYYhjXKl53wywP/+eI/mQ9TrivG/ULMBEXwtFYm6eZeKfpwezPS
hZnrExF92VR5uwo3u63pkIGOE0NazgcvBisM6jQM0a1Ej+bxDPy9ABQBxSxd5GuoMvvjbgpSU6r6
Okv9fU4eg2hKtiZ2iNHuUFJnWRFG3H6Zgr9Ot+GBlEx0weTOF4W7B/pel4IL5YEkL9kIAJPLVRP9
hg76K9vW7x5zF1jIan5p/YTUtpPmYrrrwvPIeNLCdQRUlxKOBt+lv8LMncvlKWlwGwbM51FCUwBx
BwQaTEZw/GWu/zqF7sZ0v+ojpc9alTEpKaxtGQHGmOtyXYhv+1Sel7d15dGKMHaPH/uvCadGRqmO
QFiUzGFUf8Sn6SXxpFvFU+W6ws2MOlgOy8Y1c/GXktzfBUHe788nDafhH0+SeLWi0S8+ymnrMkZV
DAXJ614WsUYO132Gzduu6OglgpFWfgmn/kZAKYKKWL7M+/EfttF/n32RKc+mQezt2FvcOCbaSRRY
MlwQEkRD8oVPgZsLR0UW7AqnG5N5MuY6+6WaJMr3B/7dMO4mu1X1tiiCi4e0/ABUnWfxG3EGWXmN
v3NQvZvwFukw3PxvHT3B3z619Nvj775A3CthXTTMQpFRLU8voA2SWByPgpt9G7pp+XNxOYb9xVLV
ctZ1a4M4KM24Cett1p0qmvrGzE9PV8QcKvFV78Q5se/j5fjXKhlydkDiGrehCor5Pi8T2pGZtJ0R
7NtuzXEjGG7cL0U0QklIqL3d+pc0mCPyJElvvzz5fnbunnyfqem1JIemxq1DjCJeXzNkuW5gwNoR
YQoFL9jw9aRDzbhTliWzVVa/IHjE4ev/GQ78DMAAwUP/AHHB+2tPQVlw1DU6DEJjXUZPzdWlyCqS
kUajSSmdFTq3lI31/1tk7M9j2ReKgp4hqfnd3siCm9j7phzs1Wqemrs6pky1iaVJBVUhkH/ZifdZ
1PCwIUuVVVPX+cBDEP/HIWBeAsFsWinYFzgl4sH6f4q3cTwP2t+Qhvfx1f3D7uK6qs6Eaxg1wb5H
27jeCz0Zr/odeSRK4HIV+o20HvXmjZnNtd8ePrzJ/dck0KVyblKAIiX/75smidrXQVMRPYQHGSx2
jakPlqZJPs7xiEhlqnHioTKg/YkBkFQkBitEW5OJimF2j0xSe/5/WN8SeD1FpjECauvu8ClKtdPr
ngFFRTYuql3RnllYQeo215XkvSnBgtCGKhB72iDjefz0+1jq51P88fC7oyevkrIy9TIYUN+6fOa7
d7A/8gWIU2rXXfPby/5rL0E0YTmzmYCZ3j1PTiMaTl6OEMPlKSm+b/Ib4IoqwxDTf7sVZ5loORwS
vd+gwEPgcP/VZfgMwIDB3EJ5+e9Xr5NE8gKdWyYuMHVjIulxvTyeyr+CsmEu/3jGPbY5C7qmCGWF
GEkZwqQRS4kQmQ6IgPZBiqGqtvo1NP3Xah72LJ2QgcRzT78rpdgIvNuN4AQITudSTeJ51G1/rZ/+
RNV/ziCfawj6RVPXCDpF7W4GZdg7t0yX09Ni/Dq+WMf2HTdKJ9vIT8cJUnM44KTTGIDFi4wiyWlu
f8er6ztNzxjKouGqzuPJ/otXczec+9PRuPWl2F2V9KSsVpvVzHupYV3a7WIy8yfb5cv86hyEp2Zx
mJrbwebj8dOV+zvp5+nDXQifA8UD4W4y2rYLwlsmpqe+cM/Pq/FxnEyMWTD+osmPigwjudogOBJ7
K822qbVcrwNrCgLNeoMPn1lrewoWegdVNwP58nhsP0oLf32o/xnbzzL94yin1CKVxUVKTwysdXAN
fX9FXQ+xihmjQhHRlSvrXXHf/Wnv9IH7qqAcSkNr7lsUp8DQ3N6P+cS3ZvuPyXJtLBDJmgqAHoo5
6i2ASM6g5dpTtDmg9ATo21t/Y9zzjk/5dPfLYSHfb9q7Wf65mP94k0D2IlG7sOSa3RlQ6NrEi3bT
z95ZfWCjqAHtt8Ksn8BDcp9S9PWkMcTK03Q08x0q+U/i7PHM/tXJuR/P3eF1vUGPDcxhC5xpcaKo
ChppEDxi5kZv7s1+Ahw5zqz5iYvj5Xtx/WXV/fCuHn3ZYVX+MR9RIBaV5rPqjJODnuFadHCoGjjH
IFY3KKAPrtZHLqxBa3V2y9zElrZf/SS28uXbaE5RYtEg62p5T5l9CFzbh15mt4ozHaSX/M0hsA6x
Hdu/5BfGkBo+GvVd6ng1IgUnLGbtHAAd1K1XwX3FYdyqV4MiwWalzFfPQWK/rliT11fKCnhe7vfp
081qtgD2x0uqlC/gz74QFMV68+hb2+0WEUqQbZnlhtbUwe0C+JrzPUf1Ylq/xyffwT7D+wIXhWSA
i5LbN+g4LC2tevop/RJQ/HQ/H73fsIr/+CpKlGuJrvJVqKtakPcZ4G1hriljHuvamW308ft10Bl+
lZ3xbL+vTAdLoq2+/7o9tdbXhzfePnUOHF25dube4hAdvvkKX5+ebk133z7iUiByggmsIQ9oY7j6
fLyof2DPj4Z/Fw/JF824BDSnTtLqGWQnQkPrFZ9lwDZe7dmXdtSWbC9/y6klo6hkBSArB68c3fll
ofyVBv3v7QVrD4w26Ib7Dl0m+FLkRSyUarwSbGO+SebHlqUg7qlDOq2LmghLFOUzYFah/XgaMG37
5zL9n6ffLdOo71sBRmh6wq3zQP/+aFrx5yvGuJYsuZvLYpBFY9fp1jNYcMfT7WfMuACw1vuj9EVq
tsRDdf9anvH0xs4JuMhVB2J8vo0BXq/GnL7oGcz19ZdWo92pbNvMFYA+rkUWvLdAcV+rnGJ6s+qX
uibQhEv8ZC2BAM+nB1gzBUoyVjPdTRNn7vrbHoUdGyPD2HpR5+s3cYU0rdW94zDBRj6E8wOtn8Sy
XxpH2wDcW2OjPmz5V87s6bdJv8sdEMDFZIe4xoDAB8tSPu3ooH822AIhnIarzjew3+NvlcsfuMTf
q+1/Zvlus+i32KuLYbMsSheuE+pT1qs53shTVtsExZXFsTyBeiWggAkdTvZDlNFO90Ox2eJyreQp
OkaZtY8XHxz5qL0un3QQiCPU7+x4sR1kpwbpxs6pt/NDCsuGmZkLXGIgyBHNQ4Fyyzvi9YVlT2p/
evY5cxbAxkHvgZzUbRE41rS2d/EECTpORHs024Gnf7zYfnhnj2bhbs+1mdzGfsBKz10BHB7+WNPN
zFzvt/1+Gy2JoVjshX369jdTw/2EoTx9PABliE/+GsCQBHEwUUC+T2lHui+HXsJnqMZ4DVXLKwaw
7wqGtuPrHP4VRc6b3QsO0NrXyy48ENPMTNu0JxMkJZVx9ZrI1uBNub5u50hlJhssnXQrnPuOuU3t
g/QU77LJjsP28bB/SOL3wx4ibJhNxPCaencBdjehTyRtWD0ISCIE8Fp8Ci7iRdwn+D4fvRm/ZGPv
/B478Rj5tJkxK28zZQunf32zzdXTiweHhdMWdcpv9DjsKY5qYO4DJE3RdzSs6WWTHKZYqiH0efje
7R6P/59nzJ/jvztjerHRm8twFfabxErBse9WC/Qeic3e34++y3VQIUo5m4Rj+f1q77+8pfm2XfYA
mEErmzuK6c8Jx5IFy8Bq3XmG0FxshxP8H9TPX+b6n8HOn2O926m3m9jpo4TzMON+HTh7K82ejffG
bLiZhdm2tV1IcCeCh10ECu2381ga5uLRt77bI37VXoLCVylruSvTWr0j9b66EFrvIVHt4aFhFQ5F
xd107itYe8tYJdYrWAEIOZuRdZz1C2s/srfXj+3Lej2P5+76RXM+jGQ/EoiL2qfjXvmc3aatxbl8
G0zZQCTjbn0bvK416+kln7FMhpCBmGhqIsRa2rg3FU67WQC8tY19jNBiLVifo89P9ZMbe3IId0jg
Hub2XLO4MlPLNSdrgPzTQzz5hmHCQY/pzMvjJfXP6AqeO5Qv9gOp2d2W8PprpWUCYBZunnGyLr/L
OU53mwuukXakUbyAeoBX0FwdgxieqQ5K+ifUpVwMckHtLsWzOEGMcVtN2wXi41iBj0FYr9AIJ3ZJ
JsBPkImtFv0U/iendDoux+WxWV4drH0U9HKrb2EjoBoJ+WinO+oZc6rIkt10rm+DOXRi/II45cY1
cs2XjbdGGKabprsRfMDH86D/6/qmniNTKdPoT9x3REY+pYOwvSQnvOCQbi+BE+uf/aGcg8Wjz5yc
u7cqRofAQqmHE6O52EqObwRIAYt/bqhtzDvaZhpq4K4yQXZmdUEGi3sHU6H39Kgv0qfgCPVg4S+F
7eDrQJ/NfKXbZU76t27QnRrgzYOI5pVgAH9Uh1LtUT2hDmNBfGs25Q1EzSBMLp6ahYY++qDuKA6c
AfMrx6lghanK4zmBof/3HtKZE5FoB4YkBSb+/I/QtPV7n/5ZFp8yYpalh1MydTXpUzdXV/z11EGG
VeEjY2rxFqrYXzM3euGIyVAUI+zc1sdsZeBkhO1W4fCTmnHQIyDrUwSmknCnyltPntTpdDAmyyc4
mFb60mciqmCa9XTlBx81CSTte6Zh12QguL8B7XZDEq53YQGUNkYfOLdXdo2ywIuAdv08VBz5GULE
iJb+UiDQfIaei/8bht9u+nE5FHB/92iu941zW6GNvJEPGJsI394sf1ZQjEMReRJklrhGjUjp3Zu3
6Ty0L7+UqyNBYkCYOUdD01JL14dh8AHnM4BC3I3b5yacFs3cKxEm66JV2S4TfBuLwzWfmJcJNCJ0
w8/oT/I5IWP4jrrxVs1bl21j/PQ0B5HTeFkj6XOxVv3mUKDr/IGJsaWSb6EsnFqoHV3LcYjs9mgs
nbNnI50K2aQv6aFOJHot/Sb13VoZjDbFw2j0SlMJ/V4jmTQRkad6yJCPDnCGc67I9ao4BQDYsJA6
juhITEgvimdcukYHjNyHmBRQivwiP5d4q5ozDSEFRHGRToQFgObdbVGMJsAtQs3FrqgznNafCFe8
gxd9NFYEu3iWgcWJTqrY3jfOBwqWGtQzcOG9jeU54ZcqnfJuksGjGtnpEVy9FM5iND2+xUUK1eww
SFzQhgZdkq3DTTKcOUaHQFM0mlfcs8u2e433XWNl1b6RKWyuEqR0qnmChMg8n0DQy7AHdrrjBZEz
tHhhdieOd5BmeuCgu2/CCoJ20aPCfpCzcy6Nm8iJWXbdNtEm6Ml423TbC5awQW4s2SaHkjVzcZEc
HVgf+FggaFiMNW88KmwFkhpxJN5FhZOMMEG3r/NGRS8JOZzwEKuocDhwhttF37nJVyy6XTzW9JkL
CD0Fu9M4+Sn90WY3FHf0lq+UfFaiXi3ZPSfoc4J4wCHhTunGYrrQDbzZ6RhYqENtes/KB0zOAgDI
md+BQAuZlLofA+3p6GPT/5Icia/8DVCHrpcCHVe3w9YBbtG9y+d05DabIoY4ehZKJ15E27RxOGlu
J6RvYzfrXJgxElvjukGqVQBttPWrabmMSFNR6CLgRRQRh3CEhiFPQzeAhtYPOt3FU3xo96LBlnbI
scvbuNEHewJ9yxEmt3DRUkBPxCmoXiZ2RMEISdtXP7GNRckuQT9rP8jYIMV01PmT1Lmwkt4lID04
2NPB24Ys4JcY+gdbMnc68vxnM3YTBCGNsfoUsFJZ2PVEL21kZWV9UEEO7OKMbUaEPfGHDsYfl3WE
5bqx/FUv6wLhDKd4KyDjrSH5CDOZcjIbAj7ZKXwPe3arhYtmS3oBnh9ClToWlv2b9tTEDlh1BCiC
wf2vORbIexeWIFgI58PxgYd0s6srLjb2tXT5GhjtIOod4AoMQ0E9KxRA/QkHmp+5HmTN1KF7WuLF
8ZVGEKmKet8cQ67g0+Nj/V/BO+x+QG9gqjRYAHdRZDG6VCMNo++T8Yq2Xygt5WoSoGb1lgMvCub1
PmqtTDolnIMusPQMZdjMlaGjzgQFV2HtOhWOUKd45RiRqufgPfKnymcjwpeyNPxckSxfQ+nhCBNX
HfxjA84Q9jev+mWJaZKwVl+KLwgWj9/qXwVdkD6aMegIohh2D+m/3CT0SCQxOqEMP3rWOve6Rjxa
nwPI9bhRPCuFKodhyrhCdHLaEVLU0LInlCRLlJeBw2GPhBbYPgjdxyP7VxmS6vpQXjdAnej3ap1q
Fd66Wimjk/elm3N/ATek9xa0hOVpAfSAycOY8bMcTTyguZNkyp717OybE25WrIJgWkQLsmz1yHIz
RXjglrIP5tIy/VIRRdd/mUcoRv+49EEv0TQEdwo+cwgK/rj0RS8aXdUui07IXSgoK/bQS7vO8eRx
+npDi1lY9KIDsStbevqCy+JC7qwtvGQhwPz6NFHieyIuwER6BADAjt4F2hily68+U43b3sfNnwDQ
C2DdTdGJxxtrVFuSYaNGl/k2DyWxrmChPqOFbeyqrYAGoDBIrMVcC6bvVGhFRK91NAc1maJxJs46
QAZjSZqMPrBc7v1JJ0xvGDNw2tBFIQAT4MomDql5Gc4q6jCF3WM9i0i2aGcoe2yNxI0KusEQAKwa
vxD/QEdRplyWrNJ4h9KXkGy5gT7pjWOUFO/UdzWBomKLlFtePWOJoTGnFjmw5IiSi4dTHlnaxWbg
BQA9uPVog6buVZhWOOpeFwDkOryIUOzCGlSZKN40v+BWOM4xyJCOMsGt5+a6yxGJI0wjgSy2inju
q26tfnjq/pKMfai2AveKY+SrG4r22VFFxBAIYDuWBfJU+K7qLlUmvjRm38pASTl2oX9+S6Y1eiPA
bJBDjsfJMjuXpGenbgHjW4Ch3jviykd4foduyaxTHPqoWFUpEFEujvBymTcv2f520tDSj2zcZa+o
FaPLa8w4tUc3mHhY/fWmO8q3yQdASWyZWtS/B/Po0LRZw+0pWHfb4mxwKA9l2XAaDSo52ANZGeo1
4zoAFYB5K6r4rAa4rejbjSDII8AxtKSsCNbyB4dk/K0c/WVImYwRSZWTfyV0yUbWNcdKy77IOJPW
x+aAvvyz9Bm8oYOZ6vYNamJjIw58LiXQZfaodUkFJXV7TW3YTjfDwW68MDHrtSiwmq+cBiJqqbF7
i6YXTM3CiX4M/Inv2QXM6yfIUUo2UTqHzO4qIuZ/GWGvPcZDjett9MGaM03L0BBqXqGcGIaDjefl
Q3qSZwRH4azHAh1QJkU9ycYIOp0LsIfhpyP5fR2jgkG9eTFCQtzq9CmXUfSpLZA5ResSsYLcUTkx
1iFiaFQS6XaSGkpj85vU86bOP0Yn9Q36pH9AH//UoEKjD3/r8aEm3TdiKbZCnoI5hdQswFzjLm8s
vVulmUYQnfy1+tm4YJVRDGZbhZAzHaI6sMaGxC2ZzDwOusFEHd/jJzBuj8fxF+Pnfhx3l5kS6iNN
HaEXq50C5D8xwfjUzANYl3aTn8NPfZFwgF4dTEpCzA0H8jGai9/xm//ZHZHUnkUnHJoTy/joUBqe
wPwBML8WptpaH80eD/V/w/zuShLMGYJyNMwlcDDSf09WE2bJFZHe6FTwrG6dYaiIBituLOoiE8d1
OM1hDCr7Wljh440LfIxvfGl70VSK5nrhhtXcWOUYsRUIO04kGK+qq5dTfiMPyGuZum/gesQgG/Tx
oEzLtZ15lg6K3ANSfsH36jaN0TxOl5gVdt/hi9hspWjizfN9jOAqhdFvL/30+03Wb01US9HsG8q7
7EzFW2AhU+sDz0C7uslo26SLgKVO8gAlIQO62SI8+ALjqI6chPgaMjL2mCM7uM6Al97qcYVNm7eI
UI3g6L84Yr7p4omSunGc2BmxH9IyqeMLK3XZS9NmNO7wQ8LX5mhsJagIlO+7cXizldNwGxQTMZjk
Op6DK/lmE9SDtAj7A3rVFy6UkaJh89rYunHKyQ9WnrK9vCp4TqKJiS/e1bnhAJ26+ECSUnXIS/DX
1DFO6stSRFgdpHyxReOredMwNxxmgfK2XeKCjZTBs3f2z4OZBj0EEs2nbh0RTZ+MbwVlGmrsuZWs
4VXKm8HH7uuGHcTsupaQNXwiDu2/kw8UqyocPXxv3HECobW6N5EwGPwYQ8GJBy1sSzXG1SaTENaW
3/v15XTJxw18atlRlZnEM2BdZ5bxyc2ruyQtQecC9J5TjQG+2Vsq8qyzFkFrJwKYD6ZXWYWJw5nW
k3jmM6maKBcnPqPCY5I2WBcEJ3Cl+05ql2uiZ5ZGc5NwKYntKzKTFHC3CVOKr84hDqaEtgAsbuuC
o39I2ix5nZcuDHScdzSArZaE7nw300mtKNOwjGHCUvpBc/WUHyUo9GiiEMGHyyCZoEvYFuNassV8
e1tpFys8c4ITP9eqXSVuCk3cHHRwSeY6m+8xgpGBlsesueB6sZBeUAr3Kqd7Eb9zaorf+QfmTXnF
d5EJ76csH/M6D8i3kHCk6TQiZbPRH/T7sXyxczSFqnEXbdqz563Ix5rcaajqkE5Az4S3DHNQeCvq
cYYkF2kGYhKkIlS0UFm4Cs8tBg2mW2PjF7fbGuJFfJkY8iH3D9gheqqtIvaWznNzpWGXQNMJcYen
guZhZunGmMNcrZa1MZEnfrZTLzOwaOVlUZbzwnSg1oqaw5UrEn2gHZQf/fBEstq0c69e+eIiyS0f
kwjBarjtXtUFC/Gms8FtECLytJLdrDx4kMMQ/UBXhIArwEhmVY+mrDDOEqwfhZ/ARA03prpqLlva
iaVMRWeR5baZb3vd4ZWL7yCZtyS7xYSwA1G5lOiNNrm567jbAHUOiu4F+sIbTXKQj35LRKesKOk4
MqIGmAditXW6+oN1UUvR7/JCIcyMdvpz9tweI9XJBJBRVvP5vwg7j2VHsWYLP5Ei8GYqPPJeOhNC
xwiEkUE48fT3oya3/6qOrmFH13FiszNz5TKk26eXbJl+MLHJ+0zFY8DARvbtqCBup/ZbniPuI2+d
WG2iDZJQWb/CFw3ilIOaP12KeKK6ysRIXPoR9Scl5w/bD1JpdOvtItC/Ms0N9gnNB0AZgR/ZVt5d
L1jN9C25MRlbrviY9GMDAY2lA/rsOhqnOZ8x4m7aG94aeaLTOawZZ24kPUleN1pW5+RAS1a7zf76
iUldAGu4IOl1J8GZnz8u4o5VkMEzC8vSVjv3ydsQzZ6MHUW3lks/IxNgx7uCqIfhw8gtXuIBSHPL
X5F+t7sLF0flJajHPRlKOu13J9ltZymjcYVDcyAfHssMELklukRc6sAPhqMNeYf3T4yzpNJucM4G
eZzUmJKRfoXzFNuCBc0RwNZTt++RVdCdYOslTui45W/alzdLjNH4Jk0bc9AeiNEPWjAy1xPWH+RD
6l4vuptHjNXPuNw16ZKboIIxRP+keKw7BAIO8wm5hbjjk1qIC8ALfyyTPxmASbGGs+VFtSW2IIjz
+KdmEX+scbcuLX313N4K3g27wLMQEx+sQpG4zmVsmMGZP8X7VGiW5Iq/+HQme7HdYotHPMRj2bzH
QydrerEwrzL/Lczj7Vu0n6ojrpSTng7eRwpmh7h0OtKUhoqml6/hh/XPIVzlkxg2PMrksH45D9DN
Y8wVO6tn5vxVhSSJcH6KV/gORtsRW1HTy7B3i+2WPQI1DUfI83N5PyiIap6gW3b/ZCaailprDQHp
KLtS1aIlJhJmQDTEsOA9+pBPHT6EaVjFZ/Mzxb55wABq/AnxBsHQS3HaEGnuY2N8Sz83Unt4jX5l
BfQQt/VPRpdOHs4EYCqZz8/X9MY/Ru5renqFKYXP0GsmZyQGL17RsQjBFOefdCYPLA2QOspwwIN/
P6yHvldec54ezk2cEOIUboKV6AdNtPQYNNkZSr9MugFKFJ5C1pDqvrjjGc6Za1bVyG/IAemY9wdB
YvWdyk6WBS8uJun+/TY3MVY9zVbLZ1iHH9UNe2HjFkAUUc3LMGRwKvBsasZRNh2xp9UdvVnx92Au
o39XR/JpqKB1NKn+JtmUfhn6/d6AIfkQRMibyP7F3xowtbvq+PRfQT5yp4yd2/DBfBVYVshT0wiU
YoO5M7PbKBo/BLttFw1+RxZGTjQ40ipJdjzTxvBEBHFAR7GXPSbPkQOwDMpa3CbVcyXdl2lpMwnk
hHCVhA7NNfKU4MQzEOLxKKX2fUalZvlEfDaRMGi90Fg+fKULa80iBeP+IY8swNI2m9ziqYzLl2pX
8HVR8ZGsZ1o0LgDqQBz5K0gG4za3TYOOUaSdpWz4+zEWDtcyiEQuBetBd5a7Cq5Z+GEi6JM9yjqh
KstnYue8CXDTD8/WUnSnbNznTlUn4uoFMxoR1y2o8hVV97qWRA9APyN44DPD9O+T5GMymREbJ0Nc
DfkeEvKu/WMCEPu4eVzc6Y7ZnzQp32CO+yqXyWG0S5AsfkjfBH8I+PWVADCPF2HgJBD2s2ROgQPm
XHChiCftwOTHSIWhdbKSPoY4ti9ww1EWphfGNc3OpvetvC5+pBpd8ZgMIPxEsdravLmIiKWZRqMJ
2bFyEyR3t9Gdhr+XH6X41UrYDmoPRs/UunXcSW4mUIfH8ejU3v245dq18N2ESjBrdjfinaj4yxee
lfP8h5s0d1Kf+6RARRlUndU9pqSa6Ra/tIFEle5n/Bg235a6Um4un66Knx37Rgh6ZPue5WRGclwe
qikmSsdeCs3SLelTr9atnD5KAEJ6NLd67jqCYIt19TfjlF8g0+9HH+2wqoKQafjZ/nb0q+utfD9u
VbpDjy0Tf+gCuhizxBqRWq3b8Z43GrSeJ/CFMQCh5wmRd/iloRBCJcOuKfcZ8fpksIMkW/UgzKSz
8dUOD2aMXUg0bVQaJVBjG48kyn8FoLYezSNspQJhOfqpYJyUAxLREO6xfn3fzuiNVvdAp9/F3csF
oBDI2d7ma8y9tmxLxIAb4YfQNW80pHWVczXMpLHkKn76McJG/zmWPqM1ZUsNqtn9L2x2vAT+BQRT
GNY0A5bxn3z2rBm1Qte36U5AgwXqick+fpjYzhFgS8DSY0ixX8zuYAaSJRG+YNftTNm1psW70iTe
42ofdY4/5lfE2O2FmUBMDUNoeGNeATd92bqCeycz36HDa5E7JzY3t/c8vS1aKQAsqB+wlSLACAST
rzAdufkrzFULiE0Rnbaeq8S2revPe+KSLCYPQhPyHmz1fSzlDbf+TbFrNTQZKUZuf+Q3Hqzg6QjK
kWv0s1yeSqrbvIIXFVYBe3NgbWAblXnmfdxMxW0/4VqK71Oj856PKV0cHozvK4/bUXU3ji5mEWjG
PiYdxC7AsF4b8elkb7s17OQFRmmjpVJW+TbGGjN27qvrlI2BgT1BahEQj9STvHFjxHzqPhG6tl6p
uxKUS32sr2+Lx6EYefdpswdT/FJolziWIHfxsILA1k8+x9AHvgHilO1TcWKErpP25XCXcerI2SyO
+VyeiWya8ZfvV9mR4g3WT9SZuoq+coKswupS4yIc1IS7OUxhzCzy/o1h4nss504fCvZj9w6i43Ch
gzyO6cavs3iXkcrVsWSBeji7bbhyrzWpC15MxiSsoL30ZXTzjEeOd5uOtvrKLbaIVLJ0NXKZfIMh
YdWu6LTYCo5sajPOGB1ec8ubCpzFVgoj91yfMIHwR5qXesMVSsrbE8zd6TGZA3KKnRFGd/FEBSWt
yOi78qHCnU0A4DwN5ZrNzpTDwND5rULGsvFQK4mnTUhKbfn2XGQKgGdI82WwFCsYQ5PejwAdgfT4
hvHc4A0dwn5B3Mh0xGBSgl7miGT0XcSMlmtV41oGpZIPel0MLu/jkdvS7IRPaZr2QX18kamEfxiE
6eMNqu+Jt5TuuzgVrrhMZOv2kXojViKtw6/b5D5IZl36hF3PWYZLfmkOLmjXs+bdvp4iPZn93wDM
L3zljzsQrjvmRzoCWO03rMisHmkqjXJCpIJqKiOL7yx8FHtLbbAl1l2xmlwJFRi4eOZ6yDe/z/S5
fig/m5DJsZ8zm6PqktdimK9qktGnw4mhBE31n+yb2O5R8PhIdSv/eFdWtSN47+ans/egji8zfNeS
2d/S5n6FOv3+B2FbAAY2rHEwGPpfQGlUVrBsjDTdiQvAr97VdjiqMkvdHSgLt5dPpJdrtu5j8aKv
6axXPWTHFx4QmLjSwWMs7fu+i1yyyiHAaYtnQFd2p82dEs8QGLwc5JiNBuM1BdsAZX3Dd7a4DjDC
Fbu+KQdtUu7UQJmR8DwjFMsMRkTIMmy8L/eJsQamce7bwXMQl0EvdqUP6S/SKukPzcQA/6kSZuMk
D3Bb/+4kUWql3Ggv/cojBYLJl+pC3gq3OVv2F7UNtsiF9o0Un+tZdsvniht1mB+HSd96z2KfDOBF
fXkEXUN4r90//H76CFhBFGHmkXEPcslpOJLbGe/vBNimBOosGnbF4+tKBxrC5xj/zJ0I061wTQgd
7ABYxW5Ldtasf0uymZZmjVv0Epca/e1Kjkx4ELufxpXIqzwVD1erbcXh8VDSCKXZF3vShR1W5M+f
sh6U802olHa81TbCMtftFPvd0hJDXlmWwYWjbdR+zLlEilRhNA6v4e0qNjzHhRIHuM4H3Lq1S4Ia
Te0Ff4NqBWydtD7pkl/CUTzfNy+GVsV+0HsDKb9tNfXy8DF/2aMfXmYm+FX3A+2GfJ9P4yMH0LBz
XHAhFeO+/LKvQYQb30ZxQ8O/w7Ngszo3vm4O/4AMv8UtQoiDuyOdFv/xg6Oj8cECZUdjh68xJRTJ
hZvP62jc/Jj76/J5gi6SYoDebt9jaSXo44agaB/mB+C6Reo4lukyPqOkIYIKPfbv6fUr2pgXfuBf
DhYN0b80ABphaoYuDhF7v9aN/9iCRZiePfS3lO4UxeUGhOMzjDqJV5Gs3E9HdxusLybfEIsycyUA
R7ClB5HD+f0DDWhL871oJjLswkM/rWov/eIpCU+7K8bFTrvi1mMpKhTJMQgjLtLxpGVBBIe1AxyF
xfqGxMF2mMd5ariZ2ZwcJJx45/LxnYXgF9A4IHcI5160+AbmlBVrd+VQsrM2wkJaMZyNIPqdoGRx
hmTimllwsJRmwTQGABrKNYgGhAb6ckJfl+/vGz6v3G+rzLAL/sH0ujNAkknA8+7s8bCUTSxQG3Zk
73O6HYnAEMUP6/pKcd9gfhCTaIWDt84HgmnzXjjT6nermuwknjED9aAvApSih7p52ao9vXY3Mo2A
BUAsJ0OnxHjCyDo0V1nGV7QQPx7jHq5D0P7A/YjhCa1A+DpaRUDID4Ty10niPi6GcmGTJieeadCF
lrAWopCFTq66D7/8fB4b7Feh5jicGM19HnIIU9chmDAC6EP20NpyzwoGAMd+fREXWUx1waoAsfYR
PL5lQpNsXyWbz0D7gg/B2rP9ZCunRbN4FLLv7tjkXPo87ELIQ/Ksw0b3m9Glm/XdeGO+PVFjfinw
anTem6L2hMqrXmOR2J0V10X0IfH2zjnnFR89HzDG3KLLiPzsfbFizWQZn5i9JKMArid+J81tYRRB
mjCM3n7eV0zYrepC2yQ8A/4EknXfEwBQXEix0p3o6qS5xEMiiSu9uZr4Cdt+V3EV5vggusTCSQ6T
DsAey4AqwIM70LpNvcDGirKmMii5/A3t4YXDfxmWBG5/jC6kxTc3W2Wja1pZA0lvFHv6Qjzp1QLz
TiSsmNUwdRJG3w05uvn+Fuap8+IbbovH0Lo+iPb5vM2kqQ6kTfQcq1iIYifs8++LjDDT7zR8Dn3d
6G01s1i332vSieVvhV4fluSxOOB9iYs5GzhpinMumFJP6gBBcCA9f9PLSP9Gf9MURddw8pAViIH/
W16Le9Yb6rtOd4Sb3k40tRUMq6cl/YByRunkgUlrs5V1twUq+9GmcuQout/si83odLtPeRRcq8K2
6lmE9kuaYUx2/7uj+SMcZih/JmQHacjPw7vxN4Le7VYlXZZGyY4SpbzZs9vRDGZQvkgPSAdrBAIf
cF8g/XDo81BnfcrLI/6F4KD8LiL87bf4neCgRIlYKI3Jb4E3O0YwXN6wfz6SbwpgdGFH3yw0wafw
6rU3YitTbKJ9sYNm2XkdilgoJk51wWtIus8wHQIeaLoFjBnwgfrlR2XQXcB0dS6LPdnKLOsIOLsK
YAV9NjcBER+DO7Ty+stm0TSGdvD37spUMMmgDIhYV/wmrJUStRRuvZzsNIgIohengQJi8t6II1dE
eExodHQsUyc+t5nfY/WiO6LmS4Wv4enPPQKfDS6H7r8vteRxbPQ3Tg9AQm69Y1+VsCH2GnV9E8AY
PgWmiizs7qtGwoZC86PXOfqgCa95l8w59qB1POvwUo98XNqHcc9w89Sr6ln19vR8LwjT+4IS+ard
AgfpAgvzclWMNs+npTE/YT6TVe6tdjpz3K5G1UzmhW6Bh8MXPtavgb1QcH0+JQ8WZ5z7Te9WV7uN
yJZ2by7HHCPkrg6FPBT2OlpnZsWSBZy8kkEFcU2Gghnh1MyaxBEhdFTTW75j+R1fRNl6FRsdj/pi
3Hw95+rBZJl0dV99SLyx5N5b/4pHRGRHNwqHR51rVVucdpn1Itu1CwpyVRcCzbMWlhBiM3aOPnwe
tojCa9w2AzZRGzals849NoGQLES/ioJrssqv6z4w4CTOpd5iI9EZhLZQfKnaL2PCH6iIQcxMqDgD
LdEMkp4Y9J8M6pBMRZ0VSYc5qjzQfFu2YaI9cpP7gkBIuIjQfG/sWfgy1g+1g5q+WuLaY8HiIeoP
pAB+S7SveeGWI6v5bEDi4TRu4V/aRDi8+4WB+SycTNzr00Du2aCN613XjDFA48c1mxdht96Ah+Yf
4Oy77nHiGw5XqEa8SKDy8YzC6D4fiMc4cvG95myRIXCCKLywuoihMTlmPrSjNArXvQhqJoDOkmWI
hZjmirVVPCzYR/lnDNw+b+XTQ4KbM4svnDCa6OfceGPEfruOhQvcHib4YfeaTaX8MEJaD7pMsuYq
ipwqoLfopngwYvv38p8rAUb067Nm89x6EZ71lEecKEy7TPZisgcV7YV5fREVgjn71yTNZ1FN5003
pyxAGpr20gh2QUW4jgeAU7ZHeLEd73cX3KEavojSbFI67lNMuJ+wfd7ksrUufr2aQjFx8tuMzVr3
YK4L7zC7+nX+norqB24XXRNeVwnJCewRKcbwje5D9mN1lj22g3W7rZSzeIPtbr1HKltz8guYixWr
zqmfsC0w1WMHBy8c8zNR9XJsrEFYjCktmxKyM2coPhvUpHeokMlOlTjJymykuHTSGxp2wRxTgqvS
ZfspazbO8skepQbczyEd9LHXfCyETfzF541uKRhyf0YLYQtHFI4l4AcrHUoiZBsOy7Ssp5AZoCFG
Ilkq9g11h2ExTA+hZ7wISyrnI98gAsOyLTkAnUIF4VIpEa1vm0tCikeG2zupEeLNEbYGCUO5JzVW
fuVpWCasaN7/nfhdbCQF73Egwp10uJ74PiTZL1QUuxX438CxiS0CjjkA8MMmA9GL+obTOomgtKdA
eYLN8mYT00qlY4j8nMYFlu26OCvoPSLDH/HuIn+9jrXExqLlhreZDFjkv32ZCGuf1eAI+I+NRL+n
8aJ+Jc5zcgup/OVcz3x+bF655Rnrtk70yoMJhqpZw3CuTJ53XwNB/iEw8118CFth8qosbV56Ap76
cDshY35cPax3FbbPYWNa2oGWrGxsRhB4n7NscN+7Qr6gA3W0r3rbfcAyZQtSp9N7gON47MGgSL1y
J0EmGKi6ssSHbHpy6Va9db0OgPtza+7j5evbOFyBPCJHYjKDqnofjM9foGtWB8fDYC0NjYi5wYp3
MvGf11M0vS4lUOnlywWfIEUbqm0XQv2XWJ0s7oEx0NjGxmbEC2MVG6r5kzH15Yoz0nNC44AxOByn
1r5y70/vpaO4MH+J0c5q7wTEys+LSgfO622u0DQH+p4CYUwybCtge0wx3i9pheG2wbxfmdN8BYCj
srYYdFtwUxn/b2dyIcBz07lies1aW3ceqEP3DqPnTIdqwACcsMLY0q2nqvvcGgW++31Y8sAKW98V
pGZ4LJ1ZOAIvuxjtb5tzB33bIVBAwzGf1zKZDeRgjsnVNjqXe5hrW1oyAkzLXRaIbOBYLyhrHNIY
JIVJOYfMZqRTGFt9qH2bswL46tKfhU9h27B8YSc8EUrr9cmWWCckDLrutKBr2D7W5Y9xt1tsC692
+QMgn5buPQqBqp+M+nuisVkhN6CzG6J7ioX6WKaCc1tBBQbaHW0zInYOxtsmcg2FAobgU2iODNKt
OYQrPBEOF6EJBsZbSnhcWF0tOPelaMdn5VIXjhoIAzzZyt/5XJhERzbUo2pg6T9Zf0+yOYQYSpSd
h+KSykSjHH1U5G6pY1ZjbwjUxKuf6rdb5eH9BP222jNNn/Ww2kdX1jPg9pHTjZwRm6fTc3rfJLEr
GjZbT8XPttlXO4U2LgTMaDL2+X6OIGdZMhLiA22RVM2xha5glxfhSPfVBk9oAaBIAbXZy6yvq/OY
XAloj04NVLOPLmRxFJ0iH8KBwmMJyFqLCA2rwVLgtxAzcp1et0wMKwjf+uq6bA8jXwzqA2hVEzuw
4eIvlB4mjwqw/+eeuuzydV906sq5ckp7X2knOoFjBJrjbMTDVC1+LULV1NRJw/KcX0Zn8b2IxSUm
p/AuRvU5IrmnHNoh71YQxPDF2eXNkTBm+qlP6uW9SYSg6QOdp1kzTWSHBtfaLlpG1JWSue7xhQWk
KK8kZV9CCWpdVZ7g2SbE0/jIB0lMMpsfkykynTzfkzoKUtMRCD2gMtDf3cKX5nDHGt0UxjQLbLYY
GdxUAoNUB0r4VfxLwyr+kuP81rDiyo8JjCIQzKgKQ5/+D8ziWRZm1ZtJvtPv4zv7lQAfrMS/ChY2
h5xX5KntPoeh6LZrrQjLhcTQ5I02/ak/krNOCwKXlYaiLd34QFo9WqafJ5BDpTnCPmWm7pZPdQ4Z
Hm5/58HYGe3o3Z+9S7G5kYOF8OPcCYur6XXnNA/urxWKqTvDcjJeCkjXGJdWj9rpuSrhGWUTU/Fo
JluRnRrvvt3BQoBPKjpXBKswxeDMrl+tpREJBaM8hJnyxCGVIqkNIefRKGyv42G8/hb6OWoLmXuD
9oecjVmGk8hPHlv1xljLQ2cJpOH28HI6r2LbDKEVmBxypLB7jLwbvt50xl/S+s61BR9+CVe4BesJ
6PNxYSQyi0N5YFHF4vq66ECAf9im1BsiK9KdrlpYjP0N1zSGbdx/Pcnf5roYj9gUy/R81ytOrdvd
aDEs13OfMerRu3Ex1t5DLgq/rmLpKA/x81rSTAO6DMxesrQW8rqPT0LjG8TnIEjoZoReL67ee1Gc
jXr6/NGd91eENmVqXtAqZC+WB1ZMIUJmw6VNOnZuP22QNgj9GrPWDi+l/O5wq2Wlcz9B2K3iIKlt
qDcPTw8qYIuQ7MYd1/mC9RXHCQT4UCxBysd1blPZH3A+kBUAI//3DKz8gu3/+LA0LLlFAxzvD+dU
/PXfN1XRsh06MyiM3MDgCIikXu7oV0TdkRae8MYJsBgiEDd9Dht10zUXb7iUq37JFe6LvMwigXde
rbuaY4C5bZhwHNb/hm6JeM5q4X1V7/NTOYWGkXwDhAGw3VAOQLDZ3/MjtB0j4hLgYB/7RXwuXf1E
mtFUWUcAN5y9lIHKkjfXDTRnrD3SeBJrICt2O3IYH2mC6aDTQJvhRa/CBXMhA6fDADiPC9tmk8ed
X3xC2YjTBYFg8GnvByOyDJ6N856wvmGyR0YHvAt9/m660hpb8vsG5PbKlm38hAU/l1byCbgENHCj
ecWENJfpbVE/AC9yGLuL55m79DlpLclCO9Nt4RmhCO2Zt87wTpQZQyrXOfDhbSuiC5pDBk2WzzXM
uAY6MyovvzymUDklL+MWoJZebdiRyr4KyB9Op/JRos2bqhJxtXifhNVW2ZkV/NFxQZITtPvaru60
sfR1OB20mNXqC8hN2oonmh77T4h1KZy2CWyB/BaYgGZPD9Hpw1G+YYAemcxo0hnLwFChZYZaF9Jb
C9CssX6EwJ7QUonOqj6cTdmjC4LCiPP1eF2QTVnZ2sgb/JFPNHlIcliBxUSYKluKqHJm/znaDWGf
d9MaqQsVQ1asgAWSayyI50yeYJKTX8lDtDZME3PRh83fH+oVnA0s5iSquWMotuFVqPdotTUvP/WT
J5TwDZgqg0A3idFxJ1x2ms32IWGKDDs6WNSw+hgSF6tVqiVr2Pnzi5iiwa64Hqsz0ktaeBlamOL3
/XDUev4wUDv9miJvy/anQVPvEr/H+Hnzrw+mDxCB8X1l0vLEwZsbNhjoVwib43yZVBO2vEgSzPnD
KblJKYJO5ZOOASTjV6KHYAwift0QdwyV0H1zdF+2zB4Zxn5iG4It0NmbVvGtnx8f/Uf1A0m5XPGd
nixXtLG+4uLOvs2f3mmPj3xApCHTiZd6GZNczNVbhzoARGnF8tr4vDcsSfi1IMLgydJoFhvGdaau
RbqrMj0YUMuydEovCe3kOQByHl0ijMMeheVPNkvYV48Gf2dVt7LSJvqpc1IDraP1zqwrgmoltcp2
Zjaz7AG+a73wRmOEqfEmgeCFd/6LTenPG0o0gOfP9SQ9AoYbsfPN/QgCw4DClLu7zNrnK+8Gzjj/
vm5p2H+AhV6fkjJ7URWmihLUBILFG1giOKnnYWo4peEof9lWiP9aLkxRYaepwiyXfi/8spn29bvM
dzi+d66AeVQ2k5YKiXKxNcRN/feN+2+4KDKr//9xv1Wnum6a+23Ej6tcOlWkwI8AV2PrvpZgWfo6
Sw0ai2Bk5eMzIHAZGi6KOs3NCT1cF4E5A9VxoCH+5deS/wWvI7wUP19CsjGj/t12uUvSTjMAbXed
y9KvCuo92fDVNuos7fxcwVjtgnv42MeBOcQGgSaWA+0COINA0fmywxnEOcN387jDx+1fHWK0P1FS
jFgH82OTJO/BhOJ/u7O+7+WrKCTXHYUbxLC+MP8QbSwvaOjBoR7bfktvivNxeZIlNN+WwJ2ozuXJ
i5GjsYTZK7NhdxnfD7jmcPuoD/PslCEfOd1g6o25pmrIq4TsyX6rzAEi+MB18v9Yc4BrfWjT91Es
7BgN7KVY9Kmd0ThghGBMRR4XsyA8jEEAqh0gLdIq6c2MVUQiTvS/hIf/ykj/34LNDp5abSokwhC0
+pt2pJUk5Voqo3h3p6kJAcKoKfrhUW1EOuYJqJROOpFbhRV0B3BdHYUYUAio0PcNKuFQmyXR6SpW
XD9AnYTgtu+/AOvSn2fpf3/F4f//o5WWWKwr1SuKd8U5rzf3Qcq/jVIHdVF9epAMjToB+ffbiUDJ
Jlo0oRSLrQ/rV2unquD+isobYR3//d+v3i8bgv/66Abe0j9+r3uiYB+c6PFORTnoxb5oR5gNiMgX
rvNbQKmeQYk9i2Ma7Adyl96JrYPxfZBDXHF95SScgGhOMs4W7TG9vBfVAlW4h9iddEiMBKwsID/C
Et1vkkntbl7YsmOGNFGTwk6myDh5y9NlGhgedBQntsvZtzq+IDUmHXQMObC2Jk//YeubOiwHB3vn
5W8Y4ZbPAAm795qof3lM8r/cfP/7nH5b0WhF3cutasQ70K+tuSjIlawc8qpdE24nypeFuOhdAbuF
2l2TWDmNdgx3yVJ2q63oal4TjObJJ5GmXhzC2lvGZwOLrDQwD4LT+/f5dU7b2n93x2r6XOPT6tSZ
SyeRH4Qgv6AxEAKILB4Y5MbsHIQV7yWWA2hmBzOmfhBsAFzcQ7JzgWmh5AfdhKGKzxpvjfnjqPEx
gkXA5Pc0Fm5uy4oSRhnuGtmOUPkQqYzuohvfC1ZDDrc+VbwqgNC/BGEiFc6DQwlToHLq4DpDhXPA
8iiQnTdkStWBHvmymdWkRW03zsPTBMJKUcqN5Y02zz2U6y7Um8pSLcmNJuYHuyJ06y2/t4M8ZsEW
osGCRPouD9cAKpMIDiHDxXRfgWJfiQnx4XrSwIyh+9ggl+XOhO8cFG6zujkndPJgQBoqC6yi6s9z
RGPm4NYJp+vmj2b0U8vbJA4JcYCV1c9en5lL871DUzoubConBuRrVLpEDSIW50dg47C6JIN+Cx2H
w211GjmmhaIFHr7wK7ihAd4OWIQMHAE72zCt0RK3OBvf7dd7GEfEb3WBoQCw9ECH5iXpyQ4tA4K3
iJfm8vNVu18ghJiS2Qa86qHrttVjMb48XQsASVijc5kSUsC2FVu4h409CgOA4XGcSAtevpxuObJB
4rAw8qtjT1khwrQ9oEQFWyHg0u/QHiKHkFxYu95/3wqy+mcDMLwGGDKRY8Ic9HsiUtbmQp+kSrzr
cLC50sK/nE+Wwz4fj/V0xODpc18IHtU6+gCiEo8mLHIbHoibzjIilIgYaI4VqjTcakqPKEenO/Y2
Q8mwEDA3sDAmdchXayvURjQXkdtY7DYv5kblxYdO77yGlgMFwSe2CLTwn7fJ4eqoPlsIiM19YB41
8nnvnmHL3uPM7t1Bl2M3vnDKfuTI1ngRvvQI0gMGUo/Syzftj4zx2fUMkRh402cSsuFN0gzndjXl
u77GECN+ePMCFu/blrqhBVcv3ml2ERoeVWyZulUAVoE1pdXa4vo6SxYayihe32airiMfXhxhYBNI
qlMuRdZVpCubg9KAV6VFdEEarZ34aog+CniRBjaUvgaMTGScnfeettCOZLGPo22/Ej3FBpnHvpQX
c6GTZz99Lyuc09RLxUGdai6Kuc1NwQMBJxtGNDzY2kC0llnIJIFgSxjnu3rBAZoIXjbHwWD9CJs5
YQAe2yVrdGLcnhMIuRL8XTzD1AAa32MGfWt3MXgj8wnIKuwegDiHU0/T13jlXnJVbwhn3aqzLDC+
mIV26wPsg2xB4CF2Kcok92r/eJ3I7mgzIoAVWcjkbpesBiKSX42P65lxT/NWtOTfQD5QFywWkeHI
J0Mbg7PSvRGz3Yb94vqZUy4Sjx3jlHwSKyE3uw21dcstx0joVTamdovUi7BPcKA/+HRnR+KqZ/Vk
h7JwUGXoIQgPoHiJGBY7iWPNZ/+DphGbuXrKshN/0Jf/32/Nv740MjtzuIAamsxfIMw/aulN1NVX
8YiTnf4aODUsBWnLOreRLjnQLdYoL6ZnGS1ke7xhffR1z7H44TpCJwerDxUybLjYJbOnGCgz0R6b
E7FytMbPYMygJINOkiWoyPQxjVVcsQOZ1iclATuSGUOmZnSA9pgI6KOshssGGmnRIcSm7t4lB/V8
rPxFgar9KdoliFACG0T9QArGLxOkf/zF1a2+3p9FG+9wLQnKQJ0KO+0M1y18Qbx9rcpTt1Gn5Un0
C+9xkIJHATY9blkAOOwX1r3HHsvYJHM9NK6sgx6WvozZ98BzIHR5TXA5AcPSpLtbJURPbcUP8QQC
ncm1CJEqczUmq9ekPxHE/RcPTVH7k67FX0bGojRELUqK+lu/ptV9zc72Fu9GvuI9pomHUNJRrG5M
wuaC655ue5kvxakJY338dDSHMHS0t85gC3sLHjb9zo3/NP2Hi5jMe348loCosl/P8yU5JMGTN4Jr
YQ74tmdjWW7BbIIIOvc45ksYu5tN8yksB5LX92NSghR6yT7xIfct+tV7Satw8yMfOqkFAdzjEAVD
QC8afvv8RoffOLJFrLxfeaOl5Is4s73sLxiG9GzUxNgaAn39zmoc6KYT9J2WCg91yArX3DdYc/ig
2KNHhXl56r0harhidwflPsy2wjT5oJZr6/uE6fA+0dbwXzN7FNBCD99mngWpj/z8U5tni8Hhizd3
daXc1QioRGwO3f9+7f4FruMRaRjT6yoMewj2/9vCxl2WmdXrHu8G88I7fSTyzjlwjx1/VjLj69tZ
tPMKszDQKTsOs1mJHV8ZoOxmrgU6x6oJ/5Zm2PhhNE9Qcc7yMLIqbjGse4Y5ngB7ygU55+E9ALV3
os1raoal9didWpe7M7beh5o+9b//MFEcmu/fm/N//mW/HcIuvWf36P2gCHnxunaGmHJUHsc2HDrm
2MdwwVKPLLItysiGuHGnwLISMjQbFfTFplU5j33prD9FKIDjxDt+DMbKFY8WfMsnzrsiEZ6kp4mw
Ge1o9tRVxZl425TtWUt15GI3QAObPZXMju2nTx/q9YRgXx0YFrZiQSqZpcAfxlxfgm7Y5Bl7nRVh
vCDASR9e0TvGiPH8EeC4s3k7+8i5zaqPbEvMucPbsuZYbnMn+svgrvzbtcRMDJFJGlI8fj8RVa3l
RvwUYry4+0VHEVE8Ygrsl8Pgx8TR8dGUE+Pu1rNa+T/CzmNZdSzbol9EhISQ68p7vO0QwDmAhJOE
HHz9G8rqvLqZUdkocx0HkLT32mvNOSbtOX3HhkFsRAsigr4koiYf6ulGsDq3+mWo6mcmCrhWNXIx
/D4hM9DQ/Ze3LP/tLY/IOIAyKw01TaLj8sc5TC337aBUi26h7UZTgT2x8N5hZeHBY2WFJmiSom4/
7IbocchBVDKy87T2MDovS8bwAYgQN7dFF9GkTRibWTuZneJt2ZvP+MZkeUiPaWhxkjEqV/2X+/Tv
u8Bf751dgHQqHkXxD11T+ZRU0iju3UKeW+hBOZh8KYknKSLO32pcHzpgYzeDxT9bs3YuOLNQJt2C
at6t7xN1/PCkdTv7rAT8nzxnDEBO9PIeE2GRbmhLv72HrwbFXAsxja7k38vPnhWLScJtIS9vJygc
NepgqHhcOlLrTrpXHP/3g0ig0j88iGD8ZGKO/woZ/EMXn1VDSPpqxUidAw4H5ZiRBPo7aFcfWBlN
My2FEKDC973NYX9QYKHo2gdysRgN4GSZLY4GjHyMoHn8Oqc4MHx5rLKKeR9RMmPda8T5R8Gj4zIa
ajYv0c1PzDGJf1CGy66Gl8XM0nmzylPBSJbEAeHhoDMaXOB+2Y97ACBtInDiObZM/29rctD6qQ6V
KkNkd6gYxUF9je9fBzLdHv8gZ3PoYpyv1zA26kNRmjIwmFd4gdTduGJOoWJnUoSTIRdBwoQD9EBU
a5r7qGYaZufnuC9mMIdiVBYD5RNn4Ih/mLnmF6y6cDPIReFaeohDrwtFNgpuXaOUfvhXiE21na6N
ayLLUD5iqcF9Ew+RLMGXMbvG7XSvxXniv6fpFD/+ZTT/Pr0v1taEHMpq5N8f0xHnz9IdcKhEo7Pf
Yp+5md9FB69QxqH+gvWFAJ0UefrRLfRSpC2sbdjGsTGJdim7ssqjbtUjjMOjiTRDi0t3KK+SSg66
qfoIPxP8PJQm6FcwjdfEwPuoYl6Rumuglxmo0tEkyAE0xd+08lXRVb4TMHKU6wQdKJrfWjqWyiGl
DbC4knB7zrlx+3S0FmOuk9MDc8pRvG/JagIE0dgIi+pX9PhNp8ilQ7xbrLHr/UrCNSox3e+TZV4x
jXl4ZRdUUJi5Qzp40WP2DUsqKp7vOYtW53FZFiNM86wYjX+ZFhYJQQPTuTKtufRsCqGx0ZNnkgdo
AbNRUyejLcf6QYxZEEG1B51wBos9x8DDKiOZ1cq+/dDQHLj4O/MEKQtqEw1h2App7i9CBpRUb5SB
JCJZvByjUzQeDlqJaoeNCisR7y5nxjMwQB5lYxXQB2qPGcACfNboJYBRAZmQnUFc0Akbf3eq1b6s
3AXnGdUS+h6VMYtuMXcSNyKICtTDwPqGYyA3MsYahSFFryUJH3VSfyEIeKVsPVA3ec+7JfJDp1DK
e18dYDf2aHAKEVKZPZeaeTD1AffexSfHHQqWZr9/vt2yag7l+dGuRxe7OCGzerPVyfbARe3ylFE9
O7QMHj6L04g+ENd14N4+kzyfs2YVJ622RbKRFpXqCGn03dsfbOLyKeP2uFjSToBgWPUS43y1j26I
W2i04B5tcQOOkUOq8O9k841ZfkOjTZBMla/1fPP13w93HEBp2VBqQ2FKkfYeoXTvwmqkRAG7kZso
gusI2Ad3oPR7P0CvoqVxcaVvr0nDDXHdffx7/OAhY7hs8cHzAPv6lyZKGyMtoJ+GVzBgGSXbRwbt
i3Q6D/Z4DU5DHAOUfbWtSnbzdFAyNjCB+q1ykTrpaHx7eXu86jL0BH+Ybf73ugsm9Z963KSowgyV
4dtwwvjv2k4hUqolp5hNDoWfTRYwHL5HvPeHZkmz+9yd8qgfdW6z7fsgnWjLlBwLkjd+abRA52wJ
f2eJw0yh+LxeKOYuKwHhY2nhd0BJ5VyDFw9SBw7p0MBqhjqCJQGaSbGk9L3YWnCP9ruBX9M5QlZD
u8IW7nQjkTzWH+v7g9ECbftgfLt7LGNlzeGLE5uR49Gdte4bMbIhGpJzbUxpwzKoaYlGBSLZJTg+
dquhr0tIS9zXi/xt+3oJerRnM81fEaL0Ys2I9d6vOGER6l43HqZOE+MWJv1iXSb0Cbx6U5zozgeX
vSvTITToUUUXkat9Ddvj40R0znG0fro0kdH6c6MMDAw/UT9hkR02ivSsuPQhr1vAWonxdREyXiet
Mb3Hw0QIbrOac4+SpGMkn1iK9PGbEz8uk74cvif6kncWteuX3WwG4WV6dbRAcQfeKxyR1LyDIID4
jKDQQMSVwvEVWwat+Ta5/dKdDJE4qVEWsakoSOpc/QfwwA1VAV35+19bRMwP0xVfE1wor9WJX7UA
fT625NE/ZcY+JqDhklQnbTmItOT5e4Pl+ziilCk8EQIr7gAI60u6Cn7FOmwTJjBDgnIBjgdXl1fb
LwsiRITNa/J0QVvcRJshCvKeWjBRrGm71i5293EaNz7ipN8BvwK6WWKUYMwNpCHo6APffQlQO+BO
VKScLfAAOlgzEZBJzhPmL2y2x1n6KS11PApSnZ2wEQHxI4WO8o2A8vlLbMHnSJh8nC9GKxi/IZFu
edxNqBLoKe4DsccbaW6zkEPJQrB1XQoVZ0pYr0IAVxpyb3RTido09tOMb2V3ZfUQ7A9aOMgN1uuY
jQB6VHEHEBhPJIYY9LMJE5o6AogMkXN2c+TW7MVRZnX6OkPzErBiVx6NLg64AUsuNY0QvGbXOZnA
DKBFi4dNM9/hNcp/lZkSFLGwGk6ex9SrV5xKJJM1umLGzyzIzqJ0RgkoxIBj+rmCvM42+Q+L5Fzm
UKviB803+N+lBQ4DzCYsTrOKhhPD9ry/l+JLWLhN2B2vrcFk+XJxUGC8vNLZu9LDFFbvWUPUTza+
0S1H+7jUcKm2J9WmeycSSGcKsCTuTvrBrUNpL7XR/RXs2clG6FRBXMETXQDxucIBMat1ustD0lzz
se6ANEFVuttHwyV/XuXBdeTfLjDbNV/2tC1Ndbw/4/3qFh8VLEj29yjwknSUjpCgqC84eI3Gz7V4
5KUfzLu/wXCih9qWbJHM0mcfnP4RCCg9/ASSQ3Lw2927fFVoMlFgLK+1UcSAVeDNhvexskBWffkF
v8A2AQw7Fp1snI9VbOObHPmNQlJvSV+/DHH9XaCNA8VNdEZf70TbCsv7PEd+Z2Iu9p7zUqSIqGjx
0Y/0IazeBk7KG1rSkOnYS38EqqDxO8bGxUhmy80GugM3UPnwy1V7vE+1zZUm+1ndIQwUTkvoscvR
eDh563F5t55neXY9I6QQODxZ5apxBYhC/f9/fixtzhaGfDMGY8sYgOXHH40hVXGzWfQZu96b8/4m
UHpG6Ipf5abSWaqlUyZsn9n8SZgtSTsv+8vt/WAQrLMOy8UcWtCI6GV6z6zeLDlEEtqj1detMVX5
VGlIQ6GqDILheLRFQy/RfpaO6LqxSqRT/Ugaym3Hu/2u6TH7rzCPZA8tA0bL6TfilbavX33Gvt6s
rxs9fPqq0yP8cz93hM0DkZp10WwaXTPFVFoad+Yjvi4yhyvTzSg2JtJcODdzoBYjE5Ua52cO6xpV
POgxukBAeqXk4wzOXSCxJhkqe8NGxRqXA9CKtXHxw0wnhifvygEDC088IqaeY2d6xt0G+TMzkThz
iVefXQ9E/o2Du43O5GNV37712bk3prG0bduTQP/1mrQI+SW8gaAhyASWfznj80Ts0AGrLmyuek5H
umstuIZpj8BAPzJA8RSqs0HuUpRc+3pa8Ok5bz/eF/bWGY9o2gXlESdqj4zJBn3F+rIKfnIv2nzg
PfWQMYJyzGbZ8eJrE3gljymWQL4g7pK3Q6WCYxGdH8VUPiM3GLbtUVT6APCbcxnnq9aq4u9Wo7Zp
DDEaBsUa9si8igdRZlc2pShuawjCfHP0PKtpsVbsLm5JON58vPTI1tmwKLgaRryfkjyS/KA/LD4r
/IewjmVb2LRb9C8Uji6k+iiNYIqxw3MkQgod6jH44rlGf+4o/kIS0qCpUfSFEqKZzkgn2PJvLFm+
sHdePyi1a5Fk5Ww4Zzm7gfKV0THNFO+yHR6VYxMQwzzvy62KlQcRSL57WM3hpfXxDjc8JoVFtafH
z2TPAdlQsJ9q4XMnNE7j3s8dqtzxx+9RTBX8Kk0l1763+z2sGwGccG+QwmNvxWdMI4PkdO75qA17
umSs7mrSqFi2l8zZJNyZhQH5vF98VZ/+6nvOEToLaWxImXF5YilnJjOcDkJ0KSn4911L70cxUc+m
a7b4CaWzkrC/dez7dBXcKn7TGeWly+UneE7KCB+nz7H/5r7WkFyBKBk0++6KmVMAgHguXGGW6cY1
1v08fu+twU871ReyP5jLfrbslWkhLMuFuPcemlNyFYhgf1kWFb6QjKacNGGJYPrB2XnkDTeMwlWX
/5YmsvvEE3zvlYeTd6hP+W/OB9v/XYr+1X/5oxWHAoQejUhivEhk338Xorna1LXSfvdYVZnQg8Qu
YaM2oy+0u6M2+L2lq6rvETUAzSlkZLazJ9yz16YRpsqb8/AFvdB3qnVcYTG1RtUyfSa6fNSq1ef7
L+0K7R/ahgr2fYQQmkAD7E/gbp6ldVYqgztJFauNYN4XY8Hlig7oxT43FTPIDWaqF10Bw2ndBcJY
LMOqsf+Z7S1yJ3eIx4y+kcekymBa24+UwcnTG+3HxOvouVpjTjX4dJFpP22goOeqsXV/ylCT2RKK
TTOgsEGkPge+ZnH91leK1mDgn73p3fyX5pM4lP/hjPD/P672R3NGuEsPfZRp/ccN6dHRGMJXZmIb
rg0VPU5Sout69j0MVK5TXAJYF+DtGy/mSle6INbqZoS6FV7O3F5OzJ0YN9FurIY+2/RiHOvE0ewa
9IaF3QqBRJdnflv/fHglBoftQYc+MwMWYiG/91iKJr2FCQTjqTgIqhV/zNuKXINoOuXx/vlZXaMH
5jWruiNGbB/2ZqNSR8YQ63txAWwAHujG/fLF+9mEp+UWfTiDVKdXNr+cS/Sz68HQzDeqyAeoz48D
R3Ib/FM0xmnEDBPXdp9Ca75NKTqWjYvj/m3E2LH4YkpLHzK77WOO2IPYDBaDlxHjI2RS6Sk3H5Sw
akH8yiOttcohOhDdUJjEvp1dQV/NGmxEhzc2NCEnD4RJxfCf+XdJlYdPOEUSNRbxnflKZlE8MOr9
GuMiOAJIP/e9KJSOtfs+lDSua8bfGlUPI22N+A9OY9Q7E461IWcnf3xUnfHglM5ojz1pcZ1qeBrs
mUMMCFCwrDoZCyiwDV3Cs+mlEFfs3bjqZzMk36KODzrrvojB1pgb9bRpBW8fqA2iS27jHzS5LvW3
1Z34OiKWEuP5wwBnzAf9GLunZPB2P6svmDe+lMIAx3zEHNMDEgcg0ArjqIbj1JghNOCRoVJC9sIv
FuOuMakiuF5NxMJqjBnffKmiu3CxuC0RjSqTWRP6LxNVDKfKlAkwVeeol2Z1EbD4/t1YgttNOCUN
nLixHOcdU4y8zXpKtGDh9pFT/Ifnsv9fNt/g5fI1uxjROBssWKV7FvaD6TwV9Cdxdo2VR5idMdIb
MahN4z07cs76PQ6XvH03D2eXHW+PITjVoObziA9M8ipcR13zLpnWMVjH8msRYgxwigk53ht+bDa+
OhnDLNRcfPKOowIFXrYCJhPYy8Dj6MjZ6b2+m/r2zMZtmo9FlmjG2qWouBs2MldQV5iJeauZYZIj
FvJv9InHsHj5hPppfmPTBlDsuKmZHdGr+d/UX0dgHD+pYSeyGZi3+Rz6w1IfunRQGVFUMVp6J0kn
/PzamxIUFpSBaB++ZzuaiDvk7BzrjIkSzahLLoZvVIpFO4BMLgYcTnANRY51TKKF8MxpqTg+3bmX
GLTRJ0h8cVyGJ7jN/N2Ec4JoCFaiu9sJuV6RnSS0mphZGmzkTiS632BrEyzDX2Crqo1oCz4Ai5Pm
JNv1ddUxlY+IRutcc/4xtGSffKg3vvGy9Q9bOmgJEzoTkVccZKpTzpKE6ASYCCaWhGj9qY0JNLHS
e/KjtqZ8qP0k63U/CFE8pKhPo08smG4Liy/6ZNdWYt89c+h9DAu1vOrPoWDb5XRomQnKBGh5N+dU
O3wN4+gy0YzEfjkPhz8DROesJXeL9qW1QBxKJooDbBL7sdKnOyWk6hjVck6ODm+VVxYnP4A/Dol4
TmCIyNa185SQKykTlMy15jVgrNOQBvRvS+fIqILsOHlv++6+nSB2sG076IeN3jLgO6+3+LuQ7Tpv
iwoPH59tzFgfZhPGCebzsB24l+1tkqAeM0lAYwkxLW8+f1lBY2/5LIU1vJsRWHljKRB1lET2xf39
qsYv1xLVAoIKceby/dkHRLtLWzT/ikR6R4l5cfr9ifdgX1h9V89DawVLtrV5TezW8/fnsf7mdEXM
0fFjjI7cK1x2Fib3smgtzdjyEcicohC6xx7Gt74XihIDTQrIDqNEMGO188Nrsg/ZE5mojefnOTCc
ubc0t5Ham9VHC4rhs4At1nz5h6F12FaFGQXBHDtEf5eQ4XQNbj2iYMAdH1y2STk9HCLNMKLUJF7W
8K9zVgYCKQV/0sc8BWZqzQXDtK8zm0/pQq8lC6Axf6vQPT299dck84OWlmV6n9nezn69wNz2T0zv
IIyp807b5DC8unQNthG4y8i1o8fQ4o5+WF5qeVx6PbVWyuzns55zORKK4QZQhqFskkOVfKxtY0cR
58RBGUEoCaAiQdLWjfW6woV2QW9FVlfvAL2Yg8I0jRw9e7RNF/wOffaoMk64EgyOvuw2vss7QKod
3aL8G+dnFFvTRO2/2i1NaXQ4pmYEpbH0cDJ4ScBNLNCGW+1vjgpaegzLNEnIhwFFS3Htnfczb+Vx
raYCu/GTMtZkJXpHfGv9TdmsNONwYZ05P80peAbP8wpnTpjWjyiEP6+P+XMzziwRD+vceq/1lO9i
mZiR5BrJcjm/WIGb+sxMen/tgI2UpYF4iyVXkFf78SzBsN0mwG1o8RjbwYMCSecEY6ZfqwIvXS+g
VHc2Gr2fR9XnSs4vZgAWuY2SQAuDfrlc/UtV+4+lE5njKtpZpF7DP0bn0uNRDt9F9ljeDHzItVFZ
wBDoCVIA1cmiv6kIN5VtEgBfPiz9x0I0k+X8X0q40T+IzZTh/3sXf9TWafp43NuWd7EBGl2j8aEe
WHDESsqok/B8MtB/MeNOdg67L4HAs72DHgJ13psZG2i3PuO2zwPADdnzESWbp6Rf+T6zf/m6+kry
j0MAb1QbQcYaCVCy/tCp5+9M0puRfl+mq68vHu/bYnfrIxxeVEYzTnH94djlGLBXe/AYDlGY+sAs
/02d/4/1vaILCo49iYzvP5riT/3dyEXH22hdcc3iHO0nJFmku2fITlL/qJPRrD0iGv7fn178S/Py
3x8fPj8TakmAYQHG5I8ZdVN3dfUdqMqipKVtXH2GUOg9rO8gKBeZ0AMEureXTz72p7XQxb6Tz0wU
jTzWFfspOlpSIBR7hO8j0Fd0a2DnmUcgFYTeMVMjecxprv6YBYU45Hamn0SAcKIYJTXN7ywWfZAY
2Y9EDw5BnkyvcngAuob5HhgDbSPSvEz1NLSZxugYjoaMud9nWmvzm/ulxduPAj9IBld02rTW/IIv
ZBAI7VEwxR2Uo9uUjtDzWMQAdym9RgOWnvT3vs6YGdBE2HB1R5Z6m79O+Oc5/t3BO/gN06+vUYVv
B8G8m6+Kid4b1AhBZHoAKQd86G9jaw5+Ds17Hp5B7Y8Q46mrS8qGOMqne+mswRvuse2vMTBg6Da/
APYICAkfJ4n0iOA6fezNf7mQ+t/H2fpwREi4rKGYkeU/+SqSJjwE+SORANOLTYu3c/3pWuc+H/BJ
V2VuiJw0zsoMhCcees2/Cf7wjBFK0g2sfKtye51n2OhJOaZdRfdUAtRh4Xt9EIEITHHv8b3mHyrK
nofWEKthNDXqTmrIZ/hdV6JZjlNb9bgGo2lDPmK95EjxWXUUTh7BgFPaG31fLPWAfUYU741H5spn
97SY4HIlWzwGR1pH+WFkvXeAgNf6lyaksT/W4aNcFB6zmouVhTJuPEuYSafaJH95sT+xqt5/4QHR
5mehuNpLEElY6AKuKApqTiwrlLuCdw+Gce2VU30Ly7TXEY+Ltbgs6ObQp8HprWxBZ4fXwwMOHZPk
8TN++HBXevJh5zLmQ0IVcrdKJtO28M6Gjp3Y2e++S9ofzYbvk6OTw1BGIhKwNosVWIWAwduSnNtn
75PorfmgUemzL97hHdPN+XK8L3H5EYkxVvrOgzFAR9j7xf/lxkDi+7cVjtAIZSRrOuLfIbfHH22O
tG3Uu6orzCqsPTT9r7mTyA0kDe9UfuZwsxhMqB3o/oNCxa67QFrq80ilwxPKDMMEW9Ds6uc6l7i2
OL82wH2fk1w0Bg+jcEF6dRHpCyP8OozCtR5PIglWoSGccJsfHT/a55fu/4NpBn3yq+reQhCp3J/Q
QKB9jBqreo8znmJl+qK9xCQDhh6DQGkuMvCm5XB6Dexq/q1NTusrmS/RGRJ9A8UCSi7hb0AYGMyX
xnN4Vi8z2KhP2pWpp18nvNy1I9/n6hFmLo/z20pMAy23XgQMtPbgDP0GDnJl4OkUkm9HHrAtEHsw
dAY09p424+vdc7cnueQyH3jUBizHCYl4X6JfnOvkQePxFlWLRjuqIugkt0F+wC39slRap4CrtqUz
pEEGWwb1vqnUCUi/uIBxDwrhDcKEqQ/qD6xmUNqJ8aitfCEzCvYuB4Hi6jcfJjlEjqv7SKdglx2m
NKK+fPefFsM/o9AWOI1u6WgvVigF8kGfwfUN2/Nwy8mqt0oX7gex1mnE8OJl6gwj0EocCzqsq8Gh
69d1U1Y5g9v1ZSocqMyYdHcLmM6aywdCQb2niuVU2/uwkSgSOtUD+1XNUIbui5CeRUpZNLRSSA9c
LInRLWALf8iseX+AES/s10hmmd4y+SKDSnmHdB6lJT1M+viyk/GE8IAptFR49yWsbw4sNn+2P5Tq
EjZkgVPPUI8sQPAPD4iIXpkNwFpXgjRQVndqF/QPv6zaBX9+6+/DT7kUGfzALeZUq5E5mFXoOnoo
ECtbI43xW+wFSwVGM4Rbohukaliv0ccUVaPDffY28U41DG+Bc7ABlHHJWn633uicGXTMe5GL4KKL
58nQhAXhhuxrd6vl92ZX7m3a7fLx9bDfeIMF8DrhfolSh3tB0RKmG+Jwdf/RlvWHSw4Zm8nB28k/
8zafYG8tIbUG+xUdl2vNuI8Q3NeHubydLuF0dVJUL+mCj+iNXqDaEVGm6fNbKKm9nkUFhJcu8fH9
ahGIhvuqy22MR1AdboiumpjgQqY+2i35hl8fIBKMZho+WIp5QuH71oQMWBesiQwvGCwxaHu8TP59
J9MmbMbZ+AOwqHGY8+375JH8mGumHDMS4/dvyxSdC3GTx3QqR0r2lwbJu0XS9EqwO88V8maVrC6H
XAVlc7/5Q1xl2FZ40zuOowwT2MR5rA/1dki3ZlsA0yPxQjY+EPkeaOa7e0wcBfMdpesTVtDRtrSh
MIRA9HLLgSW/cV+MfhWiRcE/jUmPoTNA7sLXAmwpLvZsHwjJOjALUGTMlrG2n//g9BvMOmAW0Z4m
h1fBtou0X0zxt4hwqhPuYfWIRxiANYGPkDjf08tUwxOTAH1CuUvJIRy6DUP+lpCSru/7aXRdly9G
Xoy32WzdbiaM8ROLStguZCREiNmDwRJZkEACyBw/K/qZjGFMUp3xy285xJUPez/uYvZZuFdAj++H
UvC0zWgIYcT6Bmi5viGbZxsBxet1NtdZRYsDGcgv9uRZ0R+pmgPoFPr69oVuwEJmT2OF2EI8pnPY
6Y7I6JxsSIyruJZtuV1KiA1ya8jPcli6sA6cxcN/plAHCMGfFP+1rZVu+/KJoWHILD9t/evVD4Z4
JswKAR38JxwI8cuSofi+kJ6p/ufpPEOmG5/7rJ9svg6X4A1XAl27bgJg0g7cFyDEoEkLh+JuS62j
N7SnsNhk40vUXi3ohKOfgeJWP+9pRiIQC3gd4pwebVvOdbBJvcHDFoCtoDS39xsMwXA9VxxKSQFj
Br5H5mqryw6gc9n1B/rXFiwtjHUZEeUgkj4+d6vCEqO5QwQ4l7jCN+80gpe9bBW6anx92dedvtJZ
I1P7jd2HO0QzS8GXVxQYajV73uf8UFg5yskuKIfn2n7cUJSW8eVNxqmndIAqyniIzio14YLqZ27n
e2O9tpexuHnP2jMDTwQXjAyGSYsvxqqAqm6FxWA7uNkop0TYyh6LBqDcR+ZoJMFUJhsPtcE3Vo66
YjDTepO95MJyUq0bQsnbyEazNICiinDP2w88FSUa9Bd6AAP7yQn+bcsfXyakjCf4DQTAGiwvvzzr
708P/eFGuk1eC0LusT5fhrykWQJHQiseMlV6Ofu3qSUE8Ohw1ZgOySfSSxGAQP9EqsokYPwJFWa4
FjEJ0J8LqKHcwzAFCHMU42zKtcF79b1QHNiqr44/mlHoTjEHh9TBNptnBLya1wjqUhfeiF+cCZgG
BmN6cAToYEaSQFuMqyFBVvyM70lBUR/JkjmUcCNwXhme6SFDO21YT7EtBbdiJRBLY37JuOKwnpIB
7D2g9ZDg06t6OqxjlD3A1B8h57mBo1PL0nbv3NdWZVDMNoLmbEdbA+Z+hQSxR8gDBu4KOAKo0tyi
Th5rUqllH846ESTDzcui6iu2GjXT/DHXubWjfXKx8uBzdfWhUzjvdMbE8vo1XrlXjwHEvIbWaF4m
XGyCc8i1Yq+hlJhBn+JcWeMhNao2ztHeTdvjew6/ZoRlD1nXinCZFNEjUblHaZt59XHkKskFNeH0
ioELf9TAUo7dGG2qtsx7IvB+iIwW16nxGI+g2gXIpG6AiiwhusxHG3HFReAOeAkOwpr7QjN7mzAI
ms0dkQC7w9OkAcSazUwSaceV/g33Lmesu38lj7afqu4fTrlrpntoDZuqtm6bHHTQ03h+QI1bTRUM
EYoUFhyIb0YdyPdY2yXJNX26liUfuhtUwICZbpkTauA8DzyDt+PdJ2seDatRU5yN1dQqYHXMVWLQ
LKm21J//XR6T+/lP1bEuy8SB4vP5G79TkTtJ3g9KZUEek96LayUMsnCT59w9CM/qc/Gx8DCJ7lXH
leXiQi5gdZZxga72O3md6VqiCipxdI6cDK6/RhaBlMFu5deUD7e3013sNylhTEiGpP1MscLjc2II
RLkDyH0ABBIBpDe4H/soGDKGiFyjgQr67DJ/IOTrBRb1kcZ0tiyQfnSujATI3VN6A7i36zkNipvi
dq/Zf+bBX4YiQJ4x0PBEIPjZ9PtWn7tgaAGo+SZf9CdrHqZXP6rh7ZVfh7GMvAcJHNRBi6WSRCsI
LsCWxH3MhFZJiDSqNtkPAXBydGGZ0EFdcrALiip6JR1u/sXrgNKXH8ixUtPJfx6LXVgozg1tZbt8
MdB52rcnucru1RThcK54KVyvFDw9JpsqNOoJjNmSyG5yYqTR+D0MX7L1WeawdVGa/exRmHHgzizx
2EHqq3DbTQpISjSxGa3VrnYHOGtXeoxYKf0c3+3pO6ZQh30jjgsCaGkQ4AzN0RjpR4HH7FfvxcwU
C/mTOdUI3oC+vLxmsmiCZ9Tp+xjy+nFzhcxu5Dib80++C6xdzzfzfpiFpJ3EWNCHv4MUXqnZfBOF
vN/bWi6wwIkWxskb8wDkT2uUqB9AsFiu10ip9r8NbmJMsKz/sTqGgjiaSayBNOpAmOEARTpuMozG
nQnmktJulhWe8ABp2jscKYDuyNUYopgiLmtGu/r0TvYF4mH39UtZR3G+p5jeyiSLo9MfItCCzQiM
MY+eIRJLeZ62dtpLSrVJrjspZE1ya9afXw2rbTXyKLjUxnkSu8kJ9eZXi+onfTI3ZK+wlPh2KBKa
AiV1H3k/1LQ1/EmwHJhYYRx1YZ2kqZcLDtdWRKfm/tpobrXtlZLNLVuH42InryiWhlyi37o1hkt5
rUIINgZBp25GY8YKqLJJyeK36AQhGqsDlrD9hiKKjGk2F5iGhWSCY8ypnZ4jByC9QI3xMsdD2Xot
b6Ey6YO2WXIaAjaQUAtj7rJH1XdcxSAlCNBIqX/Xw/Hrl/PsDLbZdS7MYZHpD1sCDdab2Hadhxi3
Jhtulw/sNLo0eDB4C1iEMMVDRgAs9vnBJ9pZF5ua+Pq19i2Kk/6xcim64c6V/YyHwrdBZot09Ay9
MH9Yg12zZmybz59exVQWWCBSazKlQZ7t0G1c10KEsfQ9J/CaA+gFTFtTIeo+yXjHCGpXSHK9L28l
MBZUyHJnC6frmUBrMgq5dBwcegUajxKKegp+wO46Rs6eYl2+QwTy6Omp89VZCR3Q+jLMmHOng37C
5VaY5HJLnUVFgTf1/Z3cFgyKAn3JERAwikrQaUxEFr+SNIeOD/GLxDb98HLfBI7U00OztoTciG+X
RrivVMG1MOHPcK308wPibM6QG18E52dJiXgMENnd/dQmAwXN9eQaYY6UfhT2Uf4WaWfYr58EVCJY
LB15wiESPiUa3r4g6Tb7BO149TvMEOAjZsSMyTDrDWZy0EGf8VLR1gqHqXdLCMt80Gf3COsvnrjG
0icIU7NY9zg8w4RDCvlAem4quDppBHKaI/ae7h7GFYLK5+yzOOA0ZqIrDBJ8r1QCjK7sjBFp8lyi
w67bTSGaPOX8q0uiW92u9h6s0BwSnNR6rNnJm6msOHjk7oa+QOvEAwu+Gvka96N6eMZUzfBO5wjd
hfUIRzvv68jPxRHSbLGCsAkWeTAMc92ukgdkgniUOuiRvqtB6dBTwpZFyxarAJYR1rK+eHkcr5VV
Sz5S5ja8B9xfigR6hmLmG6eMyVFprhWkz49bRKwDDdE5x4nvdD/RUqJDjQGXWnKfkj/gexma3L+c
VajvBNFQaIVzjnOyRLWfZ6B3cHW0CV/+B16RC1CS6gUkY6igGQszpvNyzGZW4lsTrBuIIJ9ahwu2
f/vVkho8JZnKpD+RHV6do0+hFO09YtfN97QKvpiusRE7AyXM30bHRbpFt8VoTrgLJ2DWePQaAbO/
3Yt3xlCfGPW31wgmT0Lrtuj+aUF5GVduQfux83BcHhD909c5ogeVOMV6b/nIY7p/23cUdUOrRfk8
g4X52bwXPAopD6liXGl4/7xLX7hYgxn6uXyOdeXR9rSGbprNG5+NSQ/FvXU9iUdoSeoRNZ6YvHor
CqUerOBQDmltvh0wkcVEnpF0+l3rEFb5u3H2ROpvUS+OToVDiYyM7PpXTRopcbFS++WDKwp4CPo7
0Wu9J4MREwe8VeZeWneAUYPHnUMc7gvGER4nBPnAToMYusSDwj16j4VI4Tiy4NkDNUrLPIGoDHGL
W5/bh8QFOkoz5XT7odfAfXESOJ6vcc6x+G1vvspr6yzItkrTgfCI1bD0Gb/B3+TyyK7W0Ou3KpIc
Li32KZcztjxt/XckcbafKz8tj/9pP3AY0z6WGcJN8pG5KnC6w/8j7bx640bCNf2LCJDFfKvOrW5J
rWRbN4Q8lphz5q/fh57FcYvmdmPnDDBj2AOryGKFL7yhhBKPbDfFThSfyKvy7/Bx7Mf8raWHAAEr
BcE6wGElYtni9zb4+7hahOpS/onJKQn2D2/Vagv5J0lUjgBYJN3I2Yq+QtOtsbtdtSDrkxf3J1Ko
4VN/oriK6ixXlZ0dZaoJbJcOMwQIbRBLnoYP5ddIdb0J0UKHMQCA9zs/Sv3nd8XvGzBvHEqsx+wj
v49eLoeeytcWGagzRRPGWJWVFRWy8m8K3hnR2vSMrFGdyj9U5qZMP+UUMR5QmzqqGLV/Jzp41DcJ
eWTkx6soN64w2+2x7Pun8/Pv8PC7ZRlvFKje+vh4Z8M3tZOquZwFB1el1VbsGqobAhIzQv0UIpQG
fN+AC6AX/bRDj8pctOw4TmpU+nyWSEIzTHQRuwPFdgwosLCT+lOA+ZeUvWagjeIcYm5tU6ThXA/x
xTQ43D2avMNbQ66FPC8uiArbA+hIEq4qylllY+I9+901mpN33yqoHCjsnKJYuXRvKgXav75QXH8t
IlzeosXAloefbSdvqvJPKXA9RAmCwpKDomD8OjiUO5ERwVjQQ2Gu9b8NJYFJ+zg42OLeRjyeQylq
qL8PI0GvJGHysUl9EQ1/AdBOVqMPm++CyMPXjgMprZdDFa8TNlhQHJWWHhncUyJSA++O8lEevjls
fM++0p/8Wrz/9ysh2q/xpUhO6O98/Uq+HYEGrBrvvm9eMHlO9PtOPdbmVkVyLbu2Ir/2Qn8Pptq6
aSJzoCl0kiatYxFoZax1PVZcGU0TkBF4QagvIOyl+NORlqaPL5Z/pfP5tV3995iT7oRTxU7pd4Z/
EFwl+qnv9i4FUeO51jaX99vMTH55uUmn0w16OQ9rh2jjpi7qG3mEtZNZ10jutFg3XGnIzb6WoSGw
qlg2yhGTqYy7WC4ruea1IqRDN2ZCZrIJkHgrjSu6Bvr44JONrNLf+Z+hJjMYu+Ug6l7zDkOInUmF
kJ/26ZZ3ZTSmnrDnHf02VPZ6BEvMtA6epK86CgZm/Jbiw5LK9VKVfkoEEBWhtxDBWifGTeLPAstq
DOs7hwTtMY1utbBeVUGz7Po33oyyyElF5TspOCdg5HnxvVogggI5A+3ZRW7U67411uOqAQpiFcT2
JA1Ss0+sbd5xI7UnIznKNbeb/4p9r4ECrR8Gq//wzc+mZqL8lPjC6vPQAQpOMDueVPqbknwO5UdZ
bChGXB5MfOV7/9+lbGpsHIV/0Nj5uldzR1LSoU2CcSkb3dEf/b1DKAFatJUbVHREhO3ZvnVeWgu9
SuOmVF88eVOQ98T6zuRQNeI720dvmTSMYs7lp1Nmn45j3jBo9xtYVnx9OtnOvNboQJ/GYqOi9zMc
Ita+EVNprzetkS4WDmxtybiCR1Fm7hl1lBLBUU02sCCZjDuEXeYHBd/ArPa1enSxlu0lb91KFANK
3CNObbZXpBarB0LqGtRttMmzK59mdu9T5EH/Vdc4Rid3XZmHhlUWQ3iwYNomEi6mb55X3JTtph57
aM3//+anFa9zYlumbiCk8nWqzcrRoqrpvAMdSXqqnKHYXlrFiQ9++aPOvNfY81dHqzp7ZFN+HUho
TldyAvmw7haqc+TYVvR9Wm+GeC81V+ZQmbkdvgw22UxRYKdaINneobW/ldm7rh3algLtvZWe4uFD
St/9dH/59WYOUU1WcFZRLaGynyYocFrZQRWMh2hhvQAHdttViD6U8sBYlwfSZjbHl5Emi1SI3Okc
NwoO5rgj8SiRsCgNetrd3WNcvlnaydKie4cWce+wbojbJQNBvaRelBVZhNnudQ28Q5DBYUX0K4I7
79J7w+scMlF0ypp7OV+lCqBHG2/flQijlVl8DABtoe/L0NKgksYlXpmEKj1lf53fC/mXBRbm8puq
41Kf3BZf3nSyFZTGM5VaZzs6FXYkfrto0OBXUjA9+b4ERao6PxQY++UiYWdU7aZ30bBbNkq0LbrP
iApMC6JBKl50iZDfrW4DPOA3vYbV1I1ITrXHLS7jUA133z3ZxJOXH39+RXChEqUorPzJGpRr0QWm
7+OyV+3LYWPGYxHxNmpf6ri4st7nZ4qT0mYoC2jWZE2YnmskRkiA7MTGTd+mpwA2rdwocHOpQ9bu
PULTVPayZRdSAKnTreXsUgVVFYQXE+PFJhu2UTQ46mOJjv1PxcISW03DtIsumBdYT5WmUSOjF0mP
zOoAXyUtvSQ80ZMrX10Zw42/vjqSp6pq2AKA0ORqSs1EEqL2/YOqfnQI4qbSghnM26MRPwrwGBs3
fbHVH+gEsBgvf7K5C0CT/4w95XIYZSDJSSoB33AEx365MTXErMK9HSCIVW8UXHzqd87gLn1X/F81
rTu/vL38DLPL5uwRJp8yMnW/0Yo8OBAI0UAW3UnVjwQ4aXy6PJA6e0iejTTZXm3utppVpf6hqTD4
jfHPtoEf0MKAL6WyONCwoE+sKPXLeBEGwbsbmJTwPgQZbxVoTzGolBoCZdevanVrl2+i9NZESmOq
JIS4FXqxG2NWrvibBgGDhgr55Ve4NleTyDVJLSvoUsO+bcO9jn9cCOxij/lbG12Zq2sDTW7JrLA0
r/Q9/5D5jwwku8WC0mFhPYyh0OV3mr0nz77KZPkPXhH6sVdiC169c6Y1XkBH/N2FGktqpxMCXR5u
fslzYxm2YRjAOScXVyylXpLkwj/kykYO93WMO3QPI0SAhi6Oan9IEcWIYJfnzVJ3t7qGB/PmyjPM
rsSzZ5iseaUp60prWfM9XTj8k6VnBeEZ/BdQN3ZfesovlnYlFZn9omdDTha/GZVlr+d2cNDkMeNx
YK5TJ6rtnYHx+v/y9SbL1MvTtEnVMjhU+amROmxyoNKihQ5LvqjfSoL9vOAhrkR26rVXnCRbPqWM
wi6K6GAMyTKuD+jJ4dJM2d66i3qbwvWpRW9g3PFOuDJD+eixcT0l2Xv1qTPesvRTR7BheMmlZ+ii
latitUTpFb1QZSWVDyCVCmVl5DtS1RsJGXwDgjrJU1esemM/oA9W6FdeaS5tQWv6z2Kd3qlyn4RN
ZJMkVXtZxRLrg4RVTl+RLo2dO0JYiwzOIJnpxUcKxDezEbnv4fpSBYo/7fYlVNBZdcUipiZ05SuP
K+ave+vs2SZnRFBlnShNPTh0+XFMHjKXXvRDmj5Wtrri8tBMf1GjmWkE6GO3V8LP+YhXJ3vBNdlG
qGSyxhIrLoJI6SVkio7DqAaOHJ56DGIUn5w7CQX4MNirgL+uvPQ44X+9tG5q8D3RDRPyJKoPGk+0
ql34B584003MFZYHDbWxFq/XGCShuae7VnTHBrge4QbwzUJPXoL6PsEG/sqzzGRvGmkbBQw8MyyK
QzzrWZWwhI+KzHsXHDzl1SpRAyFXRF9FWWjAqwjFFmzwJNpbyRs1Ip+8vr/yBNbsbPx5AmNylvqV
qddCyqW7on3qqdiWz35+a/rou3KCWc8lpjMWbQEVJEinVU8ZlQwwe+GwK0YBBkTRnSBfxHJzk6XE
GHp+irALqOlaSGhS28rYelX3rmLg14tZMwQP+b4vAWYBkfGtYi3hdV1WL57G2qdDYCmPgh5tZkqL
HrZcQyHbM8tjpLP8i+DOscKNAFMKqtmyk7sOE0BbTY91bMIofteRPouqj7psl4YZ3TTspq58adTm
qHZQRMA4OyVUCJuboYdiyNktJU8lFZgI9EWYPOc1YBVQoT2ADTV77QzctnZ2biz1cBeCUIlylB4h
99f5NlZ+StFPrX79L+uB0jXCPSbfXp2cfxXVLifvq98BeI2dWrhCNYCOaKG+xN0Ga6Eb0k/qG24J
Jsj+RT/s8gOMN/Vfe+Ns/Ml6lD03aMqQK6aR9rKLQRwqedaLiU0dCrY192h2TYh+9gg6G3FyBBVt
1UIdEQCBqQbTlk+avYv2lezc5RG+XlQPERxwEvqe9Slwntr06InbIaI1/J3fViwdr78V6NiHz/+r
qfhNwTnbmk6oabk6BNGY/HNiSzFwVWgU3SYvjpECDp1iyuURZ8OoP1OhTc7Dxi6yrmwHDiZQrzVF
e09s6/ykglRwl6J4ujza7FV7NtpkqckuO19Rq/Dg568OuQLVIr5zDIGVQtqVocYn/3tZQYQxCZyF
Os2P4iCp81AfiFxovtGYtV48GmBmUa6pgZuoLAX+WtbQ7jD2ke2+1gY9Ry3bVu1nQtxhAedMQxl8
Hc1upyHit9ex89oMaBum9Ny0m8I46dJDVL5Bi1pJYEF1NdrVFR1nZdEG+QuBvl+fKhV9Ljb+eONr
aXvTGm9VufcBAPbeaE3fE+XQfpA+uHTz/kMDHx6DfT/5MFZUwA3JJz34sYQQaNmNDUI90Ty8YbMF
4XUszLVpJne6+NQoAYfuWxt0t1LQ7MdgpaP3ESj7QXX/w5JBBNVSVVmFZGVMIu80qasqlE3Oi0NV
bcSwd4OlnxxUKqRXv6I6hrTTr3g2mDm5KlifYZ8qSf/8+v24XsOijDcwKcvFzXO3ffxwj9R0NgdY
ykiWulgYRB/b05VEc7aQpGCzbBrk2qb9+/+fbUrDi7OhKtTgYEHcV1tp2QPriXRv031zKHeDrJNg
suCSZbR7W33OhpUSYo5pu2vTvVO8d0vbpybdc6QjATsDFCwBttOKbhP8irSX0fUwOTaUxBSUBUGS
62qxoVtI4iSon8YNyE/wVIEsLVA7Xofdm3c9u5k7ESlvU5mzYcyJKVfN4Q+9TLKCg+2+u+LoRitW
eR49Cugaenk3uPXaQfVQvNssv8sbVZs7FIDqIeNMdRV10vHZzubXi2Q9UYoe+QcdOEqf7zL231B1
y0o61oG5ocisZyARGg8KPJAvx7xtR9gYRp6WnixVE+WAh5z+RRUftVxZZYjjtRVimUyTMca52qmH
E+V3x4wUTcjoCXnbENM4Zliz8VmHNND04IVB0NU/6SQUnrH284zqBYwq97Wx/J1jZ7su/4xwAYJ0
cnkCrNk1fjYBkzO4K8Kh7z0CskqtkY9VR7Cfgwoc4O6CX0UGdFv63gBI4ADYZHH3rLvGq9LfkYAI
caoLfaUE5rJWsL4Dd+A22BS3zXMvI/UYZXubtp8LGSTUsntFa1E/urfrT2p5Rd4t4lL+lnCskGDZ
EsaqOSvNpEfMz2k7hA+BaGkC8ERAQz2RI/q7LrGJ+RzQ4Gl8TLjiRzOpFo2roL0HtmR4oxsmqc2D
+lBWd50TrRogY9g3ZtDUdKRSk2yjSx+SJVZB5+9MqVtHDC81/Hg3PeaA91P60mqHBEQKkKB6iEGZ
2u4/mb9H1fam8T7s2Npc/gJzfXtNGVsaSInrKvK+X5dgnZht5zvBKHW3cFG/JwxyuxOdj5Wqbprm
hdXkoitSvxbQoS6P/Zu8+9cJdzb25E603UK16oEWU6bQt5SOqo0dFRlIaT0I7c75UaDmw/VPEdGO
P/uw3BCbm8Vbe6sJVIc4ccdEUj7W8j5HFtl+uPx485vzz8xMEhcpDGPfk6LwUGKIWb1RNxLWjoJO
l7xfHmi2wML2p7uCHA752SQoC+U4MxEJhylW7uvmvcbJkriMaFTB/WfsaaVclJGcoA+1p3A19hkr
fPcuP8Xvw+avr3H2FJPLTR26Ia5tqtGyYd4qIXYg5UIGIBt440RrB6NA50TzH/QE1tOe5d4mj3rw
LiIw+ZQF8v6FZ3eImT37JdOB4VESdCwLWnawMPlYGbJLnthodncr+w8pMrQW4rbgH7GhbY9h90jr
rDU/shaoOkRTrVkz3woGtn6DNyqz4NsvXA5S8c3swQIhD6lgoVyHT85Ph3Q2GvplgI5xia9u3BoU
7wNAqPkqC2kPmx2KwRQrjdcUeTdqpaIBbYioWRkCNkeLVKC1iIE5neZ/u1wdLURki3NWoFFRqCDo
idin4UqmqHF54udSwrOvP00Ji9Sq/SLLENHx3zNp2WibUv8wzNPlUZTZ5fzn804BOsJqRN+1nnQX
kvFLtD042KnrHlWdxGfY4HATYGij4P2eftC17Mbk1F+mzV4E9213JQ9RZ1+aZp4tTNPg7pssNju1
U6VIqCkSDkeULYvqlMWnTjXBwPUL03Y4g/EtDtC/V7KVLZGydgcTc3DTPOmo0Q4aApz1IutRp0QH
gWBtoZFBqSVswwCjn4470d+HMp162liiGUtpiyAFDGW+VqTKlQc7MSsWtVptL0/07DxzHtOUFlzs
vxsxZ3d6ooWNEzg0WtrkbtwJ+R4Mjg3yaWiuFCjnP6kF11/oik7XdBIhGrXI2k5vvTGDiYpT28H9
gyKYfpOrN6vGV1Olv1Xs+/zom5Sii991dk3lrUG7udyNl9/8d7r81wlia5YhY8tnWNOmfBNlQx00
EkIYsNg8PKbzDIdAigmm+ETCs5FvEzVbCQ0FoyDbgg/wsRMlJ+j5amP73vfKhdCzTR78bAPI7Em4
8eNHj1up8Pclxu2yby+9AQ1KupOavc/rAJnakxoZS9GIHV54V7bmbM2MkpWCZwM4CNue3AFBVlP6
Nhpw08OKWylNiQL3Pshb292D6WmVjU195PI0zn5WgbgB0ahpm4oxiQpF6reuLhXhQbF2AQ01F01A
aG30BAtTfwjQNdOZAMci/Uk2SotYCdnQoHFaEcK4hNBGVF8JE37vx+mnPX+mSZggGqsUimgA2tJo
jVLnIdGwA4I0I5q1r0J6091DryBIGZqrmLUnDPcODWiargGPrRzTwn8b0rVL7mk/WBrFRuAZoddD
mUCsqd2PCLZSfjVgBXix/e5QfPVTA9YXMMI6vsu5BjibPYu6nbbz5DcdrS0zfLVRcCzjN602d3Ff
Ayd+EB00YQNeSzzca/A2L38bMYYkl+ZhErLU9sDWDvg2hObto1ligMXNoaBpSBYzXlJSHFPyIi53
Frrhb9rIWkntqR39wSR7qVBcKNCxvquGO/2fwf/ZwAfR6yvLdq6yIUj9dYOaK4CtyUP6RZHWclTh
XwevR5Bop+zH1Vav4U164spgv6OTv6ZEVwXCg1DzxVRzhOh+kAks6cbiXtjnYJqT71oE1jGGLjzu
VBCZHhK17XPa+Es1iY9BpL1IOgrMxg+pkPZerGykACoFVfexldR1WMIr6xGzV9ZvffLeAJEUpxji
rAODR6o/HRlz+CBfgQxRuLWFp2+qfIAlAd4LhGZBUZfvD/nOOA2BszYlBWSDvdOGcHmSgno/AIr3
i5HbmS7rpFmVqXo066Mrx1s6xlr4aRnatvKvVX/nd/bZVE1uPV3uPMvPYpyBqTdnmb7LYctZ7Tuy
Fom61LGuRcyo3QXDihpoFBlUdI1dSKjTRy9Xa9FzF5X48zDa5PZojTwXg03iS5wzwiXCfEUhQwOw
azXllX0zm2YI3TBlpBl0FD3Ghzm7FUXoKVrjgVkacviPrrM0RbzLPe3UemJZ08QM9yZSS+NlkZaj
YH575VqeDbLPn2ASZPdO5Xq9z1FuAs5LYXrV+85Zcjcb5tgQehzkY+x8Nu5JUH8n30muwXLmMGtg
pLFEpcuADZA2xkRnc+A7VuAEQwpuC7cNYjASa5cTUlc3oKkIflNkDwy6T8716Z/LswXOJzrYDwUR
+8mV4rhNW0iGS5GjOJkylsUbimg0GLnN8mYv4TkD+UNFdfLycTkX5Z0PO7k12jRLc0lowQFEOEUI
QNPjBgYteXkYfHjnjuWz95uceN7g2x29K//egeDgYGCQmYs4FfvM9PZdqxwlnaQAofna2vuVs4x7
enw6VJmyX/jxr46jxNeUDbVIVXvKR3+JTn+n9j1Az05oUzSSQaXcXgdOeJ8hqYoKlAN5VeAd12ir
nFZKbcU3YBJhLFjUv7jhACPmGNHj8tBpwHq8t5AyaIrgd9z9qpHELZEWQ3k4EHB07Bevwn3WAYNl
xiNMobB/ONAC7Vo7NPWr2b0RLNw0cIr8CFsiiHZCQUNKVQ9hGu9qpwfxCG8N5k7fygvd1u8ctCNy
+TtOD34Tb2MPy25sWlU4IgPsiAqjBV8YD72vbwbrm4vidAOGJifmUgLakPnONMN10IYrp5SWNsQy
H5MzuwTd+qNHzQ+d6Fr/2QhkJsFwiCP/rZ1/erjN5ZPw7lraVGV9X0Aub3sUHCmb5DB/uxCmpYBj
RCcrsCHPooJSAZTPUrGQnOwgcEaHomgUaIK43kc6xNtAN55TIzumkbZoIXOakbf11McWQk2aEj8w
pVaE8CApDJXrhZwoS9HLt27yMv6RkH7qypb+xZXVNh6Mf114Z4ttEhQOhdzEqk9VFNBRgnQQZH3y
KLk5BtmnoJRmt6ccksflUWe3kgW9YbTtM2jgfj08lIIlTZLoH3pBKPxAGkTkq1CjvDzMXOig0hAj
3gVUSyf96zCV3XZlzxo5lIh/6D3cw41DDYByf4uXPRC/y8PN3guolRmWAZbXNLXJqdwmXSl1TuYf
vOBxzLkz2oAcw4aHUNJJ9aHxQWdPv0XOZ5xd82VTxw81/ZAayZNuaaamafZ4ap4dyJ0eV56njC+b
flrirWzSB943VU5x+Wpo8VqiiSpD3EIsdVg3iLtKP8ZiCCdZQfnPfpFbKghmtrFgOlK5UHtraZvY
hBbyiuO81/cOYo2ydrT6jx4yz/BA/cAegQbXrhYx9yaWDkwbHxIbQ/TJm7ila6forUWIUaE99CPS
Ojw973t3WKAbG+X3Q3lKQedEdbN26XFLCl5s0LLG7ScAHDTVL5M8IhfYg/YvjQKhIH42+/e+eY1r
98oSU6497OQy0mU1dVSdKAiIxqCTuENetJzX4s75hqpOSEl146Q3As7Vc0pH2waa8B9W3ag9DVCE
LBWs8dcP7yCmYxoGNzFFR51uBfCpWs+2UtvsQscEH5qvNP2ttfXbPG0xY3Wv5RGz0cj5E0w+WJ8h
4k29LTgkhVh1FuiD2lvHdnyP1CCle29dU6DwSxhGgC2BlSfpsND4qpn3eWUu5r6GrY5GurTANbo8
X+ei110zqrsCh7xwXarPKYo/vn9jeScfUyGFaFod7g2LUho6xx85tKpK3EJbuvIUc2eqDS+I7yEb
rODxKc+3YujaFpAEIMv0ftBRIASqOdxqiwbmhph55UGzug4rm4sbzocdT92zYc1A9YNAzbwR4zXK
PyNvV+0pTKTUwUJUuQqqSWByvNeghLAV40vUXinizG5dViBnH9VfPsFkJbS9lAydBJh1zAWQ0iuk
mzFEMRFv66wTKzNvt3rh7aL+J7VwmW6HTDVLIm22k9dxSVQUJseqZlTgOpJJe6nDtJAYr4gey/bK
apkoYbJZiL0oiVPfUm1K1fZktbiC4LQQHjDiHselT9N7GXTjRuFfM/wRuNATlTclQloXdFhF/kdp
LxJPluUuNVmDyhk/Gf1DSVnOpa8lmy8RXSobh6cieHc0ZGzBJpsoUBnLxOI8MrxFAt7FqIyt79Gq
Cj4CGL1sh1qQTzf5JmCXaFCDwJHJknbtmJhdlCNfTajAhozf98fZ6pBaoRZ6acHXzT7zZO/Y/k4l
KZX9nyxKOgFSpm4CrOyu7IXfpdjpvWQzy6bFea4TtX9dlXUYJknZpRHlWW2dCXYjCzEDpaaCW2sh
oDcq893aKI7cSXx5iEgRvyMTzszH0Aw+lJ6KeVbfewk+U7n+Ygbwv6nRJ8opCuRDnMqH8cfVtK74
UFQpPeGtpbanDLtqze96bW1dB+Ud58mj7VeGzTavsXxUNYzUwANabwMnAggGq/cOcindux0WW59j
7546f2yO3X+t56clNkI1/YKFmnnqsfcfpSK/zxVzEyVoJfQ5oF/sNnJtNVb8pW5v5ZsCY1ZUwbGa
JSVt1kbxJHknadjlBzeLdg6NtiFEWd7ANXCsfjV4yNq4b5fONsoQhguylSTjbpHFx5y3qwneyXFC
53OsJnS02DzEkkoYY4GzCMJjO4pWOG8C2HJU0PxiOY3gjKh7dNQP+htlj+hJcDfEwwp0YA4lzSPe
HJjpMjW22pPpV8tK5I9d76zHPiJ/16B2bRjxJs3ws0G8M/V7/KXwDe4sZNXFMs33WoiXCZQqPV2I
WHkPUfUy5WE5fkMFYhvlf/AQgq294LgZKaVu5Ww1B7p80a48Q3ogOEvUZEX7Sy8QdPFROqKoH0Ny
p8OyGLuKI3POCSm9WQ9N8nhlgc7viz/rc3Jqev0g9WYLLJwAOFMwxEvMddkeCSwM11zr2afE1idw
uzzseLRMdoUOSYIMVqgG7frJrihD6t2lm2GmReM0eiNNUoJ7jQZx9kPD5kS7UjCYiYTpTxgQnxRL
JT6dnMthIurQlhLrDlhkGz+R+jBWJkZWQRE8XH61udKALgtwiSN7morZ5FiNvSGzHSuW7ny4+Plz
Z0BCQTPFTqgtolb3lAwbD5KwXIorZ5wYv9Vfs/pn5L9CIUcd6sF2SGb86COsq3UG9ccNXqOcdJVW
Qp3In4QHdwk6XrGD7MO/FLdI2Zu+s/bHRo2HgkHwQ233GpZVcdutCje9K3vjPrI/OlouGnn/5fma
/TZnDz35Np3CNhlU2H8CSV84aY67d0ykbmiPOsvKer08mjK78gSkdkOhF0C88PU87kI/bxW7kO4M
BA81jpsSFBLcxpvQRqAGrlBVP5AXm5DwhHznGFhLlhhboLEiLaVAEEMg8A2IaQTZXn40MfdoCvkg
CaFGRWn6aFY5qEqhC1ouKiDtlFqooe3HFlpYaL9RJOBmZGwtGT3t1G2HJm5KfCA1r+PTdp8q5b4x
+kVo0SlOWhYtBWqLNvIBski+Zyg3jpWN3HLXY8/98sPPFCCBvGEnDPQGDMI098viwc0dE8pEon2G
2iltT+RU42nvXkHdzhGGdIGCOLsZDXFSvq8fUJYkq9AkNTxI7nsBTXLIFim+KkOJuGa67y3sitNj
r/sLkGsSbu5cipdfdS7P5QnskdpsAT3+LWt7FkoohTl0QUJXMPMcsLXWWuDaRM/ORrdUxUKw3Mhw
ZmJugNL6pcePl4ef2y/no0+Ol96mV1oo6e+KhYETEbWKIUZE0ngLYKdcJafPZTf6ON26TslX5bz+
Ot+qEUp+OBSo26DfDOt/KaiDUSPRgBYqnGEezT6LDeup8V7G/1ZrNx2Vq6tt5rn+HWh3WVdl4EzU
FyYvLhLLkBBT8A59N8BX2xT2W4GoLB7JycZQiZuJQYbgykWlzE332ajTviy9rjaMkKS4K8QBLOLg
3C8zHeQBvLTDQZTfC+kwFvTGI6NfjWVG92MsZbn9z8uf/f/x+iw6jgaLpT95fb+M+7IZ8t+gWpcM
ZgQ4x49ttUmUo/MPMo3BtdrYuJOm1wnJDBS531HzFE1XZvTZvaH0DpaQEQ7+JHDFe64lXm1knDaP
UIdtj+AV43JqqldedyabQ/pOtsBmKoaC7MPXZdfXUWcMIsVZJqJDC1xP6RXKoUhNrAzWOSBFHzlo
VevZeWBafFxz2lMvv195jDEQ+WsOOGWg+YLfJK/++hi+LJkOUXF40J23wn6HGkatH7o+Bm//4jvG
pIcilwuGUiXDIUiEVXS9Kj7egn89x5hBaEK3sQab3JIE/1VYdnVw+LfbAcwbODXRMGo9LbJmgKnG
ZlelXalUzp51QMn+Z9xxjZyddaQvGTUel4pC9xArO9U8yt42C4/lD2AHRbR1qu2oHFlfyZvmrhOd
W8TGUgx8rj2Z9gG2alu4g3QLdElD46Q9AtkqEEu5epjLc0GTPiKrwWsBsv7r5iqV1u8drX6GBn3z
fBst3rS722L56/75HtXijbL7vsTd+8Z7Ipe/8db33v0SFQlctXE1W1Ds2jU/0ad2dticY2xUrJ7L
JRYc2QqtzR8/EF9cnbrFnbVaPhwQT7x5ldafuBM9YSC4SLYHZ3FrLVYH9DFvnlQM7aKFetMsP+ub
7aZZYFaAkc/psPaW7mbvrlf91lncfZ4uL/G5Aw7qrU1yCjr4L22IAO+23uwD5y5z3zlVqf8DH7Ks
8IaAR9f+S3AM91C14EgDQ57upyLsqiTWhmhk7bRI4iAMAB6vh2HZ58hq2i/guQCcAR8PryypuQMU
JRJMLEZ0JI27yUU2yG4+BKUfHRILITQBCDB+QiuErmFaHI1y4wE98Tz9/vL0zvWJx4xDMTHQoC4y
hYRFEHyDuoZk7AF+ckltgFNzdpPG0gsChDLCCQLzRNP0386hox1T8w147M1/EWX48iiTQ6TKu6Ds
a/J8cHEA1DhKOcUbGkjc2xS5L7/4zBZGv0lTFWw8OD6mXeIqrCzDSqiFefTHHSdeSNhSUwQtY7zB
rxxTM5Hzl7HGNX52SpmenhZOLIOHA6MwKmsv4+xlXMMxsOiRrnz51eaCAmrKY/ogKwql38nlVHIt
kpBTZ9UzXMa0YyeWefaQS7+SEHt19B2LpxBDVv9bpGxV61axKNEHW4GrW/9P8V9SeMJuAWgMBMCI
Evn69lqVW30fhdGYwvvRJkV9KsL2kYocbSUZtTuiM1PPl5cn4TcWZHIlWQqRoRCkCxQSJ1eDXKpd
YlqQAasRxll+D+Tgsc5KfFHjJWSVJLjNw13cRHd9aa0dJ9lSgLmhHqw0n4TJoNb1BL1fD4XV7tTH
FWYT9BJxNwAYr6G9W4p8odYvOqmK4hNyfHYtKANZWrctOndOubeaYlsYxrGujqbzefnlZg5FgIxA
tiiig8b7vQDOFpTEPs3bDEmmtP7p6NBTTmBkjVu12/0XBRiG4gKSVc2W2Stfv17glSgP+MI7ANV3
0rvawiUSS7T8BCCmtq4c9nP3OdEaySXbklKoOjkEXbQxLD9XTfxfbwvMHeJDly2DZEccqQHitTd2
ukjF6r9c6JYFz92ymVYCivEWPpvQxPAQMpHp0tAnAqBCUS4iwc8ghT1e/nK/f9J0WULqYRRanyoA
la8j2WrlVNKQJCO7vGjyZdsHO3oBcf2mDpgfow2KYJoWmwupe83873IKpDRuNrGEjW3yHyQLKK2h
gDWiwXFxmkx3XFRkxYUej0p6vHk+bEr/jmDNT660HmZut/E8AvYv2BGCV//62r1ppJ1CQfS5XeCl
6K2bm2/FQlpeQ5bPpIPjOADRyEGooEx714jPRUmWGekztNB70d8ccT1aajv5xz9oBe6QEXOvnTN/
Vyi/jjjZIFmh5pZd6eEhl4igem9lo9ZpoSmbtaAn9V9d3Sxs7U3SEJPVEAF3cOi+LWlJSOaTpZY3
Wo2n5ihsKvSFmm2S4BdyqY6GKuwmfO3KJSFmKR4k/58rC3F8rq8L8etzT2qcniQxV9H4RVbitd7k
G2epjW7k6+wExctdq9dSpvETTwcU4zJDlI9bYKq5ZMaDpJSg0Q4BLYOkuxuILAa/XBSEN6gQ78Hn
wymKyp9l9M5tiddHCRHleB3LPJ78lx5kshaDfmjUKFWz+0z9JTn3jnZyR5qw8+n0+1a67/VVbePh
iI+4vrky6eOGmgxNDUpWTJP4kp0wCXF0X8m8Rqc6ogUj+CaOwJ9WwJU7dZeRqUkN6vj1UcYjQG7z
VVVnCy0U18KDv0Mfmxoeyld0ADmGpiFfMFg9XR4Atv+HsvPaiptJw/UVaS3lcKrU6gQ06bc56WVs
rJyzrn4/Yu8D07DpNcOM8QBGqlKp6gtvAA8dIlkui4GEZRj9B5mwTo+CUUXOt6Lzd5ckO1WcvHag
mxEWjoK0uHZta/g8Jx9v52JOuuhcJueQfiy0oArM1jRiIRKemB52YqWGd7EZrVeMAqYM+GRz5ZF8
ORnmOg2SQd1KXl/vf3Z+Y8rnSTWa8mCYm8l4A6c39x7id7yOVwb6xZWIxrDLBi2rIia0fv+fK/UF
5AMIjTAcERXE0zbdoInAZrtKMFxZZp8DTksCHwv8Dj4lAPmLkOusKGDMchjOGhghRUVoFpvjBvUD
TOjhQhZ4xlWbXKceZ6xWBvGqRCBmTz0WCHHmCMtGIMfJ02v0E/nzFOgsf/BMCCJwg5c1skkITWkZ
xxx5lyOOVPmE7wupNDIe5YNhPckYthRz8qgsb7rwNibxpqZXFa6FCwmx9j6T0asXHkTxvyn0abnV
+D7FyuKV44QsZeKNi+RbuFTBMfW/n9Evb1xb3Q7pzVJxunh2QGHicJYKat/hLwk1GMQsig1uIlp/
JQL6HNkxQ8Y7knpdKOZFGW0xks4ayHcPME2E1gMjVOQncHRjTjXxf16QH651iUkSjT6pq1CubvFd
IpoVk+cu97Df0K/J0X1RFP94pXVH/mfpp+GE5kOmlI/VtrY3WPltaWTYGGk+Jl61ef7+WX1e/FyM
+juelFRi1UuyfT3ldZyQ0R3i/hdny6q3SdnbOtuH09xdKRh8cS2LJg0LA5kPsveLvSsrpPycDXWx
YknIV8/jE4pBCS+0rL5p2k+DJu33g/sqwIEbQnlZZhuhTHBxbI+NGtFDmzGYqJ4V4amRaFKqlqOh
/jUFef+IzjYSPjNsccRaD6H4u2uuiqKto/p4iiFKSUpF4VkFpXEJVkjzCm6CSCOvwcIhd2D1FspT
jVdZuEF+E9sN+exK/3tPlosCjKCxsXYtL8u9SyZPQllhHYfjhhW+hPMj+qC0i56H9leluyX7wJWp
/hwnfLzixS4amcKiTEqFOXr1GFWtWyGcbQy/OZnxIQpUnFnQMsflDTxBv/3+2p/3GxCRhiLS01hB
zZdr+Cz3eQ9sEroVBOrliVMJJjFUuav9qs9B2Xoh5pPLiCYcoI9vpjVEFvS4sjhg0jHRo8p72jW7
BlLy/z4gTlhFh2nEGXjZHiiUfoRgAAgN9BPdGUjkFLYAGc2IsH9/pXcA4sfVyRGDeJi19tLpV67x
xj+bTX2eFzUtgLSgIJwuAT5Jq8mJ9aSf8WFP8Z1ojzn5Oyd8iT11fENiWcQnKkCLtGnxivlTl7OX
pVdW0+eNnXuhWGxZ7BaWcQkpKEN5zuTCAOBDDUirMIds32D/96Ph1hkeT9deF/nz6jXZAIFowngk
0Hzfk/+ZBkmc87bKW/mQ4AFW0k3Wx9yrFGWX56mXWepPOQWlYxkEdfM2QW9hwGa92Q0q/FMZPZgC
qwdG5CYJHhaaGy6DiwLIrhXKzfcP7IvTgTtlVqiRaRAZL6cmp5ESWzXA3CZaYXBgXms82pQWp5gT
ur+NPDmK+AKwfNXvy69pr31RAV0vD/5JoolCR+fiFciVuhrynt4FGJccz4+I7qgsnxL9TQqfz+0L
C3VF6OQvLeGR2h6jyQAqRrMR+ahrR/IX6IyPN3Ox51RCUkwWbMSD3mbOMOv7yPiDmKaL8KldKm/S
9NSnmIJ11V6rr206nw+zj9dev//PiunzKDenhAY/2zrPYW3eN6imFPicbij2kphcefBfvBM6TVuT
jilJkapfvKlVU6nAbGDqGNRCBQG9mKf5yZDuJRQ5CvW4TG+9sUmW44I+Evm8mLn1Q43iKtIGFf4I
V+7m86lmfribi0TehJFu5jIkJWTtwRKm8mbRt3F1QDxfCX9kGHui6HhNYPmLihee1UCMVnayZFD3
+jjpdQIjJG774hCN8EZi61eJ1tUAIkaIfkgpnjEJ4uFhsMK90g5t8GstxPcG0sV2idAyXWveXo7X
S/CRWI6FhDBCfludm7dqEfx2cOFz6LhcGJPsLyL2RJiuzoiTZ6ufJNYEaQ+lm0qVWt7gG0DX6wB4
Q5lvFUsNsj515wg3kr70oM8RY3JGD09L+KMdEyAqqS3WZaCj+lrVUHFR6tPKQ2v+Z5LrCdExw36k
xepCBJKUJ5jrYNrUClul+XXu/2ZNuDGguijmfOV4+qJaDE9KpPEDaAPS2OWhkdT1eUHSg4dfDgcD
t+SsVVxLB4C3FAGolWSsdwn4wjr6m5EcAkHT29aBAs3idk1MMsDlwy2rdBhWABFA/p3rR7LnVZGI
YM4NKTbTfk9mKaC41qyKRCG6lohRLCLQwxW7ipx7+1Iz8B4Lpu/X9hfYnY/Du1jbqdwbA821+NBL
L7qBhZSAFbWaum119kbEk1bw4bsOAw6uuE7R84oH7f6MUaEAGryQ4kBeWfwZIoatvx4HUZKvCgpU
ttMUHVoAn0Z29s7adpzqnZxdyxy/2Jp4POwSZESrU/dFyUbTl1mMFh0pXOkYhU8IQpYhtUpyVxvp
qAZrsysTtm49F2/FyqknkFgjCe1dVOCfvTBKklEWzuhaU6gKS8mLls4TkHbIREinleyF8QnltjU1
NeNnXWptjUfY66EzzVBJs1/F1OMZelISVhKvwGzlm1nDrE40rmSmX20gRBPkA0BPiC8u4T59EvZ6
19XVIQvvR8GTRaDQiLXXWDWY/W2OtgXJfYgJcIyC1nVWzRd7OFD61QyFTQSlx4snQ1AeWqpQzo/6
0XWPreNv7crbDJ7nOMHJvfJUPtdaEU3kP/TsaBMAwPi4WXb00HogH8VBEEh59BC3INGNxL85/pk4
inFozfMm0V6WpXESLfQLPP4EpBdmsLci+oZJdBzqZ7E4JdfCrc8B+8c7W6Oxf9aLYrSTIZUjDiAj
fOMt6AdmHVnHZTpdmYMvXgWMb9a0gNYPLZKLCYcX3VZT3KJjNNVbhbKIxUZSLIiLLBhny+d7qBeU
SoCbySkOYAi8lrAPY+WYLYipuIP4SjpMm9UxivE4YCyzutJoxDRZN60R+TpfUYWr4HjsomdoC9vv
B/DFgmGTtYAyrHdPs+fjTA3CnIZ6W2e3s3hCNGqZDot4WsFJ+uY62PWL1/jDxS6y5amIxChaBU/I
BWBa1fLsLdLZrszdCmYvoH4g/CIzSVGaex28j7mqrxwt6/O42Ek+3MLF8xqFTlyyib5+dUZWE/Vg
Ismqeaqi5Mqe9QV2dE0sqHmsKQYd14vBVmETWqEsvRNbUOuwTTiCLfREZB3iv8VyLNEPIJgVMLVM
LHztJhsIKxRkd9CfRnK/VBrc9ST6/nl/FV9zQ0g2WGsCKL0jXP59Ncq4NGuTkLYI7+vl5dzcnyl1
kwRG9E4TPfRLCpHRipSKj2150lv8AfkOrKgrN7K+gxdP4sONXAT61igAsx7H9BAWpj+pmVf1OcbI
oyvVGyPVdoklboci9Dm2V9EuE4D/93fwxSZB0UQWV/LNmm2vq/WfmZC1bBJjFWQeNIil34FC1Ql8
EZtSr1bcrl3q4i1LqzgdJ0FGCFV/WsO3VlO2IknNys6g9ry8LBDBziV5HpryFhC1M1p5pYLKRjXt
jTn2Jmm+MvqvTqoPw79Yn1llNUOSsj7N5YjiFaIrq7fPWt7PX2LpDU4H2VWBzIZ4Lci9NhsX72Ao
0DKk9w8kFioKPX44lXDwWW9X6ylfNDoxJvvnGV8sskQqRLBMDJLmCsEKtJmuQWTNi6vTud8gLrPq
wH2/rL5KoK2VqkDlmIog0crHdaWl+LcYZ4anYFs0WNsRs2ayaPw3yN+Y1tD4o4p/aOeAmZrqpytX
/2JD/3D1i6WmKRbV+QZlW0jpfgkdo0cfgzbDGiDLEH20BJvpDE2bBkO+FzV7WSL8ILO/eqchPC54
07Jg1mdd23bWQX9824ErUEkHTEVgJF2m9ZI1zioKojnODU5HW4l1LryeR4eUEk3DZHLNyGsfevVX
+XplQq5deZ2wf17zqBv0Kh/N4hC2h6l4ktQFGjVUXE4byhk6UBQBzZAnJPwkrEFXqdHvb+CLCtja
USN6BcpAdnmJ2chHWW+0c/+eyKe6D64Fpbu98CiuJsI3o+lGP8SfhY2ToyztiVPqdtNa/hmAW7e9
5iDxxQvxob2nXSS4qMBYZkGWe6hpdWFlladv7LdmOBxswD9LfTTi5+/H/wXGwpI4b1bhCzBQdAI+
PgAS6lFqJOMdi9yZT7yGRlY5CubBCKCU2uRw+IDZHIgSjcRyCohn8vJmZOHpKqbti3fz471cLAZx
BQ9XrQjxu8Y4vd+kSRGkJs6T8F/aJHNLCNvUFtaTuNXtzNzo+HZ+Px/rvnrxJnyYjosngOB+kuTW
hIkD/PF3lePrU/45Mv8wzPe61j9rvs0gMsvSKB9GcTdSQhRB2w9H+mR1rUGCWzPDIb7aDBE/12ws
MF4rRwtOivEJTVNXLP+lAHwxyc+yme/WQtIsSV4ZiDjRN4T9ZlS60fmYL+VGHV7KafZzOcHnSfDG
AVpXEf3sFMsvLdHtxh/FLG+75b9E7gO1bfdzimN5eM9/syJzM4DVcpYFkPD8RFo2lFNwip89KaxP
Qr3RaICQvCMhhWdxVttnymezvJyW1HIkk9Izpq1pmG21sfK15dTMaWAGkwUOJI6caXiaMQiGIGqX
AgzXHsn1lQOMa4Kt4yHLVkliTaiv06rFwbg4ofxg1CKWZ7bV4ZOTk78zJpwpKKk9NtkNvr5j743Z
chs1hY9qsUBiUjxTsaDwHMczRNojJ0IIzGEUgbUVo6MWP2OsYsW22LBPadXbXCl7kzdnQGA96fwY
D+qk0BFpvmYz8tUbi7uORTqwGigaxkVoIEyKGdHhidcabIY3bisZEESdCQtc1LoQCOesXiBpU0JJ
u11o/gXdZ0vI+ldAFb5/Wz47VRA5w5HWV7U7+kyXSzmZa3yJOrTpzwpOnKHiRkgCFk/adDckmrN0
pR+lhT1qPN7x1hj+1uHkVgQx0wEU7bLqMyhnYkn1RihzdGjutVp2zQa37o4FYFHLVKIfbS5s2x5u
hIGRoBtbPxfjkEXxnhoIKq88HwWXWf/7gX0KghgXvmrU+Cg0GojMfdwVM6NJTRL1/MAutGr3hTad
j6V0rrqPrdHUh/2GC8m8kegvSRCQLmUJp0RUBYAu+aGxdpT0l+IxSenzZ1eOuXfA0KfrrAIiBlj8
tS/4cUDDOFZTWCr5IZ8FW2mCsnuusXQfHAVXY56DimFQXt9U/b5XOHZSv1cfLM1ToxsDX3fTyauj
jhfz+VbKbhCBi6ZtmN5r0haF39HctKmnYef6X295wtNdHLrm/tdS7WfZMetjNt+L5WOf+5Xiz8VO
aOmN7Pp802me8SAJfp2jau8nmACnuFzZVu2WbPBp0O/0IyB65UbqbuNrPbbP8mhMPBZVKGjzKlHM
vniLhlw1J6lT8O4VN+ddfbOqzRcbI9Buo/R+UnAcOMnomMZHtdwIFB9tSQ0GTNixYt20+a5rvDZ1
ddyyNceq96skxbxvYVAorgGDO9qYhi27CwUw1LiX2zx25dddfSja59Xw+I8ImtnAnwpRH0+Vg/Ps
TsvdHDTsYhL2XwA9XPzEtSvlhM9ZL4Ne+V8S/ozAuS9ZpVIY5mM/iNPJjJA58rOf7FJnAU1Im2BP
x+b2tLImlw0yzzb8ZvWgmd78HxqR//vbRUMcuWjkKGFqXMQc56ZuiqGG97cKz9Np5PRTw2dgAHl4
TRr+MwaAIVPFAUytq5BtLkn7lcyZYrVD8dh65c2xtvF2uYV84v9ERtwdgz/fjwyQyxcvNKrstOZE
VeTTRdnt3A5RNuhzdpid0eufcV334qA7nDeKr/ijx9c8qoyHbLt+LP7iN4dqm980W3031053GA6K
L/wWPc2PA9Ub78fBNXwBxKO3fk39K3oogTyngey197pDlweuylvuvOG15hd+vms3SFUFWpDvyl0e
ZL8rxZ62+GLvm59w0Q2fPywfPZUApX5/QbjVVz2q977i5l7O33CvdmRncgc3vOFW0dTS7NQebRe4
pYNazkb7OaLkZK/Sxxvs3zdaYltb/l8b6IQSpVe5pVd60QbLOr/3ZGdxdUd1Fp+q4ovpNHy1ku11
OsJgcWePmMCnwfsse6qz3kMMNad5iD3MUXxlb72mu/WzEhS+Ehj/tS9K0IK/VBifsq9u0b//v8Pt
N+U6YL7Yr19qUIcJlvWPwu8iWwqy9RMetTspSPkhLUBMflf5xr59/13jpmbWCpc9Ua5t7JCQAHjT
guj38DAyoUog7TO/3zCtwfrn/KbhQU+t38YLno+msis/+93dqU+WP75YzOm4aV/SHeWDY3kMd+VR
uDlvzbvzdth3QRNYnrydfzZBFRSB4bFNNIG+PW/TI9/eV/t40wWIWr9iLeBF/hKc74b/9Dv++V2H
esFT/gQ94il9ih6sGzSn+F/0kK9fvUdfl28Ds9ideaf5V9HttJf2y749LsEC9S9gKtzMRc2wfJk6
Job2frlBxnWDZd5/lf/aMpJ2k3rrLAOS2QwBju03obfYkv36en5mjTAZ64fC3NGh2UkdCg52dHte
B7AxPKCpm9kXff0HRu3sedoGA59teeSHpmDhXpb9FAx7fTsE68c60sle/stPmWvsX7WD8Dq+AHu6
bZ3uNnOrB1CNT5GLws3mv8Pg/Mxuxu1Td9KcytZt23BUt/Urr/0hPI3++KPzBmf9muHobnio3cYT
/cWT3c4h1NwQ/LmRl/pYYriFh3DW8bwv3fM+9auNsBX30W4OULl5qzZr720vBvyon3lExfvQURzl
OQl0tsbE/qU5Z7uxn2QXP/PVYn52NQd/GFd0pSOiIJvYRy7Nj55CfwwElyDRn2lm2fqr4IY4yPNx
X2zkIPe7TemXbvhjvM085SmxH3bdqfCyYNzqPtItfFY86Rfik0EUWDtyQuuv7q9ftv5KnnjIuKEo
6Pn2+g+SAA3lGMEX29q1W9x/+MLO2Jmlvf4EnZmAX1DdtNviJr3TqPf/NXbFTXajUd/lq8LG2IV3
/G2wjV12k9yHd8IpuQnvwrvkRtrRUfWtjey3234bBS2/0fTFx9JvNvN+3mdHdDP3fcAptsl28r45
ykG2awu72HWb8LcalIw188Rg3EfHiB9GgdWv+Xu/x1/oLjqFt8Ux2sW3yak6xrfM/p5/nO2iXcJH
fNsHbaC5bWBszzfjnj3oNjmqud0H0UbZUkmpXNNLNvVr39kjv7Hfr78N3wAn2YmB+H5T3ZHy0hMw
QR59wjKY9xUeq9txD5cevNC22XSbnKUiutZG9VWffqujOTmPMNtEG+w0vHljBclW3MU3sFn5X3PQ
d8hb+8UWwREX4+2depRPna+5iv3HcGkYBsVx3kcMaV5viEHGDxU3hlvPvjvmt3OQIRV0bI7VMb1N
dtkp7Jxs1x1l1mJ6G52i07oSg4j7TTz5NfIaVk2yW1el7EY8fNPPgnU8FVUblpO4Fxh6z16cvs6b
4pBsa4+us71efV3f67RGu3XMxXEMZn4ad/v5df0jGFug7OvqvKbX/A4Mvog+STtRJ8IY+QvuxFiM
sL1Do3iUN9GdAacyvn2efPig1LYPbLXbFuidPZCzuOL7E/3+VP5cVpdlqlsrbAWuoIpY58fot5g7
WPaTRnB96D3Lrp3WNnfmrtjeTvZvBK7/TLVDT/pKdiTLn2OBfy97iZceplk5z63INvhADIzV143s
pbs4CFt7eez2gDi8fHs+yA8AjVRnODWbZPe/15QYOwrAGBsD8cLS96LkWFgNJQG1LR6lhx9UlDYW
dFWJ0Y5XRvsZFiDLNPABZ9CwIhPULwrH5lCei0UQhuNg6Se90TdjOAbEXnYoWV5m9r5kotsl0XpM
hz0AAj6ntpQHOiU1mfisk70m24aWH5WPCg1+7WHqEnikL7PGvxMqH/fa98TwPEcPfSH7qtJ5EVYM
ciuiWllv4OV1JP+C4iqkv8k1b+rPOuoXA7wIWycFoc4hbOeTeqzZO2tvkh2ElSAl4ctmJyFVER+J
mC7xhWpXDf6ibJf7DKFNvnGIFif9Qwt+Zq+ZdCccff4iT4c1jiqRZHoN3Yfr1oaf6s3cMnks75xp
UOK7TPuqoSriqIgRAZIex6GD7Y+mBsJksoHHNIDwLHdMG7KssR5vGe9+EdLLuW/Rycz6I95xVxbJ
V2+iyT2ptOFXhJ96SSFAIXXWjDY7LOZxqk+wlA1kljQJIScisNWgdbbnPym0XqRs6DfCEu81/Adb
GNk4Wn2/L3yeHQq/CJCABbDotb3XI/8pxBUqPsCtsQCaWm5KOXHU6VeqPHTY907smRSnvr/cF9vg
x+tdvIqJMSbNMJTFo2YDvrd7Qk/pdQjubhSPfMv+qe4Lp/YojQXXXs7PRSO00lCaUNEDxzDWuMSv
p4UBXzCmxzWI8iajbLrqjnXvrf+XflLR7ddsJSEgh2ikaI/UdmmGTXnhqiH+D8a1Rud75/3jicD9
SDK8YSy24Z5e7MiSWSxJczbMU+25zW8FPt05c+fwWCRPZDzz6HWv4Sl17ikb+lXQ6oA0XDD3eFSR
JTVqacM8au6t59xErs4fflSNq3syAe0fpOlF4rCb75/dZ3XMdQIpt6E4B0kY8N/HI6TPpXwBfrQc
IRvEhbaDBbk7xtUb/O9VP7k6ahxfcfYy505Xv2UaEujalfXzRS7LPci6vioL6Ssj8uM9SJW0NDAQ
i0c2Qoqo+8zdnO32ttvMzn45xu7z92P+XATjcsBV4D5xgjD0j5fDtkDIQ7VZjgn+lrQaqYJRBR2a
l/IarvRzF2ad3X8udVGNEcWizgo5Uk8VCc/i963dbBfleQn3mNMXox+W9xjEy+RirafPPgJ2+vlk
TEF5Z0xOUvl65P/vYzdwIzVWO1L2zot9SpyFrsGXFJehfENP5P+JC0h31TUU6ztm8PJNsGDwYv4O
pFG5bPnXhaAsYh31N9ZDeKP4klv56Wk8avt4B75MdOsTYsb5fXcwd/2JpP1HdJdtVad47J/Tmya2
LZQsQq/ZKzfiFrP6Y3koH/O7qrWJ4tvD+EO+TX4Vv8TYVjwq3Y/JPemO7Pytjrng4J+jIwSGmChW
fgft8fs5/NzO4qn+O7SLA3M0KDoiU7ASTKm+e5GD2rQzknllVzbyz50jdnH4+1CuLSjeVPQ+LtW0
a0uxm0PrlGwlFcFpV8Sh5ghKtPgV4mx6E/9gnM013vw7teDi2bGJwdFcAWVUiy9eyDbWhFAwcA6O
EGgs502IOuY4/8RbY/2blIiOPv8UytaXMlzd2iNWHF4JHLohVLHQOYIwYccQzcROd6zpZaYIqRVE
wRp+Q5Q2BulFo3Q+an8K+aWn4GDNho9j+tgax5qy92qm0/j9xHFCbwM80hn3DpnfOSeZX64e92BD
vn+m6778acR0iFVVFFc2y8W+rQi1XIRFvBwtOg+ddkgMQOhKjRbvqWbmm+ZsL0Lw/TXfdakuL/re
mibARIT2sqYmGmnaCOVQrIY6ivEqnx8qTKKSGTtmMBqFjLSdYDhn9S6uf8RocRrp3xhlAfzT7FxU
nU6G0hf+nbLftfK6QsJ76yRaVxb7F7EEyIGVqocUCuy3i7of6DmhNzQ8u/vcw8MAghPbZZdvADLg
VPv9hHxGhyC1yOYkUdZEjQSd7o/LvQ0VU2677r1pq5jbWD7CejG1g37AIPn/timIj8Mr+idfxS/o
gcskE+qKE7DWOfgnXjLmPq6yFoTYUJ+M80vRnKqBQtMTwuf19BjaN7lwC4SCga9qnXRMsvQNlS8H
FG82YzF6RZbkqzP5w/1cLMalbSs1EtHRYgKSdz2pMt6sgHicbiJactEG0gHnNU1JmNHowlzdvb/I
CdAl4F2gHcdzAKT3cUoswm9sKmFaLecFtQVzH/aY46kh5icrqNWBnlkVs3dGuU8If8Z56MKVSIrj
FBbbpjMOiVxtiUAd6t8ZbVcLoNky0Z9UTNKaCTueZpMTiLbdrxhy8wipGMbj2o1J6TVmmmCX7f9s
wMvi+ndIF8d+2p8h5USA8Jg5qHrQKpH54GG2QLavnX5fHRHQSeiArfIc0KsvzllTDTt6cE3x+JK5
oVc6SDnblGyOVxOPT93vVRYK1A+Ll/ANzciPD0rvhx48lbLG3s3hNbbv1S2q6jYWu1fekvee58Vu
BcKYLAeuAq02ca0K/POWVKYRhoZOwv0D7Zpgfop3HUNS9/Hva2AFhP/5XZ+uBRMN5DWwBYorH68l
TOZSI1CaH/oQhmgo3Rm/OyU55tL5UCXG7zalzwNYraEdr07zTg9/DP2PrtyeMbQo4TZZrUnWc1xV
TVcNyg4uBRJhztCYzihAabHqGxIoXy7+nmOMTqX2Bp+DlPN1wbdNKBxLvhl+RvVRlXZW8TIrhm/2
1o8FjTMwifwecMWwgua+9R71QQnC1WepgdKQvRAqj4jgz9HsVfnfAofPFKMJ5QB/Zl34HfhSswCq
LGTOrL1k0wnJ3LZDSQl4lJTvYvVNxcS4P+dHcX3zlDf22jHxFNIa8BRAN3JrwdtiN97N7U9Nfgrb
YLW2B2VBc58NaW4iRNxRBa22CfDSSE7vTFTt1UQMTDPQZXsxf4RDBeUg2a5YPxVITms+ZSLV3dq6
7WT5SWEOUqiUESM1z/Q8CtmDbpPAQVzaG0BsUgVgEz1/XU0wUjRcQR/dc6sEioweMZUK8/xSoiNP
/lCMTysnYMw1F+kHGz4BANB1E0gmmgRF4WrVTL4WxYjh0/up4/vrOdmX7yLoNIgdCNOZgOM+LqYh
TJGYP/MuWrdHyb6v3YG0dLT/fH94fZX6YUdFwLsizgDbXewvKOcg39CzZoff+t9b7UC9BIeW+qV8
UR/0x/FX8qd7KF+WV+lefbSext/D3+pX+lN+hetj/le98Kl9jSaHHhS6408YwFIVunKPX2Q+6JGu
LTyQDQSVF5vFHMbVrGmQraBCJi3tHQ9YDlBXkEffT8YX9RBlLZfh3clJrtCr/DjnU6FgJa33RPMO
BwG6DZGLsfDawrCnX+CffY0SvbEr3asVgXVr+Lh1rCEcrW+2KuQ1rIutQ86NqIsVriw9nF+6H527
2KkDWezv7D89fD/Kz0EjrVB8S4gdVon6d2TSPztiTOjeDbB6VobuGXH2vHBWlUckm6Vot57M6Mt/
f8X3tXoxutUoRV7pSRRAL6VO2zxOzzJb4aEsnpcYtY65g55CQ5SVI9c0V5enBTpt3rzFwuwAZ2qK
wl4VNYzzdhmXIDYhXJnibqIeAgKOFWB2s9MPlVc0VKqJxYEUbI3xTUhqv43hswzNfn2RkUIiwtRz
QE1Qf3SC+9VoCNFVBxQSDpQbYRzdXtxlQJOU9qkYVMzfars06iPuANCo0pvKXNLV0WARXjIJNWD5
TTH/GojvE5e5y7ype93/fro+B6/kMABdyKAoLNCY/7gKdbwOygK7lEMu7ToKROCdGEsvmN5Ec7C+
Akb5YjmsMgAwbsmrqUleXC0Ji/MUo12xymQpsdeibxF7QrqGbJiDYuH4/eC+qH2h2gSanvo39DHO
5o+jK5vBjEarLR+fUSvZLQfZk3+NmLYPdu9G98NL/FO/WnB7VzO4WIAUata4kBBAYhf5eFEplxsZ
D+/0HvMXOw56gGzzYXjV/uvnDV7hhfiqq65gLDaKI/r23vwjvMUoBPy1Wj8cbTECf+EIveYIhjch
8c3u35SIPQfR+Up29UW8ApcYrhicXki91uW2f85kI0o0sb4h3pPkxq6t/teC4a/108rf1D7d6xY4
FflOrjffP5jP6wCJq7XyAZPZ5Ei4eC5K0yx5cc7Y+3aig+HAPnZ+Uuq9tsWum/XHJ7Fehv4HYiry
at758UmEah/3hp4pYEysTUiAHSN5u4BfAqiEZ5glUWB6bqrnBbMuEGvespp603kwYWguVXflVfui
1IUG81oyWHUpOFoujr8Zdy9sGMPlNNWBFXrn4o76Qdc8IrqhaZvkNiQETpwZpkl5E+LFd7fIP/V+
F/9WiI4lb4qvVTYvHsOaUqvoGgDgo6aI7NjFYVcOg9YM0Vk/slVm8t9e3CaoOiK48DwmWdAorAgM
X8fdWpHQtDmogAB3fXdYCX0wZdjxcF7/fmW8X/OfZ/bpni6eWRrrdR2LnXmcBWlHLOHNguIk+R+l
AI0COqvt0R5aPHH+uZx/tVKPRLdiF/ONKceuPj0v4FdKytzboRo9IdKcLurt1ZR+UdxxjCF2oTFd
LTfjm7F0bhjfGPLTmYrBoutBS9VgRBw5FbF/iFAgw6NOWG4Lc7THaPR2Ztq+hZMe2zhU/M6naSOL
/+XgPsTQyfXKbmsUe8LW76sUjt1gn9u77+fmYjl/mpqLJLxXytqIck1H7At2b7TXzdtcjNwlu//+
Opep7acLrevmn1NbU8ZCxGfEPCoV6L0/ht7BS7iRi87uKWHNgBVgOMt/zsvi5UYNZQxdUPBbw3w/
YzgDkCylfdT0VLiqwp3nU12SbpXjRkQqLP2NyaTfdg+G9miMMfplbm7SGbT4tJOSK0tcuUiTLoei
X+40CAlKfa3qR2RuLCxGsrR3U4FVJOFV6oRnrMjJRfKlt1v034uq87Jc9fPoXohyt87vhfSXGZHD
nTfn6Ocym/Y08eYKu7QOyv6/JgUSMuFwfb6d4GC347XbvzieP93+ZZGhHsqyrXlDjWyw4/RH3B2M
NgiL3yqrHhtkbwh5Ceb9qOzMzsDvYbRD62nInidjsqlKDjdn4ch73Om8CSvwcqPj4N0i/6wVf1LK
v4XwIxKFTSF2btvv2upRpo4s/24sQCyG5JdrSTFerh08a2z76SVnK0ScByF0RA0+LrDcVPq8MYrs
IIrHyjqilptDdltzRBPPUUk7DcNT0j8t8wvk0JKSKEbS/ND3y/y9MPf5LoAirgQQXJQul3lWZcaY
DyVCJ6hsGaJjqjV+wQuVAewNjQmje0BfwqE2Y9qkf9gPvTrpoAXej6RzOYqAxnPdN+4oqie1eZFM
+N/JjZgSrrmaPPnltE1Uit5idYQv10ekgVLr6uxAiriVkeQpf099fN/lo212JlHjq2KMDr6zCDm/
SOeHMTyIGN4hGu/2dSBWJzyIXKLEYTxYsWSrd1WT+Sv7Xp6yg5VITqe2Xj/Oh7Nc7wUD4+bibtL3
Ldw9rVCdc/LLyv8LEWro4h8VCPXJPJgFuIywcZOw9JLUOg7ptG3j6SZeMtOu/6uLxU1Q5v9+4tV1
D///Tzz6SB8f/1RDW66ULL1fHuj4mM6Sl2h6bkQqh78GDMrLewuhxTsNp7vKKuw2DBp0sJIbq3Ql
43S76LtB8gRnvCugRIrHiKw/O5yBHY7e8H8IO6/dRq6tWz9RAZXDbUVmisrSTUGxcs719Odj+8fZ
tmx0b8AbDi2KLK4w55gjHAXdnc7xssNpHopi6Q/CXoOgox5TjCJLvuO91LuKcKvVb+EfLq//3K3M
6JC2UVFhUPbPz9WuslTVQ1SeCCy7Bi2bMsP1LjxXXRZcM4CUP+a5/sSD/zog/vcrfyYbjFEVdgsu
EgxaBq+HjgDpwlZtTHa3LZZLv//ifsLAf/02Giv1SuWBIv/jODKitcjkoi9OjCLyLpjGS5M95tEv
LINKftGqYOC2zGmUKBtwi9hHJDJa7ZemDi4ASUkEfTrUDuDAHx79L1H7v9bU397ajyMlqgrcG9C5
HWNjO1PFiGrqTtHtAosuiRyxPaX4C0gXnIrXYQ8MK1UeyOZUvlSC7C9SCnkbM1KpcdXEsJuufDE1
skw1Yy+a8Z6e0FaNgziI2P69cTIp5bcevdaN38Ycp4PkrIaxb+Z4KyRf+Ejtr5IFoC912hPjOiD6
FzpjtwzNbqrCc1ZI9jIq26L6UybpTw7yv76g68H7t5s7ModJjfRJv8QHa7DVAo9GLzL2xSkeAZov
9bLPYMJajuWJd9AsKuV21V2OEfqh9IQFlG36kAOrg1MWXvzWwAssr+T8/BLjb6470rwDo4p6CL3y
si32TNyFw+/X2M/J2r8+wo+iNLHMfixzUz/2Srm1cHxti9de+bbi20m6t3hT0HtmJmih0BHBVtqN
+KQVgbF6urHT4kvGBa8vB52vXvtEtLxsdQMERzto6XMU7SXDS+WdwIEd76Xss4y3df8mKBdNuhvF
59bYmgqhbXkQ9c9Tv62NPyzTX9Pjfy9TWDAg0pTev9Kf/vYFLdogV5re6Ghq34RmN06L3dfy1gKy
ROmtE1Wa+MWgb+VB8msXUheJ5KsttASRyczhrdIfl/KpHYQ7/kSwro2d9eGpEgtHMY6hJm6UGvzh
Kt5L4EMxH8ux2asK48lq1K1uVq6Me240xl6iQdyuyHBP9/WY2XmduUrX201c2J140qLYWfPvKSYu
tSRv7lWSZhLWBK9NiQMic2t9LXvymSE7lMvZyJt7UnLmSgm6WWG9P+aIavMV+DN0Bzxco84Z0xZs
drHDKxLU/An1UX8Zlf/uwf7oG/pcVwW1kRSMT7zY2gjlOTTUfd57Gizs0DNglI5p4lrJDXk7/G3n
pDH0ESKcQ920oxCXz+WF0W0Vq26WKJ45SZ5RPqtK6MTyuwqtPBEeO4t0ujj8iGkz1lWycWFK2tOK
N6eolW7YfNUwb+PEr8Jja7xG3dcQS9tW1r1aEtxkQhhChHPVma7U8LL14k7d6DRRRaz865rdzCrd
g3iv5qlfpJfkaSASSA1Po9U7qp5v2/CBw00cGQgx07dIn6i3UupHDRgqd2cHoDThaTIw81JaVzvN
U+zEwFF1rXqZ+Tzlj6WKyVnB9jVucuUhSR5zqbKlDvg9UrbxMrut/ip1b63wlIiTs5oiLD2iIJVr
whopGOpJnTQsQ47ygAn3gvFwv7pKWG/1dtxMDWnZCRPtYlPSAow1zn+ZhfHMrcIHJBp7qINmOkTm
JWtuwvG+HR7n6ZBbr2lR2kYL7xtJSl6mTpE/SR/SkJ6mLsRTl5dan4m+ikDeTAV33RkRkjy5c0tq
ljoBknU4lpDpRa+6xIoL2cnWQr+p0RC2bm3BPoy/temhwliinEY7X26s0DdT3W4SlWBr8WSsrtWB
uAof189VKf1hXdpdIlq0V/iJi0JJI1M5gzKf43zwRA6dNH/U5Y814oBN768o/VoY3phQiA/fY8hU
Oo+OWXWSkR706ZsEq7onUIqUx2lNsNHP/Gaub/BTB/1DUOj29RZ5ZQ3fauAW8SQ4vAp+9bZFQjC0
WLRQhReppBd6/aOe+5kVzAsesI7Ukm5oMwEviBAug7j3Q2Oj94EVeiwuqdyICSBmHNYgHybb9BnK
C/qN3CnrnZY/D+MxvZO0TiHSovpa9co1yxwFBGJflTrCMl0h5Nb6sMoskCPaOgkqh6wGKguhw1hW
0DZZR3JjLpHH3LtXKsII72BRn+ZmOExoEvEZ304xZGOjPqYsaymZfavRvaixNlLYn5a+3ChSd1+v
h354VNoMZmRxbdgTJ9Ykr62mL1aiO6M3y4gszZaLogkrKGx4lCLhiHo5WMZLFG1GanSpbt8ydfL0
qbLXWHC78HuUWgZWpo37r1OsjS/Vj9d+LeE2lhLWCryxtrvRgd1SKASvUv/d68kvLxhpyLz0Onlp
UyZPh1LCt1RRzmI58SxXr57wMS/MyV2l/FPAZqmKitNYoRvXmifmviiWMzeZyVOO58dWQ5JRYXYu
zBpyyDLo2mo3Jr2TGOduILOF3BYr3pvzd5ai7qFeUTLB0eF69SHOPVdnpFW2R4JoFxUar1D5gwwE
UqFOiHV3bKfLSmKEpe8I7z5qUiDny2lZbsKudlYMgFVksj2DltkynVmKnsZVvjULBRcTvNSWabAH
sqXLwQnJh0+T1s0ihK9pyAjMnFQvrIRtiY3ZAvmfwKSmrnbyUp7ahoD7FSNu/lMHflilnKLRyTQh
uQrbOKHvYQ2J3ZtMBSTW8Xay0jOpunbRvSjXGPGl8Vr8M45t8aE3maMMr1ldOoYaBVlueaE+usXA
bLL/sLKPVtwbjNQjSXw2ObHSYd1K+Wsh3TdQHswcI3ZmehW3lyDgo2bYtTLi9yo46ljujF50y4JZ
G25Gkrgx8ic9fF3WUwLuPtJBL8Ct2vCa4j5RzXutknyjSPyIMMEa63nr3RjP0XBa0+hQ9MuhL9wx
g/GfJ6TO3glUcI18yMKgyx+W5QTs43TG6EH4AkUqnTZ8bmTFHZONVZkfkdLbkaw6c9H7BWGkmDy7
en+xqJpr5IV1BkeYVZP16qGrtxkXtJQFfWzYOhNHsXZ+X2j9ZE79X6H1v1LkR/ubrFJSaQkG3lwP
Shc5bSHak2gyMva7ZisqeEqbpaNeuQCjaM/ZtVL503D+F9vzN9f2L/zmb/VQIZWdLDVRdFnrycaT
Z/bX+shk3dbXl3i5GTTb1QN65CuVg4toa0S1HT3ownVQoSTntX4iO06d/bYIZApVbBBzWpO3xbXW
zfiNU/PqzUF7lfTU40ukvSrz+Kfn+J8QE0bD/A85NMP/f9bcIVEVUnsdMkxcXfbsvsOuPjSH0P7T
0P/XfPRfD+tvv+lHjZOEHC7EeCrHVfVa+K9Ld6ulC3LUu2olfon4PvZsUyx7k5uoVxTbXFZugdVt
BXXTcpxLq0qCLe+zRNiXPaYFEtSaxv95wQBNWG+18VHTe+TrRtDpTi/MN7I0efWIzD7X/HjdTiHF
qHIJqwjta27no8qD1l3GVk6jSC5jo7a4rcoKNjHq1/ptqCA7Y7y8CqbTCPEhb8RTn+EFWDRuvj5T
zhTm4AkhAQ9FuRn77cyuoc5vI81RE6gMz2WseUsybEI5OmQyRnGNiP4KLJ90345TUKv/aNz8py/0
Rxvf1INiLQwvGEsRoiKkThufYsnRM3RpjKmH5yUlK+zrD9vx2pr95sv9uRPwXbIShPbmKRX4BgZb
MyAyCiEhvhvNmgJp/rSqTwKP7bYneGdRg3R6EWuvh4rwh3fygzDz18EAe9NSZUbh/zJgwhhcDtuu
Lk9S/EbWgh2HZC4wIA2na87WGCbnonwl9uWPtC7tv4AhGW44vRFeQxCD/7mV8lXoi7zsQeSox4r1
YRKbYIgSd4prsGGgbs5zgZUlSwNkfdVhTrltYwYDK0q1ytok48A9w2r2C/FOT+8n8Q49iUyCURaf
1EhBUplHOhQSrmAZBTwvkZGsi4QuPLcdB5zpWhZ3ujZuRCF1zfmQ4vNWloFlDGB/pW0JNQ6rNYSR
4rQuCW1mzPZoAj3ExI62Yy4Gr1PScw/gMBGnSp5h/ClaU23//jv6T4helhhpqQwadTyB//mkljJU
qpVQ26M0DZATcEfIJkcwi32D1fia4khpWZ4U1n474z+ZN9hq0uRjKTPXjaMapdexMZXmEuJ3Ut6P
DUO4vsRGwvCtdkUHYL5bUr4lREgprY2CPmya22DInxu9DSqMK0nE8NJE/tPS+8uc8F/bwPj/t9Kv
6erfLoRuEowCnFO6yJdidYbBrzzDRsWCLSEiNTocwzHcRHKmXQ1kqjBgXfR7Hrpd7dp8ss+yB+LU
3uNl0gTCS3RW0AemN/Fxhl0GbXWrIsIWNp2N8Ztqh6DegeTGWzUgt0qRnNA936ChTtziLbPcZJcF
1dFC2yM46Gdd7V46K+iu0RETubZtFmZytlTapL6lCGr7eN/JvvxoDLZ0Tl+KzWq+DseIgLbQrjJ+
rr5BZiEF40EuPTOAlArlb7uSM5gghdb1vaB9aJVdUVFnLw3pckT4jZuhgQ+/Se+U2aOXWQN5uRFC
T6UDjLcj8u74FkfVVD0XgeBdvRzqbi8LG7WiWJwvk7JPPOX9ynAw7co6DCVmcuthirY9J3OOmPtG
oxNOZM8oHtqbjplMeqvp38RyubS47iJuRfDZHpXaS/qcZk75TuCyK7abfnHXcjtrQZHtYypZ5VnI
qCppyzYLUvXYjdVAEJ3+ad4oT7/E0Ogs6dyuvZaT+3NpV9wb2VaSOjvHho+Hr6s3gpeeuXkqEjgm
X4X2bG0G7EVG6i5fkG1rEdzGKBGOTb5yxxwHEVYIq3c6Z1FkTxPA/b4w8dnf6PNOEx+U7N6yXsQr
RhcexsJXp4f4c2lIxdgqKjwO58tQN1mzT41dj9h2uqnvmAHm46d+3xz04WnONwBQofw4ZQ/942nx
qwO+gJJT3BcMCYDN+afKulW6U55sMQ/FqCoteyfF5UI55dQBsLZr+W20XmZ7fJpNv0f+jPFOr78m
0Rc+k3xOvx99BOKTrTWB1O2zoGRRgb5LXHl74SlbtmzOQnRqnxbcYkblh/OF5sTgZd7rxE8emoil
7w7GVppc4VW17NUzPGn+oIEkdHLe8NqozM3alqNNrJ0V81KNrtV73MtVBq5umyxqsszpu7C+CoRX
7cK17qyXfj93MPfTlKhM4bQWdiCCXH6Qao+2b5S3GWyGzqmOY0eDagu3I+8+C8x7/aZ/6vfsiRjQ
ZRNqjsz/E7GJhD17kEh43linZDele3Tt5W1ieuyReT/ucR32QmkvlytBLJtY9kzBFuhYBXzamC7i
Grqpu7sOmtRZOMUTrtv+2tuWA+Hbzi7JJT9DtkhjRgG+QHMEzeLL8mLThyk4egpnIrzs3lZHrgEW
XE727Sa7xOMppdMa4N9dENEPuKkrfopGFcKtukle6/yivTNElmq3u9ZCvobXgeYOfFRUv8fUX1Q7
Q1iXqLZ2Ynps3lAtjwOoAjBAmwVN5cx971nVFs9QTxNeFExXpH13NWHN9QeOD/bDGDtU/v2dnuyq
5LmVMX2wVKdR9zG04WifahsjtPGsZYKZAOhgxQQfSDsmyEijTxm2nsSc/HM17tt3qAQr8Oik2tGu
0NH0eeHNEBg1f/KLECUsSy3nvjUg63OYokHM5mBs73IdK/MIC1h3yRWbVZJPfkpk6lpt9RkMtsbi
gW1UWokzKqsjFc8LjpnhZ5W6+r0kgoFvGCyNCLYXW599XfUs4WkWa8Bl0x/a44AkZZs2p9EkDnWg
634kN5SLVVU+J/V2wS9YLh9alQ78VLdBhFCi3yALTC8N4cx3+ZQ7Kb5wsrs8S/K5CndDu1UV+rtg
OhiAis0lJ0+6/U41v2LNI8y31btEiu1sqz9D/shGu9d8wbzrbqrpBD1cXn2Cswz5vlE/6wUNp+UY
l8Ei49K2gonxb4C/1DT5NRtPt7tu28m26i/uYTkg2AN1PRfvzdMgIp7p9tZBUuzhveltut/J5lEg
s/2KfE68G2bbFNvzV+UWLzMveYDh1T6UDuU70nXDpembAOT2DKCZxh60c7lN3mARmJfkFN/L4lF5
Dh+QMFDYo7pPj7qH8XqqXqMXtDTQrip25SZ5l+Vtk7uK5JtkjGS3cr8zjhaheB89YjHrDksXCOTx
qXMbxXkptsb3fESSOm1DMzDKT74UOXpt30zS1Fac8B7I1Fu4HWp1Hy4RcgpflZgfEBP+0ua36Vem
e2IP8mybWeMYOS6gqE+su4llRQdyNQEqWjff8ATmYJZopDfypfOo01SfeEvDOlu2Ih9iUuDS1yw6
zpS3N1J6owkBybkvGHFKkm0pt1m2qZazwpkj87j73h2FBErKpVZP2IvZreqmgzsvQeghD4kZYKS2
UvrtcrLORkOY/KtYgT4Fi+Jpj6VwQ/Z3dNdlsEnsGbH/pWqZYO3ak7lJXP5MUzJMdOLpPNd+s7rU
DzJHTCv42n1RuW1KqiLy3rcp8eMlgMQo77hLa9C3LcPHY/scY1YlYfvQ1K5OHON+2hYIkG4V2hdX
eRhhH53B9oV9hwMFcRLOsM8sH9k6MmF8CzYl7J+v61vKj6myLysHqf5GMbzqne/evDVEv2nu2spZ
0XfdRbUrXpda5Iq0xi1WCMcS74XmpWH13mkvPaMbxeKkfUiDMUV54OTtA5NhylcrwV2Ioeh1jQbK
S2l4MjcJhne9bdDz8UUKrvEFbJS54rvlmoQfq73fPKaH6NFyBZ/yfzyafEbxKl+eWM4Z9ivxGUeG
PBieosYzwN/qIP4yzMf6tTx56X7UJVsMcXTiEHFWxcO6bMPvs26YXyBG9iAabRF8j3aFYNrrH7A0
mPO9+CRsyoCwtzA9StuleVKtfXrsj/hgPNc2xgdIp7CgGbZa7SuVnx4hUSZB88Rn4J+KffcZyq7C
OHLZzTdAwVHQQ5pQthYOJWjCNDfdGeMmMi5V7YnyZhQ+LQLJLT/LcayhTlFPE54zFbPj7di9alc7
j2+YlLb0CE/PxERpE4lPoo+AHx+N2OmWExEcaLjwerK7Tyvyx+Ng+ZGx6wyiIrgZhpMI6s6SqR6B
2vAOwTOqIUcveuBWw4pnCVTu/cmpjRsF44DeVqjp8cdYwvtGsumDRk5OoSCT1vkCcmbZVLYq4d3N
6aPdCtr+Or8TXFN0pvd4/5SD6ZfeAqSyUBLUu5grwR/utdfKUejjvAoJaWWbdybmfcWNSZMyY8OP
0PZFdwvufW6gTGdMci6WG+jICWRZl7fJl1Ne2gvjHdUeHdlVUwfbLsw/HA4UV/8M74H+o53h1NxY
L8bLTA3rRaf5owy42Du4by+tsJmTPeFHs+Up0zE618KmUjz13eCbCx1mDmK9wYhSw4jUjVL7gZQV
U/J+aRXbr/Ki35Jt2onBt/r8oKQbzYlkp5KcJrQZrUbnUHoYw1sizu01WAHxemc9nW7wsSHX3Z16
xpy4DEJzVXCqh4wxekXm5JucFYXtsxOLmLG9RzAvLHIes/vJF5vN7ASDsYkOkuWEhp3dSDtMgDlU
dVsSkB6LjrpDpxmUSLh31Xf/am1F0cP2cHDgjkgbXrbhtMAPhS9Bhk90DD2UzeJrJOwG2ZWIStpm
qlOgYN6zNjOfexYzxHovzE4bcDcXbn7KJnv0cmygdlqAMFW18QW/s+CHL/t2PnaInIL4gRu91W5M
2+65DnZoKVbDKx9WJ8bS1+0fCopNr3oitC68BSw16110F+F37gJ1l1uj2WiTl7j9+EIq0Da5mYEF
hY+mw3NFxArVzdv94Ir+wtzJntPTWjqaclKNS824W3CgUNZ26K/cdTda86AqW9YzgxbzPavhFnml
5kifHeZT0tV0ZcQXptgKb53fZ+iLqavfaNbmB2nY9JOdZhjvpG+iaWfv+MUwt4IPLdktaiqFWsHm
1wmqW1P6QNcOmOQ0bDDRrmn3gr455K9A7bLpLEyu3ehqDcPFlDUfq/ppgkwZGxD50V6PbDJyQzp5
0xq8Ep4Tfis8FhhjRi/5F9eHyGptlM1oEP6w7QzA0aCW7XwL8YvUkfaY90f9ItybJ5w9JH/Eue5N
zj5ztmvMIr6J0n2BXbyD7INJDwnTeXW+XvJS5EbffRqElguIFz0O3V7V7yve/8OiB9roJeZLNvgk
ecTELtkRU7GdWjvkZVyKbMuwr3lNPyYcHQpXQ3ZO8e9Yd3tCKGTpqGJo33l5pNjqLfZyzXv0kt7O
uReKONfucdNQ5t2gbq5XweeYETZyAtSb7PVBU3c5MMs+155YUV9h6JK1u8BMbWwO6yZ9wdvRXd4g
w/NrHOvAv7ZH/3HI7qtzd8O1h0BDZBbUnVdELg7yGGy0AdddVjQ7f8d1pQfWttac/Jh7WudLsy1V
vlIexlN8ysOnxa93Banb/TdeIOqxxoKsfYav9nvs5BeK9C+IwZQIMVaI2hV/Kvd0KS4mM551ApSm
gyYn9mKA7GiePN5CyY7T85i359Z6FaJTRJWqh4PL+LJuO64NCmvrmeNcKimKcWtbGeQzHoQWmeu7
vD7pTB4/pgYBkXXNCFWqyoEWCtfJmdcDKQHdSKQAZ0p0a8BBKF/RUTsR+tbIYDYgtrvG+pNi1PxP
YJFU8asegs/8U9Ki9dGQWIkAhxCU1oIwqqXth9wY2N4w/OxT63WMA7WkiOp9A/hVD702O8lMoSrl
nA5Ol0KUhc00FYOfj7QwNTHIquowQBSlT71FN4AoX1E2Zjn4utLuYwTKArSDjrOuBAtuG24IHFLW
zGDU85HDNO8RWOi6rfLcqpHC/D2JKkdiQRftTVu+ml3pznp9lElTVbPEk7XIrYyBv05iLzEjxHZ9
Sr/WcnKxfCFnPNRgZuaNH/KCwsJBLrh6C9FAUc+9fpGH0mtIaZESbZevoSfk+G4xIK1VFn7MaAiF
VoUtVc40u+N8VjE1w/XALGMXRmqxfBvrr5W8FjIqro5i+DQv2E6E2Tkx8FEcqnNaf0w9TtGi6rcY
Q7aQNtZmPuRLirZEQFIW+To1tfTcCMcBv7Zyn4vTRmPkLgMrrtgfaL7cPV/HqioBKhr5QCmd4zSf
2nj2aiYYaRwi00uljcHI6TFbNXYkQcCDW6KkoBySmCavBlsIqhOPSMjXnaZedBsEoyeiLHMHvXs1
VvrOfLkIc5DN5BiYy3llyNONAGEqUMhEuk59lofxniyCBAGLreWPed66jTR7kVgchTxxU45cXK3E
/oT3DKU0I2bYFVc2E6PNoTjx/RqfEz31guyv2gxm/pYrAGW4SU68qLqI1GIYhFKclEvoTFXqxzHY
7Q1WEMHv9/pPNdBfWPbfFv+PkYnR9dIs9gmqeZk2XaJbzA4L/iI4pwl3vNd6jr1yPFW04UMbu+2g
2OzNdBC9sg9W7a5RC6euYYdJpZMtqWN2H1p8v6h3vVbD3MC+p4KB4NW8+pRsJOMjXw9mx5Wsf4nW
Q5OcVrwIR3m2ixEiUuFagrWRzdeegrhK32aTgJZ0XwEvmEkFzecqkiSR8zvBS7iF10DLn8BGr6bY
i3taxDr1ESf8idZ3BYv/fSD+74T4MfCoElPOxHBWjyPhOyB/TfNdrK9xisZ4gAaqQHrBy3c2BFsG
1NGzfZczQxq3c/ch1ZCQRP4MIYwcYXAsy0LByXn+A+D9i6j9u/f4Y1pZ1SqGA1GHRV1XbDU9O4i4
Rc+syg5mQ2smx2XC/BCMSoktTy26Ix5TTtTrCKlXZ5TF4KIVb1O6DfPebfsLrv+qodwgjgjS90Vr
qH9IsFrxFebHBlUdbKUwbmcaJ9F4yGfVLeYnxjBup30pK2xV5lkrwE+9ikGSsHNJhOYYMmBRTe1x
xOsYzWCyhOBY0XNSMsyvTb/KyOxAcluSl0SVP9JtLu38es3ra8XaD3uD5Ikddu+/3wM/HYD/bw9A
R9UJPrLI1PjnrCCW2Z69oOeMxAnSSk22+Yp/guGnow4VYrkq3+SZYAt9cGt6Bc4zN+NLhwK0NBRw
GhpMKbKj9aaoMCaJHq4/M4pgNJJbTTLG01hhNQRoFBgJc3Dnl5qx/orEq6JtoM6ALWnwDOa1ehym
7FbgcJSRkMwIbK+uQzlAf0wpTNM/XkSp8a+yOK4z0qI+14aGqt6NKAiM5IAHA3L/1laSjPyRcmON
8716xU0ycyvQso1m5mrX4TFE6R7r8N8/yJ8uPP96kNfB2d9mE1nVRx05kOUJ/+2pwMqNdJBrCGOk
drsZy3DYK0rHI85zWobjqCIMoF5duj8Zgf/FkP73bvjfV/pj/KOVa4exk2WdCuTTKvGdCQ5JTnrD
CiOKK5f9zYQVZ/wEl7VKuHlxRpBM3HtsgymaAIVn6kxaEYjpeO7AFqMGgfil2xprETnHrjSVHScY
q7yE82EVl1j7bozOkcbYtwz4vo2XGXhD5ydJv0XTOMqP11WgTftiOXD22IKp3AjDE7D8Yc67DTap
ckUSpPlmRBCELIQYY/Fgxso9t0PQk72ZzMNbyawjzt6HpQ3MGtYIim5eGHMrP34BE82M5zZlnKDL
75NBx3XJQzDEwdGwYOpkrwDMXqxfzKnaqwHfi4awotaVrwQQmAvGZNriOwSPvbpeUWBbVQ9LYewz
doJensUPGaEHhYkvdJ0dGmWg04UHjbCVI9hUaH6ObQ9EWaJCloF7pQSZEV49TfskzKITEQlERqcD
SKRUhW1gxkN/JXSWx24aGLrJEPWNKWOEzApRIMcxl69q34KlQqCOxBheOMoSQjRJckZqSqt6CxEh
taXi6NMKsezGAqphG03aHrkKsX/iAOxdPyXtnbm+K9OOn5gSZaeQaWK8Akk7VXWqltWuGKbJlyre
3IjDvRRNwRVuzurvlphXHcg2NCe/kYxbkQUQJ16WN89x+aCwbFMYqnpu99lL1z0M1PAIYosIGy4+
A5Ab9iZtcivHd6XyrmYctUviZyJHWGu7ACzM8FfhS2Lqk4owpJ+FpHBiZfUbMFFTT505phhJnrBb
pxTVyxdRBM7gKZlS/4HnwbuwUDuKj3Fcnor2Vi15LrJAyui44d+K8LFL402n1lMYJhWKeUbXdbda
vhEtl0QDuiO8CPxQP03ic2MIHh5fTpc4GnyC8ShGXqpnfpu/IPQmHQM98G0hByPJU2VWXHq53A3p
11JGr1254+o98Mkr2fJKHboT3grF9JZJ1+iaQn7Fwf59Gru9QiIutJQELZMWrxuEJMF2bnsIjFcb
w+lq5/O0LDJkubyDQKA1OH2kCtYL5aHMrZ2eyfcpc1y6qHwRP0ZzCkqoffWMz6tU7ipx8iQJ62S+
l6K6jYDIViKVv/GyI9eaeI5ni/WAvv6lbRmYTLu0ebxGBq3UvyDpnfFyNTMoPq86pejUWNjxc3RQ
khRhQEWW1JsMvfl4tKh4hxNdVx59F+2TqBW22Yz3wz7ii2QvOQpDtxpLdMkROsRBHRwzjohRuY+Y
KLbjnZXHFyJ8MY1YpiciL+t65VrBr7R608ivqpu0shuj3+L8p9ONYMe+KUDcGpWckfx2LpmMNilj
m4dOgxqi4O3KrVPxAnOekw8h7ecVc2BrP7f7sjWCrAFUIZNLQCWZa/T2kPL0TPQWOQdokDw5+zD7
Jij13CE10dbUh0rE3BVC3TIMNpHr7jXnYTRxJPxewIY6HM946vFlpRroC0ys2bTr+J0ypc0guam5
E7ZkpHPZP4QFb1sEnk6ctdRPqXoq1C1xzXSvIUYvkjuUBQBRdiMCWuhLs0X1PgyPuGP5RaGRBM6I
fYr3c/oYKelNp1BFXJnt1JQacRcJab/suLrYKMIhHJVd2rVOKx27c4K/FZQ3hvhAADNIOCBLb9FK
BObVTmo5yKESlOqRi1dUigR0STzVTYFX5msx8fliR16Af2PhZOnVo1KC5ZaLFYTJsL2+a5Vztb7V
LNFOzcaWTC+ZTMA3HGu7N5y43nGTh3IBJLWmzigNrlrXtOm4CBQCijGUtRx3EtYY1Bn7fkSgCF+F
/Mn2QZP9BH2Blu3HLj5aJl+CRYeDAkznp7lARCt0C0z85qk+19eBPytby0gBsPKNUde76ysboDuG
I/1ZS3OViPy8VP/OqVD+eb1H80hOeSIKHJ9g28zMzQKSIWxLceQLSVd0Sqx6Y4c2CuXoS8gcwTAF
HsyfGEiwOP6raf/7e/khZ8myqU2FxeJKUJ81pK+CkTgyMw95+X+cnddu49gWpp+IANNmuJUoUtGW
LMvphnBkzplPPx/7YuYcn0IXMBfdaFRVl2Wa5F7rjyyZC/FYHjS55W64E73XJelB1TeWiqqfIdjc
lBGRwSofrYN4pKw0MyaPiKrj4uScQ7LYrK+B8XnqDS+PhReqdG6pXyodDArTFT+oCWpiNM5TEG+R
1ODN8rNDMv5EibLSZkxXoIn2BMMN0I/XNjOgTrhnWgFVI73MMbrTYR90CCFjGhN52fXTLdfcGU03
53gzUzwQPzW97xQYeBMb2BydclYjiSSoJbKSV42zJrMfmwYcQl3RyDS3WyUIn4bm0+hQS0SHjGhA
5XkM3qeKHarujvbwWbPIRZ+GPK0N9XuyKLDU+y2dCCS7+/Am7dqInqbyaGMbmzgT6MCoRPCSQEhY
6gVPRNxUbs99nH9n8ntOG9jMLHwbk9IJgTCaET30GLsy8DqXuUAGXqvCG+PzzAOlI7eL+h9Lspy+
T1FF7JXhTo6fB3x7BqiEQY4NUgXTfxnlxCm6+7n/7LOXkheMEPvEbBxJvMnmu+ASi5DjVTEPio5n
rAD1RQkR5e8gSDlKuQY7vhFlh75/SizcFijP7RqHbvik2Rczf5MBt/UJDtuUQJQt9ZTyXrHFp9WI
TdyCfbcPsTm7WcpMKJ1sjLDya4qkxwxeW6Vdqf7otnl16TgC8EWt5aHfxqbimNgl9OBlksLNgnCw
wez18WUo8Z9CO9TxEZun2xbkFhifWv+U8b+HNksPgxRxuFH5XhQfPneXhG6wjAARyXnsGev2DYJv
Q3mSlPcsJtIRYXIgplOjqetUeqWGThaXlMC3tskv1mC90u9TxxFFP2g7ucl80JPiZAxPSt6tYmCG
QrzF1XsNayKxMI/n6CXPnoredwfk6UZxrroPOuZXEdDSgnblJFErQ70XKqz3eJKyxhM4NNXwp6sh
kY0GHpHaYQySKwK/HiKMlL36Y2bUrhPuRHbAEp0aCTczkMK0xTNhIDJ1RCJ6DOL5rvK/SUfGXgKs
Vm1LGzA4YaO2Z0evqEnORi5DCK0TbQJiWIzHJPBK3i4KhvsIs6Jp6o6K9crHlmlWo+Mjwqc2Bh82
MndlDt12WZ+0LyTyqCVPA5S+LCDOaKUugnaD0HgdNC8Kz3Uhuh+E3DV/sRWelaA9CNHvSg2l0+ya
DUnc1o+Q6XEaVzkP9OCvqspr4nrbmG+ygKDmxjOkdmMZ+WP26GtPvdRheIHLSrdZM3stUHGBslQz
oITidZk/5BoHhCU8fSq2BD64SuBavvllzsiHsvHQFodMGU9GHJwYrx5JEcxwJxUzwJ0afMWd2Ef1
ozQmG4qo+AeoqAGGFMNz1cEeIvotk+cwQVFjBehW2ChtEQROQ6mB0S5oX/QuS/qbpZr7OpfXgv1R
tLtBbt+bGEtxJDZh17hLH0rxMGDusUH+5/FLqZ9Lm8enS055zYzeu1pnPtSStlFL1Umgy1JYgjSV
XFNTD2neIJLQH/uIhpuSvhiVrKtsTeZbtpqJVMAToXV851xiq+C8AgSA6MhjsC7/VPGiUd6m4nQv
M9mpxTu/rrYvcTlvdPEzciQvhZNhEx9imjsyQlD74BRRiMe38o9de4TPbEdHxu+ig3uErMPzM1Fz
dv9ZMxOY6OGD6kWe5E2v7gcEt6r5FuPrbsF0IuWhb9+aoXEUqsnvpkLaWv7HlLOFoBaKemoEMJYM
41NAzKKcvwWpvB3bY0ms1RDyzmP8Mmwyd5sf0WKLXMQJWPyxw8CnFQRDMqTvIm4bM9AdAsM3nYYo
H2MVBGuC5WnqDoY4Kcq9yqiaKi9pBBkcsB34DyrLKFYoKdYIFKOQ1cfK2a1UZsaQohParsiCCLSj
Eu+IFllJuivnrzGDb42CKZOMtcRFS0yiUdPLbF+1Xl2XDUQGJ/pcdbgM9N2cv7COmpGEjmMpCgNr
gKCoJo+0kzWF7Q+BTfxepR3CIlmXTKyFPR3N4WlaGLZo8JhZ+0HbzBItKBMlSFQoREJ7H+3XIjnX
qgYkEL1myHAUudor1TWpxrUcfE9dfIuD+iEc3CjB9cMdbMHjZPtRjG8xpGIKUzuq8k2pI2/wK09v
j3UorVo4Rl9hYQ6eigy9WM3aWJgrrXuxWt+RA4jLhW9NPAW/T99GG4Jtz3oxeiaaVC3OdwEmV7kf
X1vj3qoHotQCx2yhtzTj2UziS8OA3e3JaFo1/tWQeDjQ3uYJFUblKZVfgvopap8GVG0zDQzFS3Xr
lY8cUHPgKAn9y8Q+gTwVlmQ+zoBGVcx5xUBtZC8+bqx59tdG6sndGc16nNLA4Kdbid+YEKD6/reu
fda6m2ahU2a2a8fGq7Qi1o4ohRIy/0GVCGnATCHhTyCa8GTW2zp8MsIXsxpWErDp2Joe+tgl93Ql
B9RNZOda4ImTWwqWkFcWp6njFsBZqQjjIBvDRtOCk999aUnLbVycE+Los/bSm8Lt+ua+zj+b7kmH
cbVyunlE7GiiIqeJ27jTwRbFsdb7NQ8H8TEZBxQv8myfaO0zXWIrIMhVmyPD56Cv+ONy1+9tMboi
Gb+Ig1mFfXIQRn8LahxYtYAUgd4A5FCbI/RhK70rU3QrpY9xoK3IcAq4iKqxUT6BhQwfFPxtgqG9
xaTZyn5FQs0AnLMorOwNpbH41yJHTqSTmL3OSO6XJr2sDZEta+g1STLJ3m2A7BSS0dcvquDvpthD
HGoDMSdt9lohP1LoewhLaRfZxJmMkastLFYVoM9rVhWAQhnrjgaFICqKMrpXXUrf/PLK4jbAuw+T
03VHMzjbwTkjcV5UvmdnOlYsojl5IY0+20tO2h8JGjb5w0sMbmAimLXh+sVGUkAT6zvfOnIk+KQT
1vg7LMhAEr975TYFYEIowCF6osZfC+zNoX3tEASphur2lnan0EPoI/1WauvQ8QjXqKAbYVOthDV9
GF7jITpT28QUb7P64WrFcVDmMlJgv3nxR/WEafc18K2D1ZW3hrQlQx1+rDx3p0TZBRqITCVuMcAY
xaWbHieiHuheH4gTauWtWUn8mg0fbkqs7L6XlhIetsAACTZg+2V0l7woCiulRoySRfnRHuHgYx13
KfI1nRgkNb8Lu8pLsn8EDCURWejt0aXko7GP2bsHdKESbl0lI5OBlEaBuxmqfR6EU/q6N+ZIBfVV
y2tmqk28CxdbyXeSwL2OLnSiHKlQA6cl7w3tiSVnPJZMrQMMTztvyfhw7Eo6C5OFNUhJlBzSOy3Q
79VMnOOp28e9tSZuEZWqqHZGsmO7fhyTQXawHiMkVW8DuiV1rUy8CirNOoRzV2AzkY/K2GGDzHYU
srv93G0LtfqRMxikXCP7yLwXwnDzdnwcJ5OUb+SoBTUSFdxw8NTcTJsJfO5e6oIct/atHIz3TCEs
1OD5kN+6NNtMysKv39Ruxr5mHlppjVbab655j20rKJBOjOsCa+Q0qHdpgrwICnxOh4PRYy4T9qXn
JdbyMNYr3fpReG5l8tp8ILhMJh2ju8g6uxeG4dggpyaS8WvRXYIdJLfukuKYBfsqvBWPYXnAVJbR
PyEmZzk+amMxiQrLHchsHRTzLJOI0/Q9Bj6W+xkJjT3cSl7nQ4Wa7STr31bwFskJumF/SwRYKdN6
VNJBJ8z2aUbrV0+pZ80S8rlbXfrAUOmDOkIS6cH8kyQzXzFdzX5xaAnTV1Xi/IDNaU+U9MSN4ham
njpOcgiR5FZsjipaBN5H2vCepTBvqfAaVIW5TYlkGHggTG9DBnzPj4NQSLCQnyTfZNm4GaTJUbGI
dikyiCl0rDbAjCrcwCqf+6PpV4dESp2oVbZjmF+6LHjGlXjsdftJwIlZKUk0PWOhyYXsSssRRe7Y
S0aGimiwxcHX/QS8DrsuXEAmZpBcWwX5Yq5ON326o9MCR0LFqB2fmImOhFE/ziW6C1V3/JLmIfk6
3k0NUaAEbBkRBw9ZAKSDX820eEVHVOeHseWhfNociWFZecdPfbX69J691eqbpqrP85Ffi3becXU+
tqvndPX8vHr2js+Ny7+PZ+/5fDw/H73lX/nK60k055f1VbraeBt9Fe1wv67Px89/fsPjt/r1s3eu
HP5YVq46V6WTCuDlyr3mm178I19hnB7Uc+JJD5bz3a4aJ1/597Kr/Ehe99js5nXjoJQ9BOR5eOMB
GR9uhfYKLNOckv28DVYYZTx7Ha35rO3G9OZNRdMSe/2K1y16neZ+/M4c5KKr+CDtl3iHbNd1HE3r
YHLVK6kr1vGz4H58YMSKMIR8mj2LiTN9KW8EWGiUxgwr+33Q+Jf+1cQQHQ65dd2w4vRVuTHiBQLU
eaiNo8A1UmywqvrH/CA2/GEyGVYZcpycEgfOerIz5AFEqaDQM3/x42C3FFFw82sxaSWI8/DVXKqZ
ibuGyYChlzl4zZj0dDBZpNyBhOL3nCOCJ5DVGctk7+dhAW41H3Q/dPGHrYX8Fcp889qpnJV7M2gO
HeSpbNuP0ayte3k66FC2SvqsdPVa79TFfqrAuYrulg3ytvOpoetfC2TiQ9u6VjXuDLSoqhhWZQ/v
WdiOjHPCggywMoYyEqKWJt0YeGKcAcVZs5OW6Fner1Q47NvBY+QCMMhdFXCcqnHFj1yjxSaRa542
zq8ZWQXpPKzTufN0P9uH3UXwGEz+uKrQA3TDBg0XspMOHj5AhlwY43qU8GJPvvOPyiGWN0DQTYhu
gg8lCOYmwYzMLRvGLkLiqtJ3xAtBx6ZgjW9dxoVmjx3mr2XqAMDv+3yXIJeUpbuiVA/BZDkTauUW
vCEcdE8LEWrFtRdZP53Foyu3e0NDX5jcLM5nU67dccafXH927Wm5sl1GbG2ROXV9qAmnXg4acOiI
3xmURfc5r9rip5NeJTIk7Luayzf5LkMS0saIQDnKvzBQ2LK/mTv5ZI3JCQnyAoOTP+dVg4l4nqTf
3Nh10ZWh1vFr9d7q2ZZx/GSrFrqhiXmx9tmxHf1jCGJDe6Ks9e4y54dG+NzlZE7O4qJKtJyOmquk
HNqT6gnlxweHWTIiIqvjb9qiohaKC6RTqKx8gmrCwT8W2En7ZtiZ6D6MIdh09PtQ7HLXAQ36vO9H
CSNtctcGX0gTW3cJc6ppM2Jnr6JncJDVDH1RLbaQ4DGBkFpyklXmCx3paI1Al64NhdaT9mE2uVqs
ZInsJQgTAnSLIQ6QuZQfJp2avYCwNOCVZZxrQUZMpPJ6sG+Q0MSCv2x5s2shytAdVt6oQ3WRPaWa
vSbZjKMH3z6Tq2Yla13izdjQ/3zXl5+gAnwdT4K0qoD89P6hmW6k1+7qmk+J31JByjXMLzZzbsVU
DvGvpqSlXMeZ2b25y42TwBTto0lH7UCFzqrQL775lFMAhxZauUrUT4tTa7wQdtDmZ/4jUKh/qZ0a
cV9mnWLqD6rszTauYUwK1qBTjGqS+MB43L0IIHub0S9XT1IP9zhLhLB5ANlYabieBD3YggwFH2EL
2vzcw7DFVHcmUyBnhJBRpNsfBHrktFpOD6O46sh2rOA9SGDyZF9Zd1FDmLXiNNVynGiHRLnFnPR9
uzNtx0wfM7CgFJUUlzjVh2OpvqbJ8wTCIq7tjHNejonxAu4DptKOYXJH2uqq6opjbDzmE2ckrwYZ
ow0GeR8gpS6+J+wi0YBVQTFwtBaOKZpNOyjbcPwYJRzXjMUz3YEmifb2R2E8cYi7U4HygF3XCZHD
YwRVsxMhegoLWr0rbOCnCVG5ejBzR4Ok5K5cMTV2xXuCCpQN4FGvcZaZTmB6EzjfrL5YIvs2cbaC
9KNqTVfK6GM6E25JwGLOz7meCKIxE0z5GkEg3jy+1b0OVfcljUvQdr+Wq4yXuwom/B7y7ijDajVg
W0/h7jXfXxes5T0uL4WVCM7MjLZBBxLa3gzzVR557/WRk/O4giNOVYejicQLEvEjrv1PVhGKkBnn
ML0f4HijKLnM0muP2kx/6nG/hf7NZqEYB2VlGd0mhyZtkMJ3YHdYDCQBpUi1Vc0RtUSzFHm2Wx4X
Ca0tcR4TStGZxgC5o7gAVatBU2tfP7f8dzndj5iZVKldc3XG5BqRIawzYM3ltTJCp+AM9PXnRdFD
CssUE80aQSEnOGR5UgHiRCFW/ZgcfIo74id4ZAId1LUfWohFBofoTPQOBw03kQqQE2M96ex7LsBS
AxO/c8OObPRhQwgFx3QT39X+FUGcoKjLOIS8cMriECG+xuIS5BiwZSDAT616tFgjsvZzlgZ3+XGr
dAuG7c/kn+w+Z87T8NjhzZjecl/Zl/V8sJL6rKFtEqK4wW7K84/ETB1AZ6s7S/ZRhz3loLFlYcFo
13CTPwVBPoM87+leILnAuJsggJpFqodXvBY3/pRXN4Rmsi/N1bLZQTQNjNXTtS4f/AhJ1PjdVf/g
SzWIL6q6fpGpJcwK1Lk5UslLXEnxMrC9R4t1aBuX9ovMMBwKaVNlNotTT9iFddHV1oHMPQWL0kOy
Hoz8VHN7TZgBCBKWYkJV7Ss6koPG0ZaOBiwc58j8MsmvpIEig4TAIF25RL0R8xrOynzdD+TxkO1S
k4zopwa5zsY6gXBuLI5UjLMFw04e7OaENlHj2xolR6VHfqLBNDjY3BVp76P5Y9pMqpVBgp/F/zuO
u1oPnJqgC6WuHb2vcUuBfcczdi3KCEF81QBqS4ScJPPZDNLvYop2cjmtfT/fD6a1MczpIhuk+PgW
SghauIXNP0QdoLzJYwvpdwFGNcBn6CWZpR2rMpt+mX3G0UubKm5l9KQD8G3VPR4MZIhmvYP5exQk
/FKqyzfeMkINluzopKtQcoJTD7vhi0k3RWHikQPot6rHsjeJ2/LxLQT7oeXOn3RPZGCDAPfElqtA
2fMcYaVuiJb8WQSNYkJQmMng+mdY27tu3EO461+t2CM+WRX5cK+oPlFjqBlYjuKJTBer57w32zs9
Lx0pQoWhrmLlqwzfsD/q0SnD7TSayAgk7WD16akf/QPx3pTH5WiWiT4s2Tk/lOGoLbqv/pn3ykaF
rp0yXCVMrPzk3UBq3AblKRF9BylYz9HsSUL2xuYp5umYp26jyW85knxUjutuqRtgAyrtaVsZX5P+
JOr8SpxSEUU7owLElPOHsAnP4+JVD9tFN2iSwIihRXLkPDlIyZWokGMpvdSkdoaoX+pjvFD+dwX7
Tpqfcj5+3Bxqkycza1yt5K1EV9s+RIdqT/lWgOAODJ2h1SJQ4cPVAejVbkGWCs3Cg0x80cybWwKX
nCi5LSoQzc2U1C7U75S8DT2zWjORX2lthhclnVYE7Kz05uTTS8Rij9exwlH4PHSaEy5XjvW3Ic+H
3oZUirfw9KjOjRKZaMjTwq27wA5yKvY922UD0quo73P/3Srlh4mrvkrVU6BnjlKK+1nelyo96qi8
VKs+MjGa070/MKkjC0Uo9mF1CnNWTW5QhpTqzU6wsEiXssi8ejJpVIp2fv7mz05ieBp16zPVFANf
Q7VDotTLjSEpnhYVngJsqzE4SMmhzQ8ZN+NsoOCklintT0F7NMBerdq+16pbrBLlhyLADXyEv44x
Obx1+rh6K5MzgWg7SemhDbG0lVKyzgJCh9H3VYmJnSbYJpnYKuTfyn3idWykRaUCcuu0OeJSGQZW
WKwLnKD6POyG0f8xOmxdWJrHihSgcNg1ib1kdu7SwjyOOUGsFpVdQDI5TRxVwmMkqlPni7vOV1lD
+Ado04aHgjxVPJs5aCg4652m9iSFYm0DhcOyn4dvwWuGqiu3VHjTpH8QhMH5fXFVk3QzTeEu5Edi
KKCw6KugUWhaNrO3osPIVtVs7YgwinivC79byVWyE5EPYtA8yWN3rIxdmGZ7udLdnOnPR6sfmDej
QyOOC2y4jQHnBcU0Ulh4cnoTtbjMHUB33JM9KxMDSZFxkezUdH7IENSE6qFZAhw4sxICd0p2OwtY
ZeH85/401NNxAlmTZ7ft/A/yk7bFUgsbx+Yq0Bh1LMLGOD4344zxJpGYz3oM5vJbnA9rpQ4fK2T1
ZUuj8s6Kb2pwWxKrMyTcrB/Em3qCQ0DiqiVJxkz3IY/5prCTXRj3IX81pu8R0sOedu1DXh0afdz4
fPUhvTQZQ8mTmm7IuZ6AoMfx1qjfDV5Cg1IQLgH57ACBVndq2wuqopDnK4uj9wHC3PIKfQadHTK8
GXX8GgZIPi3lIMLkSc+59aUwgLnu8FqppJr0se/kEyhOwkqZa82dPl4jInnnqNxJmHG1vm6ckgBu
f0APzG5fZc9a/6YP4EtkFIzcDuKxxUWjieTJtMofu0KINQHYxeNG5hgztXvRRayt0bAudHsnJGxq
VigFjkiV0K0Ij0DIAkhdRVhCYyezF/m+yg8oGsjOtPrbNEyPgQFOYAw9r8G4PSqTsS67/la28YPR
iBemUuKdeZkLNT/Fc/gZUO3HAv1WMQ7P+DlZvmckg9AEjX8uYtVrJVL0yo9wPNVqd00L5Z9RQTIy
cLSEOpnERXl9F1Qagie0ycl8jMrmJQ3QH5T2JsNnqh1HA5edfacJe28OWwQnEyZWtoUNaZH4CcKf
vngLxugTlHQ3YeMphXyvV/KJVvvihZoCUg6CAywUSuufrjCRsLcYC6uN5R+gcLy0e7SQPooODreP
DoMvQONkjIsBhrmZUl2Y320Wz0+kC4ZE+f/MwidCfgAtg4zEPNKOpEChyyBZ0qBtnKcd67Ht+5vQ
fCrilyo1iExESDGv3uExBx0vW5LwSi9WDa+Rfr4M3Icy8LsQ6Ucq5suCn01UImrmuBnzfh1WgUfO
h4eEH0Vg9ZxwGEbVvB1q6chuhCMiIBsdJIrnO2OhWhQrQX+X1r7LPUJEmzWRSiX7V9MuflLGx6LA
pc18oRNlXvmXzuJjTUeLjy7QREDt6KxUEw65gdG7XvqoovlsRDCX5YCW/6ks4nM5DjdJ3BUZKRFp
gAxrxPbOF47mcW1SAdOUnCVcxeygIB0plLeR4IcY4oUzbVUVzUYBPhBl+K1M7a7CddtPNCgwzPkj
xu2JgUxIp0VsLhELjJKIlK6nLDBc3XjRe5TrFSEldrPJFOmW4KTwK3y1rZ5vgqhNMSw+z9NdwtKq
oz4xeD9CWiNGcfnhNMpW9Z+riW82Vl0wK2eq9Tt+cuTmxdPWj29VfQmMd59Ifil0zJEFQn2Sk9AL
ExX3x3QRGqAq4Gy1vJHaYKP0mjPqGIkxsOeN/ZBw2pf4WrOh9GQN27zGfnf1k3mrSuUZK/4lnBua
uW0nbmi9bIyNYX31k7lC6OP0lKCTsr5ELiW9TNoJFTXlY683h6Ld2+aLojdOmDTOgG3LEurBTiaX
PRKYKnZKbhxMcIXGXsg9WJHkUFu9M8ybExBHtF+mjDEt3TS22WWs+xFBl419JU/DTWbbu4CFTeby
lYp5H1jDxscfauD4CnzkPSdNYTpcG1herPYck9iB+yzmSUUPicltbHe29DJCtZofDZ4es39RDMSg
0BjW8BkRwjPrl9gsV4PvUWFnZEzzQMQ5sQg9vpWXhMen9ok9RIou1KtdGKtg+rbThyhJnLC/8Oug
Gpuh7JA0gHkynywT/JItZ6BvEANy5Rgozi/ZM4i1MLQtxGYmv4luMQuxwJHxMIpXI8dk1LSehHBF
4PhQUeiO/QNgRYaoOAE4q9Lx2BbMzABFYroYAOE6I1j9NrKEJymNMA3rvsUU3E3O2LHb9Bq0/1cc
vGj5FYQI3cpYzMdpfjU1pCkqfdgAvD1IIRJlYfPGBPbMO2Ix6WCB+giAXsZw3IH15PV2TnychIvv
4m6RPGulkyUwcMqpDEECwnVfdzBmqDLdGiCFMVtSxo9CxxWb/63w7J+g9n+TzP0KbJJ90EN10RjZ
VKqp33k2bYwyAr3/mDCQ4MvlhzIxwMeK7eYwPPpUuiYyaxCmlp25IaxWZnQhQwzhpcopOFy1gvtQ
R3QWvUX6iVTPtcQOODFqpjG+ZYugAX8NO6pGd1n8UyKPGsz+qkSVK+GOUSOT5EjyQxJsoOABo/yQ
TKdoWE4xjD8ISEuASR9JhHDNvrnqpXkNkOGEA82povYoRkOgiKIXYdANNHwp5qzEzPmyr827IiZP
BIXLBIiTkUmZxsWGDWod6whh5MgNsJ4RvKiTA5egwMtvuq44sW/s+vSQ605rAdTG25Q8IsrC+P/0
7sdSnVoDAU1u1ySr7vI82EwEsxDntJlylC6JvE7z7xLa0Hc7Jhq7eTDY25aMtf8Pd8N/Sg5/5dh1
fc+bd5izu8pwk+hEK3dG1rx9KAXSX5ZtN6AXLNmECjlFx1z6i1NLXUxG/3sr2SbQGHlWivxLfdnH
wNhKrKdHI7tDTAJoDGAGmV7ed3eT/gi1Rq7rUeEt4dUmJpNV95hmW9S48Cmpf0aCOCjr/CTlRHzt
h8P4+u+X58+JWyqRYIasK5r+uy1AHQye/ySSLzyfIHTJc/sZH+udsTfvFcd/LZ9rdgcgvj3vP5mU
6Wf1Uf1iU+Rh1DfzHsjXia4QtCGLulN9ZD8NAjDL/fdP+btV7B+Livp/P+X/ROvLZHr6+tjS4iR7
qPRR/vo4z7G+Ne+0+bXiu5SPGvhW0VoPFoXa6YL+55cRQ2UdlnsVC8BfPtEfVbX/8Yl+mWZm+i7J
IYsJ++ecUD3NxexNpk8CDoP4dwkeB4DYpzfzL/fzYgj7fT9Z8tJoZ1DebZi/LDKymCszV+b8TgKW
qOY3KbsIAa/5Viy7Qrk2/lpK+rev+EuzO7V2FkGKxMeqxcqCFGXe9GzYklyR9QCAnl/amqydtSmd
NRiZMqYj1nhSh3TDT6CFcdLnGOjwbyVYy4Pzbxfi1zu6lUTJ1ZHV00i3YxzeTPWHHcUpSXKj6G7V
sW+Qnh6QL9ZS/CiJa9zv/v0esJZr/T8fwVyqBWVT1nR9uXL/YZyKLShhXYvLUzdNbveTJiSjACkC
fpp6fbELzjWA1Nog4KpA6KMZ204OYB7MDykv9tSgyWG7HQxSJkJ24wghIAqiFEfvXFgPMXOgnn9r
hk7yzfRAEcCec8Stj3ZKqBSJYWgKRUR4T/KhmIgP8TIg7qoohZXNeGO38+s4mjvh+wTVNMG7QLEF
kAZ2m6WHWqj7AlrIV17mqb9K0fxsq+I7HnjF+NvKwttO+LOvE7FvAOPlsGKTuPczcsDm+YiAZNdS
Wm7D1/WJui9H7TUq60eYyE3jD4j1sbsPZOkpzqT7KLVjLyXR2dXYn1U00U///mP4Y32D9f9+DOKX
EVDE9liBcuknEsBIakNlxTTfcjvAUKSHHgOFbZwakjdRjzW2B14Fh8L8O/d8ZHwRmMmSx3//TH96
YQkuu82dYevcBL9OHfSSCGT1Ob3zYTCH2SLu+NKUZK/zWsejNBJQESBkRCkgKZcFsBLAMkqHiaWA
RDQPYfbw759I/cNj/F+f6JdlOCvGskyHxDxXZHTUHyzAIY24JJlPW5lnZNfifbEu2vBJ48oQr8w1
I4h+j60b9NX4lGbmPg8gnDTaGm7bw2yH9q77mxfxTyGl//mz/P16K6PQLqpKnMyp3FS8xZN5P8xo
BLS9b+/L5DOz6A7/y/HyR1uCbduGaShLg5n266vaCm2zsJjGyVi2uGHXJS8iTB2ZAjUfNdRsfPvY
lP02JbICBoKOqn5T6RdNb1dUQ60R7nWSpxYN1hGKax8q2VhrLZrzibF/uunZfd+rDt1FO1X9aDkg
IxZQY77qwW0gfsrO6dhmg0R9z3/KguladRumYs2/zuBRvf8zdMHqL/fDH64056imKKoiq5r8u8/P
aDK96+zcPCnqUSmGe5wydznxeVGtryXMF8xxqg8KLoJTKr2ojCm++RNY0Gpg4vC7m6CjDbpiDp9k
0EXlL3EWf8px/q/P9+uANSd17PRMN5Yi7Eyrr/XgFdN+gE8ZVEy8MFVIvdc5M6kvdkvn/F9Pvj+M
bv/1CX7dFcLstYkaxvTO1r5H461KH3owIfRrpLZaP//+4zD/cJxB7gihGoZmKv/TG83eWrdBNDQX
hrA58ILyMC81bW5WuVVIR4JrV5tZZW1b5y0SPk+Fg3NkVLKxCxqmx+gsee9tSLnTnzKeUfDoYVO/
5tYWgb0BNyM7VemiHKLRjMzA8MeCXZVouttWkaMjhpCccHIEa6nqLjLJq4Sehx4madPZuxCvXuui
aIgLL+EdgEu8WhdfaJ3qERutw6HD4xLo20nfEdYWSIdAvUUgO8EePODfr9SfJlaulGUbKhVbdM3+
OvgpISxLe+ZKhTuoRLJot9aJMr9j9lCD47nlY/5FU0e8YmH1zDv1rO/EpqeedDX/QBoco3P9Tnu0
hWHnizkB6PMv7zCx3Be/xgKhKqopGwKYTTd+vWm1yZRS2RibC0mq1EBpAeQsypdNgAqkXw/+piVG
MHFRa/T8R0MaIUPqZoAXJ3CEdA/oCjZLZDFrGRGz5MT38hlWV/KPieI2/W4RBdvFJiEOEL2Aue34
PmeCH/aMH8QBeyRLQXLl48ayXY7o5Yv3LnlBoJUorP/9p7GcY7+/V+3/kHaeu41r6Zq+IgLM4S8l
BmXJkpz+ELbLZiYlikHU1c9D9wzalg0L50zVLlT1Dr3IxRW+8AZZH9R6VRmbhat3xbbPpBhq5fNO
8oIU2wiKgdmzht3Z/2IcSzUlDixgyMrVOGD5zpoiMA6QPVBOFKVZlhjQ/j2KNBwq16/De0iA7DUT
59irYRTFOsgWHdc5zGKGGWBXSbpJhDWGbbREwuCpBjH096CflshXg+qiZliaThgpcQ19DyObSoKd
pWXFHZaQBifvYX04jqH8KMWqfBjAJ2TfoBeecFrIzUmMIeRhB5YVxm2vUFvwsm7IG6ngIOwBoOvv
p/ttSnTRRPkGZ2URU9VhtX8Jco3q0hWqGUGEghtaT0vu5PKEZIKnNa4qrES5HNPFCsUbeY70y/2k
E1LrmoHciobL/fdxhfiUnJGmiOfn2ht43kkFWOwyCuONgSYy8PShN1XcMur8vOq/fgyJL6DrKvG8
oWB3/zkdX16X615TD0X2+briUZvql31TfgySCPXReNXpPmhh4yEa6iVJ9QAvWsMMKIZvrFpvFhoe
aa87JhCSXEO/713Vzo6FXlqtslPVRTUICY2Kt5JkOjopXoqyZGX1MG+69d+fbVioP17DkDSDDaiC
MLn6amaKXXQIiWF+aDxCzzJ1dGsfCGPurr8Huj4Ahvli80uqprN4VeNq8ZYnvVWikxTPU6qBSPt2
1pRalJ127//TcWS+BvGKKGrD0X+1M/NEEMWDAqf8QJ6bFMhQeAQHoGBuyIr8WO9EQxzcqsx5xp8U
fYgKviyAXAVlhBV2uatdeaq4Oka+mS0/XpzEvnHafHp2f/9IDKWbokh9w1DMz/zyy1CBBQAnFQ/h
UuJC6ivJKw8JDLfCza3gTa8pZ5QfLQVjCCVVa0xSQcB/xXBbCmXxPtMW6QntOULxEJGT+tHMeigv
yJ404o0z4DoQ+pySL895tRVbOe4TU1TjOfUGLihUwmlAUicsj9ObHsq/zT8Tb+oaG5CAXLxauXKt
ZtIJPvxcuiRA4t0ke5Zaz0AYL4J90Q0AMzTaw4cwTG4dOdcpEu/JFycGGzaNSjHs+6fvTnIa1JcS
W3fR0w8I4FLeOAd7RT+5n0YBl8u2ReiYYlLY5v4ZZR5Jgcq5NLAVO6W9o8Hgb9FeVUPzxvX3Kd52
tVRkCYs9qogSeaV8vc0oBlupFvS7y0qxldWjYT+7kj2ZwFj3Yq+1AzebPcSTh/nTcjTabv9tEg81
Cif9n68EA4kay6CywkUlXcVeWQlJPKbEPad5PGxErnz65n1DShMP2r1/7/kfdwAf5NtwV2/d6roR
m6dLPqdhGCqbS+ACRMowMFTuRXl0fpdvZUXX1upUchiRc9NSRA1RoesXhAEglQ0CAPOIIx23O5b5
xUH1hSRDgMuzR75trHao35xBWxUsjxbvaFrhSl0iOqwguHwzPLi+CIdHMkG9qJbGpGvXiZoidx1s
kkO/u79/vLilveK731kjz+nGy6Voj/xbx9LPI5100JQklTBLIx++OgEj+aDBBw4TBMfB1ihjCXrn
UdoMRPELTJ4zzD0legEmPLLA0stYbCn3hxyCxmlfdpusQYamFaf9oNjdIc5MX3qcGTPrXDo9LDlo
qTc2x7Dovu8NRRxmSNJEQ/5puy5WeWEB7s3m0mlDYQX/S+v0/PdK/FFj+rx5sBQnMFQtUbuOgs5h
lQrmMU3nF7myT/pmEL6S482l75Goo9ZlUgEnAktho6nCTI5e0vBZp4OsaU89ErNhsefmrVGQGSA+
fz/bz6t+qN4rpgIDkpTo+nOpLEGhqbgZkW86QmJJFp9fZdUGNzwsrZ/3ACOxKag7K8MZcLUdqy4x
6vzc6EvOx1N39PvS68OPmGB/UEmqUfc5nCGI9wj8UXIdRJWUNnFSScFJz9hRoEWU5hCPswgtApNS
aUAuTa/gdIG2gcIJurWDTo6A/EhnIE+r1/MU0QyZpvwF61+FSDNG4udUozdeHID1OAJwJQFUf3su
XNPsR1ZsYpi3VvQ7cwBXovtxjAs/aZNZrD+cs50kmctB5Qu5MguVqEP/zkUmdfdB1wFoLJ3z8YQl
VI9ALs3dzhjIyWJACr6oTxBZEd+nYXdZoSrgHInadIXcHOVj2rFGS+1Gq1yMlMHDg1KV8wNhIEqw
9SJSrEc5LSYtUu2HCiOsvKRVgPqKftmY0rRN8TMAKhCjCRLKG8PgkoOEnZJZi7U8KuiF3sxz5Os8
Z1jOqIpRmqTgoMja1Tl+Qu2iOCsHfYmWUnRaiJW1XrUWPKcDGC9gC+WyMUF9OtblpcXITzrvjfR9
JNXodMOXyuNsQm2/02/ssh81n+GxeBx5uOX467OZ9iUg0huhRveiSOcnDnlNJWWVFo3qGfGi6haZ
/NEoi6LJxwJ0p4QZb8rE/3sv/XL0SQR+GgmPQgqvXUUA+iHQO1Y+zTkZrQt1TGuhRgkGXeG/x/kl
yuFNVc1SVTD+xLNXAwlVFEgnteLMwufrCF+a9lmBm8sU/eY4ew6pDOrPQX7jaP/tqPgyqjJcNV/m
tznEgpLJeTaktwhA4XKBlA5Zwc3S2Q9Nuc8vSZis0xcxf96jddpJ0GZaE9uDcV6M83ytIkMlv/Wo
MdAdYtgaQE5BUse5GB+R1kzkG+Hcby9rSmhJKBxYQ5D9/WVVpGCRL+gyLBhHCCkejlhzOPEJbbiP
Gx/zt1XzdaSrj5m1WW4mrTi4VevT0Ac474CL8qjZjZ5kv58123B8y2LutzFJjrmMuPS4/YYd/uVT
9tAAyrrRkzkgKvW8QJ3wHPLXjVf7XPBXdyuzJyv6kAwNOd73YeRCrWKGj0HRYrxQ3GVw4evTtNTV
f0cFfkKIbnaHNgzQ2UsvuyVIvghO7ek4dKQWzSkBLV9McmQsIYkK1hj+q4GknJiCt6rReUUPIXwb
4sf8sNDbA5ivh8zcladndABHF4xAZTikxFXcqDkoH8kEa9aODrSZKYIVxCcyoUUFtAK4BSZ4bgoZ
VqUVOxh8XZB2MZDIAV4aWeusl/xMAnuKzNUpX6RqeCNa/W29UY00LAQKqSFdH15h38VYpups6WIz
tHn6aiidYmQwytUbSeqwoH58FcsiFCFMk7Trj4+E7inAKiudU5Cp4yUHiHnY04Ltjwt2Mzbhfy/w
X95MFkn0Ke9R6/sR9StJomHsKiRDXkSdT6TeQw2mDKBDUCC7MdYvC1smnDM/UwzlR3k3bE5BU1dd
NNcOGyoXhYxHqibYSvtRicpdHm1PxvqSviCZBPt+LCpegNjcGWZzPq1brwJGataSh5BdCbQwsWS/
Rjws6S++qlR4DMnLOtZgeQJlQVmsvjfRK0jWAxMmAIaSndeBaCIGQNJdnfxM7SccyEU2TVTRjfX3
Al3KSwVDIfKq2ORke1bRGqqUXQ8vI8RI+giNvSzEO05URalnQ3GnFkq/yu4iHZAXhDBEZKnbN+sA
1xCiQ+Nsbc6N5CuHy7TRj3dG6WoXUN04caX51KIDk0HmLoL2RjD32w0kiyYIBkUyFVm5rqi2TRGd
06ZP5/ArlZYdAjWQbmD4rmibMFicrMZTkLnKmxtHymeofLV4vw18dS4btX4qzFbN5yLEfRQZ22oh
NKgOjM4PfNzYcCGfXA6otty4239dxWzNz9RO5aW/H2WqKqIro+vxHKSfDNv4Iu+piUmn/c0i4vAG
12+I/AvwAwvkkShe3QdpcbGMk6B8Fqvhe6g4O23NXRstblbffnsniHskh6ZuyZRJv78TUnqS3ivK
Z5EUQeCeoTB8jU9AuG5V+uWh8PLjrXACJSyiQq7J6vexmhayphJRpka7dnBav/gc5KcjohgGNBRv
wE22cNrRTEf/2kkABBUofvdezk142kDkQQ1HYO3fQnj9OtsGIZtK9RHlo2GOvtyEWn6u02PLHGiW
NULscgDI4x3XUCkCFNypk78PqF/XLxEiaC5LZO6v+0+nLA5KuYCMEdCFi6aDWT2xRUL31kR+XH+v
zDU+8XCHQ+Rpb4w9rNHrb0CbRVEV4D9D/P79XZv4rBy1AvFPFaIzxnjoI3aokWxoT6roFJ9yt8Vo
hl4XEjh2Lv/Pbzg6xbIsacy2YX0WT77MdKsIlCzRL5kTAbDa4mwQYzyyfW/2YX57z68jXX3TohWT
vDbpw3DjQPHGkjOmMZZNVXlxhGMhiS+EAACOcLYU01tOoT+gEgSvnIssc+ZZ5OdwRX15z1A9Z5V6
zDF3UR3E1A0DNN4lADtDsg+S+0K4GhnjBuaEhoa4ugQXmpLwmiENmkxaoOujuNq5gpa5HDR8Ovii
tKnNcC5gl9Nm9xgvK2XjNMfuxvr47Tj4+uBX0ybWlyAUAxFKMkBfoFrRlOokt5d56xBXf0kgv03R
1SGeqkFYNGISzwfhC/pymx4NWgP6PBhtz0z9oIl9vY5Ype1d7xzOxRJdlmXV5eOYvjUmB+f84KEd
QJ90FAv9yETnoH9Sc/SMYWUN6tqBlCy4Xxu9Hg858IGmdi7sVYS7jCzapHDcLzr6AcVe0k/L08Va
DsSm8Gbl9bfThYyUAJsC09B+/L4W+kjSLgQerHnsQTjvwF+zzYm1pfMGis//Yn9/He2q+B2ljYjh
gZjQ5vTkfWbApOFciTtf6YHZjgSjxeDPK6EKnNNB/2n29/g/0KqfK1+26H7J3JSADL+/rRR3uVyZ
3JExGnRIKZKLNigunqdC0o8i1BQ76p15DAcAZfcWQZNGRgJnbaFMbe2A8Av1a2m+Q8iqENowCNva
SHFxUnNMAmKD1mGEu5lFpUY/3qoC/vahVI4lRdQpTSn6cKR82bTCScHQIZCT+YGOejAP2HHke5wR
KqD8m/3oXyJw+etoVwdxHZcwveMgn1MYpapFHfw8CPKL05w90OjPhzC+sbf1n/evRiZNrYb7XtK4
Ab6/YN4mvXXStXSeqhtQn4mxgdGoobCN0rQrldT+WlfCHLzzUrZQmfpKgGiI8a4mAcAV4DKyAec8
nhXc2Id1EkF8VPeCCrqHEjY1NWPg4yE6HFEe2zRH/oL2jkJhdXjXppfChNeKAgh6nyCaSN1Onac3
OmQ2ECDdXoS7BbNAghcRRKl/6j4shOsP6T3BbAGL6wxFK242YvxaRCAjX0oNroaarFC9zopb9hiy
+bNmPswVaRiJGDGYevV5RBlaiSoVGV7PIngtbX5Uzvs8rvGstdxUxdOtEzbD3MTv1JbHnYp3kXSc
oKgzLSC1Rr556vxTr2ILrs+hVbZgXwxZmEgIKpzNk5eFd/rxPr7sDaaA9hRa5L0sYBESQOvA1CtU
ULw+AuGAfWZCSBM/qhqZSl1APYiNUVPyoG3UI7qUZptMgugMbyVPhX8pGmpyiBi3ue6Se2w5Q7uF
tZHIL0NKWeFeo0LeVamcDuretVTPpAYe94ccv0HJQPc4XkSX9+IQwxgsR8ZRm3T6U4eQ+wlN9riY
9fg1tTKsEAQFLhSmy+EGQ3dq+Lcv4oMaCi7ONHBe0BdDGLAOvRhJ8xytAQX8Q5LK3gGO2FBDvRSi
U5sq2n6Uf7NpVW/AVyLZuun6lQpNNF/qKmU6AzXOOwmvVYqY+eWta97MEEmFdhoWH5JBpE+2it11
S1MBwIUk77nbiapMFqOpYgqWvBSENxcN6NFxFKP8kJzQj9D9Av4Tu5rVLhTa5JAUTopjCxYx66zx
9cbyBuuHBpiEQJMSYWUTX4Vh6jKmUcc/PlcMlGi8hpJ8mcxQwLPrM2rkXNBH8GQCFb+e79wE1khC
YLUxkYNoFGiH6IYfLBGJrNCz0LEeaI1DlWNY36cGBmie+ZRGT62x6GUwSBX3WiqmqwqSoZRQN5Z0
yC71m1DgTCscUeEK1Xl9lImgKZEp4bLVIEUOjsTQzNCTwag0axtHxnmGHlgNLqE9KFixmPDJdCeR
002FH2Z06PyYajT1n8wAbyohWvBp2vvShBZOQrpfQ7sprfgxHPjR5nnahT0F1ctr1cf+U1eEi9JE
uOKse32d+/A6IYOgwToUWYMjDDeUIf0cSVkVrbrB+IEW9Lgm2SjMIyEPRkW0fyRkaAZYHmYfB7K5
VnpWUIJB8XKiU8ChfiygLNTq+bQ64GgXop7GkTRVhakhTy15yp/DZipwdHHCTwbp775pRxUg//D8
Af4fndq9JSEQXqM0EvgaLfMDaX8locCFdXL0hFLDsZ4FZ1CaLXr/eQufjhWkmB9q89IKG00UnNKo
bwAtfql0Ak6RdVxICBj57eqoqbUuCeu+LodQNUXeEUWj2i4P3mAqkgcfFDstPABN3I/QkAR9V1BU
Xovd/d8398/7SAOhrQyVJwCsNMK+Xw4oxgdJp4TZtooRJLMDdoGLxPQFE0L14P091i+lAwYDJIWw
vKWb2udN9eWqlaqmt+IoyrbKW2ONuFnuOjwJERxGWtnWl5env8f7AZCSKJET1qqiZioW7iBXV3sT
nk1gGcpl0641NOidBiUlW6e4R7xna26xwt1aF9501EUyB2nws59vhXHzEL1b8RpJS4AUNzIh6We0
8f2Rrr56d2rRxdDTAq9AjsETjqeUdbhNhjPwghqNycbgbCcRTcaNGiESs4jYDQehdlOEE7lDqTr0
RjD+e6p+SU55rqELCKBEkwHmfV8HOPWYTV/E0fbyGH+codqCi0UPIBujwraEtdbUdvb495i/LT0+
Cw1zyaT6eQ2Y4TbN4xCW8jLPcS0YyboraiCinLza6IBOb7VOPlEY33PgoW0CFMKkE0kiOnyar6sv
0BJYB9UZPP0IwHrjHXXqf5TJbI1LGiY89kSBl+RuPUfMJDuNFye0Hnrv/K/lXwHsPI9z33g4nnf4
SIN05xw6uWEzyuRpnT5o1Vt4ecARrSo/IF7JODGXO47m1s4LF3/23pxyp2PImkNsT17/nkpqqjz8
9csNwAqdjq6iUnP//nLp2UrEM44cgxcPCilQPRQ82LmwbLlCcwsvdbi+ASJ4BtLBg8is4Z2Dl65c
gxrsEFQuKYlnBywm9dcgX8aYl7VHLGBdw7x4CgVb1Hc7DofAQ6pgdBS2vTHTD/+0clXjxF2IElZh
ozbel3iXEBS5pjqFtSLoaMpOI/r6coSWESKRTeJJy65emMFH1XCyscpSa9IHYPQgf/cY34Y4qPN7
SAyaX/ChQ/uLe5XIL+GajiH+SR30rQKIpYcxs4KSnFR8FPkHipzjlDusb0sIpqSx+s48ojkrcJMr
nqE+JpritjHldSDIyfmZVUappUNMb+jDUmAT2X11PD0iEVw1z3WL9ChNY1jcSG4e3bhybmZtpv79
q9HlUkFnmPQMKcfTa1KvCgYF8kLgQyphp2wF/zDvnGhd3kuPySNaA62LnKqLOnywMFbmglPCAbY2
8jmXfHPUuvX4MJ7i9/mC4cYsdq01yqT7aH95snbhq7RCYPXN2pYDPgyXTPOZ4luwSF/Cu/KF+1jY
6tNgUy5VJ0UccHxyETLyWNP5o7iiGL1pJ5JrrECNjPTxedr66H21E4QY5tkkmHYLHBdQuvLambQR
FsGkcSBeL7tFsgqecFmfiqPHDZ6WexigyBW9S2tl3Xuyp3r9ph2jI+ceVklkBxPJBng+xjvAA3qx
bDGBj/3zpJyGU32NgNvIsqE23XWO6qHC4uV+ucEoxK9XpQeD+bQ/buLncGo+JW71cHiN9+m+QXMV
2uy95AZT00smiBYsO5+FODad3iOQnAlzYSfMzxAqH7ppMaknsR+szcnZL7aXcTyNAUXBXXAgJGH+
s8agnddEL30VLnvnMr5MEA2aET1OxBfDlex4ep7FC2Fp3Bl3AA/c1jEWtX9+VXwKTz6EXr8ah0uU
+90DOgC2NpMeMFZfoAQzCcaoXCzi/cU7ztHdWZ7Hw/fngJn1+9zR7lJPXRsjZFE8dUJYbwceGjKT
0KGu7wZzVuNYnwIiMb1wBtx3L69PjznK53yz+C6+6+/Z1qAlVid68Utk7/zc12b5MwWWKSqw42Qb
ueFCWcaTxq1n0eowwXlxqnvCY/LUrhoEUmHAR9tgYtwVD8hl1bNXvJlHZz+Y4GHiF348EV1z9tD6
FokGvwXjbmH4KMP5sRNMtCUe0VOQdyPVOS0O24QnNPzUR3gqWVUzFlr6bI3U9XlE0DqK3HJxQsJT
soOxV/vxMl0arjw6OQkrK/TbNZbrPDNAcReLDNwxZoGnOoKD4IV33B+9cq/NmBnJT514mo/UMWHd
5OAf3y6++ASAdcTKdGsfJvR9PYu9zkU6coQli41iawFM8zw5jix+Xjxc4xfAk+INqNt5/UC3zylc
OAourw2VVVjWM2tpPlUP7UzgC2mYApuTaHX0Evf8YE709QF1VNQPbZBLToPiwlZZG/PTLNsHy3iV
OYpTL9isK2VdOnSCPBh7C21/2GTTctXNTr4wL31oCSPTFbwt7Dev9xHvn5QT7Obn6II7ML9n1viI
43DB/1Xk8B+66apYHPb59rBIXTQ4GMOTZ9UCmMoicXQfw/WJjKeOHSyt9cFTRv2knwV3idfN4Bfh
xw5K3E+3hZdM0T6ZCHj8EhBv+4kw1d0c5odNeuUgwGcXI9kX56avvBhe40pYOccIZhSOPMND7+k0
0R8RDPdwQvbKf1AKjq1tPTdP/VO6j1amYFt34V64FxbRS/9IpZGu48p4Due9NG6d4t58kz7SyZGj
qHWkUen2W5QlP5IZF6hGCWDQbE1dtUYT5AMn43E1rTbAy7KNOhNn6Di71ZuyTrenCeZm0/Mim+5f
kA2cmHipy665sjyEmBaiXz8FDoK4o5q/v8VV2X6yFvpK8nD/cZrZv9P05GOENA7dYkSyskyc7gE/
ABlj+ciT1qcHYd1N2vtugmf9srAHUojgZXh7Obgqu0e3mSN5f4fp4ezgZUQxdrHofQpiE8ErXQwy
Z/JCwvlokc0r9+SDKUL9zkGyYULLZ5LvThPUWKZIXO/jFcTUnTGPX5WtvMHfo5xpgAEi9M7c8yJn
gMY/OrKHfyjKojDClojBz425NsEZfoalq589KpPEuyz4dHYzMrCKfuxwAwA+bh/XsYs+1iiaHp0z
twwX3uTknex/MCPGiYcxhcMC9eNXeWlNsoU4KxbZKFogZzvNuAAEW3UghD5E+2ZGdORGHLPFXN5c
3qAgBYv7wD686A1+x6jbesfZ5d/fsc5nYvTfUOfz0iRPMajYqQqwxs/E6ksc1xI1y0qlBzuRGwXB
TG0VzVEmGLXj4wd6bkjHeIVnjcOVMTn6zaib5rZ+X1/GHexT1kGI3TWKhw6d6LjF5BGpE44XitBe
tGTjUih1UDLEg2achW50cRrUjVEAWDNx1cvhRazGrO5ttKiAXPumw2ZFd6e8vAq75Ebl7qpz9vmm
hgSdZChIGYBirmrIxD5yLtRFsAPKZA/HEGydRfQY+pEreah8sLTLyXCC5quYJYHjgv/3XF+lKz+f
4KqujIZUeO4PPAH6jByYHKIO4LzXIxd2Zi/hJoJuH+K3kTb5e+TPruDVVzbAU1OiQ5UFqMpVaIQm
W9P1OSPXXHTtmPfnGiMo4egOPRsdBJ89a/Mx7xHGG85bDyOyG9na9wzlP2/PAygDeMGErHBVORXK
gyEhI2btNJw57OSftjQ24tvRvVU+/95++TnO1btmjWAGstRYO2tVr7iaXy/vVmf/PaFXmOifg1xl
+giHXyyh7qwdMaF8r74DRg49E80ieIMvyf7GaEMe++PzfZm6q2Sr7ELrYAS8Uv9+wkKaVidBwHmp
T9Q1jYn6GfqqTInzJg77ewH3P28JMAEI4BBTAzn/ngeZYWgZrX60duqi+GfMhBfhObkrHPXOuIGD
GF7g+gUVxTRUVZZBQxrD2vlyCikFYmlJUVg7fRFNOke4w2fIVW/0VYYP/8cgn+XqL4M0hiLVF1DK
u3563OtbTEjWf38nbVjCP0ZQZU4ZEhCqQFeros36SquixNpVjwRos9NeWuWv2cR4le+PU8L8APFv
J9uW7/Gz9sr/Ltf4hLwe382nw+44JZ6LCQ6OqyMHZLnS/cwRNsdd/VLP0gWUyqn+GIFiO66yjTEX
tuXHmf88Otr14lbp/qq29H8//JcXuVpwdVp1UtFH1i6d0X9ANoGSd/Sa/kNwDVmtFKqxeON4vqqZ
/GdIkHSf6Zsh/biITOOIGpHWm7t6fplUTxjej0FSjw2vvRtkWm/0+H47jHTNlE2+k0g/56pyhCl7
eD5Q0dqRlXmpX+4xnnDjsfH094q4UiD4f2/133GuDr2CLNY4dp25y23U0AnO083Zj/fVDAytj726
jRIytVPlqXz4e+RbL3h1CuIUczGKjBesJtjM+JRk7czv/Vs3y1Xh9T8vCHFK5U6h/ERf9PvOjYNT
NIARzB163WRp+VKy89F75RDPTY6uOg9urZPfjoqvA17tsbJVs0TIE3MX38f3KXnK2c290Ctmko1c
Hvun9vAP8Ev3VgDx67f8OvLVpkiTPrbinFdNJtm6Hltkkfh6zdF6cnCASLEuS2bYkt2g9n12FK8P
FRBiYJg0Wo7U3L7PsCqfBbFsDWNHA2LULIK1dWexaAG6jC+z9BnVaI9Ci6c8hJMXc1a60SyySVrI
O6JFcFctTn5P7mOsib+8v9fYJw/nx6MplDgBUBNRXQNhzGNNnTMIjF00kadYXvEo2Rgcqv0w10a1
1xL9/n+OeLWf8lBSA0R0jZ08qolSyWcpGdQP4lpyWk9ZW5NudmvFDQvqr5e8mv9Skg8qtkLmjnLJ
yCDVwbpo8vdrfcY+P8YwMISnZizrVNe/f2MTqVk5zE7GjrDbbmcR+TNWJ0RnwRgPM9I0ktun4TNP
M/e46Be5E4yH0wTZCo96xghzTof8zUaZxk7dfBXZoo2/9bgbdfa+9yErUw2gejWuR8JEmRSLbsaf
xlhs+CcH9WxbcJVbIdIv5TjSiv++09V2uRRae4jMytjxEKPLOKBM8v4g2+0ivFFuV4a4+Wr2TMAh
YGIBn4FZvQ5TLnnfpmKt7xRXfceIb3p8yXbNR/RobTG5TDcoGO6A9uu4f81VbL0+SjTRHvM3YVos
6dZOa09/qPfWU7IJ7v7+sFcUj8/jkb2LTAIBr0Vj6Gq9oud/aGXEJ3fBAqXcCVVCD18VakWA9Kii
HO77x6eWakYwqt/6KRZIN8YfmjI/pubL+FeLN2uM+qTDldydPgatGeKM0z0lID/0sy2pmvrUL+gw
po/IxcMqdZNZ5eGFE9q9//eDmL+sBm7ZoXtEojn89n2F10fROqfRUd+NHx+f3ZW7Wp1GqxUiJ/bq
aL+uYnviTt4nkx1L2r6beN77251tO87S4SZxRsvR1B9tfH5ME3u010Z7CJb+eFOwiMf+eMamH9/I
jH873L498dXUmQ30UqU86Duk1LzL5Di1Hk57JD7iXTQ7zq0FUvUWOdMtmLf5y839bdyrs0A9HFWM
bEt99zhb8IOZWu2YntWzO6ZyMB7PFo+LZ/c5dxar3euKmbvYq4mNu1BhF/b8yVkuqRZMSSWZs+kw
ZaPpyFkzmZ5jO1OmbbrpbH8z2/z9hW/O19V+L8vYSuma6LtmdHgaajHrQhwrD8r8sgweEz+aDZoF
22x/Y9jfVji0OzJLtD4A5AyHw5eoXlOOSVxamb6TttG63SXb6hWLhk1AFN0/UAS8cQP9etio/yEB
D0IMn5nhl/EAG1dQTVVtN7PsBUv3VR+9soT10fMbB/DnR3ha8oOFuu/tj4wT+Bbr5DNdv97V7KWB
O6YRxV6HBEmOSnQkXzTSpRx3Gp3SjeygoTWp/NCrZ42L880aTw3fnER+vtKd0iE5VGfR3rpxc0m/
rdYh+AONaonAfIZ//mU60DZKlL6x9F1pPxs2djCjWWzfQckdGSPvYbnfftzf+OC/JKWIKaDVIdHx
kWCnfx9RiRIjrhoD85O5eJ/7Fx81lzneyl51I9S8UgYYDm+d+cXiTxHROzCulQHMTJBTs2rFXYuR
dOg2++bO/ADR2Xt97+S1K+WPwn2s+2HgUdoC10TBGLxDBgYbNA2ksnF+I4W9Qnz+55EIttWhijNM
99UmE6qUgDsyL6hx44wBNMRu3+RukK/sLUAitoLKaO/h3BcP+vqtfwlt/cmksQVADa6OsVcfMcLF
b0YF3ORSVD/Dot7G/07xXfrP9LNNaNoIfZ2xO3pNnjniAtH5+/vJP+MpBBMH9DQaQWh7/KhFVdYp
ikOj3RWtjS1R+A4LBOhAT5veQbJ0ig3QTN1GK9Q51C03dXR/oUYsTAMqoBjEvMp3VCPebzzUcJh/
31GGbiFzYKi6IUHwvlpUnd5I7SWu2l01zibF5DBp5+a02JnTeoKN6xiQ91jxLE/D6Mzg93TdkC9S
xOdE/vtJlJ8bangSMmDCGRM1iqvMFKsbOc0ingTrXViId/kGv51Css/b/j2i8ExihRUY4Hq+4Ls2
S1bqvzNh4F58zHftst4cniX+SWRX7/kKLrD4Cvw3ojWEX8bBEdYnf38z0hse6cfkQRXSZRU5TPEa
7tDkmd4VQdzuaoX+PbrvI+T/oi1GFCJcFpYmN8KLdi/8u1VwAWz/29CA7NB9hJX/QyngcLzkhng0
Gy6d1j3Mh65bSUD7L7cfq3njEAF//jpMAq/iV/IPppuvuTJ9LH2UOyk/kSZX746aadcK3hAbjdkd
xV46kieHGa9gYYFX2/ToaN6Ka8MBODiiLIF93mCpN/zEVG9E03vOr7E2NW1Aa+OX5ct0v3+hBo5n
26gZY9e3xsBP24iPHT4Evoa9ziIOl9E78Lm0XprU1TX7/v7eHHF2kDUPv6NadSMe/CWHZXWRp4Mt
NpVBavb74SlczlbdH47tDh6oqy+kefFE2Smchk78PoDU7W6uvwJPOe9vVgq04Wy6WibwY2DJIFMD
ceG6OpZZcA0TATtO9blq7UOE5NbodG/x5fJRvzBZ2w/mv+5JoaHwbKJ5DFZAYI2HGDHYdLw0mih0
0DtwJQOgBlVc4K8bzLigmOgIrakO5DR0uKNxI7jEtvE7B7ZHsRTRNWlnvR5MWyXVgadeI+Y0MsiX
6EXMcbJS14xwWcqy7cXOYZW+l4/1fXUZFfd4nWsf2r5dUtfF7TaysW57yZ/SJ+0jX59mAu45Szge
tTGSPk7/aGq0m/qZqxbB9wrzU5ygJZtjusASfiBMY3Y1PmPrMMyw+YzIOP5J2Tbo7FS1u/fz48Cw
26UPGEacd9VaMGzjQd4ruFMvFMseH512L73FmIitrVV5J62CF3OJqUiHV/ZTcIfSPySYywLnC4NH
esNnFjd4MIz0eNcqLm+Ylb4eC1sSfOUfWikEr2f1xvr63Op/feOr++kMRlQ6h+15VzoQTpedR+//
4zDXvdC33JODOIDLN0Fkc2z4YEKmx7m+LWZv1DsnwY7+N63ukxsBPFknL8kDLcFJO0qW4U630bt0
2sXQi7XWwtNhb60h+s8sX1qVM3mp4TznH2dH/8Zp/MtlxZodeJBElpiqXKUtSZqeAykDpYTiPlgf
dMCwDMaT50BjE5EfC9PdUbnJ72jc473Hsjq9kevtsg9aYSxKa6/u+qf8Uals0qxukt3VmxTFVxvF
U0Cu/4e0M1tOXGui9BMRgZi53ZLQCBIgxhuCGQFiEvPT95f4dPw25TYXXTqu8sEYaU85rlx5yapL
XPtYi/Uqh3hfBTQZdakwG9FH6c11OR3ul2Nc4KRt87qWmjRUhTCIarFd7Tq5Le0TAf0iyGbzVG6n
5LWFD56a3YnWXLdu7Sd8CZqZEmA7mafOPqlrSzu/hmjGTuLoI9coZQ2/iIUKFI9o3woOfOXtYVeV
wv7xvN+zEZNLS9ZGccrByLTB+1IyoO/rwJlGTq4d1+9eYgPaWJz8pUddwTHVaT9R6rC1OQ5msWDE
vdwCer0b1k/tblXD0XzrnGrP2qN1mD9na5A8hea2v2kcyW4WaZA1zASJffJT994v52GzVlCxeynH
xcj3ixdC9UUfaJuiNTJw9SbZ4RKtimbpYt86BM+V+URl+HH3MQcCdGttZ4cAUFsz7uyCfI3WOI1L
6wnOI1NV1xAKcX8FRuWBRKd3y0FHp4OE80nsgsFJO5U1cmB3pD8q6eAn5BtqeQSmQjn1KroxcHpn
7VUIYfl9BmK/oXmk/5sF8xTlvevkRMeTekkf1Vdh0U7mKx1WebWtJZ2rS3NHBGbRXAcpHVQRl8U1
3P2AB2I908j3rhNteC5RmNTUrGVEZMvYG7RJgyTYPdiYXtfxdnzxz/rS2Js0pN9BPI/J8+zvOIt0
tWhn+9KX7qqO/az/1Nsnj9YxUbEjnMateHoz6Ow6FQjCI7qC7dlOnm7qZ9xDWivYuzq3okrXoJeL
vUtrsX7XQDusmjuzat3CUZXVX1oQeD/V3tg2R956KRzxGtidPijzldLI3q/19fDRLvQqduqvbRAC
cGbmes/5Izp1qABzj3ui0LsmnUkj8HpmbniqJ2HOLgbr4bWG2Dxjl1RdGsg+56fGuXs29w7bEEtT
Bzv5iULo5S78PJUVrQRcUmxMYaV8C1Ndd/FBOx5zF7JpdAhfYl+fgYQTD9mrrA5iiFjIBO5/YVKJ
NvVzdN5MHjTVO1bdhDq3B49FcvERbE5Gm9rCdDqp0qIm162W9SnNoXA+YWQxHkaW62nCFWqvgasA
R7doZ36YX7DN7LhWvnknvNWbt4JWBGlF7d4VCkP0X7Mxbp/XrMgdGObTr5woUVAxaXKne2s+U+Mq
vPkfnblXDvFtVgqVQo7kQQmaI1gMflokSfWU0sjqWYg2jY1dDkadzeLc33TBfU4pIwPcn1EP8+rD
ie2e/Ly9rINiaiTmzsBG93a9Z6vaKDVHnVy9CO6KmnCTfmg1MHbe0srpVcKbRKTDXFgEL3Po0e65
+WgW6iUrwQIsBmcfK6hDDzEnG57dPNhcpXlJ4wRsF6RauA4Sn+61HXJz7UNwnz5nR7sYrqJc4+Ac
W5ChBEurMBj5xcahNxpUBpnGZh6bWnDYq9g7gHgq2nQ+bWhhMim0tMGme/Wz43zw7K99ugF3lvVq
sAvX4cXadO5+xYgbDDe2n07Z27W11rK+7Gydh1upX30Z0KaTdPK2Buzl5mbNp12uHQxtkHjVdiWk
CsGhZRItDJbD0WzVvjRxFMqtq3v2aLPprv19d1R/BqMhDQYeVsa79ivDc5/JimhI42y93JSoc3Cc
gzQNds6tBdSnVq4xakczqo0cyLWCA2tt/RYm4c2/9IsulFJm0c3auRo1GI2lewiWbsEhWxibNKGp
g0p7uHs7dRHA/iFIBOfYvHpn7wAGZE/H6aNz7dHbDUTcdrKbBFE0b7VaVgsYmq6cRI+VRmwlIYoN
MvNAIPtak1AH6Q56dujgi4nlIqCUfD8PxHg+mhddh25N36jucDicEEmUt82XqnZUZOaB2ZQVlG39
DFuKNpOkK6KlovMYAbRobQRBv6hOxkWHp0QvG5mobDwHtN2xaJDDZOz52vWZOiBlBJjN1MQcw6Ip
NVM8jCxnF7vs9bExsvepWEh1sWL4b2l3XKsYNJZnTJMJHOO1jGJnKiq2iNBn0UVno0sMltH1q4Ty
9voU/Aw+R4aBVpxNPSELAN810E4BLD7VZK/6d8FuqIOT1WVW5LezraJRNooG9oidV7spWB0UQVe6
F/eHQ4mxRqmKIsa6hLks1ueA8IYBzJf8Bl3tVN/rMwFldeyC41FHBaldSyZ7WedL9YGvA266mDfQ
nE+joNMKWFGIxpiP+lzmmZA6EwmCSk1okIREy+qEhIgEXRW90fRRDT4yhgRSs82XUW1JaoNewS15
VQa2qq2MsyevbfQQ90jR0tyUf6EY4TqoRw33G//qoAq1wU71rko+sjeA1B+c2bWRNU7KX6oo1SN8
Kjd26edBCuUp68JK7KmR2PCgcocV7c5fK2PMrTnd2eUm03lraUbzMJyGPYtIam8wPqjG4K6DHsYH
FEzjle3S+hqkhF3n8+l0frCvtHQPfRG/Z4LVPNmBK1cbqZV9UINeOA/9xphujOBqsB/U+GHcXpem
j0dqPAaMp6CK1g+6D16WJTdiphw+c2Muqy4PyhRPS3w+DXtVw224LocYf+RgUQqt3+yqU+YqOiNd
Gxy9srHV6QtC+LfRGNBrXq5p4T8FcdfxefgcHsx12669A92VMZbGor1Snb3R6SS1Fc80oCUoGp5q
MDJHd71oFVQvdCJNRfSHYx5lVZXFPj2YYSujhuxbmeqVkfDgVzXljj0xcymWAyDHyBUxDH0mDwZW
hW4EBr2eVE6t7aWe5adyAaEzd2QqlzVQhVbZKEfAjDnYTuoVnYs9Mpc1+WHGyGDexfz79f/yGqTN
tYctE7IyV6AHt80stgwfqMaDrSoOZQXl62hs/LP7BIo5suma4uzsSlBi63YzzY1z8dfN7ZwGaM0q
AFKcuHxUxVjIhNWQWoNcK0sEFYzlfhr7CDcxfGJ16O7DggcZQ63q5qJt4+afxrcoC8604JXstA20
bSjYz5yn1Wn9EFQaGEIuxdj4fU1K+VAng33wqC2dh79urVprrxJsQq2+dk+dQ2vNnkmCE7HsVffk
7jq0X6YWEHzkqfPo5YJsezumkKJ+nldDJormV2kPsKYNTByQBqUCdHqf8CpPrw2wk5tXa20ngExP
9fX8MB+1wI4ANjvXUGnu2i5b7J52zhbcY9rLDzaTKhjIUe/i2c8w1zoP/nativ9GjSA1pNwVUwjn
il4qPxX/jVqH5a5yQ/Ejorp9YDIIjT0wCfmXGDKiQ84aeU2R0lN2FV8Fg05H6vCSC5qFeazai53e
HOkLkhpc9uJBfnaxuKjZJ9bNnPh675YK9VZVIXsqA1N6c1SKp1tGu2zvhQg+2L4WxI17H8S/61Rr
J/Pg5T1SacMkKtmJAQqgkbeueLdE4D7h6LRPz/EWq9ze6cz1lOfIU8kQj/cNTbDVHfg5azkORcY9
hhnn78XK/+ukQXMkVAzCIkaw/y3Mn1LNsqaJGPdUN110CholWOkTUQAiClcGyjsc9K7mxRiQ/+iw
MO3F4qaas084jDcWVomB/3iW93Djelk53O85nqXb71JUpmoTUbbR6+8U4STbBb2/0efhTvEgWdXZ
1DYIiLj2CRtQ+G0Tf5uXksQnv6U/dnE2E59TnkXUsJeo+rOGOe89dL7vXjBFmv0oouk0whF9yjbe
Ik43zl3HXxoM/Jcoby+aH3JxhV+3yP+Wq/R+torack1JZCHqD0kfAsrHFBLhjJ0jx0mkdIVzNA3R
cmbDbXfaTXsx0mfdkjmjklnRjNBqVo0Pj/WajX9O0LfHklzet9lKb7fsOXfgsYrYa2JsyFV9XQHT
05Jnc6KVjqLZ1iwLK6DjihRHtiu3MR70/DBEKfI+zJgIJX1QLn/sdrM4EN0y+3vXV//NLf7caW/R
0k16jY+7RHbaGSNNjLU9+62K3SR7HjVoC/NvK1ZDTB354VKFom5DMRRkzhNgOmxId9mMN4Bj5Lmx
R2X6RU2WWALLImFLmoxUIefloWYzFqArsgwNCXBjp9O3aJC54XeTU0VRf+nqRqdz0O2t/mGFfj9b
pLyEZEwSIW8+6nr93OSq+0o+6icYp2JZsq3p6aqi+XweTpG4rdZGF+Lblrsg6Apmrt38MO0FEaT/
bJNvD/F2qE7pereF+iLPoeruVX0YTJ4ycdWXCS17BJtxjv04b2GXWFauPRgjbDKGyJsbe3cLgLpi
zopYw59Sr78f+G/P9naykhT2uiNln1GAHS2LTDnN6995SM7AmuPA5LA5fN+SHHCj3WGWZjb2vSem
+Uxs83tY/RCmfOPK+U8klqQBBC3ukEdvqim/PB0e11GeZYOSGrzAU6bobCe67yONsTlZpKaXV54n
p/vvU/LLakHzgEIkUQq0/AWK/Xao4X640DY1LkaPlZ6ZnrzshS5Tf9/ilzQP3ecJEZb5p0Avgrfx
LU+l/DKXzRSiHM4Afky+uXdKAdXeFH5oH3Tdb+P5fq939XqEC7Z0l3tZTz/rHJ3bh9X6dIO3iEcx
88jfsxduUHCvDo3q3Uz493SJMn47Pz9m601ZF5PR9rE8rIqgyW4mFYIGLG84GB8DWn/f5h0JsTwd
t5fHk3E83Mdi3Y6j6dp9mn8P5fUh/4wF5DnpKthwYKP6qTLO2/udpiPFQkR2xCj3ITycnyhvqtif
TJxfoFpsrjzQAuim2GjvZsXztB+xLGXMOyQ8nfX4AojUsiBzH+MrLT4CGX5R0j9u+CbmQHxqcE9w
Q5z0opq0RJpYuE14d+3uh2n8dK+3acyW6H21u3EvD4GaURRBzq8KzU+0/JPW/M1O/jGuNy1f3d8A
hcD8EnkENFHoV3RmrNDbc78h9rrX9QaYZZ/Uxv9jq/xvAd+09fl6S8+ZTbUQbf28c6mfCBDQHd3N
GbnG37OZ/xeC8nOryGx/E3nPx7143axHrJwEnvZoSvLcaMZWi3CC1bN8U/z0jtsGZfXJ/P0lhfvz
5m+ycHt6HOF+YHoxwsF/McFzohXjzmLxEdIlkujfw/e/GX0ThY/lJsndiGcDRRPDJ4habFBiMeZB
zT4tX0624F83exOL2dMT4ukjk0ogCutDTMMh2we/ojcYEIkZdz7I4d+05o+N+iYnj5vqhhZq3LFg
9WeoaHEmgHRh3L3sO4w5HAgh+Oc/FrTd/mBt/aoIChrtCUGvlWD9+rmNtHNy2BeSUgFwZty62/uc
2tf+3qm/wPNFY/7vFu9n4vwoZ5fQpUR4JWJqR635nARLG0vp7zt9Gsvbkag+9rvrHb4InFINJz4S
Nrn+37f4VYZ9G8vbxn+Mys+Ull4s13BH0Hnd+vvjf6lAkbkCmFTKAVIAbP9zOfLaldYeG60Q7cJd
ROCbkNlZPanohZOh9RGJ8fto/ne3t9Fs0nMxu0q4GzJkOOQYE3kkJocH8PewfjUGvo3q7Qwv4Yre
bGPuczZGbomQcp6K4KW++Psuv8QHfszd2+FNSqfzKhnlClHcKoLJ30dbKqD//27xdlrjYnw/0n9I
zCaaOAd750Jx9d+3+DBX700+1tp2RKcf5oqAeutmEkUGSlsFyfn/d5s3xZ/kwXZmAFNF8Tix85RL
FIflRTksGn/f5tc1gX5Gq0AbDlT0zZfbxvG9XNjR3vo023hlc7SnLKbyQRV+usfbUIrlwzL/zHOP
iwnvydaA4Gn8qe3Or6vybRyiOL5p2916dz89i8S7Lt08Lqe+idaA+Ik5uY/J3zP2m7ikvVqJOaPq
sVx85xy9XMvpOn89FqJMUPZy7sa7gaXrwJUQkFOdr70sGI8PM/gLghZb89s93w4o/Tyyz015Lwf0
5OSlZyQoNljXdTAZ9aKpuZu2NtiaqUMskTjz4O8hy8F807o/7v52cO+QbdKH4sAm8SXUetef+sn6
5CL+ZlvjnJLgRdflpfr65xJqo9Xuli2n3MW41y5k4ggcSkamFUpiglBYrkZCQ6GVun8P7+Od32Z3
dM6UH/vkLNaSN5wQJiSDsSG5dlY+NihAI+zQj6HiX2T7j+G+TWq5nIUZtchwk3HpQArk0z59+fP/
rNq3+XyThcVk/9DKMaPCdRBTaZhif37FpLCzSUhJaKxCIkeGSIpIzT7M629B6O9DfK+5yRNsiDNX
hih2hRiHErW/G08jQ1qQeA1NAqsf7vlhVstvskY75Db3NMMtM9Ps4DAuf1CUnz7+TczQImA0ylZf
H08qks6OHw667PE/1uzVe/abGAMA8bg/H3x+tnv3QJG6dNj5e7P/Fib5sShv1l5y3VwuRdkWpUW+
R209CXcwwvVjBlSkyn70RAq/xEfLcMLl8zSGRGS+RwAOueoOuV3NRhkbkNQ1p5esUScDnVR958f2
oT1aW3u3APOjGTcoIoaOs/Gw8gNg3GvrVDvF6tbVIqRdVt9CrUIJEknHcJ+Yl7JeGp5SEwi0tDeY
rOblwa6ZcW9RxS52s95tUo1WnVxvNTxObk3eVRouJ2cwVP3sCXYsHaq3E1p1rzRgm7DSjbOAMSla
Bgq1prmrDodWZnKP8kYRcj7kELlVMOikKmM9Jlm2UoeLylGtQlCfV2K9QCKUNHJFXe60kVDbrDpe
HKHzLEKbrE4PCIn1A0SXZTum0WPZqHIGlzBMqmyfbkWkCneTnKYO9MlIQd04S4Dkp+ljBc0yiWf6
OF/0eK8yw0utmMAbDt+rAudUhqAqpZsw5K4GKbzEyIGXh98yPM33cKLd3cenev8v1vS3PVoGiEOD
qbKU+7+Hf6/bdeWwzsaaGKVyycGewF+khn2iwF5/iBtB9VaqgklOlyh4dKxHZM2lPolKriGpYMLz
km52oiDgvRcTp7E1B28wDed4kFPCyBIxlXSIxDsIkqtmIuCEaFVziFvevyLoFmWNS14ml3KRvIo8
SgCL0lJZ/D4/If8UAVGIEp1YxuROR7YMH9siqiGQANABrVcSiHc6rVDC1TEB95ZFG0nDsnyLAjPe
EM1f3xLOnhNNnl4MPyRoQHxR4s14gQywReD7aMRoKt4/h8aJBz+rOSdKn9/t1lcgP0GhkJ60gA5s
qbPyCZNf1cZ5hIX2lQD11Jr2vkAM+LHEkoh9ePBr6AvscNelTldy38rt5PUOP1ssFvD6B4sDdcwo
xObsoopGd7aYEeEmxm3zGl3QzYtqjkx0VxPIeJ44PQ0Jeb05W9aakslZtCWM1G4ugAYYF6/sjFrV
IpweVaOQ8NtbHTIaHmGGaiDf0BV0zU21iXOtTc6M3JhMBHdvH/QFGdaqcYN/S4qZZovmp0jYb+kq
0qol7K4Suw53+Kd5kIJX3dxEjjynTxZSU6VU0YSTDpunfmaa91cgD6l44ETS7DHVl3f9kVEJOW4A
ziAmQd2WXz0PoLna6jGkTEyZ+3DgXfLWzQTwCVhDiFUJ6oFKIn28Uee5Rq6gR3dspoPM/t+C+Df9
TK8jiobEtCOH9KaqHsvLeaOVGNCSqhb3QVVCCZvuYqWwusX1SnRvVjuxn6mH2RpdItyVK3QrMHjD
mfT3k/yW0PnxJG9Tqz1K5VEh4UkO/XRx6z4a6ZDeZkc4KCkQggoTD4f+U2v9cYMZUM9k9dNIv9xU
djYCqtE/NQ8F2h2rW6pvmKqDeStaq42ZX1uUBjGllfTDzP1S7V6hko8ALB64VqFQ6OdWeJ5o/VgZ
VdgK4NDi1irK9G+None3N/NlE3zaYHSAIVHl60VoFGdriDSzCtTezr4DedTmm/YWwmVit6le2hvH
SQ7kBpEk6rI+2M3ab/EqodOh3TY1DZQ0vblX9+KqkDnuNC1aRdW+5l/qN+sUJa3HmAIiKw872bKW
j67TCvBlbFswxHapkfTKMIJUWs9BoXGKbq10CIscLdTmGiplYxTY1Z27/Zws67FfCgrTUZADFI2S
SKlDiKNSMLJJKdLd6gpGkK1/8rRWOl11E5DleReIkgdhB5xsqU9FTFiaZKyKsQtuVh5au4pRUPvo
4aNGiouVfTLXNXlj2Xpa90UBnOWWomggIUDH3IdVGV6AAqZmxdzaK9C6GRvqPavSKA/SSdotuWun
0sg4jwlTm48+7FlZ4zctBOcMXeioVRHG/7eZjctwZB7TnSZBK7lEAU3AlU1AdkVRS/BrVkil5WAw
7nTOiM6vC1Ne/vz9MC+f/9+HQVXmSyU47V+kTt/MtuvpucxfyzwMqDuep5+z+kIgNYn2ukLeW2iV
liCjNuZToXk6lVonZ1D7KYCnj6nRr953/zwOCQrYnCgRozP3z/OxulZPy9wm1aKkS6ilvzqoDZVJ
aKWjfsNyaDwnHOlN0aDIBS6/+mES15P5pRM3KsOYsoVp3Ks6SbCGrqgHMW4qmesn0esgR4k+aj5f
exqTkQuED7BigDI+GiGoTGb/+MqKTFgJNG+sAArrrb0+b4UhOg9YgwVmrOFblA4xN4/6xZpgFGxM
B+MMNA+WwpPCUP651LfGzuCHgdgPhCNbTz4M1KMsKxldtKVl+pZ/NnsvABAwxaNOrlXMiHBe1i0l
yQN0G4C1LweO79wTyQyfZGeHVLrbFjhZjgtswEnnxyedYqzGYEAgueECuOMXO+0O3wqWjjB9e2Uu
2mNB5QlwL1erWgDBa1QdEetOnGUogD4090l1juGh+VBZD+GCnUvJDZ0olkQjYNqm3aRxGqafK5wr
Yrb/teZv7uT2sUpJSZ44D5ONnVGaT9g/mtSzuldG8cu1BvxQBKQvOeatvmjDFQqoTyARHqF04unD
YR2LCa97725M5p2l5v+HJR2WUGrgYpMZ5q//4Jssfw5uDbjpgPMiOqimqpbVcrgvSPFhFdhlQM3D
ncTHRacApsqNmDxUHdWKJ5B8MLGf9FgzNkXo7GHSNyiUyhZ0G+7lrQs/9WWl0pnWhV1ce+iHBSYv
4eL8Igu9L5J6o47BYQ6KbWmMQOJC4wyOZk8X5VOt+EIfFdVD5yjWJU1XBtxbfeFps3oZ8JiAFrwm
MwChG6uchRIwpuSVb16cGMYDfoz2TsekAfjoiHN80DegGDBsbqpsfAKNablfImQC+4dMiQKiSvHd
R1qVy5ntsngX+UF1lpE1VzrOOsjZVC96p2ADP2yA7ZwDL0tbJghXwYjznTjUXxfs9IAGxL0WlPGL
MYFl4kzBEGJSt8fXur234OEFK0ri3yeYIhsXuCwImZctPBXUq8BlY90KyTBWVAoJJpW+VCxW1N6R
t4/JzYnMYm6WxkWlYjKyl0YUf9xeL8tMsfVVwYZbxDjBl7kxcrgl1+aanc+RwmYU/Mrf8vcFH3jf
/MJ9k0PWZWGZeUuSZFf7421dGmVBe0liFn+Erbo0a7gGdcTxHvELlqpnhQ77O7L8ni+5Gh+E1dhd
sBfOhtdutsem3ZQj8eHp3lq1vIAXUI9AnZ+jVDdbrrwZetvVcUtTonKW8JI8m9ftc9BwZkgEWmLy
C8UTICXQPU0YbP+eGsomfxEM3+/+Ztxti7n9I91iLBlFhADQ9iHpqz6GP3Dt+kOvCxiEKiI2DlBz
X6s9TMEuITwiRO1dse1oLmJOEMaiZslB3FWv5/saKUwS3+Itia8l+GZeBSFrsHey/Re+rwFj5xYo
6hf2EuDSQ7Vlt/kD/APBkzXbjY3TaC6ayCC8SdHh3SbCaMiqjfRmHgLkJqLZ96c+n2q2Fx+W5p3F
+7+1KZFZowAO+rqyiNVvmnt5O1yO2eOW2s+8ni7W/VNve9a3lLSX9HtFavXWIMk3xiFn0KMwh+TH
H6+VOKRnle3SUlNAXAksveJIvjDNX1B0nMvBC1QzAuAsIO9x6lDnu8SZg2lbz5MyODSe5njXOilN
vwL3FsD6WMpy3A5/+0s9xwHigmcyawNkKL8gzoLcriDB5W+Re3mELqB3vg21jCrCSB1nVYbU9t+7
6F8DpwyalbARlAJ5SGpeP/82TYf4fjhpK+0SZYfVwLuYxfZtsTqbV+cUnVJj4xX9AhzhrvjeWwOn
C+Jyb9VAPTb2s2e3RNRxLKNl6HCu+lnkEgjY0WSHXA7/ftT8P8Hq16MW8rgIWWmK/mb8xJktPaav
10vkbbqleg4V5B8JOGyNu52nqk0/aHrG1BqxX4Apq58n3rJXnUOj2N0bixvwp6tf7KO1kKcQCV/c
tAf/r1/8lAr9gjz9kFk8ZxHqePreSnQs97bzjufVLS1ekksEfE2ggXxdDarRnZRC74K+keOwh5J7
Z2z/u9bI8jUFEHc6X58VBMiveg94uV9ipd8V9T6b5UOU1OswETCZSF3AlsJE2GkwrLZwRu/QAHLt
KTpJdKzTMKSKIOD2nsSJbxSLcAKl5EQkwiSaS6BkK3DFeQuZcLvAH6OBS+XVS40WKa9L9juGHWGN
OwUBbH3eQmnB4SUbRJsMsIty6I7E6LS9uozXA+zWFLRZX+ptYPQ3hlfq3PqeN2uI3d54GLKBFCZj
b7DnlTM0P8Osx2G0ivpNynmCh9vvz/IuBfRmgypWHat6PPYRRJd2Ds0FYSuksuC9ZzviJAgZpuUr
Fl5lgCLOZl4ztUGFU0dv7okilaG7+pTFLf4T1H2tNF0I85DPkDF6W+l8eVveZdas9Mpfwz6gBWcx
jaMoIKULzZ898jNU/pcQq4ScsGeJIVlWjxFTKSKxnmZzsTbBr7Zf9sdNuWK3fOrm+m+K6e0pRY98
O+LavZimq4SnzNhZHT5ArATyzdjTJ2pPbKiQm6sPuqn8kq7/noH/zczbWS0/7+dlnNlfyKXSMmd6
0/sZ6NSHQ43Y3yhcYrXsdezNADMUTc62RFd32d5bfVkj8BUHB71pN4HPMEVYcwcLIPnJgJqc0Nwe
WnnmWOym4GFiAeIcUsokqoYtx8dhCkx2tVjtDKnGSjGORJFBGmAIoCRqTfbcTswr2TI5i32J+pIC
lBXTgR1zU1UjQ6XuCAuVOnXxULTJqxJHzjPGmcQjiYj2McLF7FgFq4DhcAzz3usoU7QjsdKvPQmA
de9q6lZP3J0hDyNlYbg1lqyEPKDo2bJ5dXPBBah4X3grEnWvPVw5CAJy56PEeapR+9Zag7uP6a2c
x+rnrya+3Jo5k5Ifo3swPCkiCzRZYZQXNUrESwMM+gkwcMZBEwKI+d2U2sULYXhD87YB9jwk9OX6
AJdJjMAHsGtqgMZEKzmjFp+E+7XkzYSvkC7ysaIZCW32pOxU9agoamx0/0CFEy0DoZm7AoASo7K3
IfKK5fus3Shr/vLlhy3Cr+HIaIHrGY8PWAAhwOhgIhV/YIx7FjZEY8CREXUbUpSlWkEfgx8XhiFQ
TRX2/C3M5z0kPpeYxUJYXVR9QLa1lV7DpNYDhzyfjJ7+HK9V6PZXIHi6XViPaVBC6DfKKHZjWdHc
uEYw2JnIXuGXZIvIEop0xZamhMqi0JB34ObL3nO2RpA3qh6+lDyxbA0JSXCeXrHnqRSgiY+MbSqe
GYB6oqxi9qS8h4ocdmLEmSiHEISXnWftXqPSks+XX5yQOntVr6UY82LQw6zP3IhrdmhHO492xNDh
d1zEbc7OeTkE5itO7kiFgcb7pBxDthpoaYLRozahAdZB45cO/P18XVLQVWJq05rUIlxPqpcaPRqY
wwOfhPvZeB+enirrp84xXNnFktLr3qw5zrs+NXZ4mJ1KRqcXKGwd1trc46EtZh7YqdR0n3rjDlYG
13uCbeWk1EjCgMRP+l4XO7BjJg504l2yKFlcuyoFkHXWtF+XdWs2PXeMlYRvvkYm4YgoNMvd2umY
th7BbIx6QtMZPI6HXbAPVkFI+fWDhYCYQQOHASrhbngvLKKpNyZH3JXq0n4UrWxWGQtXCDniGi6M
twwQFJT3k8/og/ZCcNSxDQilI3ZsTNL2wpawexOd2fV4kep+vrYwJ26platyLQ1xjpqfkqo06/kn
o/Ymqd/S1dXK/r58iD7xkGEScWJuZvVA/HTONPqe3Yn7TgCg+RoyT4sW2VA+wJM5Jz8YTqQQhojJ
HgmzHN55v2zUDfRgsMVpcBBQxCfCnyhLjxqZ0EcH9+56+JJW2OZyPSjzRI1zHl7vDDmRtFXkTNNb
QKDtFs7DiuiQBG2QJ0S+vtIlaD1R/2Sja8Ah77YTREO40VTFGYVShCmbXw4f2RYp9gg4JnJ93RRT
odv1irUz1nascgSr784EqyQ2LTl56ArpMgFtIOdLhOHrkrgFAiIRIRW93vJCMUheSHJJpKb41Qyz
gazHFmCRZ13qcqgcYnIlBBIcUBMMFKFsWiWnCkBKZBvZHSQR1TED6ZfB8BiGyJr+yeiTl2zHiqiX
1UqVuFD3p7GuFRSOjMS/8JuiCXRsxL00pdZtRL2tKYczKsyPG/jZVry2RAhvEcYJFZ80M1npVsaE
L2KlQ9XAo++MQkdo5fjv5eSejVpV5Q14amIzb0QTZk6iH32mu99vMizPE3UkRb/ISs/DYJQkz0uf
Am/wPNhHiKKQ4mmjvaoqMWUJDSJ4hPFecTZUMT1UVE0CPQJ829DgV9GrY5bMWVxkCsm5V3gITotK
dxWW9E2DjBOhCVar5FLkJOKQrSkV+/J0Up780C/IAIAt/o3oTI5WKTy1XUjkJBK97gBK5zFow0GW
CXqv5mOSZPQCEaQ6ro4TBzHVvhS65IjeLPUmka3Xn7LzCjWIz/lADMXGumlQHEM6bEldKTEKTz7w
QVbt0aNQcpIJxVq8cURm6zqbQL5bxEYzxgmzFzaf2+yyLV6KFmHADpZUI2aC7AUnmIi0uNgzogdN
b8Y0X8x67e6sZqMmHXJQ/2wgUywZMSjonFDzQP0ixCQsgjwjMtJe4BSzDBdUkVj0S5DREdPOzFJH
ImED7NdmziTWKZtx8nUgEtEgsy7xRsIHWNP1PnyZsuBnlpAWRkOPoi2MSOKSoqhFakqcocn4Znzg
RZ+dEL+IuP/OF1v3yfETxS2xIIJCrUA0KLuMHGprjtH6f2/cLRp8AvvnVUcpFX8PN2eJkpU4VE4/
UXguKyyWtoxaatiT7r12RZ3dhJnXvWFr0zcJ6X/ntYe+wOZnMbnkb/GJx532ol1pencjadQ5/BLC
oHS/be905C8TcsGuabKtiRMs8JIzToHqdJuYRpU7srPFvEfzCA/wsy8mQFbf8Vxfrg2zi5JnLiX6
8dAfLjTRzH63Sf7S4/BvGv2szlLXgkmAYVLvlyyoOIbDSMJLaHJsIsXxDgjn4LgEGFF0saFifS5V
PpGIORn5Az330LdO9vXx0jXjbqzDuyFzwquwu8gEC+CJZWMk7Dra4zFFMo1npwrMMFjXxAkk0/+K
7T35hLI8aEWHDayL7SfRTYn6Rb2dXW3lvYvF2F7h8gyfWiIXUaRNEFnvW21DFTpmE9H4HhQwFRLr
a+e1JQ1rYy3rUwWLhyul0BsHcfXaCtQIzSvOa3hzoOslYbCcis1hthJk4YYrQUZwR0rZqBp0KOFn
t0h2XizwodjvBJVkM5R5GBno8GYO+5By+ZYst88Hhj12F/KeQYipm3D3PY9KwBgb5FLjXeOqNaDv
T+j7Jv6mRCSh31JS875lDZ61MnGqisVtOG5PY2ntpxUaPV356QjJy3gJagb+lcTBUec8RuEZXJmI
sek8gqZb9viL+YBjOuFiXxxVneXv9w9QBmBRDvyQSSAfErSk5r3Xkv9tyXmcYM5palfjNzjhbNT/
ElI5AmfYa0NkAFvkanAiv0hcsnjyGGIQkicPi7I1vdUzG2MMSX9gwQKnpomIFaxLJ4S5DBtMithC
y0GFcbeAM8kc1shzrnvLyGpNxQ0Xb7lnzR1m7cacVYJRDGUCbVA598DTR/C2afrReRnshEOlupSD
VlLMNrXlgz38oFptsqpl2yO/dGNv07sTNQ67i1rfAGuIQpnIed45cja+ztBLg6qQChjfd6xEtwgO
am4ZtXiG4ZtF0+ARwEPoLPuHeX4Bzxla1OlpzXw9M4eOSd/BLZKj/uNMu1YPIwBMNdGN6hrT+mnf
rANqNKmYVT1ioiMWaPvSxUwCf14njJ0leDIOB78C0IRNByybw5CyxEseTHaYgCboBIXwazdIAvXE
+qHeBDd70BDqgQSrL2vzpehx0hnjcogQqqhcf9XY++vEKFq9ImUcWEnO081bFOjTv+300M/uCL8o
C03AiwsQPkAacTGSC93b6hk9e9PjOjxNcf2pmVUWrwQkhJMpRB/CrAHfkolVhaCOLOwCtuj1Vbcu
42OLflkuPV7u9V6/J1YUm5Nt9iWyNeTSE/oqsFN4hxPoqGyhitPnB4+dPgoAHBm9s2n9J7WZK9YQ
o+1LiQRsypuVNp82bSjLSms93QRKEn5H9neB+Rmyl0XZEfkVUw8VwCY82KNB2jwEJ5wIO6GvLAE/
g11XMJANEhJ6uQ5EtcM5lpXYcCLKEqQwSSYIW+oViBaZfkbnhOzqO48Tib2HdvkaVpn3euQtPOyG
uLUND3SNI/MBAZRD0wwzbXLuUI0hCygypGRYvSnt6TmuWbHbsGRsvogWcOR4egItgkc66gGb5+kh
S4HJHindIL7BkMRlw3a+DErGdvx/SDuvLlXVP8+/lV59PawhCvSanguigjlW1Y2rrACiIgqI+urn
87j732eXVVNe9HGHs1MBD0/4hW8ogwu7BarS3XGXrz3pOqEw5EXQ04xwm8YIrNXGSYsw6bO7KCcc
96Qd+ahATb9FWoNm0mg0p4zF8Q4oHN403M73WARcpAqCLEsUQdVb1Hf6fZWcXpz3fvwOB5SN0Aih
6HtpX4lkD2fkLp1GLK/AYPQh7If4Y7mfz8+N55/oxHxGXCCakdC4x1Et1CKOvSrkVP6ckf4JCJHk
TSavmtu/kCDs/ZhGnN9u91n3rACh1jHsHmhrikNxB1mHFGny6dLzvEWo3a4DIHA9aAAZL0amR4ll
NtvOpMq7PQdzlqknFHVEkYTc9XZ8Pc3JxMRvUKsRO8XLE8ut8Z7XQwyn2eqNiJX1Gt38xGBr04Tp
P2tknv0+92+wTDKUvIi2yKyI8xmz6JXuMlvKpuPiazKsByLmK9AzSXErqLntMpofkC4W6CYiAcBN
ucM6ogLAYVdQLjkQ1bl6TbjLEU0Uxdeck6Rc3X1HyKuzMz3b7BHPZzg81CYCi/ImjppeggkZkpM4
vyVPVa8VHyaGp3E+i1Nb7Hx6VM//FBaS8ckr5zlp+h+Qq0haSWRNOtRmmPWzvuLaYTp+XjrP7L/8
CvFt4j2GVJB9TU8Qf+dz5hEtNYIaQfBOmV2jEV5aPJNAbc1FkEae2eoTv1546ltbk0NnTxogKgBo
vAnZnsGLCI9uievt6wj2tTcpws8RJM9dH4yJTXuxQlhKnHWk1+KlEfjw0Ufp8Fq7eVegr0VRSpSl
/nw1inOYlGFR9lzG1T4oYwWcV7xFIITmKH4hQm+x+qAoia6K6A3mrA4RYtM09TLYg6IZeEI6n8hw
XjJd4ncRhCJCLPobcE5RwvBnR6aFtXEZlXf6rqwFd0aWn9Au6Xd1jwDBb9NOFPs3NqX8o8o9RlQ4
+IhWieHKHn1kX0bb7IJH1tk/+eLUvH6qndZUd7TwTX163XunkLtrGNVbYQxtLLBxYsBZpLwSwbAX
USUxLfnf0/v7p0jqWV+iXMVU6KyHIiw1o93Q4meFPg7+rfRptjwlChLEB93F7TjZeDJPkNMXzcNl
/xI38WUhBoZqBIMiAzZQCfpfQfO9Rs+4esnYw7EoP/ZuVHe1Ob5GKAEcOPTLLutc8PlHIuxllFgr
8NwoinefnUuHsnrWvwxFRjrE12F+PrCY1h4H2Qhcw6s46tjDzq7vN/SxeZZ1MHmlltMF+DbAcDrh
aYFqiClEq+8W/JL9NkxAmX4uOQIlcVz90BUVxL5bQDdYPWXh+9NTbzV+ytyYdGr09JR5pwWCXIkz
Z0ej5tHy5/PM9XoVEM/M+5A4lHchFiw+ey3ZOtd8oUy4qpwxBx2/kJwCvV2bKq04kmq2JFHmTQJQ
jjw/i+Gd8Jsb/a+QcsQfmh51YMr6lHw10ZYUV7c8ZKa4BKcOvQ+hVcWiIa1iQ54zHuQ9/H1SuYb8
gUSRR31Hb0gmSxWoIbornjiuUjor4khA+2ou1iaQRp73JSAmghOw4muTvdN+kQP7jX1nHlsMA0IY
5Ay0EA5YDhiO90SoknogV6ZiVBGdE/pc3NdabI5zuhwxyv1ThPsJYwJOPREYiv6P+Iiq2Ck4eg0Z
EpmkM2IE2MiXVP4pr/Q+BdJhPmeruE1c5MzGx4OjDprAcZ8pFcBoLZlRUUxsT3bITBab9LvSibmw
HOVdPVzybukSsVWLXbr3wl98n7BbiOoYh8rc+NizxliDVVgORJYqlNMFPAI/SiZviQTQkQNP/FgA
nvFv6SenDUUKPjPu63ZAgjO1PWqbAlKaBJTLyWyABAyKUMhSZbS8Kc613+P2q+j29AkX+xxKC79w
pWE6ajhnMcmkoEfMwvktIryV0EOjeM1pXhLIPLGBzCYqN0gxeu8BTSW7RXR/z1vjxm73M3qgr24+
6ufcQW2W8lm/ovFQTzWuI84DkTpwe7TXREWWgEK8azoQvT9qV9bzaZWSFv7pEe/cN3IpDgdq569/
RD3EDiS6Ce1PTFcYP15E5mPREoiHEendqE0DaMQpwKKiu/ugD3Pr3t61YYCfoMuNdq0K8eQOInA8
HpraKCkobuZ1P8dp6uny2qxdo6JO3MxLvMKZ+EiCJhyIT/v3SxeUrRGDIxzBgxzrk7NfT05jNCtX
ZqdhAoykASj53WT9NMo+HnnM05S/RzSYYCgQPxdAGRkI6B38MzsY2W6nbepp9XZSGfZseH3Cw5XT
0L803rYr5AvnyWhPnB0dXmyh1xpiIL5Mogwh6L2IyXX6rCmZ8PD4fI21cbW4YtZLteo1iY12ibRn
vDk7Gha+a6xqP5rGOWgOaEsPtcSV9KFRnxkd54AhtyOldGpS1XLvHuMK2bIURGyLlCVoFg3GCldU
4TlVubd3IJp4J15UrwZJVHprcDOoFjYdBJ31zJXpMfUq7zA3guvUJM1IKB/J6LzZFAgOq2OYRyeC
wUXJKlgkg3R0aRcYLVvBtVd3isLd+nu8Rh5Y7rXEm/82M/4Z6tYdylJPYdNWNVMd4cRoO9UFJGPg
a9NzYEXLHkgyfE/3r9thQy2SvkW/c5lvxpto124w7jXj5TBvI49dvp0j0qZR0d/hi4LD7cDgyLd7
5ug03/bpJSBTic7NPO2rXfE3EOhGVBMQ1mFlPGo6Ii3y0zMhKoavm8DlKnfPlGSlelQkpg/N/bk8
T9/X9D8+Ly9NzwBN0cUHUgVSfCUPmpt7pxqaqLxN7DeVbsj8ODlNUgTGe63RKQNosRzri5TIM3GX
9ENWGaSMeD+6fG6HLJ4DZn6NcBRqgStPnQ3JCCqlnkYfl+YAbEgUcyj40v4p2+AqwNrXAIABuQXb
ZwzJid1aLl+jed0cHcah9WIGF8oVqnPk1FFcpPq3G7+mF4WmLQf2wb0g6QvanURIcXevzXiDY/P7
lT7S8wlswFsxJFHbw1GJr0uvLPwNtlEfWVhobuvoSIvLy6nlajPAiqDhk/kFlyjTsXAEbzmHFOdV
7V0HgMxps0D+13zV9i4S4QTgtD+frrmLajjhRJO5CIvnb9dMKJvbQ7m9H7Tdtuu122CxFd98Mt+Y
6vpCBducvJhvNXWEDTGoGs6FwqQI5zIfH4L+bq6sxBF6QIQf/VH0m7dD6/0yK56ErnNfk4UhhK45
28KD6rl/Pb0pq90Z3L8DPKfp04rlKT4sxNTB9zF6GDtpzlKh86dMjx1c3suo1cM/FyG7aJv5iJ0f
2q0XTfEsTqV3lduYoLkaL3c+YIyYr5AO2PZQe225l+F1pE7qvYPRpemdLuKL57A+p7tRkjDQ+Tvb
yeg8zQd5jFx+i6BRcpgQ1y4MqMsM2s/56OzfkpOTLd0jIkp9VOFRMD87l96eKGZ+WhgEIItstV5j
gctz7kF689O1b4+YUrxGrXf8kN8wmhiicTiUh1o/u2Hcj59gdHhbuXPUHasNQB+MC0nmCjFplGEz
l/uUJ3rmWK/lh9bdRZva2younAmKFBdacuhiV96V/QRGCE2MKlBxPKw9lZJ7Oxtvdu5x6yg7v1G6
Rh5d7XhZelv8s/adLG3bxxer7p/W7pH0amjn4WHnKmqoEqV7m+EhkMg/ss7pCriFx/bkvaOrzvbq
NE8ZAYTtbFRPs9xry9k91x3z6urbgN9FSLGlcdNb2kucrqi8R3Y3+URqO++edQ+GHFv/ERniV53E
THLOFBunOaqhDOdih8XPGaRoMy2nKSxS+GPvzHYF8V4W9BEqemt2MYVpiPkMuSxZ1SuaDuBK//3f
/vf//T9v5/9IPvbDPzvmv+U1vc91XpX/+e//n03Hagk0tt3ClOUruiLVNik6Dmk9Pb/tx/mwmpZ9
ZZpPD5DGPsoZ87Ye7VhQUP5Qcsz9eiBF6+crmpDXmbw6bVBzRKXfekgG/PEotf51W1jYfL2tlnze
1Xs5q6dYcmQnV0aW2y2XbbgxFvBOrLGL3vXNIAl4z3xW7/L1wbD8ANayFFvlHLd1NBXuj/J8ua2a
QuH6xbTC4fpFYRVlXg53g6XP2sjbF0jpk/PHacT+cn1mb5Hi/Wr9Bh3HfFKmh51Tix0JfJZ1ffDO
fgyLVI3/EK2yDdm6Q5XuzbxReJPV9BTILmLOxHn4+XjTJwuQyZMRKEQMJ+9lSaq2RKx4E5ZeHZjh
BRDfIZC7S8qHDXH45YbWIVnpWf7vw3dDDt0fz3/f4R2yqFU321QqlhVOCmdo4TtfoQRPYdk7dQYC
HiJICKJcQXofgQlfUJ0P8Ybsm/0LaauLuzKeNWak+Hrw1ngaEX4d251lf6SP3hE33QWVWw73no5s
ahNLw/pBJP3T2wdVCChWR31AvifrSlpRm5kpM8C4NJlt2DpWXE5aDzi16g/9cuvvy9yFt/trXduH
wqimc2WQvmnwxOJklERAOPcjOJ2n2Lbd/Vsxby3kVTHO965KLDZOcOLIvN9f2Hf5EELXv2/lbkop
l7y4rrEYnl6RW39rNs453m/dA2dT59g/DBryy+cHlxRL+Nsc+WuQ7+aItDb2e6vhkrtP7a1+3XzY
s20szbjYI1c6VQCZv19Kh3aiARHFu+nrbpJucJQt0qSeXlxhpSPT3yYfp5kh2jiNdwWhB8+d4Af5
XpL2Bw8qHuSXq1t3e1mibC/KQWMxSPG2I/XtPvLRz8dYxSTZfLaHaW/3YPp+t2G6vc3/ft57YHey
0RpTLnne5PMSqmHagV85OQbkIj5i7iGJU5i+6R7oAA5XuSPoWkqITnT36IO8XCPe8Adc30/JcYWc
cdn+fUxuK+i3Mbmb+lfjcCnNC2NiDoruxYeHjNA7AuYs5hzB99Zs21VH6zFa9Opo+XKmkXCiOJgH
xkJrV6s1W567WIcp1IHW87qnIcRetM+oC8fLd85kHCnKt7p7Qcm2Hh5HxmiLrZwVVL31RPZaA8px
VGn2VAi3IYcxlS+0jYvGMSd7v/WQTvnzPP/nZdwtrYu5PCaWxKPi2kB3WQK+UOJuZ/aIAPHaoSdB
zBUcBinW5FjMPMiUtAdz37pbZnlxKbbJhgNe/jx51+5yuPsAluUneFqgzz2Rhyd/M9xGSCdHamAO
4YK7HAjsuBXi8Rfq10v38GB+/rjxtRSc2W0TIzwkEb+uR6uWLnprbZdkb9mwGJ5x3sAcoFjYrgZ5
SaWASSOjLX6uvUuc9iRPg7H3+xS8LYL7Kfj3TdyxHxr9hLW2xU1IT62L4Oeu2+pna1TjdkPPeutV
TawajjZYbr0Llg2XYJ1gC6m0twMyIMl0yo2Dqabu5IV3VNyEYuvVMznWMrTWybEgLLYQzk+iIczU
UMORS4aXv3eOpbN+Qp76+dhy9cWpb1KrSD+1F5DBFOFWKi3vBRRH0FJo+ANOkJ3rDkch+Sl/KeZE
0zSIhO0TWTpWfTvKXJfQOPnr1e+jo8o/nYGCfKDbOvkoJslf3xHR4hUPwQvDA7AbwUpAVdvOch9e
Gr/Y9dLTcI3WtxQfL91lR6ALKKKyKsfify1qShKjICAHaSBRddqx45DlHBcqdBw6Jb7tW/w1WJ1D
mcgJPV+jbyMab9+06k33xEdonguwH4t1NIHcHUWi74fKFJQ3MBWf4AuAzFJspAZJgTBKIKBP+HbT
UqVj1M4cX3F9QZObib9AzUrUFgkfqZtmIRg6PhT/hjC8qHu4Qq5WIBxk0HeSR/IsfkOUA8mQsR5W
MVwRVX/k10kGaQFYXKBinVBUFEysfNZQSW9uAt5Ub0UVmKITZwpXTQbrgfgz4MHw2rg6zCSYEoIn
QZLd8kVjZLdKVtfGKWjAGoNt0tGrflMHv7/VW9h6P+dNVcHC1laQLb/ng9Z2eUqvrbqczinvUtwm
+wtIEYc3EPIfCBRnAgAJyRfN4D9o4JTiswBN8GIhKvYjOgvRrOnMcl80qGWg4PRX/oye6LAwrFSx
m/jBkaH+tI+aROLQlk0Iaa07HPhpqWPCZkvVtPGlBWl3F2OR7jIiqhxVkUCJ7ilMztnfgz0Ewt8H
7jYw3wbur4vfAcLPzSXJLuLiBNzBPqL/6xmx0jb8ip4duWK7iFqOzHn+6KR8eOU7UGV+KjSlTjjL
j91kXIdaoIaE/KXThNv4QFxPd3B86i9R7H9k3q7cVF1+e2qxR7y9jtd5Qiqp/K/mnB+Wmc5TK90l
ReLubuclZ095s9wkXtIGsgHSam5V+erOy97P3e1EY8d8wVCuK5N7Y/W+hQYp/k8Rw7W49Dd+mobJ
0V1G9WdsTrWn9XzblSFrH1lQF6BQ+9dUd5cXH+evkkpvjEbPk+HXNlXOJSWSteXt2tJiG2wX6YKc
UJ0e2xktjPJVDuWXbff6tKRfmLrX1RWre9PZxifTEWoB7e1wtQv5F+vwvNiHuw8oVDoaAEMpc6vY
GLNz68PCZ6N9bw3tIA9EWbx5M0dr6rMeUpyj5VsL55C4kuZFL48qzCYwI51UKDI9tYKESmywpujD
84MPesYymK2inUbSM2qvqVtJfo6oEL0Fyv/Uho2wQZzXji6TjUXH8RAsEyePKI1AHTA8ueArY9DJ
mFP0Qk98lPd0oFKEccNHEl7qD6m2reASp0P/ZH3dUoO/XnJ93TVLCX2rqZQ7Kh3Xo9MIs23sV1fV
Sh2eR5gIfVCq2ca2f3Lxn3hbv1NoU3rySpTfVnXikO3+vt70H1oZX27qLmgqttrhssYudqqh5EBz
kleQO3gQnp/SruFVwXmYdlu9rJP0m0/76eLDeYtxg3yuBuuoWrqpFcjAX/beLnetypXQdoMgAQLk
7FkY4ZVONS+Hevc0k4bmUBuq/evEfBB4/ZSlf3mEuwN0k5pastm3Sizkb8gvhQ1V4PLPeK6Io4+T
0V92wFPZrziFcdqgmbJa+np49Nqwv2m1YOSFdnuCF8hE9H5/H2Lth/3Uhn+JMLEMBVRX7u5vaS5L
Q05O5fSoeA2OivT0Ac29SYzPc9O7ArQFK+Y2s8wSBc3s3eiXawd97OvFOVnuc0tzs7WLX2M1XlLx
IqoBq288uEnlp9TNVlEvgNxn2TRW7rYg3Wxy62rn3GXACsfBSA2zDookfCw8suA9+ISz0XoDfEZA
lHdgm7YrEVFIhBiSL/naLbIw+hbRhYhMBD5a53AWoMiO1Tku9OdktgvB4zlvG+KOIbmuYJJGM0AP
ADcE+JhV7Viu+AiCo9HJ3B3iHYDocxd8J9EFUYlglT2LlnYdlF5F6JHAzZbZAvBuGEwwumHpLpGg
MJ615/1it9A6h/b+oQA4rmNsynebNlLTeJQSs1G/aN0dGOt6p9qnAyNGvOUZt66kgPZZkfBoE85H
qk84yw53CHN2VMEwWvNjPtm8UIulngyhdD3avOwBQbwoq7r2Dh8ZRdoPaWwNKdQmIDB7p/gUX/lo
8S4q4IXOxOcyqwCz3b7RHuCbuWhm5sJYabePsSrPtJkhZLZwDD10q4m9EP8Mf+Cl7qgkYorQrrJe
j89/PvVoY0BxufQxyu6c3tex6psYe+FbciO4iPjkTyMzvQWc3DYfEXhr4dFvnprAwA9HfKxBMk2F
ESeA1pGRuvwsGY6SdexRnof62+lTfzt/tt6S4bZPytjdgNILFb8imhHgCIEZOboCxnGYbse76Wa6
m2bjQ0cKdRRw9KBmI5cwodm2q9F1pmy86+wYYfrn5P4xsuJiVIwOk9Osmm0Gm0k6Wk/sISlWP+0d
YrSeqfYbA53KljaoUf8aGZCtSIEbdEwU9qZ0Zo3rBTiNWCDDm5hKI+0MuiQ0hSiFUWW2gaPQZsGS
T12pK3mFSJDUoWELV2TbSwYlXZihRiWnz2UBSiWTZLLmNjaDTOCyenq8jbQPnfYXqVYE+PyA5TLn
UN7Le3Yn+2jaNSZNIBr4uW6XbeRzADm1/EdVC7UldpzfZu7dWq/TstiXFjN3D9bgGlihAuEpaSft
dVufa12bzq74GN0KQFRP7p2YQIlJcbganGWvQvWy6R358RCJz7Wzjs8dROqxwcagLjpijI2QET9b
0ZnAUfzevr/vZ8Ndf9M/EoVQiYhkBI+aKO2IqGTbQf4tKjrHDgcMH8UTtstlqLTF59C7xoee+Cht
NHDa64i9py/1WyQ16tD2tbEGBl84b4lQAsYcS08R/mICRG+AKBHwexs4JXhKenqhaNKzEGFj/NeH
4sbymT4cgda/PpiCcR1KhG2kcBPH7GOsB8hZYOKTDzKpHVey++fb+aIOLQ+JoeV03Vv3Kszr1r1j
u9Wp2igO8VfXZpecbEoPyIDIsIzXej8f7Qe25Ve9K0dsT/xKxDKDqod7+fEMlrARgML9oJwUoxJr
p2JkQ/LlF+fZYdJaJMg/zMyk01qdPrYv1awAQ3V2j7M9TlL7yQmsmhW34tPtC29HNXFzbNFQ42/r
q+2L+G6ep6XkVtjMqTHtPnp0zGt2UBWEB9sDWGndWSIRFNd8yviAt9b+QZph/jgJEUxSCYjYPZW7
SD9LKvmUX5mEgvopGoAGdWohaiGyJWrVfPJAa9OtbMOWvbEfhZPKWJQShY2agJn+gegWAFYF1ktg
pMFyF21RcuNgwTmnP1tzrifkKXAU2PLIANkN2oLla+OfveFsETnhQ9GF72cDeuic9TZhngW9+26F
ra2rdEhUBYXjru7vP04r9Vma1cirWWP2kke1px8AEeJyJpJ8yKKRtd3VXY2jhvNSS0a4Kdx2zUuQ
6e7lVVsUJXANBcR94aSv2c7RaI0u6PGWi99DnFvH/OuG8uX691pMZVPtdris7zkKz3jkdrJJCwx4
0bco/f1+KTFwv13prpi0PdnXQ63zpHvfagWH2ZE4jyLNoHlwnYePJN7wX9G6dZULS71yISk2BstQ
mHgmAHFBhj4o0v2gV8DgQQpHIEThf25oo7+utNufD8X5ku2nRrydWLyq3GnG6RMCOgKknLi08aO3
45wue7ierp+rXvFSRMx1L/chG9Kgy85OWYlvuHjQOAta/XrVGmuNOL9+H/0f2hdf7/VuXpdVdqmX
4l5zJJqSGWzS0bWPGOAoCdbomDwYGvWbdInJ5VB0YWzwGrJbd9mJZG6trC6SPUEp5/Xk8JkQ/o71
l6vtbDEUxkl9kLwkPX2wjY/zpe3QRT9tHS11G9rmEfCbB/02RSykb9Pvrxu6i+WLemlWyY4bAiYL
he0tm0qTFOlsLFwnaEf6h85miVu3s+3jgIrF3+/D/z2DJDDXMNDRkb5rabct9a+ZsrebTZ3I5YFm
KTVAdVCFycN06udr2C0dZBXTUb+b9zo68Ipm7w8IfZyGNtkoAjWjRy/2h1VsUBeTzZasGIhf3O39
hp6dLDaMA1KO6bPWTxdrVEtn1/ffh0v5XpJnvGgqI2tu2Vzo7lmURrmoZrU7YDegUXSbygCO0nHT
IZnKe6b3+9V+fqZ/LnY3V/OLllVbaXuYIq7XqyDUUGsY7x+siB/fzl9PdDf/5OveypYmF5HD3Vhp
a70sfrTDaj8sOiHwItsovXCA3c+yU7a00qJIxcG8eZWgYzX9TZxNTvGGoKBj+5ueElaZ+7GN8/nr
2T8CE4Bs3VCglJ5bfYWje7j0ScFglp4f9DJ/aLJYyOuZABbA/Sno233dlU+qfGkOknScwq89zLfv
+bsZrCPSqUPvvNp9aAV5aBFfBdYeDHjfgkcEmWKU+eoKoDpw4Q3p4KNQ5nsXHvkgticd1XIhKKTf
7YqnzEy3lnTIhDk9xLxB+g5BebJGS88/G+2tNLoCod4M5MRNn0jiWh+bFwA0Gz+H4gEhq+VCdsK5
l/Q3VCtfB/wPiz73d4GlU8Nae1uyMYhqqq+mGLS7myeF1U+1QHXqQQtovbHA5Hwb5bVnD02ISwAL
H2EhbpKBX3a+r894f8QfTtfimp6KbAotABSbDYR77U7r8fLqrnNP6RaBGdeJe6U3M04Hu7Mjn50j
IpJU16pOPbZL1BB4T1XdX5qUCtIrChFGP/88pe5R8uuTY+/8awgvY3Sm0KhJrmIMJDyllxPzyHa6
TEIJTNHJTXJ3V7N8C48E7UBjER4I5E7wbsGZJpbRKWaaA6Ly+JZQVLm6ST/xfBReYwFPQ1FusPU3
k+XSPWewQxfv6zeYv2eELMt5EUrPymwzebALqd9KbBYyRDR48AvR6AjcN+EOSy1jJivptAJFYkJZ
uTqtOQIe18UWursLB7Ja5WDYw5PvHsgv4LlY8Y7OiK+WbrOwjo9qPd8WOOBZhLhldkVCVMRXvi4i
M1XM6mwfpAl3Iu/8XRv0kX11ENi7aE55clpdqeVUoMeED/j5kfDRtyP07up3e79k2U1eZYU0AQEB
3wRwXqE6Z5xpSZBg2dUPtmXF+LYxc0GUZwz2MiBG+MN9fdwU7JFl7U72RLCFBCfsppoCuVZ88Hon
5VDdiy/yxD+px2rVhDdpSwg10w4iaKjyhOhGomsEc0oI41nwhIROBtS62pOfut1+FyD3a+H43QWI
f8F6nZKAiixmhdyBTdcdetSNSlwDALURjfnjH/ZH2mAFJ47kdAAjDurCeIy3dO4sjj7IOtiG//KM
his1E6QkR6NgUrl0xigh+dj/ghSnqHnrqYkqimiAiRaYkOUT/KH1ysKu/PfD7nuTCMyO2H8RLDRs
22zdDaokS83OyA1rUvuNS9zZNtr70MS0FDYK0N6C1ttUsKMmG4yaf7/2LXn6uhWJawtNXaBZFs4l
X1+odL4SBGWqNYHiPjcZ5RIlhCm2qc8orAk+zJFO0SN3iu9l3NsT/3PVuxzroJ+kpXbkqjX1i6SN
SQ4EI0zJUXCQIG9fqDrsseY+UdFqvHVIPYL3pwq+Q7T15ZUxfRRwfF9IX4bh9or+igaVrSaXNqZR
E14A9bkWOfArUM1H6+dbEPX1uW+F478uk23OUAYOXAZNsBCCHopka1QhE3fvPdoabgHZL29WvQvY
DoZWG4alMMYAOCDJv1uRFeZdNXzZehuc2gHUcMADL/XRpIGvJ5qQZUcwC6EVQxVBMCLU279PN9UW
V727KwGhQPqOyEP/toHn12vV0vepMfFg7EjOy8VXmfKCsy+YHzB3Ye+8rF6m0wDuESI7PiwfZkbq
hR1R7GZBBwFUZJSosGJbTeswYFcRZvYdyFGi0oWEhsufCL1PNo4OzHn2AcpP9IIFberGJhnDGUFG
t+tQghqGztCh/NHtNl737N+2pibo+ggKGm7/uQ8/H7mktRuKCm0TKOASh2UAP3fr0FZyhqLbv9h0
nhdQQCGbItwiXOyRuhXt+/YnxCia8f5IwtRSbCYweKAgwTypnbk3QrYxoun/6Y3a9NgFYxTReRQv
YrhEN+1jzyMY5Lc8CLjxuwfBDoaY3RE4AqH0I/bgBnaX5c6xeaDe3wCm/LMto5wCWbd38XvQG4VJ
shd7bW/ipg7fBO1IbwvC4Gf73XsQV2sicL57xyqCyQZy65yJ2Gx83VN22GyRDJn51Jxs6P6u+0V3
+wxI0AcCtZ9Vikvwu59pPa1/cHfRbrYOy24eYS0xqMbSp76YoBuPEQPcgbR3QbnkQYXle5EAAVGN
k0rGbwHzhRu8+O9VmNdX6wogFVvx68Ds7mKxCwEmV+fSov7QAmAikd6xx4cPbvRUcZQ60lyfmKP9
VHhFgKKHQQsSOixGGxp8AMpX9aJcNKZznfy+XhSR6Hwbyn9u9baR/nWriXq9IiSn5cQ7VtSAwEpC
NKUh3FLUdGtK3//D692VhKrtrtiWdgssNaVj3ccVqZ0GBruD5m/JQx7mR9/6eV9fxX1WqV9y5bgz
uF7RIXQaQQfYuXLHpkRcIbEh2iaHWRGX6KarACXWk3y2XyxdOc5mRKxW/7Jajo1Hm/QPZwG267JN
sRFzXQC1X6cv4GrlIB/POXWJ87R+2feSl92sCZvQHldQPL3T6PgCrGYA8KWqvUet7e/FMjEkuikE
NzmTiLe+Xt5gWRmZecinyXzdV/31SxEjQNFv0Rn5/WV/l9K9CelSCiLwkGX11s/+a3LRuTTRNpe3
00O/mvxR2RDW6X/qwxh1dBchpH58n58a2i4SxIuHNTD5h70C7xOL0AP7NYULfn3anaJeqjqTMiZc
2oFheqRPfkKH7xosQ4XgjtKkeyEvSbs5fXOYUuE50JACS7yrz85oE6tRjc47ALw60hsnSXwUwDwA
Eqf4vMgGxgLkDd2GpdfqtDp6Rx+2hpZQb/O19iYy3XO07ki91uCAWIAUUnLqaOG6Y/BdHay7TSBo
ykZ0AT8FxLNNfhjucbYHNQW3cNtDjGl4oLkECRZEJrqyXkotRAp+f1GKCADvdgHIhGTrssh9oDx8
HSTNWlu7w2WzmbaiIjAGx0HpKQRF56gOzr5FBV5lkz1+/A+vejcRZdvKk1rmqufAHhwW0F4/9+PE
L9pb9DuqduVDfkFm9QHE8Tu5w2JzZkqS/pNlUJ77+rDqUiuTa5rRryT8vAaX3Kvi3fhwdqqOiaqG
o/VPbbCDZHjF/AwOZo34ALq4H0ANQ2oSpO2HgULlV3d+H49bIe3bW2iBK7T0lolTwt14mK2q1Paq
nk1LdsZdj/4X/TWoJjX7lOIJMXQZ3VVwTrSmkxG4nCawUN7BJgMApfO68/LofHbor0vMmd/vjRPh
hymimoYoaeJToNwXmqydmTbn9LIBaJa09UgLmtBs05gZFgBRT8GenaTulb01GqD7KBvSMfRPsTxc
D7djSqyX5+1Aa6vPu5652PUSn673jGTyNCjH1qs8O04KNAQs55Q6df/coQPfy9tavzWEv91bBma0
fwehInfhN8f6KOuir9g5zbJDoG28luICS0wsxxghwhygMTbR2+TEdqS51tulc6EnVrdlf4PHBk1l
r744Go1b7Kd66ej4kUb2g/2dCu/3sTJQNKboa1AKByv6dYYp2s7St81hgzgrgIyIOnjqqvAHYTvB
GcfDilbkFe03UnqdY/AcvG9JzMhqx/htuRtKXxHY41gQOYBGggGXkAnLgSToH6gMEG0vEWrX+0hz
IZGFPQ6SjUem5hLmCJAymsOqf+0UgBkMVFn0Djqk7ZQL0m8NdbYp8iBEN8yQxj50uQxDMXlmByo0
tTaCxbcvsUbLh6Mxklb6mbHLPcBfz0Y3n4KFyoH7IT4K+Jx27fgMekK0gFNPB3eHyBxKU2sH6YzG
IyO+AO9Bd4scoPILZIEugws4kFOUXd2yY0RLQDZe2j7P9xNjVlrOdq6AJ1BgHvCjD9MR/RYVxBiq
a1QtUYAcZSM5lhc7rwBlSmfe34aX9vHlFFbhcbZm4zzPSnDIvPQGZEBFfgErpleE6Wg5pneqtpPA
9NYLDA685Tjr/b5I1J8WCa0h7LZsFengb2RVeds6buoNK/j0pkZ6ePCR04tsOlJVV6Teeijs27W2
UApIgooM6BM6ZMcKKWsEm36DmRAKPaKcAa+UCB5kgdDmSAJmrSuHtS967suQ3ryzjKjd0Ye9+BUS
TG8AeBDQXXpCI4u2OEAqXrybDWsmV95Rgl1/5+/Bp4BHpopVBMvOxi3aLW/jf1C1JBsWslES/fjU
24Q2B9oSJJYNIPnsLkmUNv7GNSFANEFCpiLat8vgwPtt2KhhSLiVT6W+uyajRuHTN3wCSB+ekoHk
hhyc+d50d12V07GI6XGCH05IIi7ggSj5FU45zVAiMcnEDVD14qijScU/ziKLUaAmAeSLJnAvY5db
e0jjMRq0gb1P8dufExmk8bsQGclD5gXS0DXfm/Z29mgTvJVN7zZofOk1wZgBGUiC+XVdl3W93jfL
kj7S24bg4ERaeWXtWf6ZQMIMqM4xRiWiRWdPC1bjqg1gmcm/DhUsyzMiuw2wNjpvHSDC7SoQDBTE
rEE/SsCeBZjtjOie1HnotvrD3v3lvu/ypeVO2skZdbxpqyfk/GTKZ3CcXa7uf8LzcIruxpGA0MrM
ywxBVOumurcMYREjdiT8LWQfxeduw2yyRteghSDWcrhsi3V98I6++LEMTuQOaMZ3CsAgzMAn6NDU
nAEe4XDHkwOY9lsoiDWQ7rI+FWZ/09kM9eBIWLNH7gTZFIgn4L5F+x++FaCyB8vzhyjHELwKQlGL
rfn/cXaevW1j0br+RQTYy1exSrLk7sT+Qjh2wt47f/196Dk4k8hzYuAiA4/GE1sUucva73qLdbHx
q2ELKJ4U6YP5qHkqPBOZw8DKhW1UEw0XmhtMdim4YasTtAmQbWsYGEVfXIa2jZJPo+i3y7g4AmWz
kqTikqccudjZUTRbwab+q846E3P7Dotr6ZQbIre5Rj/NDn1UFm+SHPKd5s+Az+kT0kWXpurj4Amn
cPdaH9j5mIwbagAcWeMlhTwEYj7anmAKvqJMKP9xbPzjVl4cYdq21YzI4DNsRTTrBvaVGNE6Pxha
7A0hy0SH27zGGlDbOjR4kyUDozGvtN/lW1Ytrqz13794vp+hcnz7f7ux20X/dtzQTCua85jna+xC
wAqI01iRqFt0qbwfuKTZrnDRI5mRAcag3zQKkffVZPuAvT49XjpetH61bZBdbP5hllV1mkXb410o
ibgCPL9vMVDdOJi7CLNJCksQud7PvOVjh//7bZDM/zhfakgINYARUjzhsf55H7pFL60qStMHsnVg
jG2r/z8I2Adyfka+REGGeeDE8NoQ7onXiqfxR3TDX1HQY98WHaF1w1iXHOUK3eyezl2gUpai3cZU
VnEUZzNLxOkFJHyDwjby4U/MTzcuI42SXRZ0SLoYz4CAWL+9vX3DeHd1MUMbMXsSvX/cmDZoHPmI
DckbqcJsS355rIMMd/bN8y4DHtj+xFjF/ST54Nv5/PrIStpv9hl8Vez8brOT2lD0TUKC8JmVd2E1
NnYYBUXAuSXbR+XJsC9kh8YRcrc0mGGckeUmYT+1uludITrbb8tp4aUM1eW4eWFJ9uIVHNMsREoa
f2hE8bceH+8x+2RD3tQqf39snxnnJvvKxrBSDBTePLw/n5pZ60uS90rygOMv1oVPkb6L33kY97hI
cL+5yZ3ddvbql0z+xM+xo/qVI4W9GW8jMEnXZOEovzgY/heOTo8UPHVTweuEivx5UcKkSzPUmgSN
6Pj88ou2jFtzgmbl4fEYdjPb/X3zCBMakwMRIpf2styg0ipfsU8RH1osNGpnhDope8MP5fnvd+yD
3XA503SDkz1ptUiSP2C43+Y7XPLV6NsxgUuenIenJXdp3abUHsmupt5Nr8LbAV+NjhUT14HSG77n
3+Tr9QBje9zJFOHX2kl9q1Hs5IFBMjyS11tc5BRiqfwCg77HFMOgK2T8dRhE/RenvQ+Y5eLqoYBt
6ZjkYxIjdbFOtGLfEIEuxg8CrTUPCx94kil2bzvxjZwt9Xt3Pf2IT+gIVFw7vpISoA/iyf3x9hbo
D21i3pl0xk/DrYwUtVXVWr7vOt0x819DFhjFSRReivEkNPC/x9KZCkqEFf67qHuKFrpGAlYXFr5R
oy+yPHV9TA2/GB0j3OfKTkYgPSpsVjpH6fag8vN0WRBnR54AF1P0lCt5fbXKW/LHPGm+WdobKKtC
Zg/dz/7dKIDdeyrl+JwExuYgwiAzWJOG1sZAnLV8fUgCbbSVgO8QkIBliefPndNUHEjD6c7aPP6B
azzZRl8zOyGK3bMm340jRvkPOuFnSryTocYHP9I4x1stGK+TIH+jI3UuMCY4t8/R9qsHnyHjc93T
SsNg3ROjtymLCsD9OxVMhHcQNofV4bZ/T6BgTyelv8VN6llkn7HHm9nZfiY7SrG/vRj5S0UKRN4+
85t2xE+gqGRDPy5udzeH+LVQwceNI7XPYnWvdCekQHwvJmwS5IlzoeJL3WnsgzLcy4pXKKdqfS2i
67r00tKrIk9EA4zjnWV37Vlh3+tOS3se4VyP32PWx/SktzdSHyzdU6Mexuyunr7X2pUknePoyZRP
urTPKkIihqBBDjQeBvMoSoE1+sX6qkjnTLtVrtr4uMo3SvscRt4iBVF1n6kHs3vK46NmBXO4H62g
50fL+1J74grXxC0xIZtvJlN05sRBxM+v4ObxkKOjUdi18TMar0qMM8N9KJ/W0NeLQ1RtRIUJ+Rp+
rM1xba6F5npQ/BoeC1CITsqDr/WBpV6l4n1FepyKKcBeNo9GfiWgO1IPBsKX8WrJ9wPBQVANVi8q
gjTxW4ZVcVVJ1/N4ENXbvHxRk5MgPPLjA8nApHQQ48G7RNDRorMw+qK0n/kZK+DKktofxh9ad+qI
lp2b63H1ROu7GRPcgRe0wKkOR5I19kfjl259F2dYLN1J6vcrPjeqfCq70xyd0/6Wt1SMu0G9Nccf
Hd2x7inqvboPOth4RdD0nprvuSB+Ex+GGzXwFPCKtQJGAN+Jlv3Ewaxxe2zZV1+OA6U49Za3Yj2X
eGMVjPVhHD05OujjSTG9WkFR05qeJtpqb2vYQiQoZ+2w3/wLKk7FzU2bwmm+TcxTEb0M07mYb7rq
1DJIklsr+j4Yb6N5DLWnZNObT5jGCtdtcRar2s/UfQ6nsXaE2U4xCtdtTbP1zhYqmzzAVMOOxG68
Trse2FZh/MzB0DkGIDsgAO1fxBac/DovStyu8PTVU1V7aAIrsaP+dvyZQRXpA01wUzHohIMsHOI8
0Ep/BOASg0JzhckpHqRfMt50w0GO/LR0x9LP6C2Wbqja+eLItNibY106Ahv/+L3DYI9So7UrWr+J
O8KDml2p95LBFftA5ECDWM8MRM1NW4iCka2TUaR7a3F4VYigzYOwC6rR52Kt/CBoXscdXdqT2gWh
cjUqB7m7jQ0753Hm+xoXcBYZ0RsjbzWdDjuifi/2bql7hhiU86tgYTHSl/cCxTlv09giFlEf7jlT
tTOzlwjOpOryNR6uVEqczhNabxp8vT+UgovGYnbizmuEQ1niXrQG1Xoe032Z7nP5UDCR8W0A1yx/
mZlnzt6setFga5DcJWPHtvxUhDi32rj+DIWdYGWJgWjp5jTD8dwnbKp04sqtASdw2Urvin4fEsBF
RMy6w0uucQws/rHdHZ0498U6EEynTYKmPRir3/MCX4zK7/MA4+W4302Sl6YsS9s78LM8jra1Tfxf
WZ5Hh6cgoyLI/W7ylMTOJKa4n7xhh7QobqO4HaiB4s6W2zce7xY3uAt5zcRrV01cmZUO5y3LjfOz
gdGvhG17+d5+n5mP+FapDv29Ah92000QEoIYMFNkL2pdkyDN1o0NLy+dUNoNyq5enbbYtXR2YcEJ
bo52hGFtuTKFHgkN6KMohLk1IF+zWxo2bB8NA6bIwQB1RSpEfbnY0erKZ/TSNbpmuslYsC6HcgpS
+VitzlQFEdtl4on1IY72pn4oZQ9jVDXoOZtJuwrsVN0L1VVhwR3Doszv6kO++FPidYh9kLTTqoQ1
FW49S8ZuMMguN0OU3YnyqvbGUzHaGtpkeB1pGmg5WyBn6YYch2ARHVl0Braoh5AJ8z6emQrHEKci
Jmd3U1NfjEhy+jvZUwuvQeODyP5uU66N9q8KO3awIeYABn04VxEF1B8S5Up40W+0H/pqK/VzDQpw
nfLJcfZB+R1BhHIZz73upcvjwmhDDwfvEKocWtIxuOs8wKH2BQdhQ9yvy8NaAfis98nithCM2r2K
uqlxW9S0g23cYr2VI49wrVvlV/MwPGicGNCXvunHzMN4Ca9njy+lq3HOwh3siUmucaS38I5VnuYz
xLsyP0YaVdWxuaaoE3DQEbZ81/6gEBL/2KPHAqUxDmHXsvjvBw5pL/p2w7aSUFv9TnC6zC7joOJW
n+LcWeed9sjKoXeBmewq84Rl25C4oeAMDOHh2zjdadj6II6FFJi4BVmRkovEMnpmBWza6xW6FuAn
hCDWdya/rRqsyVQB8guz926iJADwe0VRLzgVEYZo76+09TWTvimdpw7+wq6G+qpxSlrsmruWrhhv
lLycxQ+eEtAmavNwl73pHLont1mftMw3wvdFetPyp3mGwYZT1SzvjPyt6NAXiOGug4KYSWhLBPDI
WrMlSfqq3P3gVf6l4Lxsu4j0HTvcbeR784S9SbWbln3rWSiUPAN4PNp87HaolNDRz8qPsN6qQZii
M8C5Eiig19OdmBzANheCPDaxmt2dG9R7K5Aoy2VQ8Zot05SpCU8JPb4Qrs/y2hae/KtFAZ0dC1vX
rrLmu8DZv3AjFJ1HDN3mu8LOjyHOv814K6NOwQBwz7+BDPSge844jNmz4eHed9RAY4CqSrc8DZWD
RQGbyB5rK0Icsx+cNzsbd6vhmP9cjoy03hePqHxQcoDwHRmXvT+RfnIwR69Gi/RtumdYiJj/IS3c
evxInhP54y9pryjrDua3mmVoF9X7jJo6Q+WLx6Vui1qArbCJHWvuMvXRuOnn2G89/SXdaw8cU9Qv
+mUfepRPD84S4Y1xUDHgmnOS+O2YZZprKAlhJN9rIFIgmwWEVbvDyIJIW/TDmj2IrpVfUxfUvf2j
ve5BnhqXftoyOJxZZY77UaAN56K+W9BBRfsEZUt/LWOLSN4BPohYhVBNpJ4SB+J00y63hnLMwI2b
Y6c4teLFzStnyHC8mQrKk/t+OUjCF/2tD2LU5w8JTRnOpwZJ7uJDSkU9NYMuSPf40WCN3+6GV/01
fkP4WfzU8euLrsZf5Wv0rF4pPFTkE+tkx1/0Dz76Qp8vAtoSxCUc1i571fT+Ml2ZTOl+vW6eIixp
hbM02HWyGUZmtJB0R0LIuQSj6oZrINc3CwLAjgRmNHbmrSkfG9Q8kRPTT/22kvKBHqv2dux84PZE
xC23BIlbpCccqjkooDvXQZT7OpFgsqtO9MwOCQNV9RXVV4WgBdp/pRYTdAQaToSrQu3oLIZMs4eB
bULflib+z8Aue1suvtr6jwxmffK0zNn2SPOqag6RcdLzh6W3a2JCbtJfzRsnbhbD8WA9qbi4PM6l
M96x8E4QQogBQS79BUzwWQaynXSt/72rl05TVtYXg5lp0n3NagkURMMDF9jZhkhbQQglRAkV37O5
758UaC+qze7flSeTBKj6CzjlM2LBpUDlRUWnyoqMoOLPqZTkolqXtFfvN0NLDGx+rYpdC6+t9tSC
VSmuAlt1co1vyyNbu+IJshu/mVRfmp8CSI1urPqWfE1NN400FYyrBcBOdM0j2xKrPbsazS8q0fGx
UgOdbOjrEN4f/KIUhfXfwZfPlIGLj3KBYkdhr1hSyoSJ94SLnEb6r50N+Yq2PeYX9vhCvgHqxMf/
r0kiYVcG4GMZ0j8Jyr8tR4kyF80Mgfh+JhALOSKtJNOuc6rkfRefIvN7mt6FGpjn8DT3Cmbh8uqO
FOgdWIOu72DkOBqFfue0+OmM9oB8S/BRcFHMwTh/EfB4okzgdg9ORWuSJuf4XMwHXTxWWuyUwpWs
vEnibWdeWzXAkhuZ/ori2dwr9K90RNt2QfkAXNE7QxnElWfWbip7SupTibbZsacDSASvZRcAlIgm
lYOAtrp5XqPbFltm8czJLEwctb5WtT0AXwzG1zxPZiAn/KCDhEDUDxPVGEs9UUlvfXWrDYGl2W3P
QPkClZQ+EUo/HvO/d/sCAFSjOO3RHkn32VP+XnFYfgiJasxu6MWfceL4+6D6P+bHv+920WAzy2Hu
kpl326x80YtGdjc6iDAGatvbmpUnDiTZjRqPPWaYXD31RfIu6VXWzpC5AJAmXjvvFmjNTXFvirup
Z0v2RDVYF7/PfIlqp3bmzE+qfRZvnqs8Eo4FyeR1sivN/t8/zmeG7Hbz8DiTdEm0Nqzvz+lemmKa
Rp0o3YcL6poCcknnRsVuNYFbcMpyYtFJjubrgpUoHuTmVvCklqdjqYlL5Vv23mBqyOorcHy3db5m
jqDu4tGh+Nv8fL9i9H4WP1xc7wUkWePSrU4R19s+AK8BTq2slVgc4b40OixGRuNGbBs49UIlwBFs
3c76RmWrlC6AmPOO/4yADAF9iE1IPOwg/n5HP2sMP64QXjfYJTfUuGhtaGaWW5PVSfcS5A5zE7O0
qGeBHF/l15VgCZoBZEVIO/COztpJNHggT9JjSJyOIzisC7qz21HJLlanLL+YLBtCf7l9sx7978Vt
//+3lalV67roul66r34lR6pZUOfwKj3XiES+4gp9tJr/8l6Xm1o7T3OmddwIfEpiDJByz8wPRns7
iudEODcgaMOV0AUauhSSCdFlg45ortU6MYfZ2DVg8WYUYjgFuzVOVbAUWkcht2R1y94VZEeVN9Ap
we05d1q6sYnTh8g47WUFVNpBsYWzarwgA6rrc6Tf9fV5rs/YBYtcS/vUdHshC4TC5ayo4FXY3Orh
KauvU+V2hRGrc3U+/j/puZd9oCFAd3awnDgj8zCseHqfhGnPOjmz41lfDKH/3rj+fUrmxcY1z0Wq
Jc0g3cN5fcCRHn/hIogeDexM73HNr8/tYfghf0u+i3dfDN5trfzbM5P/HB9V3BprJvLMjMYJJwdj
mY5YdcRlgA6qzXakmbuMs4DpVUIgkGHSOAVGJJEfr3iH7/MIutOOo/+IhKqzs8aVF+eLS9xm+N8u
8WLFGiq90GOLISxR69OjRR8LLwQoBcbH7I+az5JbDdcR1uXIcQa8rvx5dsra5qSZTi5wi4wPvxLE
k118xauSPvV3/5z85sXy1FWbClbj/plohvGNGncTbier06WORbZFauvf1eKUR3bRuDOL6Feb4efW
7sUFbBf42wRHUC3HXczdASvQFGY1UN9OCPF2x1LbrqDe0CrFvCF19ffkBgxl/FkSBpU5s+bIqzPg
b9d/8cQ+d+Ivrulig44qWZ9NgWvqI5zVSUtwYqz4WBrXbTWU8V/rdltZWXkUuxnt0mrLoVtDW06d
abJr7ByY9lh5I5EiVwuIe9jgLTmkkNxJs52DmlVBnbp/H2mfiecf121BpBEhHCNu+/NeLqsizVXa
SveFyYLkaCPXYeOGKL5zSXVjtwQLt3ZOfvyXj3H71Z8H+b9vfTGOhqYYMOBspHsxdFf4aKbTs4mY
9lYTEqsMFox8H3bS9o+dxE6NdOjjghbABNWOwSL4ionHVxvIZwboxU25GGDDasVDqG3Tb9ixaMvt
LqZZMtoGUqnR1gsnTly9dNn26PcoMIsMu7S8fsOndkNpV70ztY4luE3nhATSYBEHCUy0FRx2m112
Ld2rHAY4uXNWmDyG4xfP9P9YW/+9sxeDUVRS2UgkZqiu7ZLVxppMyu1WdrintE203m10Z9CcDB4i
18+4A0ux/LYLBPykF0/rXK3dV5q3YMBIkxaTBIjAsi0n255ViXs1C1J+FQIJEIjVnmMXAm8vO5Pp
NFTKxNiajjTaGXEm1AT8HRcWP6PZ0u2ko1FjMzG2b+PP9VCJtr4FENhUjrWylToUFBGnUbjPD+N7
0wLu2kweqjVkJfj1m5Q46BRK39Dozzg1iK8ny46QH+b4VA5XrXgttidZ2F4ntLnC8wQ3h9wN/Vhj
cSXc6OF1ZwbsmSJsBdOmGxINboM4sfGqyU/0/WIeRmicAn0OWmQ2JzkqFUZcJXNK/GIfNLaz5t9m
wUWtjc+7WectY63SOPTT+dj3sIzeVQJlQidh6vWuIfPp/Vm+Cg1b3uSnfq6y6dgcqzTYi+k+tfzK
ssvIoSqfLc9KvBSeq+kukpdoW91Iv6pcHXDhHjB13nGWUcOdgW1M6aqyY0ITkh34AkXrVIhBhBcm
XEsvNbFjIuCTrRVP14DGkPQcotLn+ZKMEZg3K+yMdbULahlCy3RIReIXY1n+753w36F8UWnSHZcm
MKGPqWhBcJ2ctnfzkEGJv6xdon0O6c3YtDlKllBhRz4K3CLVThQH4HfCqfVu+GGSy/TVIvGxzX16
cBoWZ0jYEY+YF1c2r6U59EIt3ZOEMnEp8k6M7Yq4hW0v2plEaiv2dG5J1TQdZkgWn8Tq2M7HNLtq
s6tp65SBmftt5DORIjEYKEKs87qe8xAQ76w1p06+leWtmlxkP4OBnrtaHZgEOQ5QPzxB9YUyKJVA
h8uMW7JoTwp4udtZOEle81jU1inlA9tKM/jD4tUoxgef10ZIl80XlutePJXrtbAGJb3PyNEbV6PY
Kx1aBeyUdHf62S0AnKwgVfwcThlYK4RBkihCb7r9YtHaqq6/3c6Lqn0S18US4wo84U2eHLnz8GMz
px3lhEpQyXv2Fgp2/VX9/plKuq30/z7ES7xxNpJRsxKGV0x3DuonrKnv3Wv5Lj7lDya26xjdJ+Tc
WDIsquHF+oFvnPJDh3NK0htWfD8YdyMRndEuxaTwJB3Ua5RjIXFP/V32Rl/pRB6Yj0nm/JjfyoDR
m++M+GMzQkvui29f3MJtqfh8C3VZh1qp6rp0saHqelWkbcayr8hO3p6wI+XsmCeO/jrWThLZCTFq
ED8J54bmi18cS+3W6vxiykJt+4/rQGEsIeFXFENWt43/t/qs1tVMkQuWtJDeAk5va5CzdomHMPep
jnJ8p8Fn4F3ku5lI3Kf1bY1cJXIamPfM4cUO5UAa3WL0Un8WCIMK6srLkeviSEwjdtw6DijvE5dK
RYBxTShS444cdglorNyJfZUONpKI8dDT98a86k3GhAM71dTFPECPmUi7+B12jGXuFg7IlVfznjOU
Ckcxbc1wRNjV0rmHOMhRTdrr3T6ythMVCS59dmginEaVxtMqNyyvFGJsZz+buMYgmQJQ9rw7yiNd
K58NTZNcKfEWaj0hSOIAVsA2awlrl1EjgBHfzgo9yFNjBboWLLRhQfEwfjNOUecDxuNQgT+FRFOf
mHBagasrKI6EXJIMKfiLEcs/qNtOeeoeWJxJJjKEQErpyH5R3X6MnMuRJTNRVGhSiCmMi8OaasWh
VZqsdSqBP8lW8qvUXQgYsFjDM17emfSxMD+AHbfBEN4XA1v8r5H9+/tfHNmwAhXCRqNKrZHtL9v4
+c7SqWpQMNwx8tUJOB7zXif7laPKgJeH8iI61PJxqoPYCKzGyRW7WlxwXsqdGdpZh5XjBm0lNlQg
8EdKuzJxeKHBnc4d9ZWXsRWUVgCHREtckc8LJkQAmn5qsjMW49FwnQ836nCqq4MSX0/DbZeA4u/i
mLgdpyPEMnST3NOg2cbbogloGINxApudrGQPeGzACTBgtB3SjG7UMRP2qejnhV8hMlI5zDhG5VkW
hOPEF0RnkoMSY3DhqJCTEMIr8SWilOePIaO4VFYC7G6yOlNfhYqSbV/TxbcGt5S8odj//Ymo+n+B
LL8/kYs5nkvzKkkry/Uk+pN2NJM9hLTotTMcow1kkpwit0v3SeGohRvCoMLeWDokhW+WTiUHY3fd
G24ksdtQYblleVV3Ls+SM0BZeDxIA9+5xY4fUjCS5mRaZ1k8reQehf3dipoJpgk1EXY2hhNhqV26
GAMj7FV/xbCC5NuGOg8nB80r29MgnRrplBjHRLmVoIm0p6o5l+qVNfga8EhMC4e4pV2vucDKrRkk
1UaaAqFe6nMHCkCqaw7lbHqh5xYzJsCvOoewu5HtEfrO6tW6aw6wRFwt9KOX/n5LBGrsynR0ZDPS
HhdpznMUxndruJO27dnWtoUX3HlnvEmct6SgtgLVhKLjTLoHEQz6XFTsWdQKWNu1p6yOPPtddRVr
p3A4pdqpS88ZIVydZheURPSiYP+H9no1fsfGhimakY7F7oRoY7IN6F4xv9tucMXBiY1IU32X6V7S
nGNrz8de+Fzwc2dn+mEhElg9KDLUzfOpW5xRo1HlhAi8Wjq1jgKyi6PBXYv7Tr0rYELEnvSGh7ZK
86txVyyqET2x7Al2p+64q/PN8EvFkpdovxfhjnguJbTxx+LA22CfqfoiobWsKNYu4pikgDX7Jpo6
yTFxhID5oXAuDOLQbVWPD9on+8rYT3qQlseeVTp25NfqUXqBS1r4snVquoM4e03mZd2B11OzN5Z9
Yuxl6apx+EWdzAhhjsfwgwB19kp51pJ9vZ561D2hA4GkRfAC1oWJrkD4BU7fzgo1aXYnzm6hy5TO
qUYUp6frbLCXuFW6k985lcAHTuVgO8bXnPlcSfLJ6ppCR0v9EBYMGxiyMo76phfqB7PxrSgQyJNL
/aXcL8uGkDBzo9Auyd8lC2SA5WlL7FZ+FZJ76E0cejBpmjbU3MD9Mncj+BeVv65uhToEhh3+DvCi
SKOCrHweDbD4b5b00LeesO5hMa2F26Bhe04AZbUNL86Rm8AURXwR+2IXRDz0wh114GzCIHc6vWS4
lVwP4NcA02inUM2SZATrwdyr7V43/amDEGRH3zHB7BHPAKkQNoF5KGOBXu07dtbt5FSIBeFCLDtD
25IwtdQGIzJQ2i2OQHtssbOrhuBeIiGVzWoREgwnDZDr7J0wyOwdR6eMAuV7/EI/DY8dtdnLD+Qd
0YQD6pnvmnzjWDWOaPoAn432k920GQn8ssetJ86KYA/mnSg6QryvrmPwDDgq9BlKOEG35c/eF7AD
je7LlyGQfwxYB+Ib+KP3S3Jlf4Zn+ZhlLNqu8dwE+DuzCND+h59BziXoBNwoyLfzTh79vMUJiFDA
eBf+aA8LiXL99kjHyR+JayA/s75K0mshOcbpeVBPYXe2xGPY3/CdKP5iq/xs3ENB+/u6fFEDVv1q
TMtMDRgq3spsWNz8asLQFfEPqibOsMRalC6YRTi6xPyZcHZZgvtdazkJdYYCX9eBqwjsmY4gTnYf
UmG4Jq6uVdAzxe8YSITPcYNT08Fqew3dUfVmAwqSvaZBtnhm5w7aTh+dPPMMeMiqnyC10w9hCSvt
atRvdOuBnVkmZrQ/p181e6TPuQDbHcA9FBc73MPxEf2z+kzmupW6KQWJo2e/Bz3tGKOSV3cBHXzt
+/ydut6CE3qQX0ZMsRDo6U7ZBROcRstee1fk9hCdsHo5oaMtVCyvpjxVGMw4ZrmDuOt+YEIN177G
c5JqnixxdmtEZ4WTPTbTdgjVOA6SK9I8FrW3yMd+uYoF+LZ7mG0t+Nbqmhy0ifNgsRYcJqKEDS8w
BpGnxkaGU17C0gtZFA7GmbJ9gJiCW8KAj7RE/npg/MDtcjj1Ky253VoGxWlR4BvihbYD0cC9grVn
D0Kyulg79nZ8t74yFREJYmRxglubd4GK8FbZlXAnIFmWu+JaeF5TV9pMnPVohx8ufjG8ifC04pMU
kXluuBCwypfpejzM31ocjXdkHaA6wOOOOJmfvHX0iI2Z5VJni8SoVI5suCCxZKZBrHliFeCuYjXW
w5D2Ii/IQdIRdkE6E/YK0OZ9KjyhoFUf4+W5NTZuXE+5RHo6yrevzAg+mDKfqtnfRshFNYk7U6Uu
UsbJfeFwbsd4xhUbdmWxcMj23NNss9nCWvhgP7PoMI1BW+5ZvNbUbgkATZ2WLM13QXOwIqZMg0eZ
lLZIDclOikgA8EHaWRAgObID2ECnrncqAjO0R+IX6JH+X1i8rJiGzEFLN9RLawcsdhaxWULxnhME
E/Be93MQIW6ZeqeTF3VuxSfSgubvsp1eGUZQbcIcmkcov2Qssnz6u1p/aFBnMM2FnVGew3JzAx2L
Q7fvGHAqxEoiFJ3wuZOOMsY23TNJh0AtAs1dep+DFyJE+lU/5Xewe02obo94fWO353XfMo81leZu
CTsgQ8/z9xL0P9sQhmSh7TIkxbT0C5BTlfJ8SGrOJLVFfWXXsgNUKxQkkFovnHRNabe8cTKRR1Dj
nfklyLrBO/8OIuByZMXqJi6GpqRZn+w7VswuhEzqyweYSi7U1avqV1ntojuKwB3ReBQLTFift0YW
7n7lFCH/ecT+eHdJRP6KRskwFPED1v/tiE3I4liliQXOubyUzEuQkrq4NTB2XX2FGTbfthhpq+9t
fxVe59lPJfm5fGsmLNmNFwWur/L4xdPY7vbF7ZA2X39FhDKFv8cFjGl1ilXrcV89QM9EiQhIZW9q
+U0wSbeSmnKnIPjTvyDFXRxD/uc+oK4jIlQ3tmTiPxf7tq31dR674irUjnW3b4gkWUjLQpZ3HIXb
MeGsauAH17aEleiORt2U5aGrzqcUIEyfHswBaXalepzw6ILshm7jrUJrnImnBUnYfjgxH/CHjNTH
BESqj58mIADqLBPK6tifBDl0dZrMVvnSbwe6lmY4BMEakzquxSI6VzRuCo4QPSGx43y3djfmmlL2
smUmYnlUWv4W3qpF9hhFj+B1k/o+mO+aOjidonpiQxsogfleavQU4sDopWDMZjfU9kZEwySxviC/
SX/icP/cUQkhlyHCkDKkS1tsPZfVYegVxjX9px1HZWi6qFktH6J8e+7R+P195Kh/LmH/vOGWY8rg
MejZyxcnySU01iERiug2qd5SoqDfhJxjvT38EoIstQGCOKKFOyJq6+/sye8hNwIn9i1y+lehQiw4
ytjtqkMgWE6DtnCPmYIx81Dx1FNQNAq9I+ckX6FmhzwfeilZNjmVCxEFG5piJsHfP4+01ReXM4GB
uJUghooFwUXzqKvzvIoWfH2QXDH+wYTtcfcNBNr/iihysQT+z60zINUx30T5U+rUMC1GW0SjdbsQ
BwBDvZjcBR3/7L1W16Ps4cfhFNjQhz+/+Ij/sfrghUmJJWIsq8nWRYmVLVEMRciQrxLRpxU2Q3pM
nnR4UcSaIKVPx+KrQbINgoubCqLIBodfjGQpH5Hrv6130TBoyriqxVWsCieRvbrM2kM3Cwepel7w
/y5zMZhRMwHDpp3f5a9aygxMfHnyJc5k0NKRdNqz9TBrfib8XMbbgYwqTik9IyQnLTvhqPmSPq2Q
IQXKZEP7rpB2ZhT9zRK/RBM+ECMJOSnS/PpQsf8PY/08SKb3BdKm/cdskBVV2wKPJRO354tb25VJ
JRRVDrcfG8QO8ZvbSftY/AYFpFdgWI/aldneFPI1VF+SlXvjOhedArMI3HCv6X7LkkfJLkGG15T9
rB80lIugB3qPL4hxYPrWdoS6n5iVYUeSU5g+D+zvzWEjNUV7MEc4l+lBE54qzv3GIdXvh6nguHuA
f4q6I86e0EB8Cf7/x5yRQYpx3GE0S7J8sYxXRpvMyxjJV3WW7MXiYEUvG9IBjjZYDOyrvniL6QZ8
MY4/iLyXo+r3t71o4QhTNJVhoY5XMgK/pGUVeVXi88LNI0OHM0zzNE7U39WvvjtUtHpVJP/WY7Ky
FTx2y6PWQu5VjjVbgDb/WjOi2/8fZ+e11Ti2reEn0hjK4daWLWcwYNKNhqFAOWc9/fkW1RfddJ1m
nNPsql1QFJalFeb65x/qs0KiU7Bro1PaCfY7bcroMYdmk517Om9jyYiF8btjwzHm3g2az2DQ4Wxm
rhWhiunLpd4DMqjGIkQI0KgoBxyaRSixUfowPqdXqb7E8Y4thR7opwZYYiofebqTW0jplPMDr9KD
zvo5seLjovLfm2pTWvpCCs/2dJhqdNUpRIOY4pfUuk040iuNoRice2v6Ydpq/8RtvxYonivKZdTv
CJflb02dyahlfaYfcBgnbddCQjK5Efa6M2inwpM3PmWjfWwnB+CLvGU93zTdYW73A0nsYZUC7HHe
kSCw2aztzrj2R+cRJt+27nx6M25poUmTJK/XS2B9jRuBdQ3MYT9uN5Wa7lXtOS06MH5ySpA5+f3j
f6+DX+vct/GjiWWQUlBTLHzc/ll9mEVclU5rEscig9hfxqh5irrriMCEOiE9xlrsVrzdgINlo78m
E3wYZVpN4DZRTuJryfmcSsKHsQ8zMaOgCOePBKmcokDhoYqhEq+3/LVkYCGgeHrbQtFH+TrchoBu
KvfLZ43oQfw0+ZOR2bZnB33UXGW096fTKCNsIRvK9j0nVFkVJzcxRjfKrtrcnnQTr3Lpwwe7MFp+
SteioSu3TfwO87ECNjPrZZ/cinGUrs1x78S/7hclOPjU00Emokhr24MzH3nIkKjtozny/62nyJ5J
ez+IcA8L60WScc4H6cnQiFnyBMirPfUTobqQ3YcClpo1LJq8+mngCZjj25NR4a+aKiWFDLnl2+Eg
HrUpxvqvOgXzNgGXqpB6DhhghcWdMZzHeC8xo4t9B4UAL+mhvfTOzpw2QXScZgtq3TkMbwKy1FWA
5TDeTvAOpuRtKg5pVFL23ermlreuISfpingZd+9a9p4nP1S338g5v6ePDj3d1MjLIg7t2/qUd2Gl
DoOSPzAyelzHkutNsHjPDqBeym760Ur2f3k9R4cH5KBJV7+NZ78opSot6/wBMyRiZdhL3ehoLZ9Q
ci7C3f/RveTr7fFwODKIbAacEL+9nKwO7TBo03CoDxlwAuhfsDc/+i11pwTB4bP60LcmbhIYTwjY
g3AhHdc+WHggKYxyJse8Qj45Xptf+W54S4qNFXk/MjQ40/17MBkyYhTc6jjc4Nz8z2me+lOrT0Wm
HRgt6Y2d3oIjr+L8XL2OzjkInqbqyu/duPFByia8auv0JrNOiUa0iCv556a6k7U1xvYt1mEJ2/pF
vdTWUTZcxfSQWBnOehpfzOrKxie9IAeRgUX0a1Vdtdrrgm0W/2rTB1J9kfHEpMchHMbNg6g7CW+n
6slv3bC+V5r9NO5m9VoV1/xNj10UyUPscTDk74lQqoFeYpgurr21dKTDQmEFUO7/KrSnCMCSw89B
X4cTsJWLuAnWx5ydUJFEIFQmNZOr7q0QOxASqFA9sZMZ7q/qrTqEwtrLC7p7kJCZd2zfypAyoo1P
fXJPLXHKSee6AQMwC8wMtV2x1pyDSFEaFtmTukBH9BnCsnxojKuKJpUYLH2Tv9LbBKgtgoMxbBts
iaS9qW9tfQtRvHiz5bcsPUu3I4Todq9ZB6OA50ImWGefiRu2+qOeHgsHUeLsTlglcDYGbwSBPE3+
3tHdmE4leyxAF8Vg/QRQz1em6TDrLl+x8jujxPoIix9Ilqv/3jK+7CS+LUxUzZrGQQfMRrNF/fe3
QrbQy9ZQ2wy7+LShmDjHvU/NflWMQwWNRu3p8uanDqW+P6PQOqW4F6B5Wvih/Tap40PtY9ggs93R
nGm6Ch5ovnE0ctb82yrmoAttyImQcUOMSmZ7o+EF0YafFhxCK4EOnNKlPXXTx9jfyAXMIB/Kgxat
1eFZm+S1mhxZ49Ba1QMiRuSqsm/Ac8MMwyI7CAqwNPhLZe5p4UTr/74vfzrK/OO+fFuwo1bCpDXT
5WM3vNrWvUyqdTPvuvjRaZpFQ0RSCK1ca2EMQNEo7xsqnTh5Mzj0/feFqOqfZjv0cfsL2CGNShx+
/vaEhsRPxzEolENW4nxzCYBwKjl3LTbkfCKLeLqYZe+KM7+JJUyE0l5TwPpIfdNlL0hBwmN9VSc3
M9ukVspeZONBYe0GzVpKtCF7kw65CSyUvAeQV+NaZrSiZm5HeosIMO3+NjbplmrpbQFlD2xvNdvG
rhog+gwPQaP90qL5pkEU1dirPOnOHc2VGsF+gtOjjCK8yi8xLccKvCOm96bgl6rZD2NUQdXKb+tU
23cZKnkgkcAqdnOcbCVpr5CliCSVLPadheY67qCIlIZJ6oJ8HNChB6y6cnJ2IKE5KAscbVOFZ5dl
qBjTbZabaKuhZNh019qn2YrXXUWabLdTWvDlBItKukLEZ8uvyK7cIEIFJNgXNBBaATF2y8l4UAx0
xLa8LVtIveFEg1FfV6206AtYLECW1bpnEfF1c6lN9l6nf17Pryo4Sw2MzaF+jmlf0aDs/PlmkPVj
HKe3FVokvPp0mkn2VkngtYvf+bOcYpTl39a59Wmn2gbjFLhHiM7OUhMuJ2nb+b2r6h8tOvs5slH2
0t/0X5uKCidF3RvjotVwkJKTXWNPWzPxw0VvMiLxzq3z8IFY+7UB+JnZ0nIwBeDWE1hJ0j38oDTe
FrBg8o6K/nWOJwwqtLVO1Vdm0UvHA5QThPZ2TXPJVaChT0580F4CDgMtj60N8X8K7GUSvBLX5CQr
lTtpIvIM5ru6XwVPgAQ0edMzmJ+fPffqXprNRTH6q1HLXNsv0CEMe4kkWuTGuWkcEzl5ybC/NejB
9a9F75w4XAQdzhY8urB/deila4zxSFbBYKZjzLOm5+VkH1FCpZeH963aIaaejupTDi+BMGpsv+xy
a5jT0tKmpczO8t9T9Juv9++6gRwkLLW0L19PARb8bYbGw6j4SjaiAUUKbLIgpPpbXFSLIk7X8cBR
xqft9jpYmMaRDerb2U3d0M1toQj1Ej4M8bWlDVLgQ2NbR7tIvNi+LXEVKef8PhJemI5wVfIiAzJH
L3baeNtpDIYnm3Oi0b6nDIvCvljRh90WGzlrf9gktD9UryQ8WTC48KZWAbj/+QY1XRl6wwjsQzYf
lVDe6FJzK6ANq5Y9zRw2CoLfuIUU0T4mqBDE+mHIGZrN2HKdat7I02sp8WWDQXTppJfJnDdN8hqr
xfschudUd1h/8rMDkc1QSnxPsLbStPtx1mnqE4xo58RgF/f//di+2VD/9dgoKm0FdFHRLPGu//bY
jELr1CIoUkiHmLtQYMrOzWD3GxhZehy/a5b80vSEatPNavHL0TJjo82UKiT4ZoO+VgtWhpR9Qeqz
Z7utfyWT5Naq1061a7OotsfKSjcd3H8L/5xAte7+P9dPNa4atq6iDf62RXVtxLFpqnCwGS7m4yy9
1eFqBB+Q21cB8M4BJC3lXg1P1rxI6aPM5gtLFMd1n0WlEOHbtrPASD423MyAO3RDlaKMu1JZ54r7
YyPUELPge6WBdlnn1IvkjZ7wP2/3WNVRMIXNcBxNkmInbG6RDqkJTOpOvXZLTbt14gb21F1RDSc1
x6zXem+GtwLbFEuaFjbW2h3WO1GkrTI4g1M7Q1hHiQn9ZMQfJ6BllkC8hSeMn0FZHloL+adrRo9J
/BxFn7FKTgERnVULPS7EMA2xmiKVd3I/bBPp6tTVpq3D2yA8mVO84B+r0LHycLhnNVLVEuMKdW1U
P/GJv7mu/zUIHU2VDUSruG59O1LpU1SqcVPlDxg/Zbjr3j2Za1wbf6gi/gQCGxxqOC2YMkj6V9/u
b2O9bpI0yTolfyAtd+s8izZIsG0/OYBjVPrf4/KPpZOOa50uUAhWjG8PmjzlWS1VbT7UlNUZZoel
c7bH+EU1KBdffF1aGZw6Mv+zsEfUHI39YhkvKZWiLP1U3v6pL2XgTa1znKMrZnyXk+B3H4aFnATn
BFsdAq6JMZAuuXOBcmnn9w6nuvJdXvrYCJiHQrtrMfmRxhry8it7DK1nK/rhSXwjkP9+4Ei5DZNJ
K6zzvhXcedGNqToU44HwQ+xGVx33aEXfE7Lo0bZWnInMB83r4kODo0TNX8KizBdyuzBXHd7FSfdD
pfsHSAxXSNWWZYU2GV3Cf05LuXBQdg6temDL750t63QPjXW4OD+Bqv9+IZUMSO64otOYoz32zxea
ZqlTSynLDxaORdYrQDdYKpWBMfwUJvGnFo6IcGP42cKa4jvMV3dTadtJLR90YLyhwBdOOcbmR9id
7fKTlxe1M8Wxrx+LvloNMTot7CWpQM32sRJsk+AaonTs4NuBtGoFuhoD2wVgdrOo4NoiAoeha2zH
4BM0VbS3Z4dqXLqE+cVGDJKl01sK36FVmvtixHvY/8ygD/qa7E3Y99Af6iB9BM2rYxwBHDM9c52S
0rgR1qOFuRpJ5CxWWsn3jGfu1Siv826Tk1Mx4vC1K9G3m/Oll14qgDij2DW0CEUBncjOiqcXQ40K
H1tdX8gQhBr7MnaPHWAqU467LlsXszvLxaXDbdp61BpzQe9BHzgCk8cd7kLOaE3ttQPB5VwpTLR4
aJZ+dk6GD1qInYQb1KroIFZigdQ+xLmHDVNeXGV1U8KV0sNyVY74LmGeN4YkoKtnpfdMJhwPurap
gY/O+DpCs6MW8PtlMXwVuaDQjTDuwjccmzRqC7k6mgCDlluWyxo+HzYcS/HXjaN9bWAKpELZOBaA
3bJ6ASb/YRUTYM/37Qrwn/wDWsimoX+rDqx4HBURH3GgeAFxt8yPvNqJc4JOBCBvmhBDAlqSxdy+
WuXlhxcXW/e/XlzXiHXDMFb+fSb823Id9XJeUZ/kD/q5dR/U222yjJ8qdzXsf0078sBWP7XuzG/m
9L/XJV7OgFrrsFF83yHCWDaG1DDSAyUyrorBXrjCgp/g6ox1AWk4pG2HOIILN1gwfgwPkXxAtluT
iPdavkNb8WYR5ietQ0+9a0g9l9bwP1aGS43vzc/z87g2PdPT3oMT3rJLLNBxNxdOs7iRrcXvyEax
Zq09eVN/CAPeeImKXDjSuvjsrJtzubavudsshfOrcKElwOnLbxaF0KPiJnum+rJ3Z+gP7eG14R/i
BOBFV7jq8/u0wwPvrHoDPr+ly2ZQ7O3lOfYeq825I1d+4Sb9mmKVPGlfKOh9HMd9riDGbhrS5ArP
LzZKByvq2LNc+84h7kFkUvur7onDk0cDfUV7s8S7PfecrfQSvsIM5yP3MGF4GTZQaF2Jfz5sght+
FG7WTCActYVNuM0v9W6+JT3CXEGppHG5KBYVfW5E9pBe2AFO9jbjd/8gv8gv8ZPNV2EDwIoSf5t5
0l24zjz/NvsIVl+B6DchSSPBivPHOuVPwmQ7wOk9tjHeR1VN1FjMr2CHz6LbvmVHpF1H/yVbPihY
LSnY7Irf3xqspoWLc3Yq+F1xkTcuKxGWhjHMUjv8fggiqD12MfNVH7LlB0sheQGsOkuEdcvXZ+hX
uIQrbnWnMKZE3hYMVh4dFllLfxuuRUYK/oVc3bhpSVy3H8xt+dZvCGbDHJy/vcS40ee8tLyaruJ1
61thMtycxAVpbu6KEPiQ98kduEgrH7d73u0iwX4+30SkiQMcnj4+3l8ul8KNqaxgpWKzPOHnLSx8
8UBcNg/jCmrtUvwe36EDJE9LJANKHhXg4tAvEYZgUy0+gZu/g9/s5hzL5cf5VLke6Qar9FFYb3fv
6g3JKOdy1WGDT2LXeroxVlbulqRilivFq4nmaLC3B9Tzku30PK3FC5Hkdd+uRhzQRfx5v5rW09o6
51TwZBM2fCSHxp09ESE4L1+ul2u4uMi8CQUD/Z4ABQx5+NfkA3H5ALBL/VDvMveC1QoZg9O9chxP
YEJ8GI/SDg3YVwiDSHJSRKDC0jm3K/xu1oMrPp/oypYn6TzSORf3AF/Src7bH7/+jG3aglhWc10v
kJd9fWD1RIYhl1T/9anwQSYJk+csxrC8JKoFjlfFKC9WIlWH5uSLtc299ByKabV2/poJpYtqZq0f
m5V67llV5vvShR/8NUOYmcweh/nCx4hLtyDrienzw7r7ByIBUUA2jlZA67CpvtUoVmYPdlqmhI20
Xt3hwLL0H8IYoNFBE7CKjac+v/73S/4RPPj7S36rv/yol7rEUUXy1bjGoni64hR7QFq/1F0dmsu0
htDIpLIP2tHyRC4jZeGSZrnHUZRgor2xlBfd0/1Vvrne//rvi/tmzvZ7U0CIDTgMgYSqTZzp/rYP
ZXKrRGkhKbfVqvucrqn7ijDWdj4QFGUsw7Jbv9SHGHJbtpEOXbOHf0//LKYhwOqe7NP1ACaIHyhl
TsUNPVUXnbPVRoEPqLlJtKDRFt0SBoHdJ+5gBjENPfgAhooPJpkv2m3X3P73O+LC/721EliNs7KC
37/qfAnn//aWks7M2jTuhuMsmzjDxZ46if7Fxgmsc+D4y6wPb81RW7Wm4vpt+TjSdbNsIsHZCoRw
ATpm5nR06ko0PPjJImxssRYcpZtEvgzQ01N6GXL1OdEcacx+rWAsoob3eUqOQok5Qh+5EqXDkONs
q07HLu93esGmAgmIkbaqnRjoP7wNIW/qMMeMGtKsPYd3ZBc/BFgrRA4i8DnNz6azhNM6y7QKEAvh
uV8izEqYFjL0XO3DclxTuEYo0E/4OTicuXP24txkJvk6Vriqys8sC1ZdjQF2Ut1lEbvM2Hg5bkcd
9V4IR8kcny0U1TICE3Xajzg6O/Iz8cXzcFN13a6Q4AvMypLuwbJJhG0m7scwW+Ic50UQ0ynYBeWD
5TnlANvZdgcwQ0db54D2saVB+KYn1E6XvpKxhMJMPf6cMQkeLXwn0xbrMCQi0WEmEjPc+Bm0h7hc
VvLtbJkbY4DrcO1wapl8bAx0Qrlm2rv2cCiVaBObz3PpQ267WMpzT/8lKQ4+XgfdRNsSiKkI3iQa
RkXcIj0JOdgbyyKUsUUIbjua+23/oIKv6lm+HJVnzF+VTluPyqqn0xpR5QufyNg4oHlplXe+bgmq
CzZsVmedKi1emz5FvPzU+GdeGwATLXL1HM/40vsUj3gyW1CN5cFftdwr1X6d4TwMFzs7GDU2VAZP
p85olr3D5FtXleyVCvZ/fk9RfJKq52mkr4veP8Uf7znIXkvOkOFpdFQXWaA5HeL40VdvypalIzvo
xk0ZfppfchkjfoQhLGGvO+1VaMGp/Dy00x7HUQs74CZErwaluPXvI4U9G8Uw3w0e22nGuh/hveUP
/z0Tv5kCfK0t4txJCrjNkdD6zpe1/G5UFXlUDiptIEEv0MJrHDEB1mX3OVgcE0+9TfeCOOzcA27P
s30zj6v2J/aY84cGC+Uw/5MtIBL+++ciVyZ+XbfpPB8bHN/qqmdxwnUuHPH9DzYB45uznaSSfYNl
WjwSpwPq5OCxleqUZ+M2RMKiGdbBYYWrk60aSrs0aTZ1xDMaevTXo5C8hxii4NZXWhua9MBLM4x8
XilHKZ3g+kYTeBmP+dEp5Y21TgYQ4bsyuJ3UpxIocV5kuMJEMSfL8I6UQDxEg03SVxBRGiKu8qWK
mVBTxdA5jqp542CYECBPjpSPIiKzgDFoCRLqdH9VJky5T4PZ4kPQ0di+9y11F4a129Er6fJqrZhA
1D3qfUOdvBoKyNhw3liUY/KRd8hWacL6RSAvHLwyM7xdA2pWeVp2WsIq95LQNHf0U1OuMlZCST74
urrTuviiB+rGD5KbVoc5ov8/OKIAuBz24WtpnNm+tciSXhtto26KBzISVoibcem8g0VGksfmp5x4
0/pDjWARE2Oha6YlJ1vfhks0ttEgK3V5Kp2jwO3nmPQ+GyEwB37bJi3LyPdyWmPrFq2V0novg2vJ
puGwoHeNcwsMghWSv9cgkaocRFrlk6JCK4xtYNMEZ600s9Nss5G2u4TmRt7Xt0HPFCnTl0lkgE0T
Ftvzsu4oYpvqoKNmDBkSodXc0LK5CpqvWvirgU57FpPBpOJgNGGQmt7pef7SRNZCG9s7PRDGivZN
rNfYWtP9Gs11n8V79Noc+cN1FA4HS+egKb/mvado5ACp59wId4pxHOVz1IRrGwKrJoPM0iq0UwlL
3GgT9VhqgERIqnKinbjiTcA0s9D6JDQps+a1gmTkD2ewkhaa0CCV6F07d2hx5tNwP4+Cz0EXpkL9
XgLlEHD22CX34k2r+Wenk1tcPWKftujtFMEWNki+eRqH6jHVYMaU2Xi0cHDNevOiFK9W3t9KbXCc
VdrHYQXvHoWY5ZwN7DKdzN8qsbmL6ewXrbXoB2wxh1i8yybfKYrjlXqAN/NR08lWG4+m9JGbvhtg
KQe5LdIvJswlFZfdrs3vECKEo0KXzFpETnVvabihbSJ6wfFkr2jQdkp2Y9ZEPbJizNonD7gCD5lb
mJvYZapnwfh2mtkbi00MKUuLOe6H5VYFkgvgwhmFeoQtNzWUAj6+non66UcoQyXqKAznF8SOvTlh
AVppcsmzvjPTcDnnBDRlE5ptbas4aFlIX86jlTRj7O+QtJyd/fqD5uStPSm7WqaRHBKQEtlbk8lf
gCulKYcVzGBmugUK5I4wybfW25CxLWc4Y47ZBrp5JvsXKRyfY3+418mtA82yYLGypB5SA7kNfxa3
TVFnFM3bakQPErzmZnxTG16gYVbcdZeEtX82vwiBrSZjnF2v62LeaQ0/ufBKDdgTtWOh8dA745rm
CXJ5oZSZDlFueZp6dopkifoIxAheDCtPvzKm4VzL9HEx8ImudjCs8hTXOSg1HGTt+eTX5r06nqWe
1ah+1coeNe4Syjsol6leJGAvAe0YVuy1uvkA/UR2xkOvE2FEv9gfVW5MuMwic9dUFvuAcWQKNy1H
dyaaWUKlgynOU+5NmxoQcbya75tW3s8zpRvv1CpR8YyoQCaErih7TKXzYh3p91/ztRlrxJmpO0C4
a7jZFqhjJQWLOjF/Oaq8COWXIb/KAZBh8Ag+KIOFFbiBinkWqdZSGaqjrh478T6AF6Nqxc4WQ64g
rkAJL3WQLRl1cvNRhJ9Tylyht9qH4z4L7wt0K7GYwC2bDv9QT+RVzUIOQ9nA87uAOqcH6TbWdxXe
Ow1zeHROZldhiJDejnpxHBWO8yk6LZ5qjw2P3srLGs5EGvJD0m4HY7R0DnaEsG12llV7NYJxn1uI
3/GYR2VQO6xnrIRJez+TE8R5o+whVIMVf/Wc1eTZ5PJiKJbtGL8ZuF1nCp2c8RLWOmUgNI0WGCm7
c/LSm2XwI/RHsnKKIhkDXH0b6iAhao/r+8StMtymOKciU6BjsuLZ3BgDyRmfjf0rjX/5xWZERDZi
32xPr4pO4xo0Hgluq0vkMMyrQLsKSBJA1wW7zUF62/YyT4hWW9qJpClMoScQY0VQarEzAi+W83Pa
226I/zrWP2DIOk3CUSqgTE3Y2GQ0O2+H6iErzSen/kgTxOpIQJiwVdHfjQG88RyLpCTY1MoRZq5r
IzWya0TByokyqWlxIa9xFevxKCneW0DfSrEWTnDndOAjVonfobmonGw/0ZqNILqGpHOk+PtCI3cs
/KVzZ6VP0NkN5SA3Vx1VVoS9CwirlPqerOHFxfHCaFAo9+GyzIEIcXq2kVRz32aQc0O9Kfzwvupe
g8bY9RUIgNpRbNCxPvu5sor1S8A6YVc5LPGPIDEXZiKJva5OLGhh1XkorEWM0Bx/wqI4zQr08m6p
VwNml3eKEUMH82+7fCAGBRZSr2K6UaHoeuzRBo+wcNXgYtsarPhqOUwTbXPfWKgYZYzRQHbHBWQf
amrA/lmmxkXsm2LKdtKzlN5llnUo64vSyKREYE6llVjRc6wgGRS4dJWx8tZheaY+3s6ZuQh6KJjR
LjE/Js5z8JVjWo1WyhNBNzmcSVJ2DUYpcWC4coGbW1iI0PPxSV8IZswFGzJIhmgJz9WtdeBT7U5T
2RV6ZRFEkDnVU84irHE0tEcE1MGwNIe9P8kXRmwDa4Qpg1DlpBeQJaBFQQZedlXiwbNQcg5qjEVx
Z8Sr2yYMDBlBtxZs5tZfFpJ1+Op3VItChkAg1EIJLgMNaz0uDaqFKwI2ZnGp3tXTJbNemzHfTbhW
VmHmAuezsMW44EoVrWO+P+IEPKboSftVLgHrRLjVRPWD+HKsfk6ddihjKAPEOQwxTrd4eTm9W8mS
Z2TqyrHnbaHMS1h9TYUfQ7W2QxIMsEHJB6yVEv2apNWpT/dD1G6lFB5i38JEv0nKDv8naLOIpJIA
6gALXFrFHp1PznjjXs/IQcHnckAyUGINC6G4awkKUZ2VXHlxZXBWYlV0AsbchzLab2KpYwPtQ+kH
TOkPpwsL/YTl0GCDY/C9wdtinhon+ZiguUY7Ee2s5KyyXLf0lpQM7uJZ03/AOOin/RvjsHhJ2oyC
lgI54J8nmkStwsgqEb8h0X+0pRXOB9WdUyyiEx4WB46Oi3QTgWuzQS574hstYipv4gOLhnRonkrQ
bMetkRAOQHjdqttlFsB+/kGttoDy8JXEKNoQ6qK/dttiPSwIZgAEopglEG7c5CJm6dwtm02PaFnk
bjWPyhonfmRb7C7P0epDOqILPCXH8F55inb9ZswWubyIOLUqq/mpuWRIGF+ttbbhxF3tZjR8LAAL
JBAebhIrwmRFEPQTSSMXcFL/vqH8tlz9XfImkFTo1dv+E42v6iqPzS9rF6IedpbTAVbutlq3ZNC2
j9122qakBZULBDQAFoSJVj9IQglt//eDsDUMuVAEOrr+L+JMpBKQk0jDeG6fMRtKytOErxb6GZwq
oRIQykF8AfJn2MY5pgMFTtHEtgrsjLE4FdtuD+UHiML8MPasPpUIgSJtD+MARE6QyAgPSJep1+2d
TY2jH7D+KUvpYqbb1PpVDHcIwWua2eYq7T27xSFoi2GXeW239PzaepMAMBPHkVMj7plxms8SvpSI
nZ2XpHTZ8F9PLFJEJeB1ki+0fVitLBwYgJc+aBOrLYjLeotfMQIfHYIZeQ2KsGsgGWGAd8ZQw4Xg
mj0r3bogZ6smLkeIemPOnxp48lAwU9fzCfQovZGDHa4bJrkq8nYUtrQImjwDfaO9IhQVoBDy2WOy
lt+aN1Cmaq+eRizoCUUlEJlg3wxYtC7XaMYlIGP8ErAd3VxZgJ7u1G3zDj+9VbYdzjagRSYDoLNJ
xpvehg0CvES5o9aRlG1BTwOeMKmfL+a0xvqotG79PWk+8ysdm1Ooif4ULIVnRhY7PrieRmmGDfu5
uW+Eo8dKx4Gwg2FyLwuHgWOgbTLcMm6uM0XTs7Yk8IMIkczwMpcIkrX0QYNzpCot4EBrcHQW1m56
opYdvUy+jRdY82IStYnsC0Fc0i65qYv1mN0o46nYFPfZWj9U9gZDXI+KMCHliW4NtMeFYbr1J9Yi
yB+IWek9DhDzRS/cYsNefEanKS3S5x+wHNDgP4x0TsQ6OZsOsI387VTcxko5T6OdHiywX5Wwz2RD
ftlXvLUCwwLXDb5qrMG216JDJ3p+bDVev27oeJWu/Eqv7UgpQ38Og/QV/UBX/BR5+fq7f4ABIA04
7AhoyQEVkeIp+pRQYWlJkjqAjhyrLrHU4BtDbmVxlRCKwtTlY/DgGH11rxwi2kRbULz+79dl4WKl
I1jdk8/jmoADGNbyK7A/V/MrIQ6XEGTyaqWF9p4+UPjxrR3fPLrmDj8LVyaKEg+LO44ZXz9U90Tv
Ah+gVftOF30v+iAGl9Qe6HhtwGoWOt2pxiOYEaSiejQ9MhnuLdIlqtXk9aL/J62LJ9HuoBnu2nti
gQnXYdXFeWdDaxT19ldAL43OnlWWcDtrZIkWbwfxzqO4cfn29801PdvLCZHmc3yK+IQlWt8RqbaD
076z+YK6E01ZzEGXzgbkhPuaLX7hMIqQgyQLyY3uO+6pxUMQDQgR34mfIZ+LOw3OzU0S8ZqAsFzd
5+cj5ipclun9bvuQ1Mc3atuB5ykayqAfXGLNYxIvSDK8aAXxtIfl/C7eSnQnRkZ9OE7cGWa7q9Ah
fBAjQHQdcYaha2nfkj1NU1A78TtNw/7Jx+IBowTRRMQVQCRTiyxh+2CxwOB+t2BDoRFIq5TkausU
fGQi2nfx9oYDCeNRjNVq8frx8PDGf8FXw7UnU/TpCfclmqsio/jdWL3f9lyLCMEW3Uo2K+5GsovX
eBTw4zCgxHxSPFHN1R/FoBN3CTdMBiJGlAexeYnRigHJg+3h+UXPkmVobTOKxFujke4WjAR1l2/l
T+Vriij8LUGsj9oaG28a3sQGuMkdCwwtb/jXTA0xOQhMW0WLAMQLU8elzTaJhukk2rTO84zo3d+J
fiveS2tj8fj4uD//2jy6AlJVeIjH+oBt2K1oo4vAV7iCf42p7ERj/ZDRcxU94Gy3phHsrJM9SUq8
5htORFxOeqsu/R1P5SSvtINIdZW4AdDFjUUOYwBXODfZHGF1bpi/Iz4WB56wuRYdY+yHM1wJCOpi
Aok39Dub1XgeHidCpYO9+Em85vEVtQRfIN1xjVnVIb2dD+q139rUyFtSKdc0g0mS1S+/02Qbb7zX
3P6mvclWSO+4hF4k0HIbOMms4MEQXssHtHBjLXJqxXcUO3YW9y28ZbytfY+35JUP9Rady7reBpvo
DrU887pWmWLiEYpGINm5v0NxxdWV2+COc53Oo6N0t5gVA/MCNIheKPsWCeTlkn7YUtqDsK7sc/og
5hKLkniDb+K5vYECeER+7Ii3ImR7xvSCtmbMtBiW0oan4u3FTInJ5SbJdsPMdMUiICq0za+vKQft
YRXeDisSoxgpohvfLFO3O2J54JX36TplvGUriqZVtGJXW6Ru85rDCjD24nvEc4Z6dhZfSdflvfiu
8t54M55Qva+UJ+UJ48BL5VVeulb2yr5DdexxZAwX0Q68ztM2yS7aaW8gcd7MnxMOckvrraC65W/z
e/6QnVOGEnjJplnmTOvpgqk7P3z6EBfKpfL5dNH2v78KTPV1seJyIsgMCRfRcFLx4ht+JRwKhTlv
4VUXgOp5o7xxMev4XoFzQOidR5zMgu9cKptsR1zQTtlDu05vknN6T75QcSmOwTkIdwHBXR4fggoB
0WJVQZyoPIqYTbUreBPJuTrO+3EfkgV+5rK5jPaGu8Wd86Ej8GnKr68buy9fqGDWlQfBwmM7D9f9
0/hmv8BtgI3AMsXCZLsWK4fu4smy/J2LXrnGMVrKWw6AfFA9/A9lZ7bctrVt0S9CFfrmlSRAgj1F
iaL0glKLvu/x9XfA5yVRXHbdShyf48QmCQJ7r73WnGMe538L3NQxEAIAHHUsQoY7u16Rob7q0RjM
o/4WiEe3rPln7uKPcRidrpSbYnO4W0LUOQ0QcUiEOuQkG8d3yl8bnbIjOqWLgjZ7UJ0539hf0lQ9
zvnGIv9BZpcOOgF53z1oy2A3/1n8zEbl5GfCQx4kIpL9pXSgdgkXLdkPdvnYuqrzv7+6N5k/3NiG
n8RlfDZvA/BjYlM2JAU4HMhJdNbW2rq9g5V2JKQSlV3fWyd2yYd19Q/0CzdtWzHPWM+f1+QXsjeD
3zA6fOJqMX/s0ZE/zCu42Fu5R7S5GJ21vfzAGnKexQq4QPghO+lK3BQH8FYHSsJDdgjQt2aLcVcc
gq3gZgf/FJ/CU79J+F/FoThkXxn/jLbVF3g2h5Z5uopAAs0XBbvHkgBEdCJY49iGacXxb+TVr19b
RRsQmrdgE22CzRwSPf8vYQ0mz2nd2p0DpFuXVFz+C44dG/+lgVZ8m//Y4YabbUNNZ+dcL2ENpOrX
teLroWixm7fpJvJNWevwcyJzfv5qmOk5TPd5ZQU7OD/xNa3mODve0fyeEjuyZ0XLrGGB5YfCQ+Gr
nd9pheJjvjgQ82z2MOY2m2TRryjeuV1AgR37k7ZEafrMqNIxH9rFZfeZLAuUBDLaGAJj+ZPmtyc6
OclmIoIUjbvR+8AC51rrdl+6pTvjLP53ExQPw1v4Iq/yz/ndcqM41QNufT4VPbbH0RHvxW3+wpV1
Yxc2vv/leIY2wl+zIEZbH+fbWduaH9a6dDHHzJdK4p4kH56aZF4J54oA6diCBXAjuIKL+dOpDhVR
6fy8Vjct5XDpWF9IWNdQs7kiJjGAFMorFTsgyaTOHOJdXsE4EdnN71ul/DcIZfjMv9LAqSj7X3t0
x7F3LlAQi/NXu/hE6UUh5J+C12L9vdluuEbX+bih8PVQVK9AwW6BAvID3dqr+dysu3XOi3OEYUzu
iDwINY/LuMdm7lpbYcsTubJ+PbPMNDHqL3jjt/IFmiFnFmLI30yn5xbqH+f/J71BMUcIPN8C1q09
s4WGC4HvQnQMnpmBoPL8DG+clWB0hyPfx91AXAR/+zF/HHnt+S0qX32wmJcHjdtj/q3/+9GwoIC2
54dxmGVGydGk2Jwvib+qd5txsaFguG63pFsuXsxfVShtKzQagT3fKfMON99lqCHZ56wVD98SrwZX
GAU7ux7b1dJ/Hs6fXLds+dnyB/5SCc37YsaG9pcjyG8PILhCYKwRAGX8ytX+h65Dl+Q+SpsJ9ZW1
yGtHf0u0NcBG89p9M8wnCOlsrP78kvKsfvmh0jSx/PwKwFPQ1f+Q7uBGSLtS4iWV0UkqV6DkVe1B
XiIsMd8G10PVgV4A7zt0txeEYINdIqxzCC7FcS8+DiZRLH95T8pvyBXIl0g/F01N1//D68iysE/r
SBsvWrfTBA7ru/w7IhvzgVh2cBwY8Cbi3fL3UUd5u8l/xXIO6Va+E2UwmrSl+PeOSjAzZYrn+Iiy
3uV3BaPuxxT9pT3yE8z8SwLA7F9WEGvzhqVfNKV/fGf9gNeuLznsBnthOtL8TsHSckQISIeGbbhE
fxXTlKPwpzfMmjfaDS0ruiQ5HC+gkQv4yVo9MwENCAXTKmgW5id++bJcFJRgaEbiVYm5FhHPqsZ2
UK1U70jECvjzjppUnf/WUbgVawYUwnPHWPvBqBcVfSYeAW7fjiSolc/f4czU9gkPAcqRYQ9a9Gfx
Q6bof6dtAUeU9qPynH5lO9pRwqW+Y8DTr9UNh/9kq/Sdkksj78QNupKR+v8La2M/hy0sOLTHLzSs
imHZIrQG6hvPYbpYlsnGw81fQ997a2VyMCHALdp3pV8ojyrTFJya1kLiHPysPZXFYoT9Z8KUWsOY
LCFTajMUkUA94TJnLj/W9Dv+olHG8P+f25+sNe4y+oz0vxVrbn7949trw9ITjTYULxF64DVd9RJq
Q/3iJ59cfJiYornvo5uEp5gmix2/MjZfNKVN6qPYuy2QyvLFx2gKK5TOhXSqPj3BDvSH+TigABKD
jqhK64KNLnpqartP1yOoZ/2gWDgPmRo7qnHn7oj6dXTl0tVL80aO1gCpFeLJCWRiGbuD6QpRR6/9
26Kvg4alAysfEddKt2oDP1PCRyTY4qFckwzlKztZ2oXjJha+CzA1qoHIhxqQDMSyK5Zad0bEA8Rc
a+hAUWDAwkEMK+kn9Lq7YT5fioyCycvtDlF3HGft/GGodr18nEIn/urpSKQJ1TO8S1St3021xyAv
Vbss36QgWUds3lfZfrV8DnjQyvDor7yNXuLHQFOx00TKJw1J547bzae55oiffb1tKqetNpq6g99F
7Rk9G0gVQwLqfXRES/zkbobc4zOj6i2Tbb9qkb/WDr1x+op2bviL3njQpzOdOEHZCbFbW+nC1DZB
49QYUBoHDGrTHWp/z5V6TsVZGP0OB1qfPoDJtoWNRMjK9sQUW+aeLIZsO0QHULCEEJYsugJKl73O
dD2GZkq3U1bXI51NCbpuvrJm5KzN31DDdf3gGbwws3qnFVfE+H5kCj2GcdVeDe7qtcbEKdjFZ/bM
Odn5GtLq3fP0EMrO+GcFzHMgsJLzz7iHA6zDwk0PPuOGDybCKEbVCAvSngdHBoj4l3XsN0ZCHoQZ
uqfgbUNB/8PwpIyZN2mTXO+zapMeG/rsG3PLT5rTrjkhQTDcScVafpRIP+kW5b2wa76Fb5UOX/Pq
HUuE7v4GXMLDn/cnaW7z/3t/+vf7mh/gfzygOmKlOA3U7JH4NVCL+rq3Tyg9bB8aJ0LSre/8+QXl
/2or5xeEt8fFkFB2zbOQf7xglmSehnRlvODlz5kJ1jaH9REpPoKp9/gAoD2/+ByWaD8BgKzJxgWT
uKan6jOuJILmsWAEbAvCCibtn9+a9N9OvCwCX5F0cZbsiOIPJWvdS6Mg1Hr2SHTPg759JEMGpGSz
vPz5dX7TB+V1ML9ZumpKM57+35eg66IUq6oIPqEJnU4568VHMEbOKFZrlHBwX1i7ewhyBlhm2XIC
w6dNW31GsngzfOJdALvUqIJEMjgGcv9GmNiGVC0lCW8FEzECKZYBcRphlz8D4Ahzxkq7Mqt2aDlX
VlxtAm08ZQgjwzC2FdZbI4FBlEMhH7s1bO/OJd+cedeiQ6dZfw0hiW3JcaLmp23sE+4V7KiXJ3Mh
Yxg1mIuMOdudZTINrY61keFWZrYDOj4lEtos42WQk2htxbeK90iqGwyhJ4kkilF5yljELdJE/nyB
f/tFKiBRucwMVHT9x03dxX5gRoIR78ltiBtmFOgDtszVMiTTqBG6/gkMx59f87f3tcbrgQDAGmP9
gmj8474uhwlwFnXVvvsgDIraJHtR3slWYp/zv76mY/Y+XKzX4bt4U27NxXyf04Ve6vfoy/o0Hv/8
XtRf7LGfTzVeTtkizNTiSfuhUU9bPUJTrA2XybH0WxTshn2OFGE6+TWNceHQBhcJEbEQrOBCd9mr
PKAdm4JV1w+wkClIk72vPgrJHiWVjO54EVHWyI6ub4MWnLqLmwmn1lDZKgzR/GhtWPWL/MFMGdcs
mU74KbPdm0f2bPru1WhzmLjQqSLQ0LBNCPpMhrOlTwuvWil0MRWfCCqyJ1icN33+odVbhl/Mo2Rp
g4Sa0u6zIU2QsfocH3zkoan9qxjv6F4dINREmtvoJwP7fvI40Unp3YiXC20xPRs0U8gKAlVCYPoH
QxTLWsGeU2ZRzqI07eDqty/shBYDstgR0nWh7Qxpi+RHzByIVrF+zkBrN4DQskusPqrFMRKvuYGr
Ce4/XZ1EhsBwHSm5BFz1GeHE72iSq+FsSUeQlxrZnJumXnalrRMp/hpYfGb6/NodjEapXGrv2CYb
n45bN147BDkonUTXEWtsTGj30mA7IKWAPo/qTn6R/U0f7nhoI8KePFdgnEe8YrWOqqvezanZJvyd
Y4RvhLTKR4pej/pCzh785jRTd4q1pm8RnCFgxltN1pJLvWoc24OUPsn9STftKnks0034qqN4157B
RQtHqMh+uEc9PYTPPcqk6YDiS/m2uifO9tYVcGWMVVuitjSpSbZq6yrDh4wmqtjiardatF3gMsR7
TtGbnPqePJ8Mc+BSbveJgoJok27AY2jxQzvMAShR7ygQWMeVeCXUpMYIIEKBWagfemOHgd1PTLdg
gC+NLYk+j9HRP5N9q0hrMucwZSyf6Ai0V+SxgMOWCKMUGtKhoz15UDWP9KWeyvHLl+ZAlbUxvJEr
TVRKf/XwN/W2Fa1E8UGIvNWYS/AHGSJnThNSCLqKCPmiXaO4GhaC3dCPt3MKOkZ0BdPLLmFKeqxK
Ttb8qrYFze8vzWf1GYwa2esIzxXbPxmtXdGWhGofgVu1x23DAYGslBqOQfBForNPz5k7g7kFPYVn
3o0aPyqkaTBpaeftLzxl6lFC/VWiV4DhPdzg6kcM4s1dhMw/fU1DcPTqVnvrLkGxrK/oI5pXccMR
zSBBi3lt8CAQQQBtlDmLthf1tdo+061LaafTZhy/ihGF2bHpNt5RaCGGkEgIBt5CP8kJj/m+UG74
Zw0sPnfETaJedfrb1waaeGm5YbjqkxeaCMK4Jl+SmaeQUdp1rg6GfmhOEVFpTB7RDxNy6PT+cTIw
OSBJe/K7ZXFTxpNxESpn4H2qS6z16QzHYKZKb6N4kadrtQ2NgxAd+3Tx59XyNwQxnPVEps8YYEUE
ZPnv7ViqE6NrLIyU1Uq4ChvOB8xeMJF+qCfRQQjwl9f7r9gDsiBZ8UC5IJHqPzsCaVaAu5frGZCW
ufC1USk8z3O7v3yqeY/7uQUgPjYh/WESRfD841MNKexfnU9V2vOMZaEc4SIttgzyl+Xmz68l/+21
5iLzH3uf6LVa0BX5eCEIKTyS2JcQOCEt+oNs2l2zUzD7zcdnW3urT5XijI+E1Kk7iT0FHDtxxtpf
Prz8u0runx/+x1eKvDMd6yEq95W11YqLBHnHCpHSWzQCSJcr/AIx1Iw6QggRVgBi6t0v4J/nZtVT
oF5VQFyD4Mq9iMboL+Uf9uDffjUAHdibDRU+7L8vV1Hi7x9HuTmIHRDopnfSVgwWYDFw1JgLXQXh
NWknr30wMQK1kJTbvNglJPIUgf48hDyZmbkplZxHfxskFwXJmvaURpsR3VOEVLQlNZAjmqdceukp
EG5C8SoUTxbNBdIpkvSW6lwJ4kd79TX3dnkibwblw5juChog37zU3Zxq4loS3kqOwEUOFoFmREZm
zPiUoT2D1EUCzaZV1lYYvE1KCnUsR0jARAoWwmQiHfJOfrUf/HVRMLPiNw9oeubVbjiWPo8X1Z9I
8rOKxsSXibwRo2VhChA1D33K8Ic+5vQ64mz+LIUPWd63Jid8YF++ciICe3gOjfUUojI6sk5Ybtdf
vJQjtE2+8yK1mgVxgU916YaEaRlLv9n5uHIy1l7zaJFHV1rHbrqGuBDakj75LEE1pU91In+MRa/T
tWdDYCW3hVFagirg5Jgv8kB77nVMPQOjQmT4Zom0KA2o7qL8NRJv2VxqmivUkMJ0lnsFoL5KzAH6
EfozBblcOt8M4hA1p31NCAXRq9sEpXnsmW4nb9qAl5n2pIwYPQW7cKmE5zHE04cqz2vNJdnGyfik
kmAiXIhw0dDjl+FTVJwlUq0KpqI+IpVvC0gGSyfXj0S/KnprG45L3T0L3mTsd3nzIGqXNrpH896P
NjFM7aTiJki/zHwdBt9pcUQm5oR1aIfiU1Q/Kom4SKcQniTHCzSjGRkJ7L8kCsjtNUFqXHdHi33x
ocfBxlBLT2CW9l8pKdAdU/XwpaMzBUAVthY3tUZKUEviTotzhE5E5zFA2hGu5L1PBdN/ksXklhMG
w0sTUwNxQlI4Pk4B/Ym2Xg7Rh1FR68DYZrHwgSCJ3KZv8EU4OrafehYudGVcA1Y/tZm6zBDv+82b
QeoEcS6KfGzaO/rkWL8jUF/04Z3EarSmWSxQe/WkEvPNKqcgusnGZf6aRQ1mXJZvxTzgbdEB9/i6
qmaTmNNiJLutGta94gbVvW+fJily0HDvlUrcaeyGpbIt1ZVuneqp3sOaupQKgURqZSePfcjUoXgc
e/QP4qtncVTj6sSaqwT9qou9bTA01xLQSNLK3Az3Jj3GE7F3Ia2WV5UItpRzYK7YmSHtA1F1siY6
DwMMQITJSiCc5S7FrXYtiXMpCiLDhtax/IDT3N2rjj31iYZjFeB/ShZqlj5Ks/JdciKd55bAKY1R
AIeVukL1J0MQRWkSaepa6r8CiftE0C6YlGUkR2G6HbnZW2Et1/e+IwluUQn7HPOEYWyHYT9hD4z8
u06PUeQY21Q+UhHm3CoZjgupfwe9o7bbVmUEQYK1QG1ZB9l5osXVonWXOkQj0a87O4rpASGLVarP
gXeQ4QkONmP/MSTDjV6LnQsH3XttGLaK5tfEelKU+0m5pB16D7JTAY5Kpw4wsiJcU4vilyxVc6lX
/TLiwYf+asUfBcsgJghfISV1WSioVPtbJDxbg5vLDfL1By17lyxhVfrHynAa/H5kWqURURE5EzT4
vXWFrL5scUyR+DstegAVSXInKNzJ8z29somnXWyVJSjeJd4M8GRfdXNPKYsyRj19upL500djD8Z0
XaV3PTrn+Xsh0RKpWvTQWLEtDM/Etui4EnHHEnjTe6duvODNq/2bx91XZq8KN41uMAMenCBEcpS8
euI+I1XduA6qgojU9eeHEPhTJr4Gxa5O0J+w9T6p3b2vsmU5ccihjS10bgpHtv54GRdpc/X0i6i8
+daHUtEs05/64TszSgRuuG9on3nNW1+HEN/OUnkwauhRIryL8WqlL/Xw1epM+rDgay5pdxqfIGjv
xOHRT8XAHL2KHTU52UZyddf1dCGVuNMKN8CDFrZkGKN3vKvGL9NlhxeyLauFgiJv6l+++5LRXYAm
MwGM4w40H0g7CUVxU6rMT1Z5QIaqbA8xh9LsVtCEnRQDfcl97In39U6hbxCVrjnxAJcEb8xH3olL
o1txy0ocRpidmh9Kdo04Ow6EKdJhFRU7xNcmW9nSi63NGLwN6nVis8V+MogHsaYnwkpdoJgvWndA
pD4KdD2KbW2ddG60bV3Ea7yeZfoweIik9EumMCtTZlnyWjD6dRGsWgBcfXn2a/QCwbfZKGvUoodA
vpXiaV44TTl0hti76uCtmtrfNbSA5eYV8YZJUi6Bw/OYmmVNkU5WdCVTJyVrzOBfhPlj4N+H6DFA
zB+Q9qGyOSTXkUsvzYlIwjqRv0URgMrctak19uhvOd1m027yLVsKspWI2NIYd8a4LwEbjq0I9PHK
099P0XEkwwspsSvWa13bEGNs5qRl6eFOYaeMmpAVw1js1bRbSNWXUQq7KV5xc6s1AgojZfDyzGos
WCBpLDxNU7HyJZ2Q5kecL6uiURZcsqTEo7DEb4wlGasCDECdM7Gew2CWKVTKB8X3bSGrnKJH/5L0
96xHYmooVHkDxiplK9W+G/VvhC9x+gBgSiznYDqGTk4xz0bWs0rCCW1xyvjV3ZguA4r7QVF3kR1D
+WKHX4BJX2ldvTH8j356N5SjaFzl/pYUnzmT6snuBSbvkNE1rGpGkGy67FukJVDGrHo1SdC95BLm
bmKOCglbnFDzG+xhnbkah+dEx09Gq2wRILqMTj3+hBaN8xh8mCa6T/nB79NlTTY74P6xxBIdEFcA
/zqc/QD+oxU/Zma4E7MXraaaGT0bOjynqs8M0koyUkjRjqCj0wYsKSEDbQW/Zu+/1iEivuiJNz/U
CDH5j2vvifWzlYCOq82CcxfgHaH55LHPWm8j0aHXqeCM+BtwrxyBF5CLFWtTkyFgMunsRUxSYGRJ
+zqkcYDIy+OwiEc5VAkbp8BJKRwk3olZHwT9EpLTpWOaKb2tOD5X5rERXwQdFYx87QrcFhwWOFcm
HRiNaGN6AEWCOYubgXL/qklPnng33/yx4cD7JEJ3NcxiF3E07PnI01zaNY98mRU2+KEaYbHGQEMB
QDLlLQc7ljHh3+ZNYCDyShQre6Qi7vV9Qbz9CEarEbcTy5mWIcEwMBq6xugM1pcQ7ZNkF2A+MmW7
zAg1UdkmN6OpL/WOgHWu7JgFUOfOsX8H4q2EN4Ue07RQ0SFkH2U+4+ckHE5MKqv9ZAL30rullF6l
6jgyoOtQMM/XuBSRsU+sB2numMwCsZGXzBslYEyByVxePVadwwMY4ToZDASxwToV1mbRYmP/FJq3
JvNoXuGj7RfD4A7ZVxjdMh31gv9mBekJz5Go3moJtW3BRD/Z5emuCJheGm5VPKnZGbczaTL7goVa
QkdCZWTYPc0Ly9pOAR9buv75/PgrXuQ/Z1USFDTDJEmBdOp/H4jErPV1OZSaQ61ppPxS8tCGSitj
kXU9BM9XVWI+QryyqAFGvgfD85y9ydDkMIMRbnHR4A14MSXcJ9kujh5NA+Z0c/ByVEQiBzkfp9Ds
mhEubUjvhhGU1kO63rYyBj9X5rij0OtSFOJ6KWLM4i1oRUJ052/zeUxuE445T8cB9ag2rV3Q1hJ4
/IkjmPeVudgJJJWQwGNM6a3kzJH6rd4n6yCGHSHiUFJWk2HsVLla9gb5KiWGzfSkGs2yi2D8DGQe
Je3Gh4RfcipSxC1RGlsF1n7iY8nw1ZUYmtyK4tHKvnJgvr3xPqmXwugwU6wT/ejp4bJIad2MWIP7
4JRJxICMJPCQ10Z08p+/qt9AAule/OOr+nGyHrLQ1Pz5qN+gTkMCxKdnZ/eom/6nE7uirP/zS/7q
1v/p7vghG1emxDfYtbg7hOfQfwQf1u+jutu3VP1kiTm11K8SoFsMKQnaqQn6jgq+xvYjFK6QArhj
wYGRQcIEneBhS/vqa9HNYxnP12kuZiWrx4T3VtVf0cAUmT5XWrFGBJt+uHfFRxfc82h0fP8oaQQ1
crTAI7ioB1R0Bxm3uh+uBmJQDUM76NGjPGD6N2UnBlsikTOjTdoy0a5qn5FhRxWNCT9O7hOPm0ff
K2AV/MvVmgUl/71alk4wCWxOzOf/fpYo90apEzGuxsI+qKjzO5KYi0VQXjQO5sWw6xK6AZfeWJEy
O2bXpltUe6smjZbk13UyOTwpXrCkgEnbPSakOLgCelDGnWgRxLIZ50iExbAZKdH7farj2KfpzULG
iPrLUkkPOROfQBPQlr7zR1qjUvYcv2A5lHtHOrC3pWgyvrAhtpj23ECwje7JH67JrZSRXZkrtdn0
WBV3Xec2f4ttkuc75T/XRtXJQTNEkwC2H3fSqFSdIBZ+f1CDeBVxskih2fmlQxGkaBFM2aNY3iXI
poTZrDUg4qr4belIJfS1gKN40p7np2qgTVCjUEid7pjGZHWzk5mOxNDsz1/lb8dY6HQk8IRgIIGu
/furBFdgeAl19SNRp+f32fwhLYVt9bd55G9fxyQSCd6NYip4kP79Ork+VlnZFPFBY98gXFe9SuTt
Kt2XFB0ghig4TGOj/ctj/Zs2qCZrkoglloAC9WcbdNAjLyt6WnQz2sPrnyLj4EXUdf0WLCOABLbq
/C/Qx9+9pEYOkyiqBl475cejAarAJz2nih/qYpZpEyynLDicyvtxQ/3zly/vVxfvx82m/fPVfkz8
O8GTfUUAiFzGEURTVuTpLPBkJVK1MKSvgtWpVQ5mh+8jZc4CvEyT/FVejG49JitBUQ599CUrr0N5
wUSvCPrdYqbq16DAyvIhxPQZx8mDyBlk7JHj1U8GCZ3xIC51K0DCIC8DDPVeTsMKRZE0AOk2SFvK
2vuE51XLmdAF474iEBHbdjkrvxCkZNVXQMsrF1hNgUcyZuibA7bqbHitJW1lReUyEc6+fJZBBZRs
ml74GtYHseXs73FColsSbSUvfQ2G8JSSTRv1q6h98whzMvYdq0DXU42Bak6tzFY5tUUfg3IQhnGT
hepab+9N85Ra6D4jpv68JzGVDkb89ev0V20D6D4SZboGzaRBx2V1vS0YyrUYLDvBThYh3BA0dsgo
2hRL3NGDiFecV6vl9lZZzBuGGe2Ojzr86kBf9CnG1+RQQju3voiiGWnctWmJZ446lsNPha2+VHNU
VwTYSXwYXLB9iPeEKG6Ts7+hjm+hRlQatq5wMB7CYhsyRi/YhZJhK4zKshE8nOXK2uMzzVDzP99j
v8H+IyKALykip+DhlX4sEKoiZ6bfltreGI6djOzlM7SsjeIF62T0D3BcIiIx0P10Cqd0MV3rrFEz
mhofKrQmPpC8jT0f7sGtkE6C15E2e+17eCEsgZKQHbuGRGwmj9CfJe0vRZ8k/2cxpvXNcz8/jYj7
rB+LsYS5umQp1Q505N3AraRy0eLU5VixiPLPBGnXKJ5Tma1Iu1TmX9xoivJzL2CtU+DAgIOxkKXp
8o/H00SFUgT4mB8TXByMh23PCQ/Nu3D0L+kXWSivjCVlGPLQ/BxxKeEk0aE0kS60lGOOxEvGsypN
k2u8IcNgX97q23Q3L+N3e1O3wx6TK7mHi3Stno2jdBRPzbbZiq65L3bi2XsEVqC/yOcCsqPLpOmQ
nJAjSlT65SLfanskax5ic2uNzhhvELQVfAvBCSXWKCxUfq+2pN8K7LrMl7TsxqfxEG7ao4/SjDKe
zPQHxbEchE7L+DI8x+DgyzW5B5OJCSI9kK26GrD7iEusbtgrnJwEwhn2GNsVHglp59vGUTkKyhrB
nP8lPNRrbVdeUJpkp/wwbdJlsZNdUpj23uewoYO7so7NJtvJHDfew1flOd62FzhuRzhen/K38YG6
ThwXo+1tOxc1HcK01H5Ilx+to16HrQ9UeamssxukcZo2DDirgXBjFJeL9hP3JOoytmdk/dWKUIPZ
P5nogKts9YP8MowwH8IF72PZ0itaeXjFCNexlikmOagQPc2ZZdseWU6ytYlNhwu5oAXFFZi9NOZS
c61ijk03yFtRYaYyI4G+WNn2U7+5zJxPwJ2zUYB3TX7xJjhUNMH7hUyy3UsW2YxtQ2w3qCxP1jU8
tpj6PstdCNVtI52FDS1Uya230jl/n17KHQJNn0TieTg8EVrHKr0LtmDr8c3OObaIVOzxASf1d7vl
Dz0keBXYEdXn6ELj6aFnng8zFW2caVvuuKkOhPxRUUa0T5Fcy/t+L2xHl74OWQyYCJINAnMstM/R
oX0XXmh8x8ClKEO/fELeVzRIaM2wYv6NfvRzl+XBwk0uygTF4GRHa/3vakIw8iDVlDQ5pjOEjO8k
2EglcC6SCQOCxK/e/5dO/esF0ZYaBsM0xHU/nmTLr/up03jBfjxwdCJGYdIvcnkiFOIv6634c82a
XwqDvqwQDQdHSvxRKQXymBataklnKojOdH0iKgCCGFcLX3J5A5VmprZeObFwFgbuZvVTJMRAc5iI
FmK8rJNnqwUws9Wzo1ZttWGXCFuP8ZebPeqxGyIGQdWFWyO5luqdwDEZeBKjCWoGt9QdjjvTmaVy
uvPrPFBm7aQ3EhC4Rzgy1zYTrHTj3cYvpb5CIj4r6mfw8kqjk94mkE87w4tfLJA4dunbOLxW4tlo
7Inhlq0jrsXCQuAs8kcAH+MzMxytRg4E6c6ZFJfOtpyuWO/wN03PHvzQ5hA8J3RB2hMbacQhtpnG
RY8naMoOCF5KJvdY7bFE0KJ5H4tF6lrD0yxtl1aJoKI7vaYap8flhJtNY3TZHHrto98T7NfQMr6g
D2xerXwn40Wt3daNWW778M3HC7iUzKWByQBMOwXx2sPl4O1hGk6Gw9kEi4Vw8ak39uESy0JtU6xL
wI6c3FuMHFnXk7qNpFPJ3ONY4iW9oDqltTU+khFvgzpFy8CHAdemct2QFS+RufsOCpOq2JVIQPR7
TP02oSZpHoUnedj3zVmQ0NeeTDKPLjEUVmlNgxqBdlTtxUWuutK4bp//fCeyV4m/e87+eS/+2D/H
ppdLwoGjB/971axQknKOy5pNmLgqoUoh+qkFxVbkTiBwxbNM7AvDbrjdxXi3gpumu93HiL12TY84
1a5GsWkSsjsgXHQr4yqmuyR6yqS9AH/JX5ftQ6F+IrvXmbjF00kI93rKXH9lPPLtpw999SDIN81f
D0hzFuYrZ3Rv5ysuTWBil5CQ0MfrMqe4B8ED50t124F8iJfx+sPE8ggcRj0XLXEhc1KupVC5ruaz
fWpL98b4GPIX2C84Nn711/C3+juCJKd0Gc+AcMa29SHC9nbDn53bKimYEt2Yk7Cn4QWHxE4au+fs
NndxX412zeRVrPcjHkThIKAuJagN3AmyMOTj5BzKJ21uu1ZkXcwlJPiAYR1N29xDKeeIZJHceUYH
k3oW0MtZYkeUScdkxMADJqMoOPnGKnFJOiwzH03YYk1HAPf+QrEOBvxQAnRWHT6pd0F+EL9AIBP+
Q3yfi06KOf8uptHVG7sU0V0rro1Hk6mT7ZWOMQt6MKkzl4RZs6ZTuzKGNctAnJ/VeNs/mI+IQs1z
uDOfeKAkjEcXlLUNAc3MlIOHnGCfHIFmZdPNpnf4bTJfnzbktar9E4019ZZJwLcWAtNnmKBAsI3u
uaLcFj7KIyCJzm0pjph2wR6Sl5WrosRZAXNHj11HjrVRtR1a3nGwfaRYW4G5SsEcpVFvYbmcigVQ
d+9QoCVn3I8hLnqq8WfTm3QmJkIrQhYI0lwSlEQTVsTeTm6gKm4Q6nPdeIvmN4otIXotwtf6hqIy
uGqOmSHCX8DXTrjDiwxz2EQnBh06SXFAJF47CgF5rTGPfkgYyaBsRGaySbOFuvNPVnuQCeSlLQdb
oBddtV+F37m4mK6Z6ZJDSQhZa084pdbU+jdZXhMLlPLx1J211zygivGKzj6YhVY7lMmq2HNLt9VN
S5YV0xS8vUTEjTZAWM14R+Ldji6MG3vE/GtsEm+BP4VACYZAmC35BuOtLNpdd8h8N911BkAPXVqS
5UY8Milmn8bJe43jqw4uTkGd4ZTPLCklLpx7a67YZHJ7QhZ4KTVnZFy2YdjcNkdmh8rg5ER0cxdm
47UluFR0BO+rBghMwID1nGdH4yogrYC/wG3IfcVnXIDt8cCFAgxvUDROR9E61hIYoXmadUgRnD1w
dbN7+45SzrNoAK4Iuam/I++NoYqFVo9+sdL8H0fnsdy6tQXRL0IVcpiSRGDOQXeCUkTOGV/vRVd5
4GfrXUsicM4O3avfCPMGJTAROI8Mc1nngDpavP90G7TWorfw82PsRJpmvMVvdseCiTiGVVMeGvHI
8++7fcTAF0HZWsPqt4roYpBlqbaifEcM2v29BQFJ3vBzoNvPOodzZpDaRR0mC+7kKN2o7LPw8zBf
hWKyZlaK2LpYFnwP7BYQBqroA/PsX4IGHVB0sJmfloifyYOiFzXOkK4s+UeRf1vtApqrtNYmAY41
i5Q3I9E2cABnm2KGR4MVpWd/SxE5MvWS2aEXuRvf8OXbQeq9TzDinwE6nVMqX+5eTM5psGM6h+Jd
fATZylEnL8aaSduer7iBqXs/RSBE8QIZvODFqwvHCG7pcNeINuf0OD0yJQJgt1LqW2oikNxp8b3k
BeacaYIXzhclsGtEh/FCPYCG8c/v9gbMrmGDAtSlLU1stiH3MeLdZ5v0C28w6Xes1IY739rbbiJ/
mpzb+JkEfsKZW3whLGN+vdGvxm611Y6xsMXMJPe32TwXIGdJcfB4dzEoaTU8lmzfzt8++b+i/5Dy
1xgi9XLmhVMlhx77VLGuTaJ6Fpm8TaAHMU6nryEFmlUFhL5odpnkLyMC3KvVFFyzSVwG+Vd2xmOu
4mAGGCOYlzF6i5Hwd6H7zGx+maHse76+LN/g1PZWGcBETPYbPBmwgLDgoMcNO5uniZksVEKqfOzk
0slKeGAb7KLQxChRHb8NnNn4jsqtOXxa5jo2LqZW8JL2LE8Jqv2cNVvBsQENLuFIVnFM6FsSY0Q2
TaZCGKs8LgW2nSn0vNzVW0b1v203LdM2dGomnANPSKhA+uy1lXGUQBIVgGRwbTF16VgIdvIZuJ4C
hQZhD39OrQhIeXZ8m+4YpKtAeL4mcZ82L5k/cjOSj2V8xTQb0i5l3ctQq0EpOqwMlEkWhGEvKf9m
XuUWOYq0KbgUiE76Q6V9YwQ+r8q1ioGUx2KOd+BA1Zpc39+Ik4THb4LgUbMCGQMMBR+WtEMnwkv2
4YO57Jdd/UVb/F79gQjSudMaY6WMLDxwxMGqXcrCbqjR83zfcWJFO659caP6T1NAJ4UxlHssRKg1
xE/yxHCilYtKzt6+rWj0YLclceCM4mP8buK1ctWSAQoTF9MBAOmyFv+azVyDOGr/GsNBzjKAgCsh
kcRL8VIVpG+fBm1bj2yClhnSIZLxsKP6e/DLFao5QgCdUN+xXzaRjhuIxhbBQ81/JEyuJthRlJLa
ssyOMYyjyjHLpwjYwFh0kAeiHcQ7ChPDvAvjVYM9yq1DURQUIS2lkN5ABWRr+YNCFAjiPSpPISnS
XITNbD+GB1wrqEM6O+mzql/92e4122Ltx/bfKlHmL0DcnKGoNMRXANSHR+fvfbS0yzS595xgBAEh
b48I3VCclA9w38lu+tGWC42xhLIDusknemouJgQ0LiaS9cZNat0yyVFmFo+LZDuuyw/KgGFehjX/
1qvwHj/KdTSDCD/EoW1yva9DSmk6BfWHpqYqY6R7rS0gKtO3yrAN2XGRRxeaaK9Q/Tj63Wc6R6JF
4QmpUysXZrdGuVCGZUbWBvldF3VPVilmk5qL8FGQpoq4j3gHVuFswGEwIE1jypSTBKJiAjoHB558
A5kZrn5yXV7KqUDwRWnNxOKlOMbgBPG6Yee5ERqPXS5cZKu2rSOCJG6VK7g46E6TvkIdMJxw2+r7
GRzHfKxNT3Xnq3IrI/wQG7V2hzMYq1IjxIPTsm28oPlCwNEeSphjBsU7RtMjHHEBtz9C1W/OZuJ2
FiJXCBeBE7KCsudrgDx+JV3NeNMCbVropQuPKS3ev5XJywpXY1vEaGXe0HFP+prFuowrAGnOIj9l
F0hfbxI0GItbm4JY3wiIuwIacxRZ7I+M96Utg9Kg3xqA426npXim8tvJoNf8S5TceGLHhHKO7rAH
L/HOjXYLJs2nTKMJ2Za/Xfih1JsC3X9/RXBDDVu2R+kUPTmTgnmlYbJObILVbuB9Y+WHniGoHzxa
re/iJAJ7SCmZKJ7KfgPfYgFaSesQWDmG+YgLln42UwlMh+WDIgcMfHiqoWJR3zQeQia2tdIvc7Fd
JW6qA3Op9+dha8gc0hNi0c58dr2/EC9a75nSEvOIQSwlDFJ0cE9F2mn4RDO3gx7N76wdHVl0awQf
yADTbGH9qOYtnV9CsUfuZuQgKB35wedzGIyPkLALcE/YIjFdiMsOYcRJ67iOF6C6UXaSI0AHCg19
kahrEcvIQeVVFz/Ho0liOQTTpwV/bSeMGxQKebqM9ypzMuAHkUs1++asMCHmeHmjtRr9nIRHakNw
ygvLmyXaZ2jDyJWoCT5qZdf9vX+W9oh4731Ab4vC0w/0KMN28N6/PTpjai3gC/21q7f96LJtn84m
87n5g2qzwaQhCa7AbAlERL004O2g77N+x+5WRyfy1GfjMTO+YiHX0G67fXvUk9cSfYJVc6aGDv+/
dFk8uUKy/oHUKvBRFOTvDX+eXQz5Gkuo2drlLGLy9y9T8SxBOncHpfeK7cTIiJC2O+BGKjd9tFVM
/ZexchKiGvdYhn2ixDueEfUzOFI2US0BJJ4nR/A64MSyXXzV9HZ7WgW8/t+pd7c+UlgO5rZLkG1R
fS/5iyEvmWXQ+/pFLz2mywDMKV35KIirVfIJGkj7BgKKjsqOPlXIv6BtZPb6bsugED/crwKV5xk4
4Z28nF0FBkuyORSE1m2Mj2ZDSircPoQeZxqbeAOA6NAsYtOh4htJmafKsKtzdK6hOZEeUDr+WgNz
SClj83KKs23Y9AtLLkd9KUK50ajOL/Qf7PGjAz5i/kVR/YTI+YMrYxiFRFgUiycmcvhNkuNwNf60
OyE/93Z0LTArtkYr0q+kEvvjSt3rKiMMe3pEW2wiMlXPBrIrpkOeUUT05Ocox0SD/GOFK7wj6BdN
gkf2EEspnNXUJp4e/6RS/OPVNcrjWyD1ydKycwMo/dXBWPBk19Z+Lo640viaurXDXeKz/DCvOlSd
binUHqvdBqEEp/zIwx7Yygmhq+WtHghNuwke9CkWNnGQLU2SE4Q1+dQcCDr51u02Dr3qmUU3eh6F
kHfVTqt1KSP7XUSIQTUCPBzUxFxmmEdUn1tgqRhumO8wFTKaVRW357hjCBlyZywiyUar3gffQfk8
F7wdMkXQpcvXmvQjxy8VDgyBJ5JdPd9TUF4bia6lQxyWreNxk1sI1nnphIsCdhTrMQtEdEeh9SAU
u0GATcP8xflzyp6CsK4QlP3p8K+7j8m4TbzUtC9y6BiSMyfj0vqZyHI6BVdVc01ClgSinLt9ZTpC
dJqQrccpfiVYcQLMfrcoVsxSBd7mDORgXt59MJZTdQ2sD76v935YvFPj8Jbyac+9nTHTN0qnQr8W
YDLRz5zjMRPna0bdBo5sLZwGxSvHjdV7Sbv1maUIQKqdAJ/mOQEXQm8d3JiUp/O62ZlA9O6WgLhW
bJ4o6fm3BPeSi+v42VotVvjZx+/pXCYrghQUR2goe9YifZPdlW6/at+zwZCWdfbM7iJ44r+MqKth
GxAPxQYDItuwTAZI7riB6J85oDXb/6Va3MoU8ysOFOVmIG2nkXTzf+YWSPKda9GQt+9kYZ6DkXpz
/comr9WXY+kgRA0cA/RWtfIh50YrS2/coWIn4f/1BbzCm2XYMtgt2OpRfBvjg3owWRXEy6Jypdgu
422Eb0MJftrhrPm/nGszzD3TGSQO5nTY98kXnIR22NfiRjcX/T61y3NQbpjxYySvGEiKy0xdr0gv
UQ3EhOxTXfFryL2A4q+Ij/y8ebxKf6MXSmjtxAdSkSztNyeTTmSFUgyrhMGVVaBh3vs2Nnat/Qg4
pjWw0eGx0oaVfsddya9Ko7j8SzGhAUxaV1sujzYnviiGkAcZs/PoBJJ4PYzMRL78GUE6s5RUPUXx
tSprpmLI16ZXOJytlZqvg+7UdacMAveyHlD8ISEBX/e2qbnZsGr4LKZ32yDmNk1gw+ii2EqvIfsD
Dlo9gvHOTKJ/SYB6NsZLI2d9ZOyCA1QvmY0eYBbMrwD2/bwPrWOv2kP50OO1ceTM6JqLBFeUSNs/
ojo1855VDwnonHgIChv9SKNvVUSP6rI8icU1R43HNDJwZWmvs8Xj4NLYgsZ7/ulwKVh8MLJY9SoE
+MJVWtcnCmHAJ7ys9O1gvnAm5KDhqnNtYQzFIhUA7QKETbYcCTbyYtQexA+MKCLUmaPURT1g3dLf
IV/zClbJvtFX83fcrmg1Bmxv5Y1OUrTHl8yzpgCtdwoVf70JLqg9Ijkf3JHG5Wk2u0TaMPtp+2X2
mQPvCNc90iKUwR2imGvT/xv+fGP56qUfZOx4eq9M5kowuct9CWOEZDEduxAvPb4KKkdqFIet/sx0
i0wubfFVrxH19bdRQum7in8YR2wqbisE2cVRZS5uCk/J8KhVYe8mGHvekeXSmtEt8fFXhbOfFb+H
IXyUTgzbsNOUFNe0Bj/D7BnjttZ/qK3zWxsCin5XzuF0iHmOC+BH6bK9J/D67uUe86e+YoAp38vr
V7bH+SqDr8Tn13LNb/g0EQLRULTjlv0jD0FpXSw+GuZ0jGQLOLFduJ/VHxkJEKTIFtiXzQiKwbK0
ZuyIpE3N3Jbd0mtew1Tccx5+9rj7wMbuSVbNQzaKVMV/ySeRNtKKWjGEVPanQZK0RjzkdFPNq1d+
kL2j1I+EZ9NdeNxIh4bmgT24T2DMfwqBTXfQRLkDK1L+GyQCa0eBnPcXM49Z5Z1Fof6IGH7LrAf5
ObQLUJAJ2nO0EK2rMR1S5rf5IWp3qb7L3inNpzC68A5xa9Esi+qxhLXAOUHaAgtxKu6Zk5YdW/w7
pxdBvQx/6oMWFo7Hm+V/ZrzMWpYBCthRrzrLFwNEyJfF2rSxjewYHZRdPJwMZ9txcJoFGa2CZ0ys
ujGAEPUG1ddyUo0Pu2RQ+pJd6wj09D306o2/RDm3CI3W0qI6C3xKiZvcS87BLcKNfsuQQHU7vL8G
lOwPnWokefvvTlbuZXcoeBKmCW+AWWKcRoTT6Bli7RgKH63miiNlOzNNWzvjsJJcqcLTv62iTWt9
m8FNC7bm6MkK/MoNrwnraYHuGABQrLDn0XnFVzG+55eorYa3WoISGxpAlj6ClCWJzbDKkE7YG8Q/
oX3x/NYgcOp1nO7akCxOAKMt/JFdf6PmkGGQJZ48LfV5mdNSUZXnbNEWwvcAoVXzigpmyeIr8Hje
Qgq2hTwthCtg4+xR8LU4hGSAMJq/oXz8kp6MurasYmmV8Lbrf/3PKNtdcESiJ6hgT1Y1z27HCKzY
BNbyDZeZuDw4unhGkgOerFxfQxUkzsduISiLfLCunF+swq6wqc89aFORhZS/wCC1zE7F/3vVrd/T
/EEcSryaoclH0pDtRxSCMqG1Zwy5n8J7ODe2ThzaIG6li2VRCj1T8QNsetMbTqz9mxQ8xE8T02yh
nXRuLVhFocOurZ1WBjqXpdm4ou6J6QVKTJR84SLkIGIYQCnElNmEUc79laeGq5tklzDQq6dd+8Vg
359ehbQV+YNjImWWU+xqJKdNwp/E/TcpzUrsGbRDHCGKwpovKv+resNYjH+VO1CrR4i9Y9JBlC16
mjjJziqSAjMhFvYZyC+M8uLKfLAlyJnbW1eGByJDNNYE18RFTrHQnsqW34vpYVjvUo4qN5dtbrh7
EHnlNfjHQKsUjiHCZgYYHJdGu6YmKeHe/jjtaVxzTeQ1diq3YkK+mTKUCY9yvkISkoxfPfLA14fd
wiBJjjb3yC0jRx6sejk5GNP3+P7AnZ49Qfjq4RhYjjJ9U+llvBvJMid+54Bk/J1B+/sWUTTkmshH
HdnLFgQ8XWV5DzYGtp18yeaBYxJRfC+hhF4l8VewxvH2VoMk2ME3gK47KkU8+wWyEQIxVpruBiio
Atjhu3jaiVxK8aJD0PsxgzlhYaM0hx61BW+yum7gnxi3NDrG4KAHt91a0l3SN9j98p4x1CLY80GH
2UvZg/MJvwTyEU7yh/lh+Ssl2zfxg6Cl0g4/iGUVvfyHDurRRF4m75MtE2qUbk1PGITdSdDhSIq0
ILaxx3SnU+nNT9BYApmO0pKp0fBR6d6Ye7G6N1LXEl6+c8qABgJB5kzMgMWi+O3M335eh4/iZezb
3iW7gZ8I2O523vondt5owdSV0B1mDDUoUmzc4BB+Fu12oEluFm5Jes1q3MYMEhxI7RRAqFiKbhVq
e/Nm7JXKgUxktJ+NeaxeA8cYBF0bFLyT8cLSon2UnuYD5cTwUhw4unrJDYDa3iK329N+mA8dHTaI
PWji8tqfNg11nAefVLixyh63OtD7YCOjt/iQO1vZY/GMWreVbHOVAGZAgE7x/7bF8c0ZpZs2a/FR
XZiMjaTIsNF9EgEgXCwS8eApcctFp6L+1ypHJuqJ8pwv3wZrBT1aNcM5+I0isjkjmyUDQzweQXMj
kQt45BfSjDwoyTt06Oo771wU8lNWw0tAqKEXTNM85seLNZKcr+H92zJvRbyQfDvdkveVJ/ssXA08
FIq/a4p7SVybhjPhqNMMI5dHDK97CSm1u1pd5wwDLpHOxH9duDR//FX9kj01M9H5wf+Ri+/nwy7a
VYlvwwsPZUOGCaua7neWPeASfGYkrjXtSmpQkx3L+aIhJWMNH7CAMT8CwKORo57qr4yJl9QeGqoX
aEwcVOUdc3XGiyFKu2AvLC84kxm4W/qNuXOEIAbjy6q1tqr4aIx1Ytgq8zsYMtW+bhZZ4kzMdaf8
ozUPBqU7DiDDuvpM5JHWfPKlEbGCX/ppLm0f7yPbbfJhGVSrKmy2tTR/cPzW5VLtt3zEknbGJxHT
1/Q3Nb30NNFEZpQ0b8g5Un+LU3OhfQ2yM1N0UWPdY/04XCLpGN7a6K6oNhOu5FNcHssT9D5WTuZv
0R6VQ7R0i+9CeNNIc+Vf2X5Gvlcbt3Hal/O6KlAGuNWH+ExdxtFm9wPaIXq1OvchU2XHRD+9nkVb
homCOwAqD9sg/1/1LYETEdEvJDtkEtOPSLeCef82WZukYyF/HpV14KKsqDi8xnOZe5SfdbGKwHCc
lZFungu9Z7UHkj615RthGtiEY/HspziD2W3zFZxWaCiSAKcQMjyvNZwBSSfGUbum5AJnZjIgW5h8
CLCXLhR9LLBTDonvYke4raa5aNJYSyvL5hsrRD4tYYAoElEKs13XzJwMT1RBpAKR7C54Kzv9t9N+
uSbD+sc6I9O4DRquxGu2a6RVRuT4fKosVwE9RvIs3hOOcgBkrWAvrU1PDgZA5nSwNUjeCV4h6kMa
BBeehDyvrhiwZHa2i/5gIh64aPCR3k1b/iqhqKEhPcGXZOQ06Q+jvtMe2zo76tbpCzsjS2cfSx9V
cxY5TrKrr10SMLunQnS6inNJ4YdBA+qya8tXy+zbGPbZVWUFdkTgeUkyzDIVqmxJYQJBPibc/8P8
TpxA9aAdSAvoL9MthdNJItGlTdYSM5zqVunfJpZHXyEwiyG75j9bNigbVpM6283ilJnridZLwygo
Dlv1Wy0/RDKp/I0SYgJGXFY+oGXAiOTTxH9rR7c+t3PJ63Zh+RDlXZ1uZjic2Nq2qXYONHCxPjEP
uD5D1HpssbQamcO01st9CiCAG4j18KllN4z0M/8ppXXmf5L1B0pUCvY61YDg8PgW4goVL9SRFpNc
NKe45GGFz8eQbo65g9F8Ffr3W+slQhpQyUhzQ6bmYCNrJEDfhe528BDf8g+XZCMBwlybLuzO+NZ4
wgSdpxL1icpeA0hdUWMuvkI2xvqUBOy/VAeZugehR+ScXfjOZO3j2vE5NpO/KdoxyGTJzNDyW0GO
+1NuhPGcYyx9ZzVLxSmVYc/THofltcJv/pPwtMtMdcoU77gW8zqGRyYV4ofBPPLdB8Cvark3oQI4
GS+LmTvxuCPbomqYR04rPI65tk+fRveIzVvGURjqG6tjKfbZ4RVogIVzyskoTIpdryggnwW71ukH
O74Hpr8KFhXedJlLjLlRj1Qz+AUlSF2tBR89rIqGYrvVcHY22w4S5cTL+3/hYd5+o/HF9NT4DORF
ffhUt81XCH0z23OK3RdVu1HVnTYuwvCa4NeeRI7D/BzlZ4a5GJ1WMmMNTFGOCq14xuP7E4HzWiCq
FORb0G5w8CnvpJ/loK78D/rD9xm5EP5Sy+7PaLE+xB9MjHzY8A7TTwzeIGQmJ0agiZk3/QwGoKY0
xHq5Ew60mHu8fdZnJ3zvaA8YHbr6SzgzuuJok0enhDzOrCgn1W87esZlwmmG6rFesEPEGG4IOw0k
bHsfq5Ni2RojV3HXnVRn6BdwrNGCVLvQwPW3I1Wz6VxrX2UfUuwZXISYIRHg/Gmkfc0n5FiVerR8
D1nFeJXMo+yTDEd59Ml6qaqf8QZklQL7OX8o5ScANeTeOG6Z2xiR20DyOU/qMQ09QWMGc7DWuJya
7VDaMWsO0N/jhmabIL06IA4gpJH5lwLARcAS/QO2JHHDsPBBLedSwMqYMQ/t2kw82kjqw1C41x+j
5SBSmB6mb1vZ+5sbjFtUeDLAZjIiggPyfVBCRQQu7hnVOhfHXgkPFRwrqqDpDdJaR5LbG26lbSAN
iYiwSlsIt4LxkIq7rux/9Hgzyrg61J8ggbCULoL0d+TCJY7COEyq05rsJ+IT2w/GHCxw3aDlSGOR
aTohdia0IgTaIbPdQJL+8O8jowiGVW+dPnkZaKLXDB1a69L2t7BwWLOwPK20f4pYIi7BwnaEHZbG
tlhCicWpj2IXazt93YptEeYjtyHeQraHI1lt4duSwQem8+tQvcRypivlb8RwdhHvkVv28hW9RTd9
k1rSXbXaaW5QsJHvIO9AuFftck8jtQEZV9jwZdvmqFpOltwYnr01t6si2VmaU6csWE427vE4X6c6
OXBfZnIQAD8YDtVPFq+k7oC2MfF/FeM8KQzbVkJ5kP5yHA7pijNG3CFxYbgdusxGjfSkDR9ZucDY
EEf7fD4mM3By667gSlUYjCGiGle15qR/+orqZddjZUVSsQvlTcEantPMDW6qv2/Y47FDj+jevFhZ
m70tX8uDSg97yjo3mhxr0868nNXG+jXNdVhsMbo1sNiWbflUzJt8yps/RaX/FRZ8+yIsitNIVufo
loFuJ8WtzraW8i9/kmAuPSfEEbS6VGdQ+OgyxhgH/3CAW9aGFJAw+KvJFS5jszUFD81H5FbKtaeg
+6XZ1jxYGUXiGIR6V/9U5Wrhl+aMRlC56xDAMHv/0ugq4JusQlrs+qth48qpCvA8tnlvwved3nLV
CMAKl4BwReNoqKu//nLgBW/YjUtMhj2iamjRN3p96+0ZA+dForhqTjHPkjte0IVnFT+VHQtUtePT
QuVwQCUlLYMrMQsSY5Q/36Fvjwsv/EtCO1oL9aFzlL8hYrO84WdThQuzFf/EkJ1WA5MJy75rIVI/
sNz3maYziOzkLznbjxPEHZDugguvd3JRvDENF1kxVq6xnovdMDzGfp1LDqHMI6CejHnJg2QHBJr8
uAtlkd6ZJ7FLxZ+DpjBCy0+6UbAF38uuksmVhkV32dT076z/l8NJvw60Dh9+7U3qpUvuWnEwkutE
0cgAFpQFUte0odUmm0kPrjAi2o7amR09sQkBO38F83X0+7Wm8ajqE+FvVPuytmxkZ9gblZ2q9xgH
a/HPD/6ULR/op48AmKFZgMwmfuc+VZ9zRxQLJCL2Zbp6aAa6Cs+KnDpmvXt4b6Ul1wBore5NrNXz
O1fExCnvTmDRkCSwEdoNjD75jtV/oBfy63p+0tKW2r/xPdBJ9xpcVglv4Uph4FA6zTeRRXLtgaCd
y2WG2L676cTsHTCHE2lB94Bj52C8fbfYNBjJC7AA34NXfsR3SNaHKLOCBht7JL9UyJaoeETGf7xx
E6IyPOskISlOErNqEX814yLUN9M8TfqTNhnDRxqzCF8UZEPoH4JCHXWvR5a9jWOhgIuWISHkXPxr
pkah5XX/H3sS+PrpHzIdJbj0hkcWLrs5gWwqhutIC9MNo1lV2LGHZBLcSO78VtIkXsgVIf+C9wlb
Tw14gpfg3xBfAKRj58wQRtIepoiWlEzJxb/pj8Fx8mAXh75LOw4TN0NOFYWY5TtlikfbdVQ+3jsq
YO44eYBvfCbKkZVD8BQY/hDnhy1/OgGBxBhsSz+ZwvphNf8wYd/ynxbImj2x29h2jybxxBrz6L75
9YnJgd61Ja59pluv0pNJu57a6nxmdNYgROkWjH/Q0UHzscKLHOzFesFtiQpW2VkTRQZhH6R7YrbU
yDxk1pnhvJ3bjcRj4ub+JjY/0e0bi/LanA1nslMiDAhEbjxduQlQv0/6RIEIFINuqdtV+V/uL3zx
yD9CI5gFyLH3s/J4yx/ZhZlXnz8KqQbMuanHYu+xcmfDWyG4zP+mPzSxsnSO0WttwgAkh23sFGoC
fcVv+z0dbhxUmgRE8Tmlw1Z2VfPAHsGMvSB55sM1NaChozkR7Kk8BDQyU7ZJtjLvSjFys2fTeZpR
ZtKb8joOw7p9ZuhM39P1am99gTbRZNs00f1gDmegchfJUi7Rnix7KHDdL7aeqDnWXz7to09sG3yw
Mxn1T4aRMj6+trIlmH05Qtlki56HN4tHrQcdpiImewI38NsjDvOQc4VuDjTFyHpulbZk3U0vQdto
zZaL0Ze2TcEWbhlsGOdxbndEYEZ/g448RNsX+yhYk5S0KDoeF4H/1mP8ae7D4GX7zA1M0poP2W9r
3lqWs8wWs/3N8eExG4dmn8ueGHMwORoBqspM/gZ9tco+nnhDbicXQ1r/rupgVw30FWX81GgZy/0H
nkT6gMEhL1ym6dGLW7Smbx2b3UiLDg1D2UTrXUP8ivxbxh5/o0VrvlhliM79L+wVV5g8dEI3afb8
a7Erk03PCKL+m6kOfEKlLdbf2ORjL/ft/l16vn08i2yncgMHFtQNrCowIkyMF/bcEuhVr3X0djN9
TUDYz0sZbdp5SUYejOH3q0M+kTIZcPzyX6KyQCLKBqwj2GIyb/5hHDbu8uToO34d6ba3S33V3OJi
myYk2O1TGX3g22WBKJEOhdPXvDNWlKztXByARyJphomW7J4dgQsl26q8qJlK7sxrhhjWp+VaV9pX
aV5Nhu528YaWz8A1Gf+1/oLrkrE+aa9GvGlWb2ZUdDfSYFGtdPbu8bVmNSvr4T3TfdfofEfndnl7
ygLXL/hdzzrzWQkzF3PQAMLBQuQgCYllVGS7MWI7Ih1HHO4TwviajWc8MGKnwsMJhbWwS+ALp8nS
H4rb3P+0BdlXhuylSNis5qSIy8iwAzJYw0nZNx+MC6Tzk0KnaDcRRiZtXvvGV1l962/jBfodivgw
2E8oziR+rTHNTiMfhPBWUnWpFnb6g95fS/Gmo+MOO2wzxkNjJtwEVLCW41s/vsRobdjlytoPH2FO
4Qr5LfXE0zx/1eM3GBFTwjNyXA+0WhEsQkSuLNqmDXeRxJytZUjpoIhIDghksekuEezJ9jE4M73v
9u0pXIkPDHj84g30f4WAQ7BFurHuPnsi7oiBisZV91Z486lhh1kFG0CvudO42SZ1GEwHnvWNMEOb
rvJGI5JHWRCP+M2yAVfBZTymo9uzHXl3v4BSF/jzCOHaqsS34QhAVGAuyaB9cTVj4TmkPCqOob59
hJE9uDKdefCpnpuNrniF7bFMHR7tkS6Tb2bLSwqqiM9mkXdu2yJVX9SIDtfFCyYRhahGDot4Y9ZG
HrI7bYueemgjMMn167UZHvQ16Y8hemcE9yB7quDIMIwCa0QhBEf4FGIEFIDPM8ziPwd1bp4QMMSE
gcWvvFhrX2nwaJRNqpJrJhJyfUSoLjnSrUts6pb2B09G8P6Ziz0jkRn5G5CsLZ3D8ARtQ1Qp95Pk
wFAztsEhfAcLY9Kc/tgkQVdFfmi4ZAK8+TM8mNSnvx2SiT3XekRXGr/6nZLyeu+QpJH9+L65F/Er
CzaZSyCEY7GtjBfZVlqTQk7pxNZvXKF5l/ptqBI109nkOlJP0+Bz4pNZmKEjfPv/pFV8+jJgdqyg
sNLTa07/3dkYB1hDZqTDF1t99uZXhU2ijf9l6B0X/Nms03xuzg7uOvjtZCPWjkVOJP53f5POB0n9
VXT8CHxBKR6kjMSHz+nRaywdh6NYOopGdODwE9gwgZm0nwv+BNGLKAvC1Uh3pOym+qDXh4gyCJwy
9QisiyX/8VZwaO1yPuUD+/OJ8Llpme/42163yxax0aLchbzarPr8A5sblE/FX+8Q1d23r2H+V3LJ
d9zIJc/lSJ8TvKER5rTqhvs+wHRISqnf7HgwG1wR/5JLbX4pfUe4507lVV3W0U6KEJJxdAQoqaUT
2+VSY62KFHaGkMGPjrqhDez+A89CCyiNrw7y371mukp0CVne+J8Z1yXrppQArsyJzG3EdS2u0ZP9
pevCXKpYuPJDxZFpvcIfAHfEmgTvoMBxoe/kH+YzPJFd6KXCKgCPJiPKYvhPd3kEEN1laKqehtYu
1HtuXgqmid09OwcI2AGK1HYXPgW0k93wpjsSD1ceIxyHd+ZeMPsEtHGwVlHCTvOpU36VbBvD9v2X
9c/hZNKiR64CmUbgLqKN80CJ5YdcdGXGRfWVbQIXtNquRnqwLEbKsbKmy6hvfMPWxw1dY56yS+ex
j78YekfRj/SlshcLvdJfdbFbQ+ybC+TzXvyl6oxxdjU1VfUdk6td8kvNVLvPHyMGcCa/M09a0dh9
c9FJP5oOpgJ5nmKnPDOQLd4ZNOM/K/2TXN51A71tqg92B6IbFYPm7xj9Ziweg4QUwDBxov4G2Erp
fqtxg36iK3YzujKdpjx7Cwy2ZblWfBdLlD5li/pD6J1g2pgRM0fOts7Rj7P+Sll8w8N69T6znhV3
Qkgw9juNj01y/lJ6W1kjT2PB07EB/4+j82pSVVnD8C+iSpB4SxTEnOeGclwjQUSU7K/fD7vqXOw6
KznYdH/9xqyhsWOu0uj+8Qhq7Bbd2/Q/cAJkBeaoCSRPit3usQYhAVFE0xCLoPFOlvzQcFu/A0iv
KVkA7vsgJbsOYonkPQOgjdQDSUey4CWfFTxiPO9ILO2vdRQRSIwpY+p9HsWCDGeMk5b+JV0mAY+J
2HiQWdAy/QTbQisqEjwXMysH3I+KSJ0ryr+39HEVhv+oOUj5bMgDEWhfZsPhovY4RZ9fHSryET6u
Nae52OD5kIKSBMsftADDfTxGgWfQ0iVITkQsjZWLl6gW2S6BTqfxtTfQPAyrN+Y2gPWsnc6rDxIa
qPbJpgPrxbqiwoWzaZs6Uj6VUI+Yu1PfLqQW8TWS47KX5xroKvbOfF3gQ9tU2FjQekj04zBalrzS
hTMRPToLYqqKjxKWrDyMVI6GQ2YQJD/Tu/GppcLEomP98Zx/PsGb5tpOgB7szjqR/KW0RAPU0N0h
2hodOyDoMV3CgWQND1/V/u85Vlbp61jdH8vCR3/6WRXZVScyorDbnUIfWLdEEIOGbYBoRJhEItQX
3cdCrlew+OFACIM6z4t/YLyYaCLU89/pLG/WUQNpxqxGAuCTGwOCTO0C38LnJP+M7/QCi1YSRmEm
c0hEoudn6up1rmgohhXMXQypuUDy1yW/ilZvPe3Hunzf68kq/zpV+BU9oT2gc5XgSP2POm+PBbkm
XytG6yRJd5rRoQUMJhvx66dZ+IHPSkCHMnRAxbqAk/uK3B44N4HpsdMUJOn/TqhrzQEzpRVjmrIt
f+Xei+HkZfv593ojpvrT+41M2r3E/J7TK4uXJN8yk3at//lVhS0JnyQAowuV4dSTRXEF+HrCxPeT
Bej858k3QL07gl/rgQEX8ihmtCK3IJnzAQyeN/2STBEYEJlZJ7cO1q4FIq/FgEBeSKWEfbz30sXw
QszjfuaAC58+VI1/auQWd2GRXVVOk+Y3WxZLACwQXV3kuO5ddQJyKe1QNWheNJ98t9lP9U/HCAJq
Zl4prEnIFTYj1SGBofpDs2TmHwt80i/HLu+R/fgwaiwnzGdY4C8Uxo8VF+QJ9IHkk5G3K8sQf5lB
rWS5bMAtNVsWArHTLFJMRHGjfnzqa/r++pluknfsKqWIOdSUpyihF/KtfMVuBU88IFg5BR1q7xLG
5MmeKyrnj5ruPjoSZcauSv66Kp4g/bUntgwFU+1pQ7Uhtspijyz5/wdbEm4iqCQ31gSIrHr+9h8v
7X/zyjOyCwFE+p/hZhOXfAnaKmfxJtklRPr7z8WP/mIL84hZWPz2J4F7tpR5wCCJflG24oR0SvOx
0BxYaWr0TP1f8Qsg9I4D9cIa5AU0o31dYvLGlez0c6NZ15gGDlF3Gf5SysY3FZYpaqFn0b/HqBC5
PYst3LpopYfK+BMn3vtswCFCTedjlKkPuSc2B52IRoSTa7F0RtZ5G1van2CLcNJQ6kThgar9Rv2p
HLm1d7TqUGQMrim3iCHrQFr1OK1GTo2BMdtNITWe57oqbVV8eLxmRFzu0uqs1NdhlRUzYm6gL0vo
oWmPagexp1ShuxtZjvZ5T1kqxVRGZ7lMMJZak8ZSV0j5ZGo/FG4nmLYO/EcFPow4zNeeXjKsBhfR
2Wdc9xBIUKtMOZUqMxZZ+eSgd94D04r/IB7lm6w4TXr4BdwkTFNbAfVsfTCW8fjcedPGL3Q8Apn/
eVkKlqJOf48KI1Ej75WyIXgKiflp/9E9BRuZtccB9gd4Duscgy7+JGCbpL4jLtK+0lyc0MWJQjxd
EjFAGNaSG1ARLwhAbNnN2CRbrp8rAS9C8eKfyun9FsOWWof3XDsIBz05EG5rTrMTYEtRLEEI89fx
0bVACX+5uBdiUC+6oUplMcVA8eJrz/JzjYwbb0r2m8ZB+Uv7AWENKCfy6UHJiVP41bZfzdSUoCEZ
FKNFuv/C98T4Gk3d9gYeTLOQP6tpalgKpnh1pjBusFEDnFazQgwkYZMy0/TqBXFBK3ut6cfDWdEA
IM5atYYpV8d7g+HIGJ1Tvmg7fW9UQqKt70aGfY1e+8erQCZtQ2PFC13we6TCSN4AAot8k2T7sdSl
WRGc/vqTuNgcDDTvLEvjfcq+v40WgrLjCJ7aPeaJcup/01U/4406TR/7oQhz2Yc/n7CM0BcrFL+Z
yGJevi6Zqkn1pBpSB6E7/MWvty/0q+ZtT5dZNop00uSI7CFdlM0a20JE5fR2wIIEDCDbfLXvCakm
9ZdMm7m8lvfDcwVeRN6JgeXNjH1tSUVXGuZH44oXGjPDzEXSw80XtKZ7b54+3afajCfz96QY9TNf
Ecpife7LN8oz4cipoEtLPvJXszT078mBE5YqD3pPBq76xBmPXzaBNeRVCz+Jer5yQGuHbFlJEC/3
epmh31q9Kpu5TyOfYs6k+5mjBrCSKztsjShlo+Nqd+qv5QHd58sD5VS2mS2neMF84cj5FPvo33Yl
cJYXnY7cnrFvc2SySfc9GS/zKuWO5ILXS7WX+qcxmD0Nvy86Z0kZxTSFh2vZI3ewYeMtriXJgs6I
YTe1VE6JcjlWn61MzjFxbGcp8nsJNmS9OIRpWQFJhL531om4eaN938DWVfN/KYSA+wnKJ6Z9Z+iC
GE4BHyg93wCQE5/JMgr7+U1R6SrNTdg/cn1YebfmxjGRm7VjhRCZsK6OsSnjzSOda+jjVppmX8gN
tAjuucTQvDZanQqtjHV6Du4g2Q9CPKjagwSvtpG+0tINMdILhXO35so+KlxYqyh3JsVKsZb0O9GR
gcUwhjQgqNjSEMa+4Zv4XTZn89cKhdSHAiKmvS3+wYNmmW9QJXsEfM4sY9GE2dUYFgqgTmssw8sA
ccOK7QsPGJL9TyHDw0lwjpwJyel07tHAqy0xLCbWVBz6ULP0qfDtaKM4xVR1T6bVXjrqggv+pS16
mpb/IRwiGe1B1jUkjltSkjYBX/f3KZ6OFbLhaeSoKF/w1f9miPaAfYgXdBU8Ar8UrvvtbCv1nuqz
P2iImSABeQTxmPgnYrGJAm5l0s26UkQo1z7D8tPwiUKG1aCCm7IAbtCYEXFGOqQltia9mKjJXh96
EFw9/C4h6yPA9k35MUMBDccIa9IZ43YvdwBAIwUVw+sSYc1kZfTmn3FCbaZtyVh/wpcfwfF0H3uL
7Ne/TecRcsockzqHunZpDz42DU15C6L4p9mo3YzMS+9NYdEbi4N1FjnPS814vf1iuVzBeMf/CMRY
fLeQRWwq1zU5EJkj/kSIIH3D8eJDcULEpJxeFgsZBJdiTWzsJK2o7hM0dLpAXKWHD/9duAQ2g0Mx
Zkp7WaBdkgQW8/P78JpL5RIdSXutj1Cj4sNvALCRPjVjDsojLE2rI6TDRFe6hJBTGLkQsike8dg3
uuQ+X4dvM+2plkYDJSwi01oWmpU4H93B38RhmIOX7wCAapZpY8eLz7Xa55toq49Fn9jdaM3Tb89/
SD+satfMPxC+/AMOGeLNJCAc8LWTbAdkX/MgYK7FIwjl3BI8fEOWqvnpnneLCRM/OLOdltuoB2LJ
zdlEccU8/aYxAT0xcYx1gwT3Bg/1X78EtsLlp3ggmCzVbNlriHHA1UOJuH2vp1HBpe548J/rtJol
4xUKKYcCWmcnCLp1L0JY3bg6t0uTzp7Iotib62akhi0/D1vUMGrLSjyWBFRYj+lWe88ZmuuZUK8z
8drWB94XzRoa59nsn/2c56jO8s2HGnVHSQKERobMkN9bPbgRgGITithMLGk2kIHgDDgMauLRA33U
bJKLeeAHjvZMacmqvOuNmV2X6uAu861y+GwQJ70vvGlwbSgGxGAC9Um16XiFdNjAi9Z+h3w1XP0B
/XtyUbg6LTn25Q6oFaHSG5kxlAg57FbaWRAA4FYFeTwE/7GarC83DGlvVmdti/BspuskjihLII+H
y7EHXkDbE+VXbHUKlPQv8QDjskeHIXgN8XnFDIdhYxt3rvspmhX2VPTYvDzZ+SOvaqXEYeZzHlXC
H3r4x9+b6ABy0UgDmi4eIenEyHdEsGoYAaQFFw5BSAWaNL8knrzM/oDQiy+D8QoomeVMz9P046bY
kxVqF8jlwUrMoy6U9YfA+sptpGOHL3YMbfAn/17hq4G8cCtEabu329ipPxF3T3nN9o4wchLgRQHS
+KX3Et0CpjUiDnGZgYnYr7N+G3wrM6mL4vKB6HbP9MnVrXEbcIhZfRQdtqnkM3LC5RFBN2FjAoGY
9Ab0Dsv4ZWxhIQb22lm/KNmZZtlSim3ETk8q2kU3n+z5k1M252/tDoPLTYYflPFTZl9LkkV55LKn
2VFtFfKZac3qxdl7j+YGPZo5rCO4uQ7mxqPHksAvBCeCJSGggLDexv5Aah8OrRkSIiU7i+meL4w7
hYGIOxuPTFrhR24ZDA2c3F1KIZH5KCuoTHnrHjdebopkULg5ds2zdo2QUSI8omSN4Yk/gigiMaw1
VxUuoyTLzNoXG5veBuPCvoHIzgYY1Bd2YpvjsB/s+IdhAxIVuuMd8Aux/rD16a5HPmPMt6pfw67v
pctk9UWNc3laZMY9EG9x6iLIMAtcTKuGxQd+DJQqn5MlGMn1H1EGxC8NdrQyMJyS8ebTlv1bDahw
LOOSujALJu1psYN7ztzpDnXtGVZXGg0pEn+l5s2bUFbAkAWK4sB8oSquQq3DDgPGzbbbWnDtKflw
tvjzccIudykYviGUkMcpBtlKpQXAd6w7JiCu7VxLimOo8o9RVfNdnMGm6Ld+MJBtDBV3Ae74EKLI
2EwDAfuC90EVWDM4fYnUg61ubWkO+uuJCxHjzpWoAKzeSiADoe0VQmhPBp2v/WhKtVHnhE9GgKOO
0NJViQjSwgfrDoRg01FoTl0FzNkKOb/z2T5/X66SWC83Y4tCoWwb7PQlGfdOEdQ/UEPP8HnGiidf
4rU6JSHJnM7Zg6YbyDGDhDyz8zEOkHk/f5QutHiGZVB3pZjm+MfXJrMcp23Gw2f21Ty60NEk+dEc
yGNaWtHcuNQ1z0GdQ+FDU3LyjkeUzv3kPRvoPyN10EYs8Db/Sdt3NReCqeA8DIRbVj5XtoKE9tXS
DvQxNRxQ5J3ZioPKjowVkxi/xv8G/SZzdXsr2xjSXMwV03/ct8lgcglIsgWXUnHUzqgEcJBb6jLF
m+2qmwkavWMZkFLDBEfQxA4ZiLyS9tAbpydachS4sC6Jk9W/D994Qk3OJn7poCahnOg6/Mvw4l+R
KHO9ncNImSbqXMXUnnaFkwAmKs/OffBWnadboBBHdlr8TYsg22owGUgJPchTOF2/xy6LwNgn1wRB
NkfyFZGml6J1JHgm8aR/egaVzC/w1GgvSMiOYabHaPO6ajgq5yroHY1QhoW8IVkxGhmPRXdhvSJR
qXalB3PLbWeZLZiQgXJXEQcdOdzfIL+CaMmiOeELKb3Jxx+ZePN7lakZH72aZvGnnthWZ0LFvYFb
yL2xJ34coxOxC82+Qi9hTQti5rc7ow9fWP0LeD0Nx7MTDzR/6sGgjbocp8K4omQfgSQYKhmVXJiJ
ZUcACO3kfX+UTUscq87qKLbsQlyFTVnwueeqFHrzB71B2CKPwyZwn9hvwf72M+EPqVE2MbciPviw
oBdy9AD+Dv9AryDurRmnt4vEqVkxS5NDAO7g9lAO9DBnqL9e1mfwkWhyUNEsMZZ8gLm44AChGJQ/
mLgOg6vvOH2AB/s70KqCNgUMwJI+zre5AnVxkMA/QBWTkq0QOUlyuDlVUUKayQxBULfGSTUqoztv
rR/BepY1CwSZKYKkER8jDsSUiDlgtblOF36PdcAv2Pvfp/W0Xrdwcv5sVf4BqDo6KYc1exHpLZQe
unFhIfiCKgRw98jJY5S9VuuXzl8PJNy5sEVkiHiJeSJ7ZTwuz00Rsm+/BxdFj9uSYsoHQDscz3jI
AgMXM06u2mTW4XPHmzwgUdq92wUnaBd5TW8sU/Umn3vUcK5+Y4Ji9/KEHw22vNbhBIjZmAOCGBPW
2Q6TMQMNMJgIrKXfxxYZZlUyKzChIppAd8jbh6ic3CLxqjXuN8SURBYeIzVMs4dPzP6cCkAAQBRC
NBBpTv6my7I9Cq/TU2BggNad0NWN7QlVQ4kQqrHI+UMYdvn0qwHyBxEjCWNa7zyp9ybofbLosP54
HGAj8sCuynCRhpy73vt9Hv519li89F1VRBtsXmQs6FYIHKK7IDY0DfL78A/of08dJdeIZAqYBFHp
VGfGR0DiEnE2bSUSHUfyMn8F3bq9J8Dng5mXTJEMWm9cbBpGH7Oa2F+qC0wJBNrgtuDhE5rTuqnP
JroJb6HaHwTwLtO+0Nqfu1oSi8XV1JbJaZ76bdDBenQ2rwF0vvBXO/G/p2yz4fbWlCOKz8KUFs3G
OujIRNcMFOtmH4sQp2Re7eU9SgwML6YxHjyaF0IxUZzBpRUAlXwQzRvcBhUUrnXzNKwT5g9SDyHf
Oh8kaP3iklqE7AsPTCfkPeKoU/gQPbjIuQUrpe2NyIXU0vHwOTgr2Lg1bnx2c4tDEacBGxVISHvC
oeK/Wofb2q6yw956hyLK4WQ6A1cAPGY4IWWa+in0Jbw8mhyAFadQZjSGxwcxJ2DOZ8xP+pCpl2/+
66UWGHLiAqI+YLZEBygzEam9YWC3OCA+iEbUbs53wM+Z8Yw+NNV9bODeKVEJsLyTefeGRIMzk914
JBzfdv1dfJetNfn3BgoD6Wp9bm4qcc4mt09j0QZZvuMzfjcqFVumcH3GToRaQvPhxZib2FVSYfZN
Lngw27m+nqhrLGAvlxkIyTYkIh6QNPZCuko13FJcsYUjL+TjUMEJOwKjEKm6VypBPryz2Kj4THPt
ihhGvxkL1j/NMAdqkjwqnpZD5H4ddQeiM6xFsFRiQVpEjoiFeApUKC005uMFkokTOy4GHZbSaHIJ
xPvwdB12Clbjx6YcgZswMFr2mNFp+r61nJiCz2MdR3nuaT+GckaUA2Y4+QeB99BCGXUjnBxhwfS1
vqn9jdG0EYtFvjdLh5zNbrpFjY+PTDAs4Y9XruCpctSANFAQm8ULSMUXqD9ZXMRqIchAMIFanHkh
HnmEVzq2BvCi9Qzp5V04vnGBcLcT5+AFyvabuIW8qKh1QulAlkEoDqtKcCOq3qGZOUmQ0cQU+cQv
xqAWyRA/NVLeWPe5DVgdJ2gJDcYslFj4AxAGtSDHODHZ8GFEcTI0xx4XGTh/c8X7lxMNwu3pBeIR
4XO0uUKrmfOZfT32wV49A0YqXKXZ2fD1izZban+Un1a3Pw1nJqgemU1H3mNz4+bAgfIi3AwT1UQ8
ooxNiJ+8g1ZLN9IG8WHyG+bsHkxf77NwRTpeWqOMFQMoUEIk/g/G7AA+uB9x4xN+OvkfV37Y23tx
KluX4pItJwM/t1fc4+rMyfz8ugYfIvWBuQpm9SPmiDVuP/Z36TZOFezLtce15nsvWQ/n7Kj8iD9d
fpX+jRAuEtd2j1DnTVhmGj7IgwbOLmY6Bgnj2ibgEw+v/Np0G00XEviXhpZVtDjwOY0qg8yINQ9m
nfxqy0fgF1jWHMLqjFEoamNZY0DAl0ijK5YHOnl2GBC6meKjgWDyvJSHj4emm4+lBNiBfhgyWk60
KIB0wNeL9w6L8mW82DJTcKFeRf+2yYm+nR8Icq79wfg135j0KrJegWmBSSDfFI+VN5wr4lA8/L2H
dzKTgT+if1w/kW2wSilEvum/5UFSA3U7MJGme8Y//jJWWPS2+2JO24cjEQPEaQ1SO5CSZyanPohW
2oiuMr/+FfM6QFMEkrZS9/GDc19zaBtdkgbfheCRpdWd3/tsPpGcwV++bOGe6Ejdt6O/ieZM7mPV
NuZmDFgScZ0F2kW1lMxZoooY8MYXxhwFcB1ZSKt0bCiEmaxZXLykYBvJvWLeJTsk2gJo4Ogl8fjt
EFb3yx72VOiVsb5LWoq5S7Ko53/frZieJJI/M+5AWzyUi/fitX06zCLeZI1ObqA8hzgcMBwukeZp
ch7BWaiwef4jMncfDDL67PeYLSo7iQ8buAXUq2PEuAHq6H+TM89ofOosXAZoRILblxeXYY9fyINC
6zrccj4VsAIC8hDPpsFwfwfz40g0BksQwsq48l4jzxv4W9CIM9fi8EmWHAS9yiG4eg34quZVsf3G
JmNgFfIaiFtZXjNoM2YpKDidaPVe49SaMoJvIAsmwr/sJO+1H/WGnet7h3vlDyWoY/mh3OzOfs14
nXA9r+DAbABKBEOZ/FPMG5fbSaptAfHKDdqSXe7JMynEf0QowSV6ujQyMhMm82mATYvTmThF5AhA
dCyY7cNaj8OVOuMira+fgfwmNuj1087/0HWiph/HJ6D/zkK3LfnDWvtB0w3SUD3cN4h6g3iYbq0R
tqu/5KCY34DDqSM8lz3hVJdoTRqiZ36yVf1LfjzzOz5Tzr/JLRSAHY8sESgNFy8h6mMfa2x1o78O
1Z36cRB/UOONOPAru8C9AxyGg7pY5Aoq38RlNCrGIYPUPf8iXTB0LbuiBXpjPZACBghJwKXS/XPf
Lql2KIMuTH19na9IE128kaf9xRQvXvJ8o65HrGLcTx8cn7ydX32PCvvSXPQdYQPvG+CWJHjtgF+T
uRIEhPXTsJy86U/yQSsGvoujndGItb0gfoCQ++IyZUU6aDuSlcCJzQgU+53ujc86vuETcOunnZJx
YPi8x01FYSfcC/ItLznxekONTNYpuWDjBqqG9YzBB2/2OvULFBwHjh/aTtm1+Ea4WXjUkkwdVC/c
/GXY+6hyhDtNkm+86wfDl7f0SCl75dKMEASKUMg9GOl7un6+LqDTTPPJjAl1NGeEqM5LeV8lzoPH
SgqyHen/0gu7AMlJuxomFiZj+z0CpizVp5s/yaty8uULg9OIF/GzvFFJbNhFK/JTRLuvtsXYU2+q
/57iXFl+NxlIEgoyEfAWCBEAK6ylBVB3ry9jKQQRfTU+5zBEfsa7DpIpeOps8std+WVXv8VPEZTb
/uswZcd7CIHkOCLX8IA66I+2bUZES/F43JhV6zvwERaKcXcl3A5FbWH3kvcoV/13NakDMrwLWv3A
KG9itIw5utnQb1p2YlBng2D/QZLMZY/dTuTIQaanex0WeA6pz0w4xO2J/0R7xB4AVZGCx9WW1JGK
avwrIGaIiyQ+RyRRik7c4fx8TD22QfJjpKUCY5Ld8TdxZmV+zIFzTblnXZRAPdPN9gpDEMiaaEc6
bdps8xXOxa9IukC1bPqgx47wW8U2HwuSIbONbG8knSlM/cchivBt2p2A9OID/smnhbziFTqleGNc
hjA7/c0p5TR3wjrbGNybxwFX4lq6xJRuCKGqU9dpUWXKY7ksyaJLH6BJFm+7bqIRArDQSH2WB3J9
uAPOJo8f+BvEsEq2ED0PCM+E8YbGW0Ta7LHWAlHhqlA9GTkZ3kDWrbT2qVti2eXM5GiJU/g7kVZf
ecu4QhGt8GVngihX+d3t66+/I0npSTPI8KIaS4njh98wPj62XQ5g/Y0Lm1sUr0mx77BUy6/Nowvy
F3EBy35D5ra6UzzEgm6iuJHIz9PisjFOqc8SrGxUtPmuY0JoivHGBiRW30HY+Rv7+qqhQGufAzeo
1eR9xuye6zv0TUO8TT4uuCeD6JYFq/xo2jKSLG9YxWDW8A1ALB/Eg6k9gXlkdI/DVIJTOxjIvrmv
TC4ZxafuazJHGw4SwKUtrmyd6eRzNqLwq5DRjeueFz4OsK7Ie+iTdvbsNg2im8Hu1sOq5CLTE8qY
UG95fXx8NHl0t4V015cQI3P1E9wg3Ttl25BF1rs8qxJwAAXuTVrpqZMrQaJdGiMo6pA3n+7bnBAM
8A2wG2744vavHBl2ZSuvkQGgFphc5EwwheIYT/94WdsvFYFrronMvS0fFzXLuKcpROswJcxA1TlI
SdbBApoh/pqBA39r6GpP2uegU7eawtMdEAeuP6TbLTzG8p3N6+8IrVSpp/QrIg2EzxYDCJmIA+LW
cf6H0cZg8yZUjayxK1emujzW/Cbxzh28Fz+WkXJ/HQ/UwZ0WyxerIX6fc2CUBKv4nDTOMRMOBhS5
OkzN93F69GdOV3BtRXG5ukeTe8xaGB5hrLO60A2RYdMx6tvoSagkwMVhDSuhQAVh8j2DFFEpxm1k
WsxzhhVy/MDW0IHzqM9NSiY958YPV3vwznQ92JnqYqwkM5rEOVb0IP8J7cNJtBZP+FIcTOw7y2ZX
4MM8c4IJS86v1gkRx0chz1yCZSFp48d42PR5p2gZJmHauxIe1cp/8T+f+8cWaOUZXzmX2QRHNOWD
9QPnLBFejLX5tXeqsdzY4KeTvE/ugUilOal0pAe+50rhiQEILGFePd4sArEixg2zpJCU4ycPtOtL
+gXzanYy2TvEAse+NH+4O00jRlIkgwGILiKGVQ+mHTkbK/3XMJAqQKAozHbUmqz4m9XJ7dmvI2P2
/Fy6vUTSU/Yvl+fBw9XJMDIwQ/D1w16mvKZXY7LwplxzT+PJ5tbLfrHb6b9Cd+EH53h6IPKjXR1u
WR6fLPdP3NzQYDCMnzt0jmJ22s1AZkwiwxjFnvm1MucC2HAQj/SRuJjqdpvcJ9+/boINiwtINHJh
SfubUph8fzKFC5pVklSB/6EkuZfhzeOaPDnnGMpTR+6Wb23B5+GN/2JCzdlaQrxtZAxilDJl+TfF
8M2iQPtXnyS++O+f9r1OQICrvUjEGs2o492bSCYc95od5xREO9nX79BMlpInEqrVXrXJwvCASqKk
MYNlRrJ25EqRX2+IRlGWElXsnzU+PUypX4icxubbMTw29el9IB8Mpxphfor1WKHJtMfGSn96fawM
ey7yHT+36lacniey1dU+FtBV8t1Ejyv4vFzv2gwknYXUOXIcKrnfV0cEHxXEp/6w9OcmMGJETLtJ
6T/beanPFZ2oGlYzFBuHIVqDyi4YKfl/Rtr6+Sq5Hk9Q43wXWs2VK3aaM7f9V7k3imUzuO/KV/7u
tWLNswMxxHjwUdeR4//UjrV0GYblk1SXo3JX/uoD+wCSXOI11nhCipMQzRt5rbxSpy7+ydK9zk5S
so2jQ/76CyIoz46SBw36JkJiaTcRyWl+nTvGWvR72Gma3pGUDCb4FQmVlOZ91vnEaVYTM3dYv4U3
U8mA3pCNp/jV7OGqyJ62ULmZ4ChIMVjV9PrwxBuXPdvBBoSzZ6qdoeOATGZgvggbqCwJBXjGAyb7
yqIXmcAzMln7/vCqNiXZUGQ84OAmj/RZmTc25ipstBmjdn6NsNJGNO/g2fEGjM6xBbOA4x9voLoh
MDUxRo1GHxHlBZDtYfR9lUHeBXa8E50LUgO4M9arZAuI6blVlotpZ7/2fFUNQnLum9DycPn6rL1y
caB6B/9cR6b/BE/FD64JHh/i+R3ubCJVXu5zN31xQUYgYWsorf7qaDkmrwIgPS8tmdOf2RSHDBFZ
GhuI/gSCjO3WlUbVg/nRKEVBFFitH7+sywpxdb9rZJcFSnJgOZmn2Wkw4JutAWYPTAv/V4VuAMRR
mWnK2B6E6TrffoRT/lq3mC9atJ3pWB+OHGVyqwOFuAeEqwSKoqODriPM2SaZNT8z0ZSEl/OLA7pg
Ysj/+Cc+dokeCvhu1T5n96nfKhyj44UKSQRbGb8R6V7hwaF6y4lw/RK21C+zAyWsGVygxQoF03uO
6vmztpkmHTnBkGz67PkPJfJ8wOwKAjmZR4fa/uFmrFtHoiHheKaj9cxJf0vIy7ACgSnWLYrDK/eD
4IVgb4YJVyPZld+mbjpAM1SjqVuXYTdnxp4rBGunq5z8WGOu+HnCysYrB/IAm8C6OnS/hmJni6PQ
bKo5I3G1vj5ounagFvz2zmNJDoJLuxoqcpv+0OKP8Ewap1afggKO/5GuBJ3wc5Y7T5w9JldKNXiB
2ynrVAaM/W7zcqviSJhLyxyCft2ZBh7pj6fY6kCiAiYeTCAkPGRk1Kyxo5AgvAEvhd9fYdJzSpJ+
vW4utjODOJWZ8dfYBbxu6yFoA+BctLZ26WZYmxfNPo7QeZvQTXPIxgIMlFltpkukDRwgbI/QKMXE
STDQpK6BLMnX01UypQ5kOczSm4aWmaU4KmHIFkO6lWATKNH+gubLnk4YCj4EeZURzc4XSysuMVcm
r+WJGXPV1rZwQRYVky+rEHjFllWDkruaYBI8T55Dl5Mvnh2lsbJrZoQNe0iJrgfliv0SmVAtXTfl
foyvwIWQElOmmOmZilNk2f3T1lE02PqsILcY/yjtADmFLna/6GZS4sIZf/32ixhyNoq9uJqSUerm
dBG9XHYORH4xn3OG6vqkwfPAuMT9XPM6mvIwvpjTo3Z9GpcPldDbQ+dPbsJPmoTc0DrFYSm/E7L7
Q3R3tGW4hFsrTxpykAvbT/el+9y4Jliq5wgaq2YHg6Ui8ENkeiunrvorGuQ3gAhWt+wIXPvYMxIn
tSsLKw6FGDeK6o39zB9y2KgHATJFBNnORIgSS0jnXbLKAb2nDGAOhl5emPJG7GZGy0rQzKpf6j0+
bo1qEcOHWs0zcquIw43BOvp98sAnSOzDXAcLpCIG8Yo8drAoB1J4HgBDlZ/MACX4YuYd/zAi12nQ
wWaRlXx5JGEsYkc4y4u387GFsG3DREU6whwGRxMIFw2EO2dD4IUprO+6ONMNw81fIzZeoK+NX9HC
vrbZpRBxs4gfrhS+YnTIeHsZV9bNxKMzOwZMYjOBNPWVdULt79g1c85CAv35k4SqgZQix2X/ZGu4
gVSKx0m0LjrCL3gBokDl3Xj9UyZoRCCz4438Or0nm2d06uqrivXl+YcPQvbKMHuEFXcTfSGxhzJf
rw3JqplLWJE/z3zXR0HdnyYKxhNrPtLAHxdva80Lpqz5ALGbH0iZeMuLVA2kTDSRbIALyPpMEJaS
TXwJnQ81W+FGQCAxteWlvFAgvb5eM491i0RDU1qyyw+tK7SbhEqWavBL8Z7i/jTIoVcdY3r7kHUX
z14ktxtb/XtQHXE9KCGzLSJKVA3zwpPeiCA1UrmSOMhJ0+oJ7H1jsD/G92Z8EAGZGsOJINwE4prY
DErycNr9VPVf9OVK6OQxZmdqNpafB3EV61dD2MgQTls/xUg4GdvrZHAt1j0/a/1Y4zIj7aB+uS0Z
Ncb7p0GzIqOy/Qa2QHyLR2JuFTPAJRsZWrQie5EbfhztCxSSjDriEm8sp28MLznP6MBgaE9IX16j
6EHX82K9/j1KvkKnUjw0YW2zQpeRNmt2BkNeliSmkQvJg74pnW3cR2cvgrXXip9URlsP3Fx2M/7C
N9kuw/SgsakAThGh+vNSFx8Mjc2St1hp/eEV9ExoCCVe14wkBoReRNV20+twylG9MEnEiachIYTi
wVKEleS9E/z6r5MPEj/yl+5FQ5gJ5eFd7ZT8V6ll84tC/nOIGWfUjpMOXTBsCba/IXihLcOnacwK
igrIcCntZp3in+fncEVyxcBv+ejKggVDB+VPAdKCccKPiDOx7H7dZQE8SexKPaDxf5SdR5Oj2rbn
v8qNO25FYwW86NcDvLxXSpoQUmYKIwNC+E/fP+pNTlXdqIqeHJenUgg2e6+1/o6JVD3jD8UX3jGo
TFsKbqH0bgcq5PeFMkNIMXOON9KbE/iiF/NnujbCr3jDJvWepBcJWJlzIWtGkNse1TLDBDLtvvRm
f1P9ZEX6h7J5CJ9PuJEabEy7vW2j+6d4/4weFDHbd/eVnEgPoq4An/rw828KiyCzK9lNRQ4P9Ak4
WcurvDuGJSLn6tKIM5pJ0XuX4+EABvGqTH3SbgaLngqIsPFDuJPxcIb0xQLoICZ9v32Z0VyfwmHY
nKq8cJwDvB4k6tXYWNNe2pEAC9q4FBIpZ770QC40Ek/QkVSsUd/m8w22LQ2/YKU08OppP0y4qe8j
MGJRTPV0xVjgVtrNpJdD9E5xDDckfD16jBa2Y+B0CO1sIF64yz9w1+bUlJBesOm9SyPljdzTS3mb
a0RYIwiRBViMEydumqzYRFey5hhTATR6Eg2t6Hs470O9uLX1F6/Ou6OW6vkxWIeoS45V6DQV+EqA
Hm7PyxeN2E3ZSOloXrAuIMlNinKiRCgUzskyGyGujJwhzoeGBZNXneiYqJKJ9qUiQfRIvDFMdNsW
7X9ziN9WwsTC7rBpfpvEadB1mg38uqUR+kE6VpdJMk9fmy8szTmRS4mr3LaCk/RWCM2hFnwJQrWX
QsYo+8oT6wq5RNzlydC+Q3ptyjvJFVOY1k6I8ZPs1LPbTD8i3ApLlN3kghzeT68iCOIOCxhDZ+bh
Nm2TyhCfhNW5Ai11WY2Cm0fIASMMOIibrM+EyAP/gXfxGKX+mVwUxa8wyCcY6/GcNPjbvZ035TN5
KzUmsjASi/qDU+L2XnMOwC4qENf20TGE5Zpi6YtfGiA7oldoDfHlpZLc8xK+ClhdTFiN506QkRY8
UD7hBM9AnOdBPWhJah93cDuU9yn6huxcLp4zAbJoeh7OfTH6TJ+jCiIldpZwcK7PwzNa6/JWZuj5
hkMxDpMNITzR4FR2PiYpanxutC8cSy4opYuvuj3d491LYPoxCZJNiDw0WWRsT/Ue+hX1JzZNMvxj
mDUA2uANTxr/EVEq9JlMiGQnYI8AOiGMFS9jZcoyoSpIfLg5mYttIMBxzFzZh1ko8gxhnE95CviH
iEhhtKWQ7GV5V8+fTLxxJSFHhMcR7dKPAjJnBH/DuV34c0w0baaCIK458IGDspM03IYWDujj6Urf
hPd9SkofXfE2PkhzIAgwbE9KsnlOCcBqJ0AQrvC6aIYZNLuITdVwkL/dV+8bLE/6UtNuJ31bjXMB
IFiyS+i1c/x3V6wAoe6LbXpMbvJdXVYDc0LrEiKm3mkyYgYz+0wnMrgtq1kKLFn4hrvGOUQz4JWv
IT2RS0hL2J0wB5G8QTRN7m69ol3B5v9GbNoWr+bbk63VKi+kHaMvWZZYmtuUKZg9JeYKNVeKsTbl
owXPMMTRrs8FqAUrUCeEn6mp+24WuSyaungeyLaszwIJC/EDdbWizKiCFTQpOIPbDZvKoBrdZzqG
/lQ6ZFHgWHQfG3tq4dr06Tl53hus/0sGXDNpHle7iA/YFratoI+cPTUnmX2VY81VINpiik5wGiQY
qtfEimwsd1O2zpVKVdTZWxJB4bnEswhPU8VqGxuF6cPlrqE+vc1dfaVhmwqz7e2RCBUosIco7mmo
YviOfBmj+iBojnUSzlWJli8zq5GyNyAvvajsunx2Ow+e5n7gEqHCrfcHi+TzRogxvuO+ftJPcLSo
gjOWFIows4SgTQUMqHPDF8SLvifJrDvKJnuSMlO8fFR9Cdk6wIj0+z1cquQK3bF/GWcJIIldKFMi
ErEHSfdpsX7vS4LgtljPy9lKxh0JGOVBm46LO5FrDBDRFHvdQkzs6ohigSyu2aMKXOhyw+QQUhTF
pDCzfOox/gblsl4ZPg0y8y5vQqaEAiyQOcPXpMlO+Lm9z6TrYOiEWtxTl/rLHdReS2IEXufUmab4
WcNG3z97soXH6iZGQSVEOOeuTbMj4e9jZcy7ooDmUeVq7oBERBGuOLgq0OJw1wUzwXtC18L8e0Xl
FiSzWzDp10ld7N6XDEg+Ca5SiR3a6VZ/agSS0KKQ3DN/htdmF3Cyuy1JQg00NYeqs0wWsco8zorf
ZDRwTuKgQZmGH8ySqEFkt4juNbQ4kNs/mNPSsfp6sSmH41jfysWCqJmbsH0NDjEVGzNq6opXgnqJ
Y82Byvoyjg0K05R6ataqM9AM6kvOlft7/L5QtpEPAhFmbpOMAIsbHZtwYF1sus4lMKezjX6az9Hh
EsqR0q+/HBx4jOWTToSOwgzmmT5VIy73frlJmMLcDvgKJEjqA3eTz/h2dd+VLhW2yIzXg267zdf5
rIlG9LT060pfqtlf0MaH2Gp/Z7f5/olOlpL5XnFM+Ct2F6z+hnOZ/CIUEKB2WC7a4TxNJ01xSKA4
grNBAUSXSMgFuPpaakcYMiELtlTdvs8UKL60+GNonH2vU9kN4hSVue4BrS7tciNPspD+2f5imySM
AW/hs1z6XY7k3orgOaLROOQj7bNd0/wz4p5yGjPL4cROIkaNDkx8NpDKQ+cuseWLbqrZvKUYTYsQ
YAloAR/DfsVpQlYVW/Yb+Qe6kxYKJuwved7CKBEPYbUUxsVIPYgp3b8MIlbiyUVUDEEt+GDw62qU
0Fsx4fwbsIMS0ZTGM1IX8SmXYc9I2GmAnLqZ7k1wnSLg6T1+pJMM6gvpu5LfQAKN6at6943BJy5N
925ZG6RgP9+z+jZSGad2rkKbBJyIt/IhCogII8mYFIZ4XQTjjMpkaBvTsHIZ6ig+jbPV8LJqZw4f
biyVdv3FBLbspgTHqIMRvYsMKhW++tDa1NF7u8OQh8YkPpoHuau9bGUca3PhStbA68rBRUdvMPfe
I3zvvkiAbYmbwUcAH9Pn521fwrebsn9/03ewzAkFESyiZsyUDGfv5LqYiSF8fwOVj7dD+LejCY8F
d+9uyrRpwFHD/OdN9b2Stxx54hfMzOehShcpt6fKPYzh1MK74TU9kkn4djlYH+vQ3xa8FT55dnB/
aNOJAxCu+TTgX8SpQe3a+q/9XSS50a5ooLAANDUscuYSsOo+PhPgkRN/85owwvGa/mCnlxbGGnyy
3rxCGhMOIpfQQS2CpNhH0BdA6MQfonHhBC0HqoPA/UCKig7/rJ6+GPTX4DrwwoADmMnrQOq20IL5
Lx7JWAud9jmXB9DYGRjDuiSsUlInBRYGBCG8JF9Ixy2jWsnjm2B6qpAEyITzVqyz6WFQ0s4QqCHt
O4hQ26CcujgAUc/XtPP2c6eIiPKwjbN6ogm76I3WG2oqM5qMzdnihI83JcWR9TpouXs7RmN5mzBc
pCCCIkxczkRU5u0qGT1Li6k08LiNSX1SjFOs0TQH/8kCsM/XNh1BqABcDtrh5yn/DLE2znEbIERk
I4HaMGc9wefwYnBej7S3niczEgj50OY5XS9aaBBP2GME6yBTf0BnLeyJLw+YoaC6wUmz7+IZTr0u
OFn6bAS8i8EJRzxS6DT0z0wTmVZVIobSbhGNg3rBZLkMrH4/Dv2yWbctAxIKoT4vBpd9eDuYCSZg
Y/Swo9fLCwqsSuz8Oweo8snffKHPN1FLTlGYMwVuVxyxitYXasn4OaT+gesOOacpnZbN0eNHqTyq
BcZBBrQmrXdXwfBlRbYM3ciJlR/pnvYavfZtjHmK8UkMI85fvFQmLumsTWwQxkhasOEJDVjPowj3
MuqpvmbAzMF4j6m+WstWsMgzjYW8ITnSQP77ke1u4Am6zMyRIYDmkmvIEAdrmP6BYV7ghcKRne0N
vaQGPWAKYcojulVCW1PwAgebNpFyii19jlmFZrcXzKCZ0icuOb64J/Xln4KGZMquX+6VvrShuAtj
lE0bnAWpe5JwkjGILpkawgscJcdk0TLcIZ+krkkeoqdynl+YfXV+TGsNW5F8QZMd9wHu/MRRwY3P
z8Yt39PBxACWZTT5mskLZk28RLWlIJV0m8ghn3YtYFksLm9CHzXNyYMjjC6a1+CHioQsd0Zq8KBb
FthbcpqXL2Sbp44HvyduyKqsSZDrJQ1dAQ/cynP/wUi2kad8OWqNDrVldCKnyVYevvCwKdawjmFn
Eb0f5P8W6m/Du43ZC2ZUHsXva2CpXzj6UDa/HiP7q4azbnNOgRYCARbeEx8gsm32qRk87fe1YKiJ
xIv2ByFqX1/H2Udg4HPE47SVCXYo9WRlPN0SJwjcTKzwymwWUNE47vl5TQI6J8UKNp1mM7MgLysh
K2jKqyEuRCbrALsQFWBICESlKCdgKsx1yDprZV8sEXzT3Lps84wA1SO2VeU4RpIXk6TNyQJF6zmJ
lgPT7Z153g44Dtu/6ooEzzDXZCFpI2GN7RPHPYO4m6vIvtAsePryAxsHu0jcfItdlHGBLgWfpfRv
qxdeSVtxcC5bnj8RG879EHUH6iT2FZEYHMvYiMBXusdvweJxwGZHKBBPgREDu0GkOwGRGqQUvEYd
oWPU6pGFnSB0UiZ6a20ZtX0GpBAtmKZyf2lHebpghuWHUC5Z2ajqsV53xWOY+gx1qJio2oa3A1Sc
FiHejOI7qh20lwnzrbhP/mLyWl544UtHrK18x7tZ90VEUflAFCEc8l6Z50iG/f64Mn3Xnnjyclr2
s5LudaK5vmZevIkpuG8cKmbsCttBfWYwaYQzTRo/HZs/VbVbxB6yQ3wPM3EVJdAQXTrBw2afXwWn
NnMH2xf+1nQy6jgdTHjrc+b/Hsde/RzzZe1gfcd5aCNCaeYdwO+vsAE6+SVYQ0Q7sFnZqVwSmA5R
eSBtlMzRh4y6nJzC0asFYNsQyMmhqwLNIn787Ee7Lchsn8HNzAZLtRsq0hEt6eTlDGxhzsB0rOzw
PUrX4E3cBGeEdKJcCTjNIC/BdYvWx6DK8xmKUBavBuhR3rYCY+8YYKI2iQ/GEm9Meszr6ccZFs8Z
buAWk+Loejcvs2okfcfgMnve8BO521Wz5TH28mT3thjcnPdHyKW4CVCDYc5wnYHN0FqdGysrfJAt
lCkBo0SXclYYt6sYZz/IwtIx6qPBR0I4Y677TjatMhMhhoOE3ndvdTTArhLY5mFDbX09R1Ez6pYB
83kU/iMB+AsvWubqE95VBjizGoYRF0TPfRv3dZbInGobgFpAc/rsbhOD7GwMRO077n5vH/Lio52A
4dwbzCOs/DTE3AEh3zLyriIHiwhZnJxTfNJzec0ciRx05asdt3iskRFG4Nbn6/FNfG74dtmb6XWi
l8/94l9zxSJ/ubisYU7jjZv6nTzKqOui8agmxAlKWD5v8hkxPJLs1jTkR3jFtBVnwoFUkqYU/CMw
aJ+Us1Ewrnk3Q/N2YQccYul3aBZyuyxAVi+8BESl8nbqd49vzigKlBvq5sNs1/LbCWCNIaMHrDHb
MZb1fTd2oo3I8RlGirGTaVu+S235yKyL4LygNmBFDLxjVwuKRmobCe/4blRKi9qwwcMHjyltN6wl
2jIVls4WnADknQgJG6xaZJTGz4JdiPU3sPIo2MVXA6OMT2piVsR99IKZjFDBgI8+oVuHQIZdIDyv
D3gAOrmskEjWsmzlI8w8P542trnBfoB8LHWZzMi+rLvy5HlUb1PiccrTEKs31SUFsyOOgbw+rKMp
mhYdRxQqXESmGDSxjY+5C3ikxX0deyCLrOzNWCEY+IApREysxJctnDDKQxbDvcVfMdnepesTVmpL
9cix2JqEW1YxScVmB1YWRUCmHPd2U1rSuVPW7fjBC3WOpvh3M5hRKxohi4LSHJ7vmDH3bhiQVzJm
wvu78aGqk67cGZwohbblVgcY9DBosaV0OoI6AysK8mgN9RJu5w1EbmBR9ZiE6ty1WYjPTu2J+Lj6
C6SJo9yvl/cz2k7gB4cdvZNtnSwBl9F6IOLc5gq5Qbg256aFxeEZhjq6V277Eke8fIrZCSw6unRU
psHiztLq2JmXHKrURA0COQX/pocnVedmMJY6EAostYgnZoJMrFe2x4sRl1/M5YJZSVFI3UV63wv7
rXRCZUwuGaXP4DXifBtiIYjtLCf+a5bBkdOG/gv7Xn6wG/i8rNmB0wTx4pQ9GkzPTH1Dmutzqno8
NmlcbhvqsqpcRYoT6Jswj2FC7l7FErympUtulnlvcLa4PwV3oGG+MRaj/SAmBxYcs+wVjxyIOb55
i8Z2RQCsgxFTVz0SuFsu2A/edURZ8stgONyJioaL6N4RTKkECH4QGtfBGiig/xw0W9LdttoHKR7u
vfpS/Zb3j1EXONH5OdchQN1M0IPK69ihTTKWK5d6AeAlRuA/gcBANGsEos8EGGJHyIQX2kBo42uj
WePIqantUodirG128JpG0inX9hw/j9BWCLnNLagTFZHYtyXuFnRCQ44a0idg3ig0TBLqrj5hUkFZ
60WSXe+ZSGuLF3YU3PFRhijSyxCy4z8fuTLqUqZk6EYhc2l2cWDbEhm/wI1FmFX4aBu1PfT5ibq4
CT5DH2bjhEZ2pW9LKzzXQCMlHUuhcQgm9F6qX8Jt1g/2A5eN0d5U4Mi80hQsvmxZj6/SXwVW1+P8
0OXHColU6+A+JsCeY5RCxBp8Msmq9F2qb+QNhbzRIXA3heAgl6u89JPK+YK8tLjBrumn9HW560il
I+ZEnzNQ5sytvqvvwMKnWSbgnIgI0zhW7VjEyFI7Ykz9HAfW5L5Lmz2Ae8JzO6Kgij9Bumi+QhTz
b3T8Xnkp7hcqGnpanlk6yYU9ExbxTg9/Vg5StEYUJsMtAFliuhfaNaUOplMCAQGMoyEvR6UtzbVp
hIn5A9fJubBGOUpjTHlSBX67In+DVS5ZbIr6ABQYNZYL3YpjDetEtmn1PcLwWSnXWXRWYSWzLUW7
N+U2UINR9ofpACMH0qMqC2gHa/1l1s3lu6uQ7bCoZEw4LPrGd/rxpNejxKKVD9aCCn/FBSCCa+w9
rmxf8RnC1VX7HCyE8YQtXNvdjcUwn3Jxwd2ToD7TmfAVV74+tLNoTRf3uB3onIxj61vZDkdFCFKZ
7WMRriFF/RZWQrEWkpHKcD8ien1LtdQv6+vNBZYKcBFEO9DhwfoBjwdCVsWuRAkETJ4UXo2Ue5vq
Rwq8AUzqBmd90gvyBSHQ3FUqyTtpYJbYTKraSx31C+zrLeNr954nbCXUlOCq2KEyt2JRA8gaFPgu
bTxyTPQ8Z0y+6WUpOukpJ7qjUB0o50E1Bb54Y/ZNUpLBhfUmsjQrZcdjAE2big+qxhkwZnsny8nM
D3eipCg5ZJtYNxhH2QI984MgZf4PBpnzeqV+lRM6WGEC49e+dsWMtujyyjGnmrXk3ticLioi4lHb
cizTl1EmwTngnc8B+yvY31Atib2xW0taMS6X0IATUS0vbjpYGHkIRzYqefTUF8YU3vYD/2r6UcIY
E8fAy4E5djU2njRDVD5W+6GCLmOVeptSKxZTChiSdvlrWnMHmSH0UAE7Mx3yg7lSPc2NqyzPJckX
mZ5laUHpNso1WMW7fvgoUJqsUNLf3OdK3oVAQ+n18XmX3CdPuWaRzHhQCsc8w5EFRWy+1UC0VJcU
ZBCPFDY2h+FBXkTAJe0sZLfUryrnGHU7SoFo2WrHHJr5V533oZLPGW+jTqwxTksBqC9uqyHLogJ6
HRvKlsPr6bwUKz+3ANsqtMBNQCQEcC3YYWLZpHBgKcO38l+L5sXcbDnM/HTRsyWgXlwTrAgR/VMs
6Fc9Hrek9Cpf+uyFxbZht6AEWzhyMaoZ7BY2GgCIGo59ny0jGZfhNC5X+KlAAUnw9EPrg4+qz6uA
v4jFzFv7KpFnxWAXsCLJs3AVP5mVaF2rWSd+4TihjZhAZV6qMqKI3ELZUHRCMXnQjTnUsiTKV+Eo
dlEHxZO2mGtsyknrcfYY97V4LOB0xRluTjx6M44S//4t3Fb3bPpOgNls5OyfCMhCWhS8pDA0hxoY
IYP4CLBOvwxvkOF4rwg4lU9QiLJ6BKZcD71htVSrmRjf+nMKEr5KtivkS9bnYB3LKGAyBAEjLp6z
qx8rYj5ZT1LDViHXOKU6TcjFtBmLMUn9EFwkjFwAr5lMyKJVzLQzIU5fMmDK5zuypU/ohvXbUT6b
wVIHqMWQhAaS1+l1ELOZgR1DZBWvrY4EMgnnVYSE2s8hmkLXP/Xj0cKONzcblwBtZqgfVeMzNtM1
VyMUhFnRzQ/ZCJdxDN+GmY2tvsw8msnfhDql21e06IDxSJmHMbznfmloP/pyetlodNKMonvQDbgN
MM8CbRNdmhn2TUR7MyZsZXRUIAEwBtdWrIZQAhKDDlCBTyHXpNB8VPMhbze/aNc2a8ZvD/lcUvap
S8DLOF4o1VUteyq8OyDjecnNxwoCbu4xvFA0vsdsB1J8LHEiaQ9DdhUfy6x7TJgBo6exrpmR6DKv
KOHjkzbNpvBYcDYZ9mDL7PIm+UCGAdXjpjPWw+GYPVYbJ+MCT9anr22DNTEVIjymMaTkMfc7ONNL
xh9AiAzgdzqKPFu/EJ+OkGX/ZBQ+gQdRqmO8dTMbMB4QP5j3CMpFHJETDfieYImvu/UEn74kGSen
wZIAhac8zx8NFiwhADiyYHYOynvUcLfHwVA+NAqgQeJ1eAOQjZ5NSoMn29jqDh4SLVy7l++gey4n
pUKMK8F6ocU4oDYN/9//+t//9/98Nv8VfqfL9N6G6fNfz5K00fhZvP/735rx739l//OfR1///W9d
10VZ0URFNnRJ1mXREPj553kdP0P+b/F/vZrbUO8MrVgxIb1PEQJhsYZUpziQvVlEsGSRsxeeTOCZ
z7wBklE+Y1MgqJhJZYRVWe+6TNL8EP3QG/d3amEPajQzJFxIVoqyHWTHDmdZFZO+3p0SWy18kXqG
PbRIsCa8/fTCSzCuxaEzWQbTITJKvHsC6L0P2qUJ8eImOin1jJF86pc4ihF7Ns32gY+8vzS+NQxC
cAKpdq26bvi9t+IAfYSjlcFEdfzzzRK1v9ws6Zeb9X49bkHSvVc1DRRaIlxHjga7yw4/Eiy34d6b
Gnm5LXWn2c2QcD9V68+XIOn/8RI0XVYkURJVoX+e/3heXak/I0EJyZO4Eg6SY58Wu7K+FpimXJ4Y
No40Bkvg0h3KtKO0YcG1BHd93g6ianeAWhARyKiRlz0Dh2jI5FP8+vMV6sM/X6H464oavvV8KLRJ
j1fWOSeB3cH7hRgMZg5uSojxAfpafmi1DaBWh+RCHxnuezZilsWJm3+8oZOGY4FKPa5WDcy8TB0H
U6xcXwlx5mQIQLFnCwZFJ/sAK2/MCB8H2EM4Rwm9/dIzd8kNALbJAenY2kYFVGhcRpzhB3P/Mh1H
M13cJTj4csRNCtdAUXGHXhSYyjqzKZAYet4uejJjugELHGYVDJDhPLQTHA1Ft+oDiuYQclGHi+/F
n++e0i+hn95HVTU0WRiKmqGqoqz+ssRKQxi+q3xQb/VVsBKuzymQWjjfJ+a5cnY3UycjwgzXcAVG
sYmnyomgItS6nnhtHKirPkMum6GBFyI9xcHeLaePkWpdy78sQ/Fvlyn/vAyj+PYMjUpNtyR0XZk+
utvv2jVW0fr8l+Ukq7/eEF2RRUnSh7owHGqS0C+3fyz4fCiFj1fTStu9bZin2V7wJrOZK9ssF209
HH03TIMs03LG/sY4rloT6cXVnvz5qUi/fd3+IlRZM0T2SEkZKr9cRG6821dZSNvZYdbZC9f1btZn
7iyPDg3Qygc7/ssH9r/wp2WgK4osq9pwyAeKgv7LBwpZWt8ldShuB5NJavbkGnchmtvQXA/tpYeg
/OgU1sZf7f/yuf/hi2qCJuiCJAiqJIjiz19UiAdKcDcqaXsz7UW+2EaLtXc3vel8PmaEhDjjqjur
v9xd8bczSFeM/otyBkmqLuq/7Bj5oGvUJpTuWwrQKZ67xmc6Z7TpD6ynj+wQhicCCiSK0DrA3PW/
rGXlt12dj9cESVM1Y6hIkvzLlqo12k0uQx4uQd5ODTdpl9t2EpsHW/dmLmsMvREBEaE5Wptrb4mM
cT915pLpOJ/Y23hH1FLzozO2VnvZ/P9/HP+8NOWXxzFoCYEZ3mJ5y5onOcwcob/99qamM9/5kePb
f3sUUv8Lf1l3fOBQNGRD1gXW+s/Pv33VrzYxInmb2RO4biPyvk33Zble532Qn+fkpr/526L7/Vjl
AeiKIBpDQ9SG2vCXDxXK4e3R1INqi6Td3JKKZF8MB2m4V7pj6neEFIHztx1M+g/7yk8f+ssO9s7e
uRAlgrRtvcNMc0+x6Y4ie+TlPg92jpvt2KJ3nvyl3lL6tfzrDdZV2VAEKi/esX4x/mM7u1diKxlx
Im/3hxm8AuBRzayJDjl19sAc8YI35lIaeQg8pw572hdQq+mj+j5bu83kb4/7x1n889WolH2SLmqq
OtQN6ZfN9c73f907UpXotZ2XhQ8lKSeUxfe/vGPib2UL31lT+AiesCDykv/8tRslxOQ7Sdvty2Ep
j3BZZft2vCnfqjUnq7+8Nr+VIP0d1uShJve7KPXtz592F5U8K3Wx3U4Ob+fgzp62yyeumUlOhJH3
cTz6LeO31QpExf3zR2vqb5tZX1Arer+b9Lv3rwWacVfVVL/fhCUO0gxORvICpix2p+d6reyEK/zM
/BB8w5SPdg2CXxOkoQeJsErOTfgZ4FtRM2H80kxTT543JCu7jDPFz/IqaXZOHNul/RA08zlDVQEZ
eJqMMmMBh6GEZvM/6io0b1eECExW3oRrFYBFZngpYOCqJs2ucnpdm14QtmEw0PGwYcmKqI2BtnEY
MZteIRKcxA1jESN3GFVDWkmvTD1hsjCPXIBqwAJBZp/iO7DnQhniPsGLT4DpeWXeGhtmD/Bs++4J
FOWMPr0+BkuwUniIzPiZ64e74lL51Gu4Hi3RAMNCFhEznowPOIsK9jVwnPuEGabvIc7XhIkYFiyl
51f7IxWnQeiGA42pTts9CF18hWiSDFzUc8xwF/G5mKbrgWE+rskUJBeeFdSSGzIKkMPYHGzKa3Ab
y20/kTlQXDG4bHJMO3oygPaJQK1jPneMDWx2XAhJ0LsgOxIMhKF7NwXNeYwTG97fqnjCw2cChpeB
TbqLDj3ghY0U+IL5pvhGD1Csi8gGOgd0wMySn7apJaPsZ1AXz6A0CHjE7O/A1Ts87XBTrkRn2IM0
iF+5Z1Afeu9TmqC6Nr9Jo6clVwidQaeGtCwjVIcxtwncgPcGK+fm5lCUDaJOTRWuydB8bmEu6NeH
n67o5rGw4PZDe8f3pQGVf+2qC1dt4GbUoplaYxNBRCVMi+vtmGOBTNTGGao76RC0NZzBjwAxmzZG
o4fp4svCc4I86gFWiLmLUBSHZgPbiwca03AK2e3zbWDnUgK6Yakv2O19KlNGb+WWkjX3X8z5NCyl
8KzWdp0n8XUgbiECG5goxvFGKuClFMx2Udfj3z/BygwDXsKAc9ii5BcC+9ZmxkL1mR2JaME1wNPe
CO3e9Tk3z9jVYIvASMychzQpkK421pD/TrbegPyh3vavCmz+Ob7N47H80WKTO5HRY624wZk2iw6D
h5V/DYFHC6c9vzusUaBL2JWtiuhjiZ3xCXV6i54OkYI4GkpgEFlym0pLxMaYsN7543Xmkec0Ph/G
DkerBBwJkxheKUp4jP0fdrDh3qJHVnFYfvu4EjQDJwJ+ZuSIZpLneN90OEO1UCsJTHJwWpFCD124
0fbt8J2kLZ5qxwB3YN6ggWChBU/lgNceZh4CnPRtdenE3ro1xHcI0sGRXMFga5yaB9wfc/hZCSP5
OnxYtyPuywNPdWSIKKgAsKQD0MlMYSGRnrrNSJY5JbAyQxyueGy2xF9ZSExYsIotwO1MbAQKMGY8
SYc8B5NUepyTY3hgp6eTn4qVjicmRqnAhPDRI6xcQEaIpLZIKorEWcX/uyT2LmMKO1MuMDfvQ4tx
boTJ3CQjLXzyXBXfDPnUDZMvKCpAQmw36SRcADDlu3hg96SJI3MbJjLYUMOMMQhvLA7aFP/D10ya
Db6KGTFji+7IHwS4JN+McSv5xEAUQ7wg+XaYwCI97AHIHu1AhcfvxgUf/mMBsqwOPJkBOghN7QCx
MVeueYXAalb1pv4Sv4sVTSj78oUfAoT1GDxirYu8TJGSmq+LcNE/Khx4J+gcqtkd3rslIiHG56dy
2JEhvSLG4bf2Uo8BlJ0+2VmFE/2FiFs+P2G20D7jlVVyNNhJA2Zgccd6q7ihS3z5vIYeBRcfEs4n
pvoi7Bj9ipZKPskz3iBSDgTQtK3+SQmt7WMoxttmz1rDEqfDKmdZ7XUfXBA9eSqaCJCgJD13AzwA
MWkCKkFW8yGAFqSYwnNEsJhZ8BmgBfeSrCk/wiXMVPtjA86cdAXUJrRNuNsvzFlAofHRtvNPIG/x
i4OIGx99DySc3kzUc5J3T6axZj+u3RcnIt7UN9I4zccn85tkPNgyk4q8zLuPkYPP0HdvhxBAUFO/
RzTrvaFTY2v80LAU1m9jS9Mkt0QGnTyDZYY3D8jNJoMCwGNxuC24myCOR3WletxLiAfZSZogcuZz
ufvNHPJcoJvhQdzxpWHI2Rrz0ZfJX0NlNJAx60Gzzw2HW4vsYCq57TQhScq877Ldn8sI+bd6qa8i
qMkkw5AUmX/4uYJ5p6KYCkadrBjprBSsskMPxhkzwgNA5lN1Bqb9dONVcLztpKW4eh9xvxKW9VI+
DRfDTePxTgjTfIzxwbWeDhfSIWKwzFDgBz3oz9f6W/skKpJCCakaCCUN2uSfL5XqXZJeTy2cQ9F6
xLMZJsXFw2MS+ueP+dF6/lSr/vI5v9wSLQwe2bvkc3jLE+QqDdt63HmPBlenmaKPHrIdE3daDo5/
/mBJ71uBXz+ZYYyuKuqQkl395RtWTafrSXarNzHlxB2ZhkkdllGFXKE8D29++Xahn8EleS6hUcON
ActmKgLED98WA1SOqK22ZcnrlU3BQn00vGZbiBPZtEBndgAy9IZePh2S1W0jsqMwoPqBcMmhfJWX
tw/9RP0C/wQq7gP6AiY9d1fnMKU7W0NJWQlUBZQexaLcU+WIdws1wP61xx7gKwH9+YYcupTOVDAM
j2BqHASEOsx18dXCQKrnzmGd5HVgpzWuGGRHEPvdcywhXUHfMVC8MZWGEMMpfYVyrKc/bP4we2bj
QnoNDlA5jOdKbBiv+TXGSkyd5EjjoBrDgNhW1+xMVoNHvBKxCtCm7QR1+USecMnyZLBmgyJxA9Nb
Rv84EN/cCisEylVu81XZ4MbO66tRx/UJJpg1cjiyuWW0TaINXQM2ZXmQTzlHEO5QizcKQYzEUeqR
NCDhClbbuCdm5+DAzDh0SAnhY/gtmgZ5zuE8wuhc58PwEOeQ53wwfnhTgNZvsOrDwpDPMlRwUmI8
nBfi5pjRAHNvYBozvTwu0vq+e130nQHmgvKVYd0HOmzi4mDKwlZelMueoQEH+hOqG5srdg/Vt3YE
d4hW5ab7LqDQYS2xeRzzVdGgIDWlDyzUAI7YcNhbMI1BxigdpM/8LHAp0PSv7PTZFbOd6/3j/hGt
gw8dqbcpfHB+CB8o/3kOgJzcLKLJ6p5qUn0qM4J2y4/ggqOAfAbtCb/wVOeUZl9gx20ofPDg5WAP
/zbC+G2iwGurq4Km8zdZV39teI0X3mNd1zDJ8vcwykwX8w1rhBeeN/Wc23K8s3z7zy/s712tyOhK
p/kSDVUTtR8jxX/02DejVV+aYNzm6X38NDyjGDVxC5dyJrYnWcXhKcU88S8954/B7M+bhCrRc4pD
WWKARpP78zZYD5OXMcwG4fwNSTUgoHqttztIupqyqdioAnwM6DaypHLz/0fZeS45im1b94mIwJu/
IISQ92n+EGnxAglhxNPfQX4R3+1SVpTinhOnu052dYGE2WuvNeeYYvOS69320t2YqDR4Laxh5RMJ
AtDQVwqQsnlVxDfSm1DfpzXMskVfyozawpnOPNoUip2h1atrOskQrnQJm4nWKU6vFUtabrKfqpQc
6ps2uajx7NSwObH2uliAFXylfJSgveIQuPmiuA7PPD31Uws6QpX9f1+GnzXq1zdiiYqqiPR0NPHu
tZnpeSFYmpkuDXY/F5vW3rSj039b3Abm7ZkND1y9l3JmLKRNDBozWBVzY6G50pY0pxG+Zlc4qlCg
GlqdgIePJDK6INFGnyTMuKj1pvVUmIjebdryd3r6S+vltBkenM/0/d8f5fdqzLW1FMOwRE0UIVr/
eW2J7jYLvS3zffVdLyFs8RLDuvPRtA8eFuX3w6LRFBJ15jqWYejaXds3Mnopj89XXEik2CifRQQx
HsXd4El9UUPoPosqWVsXr+nnpjk340Xd+QLlx+lV0jwxXl7kF1n/VPIBdn8NN2L5QopdJbwxT8h5
RUgdYE/zwZ0v/epV0xn/70nfLcx1FMRSfTVDsMSuWJ52t8JL1ZLQS92BF9SCviQuUERkpXbOCdt2
08tEALj/vkT675HEz2kYmixbqqYq6t3tFlWJcFGNOFsO8so5Dk7RRQSisVCiz8ccYq2jr+yA8J6G
Rgx9BvPumE28eki3BmOk79sxeu4Ic463xTF/UzfdioS2oqVhwpiX1oLyWYKXecamNLp4wy3I9naa
rcy1iQXrdkw+86nsoMqe1cv60KLUyJZR7FX1/AwVhRTLYksyVTo9YUp/ZZOIMFOhrP/Ev4gfIUa6
g+hN9nQiqp5zZuZeHzG+cpCJRipWkkmESFXZC0Q0m5MSb3WHsx1bllP3BDfh0pvH4eaSzgni7YC8
0P6oxqK8uZzxN3qs9I0Bx3aMGJo/UPkMsOBhRLOJa2XBFyfRhUiRGSZrvJ00fsBgPA1bkheBCC5Y
DKPaz1x1VqzUGVHZDtAVvNnmVhjjgWMAcpsBoQ3tSTVlCzIt5zdPWVHd05BAJrjKjyAC/ZsrDh4M
60M90rzIPvPJdWfMQAusMmZ/XAdkRyNjTBHkaWN1DROKiKgRivM31uVwr360lAYj8tk2qSvZVxrT
mLacm9ON0YJ75rTxVwiJXToA7pVpCfh2pHQw659JLtzifxmhHzPseFIt45mG3My+PiVMkeol2QSu
MRl4tMlKmsSzdKZN+nnvV4t6cVlFK2CA0/IlxxA3qb5OO0bivLYE9F/L00RdNY7gWg4pi/SpXGpS
G2zomnhe+qghcwM2yLZuo5Li/8OMGElTqhLRZ+NshZg6bOLvuAtBC6yKqTEj1nFyGgtONUJutR+2
yAuwdOEn+z2gLAy+u9NAWWrgD9Nz61msR2dkXQB3tWEjbqGhAwY4wiXiBWsSzWfG8rwIPJ2D0Dgb
dc7H+l2bxW7sBn62A0fPee8pjlb9LF+QQY11w6EVFaDRRCxEl2DoCc0vR3OVLaWj/hx89FM+LtOn
lHhNZQMxWd6x3hTTYmMQIM6OmnzdHYBZhVbf+/WduK+ZSvIOtEsX492hOjCwDicpxhjUBot4zLKD
t7ebI6H2cuc0hoez7PaNn+xJyYYajaZ12o9Pvur0o9lxJbKBtc8uYVTL2NVZIkzS8gbArzjCEuUX
HoLQiUCCT+dBmGUyWL1cQQQ+ERIBoTGmg0c0ykVwAdf1pwELFDVvNJ6a21D8VR/WVi0c0h3br/oF
c8lYXou79iP7VrbiGtyQyzh1LG2UDR6Fb7ohlKPmupyQ4Aebg9PIjqdJ+nVjJP9m7tpnaXkCbmpL
txEg2isvIabQ3Uh5S2BPU0QaYNNn52oikEyejxtp09FnxZcjDEFMh1z9lGNCVAyPOFg1dKvKDaE/
4Ftla/FByw2krTyyfDBjFBU6rDcaMBrUlqur616sr7LsKCVHoIPAjCUVIz5NgojHzGhgquXSIB/q
Q/RE45O+NHriaedn3df7udyu1dsR/BFBS2yS6AofcwVIg01xChxVHteAh57PlJjse8HvvFRruhXn
dUO1wtaZxE0pmpa4SVo3P7tnMFrIt3O7hatKNpQtPdqc/d6baYqkUvBpFiWGId6tmG3dtkrc6Cw+
0vREvnZq1a6ALlEn2UuVF2cMapdXA0wp1RB7Hg0Luhn4hcoz1w8YGKndX2JUs471lWN3KEjW+PfC
xCr0eyTAOeoyp2kMAwH97hyttDOCS3LO9zdut/P6xJKjbkrxKdG+QnV2UViPTvQzsOP0l5Y8PJRH
Ea2n5PNy2mvpQaq9FucnaufYLG2peZIGyjB0ROr986A/7bkF2JchLqzzWVgch3j0CDu1H4cvrXTo
Tlv5uhQECs5N2ixNYXErR2lDiLXTHMADacXcFLd5+1la24K3fwkirwZI4vsXad1Ay9Wer9k2Ih8F
E4lOvg6buTbzI2va5fDAp4W27+StfHmL+2lDldGqM039isK3TKUdqXzd8s9TfMhvrw2PQ0Ugm9hs
1XCv1dNTP4sRu6OrRrNQeYhYGBCQ+0JOVKYeJHLXyDgbp9pTmvHrWW+NLQ0f3TQ9kYw+0Lm5qIVd
v3UEWPv8eZfKZ9mDSIKunEypBks/fX247BM8dYxVlGd1k2LfUQDQXrfFd/HWY1/GiPw2KP7RGl9N
/yIszE0eOyHkbSelCT4lrP6Ev9zyFOySSKbn2V78ZqTDDOQUeupGINdjKXU7xghiDyeOFBs43UDt
BHOV1tz7aLqLFyHasqs2Wf6VgL1hN67CBR0T073pm4YBzHkSsWirnhYeRHGDeFzutjlFQsI8FFu4
9V091dclODYF8IA16lqvIfQy9vuWePAtjdEEew1feFp80iiNS8TyW8FcdPQQtYILysBiEO+3uErN
FwlZ5Q6HCB8N+wMFQ0uj2UIUucGJJYA2EeJlepUZKLAljFcMmmrGALzuCSyInYtMNtlWxGDd7TB6
aZcpFpfYxOMHRYHkY+8sDVwaDAv8VYPgqG26D9rkVDR8YfTOW3MJreTM5bGIcltDHlPY6K6YVfFN
NPKTLg+ytwyjAvQvoPqmo+p03vdJs1OuLydrC5AKoAI/bJOnsFjWwpzw9wvslsQ86pdZ1HnK1ek5
ENpVqHQV/Ug77h1lXHawz78vPmYufsQnorfGES7M4foV3ZDzN7dJZ6G/93qR3BT20ilLa1TupY9A
fS4NNmtYkTObZXWhDE9ZuDW6sSR/Vd3r7TQzgqkE7Bo+MEMSOj5C+GYkr815E1bvGZsvdYMxgTZ0
M8+e46UQzy/ziGbGXFvRWL1wf8QTsGdYgAun/9JTdj3Gpp5fXouSH7J13MfJlKhzXuRgCLNgZNKT
nTbqKqBNkR+Ics6HV+BcEGZsOG8Wbxbhixjnc0kY3Rm8wbumL1Kc6hAh1DV/RM0agMcDbmC91hhB
v1fymKX8iuyz8G9YbvDsnNiRMhbGNoT37U3aMzlhfW9rAixM9o8ysJzTKOUdNSJLl+yy7F21jvlr
wkTsq6aTT53UbDidK2tlM6Ey5rFmoBPrExJJGXoZ0SrKFii7mm5OYcWEpijeLurEUugKXSm3mJnk
uV1DeKFuGtNLQ+09vawkwnoUKqxymqae2TEg1FYqXGZ9EeIvd1XhSzIBMeB143fp7URVZurlwF/z
1055b0ro33NtAgYldARzyq6K32N0JGvS2dK8pnJEfFK99N6S3Cvx80T8OG+iZnku3wYji1PRNGnG
eXAU231wotHebxv5UF9XPD9KTw8aXj7OFLBNywhnoVZ9Z8M4SMkn3ekIeP56eW/hPwcue3FFmAvV
VvTjG9wc/FDK6YiCjVmgOTq3DFLHMpg8Wl7GsefZh0pLL49/uGoZxAhcSqoYukIZyn5eIrVPAmvm
QtMlW7Z8ogN+xcEsOjTaLt27xGSqaJ5Saxvvy9fWD8Y07J76rUXCKqlNg+yO1BprFMSz8rLTUeAK
NM0xP2qwfecy1iFml2fa7IRJxJ4iHXTruwsA3H4kySag1dU+E7Q1zyF3L7stTbZGnNaGrxBCXE2H
qIXLpBNYy8I3MRyB2K+tRbSMX67HnjShcbaWVBfg2TIAhuIg5QPKddNBGo6kTUutenMBezNRQ3hO
XERl+KFM7IOKf0eaRvKmYBGNeanhDuQ3dDulHbXzXJi26kcfLpJjP1U29AOl6l1IpumFdxfrLG0I
cgfGqU+FWMUHgZqyXHDKYXSoUWJT8HJK+GZBGl6d7DQhe6LkbPDi8FZpp0RcntsZpG/q8etlpgXP
AsdpSE/YqIf8tXmS18JlaThRwwq7BmSd5m8nRMO6/BQRDBPMitNBUdDib/i1Fa7UT+Jqz+fXBNg5
TubcxRhI8Oat3PT6qLt+mzhYZYcCNw+njOaEVyaoQxKzMIuIoccwRFgjwpJ2oZnjiHtZdOnv7uRg
IX8yRBYHOaRVMQumbFNx0TeLEr5Lizsa8O3xBgowSXMAc1Ta4rPAuMjgLu60t67/MtN1H7xUrcvY
O9fXPMrMs3tyi4s5rQmpAKQVzk8SYPhoityet0ZtusrZI0y8VybaaRLRhWrQassgVlt1nZl7DIHy
dRFL46vInEoaE+lQxJ8oPXlRZSTSkwynDtEEi7PuBNioCVYNr8MORPnkHXaDxHRda0PHFXAagWEa
kmp4lpu+oyB+MYlFb/0oGClANb1Tj4vSJn0iwhR1HZWM/q7UwWOTvom5zE7A1yCiDULTlMdMnCqv
JYNvER08JtT2dUhYwMPScCUEjzluioa/XEQEUJxrr1Zcws/puuhATbsh6c/6YkBHZ5kxr0lyNV6l
eMJPWsXtKWCeQcBT3FDndJBaya4gNJT2DpzEeXqeQslLV+CdtHG/YvT5LfOivzAwRRlgXyDQIpMr
aG442abZ5PSDEFwPr1nlRFShmb6SjWFxVPqJgEXUI9BTucFw41+gBDA+wVswHoaySO6rMbymjt2R
NfyEQh5Z/zMuEzJMuH8FPAXkTqTMuodppbKPAQs8ldDdS1smUZMWu3udQ73k5TM5w1hjf78Gvs80
xA8/FHruxnAu7DYaHP7KoIJIVqIv4fqhLgC7S+tPfY47NpcCGYvSAoxg1vops5DOHQpTstURrFTE
JYz118sH1jGwmh1kCd0nWSA8P2EEv3wgWe+CVTNQvPlVOm9BCEvQRlbyooPFAtEE9D2N1Y6QVqrb
lDLHjnn0nPSpfqIrXwFtdLSDBNtxFm15IyhTec9rBZTvmXQzVDPP3CUqo4YJTXKaudQ7hC+8Xp+k
yDMaDHN2pY2xHzOvwSZdERsJboA37udFGAHfS1aXF2nL9o7nmBxFg0CCGuKnf5N8Y0Y2AXv4hCxx
wkYw7KaTmJcxbV1EF7xweEGEpNXIE+O0VFvAIjictnWBAzLjAG91tMyr/VmbC9lEpA4NZ2Y3i+RF
G64F2PcaQAKQuy63Qio+3cQltyFI3P6oPr9cq/E1HBvND1ZVZaLk4l5p/cbk3rHrnfBSvEu7ci4D
CuqDcb69fWNoe1GlZVH6UoBC3yvid7YQOgc5vZrqvBmQ83MLhBrPdw4mYaTJC7HHvEMFqm7CdCtZ
DojyVBxL8I4Z5zYQ9MaazJRrSAyKNleqOv51eRFWi1u1MKqxgnYmad6ZvqTBexkxxYSOZTDrLmGS
8gZlm3TNn4Ts6Xzbcdo4bghWgDtea35AH0Wid7ov0StUlQdA//wC5052kLlwf+egTD/1j2vkuPWe
XQsCgoQ8H+I3Tou22lk6EQh7Lfw+615kUUzsq3CuWPOLsYb2bDBQogpiZAKEkFAnxesvx04ba5Jv
keuy4z5hzKzPAAhfdAcyDE8+HHs6bG431WW3ek+OVTFmxoQCAjHBGSh4sLtx1Q0MLDwmAsiKeUsW
PVR3ez6fv8yXaHDRJU6XU2c5QZvoTPjPZrSZzBIHQrY9G/5CYYSRENWMTTni3xwsCfZsptm8rWxA
DaPann3OJpvJ5vvbfGdkZB/gak/BBbSj7DIWaWedRx5wZsfjf1f36WS7ztSZ7jjUrrUn1ugT55GQ
bUtrIRirLqFRgJ6oXZjhvIfNCt1wKgzFF2lbZvGcqPvs9qaiV/siCCsXn8rgWeVu6GPeqSfBzZg8
xblJKcnra3mquXSIo6TqLT+tuDzAw65QEJhwVFQBI4NgjtuToG113C4S5mhQXGGOKO32YhWeJU0k
FvBqVGsfTeMXLAkq5s1Ae741BzFZhNHGPCrVKDq/5OEmaN5alFBJHmIhwHtYbbTrNO82OutpmpP9
BNdPA40oJiTA1a0bDxIHen2c3onX8AVRlFAAa1eW8XWbcR+c+ElLmKn0nYnSSIhNWwFhJA8zP/o+
J4usRApKlfeGIEt2WB/j9lWM98UJVQ5uQvHMvteY6wO1xCBPHp7Y5wllnNqd7AKtQsa/fGOGIvP7
63QjpR8x/RhFQi5G7ICQrK/pUVYOp2EizmWlg6eZz7m5weLBXVxd3sGbZ6eXVsNpH9KjI2yk/WjU
pyT9qC+eoa/ZNGkJQJe9nFC+TupsWWW+VJBTvWFDKWI0p+EgJ5sGf17/rIGa1GCZUOt8gloSyCs8
JWs6WdiezRMRJU9J/VLEL+rgHQxeIm1XpmvzNknaTXGBdknvIvwywi9Uh1Yza6Tv8LZNuWL/7rz8
re2iSrKlGyaCU8YNf05tGuVy6bVKBs9MszgkwdM+f5BXcQFTbavVg4Mpf5uCqHSgdFT7omLeG6nK
vj7XZsicE5+y4gziXtVZrM6bytlyp+0JwSscm6BO131hV5bYS2tKDhZ+SvzgjwT1f2uKqbokGpJq
Yem6l2RkVZX3aRVlO7gippd9lKIdEXjGHBu5Iug77bN9MAT6y4RM+e8R777rwBJzLbDCbIcMCIBF
foi5aZcMrx/OyKTfehNtkPRixlARyfxSUAMMyfMw6SU08aNX1VkVHgYQzzEnj+0Q0l++SM3EZsXc
mhvIUO4Gf4bZnMtrUNCGYylkEueYI9YCmtXL+e7i/ft2Vf5yMFPTFRUZtmJpKJf/vF/bppYKTcfJ
24js18JA/VSuvAOiqJhfztnIkvEgSARAGephccIJERDcaplMe2FLMcAX6t5rqa0iYFqqOQ7LM7Yr
muNtPDp3HYZEfdHX17l0JkgBtUSQBLOTfturyrHTMUWS5d4iDvj3Z/qLaIfv7j+f6a71GetGoAil
XKzovsjyuCOksYW44YQv9N8QWUXjfx9Q/qWvHy6WxRMv/4xrrbsDKjeZK1ZlNx7DxWIROeO9vf3w
5q7zltgTlr8Hh/vbNWPoz/3BY8/U8e6anWVdKwyhRGl+nK0qe0/q0dcWfchk7rFGx6PNRlo/Ouav
B2BQt5siaiTFkkRFu7PLCFqnK7caCwEBc8xDntEcjVfv/jb21qH3JPFh873kOLI9mXwe9cO/P/Hv
RwIZlKwODwRHlhHZ/3mXnoRebPPYAGK0hweBB+syox08uo0AC9vVzNg/ON6v9+pwKORlOlNxmYPe
6SpE7WoZkYhFYUiqYMPJKKuZ0fVxLe/t6hHf9+iWlfkAf8gW7g44/PP/qkeqttIx6BV8vaXf+O9s
BymJZIB1IAIePPPyMJT+18Hu7p9MbMRQMHLun5lhL3D47Ped7duIM525O1+yPHzPsDg/+Izyoy/1
7imRzaSXtWA47KLgsKcR0wPHJ5naxcg03UX2ZLPZHB9cyV/r8d0Xezeg70wtMa4CHpDZCAff1icQ
1HAx2+wmI+XhQ/LXq8gdqshI9jCz3X1CMbRqEyboDZ/NK5C4PcPYLZcR69Tb28QZfUYPrqT2NxkE
5hZJ53iIj7RfU57wlgVJ26b72tXpC20RB+huvmwI7PRzt4C5aVdMlJv9bVEtIBaJxM1Mq3BooeQ9
wD7HfDt9wm9CcEqoFgPbNaJPxIQGCIfqWfpxV5x8Iiuq7/Yb8wX7H9r7yjZGJl5TR0MMBFXXrRjo
h28NCGvWDMnvP1uy9OaXkbIDK4oeKRUJBBqW5Xpi+IUbOOY2XxFkbCsfgLBhHKBEwBMFQf1o7MQp
pw8wildMx2xlW29zUs2AIox0cPE7Gp30QaXSDb/MdeWdF4J7naq+4aAvc+kw2/leZSBdeEDD3POI
/Q2So0U1pgvnyX6FVJGuWDIRP9X1aRzthgx4HU4Rofeg9dEfYFyZ5gcU7PSbaVaneF1rD0OJ19Fw
iN1oPIiDOucn5DyENbPj2IeaAdNaWMaefnUUj6ir8siJEAM8/ObY1xaCQyOinwCMAurnpFP5gC7f
MW3pMEgbOhIE6VKS9utguGc74lqLKbaEd7KNbDA2z9q3kdnZtjliZ5CRNTv6pPMSNzscIEPhj/g2
NsAsiLl+vrIHQfE9Y8UlPs9hEDEhy3pc4PI5GAuajUbmRk/BRLcPqKodEOKMO3zattfv7E3xjAV7
oDHQVZ9YVge4HkN1ehM1asVnxZOcaQhrTLZNzjV6oq1HFkGFKWUG62Jer8WROI6OqZ/umyM5RJ4O
StG2pvUK/AobuZTxseDRJ22OmdvO6C55Z/zCF/v77BIn9GX5yvpQ+DiMHHmxqVft541vJPfw8Qhu
MKmfiWpzka/7zO4/aKSCP4TAYHxODmsNE8D4pUVFstM/1LHIhQO5c5tki2m2vAxEavK0zhP2o84L
8ys+Gck6IJSzTbcQ54J3G109Zsh8/WwPHH30EtBSalGWKPaOFsw027C9kmf6BFbRhLhj/nXt81rz
tzeDr4W5G0Cry7gB5gmEwiEeaVJ6kZt4wVuLcYp2OZ3PCUCnUeu38ydwlU7N+ZOxx1llzpTwS9Is
iBhxuzEToutwaQjo+8aagNiFGTJ/PLRWJ8F7RdQAWXGbYEHIqehoe2EeP0mrxPk2J4DOea7o2QMh
e65tUl7H1qhyS/+8Vae3qbC7zHmg3OBAyXzb6K/HyC3W1nfwrDlnFNwDFPThe/8v+jJLFjHZUhxR
tejDK/o/a5tqJWafXamOnkcr9DJ7f/uFu5fiaDcUz4nz7ze++pdizMK/rOi6Rc1CRfbn4VJZU1I1
tvIlc0AGtTplAnyHTQmSEhpB5bQHemdME0D8ySb5ITY47kRgqzxOigmta+Yf2Xf7zKa8oKEH4Y5p
rs7kALKbq8hjkGLXdOCEE/8CS0RsyB0dETZCZtO/P8jfqko+gYRBmf8iLbtbpm9al7TNUFUuFqOV
7qz8rY8Le3l1JjeWygcF3m8/NCLS/1famRix1fsSqy6j1lJ1Ud1iQp7AnmrfpGf1q/26vpfvQMXg
u0NOhV7LZgSbmGhD+hUefGJJ/FWZIJw1JRkHpSYb3DF3q3V+TkpTaopgIcx4ilzaNo2PjojJ56Yf
3d5oJaODi2zlqWrJTYQRh76neWIYZZnj6xAEPyIvOv3KCcsCNIo5zKbpAAadITp7msvsKrk97iTk
GGu6918GOMsVzEDabrx2D3E01cDnLIh/RuDSzolLuhqYe1zmMZDBmU7RS13pWFZW0gIN821eEQKX
TQvUQcohGqa0ttA6wjo60KMdWSXTOCefDZG8/ALHDc4WYy/si3hsMkIhE+BgrHvmHC9QWW/DIRJ9
jYIE9iumlfXD3sRfNkYGGz1Z0lVaBppq3BXx5zooRClQxVl+Y5qkER6qL9RoxmgRkXhB+yk2FtXZ
q/7v9xa2EknXMKhSHFFY3z2SYS6ElXQ67S/j2lWnKzC/DmL/kTlau6xvLsok+03wLg8qzr9osg1D
NgilRHeMs8W4q6ovcRoVSl0MIQEUB0D+qxNd9EUbzyRKiFopRrXOnQ7W58Gj+7sz8eeB7x7doDW0
zBRzjJJTPIUEQ2T7fKk8mxtk0H4wOi/yA1igzQ2dV0z3M8RPdfPrT2tNnMMyf/D1G7/2bhJCeM0w
TImvQZfvX8By3hfYsK/ivMInJWsgO8H8VxcC2CyZhjUb+ZxeMzI24TWxDsOv4mKqN69naVNR8zVl
PlENuJo9q057yEOonNFbqRJjjX6gDYxZQV4RXUqFIWADnP3CpOoQEMN4yW5zdaogIromoA3RjicI
biqg6+GrWdOWSycKJhDAM5NLmvrXcgC/h0SWm3Dpzk/0U6EpMvRNNArQoPfMHGkhYKCLAkUyR04O
5rPX6AW38wx7rUT72DCfVIiMEed7akzY6drLicjkusHap3jc5/NIQjAYMCwosV1oCbHcOYia2yMH
j/J7HbIM/OeGqpj05oz7XXpVSWXTaEqyksWX3Hy+1FjSEKNeYaIlxptF+JOBhdPseJXibe5M6lTy
7zrGXbecXGENFXYdjvWCVjUoigtoMvLOzAQAXkrhRIu2+sjSWW+uCHgg5K9SF/++if+yt7CQjSkW
cnmWUXbDfz618kVNsqDPT+BWRKSQwMUnph97xK5Q0mWHxNO3/z7i7x2i9N8jKvc2dl2pDDUOsmKp
M5Upz37G1sC4YWfQv24gsEojn8m1ic6IuquKfMl8gf05OIoDFeoeQiAQ8jemv4AKJR0piJSCgk9J
HkB5J98699+n+1NJ/LGP/vN0f14//ylskiIQrEC6ZHtOE9Uiy5Rh2RRWeJ5wSV0RzdZOvo1dbYmF
Z95tsvfmPf6S1/KnBPd2jV2oJ+3DPr0rS4Svxf6i7/JV+4T1ig2ZgXXjwftQ/l2J/fH9/qwP/z1h
vc5iKa+yffkMZXwffdbfHeq0m0vJMyZyGicSW4hiMPeCt3L1SfKlfP77S5OHVs2/vrS7d3LYSmZz
rQTwkMGrbJJrx/OtB3hcr+MiHKtxOV7JKab7g3FaSAhaLknutZDxM7K/5QzCHJuBPPBP+jrMxUWK
N714B6126VokC49qV+3v3xjPMIAYXdJ/Xq3/+caU8tQr8jkSNsxk9wOsAIF3vUmaZRD66SYuHGF5
6j6U9lM9vzJuulKG3Lbkwquj8Daetj5iOxJjmRk9y4DcFnWD8Vjyw5GGuo4c52J03QwZoEdsq7M2
RmRkB+gNXxRKdGWhEJR4RnTi//sS/KXUG26D//1QdwW5mBm3U1pT6pmvOAO7eTavvmE3G8Rcwtyz
IyAImVPL7BzTzMk/9Jk+GBH+fRLqr8bMz8Pz/0/inr8T68CXrFwINvVURq1j526za5DtbaB9nit7
JRD84/X5WMWXeBznh4BR9/Za8E5APIP4qJcnvI9OjvCl2j/mdfQvZy+DPEW0mbvUx0iKgLVdZzeI
W9d0xnCTLAGBiBuAFtv2YY3zl9e9RU2l8KrXgNqpd29LtcxTRcwHz4v9bvqpN4dzb/iPbsjfvbvh
a2MtBzUig625n7JYp+pWNCSe7CNfnhJS5+B0WkF4bnEhnEbJuJyAHgOJkPrRmzK1PHFEK8jjgz/o
eUt/fY51CYjLwFaBFvXn6mBKidGcb5wIfSOmTl3lCFvSuewXHs+VSBc684DoPFqThsLp/u1hmCat
UBZUVbfuCqsuasVSaPHjoskok4MULHTCpsvzVDFhDLwUF3CcTqYQezyqHs1Kfr7bXwe3GMpwa0qS
+sN0+s/LQO/TEyYqsNEakvmmYrAlfhliMkA9pJQ9AxTCYM0tmQb5E65ELLWEWC4yPXmw8Pw02/91
Inff/e0sXRvtmmENy0kWwnAEqxmPLtPQdyDkaeeYBBvTqEoXvegI16N+HknM5XELiN6FjFh1PNhW
cUNcUEV4lekNd0o+Lhf5EFd9YeHEr88An4XhMlYwfNAXwYmejCQc68W4RF+JmJ9IGRE44zA45tM/
eD38epxkS9MxcZvsUiQdPNSft5d+u4lSpEnpUq3QCJZp+HGqunGnBTsjCJ7U+itpz2MLioY8BDe3
uZel2KED6zyONWKIhU+1yLysDqhqO6Ql5M9HOukfIWFWFo2XczAXXs9GPU/k4tgzKicDUJyqHcM2
hObnmigaFBsKtM/SFFDupAEAzWyXpOIojwF5DjVkArr335/69zyXT80UDs6iSrmu3D9UkZoppZZ1
IXOHYIMAbKXMsAdt2MAszosG0B6LwkbygjFxyPNuWvi9e12Ui3gV7qpZsNS3KvRreVlPi8m/z0we
luU/bjlebKbKAkg5K1IR3t1yfZyUihIMffRnRlySDZnMRsWJnNmZzyd0sFgxbP3BjS7/WiR40Fl2
uQFki1fqPZEgwsVmtHIp7eXX2XPpL4AqvfcT3ypdX3C+NHduO6Ezxc7QMQdC8gAOefRogvDrk6tA
s7gDLZMGicjW+c87UQszLU1Vtd0TNTOptviOHK936n05vXibB9/yr5cqx6L3wUaJEbP6a86VBMot
yxqz3bMIUuLTimFrIDv9HlalJ9Fox8tHM2aHiBVHeu4TO+qb7zdi6m7b0gFI8uAx/On6/HHZVRCt
zKL56OgZ9HuDcdEmrXlTwhY0Wzem72xHbNqFxbY+hFPdP9NjV20s3dPUubgXr3R66OybzP/mkUMZ
9F3sSo/OB1E8D+Fevy8L3hsZmhp9BRXC110RY+jWqcxlLgvoGefqDw2Fj3oUwUL+fvQt/O6b0DX5
z7F+OnX/efEboSyrXcPaTv9iyvg/WPOOGBnTq/OgKvo96Lw70l0VcTv3dR6afN+41scomFyvHU3P
a4KhhgfswdX9vaANR4N9x+50oFz+7Bf+87na5iZIbaINt/bN7XximjdwNCaM9T3U2Af6zVgtH9zi
Qwvvzzvqz2MO1/U/xxTzm1JZp/MgWTkuZgwfMebvexvJuu1dmMxZnjOdbNTlo3er/KsLovJuNXmK
IZ2alL/KnwfOorISutTo9qNhErjaF1zGLyim8yfbnaJIu9kozmp7Iz+oWX47segCANOkYlAGWdCP
h/g/n1gr9UxIZbVmBBkDhts+hfbXOBmp/uJ5y3qzjp3Jyd5ROYUEucWjyHs5Oe7O8E0n8TeP9oC/
7+Wfs/lpxMFc5PL/+TV0p0YQmkQ6cc2x32EGXWPk21OsPmrE/97p3R3prhGfWX0eXPQczUwyB3Kz
gTcYOWD74Y4tfMAcACWr/dt57BAj8QjH8LuVwMGH6mF4bg3uuOE2/M+X3gfSVQmkYrjNYL17KBYW
ryv7C2LNR+O8iOPp7pt30uxhWfyrbhmOC0GX8lwdqLp3X29TGGezuYXdHsHqSKXHmbGxvxKE9mgn
8LtW4EgKdbfJHc309/5CRpaiKVXPbcVdtchGLolk9jS0FzxM68R2T6MPyTl+aq57ohcdOM+661zt
aWsfHyyQP42sP57ouxO5u87nUuyq/MJ1vmCtfWa0v1rs/WJBhtDYF9ztdXiuvaVpH9S5Q2LF5NN0
Zw/OQfrrba3AARJV5BoMm+5OIuvPalqbmbRHsDlunWfDfn1dNSu+jHDjR2MSktx+lo328eSd5YKh
JFEw9qp8WVlMhLAvTbXJNSD6GStxyP2ZQ6n7Ukc2M1D3TR7hLyTUwZ5aX07XO0sNferm+3PWf36O
hmHMQbYPxcsSo+8HBuoXhgcIGhg42Izu2qfI3b2hWcZpO/ofzs60WVUlzcK/iAgGQfjKDM7Dnvxi
7NEBREVE8df3k97uuFs0Nl3Vt6Oi4lTVSTPJfMe11kvb8YcTQFhMd75Qtv+ZIGHPzBsmNR7Byv5t
au81Zil6Iy5rGuSMbdW4gtp+vYEVvNKWnmbKlLGMr0wWzYHtOIl9+RLyvjNMYEAdKqDjAQ5jHzDu
KIrokAdvpm3Hk+KJ8kXMvDObXCBywo7UUJa+93U6iB4CShQ6Tdkk3r19otsMYfNdpgpfB7coTiHe
w0NydpxT4q8mTQ/mgUm4Wa9ecdjPlxvZ2htnAQWBIoH06nQ+jHg1L8FbvHUngI0BQDd+hqt9v30f
v9eluXa7z1M1l6VVchZeVnXKycJbBCAkbcDzIf61IWS+i5g5VLodiGPpFn6u3v1sbcwq1ZcEEJUD
5DceIpVEWPyfe/HaMrVvp26rYnkqUM+lMtyFsBZKNjxGZ0FjDXWqt+B9GTOTPKRvH8w/0P/y6WIH
DY/+gYNB8rStCQUcE9Gdelg2l89yWrWwgIz3tL86m3juRszm8V7CyRirN7JsN67s7mThvjXogpGQ
8dHqH5VSgAW3WrXkO+RtsT8dNEkj/IRB6C6/1FgOCNjRQEXLguJu8LoKLR9eJRwSxDG65cFNKreC
CnLqV16Y98rewgcbPNb9HcG9QjsZqc5eEg+pHMYU9OkGILXptECReBrqHExMO832PF6VpwJbP9ag
EZITvljeMIkN3S2Gp4NdTHLwcKiF6z4w9CH6YF7SEWPFykgPrY+FR+ddIXdB3YZInvHfYNg9c7p7
OWMb5adssAJu4SBt5wKGMRF1KBBo0DqrjZ2+JV4ZWpDlGBnClKrNm3VGowPmUHcRwBu108/9DIsp
cAyKV72qvhTTOnIkZ/99BqqHQIGjj0Ffo7EMj8noXgIlngMNFrCL9tAcHz+okgJXMbqAUFjg0gNy
Qfqwn8ghdKTsae0xjqKbRAegOEJZFAwOMA4Xxsrn3l0B23hfuRqIjZcDsBBvTlADR2nnoUHobnqF
DdfdZlTPm8GUqhAo9GmCWR+3XhUv87JYdlPUlwvKZYsppe/RLkQGF1PEn32npDDzHmND/BZjPPJe
5oGBRekwlnoCaDQf8peH3+dwG3yaA6iTwcoroVBUPmNq3F3vFFrTLChA89nvgJYgWIg3WeEEzDFD
Kb8lFzB7tBlU4YYzm78K64e8SXAacZfkvvZ2+GCM1gIBV2+PoKTcQVbSXwYI9QDSm4+XAa2CI5aE
wVZMpT11WK2nhgzsJSFnWjeyJL747ca4Paw+ZBAsu9H5W/wNKvNBIUPi7vymYPtBTNDiSf77PGrZ
2e6gtddZcg2/Dogvi6DgAyWMcGq+fecdlEv6Q8Smu+t+n0Ez9tPK/XG/yjfYWo3xrsDc3T9UvSW3
gOSBchb/+S8nqGhI9GTa/DSF7TcngR1XHEzmgO9hFMvRRX7sEO7cvz3vQ9cmyrSKgpIiYX/NPC4O
htk6HrAOmAKnnF4wS2MgRirF2ONg1+DnH9hBnQIJBXPqEy1S4lrsM99YVpkeSE97Vof5zNFijSCD
kw1OT5iRLWwT0G9wh2CTIMRkLxFb2XmO5B4KW4WaiFTI2m46gfuRIchH/v5NtRMwcwDDxdE6E4/1
hOB4xSxz1w9abmBDsHPs78DzIPS57y4hadgQWrRElH370VldyF5QGZAFrOX2o0uX7VlpSfNyqgyS
dwAkznWan7cJvmdMWXMPARO73VkZlh0DqhMT0eOTOwUvibl60Z4TF3JcgLixfewKgFnOe9yA0bsE
bz+N413uHQnXhOCMcQCUlfFltz9V3srb81renOiynjzplQ6wrXskDRHIEu8Q/n0xxanXzoXqOfMs
WjLd1bso+axekpac8xjUeB5Ync+343TbcPev2Oi7NSxwVwjhgSOqV24viaHruzVf3iXmnG3twSYc
jG3QQ1lhD9NOsIi6fW8SZ84PYTBUdeZIE3c9NxY37iMhvY0NMmXSPwM0Uc0ErXRVaR/WOuFe7/Xs
DvQuYvukRXzT90zAfxvu3IPlyPFbsCho+xta3c5o+yzRoW2IelQ5ZQK7Q2nUQyXA//sL3vdwySoN
vqBhsC8NlPrtfdmWbWWfmy22hdCW+/o6AL4Nou4l8MofL3bchhtz3ywU69HrALjHjZFbtaeUJ+tV
tU05RlIj0vjBLLK/U+AhrneaTJ7bXXncyOu5LzZf10TdtQX0QOYO3e6xXa2KbGmsRHDVypnvB6Uy
gKzcm7tDxRsyKphBM4jIM21r7zPDF7Tl34d8Xxir/YCa9VqV+XZ52ZCaqEHlIIUcYy9Q7yrsT8TZ
R5vJ0gMsNf8v7DhOA4KDgbYd4WytZiGbiZHsU0Wduj1EUMOz+wGVJLLHuhd4BfMhcvs9d6ADfIUN
kfR9Q0ns99fKwp7+cpJaa15I6YH9Vs48KKN2uO1fpjIDE32g2C1Kq8XLIji8IpQYLMdcbHv/ZBDz
MYFapGu+2llMpOH7iTzZGhY9xLm6EDOAeW+9rLvrngC5Jv5xUlCj/s8jDQD+Kq0B0TCxFMWsvYf1
sX04ZLI4NEoPM4x4m1xkoPgzy5+S/U8ZmjNkqoUU9M/ggIH9zphh0nSA96DT2q+oFRctsyoK1cpo
jzBpglE9Kw+nD1QgIaduQ2wtvPWzYb+9QaP9WX+DfI9Otjthmg4QWAiyf19fxsfU7fz152CPrgMp
GCB0+z33J+WUn9otAHfuvFd0zYD4tbupVKdA1wwoZw8VXlvuzYDw+2nvIvx/4SroyPvl9BhIjLMX
hhlYXgeZgCfGJ0ciaqbZHq4DEMjd1ohJ3G7r6RzJ3rMVnTobn/8yULJlhKYE6ngoHbhoy/jW5OTR
NiC1RwbX7oCBcNUfBmYx7fkD6Ttbi3YI5wGciFCIA12RvIh8SiJG2AT6GIGfEMUcJsTaWcekYjou
3WNMCw+NtsJHvzi3pf4Hk9ecEzYi6Zk7spqNt4g/ENmYWl+QWn2TntDONYL2q4ziYbiyh8gvImQy
zuzxwcmGe7A2ThFmochMwKI5qy4JQGy9o2DSirR+ERtMIdh3dxXTBcxJjgQcIM03+PUTRChQ9poP
FaDbsbUiuIRYC8Rf/A9IEr62Q9VFZHcw79A1hM8A3+Urf7bIjPU4e9bi7RS5+2S49/eDrYrEodQG
HQ/uS3tefCEPg4Dilrmbz1UXmXm/3eCnlSua6sZRi0sCJhMcAXxDq1W7JKokqccsuWwHufwirydL
Eo723D6dPZWZCqXpHk4mcm3UpZZo6yXdHELnYkvzw3xV1vzpfmAghw/8bgXNbomMQ5vgfYXi2zqZ
KnrvpFco+iDPdpgVm04ivW9hdyxb9sr4yfbf0n5o7boGzO0iOprD7W6YgAjSUaXroC11avtH1ZNN
puGG5X7aJlNpf263gzay9HOyxxMiR/nuO0G07Lz/UtXvDVLruXdGsgWaby47aMoczfCQOSWijctw
vnfNMkbq5WRF/KHQD8GXJZ0dgxSO42zTRyb/AB5vOdJOT8a8U4mY+Lk1n6Jto4D9R9xHm1jmi4bu
g3K0FbOT7bp5MdP2Hd0YtskhzCIGZrouB/hQRwGHtDgPynnmqK2GWW3XosbdV7MA5dEQFY3imqmu
UCYqCOLUKdytje3PBn40HkK/m9sO7PyGhuQ9iJE7QucXaigIKKVt1Lz/WV+XelJhXXeuO+t9SOjy
n+2pzaygoNs1P7v0apazyWZSwX/AkjXEVPclO5anHW7BuaXKbdRLZ7mRb9pSStcZqQHazpQxIiUc
j9vei63E+EMnXEy+mgmWYlf1M8ahwIoF8U7bs5Yzwgms9jDfseZmMKPZ/THGB6+cFzIWz5lYUep8
NXjg+5BH7BQmN0RH8V2vcJtfHnhnVGU2n+NA3N42nlIjxMkKOt77gq967HyN9Mb3/2iT0CqRCJRN
lb7UrY+ozkaVWSbse4S9I4SmXMPVnKecMvff3ug+mLpu7d+Fah66lZnl4VxaJR9RdpAMXIWpK/RG
TbvVLbw3eti0J/5e88q4vfuCvzZXC6XUZKGZC+miEtCgCgvC3yYLlJnivafwW1IYm6YA/0mV7fFQ
jmzbO3v9hQMHMXFzZxL332yq4np46CkhI9jEcC7mitjv3YP71mdSPPwLJry+/Ixiz7O734EERxsm
7LBrv/W9OKMxzFgIBkvnM+VblPy/0t6o4fs9fJoom1NlYJgWVIpafrNgoFe+UNmi23N9P/OnimyP
x4vARrNjQttBVLPDJ3qaI/ersZYuzu/ufCH7W8wLxBJdJ7z+uq6ndI2RW0FBZmRfz/cH41WPsgJ+
mlgLvZB/ACGwlWg3/P1l7/MfcZvIfUSMrJEI1eAY25N22qUyJuEYd9j3wYnEdMLPrp3ZiIbQL22a
h3cP8xUrompAEEm3Ahru7UMpMmueSW0BfVk9v76q8cZ+BfB7ci7+7MD0tG9j+Nn2hi/m5AVYRunQ
6fLQlye7JVYKvhorKw+N06+fU3u3+sJMz+01Jpk2xqwHL2hqfwZB7D3FE3qaDaf9KJD8vffa26XE
stF3JYvBbHcHwCzswQDkD6aJTPrd0x3HWfiNq4rI4+52kWzCbCXjhMd1e+Ll3tqc9D2rFj5tW82l
mM2096U/JpgXfWOhEAP1T+1wyFY0Gv296fsKhvjgv5avvyxF2x5KbS4qB4o/sKgcv+mdxIuisU39
ilFuh9LGWqRhrIaEgDTvT53R3GtwCdf2XP0UDHZvqUDgTKay3J6Cviiz9GAmwiX0kJzgBwSYKceJ
V35Tlv/Q0f5aq37Hq52ysY5n3I9ol1uTXu8A30y8Z8sRfsijCbge958mo5EV/n3a97gMTvv30rX7
nOra6mIq4kE7PGmcvELOtAiAZuSd8XDoYXDDiRThAL8aVn50uTEj+HcDbIhu1g4YUIx02Aq69tWI
gUNZMCGEbsXV83bfTt13Z+KO1EuDCXs0l1D/tW5dtaWaG625lV8PW5gwoHRSP6BNbnefRua44Ro9
NJi/V6udr7yX5rneEqmp2xucgmhskY++x2RzwC4ank7j1mr24lzoIJQNFqsCgIKD6doH2iN8klMG
jdbpHp3P1eFtUOmFIEnLs2aZW5fD/rLWCGFOHikhinKQ0PVPJPh9eAKENG9ID83jDSiM/OOyYabr
yX2iyzSgfEO8jKhfVHotf++3wounvqKF173Axtp14AfZTyKkbQ+h6nX4d/6JBv3f1+86EaT+vimS
KmD+RL+2fv3KVb6heSki+Z722VtGndKdzUDk9D/81OcuBvZlHHRL723x9cb4GA8tkQmDf0dNOIGH
j//XD6nfR/m0quZHhtVO3U6PnBxkVDQeI1pAxIOeyMRl641uXFyE283TraD3L6rehJ9XG/wrgMiN
YnveJyq3khTYfpVjhg0rLsWulvuCApiJwXEQE/mPj/x21dr1ZOj8eaflYtXSbzPiGmuzdKJoGjAb
0Qk+u93KJaC70J/36DYKtMrJ7jDMqOmZiDf31+6FZfq1+1O1m5uoWot6m+x8zN2WLQSamiFYTafc
ul1ntVShQy/Yr2a/Uh4bCBoxmwu8ruIQx04mbkPAcB148dfOaoH36nBa77fnf1YkMlzZwqiGG5AB
GpE0wfbwUxITJ79fXpx+7Nl2Eb94pJG40J91kDqQ5dsoSDClMWt4bw+u+e3Hr2XO5nLdlqQVTSHR
aWGcAZ3umTXQ/Laf0umed99e9l0N/CpE3EijHLPym17aPUpJ9OhowCDKzhxtw6h9d6l1vKyXCT/h
7B7fDQ5lhQSEU4xzp+GGPcgnEUCiqCOm0aoUCGubzfeGVpwYH8YNM+JFuH61EkfroNvOOIIU7Qj0
PyICG3xAi7JoMUZy0/n7sT08b3jkgrnOCF445beXT75IR/jcSAYtu9yEjwFca3u8AFR11febzMej
lWw38tgfPK2WblEXAVukmix8u+q2/D/pnvbEpJJJ6dqWelr8Ttmn4UJdc/LaXf+1FJjt26VWllIs
qiPODl2DzI9avKud/RTqUUMZ5L6dTIgClpBBA/B328CxbxfKZSkXM45LkFIfa3fAcJtA9C25oi7z
Chu+24Pw93a12tUpcl3eL1p41dw3Z0ag+a1nXXVXYT7UITYCRJdAMOWeFu/65Xs23kZJVIHvUP2t
ixtlrBiKpsxM+vs23fehamdQ6wnJq+SyRwQaNYRX/2OKKYmG3TeCYTxi0wncN9RFSIhfNls0Fhi/
VDvvw3aBsF5Bdrt4Lj+Bjs7gHQiMchR03+aDvpTwpZ+cn1FTTv/oydwsXDv686kq9OzMh64cRvTS
eWKgjDt/azMZzjVQcVGcuWh7uWioum38ZsK/n1Or//usH9QYb/dfO2spk7Jksb1m989gN/zZ1CcR
oLrRfxf9ir9Xu9Jk68+I4WX0n5iPBruqZidO5bLU1EJD9xF8nDCK6P4Qnq0amRzi6f+1UO2zpudt
srmU/0TCZO5RaVOx8Zh4LiKc/yJPB2T+a1u1b7lFS+2yv4pB6XaPSoEvMM+fQintyXHc0Y6uRMNB
Pry3bWwEOlE0t2VdhAO/wopVvsrgTfFGpLAjuu/0hqPU92edy6DzagS9V4a5jyYJaGvqqa9iwpfz
nPxsSPmoZfQGA/CfTPO2gyhaEbVTg9yMpmfc9vcJPhmJ4K4TMNXYNozwpeu9aRR/J+FX5+g893a0
hqXwHw3YwkftmFlw3ugrdJx34KTdVLj5l4vzsn3tyr7XLwPH7muEIX1UjlY+2rCNRvNB3iPIeGL8
O2RBBqjVigiXyjrtzQtfe23ZpD5c4ykZPGKY6iRAcCwMG47/niuDABcVMUOkk7Te6pX5/c486K0T
CwKrQwfwypEaj1fOmBSvFbj+hx/sQgAQHkbS+aFpIKDD7lfj6xUXq3bNb35H7fWet3J6yiVxzYtP
xo1QdCXy8+1xFl4QW3vporbrmXb/KZxMGhzVo6hDV5DLY5ocQYdRj+qP0mWll6IN6lKz6CH2Ixqw
bFgUp36aDMcjM3WzWu26b3TzpFgZqx0dORD0MBRyCtsOEIZF+qv7FLoNUdUDA8LTorkCCY52RB1y
XxbqOVkXuzN1KSTN4b9Btl0wHLDhHYubefcB4WcbFDhlGhC1EOaS7VcoSu6rafaqC3pMBEuFCiMf
7Y2v1rSpB1k09xa2obizOgj62n0pDGNjrfPVebr1FH+3ciuGteXuTqdLu7k4OPzvJSPm8pZj+ade
BanXXw7Mado5LtzLHM3Afff8dE48hhajjCNGQzGXetAOyJtfwGcIDQ4GRIISeKIHmsdlbyuhdNWZ
Mzo9aDg48UvvDu7XTmpPvigzeZEkXAiuwyv4di49chWeMFRNN/1BmIm4FFoqAq7BrNGaL0m0soUK
MsU5TEsP437BnwyH4P7hIzqjTmO+/Ghrv9ereRPUKHdVIV5WQidsNhgsqc1N9850/GlzK2L3hFj2
BsPecBcfRSSIPsFHpQNIQbYe457O//fGOiKBJJ+j/Js8jQO9PxxCSSNhsyXQrHbj475/a1QH0L8V
ErgIQtWpsJkibVNSJXX63HMZOQVuWkNEjtLzxXlDLan7pjherD/RismoUVx1R/++TQ+MGb8AFo8J
eUIWU6a5bb+8aZ5lRTtL1hfqM1gyAW4HP5iIzqfXjyejUyd19p2me3X/nW8Xbd0uaphSWmQ5i3Kt
Bh/TS7geoCL5DYZEmNF44xPwnlBTP9pNMkGN+61d6cMp3SepKvb7+irkOYW7lCcsG8cjquyC0Pnf
nDCT1EQqjFR2HbujpNtSW2Sbi7jUvog/6HqGZ5sj9kDqhCc+bdP5io92ayI4Xyb1ttv4SCBDNZ9h
tFbJtjjmMuc7Mw1uVc63jVDjG3pe+QxpBxEhVag6N232QTn/duXadSqZaqJAoc4GiTwjTGNiClOf
rdQ5ozjJ0DJGTBieakSS4KInTISXn+cFot3FxV1Bb5aKDaz+fQOP4UFB4vZH1b65Xh2OEM6hqymD
5ZAZor2s87KPVPhRjaikq5T0/dGbYHIFrA9JqturnWj7VDekK0WLFtosCXtG7BuOv/km3LyIhC6h
t+N1Y+dnNQjjp/du8Uy7Y/LzY7lhs0UVW/vr59S2Lp8k1VgfYUednM5MpRTkRzBmEG7+DERvKz5T
sK6IHBtiiAdxqTjyf4+hZsmleWtzLLbgY0Vq9TEY+NPg08O3OzQNw07Dalc/9Ncuhb35ZcRWeXLO
DA0RQYowrzMFEEf1IzvHZ8v28yGkHegi9kz21kMyFJp704gOLkMkBt0yJWwfg7E401tUGNAR9L0z
aH1nskBL8yd1wiYMxING6+3J1Nz3GQhdaVhckGd6BzOhow02qzfNBxfbH2MEqQ0PX2Dk9Xd2rPSE
YDC9x+XT8yj3GwzTfQh9+0tqEdh2Z+zmG5m7AXZY/hkAstkHU/JForDuoQt8SPh5oaIfVkHD0g3X
sl6Mt6plVeVtDJRo17QYlRpOl649nvt2tx1Q74BZ/+GOjo2N9QcFlps91zHzc7KbIqnYcwExCVfv
b50xCbLNFJBJ3HQvm16BVbPD632Vq1LJas9Y/g8/IvW0HOQcRCXYboJnauJv++MV1F15Yhz3i6XE
oR4FM7Tnw7iitJLy9Maf3RcAHDgdFo+LXmXvnJ+019hrvI8XOd02mibAFpCTqAfZpnbWNocqpRhq
AR3Q7U4EUtFZ9Eo77Xy+8Pw9Bp58NXm7h/v+tWrtRR2281UlGawKJvMTp45LB4LPVGx223fo5ja9
4Xt9IvN2n7WXs65W0rzYbDRejgvd259uezBfvubh0Hthk0s7dn86X8smSZzH9+nfnV6LTL/s3DHn
xZrIp2DNhQg/oJ0xhYwAaifvtFFW/EGl5WabV7/6azmtyCrmuLDNKsCXXXx35oM6FpoocObs4aZL
J5E0PwyNftM3bbhJdQJAYZRHTfrnhEWXcOOcKb1c2CuBmqhJHtbOV/raYJXuFyU7pBgKrUMA8usK
ntmuXK63Zx6QAOLN4M5SzYICgLt+p00GlrlhvfswGK1QYHCECRTx7xol2s7cHNVDoqEZTAs3EG1R
G80EmqKR4QbdnY1jYmIR1Nbd/8Nr3rOXaBwAPSHrMQV32qrFBtKlbUoS4BRhL8yeULzJ3MF0EY+x
w7TP+hVQuXcQKGQBjR2Mlmgb3Bqr28VrAcJmqZbLwkqJw12/JywjUIjv8XRM0Zu+bEDtOQaFyP/9
jGDNtd3nJkb/g0zg9hfUggZ9aVWJVKz4BRSyfEZcj4PPQHRtWPKryUg9iAtpDpFe6ipYZJKBmpHS
E8AQ24rVsIqy0xOQJuDz5omYUOlMP5iNWTqqdyFInIKSsKk85u/9WF3Roa0iOPbwe8POcm8DBG3s
BNx5Y7AFhmhfoYJDpn/V9vj1zhco5S2OenJB0d93YTCigclXoHB8ehumtj1iWYse8ZpEuOmd3yXA
LN2GRQkeFJazdQe9TZgoLSctIavAG8i7zHXlEcD1iVj4hem2jt6jU156HtXkw0L0qZt+wp37ED8B
YAzsCg08bN1JaxntCGl7hZrNzKA3uEyjqZh7A5viqXCEckdTdHyvalFbspYlnZFPuSRICE87GwqX
VzDQWHLG5w4FlsA+8/5EeMo/WDsC5q92JHWPYrJSU752/whqv6SWrlj5Ra5aOb/Efe3t7YE9HS/d
MbeP8w6JgUcNkfo9Z8OCMImonaIjNdU227Vnf6EntYZUJ/CcxOJL52PRQeRqOHzpxtDlmPKJnPyk
YdF7vI5YFKkpqpmIPCEacJseaEUbabMr5WhQigdmR99dHJdLeXzhNxj1a3f7xrCJxUj0uVJsBI2U
28VOy9PWbGniMVFhmOFCCOrHEXpeZ1v8I+jl36InowQv30G7L3jCINvBoIzwMEcUMg+h6ekI5JjI
4TNCmT8LMYTUYkZfo+e/PdDjk+G40UymqG/Jtc9/qdS8bLevL5/2bvQ9BqDVfee3NJHN7kMXcSxt
JDDolOPqjNqxGCtNukgQ/a7jWDC4OPUg+hSdKeqWYfiflxJv12sLX//LpuWUmBa7CzvrQDPraRTV
IlsTKiCbJ9GusIO4nD2F4eHja8+Aob+P9b6eyOLIiMFAhcOATa3F/Qeux7qoNKyaS5IHY4sq7Zi+
iEClUNmL0X7aN4X/D0+YBZV/KNIUum93zAsoDrBTOOGt/Uo3ZussvDFGlP6xcwp/mjpB940JsUkh
0EmB2ADpUTNiymKOrPPlyHoi2fgHBIMPfekTMeCsGt7VwzOFnAFFAz4oxdraB1XOGtPTSTsE+awV
v36o7wLCBY34hWEZ/c1bDAWKQKXhhdzj19jj72Vrn1I/5amuzKne9UhVfcqUnW0gkpolvcKA7jwm
WpRvJitRLxj9HG2p2zjt4T4Qr/2I2lEbykUpTPEjAJH1aGAy6peif0C0wuKU8UR81rDxh5/398Zr
12llFUfJLDNqtO6ZwB9GAzAmUC0e5UP222n4vo984s1B14x0rtONN1OxHpGooDCIZzMYTIkFCAe7
YmaTF1OaQbdXVOKb7td9QMoZi6FfdDoQ6wG1d/t8lq2lVWSKWJ9AuPcxzVyyZ7rDILuu/wTfpDyi
Oh1OfnbOhP8Hlx0+/yzcn8a+y4OAzGIGHw+rJYsHXfstm1N52qy1f36LT+l2INrU04DBGG/v4ZPg
PLB056vBaolbdOu52rQ+gFMRBtKYk2u37HSw1kaSHACfuBTLBgPiUjHaKYBqkdLOr64F+YY1xau9
W1OkW5C96ajWgy/1mOAuC10oWr26F4okFOcEDgSn6MWaN2HOW8NFexDysM1fS9a2WbYBbKUZSxJ8
rZGn45b5KEK17BeGwdJ6HDUJfD642mhkMBACMhuRplLnkeyWrcNZkQhye53lsEdNeAnoRZRhRa5T
DZGrOcddrvcF9Ctd88SdCHQeRLNq3HDcdxmnxS/RZeACV7WsK0z9l1dU07xVLBcGexc84vWwh24B
xCAqfhRCD+KFbdyn0crtfDU6ZJHg1L80nDJCP4g0TGKo2e+9NadGQ1f92tszAsuetf3BwI4+5Ujr
0Wx6ougncE4Ys2OTFX/4zcGUCf0kFX2UK/bs176L9n6jHOVcsAyAKJDhROOsA7nP609ovzB7t6Hl
cF/l5aB/L1h7wdKqLLJioaBK5ppBtgEAq3qDFI0O6pzjb4ZsQ7L4pIAC8rnvvS87HqDnQ+dn4WdP
P422/B6vWvs1Nds616t2mjEVZXoZII5W5BTIxdnzU/Q+KiHExGBGFJqdB7fbp9YxsYYhslZIF/X3
fuj8fP03jxBOF2ILCtJ+jJKr/aK9Ke8TXSRdS5jaPb9HfET7x6O+Y1N3eCIkbLqAujjy2gUk7oQu
R6OTnlg9gDCFlNc+4RCIyWYD1VvsYZN1eITx2CYFaTvBKmIiNGo9En7GiykCvJ6cXbdyYHR3RPc1
7gMofkpxudIQ439o/I2P7unNb6xFG1W1rpTTiQmsAq7k+jM/8odGNCRyxPOEIRz2JqP/wAAjHsPc
C0F9BUZbq4LM2+U2Vy8Cn+/i9BASxOJbDlKG1NlOjChrpGQ+SAHbNyvWKiHzA0KzO5M9wjP7GAhM
QTB+QZ4UOVCaHWFjS+56l2ofngUN6lwKA3qYd8nF+PX4z6XeOkurs2iyXxk/zFZYutEQQp3dl+3J
jxX9hF+t8ajB1t6XNsQ+/122drJlYmCHLgWprivKphcCKCQ2KGUmwThDQ37lEL/BtZWFXuX+g0FK
SEk0X6mHHxiKL9V4wmYgYre7B4JfHnn8wqsP4DvtnXEkdFRQqdzRY2fIecO2H0QRFsswgochV+bd
aecM07GWRirzeWeYeFoekNm4vv0+lWJn1OhY7gHKlC5/L1g75/xA36O1ZYMiUF0xDjJhsl3Xga2d
BZbbBL2+Jqr12wQyCk0BhJfQxKuFD+Z+v9taR/aXUI3J3V6GYPc8HkT0dmlh7Z2IOhZiD/yH4h9S
I8G+uDIEzDdTs7/nFAKw/tDcQDrFslDPZIDfHtrLO8+uNbDfvD4TdZd20cMdnOxl8J9H9hzYrx3U
fNPC0pKTbu1lboRIjPlxlPTHgfcuwrxJSInt7yvxyBneLFgz9pk5N00xKopcvDejKcVTGEUUGjwH
cjuAX9LUTDAuu3HMRDIX3MkkBbPZbvgdDw0BiaPBd4NbC9vw9iksT8uNsjstRYOMIF/1/LW/mI2J
Noc0MpxYsML5Gid03hsjkAfpBYf+a+3aLb2kFgiEjN7CzmWQmj2fvR69kgtLHGQ4qRtNN8FYfiuF
LFbHnA6DF2JR1Q3X8RlnmAU/bexi46+6pyXydgTuB/koQlP56o9+mcasZSSyXB5EsUok8RG9s/HY
Jt3yXjgQJ8Q8NNmHu8I/A5a5DaIGzmwLJJ5uP0KyrZYUorh9ov2dudiHo38GKNsPna+vxrLTvRG+
Xa3mbMrFsl3OV0SdHc4bpPBxHKE7EMEgD+wXsLlebkOBipejCdxW02l6amIzt8aC5Smt004C+oNF
vN3sNlfmxurY4nx7Am7kA3Js97/51IExFa1YXKyAyI6UJrd+b4XFwujhwnJQWgjQ3i7ckorcOCyP
14D3A4tjREX4Lb4rwV0a/Hw9fzXCCe4dze2Stb0q89QsuFDyFEkiBkcsfdQ1gzErTpYQye31N1UK
qRv+bVselIUo3MOCAUUHNZKJJbcbPS5kc9/SgQw+7z3RwvLBC9pjmE5+gBDRO+S2TmNC9yCEuV20
FqYZRZJr6Z5nwx0WgPJvqT/+Rr8KEi+Cb9iPJinafyCItZt0s8+a29mWpnm+nHk2G5uCpmUj9Uaz
cIfVtFb+RYSxZ8y4MOXmltLf9yr4NroBwqVDQBUA+s62laJesCsIQL6HIvN5IsAveomLaOfPYRsK
3/yVr+3nr5/Yy/pzO1ZdlEfwQBU39CfDG7nHzs9EqG4jnYxx+Pk6Z05rYQOak/wvRnM4naZ9Pyhq
ctLU00ETgFCkdn/7eS/nomXJqxIEqkCbg90hPqUM1UamhJIE03abP+6De3yzZM09qotzvjpIsnDw
VcA0V9pRY4ghgpIvlFEEoOC/ucO/NlkzidX+uFxsD21MYudVIASnixETvEWtjXrX05WfiT9sWPSB
HVbgboDRUqkJ0Pq6PVm0qs/FhUFLApvCuWL3Fz0KTBSLQRs15nvi0OrX9/dqtS1m5UZiGMhOvra6
r4zJiKQLJalulwY3Z9qORs+627BHsYe7VYVAIsRfoTdXi32VRF0Vh4JHQ4fbPXlAcKZRsArm3QDb
S7sFn2/TXWtaVhjXu2W5ski1Y38p5N0ebdswLtI+F6VqOUAsPov4qJnrIx1yJtCSoxeaAN77hnmg
4bEJc3TFzf+1eP3F6KuyvS856U5P1G2xTmfkjel6tRzk0Qa4XH+aLTHPQmGIPIApAV4hEFc03mIj
7PehsijxG69rAv5NhEIMrGfKLMD5v79O69Y3Qyy4Ng80FDRpwIpJV7fHhLB/oZ9biTKRW51U7R4W
vXYRqzLDz0JFio3dUNO6qRUZMPDkfmvhny1fNbu6xcinQdmOrXPXKHuGND5r4SV1TyvkN/052leL
TrbslWq8TKKNFW2lXrUd6MzzbJdP6n50ljzApwylu/Cvpl2gQVz0E8Sri8Eh7RnbuHXqNmxUHPm/
n+R/N0o9lZYgm77jfsnpzjrlxlaZMMRKK5y0u3rWFNfYIATmnplBz0whJlzrYvxUAgJ75eiQC543
Kyf9lFTG1dpVy56XXqX4muUWyHa1neXeURjUt3TWRkcfZYi7mU7G5HrTUZdeixyTYcCKnR3dQ5Pq
kEqm83A/pHeKkHCkonL74ZbpkWaEIcmTLHUWqb3e2lbpKEWwrvx1weROvzg6y0WgrbupGaULzzx0
iyLW8vCwjtoFo+mj1rZ/3g6K7eBQdOVt/2BNLqunvdXfW5N9202XbqLGya7fRrZN6yLLtisZDGQf
4Fgwqrp0tVagJyMGJEkLZhZ0pJVfloZd5i9rhkUdnLU1MhfRYXyUB/NdP1WGMKiQU2Og+xbsdXe9
s5Pkp0qD5dlXlnx+f5k85WhfKYMd6tSWreeulDqKYisgb5aeLHkm0nftUFHdc+HNk3CVeYssWKsu
csNaZZcnfq+bFF6667SWnrXx0gsD7t157jJriz8pU8c6OnnV2WSevvCWQFIRHzRCeY6eeffcjtbt
aHfqLJLJpZycy86WPWjO/iPFlU+rgabb20kaogvH0Fdz6RqTnN1ug7zqpepAXTwd8rhqf+dpqDKN
vv2VLvwULOvG2y38fBXq1dRQ3OLiLHQPVqexsrkdC7iHO3v3fnitlvxdzkn11iP1xWLT0bwIje58
suvnYyaynrhHE/nsrCqnPZkHlced5ELmss3pp+85Yir8ReE5Z+5gYLb65WqgHnvLVqQU/d02PqOD
lXW2TAucD1bM85r320rPDBfwChjjVw6t5drWLq9y1V20wu2XnDgb1VNk/hf9NHvTrcF8O9xuUA9Z
zYzNt2FOir170GPLiHbSrLBazj4brszJfvul76YGo3/5767+h7DrWpIc15VfpAh580pSXuWr7Yui
rShvKff1N2vPedm5J3YjZnp62lRJFAggEyBSDqyaVgqZutC2znJ15uvZrs7NHEvTRUG6tH7W5l01
b2K/zJgcrceZcy6tm7aelex5GX7V4WxC10k9OkYwG3AOF8szyus+RIZ6LqaDqpyEHZv6ZVWO2vC2
yi9t+lrvkMA4rdNFy87W8LYNP7JxLzE/kMfO7hncN6ZQt+M1DU3TS7VodYI0P0w5Wxomqee8OKh1
VNuYRB8MMvZ6wOtEOHRsGL6uVYmNAQ7jnfMY6nyDfNvVc7lcZf2y2LGYk1QJVSVUqqTgsdz6U/M+
mb+LcTfNjKkf8pyYSjjOJbE5fOCTZkAR7t2uo7GFsJ+e1DB+XPh4yYZzZV8tzNfvT3P/uMtZesr1
aDUzsk9BO+M5RZN6HsprJXvVHluzn8X4t1PPfI+lLE5V35aO0O81d7fH7U6hXWFMIXNqqmKEfe5O
I8PURSyJbDNl9pc6mlJf2j0ue90eb61fz4nGfbMK6snLq3Dl/j6FqukZs9/iK60rGa6WkxoL8wz3
aO+0SX3cM5Q0dz3Z6mgeD4Y39adl+8D71dnJNj1ZCWwrLtVDOSecH2sN9uou81Xwi6oe1Pwwj/fc
uI/ZvWneh/RzGO/y9rFCFqAwnsftac8+t/kzna9t/2uopM8PYmXNyPAqG9ROqxAX7myxrvqKExbO
Y6VULaqcABczzf6AtVMPxQgXEuAnbdWf7mvtrSLimA6JUfXy40+vBLiJFKICejIqIX6Kz5FQAp76
lh2USmD2R01EcuPKK4ONZ3gT/T62vja5W38sqmRRwl6/dMrRlm6F9JQqB80OTCvGdyuYrhNIjq9x
l2vMRr0pdzc8G1gdv5R2LGuPT2qpo5t0bJWTKd3s7LUoPsrtqZqjVD6tWWzJxzo/ZAAaO9SlD+t4
UXFN+63Kjk1/WvXEGg4WVmCOCu6rFO/bwCZ2Fw8S5RnSYJY/rE49yP1R0p9t6IPIgehiXDduBldj
yEdcbquERv3eZEdTJLi+He9rB7t02rq4RstcTXMFCwv5a3/Z3Wx7mjCwEEECtqj5+JVqPCz9eUog
gqN+5AZZUzJVCa5V2mJ8b8Vzkk9wyL10zPUL3gwv2q/MLiG7d8IqZvpl32KB8aXzFVeDV+yzezE9
LKjG1fdnawzxUX7OJ0+yAzzlMvPkKsB14sW6KVhwd5mPe7FFIpRQlwNdi8zRG202Z7FQ/WX4duyg
t19L04NHhdlY+rOOEFcqpxb/7DlOPw3fXfrZ9W9F+qmI11TFeOb95d0enhcZc0ZfG+NZ9Od2+MY9
LOtTMwWy/bo1t3mH+vmhxWBetca8Wzj9eb/hsRLdBDmpNUgzfhBSe4wLWjoI4wDl2a+G8aNJJ0OB
R3bT7PHfnL/O2ee+v0yIbkBAItq7E8+OKuQZ06e9fJLGYB7ueAa1dMS3KlwizG0MJj2xu2OTPvX9
cZFcVVxzWAEeXvUy5x+z/gyL4DotRaJ2x324LNbrlr0qOXHKRPADl06ZdBw/ljLMtYtZ38z0KLTL
oD/32WUY7hvELEChWiTd2OKwHqPr3yqJTo6XqV7zLRvE+O47tmjBOrsGhEUKTGoodwZGUcUdW2x/
WwqqrwyBvtHIBunN390mhUxkTE70rZbhz4AEY/SVPDY738EhJoyAzmje0fap48TICL8JkBqYqz+7
DUYxQQoEYtZSPOlhdqxxlX5vJxb0jnXW+sYNiqUWTDHzpNl3Zh8frTmqMlaYbj16u8IkCBd82oLN
j+G0VMI04h1SvmHxqUPWtnPVwR1LT2kCVWPpEs91+IixdgNiR9WOveVuBcbZhv3qGbXf4Wxr65vZ
x65EojmpSrLrSJKCxYn6PIHU9KAGIvetJVnyuCsP6hLJ6TW3kiY/hYXxbvfvkv1WLc9W9Yo/e/Wq
KW4hQ6Z6v869jzYqp7+ZuW80zDbdtfPlOW6KYDSDWfZFTqTzMPnNEhlmmNledRXMkS+7hdG/x8I+
WtNTzp9r6avRD7L1PFn30vkt5m/o1pG6AB1xMNdXOz82+nuffpvF55rfhXrLIW1h3U3nl69fPHur
8hOuNi8/axBo84xgIN60+VvbrvslP9fLRc4hJjMatGhLmulESL/q/mp3T5X5rus9aRakPcuPxN/a
8osvv3p51Looy26d9iTn35P2pOu3Qb5WRrh3kcx/9OzXHt+d2ZsGf1kvev+UFd9L/8QXZEH42403
3egJippsk19r2zXB65oHG2Ny+YxNmEqkmT17hqC7N5lRg0veu1u/HW392mqcKFNFePNbQLSgJ6sU
9SMxJ5oJ3+7ucvE+K3d5eWmUN668SbJfYDBG0g+vmfo7Nm8bZj0XO00hpppdavloyUE5skw57q0v
7s4eWYLtv0hWlSrI99hRgtX0Cotudwsnm4XbIf9ryF76e0UEZlTriTZ6jXbZ8msjI9/zTY0K6WB0
5xW5G9nbOEN4mv20e9Oyy17fMjhW5SAjSN2zlcEvt/0xFVdpuAC6NeI173MCj7BX0A8PZesyLeF0
LRvac7wYBkB7S+7V89G2I74ctDVENtpkUcMjgZSyh4tnauHOGJEt2JqyenHxRGH8We0pJramZ5Vx
o8X4xTIl/UxqLYBs7bSy6YrDEtqHeMm4P/PLNpEy93c5mExPh2B2TgvJFVmSciZDF/LLxD6/KqWL
yW4KnR3MUGZI70fA0I2to/fWyLTPXUCNtSINDiSYRJ3cBdMRJxeOdf5RZTY1TN68KjCvWUnlmY6L
rymhZMdazfqRqb2b964dWxWrylCzaf2197R3guaKa8pTpG1uM9BlYLgxobJiJCNEcTCZpmeViYyH
FjvUiYGt/MJhOVyNEygInnZQj0yXmVZjRPNZqaI2JRbmUuduhd2KdGJhiFYviAaIOYGaqCpxfvK3
bAznZzVWk2EgTmRKlCOb8so0xAsOZVihjEXl8/itC7/IaX2WP2eoo2rUbJhVELH44+imgm42mZ+r
nhoWjoNkd5XpoOh+MgT/ZGvJNrnDTsYBCxM3hzKl1UX64OjjgvdKSVYQ66x+zs91SUUIgXuzoJpD
cf2KTpprPuM92GyQcff6lLQYVjY/HpyKKAOR1t01Rm/93SBUcJuugFolWmh6t8yB2rzhPevC4VmD
CORKU4i/jUSUiYrTgDkinL9bsaH6gxJgnXWN2i+V6S0TxVl+PnrOZXiXpkQ1XBmIVQmG46hTMYWd
zeSRmVKE57+pzNC8VQnwkI2W5iOm7x6zLS4RfqXD3MbWHq6G1yyYM+D1A9sNT7SATBb0bbejsIIx
c/MxkvaDJiFrp7KSQAY6lYK0cNeBVgD4UF7qg1WJnM3FSHC7cNXV2ySvqZlkUyCz7lepwkkOWz3J
K1rwcBv89k20Yf0Fze4ewMz0LIPpqce3QHeCrmFGzUbHV3pSY4AvdMzKxDA8+AYH+rrILDFoXqfZ
l5CQW1LlY7lnkr/dp+uOcLlTXWWOTVvD7cewt4MWetoApjkVM5E2Wjn04cWu4pv3bmZSCdLbFjOe
nYuAFKEFmwkNxW8Q8IzHN3BT+AQrJLA2Jutxzt6gO6qlKsMGyHRYIx07NgtWIrovwWb4q+qtLfS4
ma66g+ZNDq1WJmFS1OialWd0kBJ2Fd2V9yCz6cRkaFFZkZVF+0qrgy2oVbpaycwpUnApqSsSuaBm
y3QzWnWGeS6pQSbubrB7KIDh2Nqr1lBzY43COM48FS4v/GyMS4UOUrA2VyHOcwsbD/TO7aE0VB3S
4SbsS20eDDup3+Anyu/SCMvebSA2q3pa5wHmRgpiwxoqe9Ta0TLCeHzZJvbiaRj4z5Ou95rKbyp3
30mjRzMSTj2Rx7AAbIAgcuXB2dQSxabSJHfH+W6JwSyVknRKaE6ujPxN+AaS0RYvEjomFV3Qq3SF
LgI8P8YpyYS/Y4/B8/M5WbLnTHVtiXE84QgpptkFuCw99bujgKhafhiAuWSvgf9+qlMmzBAmXwLF
qLR1ghqzJC0q67QeaYkh111Qpp7owgzJOSwWW65juh0J08/NsO2D2vTr1cuFa8oM9413GNtQ2cAc
hLDgtGW8cm1AQytSukRGPb/xrMlbuF/YrOHB7rjbCE13iq2bD6yFkofjmoFpBKpOm4Y1LTVTJuW0
1Yi6xe3uqYj/FUWERBmqR08nZH8FZuQHNgZ1gMwoAU0RPKN69Oea8YbtQFuab9VR33gNxuZ1FFeE
i80liEf4+Zfylk4uByWjEh4ru7/uUbM+HJeF/HoiisHEjKUlqkL1NugWYqGIDxU8M6obstq01+gs
05mDybluwm/XuBg9GG86EzklKWiVDXH4qAaqeTLRpmScuDjV9mVfolb2819FkBHsH3en2nPgVDOq
HfOnipNVoU1BgLLt5+mcX7UvBbPTKtKdx98MAhSCDNE0PCjCHOiVPyxIex56YDhctptrrAEpMTBQ
SxwAe3dx6ge2pYweUls2gEBTCeKVY3gVoLz+4B6FcBHXi8oVZ6V2YQ44Ul8PDBEKK8BLZu10kzFp
hak5620ivnfNV40QAbaQaZVHIx5aBqSA9fam7VIWXnsDnaTk9KNyW7aWDBRVjVFgnHSFb34iYdhm
7Agi4GnTEBr2jePuWtybrqRF88o2nBPEMJcoQ3OW6Wpn8GfVpdnc6qi/jjM1RdSIRDO8EaJxEJf/
xpvJmAkI9C8fe+7riDkmVBOC/R1LYEnuAu8v/GFh0rWMW8iciYcDBPdaaZeuDPvK4/h5PIw2hnUK
5fEAYU06InaF5ApW2GPyE8546WS84d/KIHZJmw7yEgR0SvVX2jVCKG5xNYCLR2ZFV5wCFKSXKPyc
gcNfIMNWqtSsftJv3U7kmSA0Ymfh1yADMVek/soww1WwGvLpElUxpf1zfhpUUIBu3oQ2IIPimk3g
zG7eMXw02wD+U+4i7rhT5ylblJ/wv7VLjC6x64OmxtZyUMrYHPxcc7PFK0w2IFmU8BAjYUfqcp60
eLGiufQ147jVl4lHkuqZemBnCbwyXwMJ2tZS3K7PxXLQ5zO+rpRnvL7uXOQeHGhYp75iMzUNkZY1
+aGbrxoCcXFdQQgLXwZ0lh6JEFf9ojsa+8Fo4vEv9nCQzqbkcZuaujs1sbGHg3oxU+gU8inRnFuK
XbUfp9Gz3oqaIMxViZUBP7FuYdthvjnvZU0fuWsF2B3plYe0Sjj+zhe6rfG8h1l/aBQfhi2ZLLf9
fQA9DOqGQF9jHIO1jbcK3inI9mPZnrTxaqVnTTqPwwURGamKoQRQQobfMFkxM4QvLQuXkfLOg2Qj
Fm21k76+GOXR2iK7BwEVGaBPQPtIx7WLSxFAPtOy8Faho2C3uIuOUEEUV/ENf8aRKflx8SCB4ZG3
29IxKbLepcNuPwogfU2LKrS0qJ+BHw6C+8iRrPS4yMe9cZWPWmKGgUDhCuSOqASX1FYo3CkuNBt9
JN3OGhaoRzAUKh5TkUIQxQq0qbBg2MdWNBS+ZbnY2QokSlLWTrEC2NReZediOhd9OUt55CBazZFc
JbMSIDcB3MidIB8PmnyCT5UMtvE442cDAktKiHiXgrLSMYghsrXnWj7n8lnfz812Kgxv76hWBAJq
jyDJ22Nph1h9dYoKJZRlZgarcZTMM3cSYw6WFqbpjVrQA6FB31PERQZ3eM7KezpzohXPPLvZ1QVh
2eyi2U5s+1KUx2m9mObBKs+WOHHrXC2HUv9YW4AA0MHRaB4QtJQ+qXgocVScDqIPbBGnMHMI2kBt
TYSpxJyc8hghCdgg5/G2gzII2/SyZMlY3RVxGtprUx735TLuVymPH4BGD5s1Wks4u59WAnjGyp1N
h80WqgfXRTuldahDNmh75fPd5CexJHt9UpwIRYPlqXgFuQqhn55Th5Otp23NbJtaFeU11TdSRSPy
ashzItlE/MVsqp7mb8Yvf9Hv/Aq8gsVvc4JMADBnQsolAkf8S3VP+UOd4j9VL+jGYiyrbEOTXv5z
cKgOdfLa7uQbT16XSDppr+K5hQx7TkdoB0FNBxkWd5WZLCbJETKAblDxgm+rqUAlS0Wxg7TXcSQy
MpycDilkYck6kwI+Fr+t0wJ5KkhQqCBBQwiLgAWBFClnNkZ6bpQPTECREQn0+jg5mY5kRr8eZqWi
bAjaKKWT4i0WtgyQCeF4NzBKnDYqxnjRQdAMgZGzXaOoZT1qPShJSeCSHu+Li3XwrceZdCRA1ELl
qLmB10vhpJFU/XXBIIhzcEQdUZLxWAY62hLrg3W0rrmfJfppO4GTk54nlCugTtWS1SDFr3GoE+sy
VMTo6DoQUB6CLhikgCrswvaNIt1JOWlfOc4LLMwCFaVRKBOlCjH/epHxTfoZfsVX82z5yxcQnswZ
6k/FymqE45UNj6KUC7CTjg9/6FisBq9XI0sH6EfR65GcbAObnlXOVMg3Y82hPTuwEXqeA0OkwSfI
F8AFWI+6I8EnBgAschZY2EgQmgGdAKWB9zREfmiP6tB3YjpwukMQlzbTn1bScjI8ZScndCBN/8+F
1r96L/8otEIDFd3kOGX9UNT7o6I8CdHuTd1tN12Ph+2oV36Jum+X1YRXT8p4qC3PdhJl/d11pInL
ITVuY/WVLSfUlbcdjNmLPp8mRyNmc5uKa/MNflyugzQL0+caXjiDlC3y7im2zRXwgKrmserdgnub
/UgeJem2Ds+SimmExlV0b2b+AZQz2DPRGkgMtCMpdWrJB7s5dY0vo1KxnpGjK5VrbBGSBoAop/Zr
/sg79v5oLUC/VNeeKzCIT+AuqtcRxa2p9EoFecl5MOmUUZ5fiop1cHmzV5UMKUaqP5fZQ+9Ul91B
icvKIdYOJFh9pgvo5aIn/7zsEKP+HwVhW3sIbGHqs6b/KXJe9qms5M0qI8dBISsZu7ORnsDVlscW
oqyOn9auUSSiCOsixOdNzlociOB0VZijMNG4i03lnJYY4qj5ncpG1FdhjinVqwC0P0oGNvBZAkJ9
TozhsHan3Ip1YJ8tHkePf1ucdWNgFuEYSGcQEzNqrD9IoZzhtAlPWaJF92yLTc6jrjabvg2hx/Ve
1RcNuUt96Qa/s5j61KGeslKeelseaV3YmKdyRZKHjAlM3mlezot51OwIQ6Y/+WslM9nD1FqggpmW
GC6auyYm1qZ+JQLdpDUq+rDxyZ2bx/whK+5EgHrzKqHvwMW91pVbQWbNJNW3WcGfuK0NfpqumAGA
DtHWNTjsym/mR0q/qlRGBxfiEVS4B9fZv8veQ+Uzbf3UZvx1KN5MyA5J/sA961oodO3giVxnZCmm
vL8CwYCY2tdggWrXmxb2SAnrcCjcPGgeOl5eIbENgqxgjPSgntnUBfoWpaWfV2y+f36uIURNt4Vk
B3X1txVoEiT7gvjNCQrp7rol3PR7AOzCu1uzB4+tC9Z26ErbslAtXXQz7CMbVLI3JMcogc+Vg+QJ
8+64qZF4zmyGQh6KEqj7fIqg091N9lm6hUsJWvo8dffV9nNYzWNbEW2J1w6INCrSU60ceJXooLpX
MgjYi4fKKWo2toKfhxQ5MArZv1XkQXTPWF8EQKNGReWaKSDsFL/KfLOMKu7WgASH9Ja5JfSQ4Pwa
t0V5TmUNaDXk9eArKk+F/XTE4j4CFaw6r6KZM+vLsH25o33FytQdVq/L3G5iFQQ0QRdIXmVQ8WmU
4JAIc75twxeOZ0B3/H0aQtzomKJXA0keaTcQPkHdxB1YKytMQYZAp68h91KwAaqEGdsM2tigOtkC
RafFRxfI9rY7TLG8AkhJCzEcZYqaQMPioyrbkEqhI1TWeSAXzE6DUfFMAIAlHJpQXSNrTSwjqoSX
mq5uQR/OWzKmoEXm3bHIipzCYIVKUXfM5dCQIn1zDR325HYQdcxPGG+eScRBeryhqk07LBfydcUv
UQmdKdxnlVG9oMpCZtttYcgrMw3XQVo5MbUCYUoLFF4yYEkKrgA5yHLaG2buHviLFD1hL5UFjAoE
6Q50/QEkA20J1iprKKDBkvl6kThQBRcU+bAD3m2m1TNyHeTuAArLGK3NWa9PDcTq68BuvHaNUFcY
oYj8asgEdeN5pE5K6xK0NsamZwkSIfOrh6jSiykgKo9OyhRS8hgUhy3AAzQZ9UDkLxro52iH+CcC
L1zMBrVSfY1568/X+jsD1EYpZn6gtmE+obUBdVMbpUZPF+BfCd49s4J0QsJG1RQsN+h7DSPp4fGg
G6n7vIWtB03LtN7PlnAEX9nQtkHXIYoA8iMgoTTMutpdZV+BiLr4C/SXfpVSZ0W7hIufqXW32UiZ
YGFAE1Vxhy0FXWwJcMKrCzdtPHv0cwWMIssSNII2KR2daLJRLgy7ItxAv00REgBkBdJ0BXVl2mGm
nPvhPqh+08WdFYP1A+7tyOiEEsIZoL0ClMkEHKjjgmRcR4KID7DQj37r4VnuI0GBEdwh2mHsuAAn
ENXn/V3tGJ7xg9VzgHw95Sf7ykcf3E5ZesjhKlflMdiFBTxiXBSHqok0PeKyX9qHVY9lMywGQNWL
Op/V4cUW5wbVL9m3nEOHKbmDp60v1XAxSxCpoWp4HcTkM09VQKt47YJJg3FrXYKmuY7162JfjPmQ
FScIMU48gFWK9L7OJ8tJwNWBgARwy7/A/YLbTGsPzWVr5qEoAC1LMPrdTsv3ASCOTjVDj4ulXLb0
sMuHZbhk220HLkwJsi+zO8GMzRHasf3wwBGbcrW6qw2O7UFm2xWiN9XBoYHbvm0OzS/b2zhGNpCQ
etnViwFu27gW9c2105RI9U0o52246/lVHS6DuAI87hzdHRFvbpUSYquVMLvyaJYnub6M002fbi0M
PYtM2RV5+HCHHniMbvAG0O0R/JOyuJ11nlDqtAFHvVnydQdsnlspQLuX1r5sw0spX8fhZasuk/O8
zpcdXULjeZ8OMga3CK//BC8KRQvUmavNhxtYel+dztYS7WkwoZWpvIzaqRbeP6cf/5lP80fap9p/
zcDGXHAbWcjf+9Emax65OdfyrYUzajE31bzz0e03ZhbBBJZ9DyYI+8rBmpN0YamFMj82AbJYFBtp
pdI99xDwclAcS9jsSdWh1cpfu1Dfo5KHepeMm0wUAC0c3MGmGlLcCrFNEMPR+F5btAMU77z5JmPv
29FYuVnxKhmhjUVw7uYS9vtdLf3tMJa+qhOppGoJsT6KDgzbXVoqIyk27+LwCC8vMghI7E7sZgej
iOfpIC3ecJMdV0n93vLkD6GhZEHmnJnAGsd5j6fhJOUEaULbsBVc2/aGKnZ/WA7DN4KXpLLhvD0N
byi5a2x7rnAqCadvR1aXxJCo1FyszxrdCoQ7ntXfLMUdoWT8Aa8lpe6CfoCe5Cg8Z56B1jDDQRX6
Ciq1fdRyzFc0v2wEQ16ANFwhRSjRGB/p4oECBWbu/KpCwo+qIDadp1sH3n80O8hXMIb+eMMm6Pwa
qxpwPX6Qpgrwl9/5ywncpFkiE/IL7bAl1f40gtUO5g/jY0N7nknAacOtZG/Gh1xT4I0hQtxAGYlP
Xw1ETvIHZqnRhqJGyKNXCjXXHa1D/nBsw7VCzx3Q98MvOapv7Jd9vyBZNs0HMQnqChUvcJsCJToR
7ybt0dT21r80PxrpfqTEaRMQaP2LBRi5s46OJaYymsJTj5kHgKmg9nScC7aR/mWA4/fq4V9Oz2Au
8P9KtTFuQ0a2bds4Yfh3W4cgoYFTACW6v7443B4ZJ0/TOUPrUAl4EaOlBF1qDzG3vQSMJdx+XxcP
YY+frIl0XajMZ6DWqP1pL0uXoNYkfjJxwqE5t3wST9JRLAF6NnEuqgGLDpjRoo+QAD7DvN7TgpUZ
LX+Q0nUugOx7U1IdQss3MPDSVWRBdukLPz2blttjiNVOUIPy6/5pWf35Ze99nApR3/ag+0SQU8Sv
fc8uovCxEdGC0hNUMD4dLQC5lv3sa6KogfMxg0RbmLrEAqKs5f1LJNMvqkY1pHFRPut+AVp7QRX6
BRY9/XJqaHOY0pOMavrHjgH1yM0PTukLma37fd4uKFjZ7yB9QWIqnVcaTybOYvFk/alTKGv9pOOE
pAMjeDq/f3HeHJArukjRhkGs71FGIAuWTwv079PwVNGuZLYV9bcHWctxUDb7VC066F/mgv4ci1al
h99r61iWaeMAhVe0WX0pzmTAuNlMgEvLFtViVAepNP8LEP7jtNl/uRcITWDWkYn2/j8nDlTVpq8F
z+XbWESGc9hvWjXTNEfvgV/orpKBWg1aCyyIq6NEdzJyNLW4cjSrDFi5OKFctK9/rex4XZjoDo4S
pd2h6b620huR5W44vt41P3PtL4KmDhH3zm/5vzj2P46t/7+7sP+wdauW1N7Aeb3bxEcKQNDYvq57
HBaC2sNGnJPxusEVopiiAiN6ecGMzjf4Ca0iEsa8o6NrITr6e0DSNd7wIhoE8xeL2idrI2BZgbhR
GwLlnvUudMBP0oQUMyxtT4oLnaU/HURU+fmfg5Vi/v1Mwn9vCgO+DBn6CSrm/v19A++Vraq9g5uq
U7hahr5jjmagzEeOvAfb4LW1nxdo5AXfSrfmm6MJBvye69h+izItZMG/drg3OQQdBarP5nQ7778l
WBfkpDd0KQ2fSCL2nTobwcxlAJrt0fhL1s7dZTpwumiAxd6QulZ+WSRfQx7QBFixR6vMiygQu4Dl
IvTXo8k6XyPghd0GUYZCqdvFmMJook8dbWifcAaF4jYgXDWq3030faMfK3eHzheovIVtBjiDJBZd
2bTZGB4g+qPkSFhUbV3kAAZURD/lhtoayzLX6r2XBwJ5R5dSX6IiE1joo/jmyuP1dstT00CzUP8P
lhLgHH1K6HFEW6ffJvD1iAIoGTkZyjC0m/GDbpGhwzaa5rCZAzzSTkFb9qM4UnRe3fvO4DYS+m89
Ha1G/0fYee02jm1p+IkIMIdbBuVgSZZk+4awHJgp5vT087FnLubUaXQDXQHVVQok99pr/WmrMAs7
WpSqQRXmR7CCq6Da9gpqwn0Rbwsqfo7wyDM0R+ltU2TCccO9vGhncXYLeTxCNm77fKX3u8L/N3fb
Xx6I/2ptZt+6qeKPQXL/x9OSDeUoDcJ04RGQmk2FCIej65tNGe5Ta1nU3sjJOLT0hcNCprPxtcUz
nyc1uWcPdo180Q1L8QNAU4XTNjxqjo4c4jVvnL6fmxmdnX9dVrb2ln5NB7Di6S5euc154Wo7bUf7
MMgvE80uFCFKbuAJoFIwwyONIs0UiGskoDpaWogSmD+Q9GQ2xx83r8D3b7gZaE2kndm7THyAqWWP
4A7sw7a2zSbaaIhD9s+3iUf1WnHG+jeqkPCsP+KtCcnJ2cIdRzUspglK0U0GOzmITvjqo+6yWd8F
e4wC6LMsTDsU2CdsA24OlrMmbdxm4/IbeAqMEbbV2CF0ix1OM5UBuolQKpHtGsyjndFcxO0dJDF+
eJoyppXUNji9PoGediQsc4cAvpQe3p8rRv+dTrPUAZ62bVB7OZANzZUiAh8C0ML8y4BaNhsU97oM
LuT0X77KrA7nKp3R5uHdePYOTXfduFQug14/WHVHP3X93zx0JLAaxVMhNLOVpW5kVD+GC9dR0glJ
vyK8f7bQc9vqvdjy0GzFwMKlG44uOGJnumawDNNZlRFwHHTtxqML09rxtetlnK26p8dYDQYwzSIX
/CPGLVbptezpAvcgBUDCyzp1wU5ya8nz1EJRdt7W6lYYSUYoQhBzbT/m63+uiWTg/11TYxGLJyra
XwEx//mUW4L5FHPOsbmwP2nmOp4WsbyjFvqDlz3hpZ1Ycyp2HqSNFQ0uQW4AEB6FTRDt4UIJ9VHN
jR4XMUlBiGzNtXaW4qDNlSam0FWWrBkGNWxA1clIdhGneiHfFV7AcbrOMaHm+jXPOOCbIjiqp+0s
6L6bryNWd9GX82hJINuAT3AQnKvHEU4a3sAKlOsxHMGlwpmJXvIwi0tfXeinmieodYS3aMVkLdkZ
U7FsA1JFiWdMdvw54wdbFKfSHVr5c3LrU63a2T4FIC+8du8PTkWrhOUiPYiqq3zIL2WwSculP2MU
IGUUzLu2S3CPI6szHeU+rWFTwsgDewPjZq0yS3Syk+MSnQmWKx1W6bSxXWQu3bt/bFNHmPVGrvrV
Vmth8MzOAbKGIHm63f3HcpARfhiJI8lfuQK8sMOwgEIV5FMvwFNmG2nc2HyNHLmPDuLsMOcqCNVt
E6L13Dy30IasOKRKvA8LCoilOCThLDOIOJR0r33jsIFaiXfjuA64x8n8Inp9H6ZlVG5kthXTLkGX
VtUG9jynxIASDbdhyW+gEwLIjsxF25XS6oW13SPmtmFy/RaxnFPB2f6GN+XUjfZ08HG79I6+Lvfi
gCKbssXEBg+0bAtb40Z+S5nd+a4CIbp8INwEd44AFO9WcAQkoY/dqrFbBo6/gdsRfNuq9tJf89Ns
MBEQBCsGZA8A9ql4L1TAuj33RGZdzw/OiF6stPXYlZmKuSaHgbfeGzU71UtJ+nt8fA4rC8MWgmdG
GxcRdKjY9a15m74njCFLvNOmM30J23obDswXvQer1C2yw0AJ/+GxeAy/6dY4oC9lJEVSHCgLPmT4
/WzPFiqUzXMl4Dkz12K5aG9NaJs3OV0/UULY2Yo5c2juU2N/JT81M21/NH+tr0W+C0jPQFMHCP+W
fjeNw6fmERUEp+dGKvYEpbGYQhcUH4TL45kDQAY3LGefDvvDgj1mlunZIrvGJrGDM3PS0rB7721Y
iJUNGMydz9xu3knqkfBj4xJ3fM1Ccs2MDQt1BPfeNBHMufnX8Ka9dWtQ5foMzswHY8Lxl5HIrrxC
jR1eZHDjX0lbQIhtKLvZ0+aBls7BNfG6u/Ho7sJNDzwB4AxUbVgGG+ok8sxkG6N8WkuPwbRz2Uu2
3CprkTfrwVq3ANzRFZJC59hWEGMZVuHA9yst3GDeJDlgAOHbULvtskN2T5wQD9aS2WkLVDvrEfvl
JHk8F5qJVH2r7TBdCufUclkyTb5Mb/yk/Q7e1zzDqIAynOZkZGxNiCZ9lDC1qyQ2li9EHjzUz37D
LYBXCI/VCiucuAaKf/g1xQt/sHhudbe96wQp8OYl/dfCFDk5HDo+ptvyydh4vujpEaGagnD2nDyQ
274jPTA5wxAmyg0nL72pb3w0yMjetTZ8KLSjEH5f2rRixJIXjd3upo1QHcIbPGH0En/mBLWx6W2m
nxap018IElIVBvRhmUXu8IEhAXueywQ1FwDEHhjPXspFsZTnro23pnKA4Maf1SdSWAfiE/nsWVir
D/4ms5ILu4W4BeUgrHHtNp9IQiLJHkC6K7v5jaE9HRx3A0h5skpvzIZ877kA2NKSqQ1fXmqzddOD
4upYfskzFAvmhYin+2z9BaY3gUn2kystNiucdfIWCHf6aMb39oXTQ5XNX0JchKTuk9b0MwGIxXpV
LGI0gk6Iko6Rx54++HRdiXpriaSFqz3deLUuhTRcSjdfW6W81MTfsMdLxYmssqf9pD1iKc/3mh4f
A8j+OuRqCyj27GhEgeIIH3xycd0w5VSzKjJZ86x8pQfGX/FL+81P8RUZbq27E5L9HkODjdZ41PdY
ZMGNGkR32y5eSgBhQMNcsHLVNC4TbWxTVAM6JEaeC8JHcXoP3J6oKXPh90ddJGZcRytiX0200YkL
ssgleh1iT1g/HyjzgA8t9UABcJp4yTRrrafOa1hirasKjgZmDUyGaklzpwms1YsqL5p2grQtho3M
NJb9C/Eo/5H+8H/D1P9rHP4YpppQqIex0zG3aLaheHLhVJFd+DZFc4uQ5QLi17xSjTl5pv0sb5j2
6A/oxCy7/DRTu/81N8kW4IROi+4PMjuHeLJTRK6Bx1lguXkeoeOjzzhy4feMu/LA88jyC2KDR8kT
511bOg8PwZm2GfEEHeKTcjm+B9YtSA7FFjFrvpLahd47tiY6wqHx4T4uTyRhm+nArkzVntSlLCBO
ZIcqVLS+pBdNTgNd7MCLuvmquqcuFgQ2rmSPuYQzycxv+JlK8cphTXcbm/hOXH5mt7HuZu/QIJQD
0lCXYo9HtraHB7tXcJLhFdDqJUv2CbPYwcbBE6mv7Rven8qmZpayW7CX0BqnBwQIqr5Of8ceWN2N
j18JHuT3YG9d6R6h+o1bm80oWsDEWTm+8K7rRzCV+phacAuQcYmbe6W2bhwl2YbaBXmn9R7b/YMf
9/nX7AioCi41EHFc7E2PWm+4411gXqeqeRY9V/Rdr3rJSRYIeE2vVtEmWR26aof/CeCPnBdWQz1K
4SrCverV2IB5Ha6wNyJgQp/uY7FPnaso8n4U0yevW1yR7SLBBdPpbVmkGGK2/Zd+9r/p8DlciKhp
y9JMUrf+HNrS0E8iSx0v2tH8TJJtVC4iQKcl5o9oD5KmyszcNnKEfUYeWOIFV7CK9BbnXtW74gWG
b0bjgJufKAMWkuhCWbPDCA7nObMiDzqFeMQ+AtPS2iZ/bGziq3y3BIwIDkColmwQGuRnBoXkom+T
i8bZ8EwSS39Li9QfuRgPFkxerasAEa1NKXhCQQmrwvDau6oc//l6/O+U+ucUywmzpHwS0EsE9B/L
tBfDOPZLiynW9yT9Csk5fbESC9Yqd/gzgvq35k6C5UfrImJ69NdsuLPr98Fubwre3HCBCJRO7bUo
8IarLq1GTrh+TnaPF/J3wq0WOdFqRIRFa2ULb6MzIEjhenrBQfSsIz6W4cJu07AggnP0BF2mj/XR
Jrio0Sy7WaSdPRv+PplwgwP9NM61enDRIjFoiJ8BTSY7TXiIwcEnV/Xwqy5FjCnLhGuqA6bvR3kP
FeADQS1rw8nO2H4w9zFLYLn1gwWI67z83L8WHiVpwzpssbIEaxFq9gNWMvGa2lHpQDUwapZtBTzV
0Mh7lbV4ylvFd4TYSU74ubildonYwVrp1C3PDzdcSx2FKpgjvYc1b3/A8fGncUg2tD8fiPmfr1m4
hJGsW4dFe2I7UB88QGypCGxLeA2M9f1KXWnX6YavYZYLoScc3fSUfWnLDEJ81rxwpxg8mmo2oPIh
uxWjMwPLGK6gPNJj8+D9VtoKe1e64EYgqKonTw33lOKnB3mP9kexra8Ko6SIMNtjst3LSIx9R4sW
ZoBYHwByrow9CuUV5ZYSp2swGwtzXSFyXk0bdEeoZuDjQCGzj/5jwDZTECHWWK/ya/CCKvtaDNiZ
7MJWZkA72Q4okdgVsFG4owJ4hdDsIO27H+HF7xb+OblkX8N1fjmqrOA8sp+4WGWoxvO7yphgeMFP
fJ82HP78PT5VO8DbopxBEKdyAfjEmooB/8ufUnFTL1M8rEKFSJG6Wiak4CrG64pg2bTh5MrGg6NA
1tyrt/ZV2tPiCG70BQcoIdLmFtpwgcWBXoV9+zzc6hcawx5zQ4LLhXFLxwDq5eBlMxkZJOfQciFX
oPbG9sBsj6rt2t6R7AbUP097F55zScQrRAEU1lgo5nqoUneBTJi4DJh1r9EIaHKzRb9FDaxrMGCb
iO4IKxtenOCj2gfGkj9oplex3MwmA3WLO8Galm1o5+Z9uPbHAtAcfCnNblb6jVBJ+hfUlKPj/wYh
ILNWVHXJ0lWSgv8TIZCD0Bw14sYvw3F4kzMX9InkUBRAu3bykMOTuIcnuUZADVmRK7faTtcm3pI3
40tepppHAU1dSk6Uu1SVEZYXKlpfBgPrJ/rQMGYV89RkPMYDqM1ve2N71Zd8p5IuQV+MB3znQ3ZF
sqMmS58WN2SYt811Y7k93fla+ICdwHya2sKJsZpZ7xZMCwP7B5qitf9CucADeKQ16V5YoOz2dOl4
5+/6e/IRrZ5e/RjvBstyYVxGTr8qnJgR6bV7AaIDkBgXhblU3vjq4KeOdhzQlDrlfTiywpghQ5gf
pJXyDXnRbCQ9Vgz9Z+VRwNSTJoLFwzF/egjFp52jFvylPWB6BBYbHgXAjwY8lq8MqssnIGz/hcMH
4vSG3YcPGTOu3JpfefFFqMUU7tHeN3z/c7KJVsoWcqj8il5VlIGb7opPAGc3312YiHDxjBt/PuRu
d0L3B/kNpyC/zSIBx18ICB0pWy571PMYdFsYdg1V1NGCT/LY9NmVc/Jn0THSdqcO6jr0+FxSihqX
lOJHtsbIokFY9PQq3R34SoRS9CdU9Fh9e2355CTXR7mltrHuUt0ZQPl0h4wJmnk09srLtVQ88aG9
d4MdnhBnj89ZFP3Pe5/2tw+ubHGyiAQNo0p/SBIFTgtO6xH7NVbaL4IPELgOR1anfFAQCb1AOTAc
rBXgR3DTei06yls9D86AATF8rbLMgfcURoVldmIvGF/O2asauIxO0TtwJALM2G68GPlMSM6GZyRr
NOijtcYTMS9yjlhnGL/Q1Gf3f/5myt98M4Vjey0Oj5CRWsp/LMk61mOxmp7TBSqGDywErvgJ/AHs
0Ve2gId91uuqYBpEivC4o4Z9qy76K1pViXGHCjizdMCZODYofxg3NZ0sM8hAB8vsP39W+e8UikTV
KDqnZVNFOHnkP+uHNgYVp1PwYVEo+pYTB2czWhWAoKU7fUmV17wZIC/0rYTZqBD4zcuIaPQauWmw
Uhk42XLeguk44Ncx3OcnuHS9EvhibwEC4M4mFmEK59wHDTU75sTpSpfAZom+ICLdU/cIOKiadW59
UHeGrdiim7GpOtOq40QKRMbTyqp21oCVax2ipMh3Uexlqqt2nomG+GGs2hOQILthVXhsiPjTgROG
e3Uvv2C18bF+TgfUTNYny7Vt1/nn7Fr8HHfDL+YgRKJ4PuZBBjWR3a/0u79lwlROz7VJDYfoheCF
IWAyxK3nWWdxTUE48IwB6GHDyyebW7NB9SK6wql9a3cjvvdt/tFjPPupH1VsB8fnhcfxyS7z5GXY
I78ShL4bsIS/HCqYwYjX3CEZTs8NupNfvV0FWObc4EoKDNAVjzRIkgtMjuTfxByLL8kBzXRKLtgD
+YxoN9vhzOTPJ3hVEFjSW6xoh1U3PbQLSmB1Bwe+8L2sPWYtx8i8Z+uUKDYwLfHAQU6kf0EDGKWT
N4ZjPqlbs9s5IhiBjD8Kh+US7rffIIZ/xsQRLC3zhz5Loa5DT5/hxvjatpDjpHOz4iKgAAUbqn+J
wUvfytU/P7OwO/+95yGdJ4iftHZVVfQ/SkfZ67I4H8B8oVIMqTOJi+bNP0FKa0wuh0CfB109mXc1
8fMNR3nlIXSi29RWQJnDN2Nt9bT19AJO9dIaM6ZPGkZ0UH+r3fjL5ii9MeuWt+cBLSf9S4U6hLQd
6IYN6sCvBogtwTa4jA6sYzQw9sj9QBEJU1x7IcLWRZLzk1Hu0VS2NxqD9fDmI+ptmei0N8wFgK/s
y6UDKHFgO4NEArWbTCQBjkwyyKDwS/watvw+MWt0MB+14SqMNBm76/MgFPuuv9Dj12fLuLYwlsZS
3Ahb1br3KQIUpwrOjfZox7WwGEUHt5vWrSdUhj+4+JozxEwLFUQbqdkELPDSIUr9VXkbPQyah3xX
asz9gJnxe4cw4BNSuftKGCDu4bogwRJ4cKUdMRZgS8Ctm7iCuYkXwp1lTUlrw9eovub6Wis30xri
SBTs7IdWvdsq9+GubbnW1Xu7N2LoLgdOl64PWF+ykxPN5HymuMDjJ9hy70jbCXjhIX/rX8aH8fTS
3/RmsjmsujvgZrP9YhcOftJtt2K9oMPtGrtalU51R2AxrSCs5rJAQVhF1zjHj7l+Ivj+KHeGE3N+
kDUvgHQrHJTHhFDyoq5Zx9aeXIpiC+5QbA3IMp0BkPfQX5RDc9e/rdiRX+jI66uGHxmM+K7cq3fK
+5F1WfOZYQn19/TRPOI7366YFzSGqXoN0oUtbMST1rvanuZAO1vX5pdptDu1eBl7SkL+EVysCGcm
0z5P5Q/3ZZiDAKw5lEPYlviKRiwXNuRqs+zdlKS2Azz5Kbik8RJchIDclC79ZpxEjA02ksco2oI3
eeNiOgQ/wxkKIsWK8aqcpsO0wexAE70Vz3CgpLS41pJ2Go5gqEDldwzcyCHNY3MzfA+oTZPX/L/+
C0qyN65RuadZ490qGIJqFz642Imw5C1htSsWT71J9JV20OnwpgO1xl/I382Ki9Rs0230yh24c8NQ
edb46GvPWgKlws3T05evYC7WprihzIaZfMiSjRw3sb4BYP2vyuO+sTu+0uY0rLvWAd08U8CoZMbg
5TcIkX1FKJ5L/eqPwvt0bWYDPjRluzMvqCKsnhnNRpj2+lzzMKzNbYOa1Xflg06Wx6neClt9yXa4
qC/Ut9rAhF9tUKOf8492VUEK74OL9MIL945sLTDPI15GVwNqy62KJKdY6geIOTwkR9Bafkd+Xb/F
LQ3YEm4BfEPdhapBEpUkDuUae/GWA3ZpxbRP5MG4j5GOqV/+Qn9HSzyoi3SGK4obWq8tABCZoz2a
6NyBJkpf0h1jCd4nrMkuPGv0ZTCXQ778jPTJ+9mBjP2BADbgYlT/wqt4BhDzAMFXzDqYircMslwd
QV1kwmY6CfEKs1y7FrfGWqEqUb4I1dNX+ZcPIxu7AOZd4qE/UskXcuVHcFHW/Ujflm/0t9wzz/9c
6f/GtsJoo4kgJPQg6BjnjeD/pTA/xWgoU0seLn3mUR6jZBXXa3xNxAXNqj106C/dK0QlsVjBuE41
0juW8rRJuy1TyiS6PUcbKx7yewvAax7K7CdIwuSG0UIJkf7S1rpluSY4z4zcJPae7JkS1r8FvQVu
pIaezYtQgYssCnQEnkRmnteEixzZCHcRzcc3bAQnhvv0ROqMKfkOjDBBFkGxiX8EnJNbC32nvpcf
arRgDlUSlH9IMtYCvjf+K3YRyXzjUlfXUw8g6gKcFFcTwI6Ij7kl3+Hlswa+0hod3T9f3rkd/e+d
lPBPTrYxlDnv1JL/8wILSWz6aj+Ml6Gkij/ige9GgQOiNhNWYQUHjCNO+sgI6ovqb0kr11Z9KrO7
hmMgVYBCs3zRWzjEVPwhKptUgLw9eR+Cm0LhPGpmuanEn6y2ViJhCFL8biQCSxPdwEaPfhUZKwJl
tsZSVdL1VdBXI9za1GzjY9m/l2JHXA4RMnimOkCjqkQoqmMJG9EbGLQeprGwEou2nvapmRN39E3h
nxRE5WKgoIASqqWozNpMXF0J6RxpBD6la/gMFXZA6cuvPs1Qd2SmXdpr8XnJIATiGH1TvaynyrGM
78n4zZKfkQiE1qhXyeBhr+IRoetCsa5K1Fktd6wuP5XVb5r1xLAsdTD9DD4HMQP4uF9Pdugz74Fb
DrSVrUiaQnXwx89aPeX4ERXquRnZhrhTy1+xpnEBSSq2+oA7TqwAU4RhHzNa+zz10ZIbEvofk0/m
GiZtSrlQOXH9KqunRoT7aL7kbid25yZtbaU++eNVsCt9wMlbLdLqXX1eEsymWGDV7ZDucgMd83QZ
axKmnpjV9FuEvF2RY0C8FwEhTEXHx9YFUgeqY1lLGXhQvAzTVobIGQikXLYl1A8nVDKx4hzP7xJP
fRm9aSba2a2ZAwu4CpiacZaziwmjKRKkUBngjJ7SvMbw9EVE9FSzsKCBeKAUYGDS/aJSRUH5iJNz
GZ3yv6L7rFQlfOItfCdgTtF/m+I48LnkYqs0K8k4j8m6lWZTowFFQ8AOMWfkkhhQ5P0yjJbR8xIH
lJByK2YHmT0ZERo3ieFK+xHhRpRRs9vuXDfU5WifqZvEYAhKd4rOHUvW+fPDkF5UeU+UmJZe4/eB
pCsJcE0G5KpMQmPYyduAH4QYpLtsvMpE16kVdzLE9exP+Iv5B5ybZW6T/iGrG1VbkOxWaL+ok+P3
yJyzDnXxwwgOEeljcbQclfdM3ve4g8maMPnK59hfi8OnKK0nFRkwDjz8JTWs8csQUn8ir8f0SbhS
V77XGEOe1huhbCZiiQnbIeaNa8i1zWh+X1nAU3qtDX9B1mBBsNm00JXX1Pi2ivfUIlknvbNEcZ3R
ADMDZsK2qo9I4QeO4ggJjCHVxO1JBBtsCN/wHJDqs46AMX8oo4r7FDx6ZEjp5CquAzwt2LJhO60L
riYN2dQEPYogFTIDypXYB/DubyM+ku6kMwlbj1paxeVRtqBsEUPvMtWaIyWkz+qHlcOymo7N6MnS
PZ0RndztG2L7nOdX7LvBsNffteJCCsx0SKMFG6gZrOR5nWwMOyHT5l2gvkbExHh0LhDQ0UfavpTt
alCPfPYsAkdAEIiEr0HmRf7+CpRdaDwrOE+qgyQ96F9pSJArMZSRTECE13g3SUOdgOzj4sWvNXIu
mGC55qGKui8m5UgolxEuHaMDlK3ecqVwuhjjnUWf2SDM9wVtVQ0PKftu5Hg3GeKiLU4C7Xelbcu8
sEsg3jsQU3dILoOwlJH4wfJKIVhltgilRSY5kv7STcssXoT9qou9uNihDsiEneCv8/EQC3t8XEje
CSplRmnMlXKJuKUY13Qy8BxgeoS28EsiBjnNJUZCetEM0pnchFhYZSZEsUaCe/rijnyWWYW4aHHj
hAQzwHR59XREsgmEBI9ZA7sAWAHLjYtw78s7qOnhVzbWuK3S7SQtaehCmP61qmIJv9Y+ZhpRXgnT
O+4hQd3qAYkQYBA86dGuN1K+HXoAimOPV24Wa349iTlt5Pckrp22NB0/WejBtQ3PSoHyP7o+q9cJ
YTTDddF8CkiauaaWtpWtfaNvaTafxnryvbSMuXy+LUdXY8TUsOuUV7y7UH2R/DsUB1Eh2mjDNp+2
yzFbtvDZTU5cqdu5hvLLtEmmTROei/gakBzSFa91zfR+YgPsk2X+XuFvp+q56oiH2BXCpfGm5Ueu
NjyNPw9SvHV/R0piSC7A5cjji304c9EQERUckd2DmovYshDVHX5VdzhKqmMBnCgzdRfdYzQcR5Qg
KqpEIjrmwKKciQVDdnvW0w1lKTzi+8rq2f0Gk1ozmqBqEmZbpXTkVQBJpx+Um1XgWZoX74RvRgsB
YRg8sU9js4AqTYpbRbgjcNQPi6hFYTWu6/hDaj7NekPWTv+E89BuPtao/JhXD33i2Yjw5BG8gIAp
/e30DWbup/moGaf9tFuUwr7KEAMeinoHh5rUngLtJb8yMLxLO/lXLr51xmGrHxaVddWZmdT++lRO
ivIL66Q07SaqCel5/lbkN8nw88+Ch+MYl5BI6JKsozmurGbJ81TkRx3xIZEVdiluNeslrLalAn7I
NK2rBGaRXtdjOVR0zkxEp1tUKYMe1nRS+32UgQYSIdjeQaQSSd5ItkT1fJFHBn6uKkBYeFVkkGRc
ulXDpoScOMJV/eSIcibcaaVZBxmIOVTeLflVRPDWGihC9sGw7aOrMBJ4h1BcIR6DTLla2DzLd5p2
X/zqMWRyDB1qBBxwzUerfbaJtAvR5wtod9oB0uiNTKGk20jpMi4XGSNDCvkhWJROPFSIxbpxr5eb
MF324i5gAHjCqIL5PCMniB5PGuMmA/OF9U4WUXXsyf0pgENVaXRMKLJSv8n0bXoo2KQfPY2fBF0V
j1PzXEbEgj/JDcquEXMvKuVGOvbTvWpGO2Cs8ukBen5VsnutaauRVBmfXakz/YUZfeosLqPn1B95
H+ir4K/oiI4KnBDWMvqvnX7vh5/c2g24YjAdENjg0xbq489UTvZzunXpTW8xvh3q4xPk8CtukXoi
HDNML1WA7L6qlshe8n7pJlY9gqrhvQ0+9Pg9FjdygMimc3OZsUk/FAMt6LeCUDXUSTpTtsQumQGR
EAMuxnwx5BdfreyI3AG1pvFYpdCpGpBhdimDlyko9sgE1QlqquNkxGTXE8GWrhQEbBNLpqCPamf5
XXQK9Cu2/lxHGbxQ+j2NvCC9KQEUiw4ugN4xEL86cp3SODkRamQKzcp6CpAxrz6u4wDUL6HlLldx
I7rVh2aQwRbgx7pwnhMgLTPw+P6UD1pM/4T4VWJQyYJwkcaQwjDgQv6ECqMkELai3v2IoEJj7rIq
+6lNKFPMl2p4FwwCHVLUnP1mRK7XNDRmvde05NEQ4DDwWcONOvxo5dVQjUVVfMb5QwDzwTiXolrO
qC0B3ssS05aFCFXBVTOR3dV8mLTkBp9EeT6e+Z4Mo1jsbJ1tmBv6NMka9U8qbVWg7SrzLgV31BKW
sTWIEWgR5RPgwH50HOCdkq+mtCtiBw2KbPJSIa9QtAuBmrv2WMcL8ZGjfoBxahCL9Pse+bOM8NjQ
2abp7SDG90m5ydCPsjN1/GD0KjL0Wvlbjfgpzx+EgMfVT5fSHq6z8t71aykfFxURPwQGTa6Ccic9
pRHSHUYzJSFOY9oZuIPQAfnFLNg0VxUzIyROc2+Td7GghK9M9HuSj/HvUgg4z7BwBydqCsIPEAa0
Ubvq/lzLhu6xXt2a3FhytC4VGycoIjL6akO2j3GQhX3pk8S+N/ILei79Baworn94C8LqLNyHayEA
/XwhaEZWj4Q2jvC6BENO6n0is3e60IMh4p/w5tALomefzpw74AT6vqTz4q340LDhh0Y9gBgKOHgT
D7Fv5ik3q9gJw7tq/ottRVLncfI/5Q4YbywDl5bKUC/Kfxy+w4GHhoBqf7igdW/RLJPcF5K6Hqs3
Mb0jQVZ/i+o1m32xaAaCt0a9pfVJVU4hgwGPZEQWs3QkmlshHUlfIxRIsoPGyrJOwn0oVql6JQEz
GzdjcpgHNJ/Y80s/bUQuYrvlX4jRxsj3/Mw/FfEep57UbvOFUG4M6ySnhzzcpf2hH/bkIBjWuw7E
hYvWQAkZo7aXcHAfpWQfRDsz8MjJI3EJn2snnzhjYBDuM3NQvJjCRspcxXjrPsPyJRAPT+RAz99J
eT0Q3lRqyHVuym8rHpLpwh5CDeHvFsNVE49mci39K38uqjeC7TSipn28dy06lHPvH+EIMPjK5qYU
iYLa1sZ+6t+l9GH0DurzMP5q41ddXUpoVbof3XztjJ0MRBG8J9pSCjYqB9HgW9P25tN9ZgBZ5ZVR
LX6ecfkkyatIFFN5LUCulAtYhlgf/gVt0OajTP68+3BNlsn5H6ImSX/wYlJVhIXhFwOC1ouQvRfK
txB/5A3mkRDIcfoQq69MRId5zgmJsYTPiqeUicvSfjoaiLDoCBjRbJEAjNo8yMMxjnapuJWrXaS/
QfeKwsFQrqMQojj9zAgZm3Y6Hs1yMRrEbF2a4XswX/MWa9xW6IlRP7bRbVKOOS5GOqhhkzfcu3UQ
EN9X0l9fg/zcE78PhpyEpMCwuwz7Z/pC0gD21oApXV50j1z/AHVuhp3s04F6HEYhsX2PG6veTuUl
VvequU/IZ0CbOpKdRnfxlWYXwh0NcT9zStI7XEynLthYJnL9pZOGsUwmaB94Fz5j04/3IniLGmII
N1VwUoRLxnAMUN23277amNaqJDUqR9jtKNEmV7c1W8ZfpvC2oxQQVri2UnTsK0k/JOR0EEbFAERi
U7e3glWxZ1SAVMyzR49g/IlOJoywTsK9zSkp0bHzzyB/koDqZi9lKDtWY0Gc+r2IXUnaCso9jg4J
wZLSzleW0vNayHdVf/+XB8f6b2vnfEqeKCnQk3+nkhIyKZDLfLiQIJ85xWuOSHapvSGoZkw/4APG
eGLXzrT6SOGJiTB284VMSrDzPOVrQjYGO75FXnsCD1iWe9I5pNfQmY0KuIE8zp7ds4XAprVL6UEC
2E921bAfpC6pF8vIA8AiW2JfbmgpX1K3ecGWqaz8NaGuO2ye+SKmvnOCDbbhaDOfXWxxBHp2sqAv
r/nFWAi2hssmcZJ+T2q25NBlVQLTxSxg0rYZ1Ly2bLYEXpJxs+z0LRWYvlJa9u//B0Uq9v8Qdl7L
batZt30iVCGHW2TmJFLhBiVREkiASCQin/4MyH+dtrVdVrVqt21JJIjwhbXmHPP0aO6wsk2kT4uN
7R6Sa+YzBBQryhjJgf5l76EE6Cx4/D4e3TPMWdYEGs2k422iIYixtWexYDcX4kAXsZglrr5lN9o8
ggWj3UDPDH2MYF9YjizEGcTGeNWU3imY3VETov6XSC1xAHz62cpwAQ4ao8Xnuin3zayapWcfbB5C
Q8y/ND0x0yJrZ/e8Ntk3vvSLa0CgSMDCephRQtYUfNEosE/TyNPe/32nWOMI8m2E0XRSjRQysSSF
fLk/y5lxf1FOqVTXu5YFMStshlcYAh8Jnm0gQVTHXtg2W3T/4WvAEqa5jvTj5PKlmw4tepj70Gbo
TcdXh8IF/4WCTmtKR+LZuIhFkIvyJTeuAZWUfTKd55Y1LpgsB6dVDsBPotzsDJbdf1JIsz7P78Ln
iTrixabCV9NN5pAQ8tHWeomPAKDY49y4aSzwhSB+kAeP34bsmIL4gpqJfYRKtALBw1bpUSGCsCjl
y2/UPlNsIPS7VQYfG1HXNcY14tIgULAj1u6/T6w6qgD+dWK/dVz1Tm3vWlzWuxNrTfSwkEdGAb6L
0wFxMJae4YUao0mDv3c5p4Q5UDrW+SuyLDzlAGuP0nIkQSB6o9WKnuhwPlI1c1DMoHWRqJYgF+Ak
0eOh3351YVGeaOWMyAvwNyK7UHpNPCvqWGf/94cz/qvXGIOWkGrIpk4O9/d5qU3JWY+FrN6ZAVqx
2F7QILaOqCbpf6DYQOjMUgq4DfaSpBwDE0hS8P3kPXnHz9cy8Rz4pXaHNeYMVBHjVWznn1hsPqNj
u9Hf1DdKjzOnPhDRtEWKMKytF/mIKHjZPMcPql8vrPXwRmdJ2Ut767NYG6/Snl4SW1NIfe1Hu+lW
6ZGHKtn/+4Obf5mQ+eCWrKrYbkcJ2Z+PS0R/vem1S71TKrej1QNxxKMb3FGmu7EyIltkOmSAeBCr
e7EcCOL6BNa49jL0tXDpriOXqqP9fXcogxtv0o096gq1ZoXN7O4iQUgYOVMPSj80JFnlAQoTk5Ij
8l2a0jaQdXYrrKRZj+AuI2+VPlWCvJLtDB3qMUMIAUdDetCSFdXtRMnO7QG+UTvzBIZnIG6DB99Y
oe1wx+Bjax8aFUlMQhATTDYc41NEWIT+mCES9Sq2+olTSr5PYKj1wxPyF8E9kmZR1kntUi1N1r4N
Pa11ubb3rqp34oaOWIMaA9Bp5oqLeicsE8Qlz6hMH65v18caBPg2Wfb76wuNPWDaX4rrf1/av2iQ
/jycbw/smaSzu3HmcOLMxezpnYyQ4Kl+5B7S0Y8yuH20eBj8x7GwGh0gDEwdhTt3iN3zLbTiBfZO
QISjOw515oqdFmvD5v2K/emHc/cXDeOfBzs6w39r80VJl5f6wMEOo0Ewb8e6pGLZZ8YG9tVopco1
wjyE/PF5N3z0cMNKV96nQbW/fUBYOBqf8bFZNzt5Xqzvi/ui3hgfjJ7XKZLv4jm6hewbLzCHpufd
D6f5v0ltfx75tycobq3IuBuMi9FHw4IASy/AtRNddiejqFrYzCCCjEx1nCb4YgtMEygtRschE0q8
0V4uh+srJRTsrUwa1ZwBku1aZIYaFsk9QlPzLaIqq8PqGzG4SvnD4Kf9ZUvGfUvcrGHJioKd+s9z
313iuO76ot6dk8n9GqJ7L4oZ9jjYMJdmWgIsxc8Gi7tdWepkGKZmstb06QlPB9uszqMhd0NHyw5C
gznP7hxNIVuLbb29bsg9oCNODwlnJ2rlbbtpX1g0bKhWAqeihRfNklk0u27MM51boFN39666OrNl
F/xwnf62MDAlnaA5k8FO/8qu/u0OkwThrpdJyqe82JR3qLZyfQra5oOdcOMjcKHEHFI0VXwKuNWG
DIsHhppWgsXrUE/hi869PMw46vjJrO14x1p52P5wmN9vJ0MUNUVSVLLj2Cab3zWRxVAIN1Mdrrsv
P46xy2bpYzE7v8qf9VqbxWHq4TyZWdvTKgsgkuzp5+T69MzCr3IsAPbbCiHRCqsDj0j3NWV+UKsn
YSezacAigv9pS/8fKRZHbJqQNHRTExn69PH2+u3EKs2tbWoKoLvT5DJJ1owQgfJ2OtnlyARb0cOb
suGi6o62Fo1t/dCuOhw4sz5MgzRQJ0QNlY4U7HH8Qft4vu7PO8+AmoBqR6BBH2imPzl/lI82bGA3
WpG9Cm0kQPzQUZvKN9P2Y9i1Wxxmq/OuYXyfgakaHhHSP6vpgt7t+t8XSFK+30i/Pi9Ka1HVRJPA
7D8/r5hn98HMazhThhPt5U38Ony21IQRiKwNvwlQhASIxHzsbTsNnmwIs1VFt0/LuSocspcWmJFW
xRRA9q5aNIvbptogi0Kb8QjzOgARvCgWyY6N+KrCPonVn0WCffp8xAgI1NrRPFWwozUSa3YV/azk
ZqACLSCRzez+rZ1ZTuMLC1Q+14MMhQixfsAmJQt4rlwdK5zfrkGl2ReMj+USHrkuA2W3+1ckcKCU
b2tshzyxgLiJCAPoibM1mWEP6h7JIUHzCeCQT4GZDaCPQXvdRteiwfwxR7LdmU4pOgskLYnHFoF/
Rz5/ezPW5D3kP4xb1ve1y9eFMCzSuVm3KUAg/rwQyqWT9bKssl2xbZbqoZ10PBHxi4UiMvsAXgmW
GeFzPp6mEsmkiUcLiwg7tQHZ6Iu8o5KAMXZ6nuhzFmSbfKsdyJc71ptymk/xg81PeA2sSbm/Lq6L
y+a6/6SmydkDwb24sXEWQ/ONe2+RfNxm5nJ4uywkngBxL7NtuiyMyc3LH7DsBvkDU5pmx366EtYg
Fqd1YbOUmpNm4p1XJGntkqngd4/aD7eq8pexZMQg/f8TNK56f3syEV4Xl9PpOj6ZAhtZc83dsste
8Ffpa9hYk2xKvzQwvAiJVrEQli2itWuYP+bTch+zH35jCUrPT10WIRWCcZGy7li5cOFBev5wsF+F
v9/3F9+v5rdhpDaqe1IJRbZL5vFMY0m9P78QIQVUqfroH9EFvl0428Ok3UgVm8zzm7kwHclTPGQX
s/RN/EmdLo1v+J8DolAFekHVZVn8Ni1emswoOuuc7eCq+umUFiC2D8+c5VNkXTNl8u9xRTbGceNf
7zdezd+uVieey57iPV2Gww2ry0aBv8t8Q+HIVo4qVgu4NWwS6bWMFgtKMKNlAR9X8p6vkVi7+kZD
7JnPyQALIhp6SWS/5A9UxdifUDxr5/m6W2DH3Bab3q1mgi8HxTRbUFon7xMzls0SMbgfTc2uKse8
wlZG2QDQDdr5uOm5HHFYU7bArknl64qFGvjqwCof77ddA+U0HZMy0APL3327I09wcp5WS5EIVI4P
idaueUk37XvyPG4U8KB/nmg+05BgF4GU+UsQz36r++QT658y5W9amXfn9tl9sghUGc3YgAFMxLZ0
9lhE4QvAx39bJuu7O1Z+iSGx1Q+YrYhecF1RqaVkf8UwWqJbsUtPm5GBFNwmtGIo1byvb0/9RngZ
nhC7lcv6c3iqXwl7iJ/k8LYyDj1o8AfK0mzajVc4Ino7IpwlWresSdn90Io1nfhZpWBDiYVSJQeN
nJduMu3Yz/aVbKUM2IpNUPZR2qdH6jW8WvpcGcElrD+1bR6yq03X5/e4mqRP2r57J31GDNuPJnXO
Tygf19Ec7WC7uLyQRSHgTywXeojkaVaF97XpqW88pDiLELov2SSxh+b47q/ZO6oPa3A0+uS4829T
8cg/iE93JpIMnel1uuc4WRPfGnssPbxQmCDzJ9mkR7KPCP+pbeCkioAmgFaRLaHBXZ6C7O20KELq
jLPiByG3/tcx/H8P2feNt5rXVS4YPGTmXjhmy9MEiQgL/nn/kK8H6B/CJNlHm/YBVpM1Iw21eykB
Lpijx6hCZac7eOpSdMO32DFI+mgf6eZRQrOLd9Ft1tICLr939aqHanLZVu8FNLrz0kJuqaGlGB6y
50tIq0F9u1Du3XQ7842WiFzb4qPw/O/H+8vG+f3pZn8tiqI0breVb32PRFf1Gx6LbAfWfCoc4dGB
VOABLicEIXjGDtN6+ywvuX3s68xcM7M75wDW2BOZiHj26zBeoGewAZQ/Sgu0cMphtKv9+yAlU/w+
ZWDLVXUip3VR46qA0vtzEGrj9NLdu7TdRfV+kCd6Fqbnycl81Qit48KAMUoM1OwjAe22lcrNSfXQ
oVvZM3HH5ytFqSejWAzZe3RHO57vO3HaZTNLnwzliBk2xemZ2D1tFombOF5gsu10Il9XijAl2hDB
2z3Zqu02Up879FhIOo3MV8tP+ZWc60RYddRXhmKdRwu53kblgeRhUpNreV6ettCfhmZOvCrSMFOa
XHWPocI8T3tjlZVvVXYYDNryMAnkbQl/tdoqtMibnWJtCippzWV5TfBPQbOw00twgWEQU+N6USoP
a4kyy1fUkVcVkQRUeC9+6kmhIJAD0a5aOo6JNiFT6C0R4diuddIR+uea796H977yyvsc2OWt84xh
flXDvF0m0cMt3mnRmIXXa6s2XTXpIe4WF+NFPL8nt8f6DrOPI5hza4sFyMLnWtxqyv4ePUTM3NpK
pv8YHZp+Q/ZeLR7lbtG2S6k/tDdipx/6dHW3Nma/Scu5fpqWBDLE81iZNSf4X1NVnnXd4g6sypjy
1dMajR4S9M5qKGkr4bIxi62uLYv7lGbwhVCMbKHVM4M4i9uVkMbJNV3xFV9mRDEqkE8IxpPxsIbV
8GAVkzx5ri70AzanfCHd6Wu9YL/llGgFKbAHDoUXFaWnkhgl+D3lPL1Pb72tqeGZ/kSKoGVy6dbx
ZQlWnm9F6ex+BYJ4p49zmvbaxMDN3a2jU6jd51qNMV9fNta8XbOTFjHYAwInHA8oKBcvVWYR5/1C
Ctyc1zGuwUgWpT6KGZdQJU4uSoAyLCu0MmHUsdWdXWnclvML/ep8UWuT7DzlXTmShpBAuKOrSpld
hIfziT4x5CSSOnCSLeNqy/uce34caSgfaz1c1oIaVugYaOpf1kkzM9vVxaB+Mm31VafMSsxRCC5i
B+8uYj1GNMIt+UejDNFi3SmENSNiWu88Fe0iThp8Hj3ZGiD8XEwtUeEoXD4dGryD3pCPZUhbbl90
zibEZxxaFmQZL4kgWEOjIAgp4BeN0q0Fl3HyDluJTLqRm+6mEM3JsKF0HflUVPjFSHNPqMcRTtMN
4X0tj3fhLWCyi73DLX62PNioV9mxaJx8vQV/jUyP1jHnl1HL8nhqALnzz2Bj287nZHCwkKRGaRE+
XNPLE78sJ/zAhM+Y9aFMFeE+jTmBZBZh2aWLQjAWbwoBhKlecDgJfCJmd75UTgvpfa0LxTO5eqzx
AVNBquUI+WgcLfQefozvIvSD5UbdSKQ4jj2r8vjJ1LMgG0Ab+fKYA5IaXy91wUTo0pOJEFi1ZWsu
UnYFFfFCHxBHpmrzyjIrpZ42K7xul7eTURnQxOFkduvzJRj26JJAZANZ4zVjdrCpS9UMGAUvxafE
VstWZLy/GUJal/hZjH/QZjkiWFKovnoCZ8BaSIDc3VEv+nXg3B00r3h/zh4vSzOT5Q0vyC3A2eNw
+C/fapj1LC/uvRq9CYinkUkECd2TP2hb4CMHysN9ADHhVLnA3zhMLjmDHGcnicebAIo/fza10XrH
PcetluRcdRY14xXjgyOiovx2pGPOR+eYT0bAncJCiztiPHsIIlm4cDd9fVf9AIvEFeKLj8LbcSPw
U0qCbD7kYL6+goHdIgQtdWCkvRPk6iJ45ENy72El5v7kAeHUKCB8gI7DduB+g7fF6eCNZfRansjM
Tze4mnPfckLJnSC4nl4NARZvHQldsuNbLAx9JRz25sdbBYMUtysed/yfKJpNW7x4lOTGmFugKHi0
uXGesUDTo02ezFcWmpwFsMEYcgD20gZi9ZY7Z20E6itsxG+uRd4KzVEIcrnT8IRY3oAalYoqhA7I
dOl4bhCgcxr5DCb3VI3GxkGQy4UoiLrChmV5SM+52gyMyZGWJTzK8erSLRzZSuMH5L8ZykicC1fH
rOw37hHAyrwIXxiu2qvHaohPwJ11fb5CShLnBdaMngfcpkIfAX1Q8AQ7/Xv5zBvwWwhzLiVwFUeK
cN379bt5GC4eytiRFulekfhKkzOactaJrP0T3Lbjz1cxGQI2v/Kla7Np7BBZDj2ARG60iTg9+eCU
NnCHjb+ruBKNWshrUPRNl1Zaj08ChTQx7+DSdW/hN6/kxAyvvDILexp1/VzB3Yl63q7rCf96Au3+
ertR18Cw6NTv0QEDX/SpH3rU6qgFvHp92zbb67v6mjzXYyfGZztEl6bccYQWq/cjm6QUIf55wYXi
MWFopDXPOR4cdR9RnuVfb5sE5Ez+zPli4FMRaJ6eOA9sdjQtEJgjywl4G8IqWAjwLEjM9aedgvmt
gzdvg93UmKTJRl3CawaeXJIMFS3hDII70AJk3B1VFj1ksS18os3TV/WsGFf290OMUe6BXUC7bPeJ
w7MbRnYyRZaZ74twCO+kgdqM0I/JgvTNfYEyCeu7B0GgeK8/byhj2GHooJ7jZ3Yp2iurGPPt/qGz
csSzVLrI6gDLUayU34g+qfURQKTPrEP2PDaWZhGF6tfzE5VMGAoPRGh/8NMVbRETBZfd00Qxp1Rp
7xwBoxgPKoBLpML0UjMkoz6BBFLuUTrCXY2L2iIuXUKBhILQZvVdVasEExgqLzuG2ZL5uUnCvUsM
K6GaCLPQvtLjxPWKqlKi0E+0QRtAi8jWzUP1fn7qX9iiUDCmHYgiis1NvekXJ/aTkd8pniAFwn1V
3kmopE04oqwVD5EUOW35YszEZStMc0B2Dc0v5WBwMURRvKVRFCkwvQMu1uk8dh0JpOPNsQjcSF7H
8plClg3OpBOw4sPK+tCv8G1TGwYYoCN0rpz+aDxYz1yB1LSxYVI43vQfI+cKh6Ma1qLX3X1FCjhc
A80fgfcbxHDVM5hwSvdORY8YtgJBhI1b0URtq23KJi2v/HagrVkEah0aICvjrbLBqELELEmB0Jhp
pPepV2XzbF1vRcq6jPTASdDoI5ozE5/WB39wgJeheuOb6ILgX5BfGYs+V0FgCNfd+B3jlmnazaMl
+U02Qy1UmPbwthOE8dOUKMHe0LakKzLmdORfmScPfqYcaLJBtcS1PHjqNRSvkxj1PsyowUcJh9YT
EWVfjZf0rjBnE93LRAtoH+OSg2xSuE/I0pIR7/Nf6FyDeiwqkIY22msIBRogGJ4c1ZeyAE9fTU5i
DavS1/EhUuAAcsPzWcyIXdBPW6IHjSKgGWWxC7jdnioDa62CXrPW+0mhI42oq89L3yHzyySyF5MH
JJ2dGe3yXFhmWj966Tm856rCBIsWj707rUVYJHLLJOYUZ0/TZ0q17kAqd293c9ZCyNR9Ux2Tjgty
HE4B9/0Aayce6XOo4IsyvGmTnqtp+W3nYfAgTnug+duF9UASRVCyqkxnAgAbY6qBDtaY7dmnE1S3
kE9+WkEtXqhKeBsjUqejTLLalsqsPu1SLHq4sEdmauXdBAfFn0JKNRM60YdQ2MeRFyre+OTxTCnV
2C6nC8otbpTo920CU2xV83j86IL5tzA7tM/0VRAplvCg3DsUnVFUORYCHLkmPce/b3kgb2R/rO/5
a9f6BWgpadT8n0Uk57tUfMiGsMD5RoMw8fhWXu5PMs8Xi7pxcFHHfHkatQwAXsQClme5HUNy6fPT
hiPyLwYmwN3fsc09AOZmCCD2NLwOexJSKKfwL9xEsA64YymLrMU52pUxW48UDRbsUE4HF1AMQ9ZD
YiIExaS4vaMiPy3I670aT33uDWaI3kLltryGaupbdIMrqgpAJdCnmz70WTJlTdRPrISI/CWWlNn6
C82m5KyBZic5zIhrME62KrzB+LkzwCRbazBomB4yuiqVdzHdsgg66+2qPqcWJYWuDlFosh2/1D5x
lgyPWJsID8cXkrBKYdBNVl0JhgMyKkBodWlNlHZx19c1WzZ2EMKzkh7yLhwEhDFje7puFpd201xn
pBBFJ98co09moyNYDcp2cukDNUM0P5OZ5dLbhXt/SSWnYpdKpiXBv1D+gEmDCC7cEm8TMVoFYaqy
MGvZYPRYHxm7IWfb6bF6RtlqEeqFMo0HDR7eiT6wjRgctM9APDILuX1Eqe6A74bfZH1dj1nWCg42
Vt+1w3uNswRpob0jm+jxsI/twCqQ5/RhsnrBzf1UPRuvFlVTECtgxthOWp5RjC8ksOBf8TpoV/hB
ZkL8qS0LcrDF9SoRPoyPa49sxCYUZZwQuV9P7xezWTQzSQgtUGfJsiZ4CkAQXDe87RSsOgdzGE9f
s7svSCqI2DDTO3YKxPm4J9AldRAnXFPDqhBCvJaJ9SFDK7PL4309dsoKEmhs+quQzg1ljDCQcVwT
cGyASEbp5t95lcQFvUKnQwcRyeqRnwdWAuaRHdhEo8tsK6wvYS1j+kQvxYPKe3a2Bu80B+bGhEMO
ns0rAlTpbo4s4QSZqyrwziXyKZOnjvIqjxYrZSAYQ9Cj5Bqh0j43Uo3MmQ0aIzg5Inwauqf018g5
TSA0Lq1zkON/b3wsySYJfkxYSLy8Rp9C8OaGUppQIxwLz3jknQv2kbaCtdghyZ5WM2VNbt9MQYo4
IdS3u6zOTx0TFEE0hQC+xuMSJtlRr3fj8MNeGMjcaXq97okf1j70GfXPoRyf7qQafBKH75/aB+sG
xNOx5Wtors+TaFUuzdC8BqiTxrDV22OmBTHRA9ARSZNn14XZGoZFCpnRZwgRyHw7E+XMwIhLDI25
hwythTSONRPIaxzmRG3iNkDPzfwleQ2qVmwnAP1aH/QwMywkPNZPNMzwLPAWCsYJa1zNAGAc3nDe
3tRQfRzeeEqT01Tjj63PCc0HPBWscniOopF5w3CnqkHfBxdH5sXPftKwdQOLjhHMxeYQOUQXv+Ob
4nORKcvcStg11Mcu8u/73CkXl30TKhPdiwAiiWSreSRO55/6Dpi4ybTY2thYmik9aBYZACGQyHEo
bHGyBaMoGbmMJbBgSMkiKLsHZES5aIG+nBUHUm9pzxlN7gErO8v0lM7jsR53AqCZpzUyfKpf91c8
GhS28QbxzNU9i5tNIR1LIm19sAh9SH5zlDkI9HF1F4mvcD76CSVQCfZCjcHDb5p1Ft1xzjn625VE
5wYTE7nOOP+c/jRJiQIRDvdTeGNlC0usnNfgMEZpwJyxqydtWZ9n4l5XCEfzLtlzoizlrSbOKnCa
2x+ql38RcanUL/WxYUP4h/GtdmnJ8inqda3ZgdVgrwVaXIocw3DqV1p6aKcIlBF/qJh+lW1/L+vy
fggmZEOm7z2qDb81iaQuFeLT0Da7k+RmGYHqIx2zgiSduSjGoNml1A6YQRLnyraRPDP291fPJOwN
JAYTHuQLQiIkO1lmEw1oArse4KfyliI8W0jcWaha0UqK3AvubfhBdaN9bzn9OnqdIAYNrQF9/D+r
vaLaxrBVymbXHinuInSz6CcgnrJcbZdu4xn6ZoDWfI1lCdSFkJh6+n/OQKIyA5ZGAcsh3eAGAhpv
2Ivqtp8o5WkzYquZ3ibxsfKFIFmyNHxl2cKCg3UwV4I5iGHu1+id7CGlAmRlXSH5559wk5L030gJ
lH3jpZFQ9aGt+CbPaWT5pgpqVO8oyNYMa47JNucTZRZiHXpjRmO7w7RHmIlD4u6gB8G1jHYHf2V5
bI8y4wdWmic2kxSh2f+wcWEcR8Q5jnYQ1ceKEtUryim4RU/XIGO/X3p0hQL+Ej23tKF44MvpmQG9
9AoY+uMA6I/gPdkHpo1QsGMGBr6LFJitzoB+jjd3WxbVwMRyYu4Zcj0Wc1cyYHpAQGwa94QBIfg+
E7xzRQsKGOo0U9Bjwo16Rz6K5yo9QhpKjyxGANExQVf1OPHDMZRRFDLmogPBYMy0bMB7w4BgZwMc
pzEIltnJ6Ozi7UqHpKZig/GGtb3dbf79sCp/vy6GYiG5pMUqf2v3ZrRDOvFq1LR7Gf0QeRWv2up8
qLCB2HQI2bX3O/TUHVPZ+/mleJEftC3lZlQP+jsyqfrCqoyxsn4Zt4moGShbj2H1uFzo5dwe/320
1vde8Pig6LpkaMYY2gvA9M8H5aIkRq7myNMq2N808g5ngrKyAIVaCqibVMYMw3B4Vz2Tok5ELv1o
fuWvF4hDQGbm98EX06lGnJ08Rj1A97kTxjZiSNwOjq2MTXRMpRgMl7HLsFhyOxnJiqxlORuhidfD
FvbUu/kSJbbpI49Ku7j4EIWXEzUOgs8nmAwxQSMDytkPkDsy7gdAHDkNzqEdKg6qX+BgUEwCnacJ
JaHcdQbF6QZfxvVJsCi5veCgSEE50atgPYj+xml5CctmB4YIirU8/ARYiP8+uX8dQ38/ud9aY4oS
pVmsoaC7XxwyWygJNFgggQ07Ek76m8ezeP5kfiym0VyinwC5jdwa7n0mdkD6Y+AfW8r884JKFxst
CX+NTZILnV18vcEdFwOFhigkxJw//PvY1b+NoL8f+7cRVMiEThuMHFU08BqLujMr+DFyur34PcLo
ryxmXL0EZ7bUrmD3HNLXiyvDujUfMMEb7M/pEiNUBHTOxSzHY2ffCuiSi4e2H1sRvm9OvvKJ61Cg
0NM7rCx4CtCewTs17H9/IPkvDcA/7vRvKgS9b4272iIGzBKQtxO0wCRHECmlMkA0ngmsg1gF0dfn
VmrTCbx8mmjjqXmvqE9M4nV9oL8svWpcCkoBy8uCNfMPR/jXkeN/z6L1bZrP+6bHv8vtQujEOFJ/
CdEvO2ELTYh8t/fq2BD2fHtqmdGe1HnFKs94Vll0szMX7PPjNfnhnCl/Hx00CXqKpYuq9U1nY+ZV
XJ1ykdHh83boXoGBfmiPzUdOC7Ae08HgWImdrT4YL5yp4qF/bd67nY4x0mbleD8y75L6wn3K9LGq
X+RH6+Hfp0z/+136vwMcP8Bv0hIVK24X44rYFZcx4gZdRUyAdeaItNYyR8tQM4w13rEiOq4FbR96
2uWBK40HjiIK1vGU6cHD3pqwf6dFgMvyvb7Om2PEcwjSinsb6SoC10+PDaXAIMlLYWTG2o/1GW3r
K8aH4rl6Tp+6HVtENn2sy7OxFwghC4O4rXwwU7GJZEuDT8U4/3DXWH+/r9EpmpZumf/BLJ+KU6J3
w8B8g79Aw4DiImtpYcoAnaVYYZIQMuq1AbT1pHTEI66C55Y1XP4OoCCnykKkaUUKjv2rrI0c5Xp2
k3cqzAW0jK8qNUZlziUZhjreXnymbOXu47Rf9sd74lCwY+ICaIUx5xQDARTxFTLS4320OQecD4o1
79JlPI84CxnO2R4QIctWIb6FjM7NU01vgl0DGQ+wiNivUbdQmCKc/rNEejxQiBydIgn9AhAcLE+O
7KI5p5feuQFkZy2SIo9B7ecLKL4lD3cO6zB2smwFI8uttR9GR3kcub+vjnVDFnUV99b4/3/ed9ZN
qzpT4aQLldscuu11BXYdMWTDJX+50fd9I9YOtg+bYuzjOMeZ4V6v23Zfv7ScFEy8eGxYCrMO/snP
In8fRka92e+CjG8j9+3KQ1F3CDLYrxwo3Qbk0KOSjDfw6KYnkE6gn/zr3pPQ6rxSg+XhdHMn+eEU
/VVN+vthfBtvU/UmtrU4HoZLKRV0SoyqhzxMya2Z8RwIKmthqnjLSbXpls3Wrh76pTpvJvG77A42
XYHnf48V2g/n5buq8prGudYnYrYDIuubwQtBKKuBwjJGO8CEC1KKHSrPIWR1vzsKe92+exIsfupR
DuGHRljBdyM9F9eGq03hiNlICNbVbE8vaYL+JkQF4iQTSH54ydrnanZ71H541r/Wjr/fdr8urcHW
Bb23aHz3gLHRSdWz1We7gz6NprlL5/4DD6fgwU1a0oF30bpmrvxGxWBZkB2TLP59DvVxCvrXAYzj
8W/jbWmodaYWnEN5oe3Or2MYHzMnyznp6coKgdWURYHBy1nHwZO8Eu7jkFz9UOPSYwX+rrDjYyNI
HBl628Rht+gBLASrh4CNGjO8K5Z910NNodZOwub9bjlUKPqxxKSDq39UnmlkHlnY5wRyzoYAcquj
uYX3709p/E27ZamjXcpErP6fuM2itrRctUYhtAO3csl0cVnT5ydtBaINdeixkUgStNtNGw9iA4hx
I0THWG0zL3EpxmzuFAFcA+GyY73Uh2JCLyykU4rOFMNtAP4KRh+M+EPh1/srmuKJ5V6ewM2F6Q4c
HzmSjypWoGR5diL35M5lF1SYd50mW2GazA44cFGsRdt/f2rpL9fWEhWJ7SQbAcn6vvwY9K68DQKK
tcKjg9tsZY+5/fZuPtYbekI/vBkRAN+rGtzMvJ+KqXHk4MFo+/NeagtF6bkCl90dWQbcCMntBufA
WWbZUMHEAy1MELPq1bEnniddQkHaq41JL/hNvhT6ZUKmJSPrroWHeGwAp8FJk+iaOXHkCUYg9H6t
emyDSY9UCQ5HomEGRRpi8eN+xf7GQw/ZxxcBYV/JB6bDRFndOWeEo7hnrH48/icPHyVTIL1g8+6o
Iwo7uKDSzKaJTq9qSvNXLyj3eUYbaC3d8MA03QazAtXznNawp/M65kw0XYFiQObXNdQ7X8weVWWa
XiYVr2PRJQE5GxrNNIel00zV3OPH+pqYI+9mujqV/7sD4yol85UpvaalHl4fdAiQELHY3JDRZQVJ
HQItO2fThrweuKaMt5qnmOHpFOgCkXFew01be03u8S9xEcA2y4rg1y82uk+XGzNpi4dY989S2Iwi
AuC4us+HNaEuXh0DYY3opsbYvzc/+B9kMPSo9FFRdLBZ+fr2xQgS0DczWvb6RzXtsbxdXNOaZ2WA
bEMow8Gad3ttDCYZ/QMiegTHQJTIAqHyhtS9gLA3/k8Jg2SECkSUeihkcmSiX6ohAyMu+htkWaUv
EUtFyZ/F1vSqvTLnInRRNZfvowuRQT3xexzxxePf+QP/wnetyvslWTlJYwBgXPmIZNATIc/hFxH+
8JPIVH69COIGcHLVKDni+yhr0Awh/ECuwR9QCPGHPhnVK90YX0Yd3UcNgmijuAS87bn39A/0HkkV
9ohqoDxbXnbedezr3VgflSBoHzhdihZSeal6D96D/kFYRHJMCRm2KAZjug2xfosuqgfEI7z3+oym
HWSrqwQRVdV7G1za6SqjNUgdBCwtmhXqg/3ErGy52qLUIJJiWPJ60skW78GNaD1vpc1OT4S6WXoQ
IesiLSinMrLMiwXKEw614NXN8YqinMB/jvABDA8vmxz5PiIOBTPaOURhcn02iaVBLMfG9akXffOD
18cqqwPpJ3A8w+dF3RD2n+vf5ImYhTpJmx+1ZMu01nuvyqfoD2SF6NAFJLL8tIzyxzqaFMlCBC+X
g/xx4MaV2lyNfasOCf9ITssWUg0UwiJACJnhYW7gLNm6ORsg9vADAARg1xSBSIU520M3I+ArC3Hu
SjV0CTzIM+Uyb9NtKy1jLA8t7uV9psADWzZkgTTezaJzuouLHaC2dqRF+jknPON5DKX26RyvEG6e
IARKE5MHD9SjFEL7E9R5W62qdp5VszsP722xUtqgrcPhVSGtWg7g2qGTi2nZyz3IzIr6gw7lviBb
Mclc4bLv42Lbp5ojnjaqKbwQUzKNiPTkN/IKsaxBVZ3Cfn0KepMgU+l6UG6bWN2ABeWge5BoH4OK
PbdN2I8QHIlLyq2299umOIHOrU5vqQV+DNgUt2HZPQEW5BjPysa6mZNMgjwHpRjxSfbIoQXZFud+
Xz7z2XjI4JSVhO+mOIAZmgcs4K/X0xKZz4moKDlHNyI5FV6ec48ih2Lg2c4bGEUzS52jmULZnF2m
SepHoHrreSXsTPWhvwWUHGsj1MRlw0dDi6bNdLr9KyJg7njBtY+ofUPUYp23ERGXNxfdzaA8yNxK
Mb41/R57CGIATdRTS//U0fDGAl3lYYYQ6/IefQ6v+BN79BzcGhVgEVQw1VLyGeBtw6Yq6Yz/lXxy
32xaMvbbWz+hRDkBJ3OwoFVTsnIsvgcF0GZkZI4X+DMN/QmcuKCeY1ZgESBS0LGe0I/ZqLnJvAOG
wCtSo1u+oFiZyvzSr18b34gYRf5W/N//35Y0LtZvLxSgeCv4iKd3A8mOqj5fW6JANxY7y6v+nuQv
jN4KNJ1M0gMd3KW1lxgssmjJtCCCSqlhT4vUZgScJdRUUAoJRijJCF2u2kFHx4LQPbsrXnreDPFm
AOIXb05AYYmQRQsmZ495O4uLmcqS9xKIg2cy8RX0QFdQMFXmSrRgZAgaM6WdRvJGvJEhmoa3WMcJ
9v94uq/lRJZmC8BPRATe3EJ3Y4QAIYTE3BBsaYT3nqf/v2JOnAiNRjTd1eUrc2XmykeufeDIfF81
ysjwwhGWvV072UPnijOGRPwI7me7HwEa2V+8JeSjwsz2UsXJ8mLHKA/laxD8wNEm6KHnN4fGpbns
lAM/d/73LLcvh4y2dsrV6jTMQowLcWkW52ax4HSW3Wky5chgGgh0+Jm+nNqG5Ndt2UeMZc4EyHgZ
9RW5vNczo29iF0+XAKzkTZFtXxagc2ffh8Ct+wLgAbRgF6yc9NkimaFj7liE49Z1SBnGS4eGklZd
qNShCArEfzo91HYjzu5mPQ8ylnchngHzPUm33i+04Qomuc7aD3OCALB7zC3L22DtmOXighm5mISZ
AVkwY0zpaePRPjWXfu87HGx7y868v+6nh4HuRYnr/ri17W/7u0HlKzeLlv378A6XuQ/V/0eJla/d
4Do5T5b9Wztyw26AD7OPcmVy8JdePE82vWNn09v1kKbp41zCnzS6x2nTEM9UlEtySTp+yJ8kK22U
STK+T9dehv8q+VwT8irZmj21SXUzyaGJsqeDQau57chO2b61H9GleWlWkkd72583po1SUko2PV29
G+wGJuhsRC65T7jH/axGp156MhcDOJLtyVgRkfw2Ve6TxQ810dDmeLttQ1yNqw8ujT8sFi5jijWY
omsE8HB9W/VOzX9TwaD7zp3kG1+DNUwhhc5GaX01G52a3a6YiKYMcb8QrZAWVJd5y7n4fJ2gkqHn
fDIjFDPNvuayQoYagHsXZVZZHkPskCJdTwqPpIBaT2yDEYcEifh5yAsaKueKJigi3DpneA/Yv99K
cdHf7kl9jX8XP/JWDVNf6/6qR2caLPuHwbYzbWw74e/dYDrVl6kvzbi1g+kNbqVyI/2ggNWPanq9
b1VHWFPokp/i7+onLAt+nEYOhDx90X1L+ZM4x7GLZ8UFNJTlET8aEH6AYg+ui24s/2rg4ic9TM1C
Abd2mB7Txr4Ttsj0cKXCm16lauKuftLmzqHp9UzXPU2xuw71kNLSw91g/Jv6uk6U4TXXiTbfn40n
6a5+tMuNvnPv6vsyIJPKV38uV5qV/DCDfOxhe7Stb1Od9Ob91p43woqY/Sz75RYyE8AXf/cF67S8
ybl9c94/NNd9hR6a4ZjLFf5mDoWwUou/+bXhyzREijMzRRWQ71TWQPufqChk+6wUBXlRMRRVb5le
LtWtCKlPJ/lJqnv+XVsxhx+0lz/nznViFTpWoGuhzoPy20lo5ql5aKfeM18qMNiM7hN9cXaaCGnh
pWoJzPul7r21aW4GgjmfcxFobi0WngBkidMOoOgH9xzDXQhQm9WOw3y5dpJqzAYjk+cm8GVu1kk2
3TX4sDoUJDD4BxVBLz8YVMLisImanFf+iDOGzYDQa7tUq5VjU3Y0tVZ3z/pNtLd7WS5kEzS79kU7
j23SGnV/KvW66RGY7mXszgla5AtdvDfTWNFrw/sEpyblI+zIdqR5KFIVQIdhuCvf68lq4JKaUIA4
2G779v51pXbt7JI0XqJAQH/XqbMfNUKfYiqyQ5odqsChCZGrpXLs8w1P2cumMlTAFH9oL6ZGuOsU
awA2Gx9xseRsCHOM5/HC3OkpK/X1SHfs/phu/FZDe/0ti7kyMmBmc2jfLJLDSFII5sHh7gfplb2i
mMiPNLk+YtNxlW/r4HCAS4cWMsIq13vTEy7D+eGWzn/8TXVVc93fize8cUjCpyfoPvG33HG6Ue1M
NDCrSrho0RsLt/noOQnQnYr53/Lv7od8pGaZ5Dj0hcUTUNtedvJoHt5Tn+Wh1lHzlv2MVB98iFvL
mOjAWDqyQThrStFRpWtetBkQPvuL6NIoI1lk9I3gMraD/aPmtyE8EgYYWyp1zPLU2cXPoZ37rrxv
7Nv/Zdoq6TRwG/M+moejREOYbji6PX9v3H+pOdOk3dKQcrrpbFFflT0hgXcQbet6NPSaCYaJeP3H
nNjuO5psdrlBaTpE1x+lK9fLyaFL5Jelz9lux/3dbI41bND/uksN085wOih7HbLYXz20709ZUjun
tlCG+rhO49l38i1hoyVPetm/iqrlPtcK+rIhG/CVloaKUhtyDcrzNxuU7Gqn3rWz7zwO0bZTbK3l
Xf16HKPlJkKfbkpY+ib+FmGPjYzIMueXPfvJAtWsaj61w0tbTuKJiadV+33PSHu1CqSH3mRCbzvH
oSCmP5Srui7d9ZaIg53g0i62F1je26a7/rRGzF/vxK3b3f5ZmdHt0/euXYbqcZgvvbBN+Lt5O8bz
zmZgJnuNVaVHNVI/mcmLH0r7zr4UNl0xtPwtSB5gOIueJ6p7eETa/24ms60qyf/JvxXrV9s1Bsqm
/mW54wyBJupL6+7D88TBomUCBc6d9DA08CbIAKy9iv4gj6hl+6lGvl6uJ2bayOa0+eFjb3Grjk1P
MKyXTZ6bHM76cbmW+kbKEublgXMp1wLZGvqm5aqno3WcF+gJ8xcNynFogHAC7wYStzeEhl2qOtOm
IFTuXCMeJ4W2c33bWXa2/WWfOwNmHp3xbx9QAYcsUYBIpl4uLn6OE2U8pi8bSuiLeTa+hm0ASilj
TZsTfmYwbqmB+pzTDbXLDlNqQASE3ViyEg0+rSS2nnzpZbZqe1no5FnYjP8Nub+vk8sgf6iWwybp
KZI8LcFhK3YWXiRdix6RUK2fnwiUSkSpJ1MeCq310IGzaRLPLrX0uf1vuRldUNPmEgQSPdWx+RGR
irG9lTa3+MFHhcW48mXLvtxflI832G9bxL1zeb8oLdVdThY957rJMxs5MTucxpLym5x0X7xSOzoU
E7FVOG7Zmvct7p49M2XTPMfFP+ff/XDR0yYb7DLTNJtSrPSPGqk99Ce+hWdv51ctG4TbjC+uJD2v
hwj7qHy/DoPjJB2HdNlEubbBM1hDnACV90NbPg/usgPejj8abYl6UrllKoDYAuET9xcLQnv+Xf//
344Jf7/qyz861o3G111kviD5baKgnzkqmvL2UVzTIRw6MU52J3Vc9zdhhf7b+K0xpSjMpLOg1d85
7KMyVcEfftxcMsLP27TddavN4x40SO4nDPROXY7aJnEHL7oMTOMqydsNbjPcbrO5U2x93HHyOKwD
53WZQMYbhHKgh4aGJxyh0HE2BY/YeYNDcPjRH5bh5PCjVnreFCbn3Yd70rIgspdtK9em4PIbwLDQ
n52aHtRaglXiYcVpgEvjVav4u2MApfiwn83i/9sSJmEn9fK9aBiakBMsk+p6xJRyBzXJUefFRNh/
cKchNA+sUFvfvxrPzrh4iXYUh9b4lYtL3QJCfJ+xUgflyW1AzyeReknqiwejM6pmL+uT94eOPV1q
oXi3EbTUCKo87lVGvi6UapRLksQpJpbY0z6fWxR+Ff3mOeMQNj7MDuiynvugztaz/tYAs8SWf5CF
x/L5t7uuA5P4v+7YdxY/9mKztDi8dPc17sdRPloy/WDgt+V9TTvg4WXHnu8BFfJb0YbGBHCkwXny
Qaxz2ZrzfVh2T8GbnvnsH11ki/GNWoCMTb0wk7fOclU308I3Z7SsYUbd2sImaGBmk8eCjEJYegpS
Qa5HDYaeYKJBqp9fiiOuXjhkP5e6hzXXoBhaO7aauZ45t1RKwlpfBfTqeaf9jNgICjIZUt9kKJ3l
XqWql2ue8Eq//f3vun2n/DsN/acc7zVHCufWP8lR7W/POuhE95nZuoaISGa0WswcnWDiepZ4n5JH
exa5rgcH6hPfpSytslb1PK0mle6qLQPXUx6y+YAUHFmXiBRGUNNDKqhJBDhv/dct6u6iPYmEsLvU
pb9w231N0XsKmuEclQmP/vWU+3ynRgsbxTEyMYNm8sK7bRrkFP12nOCrd6o/92YSZ1ht4G8LTe8G
Mw+IwHzYNYlZauDFKhGUdecWGYhAg2HMyVccQkUF71PAeg6VVAUjdAAajKefsAbxWTzPPCNit5q/
lBqoHRiLOCiMq6Z8cTj7ujSLv+uO09Iktz+ZLEABwpX+vYMzJteOG2/NNKtpWnD9PdeaS/uDeX6z
6B9Tndv5K7UbZfgzFsVLJJlvfLF9NoSw/4otO8XkmnKLBG6DIAmErZMY6FyrNGfTjoG+r1vpoexv
mPx98iWNwhjqoFuz8JJpCDEMGACijgInVwlmw8F4zLW4DVwnp0IsdfLzT/oEecJ5ABwxqLpJv9+z
dZujj6tV+1wOY+sUsR8qJWhA55Y6sqBoVOXLfMkt+udJ4YtSvEoWPVMVjaWtRF3I5YupvGVxqdjX
g94U6pJp3id6y+r6p9WSWAjWq1YhsULQNf162+rAq/5Ag5e6T8zIvRJEGnjWAkW3eXRKdTcQABUd
/2bQD5kUz/0wl5azXcKrZnbZ1JbN+s9UpN3zaCz/0hQkipkHMOnO8czqXF64Fac75cwrk8nWVpIS
Vaeb08fv8yR8vkLdpi/rK/U8/MO8rp/1lg/mwjhID5lKfbz/Kc5e5yp6WPTL11IQ5C7jD909w47p
9lKBk8G5ndl1DwO7XCo18aA5fGnT1FK7bogVkulGS0As5m/69qFJMsz8yVTCfH5KnPF6LSD5tTTG
4R68Omz2RvGaQtMeIBiHc4V28xS/ttv67VLPPJJ8tp6b/scLRDpLV7SO2cGuKFIyrTHzOC2AiYCN
PJ95KSSmCiIIKxh+GWEvAB4OcMPLzz3uEod9S7/LtU8/p8G+s+1IkkL4u0Q2h9I3r8INTOnW5Ahe
xV4bSUjxujR1UCSuktW0vgSjBezyI/1x/zgDQ/8IDX/dvIyTw2+mnu3lI+EfvzgIf9Pft0MyC1qq
9A61JUIHdpXRNB/dR5IAVaRW2tRmEUKvpYjwV1YQPkCL79M7LEhcLk7Uv6v3y661EgOyrIPEkfas
umlh7eVguEodhS4IPKmyYK1OrHHS59SCuekUwqovonz/3sMlsbIsTRf2GdwCQmJDECzT2ewrmIT+
cBsR8y2A1+uzldgXZUwpIdhbBPg1R+rV6+tGOl/dv51BRsdG0GjZJUPymuBJQWFziMVI3d42Aijk
zftPJPc6Xbv0ptUez5jRcSDtVyQUV0xzSEB/6Grn+Q8DT2GRMA3lJ7efgpbsavKfkquHtKq5A6CV
n8A72a23LZy6vXnrr0Q3kXS9tdyLpeD8XGAxg4nTL0LK4+qhmeyas8EZ8z5y7mjdGXzDz6q5yHos
JRyjGuWe0fjjrfUNPwvud6NgMReq9KrQRiVZ2nDmrVTsQGxbJ7UpqFFTKqyrzs0BI1ZunJz718eH
aGThv8tiVHCG5aID4oEBt6VjH6DO9MPEVqhW0u+lU2Muy5sQeD45uyb/5l0uKg93oro3HISTwrhO
jLxO8i0EHsNMMzMqmRN8QYJeLNCXo8qYmFm9vob0bFE27kIV65U4xT6wJNw49H4gpY1NdGhSNN82
Sebl9t/8L1NMubmvZ16QAidgQdaDWqEu+Ls6S9Ajn2UyjYVv6MllC/FFNUMbBWAni3aum245HgfH
ziqRO/K8jG9c7a618ejQ+O5sE+p3d98+E6GS6SjfFqB0b8i4k6pdPgSstOej21B2wPlgfoj2jv3f
2T2+d7NhYSbpn+qlJd3g4DgTwcsx8/B7ukt3Eby0d+P4aq99zUmYXWwcR/O2BLXOmTI7z7DwmhpW
8q3tV+XjgEV7GylvsY1yW7Gx8XQRnUcLJ8SxypFjfYrYgXb3Wra5W9Su52Z+MN/atKqpv2Od86RV
KtkS0LpvaiUximKckHdX5XMQOnkfST05+8zdIz/zW/14ivISJqyb20tzfRFOF5WIpoPFvHvlfFhs
MzYv6hVBHVusXocCTXvTX+fKrIKPFyx9+UWEmfXELJapnSxXLKzb2un5N740H1fnjq6VE296FhFS
K0uNJLxpb9bvMoFjKSvBEv8VFOQZwWc1DvC35x+Xufj7eC1ciK+ZEK1y4j2Vcbht+VcpsnyWL2h/
E/lpbmgW+Hpfa+F7+exL7eIF1WGqszzLCRfNcYAtUrUpbgTZDxZkUzuNkn1CqvfIhMCELY4AUTlb
PsMcx1iihZyHv11R/fDtGNoSSER99JRH3HDEUZsK16UCXheF3wrcCk77mqAq7lmEqAf4aVXqyjAp
nw/y5Pc3BWctj4ofLvbhevgtq5X6bEot1GUrcdj5ajOT5teIg5V2hDWglssEw/7yzw47jJyhcuZI
+nisLW+YBBxgoUp7NIrs6ggeTlWZC2fBuh92VBf3hQh3zNpKfT7iZs/etRGxi5i4PUIVymYN/a7H
sZ2cxTdlanLK+eHIdbEotUJIeCrkDxa2gKvj/OGo4HqD5k+omShW0a1/yuX4octBGiwBIgdxiAh4
f/oi2NIxj0j3zgsAR4yLqCDco4CSyvA2t8n+xyEB/QM2BofAYcblzzPuWMhaLu7vH6kE4LWG5uaO
db1Y01emhUGev55eugcrfdbctk65qPSCm2HG+PJsSC7f4GE5znx59WUXKV0hqu+Pf7+xnLgZo8bS
Bsl08+QHyUq+cQ1eCrNDzK/BRx1V5mMoUP+/64eKaZXfSkF4cxPWyiXvHClx+3b9UwZNMV++yjmf
+QQd7lFxRLk2G08ybrpo1OctDBv5v7v31XtmHKbl9mMan/gROA4/rh+L5G86YcZP5GPpyVf7d/22
wCPReLw8/tt00U8s3s9/DVyRdTgVyFnmErfiGLLhH+t0g9U734/zn8t76T9cPc5SrhaoSLhr5PlG
/VdqQMf3SeFz9oWTfybSt6pxe2wtAl9+1n0wSXL++/iUVGf5ok6zquwpr6VPrCSCYlqB2OiINz/h
bjF/oXB/VkqoHMJpJFRYAPjPoUmPfr8xZcxqRM/u+pW3RzTrzv+YkYaIDLyNpROOxAnGxdpgFSG5
qt6SR1MrNslMaDnC9Oj2MgNrZhyryebnWseactnHm2RTg1VWT91dKiJTzONb3GPkrm4GAwRYDS4L
csDmYqc99o/8rYZmRw+RGHDNcAJZriKSga+0F4tJ5WUuKbhJhsOFvwnJKv2xbjW1TzdnhSG/IvoH
7xzfjOBo31q8r7rMGmc8iY6er2MddFPkcJGcjvVbKrrOmhw+sNdM783srYGVZprHec8BXQ6gQMpD
khEQlJ230Gu4bScKlN+KRGHoWJB1XCITgzOLiec3B6HbVVxkcJVB2eJbyVBGh9593uD+g8QHH4uL
pBovxWWjzQe8B3/m91ALfCCnWZvNZMv/RAikM3rMtJ6TusBAO+w5JZXFoyLfWdV5FuRJNKPdqo9J
BeKUXfce2VpJ8p1HnccKAWB2S5b31/s23pXq80q0+HJZIkNOzEgy0oU3TiiaFlxjyFql+qwQfJyy
s6bairEjzlz7Rzz6e6HITV/mp9319pODzVaeGUcng1ExOlzrXAFvP+Dow4irizQYt+TCKTDfKl67
t0L7dpCip5oqhxADWmZxIsmltHdbiQM3QW7Js2DP2qhSgnBiobh4iI/puBL4SuIzu0kfH8tukxy2
b9Ns97+8K/nW5Yekbd2OlIOXniK6+Lo8Xjx33HJ3qZZzSanR2L+loKvyRaST6zSBvnGBf1zkWYq0
mGVfp+gAD6OAwCFSnsqwV0f9wjiflbKSaBkXmAgJHOAWdZYkFGR8jjkqWF7ui8j2GFDu6mQNLqpd
IS6nhHS1b3Cs4X1gYf1UpO6ao5RXSHbCtGMQ/xYf9SAu9iovtx/+Y0quoHnMJF3udJPCy/btjF6q
+pCvKKgUICeVgXAWOM9Vg8/PNCpOgr/aOQZyF9pmCjgTjQ2HgzQwPlcPzczSOA69/VN6xC9jCG8/
/13D5ABgmQKLXE9eKoOmVSW0BOdYak6WF89B0qQiSAffNlu08cKMUx7mJ1J/xT7xSLoVeT+Zk8bp
3C//LZdf8LAUiyQ6/99PiTL5zVG5szxYmaqECpOA+dwTJg/hYnmyED87d+BVN/uo9Hxuu41P86jM
WwVkLStbT+nsQ869+rVDU1OKSj2ND/u+8rQ4/0GwvT2L+Y+RaYfnMDlJrt6kevC+kPg2WDSYIwuF
dvGvxbTPNl3QMNK02vFU7tqcekrxN6cweUf2/UIbf8+G7n9qgnP7HptzeMl83v/ouvwEVRDdz1hY
l5uz5LdSP4Z2H6EDpWDNNGduzfufQhutze3n8sN2SmU3AQVjyJzVtq6PfZXy2HjIDrRjwDOHGYQm
p3UbakU1OvcJ5iZwZZ1QSXW1DhDGQYK3Tmxm6dfZd3EITQ9zeARc4rXa+jpYUmxRp+YxV1+yN4K8
2EoBguWIPdJ6skBwUfyEVVuEVHdprYq0gbCV3GYv1qhcd/HeYaRZoXRwjukwVJIBtX8E704I6Soy
Gvc/tiuZIKR5vzWDwnsUso5sLwyw3/eOTY6ZYXh846mo0baOYjkoNOc+9zZ9YoMxjysvPCArn7Yf
7oQ2JIdn+a9a0SG9JNM2O1fftF0b8UdmgA2Mc+Wbw5zuuHwj1hB2DtzcZq0j3goJw/RysupuX3ni
RbnXykflNft9TwryAst4XEu9nrio5OJbf0OER2azqF129TJsqxJJ/Dwjgv46nzscts8UdUFrdkFZ
Okrks9raBrVupu0+UQjyPSfZa327wUUQbUogkJBy3tCJBfqay7duerCufFnKb5XJpVXhDLqP7t+l
P4W3fFboIECmdjyIXK9mv4Tn5SgRV/QAEGYmRNY4+YAD4eeUXcaSX9WOZ0590e5XoJ+gLLF9TZwR
A5xDi4486xlp+OS5zccV3ssMg0Wvyn7PAW3dBdt4Jprxzy+TQnC+VJFHiBXMuP9cy35LYTQH8k/j
9mH8KVHqehalAXqHxOu8vSLH5vUFA8nd1IBuXaPrV7FcXy05tGJaFiok4nCxqa/vSepP+T2fiTZl
JAjRlHH7kNxEgRKHvO0gS7ZJH67rC5keNGS+kh043Jwuyzoaj6fEP8nhu3CL0rouaC4rX2C3UN+L
elzHKnbO1WRvzKzj06/s9YVxXBr3AkX6isVeMs8QsjSdyrVX85ajIBrdxGwx3B+iGa5kX3KhGse7
a6Q3K3mZ7RIPZSugIHhDbbapo+kXaJm5RttZdJexk9fWlcaHrAIQxoEi0csVDNPraCH/aQmiR0zA
YRDtw5C6UDok61l8ZuxlXjsK8I+Vt81G80J8B+HQTgtxBWnRMb6so3tATdXVYqM7vG5n8YbDsgx8
wVnsTbjn6vnxwlqDqecYK/PERnIIP267gUuv0erRFeepRj5eV7giIhdTB8wtkfmF8ydMJxggPgfJ
Ozf15TPfhsdVcs+TQswU24f0G/dYZ7hTb12PsZ4oVqrZPMHFVBU7KqIqShnIsjzI1d52Wl8dE6WM
EYtsq3hqUmsnd3zddhWnUJWQbDX/LUGkfvhXYU8UxcmWbWzIIOLrtH7SizLoXvm7xlcwqJrjCzpE
C5je2+PXrbtN/d9VXSZ6anxojsEPoT3hp8woaIAOkWeO9uVCPEPwMotdLMjCpRoyuJnHrF6sdmJm
RWuAaNjINAPKLxATaxSzAKgwN3KnpG6+9dHfbh6z5Qo6lcnGpDYwa7JbX02UbHiO7WuqtVu1tsfm
oVxwNn9dJBZFaVSupU22HwGTdxaBdBMB0UAAt9W6lWxavzs6ub3/5latHFoBvhls8YUkyyZdaR6e
3Dl7bnbmZqJyd9+nG/Ofsvqb474gsyybU/QTp1Vr84g34FGLe5VsgaT7Y/OK9X3ykO4Bs3zQ7mbx
lr+qfHfTc6t0PdcOzDq6P9WaFvthno5f0VZcCkSl+indhJDsxp3c9WM17mQeQMsQ8Vew3vG5zvtX
JMbSa0nDLDULMzRDxeHtsuudUy2DWSjdo1NucGxv75/6yMU5s8O0blStkxmKo69tri2n3j43NOR7
zLf2GtmDCUybMKPGyBKy57BKMsvPzTFJA/q2L9PlhwLv+b+fo1EtZtCo1TsfmNuqPRH91bizq9Yu
8ce22erc4lnjMEFEFddHnWs0kldV9o17IvT6Iu2aGCE5tQKQpAxrp3MUYFJojTqjY3vfvMWfHWVt
qqMRmtnqcpCqrzqjz3tUA4O2oR/1yecG8cF2gO2kh1MtLlavUa3TjhcdyGQ87mZq+S8GjeoEsVNt
BFCM2m0VXChtMym0HrV2WXWP7UKrUp8P6L1KXXWcTdUJTM4z++au+vmIP3HJAPt7GI47CL+EzIxG
5nmUesM7V22Nq6cOrTsq64JdtdOqd0a1aq3u//bkU2M+W/jyqlTO2ueoXf7GxVsLPMMmdtyqe9ct
tljiXbVVb+2qIw+OOp1qZ3KJT776EL1ZrR+qi+q5fWCUq8ZKFHYbjauf53bJExDp/rmdq3084s5E
yj33f7Q/LJVqpWVBtmaNexSanI4mnwKO9ZNSY2hH1deZWmtRbXtJOuq0OtquHkSo6L2DVKPWqmdq
tU/j2Z7E1UmnpuBWZ1HttdZRK/74HFc9cIsP1dGiWj3V2pd6PVud1Fqjj04nr58ytY5ClV/rHDze
8duAfpRF2PF/44QvFJHh7rec8JeothWyja7ta9PmjzF8128BcVRs6970oFaXlLwKd62RPqqj9Xfn
o32qxZ2WvsZDdWGJgi2LY8k0VqjNsVbJZ49dabmRUBLtT7QtNKTvzmKyAdBUt+ekUoxLt97tVM+X
O+vx5yHbLqZfH4uPsjMv164cGoXSh5DVzL6J0uexHcy4aeT6hcwnwpXVMikX3san4TH/esl+Hgut
xfZjnZnklv/NTtHq/LrPfCwErO84HZSoDsfz76NiczePdhfWHjy234WUGKzMx2nxkpc9kpvVKSrm
mtnMqbrZTnIb5C9UxH0FEEwGvjILUk/meYLa4YazslSdSlr9jTYBeo5eaVCGSBZA+LLV2gU+RaFW
fDdeveYWjA/5lDCOu52qJGMwnld2kHyFALLjeXrg1QrtzEBidtJXkBEKS5hVsZcVzLI6lmxOLzlc
x7e/UzSY12U3jV4DlYT45d2kkP7aLXv38WjZ3a7fZrPWh0QGHk//hyVwcSOoVYsZkmENYxRyrLws
kLDAgPKLAa6lK4mvwkeyIrgLZtf1/WHWQE21w+8FYGCk/lD4LnKDEuapmiiwG5SOmAoBMp0Ah2Rv
SIi0GdY2MpVb9VGs5QGs4K5xFJh4sMiCVvNYdxqnv2ycqG/fEQvqW+/IQzHleAMHCh/ChjUF5oU6
H8CN4MNyYFVBFVXm4VVJ1ARb4LJYn0r8IesF0OsRjRFPHWvizcP9MPA8lhMClNx8oga9xzX9cZo2
VSq8Cp5Tjr1KwfjEtECph2Wgt/PQvHv467s89ivbyhGBY6jPYwtvi7NpaSKidKZ2J3dLGC9bDYpo
fHCfZ3UP5NHxHgXvuwc8r8vW+0Bjn5Nk93P158RoxEplN5Cgl2kA0YwuT9U0fQvm2TaXHrMLgjUD
kYn/9akaKXuZnIj3r6vX8yc6QwXlgaZgRUROfqQBePa2h3S1d+j/8SXRvKWgHJw0OFrAxsWaKaH9
e8RXpgSUKSASmPW0+dgoz5Mp1mibr7KAhXh0x4GdTDt3kjRpMMopjwUGJaaM2MPG73Gvu64L3fw4
h3JdN4mUKw3nBmKFrsmE0DFsFKcXN9+Ar8LHjvj7w9/6OvSvuG1A0zjCCFbG5MkRcIeKiqtA6HrT
0ECZKGFhTps+6hY/6APfczisgfYgckmlnzwwq1WnZKyEgAngQE5yRd1cK4CmhYuZ1Sq9jGZPWqk1
sAiJ7aONoq2CXwpLG8Jk0BX/e+vc4wKUx8nthjibYF2t7JIdsw/S47HM2fEcXHf6xFmJ/hRT5YZy
VH69XbulW+N6rAv0WzfQ191hxPMYSWXrlG2Ojf48FtF6WaC5T24gxVMyB1rQmrA0zjqnkjnQyY7r
GcjUOnmwzgNZJqdTgn3vOo/ywgjY0qiZIB/gRKaxRL/FoZ5RRXwTvyPOBSNMGucfG3CpHMl2Oksz
BUc73m9c5udWZ/VA8WT0osWuGspfBDjFxsFgwBE3MO+s53GZu+gxOvJbENkT3W7hLlSsRb6R62S1
atr4yxKG8HsnqIDUCJHO2koN62JFyAQdh6OMUkfLZ5K1ubL4VnCr7I0Z2QEFlGluikyJEkP2tkCm
R7ynpD+SXV9t7u2S7BQcSDnfcA3Z1ovIMEbHXXWN7TeED8fL0fYH1eqJQRTePmuXip0b2PpPqldq
ptrp/ln+HhSe81mHWkkCnCN1FTDAAeurUPyaTR78JLnTB3mA1Hlsr8glt0mBZ3ExWWzrp2KSXaMf
9YzUjYRNrDEHMvLuZc7fZrg7JWNQmrDJInf7J1Esk335JTfMn+LH5HKLBMtUU8umnsMOMR8jpwvt
yRUlzXykZXqS2MKDeH70Up6C2ki/wHNbmRZJY+EJ34nQYnSnKx3fZORY7kceMDSV3yPjO8SC/zWp
7ZjcZGf6WLzQSki0p+FtmM9WVwz1q8YMvuDeMtA9ll/7xgWJL8zoMSxTD3l7UwPSDWUfcq0iRbXW
Ww82fQ28tuPyV6WVxdFIaiG8X4o2LTIH1l5OWIKvGXeEu6BK4YzU2gypgZmDNUPIlAWaTjflxPyI
aRsE++Ih8vIiO/sjsAjL0E4jyN0+2r5Yn2KnM/5cTQlpR/g+UcnIqJwCxfEwMtOVITJPZWGnFgVs
6glVwVfuV6ii/eRnIcXmv59b6SWVooVFB+ZZihxYjt8kX0WuubicebTTevhkEUeIgphTAQqc277m
PVrGXHZU/g/6W5W1iTJidmKq8s4xKwO9lRIMyaQZC1wqR3iKkZRq/M91QDWMctVMSE877lLHF5PN
ZM/HH5BaiBUzHne1SiPLzy5RzINXL++SoPaFH/mzx5WPI2e6TT1DYdVbQfcLX+VzbdqaSuuyFFaV
AV1H1+0mqIvO2SjoP6UX36Xp3ep8iq/0QtH4Rka+7qd6pRt0p1eaEZSlhS2DBs+zhtOOG+ibOkz3
c8KaRaPZ82tFaDmN0q26RLMLu15GFNkqSfE9F6CcDQ+krnBFft2d+Sm+pPDphuJUnP7oQd+qwYOK
y7WXl7i46udHvzXBK9UMaXRtVXvfRrqSP8uw8Kv12m3h5QALQDqIDH9OIQ9AnHTXMKBJ1p16RZsD
7TQPfB327Dad6mZfeamuoTP6W4GH5wh71qBrjtXxsDRui/jE8em3/FX+QjbK99f2JEsrNCHe8m0D
hKyD+rtLN/a8m65BA1aSeo2/N9bry+1jTkCGEn5vhqiaWN6nA3AILYj6/bxdIzd9XM7MRuU/u/YO
rgB/4dMG0KyNa++c8zjgp17d5497sa/Xl7y3xJlkeJEb4iqJkSgZkuGomGVmgCqPbnmVmCMauzj3
9TaV8ZGbvwBIdhqGWi3dHI9fMcfaBuEREA7bHszjhO+Fg94p9kMLwo71T723dkMpqVfqKlXfndY2
jdTFy6Z+2/Wot+7Z0cefcIO3ZMwDteNAarPcB04X/ty/28GRfomVLsA00J+FijAnAHoQo/NMQAQl
f0+g5RLGA26LAW3QlsOpnf7yAmDRVWiS7QoqS9PiysRZUr05UKYkQ6iBUDTyxLGSYsJWIp0hYiYP
mv/2VvtBZw97LiRpHZSp6xfafXaVeCeYRotcv/KaFwUAGOCMRrWXWSMb+dk80RZOFNTycj5WfPbL
3mowoVenX/DggqtfiXaIXLVFovpcB9bHfSMr/xJjTzPfuA25YNXH77l6ulnMVXP9R33a3AwBSMYi
9UCRBz4OSBVYyykk/7lVYc1YRVSVa7k5SifZJNVaxUxZtXutUAkeUjOwuiNe55tcpUj89/QRp0vG
NCmhSUgxc9bSzri39fBngndRW79VXMJKESBPkGldqet9XRhgOc5lMEaYKwVJHA3f9kNVx8ObfPRb
F6mwfkuDDg6B36fyaPjdDkCFzjcnBLyCc0IPxkAzmfmAhWA3YFXx2yDkBQy+XoKfice2A+fvrJ+T
Sgu/mUFIhfy2fkC3ILlDIYCGDpEdpO+QgO1Wu95x/UTjCttOeToxHKVlq5xKkAb5Ue1/2AjQRFsq
rX0z/3VPzJJNn/gbSTyMOw7u/VZ5RUZffF/osmczkMxDVOBSZ2HDrzBC9V3whRMgUAgonYZDOVUI
HAiwBWeG2pjbh6Yl+n2N5rn2eZUU83FWJjwb3CHRHohsmUPZSVTyFfdHACpnECszT/uExeiLQ3JY
NlaFRB94QVgQ9/Cj3dcnlMa5rVK3TuGXprbLqqQwPeVRaKOP/yrmo4VpyEBPRsMbQIRKUiXh0cbO
gAAKXbc8FxtAZphatq6Q6BPS+Qsne4hLPcYmCbxV1wJkvRB6q036I6wD06TUUB1dNR38u2aUYafq
5/dedZ9950YLMMzm1Xv++UROTqfnRfNEP/jWPUrQLUDo/ble7uqSW6Z++Q0bJSztiTMDgg9Cls51
oDzc3sTQSkVouleaJNlSI11qgKkv3neuLc8YviNr1EQLoPQYbNr0Apz3ZhHIGnythIB7T+vQcYh4
9lvFTotmDhi3gtkLI/AK4ib5yZT/CpyCUhseGopXDLzdDKCa70uNjbBcvl4PmWKTKXwQbrpAI9fA
JM8ScMjU1WJ8bC04fOVqC/5i9pRD4xKU3kbmjom47/fGYis1WBCYM26m3ZAZ4/yF1Vxx4/dl8yKp
F4U5Xv3OJgen46N35P6IMQs6UxGQbH9GeyBjQbSqvOdAZzOZVVhLAqB/zUSXMYb0hLkDCfQpXHZh
VormjCz32h4B5/NnCyGBdAuURE+PrvHYOqaS/9F0Zk2qKksU/kVG4Ii8Mg8iKorDi+HI4ISAgP76
81XvOHE7+vbZ3W0LVGVlrrVy5Z4/fKdIND+VdSMWwq08HJYh1uJhPOkcOhCNWt8lNY3wxs9QWXMS
04RCFo+IFPU1uDDSZgoBID8E8z2Ryd6WMAViCeNAQlkwI1ngR0noAK3ZaVAdJR1CDQJCXJWIwOPK
JULy0UcNxksTvljHfBAosV1jn4Oo8kNPChnwFkqAiDXIOcWRxKH270PEPNhhkc2rQNviD/LK/AU+
syaglU78VYgRMjXiIlyESPDJj/l4fFxOXa6FD77gBUWO0nq8DikcVwdsLaXk8Qr5RqrXlGKYpP2N
fefv8DdLbgZK656VSgOuGQELAjyTIH/nrCcz/DK1SKDa7MQ7jXCAQMSDngvy3r0ShKqIAMZPP/tL
QrOcObx1vuAzx6JsDSlc0NSCr1GL8ZCgcolyQOYkzaRO+NQxpJi+Dm5+h2pVBW2GfkpIcxNx//LS
LMmqSIu+ZEzsUHb2uX/lKzIoPgDVh9chfpOIHcW8+lr2BECv/iS7k0+7ktPQN8lcFHiuQmTppPIM
y6gP/Cr3jvSUW/Oc3j+T4TVPNfmanvkOv1/9DD7z1/g+pwApPsvjvexBmmx+EbeSKkaC4x+pjG1F
O0f3Gg3IEJB/6TNfkERTWfJiz9tZQQo4xaUnpEZ+ej8b8xTsUKroLy9G7Hq38YsVVrFbJpIh0LeH
mivp9eJzHpACFhNM2+OhVuJNgUN0pdarAg7hJhy7wZryAWbxQHiMd8XyVBjXZx26RRlgrf+2RYdR
dsqkN/0FH+NF1/vQKwDQcC9HRtfR+n9WNj+v9pjE2MOmRKv4tWdr9uYNrXx0nw05zqZfd+RXcKY4
uq+V2cPMjMbbG0WDEbFaIuhZfBeJhWcwzo78eaYbdDNOKLWtsQpHAKAOFuP6fHs68rkr5vv4b4Ti
cLFP8hUtPf5mXzwzjHvGsQHPvx1hU4FqArsdFIjcl9W7q7WyUcpqrwAXUd9HvLT6e/ubWwPxUkPa
53gr6K263BUGjgHuUOxZr0LFbant6un1fcVq8E5yhA98ou4vacRYN0JoZcnoagP8tYPyqzax3/D5
+uGcIYMJxjscZWlsG46tW0RHGL1TsK8/O1kyFB3GVCcoYAbWMR4MbkU0MpWtm9OZy3MMYNEo0H+R
nWmroH3yRgHq0F5R0QFCef81XzQxUwyx+qEXKQ2D0Y6GEkfSdJ79Z/nFqQ3kANLX7MZG9/Q6yKdO
kC171wp9cku0F+n4kN+Flw24BZtPlM2Q2Zg/PGF7oLnTcg8apN+iTGuxjqvxaOjTH+CZb1p36fJe
M0xGxyHHwOFemTFoMvPRYF9/G6w/tMfljp/CAJO5ORiYlJrArXGQ+X31w/0xhPh4MH9OGs0lbHYs
xLEBxol3a4TmDKHEhaHqTLjuhtKd41vrngaE0yXtvPSljK636Uc61sbAZCxnNWWbkHk7tcXw2Gk6
oykEoa4RJvO7n1j55v1Qr1AHUTOh0NplLobCb+ZiIm+eZ9bdYjaw2j9TCEIAO0/HU/Sx8TLkE6YY
2P2bcfScVNCzJPbWz/xaLzu5REw5W1RnmkWYkOP23Izy5MT4kk7MBf/0oVfOkceSw7J0X+sx0k7I
bU4+TPemXezQtvlKvAn4ufVHwyA26jP7cbx+auNF40n2gV4gTVJ7xydqxjDWu78DA9frucS/MaWB
30SmwXV//ojCxGbiZ9cA/cjpG/8b9lz70hrmiNlgajMBwgLCWMaz0mHcBKpplNP+mPR6xHPQPnYc
NkwUwr+ysDr6eKHMenbidmbs/NnLxtMpaLzE6nhsLu3rPcLwFkBdMjJCk8zKHVr7gFLTRJy4AKvz
nvOvSofBItYxW5j80S71FGh3pej4wqERpM/FBAnkLY1PvD2Zwcx3AyS70Kppa/VXmGRMQO3KIHfj
DSglsPLNzNz3wOZt+Irz9Rjn01sDzHJzBsdYL0zGbeC+4Xcc1NBAYTp1klVvcv1KkGJ++I1B4jKc
lPG1hkHPqsW9zubIfiYKzZ3qnvb8njtU5+0KpmK657iznhZZziRe3FEm+CNWg+gYbwyGfeA1zr4Z
z9GDq4fbLLMllCf+089YwkONnlGfPDaARmeYVYJxEq2Amyds2eVtthbYORP7XEZGq43DmcB8y7Bn
wqFpsQmwoScqUCFr2eR1WHtM1GMPXGsfvZAK6h1gOm2STpgpY1ShhOzWz9zU7DJHiun1wYBHjoxX
5K2HwoL5QGvKsGwGeju/2R0r2txvmCvuMPcZYLlCNMN2QyE6oBPTTBtyyUL7bHO4aoyggOVoqUkn
kDoVvRIhKSBZGFnT/SqKk0SPZ9mCYpwzm4oZOfzmM+uZgxM7EnpsN7zp42MBiC34A5VzBcpEMLPU
r9ojVHRlMt7NgdZYO0hxwDBbVVrHwd7oBsTd+dvEbop7QKwoVMKT3Vrtqv9HbdxdkNS3mQJ8rzr4
UCISMj7L9PxcVKQ9Njmy0fGptyiFmnXOGkW2xxPipDEzhyfqdOxo1TNJM6Pb7L0E8Nu8nXIJ7uYx
DcJ/22MjDjH9PjG1zuDxI5plrSZTcgRGcho9s9Rl/zYBAlfRZwV0WWgP8+tlbizQhqGLdk6MhlAJ
+ssvxDJ9jNoHf8/uirkPrxAOA+NMeFP2hPXhfKhZBtfb4TbduzSviHHPE7qbiPh4AdyX9Nmemf93
Gdg3k26O6XAO9b74OOmJCZv6Xmvc+Zdl0POeFut4+bRSpkAQBph3ahDjRr6Eb8M81SsfFaguIdXB
BxzXymrC614RTmo/Owv2jrS9bJorAXc2nClOqj/MDugg/Scrdnp7gWHJ3mqf0Rz0HHilgT1Yrd4d
DYtBruFhSIHor2AtPM4v/RX01oU2gSTSaVw0EvMeIgIfrt9W6j8ug628GulDqOxyAh78XdY+7te0
YXiVf+i76GdN+BsVgHEOVuS00etML5L7vMhb+dw/fxeKbXcHNKmpD/Y1I2JAUu03cUqTHNlX5oJg
75P40BhB6xIr6Rs+F8Wiq1k/jBeaHdmL/XmrSNqx9mqJG54Ck+ljuiucJxNmtjFhEd9K5jxUDE8f
GjTaXLvXn+Z0jpBTs9wezWSqlVEoG53Fwxqd+Vm/v2jnfUu2rPqY+rAcGs4IYv0IMmyoTSobudnT
7gWUI72TEBeAmz0XsAzv7WvWx/BQbezSfgpITPb7OzAwjvwIUgO22kUccKX9LaKQnO8D8r3XjFol
vH3Uvcc4hgP55MCEIegaCtUwf4ANEFXcOCY1jWwGTusU6/PfnBpmSuoq0XRkVLt0w1wmNJpbWIfC
LXZDbXzipDjLRt+tLWaW0KK1eQK/3U5cRHNmffO3WkOORuZ4w2YDBLxPaeawoS0dhBeLzCvDFns1
tXuto/GJ5TAw68ULxbP3nvX0Slia1peUrhsabIErENkMzN+uveH7/wobCXm1GGoHy/n0y/XH/sz6
14EpQ4Za9aH22wtPlDs1ohkDPFIlc1s3k6FGfIQ4Np6Lsc3Wq1YfnJ3sIQweLjFgZHzvwUQELfOa
oAlum58/Qm/PATP8AOHRtIBCWb1JehfBjWjSgF7aNbUJ63jD6LBz7Wwb/HTmzLK1i+nz8Jz+opee
GdkOZ+vGVpyKIA8s0v6xDQkEE3ZD0e89S/fOGN1kyKt3lL719LLrIBTlugxQKLyxvYKOmadg8Ypd
hyYR3gJayRDWlbSrL6OmtoZw+bTZ8f7QFP4N2YAbVBqbH8xoHESvyHQeWBGc0rYljXOp8QlusZ7n
2vBO0602rq0x/Dda93uQ3736u2wvZBCEfwjJAmpxNWyR1WnM44Jur5gaoLWtGooJNfDSnMuI9OeD
P6pVsNFMM8p1dl730udOZWa+44Ae8u7Qe15eMduVWWDwMDaO4K8QlpYTpjkmaAMYv0fSjlZyFq+z
CScpgCVe/ndOfwU25k6aQjVJqQatgiLBa0ySO1BUQb1pPMUaPupMqRSn6Ou19sCy6qqs0ZH3xq4e
Bpw2ANhKBj8HMa7xfYPDYtDRWLxOujS++t0eodmhZaclNG5BmwxW447/QYjblcYOA4BxRiYJbVj5
DFEU/LgYPgFMO/LqOcdbg1R8Ep9+u5f5DmCaH+bYY2U90MqE3AaGFS7kK/Xd3WYX8DoMZCUEa+Mj
MgAO/vYy1FAiLdsI5Ydd+bw2V39+nGEAiwWjuTBgZnIW+lcIZMhuhclylZpfyPZephzVB0gxKDao
xwGt7kwFYkXQpLz6zD6zgc0BQHul2CBxj2FFOLnNQEOQVzYbEABEneOAmljooAjWNHu0OtU6Qg87
5w7lh9LhjmnKvIgo0UF+0eBRogMQCHKJQz6C5SQYpZv+gasEtZm2U0Y9/vzBemAjJzk9F4TpBQY8
F86MAzuPShN1gslRJE06LrK2GayLW1it37ESW+F6JP13eQSM2qMQxFU6J8sZE6zvpKfJHElEWDqJ
Lc69agVROOEajzD7VOQzKPLcH08luwwGJr6YRjlD+urlZPKkikZBnoFuP3eHZTRy9nbq03OXUzHR
kLy5Of0vmSdQANqfZQzgXEUSfj5zKucXpiPRfYHQDhkahzkE0MdpUVtBktDAz6KBXbRfy9tZEn9W
VNd45B7gh8WapHsTLEf/LIv53e643EiON5bsyMyJVxKXgmusoBEes7dZhk9BCNYR+P3gdD9weEZQ
PH8IJQF+v4GprA7fSRP2owp7pQftcVp9AHuIZywFUNSXCsfK7U3UObzaYUN+AjRE+yBpW5kouJsa
SJQgvWAJwT4hTn9oy8f6Fyo6MaY/RtADToHgLEGJ35OB+UUJxYsAdYFn8ObJQKnt4KL0gXWmdNu+
nJ+rHODbVRhwhhCiRLGVy3cCMcPtAUpqJqT12mAX66GkFwdudMdl5Ja/X8j4PO/RWUG411RrWj/i
TY+sSAisqgO6Jp1WOVIicj4L9eS2XkD/VcZ3G0/KDWLjwdgCGAU55kwBWgaDB6HqZA6gkWDL/mSd
PNLRhmuCT4BaFLgvCBZMzlhHosRqhjUTvKcF/5F+Q/iG0QlEE0A3HwLrmJAcHYBUgHOhnGSutgW8
Nn77MBQCPsLNa0i7t5icgswUWaWQOv79I1AaPwPMBRYHPsd3YYv4F0G1AkZRjrDfKJGQaP4BhmMx
JYzTIj4T8cDs3qUNCA2jSPTD8n9AJxM3dNOUNuwSG3VcbbgYuOVqP+XCeBu8LMpUvsVEJtLcIbWH
viafsA93TVnSzjoH8OcCq6eVR+DIXBpcBvJZEPJ/LwU4BzwugHSajrE4gATBDJGqJTFq7h3ZH6YD
6HAhUTGyQb43MhG48fS+ZNPQZwwU/pksfjGYWNC5t3M5U6LP7CbGHRA2ALeADM978mdecdqbxLwr
MfCkmHKGTmlaAiPdPpkNPO0ePrDrRqzLs+ru0FjtgZhpzylki09RqQ4C9H7XVJfsqexyJk8+poxQ
EE6wJL9mX+jfSW+IyvCJsuFKOmR3rHVsPSYAgKT2qEyBXKFqIMTx9cEl4CoYxjPVV3WQLb7PHoBf
AwvsC8iPa0Q28nF+PrG0oTVMGzB6WGN1C+3AC6clDWUWmsopgn3CBKQVr3ufCtz8wCHCQntOh4f+
AaDtw4MugCcdwPBKfTjgHKJCQ0+cH/jWaMMKE+yuw5JFqgHWyxqupyCr3K6eyXhYoeLigH4ItgyG
lDv9Q24P5gASCXqLJymKF/ruaJ0Raw+N4+Mcn5Ur10Rtqu5PvGNIX6KQYO+54nTLAxFopdpygxdo
2tAy4DJBC5aObmUGsHvb9igyG71YkL1ND0MMSGnwMUFOB5P+SmJohY2LxGN5wqd9djs9ttyv/pW7
w6WPTuU+4MtsQRXIKkF9NiVr5JZwjAsg2X3OGRtZBtluZMZnNgRXfB9yYOvVnFJKQXEA+aiRzOZP
ncDKFFc+o5MhRUAAwxtFdcMJe0bnwzhK5/URu5+0jhs2IXB+l197b4xWKTEUMARg8w+tRdbDRShu
l8sTt7YLEaVyw0CeFQsTPFBhITXiDAAyKEQ6ywlKB85PVaDID7GCKyMXw68/FyKbpK0MNJ9IWPuv
vhh+wh8HSThumZMt04vLSU/SRZZ5o5cWU2lQJCebMsivGdhJS+RSV2S5zE4gMxtZxWX6GFl5q23J
G0RGcuwjGkOIFaIxQ+qVC5GjRInArtNpY7uMTX4bFDXTy2BfGSeBBbWwFNTzN/3pvnt0xXcNKjde
57vGm+Ey8Pj+10bR9VuNObOZdGJlDqyXoC06rhylb31/TGgV7aqs3CrWDuM1qYcQ0lm1xf/RH0Pn
/pQxRb2pf7sCZQ1DgLzew2A6gOTe1u2phxl94wjVv/278ND5eZrnyBsF3NHD+Z+KoY4gWV4ThIZ0
XG1JNFkO1WJ8GtuK3g07HlPODhKqBe40wo0Vd6qzJSEqal26ccLKFjmgcPHCnZoqPI/yiJ0bzxif
1cxuk/uaPtzde0pzUhXgcFHQm/qd0myGILVm/ROA9Hjxc5IgOfIrkBqsP7gvGPrHstDqXc+mRtl7
yK4cIYew30sGk2KnRm+Jww7++ThuO3Krpaf6zsKgviJZO4JR7adk87HYOGbzIdQI5bnem5ThK3xv
v+GkBMzRSPSKRXsQeR6J/blDyzTdAGA7Cx7dg9+hXwbHX3W8ToMfT3AYIX+gKu0bg7E6tp9ToLQJ
0UB2kYahtl8MDygDbydSXuD/YdQEv7cqeWUJD6ci/1AAQsSuLG0i3BBQkd6zraQ4DSQPDovL97me
vs48FR5GP2qn1TwnIUdl43ZXvTUDXRFWg60WCzFOnCS/Tm2GbvYmzCQ4Dw/7NY+vDPuX4aXYfYL0
lM/3x99qv+6v4BflqB+xG8PPkrMvZatkc+ZYTzvbYpcvbjMCV3pmwyb278COYjywWxzGG7HBOdeW
RCxi2H0ab1F0E0yf7DTWAggESyoZMAIWkkhFbdxBmAySy3+Ppo2d7ZqwnDxF6kHEAtl8T1I/C55B
FYxdzEgBV4RV2mPVX9zJNtb1kY7owXaPLcH9KFO/j50ah47WwebMTuf0VLc2pRvmkqX1c1IbnvnI
kArnG5QUl+I4Szx59bySWHO07IP2WpDZxltuaRslPCyolg2drZMOyWNrkCal5zZS3GbSMuz8MDYr
clZcFCbAUJO3GYc8FTv+g5NYjdbXKaY/Az2EDZTLeno4rYukwgr288z5bW68H8bJ6l2sUL5G31To
w4zdhzVwMIiw9hhxNNbN7uPc2Dc7OH4/Yaqp6VGIZNe9LQWjkAVyGASv0/s0DtHbkME8bhNBHPLA
FNGgxMbI6TbUuKHUDyhGGNeMV9WGKA+lBRB6ImXhLCMz4vdJTJC4cAqiOxLYwf70YbrN7/CY1Veo
R+4ZUAWRN57lEawk/PP9wGnIH+QMJRajbUAvgJwGmxyy+C8ucnqOq9QfsY9mBzYyPlNii18gtwYl
ZiHjvkWVjxEZMjpM/RZPmsxpbaUbB9gNYRCmdjXlMKAJxRk77SBHHE6s0HoRn9CxIivlNZBYdSE9
BenukdjETyFb5DwgaPF6PE5wN+SodFKROER9N529lhzUxQW9KxXcawlb91qKzp1UMIgkf0IexN/m
3l255BuaVvKk2iKsoNm6L+hlg8/5IYLBishjdTBCmzMUaQoGcQg8qVIwgKQFGftuoTUS4j8SCG4U
X5CFFFFv03XRGMGEcuv5y2X4Ob7EdGT1AVhs42KS0k9A9/qVt821d/2U8ZEBjyDdVgtixl5ntbjS
6ub+sKsucdt+WQh45plZzLqThy17sVdibAvJBWelnN7z2u45o5BZNVdSGuXpwYiTlJMf3w8UmmEe
3UqhnICbLiu3+78kgySLGoH93L9y5nKbuQ44T24zO3/IF5CfTA7jZAHKpUgjvMAV72SOIkxa1p/N
INzjUoQ65EFe97NGk+G0pOzGujwYnEv/5sZQvpt6No6ybZfAAicUIITbSRsY4Zzkiw8EjH+kOqoL
5BgofKjEGmVFaggtzz1h4aKfI88TSRy3FCAOKRTIGv+OWS39PuiCaWGItS76diJecZGO3GvoSoG+
c5CtG49zEnRKuiGdV2FoGOl734nan2YB6vrjDfX78YYAvxKDrTkWoczkM+zjiLyh0fiskFk/yChN
MZF4j8GckT7tL3dpKWP0j5fFU4PC7J6HDVaIAt7n4IhPrFMB4kXJYXRiHfJ+m46l0KaHxeSZxmRM
EpKP+rm0MktDx34GHR08UqwOp9mxu/hs72tGl0pPOt8Qw6u0vSqKLrxquMP8pyKmM3YuyVpZkWTj
mpPw8OmyVfvTFnufGLiawg+PBGAcDAwQrlEK04UpEs7HUpqUlTZs+Q09vSMEwRxF/9L9DsOKXre4
fmFeQb7xCGc4Nx6eIIP449AfTiMyaSFGm8K0z2AyKtQMxy0Sdvpr0KyD3zVjFSKAVIuUh7QFjIdT
SgCOAP9PAQdxbnJIMZUcRF52+s7LHu8+SE6+wnB0QP2DQJugyaHGXtMViEjS3IPiYR5BOzIGKJku
o7UfG5XoYMfRRf8HfRPvr69IDl9H+BVIlJw/BbhxGYG5H0m8foxoSRBnMjO93r3C+w7EcnJPVZlm
O/R+SL8pc5G0K+rrygikMwuJJQSO2QJ+M3IiiM0MQAZ/Ce7pkHGZHbJm5OdA1RRhgi3/YDf6UdkG
MW+gUDtR7yzlKgPlkusTu81TDqt1Bku7H/P1fhsbt3l/jcNuf60g1wvRKPwFRfnaHkCJM/e5G6yT
ye8UR0zmWVd+sSPN9B5LwrTiKzsiSXFFzDQ4KUa+xX7/+kGOS8W1kQQbVkapR0+v/5v+Fv1Fb/u4
vHcMe6U5CkcyxUKzTtpdgBG9ZvdFMaXOGnA0JjtKX7slmQsq8ZY/ZnfdrOgETykMyXJISjhN0N8S
mb5QzrjNcT1E7ONn94Xn5Fq3vQOPCs+RNxD15dGqfdFmIuZNYZh1Aq6mdAHMjLUf42ogx8jZ6V/5
m6LL17yvB3YGom6S0X8QposRmuaf0eCMKI7wzH7NUF/Qz2o2RFvp1B8CP6sMnA8EOEZPIxIl8tS+
RipJZEdwTZTnPPqRgJLs4oB/UC50XfnZrp6jz+iSbV87V2Ig0Z1gyLlKiLofSCA4V0WjNw7oiUab
donCc+/TKf4vbBGYOGmJ/rCmUP1fFaEpJxNHDboXCTUJsq8b6tllE7yCYoUgkyXVm/Z8/Erd7qQV
swnUdpX7X2+86M721o3gjr2DP7BaE6cWGnSOrGOqD4Ws9A8cpnqqgKXpYnkbgyODyHtHZQtDhpMI
8E5j9EY+PVOirQVpxUDQLTF3uBJfQPgnLdoug9Ya8rTPekxet+xvH8fv/EOssDrCbugZKsfOsQpx
rMHYpLNmvrjoaBI2dMILAHMAdjszfpYygpkrTWNYEuBjMVhJ7BMQUCqujloATdFSxTOftsdyVTvv
IyH1zyKeKYDvQ20qV5i4MTp03DHRt+gA4KwAMuX9kQihXOhQoc2AwMtiu4mdyxiRn4DJz42WLffz
dgMDeV/mC0qlXmztT0XElgGE5O4gpHnglkbevuLMC6t53dIqgEJLhy/jXpSUPgw5TsTu5h7Ypfc4
opdl81LbUEKdWOfP2Qs59RZnU3QyLSgDpw8nLmcWRxkrCEEvxTN1OnoE0RFDzYKPiXCbSPAbZOnv
2CkKeOCsCuX1CKmwlgU/r7uOd3tS29IfllqHifI8GWB5phFye4mVEAlr7HS4zeUOKqwCdl/LC0VS
n1SuvNvoE42sX9gNpOlg2p8pE8m6qTsUHZh7D6LKR2sBcCsYUeoiq7sYn+Upik0jpyOWDQP7BVBu
Vjs6sj5IIXxJLKF21V7GxEjBYOQ7HsOb/HtNwUwC8F1LRxBd73lpeMNYCEPS0OqG9sR/Bxx13MVi
qFFkvqGphtw77PTJ/w4K8j2Auat8SumVOIyuePFFnQ3en9xX4nmNs5C49MfqrufnQPIlPBSVNYYS
0uXWNxnAgsvPYMWKGqzu5xKgBOEVnBSl1J+BK3QzOQrQOfnmogv/fmjpzwVdIISTiyogeGpyKne9
PzciljBOMpTExmO6Z/2G3yPPvnPGSoIkA00ZmXKE/+YSGUHO1uVfWF0OUiIeOHYEXSwFmfWp3YGl
2M8suUKtTrdrbxevU6gbUgpCchgvBnT2bAAEbszo/V2JSp9txWZhox0eG47ifcCwRp1cCnFlZ45h
aYQqlKYNkUyLNFsEDDTerK4DPSrKUKU4IFFkkVN80aREW9AIFfDN4T/rw1d0Dig7yjYi+T/aA1Ji
RxC9zz+hHHUPXUQOMCx3N7ewbpjWy3b5XqQeFtMmYo3PmoOLHXbjptFsdcp3+/V3+USuBiFHJ0Go
ROmZbQh5dYG3v5QTZdUL74f3+enKF+gdjlPKVwKsciUrW6WigkymNzDprgWzpQkAOTMIUiZhwVGM
Fss/MOOBAs9cQANDHWx/ixrd91cb8AaFsFS7YcISq78dZwAhlSsuRwbw9Bgqip6JvdPjTixqJlvC
7xDPWpFxQQx+9zp0S+dlpgzzYZPzWGiWXYsHk5wqn6bSoLE7On6Wesf0+g5sodHR8RlBJMaUSCsO
Ep89IU+8hPxC7y360O5UsYnP0f6yfzN5UjLKddU9p3utv/xk2vuY7NBSVJBB5DVG99g9spP32+rI
WMU9uMdv+kZ+crx7ZADtvHeG1Ja21LjkBOAbtCfZY72yMYLT+7yVbJfslC2HBNgxAjs+kHt1yCpF
iJQz67PH0QU7W0E9Um1TT0i5IZ/AT1h10qF3+CzwnQy76ywYGNlW2XSCxsUT33sdZd4WSEXXLzhq
chc8wHtshxFk9znxGAPr007LlfCR5WYxNqT1d53sbqF0lDw8YGDhSJ2W3dVr25sUCzBEDtH3lpa3
vfc6A+KVM0I1/0zxhQCT/m0akhDmIIWAPidrMu7uFFGSSU7uUM/zQ6/laPPiXJSWAAnL+Nxe+9Dp
eat3LFYSL5XY96g4UJVxpoKSUIMBWIAAyoxP2UJnywKh+MykJXQe2SSwGMuAvI+ADib2+uFPD/rQ
oSda/TWqPGMx1Iz0xejxfDt2Jt2ZAvqNCmbGJ4JYZ/YI+T95Ga+T1X3FuLtVB9dI5iaiFQNfI9PP
Vi+EMw4IWqxLXhzyi2PgDdrl3Puc+HhECzWnJxF6BVYM7VaozBDZNOuhw0MtLp2tzAlLO+rlvups
WXBmrJN7O2IcyGv62ygTobLr+M3kcf7A+5Sznkc9w2GVmv3a4JfR/E3eHoo2C2vNlbRO5pgwsC+f
q8Zr7DSAm+RBZigFChhP8PueFhLYORLroQ7qSWin0XQowLRXQAmE6iwhiKJZpgAUafwH0z5A2saU
liCu3G0oB+IQj+OxrQ+kO9A72Z8HCkwc6ZHo4TDde4T1zYyf229gtMYbIAgUt88pRJjs5hE9Tkpp
UsEhvAbxRoE9xAqjZ5UhTc38aPSCKcw0CSHfwC2NeC0zsmK/EhuOZAZIYVpvaT8M0L1p991Qbwjj
+0jMgqKC8uXt12b5B4Lmw4ZRf/fVjgaEj2HEEhDBkeeDIEbw0+N7Q+Ny7BmluiSxQtSJAH1wEvYd
ZH2Lx+zlKBZkuYjLCEhx6Tm/UYEg6jDplhLMxt0Ye8PLb0VP7zDqG++g5w1XPbxs+TY91gb5Vr3K
5jyFr9dFrkgGtSqgW1ub3ulvCD+89z4h3jAAIp8lXsVuz6t3CVMmjdJZpQSdNMLDQCusgc0voxFp
6HqxPuRFVB+b5lzt3rwXCZIPjOKlt5f6AlJVaqyyz5oVhyBymhmp+SNAuKSBEK/z6KFGqcnzJ63K
5/d5/NzQgv3BljLsU6vliEWbt1GtqH2RVb0ApOA28LXrGSSLQN39m0HbNK3ptEfTz1w3OMHNH3hO
pnbJ6mE9IRCpV7yLmnQTU8yn2oQdznySBgkhWEv9wxBLeFnEUttXyARSLtF7ROUV3RPIk9a7DAxM
q7Cn5fMZi2EspHkE2lVIv7BGNSV3ZFU6hpx65qDg10nhCH6ZkVvUzxzQk9sUyB4bqHi+17+zCyAY
Cr/+ZpBo+x2e25PSwwWOGXmgVqDPkAa85M9MF7U+xx9WKCGtTKt1RW1W/TMKLmIec+/81nhNACoG
OvobbThPOKu3T8B4bTjDswct0Wdyj1g88SS3lcWDTnyb2g6OzckXtfUJKAawg+ytSp86ZDJaDrap
taZL3gZeZ/dJx9FR8D2fCeJAYD0aFx3ASSx9FK07Ur9Ouo05p/cGHLXsUr+IHN56z741VH/mCcAS
MshqLUxNBsGQXlmaBMZ297D3KKxup3BBIhnURiyeyfZhKnTIswQRi2x4A6yIxJUZQLJ3MTYfW/kF
mN3lNFVctGLA39orfAX1SsF+keLK7a2Jh7FL/BMjkBnqYg7GJuYBw8x4r7sNhZZZNbQbePKk2Ox3
6XqMzI1u4wNJ8m3xOHBMlcYYgQk6tpmgsEE1tPdhZHXsIcUgjpa1g5rZbGejBUBKb5GuaTZXS3XT
M8iSc2wCIWcMWWX9IBwidPBGXJsYbL6dZJpfLWlWeSnnogXqwu74TpBBwU6IScdG7MQzDLZyHg/D
jJEr8US2QKSvSTwZks5blZEsAL4RACXGGFIhP/Ice6LtIz53JAaBA7lD9nWvCTA7/CrxAQiEYxAi
VXBn7QVLiTUrM/nb1BwIPhoiyjKGmWk3szymJll17eMO61UXmKLM/QTUJdWKXEVGMo+/xZvx8aWQ
53xYHB77jYyLb24D/vuB3wY2wCuIK77RRePvovHZr2Wxq2l003NNbhGlUAXe3b+jLO6Q8GVoD+8u
JaD0Nnq2stV7HkJiBLGKPjimIUTFIyCEeNWKd5fNESAp22L1CHgztpBuPF2+zoXJg/g5VF851QOj
kjRwGYoBv7Jyl0HyHDBwvJzEXewEBD0HZgRrAMllfW0hJG+c/uVb2QhLLdgNc9wz6stonc+7Pplr
Znxt4JnuBYar9tEAwytnBtFe4Ju/4C/9ihGqMJyJLYJ62P6sM/9pJRYTDEM2nakYqUVjti9yTFAp
cxRh8WsVhHzRw5RMaUcTWj0gPwKn4gIaUy4u4URjYnyyOHBXhBtVBZo+wxoHMwbzvqgP3avQkY5M
+sf1F+pCM1vgouCh8EXLD/eX2MmCuBZWFoQpPcNCOzVm7quac5wkBZ2+QuzQODS9nTNF2Ba0rU43
/x7oF5VF3wQSA7gcXprl79DWekIt5A6FtpNjnE0L9UVxOOPorKa/3acH1K09cxiwMhgfe96NrggL
tfWpQ4fRTmajor9lsG7Iuf/NMTfxBAIABkMcODIFXKHlT/w324fr2fZXfdAgH7S9f9PrWCvmCEi8
RBwoHAvSGgVwCsOVmtibgD2pY3XFkgA2eSJEJ/kh0cFQlq5Zg+0GkZa5KIUdggVgWzSwJfvjUeF3
ESq0q6dbhjSF8KBHa9C054oqDH06ZYl44H3nSZLZ5ZzCG9RoWX+ZexM5OyVoiMSuJipFT/fL7mQ5
z4ETUap5dDiQV96opugoDJ4W8UlrlsWUm2BJHveibyBJWWEsaOR+pR3Au0KiNv0GyFD00uNGWP3z
kx2qYNQAy2zNaVx0kEGjxwvIrllMDz8lnDyc7WpvyLzLgQfSZxZkgKx+AWfKF3T3xkvHXNxMgYdD
iVYBzsXMLp2HOeCEYnU77NOX9hnYBTJHPGigM+l8wcOknea0VgLkW1iHOxTjY7UgENCU8cOzaV18
9Dgkcf3aQicOEiTZ1Y6kcIB4W0cjw3LmIjw+EZGJPQLzvBnFhTloFA28YuHfQqYtIJ8G/2CzA2KA
tHlsaEt2krn0VylBO6ulk3g3pMs5h+wjvGsR0XxSUSyNFzKK4SP5ZxomlmLvBU6eX8Cx9qREjL2/
XRFndrUH6g+CCbnIcjxlSTMSbUO66ChLZB6mOP57Xmy+1x1ziBD0vqKJiKg3gvPxgWNIcvPczFC/
swz/ykrqzz7df1r3QqrCWSViY4EzpIm0MJvj90IaXq4TC2H616V8R/NnMvdj+5kREWEOEChw0rH+
Yohfor43Jmoy6puYCWJ54Qnxd7gj9ByE2eoNKALnQc5LTUNx8SbhhbHhMz0rXxHYUBD04CBbrFj1
FxfT0eQB3gYafy0DCuZSvB9Pjhf/4pELZ9C1icdgzWDoeyRGqU7ZSqGDiopU3kKXu4Kbbl46926f
G/fEznAofxsZk72Z8k2dStsHLkgLEEu2p3jTPNzdgztys25YpuJyMxZEw3+cnddy5FjWnV9lYq6F
ELz5Q9JFGgDpHW3eIOgK3iQ88PT6UBOKrmZTZEgzHd3VxS4yARycs/fay4DzRRwjsKAB01+iE6X0
Tnr3OP9otszZmhdVoSSuJ+wL/IYyb3JhukAJpuhXmWxaR/N3y5ndjxDCcannmKHQiKE5zQELO4i7
3qJgJQqT35ALCxITHM4EeLn0ouprBnNw1WwqOgmWC403ZxvHhQ3CYAcugPaS6fvCcrotTedBdm82
TajL/x+DNXN4XvX08ItPJk6QDK2t9Qw7gubL28cXPi1dy+vw2LneeTrjRLYV2Iar5L569M6RY575
O8xDbIl6LOUXFOLcvogBNtOFemYCgqK9YGEWuADtuSiK2tCyQwgCxZqLwiqJ15BlhSSIlg9LJmxr
mQXBxcVcHNMjjwgyJ+cR68YE3iLKsFp3zG1RQtKI848jGKRAOha/Vlw1X/Cv6s3hTsr8KwyF1uYB
EHxsoMbu5gyQaEvRhvCtQBzzx5avLJTjgJ//O3kP/PCNNv2DeRQQvFCggTLetfd8Iz3L53Sjn3sW
zSM3KiZIIMeJ2R6FWYAs/tyiykPt9vsnsaZ6Wk2sdJnhEJzLT/XcwBGEt4xZPTY8ACqY9w44kjBV
vitrYv74YIteWEXGMqkx/bCTaGl0jiXaDa4QJJ9n8wZnOWX6Ktq+tNv++1///X/9j7f+v/wPbHOS
wc+zf2UNXVSY1dX//Lcu//tfxX9+e/XOv2qGKFqSqBuyrKuaLpo6X397OYeZz38t/behSsvQLPz0
0t5hGu5wEN21DAHK2Y3gyQl4BTfsMYrG1ACJHli4yUKerPwJBmi5GWCpOOQ+968l2PO99SI5XkBv
Wb7kwGcP7cAActLo8orrrxgxseOwgSUnWPCH4Mp+tKKioIZrHvNNsGWfW5b3wytdWHD1D8bx+4vl
ur66WsXQVV2VREmxzL9fbSBqeh0UdXJRzJ2E2qEl4fqit/cjrCWIjYlTKBwBCxIzpcbh0TbIuCjb
aLawLyPlOnclyTYUhhxOa7gBHi/xVgmWZOn4wzwYCQ19lKzTWF1i9aJ5+NDbbb8V823fHCsB3tnK
E+yCcXulv+HAoI57RX8S5GdxqzPowUcUGl20sqyDMB5L8ZiiCYYvXK6MZqlFey3aeI0tWxsVORph
BngkdxudE1DdC/VeF1YmZGgqw3itSguU1ZR41gceXiY8VPq2ByRNWn20cGv3HVTfqNg9eY4IXsXw
IXEZ3OvmKtPxu5qqkoHjmrJIXVSK22Gd3sKk5uktf3gisvbFEzFFVZY1RVFVwxL//kQqSU/8PElj
umLsSdwCz4HoTIJQXB4VnBLhMQRT2hmJAM1eeWtTu4HMX61IUsNGeRw2CXnEqevhC0Bu1kemuQZt
Gut1wIxg03EORHb01HsrUuOEAQo2abq2EdiSBf93VaJYQFYjHG7tWW62xIsR9UzSzIGY+4gAIgrC
blUyro70XQ8ArqvwJh5b5ZoHR6/eBUwZjLvotcUoHvZTMLu91cJWQ6OJhbG46q+dthJix4RoRjCc
gbzJbfGeDpeoEcpyzmnTA6TiJCZuTRE9vy3cZto9bIdgmCa7g0rM+lb7QMyQQyKNPjRlU1rbEFmW
tpInKGDi2oMjU0pK+l5GjZO7qrHWiGHulhkiZR57+0G9OThlsNbPtQU1Yv79E7Skrx6gpPL4ZE2z
LGl6wH9sIGlcWmkh+vHFoO6TTp50SoZ9ahAMt/WsSzoeWvGY4EqEzd2+oX7IzJlMmIO0s5StZrqh
wmfba/WdxHIu7DZ78rbA7mo/Rzcv1wv5XbKIRibjXhA2UXVROyTj2yp5FZtnus4Oqzff7fOF+i61
i+j19gZ47/mOAS04sX1mmsfg1DPvg46/T4kxO4oSGVoM8ec9UvbyTvFPkbwjK4ZbmZYU8ePkhClG
ttS7obXmSI0YFUwDp2VyRkVhYAQznurxdDN3lbEriLuGQRa2Rzb87++sqvxwZz9tzYVqel3QWNGl
eOJ2qVA7KfqZIJpYTuAOQDPzOxXXmrfH4UPYa4hb1g3uhznlxLzSUJ7jUjJnHo7FtEd7kMyhEIVY
fPnPE9porCetGeyYR3BIgQnYB61TfQKuwD/x+0uR9C+vRbc00TQVQzHM6Rj6Y5X0fRUpalZGF40A
JGnbiI5GujbF3biSh3n5VgPnQOJtZqK+Efv3cFxFBD9tmVgFb6G80vopUq578WkbeabFpgB0ti0m
FSU42Hm0HDHYxcoJ03/iURjamVQmns0wCqscASY40yNmAVgUSIthHTzFJw8FSMCLtEixfqQvQH9G
FuK6gS9JY0ZvhP4Ps0TdqQq4txTuJYwyfcP0tYTzLWEZs4aLYNWOj38nE5fGYfjF3kMciKojbp7y
eAgEam9OW0z5QJybEaKufYsPCn/BFIXVvgzvQNN56z2Y9PDL9103kQwAfNvbg1+5eY25Ca2gA1En
R9EFFQp6PwbcQCpUk8/0+lK9xWiiudZs9vBs+g0WY/6zuaGLrqZnz0xLZBrLJ7TmGA/Sk4I1VWDw
RD/id3KVBpzpFkizjdGWcSmFaAFjS7PDFxmrmGhb09+oGcMceAUNxJm0WkE+y7CFt5AX06z4p0ze
fb9cvl75hmypqilJsmRMe84fq0UaZH3ssf+4JO9Y9jNulM/0pNYdGZPyLz2dIkpxxY9ESiwyEvGw
4/YiEsLxAJvWdUIjca9AyaBf5Zw+Y+t25naF743vRK8T3xE2HZRqBm7JCaYV+qSn7KQ8f38R0lRL
fK6szD8u4tOSF8ijytQ6jy4mJv6+pRIFC78d7b8y9iiKEH5Y/S43i4OlGZhKy6t4mryNODap2TmK
QWaiIsQPd5NJ8f77z6b883WURFGTdElTNdFQROPvNziP/a6RfRkk6mK8qib0BdRsW1EHgdiyhYjm
lkCBgjCq0A4w5nxmQ5FZIk59HbsVp0rhrzQyy2KnIV6pdKTmQO/C5AryPZJhjqPV/9cHNlXToGhT
xd8r5o8VETZx3ivjEF6GZqt3L8KraD1IHbwXhrtpo81zPC3N6P023CWM4DDLVHjZoSo1u7LZm+QO
/qq0e41410nSTePVgechVCyZV2jRQ893aNnG++4UEOAAHla531+ANN3Rv68G7rguWbKiUGsrn+sc
I7tpkdlxAUSCn7NDPDjJJe1dEceRx6P+RK12O4D8+MM7nZ/5wyFt/HMtSpKoUN0blkWtpXxai3oX
+L7fiLxQTzdYN0Apk06qgfjH9PdqHfKHspvjAbDVT4rLGN67lrZ20U9hMFcufmCb1/Ts3yv74lXF
iUPZQbKBZchGCd4HiYKEr9cOJHGTHaJDv1FXgmkTsLkg+46Zjbeo7pPS0SNHF0jMmavdjBRGplQV
kolhpApYQhnDSBchJT0+8Fq/BwyAJeqDkFsTSxT16wPYPIvs+8eifPFYuDGqIiqWboqa9ql6CWsr
FsNxiC7hizH5q2EtAo8ihf2KpLK0CyKU4Jvc5irKakjAt12DGIi51XuO6Ai5ODRDUA/YqyUa4Nuc
jUXK936w4BfA2Lgjxsf+AWLScKf+sKJM658r6m8f/VN5kAohdZfXRpcAEWl+1HRXkB4i2tsEY6/B
roo3FRUYghjBHrylXBsY51zV2CWf1ENjJSH1JcJzsk9JscsqXdQLGUhavo+ENfW0xJG3NXwUEhwx
UIqZNTCHT02O1nXwXtfIpeiTlripGE+lSYrizJAX5SX5FaKt0qcai3OHWIv6IDNn+/BqQoW5gWSu
2GOxlC8QzAiosJDeJWvkWDKZwNh/YjsinWRoXCXwLg2ued9o57A86eWTqTPyc4dJABStJArM/KO4
PTC6jl+/XxTSF7sjd9Zgq7FUybT+0RMnahJnch9durPxemOOFJ4YvqIRgBZ4Eh/B0L7/gcbXj/Kv
H/hpOw4SbRxktYou/SHECOtMtwErcnszGBTOofd4uzQG/L0tx6O8E+o55IrqgYJGq2caCViwlhHK
3Fsbg2cFIQ9eSbn3sScinmmbn4adAicEBj6ubw+8UgyDKzu8lnA9U+wDMftekhVdvlcnL1zitfPc
o4xEYvcyPBUdhkgr6cSkDGlRc3c7mJiAjO0yvUO6j8JqlZ2DTXmtXn96CKr2xU0RRZO+0JIlTdY+
9+pJ03qipzXhhQEBhj9usUqapQ/DGLH3LIStFUB6D7tD3R1H66TDz0AvAj+CNOHQpRhmQyrkZQMa
yJjQWKe3bZFM8at+vws8O0SrVNwWUX4NniIy+7iuzi2ZHiULzT82BOxM8iMsGqeMrwEupb/tPkgb
FOGE4ERt2QUCcJIyVgE2IuYzUZAKPuMcfjNYLK8dSB7gbHcyiiWJkRUHEfGxo1NDr7sPAfUauPww
aCJnMJaN4OrtqgXJ5eM2C44E0b9IG+uxMuZcZoHTT/x2A7Vj2q3vw9D1AdzvS9wgmoMWHYZiS2Cg
H37IaD60FaGIFcOE7lSUj8GBnEgRy/3udPPdoLU9Y5kmryUXAFOUqA7zfbQmDvQtfLDad7ld8Xmn
/5jgytAeymtqLqvbLGD6okI4dAmTowqA2LijSOjuoZiCBXEywxGhn7o5oo+qzK7iY1ZduOxwsjyH
/420Qz0U2Wo0bWIwudVwb1Xi/j7IoiWHUJG590sy3Pq7uIdvufAHF98xqM3X3CTVlkc7uj7Hs8TE
VO/XXXSsNSdnmj4QyXtJYF2PTzJ1syZNeZzSa1GTH/JRxE96dShR0mlrTn3rylp2ohPzMxBzU18L
/hoDckV4AJht+gfvtakc+iJAZE1Ze5BezUmlEChoUvoHho4qdsuYUzNmCjO7QQV3YgIvPsLPY+ZO
NfeCZ7dBxY2MxWk2WXpQo6es2YlErE1KZObhhmRHiMcAV4hg/JhshiDQBO+QMZmppuC86sqU7zFY
bwMXO3yZFXQAL70dcD3XH7E52mGU7iPtz86Q65FDFtcJBzfsiaMFeRYC/qbXFvgScFAy7wDpL580
aya4HklUBgOpVdGvRSywwEkxBPMWyIig70jlvVpMdgA91nNItoN1thPaFUZD7PJXQF54EFOYA0RW
Rgy/SnLJrvWH0hxAfqHYiMzWI7LZESuQvjTvtTksfl9bd3QnCkOBhdSAJ0Mt4nG9WqsCtwqmEAy3
30ZhlXPs4jxmoGrbiPCZBiLcF/VUjgHzT0/KCDetv+ZOZcGaZIVxfAIX96xFGW0aGG2L0nehRcqv
8M3Jr2IAz5qiTWnhf6x9FgL4cjbX3uEn+eGzJG8i4geqyy3dRbyRtjSuafwTwgqRnkjz3NWewScZ
81jVlYpkwIigIVIX6nT9Ek2qyeaI73/3CrpcsD+4VrTkfqowzLLCBuqmGK4Z9oHyuiDgFWYZvLTS
mYUmw0ACyPI1RIFridGe8Zi48OFxskl3JnM7WNw+u1VxykI36t1KfGsB03E8yVdBAhlCc0h+YHEM
GoiS3UZvquz+iJCq/ywqOPkkOgNRMjRN+gTH5W15SytZidl0y8WrPzPmZ2xxZtNov8TCK/gJGPgC
/5NETlhZFMH/FOUzMOBLfRyEGSBHhE9RyDTWARQKLFe2mKnaI2L4Ow13hHr+SlRiryyhwBN9WjzH
iFIVO8OV5FIxpnJoWVSBzEE7U1dhsZX1Y85zYpTK2IbBNKuZbob9ITqW8NVZMFjvANpJ0hKkxFwp
/sJcA00VryXCzRe03yh0tdsDlCkU6NA9ocMNTFzP4h1oiU7YwI3efhrU6sVSxf3hVMHkXFUHkVEe
Y/mYKeGyE+YTl6/YQfut7xkUAff1+4nTAW9SfswPxsttcpfDNA2cAVMxRNnz0IUPgycXfITftAMX
g5LBhQbqJLtp6aU7WE2xRlTkRCthEiWEk8gpYHji/1CXSF+ewZZp6YpO88CC+LQcgnzws6ozo4uK
ThRDxGxOVJ9K0GywCiCsWFs1PwslnqzH1rNHmDn+o4A/J0LOGwlce54XTbpl7AgW9IqNJT5q9SpL
bSrCfF9qD0Cqsg62u1JweBfYyWZI2Rh+oV2hg4CE3MKggNjPsJmJNukcjwoRbvLCCBZSMB0kubo3
xrP2GsabAmJ+fi4twsWWPpKUxCZWr6rs7E7a5mvDzddTp30ILiNMHF4z+HmM+o5tvsoKV1FfRPBS
zgVhVlBDTWw2fUJN4GbhmITtZLNWkGuBJ/U26O3NcwLJ7dtzd4HBi8wN6lqRL8O+Y3xwkhFqZ9ek
O2fZGj8Wno90DLJ10C+x95qCIkzLzkgL7I5+sYIAkiibMNsVqFuNeVc62IAoPrOGVcvOqz2G/lbp
5lA8GU6lxmyAcQKbMt5LwZp9SnxlGg5KmeAySjWukcM252eK2u5WOlBK8/ggD0RrPFn+Inz0qx86
S+l34/q5sbUsIARZNmVR+g2D/NGZD1mSd76oRBcgvCJYJJXbYKuCrOg2E7sp05EnjF8g1SYDpOgJ
DQO/oVSuUruSvmTe0l27e52RCgJunFQ1fICRL4KiQ7k43AInEjHVXubw2gtCTCZCqPYEmp1mT1A4
dHwxqh2yNE7Arl6hYUmMeXAyyG7eNOv0odh6Dn2Nuse8+TgUG02C5YbCKX+kCEas0DxKq2p0RTj6
mPLiL+GfbtY8ehM6m+IwFtHAbXxlfSv2Y/GsYQ7xnoiXEJccJjYkHVBX+1sxuFB51sbB7JnIwxpA
Xyy2W/JAtQFlGvNLz9YK6jJQ202ZHNBjS9Ce/M0AlwgHQBSoiL3ipaGuapA4LCaZK7+qSHkHOBun
AgMYy83VrQaUrtkBvsWqHaCJoVdjcJxTLLpitCmbY25s25Jg2lU3TA4p8H60xB3FKwIeYgdZ2Xm8
GWJbrpaddMQxwyiPWrqX0mPHdIE9FDFmDy1l1wer2L9P0v3NA6tyCsNu/YPpHyvRbr1tFWwxQ+rN
pWvxvoiB40lH2XgX61WeHIbuaA2OXzo5Zd34BE/Ne4wLNyxJJeTm/HB6mNP288+1p4MqM3swmWXy
9T/WXlXdekXypIjhpbIVcMNBYK+ffgukwntVmwOKv/arfCm8e2cLVSXqyPilf0NRQs8Dv0nd8Ut2
tNKNj9YVMNFfD1NgNroFqgomYGtxIv7bSAMfNX9WMOwkEitgi5pBbxMMrEt4VMJ9Dhf8Ej2aALnP
Fbz+A2wc7y18Nl7QAMITOhanwdwhzSOERutWw2M8UcCS2JGwfHqO5oXzfUP5G7b47sZ8AlBHVS1l
K5GjS3WlQg+vwr44tE/CtlpLduPoq8IirIeqF3FMcIC+eeygQh4Fe1zwe7f7fBfvjLmy41Q+3Gh4
zlijwZuHJODA0IL9o9Hf7HJIZR8ljjbpYWIhsILyVfIRfTQkywc/7TPyD496+vofj1ryerXtZD26
DA7aFpcYiVPupA5OxDADD83m+xv4n23ruzs4YQR//LxgGJMob1haAYEZPGsbN+ez/JAVMwOTQPU5
dvx1dtetUwbmuEw9aG/6qVxJLqBY6A5rCIAP9bbb+aSIeytSi19keCGLfoXv0LPOCQEnYRavMwoD
+MeqU9/5F+M5PoOwI1mSNiFF5Cqa4wj9xoPCQ/XcONUHwi9ItMZBPCH9qq7hmvH7uEndqS96ED86
nAmZYsUO6YPSyTwwA55cpuOVVNmkWRAdgw0Bjc3ktoRGL3nRJ0RAeSnvk3NHFAxmbeO80Veqhokg
5qWr8oqskl4CeiSsC2+fL7Poh6WqfoHAiZb11zs8VaR/3OharzTNCFmqw76+dPfZQfywAPzhva1l
XsUh5lnfTkCM9SZT1sx9aDcRMAUIxvBofcRZ9IKwHdwNxyg8tKoL7iT1FSdSqN5nGIdsjaTnLJsC
QwTkCMU8wH9iKT1/v2CUr7ciACPgVaBE6xMap/SCLPg1QGJ0h1TNesNtd63vxdNtPb5mB3+TM3vZ
mw+Grd7nPD0c1P07PPHD54ojaSIBSvfFKVoXi+8/l/RVQW/xv//zuT5BS6Gl9o1oghJCGSNaG7LV
IRBnGgq1/owumbaMpgo5Q/jD9FIyv8CcebB//eTp6388WFkqSqHxeLD+S+tvRs+uoJjWuAjBw7N7
c1fXO85Qhr9kRhfYqL/HGDXhMwAbCbdp9OawCEsaemco9p2xMZGBQQzDV1ye5epa4XWiUhecbBIL
1k9w0YK3AachO4GZXG9LZeYD27KefVsgNeQooD+S5nFt39TFAFetnzUw3kg14xcwmVwAiWm8Ra8A
3z3bobKIu+WNQDASyvK5/I4v1EQWJ9CQjnd0FPFcjWscChAilY6FqC8BPiMHj0ymSV5YlDz4QD10
xnLoluXr8B4HL9huZQls5SUORyAdyrY0cA9fEKcV406Bp8iHuqchnuAuOM+3BWka+Z1nwfB2JXMR
XjuQlucOM5x70FyOlhFnaQYHyrIVlwWgkEZSmQvtTrsrgMaw71fQ+i9VHZz3UBjKXBmxNT9E/jbp
ji1JqhD9Bm8FJ1St76AoJFmNWH5Btx6OKCMXGZks0kpEDWEu8XlBEMpcHKMWkwq6cJFjxKgxMOwk
/Az6NfAXXIt+WaNs0B2gg2k2hJLE2iJe8MwToIaBy6bu9PEePtcgEfzxU8PyxWYiiTIsHpF61PjP
mvxjzXmtat1UqWbMfBh+oV7YTgWgeDEXLRqLNwZ92BVCaHV/2sUk/Qu08m8/efr6Hz9ZSoROK3sw
Y52qdFz5IQXwXAlnzUl4Ml/rdqHcWS7j7EGfs3Uhnw9Qar2JD0GIdn/OBq7gpYsXFRUsMejooPyF
LrkhNnLjScNlk8IrfWuq+zbdapHdo32As3o3KaTeipqAgllbz+PBrW8u+GiOcxz2UbdNwNLo7Ju1
VJOH/rbkxRM8YCE4SNgdiKRNenMjd5FQ+OhLATnBajLXlzYJHLBkgPQAaLKPdfDJSz9M3pPi5T9h
J0R3YGLi2ROKP3nsLVrkIAyx96T16Ity4xsuUSN4oDAa0YhAgX6RujQ/LHIYpPwplkvGTYFQz5mo
T73tAzRsgxi+YEt7BNOC9ZW+9i/T5JZe7w5CZ1Ws2Cppo2BC8nfIhTBiMm8bwbhh9RrHxNpCL80L
l5E6ZpX06MArQCbQMOFBQa2/zUoJ96d17QM5QcqdK9k8uUv3ZJLK2kxZtP1aaldwLeGD6qAF+jqa
CBUAZsv+bVLiaj/VNT+sm89zwSRphUwLyuhSvmmMlJ6VyeJzOfVSvB1BukNkX75KCgj2lJfhxfc+
Ls7mrHcgXn5/VMj/ZPIwJPzr5fnN9PljCQ9dLSrpwEdRr5aP9dKvONhF0OBIRbf2Azoy4IwdNDb1
OQHTFGx0s235RthakT5qD+nj9x9H/+njfKr4xjRM5Ljm5JIYAGAhQyhwtzAuLMkXOCDyS/cBFo9j
5jY9syX3WBgls8kAQjFm4T2YD8I9FZN1Yg2BHp/p7RxES+Vz9WFJ87OvLcATMMDcF5t4PmkcfWaN
T5nsWL9uKu+aTQCgiLw7W+SouaBjQ0Bfc7bDCdlI799f6m+O1Kdi8293/lOxqfSMJoW6+w2zRP4+
Sk+GxuAB+S7luuAyL2vXLUe1Iblq8BxgYxG8ff8RtJ/u9qcyLDCUsawU7rboWCj4SQ0qV+BL5j7g
OKuWHEnZe3UtN5jvVat43b5X99nROAxnPApSpE76PBQp0XRe/7vk1VjKT8IJqo+Lg865WsE2uT2T
nAlTLdqAXAHb2gh/N+wd4gXzi/6Hg0D+ohzjjhqqIrOimbZ/uqPpGOeRGXIQiI64NJFx76qrspE/
jMfxMQVWPYgLYJyB5h3i56QFAKKDWvX9Tf2CxzK9UX99ik83VVcjqQoaeCz9m9FvlEPIWJXuG+WS
UZ0S683PLyUTBHa23XBbBE+FnX54cCiyTYP6vZz3xTwRHf2ADBshkR7aPb0osx4fZ9U6d5hIIBG9
KQv0KfLZ+GBKV64DdXLilcXF99fyf1kgf13Lp0l5FwaFIAnMKA08AHC+7uy6cgRiVsc147TbzU4Q
muCr1y9SaGQVwp25TtH+7j0E4PwL+mXoeu0rJlp6ceiLDWV6LtrY22AkWKprH5NK7oPMwAF6vLrM
ENkcTTxKkWXhHEDP3c+k9tAVk0RTEWA4rrBM+aHtU7+oWf/2wD5V8UOthGHfcJHxi/xg/naXSO6M
N+utcaJDgTPUDhUJeW1rZWctg2O/6t12MjNP1rRIaMynMhAdorxVkQcbBLuuOPL7Le45O8Yq/ax7
bQCIHAlvrjvhTset3r/88Jy+PlD+ek6fCn5dC6S+GFhz4sl32+1tj8y5eZHCWeHNwjOD3npV8bcj
kBTwOJWGiXNyuMxA4IqNom47CFcUFOPihlJRdfElIRj53byML7K8YOyOmliVZya2Lju8jGDKGQz0
+4X1SxB30YuRbxJrzpPkcU2SDSS8CKEYq7Q7plEInz2C5mzhpw1U+nr7+uuqPzUbVR+LnqTyvkPK
Vy7k2+EeMtj6sOzvPOz+3vzXYVm+M3c08aEcFhOvkAgSBgudrX4wZxUePURr9O5QIo/tYdgb3qIm
zk6eRmTmL9pqSiV94jsxDcURBd4kqjZSNxBdC4xoGJT4zxbcFjRe9DJn3LRPk4E4Ltv3GP/OSxlc
02GWGs9nZEbQlpdMk+aKi/oE6y9yaNQHxb3dF5saUHuyzMGHh1OJuCKKeOMeyiujEOJ1n4TMliZT
2fqM67WKWi/FLWqT78O9iDxlh8oLf6J+iRD2UsMxpsJ/VIsfgDf9y+31Lz6R/Kna7W8eE52Ubhfk
tPcOFV7O5I1eefmZsyGEKRfQjETc2hJichdZiCJoqe4IIeLLN3yj8F3mYFBmebJMFRu4jde9+WA4
X16qXeumW/3QYDWEIwE8iGGy0DNYeTTzv//CPY3GSUcE/9uWlDWYEJJBSbtiaGO+8QxCTAgqB0kQ
4cfYYf3wik1b3T+O67+u/jcW8Eeh5CVBbBgRtT6zgKcxWMrID4dZrKwHXNWIz4y3PFNeO99toNOn
NmOO8NRuMIW5YghKIGHI5j5FepXajnmwPTraHtkkmtO54hCqQXpJid5P2uHt/lKe9Y2C3kQ8YE9L
5TeEy/YaP2k3Bs0UN99fGlO+H65t+vof19YVHa/ShGN0QMzCXvRPYryu8T5ATMtgFDoC9QjjV594
IBBo4pugq2M2WhwaLLQxfg6cdtxo8b0ZryYrMZK4SIFOoFDsRnEbzKPGTWu7TLZF5Q6/WCiwzWom
61g7Nk9pAhqPLTsMjrn4gCsZBBVxp239e3h6IX2GNeN4NMIV1muyhc5qpRYnK4ZrMIfQrfLq/3Zp
JBCUeMW6wEtoFYOsYMCIj5DBYPYGEPEA2bY8d8rSAv68gu2hDkI7tsxceG02B+tpOp8h0N9sFdtJ
fwMLoOR5xq45XMh/jiQX8Pb7+65+otGbxjQ/4ejRNVXVtGkY+vf7LvmC0DSK2m9y5Eap/1jgdhLk
hp1jWadk4rqvu3cxGW3R2I81rWOLLAXujukjB6umDE9xOYTyuqeIKSB9dBidKMhPzFRaMNRdxCG0
hmwHlCKUlxAvha7aFeFZFxKnrrn2oCE67NlIDzoTj0CWXa1qj1F51zGhUPtdlrkCbWutvKh55ur8
eQWTWeRcAqBSIiqn9Fa7eZccM3rYhnm8r+JMeyPNR6vJYgZhh/GSJco8zTE8o4eDrSFmElOXPaqk
XQy5OH1pzR7yCw5uynjPf88EWt+VLA+jhy8mn8yiOMn0eVBy5PII/aXp1170mvv4m7ELq4i5BlLG
Kor+JNO3MuyycXK7DZBw9sl6NHB/KLxlyBHUx+2xF/G7QruBjGPiPbfrG+WuNCL3JsBhYlMrDxpg
7sjkKN620CumW14ix68YOZE0KOzMFJtKtNm16pTla13vQ9NiSsmsKz/VPiabrOIAfo0gT8ZfyDQ0
SKfmYwVAyzcR07WHhNI8MyiSe/RUWb7UPwSk62Lk2Tpjzw6/SjPEbTwOwGajeZIRKhaRffDR4LBu
kC19W6voR7nNhrfVJjfG7NSDMwvSS+Uk2ktHuvCoIFJF79Ja9x2MxBCmiSzmK70kP0rhAGqZp9/Q
QhKQGpzCEYQNuKpAdVdyyvTaKsRFhwAjFRMoBRfNmhuheS8NBZmJjqmPkD0Z1VoBgxMmC9+22sYR
t7P71Ym1LSjZEkbs4eZRhv/KoPtoeMdiyxRyZzUeVGYxdIpPpYh9f3jW6N+jyolgAd7SiReFGRQe
O9Nn9rV86QkDZda+wLCLu/xLzzBPSxYxCFyMx3AQnXW2hUxK5gaWYrkTgl3LUY9+54GRr4IR0bC+
8Wd7mo6oE56S7ClBNS/AMeHNwW7+tWHcHPFnVQ/jMQs30fZ9GBwer0mDCW2s17gtELkFPnUp3/fA
LRDzs/Axz3vADd/uW96AAa0PpJcYBjpre56rv24WuOR+IOsLSZ0kn6rwpUuvPfevuBUrITg13NUM
2kAD+6/rA8iZBF7nJ5kbXkXeWkmcbrxgRz5iCFmgT5Cl6CohMAhzjUQoxUlEtFDNVHz+tssLe1AN
WEWqUFHa/TJULIHq20IPGeAFDHJKrOKypsSV8TxoOpAf3ILyY2xGXARQ1Ev4ioa7tvWXvXzy+wtJ
pRbfref8aSkpPA1ggqUs5dpGpg5qJCKpg7MRINWGzWWU6VIDz/VgGPk5ykY5n+xFDUoeEw8mrr0d
mC5w10VOD/oUiS2/Fw8NvK3JXNW/TpddIjtsuwT/P29ZIKqfvqNq3cfRi5mC9rDEAuiklUzAJ1/1
q50O4296bi3OXdOnGn9xo9PsKvA9WzDeuE/dJjfnN9ShxYuq8ho0t4VYnYpWXcSxh2AzWo/9aboD
Hvjt9NWa18zvf9UGNDBmEtM3lJRDOyz9yTFiLxKS2PJEYk6pG4kgRvpK0UGfPo/Z4iK8P/WitVND
dtJW3NSBbsu6stFGDGyKgxwkh7Ys9rcbdJ5QPZRVcwYsXxYhJB9Rd0ICbaQ6Q6q8M7DcFfVVWGG6
zoxZCwWHTVjlTVBlW8xKEgdnTUEOT6M4jd/bGqs1HKm5sV+4eSipZTZNCAweVawopetWY6ULH6WB
oVxhcNZaR2Eg8JptgldE64gohg0eIioXvWCl+9r59x7LE1O0X4KPBYNmT1tjlprntAcskIXDYPYr
BaGNRNxtpd2epvNH87JtFOiuV/S/EtS7ao3kvY7ugwTuh2Eb8ceISCxHk5tXw77P9YVStfsCxUfE
rmUa1xC0rx+c74/av/dH/zxoP/XkLZoqMW59cdfNoQ673pFkIFvEnOP//ccopoFWQTYRNuqfOsnU
GNPBCgx5pxwgzlQUPzNM1vF6wpjjJ57Op+HTf67pzx/2qefrlTBK0qbT7sYLXjBEYM6Nmb0r7Lvz
+ew7H+pstpV+PZuXrTlbrucdRkDvD99f7ie07p8f4VMDlnZ6knVDP9wBox7qRTrb3R4ApbewMm2F
UAEi3GaWfL67O6+OxvJtq5wen/Gde37UItcxse/1sJM6Pj4LJ1iW6IUnVRRODzMOZQwnyMPElUif
v6vMlqd57P8m7byWG0eydf1EjADhcQtvCNCL5oYhUhIIWhAgDPH050PN7L2r1RWlixPd09HTVSW4
zJXL/AYJBDadDzvvx45svwD+L7v/z5PIgkLfCNhxj3v6ZyaWtrdLle0ew2hghJzy0mmW1VuhnRLC
c73Gn6SDFhY3rVOeVy8kseTrT8ngP3Pw/94BI2mAz2SC/O+fd6DlXdlVg1MaD/zTCN3TcZpUcRnj
vzJ/4jm3PU8hs8Lzj4VAWFNHdu+PhT7mDDSmJ1TqAZXVXoa76DUiS6vCJjQwuRQiNXn8dKvfoPL/
vtVv5cL1nl3PRsPLEmpYEcHgvrhlIxkUkua0CmDgAMkeASgLgNKfumv9ov7Xd/rtLYn/fEvG9a4O
X6cKDdfMV/GCOWO/7uPkcnqFf1/bQ/GPS2KoSKIuaPJQNr4l5zoN+p2en/kgpC8TnT4OsxG4ilM5
Ho4NvwNa9bDShL9m5/fr+wnoIOz3yROqIl5R4/OsuP7CsCdoAyeXxUuI7+/GvFsPxsdR+o4V8Hqn
ROf3et2t00Sc3o8MqQvo+HFt9CrJu7DxgBJMG77ugP6EkQwuKPkPZqj5D6xqKUXVmXPFHiRFlI3u
I7wcsVWS3lKQB3jqQMAnkXp/3iKaHGy0+D4IH7v4tT6+Xd6OCG0BxY0EzKGuo4sYksOKuHKPEe9X
I2U6WPYNSX+wlZ785PuH3FuoAnduUFyN7gsdSz4xkjZ3lB2lIjwZX39/9+I/a+3/WWD/9+q/hWtd
lK7665qnMa6jI6q4E9rT0e0D/P34ET9FZzADF+Cno+G0GjF/fIxJVh8uIj3j03I4+fvNfOsy/ftm
+pv9rTg+iYP8JrdyFzUozr8E6wTu1+BU7Yn3tdcxs9u1yKfKy9N99vdLf4NJ/PfSoghOVhCH+tD4
FuJv6q591vJJitnShWjLOghuyPsBnD1o09faGR7dEqA80j1kC6iz0Zigm9XTW8kqBrhbniOccnY3
9zEwGwqzi48CQQY9oHZwMmVuy0dVn9EpDY0sAXnIBGxAi6J7IuoSwzc21gWDd2hN6C9hofDx9+cT
/7ibf3u+b1FXOyqDdLfr5EUUbeOYZMJ2FzggmTNzNOosJ0TQ08yteeNPpz9cuf/J/4ojoqJKsNcV
cCjfelmamt60S8uVBc+O44HpXkO0LF0z0BzPAbtoJkloWS9zPtWT6KeL95Hj3xc3BG1oqIasf48s
rSZ04i2vKcbmg3HxIUVlfA+z5D5rvG5VRMK4b4WlEzYZMkNQtKwivkA6/+HE+YYS+e/qgsAvaAYg
bADg/1zY9am5i0qqCTHaQ/7RusDcQ3wmGloo9IwFpkDVDz20P2+l3674bV+/9Jeh5TVXrByoPZs8
Km3mceuc0dCP1+pPgn+95N+u9e0LU+Maw0d5E6KzlI9z6n6tpRDoCwN9SnX30Au/la+oF8hBeVUx
TWt+eto/fub/u4NfQMbfAkeb6cUwv1/bqOrwKr59FmgTAMm5NN7NgKhT22mD0KrBuINcf4gE2TFd
/X2Zf5sx/usT698+8eW5a27H21mMWvwnsp6dflox5X+2J0fK5/JzaBYn9IFzpEbo2F3pNVAN3VDz
bunx/v1evk3n/udeFNaaAblbU79t9kqtGkNsBNRTX74mozswfyLlJGnbnKGXCFlHyD7qYp7XNfiS
Q6Zt5exlISxAaxDw9/mtlXphcm+YD37YCGKflv97qfzvnX3fCIUu7UoRUGn0eM7K57LtTeZaBMJL
eg3P/etyddod5vQ7OjspWDz5ad+13nMcQR+BSX0uhpqyyUvUPMhic2DIcOUeDJIuiDnv4Hn3FTvv
9f/vfWrfDoc0fzZP7ThEXrcytfFxgslNlE3vMaiO3O9P9vsI++UNUmBjXIfQsv379X+xQv721r59
z7soS1n+BFqh4Zs0iE/yUh7QgkkPJWXxOU0o4sSy/mEV/fHEIGj/dxH9IlX+tqeU4n7Un8VgGBXN
itnj8eFwDKvPMCu9vz/en88myZA0qBBk499PiOZ5rKtHTW0TrfsDYiz5nami+2SCU1Qs03ROZtif
Tl9flzhFfMP5+OFR/7gqZVEfKroq63Bz/hmeq6aTs2d9Y4S8C8tbSGatY6z5U47x5zT3t8t8CxHX
12Bwy683iRruGKD4arpr1w3Mz8OKHgMcoAThz+kPheOfynGwif/7aP2j//YVB5kmn9CYaCM6wx1a
xrS/WUE3kqoUAIysftIH+Pvn/OFlin2s/u2Kmn5/7AYpsbhFQ4iM+hhRnUjGDwnbD8/1613/dhWF
Z3qdjneey2wuXxototfgc1jsm2ZeDeIC4O7fn+rPR/j/vchfke23C3KCZ7suF08LEZuq0baeTExo
IGMgAjhRMoYMfrjeH7ffb9f7tufPpfC6lffnMCoHyC3tAFG0KLbAZsPxIItSY6YMw8sT4VsjlunN
Denc73ralHMWL1aWz3+4nX5tfg9BypB2iyZSNzNE+edXreRdVraDEoFw+PhkqvTts256o5Hdtr8s
ShlWPGdt6v/9uv1T/uuyoiJqtLFVQ/wO3yrqHTxl8U6zoHSUGn+S8NbNhOP71ZgK+erv1/rTG4cI
/b/X6tOc374wWareKqVBGvPikEzosRPw6B5ffip4pT9eSYJSoRFxZPGXnMRvV2qrV1oLuvBaoP9w
Ndedu+5YUYyV7e1C2S9SJnbm1ZqB6cAC3hyRrmTWJpl3MY6WQLNNknTY4j+t8D9+YoXBsiQIQxTc
vqWMklJfZTBqQvSCL8cUR68ZVFCtoHswHaCxf/riTSgD7+9vfdi/1n994t8u+21l7aphuTtf8m7U
Aux4urg4wIWWgee6aYdKFJK8ObDcn0bsf4ofym9X/RYXy8uzVK/6HUm5Z/iU+mcVGmCjNl2elv5O
+0OP449f/LfL9b/+2xffPRs+95MTZlh7NIHPSN1nDq+zUX64UP+R/vI2vzMK5YcgZNJdbPson0Oa
v/z0uf6wSiRV0DgkKedgBn2LS1lzyl9adhQiGjaOwZCs/jg+9i08jS9R/SD+nPh2PzQGZARD/v1c
kgoDTlR1SVeIQf98gUdJlwdZfmoXhZ0H9OABnl0jBfH84fwYDzd3BxmpGSySKarqU7S38f0RGFZj
mPdVIcj9BZfUQTIA9DvI2wATPZP+Eqz1ESJTphShL2kWaGBa6vbug0WE0XaxylCYvsLCRg1uJqDh
/XiT4JOZGO3Fhgk6ibIeM9ceEgOm1gI/iEaZsJUmw8ZE6huH46/OPfuaKXqXs5t+1a5goagTPvc3
8LU2JEbrODHmerxb3tZy8iW7hdUtLyHGEpYWIFGKFQDjuTZAVi2sDxjk2PAyk7N1dLvoESpu+V4w
y7oA2FS3u6fLBLFHR7+m57didAxuCGptT8Fu+Tx0B21oM/cY3Z2nbItMvmN0Lo6m/XAMZGsF84Uy
9MdpJB2OI+GXfCaUetAkDZUCJJkPkAgFppdLPX4HLIJ6jeql/h5LP48WBzJpesNowYdbmC+uPn05
Jtnzign/wMrHmg/cBhtWyAKh4DzHdZDN+P/DAzDI9E2M09V5j+z9FNGgY9ijBHsHi/NqOJGCMnx8
IZSPawX/tK/o7wINc5+jRRdtL+vSoZxiDikBTvWvnmc4l/3RxtF6BPd1lL2fv9Dj4yK1DVr+XQ8N
13AHJrWGd2YM5igTVFHHlYMyjufivbjlntDaF+ieYx1pYYb31o1ZIaTWHmQBGynHw9AFrmqpN+tu
SSzDDk9DdZOvblEdzuAUzDCWMqlS3LvTuaWJmpiDMCImRg3uRoVdb5APNuvVVsWK1cQ8wLy5hqk7
2f6FL1a/rtBV84aH2n7wWKUnW8q6djXKCVbT0StDJIZ7njglPGoaS80eblAw1dH5UW3BS98FT5zK
3hVPIQezu2jGt3H6pdNYeqImoKN41mG0iFFM/dAdepDL9tChXjBnVTf4fYWQZ6zO1b2BWc7O0cM7
49io+UWQJbxGZS7H8kxELg14F8pxo0HEewQ4rIxZ6RGSxR/XPeAUt8XvAHVwPEgSiHB+6pBq8nZS
PMUtGQF6ZcYSDBAB5T7zwJjL3i4UrGPwqyvL08BN9yQzE8yerS1aZ4egeeKNn1xcECzauq4aok2x
HaxEay3PmuluyR+JeZaxMBOZziBHEDzdS9B7GkIrI9FmLXG/Iznuw4Mc3iZYKST7ypGn+HAgpMNf
jEDME3rLEaB+r93srBC2jKnZT1jZuJllDl0/B5jIwL2NgCyOJQBV/LdHzBe1a1daPByQp87QLuMh
5g8IHry3NJgNc4+S6MlWJxdWEPM6tou3Hfov5/oueiQar2mxBkxX0CkY6SGdgfJ9MAbzU3JzQ+yw
2g07sP9arIr33RQe4fmdj1YfdrnVf9C75cpT1XvxyZ8R4hzIozyjBZgvdzg/BYBH7PRzUdtPu5kK
Xl5Z+OjpKESvjwuu51WWmhy97ck+xzAvu2ifzVoX3zfrFleRboFVnoNDiY7xnafLAzpX4ysmsNQv
Xl+QNavjJ6spIsDyhpD8HGvmFk3QFdRNMvDTGM7D3RMb3nY23QXQXzDLg/JoEbveUE6yszCbdqA2
QOmF9fgZ1KJZNUskSVNsSyHPrZko82ro/rd8KJap1e/7eyKztJUZKEj3GVwTJDhYYbwA6sWvAjLS
HYqT9ShMsQYsa4pTVLfW8tf9fbjml4SXo7+set27D8qzag+J9l5Gpb6pN/mzn31pk9xuXe2QJgP/
ioeatsEV4uzebX0t2E8PkMcOfKDkgCmI9YQ/0OtyLNJ9LxF+YptS9mCZ204Mn4OGMK3jR0HXzdQe
wOul9Sssv1p7lsatiZChfRuxCJybXbKexHBwAMBmDnmPA+KHlNzZjHCZcDtCmZoVtEct6zD0HqND
Cmux2gpLXErs7kP0+MYBI3gvmyq5s5tc3HrSvEm84ec+ZZ10LkAjImaaCHiK3D0mGRaQQsgkIE3h
ZHEKPli5YDXC1r1MiskjbJb0OJY3W8K/5opFz3Gkeoid98PPy6TBm2Sqh7LT0Eyupkp0cs/EYOyD
k0nnG2UvGpjvL0zRPM3BIcHvUE4aWumykRjeBGekqeLWSuPL6nWzkBiIu1BbnkfCoQ1Bizp3lIBA
gyKAM7Bfl8lzriL6gFoKeicXr/4A/PyksYna9sPN2MCwUzCXkuwXZo6Cm28KyAbvD8nLoSZkHtNR
/lSuAsKlt46nVP4BklLFqeYZvGCpnYiTaYRRpu4JqHAsUsQM+jkIKworiDKQhIkqxGrnX5GqOANK
cfpzf9xt2vExuL69cL2OL2sOSzXRNnqiBOg2bMvQlpOOqF5GSDBbm8YlxWR0kvEC34DyB0zHzY+j
2TnLj6ddvk17XwhwvubOUSDzcAANAJ8is/mpbY5hRVxKZbdSONMhun+p4dUpAlgD5RcDC2Ner5Vx
Okt9zUegfd9vC7Be24wlOjq/KXPItYmBbBknk868k6DIxVXvmtS26L2mTTiY96fzK+5saruSX18X
gWr17NramkEHRc4IZYHTWvhUwH4g+yKbp9oV6wUSslIfnYFrlO4UyJGEP9PQ6iaDqAlhmT6ch3/d
C/jc+xfvFXHA83c2rtCux1lUwyLTUhZKUO2PS2J3heeVhRREYEzy+Lhtop5SLXivMO3GKba+X90a
rUwCmB5fgnqURY/Z1eFk8TluJMzVEn1kOPWKKZ68USc9EQHpQoJTYbcbmImNXcBX03y2JEpqR/P6
qWkcu6QrI9mDxvJEvfTq3daY65gEThSqmM31wiXBrz/n3lzVUsP+y+zea8WSZ0KSAQeL0C+ddNi3
TUgBwpfVh87aPScI8s6QXVJ8qWc3v6NFHgwWd7+ZyvS3ZkhQu9r8BP1jfgye/SB5FxecARJqK7vg
4iILgMwGcR1/udQkdhJEvc5DDNdpSL/yAIzbrGGdvDhhr6Q/rwmEdxOCkzTi5p007mZtiFGyw4DS
ktxCcQRwxIvGw03S7zxmlYibOPdlHb34mvN6BWIman8pUWLDcBjCQozoo5/pc7TTzqM+2vlFgU/E
PRiGwXDUjW7ucazNxEkz2bnipN1FYGzRQXgsZUsqbMbVa+zC6eI1LiEHvxxf8TNgE5o7cFIPhDcJ
ECrd/R+/mW1hDRMFAgwnOF8M4h1eBofarW0oR/7d02bnbe2ny9QrcDdPLTUaeKcELX+nwVJ4l5uD
GZiZfK5FzyAPOOYaZ/ErOexg+lBly5x6rsh5iEE5WPXgtEFIDNDf/GajxjpDCX9LRJldJrXN2cug
xmCIB/X84SFN752nDwDB/s3fuafVfV1El4ixu340jSWaQyYpnoPUQfN2nmkHyS2RBKijNMb6+K34
Qhi4rKwVwW3+JKHeXE/JKQ8RarwhMYOpsa9/np1s+wir2Z75Yj6/bMjuVzeozB/F8oRQUOqL72Ck
7CyuNoN3sj0Mbn3UMDDKGINfvX0AiwsuQbE25s8Rul7TxxRY2ceObcxR6qh2O/0k9WUd92ulwz5X
diS/P3W3sHP5OGUCwLCPHq/PXhFt042eI+bU/QaGWmNf92CTG+TK0c5DEwX3OeokMgyK9ZN7nKPf
/UEU9bBdcTF/Je15jjTzLXWvbl8G6VM1BJhs64Fqq6On37euvdSBzzrSg2x6RjjmZhvu8dAGl4nm
n8MTujuRDvb/aWZbZIYAZzzMvWEyyzqO0tUVPO3aaEJwAvVGnjGtE+M76IsTlsLkVf41HNp6gir7
Daef16pcoYq1GWC6dqMq6MMcBdxyN2GXAzV1+vvKffIUyhryYz+DFn+b5JNuxLqbKCYfsjVd1enL
A2Z2K32U9eGOt9Xn9xMdN5XzqP1S10cfvWPe5sDq1wPLvV5UXuvfqBKc3vX8TtqHl2MkLuQ53m1e
utydzBvrtQ3IbG7BLxsFsolBhDU5WFWHrB+SalJSgZIAoOMTCE43snuaB2ZhfJ2OTBuPhPCeDNZt
oH7pb+X0PqNEebCxBOvN+MhJG4FWR91+DynYwh0qlm2CgonAL3Yvjc13uLH3/Bv0vnEZA4SlFpKT
vvRkUBbxyYIjQICjZbgc9CYF35uwAdCH/1wWZDhHmuL4PFIcI3nusyVBJ7omulcEZ1+KOInISM+A
v4X1eTFBEd8EMdsHIMmnRjLv0+F+FwBWDYkxHU5Z2Jg6l/k9vpLhPcJ29AyQYXjOSRGj4YqU/21o
31xyTD9zBg7iZe5kZy4/L7ZEkXEmnihThC3hLFrXGHk/lzECghEn1Jz47c0GTbg9wkR8YYcViAjR
4GqWtQP33MJRLZuRFtCUVyYVIVW0rmEjmy8CmT7NuBJYEG7vOSodBOiJymxYRw30kbYsbTajWbot
SLDah6Dg6Li6vU0HHm9fnZ4TlRW38wyX0YJlOGIAqdfW6AtI7J2WeTTUX58Vny37sp7QZ/eTHUu3
Tys1ULAWzRa3pJ7BOLF2oxdWa5V7HT0yExg0BlwGpohXtwyKEKGBSPHK0WUGrSa8Yu40DCWvPJzI
ToKCWp0HRT2JYmKROxBqwM7gXcNPFSbHNwKKvgBs8bBB6GJvo4MCtucAYcfXtTpGtM+6eOEmdzo8
PcHmOjgFWSPDuq1kvMjo8XM1lKV6KsUlbBMoFnaKTRleQE4RY0mBndGhTnqEqmRlRzudQDWRKZgX
AgCcIS+fnPpo9yovxFKUvj3DKrHEAh3qyXOo9CRGu0mK8QDkSBv6zWtM0hoZSb56TVDedvp3MUJ2
mwVKLiCyMHFBDO6IscsHZYphhsKo4wN/BmAuSeeXy11w9vgxvfIHNijkuB1Ngi3n7iRdZlbO9kjn
T+sRYAQTUL3tFu1ssFQ8CcDci11TOOUm1ThhxY8b2u84M71MMXiGram51FKezEgwG52DaoS+ATJX
DguS8rG2ycXGLVEatj7iN+3huDij//aI0y2ZRhn3+2WCUTxH5m5xwRsnqaN6n34O4AMH1ZITaK0T
BNUwd9k0KNzg9jF6HHAMdkpXJZo+KB6yN+yyrQfSjWQOkncPzpM6KUARkU3ZGMoJ7pOeaukPPr5y
/vjN76ZaLMXqKAsEVtLXY5WspFjzNI9j2zNwkjWvMyqLmJrAGvoxFADitzpZrB8R6vDm/jguVqBS
XYTaFupISl4bzcF5I04DBKnsMlEiadXMIFolF7K5/9SKqblXJxlvpbOhzkk2ygZUNzDX/OFGoBuy
bSiuh77k174acGoOvWH4CKrFdYGgYKB5y2nhSqaTLugVuUo4b6jcaWuZmwe9hQq31d5G8eZg1PN2
ZBnhUWTvXPy0J9eljiJMciewoIY2Ify59UJDqAPP5ZpeW382YCXvtqQaEsyxqHHRFLXFheQR9Kxb
ZGwLhxX6yXlJlG0X7dEsl4SSoX8mfKWUpZCvTHgXJvQaKDUQyNisc3iZeq+nyL7L7NQOYV3d3jB/
H18cxH1QjcJrjOXdHDqOXEeNkA+2NESCGsy5FjqI/G11EMblGq+TqTC5UxUmKCbp/Q8bp+zQxj6o
k4K1tNRtHfe/yobKOn3g7aVMeq8+/Iairm+sfalYFWq2Gr3s1mqG5ue4nTUTEezs0CwP2egZnT/z
VYURFnnoCwfLqydPLtHOfeHi4ype/QaGJAg3ioNumvc/JwlsMnG9mvSf8YwhbuUaeEEBFect0KTT
XBDSZGqVjcofBc5lioXeTHSHochvRcSZ7X4r3df68t7QCHlr3468AH39ctuQbnLysKUQ+yarftvx
Oll0qPb6qZfFOitNd3n7GWI9XVAm9Ui1Lm4WUwwc57cxSgvjKt7ZcArR/gzITfmlmR6cl5qjOQJe
QE43VSHjfzwa6zON9QB6lI82+2l8nZJ0UMdm09P4HIvkmA0E8QJCImIl+cs2lllgTCFx6GuViCzB
15ScFGdV5fPoI6UX9HnyEdAtVMNJTefjEuNacP5U2UVg7zmWUTfzC1/D0Y82CKk4btpSsKNDNpw9
Qy2+BgBJKvvQZxPkLN7ZYy2V+OdM0WQXD70B5jPerVGmDs/sNORb2aMIbRMyEXRTx+KarTIZeBWb
DLZkvnzytVDxJYS1vDo+rD+MrjEvgZj7jkcp2ckC89m3G5UVhsXz//TFwauMJbcPOMM9azgszesU
Fa6lOtGS1s/ndOcgRuwFOp+zlFPx7OCiMqZZN8lJ38w1mFjR23lUNXCQfLo01OYp52yE7tLN7QIQ
Q5T31TJH4ioqkctAiri08Kci5BWk2zyXfZr066ei8SFP9AWqvX4a7hblJi848w9IkdkX8/0V3awQ
EbI5B4TxngXp4jwavIHG0xJ9ksbEOY8AScdahwRjXVYFLzYQN1LyhEgRLwwTTxLeIsdsajc2Y7Yw
VDkCETSC0mpLeAtC41i+6BVyWI77s20QlKuWn/9Bt5y+iGOEWBruxiL3icgdGK9rLAN/bzhUX2Mj
Rv7UvvLvlQuIIr7Hkj+0rwDR7tvT2EiKFT1feoW0anzFxS7EaZ+mMTOI7MKBg/zmnhvCYLlmFcwQ
T3fotI5VToN96+sfr0k7zUY1i63wX5PekyTEsJzkC1FFNg4d41mYfqD+bWl2N98tJdMX3Mtbte6P
ybO9yXjXedQlJR8diiTMQ9+/cQiJkFzNB62jTUowkscV688bxOWo/6kDDE9hhnWxbk54xZ5sX0fH
t/4oMWIeGlvMi3MKITt7lS3bhCtkVNh5vPeJGDzszur906G7zQdxNcK6EbOJlbbJ70R2Ify4xcdY
5SZgqwxfVufJeL6+n7bl/BlL1gTpEcPMvzrrxMdJ+Rjtr6pQjnYEUpxq33oSqPcag7PacTBy6Mdw
iPaI5GdLCHm70c5/ECRx8Out2KLrvFk9VjhgfMD5LBTAW5a2yWyntUZ095hPDOwl2sCkTXQNWCoX
cxjuDgXhV03OqzJspuoSyYVeg6xXcj27+VKbXPcZps96gtrRvMTUy9KmuilNZYqATrWNbbXuvGzU
uMgXs35gAU2RSZmfA6C/zsU7729ejWFRgJTGWJwOIm1BswSrqAg9pIC25MDTRq/ZcDJkNJPIhYUJ
GnrX/t0VbeULPynAqP85TzqrMBmi7BzMsRg4kMvl8SnEm8mDvveB9Dxu0PRoR8O5vqSRCSlglc7P
89u2gAjbvbVO5ZYYp+GX5labO2RDh+juQ4frj7Tb+zDEMVYzMd3jGXAK8t8L5wyqlZBOwgW38FCw
5zJqoSo+zkUMHBN9EAj0DBq+3HV812FL2YjQFB46a7SizyAIOUUNogA9yPBKYMZ3m8S08Jp9bwGp
2Devb0QUfRVgd/7AedgvN09gAPlX1/zPdj+PdnNpmrLpsa6PKoop5+QWRFwjScN83u2vy6e/egQM
g2xWij0I+x0Bp34z4Kjni1M19Lvv5TajIQuhtl6TnY9uFgvu6oKXTYTD82LL40EMTag3Xc/s93KE
W6MrocKN78leT9BNo/oR8eFDj3u1S+YsnKRySSQxizzGEify3ugz7aoyL/tDY2PSenqgm5nTklE5
ux97xKRRV6xxKENgEptxvCvVpFph1bE6qhYdxlTxtDoYfBgL3ORc3KMjRZx3tJ/Vbe8V3/gCDzN0
U9Fhxga1+OSh05ZQ0csz/eaLTE35+JNjjDNfN19TPponnOKUyqHApikmxlzO57dQeJ69FoGW8dMC
ITUuvqADt+xxJhF+tldnRsAi7OHuqOUKB8PDI9W/xfT5ePeWdmXDF06OZbxzJTM2wiLsgZhw0Rqf
Qrj395I8gc1QeLgJ9w4P1B3TJ1bjhIUlnwIeHMWrRVaBNK4rRMbnpZfS9qSJQMU1tI19PmmxUe/9
c6FsFUt9X2+R7fxAji/7GHDAlELS0S85UnNLC6lZVsW0wcvqjG0YQJqXq983+sW9JE/YBk80ndwH
lNTSfe6SG+KVxQAdsADPKwWr96EnnihCNFu4j6vKA/Iv72L5Pj5ewsEdfDfmVl57jx6DUEpjCRED
2rrnUJSdnTE27smOQ61EOM0qaJVc+3pMXJMi0pMr1zu/2ghMp8dFlQaP3nKYn5LCT4O3+Ha+jUVU
trTlTvNq2nx02/oTDgsZxomstYGpMiqNEZyYMAsIcUdbDOBn0msxSKgBS1GxFXMsvqi5pX2JecHd
IzIPkr4lSApYHU6IOsw8Mv8knV63tMfPYYB4rLKqkvzjuKmDV0xiHmkRkqrMtluqHSEAXRz2cWA4
q9x00Rz4p/eZxXSpprTzGQQKgbK9YkHnobOGsuQzQtAheH5d3nLaU+knvfXtaX2heYK02xf4eU7S
h4tA+0h0gdNyGjsqe055w7eeIwGRZJILum+bzH1u9T3SflssyB70ACbKwhjps9PnGe0iOozTdF0t
aqT/UKqyBlGJMShrLt9Wc/SwDIo9UgvSkw4tieDcuS8aM2UgH4aNnSvuE9kBpJHWso1Q+efDa1dt
7hSR5mzQcJsT3ajMnj6oAbO1WiLDddy3JgsvdXXL8CtzjuE4PiCURrNtxkCQsYhPBUJdfw5gPNmk
zRT2oYpyMhWKGqQe50LCy3Gk+PL2mYEVP7k9AUMMMECm09AfDE2Uk0P8cocwPIZwgBjuX5eAfonN
QfWFtJIn7FGUTRT7eaAwEiFbWsUX5ygDEVb2BKBBSASiVJzk9O6wimQT4T9N2Uv6XQabG0OzhWy+
Z6QNvT3pjtOuP0R64fpbzKDQwb4Coy5aNySvy9w/w3yjg+RIk6NZBX1ziQa+NQg51NHSWpbjFHFx
yqJu1rsOU6viw75sf8X0AcXI1fyomKGiCh/k8WPMqVdsW6+3NGaXbwSO6xkWVCa2dXaXUpOJQbpk
aXEAyX4RI3imbTj5LMOkTWu+SZvLkpUgzghx9WYHepReAxHGI1zekZidVL5O9gRPiNaqnJDBqVfz
tmxW0c5hmtnHjvOYoYvXYD2/qnzaiH00If6VHDdxtn/SlBZDg57V1WOF0Ri6w/K9QAS1M06TLSnv
g91I7Xu3AfC9dLdcKZtK2TZqKOqLkl7H6xbca9dQJhirdmko3oLTy5OrCY6x1ln2Xzi3Anpi+o8y
IU6vGCbp5v3kvqi3BhZiwifVHkrrtpvWaM/RYkOgGvwDdQRWWMzqz8SGQ1Unl610BvIBjdYRMN+D
wqvGvRc7kw1l3it6NH4tm9gfFBjMU/EgDFdi6BqXapwh0nCyT58NPhOYRr/QefMQYm+bsGgYB7kX
bpQBu5hUwNWasN35OQrIlVtk0RXVu4+dRS/zEmcuaR3KB5vHqt4008sIkcOZRrTfXs3uIE+7oTkU
XI4ZJv/X1wxlhOLkPO/LC87MzPlzICTosYPyPsPjpXGFETFem2nvKSysnnHrnT/oltpQXs2c7IDD
hgTuFJ9iKXjQs80DnPAWQFnq/naxOkNBNx2L+wcbmKcV9hDnFoCboz4N5LScgl+ymogPfvtUJqVh
i/H1S8FZ0uzW2tzwryueCj/ppvdgKLV+gpWBlCOuro5OPSUza0yR43aiBN1HE9IwZFkE9HKpWRGv
dC8xJ81xakxK/7bu5syfh46sL5rVawUTUxih3R59ZXOa18rm4TOEMBtvaDcOU9nxsGJ/1SfncVo0
upvOMeQO2Gi4WXXjO0CewYaeLiczmxcr4WOscJIrLFWm9TEU5EkRP2B+yuM+Z2aqykYoffTk3YGN
pGR/TzIsfFeObh4p67KMhoGYAH/A24JPnO3l5OKhZECIOe9/Zsj8AY8nqTK8K0HDpUD7Dom83zW5
FkTEMaqKvI5D7/hYd7liZTckDqevO61VjCOEAvk+FN2Bv1aiyMD/vdktlW7apYzP85/RdMNfVIlv
eDruS5EFlTvThuI33FkjiwjlqUYbRYBDTJpfNpiyWDPXtb1eK2ZMG9uMKGt+DdiZ8ZvjYQ/oBHnE
LF2kjQ5Ew9zyJfq/xvHYMMfbNT8LqCf/nb/5WUr/W/Y7b3u09uNgMd6O3eDT8z4npe1NvMnNnDAt
pYKqaSmt5MWkNr2j/cl/fNiZdVDt3Ndt0LfmaJMsw+VSsMPNJjmShpuJMKKN6VJxW4qVUCSLJk0y
Vkhhhhsw9Zn9xT+P5nQ6/Zq+Vc76zf4gpbfmVCTT+fwHmP2fODKY4mmKLA2HGkK+33D2J6XIbsBv
s1HePpEwYXne4gcdRgVVjkfll3AjW4xZqoYnPS5uHTmxuK270zIDgfZ32KnxB5i6MsRO1YBuCgRX
+QbGP6nZ7Xg/Kj2ne71+mIELXqk1F3t3/fqKFXcLyOH/cXZmO45yy7p9IiT65pbG2LhPd5l5g7I1
Bmw605inP4M6R2dX+bcypa29llbtqqwyhknMmBHxjY8mlui8MporOgxf7Cs6k7OpvmMS4wN2JiRd
DGx4uzBvtEeqZz81nHBPY87nxYd5dQ4HuhG+4fjkrQzzck6x09ETdYxD+r3y3rzNjcPi+miSfVuT
8c7xOI7OqtkL9jWTdhvbHBHGnz9/afXBdCjiM1G3EDmKOvrrf6coi17T5Lgo6uUVRDBmVfHkeBA5
AMa79ltOSt6hhQRdiPJ4hwHQrA+nF+21zt5SZWd1s9t1bsKIsZZmvLKKw60KGmVp3OZxgYHZc1PM
VGvcMgrZfnf1a3sBUrC68PvCOubMaixDetDS5Jr4mHH//L2kB+O1/3yvO82BemySuLho8nywS6ST
rvqj5XLb2ZQJ2lF6s9805/vnj1SGseT7wPDXrdTvPrLI2vxopO1ty1CPZgvlOKpJQZh/eH4VvREz
3NHo64uXldPK6yFLRzhS2UpwomX1Vn8GTu6M/xdvFyIaUbPw9NIlQ7wLVUUmVbp6bHHbDRgJQmio
vt0WrY9BhkMGQD0ZDa38Gxvhzobzj9ZskO4M8+JM5qrisOQ+/sfg3DpeoAGldYdxgdMaLhY8+bY5
OzIZCcMth0h9rTnVV4F180i1GeUm2UJFUYa/KAWkRxPClipaoqhqSN7uL6SQkkRLND2epeICyo2g
B+ACS6I1soi6nCZQwpr4N2XWo2loSzMZ1leYTNbNu29/Edvj+SiY2MJmi4jRv+yV6e5mMJy44uUV
6MzvGtnb9fTL5z56kRHKG6JmmkAwUC39e9dNM8qa4kz0Ykhjb9jC8lVyR0+Xg08Be/IczuejZTh5
Mj9Pjo+8d+bIduDdRrPF0XE20WvkbS7Oep398ho+eAvBOui6jn4apxLlLrroSas3ukV4F/HZSw+p
BWWXQVda16H+y5j7o2WnAZEwBsG2Dt7+bqC+yqKsRBIYz6TTTCjnFuQ06aZ9qDGnKeiyxxAIMQ2d
41mCTnxztCQZXTnynuqFpr0cy0NdqW4UN78CG4YbfxcWNCIrqYolm6ph3m0rlWUAPxGiDjE4IGpg
QPKwKNpwL5+f0vi5lvdh7SO7ktK9AUdGJhX+OTA9vDMSYA1JYptV/vMeVFCA5DBGRF+2ByV8kypU
OjslBxMDFo67Ib1xHScl9wuGPTvSqSBhlSqtCHEKsh8CiJ8v6M+ufndLuBoNqQvG1Eix73b9vi/D
SJdLONKz00IbpaZ95oDXu9f38pAfjhwd4+l1R1qfHif9y7C//nIBQyj+zwUMNoeihNfvf9ZKHZdZ
197UGAW6GhAWJm3ARBkllRo04DBHx6z1pKCFw2CTh8v6SJgUv0Qn+YGQSVcGu0vNII1EQPHvC9tb
bdQJkcVIRXPD8ip2G02H59eMbg2dRYvW+C21a/rIKvOpEQUOocCOzZggWB4h9ByAUFYaNAVsPWqt
55UBGKmVqQoazDd3LxJtgyRZJ0U9K67NL++18mBR/33x0t2ivhRGn5rEo+10PmcW5MSY1aT22eOy
3dH2T47tvVj+gnxzN14b28+xfODi7PEvQU/+7TLu4ouQQVs7Wz0CLWuVUNBBtNNjmFoxTV8L1XuY
CCApxckZh8eu+7xATcU2AgbT4kQXYrDJG1lp/S7oye7UNk8FZg1AwLQ+WSTmefLzmpOGa7lfc6oo
iTxumY3xXi+nyuGtupiJOLc4xVFRm7Q+wz+MCMkukuffVviDZET/+9Pu1Uyxfpa0hAcEyWs4msxH
srfk+Tz5hWvDFXlZvAXfqbPe//wtHwR8nSBjmdKAVtDuoRliVSRiUfbdNDb9gcand/6AZ0N09CtW
ynz4FRVN5eBANLGMYXH8lWdAllBulQa0R16fFvnKGl1hyuFpPAXO+nRm6m8bBh0dYGV2xkezpjsx
xcIGs/rS6yfIQ5NpzZzE7LbXxjKjc8wGifMTLg8MkR3UVXw40z0f3quAttDsvMpWViAEdTWJF+ft
8QTRkp3EWlHuCMy1OTdH1v7PVMWMEbOJUdiwzM+rdIF7bj2pJ+b4LHtx5oRPp+XlFeexPMiW1Nh3
P9//Py/ef1bZXzdluGl/3RQr705CDyFlsMO80H+V54bmSxrn+EINBH1kVk6mRxSWfk37HmRbPPr/
eRx3Ky67RGquQV2Yg/2ORlDq3KHFETq/6WDN4R/6z1ckoyOpZT/lffr3K57OXSMkt5ApPGHNpDzT
7o0r7rElYm7Lsm9Mdg6HaeSoBUZtPGZ0XTdnX1Dga5kcjmcyNacU8ypl2QbNSPeH4a73L2rOQGGv
4sJoTlPw7w7mcPtwKaxVvklDt6dDkQ3yjV5v614CujJrympUkBlNHp/t/cW5Omc3ovUBjY7G8PCD
NW0khmtovP3ylB/tHapusXEMzCzduI97llwWMoCJ2ZHDRMoEcoiIgwHwgpam5eXT20cyo92JydCm
GRQ6P3/8w7CLKp6tk70bj8K76C/JuSA08UmeWiRSV7EbIHizRhcHTa5cFM+h6mYq8w6k9yku1uQ6
iekPnMD+9F2op+crXnrVTizMSQ0JUWzLlQhEnQ3HidvG//liH8ZdTZYUKjmiRZXh7hBkiG2aS0mk
zNthFDTBl3UYCKw+oDSB1W6XdNZ+C74PzgC6JqsGymFTBnFz95F1k11j+XYMZ3iaRyuJaR5GNeZI
YIq5sDjP0GvP4rE+Fad4XYSL5vW8CRe/vSaPIrGmkHnyiKDhaXen0UsYd8pNhLqH3x+TU8oCb/Bf
vucdbf/PSQ98LmdL7ESJ9dpdsBGUTFS7SiQLcJ9Dn5DXuXWFhuUdtMmFoW9cfi72FgfIo7368myG
BEvQuq5IN4Azx6b0ReYg7CD1gmaxG4//F3uRpprku3CGTEm+uwNZepF11eJkSVU5KOYysxVut/p5
dT16EfGw18khVUM1/9h5/hVuz7Dk4Au3wHswoU+PXgRETGo4gjFSasoLLV78/HnKo+CHapjvpVok
0MZd8NNqMc5a9apsp/HsmXm1G9oQa4OH737OgW+5fNqqgv3lV6OZ/gy1W3Je+m/MlW3OecxvOO76
5+t5tMp0nQsiheWg9wfv/9f376Jrdk3SP1ChZmI58jPNZOfnj3i0zevUp7BEpZgAtOnfcB/qcV9e
5UqawqtFfS6H81/v6p/c635LMSxdstQhE9fFu4XcVce+uB27dmopHxYzBPh9dqXCOD59cVnemS1j
LOJKELPITzQRr+Mz2FCsTzPnVqRjMDOjJo7w/Hy6yG9XNDgF/k3mWRjfBhwyzRLOVypahI6sXlUT
f4C76gqit0545VmPY51xv9o5Wsx1SeUsFSjP19eXrBI8UWKA2Hzl5Fa3jCYyG0F55Zd4/uiASHCE
xMUh0SBc3S2qmmB+Cy+nfsohEEsJBO/KviicuCnxIA+UijklmM8aOQNl9lOaYdVigqZeXwt6shLo
s5jGXxP+clnyo8X1P5dliHfHRC1tTKWpINE1ZHDdrPWbCTbESEaG+TtjzuikMPzPMlpYa8Z2ptZK
u7ohyladaGrNfl6GD4OdSTFt4IX/4af8uw5Pda3GdS0Is+MCUWLydDk7UR3EqxDFIunW8hwUQbWg
DjpqZiJY9q0FKXB+WfYHaRot82kXpIt6UvSbeCGb9C5oi1Zb5U2cnpfFJlfYDYZL//mipUfhwqQa
xSpVNUm+P6cpUXFKTnoszYf6X+EwZ/M5TD5uLwwkMgIAmuiIlkMUf3lnH34snCnIOdT/qP78e69K
OZRbZYAb9Leh8gY+J5d+f20f1hFMim1wgjRDka27CC+C5mj03JSmarGPYjEoI5Q+TEw0Bi0p2IBV
U41DSYdt/FnS0TJZ022uuFqUeIn6NnBE1cuHFBv20C2KwJn/fPcfrV9L5Po448u6cV/myARBzVLj
Kk57xRPlIGvnbU1Ldn5JvJ8/SBqOOvfxy5LoSlHdERU2tX/vd2FmaazeQDAYCBa7M54bawUFSvbG
B8J/VuIDv4iK/WBZRzOyUMtfUoFH+yCVZk5hf7JC8e4CsiwJr6Ku/0G46sOocK2MTwMKU5/LtOCb
6LfY8Oi08fcH3j36c9/nhprm51kdehfdE6CZhcLXTUFs3zNIjXgpzoKe5FJxmnUUfWrGrDK3Tf2C
Sa6Bgcet2kjh08+PQXn4wP+6C3fbiCmoNymvunqZT+o34fkyouCd4i/3eb06vAZUIfLeNa8uT6hV
EMNKjCscg2FCpv+uN3hKn0S4I6MLx0Q8CF7qd1pfNOcVeok7ZlsMJjJuM/G3q358K42haAqKULeG
Z/vXHq7kdRIVJn2L5z9NSYQPju5MjgEjyh2phO15Lxjk2ZcAkUDpUzSwKOWsfynlPFxAqqEY7D9D
znYX62t2YFU/6TL9JCdkpDZhDhHrjhR2ePLL2nnk/AD68X8+6y461ZccmwKruW3xKcaABv1GkHA2
QDk71M2tQTVe2Mt2fhWcLTyldKkzUmdbJXaUS5wbV0jDHPrf6NqxqkzdLU/5qXl/gq7wdbQnAl4M
NpPiSE+C4/yLzX/qe84iGHMyZD5NtCVm59/5Z6lEODuGFmcDaXOYZ2LidDNO3OA6jNAVyz/4zcsX
XdDp5+mdNSCOflmv8qOw8deNGP78rydvxtrldqw6jRsxn968kfC+TZeZ8xWOgAgn9oFC7A4A2Vh8
+hwPY85nlwkm7fPnq3i4R1lwYySF8GVI94UxM+1aqb5SxBvsCoq6xTGx9q+VNoPRUZxfowJDkTZ+
McH0i1Y1gnk96sNmfj1bPr1+sUp/uS2PNi9LU+UhwcblWr1LOOtSa0NdbcVpE5Z+L3pasQ+1iRKX
v3zOwwrwUH42yeY53N4XMui9hnWb39Tt3n22EDMOYn5QIz0amaNt+8rcsxfl4k2eQZywN0d3/0vQ
foT6HcL1/7+Auze/s2IzaQypm1p0Aa9mb4uog8QTU8tXJpsWFj6xULfLjnkRtcEy9inqvi0l93Br
DavO12A04sVQ4QlQp8JYxGGN4e+rxQg36aKUvP+8UOSHD0Y3LNrzYFPFP2WJv5ar2hTRVcwGYu1+
Pn9eMpy/Pe8Eb+IffG+h0ccalPQDouOX2PToBGL99bl36XEe64V+vkFQasIdJxBSmdr85Rz1MNe1
WPwkMaZkKPfNY7OmfHa6Dd+NVG00MhAcbZkQmPiMPa+83nMcJ/S+mVMcT395/x5GXlPjQznEDb7u
/wYBWTqrSo6v+ww8xnlQTBOelmUgrH5+en8KDv/JUWhMinSj+a96F3VDse+PunzRtoq9nz9X+859
rgP39fV1m3iIXNBOHb76xepwoTM98H+n+5wxwFswtcbsN5tNbHsL3Z5VKGNtxxsiJsSCn6/x8VP4
6xrvAmJSX404sc6Dc+y+Ge1hl8wre7k9O184KDq6+5HaLyqj28E3wLX9Lx8+pCw/3aC7B3FqL8ez
0vbXZYqOARXkFQ5DSIp+dGWmhZfSDMkNu4CPgKHF305e6reVVs0UT2E8HEUTVmeHny9JGkLdT5d0
t/KlSx4Zx6Ktly38knxyHKN/5e0eYVYXRcxeUlOhzJh8Cr0TBfEXQgH5t6PEw0uwZIo4HGFIDu6W
jXTTO1krSAxaDU4vLkCuANDQFT+0t/w3U6iHbS0gZqop0cJgbOIu9J+yNNR7GcJp0mA7Dd7OwiER
U0Xt3HpnLI6S5I8TkPpWlbS64Bkr8ttgAwPSkhzX5XQs3Lgrzx2TsEZfBeEpmWdnFDVdZZvZwToj
rq0gRBzHiqC4Rtf4pt7OLSkbNUnuSr8hMR+9c0OBHIy+IVOiuoclKpYl33rh2CwNea/WT/nVE7E0
G7yU1mH7UuQ7U3gqRcZ8U5nSKyZAcymdl4Wvpk+dvDszm6ECT5KPYEe0lXLelNpUaHc64f800npM
iKZmhpmwZ9WuFfsy6isa6Ur2ZhrrTNmFt49b+1UOvTcn7YMwG4e9i+N681KPMWAJk3l4RQjn5rH3
87p9sGbgKFLHgPENm/J+zXRyK9OfZO4FnTzEDrA2DHDPOkajf/6cRzs4N9aQhzKfIhNC/42duVxL
adyl2rYO9s/4adFmq+zt1n8S9ocKdcOLaTOA53yPQ+e3hPlRXduQcZkHuyfLPMm7cFHmt04306aF
M3Vz3slBMz+ZoxdhEhZdw2+R4M9XuQsF/3zcXSiou6wzlXNy2zbSJ6MVN9SCOTV0T58XETZgXlGO
WEjJAn7W9SMsRjEqmQDinIWIF42r6GfVTMc//uj3tZP1nhkkCAb2IRZxeLQyeW66Rb6QBS9uUP+C
g34q4c7giOU+89pHK1P2j3R1JvEGvNlbBLx6zAHltmdtv1fzFnJe7g5okm1ID9hWj2PycBOZSWEP
QLYzZIouaMZIzdKG8lUAov86bdEPWNNc8o7xFBWhZyLu+24/xKGSGchrZQNwZ2L6+UiD+BDrAamP
zwaZFdQNsIW1M9Nvn2PAGOtCdrF+KvfMyd+8+htV1rPqSQtUYbh3WsV+Jm9QwdDM187Ah3a16nnX
8+DWnSMX/VDw8lrHhktcK9OAzLtHOtE7yrcA+BJbgUFVgnWLlNJU3B8xqex7Rzg5wsXrX5tXhuPT
xGPYHtGROSrkXQ7tMEaX4+oKmHU3l0A/2r2xL6rfykvqf/eHfxbFXbw0qkS5cOLFcwdWFQWmL4S3
JmOoMAF8LDrco4m47Od37tHIqEFnmROcKmuyZd4txK4ykr7u0vNMzJ2zaPpGHbsnRXdjAo5AwTRG
/Ca5eTHq9XIenaFnmVAe0dOQxf1yLY8aYf9cy10CHaU0yU7H0zB0NZ0y+QvIjGOfbRueR5fQcQJn
/PtR+U+mdP8qqkCxCWzMVHFm+jfqRMrlpF3UU7dNT8iGVVg+QALt4xq9cG8/o82iDZq6YAU7F2yP
azgH1BWwatRN55DjbcJpM0ce5+6siQnZLfWPS4tR91+e05Ar3V8lTTCdoiPP6j+tAZ3ewFGychiS
3QHrs7heKBcE28Umic4e9NjjbR9VHPgwtm+V/pdPf7QDwARl72PmCXrtXXA0yqoNj1nN5KMHR8ZN
Zi2d2xCEys9fEvu4B+kzvSUmOpjxooai3G0BWXbtk7LSb6S1EQID0EKGy5Rw614VsCFRv8j254uv
DxyxqhwhcRhpdstTsKk6UpvCgX6ixuOCMDDfFwNQx3BPyFvo2PF/EBCVBtCbWUz3TBrHPiBnCA/O
2ppQt6W04BxRyofu91hwv6+w5x39XQQGvGmn62i31z6lSbcE8L1nmshnpLxYWHaNI86zykU40+sL
VsH8cwDctqEzrYI9KwpalVec+Q6VxxQ7WmNa7NU3epgJqFNCt32jTAJVkqV3AScY/SGnPi1LwX3v
J8tXEleoHcG8WLwu26fUbRPbml43S/NNU4Fh0iIMA9mpKMrSkLSZM7t5oUEHX6aNgNJ7uHkYWTEu
HwYgBNnZiifgNSh2nLAY/r5zfGKa8ZnJ+370+iogk3NeE3GczyTaYTCbVPQNOCMxuV6GAXAl8BLG
0bWE0fzUc/ElZwpc5J73Nc/jG48DX48nLTJyXAKYjXXOVIOco7hmNHTA7Mjo0nlWpOMF+E/+n3RA
UCI+HlFGBLN6gSp49guADgoWe92CnRFSZTQCb9ZB3Mm8hIFD7hWyKxor/CPRhCpf6FnjhJktdiiA
lHE2Am0vjQwgnjWCtGnzse+We/S7Jmc+Y5XyfMisQZOII36zE2C1tZfxp6HYa0OYnA/r40hbdc22
eDe98/vnt8pzE21DG54rh61uxVN2NIzKWEmfbnVYb+RpFBAGNpvb+HusrODFjafz+hvhgus6G3M6
1PveLk9oAtY4l0XzGBbmrXGnt6P9qU2MF5ycDa9F4YpKOfYjH6/h4WojgQ8iHSAyI9hu3PK2MsUt
dwYcQ/Vk3VacqDTJfQbdiHZi76J04JmjmyjDtx7x3Wlx5EU4WrkDfi2wlG8F3+sAgkPJQL3snMZA
SRUeIRVU/nsD3HpzhI+BkwimcfQ+YBQGmmvLfxt+RBr1LrYM/B7Uy8kFZ7TkrTCZvUoW53DBEuxm
pBRmIM0iRK38S1w+TMvaI7Hv3AjP44EvSea/aD3juQX2o7C0v/uMoGWXs9vNEywbMNECZQCwrdZr
94zsXaFyISKE+YH0H/1t72VvKi/8G26mGT0/2MBn57JtZnnkpvBQQqy9XUh9i+tInlfwWc0A5ZiB
kv/4ra7D+WWCD9SCmmRFGQo9EqRBKwJibC3rN26kfPYkxWmhYjJLWf4BEFvjAX4lTaQluNElf4mr
6k+2ngYQDS/9KD0P8EyTEIDIkmiAe50CenPAMbDIxt2E99Pblx10OqRxxKnN5ZlIdGZeW57xbuXw
j0o3Vz1yPZ0MkPyPdcwTwn9zffpu8+GdGMas4YIcPfXmnNhmdLcCdsuv9xKvfTmKy+EOy7fhZrMm
YnOS3kbGMJvrCExNdNN8dmW0kf8Mk5AYPA4vYUT/VHeLy4K6bUqnHQAXIvtwl2hTyrjXFxn7XvBo
ZCPl7MJ7Q1v1PFZ4/sxkifR+/Prm3qqVnuGoPubYEQu2gBTrs8hcRGZHUkqWADFa8OUnfhQFWnlx
kGRbLkgEpbMVLxmlfv8iuFHwaUAxkfkJDsbmGvLqvnjTEYMXkBzVr3fwb0E1/r68XnzDxQzdLzCQ
tJH/uzh0wnhsaI5s22X3dUOhsIzHLVPZwu48CZ/LRTVrAZYurgHqxgAKzKKdAHVaRgEPalNB3EQT
Z0AeCqnJomZkCzGWuXvzLbBtFXipcI2BmQcP5xOgoJ03VA/S5345kHi5Y3z6gcvjjrKUiu82CNGn
xnN2IIRfzDNBjAUOox7yL2u1BjQ7Uuemh50dRnhLVNYo61R5NpiRBZKXjca5XwHILbxw3i2hEKMc
nlGtFnlzsn0dkIoembO0zyW0Chd/vBfzqcXzyjmhq/NIV0cnF73cidkMeRQ9ZS58Z6A/m2JvfABL
nQOilGw0lCWG8sjRjQklBigxDGN5HA8uqEYh2iw6Pw2Q9govsBfec6Tfq3hnTHI3YtDr/Aab97l6
ayZXerTdVEaUuCt81vkWLe0G5yVUw5VbrvSA1xREOHsgf9NX6dEDkm5t8UnaXOEGz/sVqsTbOkH+
x6uG8HaCTbfqg+JxW5p6Dq9CYC21pQkWW+e3i4CzAPdPmIrsXJw8JIal8DeFl9Isj9MKpErNeDX8
6ly2z9WoGTZYPLYdgmDmRXPDHZCJyug4xdVxT6rAxmNK2+oMIMjpUrThO+7p9YNIe/w+3lBL2nRP
eslNK688euASM3ksv5bP3Qcv2VGcMAFF6sGeFZ1sNyMmMTI3T0/Typqe2dPnvGEdBnc2Z/KzxFaC
slGHQP5pYbJKk4I/oLf6Ycz6zxu6/g/TQSN8fm9eotkJYO1M/O5GOBOvtBdAy+hthU/8WUl0cBLv
kdUinIR18MEpMZ0oG0ajwjVSRLdFN507ASa7aXDaYK7gLQBeeebQJ68diZLCqt+bdNzJAabl7sI8
HsksFZN4kKEWPKKlyH1xLECrxbS2A2t9XJVv+sk2x/qBrkLiRX+QI5yjooUWHF8ukKBqdN8lqYKF
Wrcg7B/fjgsAmvb5FVe/lElCEmqPVl3hvMZzvk4G0nhZF4MX5FQZac8kQMP3MP3TeEAPp6V/Dd2B
k6S/ZOgzmSp0tG0Tg2Y4LlXNH0gbyTeJnrAZymig645Yubsazb3DwPcVNhySh5W+B098EaALSi8s
nHH3/xZFcltqIO3eiLKR7CofRm0zcGJ8tpyeyRIRK0e79v3E+6mOsrOT45MNOXVWrBQnXEIHupZ2
OBJPPhQynj4c549wmcEUW0ZvyLmAMBlvHQSizzNcOl+HKnUZg2HyJcdCsZ37PKEdx0yk28dlBujm
K0M10YxVyUMUHC4QeePNPZxC8zkCYvGA8p6zp7Hi0V9g1LxkmUvqQPwrP7JyJPf2lBomP0dzM9Ud
8ha49ngaM3xLrvWhe4SMeeQZZMMxrPsT9+sEK/E0tp5PYxLIdQ+2+O20x/mShKske7piAuTWdv/Z
L6/lmB1GDBD67sX9VWanZgvhaf3fBU8sMV9P310Codv0Ln7qnVf6KHf2pdsPXRjcAl4rIEQz7SNZ
7BCsj64m7EbYXMn2BszEHHfSJD85FWUKQBDgJRpUuuIspyYIiwJUEDbJIXxw7i4I14+Bf4bqZsfy
oL11/jInQIbEZQNDINwIml1Hrv7R4nm+GFjA52Xv1c+1+x352fib+A5IqgGS3o2v02qkbiRm+4Eh
Q9h0jqBygfiWE2UGa3mpv1wO8mQYU40vBAA7XjAn1Hz331ppZ7P8W5uLq8s4neqkOjAcu3E0BCh1
YEU/X4fbObwJjESCsuOs3I669RleHYUe7t1WBIcWXDw8MD1zLATYM6MPJkaxL9/sPbt6aQUKWley
38+w5DTRL0myE6Yw2Adyz/rMxv1SWV5KzLuGnPryzCwRAmxI5sIsJr39ZtsXFy3UpHfShFM8Pn2f
vwkX2oexzOjNfl8++H3+krVNKqeCQ3a2le1trSzTiZ6MeW5p5FbfBE66GP1SWlENJ1GdpdC9U1eY
CiNFc86H6OpeBl6wwczsmiBK/L7ykICgMBHAieYFH+8qGrWsRR8KvkpYqEoYXx7Jxu02Ds/Tmqtg
iBHoWOHMj0/CR8KQe8uhhYC/7pYhXK4xBzN1QYREuuIBMg4ywCX0Kppn0SfvGbJ5N/qq7f3NH0yf
SM2JhNkbJbAnEaSlSLYKjXhSL9R9s9Vm1yVnsi/rULFp1GvYkLKDpaQPlk53yneGo6Djfhz9dKra
A2fuNMlmfVB67TNK1FfwQ7s69tTVjcT8OBbjhUKSI9KcBuAhMJZRVg6FMq3cUCvr1WWiO2o2YosC
NcXvwCcjXaDUryFVoECNdn+e7DTqDO/nDOiWdYTD6OqU2RK7o/5DqZfijzkrVF4Op6NIfIKxjFOs
q4FXwIpZdyrordE4l72m9BscGAB8AY6A5XULYIsAuAH3ASH5vSw8xiOU9wtiIM647TjkG5he14yq
2j3XblHYReJl9fJI5wFADHXEzAENS30OYlru9tcpw6dXSEKb5PUabku+K8tzGGUj5ioHoXLaxCfn
5fqkq00BMd4ooPmBn3KhScd25/DCZsxirJp3vjzTG21hR1enWlccqCxSHefGMZ1WeWNHLxUAWMad
t5BbTwvZh+IMYBss/yj/sGYQRnb6QovANbYButf5cWGuqYMCeyft2EJK4yFri3wsgSeC2kUV8Zkw
0n23z/omHMeHAbua7ETVNTmaXeyE7zCNMaBgXiRxE4bcS4chakqCz+VWqib6zc5nCqBdwv46mggj
3pzIlyZDTiSMjq4xAX4sPsV+e7AmhOdpMa7H4ZOyysbpjOgJo8BaktfzS/6JfBauy0kJSwznY47Q
kxTy0QI+3NT8VJ4GTJg66ZH1edJrDkkkd7AFhp8Xu7eVtYv28kcXkbdwy4CGEDkvb/ozlVLOWEHJ
+3qySXaTibq5fHc3gGJH2RafiYoGCc1E+tatgVdirb0CLpbmH/5wTkA/vembMzyn/I1Q9QQ3eAvw
G5bpUzgaOHwRpCZO9KQ4Jz60fHtLn3rQMRHlBcbzZ+ATwaflnNsO1+mpsFfWPJlBU+vWteFTkg0h
5DkJYboi5Xy6HHrRYUOs7RK+14TdfHOaxAh74SC8nDUn3EpPN8luAgGEzUzyQcjOmkBe8tVAdlxo
2XVrfcbo0eIyrj4Gxpfinya02EftSzzQ7s3PC3aGsS2GYxkANliecvrn147Q22Hrt2Reht1B1ZO8
9DKmYA0KlOI1v1OC11qhJ1cs9waORGA21QNIaN3cM1QxKAEwGjGbAIYtOufYb0BisudWjnp1ywPk
PwPHG0b0IHlRJrGPXwDR+JOplQXhzHhSGAt453XXWGFzGb45ZsgMLhEbwFTtAAzxS370NNcBiGun
pZyNTl/sVYfTV+YDdybXpiIMN0i1yXxPUDCxL0bndzjvCB3NO39IwGgOxmUSxv6XuQpfOnJoPm0H
f+idLhr/4fnoLyb4TjiFEJgNu8mohlNf8PqQWZUZOdenSBkLYYYw/ARftjRH4RaoG6TWciq/9Jfx
LRtxofILsUqEBY8cl4Mdt41I3/mEu9Myl7DlWFQMt76Hn0rmGtGI5kHO3epdPholE0IHLg3EERiz
8OqCmiRBJI6KFKBrF+wke7wVTuHq8qd83+j8DDDJ4S8QYq+w0eIhcEHwM4YWwvVAdOUP9HgalT6/
jkxbyL1I9k5YXFErkkcEH37zhIkH9Jfl8EvCFaBhGGkF5wgny0dQYoef3RFfmTmKCy+3RqkwgMRr
guV7BZwrHxGa+SGyV4ImkZcfHP5jDr845qMLO/kc5O3Av1cwWeFzVZu/CN4ocQnXae7mgCs3RPSe
hHvXH27FzuhdImWNh8wXobcTbWLnVwVunkeWu9VxguyIyeVkQXi9lD4/m2ATzYcRk/V5Bm5mw9fk
U4bQn3jEdKI1X0IbOlkKlU16WCAPszGRn/2AL87l8/vXAvcXvsxwUbxZ7BCgaJLFJZtULLxbOz6+
FgCg+buaOjl3w78QbbIvbkwyIKVAa7JkSx4npcTYozIc3ObHaf1kAvblA6yRBL0Wdig8oCmLkaaa
4PVP8DoB3+P4sA8rQM0D+7KizeIIoZtxY3cVALg15SfkNz3OMfAgWO3BFzN0pq0ckoApMuX9z6Y0
RO/TKzsaeyzPMTPJ5XgLePesJ1CgsF1xVjp0B1Vz9BdWB5eqToQ3+eKk70O732ZGh63Ivnwnk9tz
uDSX9Sx+ooF0egnhkO0KItdrvdRO4zMOQgGys5GGe/oGkQkyqEPaMfno3A5i6Ka7EwPKJFPvx2U6
r3ieBZQacDnhEyN+K34sx/RFnl52wxnKrViXm4QDAPCeySln2J0/vbCBmEc7/hJWAGoMTn71IZ0b
E0Wwh3PagR+6ESFabPrs9Es8QP7hGAG5CPaQwRDuBttreQphKOJQvORPo1cVbI48zdf5PFuqsqce
xNxNExskLsecZJMGUXAETXs4L89LcdrBMXhiQrDfydZIhwO0VsdREC44srgbccoBBRYiZfMd9Y3Q
iUHpvZ4oGcAhODrFhvn9QSXn5l8yXiQdNEGizJzLOGPqzYTJKw3waC0DBp0IK+wM81f1XaBaCv3N
L0w7Eehs2/WnOj4JhDon21gTTQDm00RjcXx8zh35XZyWrxegdOLhNmWWgy4BvGYn4Qzli+Nmp79r
8A/ew2n9WQ8MbMV7UyFphsvLQnqLn+DUmSM6lX6zyLayG1Nv6al7QNx6/+YA6VpwyzzEaTQGRyq1
CFd7urwvOe6QyFzHhQZFlyfmlIsh9WF+b36imI0/2qwb8eqvcVHCDuM6vtov0bSdZROQECbQXd43
WGwCa4XZ+pMDYUtHqWWrpIKjHPo6cZEXEg4RSGBW574DAv5/ODuvJbe1JIt+ESJgCeAVAL23ZV4Y
ZeFBGMJ+fS9oHqaK4ogTHbeju6UrFdwxeTJ3ro1icR/MOOfy/8DeT66nasinZ8J5a/YLx31trA8g
m86uslDHnwZWOzpSr3Ct/RvGM/PMgW4NWe6y5DLJOns9XJBaoiLeurMQS6WJtENdscrG5c57kRbZ
tgLIL77lm3ioLFRKvvG4h6X3YTBVXEt0ylG2IAM7Mhxi1lkIcxDc2RPoyD6RbsU4uigTCUrjH/cS
KKCDzQCeJOoFh62JKJIpGcPmlV/A5JGgwvtk2cwJhc/T4N1fyFOJPOEcXnTPHZtdZ9C+iVzfma+Q
9xBtRafMAQUuQkEVp+r0yvVp4R4STp83YPlMzDnEDVxmqP88F/Rif0okOeSqDYmnz/JFPw7W5QgG
og/+sxoSt0jb8nngdO98j3zOGt3brckHYqAJG582NI9Ni+uaFS+iefEsfBU0Q3KefXYP5pLYDK8Q
dRp9E7cIx2KUPDW7zIFvaYnT4NRttcQRTtUEVPNCfMFd5Pp+gfX1Hj3JL/w6sP0vrackc8YAwQZ4
qHNkwKmzeNm9hz1GvkewESikE/nFODSzdM6DiNMero/3GK4EeFg4wUfRk9x37FnqF+iyZf9L90gU
Uj2xRO+xjeEzT8rXzKZzybVGOLOM8H+ew9ezydpcaar8Up1diOlBsw9n7jZ/T+dw27f6u/+6JqA/
dnP2zHJcLkMm5lJygAzbPks4BOitAOWTv+pUpGfFpUSmW2ZHnPU+QQvssfbVRhuR4NefOVJikvEG
bGzcjVzYu/pHvEK5T0YFvPCe5BgI37fuEO9EEpMHf5etirfrgf5aK9/T131SKZ+NxDcuj+lAhavW
mZRQsibbhj0SXTZzY3bZyXhAmCMfuxViL45k0b4/aLDvueEQDUM2dlFLOFc0jbCTeetET7zn80v2
dVnycukm5Gtc55B5CApAtnGQwkH8HeMADQVyYxlTDjD9Z+KE0/9ixWkcp5iL3TxxHgu3/nZAm+Yy
fmUHa/G5oHPaHJVQ32YauxOVmQ1vJnkZrTNchOo3lx3qGS7mp3qCrodAMSPDqTyHALYxQCJnDFKK
pCCZUH9+hsrPUqFQDF12mEZovEODZCgnLaaqNO+/aD6v5oCFJv48xxOLnKVTHq/r+kuhsjOgtsc4
tjHShg2J5uyonpoYyYPVHZjF143nOxUM8w/O8dUz7i2reFie4FC+8uo2DO35BVcc3a7JFPuH8LN7
M541w25Hyrhb5fP0PYDQthDXHA5aaiek30gazOhlDdGrUFKlVg5QkP21R0Qr43YEBtnJSQDFC23p
PV2pYu3OB7i3yVwYEooRkRy1lQa3secHZ5wQ1HWNgeLAMpfm+HIgUu2zCJYGFmgbrAZrnzrSWvgq
P8jLqehCaCfD/8aYwk5kVY9WGbxlVsZkWbOWESqOyzUHPMv9TAHQu1Z2SFflgSSfMEtFmMnd0Fdt
WaYWNJJwV/MdpLgFOT3KLs/Gs0w+ynMqFtkLoCV0W7ZAGe1b+TOfICiycrJxnhrEvCs2nJh2Zprd
qaO+tZXVvZF39eb81+XlMjImamVdNiFp8Gn+KjWWvIgwgSICMJ2cu/ZAZcjO4NkY5eML4Ucwgf3o
ZHtjkq68ebS6bK6reJO9RDs4lW/XVUaDPPiDAsI7Sci17HDXiWmn5Pgg9a04yrxmHxcKPZy0ktHl
GdhwzRrTH0AcXH/3rO4g2If+ImZYdZy2RKwkrnbyaowGz9QYsGjjiLMh57Siq62XS4zMRXAsZulz
PirxBwCxiJeUANkOvDIx6r46lh7hkj5TKE/U0B1p0wcX1B4Skh7gAgZUvGzv0ifZyjPpStvEGs9w
CMDIuZ2fqxNUWz7GZXo91STNaoeuZxKtydtlKlDpJtGGxe+QnFzpkHqdsX58p7TFDslzm6/JhLY6
NhjTJnhakIhbA49knyTQpco10nbVhA3I2xM44oLgKPDbghUAPkw/umUPvo0dc9b0MVtP7xTIJ9ZT
Et499AZYufHUU3pDYJsYiwO/sfM3+TlapbsEMw+qEzQdlIt22joYhwwJeybdsp7+SX+yu0+6E+Po
AkPdPXAKzoezAho1r3cUvXFqokZFbnuszUAb8w8vopcvQcaN3sJpztiWwXsrW2N/odJBKZOi7PqC
W4CLcRTvYRyteDXwk0uI2AovZ5TO/UX7mTneimHOAe3KIoijy9zsqcsUx6zFSp7whabuJ39+sMZq
Y5vMS45+FDIchXQY+rthuot28YY5x/AqPqJT9HZFbYKxAxD0YbTydkFhCWTHd96kn7Xnidgny6Vt
uCDn0PRZmIj0RTeDGh5ZmKLsyw8cr4D6VzZFwVO15Ly70Wz9FM14FQvsrnbiojm1hGjM/S25BN/m
J53X570bvl6g3fZ8+ssieMO/GdZv9Q0RjhDLHZskWyjjYavT2qCAoa6qH+LzVXcicUlkl5xIQYv4
SfIjaocVi/ESsE1+g38J3THpksJz6mgUdLaYT6vv/MQfaxE7yNaw0Z0gdvq3SrkPK8d1sMr72V72
sNls4cuW645TeOjP0XcmOfoRZTFr0pA/MuDMMAKIPZHs8tlYG0VftsR+BuupZFjCPudOWVXJMPMT
RMY8n8bfmFv5gt7MqWInPUkk3r3hlZf8Fl6H1CbiQ4yWoyTG1ZhkhLZQoa2KFZoFjLcDguVQ7doF
K47oeOJYJCpqLOWoTtJZxKlGcPKjv9ZeSC5rL8GRpqlo2faFnieqEx6nuJ1KOhchAALd+aV1JsKr
2IeyuImhRvAIfgip3Gkz4/Wx7F82zUnYgp2XcXCsD8VGGBu4VKWzivC76O+WXNPOGKkTGbOUcNTf
C3Vy3FvHA37tdF8JiTzHfAlhrnLIea2+0mP2ru60jdnfXl9qMxeD3dlmMaEezj/S2Nsh5hv2b3/q
bs4fshO+IH3EGoQtb2F++y/0Cy6SlXvwdswnpt0LsAASqzRwX5egiPbp7PwESm/HKMNFh5iFzW0a
0KJho/o4NkNzG8zFiTc/z40n8vAUqqBhTFBqMExbFlpYyuWCWhFTmDYXDmycX4iJ17I8lJ9SprW7
EZ10Rm6f4vLQ6xfC6FV8R0E7Lp5S+021WOyzdX4EIOt62E9FW/VdnkjLloKBbOtfDaD+K2d22qWe
DHIKa5ZP1R/yMQf81oJf9YcikLrD9JUmPSvoTwyY+M1d9B2d1cFgGddXVMcTdkA/xQrWSobqJPas
9p2PHC3FCct1RKzPm8h4PZN4nxqIZThALzwWM1JIH/xV9T2YaXZ3okTMiaavDIYbedHGdjTJyInN
klVy6rHkMnliYI4ZyBbpO4MjCmvexziFrCB2acgiPJia5UeEi2duga8/+Z9nysTERGTcnWjJC+o9
HQcjP+BA2Chj7dgcS8GuWLPIcXA+ktesdLvkjaQg2UUiD/jfCoxnprJdHLA8YjjgZcLEZzoZH1jE
sSLiovzNyJROl88VHkCIY3cDz/ESPuLl0NkJCmPv7UmPnAVYyeIFsN+Ms8RuXG90m5RAMWTA78Yi
Z47J4uVliOTp8+1NyuwZdhBjorXtHlPFbTKmcZ1czBrG7FTZUAvh4sMtXWmkdY5v9aFdrIIB7RcX
Z7YndIS17/XNa5yOW6vF/WL8TRKgnGwjPAWQANifxrHXTQ226UcwfRalMSZFVHWeTimCBsC+kLDb
MQpilZL6KX7f1vPy3d+z9zI8Kwp/QkDNMSdDPTen5rSe+AQW+F6y0e2z/f77vGJy4y49riftfOK9
fjN0GRgWVcdvRsV36Eyq3dWmlW7y7e61TbeRd9nT90XjL+zTcWp/4+dBshjtBEbSqrWtQcRca+ub
NhMS56803h1B6TLUvuUJ7lUrdneYPjN+q35nCh7buT/65qQfINia8xOhMYtAVNVFLtq8kgsN3fsI
hYXzXc+p9Rx1wfqsMBd06onaayvMF8IlKtj8tvfVJbtCtL6T8bfZgAnflxXMZ6doF5NtdrUwAaX6
/GmiVJ5SIsUqwclIHtgNpzMby7tiDlI6+8MfvkojVsRl4E62BuuNUg0ZYYHlZJwMpsB7N5+x6VB4
1YQpUuP23Vz44TYK37kzyvpX5/MTzGtqH/W3/fcWb4FovKXtLJrxvnxUGh4QYV4PQkOPwSM6wxxQ
LDGjvXU+9QfN9nfkm4YEi0CSFbHX1t8oXK8X3fPDLmoOygflKus6a0eItEfCgw485Y5G9dd1bvS7
ytXtFLdt2sMJD+Zl8tL5nBg912n27fIwGu+G4xfle5UAsEK5geSk5YWE68lkvn3EjOkFqb/VsuD5
BpBwFVUZQKG4eeIyEvNOk+iYvwrL63XVIObXxv8Wq8q9FPXmGpqBghVqiKzoonIjVc18V79KXQ9t
c5avcIWhgQk2NqGboQW8iFI4UwZ93b+vKv3dXqxodH3R2EZDBrSYvqvvR9ee3A4MI1MGHWmvkhNg
DX6U5Ano+G3xAAF55x3+vNLgRvRr+FIN4uPazLXrTKgJnGVOXZe3fz/P302I/eMoyN4HuqTog5tG
ZZA/lXou8j4VxF4XrrRm9/9pCPx7Bvy+zE3bU6vn5zJUoUzr8vfZ3JukZNLQtKPaEcg51aO6eNDk
KPc/8a/RwTNBc6HXikf7/Z2uQlkPCr+SljXqVmlPrDnGx3lIbtahAkn2QCdK7wn7MnHM2S4faOnv
v9f/vfxtK8Gl0lNBNUngYDFGtlsbQzd0sweCbRaRe4+JUFuUGAvQUm++X3ju2nAQiBzonk+pMPJh
1NroHwDrI0RdkkDYgUklI4LG1NpNcd0lShOHBHFPB+IsCRcnqtyA/LEuoIpuNLO4N6XxNxsOHkR4
6fBCsa7PXlGJCnxsCflhdImvi6/+z1POiikSUAPLnwwnMkZfzRPTcDSll9WfkaGyPvShtQBdaq9W
x2Y8+e5Ff/S0HlrXmmxba9KMZzZnTOj2b/EHJ0xS2LQ+jI7ZS25JnX0EpjTZC87nFtlibXlfNeaN
tI36zlmnZdIdVcv6z0b5+YlIYuzi9cSUVw6Bjb8IEh5bvjjaRnqh8pAsPot5NP4sJqihIfsjlNDZ
ux+tfPeXpR9f5GaoF3LRc3RZlpxn53VZjw/S03TMAc+whrPjzHfCtbN9tCr9rdpnev245s1SWF1a
I2yucjcX01VaE7z4cy3hEDSGS1trD9Yl6e9t5vfVbqZW1bVFHImltFTWDKuFZ/emJvRi4O5HNGVO
/r1C3cH5/L7cza4WxGLceD7kfMOfhJdVE3NKpWQ0yNHV0bWk0TRFvK6saFc0mlVN8i7pPXA0WoUU
RNjtqdaW/74l+e7s1lURvBAUXLr9fy8ufl2XRl6WvWTHeTbQElMGYboVUNZxfeJjqx/GerBepNYQ
TtWDpU26u7T9uPrNCKvqTi28yhCXBY1WWLvhS8npt/cIjR7iCf/s1H+toz8udjO0DDG6SE2gswsp
O73bXJ0LAMxB+xJQaj/X1oAAOK0+VJlETnYColRfliVppY48YOutH7z3+yNPh/GgEVzI0s3m67VJ
UooJ731OawOtHcjt6VIqrBFNSqYNijyxUK7RPD95tJzfXWcNFc6pRgsOm+XvLy4rEXhbg3U2xG/D
ck+x9ZxMl8ijKL0U5In196m73QGkZn0EpkHtx/tYLtmxX9fv2M6Od6SvkTa9kcx5RUwRjoYv4SG1
yF4qJK6ScJpafc//xB0RuHvjpJyeWKMedZvdHbc/nuJmKmmmlmmud+7mDf5K1JTJFFIub9P/aoXo
TS7gphoykdLvtxXFSax0AbkehWJENcW0FjR8isAbGZHzaKuV7n4bExwU5FRZhPvy+2qellSt10RS
jwvyadbwBHfUtuO8gIdLydaTl0K9HGjYjLfv3K5tUmr/bwbmj1u4GR6R4HtXoSskaLjaWl/XtnEs
Z30PYR9voGRJ3osPya44rGF2wzLZ68T/fQt3twAa0/qIm87oW8xHpblyFteBSLwTYnRJX8gCd6MH
0+DOCYO12AQH34PoIQT2n+JH9BuFbh3JGRPQmUuo4C1nWQ+fW7v5oH1o+U4d1ZqS0N48ye7wibxi
79fxiIOo9u/yrxXpxz30XZw/7kGJB1WTpYqwOC/xcVt7h3gVr2gFoVUhxBtdmWeYIKspJoznDRiI
U7ARv7OBFXx2C3+O9Q8efah/8FBW6dzoVv6GhH2AcmfcoPwgczkxRhf0OHMf39lgmdcPxsodutXv
d3gT119Fr5Uy0297AqBUjQkNA/NJP9NmdGzwUJawVRtjh1er1M83arP79zhR7h5gfry+m9lS11rh
uy3xSeosnaVKLfE8pYZmm7tdIFrjq8WetQqs/XXpO2QI5luaJhpW1H/fxv1d/cdt3CwR5zwoWk+C
JqYm8/y6rfPEqRKSxWSmVVrLaqp8lXzwBqMcrVgYvEVI+hM6ndpFXm2NEEWo+CiKku+9GsD+Wo/i
VTT9D6L5x8jyfTGICStkWl9f8xdKUfjShvPpxrRJTllDYXy1ZQTa/XHhwaBQ761hJj4TMNxB2NBn
+3tQ+1E9aIgzmnkrzzKkkBG5arVZVkhUoNS01PCvNc3/Hq1Pl3UubiC9FRoGdYo+4cjWiMu20Udq
oj8NQior6vFchEtcYWw5Va0Q470skRxD+c7bbVfFo1Lm7JWhwshBxqJ7ayt1AdTaqwkhcvpNkPAk
GII1ot3Jiq0FFyAPzYOzi3ZvxYImq9H6C7j0LzuPqxfXBaAYeuOvO5gM24vYTgyCOskYzPL8MitE
39GSD23wrPvN1sAhSpjFXXRQzsIob0iwdudvEd+uSAmeczVexrW+KtVueW6Cl8jc9iYVnYZaOuqo
gIbnRR5hN6UKY1p8bY3MrptimxD4EznGRjDBIUt68mvkTtpg10n6t3DeX9t8zzCblWdv2gTqJNBd
dGjyLMo5SBbxqkpKK1TQFQFqD9qZr9MGmuwGWTnyzs3k4dS9t3sDSSaxYohgg/5KqjSDQM4HJFW8
YNcTLA2c6tsju92jwXj3QqZImqNPq/y1fXfd1W/EDhBuaD1DxDdmCCLlxHkPCppLxMJCjE4v4uEw
nY4XeOf1h7dh9PYyfHsTnY6uCIvqrGKTTu4dTSE9fT7Y6+S/G/WVAQgVQxn0HhSycRMBl/U1DNy8
6eZptwo9VDtZaaW+9H6hvhujpuuCZUkq29DDUaN/ic3WdNdeD5Vh+rq1hNbEfPdrF2AHOWSJFmWK
IN5FHg3Mp6YxHkStf6LSmw3r193eBAfB4BJ3uStytyCnAoqO8lpQKdEjUxB1XNXomSzVXdkGyNae
UlzBvdeIetBF1za6mTyYdvdOD7/u5iYGVIvc1C9J/Scx4nh2ssacufd3fHXX+oPvdO/wAH/WxMMF
awrNUOXfq9rFb4K4ltx2mT6XQ2FNq+ok+5Ix0zTWiEKxCjJGIXnkdvxgc7k7Pn5ct//3PxbyLDbi
Sm4Jx2h1cy4zad5HoNcZOTT65mWS2I8Coztr2YAU2mBAJrLH7dw8aCr4oA2qrJmH9VtiblPW1YC+
rNQW9c7CyPjB892ZoANVFtmj1J4T+qeL/8fzXRLTkN1QJkYpd7rLQayH3J5x4A2fPL3Hcro1fTig
R86UFlRlh1kPVf8LmYFL+mg89eHK7ej+eS83O5d7qfKiHYTdokspV0tPBRJ7taYsgvpToHJt5TSm
gDqJNi09Q+E8KES7YG3+9yu5ExQCBJLB5EhwlQCo3nzxIHTz7ByLc/AAlTDjLXjBXi2W50fPe+/s
/+tKN/Pn4ilidE5Am/V8ySXOaAih8Hm3prurNR6vpOGbMqTWtHfmj/AM92ImMppkHHocEJ/+JnRT
i7PgXxpifGNsjsJmor0LKwFZEVJDm5oN3rDREvUp+CIXi/F/v+D/cTe6/dAGc1hSsKBid7iJ/a9X
xVfrPGRSrTNp3LpL6cPdyd8tnQ84Kh/wsJdtFRH0tn2Fa3MenTfnz6y2Zc6AQY+ZfDpT5HECGYlw
MlEP8lTn5pPJdUZBeyWsEsXKyD0qnHo3zS5nE1nKmJy+14Utzntv6AkOkPTV4m4577HcCIq0jeuE
z4TQ9DOCFaP6jQR9KU5RR2CYwItpkB/1tUG26JmK3hZTdPo/SPl2FK4BXH3JGGPQxcB6VGBeAs4K
pgi4yhllNA/trUsN0fwUDoOVsbouC8pJ/rrEkGHuOw1Gqsqh70w3djhYc4MU6s3FGRb/o9N0P4P+
9eJvZljYmHkUt5nEcecMf8vxDt4mOXBocXzI6BRYqI2iu9glbMR0qz1axO9cnvEmyzDESDNT0vk9
tUroNELmQYoGE1At6B4YIZrAJHicDrkwoXEPabqM8Kja6NN/Dzq5XzdvHp1rEySy1+P/8ofo9mOh
C9I8wpjnohxyp7fmIbWyG39RDV70ebXt5yN44J11lZQ9HJ4+dQGf/eZR/VROjfDaL+OcacsZlStW
zqh99EHvLFZ9ZcDs8eQYEt6mseJYvlRaLQcHWthpTlzRSD9rMQceSttsYTzP7GDrr4snRtq/X+fd
L0m4xL5BHfKvJFbuRkICKZS5OlVt3zqYQ/eAlObBR3t0lZsFMuoMXVGDtofVUDPAwZN8F+X0R4n2
e5U4UoC6Rog6UPDtuPlYRdKGSZUY8rIFA40k91PsSLBV4F2QGBSWOvr3y1PuBBU9Go3tRe5DmT/0
tB9jsZEEMfCbQTsnCWIPzmR2/Ng2RJden7MV08eot7Sz6q8mXDopRK0QeC1arno2aIn0guB6zIwB
YrGrsRgkxhITMzqA1BCy807X81mXKTNqmvNT0uSTqqAcJ1Q4yQfhp1GeESVhdq0Yw8xMTyWG6v9+
tnubGiVAkwiG1GrPmvs9xyMpPvtC1LNba3vprLXJYWoGNtUe3R7blk2hvH3KlwgNHvI6716asrgq
yuA6+1v4fekyYT8VB0Aq58+jZbs6rJnj001KGfdFsod2zl76XU6o6T/MG9457uPFSwRFhVphzt/E
DKopREYgYoZQGWsTE3PTRcbuTnJUU1Fn+3U07DjDNN7gwYp6b/qroOQ1xi483j+nmx8D6RpIWRHU
pD5YZbCYKfxZjzMHXfAIpH4H6AdOi9EKtF3Hj/b2nOR7tXouu7g9pJgI0q7pDmV1BKOuKBAZ42PS
A4JmAV0SyFDPtivRno8I/6qPsGJ/w6U1GKUaMIvQXZBGKObx07+H3b0pzGIAyxFjGY0jws2wc9Wz
KXUxggUS6qtmmh6KbTQKP30crosHa9//cS3WXI7QrO/azdcWoqYIRLdEFEdaFkE8BYNeU+mPzva/
n+pPqvVm0zJx3cVBRAOgpdwiaGuh7YL40kjznl2f02NnalMRb3byS1O3WfYFrCpXj9rgC7+gWR3g
niVUR5lePlTrIqD/ICqRBEesnko1vUDW7lMXnlw+KfFXcKIY611XZRaOqppIBaZnSBs1GrRC1VDj
vpZAqaC+EvR7+JKO/xwBinEeNcf4mr37HbYxKfeky1NT8Ibu2R9ySBADk8VIfETU69fg368Cshu2
PXxaAG9/waf9Jld9tWEv6BaRI8POGgk29MxVuio2ycx1qpd/v3vz70X61wVvK3OMMmyPpbO7FCaX
b2MrPZencIeiH0zAEWa9VI+ymTvPVt6mnokrZarAmjHX10M4Uea9oVrMv1U+pDWqcSqbC/x+Z7AE
SOm7O3/XLOThe74XVZoAknW0Pm/SeZYeLgth2czOe2mrLXmztJzoQ1Xhf7UlylNhi2o2xSAtXBu0
ZR3TJZ1eiP1IM+fJMCD/7B/0mTmrp+FzSSfFvg3tTrXSpbHzlsJCeFA9HPwd4/CGmAF4G8j9GnSz
bUYXWVVaucSTZW+uqwVGJIUFnHx2mRlv/rxbwHnSPwZbY6utId6cXPo70FWt6X7Pkp00L5cBAw/9
4jpbRmsgLAsPHNYhXCQ7dc5QjbbxB+evOTtdtMsH4E6yEaIrIsQ1xlpT2qDbRd/IhwB2aeoLn663
dKlv4gePeSdFxGMa+BhhzEm+7BbDrl+V4qxJ7Giog7BK3lVPX5uQuDGxVrPZ5PtTWJAyerCw36lE
URMWgThi0IQe41YcZEi83FaR2rkc7HvquBkA14LEcK3H+WDZG7tjnRNWZyhtb4OCHoe3fw//O/Ey
N6BxeUVVyRD+WQR/bC1yJhdiVFOfUSjOnF/BynFGPYysDQcFf4oGYbWyncm/L3pnZcUVBed4yk6E
R39ZGtXhYFCaDZhhErmp+h2qW3YVGML46dgJ8K+2Pj1kAf+9h3JNWO+48fKYJAJ/Rw2XNhejcuAR
jNVvXkZPLjIeackL9ZQHa9ijK92Es03emHWSaVDllVN42WGAzoUwAnnoefxHsHa7WGrsFxIJJA48
+s2VLlmgd2kR13OjCYdgRERl3ZDmvTZjGfciOvK1tdyNTRGpqvmmM4IoGl0bbyymb35JJ3r9rZPH
9GukP+T34/I5Bc3HzV6QTUL9F/JjBJNIZgaiuQy6YxGc7Y7u6n8Ph7/Df1UkO4Eqz9BwARj0K/TP
IRh7+VkTSmmeq8NLOq7UZJYOaFhkywnLEb6Zeag9CM3le9/o5zVv9vY6LkNRqFV32W4jbDL7Ip+7
zOckFfbnGSFWcmimMR1z0s5fXMFKrfNTvSinkTfVA07wj/KPdwpJau8/1c8KeSAqxs2X9JSLJ+ZX
XeQIdF00FZDHcgiCj5SDDq5BOHq0uVw+ZRBR2CTtHhn1UDL6e9uVWPyo0TIlFelWFVYU7sW8BsRV
wOZ7rcLyWVgHG+poq+fn2JpDpzE0hw3MB6yajuTG0lJnOvVfF/YqGuY2PcX0aWPpd91lJIgLzora
gl1igu4LLPurZEWC01mH5p1QZI+43Rp8VpAlvj502xqnkfVEp+qVjT449f0+Q28HKmz11qDET3X7
GJL0Tcet9U2X9jct3ImNRUxLqqc57udlz1wfDCc0/WAxMun9D0rQPP8eo3dS8oCmf7ygmwKCVwfG
5XJWwLDb7bDvq4xGGIWgQ0RGk40oiiEde3TeuDcqesMtWZb7JYu46PfMuLZXTT/rJW2CQjce0L5V
hE8ytyCcj62OSW/8rsJeCP1PWRWHZvBcEdPp7uGaQ9AQmskZ7FQQUDjQqFKJwsN38ifavll/MNRW
ZU7UEmPX7JMxP2Yu74SVTpXB9wF/PzeiQ/mk0PB5oQHSlcdajD/nUkKk3Q0LbVSZayk4yuH0HM6L
6l3Khrn34tEJ4JavOIKXLE5SstWA9tTgYzQrMma+71qHQD1e6poGH5TlgU9/DzRL/8VE4JpkxjFt
WbkC+uMQMcoGHRzIDZUvcndZAJMU3A4wzXgYNa3VlKekQnRYf1Wc1pL62ATASQTvuzSnRfRGEgR2
bWu5xbFJZyWsv2YuhEsNNjfWN6AIJChrwigqRmbsXCi2CnYO8AuL184yILVp9YuX7FKYMtUIskBa
JkB1xmayc4FlG4IVgruJZxV94vq2u74AWSOvLcPpvmLMmC7MZmQa6xhQTXwhD04GNC+YU/C96kaF
TaJDu3AnYYu0t1tF7ZeKON7HsiR1zUnlqU7WdUMxnZ4f+Q/c26x771Ac3EVMF0l2/f7IrtYksuIV
3TyMnjTeaEBJWTVPJqqumH6tLD6ytz2sWNw55XPOVsXeWNJEQHKbYPDdxCUu8nq7DOeZ8vprYcez
6ZT0AurQ4ZCqjDXb15a9fSQXuRcSKYRE2h8fDBU7kt8PnOplWLfyRTto1vxZtJdrAZVer8i0+liQ
FsvJo4Do7sMqnGlN1DiU88WbS5YCp0/5mnWHZ8yqpdHyHaYe/dsocMcmD1wsXmZ9t8r3hNLo579X
tjtH/l6kRhDYL/0IFG+kiQP1MjinHY87n7d9txbbrrUcSRZplelOW403jY1KrlzgoLm3v+fbf1/+
zkb86+o3T641bTEQupYO1nYSMWuTbFYNDo0MGunBle7obHlQHcMAiZKIQX7m93cV814MJZ/7IvVy
ucacDK3VaOrzfg0MVa48HT0on6d/P98d8U5/VZ2q88BUSF3cTB9JT7tS6i4d47gb8W0FC8qDfe57
Woe0/toPPqfSRy63a/LP693sGR2WGxRYGUoOu7gxXhrfr+rx0E2ssQWYqXZSyz4eJzQC7bFxAQu+
ehOth7aod6Qav5/65l2TvQlCPNXqeTjQhwoEJqP40M5EVJmy1Ut62JOonHuGMURBMy4I8zCO/wII
Whj+utbgErQKRhl0gg1a1aoNhPjA+9MgOGjmWoQnlyUgvgqotmCkr17mlPFJFpKJXBqIYPCqkVs4
foYsgV+RrGsRLDRhY0b7nANGIQijLgSYaKKB182JUFUA6C7+MY+vjuK36zqOZvwg2zONJ3VA+1rT
+aN4EI4HF2V7DqHTZdUij2U7V/UHiX5Z7IfDX58PoDoHFEJiQsLfgzTzB7nYBU2wyM642qT1yLx6
VLbq/dmHy127I+nqfolaNU9GUlu/BZKwIFEJAg3wc9JOkyyfaGU+UUU6qc/BshLeLsZTWwvzOmlH
QUNHPPFrumT0UWe9FFZofqrw6ZH2h1+RIo4HxUGIJjKC0ks7csXS8uHCXIUZZVEDK2sFwK/QOOir
wToZMAMR1SeJfc5FR+UPF9ejZHazKA1GrmpsL4E3u0Zrsgek556NbmcmoaWXjZ1B6rzqC+ky2HRV
ONVQVqjuZZnqZ6Bhgx6zFNfLs7cI8yVtoWY8veKuWsoGFrFAaC/iU+KeN65GaNkUkwqAQwiqOCvW
ZgfIaJtesbmfNcZBFYSXMH2lqJy77roBRyqZ5ltEMqVsirEf0gaZ+/Qdw1cj8aZ3qiO4YCB08N0X
3CyqbxkC6cAcih51PDWZyj4YtyCYuTF01GqU+zSrUyIXKnek0uyoVgM7kuFvQxFIqW161LeQZWiX
dHf16GJA6OxDLsq+NJqTL2vZ76y6flar/Vk45kYMu9rw5v3fEJJmGHMNluWnmAyYQb9xnq498Vl1
KUDCuYvFkfshSejK/DdBk0bWCE9eO/bhQWT74sxFtxcw9tdD3DP8OFulbTf3wG0Se+PFQwO9sswv
Hxd/V7i4+JxXNeLhrpvxq2EGeCOtQETFFyYMsbRm2teuHVaJQJJRjSauEFj9b5zdV9r+Ip8jCuBn
Pq93KU5g+bsXuWgWUZsqVpWjKnOvS53u0rN5dv69uN6RJrLMmJLGfwyTHNXNMhOfr1IVGEGHgZ++
b54TgNoGPafHeFdtwmG8hPKmTs+j8jmRxjSXdt/+maYUWzDsErTDaQakU1hQhs0mg1fz8ODm+ovf
TmVs/dBfITziVHdzc62fJIlbEMHM+0KFuIyHdJzRXLMbOGNrMUTpuqeHc9/bfzv7z+1/tfOgTMTF
j4S5yov6vZT4Rq4QRkfdPDDGzOAGbTm1UYs9CtTX6ZJ/59kTliq+pK1qoZvQ+SFAr/73S5CM25Ml
ZbY+mpKxSO9rwbfRlJyVep21pbjp6DHNp6DM82LY/gGnwh1/0gZDujKryM6NcRKNdMlxu7ULq2MB
4DmjZ58WYI5bEPpRD+Nr8x/Kzqu5baxds7+IVcjhFplZpEhK4g1LgQYIAkSOv34WfKZm2uoeq6Z8
ur9TblsggY293/C868nsaiNvmXRlJ5FALzeDBWDdPIgY4hw0V9/yUrHuKB5MxqOgB/x8LsEuosxB
RfEo8a/UCjEwMIirbfGDiQTjcEGjSdd/sENG+im5fQC6lAFtw9UiIoEB0DjwnuqHJfWQMekV2i3z
K4I1scT5AYDh7uf+YWl2CsmDLO2XmdgOOtCbiqbGqQHzsA4PCuAsxgzJIqArq+zpTtXYqbm9TZj3
aSga8CJT5QDEmCaGykASzHw+Vi5Izj5Jk/j7o8DJZHWKO+M7D26okFI4ZcpVjvlog9oQygmOkOxv
mFsBQruL6HcAzlnGK3iOCaU1C8hnGEz2R5A3V0Bg4D6Y4FXfktcQTOtnNVc+oVJ2Xgb1oO05Fty2
D0CCJUfAs6wPipNwivXGhYhdwn5kkhfdXDz9J42N5Zf4Gc27w+1pWCk1HaC/L6fv0SKLiWaqOIXK
okI7evrv/0g4x2EWhtlo3Dezxjfyo3aDBO6K0aKKfwgWMZL59vZyKVrtSNZVhclUrvvnperafGQt
Lqnr2tPWAMRP4d787N4vDAUSnAdYcu8RskgLsJLQbQ0bgwh+sVaoD0yCR9wfnK+EgYzWgx66Ml/z
g+yNHjx0B5SlI9mT+h2VkxP+JkT1+NhUDNfNNrHH9PcBa2a6qTAV7MKZiF4PiwTksr0dTHA81Spb
pXOykd5tAJy91SfoiYhSMDZz+4W8AHzRCU9Q0cr3ZiUgaEHa4qi2QfUmoCQAKEV1fhpZFv9VU/t+
x77V1O4052gI1Q2uY4oPJ7X5VfySt3gkgD3WdhBHbX1JteKosws+xc7jOd/2X9ppXN33zQnwO0Z/
2g4G/G2fPpgSY51K4iLcj69xMVf86Cs71Z/w4sk+AVCUlrRT/MkmkmDaMe3mTZjfV8Kc+S5hrn2Z
Gf5SVsUcxfIx8cJAAAxv9MEy2CPPGe8ySBtCkaV2Mo2g2ctwMV7Ml+wMfireSsxIHeMPfth6RCZl
BNgSJ8McQfPlNdr3qfs4lRgd+XRovGhBiMI8zznbVpLdUMMCCxTABjoSthkXpETZVjyKAGVuAWGl
NRxKaP3K8vJDgcr8r/WKEEVguozWOLnzn+vVvAv3oRzDeJP+SlbxQd9KANOYaUwctbbpbF3cHndQ
4gOvG+jXCAtjFz+BnaKJTUZiYrihfuacjkx5Qt38KF67T6gpE5atY+kMDqCUFQgOSC5pZn1OVjRs
KM5t1SPeewaKZEeMsVFlyVZwbi8Wjm/jtln0n0SQjmzzu84xBo0gPrcen8p6BwE1O+IPFkZOuhpL
RlzAXTh9Z/9YpvretZ/WpYa3LqpH3mhi6j/vTGPWWiJVyMZR+t3RPcqX91mxwJN9bHJnZcinH91M
GfD6Hsf/vij7hyqhKp0M6P+8aGd2batEccN8Tz6PD/nB9Loj8OQ6d0xG+UGDXJW7g81z+QYxWUNk
xtrQyX+mEbUudbEZgBXZWLhHsOKLi9tQ5BwncLgAmtHuc/J0ZSNscCvg/wwqSYARggdzRIzZcv59
ZB/yWwLf7QP2cuMkqjPrJkoEZMfy2gXGOQJ7s8y3dzhMz+JyDBjruu3QkITn9AqGFZe4x2Ne/ebp
JlI+r18I5BSnl6fZXRkeDI5x7FzxZ0obslun4Ty7+6a2gNpaqRsl2yfqXDNWjzwAxRqOC4kyfuHy
7QsqfCDLHQJiEx4bYzQrgbnMQ2o4uabY9cW6uUwDMzLIcA7lvybzdawMFs0mXBUkhDw26sQruJcW
+jtuE8H9FuzZiY7ZV/72+OIMlkGJ6E5BmLw3X3HC8WQQ0LUnLOKDcEY2GAkMABEp6vJk24LqlUBB
GKwIkj1scw6w24m4Qtp1VhdUgTo3bG2t+DjFjAq3vmw3MVuzZs/4060G53W0pbfq1HvdTlkr64g2
MP4sLYyb1+ipXAkzF5um+JC9t9J0YIAVWsjO3VdgW/n5aRrGDIECaPwWHcDZnlmKMLTDRT6xUzOS
pass2jBgBckrkhOhSY4xLOSdmzcGkLYwBgDYPY1YS7DndnI2F3DjMCyJpw6jEzJrNpHxwllQLuGF
vYVH6UneK7mVdXbywQSPygH2ceMWzptwkR4hRF6h7rXQFWHf3jwoe7dmW1zB705R1LkFb4sgxMq9
+yKfyvusHmpzZ3i64wscWnq/BqvZTZ4rzaYI/dYHTIxHTuHHnggLFo4tGTp7cOU/HBG1jCUczY/u
3K31YD5NRwo8wNU4196ho3vNmfGAbbGTAwW4erEoOQoniC7z58kE/+2nnikCUJjC1FgnZC5gfJFU
hltkiQDv7XR33wkFjmRuQ/IzXa0kCqttshzj2uyGDaqHkuGvIwtjarvS5S2cQrcLiJWtU7QTD8Pg
aqHD35AJhMiIdFuD8G5YLUxUEu2ZrYNJngHmsvUsUJnbq5fJdvyojiAOARhCVIPhDCs4s6dJHeaN
PfOj4Q6c48/Zy8ORg2rN7dnONu1LyrpnQezCMz+wD+Ln8YUUrljzr1oJ+Nodn6UDQ9qTfq/5IeoL
2Eeghys+cPxpMgYAlxIm4vhBCDsuRdEuiEaMCTTMIxRfoDCr3LTlh+41/gO+JOoEmIdcAzpktqOS
vm7OwzkNtGv+1H5VG+m9EQOBCd1DmmIiCFgFNyVHe7h4Sc1exWkfMa55y6u/zmlUS35R0v6hUszS
cBofQZ9qnR9vuCd9VXt2vPEguZnmUD82eOefLjzXebWW+GYgXbGWjIKw5xm4fMpumuvim/Qv44U4
2Oe+do0zQKzd6gWmBFZULnh2NMzMyGGiT6qmb5pBFOVNmjjUscsGBzm/zgJWOPB4KaYkxbN3TDkI
O5c4Xr44Dd5WEulsAFeeDSwxyUPsuLYTwRGu3GKdhwWwmS1yJOCY/nk4iBxcealA8yWxyxbCib0q
etIVl11E8/EjelJc3hMEIpt6zl3wJgxnOyG6E0ygbHUDBPUOURX655SitqDpBozOCRosqgorALT+
k8hwHcMPr+K5er2DW2JPep5wZRImKOAaYZTJAJFjsvJD9qpASzVWvNfISZ7JEkAw4la3Ql9C/7cA
hj6RWVtieEhO4VNzQDzyNMz10zAvPPVa2/murAhXqq2x7Nfloj4/3MtLvot25puq2jK3BRJwjQ+o
SdBt9UeFtb9Q34VDvbtgjbDuUjK7SVF9Ek/DQVxjTpTskkWPe92ZXsiY2bfX8BV04uNmK0AluE2f
UN/YQv3IVTaZ+7iOZ83TFwlQyQmOj/vGBhrvqnkWHJzlDEcLetC64Zfo2kCNd5c9MeMTEhmQ5bZ0
t4vaJqOR7PE4GIsaEF3xVj2pJyo86un2pGyTTXpoyE0YHLwfJtrUVvKarX17VvFl6l7yjbmLNsOr
uZOxV7qAjZD2mWtqbrXoPcE3fM5p8HxOvMN4Z4s/0jJ9QoCJgnzSJhUe5jx+gFcOXnKnO6aCMX/W
dPJ1QCJJ1bXzPu928pIH8HYJpzhn3MKDeur2fgrtstwDHAIEZYK5wveG9IpgeAiQ9gjLYSl8kK6h
qLt5TRD5DVTG0oZTAbWmXNyZ5Dg/+I0kIBfEqoZHaa1gUsLH9wn6l9JKv16WxRYvpKWCxmJKncej
OJm4Wu0OLHax3SCABe9ze0sCxbu9VeiLpBW85QBL5G2Ounj4QLz+1gT6XENuvwm65eyr+ZgCCzjK
OE7s02cKWmDoMiDIj3N9bp61palgJ4W8wIrxf0qs+9v4Hr5lh+zmjMfME6/Ccrwmi/FaPbfHJMix
9VpNHLTqGefvoFwDVsuwT+GHz8IgueLqy+8Mpjde78/1tWYvxY7iinmWRLK/jo44NSu6Vak+8Tjg
NYZz1WsKWE6/phxIsPdBU6uOcYFZd6HqZrVnGbsLyHiqA28t46T4rBPXABVJDCI7JnCA2mt4MY/5
w+F+lkw9wb40AVJZTAjO4MqHtvbCiuu23RcDwYNii6fqkO9Trz1GuwY6V3yNdnpshc5lkzSQPHps
yaYSnA2brd71mE8Fcm/r7/rvp1ExD7OHoNbNtcDUrBSk7Bs+Ts0cEyLuWjfXrzemF8yCJZ8hkqrX
tB+74IHe7ywENd3y8T1aRssZHDFwcQD7uLaKwcrbRIq7goijlY7kirSfV5hoEJVVcqZymZir/Jxu
2+vlpT6Xi+ln318zr3o2rzzBeKkotvpuBKyCLwlw34dJXDjDP8RunrOnh9sfqXwqL1XuaB+wwKLe
blUH4vpn+gnFjFWM61eEZxUNU4cdRI+/+js4zvYaL1IvOgsvyktx51aib+bWsFncRKt5Dj87/tJO
PkL7+8A29Xk2f6zLo3hkSqr2k3O5BoYoX3mMx/bcfNX7/qwx1A0n0us3NLwPKHx298+R75wfwcBr
NlByLBqc4iW6Jtebpy0T97IcT9MW89hR4+jvPhc3PKJB1vRH7ed4DGxvzw2/eM14Waj3IE0/8FDa
k3HHX4qPyDu3NbughYgDyH/LneUrsXG/TMsjuGAxBHWGkgAaVcAOHlBZfdEADn3hTrm4cTi0PF4o
qQ4fWemLINUASgfjdcRrr/Bk9grBwyCV2g33ELSpKwOZBTMb5H50NZ0+DPSvhkcdXRn97QJ5C6l5
Jc5rLyLvMBZhcKGKdILc3IFe5szyek+cE8+uI7z+du1vf79KdC97OGizwwMzXCi2vMtLbTnRziYD
vG7BaUwprXdMDvvBnWoewJl96QPKoS8FJf5evITRmoL47WM0XGmDOdWqcKXz5MBoLPCBwGduWeP6
Zm7j+UgLTLfGJ4BuyTHBSOcqz02eTbaFLLcViOCgt741H+nLsB+wgCxnP5QlJznNP0uzv7MzoDq6
pmhIF8ypaPnPOpKkjHomxdU6z94auXJkZInkXzgj3DdK/fT3otV3/eSfF0O0/OfF6piP0OY5znv5
5hZvLkRdbDriT5KmqbH3//5O4nexSBoqs1x+NP0yzfAbWYTJSeFxTCPy0+gvs8po7NSB0v5tPzMX
OuZSQ7UPq19l2zthD0A1rRy1I+54HIs09qZmRpzKz3+/F7/bnd8+JfpyQVLgohjk49/y4qrKkbP1
ibDKNEiAfTcXjcy+Z8quxi82IvgddStBlKY1kHgMad525zZa0xg2IK6a5bUVq5MRIw7hqT1msE4r
L+t/Kqb8ll3++Sl/Lw5BVDRjGrn59sjk4pFHCCv0TUl4UYNpv21LRgPNpaq4Zb0wZH+W4opmLIXR
jXp1yrXMlqItMA+IZQbA0csRhzUBaG2n0/tcVdgd5Dv9Ni+myu99oei+qh1MddHEG3TVifAmXdbj
GNxzGmOB8djdWqCM41Mo7kfzlLTbGbBjkyKAR7eiHrez+t3glHxsDQC6M3VDHdOuS/uHh/W9l0y5
nnfERB2goYeA4PHnyq1ks+oH5WEsVQm/RSxxIltJFDuCg9GVJ1PCYsA4laSmqDmp6ftD8QtNIUJO
YdTs7tXI3vVyH92kJRNRTQo3N/4chM8B18cfPqj2H+/YH8vqW41niJI2UWKuJNHZNcTWQt7+YPJ8
E+dMmFN9Y6nEtgDAK5SqRYXrFopDX2XcpsQPS4NSn2zCluJLeoKYFxWvjzreJ/FHT5Js6Gc13nQl
bARm/2bHS0PWTTUFsxaikXt1X0AdRODGgHZDvBInG/XyHs4upWeopFZp5nd5sZJiwZn0rTcpe21j
ZTXNmAsmuwHzKpf3TKHKdnm/ydqpy0fsr0V3jPZo0y0T21yJFB3Mg4Yjbc1gPSWzaVAgHD7Ei+Rq
7akTbFroDcpqPLfJNo3MkZStQUKngDjL+9f6wZHMVj9dgk7xHRlsf8MbyKDlGgE90H4PBKtANUuM
hloMuyFe+ONly+z7IiVXN2R8CKLB1Y3FiHnH7dLsOiXypiGCFlOkupXdvCXboYuYMhww4Sf6cIa/
o290svvgIkJYWbR/7VEe9hINyvrhqnfxKTQysi5MObQHpkZYV3fMhDZ80rx1o3z07g8Nqiglg8tx
TAWyBgXbXLwLlN6aDVdtqALlAoFc+VUZG0U46zJkfIGr31Xo/xfFmYYZYkq9IOmknVgdwxlhYUyB
LHcUfZ3Eg8f/NADh733vTR/kFhv8BXxtNPPQ5yNysLWgQp3nc+UycwEJk+93JLRMrSoEhFA/+Fhl
iA1E2i+aSPXge1cfIp0XM7y8lNlO0OrTqNV2lFuRibD/Tt1JL30krl0KXbioFyGNE5GKwwP20CwT
g17unCjnbygc2nj7SIfwrq5CBG43aq/jjXZOhVVmPbgyf+pjlJ1JOs6wQmLUwX3ml8rFk0IhyKhP
ibe3yMBzLKPDRurYGIH58Pl3YQbRLaKflrsylZLLgAko7dOxUHcN7NWHJMwTuvnV7T3VjqMB/zOV
Fo/y2s94772iJg2uH0BcK7duUXJUsVvcsHbjrgsSXVh8UhRHqsIABd/2PvauMUvnM4GILL0sNU6Z
TqBN9YD2a0qfLRksq64MnYQNzsheDGnwEnBTfTYssrJ1/r5b/JYl/rm7y7rEWA+zyaj9Te3b7t7d
RXW4PO7iaigweGkePjJGR7mH3g3V6ZFumSma8/6OkY6IeKQMhovbDti/3/W9eAeB7dD1pV/J/ENX
b+KHuk80mPJNtOoG3S4L8SAOEsCR2yGrsqVZtl9d3W4eRfEkFMaueOARcUvdWD1Pw+f9a6bTqzZZ
SgXxYB4x8qIlzhjf9rnwcCK8oorjo9K8bAZfX5nAixw8dx3J7WVzCanAX0dysKwenOECxd140ezH
TAVhL4JmRILbjLtYp+LRJcswz1zknLZyj9YXJKEZp5ap2xcEfTNqC/JMd0spnatl+Uttbvgeaw3m
WOprdIsVR8/ydWUMcyFNvtLi8lRLqjWE6byxqzE7hjX7D8ldlUk/hGq/x6y+Py12QtrYU0cOZNef
hxBcn6yX0lB4onA6GLYEPTB0MFmXE5tSi/RYqkSTAw6C1Xsl+Xec0SUnlBeUXHXA/6UlXOUX47cX
nIL50GF4C9fqRnfvsTtuaPai6IAvH8/ce+QOxrwAQe7MALfjwjAc83Rx/yINy540Lz43pNz8/y/x
GkfNv69J8bfK/dvXNAQWDrOFMEok7Vv/xoiGJmsbuDWYbKrAPVKnEeeF5lxSp9YDpsRv7zmRveSU
4mYYLOzDi9DDSpFqnAYUFQfP+aAv5YulnOkQULjEXZeqi3lQjtymzqci2yTuXQiSOgCAyL5nGFb/
Oiwq97ahDF/Ac/9dW8wCTGjQEbuNd3uK33H5aCVW4PPs5j1yQKHhiTm0m8nywWk7Q0IExS/y6ZXT
AVdwquI8vcUxvbd5nAOZf0bgdY/mCg7xN19KnnTyr3aOd1yJ96+2aO6bW++Pj7leUQ4vXanYjbe5
/FhWCueDBTvDiT7q22Rmh9fgFKXHJU9mrXLctkdZfTaTTSmvKSvR4BaK3QXmv4wi3KHeoS0kHm3W
/JK7nZCaxFOrvjOQFl0lhvgUn8zDIH/r+VEFZ+V4uog2kaYmrwyaghmO0U8sB0N1H81nNQPBYj38
33IRIydSno8PRxqfm2g5hp720rSe8VF9YQcA278bvaHCCNdTlWcKJmPn/7BcpkX/52phUoBWFmAF
JB4gU/58KSpVHmDEZCahhndvGLMPKQ7lS4KJLnxu8HC4hKprwOnqMXadWv3hze2Mw98/xb+zKIBQ
uioBj5swD/KUkfwji+rzSlbSVicn1T4emA7xYLRFO6HII//H0VTx3x01robKh/lbYnJGMv+8mnkT
666TZtoe+TfjCFSVXvCeHLzW5xzDplsCiPb/OclD/AvLSJEF9PcCSJpvX1AupCi7jOllEylX9ebS
uCt1T28+svsPd/K3muDP5/nHlaRvR5KYxuhwL6080X+ZgUmx94szGPKX3jHQ/XNrwSE/mano0NCh
14mZAKD4ql6L5UImfBg1/yG+l5z0oo7loOygW9yXlNQes8i7q6avJu2EipzJpyHV8CFQmRKSLRGi
cZQulFTb/X1p/EfmIBsguggTwW4q32d6amWIDbJeyo2zNdMuXo9BuJAY7t+vwuH0r/fAUJgeQiOu
IJv+11EuKo1444RNNjKdpCf6pSUR8Amqo4eGpmamLbI5MzC1V01kOSD31a8JAcoZclDYE1BBtF6x
iZ/aFbaft/NjXs9pOAwYZZ21NzL2Ax1QPEhrHCtxNbWjL/PlRp3nBRsa4MUhnVf0vPHU/pvhgmTu
1eLl7sd0Y16SA/pi3dXwz9rgOdMiLs4QS655Q3W/ex3dycOhWaVvBSM+ONm9pc96B9aeHpSVKr7k
t6tuLTd07LMmaCDrObpgoWylX/M6ePr58d6tBol2B0wPXvfX4k0O52kxFYlEIk2sVzNLYUTCI+4U
fFLoDV0Zzc1X8brf9nhrKJi07M3OBc8/ufzpP/FflP9+Nmj3VbJoU/4Ox1OFMpJapYvxfx+cWRmI
YzG/FQ+Q05js0ADS728ihbR4EK0qfCsqKqzltiXlYezR0ftzPNBG4sA1qAY9etOWu88CX8mSNlHY
HKpiS01jhvLInN29TnzPRzQZ1TnFU74rW1d9q/Gt1eHIGxga+zdFD5rOWBv495bp650Kpl68/7Ac
p7f021vMavy/3/jbrjyTzf4G1DPe9ixDZmDMeF/hRfkgaCNegRCgnpQMfNz879f9D+UNRHamVyEi
oGD/n7fkHxuxMGNySW8e+aYP3TLxIFjW7iVa65isgymjsH3+UPDpxrRORmmNVfljycxVJK7V0VXH
hYb7oOlR0BUZXqE91Ab6TyQi7V+K8KmWwJs66QCBWYvfCz9DW7fMJPXqpnLDk75tHZJJD8cG6/6r
cU2rcBX/MW9XyEwdwxfseD4shMWklLr4VP+f7nvR6/k7gi1bJv7NWUCVpd+KW2UtnKmTfIzP8nP7
WaLvXohz3KLWGMK601ArWihb81EB8Gst2YPNYJJDyf8ZAjPjFpP9OP1BZ/k1WMcvjNoNroDAzRK9
rQczJ7P4IS+Tqwe2YtY7MTqTXnaHqoXwi+poQUNGc81gWDjSgnEYe76/YvHi+BgOrmt67gfJh+qK
oKG15tvwPZmbwPCY6LFq5GD/oxUT+WiCeyDo4nLnyN6eJXsiocy9j5vl7efXK3Ipr7I1O6LRP7Gj
9rCI3Jg2JHOfzuw3m4i2OLSk8NzSPmtpUZJLO507s6Z7lswHXNXpj9v4PfFLtwR7S9/CTlbZSbJb
h+3Gi+fLHn1a64gentMI2RBruJXbuJo/3T/0J5iFxXPcAX24bPvOxWnKL9Ea9VQTPJXacmbTwbY0
R3VvPq6aS8Mx5iBVA0xy/LvfLuvJL3J9WWlOarOXGU7qX74w6MPxMv9Q9/nL7WjQ/3rBpZlpzOA6
KZNCmqafpn33ny5OjfDIIa980p4w1ntBgZnSzKAD5R7OWGf7mYUGw52EdGwFlvImPd3osDLGxSdL
uFUoJbbw5q+abNF2zZc3blw4xyR6arlOqKmtwYD+/pPiv4VaiVkwZzL4uLiJrzsXFzsQ7EEnQJRq
x5OjKQZcF+udtjNDgA2mW/LOXL/krkADQXYlJtaVJZUY1E4xXV3gUnuauBr3VnGmu6C66cp4bhe3
ueLU/Fs/hyjO5DVWXotxUTgiZn03PMKQVjMTqb123oSaEgDSvTMURlegde/z5IR6aoHLsaP646+a
a7/lv7/PdI9R4VvXibT+0jiTWLDz7qtwpWynXx1mgHfAVxhmeY3TuuJi+nGT25WGn565QEbikcXy
VQVPJCeaXPZ6N8RHjbYRp9JuMo/5dVSZE1cXpp+u8uUj9XWs5rxqTu/VS7gDqTcEEUZyyH34h3oQ
r13CsKaOJAypIoY2NKgme5dVFqBPweBk0ksiF1yHp3hOrRoRJUMHlgq+C7M6C2EH1nIyojxKeotu
WS3BMaDt0WhSSKxOwZ+s3OX54Kvzi4tPr1dh7K4/IXzzqS74D1ziqInwDk//JbEXCH9xBaA/vrxM
nej/zaayBX6TxiMsGcmajHfu3AgsjByeuI+TLj5UD9+c3z1pKVhvCG9dmjQWTZj5EMwObCHY4kh7
gjQftZdz8/DwkX5gRP5bVv3ndvqt4DlTq2xIZ626qem3Y4CKmHikc0S9Sqb81vqy+COG+D9Otz92
8G+nW3crZbXQbwixULsaThh6aLgK3AcROmESLfkCDXjB++Fs+49IUqNIw2iayBlHQP5n2N/1VdMq
Y6xuIhxeMY5iJln10hEv45UQBRrCnaex8A3DD7H3Gi3h64YrHgIpuDTEuQdJdKSIruIzVSmx+yH+
/LccGV7ENDdH6Cmg8//22YzqMupDMzOWKRDHYiIYFLe9PvzsoPB72vFbZPHHlb7de+UR52YlivlG
3daetBGf7++DL39iWu01J2EBoadxRQ+LHioBxXt76FtrMobLXLToW9kx3tDJ7jSbejcKK/d+pMho
aasI7cmz8GwckLr6MWa77BkRqu2ZVZIdv6ulrTzTK+7ig0bo6k5SgSeFDuTlJf00pvY+5mJM2c5/
lGxON+5fX5cBKF1nFp72w7QU/xHQ1HU8G5q2I3LO3P7iS+HVeLzU9Ivbr4l0Q5IukPGHBHHj/SNr
flhzyu9x979d/1uuWSlibZgjvOMEG85V9IRmH9PMZlksu12xlK14ftsMi2Xux35DmFJjmUuXlYhP
9ErqTttyVR4uv0riGY0GbOredmqA0C12EjReCDQRF9jKItuMDg2J93IlIsNCUbedPJmp36edW0yi
rM5vD9VmPBS76kqWRvCez8WVvAyP93XiJAdtkbrR9kICQaNvebe7J9BUi4dHi92WtslS2NKASk6P
d8QPds72n86Jf8M3DF3dz4MI9X0CQaIWl7xoqV5lFxGuqznmJnkuerROxNx7PLPX+TJZighMPkYf
Y7jzba09GV83ZJjjQl8DZFxyJqOr3WAnv4xfCd5fbrt2mV6VtwizdfKoYp0xkmWjUwSlfq1f6iV9
lZQOF9KI1aF16LqWhCU367YW99fbAple4Rdw102XU+x55kpvpWAZb5z1/Ye+Nzf9B+UjE0ZLHeRB
GXA7kDRYwiLBbLjaDGeNOZHj5a1ay5MejqMJBQKweT9+EbZTWQljMFt6msIzcSPvSzRSW8YrhM/L
dra7rSrOc07BNdrJZ4MOC43w7AUj9btgPYsLTkMYAzT81zz/dfpSeO/1L7xMinm8x0sASUPvJ/sX
xo4cfaEv1FPh4al2Rp+7nK0EgjxHCn5d9uUal7MFUMq7h9rUFnxyP8O0S0jyZPvuprR3pSfs4Vnj
WH5nSMOSsdUVsQy9BKIPY3oODMhlwhIdUOoonIU3Zh6poWGXy1CGakc+3ma8IR1Hpz6P18huXRp5
WdBg31YwSpzvunmCYbnpRD47SGY6lyPaIustd6foI3nv3SlqQEvC+Zi5jUKR285OEb16c/UsfQIq
mqzhULyM7uimDgqd8Wg6T4whbBSvJ6AQ2HQ1YiEj+GWuqJlD/BGWHLy4R043RJ3/kjysfPlTmK/G
a2LpagFrYhYYjF3MVh0ah0kZLm0lMoRV75Y2n9ppFpfelXbViSNn0S1mAW1XCpMZChOcHnug/cTh
lnGMCTKccK8SZUvY8aJrejJPMoo91P6+stIITaghr1AjKOcEyz+Oef3nuYh/y885JCjtSoIpyzRT
v6E9xqpQblXXa5ucNlKusU4HnwFH/eGgfrsUuwhNaRn/oDkQ/yv7/uOy3yQOFy1t4yY3lY1KrI+d
NFF87/D6EMdPuVD+hDU6OUENn1Pk1we6f8H9EC2mUgB3M61hQSIg20BjSeJQ8Icz/pkknTf+y+dk
zHth86CGzD6Absl627w8HSr7I7P3tfXm4j1fEo3itsmfapxshcibKRZ023bpYtboTUYmpFyYBF64
9VgVEl0viG1z+/li75hFZ35msAjAjrx1vzrOsyk7et0R/OWbO4E57UaLHMb1XpfHzdv7Mzo7Pgae
nX+PQOR/Fx6nBziRaTjk0Wp8O3vjmcb0QJcam/DU6/OGTEB9vQvrkFSlLNdFeZS0AnHY2xB+tS1+
Fo/2NNyXFAvrHMtx8RrR4b370PLjSQp7VtrrTJlEeKckcy/jKaMUPc8b5++f+l9sjinf1kTWhcIA
ApqK70doL9yNsrjpmzp8lx5oRW/nDJkvMkgSutlXKTGPbnjiOM8HbCxRbrHdzk4DxAp5k6bre/bD
aPO/OBK/PxClYp0XAY8189vsVh5nwy2McnOp0w2+6yTS9B7vPUaN0jtNS7ip4wzH1jF7/vudkP4r
gpxmMCXZpDQiyd/uRHU3y8csTfVNmLpSvW8pzNulNi/FPQGkaRzG/ounp5MU6b7MylTdsXPj3tdg
JA+IOrr51AdGzaGtoy5I4h+CSPE/Px+fjk4kpXzlO5ZUU7u0bMq62DzmyWH22s5BwNFdsX1m2VdJ
gDV19vZDu2last/jGwr3/+eSU+nuH/GVWeSy0d1HY5m0pjWbbbvyfIvyACS5/feb/19TYdSe/nGp
6dv/41Jx2GpSo+vFpiBAxVSP0dtf0YUSSONPkQ5mE+FUNfjQOI1xlWeEC3bKUnWH6Rix6iWdbSpX
v+eLUHVYVUHtw1OczNccHNINr934md3594AC8JIGtn1t1pn9OXjCai9+sJCpBDCQcAHnFG/bZfJB
mUEl9Xww2ZTO70/pW7V9uMYrWle85RK/wZ8UicRl2R7VzK4LdMAz+oZutMY51NFJrjeG3TEG4iFM
J3wjAIa6/xX7DEAmR2mPQbUne1DcAtQUkp+sqHftJbps1UfEeMBPr/l/nS4MfCk0DCm4M2z85+1N
YnWmR/dY28xomae2Gm6M+1PNqAamHBpBG3J+Ofj7M/0PDRc4ln9c89uJNovUOlGki77JUENDFq/9
gjE7xvU6S0DNHAbskTly9/qQNMEor+NfWbXQkfLFq/SxJjkrZ+6l/qEI+p/7Cw0AuB60ayaA3593
Ih5DuWw7ebbW4kXWwhBnepZ5jq5el6yhFA3wQGQR/rCt/cYCfn+V/nnZb+t7fCiXODMLYzKbE0bJ
mTi/etVskBEhxJvkPTk5qJm2zDpltoY+pcs+C2n3YEyu6qk6ddmiDc2zkqiLSgwKMZAq5klrkAKT
9ciI2tU1u9Rqkpa+/6mWbKpr1fx26yDLDQATIcEiFTVSx4jepVzZG5fJBl11k/h/cXZey3EjWxb9
IkTAm9cqoLylKZJ6QZCSCO89vn4WeGdixFKFKmZu31B0t9gCkEBmnjxnn7Xzi57Iv/CUPE4+JP/+
CKRbu+Kfz321K+ZdJA+jV44HNNJOespJNXHGmHW7KTtzD9b/d6WRLw6MPXU/C+uAv4rjQSelZtUy
geVgltJkor2Q/DcGBxhDcbcWf+tYD1ZYxgtn+o6+0u1/LFm6wKxSJUM/uOq2qE4eWU9zmY0oXea8
TgALSXsGNhGW2yzcSSRzA4e0fqrdi+FurNKGaOBeo4Hwn/qQv3/RltD1uZQ2mIKHjxFAV3EzZEtF
SJASvvP4Vkj7N1KkNl5j6U13/C4lEGlN/84aI99YY9i0oXxORHeYrFcbaFkWguj1nTpZDQmoIY2U
RsW8ogkFN3Vk+NKmiuldbiaayBJ1Jz4zJZBqLO7Hn4D08Z0BWrGX1Dv3desTxFB3ovbwP3DFV+NT
62WWCWoWHstWxd1psNviSQ7OkfQ6iWxaSketjHhZl2egN4i8/u8z4NvlrxacahjTbnJq5nACHAxJ
2+C9lpyO5a2C1mk4WihVmfolvRl3w/tbn8afj3616rSNGeqNn5qH1ljFw1apz6Ngp5ghJGvM+pCG
+oSp9UrUVuO4pOCk0Aii3DG1vBViTlyqLwMsCw3C1QCkiuL3siDJ0NyMmaw9pSXcmWVvjQtr0oNl
Hq0+S4EmOiV+acfIzqiCmfq4EJqfY6PasdHN6mJXDffyN8rN0fnjxq5GJwrlJgQeVh66DWkZ61V2
hv240lbJJH7JkwXEWlJcvzAyC8mCRTv/3fuVPeWX5tU4B6fsjS+mempO9VJEz0mKhFbPNdK8Oybf
xq3bpF6nqfCa4IQoV/tooaZNHHUZJlSGTZNo7jmoOYJwTdKr0x+1bCVFT0V0ycZJWqG6h1K2R49a
4lJT5r21crWD529QIPPz7eTm3p395qTVhzjfJPlzzPJUHaVsywqFbDBEYiOvxwRD5TUfR1M8aaTr
0a6Ka1E8EPGOtJfQ5ZY5yFmQVYLIwwEmyvaRuWd143f5lXPMhOqQ7URw0LBxuxpdWMqqznZS+yZq
ez9b6PK6pKYNs5EeKNOp0DiGd2b+18y+2nRBgE+GCBOnHGTa95WxbsLWlJM8o5hIeHUg+7qg9a+j
6vPL20qElZvqOT3q79TIUHi9RXMEtArlFeMcPYmvdCMfrSXV0iVtNzjuZCvah5zuBcTkVjgJa1Oa
p2QJXu6sF9NX99dNs4+BoQVtjSfK95tOk0LSS00yD66yMJsd+kbP2inKc2Q64NwRf4s1NjzLUN1y
8vCFVVDeifpvhUhQyCZ0PkaM01n2+x0YaeWbURUWB3Akc8k+nhA9z+d3reluPKchshyYXAeR/1Xy
1I3NMhySAXG8upWtC2KgOwN5I/RgwlBoVxW4avK1r0JVl1FYaLlJS9W8JR+Rb0N8D6Jt1uxVc82C
V3WLivblxzvXnYbn+gUadItAEwDnY10f1Eo9kxAca+ZB+0oDjI0TjRvJWhXBJVfWIVIDZedFD3Dc
U+FedCtPi+lfF5dVBlaGwg3F7vu7izIwP7Gllwe8Dicdy7Ei25zNzHKWrkPfzqKN9ChutJ+0ssvD
/BKRtCPFuRSOreZU76hQ6KqioHYyL8WmeybPv5ia7KOlbwOXorIMdOQYPtIqO4KTpKc72lBefvSA
ac2mmuzKpWb6UW7VNcnS4Yi4+thvy1UBvKGiqPlaH3pYI/nFIAPzM73E2BqFD7oyL3Y6zsuPxUDd
lGaPuVbOoifqNCY08/rBpVAKUfLB/enOHi3qZuCH59q8270dAFz9ApMx8+YJXXSAdMS5+27+SLbZ
R0gWKrSTD9Bbyi/l6d9vmWjy1kgrkjbZBcNd/Uto1rZKrZhRcdCftcdw512EXX+KX2NgGcGM5fhT
XSaHfN0cxnUE63xc0+K+zRf5IpVISm2b5/6FuvbOfXKfFDS7J/GE7Hyvr1km+Q08TuAECFsVRyYg
J6iPmg09IgVFl2TpUa6ONhihvwQreCELCugnkt1bcx2R6lcW2rrbSkcFpMpO3lgLz0npxqq3Gulg
MAK4A9OMNc7hsWPSSaMkSoqYKmrg6HNOCWuqFqtiqa6DfTidvmF/eCtq+7z6aGk45imLFdobt+hg
Z64jLsnA4ptkkTWGGkfamFzsMl3S17hNqGmKCG/W4mpAVWastXWypQp7ENYj0od200D9WPfLelnR
Z0DbH4m6p/EsrsMPHXBNs/N+YVq3iw8ZP9RsI6uhoAhO9Kuym87ZfHgSytVkp/2NsS5WYKA3sGBO
ZNlDvixQ8EvjTT1U22aLZGUFzGVrHpI7y+VfdDEyVmwuCMxARuocPK4W7EBXfAkhdnFoFxzhL+Mr
3x14GIHsuLk2HMHxeGGuzWGWyjx5S++RhDI1b2FtvHmPFiqUO5/mrR3E4ORNpghePAK672tAFwsZ
VtOqvBXKFz8unXT8tHo+BdOa6eZx1E17hKFoiO9mg3CiOefovlNrlprisTULO8dhRjlJ3YuhnLN2
27ftjEOrhV9WAubpzr3eWq8w8aM6Cmcb88WrLRpwbeTpRVByPswuxaX3neo84T/AKWKEs2hXLTAB
Yi9hDzuX/ulHqgcFx+HfXjTtvuGdTePWpDYRj2MOJWmc6a5jrSHo067JmbRgyETgPwtQcHl/5yrG
jaXjz6tcPbSSF6KZp6J+yAIMetdNc0SD2yaPUvDrzvDeeZ6vb/ePMyqEU6sy3MCjGJ/PE1xLzb5c
aPVGI2OlNMairPM5doYAFqdOutSgC2SW6XNuJ0b10r2L1LKs7EUpKBMrtKGnSxyEUN7t2xoIQXRn
XG7lOGF+wqBTULdjSHo1lWJQmbVulsZBH/ZZbBexY2Rr1MJ+QvPNquuXYrsk3FQaFPaLwFq4/5+S
MndARRk973RgvLoDueiLyNW1ZJcao626+VyFQqqFx+IZhXvyJMKRRFMs0r48dQNZ905sNzIY3y5/
NXUFabBcgJzJTnH3eDjr0KOyl8B6FruLED/c+TjEWwsFjg4kDli+pnjh+0KR6DgOxmLVHurXdNd9
jq8Q0yC3Cw5qDWrUHoVnbYWsZgp2P+JlsZUe2fiP0jrbZp9eYo/KfHydKmfdPjq7b6AXnpSDa3/k
T8HKP4ETXNePwoeyyuYjVTx2INgnJwAezQyiNlUaf50Bfx9XoL5QqBB776FmA7Ge6Wt3p765TwW6
o2TunhBr+sdyi4Zo+dNdlysnEWY/1TW/TWCSLYUHeCW2u9DX47bal4/TutGTD3+O0EbJj8OC5PBS
tcU3SmvyKVpmPzmCsMl6a+lcvbWb4VU4G5vyUn7mn8ZSWDZP/wmuaXhyiL1Pyq/ohWzu2adoT3/X
a7GqPsjjhvvgRVqLS+lYIfWhG35lfkRH7c16AiFabbBqp6w1f1apycK+t5WTvIchgYbCWpaH4pg8
IsK1ckyT5lZoG2/VCk0vlVj1YJ1yW0CfRL3X3z2/uY/oWGb5soEx9O9P4ObnppjTqXKqPV7H4Oqg
eorWTrkJfdtlTiG+4tEUuo8GwuTg8u9r3Z7cKo5/kB4BQF5XONOi0fTEi5Idp/8cEnyEPzqCdE+6
FN1eyJd0PFP9osAz8WXrTToujXsLr3wrNmenxlIEYj52cVdHG6JmN4hzxThEHn20J07UlfhDi3dG
fNSM/XRhVAjSiXWupK6cHGNkntVOiFY5+3aw8JpTnD8rBglF+87o3NwTSJOgg5eRwn9l1/5YqeGY
j/RNqbz80qG3x7COMcKQCsWEDW5LhO9lrKxyKxSLstqF+Zb8+Ai99m6Z6eaGjIMPVTADZuq1kMor
FCNjaXO3Hn4fWUrtOXuPlEOvmLPKvOAiT9eg3uL/vQl7WMK1M2jG7N9jcfsWyBdJ2FxAbL1algq3
D9Kq4GTYJvm8Fc+hWdy5gnRztBlmDkqYhGN8+n3lE4LC8IHYqwdStkP7DJuY9JjhbdliOmEZhXZr
2VKwdq2NhUn6SjRo5l5R7Pv3g96eEsSP0zFbpDZzFW6YLafXCiorPalLPsdQ2A/eGde/SFrL8QOf
o5gdO4/GwyXoAT5B8V4ODO+wG7GIJdMbIZIgkf7a8BpTyDUhqY0D/tQxaRDuoeht2lhILJXC1kQ3
Eu9YGzzOgEk6N4d8lqP6KUyfFA71aQM9zPCqZ88lwpSeol2Owsn9pboPMZneYF6WC9JHernq8Ub9
LfVzjxJHZZMu0rO1gQRJm/kUXFUbitMmEFb0gdHvzhldGta9QjP9hjRlStRf0x/lpMXClBz6rOXw
mEeXikRW+lByrfzZatY5vcELKX6IpGXDKUZfdBg41PMAmEVup0jQrBkZTtJOZoneJ1zF7g8cCTR6
5v2VEWwFWBTQEKn+6Yiv3Qe9Rd1ASqioD2SuSLXU/Uast565IfqY8EBMibseK7dWqD/fx/S+/lgH
9GIgNlV70niFLRY/FWOSDpDAk9MFx0S9fu3ctWDucEUa7hnMKfeufbU6mt5oJrE5ugcxP7jLDKRV
gtUNFibxho+grTekkRlJ9S0PXkTxwkKgflTiZ+FukuSN11S3DzoNJlRHrQXDxdyS8LSAJUgyUgp3
4o8Kyph85whxI79sGUQwNH3pxI7ILL+PmBWmoZkLsvWU7mw4gTbI7k0173f4MQigUWmYvlSnkgB2
eS/FREj69+wxmTycXOBUcIi5eltxGnZybHrlAZ7o3ELdPhzQv1DEHhcQEOoduPD1xT1DhFubjmWP
3UxaV1ttXdvIKzYIZjYcdgCV0RDd7QHPFefhd/OMpZ3j0quqoMjvkHxRpF0cAwrJs2ClbvqdtoVK
9iNyYFeTHZyFtD10y4o1YpY812gCljiZ8Nk7/Myz+WuS1WOdAxHReSOBvQ7pJ6LubdPMPPN+0+KK
5B5EXonftP6u8hQcBBa4KaOOJ1u0yn7DGkR+tg+W+to7o61rfns/8LxfqCd3jXXKnCaCFzBlHgg1
TjGzl3wD4XbbrfDunb2UqxMU8c3v6NltHcze6ECUONLRwLRFglzP4ncPbB2CR2NWrlAoOgLNJbPg
SVvCsyHtmj3CIPvVgzl68vhrdKDXb7R5SvahQcaFDbujHvSDtc73yO9PoIAO+gdG9w4dnEjB6DJF
0H3+JMm1GeYFOQoQG6tfNQpyYZKYPQNEAr8jbMoNiDIawkBorgaCrfQsfqjwa0CI0dFAuf6NBn5O
nHza8gQTtEN1xiQUjF21qra4rFjtyq4+NJgEa6pZ6NhFqgPGslpXa4Rkdv0cn8UVqr9wGyI5z5cK
T1DfI9b8ZeU9bSYcoDQcJCgW4Kf9fTJEYRXkZVS7W6PeqPAJcvN3lPLYAcOqu5vM+2kBIUyUSzXt
cGhHXTsScawsH4Mc5y6Rntvw9d+73C0hAPVAjhi4NSImuS7LDgUGoiMmZLtITY51LDp9KjoiJIcq
7141MXT0Hrm2ma4K/9M3PacrfsQ0mjfDsCtg8anqZzH6dt3V5rwaahC5vw1aPzL1TqHKmMbmKnfK
0Q/kDNZacGDV6TD9x9JrxlmSjb07HHK7XcibfN2ujZWxeO3m4b5aJVscdBb1bri4S/PsLkeakgw7
W+l74VE4Fhf6zpF11TvRqZiTtFOg4+VbcfxTgOjEt1+oJTjxCwlnp/oBGHfOdofoRFp5YOzgGQDu
w7MRn+ZH/xLwuOmS/opP/atBojhCuEvIf8SOSG/Bv9/Pl//b9XMjWMO5UQFRq0tXy37cBkaWNJH1
EKJDHhfJ1jtWCI4v2jG4iOeYYQgOGqK5tx4z9uBH9JD9zo8Ch8X0qLzA8TxFZ7gQ5UlZ6W/uL/dU
2dlaBjTYP8gnaWNCGkudZg180dGlWblPNw0JHXiorxKNFcFT9aRsaD5bVJtsaxsnY2ftUid95lOB
6XloIZPMvKP1RHvfv5/75lzBqmiKdCU+zmtfPKuOO7XMUtIwMf3zy1HeSe6eI4FQrYb4gHlRg/S1
XiYsE96Zqovgr5JuEW50617wP21R128AQ12yyaopk3m42kbIMWc9TINhV7t74pQCqaS/wD9Xo10J
TDaC2ebtzsNPf+S/Lnn10qWgDhLTY1Jmjp5ZOFxs8gWlQSlzSDfE8o+gWlbJHueD/9d1OVhQiBfJ
911lOEYJFYzgReMO3FFpPNTsPOq0kjoVSlMgnUoI8xC5V26b94ZZv3HcNVke0UBRcsLq4GpxpMZs
GVmJYYjkOU0YnyrzZAq/49iaSxokYd/OxaOZ7wWgZ2lm6xSe86Dajyoazciwy7w/SKMF1GcZT0fX
RLM9t3j2mfiKfFRzDI67T/dijNuOznrPuJgWWImKdly0Di25boFJkn1W4YciAXXt9qbfbgwgVTII
diQ+gZrwB1p2FT9AAJkX/KbwWwOmapSg5MforYPgEUSpI0t8E7KFBDNYBklO7TSz+fl83JamYAtR
uUUouK9C9UkZRlvk0TS6Yu68x79zRxZ5A85IkkIuGWe374tlm3dpZvWUKQt1MVYrGDzE22219IMF
Kmyqyoa0QdLqJgvC9hpUpTT/9x3cKHWR3YaEITFtkERev81GtMbQbVX9kCo0uFQ5nnYf+qUKXsVx
o+D8FtOzCeUiQL9MuY9yeLrST72ji6e8w02C5A61e7Z+PGNjPN0ggdy5wWkK/TXFLIYJYw1F/8sy
SywNwTTxWEJb/dGzzHsbc62u5bW3Fp5r51CtOGEttJMHcJ14ENFftvr3HWi3wlOL8hQ1AA65xMjf
X5La96bgSVK/a8Slm2Kvl9qDv28U3RZqIIkyRZSUktk6dJeiThdncpBSUlPeC+WFmWUmeGRg2zav
4WVaKDAP/cQLxTmiJEu1HYcn3KxodWR9YpWqAhvPmqBbcsbLomPSvWZBsih9qurqU9/IG8Wcv6GQ
LccfQ46ljvrGf2c1H/x6V/NzayfnUMCHybOL5JK/P3eb0gkmVhLrqWxbxqYdd1jpcO3i0R13UIf+
Pcy3pMNQDP73cldrqR9IY+mZrGl1+IMVXIG3DqZ1/N0XoGCw01CXfv0wDP0ykKYDqBqsBclWw0e6
L8glgRQV43Ya4bHZ8ROMhqXc22G0G0mVb/d4nVSx2gKDYVfeekg5Uko8UNdAmlfT/pL+FLWZUNEX
g8534pYFWjIvUHvXaWh3tff177NMO5dC+eDSwBv7S4Fv2X0M+mKlFcLRIlFmJt2hisRqbvryppHq
SyPEtoUfUlNSpkTvKMO2JvDajHK/r0r/h5n0p0pHjz+OM8NwncwNz2rY7ouEwiTJAZ8gnltE+F3R
ywYgzDJsKaelEJLFJAW3ng0Ei43mgNF/EUbuqS0XrckJGVBUEK9GgdY12sBkOjf8bYJdjDHGKxH9
h25gbvAcIqXB5tRuRtKymmKXrAa+/zQqHghx4p3Gc1RzXJjGgxhiWgUprmSZbqx4MegAI/yHPCmX
angoSxNnSBREZrrprOjQxM2vtt7HGLiUWenkI5iBEHridNsZ/dLS3iiTk0/IyLEGV4FO+USy2ReB
bT4V7i9fowaDNpcfgKSlRNW+4jBYZhRb9XWjpU6sF8egJ/8ylDsdkVIDu2gA3R6S3RaUOYikpzD6
7RrRrzbEIiN+D7V0WXTajGGcSAiJrAPmI9dMMBsvQJR17ngk2SQIzXqi2xVSiIPkMBcQSGSUBcJ2
o3L6vDNpbsQ8YGmYNmzEtG6KV8d2rRnUwrfCcYcjsaQ6YnXBw8ZdptYaqjYrzqhtg3buyXYcbfiV
v6eqzIty536/zuV7c/jG/CDjiNQdc92JO3k1h42kifVUTFkp0OLB0Y3XoBtbLEXClyASFhUmu8FD
mqO64qsz7cIaoexBNs/nAoY6LGKw8wBgByV9fRIKN+P87/G6lSuc2lvZRvBYVzmefF/TogiFnSgx
XlyCZU3nEJ9v/Wjn1u9FtWDBwXHBaPDPwiQRQF3jnZr0zknuL5dCTpff7mEKCv44IeWiq3X0C1FD
oQ+Pnn9a+eL+Z5HOEVGru2hCLEtv+Izhz3Hn6aed6movBa4jI4MjTUlm+Or1jHpiWHptDoRu6MJn
SFm6wRkoWdBd6FHdKayHktKw8LXMEz+m7V52d9Dl7tzHjRDy231cjcBQp7pYV+iZ6Zdy+rWyzR89
R/5qkC+o6EPcepiaizA5eLxz5ekJ/x4BtGzS1O2qaFfBaxlGjdr51rDrxqOJZYvGcZhXzr+cj9Up
qnBUm5cAg2k6EMdpjO5c/+YHSLBH9YS/JmDP95cfNZVRjFFVo3OgPgGjotwBOtx9aIvIOfLr5KXG
SXAvrYyVshppMfY6UlD6W/Ic0Yk6PlCBW1cLcW05k02I8UA3wIruU/7dTw+4gY51zNRYSemfSt94
0ZbplsbOXfuOUZ6wlF+FZeqMiCue+32IKebw5D2ic3lT6OF35+nOo2bmzik0zi6CTfl+oXxROxCV
oKahX2MRLmnNWdKhOJfWKLLX2Yt+oMGRFn82r72wGk+64y/vyTG+eiv+enF/jNv0Sf0xaZoeA75m
IImMrd5ChCzSgCqAQIHw6rWBZ4LDzvwzXX79E1oxbtw6yuUsucBAfooOvZ2eipnssIlNdIqNb8Os
wPEbr6Kf4wGXBxroUNFs1GNls67bNNptwLZkO3runGIHex5Eg4bdU7F+zuzEjsmJTTbUZ5Oezl//
/khu1dcs5N/KRPpC1feVYf7jWQM5KNvBT6wHUvFg173dCGY+na2lD1+iDbcv5/24nxJ7sPr3JMgE
25tXVGenriqOKfcOubcWdR01HJaqZMTg9H4f+rg2xl6LPVqhw8chsZZxvgoIgh+U5r1s3Fk3AewM
A+rhyZDgH1WYfNzzbLemrNH16//zHq5WDEnqhMHMpfqslRs8nGP3iEYXT7AMNsRwqKoHtvn8aJ4r
Qmv0t2Qia1wdbaNcNz1zqEIbRo8skTSlUgTk7VIKOP0t+g8T1fSza9DnS6uyGz94/irol+UH5g1x
uLAOxl5LHCE59Jsw2xoXoOHGzhDW8e+BJKmxjZgvSw8j+UvTbHJyxoiyMPMEZQdDqgRwutNonNBh
3AcA8RdBO6MmWGGb4NJE2x7pypPLh+4oo8cC0qkAKM9W6gO7N423UYGplM35oXpBQNK/6cad7frG
UZ7DH3orSpTsB9Z1xiQbmqErJfoWxxDCMwuemCuznNYdaqd0DM5MvBlEpAao+6kGBeyLJjLIMnuq
yo90PEnp0Scph22NSC2KADHt8cFYN/UrZVaJlVTlEJ4uhhjXFYGNPaQ3x3xSCqf1tqG6429GlN7i
PpfPrfvi9S9wmWkKpHIlaXtVm1cKUT55za084hiIVjInuS6cKSnK/Bn9kl+H8oyahVIO5SvXP9IX
IpFmj8sfnvdWYx4T3Ulv/r1zMWJTb6NOeckwv86Kf0zNePSCxCoQHVHEoTdm6j+AJ6tvKSvebTz4
ksn870eP4towyamBuwDKYKKKmybFHxcrBk/rUs1yz1Q1M74n9URqjUIbnmycGtp2bnQHH5M7Tr24
rKpnr1r4Bk487j7EC2mkclf8sFp9MUB79bAQBAfZiRRPkC9KkyNR4WOWxAto7KTY5Hgh1JgkgHMJ
f2MZUNY/R7iY3oNfXnLjoBGfGak8cwEgZciH5qa6qtMHHLL+vfh99cpePzSCbTLcBCmM9FVESzm0
8vM0d89ZsoRi2UK8zkHXDmW7CgmLorVM/5Zf2J1crf996avT3X/GGx0HbW2aSCn5q0b2x3iPbh4L
jZC65zw95gYt8qm7qOFe0JQ8I6U+Q28xLz3YToDfRy+ZK2nEsfRBVc4BCXcTEEXy7ObNOrJcsvB8
hgu+1lyjhbv35KUeTUP3ko8QljTmtmk8d02AjhnmRlAveh1OtnIe03iWKN7Cat8UBnqgcy0oKHxw
jiwyy4HUASleZt07N/2xFVonNC+JBWwoNx5Ca/It0O7FLNM5//qN/DEs16KKoGfS98M0LGB9+Oow
6l0LX5gAbDVLY9vU51x+ycaf/34d34PV/3kbChI2FWNI5Vpd0LdWk/tp6J5FDlUaI18ePR8nKGsy
9rkjP713ravoIlKyXoiUwD17wsGNyR2Dq3U/QiSxrfPvp7pqpPrPY8GNE/VJMSFiPv19UmskQFrP
r1wEGUuqm4GyT62zBKBaWErItn3636QJKi7dYwR+hQ3X71FTyF8hDOT4el3iVVOvR8zBe1THwrHU
FeusYPyQlQcFn0KLQ/wmM7OlLKJNwCwioA0mPKnmsVF2xBpKA9IHAgDJ5ZQMK7snBhkJsC1R+2zR
u7euv8ARL2if8crDkhLl/L8H7ns26r/HDY341O2ATvw6cg/jelD7SrbOafijouW0cV+77k2VXvBV
DnPdlvM7b+r7Us8F0XJNfU2iRoodPM5V2JO7fRf7oyqcoXsqaWXTF4SrQyvODR9o2z0NL8nW62k2
XU9XKIIT8/H/q+ulvSL2uVmyv/FGEo1+rgevo3WqBWmmXIQC7T4+5MKHORQsjGS/8vOgvXoD+ZD8
Z9fCVQu2nlUs+7bcdib49nzYGOleHX/0Fc1fwh7/idp99j1ssaVHoyZEAWyvjs+4i02m48lWb7yZ
Sjmp3WDbOLk3yuq+1g7++NzF7rzuVG6G4MrlYBhd5OoDT3iVEjKscgVv2+zQCvVcMz4G7dyaZyk9
W2zbQfIbwYdalrarJvPW/SkVWPumW1NeeudUO2YRNqM93FI6GJtz0oroomK7h62sd+9Im6AqY2AP
Ld3rfooWyhqYfDimQOFkQ7KQXoeY0AxC4PQxDt/1iUO7gWtPS1TxmNSIq5JogY+9aVbzIIAxI37o
KAQaGLYdnnEosxTiBXmVpsCPmoIdE83BqOJHnk4Y74OFWzitD7WbOG4A69gDPsd+OB54SV7zUGSo
5wOnMbAPpC+eLrzpdopoFafzVqfw3X/6emBn3V6uBfoWPFzkRWvBsmD3wyEShZkeFR8T3T1K0Q8b
M6XidGLhPYmIqCeuzPCBbM11i7NaKfWL6Y3F+kcxvOP3UBBXNQyYpe2FWP/Kko1tP0u4C15m6B0k
zV9iJGB3MS345u+YP7fEfCTaasDXtD3MeUrwr1avzscCMxslPkt9cCjMfiFp3Hu2riJv4w/uUoug
kWTAZbDRlMJjHYUL06pnTYEMIXzhj0pMTBl0bAIo9rc+L63FoC3Be21YmrgI1l2IGh7auvYgZpyn
snQ3hKvepM1W8VdismlkBaMaaztkoLBVmrSV99TFduDYQyxI83zlRkDBZdQcRoPMPnJyjNW1/NEU
pKdINPhm1hXfdhSA4xGeRZLUFB5NFdyOaw+e4kwvQfYqh7t1E+jtlrCKAdOmYADlPUryWfCcEMqI
WnpqS/1YQnIeXR0qXUDompwyDaCTVO5kt9n12XLM3zuBw6ApOPSOrybm82gNtp51s4qXnvAyPKna
lBjUgQsF2IYP5TjLTY+tkiRu+WLB6DPmyS+9r5YlOU/CLzKYUw+fBifULaCerM1yL9Kt4mmrGjx2
If3StYcKC4CExwnBCkfIvrA9n7WfKtLX0VsmY7xJpX0vr+FqJLqdW+cGOZbXn1Ao5KR6qW0soqBY
52NjNy85a4MZVvMsN2dWOdoYHuaZbYlY1fTVr34zyJ9m+iPs3r0BQijjF5DWbrtuMRK302fLTHJF
2WYpaSu6mXp9bsk/WBfGEgbtXmsdAYMnYZNqxqIOmePRUYrLBdOm6C9EywX+9kKHd6ZGq+SUu8fb
afpSgN0FGtl0910nVFV9ax3zPQdw5QSMRIY825okXU3hh184qUKVM8L8wcDWCGNIvT/o3mA3iNka
SiqYj0//TWe+q62LicyWJUmTxI0YAOB9R4iEKP/AqWiWNpJD9/6TAFVdyC9pdcl1YZtR/XMhAERM
Ur7djmwZiPB5Eh1K60UTAzAHH1JZEws/D6N+jowfvgFmwHgsWDDQoC9iJoUqeTuPtC8KzRkjNhUb
K6DdEsw4TzGdzHpPMPXV/XCeckocgGqKYIzfB7i7iZ/MA5YzGbsqoa2YMYtIedBoRDf8p8Z6MAAV
dH25ETrj0gevZoEDZVEcYSGo+SODHEe/pQy8LJkDWSkXcduvuqze5QX49jAD7mfMG1FdC1gRfaXP
KQvE+c5SX4h4YzCHcuzU6YI/KLIwWw8tu6ZmEbaQEPxV2IHlQuBZy7/YKizeA5M4GrDZU1q6X9Es
TfY1EBrK8blUznmpLBLas3VOa9gHGmfLg+vGTZis6CTq1hS47FJ3FxUWQHw0Nb2iVrwh7JwR69b6
q2Kcx+bd5Tqt7s1pE0IyiRpcOVhMrL4kGp+syVV4bp8gBmzFx0/dyaYfcd19ImbYMGibiWdgYLmI
e0bIKkOcLX3GzYFlJFIukvgjTj5UlYqFr+COK2zbWN7mVjz56UgqjNV6mPFmPNOwA/9npCMpw5NE
paVOLWqn9D5jD0MKTeJ5MJRjDlvVACYCVJm+d6fmQbG2/x0RSX9FrVPEQFHUgMExtVlchZJWmqpo
fGNhCiWHgdOusqERZmD1E9qNjPKYBn2cgswWr4tPLQJcxhLTF59Jcs6kO9HSrXuBNMTBWFEAJF8H
l0ldkCKiS+ZMmOSmD7F/DOB9sbcq9/DGX3z2b3Esj02/IJ1ZVM419auk/ccxreyCbFQ01z0TtQTt
D72nQiSYi1iybHZFZcBX2Z2aNJ24aYlzXdvFY8ILSmJV69z+1v0l9TrKOE6u2UHYLP/9Vm4NxJ93
d5Wp8iLfy9pMcM9d71iVQ6FPK7bUOLzizohfKW/+E6D+eaWr9IDUVUmj+YyDK0KoRchK1KWS0JdT
zyaqr4Q9XT54A3TDA4uyZl1E/+ipClZkEg4jyayU72XX9e9puv++JXoTKEYhSwHnf3W4icsatKjI
qzEwFlZ6J3JhmQUga+lrrZl/OqJsP8k2mIJrbYA4+xfJzrna7xu1hisUjUQ1IIjqvWEyqfTiMH3G
U9RTW/pH2GIEkfULV8TzR19HBByWO8zbYFsK+36k+VLSHLa1sDnk40ORbiwTcEZX2IH81PT8+Wz5
nS7aeYYXk6BvC4HS2FidCRijaY9Z5MK2YenxY874PACxsYL2tquwtIxrOAH+L+5UmyZbj4eGuAwJ
otvWnBnda9nRg9Gi7CYPHqDuxa/bm0yYgg0BiWLVK8V9LanFCogKg3LVuT9rujDbZpOwNnRJheMN
fo3qg0vw0GQ/x16xY/XTx5eg7E/TIExhKIJuWcs2ZfueewL0QnHdmO0xJyAPYN5UWBwZ9bvWy5de
oyD8X5yd13LcSJaGnwgR8Oa2CmXJIgVSRXeDICkJ3ns8/X5g70aTUC0R0aPpiZFaElzmyWN+k4Df
7ftDPJH9MuMKx00Mw6ycv5xRsVsJG214znzZ0X03W1XRY8pEKqg5mXkMTnZWTi29pDC+1YwMABYO
wiOj2W2gmNC8IQFfKdLt4L8WqbilCBvxS3ETR8G9CvMhO6R+KFAbjEgUlZEBt1bBmkWYP5JOXU2j
ooyujBiXEWa7jR0ioi9H6gl5e5sESfGbA3Dk6xiLGRVf8w6Nd7k6DaS3jdcvtEE/Wkp/BRSNljsx
dKqOZy0nTBqStu1K10koUQgqY/cQaWsNOOqqa44QJYsl2M2l2hJXDRg0DIJo8E214KcQNqDxMnYd
TYBOPhK1CRJckFwrH3e0hL8PSH8VzoRLMKywNGirGZjMfb1WS1N+KLWYhlp9Rwakhzcpnoh8MLIw
GTk4fwmddikCmpNIPoIRGqfd9O8/PVzRitKguZrlhMgPdoAV6GALp0A91+7df3g0ABkAYzVLA3L6
9UqKbgoT3cdyuu5FVu8ryyQ9A/UAxOZk4TTTRwsmJX93b6aX+emKs2frtU4zPXm0ppdJFUUS6gGu
CNj57RvZpGDhPngy73K0ub9/1I/Z7HyR0oxgsagT1ffjNPj0VtU+SIquGCwnoWwDc2dVow0sCCNt
cAlB41CUUKjTl0jP1tIXvRTW6XnDckSlCZjabLmOpZ6Lajednh4u3Qp4C/echmTASyjnS2v184Wm
8e2nh2wLP8wrFD0cetoSCh3xA2cajHZQU2PvcIR9/1KXnmt2XMVmpGUVfWCn96Z6gsDGvKFeusqF
h9JpWumipiOsZamzNVO3oxhgmug6dHTk4A/lSdXs2X+W/ydqbujafP9QM7zaxyGsi7I4Nfl0bSKw
f32JZu1KSBbROG30akO7cTUaFFgYxivaTZbKtV15ThuKu9JVcSekZhXpLffY93H0FCRScoVbiYhl
ABx2FfimTk8iwyQnz4ObkuKlqB2EyTWc7FolPNbhsR32bmAc1aa5ETk6C/ynUyLpVKt3HdXGEEyx
rfRcDmlUeFNUamihgcFhlqG44z5quvspIRHYvAbW8S4I8XIJa3nhW4NIV6nnVDIT05gF+dEKhTFB
1s8Jule5dzzxSqjfTHhW37/9C8FPJylVPqSGrL+ckwQpSXJJdS1KzIdSPyFdxpdOLGfwF0TpZ2J4
/3xmMNeMZFVyYf0jVH3aK8hvSrIaEooKEmA/QBXfv/XNdpO24dYoY+y3rmKURaV0sAvwYYWIAolq
rAvL3ap5txN73Peau97L7r3W0UYaN6BCApy4x6S2R1SP0wetefBI2gb+miHElF5aR7LHCSxuPOus
o3ViKCuWNjxGCjJAkFB7Nq10RQ08FPdxdidDVYJo8P0bvrSdJLRoxAllj9rq9KE/PbdBsyIbuvoj
RhgZTsmJcBemG7hJ/e/Fw/PSqpFMxnAo34A+mOuTjEJAk66cou6woU/K3qXFwq79/pEuZSA8y7+X
mQWiukxMV9BbDrJ+QxJIVpBA15wqOfo2onsSvdQOsE/7L5cl7wEvrzFpnEcKzRzzAOVa5g/ukWau
VQpbVd9wWMeZTP/EHpRDry8ocV0qW8CO40ujTc38v+jSqarkAVB9y4nC+0DdFqV6r6Sn1i9/Fgjs
jBL62NZRAxsuqCW1grQT/desptMjSz8bzBmZAazdcGGue+l4ZdKEAg0xk5ryL7Br15StGzSWo7f4
P21cJACZSu1dNHMDCARtdvRKKiwE9qbctwzqm1zVdgvf41LwmFa1SKY25Yazk0LupwlNQrTo20d3
Oub1bV+Km7pE/6UGnk6MZAUCMuygUYmmsJbRdNVVd1cxlfGoD/QFxc2PzTTLOvRJ+85EgUlHTHgG
UK/4j9nXo+ngNGsHlW73RrrBTpeei6p566nPq1YSIEhhLeR7rUZPJI2uczrZXXCl1+mPpgRMU7y5
EV4m+R+RjrRMGzdD4F2vunWU+Op6+j/fv8iZiuI/sXEa3pAXgolU58OixLVARoLbdtpiPw0yTNpE
FIYBbdKyHHfvsANMIpkW0uoJi3VbPvQD4M5Jku0uUKhNafqhfsRjLNzYlCn99T7/vTF9fgrlSa5G
lmg6gnVk05H7Zxl9CiQdwOBJXbeWdG9L8Sole0tyOCJLqL1sSBE/IIi01nD0Qmx46H73QbSKgLt8
f4MzfNr/vTmdRYhsGTSP2RLE30sqi6I0HT3ZZekf5tTUnxysay0+CQwfsETDZCaK1/uu3aa/u/Zh
4QamUPf3G7LgUanoTP5lQar7fZxqCZ8ubO9JmAi6jAogGHeMFeg1UpMnMbhWcaN10ZkCdTHHly99
I3hEyNcg24aw9/TvPx0wQxSKctFGplMn2Taqkd5T3VUf4+TEklFalJ/M3TQzkCl4tbC2pxynpoSr
gSq06Q0Nu0PKqANqIruUgdK5Uk+ju//+PV2oIJmEgmSFPyLrzCe/3mTadIIkmYnhqDgmICoebYjc
7niTegd/iWF/ISx9udasgpTjMs/FkWuBiyiMSeNCpR/fiTf/ZeYKMleUodFR4cCm//pUetMqA1AD
w/FSMEB/wuEBzDknrkKsMYuldtWlY/fL5WYPZmBi7hYaDyaLyW1ZACsEiYRqGiki48bUeg1yad3R
fWrSmzLGwbd6lKxtZj2VfbdKlYfwp6S/R9QMxoDAUfZodS9MA2v6wjJ+GzIjPHykTespx0vSmv4I
kF69ZIqeVFcw01MN5G903Y49Ij33JU4PGTmb/jr1ysjBeziC9HEwVLTia0A7zHtQkSqMx8KqdiE9
tBBfmdLE3ZuwMQZrDSjoIN/if2ygrtghpa5BTYjNfY9AXwNZYlKzHaO1l7zmgoEkPHTpNvoRdIeU
eRKELEXFxDZ97IeGFjm2I8BdjPzsmTHNHH2tUGcyNhW8YAW8ms5eCaJL2+RViSr1LVSBVVvwm0+x
GGzLAbkrZm9utA4EJ8MKJ47fG+FqiDkrsutwOGoKcBfD2o/Vb7LbhSh2IUVkaoANBKJi00B9VkaW
cQ5rhn48STj369lifVL0bcqHBD/UYMNcLoErLm6RT1ecJXCdP45Dnlu6AwoorRy539cBpt7voKT+
w77/dKFZe1lphLHTOkF3Qvk6zE7CeOdp7+1kbnAHie37a6lL73GWapdGNYitYE4Xi4A1Mn2HIdGi
z5pj8zTJWgR2SUM5U/PbVLSDAO3WsjzC3avz9FqUqnUr3igMO9v6MHJkmYi7a9ZPs2Q+BvE7V/Az
LtIXF/uc8lnwcR3Ooq1SCK9lf27bZGVZT2P61mfFqyWWJzXQj5oJ6BaYpZlTQwo/2ry3u54842ea
J6tUwLyVBDpYoiZdirVAwqg5LI3+x7x0rJpILpFhNxyEWnT9vsqu84b2OVYfAo20pbB06aUjiDjZ
NgA9gYH+NQaKQ21K7cjiLatDbXi40iPscdMh9yeThQHSS5dR6fyVszOXk5bDHqwVTZ45wheDCCqQ
ltWr840rcc319OwtBOxq3gg0uvT7gHKrXqhgZ5oTH7mGgTM8OTeyKQhPzJaX53rKoJS+5QiMOn39
dyTVP8ckCFZuXt8m1UsF4sQ3S8KfYg8gFcFE70P88KoflhptGre4S8TyFrENf+WG1kIMuVD5UQvg
yU7LiyHbHH6WKUXiybVpOJNsi3jFnI+GuJwsbOelq8xOIKuMQ2ZcmuGQCZL20W4G0rdYxV5802Q0
9LgnmRxrXjPnohekWk1SFTE+1pkmKO00ZlDtsqWZX407RU5RkdDl28DcJaUTju0+Ko9h+McfnIwq
Ph2in3Hk/u6KJXql9JVe+c8qmHQWP1TnaTDOQmfiGonYx4UB7gm3Jw3hwm7VuQ+h9cgIuJDwzEDb
W30VzIfvo9uHl8x81VvwlCZxpIkMM6tt9K7saiHpDYqE+iAqTg05vUewY1cmEgcF3pGUVGXxKA46
GA4YU9aPrig3Si7acbjQtLu06T/fyyzn1OPcKCWTe4nU6jh5viuPcoR9GGy3acQtG8fFRfGhYvvX
88OVF2lt0Dw3Z9eMKq0fWiEkrAGjCoAkJc2EwsHSUB5s9VhQgvtRAgYdDcPm2NA/QvximzOElzIk
pfrmlATqLuno9snhRjJwEMFUqq/XSo+HfH3fg1OuldcQ2BXwczvzpHTdCb1t6slvAVrcCqQawILm
CtDi0fK1WzFHcG4dFRvygzp//f5zfwAr/3pcHRi1asDkBVr8Na7SGdS0yA94XD+96fp+3Vreyps+
c/4+9OcoRzsdxyhxk0dwgqRhVQVHM3mr2qvG0rdIPF37KFn6LZmeLl5LBQiG/E+jjevBgv3iNqtQ
K28SI78C5Pb9rX/E329uXZ1VjWnrYqmh8qVc8bkhiZtQYF6xS9KHwlvRIc9bxEmKZD/AeEmBpPVl
szGBYn1/G5eaAfDDNBQlp8iIXcLXN6jLdFD1lJPJ60ETRRSqgEDD8NWX/YNSGb/Dsnz1hXpvAOaz
WlRIwvvCytCsQnqt9NZ9c+cODObjuzgvcHKjCXSoEgf6/7WBCJYk409sadXSXU/J3t8v79+7noVY
T3PVQdHJmITk1mg1W+2jTY9Yv9DjkWroK+RTEqBf3l5q6l38ZwRzKaXKJhhwsi0x8RJPHggcIlCZ
yM8SCHkZ+eZgqQN4oeyl5MXvAQcfkwnPLBhZnqzIox6BcxluuvLB4LzxJQSO3QmZ2a/AEJgZlpMR
EC5IpUlWbJkqXGvgcL7/yJcaYV9uZBYVmrbNCjOnJoLenCg/3fDAFy7FYtVZ1go5zyFi3sUteGiq
azSkFpEklw8Ew5yszIESUAp+XWaW4FY06vlgkdetp7WFFAGLvK/uRB2NApkMACfmENBgvfDwM+bV
/55F/176w6vyU+kv1UaehB0Jb4uCSad7yHjCp02y62qat4OIKsb4SUH6tZjoEtOr8Bh4jCYi21Yj
3oRA/VxUOke1X4s07sJRQa9iZFxnrFLrWmQSuvC1PhrQf61uUwanjNc3spCzHCr0TdD/9DGIaopT
GKzuxEBt0QMzltPvGraq2f2wmgS3pnfTzX9OsSMXwCyoRbcrMwQyA3ZnFewB4tbreNTvk3ziiB/0
1o7RjKsnPxYTtavGewx6fIKfLCSoLOs4lPpWkaqt6mV23j1ODdMCIAJQ5bzey0Fil4A+k+pBz0ZI
2Dl1YL8fNcmpu/46hOsA0acXEZcwgseaWxiyxBYsOIit8ApaJYQ9nUfNEQaSQiIieO+egUF53Gw9
78wcUMdEWNbWjUCN4b7THrZBLZtydAJ8swdDNxbqfSHClbAeoVBsVQIVVeid1CAFbhrXgTHu08Ld
A8xVx9dKqezeXEnDgwVdKUHbO2ngRoKf8MLrqi5WEwRRCdayF69k99X3b5WqxYr3pihOZabdprsm
wbsqeoCKFHkvqlSv8ghtvOF3zMCFr2MLrbHKtfCYh/5ZMRyBYijrFPD/nJ1Jf9PIMrJH2o8U7nNb
UM0L46m3ykMoabctEDTTkie076oIojvBHOwK8CRsqk0QSUcigkue4ubUgFbxsT3TAi0WTlwNoaNG
uk6LYG+gY25mLVysc55auwpcSg88b4JzWKc4Vd9HD9EqT2Dwh66YldhpFqEve+iU5hy06s84UX9U
qXKMxl++KG6VDO40fl8lLsTW3dKavhSwyVQtIoCh63M4RqUYUqJUqu5oaHZiZLcGxmZl6aYokpWf
FT+EkjkUPcCaWeSkH2wiB2CBGhra6DAx+dnA5LfxYeG2rKm0nm01cBTTTkMQQ0L39GtccpOyqKXS
5SApIKHispWWxwKJREkmPg/eu5kPD+FQYYGWSSc5eUza4ayhKcCp1q2E8U9rWDupIXvyxgMSA4fi
xjOqGy9qD7qBPGqA2XuLPzrQ/TDHoSTp7AzrPAn72rTqIVy18VU0BJvQbzCtCDaCd6UC7eqY3hos
7yEeziMw/bYQd01WbGqQyHKY25qv/xIZqpYxDAB/QHXZ+iXVQDg5YeoW76AKxVgynrp5HP0Wb8Xt
2D+EMbjrQcmYJibKLRqV1bnyRtr1+irUwxdpZNI2HMuqWFuCvM9r908n7zS5QHb4pYR6GfsIb1mA
Z5uIiYG0q/UO/oR1hhCQ1Fa6VmrX1iLNUdvmpq2Sp0FFRKXAQy38hTT2SVV8WwZdUQ3kOelaFc6C
pNtZVv5oiazTCaAxl2k8eR+Chs45IwNQqMKTGQfXnddu8UJoKiQYstIZ7o0Kd1gfEbEAXKsl3WZ+
/mTojU25dK+P+Qk8YGbewWCUXXJT3srHzfAsClZmsZRcT7cBMB3VjGhb0OMVyLA4gXIMV3QVSp16
3XvMP4kRiXsQUZmweFg556fVeCh6BPO2tVxft6gcZMZujBOc2RyzliA6GkdXpN+XaOvcTZHHlUmt
e5CsKAWSSIpgmzWqDfNRycwfXQ63LxvQFjx0cGwN1FazO2PqhdcuLO0eocm2g4amVFvPahwh627O
WnrfqMw3cuVnkkHfSLGWHjEATqMdzLuNrwDbL5U9TCVzZUY9gS8kogfaUqf1Qg5mfvRP0JdEJHm+
pQXB88e21mgwoIkmQMKWT2Aze/gmSR9fiy2Gv/eTFAg66mKyq2V/oby6VADTKIdTDTjVmJCjX/eu
FLnG6IJVchg+pdd1djsWJwHFkSj6Y5EoB7A2zGbT1kSUYmBfvKZ+sTKGo9viMexpNsolS7c0JVLz
cMKkj+kagwZV/bDG+JRrJEKV16UecnILbJLSzphVWRABJmJ1vRtR9hOiQ16t2mG3ONe70HaYCKWM
tBF+ohSavY6ya6kJC2ruABBGux68PXoqCMJ+HzIvXoVBB2w3EdSQPq2KT09YFSWGe6FPgd0cPdZ0
Lx9N4yWq1t9f5kLvlS9rftQkMGbndbxVMDaFmEO+yJcTjiCee+1oNrvFydCFIv3LhaYv+ul5kF+q
DA1he4fClhH9NJoadjUlcLOL0jVj2++f6xLCA11UlAAACjIq/0taL4/HVFO43hAku7aGXw13xQWQ
2ZIv9MipYHqNGAGh+Wi5V1l7qtpT0MDX7p6D4s4AhdqdPU8Htn7ohF+FIENXsQBVVUchT+y+RTm1
OhijuMpD6VBX5jFgkkE5XyBbK26LdBv02xrB13ytP8lApolntpQlWyWAz5EvxIhpyc23gwwzUVYR
+UI0e3a6tr6hZqWY0W+Dlbij6RbqRx2Jp9N/Ak6DG6ETxnE++fXOcmYrV4akU+qPijBo7oSUsKM4
iHxOmUUFElVqt432Nkmpk8fGINqR9+nz10rIt4IdKgvb5FLBw07EThNBdWA78+gYlJbXFV6iO6OY
HqoB+V0L6fviVbbuErm8iyCBwDrySoxRl0Z7lwCNJnJRSDvwMhhMz+rOvOmyVrfgr8BkCdudGh+s
8lkMH1KhW6FhWGjXVo+o3u3oLxVbl6ZvXy49206Va1Z63sq6Y9SPBkSrEOlfBcND5kv61sNVPjek
lT4spZeX0jhFA38iTTaG1Hxfd7ERI/UGT053kNvae+CerFbeCpFmK56Fcf0zUyyFtgrddqXs9gPa
3SFEnqBEaiSXFvAVlyLKp3uZwwEMWMeqFQ+6k4wbOb5SEWxsYHtlwTnLnppgwHpuyd7zUtvPJBbr
GHzKoAQ/0txPUUwi+VOMntWvGbdBWv8QshRqL3wvJ0mPcoDqFyPuGG+0cpedg3ICeh8CP/hIGOkM
QBoi1S5+DWtJlK4j60pCHSzBhKEM+nXTYUnb8EZf+0yHLG6so0beKFq0Ny2fw+yXJSJlGHp7ipOk
PSjIJ3TixvKshWT90snz+RlnOzwGii+3Qqk7cXHrZ/CJbEZk7SKU6dJl2DcfcgHsoDkBh0U0GP60
eXqh3xBvNrX5psvDdsqTm4CijILMwDU1hc01KrbrRqtyOA+FefDbl4Qi8PsD41IIBb1EfqMyVQG3
83Vll6IWYfnoao5Qw90Sf9N8Nco7lR6yhNRU1z18f7lLixdRCoXpiArWYI6TSNDvzAYoKE6W3QD1
hrQhQGMvEISv1hFAquzx++tdDBh4QyFEg1glmdMsVmErriuJh4LedP5G95r7muW7uqhpJGyM4qFO
yYAXEd8XXyqHBGAiDgyK0q8vdejjqMi6VHea6B6qc6DHO2DJGk5rJKwcEVb5eyo+vFsv1ljaex3r
DdSxpwZBXRwVgETfv4ULb30SBDGnLqEFoH/2kYMIbfmiZRjZStA6duJDIl/V1Q9CpvGjkV+/v9il
1IqRoIbVOBUv9MavD49qi5fqcak5rtXuMg96N8gDxSN00udaCMz6pcCMBj1gMyZu4Plnb9psdTkM
Qi4md6o9DaiSvNj45B292j7HBi6n3XuGBXOohE/mgD4XgAmrtPvuSbFHOt8aYLiijmG0vitPTXYV
8JnkGMWYEvOpaiUqyJ7km1R0Ev9cdioEjyvZPQ4YELgeiLC3nl5TfiNV5zg+dtqblNjDcF8PfNWX
od5H9SGh2dBF2qEtAqg7+wLcQplJtmy0dnCg4/Smc1JX1NSuot1TiEysGn2de/man2yrkBrXa2+H
bOEQubgv8JpESwLShUGK+vUrWRmyZm1LOQ10lCoUfQmkeDECwh9WPvYWBl/yFTKt3y+Ni1nLp6vO
ZUGEnDGBW6eaY/Q322I4y90eKnEzQkTCvzBT/8T0wKZ68vvrfqTz80TR+F9nKZ1dOdsADI4qbYgF
1WE3qiNQdDjI46YcwqtKl7eSOq6DgskVmLqMvp7XvkRNxAzChgxdSieAdXlhbqL23jetvR/S0XL3
ulTd+7TS9f5Nx2RZBgdrscRrMHllvu0b4798Mcbt2iTmDqdjHqmTLM0SM8k1x0x+5OVpQKCMbgkL
0J0g9ydLtf0qXQgcl6B95gQrnVpYHFribH9ZRl6rJt/GySHeQWeLO5S4u52Wl+gwOVDuu2bTt3dA
MjZB1l5HCGJFClAmYPzff8L/506mYtzEWu8vqYssBF/ph57q5Kq85xuGQnMG+rVr4VhHCFKE8RXd
VU/ANExorgqttTMTd6OMRg5E3+9vRr4YUOme80KosxizfN09UaugpB8bitNOs0mLGXC4NoN9rTKN
HgO7GIqNWAzQtfMjAvwrASiyO7pnBeENmLWZdjc1dhRsqUUFOfpsSl05cJOjWkR0oJype6Qm7Q6a
0jpkRywei0v3P6uy67qXiqpEOgjODCBu34D/yOH7yt5PVAKWESx8vqULzjZgLAtSmMWW4ijyOnRf
FQ4iM7wy1BPKqDGZD2f/95/o0kyKbYLHEM1PRfkrz0ImSRnUUUJnqbmT0DEckbnDZWCVYMYoSwgA
xEckFApicaPRaA9RCu7shXuYnmoWdqBeqRB5GNKR8cxeM5Kicpxj8eNk1g24VJj8MLt/dsU58Mrt
qIpMqpwuf6pip2eQaYGSK5c8Bi4Rvr/cw+zN5+wZIWM0NckUhfprj7Np6NkjsZ7CSZKeXaxE5MfG
22kFJgrQ9SVzK9Fn0/3tIC6kBpcqxy83Mx3nn+oIsVWMrnYp2LXwxaoOAKOMAX7TGypGdBda90nA
zO13b/1e+BBTzvHdh5jl9nI+qnUp07tCF0oFzucfyIDYXNNrGNuzhxVnJi58/QupyZdnnU2+xaDr
u8Lg44f4I3Uv1C2Wv3CeXsgzv1xiFp2zid7YZzmvM6BRm8Cvu20jun/uk9rc8BEX3qJy6ZGgYhPz
mLJOEKyvn8+k2YyxAFMWyKFP5SDZEkbKIaLPrhCu8xILctAF4Px0F7EYxS5CBWwo4s3dS40yrNFd
m2A8WzfdhozsJekmQI4iq4YHObELX9pIuLwM9cPQdhs58DaDqK1160ZLm9UYXhcq8HJsofyCszq+
y8oHzWeiLNzIIVgRDdSNGkJoCA5W9jRV6CQyyK1RUfbNYxALN7o6bKQAKA6Wppa3V91w3SsGG8Fa
i8Owqcxb1QQoT4ka/ilF4Dr8hry71lJbjojVtCIzciS/vu6RkokZqOmttvcO5ZAfFTquHQy1lpTa
+in6d9GI3LgpP/QYNsEYa2uc6tGJtcrA7hMEaWCE9P1b/mxMxLdmn8pFsYJC7XRww9O3VvzZ4oyQ
4Jged2eteldrHDiHPzqq/pDn1ARnYHrvofSclg9x9hbI5y4cyRe1QyYOh9ZVby2U/SIDXW49dPT+
vePF+r5qT0hHrzJvxGHDaqk9rJnY+IH7HJHMAujx2/MAY6gdszsVvZ3vl8+lIwDuGVpiFH86c7qv
iydnUMUwuaGHIGwV7xq8YJts+K/1kGjI45y/v5o+FXbzLS+LlDuKbILW+qgcPoUakMpGV/jUYLj5
jRo+7kBc4OZoE7GD6XUM7tla92WMgDNKAToOz/2Z3geZ8HOGzHQO+SRMnzs5t3WBRYsarpceMmU7
BH/cAlv7uH5NoYIIsRMlPa4G2s6oz311nRJDFfxogiy0JbpDnYUNFNG9z/h6kOYRA0GYkOlf2F+b
YQStcY94cAY41cTwVEaKrzbcFU27wDwymN9RMqPSlSH0DM6IAeDwx82Qe2pWPTKkC+9s4ZXNoqRZ
+F0TegUDj+q6jE8G6jfqylqySr8UtD5/mFnQSpC5E0eXD8OuKL2pa6tKBYj1DZh4vN++f6RLzDHI
amT8Etqb00n8ddWRHXgYHwW604nPoK23QqrtImRTRYa/snxdodiHO4iU/ip7QNiM7MNTOTqeTuSi
kadg067/h1RINRQNSrQhKbIye/6o6gop0ugzBeYNyhboVZbSuBaDF6W4+uhe5guf9dLGA8okWyaN
a4TpZgdRL6N3FAiWBlL3o1Nc00rqyIXuhNJFcPZGEZZIgpfOic9XnD1i2kttSRlImaejgyY5ubF1
+4VwMn24+f6G78GMgwa4TLPh64dtyq4o8pbGVd/s0uYKsSPt3JkLWeTlB/n3IrMHMcUm7fT0n1cH
RL1S3wE1f79Cp7/iu+eYvt6nOOW6aGWB9dGm3owEeIHLuP4PEsMqvLPaw/cXW3ie+dSgoVkVJiUv
DaYWfIPAv1tsfk3v/ZvnmU/WoqaoR7HllQXWFckm3d3K26lEXzgA3z8MGfTCteZlmNih4hjx7iAZ
aepo65pnFx0NZF+4Rl9v6zO/NrJ+pw8OzEfbJB8h5QRYTL1l2iTGQBee2YAqhhN1bJ011PJGVP46
fSV23d5FYWpAuLZ9do0foVtt0fFdxzrq+yKKq7rbPw61+1uIB0c2zj38kHgYd5OKTZD1twq6JRMU
nwRu7SoYqNElN7LHRP1d0e3OmVhU+B4JIg7D4W1cuftKLewkuOvF5zDw10mKpyAZgA7gNJzwoyWd
xHYbd93RS0RHxyPddYHSySg7plq5rkcm8aMfboRmYuG/jsmppUiH1SMjixCWQG9+6q5yHILnaUzd
F+VWwWR7YuIEMEF14UU34zUvdJUj0pIE/iYG1SOiqYhQWjaQsCjBRhqwi4PQNv3WsDzzatfaT9xH
NVTpkLPaBTdhdWjSndLs8ErQveuiOknNtUf+Em8NKEH4a6grEd9DaSP8NskMy0k2VZZupoRmsNQD
SAeAT8+GhaBXnR8E0PyJlez8WNtI9YiIHaq6JI1qggN1+WKID7H1hpxclSFD5x58UD1yhDRYcpY5
sRPxVOfPo1WfxuQ1RYlW9STbgywclek6ijqS02Kn5+9pVh68qlzJNXgoXudZ6u1BBOkZvSOGWLvr
KZXS68fvl+/FjULPEiIeI0y0g79ufDxgaqMWK1rhiBbHd4X/g43il+dmyV300qbHZY4SGF0VhsOz
ICYlvdKNMhfyG4erWMaPTlmiZVyKYp+vMYtiRtVy5YQ+rIiVSVxBOQsMqOC3CZA5cxVr/ioq4rWr
OiiGT5xV8OpX0xR5Wk2FN9yb45VM0vT9G77UbrQ+3dVHE/RTbLVUL4gyi7uSzEPub2oavqH3bjS0
HDZBtQHyE1j5ZjHKKpc+LfQPGCqyptMCnyUdHaIUpaWLqtOa8orh8M3gNwx4SApJf1UFg1cUtUpA
eGjfW0NxRCwaFFR+yBXrIAR717jNYdcpqXKVgshSpUeV15S57z7kPEkJtm0a7xtafv6vAsiegl+K
AA2eo8nymPCL3bF61PrdxG8y3F8L73SKqfP4zrQIQRUZShlyal+Xbd8JHupEiuqUCkiccdNmtz0O
ob6/CjbWi26d2pI2+bhGCe/7K1868D9feFrmnz5mqzdJ4rtcmI3MQoLcBHV1+cSf7v+v54MHDoEA
OOFfvKZQjf1BLjQVtZ56FQ35erTOvvKmQYIMxrPZvRQqKH4gmZV5wMoP/S2A3rgo+xSRVgomTnjv
hKdBr5x8QNpR2XrlSxs3Pzq0ZmPLkYaDiOHUVAqOWID2mYo2rQrpLX9NRhWG5Ekc830U+ierw6gO
CffMRS4QrX1oiCqbZ6TMc4HwRRhRgIALBpfIiO9bdtf2SOLD/ewkZM4Aey7m0pe6KLCb4TcBMGGy
NVvWUJMHqQp7SssUXUP52QN7RhqZmA+KRwwzQaQZ28RbEu+7FFvgVgNIRgICZ7Fpt3368J0B+i5O
Y75IsvOynZWcpfKOekHrf1IyfL/ILrWZgQX9e7FZsAzFMEi7IWJ9Ufmh1htWwJBbZO0HZxKc9Cz2
WewdcvYl2VPvRWsq+r0aDY6qLgH8P9Kxr2uRctmCPmgC9CDNnd2M5YaqNfSe4gjInRaUrowvAxkP
Of2Y6W+B9TDmKCsoeHWy4YRS3YYMJugUmJ3DzEJAY+exBlkdwVCSBpxOke4sUjigHeddj+Qq/nPK
DSCVgvnToC3JY/xdgUuT+R26izjQqvpH9vbpu6naoHEigInAwpHJkvsq0kTx0YMbPubLarXTtd2Q
LxyrFyhaXNZCKI3xssRrm52rxeiach+1ssN21UAf6dpzbnXA1LdFhr8YQ3cQohX2zQ006O4uzzh8
3H0X0ICttIVaj1f2JZyYiPkwW2dOMH0+FJbmk6cWOHaVR0p+3dvRXW/jsXBIbpDG+9na3cbcgZpa
yevoTtoaT8MGD/UtyskoutqwS9byuj4IWM60B3ktrLKbYQMi1O5t67bD5jo9DBuE9ZzWbm3j1typ
2CyL/MP/rnvbWGG5vkVwgL9D5lekJ4ai9NXWdL/5afRq3da2d8MfXWX8Vnld3Iz81eK6tcOfw1r7
cPB5okm8ilZXzerh9PTkVJtfv5pVw69oHz+QalqXuP7U9jD5ZW+AafKjWiPjuLUw5KWptbo9eKtq
h+DqKsESPFp3z8Z6uC3376DY+SGt3VW5evzxe/f7NzkmRtuYGCH+94YV9m1sa1c0pPEUVwFWRmv/
KXwnM95YW8l+e3F3J2P1hBDixrpF7HgFXeIwbo3VdM/V5ukE/tI+oQnL87Wsv9p+Op2epp+LG27r
5WRfnfjTL8XqicfM+OPd5uXpCpOgzfRC6ICtvSu6lCtO3l22Dm3SVztbmwfou+vgWKwnA+7sePv0
QDNhXaxe3qrV2/Srvt2uhPX/UHaey41qW7u+IqqQQID+gshRwfGPynbbCBFFULr680z3rvpWe+9a
XadotRWAOZlxhHe8Yww1f2lBZWh9FBap8Ez4IHnat4X19vIG561DNlFzZh88yRXfw8XCGUvX+G6V
ynQ7j2vdpfVxy54GR/xAhlbr4ssrOP/tznzDQU3y4r0JCGhF+By5Y8gEJvL7mHMY9jUHMkJrZiv2
JT1vzuuW7EPdGrgWpWok3lajyqtfkB0oufUN7lJnmtP+mj1yD698ETUjKcXLbac589WU4RPgXgZX
9iYGK2p8ie5WY7qbXXa2Z9bMktayc7WnCIngUZR9tAvyPuWrxvq6mVvFfnuDRJNHEGXWGRmWAzi1
V8uv8ldCTh17SdZxwOK7y6re9W/XR27o5tbD19p7/PcV/tsw8H+L6u8ZuQTVi0A8nwOkEsvWP5al
blqcTnCAtxGGKHN+gp1gsVGWe1NtEuX6XJIcUM9m5y+lI6+gQtDcNdLl3kK1s8vT3loACprPwesT
xn3VT7DpEOQr4cCq1pDXkmJTruDS+4uN4L/zXLKKgOhkAyQ/HvQiP2Sfcphfbnor19GMrpPIgHZc
dxdLhb+qYg73B09VWAruZHEvdMdoECYP1rULBCdqGxR3kqIvoqJKr0p42mMlXyJ465vJWLyg/v17
8/6Quf/TvPhnWXhF0rifPApKA+RGbYw22g9kenm91umVxI6VBcXnRc5y0rovCT1p/tZExp+7zXe5
CNzwJ4NRA1n0vbH/o1vV+tgZZwwo0SXoov36sJPSzr+v8u5LLISzuTm93UmbVno5qdO0gHdrKTmH
ZQDmqgjOoZ7kQRuzWfonn8iKWIllv4yW63xXRk1YPmCaKR4aD1LKXf/YJ0bYbsEODem0ncVqdI+n
bbudQrjMn5vIsOdeFbTMGWaDfUgWwcXH3bjtHi5PE7nP5L+hQf8UWv/74X9IZjPpPOJEkEk9NgsK
/Rme1jMxBMASML/MGeYTYQC6lF3aGE8AFu7yVv5F1/oOhf0xrWh/It9l5BSs+z+m1WIob7N2XNZR
v5rsmXOORl+1Zzvwmd4irIMqnYVYtnzN120Xqww51knG5N04mvjLq7dQdJtXF8SQI9aqwjH+Itl9
B7z+rCBE0yItMIIOIdx/zvu2yEf5fGnzh/hZF9vXCkCY1TutV5px7GwMlu2N/77Lzc/NR5+bRqSu
yJC0skbXw9rhPk7QF5mrf58t/51NC0gxlKdi2CKygC39s1K4Fho5nzNqYzk4PerP7UZmTqezp+PB
rB+kzWHbpXnY7/YAix77nfx4KFZ5b502/a9hc0vufrdVnmbvgC7jedbNCMwCn7/bf1zv1v6ZuJST
ak0jyMn21yFUoyMveTek1bpnJA5P82TOWLy+LHfT03E9I9/wZ/VabhX/178/5g96pN/j85+PKcbv
PyanPBn5qbsupiS/mWTYnhAvHmHvX3akj46HuGwdQjuqd3kIiIk+v8m75WJ1v7nQ6MrY2Ezl5d/r
M1P/14TRBF8VbC9kM5N/jFZdkxq1NaQ2Ovcye7ORw1V1zmbK6aW5Yrg4PZz12m9HsqZoQ9iE1wUI
b41Qwfn8FZbly4XsUotD6ff7GuokeI2MGbF8FrkuzLle+OO1CRQ2BgVH0iKRX5Zq5ZXdQzXVK0an
lRteo8YEGhUg4/DFKdrJnIYXUodr/Qt0yDnYpDnbzwhdyOVIqL1qqgu443uS5f7q+xm5DC7VijmY
HnMtGMAttOiJl/tAzPzM7ej7Oj97s9vBNWTJMeC90kS2V/XiLqsaIELnDtWbDr94xYgp78kN199c
/bwiZeWQWh+lz+XwqpAm8BSP8tLSqlfS4R7GMUJhre9xqZC6WoVikJ3ksgbMmd6WAPxPipfnBFD1
MTyhczq6JFJIah7PquxP+1jDycvdsxw2DgJxD43i3gk/6qZXATWYXWYI5IXVnXzpjmmIRLljcY4U
eYrwnG579eAMN3yc+a92rj1L8sK8KRBS3xcf7WVyCMHHnEJCiF0DddxAyrfSMFbiAij5l31azQ1y
MlRmWV4TnYh74C+BCIc+72/Y9a6e1IG3mWfSXPb+faB973Y/Fx2dZHkMtcVcBY3y58CfKnVQu/2e
VdG5BPtX1d2v5+xPBEna8W7mqMEhM9x8M65UF+OuXyZGsITLxDXcwcbMwGmaVdqSNTm1rwTHjWEO
K0wB7ixACgD13TzeFKvXV/JzuSuzfXgIhr88gv7Dk/p78gprFQITCUjln7HVxJDN9gQPNtEUKCle
+Hjmz/xLMHs+QWZ1Olktxp7d7bFOjPV8fVuYx0hJl1vlQ0ol8mheJ6uPztE9WkRtsAiJGGXvPftL
pw4WXr9rE3FIpGE87oqkiYrHKTiwh+vpYXd6PD22b8fd9Hh5bHanpMv6bBHd4p5FUQmVsPbu0ZU7
NS+nDbJ6co26XbUDeta+3UmM+HyB2vmtfZS25Vv5Nnwt0vKxfCwe9a2S6ltS3z2eyEHhYmCLh4AD
LcCbJ0N4iPP0Fp5dwyEbnk+Kk7XmkWvdOwYXbwhnRMA8dSRNJXWRqSXHGHPq0y3sYinbb5aZlHXx
Ob75ldcFY3wLp3AIpUhN5M0UgD31DpE4tNiIz8/7WE/Fc8LGv5ZS8EEfxQbi100RTqTkjIqwCMcM
1njvzmvhlcHZM3ws1oEaHDN8RFkf1TTKImxSsYoqoc4VCteRRFy8EW1ys6uz5cytWCg1r3GZCAWp
8YkAdJ7jm3UJ+tUFlcdwe3+2InWHew2hcXFzG1pdb3AJIQlIQWcB0FzdHCGidx5pYq2rlcFq6RGm
vSotkQp1tEkQ4whVR5w8rS6I+eJofTj5bej04WR57LwlJyAA+F04z/Y7NevebxdLT2btanzSsiUx
jJ/7FyPL4U3blA/FgwoBGkGPm+ITVjUjOz8R7Sr2xfqztQ7bGi3+9T6apwd4o9hPhgeRu+VkdltC
sxdPEhw06fRQvk6f9fry0G9PwT44JacE6qAyOUdNlnsEamd1UhaW/JVv8k2ZNLtml4cLr9qeIcB9
4MK4DEnyDIosujKQ882xZkRXu3qjz7l4SCYOOT5vEXS8U4CQmTS1pT/HRlBvmkyJ7n4NTzHGBgav
EsHMMmbiLTTOXDwk7WZIGMl+7TE/nob4mBq+tjJzV/NP9OrlgVTH6QBdHym4X4fPU5yv70/3d0Bk
63I98LClVaXF6/3puD2kZwi+t2Ca81fSCr7U8TKh7eLem5xZMERlBmFbUPr3AE3CzX3SCM39Jpz7
fdiHy4RmFcPIu3vHlELIDYPApvoKGUqHqKitKmkSwM6PXYItc/L7pE+kQCKE3iyzPFNuphLIk3VM
BMVBhpB8Qp+T1uXuUFhFhqvxcf/RabieLAgPAz1okv3HhLKa3OdBnrF+7Q4brrsTOVZklIVnbDNF
RUbSLvHDPr3jRYMsIa2jFsFcfu7AsZskd3uEASM4JJi/+fIUVUmVXCJyivoX/+Rc4zEmKQsa27pN
NU/MzPtg3pmkWoiNPDjzbkoNT/PqD/0NqFZyi86J4RnemSvrbZFOrAjGpo+b4EoiWNNwTo4akmU+
EIr2wpqvhMpsMN+51cM8rNN6WyLqFymvLUEu+42Oa/Ah30qsDgYJkx8qMmi+XJ6ko7vHEZZVD4sX
KarDJS91o2SwxsTSTopaDzKDWKwbhvVrCC9PXdxTrIL7DpVjSVx1eAzJX7Q355FKpZW3cdNvhmzI
xs1lN/H3slPepl2/OWX9RqutU3ZOTr8uu/nePGXT7pSdQBJb4waeAnj+43EzciaZgZJrskdUPIRv
WAH2JncNBrjaZqg7Wtim3foct+mZBhm2xM1vrQBhdVUjuJO+faV6cpineqZni0x5qf+/vAD/2YyE
G0BsRaiXP4zB0nnqxroru8SYHu4wX5VfgLgu3d/A1kIZ+LlvEw+DLqMqxI58Axn/IbBeANccL2cS
fZGNZd0m5PtAi5Gs7usSzc38o7dAx//FVvinf0M8mQalMjE47LBYL3/CNM4n5JaxWLQgiAIFR66M
nD+oqiWfpL+UpP7pw/ldFOF76GnED4pAvj+lkqoum3mhanW09IjIj47smses2Z2jY7ZnV555kAQm
Wke8AvgjIrrO4e5zacEW6d6c1ofdGy8v0x+2SFdl52vY+4rt5d1I2r/09v+wJugEdoDHJeKSkOef
xpp5vcyP8Hp00FOuFwrckvmrrOSkh3kl1aK5HEsAg9ZF9au/BTn+D5Xlz5JFG/5jBCjnsb/IpbTf
rSp/8fGKKRXgIcZAf5F8PgnDG3hFjGmNhUX0L/3zP8w9QpFm4C0x9sBm86N/Lgt9kfdLSC+n2p4T
htXisZ+auz0iwc8e9hUsQ6QIKshfWEHeEheKZGvT+qJoVnEJ0CvI4aOX55VMMp1z/6ocZFqJpCjX
Dzjy/l3A/RFHIoYSEZFz/iLc6gTD/9Cq5aPc5ufi1kan8W1fBcNlbRzxUWL3WfUQUpSscA9/KVL/
b1OPrjMm4PqZkzwKDq4/u6a9zFv4odTbrge83TtEfOrbonGlfNXBsnMzQTuUyJiTe5J99VVLoD1Y
enm9GjHNSjFEG2BktaM/SfZyviJ5HDn5Tq/Tydy/jEN4JCk6eeJbiGfcvAyRJk6EcdlS4+3V1Y1M
9phdtz2k4+9o6qfXfec0gMmfyFp1Lq1brCdgPurXOemWH5alJZM5DGnpvjprAf4xZSP/ukFlMJnj
WxXc/PxB3QG73odz7/SsfpQvh83saM0zsi11SFL25WWxbrzbrysSIEP9uVQtNLyRKEHdlt5zlDLz
+DVE2sFWsFZ+Xh+KhSWn6AVnNE18jfbsZE3wbQFjs9mf1cpZ1KsLjK1kz1naoBBPcNw0bK9L0s4R
oK1aRB1ctrO3vrAqe6GZMCjWTXx9Ha9ga8HD2rPSLUpIXFcopLnqwzA331xmdnVcDU+GR66l19LJ
F+6FbaWyireZ5KATVq05YUldWNXFPERQzwISuKjubdP8zeHyvTD/uXD/OTZ+WMLQ+xYnsJ/SbnSg
5XE/zYV9WR1M6Has41+mKRlkhQPuZ2loRiLOQFAiyD9gD+VZKi5Go5x3pBv21NfRQf2RXSVtnlub
r0C9mUzf5xmBf9bRn7v7WNpWvkxPBI1Q9lzCkXhHjoxI+VADGZ2/MCsfdjb8GsHRl1JaKbgEc3d0
ZFd24bVy5eAYVWhIcz4RZhIst2dMjregic4Ot+PMWyCTmts8QWvjd/yyj88fxustOPiqO3ch5/Kb
qInIap8sU+7mz3lhtIz3HEffiKnnw43SoOetv0RRVSR5vTN3p0BUQRQ8OpInqjB30SAcGWZgvj5/
SB4ZXvYxam7cREKdRbJL8uToV36eFLzLExmRhpkqU1OhCY8tbTFnE7oJko080fi2otZFUnJqyUXz
YIykdB4s0+tz5eu866PO37s52t/CybHn5h5OM2f0+wjLrtv5eMoemeLNrkbIN9wz5l42Nn5QnEPW
+Y2vBnen47E733CltKewhm/J1hAUyfRFE6zpJCooKjMP5C8tAJui8mPDRYedhhbf+LCrU1Plo0hU
2lR1fz9Px2OLlpbd1uNlN8+SM3/VbKLDvNZb/CrNI5gpzT64B1f3L97k6T7EWbWJHdSt3Isnjt6V
vS6ePGgO+XHh10/ewl80Fhmx/IO78E/ewDstOXlSpPiDd3BPofgNKkVXs3tHs5f0V+9IvFMoDFAI
V5w4RLFL/krOwS3eFV/xJae1T0i4gMWdkUOLJY9nFp3gD5VpuFdgK8neVZzCU5yFc/YXDkB5j0Rj
GdFCyUhX0CyUe4hubvGE0en7YSVPDAkGVMTQZQgeaBbJ6dxvIdEpHRRjBjbhGK/zVzGeyO2bGK8H
RhqY2Odbb2l2/jU6sxRLkngWzRaHeD7RAkd38pb+8VPy5fAWFs4llPwb3zQII4VzCGg/F/M8Rvd0
HlZx55Zp4SB/0+IXzyDiErUcbCrvKncYzQuNf+MSNaydow1mzqsdzvePdMIhrtyWEIdEdBUSOyo/
PeMdCZGML3w1hHuMBnrG6/t8URVxpfj1+wgb9xKKEi5UUBi8Jb9xxXdLf5+oeMZfFv7Exbov/eId
fTSZ+up3ryr0vuLX7zxveMOnwHOtD9ghxM06bjHRkwCoXYQ4+qE6mxqdITpvHtyY1QsWldxrnLt3
5Whj/iej8EgXLp9qu1l1DhzwNpb64PbFNb2ZJ12EKYZbiJuIOVD5KlA+JsKeSaEFe8wPoAeYcSP/
MwyYw2LVqfyKKqiUDvUbZ/eRzEA4eaLTjt+rze8Zw6Sbm/t15/c+DuI3kjQP0GVQ3elLwhjSMPVx
33CLPRaJxmlWJ1fxlJWobOMQss03uBUihfeFZwRndHIgNh4JVgsTjiXx0JimUtmtnkdaBqCZqbp6
OuEkpor+5avn7jkjucCPZyur2erO7uAg0lrsFzZZULF5XL0zR+9BoIR057D1o0B3du5DJYfyfHxb
uAsUaZDkfDLS2mfDc9pI6KUK35H6/K30oVnz1Q+Y4QXo0qz9pXv/0t1jsocSEY1ayNIn/Ey139md
PThkIbQ7T7cL9yaZeJlD7WjmAR028qeN937rKu/CNKP5udt74n+MKL4M7zs1FV+NHnLwiNCOl+XI
nyvAD3NzXGFoCysHY01493Jc7Cj1eWD447ehR/N7b3N70fzCLVzdzt29gw+MFgBrE5QMHhQCVs3T
I71BhysOKTAdyqPWM1ddDU4Tdt700lBzYbHIY93uQ2FxqGRRsbDnlbvU1Zu58y2kjF/lrvVbXzi9
l+7J1z7OgbriKVQfaw/VBidAAtoNjU86bOxdo0ce1VCndbiJDYbuFM0CxZ2cvZO78IbaYkyXcePk
wd2rnHs4C/Pg6NSxoL3met0evS40flEvWki0kWjnwi25WLQc8HtP1JruBYxiDtxVvHT7+C5qvXd0
W6atRfELOke8g8A+1HbTCw4i7/ai26rfeS3eq82Ck4YXWPcDMVgU2kddET3uYTPz1dXCHoO7W0YF
w0hxlzGP4DFcoosDj3EgxRdHihlW7j0YcbC7M8YYJVFa8T1EoDp3INpazahfZ2O6aTxRoc6+u/qr
GKAKF7T+xREDUwlqv/Z19xQt3GR45prnwZG3nQ0ZL5UsXKbVSncUjoapKD+SEo7FXbZru3VFs4uu
nZ7Nwi94jokbdPRA4Rr+2ctfZ14egJpeyVtCCIOLc3GMdOHKW7rYX1Bh0dY9z3zPMfbtf52xLomW
EwefmU88G39FD+oMfXL4Ogq5uXmSiQfMuYcYFDymJz6J7rhvBkd6EL8zEfHRys7oFk7zObHEitWY
WI0QKBQGiDtqGQRHzsEWK+QxaPDBqo5Om4gpLOaZKBrk05Ookuh9pkA4hmKcLZPiU1g82/h7DSAR
tjmGJQ+dM1w6T9uJvha9fWUOQa/EyO68u2tEe24rekV5Fb3UfAnjmugp8WTS2+y14/mLWEwyMWZp
GArmzjHGzz4UNytYVHuWznzTsErpqVhKhbx1REg4uAOrfBOpwWzVCoEIEY/lGJFHWV2Z7EwX5tzv
0Z3jwRbzEAtuAMyaOw+uamMz5hFE4WLWiiEt+nIMxSIAn5nLVVwveo0HXBXfw04MFDG27t8jTIxV
sfgdHlGpVuJBGNnewEog7ibG/ff0YGRPjvBOiJewG+oshxfxHefQytwfSyRDW3EJgL5zihj0pX9z
cJKzIBJExf8KPx+SWSAMzmBcxAopmq12j0/AwL9niL4WJ81cMTqvwYxj/oznPmpZUHDc+Ytg7qjP
c8Ay45vqzJ2DN2MUQEnqa44A0JTZIjj5KhZ+yQX3EejMndoXi/bAPZpEdgb/DuJF5UrVqVBsWI0x
9RmO4Uy+Yi8eBS7m6Inj4IFrE7c6eNVGde5AaBZfqgPxQ5kNke5K+Lr1AAJNf4pOjNx2t6TMWyRg
L2XGydSVc7ByJncb8wrbgngEaFg/xATms3+1B/8SUZAnBvO0m/FZQHSuPNyd9+Jb8VoGNTeUXMA1
kerIq8FfWPlL/XLwbpFoAFFlrBZY6XAJr8QjnAAKaU4XzFdkvA9PfCPTC9cgZ+KLXU2h4rcI6A+A
JaievKu7gJsQEkWkpEOA0u3fwvLb8rcAsaOz58ECRv0VSjk5LQJfjzQli0mKiPotBSOcXoLRwc/j
C/e75Jw8Ujs1iFlCBp6+JVXx/+1bfFoiEf2Wg+8vyLkIFEi/gbgML+PrjVlyQ1JpkBrKb+VBCOMa
ytcCUauLRRWFmCWkX3EFyUO26Ctu7zTP6h1dbXzBBWj/xULx36Y8bEf/pxb+xJ0XJ2VsL+flfkcx
/ngWIDPVOgUwU61mwfXtxXjGOvJX4M1/+7QpFUYCsC8i26eh/GkWKbp+qQ7n5XVXVVYIjG+wjdJM
Z+lAcvOTp2/JOsSQbMNRsfjhtjaQ/y6m3NrlU1+4CEqdRLTDCqq388VMnn9ta3MVKI11z+51itRW
mhJ6bEtKZHuwIK8dhTdnSO7t6qKYCgjns3/HJIwyW63m6ey82nxAP16Mq8M1veumLJHfK2nIYonx
eRboeIGtobLOtkSajtX0DFG6BOHSPswQtlW7Hr32YGPsX007JpYNg7N1fsmdcvV8eyLW5UAyApxX
x1/jiqyM6W3K9IWVPOdO/V7FSucsobf8W8YW0pf9L42fsGqA73DrkUHxB3Bg3nUaPVs1OHSNB6Fa
96zLwo3L6h0UXped/e5Xj+6kIRgLFbFDzhU6p1BrzyDiNFvoOhXKapGMEcmqkGEL7FHcROjDeTKi
7ABOeT95CuMHJTQQ8vrd0RCKD6ixkw25K1NF6BQS8QMoGxI6oBjzVQStVIu6pvVk6jalVENBEwUI
Rbd9I2u0KpTnCG/8Wuhj+xjhHSBh1CP0CyUMldGrv4SSr8XC/gD5IuVzNULgbKVaOjJCj6JBCjQE
QQVRHGcjkNW7IxzV+hOCNB7e7tcp0QvzGqGEj1zbo1+gD3yrFFUkLBBC3VbR64WBQNgcDnwWwn3n
TO7glsACSBmKEDq+H9MZbsjl+8JbOpfN5CogtrBPu3fEWWIOZki2ije8Tu5cNSdXR1UQTkwkwIN5
95RwcLHP8UXN7jfBCvuLbZJ99xxeEWHIJci9xP0JUqfQIrgjO+LyOpr4HaEGkJI6viI1n1wK2+59
cZGQohEG2CeFzCAEtMK/fQyOhrwidt07lTu5MzyIZx8OZWfg05H08kKUfzpK1iEl6JdbBHiwcRgC
HtHDWywcgLpX4r+9+jN8bea4m5IB+Gm0BCaK93zcVVmbiFxOyT2qCZoxmW0R2eCwk8CfQfiH8nxG
TMGk06/01fL70FcGarRhfyuZwiJ1w4bRRQc87RU2JNHbkmfEyxk++yNO6UNrVtiBjhG0FJhpxCHO
U1Lx2sfKhG3nFsA+GumptN3H082EqURPhfHJwIVdMqKPVBOqowaPwog9hqF/Bgp8yM5RmywcDXhs
YWkrIWfMv2Xz/YrOfNojhegWEerICkK4Pz2PgdjphQggds45UgApxlcSzuUb+6Zwu7H92WyU0fkL
aQMdNS38vHIKH4ier/KhjsqIjawwEblb7KQHxLIBaQXpKMar8blHt0CdQi5XVyfk9NytnoQ8OEdW
Qs1zjzez42RE3lCyjRW4ZeeGKCGAsAPCNXsjtxMCJW7tNyQ6UUbu537jNV4e7ZGM9o6AAHeh6mu/
FsnomUIGpNC4jA30rk6omEJXA//i1QE8eF6zyu2Dc2VQMoa8g4O+gEwiCkOZXJWM49+a2RIJTl0t
bYaqEKkUV/4QzdN7NQKHqOM+rGyVZdPbBqNLKl82fMSDb6UVN0r/ldMPflV9C/hU+UuP7y7cOQMj
WUh0QkMyVvvVwTlQI8DPTmGfHtAfX6/hwRHaMf1FDSZkf/TbVfEyR/YeE1LAB71bOhXb/9W+2gLj
2yISLNze1raXjzIannt6bY7IIBDCPSBfstAijJSOzO4vewgsVr1a8O3VBj7A98j5bsk53I2e1wMh
yzUgDxDmjl77otiJEG2WiI5C8BHy2tJdogndsYyrSINCCr0xru7Itb8l1Y6mRxsjevJX7pKOkp5/
FyrKyKvkaFmEGmZut22Qsef2wlHRejtnEU6u/Kl4MsBKVqKKU8T6UQR5cHD2mbjs5OJ2eK0DxTvj
FA004hftyjmwNOxXjCGarEDMFKoanogIkRWzBQrtHYk595cMs94eOTpbrCUN5pnDitSlYC5KEBhn
a4k2+1tqPyO5G/5SN4WQX8cQq+MWDkGpogUTixUwvFBJxFwSY16yPs9hHYvla8aheLAJ1Gux2Iq1
TZgErjj9v7F4AT8NcdeYgO9ZpKT3+SdoUYANvnIwJQDnfhHeEphkWKhYiK587EGpKJHulN6QzICd
FOElOQL0pdnYEVgS4WdmDi1t4U6sGVgSwxdZKNGtDHuDacA5gXsRO4uDm2Pvjaacdvbp406boHNg
x/4iw5PQRUte4olYa9FslTLYb79bsjVxZsbozfNJ/BOXkVKUWB0IF/wZSswtJd4/tR3VzBavAFU4
IY+qEB4KlOIb/pigiO7rMZB9PlCJDvrO1rz9kj7R7Up07ca7U93OM/Mh7Tz49YuVESlJ87RIupDX
02Kz2ABqiWAZ1zI105PxqXgYn5rBWtam8VKCWlHJAoLZI9mPwF0WEIa87xegWopP7aUauOo4s9Qs
f9A33ROf9c1MN2d7/qImai+cuky0TPzZaC9FPL4XD9hINGCfFv8Ax7yTTG2f1Q/nd3Ay7wIts78G
1ydwenuiPk0+vkgbCZgHFSofoIwpY2mjXbh0mYzvZMYcBZwnZqd7OW4FNUVaMeo47XV4KNftlahl
WDutYg0GJbiKrfKFTe1977NPfnJniMLT+1MLKGd9SK8sHtt91g8WZWRa1j+NHOLdMjFetBeqroCF
GCzkwgKkD3lMi3hB7k6eSE+wID2JZihiDvGY0MPhP9MywqLzOAfsCq4ST1zWhPuIibyPcpZWwMUY
jnrm9m8TGXOlM3sKpSFFyVwsTtGBxACMScQqfA7Ppv9J4aU1S4QWy1339GsVKomcKYkRwRtVPc0z
I1okKsUpiejkW1aFsr+PRD3E6Uak7VqE6Yz/qvCW3TL05J0WHcliGBrRGIwBMUYzhlke5exLBV8t
4vPCJJKOrHb2nh2jCTl7DM6BHudsXleu2DsVNr4BlfkatBgL8QhDEBjNcfBBZ2Kfkw7Ah/JWosqJ
AIoGfWxhGqmRasRywz2iWHDBxGpKANjxMZ8sPZ6nCwFt53/icRnkt/Se3BMYJytMWrNkepGzWXLL
jB0hqh0xMfgTM3Eom+ZpJKWwbHVPhB2KPqL7igftZXzqWN0HSwxx42Wf5a/5K4HeCG7vs6cm1WWz
Set1l17A7d3idt2CqNJBhAuz5BRPD6dYIMNbcE8MqbUYWHVsZJrEoD0/gfDaZ8f0mIp7TPG4bYNW
SE4hIQzsSO7OX27g/hEy3SHlZCMTo02lh0SfMEHvJlGwJ/A34S29ZdfNLdOifSRGAA/AKZesiGRm
fLygUfIIIrRHGCFJEb5VKxqveuy/oLGg2RT+v1WsITNizFM5JZFODJ3ZerG+PdPaSwIFlmsjzXf5
7vjGF9UjPJJqqnLh4ZFYXQ7afk1+zFbhBjoXq3xW1kC248NjEZGFkyGRi9rkES7epUVuTnqfjon8
ue/CWONBm9SFOk8oBm8Zq/7eExYQgm4DDFFwIIX9U76GBQqjLCnbfSMDKBYXazByh1Scb0Tn4Br0
6IEMwpn7G0mlYAoBwYQV4OQMv6RA2DIau2VzvqGDmSX77w30Y43NbQSff2aXJo3GHMjUiTMnf/Al
VwQyzR2MGJJbZmIPVhCTFG4yggCw8DH38WEtYJI3FgTJFO86cFlGuHiT2LMrT/WaoE3bbRU0ATSK
4JxghYEhBp8Mbo+wBJIpvClUBf8K70P4ri9e7hAMjGb4Ja0KZ7s92qNLyl+r39SdeeSux/DiS0HP
PBmTc2G1mfTVZoTtSJLdJ+1ZRCKRzQkgW52V2WnXgXArszoT0LausAjMbaFeSI6b46bkBONZvKt3
x00BRc9mZliHjbReHqx8YVfJFFWklozUM9g4kUsnAB+T00ACJtMEAiBGbhWTd6HmgT0Df6aFi6ul
heDG2GGCjkPg0QB3hQ3vtPCUnlKZuJOZ2abCA8+XV1LWXwGDmCoQNNJ+dKVZp2U6glWjBWlxYd0y
aH0QlS4QtXAeHoNj0D90ccnqbeAJx39/8arPPL2E5dzGfKNiPJXDU2NWr5yFw0wIjkKmIhpjC3Yu
xuf1oGe40ahZmeqYbfBRfVtdiScTZiQsLWShjUXHHILDevIMu1v99iLhxObTHmvs5FUu/jlejIEb
mJSnguiwAwKgDHkXBqB8u9/k21vYP7RwBqx7numK/LQdH0byaa3GB6B1KZFPn9UF1Fz30D+oT3Na
ryWggYEDKu2Ugk57FX/hnYUIA5TaZ7Wu+Y2hlZ4I0Zm11vlzKGFYtY7raj0+zN81oqFSDVk0lsNl
ZiQzf+kdI3VdRXB1jc/qWkl/Y3YFMrkOcddxkvDvGQlM22Qe2ZxCCW8m1tpvYC/5gJ+NmGsNbQXo
fFzN1xP4YtiUFFPnBkMgJwfUrCZagpAeHieg08vnY6Y/68/lptldHgfc6gSDkOdcoFFPsnchS8rz
5bHYVIChbwDpCyvfDMCjNYLO09PjMl1+e8jrx/1ax6dPUpYmUpYmfAsRVFFC0xeKt4ASyFTmP9UB
xt2GarLc8QJyqCVGcojJP314AOSssdhT30z0vEREGd2/BOGsS2Rz+X+knclS48q2hp/IEeotTdW5
tzFguokCKFBj9b389PdLzqQwO4rBDc6pql0FtpxKZa781984Ccsy//7c8TA/Q923eg86I2A9Ivm7
/JTDCDbgOc5uQtOOiXnH2Phu4KZfXGsFXQ9lq0VPEQcGr1l+9VYTXjxi+eYSjFvjVjS3RV+1e0tP
sMq4pJ3hbTqICPpBWxu0pQSu0G8nQNMbAV9A4eXsaRV2KXjinJVzOG3dg/7UINN8kEyGK7yVazFw
acbfqE9zGvfRvXk0j+JMS4DAcrYRvedik7/jz0IGji2vLjfaXgxLsmuY3in3XF2NtBuDdQjO0cPZ
rdYw0DfFer7ka6NTWVMnDacOgy8OCzp/a3GE6A9gbXeihZm6CEkcGEMgHWIPbHb/Qx1mt1Tmy2Eh
XnXciq/kRn8SSrV+WyEvjLno8LYECWoW8To5ZDsqIrEHiApJW81erVfNDVarC6cRseLLIAwQhIE9
ZrROaZWmtuA+t6s5oU5fqJBAnHrfLcCj1DvRU8ifpoXpKLsCrDSiQR2tWbbpny/FF0QhPAWAU3cC
wjJorIqmbY2Xni1GXqBbglSCFPeB/APBLAmO/+NYWxAHTDCsEEBEHKOQIXK4FH0S0YQQhy1ozouB
L44S3FfRW55jwfzVShY3G7H73vxsIfoXa8Gxjtc5oBDMOPgagsUh+tTQ3jzdDTzRFw/9lNbzQFNa
CC2im/BWMEDQXd9etniq8f2it7JhyWU7Y7/46sjTx/8iUHCv14L63/Mv0DDENsXSKcj/NX9Twf0F
1T4U/IqAdxn7oT9AJqg2Bdx+AUrPV1ApmC1wOzYxuUF2wuYlXmZaZgfpq18vaCE6+Ey3LDbSIhd4
3ewgqCrc52r/Ei/lrZgDjO0huiHOGNXiuCLkZQfN+xgeobOfiuO0m3bVetq1B3U77Md7eZuWtkCP
TPhEdMFhXZDt7ll0jwTubXjpzngjTGwnLZMz95FAIEcM0BdWyAguLjeBFwLXZz5IL4fq4VDeipaG
GXPSFp8VZ052V/Fx2EWI0YvWCtI98WTEkj0Hpf9qBgBLhofoa7DEgFEvuPzgWrx3tP4fW0GCFWK8
CHCxBRMSfPzqNlgLmFCAhGksZC/0B1p/fm96CTeU7UJs/aILVtM2AJ5chKACAYCW4OoYsHm4o7ya
wJ5MsFjQVTdFg6y4otmhQH4Tf4Z+5p35hLMVnI8NWCzzRpCySpgCM5BZVwzUwFSCw5RDZUKR9ykJ
UJZpWfCo0g3n+Fztzl9ixvLQLaKn81JMbrBfQekyF8hOam5csZ/74gGHXsFP1YCL1K5ACZuBZhwC
XZ4GY53fnw1WrzMrF8gZYurehmnRg9Fyx3QX8sTjnz8JvT/xuQv208uh9QVIC6fniwHUvBVvX90S
BCYSWDoPrfh2sTE3TLQA4E/QXExP3JxgfwY6Zxjs1BN1nRi88T1amc6RUxg7d0yBFa1T0gawEqVf
IYn/JWIJUDYQBZWNuIW4Ty57yoqUMgXmL3hRBMdGoVxp7hQU7JtxYdIiKmHK9/uzEHTqr5U/rcQX
8sNl80eUJl8ts2W+B65ZCFCHclRfNAUxU45AuqR3WgQCzJkt6GGBuQ00HkHiaEyKBiVuYoB1HJiA
c2g8CAwKR51t70lf3yzQAdGBF11pgdLGIHwGSJlgNoizPn3sFwEIhKsKZKV8E31fwQWAtokemHbq
BTx4/hivs0VwL1anxBfgV78UL1O56qLligdGMoPEJJaauUsR6sMIB8RKKbvEhNP4jo7vjh0BagJl
INqqPdjjvvhpmCCUVwhgvWqLp7Zfudpdzd+romkJwmgteo8eCESBAeBMefrqBgKkdS7sDucCQMbk
dwIHF0oPvwI4yFRDC8oXHr4OVlEtem7cTLw/meVUnaJveQYVbn14hWKpr2GjlS4NtAWZ62sob72N
dcS6ZULU79Ii/BQ9Z/ElHsBuWeEmw0ISwQlMkA513uxAsKc1X7KdIlwCUoZ9I15AP8jvqJpIvsJj
Q5RPF/gza8ho78ZJNN+IpYIc1j7XvuAXRiuYjBDrkCPy06ILYO7GQ+MlNErUuwKi12wrGn6tX3m9
P/JVQW7T3dKt3QsdkQ6JnPjawdrz+Kuv/mDlpTQo4iUAHcQnw5mwyriA4ZHv6AtcnMfh3nTEWicO
EzX7XCdW5T+UN6uAUxdKny9KnuBjETslVvIGGp6+woJJMNsE7xGuFdVbDuGJ4Ysc0UYRgyDYitl+
eChQooHVs9mY6xGMXgYa0yEcCpqcGPOMqoXnWMDxou4AhkekaVde5cWvbHvUOBFF8wSFSfRGaYRi
aQFPb8KJYqmQGsqQlOzb8sGgdSf6PpjJVdAWyy0DyWh6QkzY+8FJvAtw/ip4aTDn6FJ7WTwWbw2f
D8KhWFJF3S8tzbczgyH2dNE85eqSVYyrwRbmFhtp5xioIL4EYr65aF35iXXO94tX0UkSDNDCG58F
07DYcIX/a7OKj6Yfis+oc1hfaWrBaN1SC6fbiLssGrDmTlq4fGQ+npiyHW8f7M4PtauiT8tsBNo9
i7po1FKSeTkFRrkVXNic5tUATMLAiPOGOHHk3LmEfq8B2bLm761l61+YyYK5yr2CUTgxm2mVNUtB
d4QMyaCLiS5okZDu2FJqy54WE+uu8OTe6St2R06YgqvHxs0YiV0PHiFQOocyf1xcXkQdABkgINGD
Uypc7g1KnzM7fLK+E8/f/7Z9UT0RSI54UOPIp/HFKeSQrk3SPsWamh163eX8oVArCOpicFtJlBOU
xOaeaA6e5hABUs7BBFXhsJQ4NPFxBQVRvWFW/I/1aa1gMOa7jJpFyOcn1v/C69hBK4aWu8xPQIo8
SFRxYhOWNhAjORXCIxRXq7gWpDS0pftq2209g1cRr/A158QzkHwkixJ5ak0tJTqd4gsioBftxucG
QiOUSgboTFfLFnMJ1tft+T31gseU5DCbj0D+oF1c3BJv56VzN3O7xxTfGEh5Xy43gycoL2K6FoIp
yMPIPkUrQHz1H5xJawY3fBdbDh8AKiVcH/xreKJZ+Jq30L0TXEq4CF7E5n52kWy5Z7CA8+GTW8AN
xPBgxv0UX3OaJTzMyKsWPW3/X5r+QpTxjQuuGhZqDVzeMQ5Tccj63n7vy1jKxmxO5y9Gtn2JCUho
bRmGqQgSaZrMCaplwLKmcJaL6YA097qzrPRDaRZrrex+uZyvGKhvl4Mww0I2o6HQMDFluFIeG1Jv
XIoU/cqDYNmap5YlUzgQDV5yY64xf7WV1/oGRc2yPEw7ME7/fLxgbbOyV57t2GuyKPu9tMX5xGvZ
2+LS3o/es7VIX4npwTMGCV9tr++Wn5vlL6IfQZr/15VfyTvORR5NdYiZhYa/CekEsnIyYq9QP+Jm
lzYvmfarUZV4xR/vqEoahrxkoZjXDmOhWmuXGbn29xvXLewdWp9y1bskW/h0vXf+7klaz+0N+8/c
xirikLgI5W+DxZPrLtdr53W28JZ/MB162O1eXmY0SOhed7vDCggPQD08gWdShtCsuxEiqq23eJ6o
EDxv++g9ek7u6O7d+nXJw5FTmiUeDtyUYjZHB1uxT0ucfiQ6a/s7x1m6vwz1FxPl5ydHboZ2QddJ
OPs+aaWzqlVJx1jPW92OaADiGZLlziTjs9TtGv0DaV1QG7+Zhfx0xfryWOMNdWmuaD8ys2utrdqc
WObOmS135isOB9XZi9eH4Oxmu5IFkRRv174P4dY9io4YDNppxbo1HxxCfubafpoL8vavzJ2r0E+h
Z/p+ZdckmnhuTGndze5V3EGEJmB0OZjtXwp2pMx+2jywbx91m/Q1++khs3HGwhxkp7MdD87TxR/d
l4OoF23Ne6v2oOru/e0txFonteU1SKPXuDfC9wrHJdyTkLrahhBP2++9ja5sXFaolS/22xuz75MU
Rsl5O3zAW2j890eDFtfce4+dBc3D+WKL6RLV5rhL1jDV3eQU0yqdVpF3R9luS9sKIru0xJLmz9H8
Rfii6L/dv6vFZW6OcT1emvAkVmLNi5y3Aqk17Y0VTQcUk2/9DUcIDz20Tbbt4EGEWUT3Gcnn7NwU
KdG9/p5iyeMpa2FodnGDNU1pXiBew1kuThzvHfiVDE7sjDQCjGf4Rmey4j4aJ/HfzIfmpTwYhqOC
uKSHZtGcMogVmIdtCud8Cm44szqhjTOVYODCe6T7E6w+zs7/aI9nBO3KTS0Ac+OPdiME7ASwtxsR
IrDMW2hOwkMJ+vRO47uwuaQrO7dvIYR8xI5YI2lMRe5iTzvUxS/3mO/uAB1Bq4kfZLksT8mu8tjO
dlZOrJOwwtXvq+XleUxckDQkvyCxzczJX5jQ9cmU6XdL95DsMpcJYTE3FL9/uHinxEv2/X6Lj7wL
wZBQV1sne9eu3HH94QPxgexRLL7PsTsjdpxZZNiDC68y2mdbA2E0vSKczuv9a+slDYEnHKoU/3wz
UIAo7NjxHfCdBM67bx7n9z12YTfjzfnNXFBF4eLgOFyITc3/Ql14LDyTI47lFpvUgfL+mrL9zrGL
o6ykYEZ598v+pf4U+fEgkrRIfIshNrGrlcnEjWTKZbXYpvPGPhvPUSHbHVk40LpJc6lOM22VzTlG
ZTii0Zm8uO38OUDqVT2a+X3wlHQHtXo5G1u9IHunWGY1AjkrwiXlbBuDWyN6waF21v+yl2hiffi+
oH6/7CtFWNrHZFhns+G+IoixRp41fKZAr/JLd4wUZ+D0QI1CWwhaUuWF9NWJs4doRNxD5nysBzxy
q/txbdHzvxvZC4A+9GhZcaMhag/Lflynp7MPKq7sKRLbDwujtc6tk18WaPk/jEu+fY5rp/A4n7eD
kqvj/bx1Upjxa+ytkbLJB2R/r+AUEzyRdSd55mfv5gmPPFIQPlnPihfpi+gu5Znm2RAN7Y+Z6o8g
aptAw0qPmohTvrpvdr3ijUgoepz1Ot0Fxvosc2c9HQFxV2Nu9/3NBZw4cUgLN4S7Q+iFUJSZ5d0h
uiMxI6VJ4HbTeo5SUl/QSSZDgXbaeobXOAQqG5XGyBPuqkeO2BxwYcFQAt20zJ4tTTyPcw76ICy/
N5XipadpWa/VY+brqt2+NByPw0/HcuPW4RQoo2yy/MnO/PmHst30mr0eHin4rT8REVNOuSDUgc1p
NbuJaPG0p+IQuuqfs0uDZtiAJM/c9WYY/MRyThTYH0no4F6L8UjgZOqq1Yh8WGjZ6peC9CdVkWBj
ScQMENNKfOfVIl0QOzLPE2m811NnxFYJGQf6zgW7qyoRPu8iIYgr+5EGE62uGo/FRTH/bR795KRy
DQjodTL6SBC7VjK3rRRHrZSk20Ap14asH9J+cjI4p0MCwzNYyDlkE210W3NwSXB3Eo5pQbWm6vj3
YCg/qnP2dQ1OLBJ7C1tm86qoJDFVmgatmN0fUqC50L5V97e2zTL5XnrPTuhGHta9LHsPphO7n79p
+5X/WBbILUMlPSfzgQTZ68OBcdayJu8waGMONA3ay/wTV2xnlr+UKTZJurXQemJOLxevix5S5LeY
L8nNSVJOITQWkqpiZZ8oikNu37IuHEJGpOqXJVf+j5tlERGpk85CUKSmXkne80ugkEGSoOmD8RFd
kDp/zI2P0Pog4cQJyp08nxbtpIKRcICcjU7cLJCX/3Kjvhwcvq+g5HYZMG9xjCVL6Nqnba6qWR2W
gyy8DjucSO+EkPi8VKSFGnoymUMY2PIbjQcJdge/XQjN6ZCKkuWCFBxQNYEbNG7U2dqoHOl1UNeq
5mjp6oJPhoIDDnwuWtgN/NTgs75sOosl1i0hisTeGcGhsHxnv9wNbDvF3cVVL3ftCobuxN6vk7hr
lxbat7q0zXhNoJe5Tv8o8rIjhRiqX7+AjDnipCCo1vvgE4AMV6tWsadXS91C35xFr8TJ83NnyTE/
c83BTQZZFb/nfocH3flW8UhOiEtH0t2msmGmDjgMTYuy9603fPXjJfys8JjP+VTLGmWUcOm3L+oq
jpZq9ajdI88YbGg0BXgB6c8HHS8hck1Aed9GxCX475JNnTr4RhUAlXBm10PmqPkixNKAs/Of8CYB
vNymgOLsnJYtIwKVb7I/ubIqYhdnvGTPBmz4Uu/oowCAL6fpnTojLZ3w6QLgdm8oNvqIyMNbpCMA
4BQoJ3quIGiYpj3QhdfB6m/jmavg7DZC8cueTZCEl7q4IZtN1jGEX6gPxCZcWl/TtzNKQOhez4VP
KiW7/fia0cGE1/WMc4zwvuLtUL9rft27OLtM9zP5kD2TvCPTBLrjRym8cWjDKeazZ7/CXA9yyGk6
O22PQiHr7Che0lJPcUVDQGJgctI53RalROkMile/NO2OgIQJ+xvdvrzKuReBXEynkYPB6BmNK4q5
5XywB9COs1PrQIbWn38/FD9XcuJbWTiIVcVZnTjb76e0RM8u2DsW6V6SjjLPBL6ecfVSZh8mVyaN
H/9+N0yafxQxlq6SF4tpmSSxal69X3qpmmm6mMO99HJJTt1lNWE834F2BruLL2fO7LFZ1HMyim8l
A29yKmKVbV2E5xBoyNJgs14oCA8pUwyHQs0CBzUWaXukxF8aupsehsXCGB2I2h4MwiWle+JDRJOQ
gWC65KD4fBztuUM83NF47xBoYnuWPbVeDb1EgqGS3Wm9Hx7Snay50ETYgmGBepynYFBugwM0QMLr
yOSy1QL1StTYMC1z1J027IrWna1Oc55WdzhgMEjboj4dQ3/P/l28fpYOxAz/jO2vP72x0BbP0IAv
NCpk7G44aA12T3/jVL6kHaD67IEi2dxQR2uRvc4xPnby41PyoY52j6/VA74MYE7uv+/Pz63sf6s0
DrYY8BMh/X02hN2gNxIpYPtifJGLlzE9KsmLEp4a45diVv6JiwizTN0U3h5oHq5dcErNmJL8krVb
tXUushvvzYeRIpaTzvIcY2lFcpqf7uVTtJ7/UryIGXa1CZiyjKMIm6WoG66O4WUV54ksyeN2JrvY
+MlEsZZ2R15D75QErP5mG6F8oXP/ekOxN/5l98I46HUe1MM9Fo7qXRt6yoJPrBU3MkLWTF1P9Avw
jm3srnYOYgSAtyky8RqQiA7LP3r9loSJydMe6BwZMDVh88Fnda29RlfNjb18eg8GGz7vUyZR0trn
3M2KhaL6GdnFK3nTVl5zCuZbeIrWQ7BSq/WC2qiWnR4r74ToDApYVABndA/hDqKgVvgcWrGGXqNO
k1yEyqNXPkR7k0lNk3O6LRc6eaIY1r72L+UiwIgDW6jcO6G5taetNTrlEXd04V5H5pjHAs4t1el5
utZLFrlK6BqNp+c3IC94dCuEmCV2LUFlopEkklOghfyh1/fJqbB2nKfiEaj37dN5EnZAAorVsCZZ
pJatP8tnlPwVMpP5UnrByQaPQvqWwAJOgPnyNrjlkGNYXkHn7g35jj/l95oPWRH/rw38cDfBHB0o
DERsCWyS2jiEXWYgQgskRto99MNl84yjyoiq3+fY4HBejCffpBKADDVMjwqNtceS05Idc2YuHCNw
qs3xQc99ZGfT5OZPEdIk23qelngsBA50suDNyH95av9zhoEvGhSfODhTZn2fYU2fJKQsp+22k9a5
tYgjkbk6M491sUpVDoK0XCJIxZz0oz10/3PiROWHOtCsNzA3jx+GGA+RS+oav2VBqz+LUyIPZM7Z
XJikKz9cTAoD7+m8oX++6vE0I6+I+b1B0RwrMDOx0huFlhtxNCAMgEpCZKYLpxEld7fViKGI3Ao5
N5SxO8REw1HL7GSkl2Iqh/K3iLovKPb6OQUMUOdfUTbqtd/QuZensJjH7XbOsYUOm4qoDmEawgds
Zjqs8mFHWW9QRzcKUNDOerH2yV2HHodIyuap2qkufpEdxj0USXxCMoggdaLnrPG0YooNdxQE2LPR
JPGgCZp+iOqM4jchQ+mXs9H/xvVfn0Us9H+vOZV0mdXp2G2JZcxe4QVcPCldzy3yqrDqsYkFTuFv
3ExrDX1YaA+sApY7RwaC8XwKSFM/tXgd3E3UvvB6lnVuj3dYk7NYUrdwoBFm9+ZCvpPW3NZ4WfES
sN6Y4ukKmTeE23oVIdo4b81PWpdoQQAoOydtCKBxrUZgF+Qbk7jp5E/Bhc3dpc0J2yHJfKrnN3KO
A9NBgpyxAuzb4L7FSyil6+G2yJ0mJ1bJZbMHwD8hVCHgyhwAb1yyoDpbng4mxH+D/4L8o9r6Swzz
3IKPyqGU2m6O88zz/BMbJBPfStgks5tRdzmp3kE11GzjDb6z6SCaP1W606JmfaZDYL2edyE4KhrY
i+7H7eoy2bOTcQ+gjHs+Ip1mk7Ev00N7xo0SNThyJGKmXov7kAYlvAu/ASAjpAAVwpoi0MKLHn5f
xOlji71hSvHaQJ9AkOi3pmO2vD/2hTBdv6rgiMWITmqN6hpGI88MbsrRMkz8wvJnsl++QId5SfnW
5Sf0aTq6JHLZ8vPYe5FlZ4+bADN8xABoUiVSPj1q49931as0RIFucwpn31QMQyV26npbreXcjOUw
KLa6JDudpj8ZJhlgau7lRfU8KNWdaiHIhvvax34x0No3PkZASksQ002osGfFUSirAwIL/13TfCH+
354FkArs+LH007hA9QdQMMMLbcA/dzO22HmliUMZjHtV8ZQnEKT00I+GuSv7tWxc7ObVCBpH0Wcb
8lDUMfILHOXl/CgHuxEL0VmwNjIvYne06Nk3DOlZS906mNiq7ZE8F5K6awkQuBokUqhbd9KtFdZq
JSFiyvlNJ01Ns267JrmfTeoqsozFWLf2qHPoCN2JUFlVrbwsfzmHGU6o6XSYseLhJ31X96pX9gDO
xTC35wrEFmCsXCl2RtXtqxKPNOu1GXo/z1y5hL1sRLh5pW7YYBGkvGrjLdlKx0a62DEfL2wI9kha
u2FKVweOUmlzdi9xe8ys+3+P/Vfi5I+xNzRFn1Np4T54VWxVQS/l1tAZ+zRL3K5PwSKx+DLf0jPU
0ShaWKitDBW2S6LYw2WJ1byfM2nFgOLs1UNLjjXvEsuLNH5uJdpVl7URoGuCXz01ZNDpGJ/1wXIG
6TJA9WOh9UmeLyUrnFX6lZRCTqxs8pK92DxJrSdC6P79CeUfO5zAwWQyFAwDSIFS9vtK25pRO01D
BrmPg294JAdPH/zUWHSzZUViCcl/mP0PNxosvt8Q4V/f+2qVJxltnBd4/MGHIpBhHZebS7+OzPWQ
uGrDirgtlWM4LFJ4UtovVfRPU/6rz30FoodDEctB0aK8ZG3+FLyfBt9mHQtLJhmoarObvbYoas62
jK/ueRGViNSERKK4l7acLQ1sENjxMWFAlOenoVOfVM1laROd9RlNr1/u0w/Qn+s1LGoRa86JF3n1
9/skT2PYGuG5uNUv+/o+Uk9EQMfWawoFYPB5ys762syW/37Tn5Ju3nROqpXQzmt4wV+V/sU0x1H0
Ep23EgTlQz7elNpnB4u2OCUcPWO08kMKI7hJNtbwoZaADzVLyEPUak6tGkQKr4qzzIb5ktXHrgKM
Stf8XduauLbHy16bPiq2xn9ftPlfI2XS4idf7ivi7uqiNeOsdtqQFFuOmQcQAVd9L7fQfC40i/AM
5XcynjE8Ew3/npOb5HB0WSARpK2tHcUPiLgf8a84BjuzvUVPLP4S4MarHvcHoZo7I7cTnhwXtEfJ
PrzhxI9lhvCZEGJSE2lDdcPxF0D/9FrSD4I07WIrwJ8CzPZS57eMCeO/HmOQSZXGkAoQolxFOxGA
eakGxUj389obyR570LBOjnA4dAZpF9B5gHM7uBTS1pP1dll1r9ZT8FB9ULEOGGxgbmMKfRQQFhK8
dY64Nb7PP0tOIrVbKHbx1C7bu2xtusbBqF36BL3pjJrPEm3+6T7kN+uWuY/CZY1bYvr6SMmQZ7ZF
U8PtP3C3GLZl+P7v2/wfi4dCSAEhYITVWJwcrhaPmTSoTQc3YUsTMSSVsvBCKLIUg5pmz2h+tYtz
uDErGh/0MNW7f7/7T9Bc/f7uVzhQc0kuZSuN47a6eKVqF4P4VZ6v+TXpnUj3WE65qjBbVZ3LFenD
5zh7phfHn9v5fSntakP3JBzkJmSMGDZP+JWC5vy6xorZ/n0Hww6UrUvlCQYu+FoH/6qkq3iI2ySf
MICP3KeuvmlBZ9HUmOaN3vvdYI/KoqZwM8KbHPRg9svDqP98GHl74RZMhYXxxvVdGvtzR6KcrN1S
TeWcK2b0wzhDSShvYarexKwgCyDf6lVkdXVrJUUXggbWlwTs6FJcIA1tXdxas5WJK0TlyNKKAgH+
EJsk5TBZ1cV7DOERSuNax4/mM0qc2vBr9MS0kBOvewzSXUQIVIKrxm+L8o9mP7MAvwsKO546U5Kv
5mDedvI5kobgVuMhPxVr6W7EXoIv3GCef5lxv73X1YZlpUo/M4pE3Uzgcmon8+AObplUrpEYbgpZ
NKITLxcWHbmz10TwUlmMmxCGtbwv8WTWCdyod0VE3wD22aDG7v/zAq8eiZk6JElXptYtDnJfDkvj
4/kYH8tHbK325fp8INT7YN2wPWxjxAD/fvefdsjfb8UXxvDXPG+MshwBCvRbNqXsFfhg366tXbqf
3OwQ+r+82X/dC0OSDXx2ZTpWX1vQX2+G824mx3UM+aWxA7wHNNe01+FB+Q1lFEN2/fD+/T7K902/
riezqM2i2qvgatJM8bKxt5NZseyH2THs6N93kbHMjJCjIJB9Zd6qbbIgDPRjurTr9KLPbU6QQU23
YYpWGf2Ofw/EDzcfBp3oLXh94DY08MSu9Nc4SGkZJVqgKpvhcrHDDEtl9PkKOWaFuvj3OymiDr0e
ir/f6mpXr4M87ifSDe8F1axir8YUtRcSe3tFdCJUMnmfP5h288TmlDYoHElLOgyCxLr5hRn2M5no
61OTTkRHkNr5uhSrdOksK0HbHI321pwcq3WIj8dZqCodQlETjMCTVcuvZGygrnrQA98gwYAwXbpp
9AJcFgsW4/nkG2TCsEckYBYe2H/GLQztbk+DDJXPTPMm1JjNsq29qHKL0clRJwIyYtuHdwTPfUeT
+p4qOWbbvaxmtd9iODNfKqlPsDXbNOiTUR1LaZWGx8y4ldonS/eLzG/wrafIRdl/Mm7/fZvA2X/e
JwU8hzWR/8+167CrfkiGNmtnzZHPak4ePT/+MLsPcYiPXCBr1a7QYUtcn1+Hiwoj7MkPsaVNlojy
oO0YdI5K5zy69XNU2og/+vtA8ZnI4UuD7BSHlNKxUl96vbxlL6Hl8FN664DP4Ak/WR5HxOxiK5OX
IDg3niL1ATRxqFAc38UY/9KgjKDMRU4TOErq5c2yh89AjuRAwniwn6O5i9fjtL1g/UcNIbuVsrWk
dZwspHFR4AdQgx2t2HqsTyH7wooVkJS8jXFVm147Ljo2L9XuLef8BCRTzdzzk9nZdYaPwv3sZFKE
0kRnFZ6t55dlVx0jaafHKwvLr/Q20RaxudBrDpdrxViWSGUoXVjrw9058xnAjn5ga18GO0uc4TjD
B+gRzBjykj66Ci5aNOmozc5L6HCpH4RelfoTYubpcd6/qsYmDf2c50YT4sULiGXk8FIGMsVoCfQ7
yL9sjv9xeFC+zYSrJ/ZMrtXFNMrmKJFFQLKqXewa07sUKxWPrI8B6Is8Bu1Rku2s8UprP2B4+qcv
fZSS5Wk2h0Ydvw3RoS5PhrbrwfT//HuuKv+xetHtIIh6bsG2pKPyffUarCHHtT3sjsrijOtY681M
ezZ77k0UnuS83ySP3ejr+4bexJaIdq6v30nSrZSiF14NdvfYKR79LesPFei/L+0n+VRl7BTQKEAp
TcFF/vulaZUcYPw/tMdpflevuludvreTBlSVglSn/bJ1/6Q3XL3d1dY9AStLnRQjwa1v0SJoRBbX
R1FRR2vVLN2hXYiT28y9YGAhs782zr8/r/aftwKaMbFf3I4f6Js1L5S0G+XmGH92+IRj/tA52eBa
79bTDFuHYzg65gxZjW3iXbZhXZweVJSL5X3uo04KSpso+j4U/iY8bhXr3ntfOe3FafC1ydzoAuZl
2+YtXnjvAi5+O0Mhhmn0rN73v+HwP1kaYjB1jYY0wJGhSGKF/GtTnJ2Dudap9KviMNhWJmtSoNyH
+MGUl73cs30hdJu/FTOyv1pwq1l5tIpwmdQ0USVQhqzYlpXauXJM69dROUZl2lbFR0jRCS3blEm+
PWOfDxKUnQeLZtdLD9MglrH8KmhEDZFqS2fwAOqglBCIbFR8CsQgOE7w/S9p2biFLH8McgMCbpmf
Wv8xYFAX08HXHoNLudNpWFwMRpTwI2kdRjhdzgo3HjgEd9X23/dd/qKsfN/W6Z8CYIogEZ12qpgY
fw1WrKpjE8wMeVNli27Ao7Q6phqq2oyUylzq7VrF/IRmSwBNy1IflBK7Mi296cPIB5ec8wSOgPKz
1H0K4W2ppeUqtD/aAH7GnAGJNh2ezTJZrvFt17+k0Uta64sUDkVB46CA/1HNnTBGUsa2PSGzTiL8
UbJTy1qcpXfn2cJMQ7cFAprVGJRZsTOgK79IiNNBPKP8NI2Y8wSk6HL4na+snL0cr+XSWKd4l110
Hp3KNUvVqcyHtNuYIExx7kha63E8SakBcpt1aZHIxU7Kp7tk4A1k2aHE99Qzzg/tZdWY+H9D0rO0
aQHuHg7Sg9HPXPEabagt9fDs1kbnhdYt086ZVZOtWPjP5rUXctk6fiPh9DZo6KcLaJXJXaPVbgle
Ba4aJf2uvEArMX8lSojK7+q+Whw4yTpVWMP0LzLoX/d1MEYt04Ze3ky0T7OYeQ60Vqn3zUTdatqR
diqR5pRzjSPLRz3QW5l+4bXJP9cUMk/p21kS2eic0q6m1qVV06KdB9g3kNITv5pmcWvSmA5KaA2l
vjHwziNxSu0Vh3jasPJoNfWRYIyOTmL91kn8jxV9LoPiWxyBDQ3mrqhv/xqQuDKKzBgKBkRZk08S
S6VjIC7C14yLKDkcQykK57/lpcx/ls3f3/ZqI0kg9aaMjbWrO4cQOtzaPi/bDqPBm8Ej2G1tuTgc
UJS17tfRfHyf3ZmiORV+mH8CXM6YVTSAtmbnqpuI/9Z3xkF26O289TiK4ezhsjfiD4hhFE5CZ0Is
HoMtEWVHbEDy/f7VWndC4LoMOfmxtryenyoo+eRI4nSMVwQhyChKBF3ul4Xl5+eGnqHJClu7Cvbw
hZf9NdxKdFaD2VlHd0Xzuw0l0K/xoZjpiypRnFGiiRR5I51s8tntc6YsZnOSTjTOTHm/TEDo/305
6s+5KC4H+1EBWenG9elU65EhGWqoHysI/3g/Dki4O0e+17rDGeuPO2Pu5RtpuikgytkF/C6cWvG2
5fDq0HLbKW5vebin1PtLY4cHLfVGWijven8cR9/EDifZhG+/XLIoz74/waZkyQZtD0s3YYVeVUdh
3/XNuWvko0xpzOp2N9AIXrMcl6Hb4Cm4U6Fc7s3zckILMCV2Gjjy7buFuILuBQZKtZ88JLAMkbS9
07o0DuNCfUYGCZNW+o0ZKa7lx7UqkgpCztmM8+j3h6uqjXM5ZYq00ZK7drZrSK4xYhBqkpN8qwSU
PZOEWT90IJKTOn00ZvPYjjWdSEybtNhuRxfyWl3CjuBuqKO5loqEYGh2gsatppHvyR1latAgzDBw
/PdAa/850AoMNpKtIPV/rWN/TdVSHRUt+D/CzrU5Ue/p2p+IKjnjWzmJxxw0MXlDJU4ERUFQAfn0
z9X6v+v5TWZqUtZkjFGBTe/e3b1Xr3VJtIdat0CPAMfeDQ+oa2zOZz/ewEx6zCZp9oEahwcLZV+B
TAGcJDI6+dFrwSzGb/AZDfbZ8HKkHMbmJIz6KqKtdLUGVx3yA5SRQgN5iG58eNPdbKHT9EZSsn/d
mW+XH3HNf9YsKPfh4lTb0ZGm+r5l5qhtd+6lhTK9HEIVLpm2gU+xamZblu4Ofqx9T2IvthOh6+kt
s/17aT91HVoPSFkV1eIEts52PPRU/z3M2l/2BTgxSo3soGDZhv7NA6uNsTsdEgUqu6ACrR6U9JLQ
XnlgV55ethz2fiNqnowwG3S/jNNYZEmVef3QwI2hzvt084MDYosPNEHq6Rm9YB68s9r8dHaT2O3l
D91pZT5bJqjU0RZWWrD2DrTkHepwBqvtge5d5I4U75R/nuPBnv7+g9vGkWOz83AZQ4nYh9eOzIh9
2WSlsnkAnu6VvNcwoAG9fJnak/1K0ANDevNCrNcN2owd+Fl2dDVIr3YuaFfjLR/DovzODjbbhhUK
kxcgoC7xxRhU9FYTtlN4eXpwEZw3betTP21fAHPuH5tIKympBIx83vdRv5sU63iBNZmIV55hSYGY
2jPfOQxwIurUhupbQ3acEg+5BroG0tCJw53z0Pah2thNVH1aInYI1TDkiGXmxs3jBdJD1xw717Cm
QxsOGCco6Z9EHcF8d35pmXf52mfg8UOmZa7D+9kJNcEWPewCxS5a3LLANLwljca+chgio2kVA/W9
9ZO30g639azw8jH5gfpE68MwO47OzWBjfhVmeBmsoWrbve6Ho6TztqBaPlOb1uHtLjgvT711br+a
7HSmY+DnnatFsHs2N5qHIU1LMKZsgxmB02GdD3oPt3p0PbCXPeKwUQkBJr1KFXu2QZ8k8TRuY1AU
9BMI+yN1nNcYdEluucWrkgO9HtB8e31sCEGeiDFOJaIvPZhrjOnlM9Fch7EdXpSwghns6BqE3YW7
D9mmV6v38hO87R7tia+CTq3oaCKzCfYtxxv84I3+xGLpv8+Sb1HTNdGtXpwrxiPMSyi99KAy7tPK
vTw1vtGG1kMyabz9sIR2tx1Uo0POZlePGUEj+b/n619y0t9P5Nv6sz9uzZNa9npwQyUDIqZYAiS9
8Q/8XyTr8pizb4XKk175iLdn/W7gGLGnnuOf4si/+GcVwCW7KIbRo671bXHZl3nrXE6kXlWhejug
8hlRZAelkwM5Z6a/xBcQv2x7XTwgsOn5TbGhhmx+Unf8y44TsE9ECdndAypnWt9ydEXJz7tzu4+n
hUnZ8zJVkHwe5J8CyXggGdxODxevI5F5aJpQ3WwfzASYzoj6//Y58UzN1X+VNFzvBvri3zfq7471
VqlQdYrh9Cb8vvr2nH5lK4gRzuh/GJyetOWUzqQ3/YFGLIkTLOhJNmbp4T+tx6IXKWs2o8g4oX3P
A+PFHAJMbOlKVIN2Bdjv5F5o7kTB+q1YXpY2jKmnxxMUhhYzMw3015QEf6SOnTdadQjlT0sU/qL2
qfTi+SlwahKJwd724IAcNNPzQ0mrwriBRYm90I941PhAxh4BwMOhnVJaTGvOwmQSz4uwT9IcGvNy
MoGPdYYQhJssY6B0Q2hLScugREkGqNW49ruxTqIrVIrkorTM5S7NF+MYDpRmRSNi+5m51uADAgFC
OWhmp/RSxgEa7oKVprN1tA+P7pul02BJf40x/DgFb9tmYL+cZ8Z46/XftjCo1C/57MK1+FZvgBYq
qdJ1eHaBYU3gQnFzJGJrf5lB7rZ7PwTE4/P+cv/S40/bgGa+EDynC/wd0hUjYFuWzoDlNig/lejw
nE+tJ1gj1ilMPjCejBCtmtCZ6lJZbFy4IepBTD44TV6oA7FdnAgRD7Ms7D+n2qBelRuNkUTyiUSX
HBsPBYp0QHViocAP2frFQz3lIiKVVmSoJ64DZ5UsTtGGjOLlMnjuXtBWOKMspUebZTxHVQ8c6naA
qPsggf7g8gkEj07NM63fxQ8BrWlLrvMtSkSojuYduqopOXzfCk1LxTb06mw+7ikhIcjojFlpgUTt
8jdj92qQ12eTohgrA4O6q1EFCT0Uqldby0qVIn4M1Rdga3RoT/BLbIjFzo1vIrAUe3saolfNCIKY
3WtO+f3qZ72og7Tzyby+Wop/XsxV7zyvX1UI9bajgmVrHyGlYvtlb3V438PYsH28pKsEBAx9M+FF
o4tl3dbqwFzxQs2aRxadzFGCYfYnp1+VRV3dtiBjJ9Iu5921GRjQ12oDGyzCFjHqs28ocj2a1hIl
hHve29+/ZyRDzfUduGzaj3RaFrQNIImI/cq15ixzeldEtpNNDKP6lBaiXA7DkpkofkI9zSMKgmOA
fVzE6txyUMBI/NBX/aqjMgmPTDO9FsFhP65R27Gp48IevXO4w5R1LZMChnfe+RXQZfwmmBW4ESt4
8bB2TDVynmkPngJDy14d2iXSrw8HslrFRaII4Aa1vZ5BtTrR/e44olmuD+8YXa8lVzokoGDfhGJO
mowr/UENdrI+UuxCNCudAXngovuTnJLWik7+VQ+U5I6QYW7Ufg2jyFd+WFl1ZNV+hpZJOeohXwYR
Nz07zRNAFns/6a+hBOmF5a88fMk27Spvwgolq04dxMmjBpNZPRFqtqz+VJUl+uO/qhiQY9RMYxp0
JkkyN2HJOn1Z7WJeumY3hpnstYHv/Zmxs3uDy+FhdwGFK3znivFeg8cuR9n0KUE4sQ01KMfLUCsC
ouX9J4lirGz4mdZf2uFJN8IGORvKXbmjudnhs61cUw0biG6Kd0Ceh90g6z+mNpBAn56mbOspBIaj
3fURfIZ0VatRT/MSxgvuq0cQafTaXi7h+fRp5IvOBRLSB4mP0i83fgUate/3aQdnsLeDkeqeLn4M
cWBOIGXkIyiCaMaziFxTj9RxYAGV78Y6JK1DasZEibn2yCFLFG1e6Ygx6ggIk7boZimGGxoTDzU7
aQLGHJrgsLrmk3RziGh2grhlcNGGJ7oN4IGwEzc+DVVU3Mpp0+cOuy36rrAXg2NXQSVbbvNWkfIB
XIHttPYKY2lmMKXYX9eoWZBbw0hqwd9feuXFPdreGaq141yX7kLv0B+dzlxi7J4Ruz6+dcqDDUfL
JR6dEq++BMTi17c4GdWxS5B40YL2SUVPpYvOx/Gum++K0HHwK4M2GcEvZVuv9FrR2tWFZ/qDR60P
jJoF+Qz+dWntQEZCD+87dI1pUA2jwlD7BRTW07f6JVvF0ImdlcEZwfJnqpwqB9WC45RdOyd/5D7S
1wUpmDWo8QeF21JAOj9xtzWCfNi9mJt0Dsyyz/3ZS14viE1FxWG6M5+P+3HHqjDh6FegIEdtnkJb
EwcQqZ40v4BLKg/iMjg2Ls9LG7bZ05W2PT3Ucli11F/1u9VbH0ov1abn3RRl5sFJpVPgS4V2H5AU
5Jof0i33pXhCR8tydGKbcaa6iN72v66nV9rKd8vrc7s5P9VfrDn1u0kuOxFJR/3BIKaNlt7lma8q
JqiesNdWJVOlG+b01u3Y8X2qyXvC1vaTV/00ylcOHjHqECkAJIrsYKOsTpbtnhFY6I1NWAWoTFFu
ciCrghKDuaR5DlnTyFDZrB1l3UQn+UIzeVHb40sUI0TPXqEvbRfjxg7+HSfdSk5/LD/0qNF1jHa2
cYPK/CfPV/aZXWpWdlqCswU5TkqgoVtI7xA0+MfH5OO8BsRhsqkL9pVN4hDDh1C891U+El9AEIGg
FinLGBcOTAuzR07t6lLF781f14e9Sxf/7kU7h7I5+Rif/CwSzhIoq1vYNaCQu+BoqcN5B+S53RH1
GlePEJ3990Wqf9Z9HZU4uW+wc6ZROPpWb8yV0i7jfJc8jd9pd1iapzEabILeMaUh/0T3zU9H1P62
qvfZO2KXzLKAcf8effarbW13xUEd2/pLnsEafCHkal6o8dGmD9S+dIsTqCO18K5X+jStH9KD/l8q
jSrA4P87vv5tu6dySiM91l06gyhyzVbnnPgphRp5QrV9k7wg9LuCEQ4wAFqtgw4M/agcgNaevPcD
+Y++kKNXQ9nmjBYpvNTdk/Zsvztz2H2JKzFct6Qxb4BsXyikHx1xJEKA0/NAAIiX1QXtBzoXYHuw
RztUP3J6A4EdvuBoPMtnag3AH5bjmQADwah71UdOp1MVfrzuB6JkP9RoGKAf8Ke78peC52+j8g2u
qld5UtnbZveojAmU9gtChQwoMXhaj1phUQxKaiAjEqbeK33t5ee/zdD4qx1ihPA8kblZ1o3E4T+T
TWtNJdX6ajqrAsN243c0hGFmqAh401/l06o/sSN6WWIX4ve5Ne3Bk4kouA94AHIdtnQHwOEDqjgQ
sqAcqq+5oeULLJyQ3fWetKmOwgskv7IJTOWc3Z+ZfnENMwAO6Cpu2Lr6aAIufqC5XXB6ok8PFxpV
8/08SSBm0b5g4POSoUJJPnVNxFF+qQFcxddBf759UlY7SsCV20Ux6OIlfR7h4aPjpIDGwZAQXR4L
EgoDztoWfSVEghGtArpNPyd5gTRpHb09nF9QhtMwpkD8SncI3HXXDfqkL8Zy/9Z5HDKlw7RcHsju
rz69DjCjQqwLI4q3C+n1n2cfFkKkqXt83s9jD1mBsII/pnqmFcU1ZI+VkgyyIS75pofMAXyOznNv
bayt1fZXf6QjboLQzEAkfbaPKbZLPYmGGTd+y9jwgaBWocvbF9GP/nLXRZSHkygOUBr57AH9PgyQ
BISCHSaMZjBQZzoc7tqiWfXoBgEviXbd2W+fdi/5C1ifHooup4ee56x3VG+A5JYimSkabbRxbxet
f51UT4i9ja6otxjU0wvkRtjezMeVbwq9G26T1YYYGBS/t4wJhRtP9bcePeI0PrFO5o/SWws35wAi
m5yLs9HEy33YYF9JrGhNG0LkOj8uYX/1mggI6BNM6YusHjhrRMl3T5eFFjyAfX6GdjgdQtSFEueZ
TkX0E2C+532Vrywb+vM6nyrY+Dr46FwsCF3Xj4r9E3r0iRzKhdK52zdrSHNFRhcMLTCw8A5UWEGg
K9yRkj3POkIyiHfnu6lQ0SBDN9p6NNw+QK/zoD+Dm2lGzMV2DT9jlD1ZEBaa6qB4gW9aQNKQ61F8
C1kRj8t+g3E7s63XG7x1cIT0EL9Du2auqcDbExU2dOvz+koKAQ02Q/Og7STYUH2qf5xa8QPgivLG
X3w8dDfQdfRNjfbrbz62Sfv6uT6mp2nf+HVWqsmp5F5Xx+Bafx5S0mPnwUZ+pTB6Xj+fH67vqjNP
NQ2qTfPB2sFHeVQOU3uL+I9aP5qJHViZPey5+eEIvYA+17qPEqKcLiOIz6qxxs5g1kD8m/QhWyl/
FfnoTHFHy2jxqCenjn4fZL9otNVqNMZy7tzRgpkjZXN191DTzRmX+ARY4aQ+ZCsX73iAtBA7O+2R
DYSaPimmiYoslx6PKiqyF3q0E4M8+5A/1+Z1VNtXrzTgRDUAogAu29bM5v0hsrb6Q3F2hhp42cb6
PMECs48hV6SASxfOS6E1yNt1bu+E7trh49x8xeQ3bTYwiDqBRnrHDl0JfXpUdP9SpkGVV+RzdJJW
tkvNfuB0GBXggayESTOL9h1N6DQ3K3BWt1pDy18ZJNR/LcUZ2T3FraTrzKEOmr2qFR1i2TFs97V7
Nug931795oCSlc3blNqrOnS71Bqy4mvUOpAdnPvjFIW28uTtoPeplbVNz7rgGmrLS9TdZ9x7k04X
Pao5SEqBb5/3A62KqcQ8NXv9Sb3CimhRXsrMmUY3bWlBJNGA7t8mc+fUuP9eTNSfrO/bWtZeuqY8
J8fL9MisYsXCeSwIyPpT3IqvNYOtMuitKcYYkFeE4Iz/ffh7gfF74Nh3kNZzqD7Cn/ht4+LgOHq7
Pzr1FJ/rrkrfexnv3DHFiwEdMp41NSGSbYPDS4f2KaKKyAE9oYw3mU6pGQgzW+NC3w6VOd79RR94
F5dy9mA8PgeN+6gPxr9exi/e2KP05nvjMTyj8H/f+NxWq/G4DVZXN5/UnjmY2rwMB+B0NeUfWvID
5I/d0n0i73NFLayCwk0Ud5vg4kGXCXSNWtpxAGWiT7ThnwevJe9h3XgIXyMaKh5CIQGmWDVA6kiL
nqAosH0/Wq+Fx1iakveDtWidEbkiK9zNyvVxqKEERR8bLRlrNm6jBuCtP4MYh5+niCezCvfpz2bu
8BlQjKd4DQUNEVO4kgmQkgzGSSCj9+979Jf9R4PNLk0T/wRDy7c7tE+Ny6nQdXIO5Gwu/iHzzRIR
9fAKU8q/j3Rr5PhmDPT3sSMLn6ZpmzdQ238Cm5PiaEW37asPZ0jTUWL6yMtph7JPO3bMgNpOOwE6
D4Zoi5cAEkrutO8NdcCIZg5H+/X8w/n8SYjBDjmNNgCddNkotmXy/Od86l2RbXu5gZrlwcthle18
mADMc0gLRL7oQxfDLnHovPV+wcxne4Qtw95DOwa0pbKPYA+AASbo2bSzemNtB4h/Xdm59ft0llIL
aYZd/4WehBaSkWw4rIMT2P7Mjz9+GNO/hPAmEGbd1A2qg7r1bauhMuEl1WPLfDyuShh4D2NRjNep
DBCst6jpTPVZikTuK2Qpvbke+9ULNS/pVE19DZ4AYKE/zPk/uRZ1579nZH9b8KxDWZj94nKcWYdZ
1aeOU2+9zji7scVycuo2kCPll01eXV+26gusTvjb9/RqPMJ1kTRXKKsUa1afrj/soep/sXOTVhtL
UO+A9PrfsrsDnabZ0bzaKGISLFqttz+7xbK5sHlnf6Zl1Fc8yjq2MY3fKKp347oY0oNqthOdrfXF
vhNKYA02QfPBNL0OmZISgNKvVEoScCgB8PulP9Agqpx+OPG/uXC6Z+njlBACFMa38TRP28Y5XHT7
EXBYDFkAoAQ/Z9thotMZPnY87Y01HPafzJjUj8oPR//LjjjOm7gFPCCD953eoNBVlW3nC+rrlyfF
2OzZqgJYxs7RNX1vs1lj/pCS/v1quUnS2elo7L/8Pifb6w4ISq+BmLnxduU878baYdRvpWsWiAAt
8jth8lHbJXW54lh4yhkkWixsbv+eWDew9zdnZdKUBnpUhaik/90vllunosWJ7h9zfUFvM2GPp668
FkbCz/aTyjQKLi8k5/rR77OD7tKhXCMDFLtV6maQJHXwMLmnwqN+dRFCSfacUxi/DFeLXTMa7t81
9L7gNLZr/4cTN/4MOE1To0Yj521Qz/h9BNOz6tTNEUxGm9IgD+GWSvmCjNV42gqWLR4pJ2Diszwj
8gFCrReLkmac1N9RmIPRBJZTinlKzz1fgpYFuTVWJ0qeZv/1BO9S9qyct8G53Y0uJyYAcRUAwA8b
1pPJ4ZeCUN11csgj3ZqA8z5ZPxjjXxpfHRNzBBplq8A0vncKAiPMjdTcb58OBx+Ira4iwgNUEnXb
V/MXm9NklHjwUx8oJAQHQ7U3gJwFYpaCqtgAGb56BIppgbBeFvVRFYl9QOfx2soHais8AT7EGO/l
Q/dC8fLfN+XPFn1mMCzEtLEJH0f/exzUz51OM3OHGUN1+dIixlB1oVrQSqfDr5jBhLjj/33Y69FV
hmyjQf6cP9pnOJyvCSE23BUIW4NF/eHE/thXkvNyTMFIsUXb+w4scbap0l2NOJm15eMFBrEaDU7P
cCJ4P7pd+O9BMH862Le1SjUa/arYZjZj0wNaeutxh6TP9SMbF4/98fFN9dpJvegW+kR/dR6On+kz
hWoUDUMtkmx3GxWr9QPCD9FxKAVBkSAp5844HotQFRC9L+EYP0/PIajpUfx0gAo1X/Y+92iZ/PtC
/gRE/j5q372iUuX9RP7N8uOURhpNedXjkOE7HsOioqca2t78h36qP5uIbseEvlO1TaP/B++joiil
et5zzKRdag3qgsh8ao897U1Pr77KKmTnFw/umZhum6T1lc8rwT7xiINEBiggKA0Ouu/06U3PqaEY
+dQ8PJV5ZGWPPwzOH/7n24l+i6qUpm+SCmLqDM4WBWVhPdiyeE1TXHZSsYNVUfvFZQLKV0FS7bqL
t7/8MFw6wt2/+0HHBpBmQ3cG4ICQE3/xux/s77usaNl5W8DtjJ7BXfNFD3h4Bx9y4VDkGxx0YETF
W7vJWGuw4Ese4qC4fETtG1rAGq3j3kZUYGIeslWmo/kgz/QAgMmwRbi1HvZ90TAxvOPQQgEY3pJI
RIhF2WRLPmCSG4AtZe/o0Ax2rydqOaKFLJqn1Way+8iQ0qW1ZNRjYxEq9pkI6x4RtUXUBGHY7Kv4
KsKkHeyQh0rnUKYifO1fnvoBZZaAfH+UoUUrutqnr1REfBGwRsTddziH85Auafjb6psCNkI3n3wT
gjeUtabFVHRRaq6gRslVRKdMinMRarkiZ4x2bP2JuGzoRAhrQ09VIIqb+VIAA4Hq/9+oOeF1g+w3
Qg4iMoFeDz9FkYwtAEZc5D/QauCVoxDboLIhMiU9aKzYNAurCKFXTqC+CX/vA3OcU8fEJJEQsfzk
UwSpCn+/KviJvIjcxXd5RRmyrY2wgOgGWUuR05Dv1kIqQjfREcgrvJghOgY9ZLjgmEdWHD1cLjR5
jyN6pIYyXHuGj/uPHhXnG4rMzmm4m7I97J0Q2lEQqNCjglcRWkCdYPeFXspQpCWgvwoRHUBYKvtE
T4ut83iJ9hNKF9dQVQdyogUdc/oieZUXRV+Fr0av54ISFRUmOLJuCiWHoKDVHgqy4LSCtcbvPaNv
SgldjAXmCm4/+r4fzZuxyMcklQuRfhRN6wSFZjZSUb05oX7Mvt6a7GQk4jNiPi2oCVFmBj4HW/ka
mmqMjEIwmav0/mOhyAfL19DA/XbEZrun47ChXSjmq/abC5ZnI6usBQplwoLCWRX2Xo/hEb0mkY3o
RyVCIyrU5WMR2UjR5ziRLHJRl89miF7De72kvIg0084/IfuYBelIPi1aDtuA6xa9QBlrdm/g8eKW
iqIFmDAZKnnBQgrm/n8vxFret5srFpO8CtW2/K343z99UaCSIt+k/JIzEb0RNCQ++xHHQB4D/Yph
MzxwAnvunjCTyZHvukuirVIAphGfsIvKDVtXVwiX9AX19tOAVkQe11BfiJiNtYyX2DRVK+Qx9LUV
0ognNt4giyNKLHfR+wqHYPhMRy/30Jj2LFfUpTU/GWo+f8F5GHz8OBFNMyOkU1AmyHWUYnoyOeRF
ZHoCeeWwobYB+TEjIqonJL7slWwjbWEsYjSQRD29XF24sSJUnkUF7HSB3DET+viMdVJ0iOK1yEWe
XXg/4YyTQZcLB0XrmwtRk+LGfe15Ve6YDEs5NOA+TYbtxBFHyeDokf4mEnIaU1EEcWTyifmLXpCJ
TJXYNORR6EWi8oLsJOpbV2TTbICSIsMltyUAsiX38BzUqLZQxGfEIDngcuOpfC2dITM8hojWbbbD
ZIgzDapF9lRF51sGCzcsfgYGDrx0z0fr7Xa35PTQAmqYZ6I3c0XzRX1Ooy3770jAlLcLVSIxuQwt
cjBI/LxplVHzrnj1AH++yInCU+xpPESySQbLHNmP1UZ0teuRuN4OXSnTV0PtGTlVEE68JJUdmKrx
66i7I3IvYlTqSNg05JnMnOs6i6qNbG4BY3Kh/0Eb6TISdSRRvBGeFrBsd98loklicHd7dpbi1yx/
+8oQezIDxNplkNs3/aYKdncjKdijYzOIlzIp9IWzpCXMV1He4eO36SFf0z2LkKfFe8Qtiguj1qts
PWvvyejtJ7losYlOk5yRnJe8k9vCng9fK4a4Q2VH7lBvpAcGAg47xgLpbTRp5XH0qXXcXMg2LMGb
4kW05w45+2twwNtccE3ivjJcrhnATSvL6+3myfJwt3r5XQ4lS4ZYv8hm5kwPWXz3UX99ZtV1Qsr8
bBMdMRLRkolDmUYymWRplr+LeI0sFxqCQLLYiB7BXf4Nqc53MTKZ5GgUcDkiaQT3LZNKjFHjiGLd
Ytf3BUvOROycxYWBN5EuYpcNc8FNs6XS8RCfKKs0JKNwMPa4VjsErY4FqNz/3Yx9YjhVTASbeS+m
h2Aefj9ltsl8YE3g2HLD5Uyuo8NGFkNuhUh11QwFBBK3U5TTQoEJUObNYcjsgxHvMZlpoahBpegm
yT8t3PMczkHGoYezSdBYbGYJI64yUjIucl17RpNRZ8zySA320YWlgJdkoOUlGTSGBw4L3Go53L6W
co4rGbE0Up8vTGnAxlCpX5EEkmUQd88zxxfhKlmIZdKJwJLMRbrcjisZRhlUtmsY/G59d2xgOfcY
l3yrmNVxhYgCa6TMjBRX2mAL8roYXs61UoXkNGU4RNdJ3LWMlTjrHDcgcoLigGUUuL/vcjiE/TgP
RshHn2xTbsTSVNSauUJ7jkoOXyOGLqqSoI5G3A5mmwwffJ8Ik4nLS6OY98mXndFKk2c3Q6CUh4Mz
wQPKfZSHrPA1u+UyhFVUflC2xm/SNScjzVn+/0kktigTThmKpStzrHgiUaQa3AJLMWV6tW9GLEJY
fFimBaYvk+CyadcsjbcJgFsW67gZubgS610NeqM43D8YfDFQMYYkfpTvkGjphGom0Qh/ofsbenH0
uZqRuBhxKsUQSkCZfKxpYu0yvldWYfH24hEs3id3VO408+BBNDDR6sKNi7pWOlGCw7jAqtWH+ztK
1Ldu/3if2IRY+N11iHHJRTlT+AO42yLyKH6LhnEuhmX1UU5RHtcnJdiv8D/y0WQmmqMss2I6t7nJ
zanwdqIYJ+dw7OProRRjsOVAHICoUMySZQ492f+dDifP6oSaGCjPW8QlC9OOaXh3edDmY59MMZY9
yQnM4Iiyo427kgxAC2tGXm7w3SmIopvMy30koXY1b6DzdnBHnCnuRz4j84hpisuqMNHj5PCx55uh
DAgqJp4MxXbG/UbiViX7kAnKfZd3IhnJO6i85AHMI0QMACsizoPoVPIUyzX5XdRSEWm7mVkCwZd9
E1+VbxYp2XtqIoZ1f+g4Az04R+IUNNTUkdIIYU5Gyy/IP2zYng7RCWFFtmY3BT7MWZcTCSfUMB72
l0koYWW5OgUd6x3a5H4+lNBTws4M1UTNl0jhjM1zUnhMcy6+9+51GZAFIlRQsdfPfU6b0JrMSfiq
4vDKpbGLj9Emw2aGTsYtYyFHGWdhElJjPazSV1li44mJtE5N6iILrTziSKG4RmaF5AuLT8L+uPIO
RRYrbnbzwVfW4SIShUUJg0v4vm2kIyWoliDa4HM1X0Zqo7pxdCBRQrSCbz2T/hzIbRzewBIW2UvR
keQcIlGOrHgkHNDw+h8SCZh+uYKWmoGCovlhT/yQBdaQ5hPcve6LTJvBTrMRWOsSICoPlRXxJJKX
B1ZOorV3G7nJdnz4kpSrG9af57EcT5l2fj/MHuTnHqzLThTbiO1knU0QyJSA3YARWM5xy3nJ5Uj8
T3XuFnao8j60LmXEzuN6XJPr7ANdru3LieDgHiOo44mTkugrfr+7UbwgkvX31SBHyU8b3ebdbW2Q
xXY7yycqgYRMaZmyEMw94zGAeB02spzKtAV98r/lVlYUkUoUv4VKKz5LLNu5/bXyVvmEOqIsSbIo
ybzt1vuohPKXD6hMvZhJAxwkMGhvkiltvEt0cksEhgfyDdE+7Ue922QWd13hRWX61Wgzig+WSACh
gEnjoO105ksJGsR/yOHEJxuPx3UzMrE4EY9ssTjaD9j1uyXpVmRAhne/12L8ErrEUIAbpEqiKLqN
JOreb+Qv+TDhN/4+FDVSiRQNdg1lkvQICGnBepNeSDpJ5QsvAZo+cv8giwpk9w8w7DCZgvnF4qw3
sWyDn9wzfmcaTCkkYJek7giWOtip/G5R8JL7bS85MpNSfsodl3NqRzodN1uisi3EbuQFTGNrHl8G
Ji90vEkNe8+ccgjEFNRh2EF0BhszDzIHps8Bq8SusfDzUJlJflyE6VxCXQN9JblCG2zHgW/dYody
VJAGNh0Lx7ETMYKUvLkkQmU5lpxAhuHKaTVBx6np9Ci7WdSNdi8yUTOmrcwiY3FBw1VmxSFqNxJM
AZQNJHWRR3cLqKnw338tJioRVcc3wp3MESTpyTenlQyq/GbyYUl306HpWoGBpqqOJxCvZuMLxN9d
+VwxSaID5ya5sIT4MtHtpfYsXu0+vOInnKgIccIkIskQm9ocI7iLgtOHuFI6mFC4TkZbYtoDrh+7
QoBTwCj3WNQKzbUIZ4KML7FBoFf0PqrBYYYtsqZLaCAxl0E87eDL+dhN+lI+cPUNKhU2jlWyIHGa
RCJTdIolHGKeyQokkqroKy9lgZaHLNgpf9nO6gi6u/A4Fjs8YbXkiG9y53gMeze7tiLxaCjhUkoy
sKYkVN+pJnCPJcPR+OvtfkfWohrz3ikDMsX3fYp9ihdESXd6/FRm+adYBpb+jBWo0LVi65g5HWGB
TAAMlBOwfWzs+mZ4WqRxdKBX+KuEepIUwuS79nzvedzHiMS/ilXS8yknAuX5hxZdf4lrE7iorDfy
XO6MYEW5ecBI1lLZKCfdhs4QKXgUrGQanSWAfPD+5ugy6XPnL6t0GK8PEa9gA4AHdcrH3agjaLeR
gzCGkgtKaC9evELLGmgtUCwF1UwRRZSA/xJRQiXc15glOo5c59OSaB+i3Uc5EfFeG38v62qPT4uE
do9kGv7MMTlwM6Tv4H+62STZ16EcQ5IIyTOVEETUzdolYTCZJjInpTRzH1/x5vfRMsFVi78wSDfR
UBBJ+PgXVUVeQmt9JEC8zAeSiZoxAEtwWdyy40C8mdyOYpXckjGpErSjVrAIHEdZyhTVOZocUfyG
GvaXaphfXfVdZoSMOgfFR4oJ0Jh5kOailoXrVjl878Y7ApVWzIK5I3mwzH2ZW0CtdKatrHU7GoOk
xnbwM6oiRyqumg/NPmFD/kueScKi+deXZCgREXMCVy1zRHIHKS7oYBVPBKuS2ipDSeVyQth7Ksd8
kBIMIVqfNDZHolcSHCmoSAJ5RKt+j9s/strdZ96eCI3VIGeFYbLxr6a+At71WQpOOoVGNUo+jyuZ
UGmE0ozE14SpbxL/39OPa3gYq88J656UaySohZXzFjnWC6lRoKaF+JDmN7MDFdLMLx/rBdpuzGUC
Hua9rJUGz+QaUY9hwdoOJd6jWkQv7JiemrBlSsiNJuAAl0NBcN2OJH5pb8WI422a3ieMTOD45sXU
kUwJ8YD3nFRyUZgG11cgb/qonJgjc6RvSkz4+HFiXsgc6d1iJJk1PWaNzJh+eJrItxSTdHbFb4u3
lFsopiF+VhY8cf39d4m7ZEGE6Bv4JJNdVoUOGAcuXuVXWQVkcTH9w0rKJ/IWsSfxsXQg3Z4lsA6z
5YmpS2wmy4wEMmKwDcBHLNJYyNu1xc0M5Xd8CM7aDelmu/s1Wb0YEN4hPs7AAM13G9gGxxaHxOgM
Zem+ObdF+ipnIy5OKje7T3FBEkBR1CaUcgDkYMdfFKEpdEudXcrERbi9laUzgioJC8TpCczx6Bcr
WdWaoN7cAjqeS4FIjtRJBEvT3e3mxPg1m20r1tUxcoPYuiwpJtG4iveXSpf8XjwZ/olIDR4H3iP2
ILH+eSEZwz2Ov+9FiP3cE6UT6b+UDpqRjmb8vUITL6sV6MjEcUVeWxmKIUNuQC5OdsRO7q0+Vq0S
tjOA6gcJthZHyZfMXXEy91BSwsyWzkxuo8paL8WsS9B/F0/B/zj2BvLu5Wkt4Qf3mHK13PPSS6L2
MR7mw/ZRwYWIlcjP03o7kQUImP/NBBhCEXZnyZCydgc9E4KZkKwTWUiwIMfQw3okwUPly5HFkMSA
lGX7KBHDiY0TWwykGqav92BYylF8+FGOcyAgkmfkLSw8Yn/KsrM5dg4u9la0agKpykl9yuSeATzn
PRIKSUzB6wQ4V3LKjX4r30iYcX8jPWUsGftbKFJt2hHI73vRVeIb+awZEmrJEztUR/XGYMnZw/JJ
hUjmjwwffBIyngVLkawVUm+0WGmEaFeysj4rDHghORw04oTXeE8Jd+ApIYDiBZj46Jq8LxSyniU1
OGHINXxyDaa1/CEl1mDA7Kl4YUk1wCunPpT3K5IgsMOMNJ2f+AYzVKZy/hWoWxxBSQqIaMha0MWs
i+B00Yy8naFKqYt/bLHKM3EcElByKRJL0r8hBs/tJQY+rar9IJ53Gy5kkQ4lFToRfYlHEV8Uz4E0
I9wjF7OdxMMCf7KVXHMl4yPRm7xLYjwZQFmcJZYDPSEbYvXmQhony7lCBqt56TAd9lhFreC+9WsN
0VFkrUilHkKB4F5BlQJN/tUM01HDqnvw6scT38Xp4IzEv8j4yr0oeVUOaMMgy3CIyVPoXUmKJVHH
fW3b30Ie8VBiqHJzMNURfnN0iTROqf0g9oA7WW5p5zcRsFrPYgjr2fmpnSFhgNLE3r881I8H9qoP
gEAqCs+yp3KkKCFFanmWIkBUUYdH55WNC6nWd7T0U/SQ1UeiPSnTUnYhEcqn+/eKj0qsIRsr/C/6
29u5VPOlXinbMt2bKNtT+qD8wdYH2yIw7d3KV4je2/xBVNV3FOmB2n/JTpYkV7yZN0qqtf9iswYN
9isS471PdF/YuJGNAimDISFOvV+JdlPZUdlRW5GD3v/1+Z74iW/jKPJPfsoJSCFVjtJwKmw5IH4u
+2cATi9DJaJdch/yQ4Im/op4IjVGCaB27OLQgiufGNrKgLck80Ziq/t18R45f+XX/yPsTJtUxZYu
/IuMEBzQr3sDIog44MQXQ8sRR3DEX/8+ab0Rt++5Hd1R3WeoU2Uh7L1z5crMtcRpXq76O37Fy4bM
SvF1/ERGdmjtbrapTn15Ozgr+WNFLul7n/FP565xS78FI7kFL08muPmCPveMhZXxPdnXWFz6imGd
/l0ZvVr5uyo1fVVo5WHOVf9KCfylB7H53u9rj/L5TZV616EJTkgvUP92IJRiQ+iSwZW/CzUKxRhv
vSr5wsnJqF8Lvnq0tgFf169FAol+i0jCdxbEiDJMJygG9CTRAvaqI5+fh4XfHEr2LhQm6IhTkuiA
CxH0EnTUl2YUAJV3TlBWFXe3qkGQSQB7dvIvF3/tXDa1iOZzCEvot7AWvX8kK5eMu7zJIRZBYrUf
OIUBWb6QZMZ03scTCQIkC78X37fIqtIViXrnN5AJSBLiU6qnUmYVCRMpFQmF+0tX3zsGFB3pOta/
H2g0AY1Qnlz5wcNajA9IvLZc8xUyQsht+V6hOwQaCpvY5C1DTfCeJNR+YqHYKjaTMvACR6mkU8B7
kAMe/Bu39uLXlifnNRAyzrClWUAKetwLm3cC7yBpWWPEuiioHwuD/GDFSgWKMhs1yTRsriggLNkH
DK+z9PI1c7/sftntDCRQmZPkQ5KQA6kIas+cHwbTJxIUSFMkr2lXOyd6Wn7591ToTAxFv1vgdzfK
CXBwGavgxcos6hvNLmz2Y4t5VtnVKYznt/jAsUDFyc95xM1vNa5MVirImUwVaeo9D2mPZTVsnnD6
Qc0W3ocGSDSuplJDygLZaAKIhbVnKcK47GFcTh8tK1U4z2ZEvwSPs8xq3PJPwgOR8cKFCidkRYLG
GSwjinxZ/O8faWcy/dJQgM4vjJdqhnwjM9p8Tp6gkEb3Nn40X9rkm5JSDpfEFQAI0hM8LHlI/u16
gJW4klfu4WSuJKUCDgg5QFjJfQSEShmvDviTJEo+aLUCBu7h5HYun75CygmR1lhtSYIlBT6RW4GY
/GfAmmOVGKyzEyrzwHc3SxjQds21ULeCIO9B7l2D5uLpA1+8Kz9egMzjFzURQ36jS7399OeMxBFj
SLYlc5MOkif5lfBTjDbRaCH/y6/igQ0ipdUx5BIYy/K2vhCYWx8iMUQn+vu9UKQQSaWTElhbxaeP
fGLrS4PDewW0nBieNLtIXWi+Oc/uPUnHahT2WOlOmf0of6rY95WwuvLIfon1X1b3l+KWqkZGFYTF
DAtnEloPjMA/hhLDWHZUkOVwlB0h1TWWACyv0I7yIV0qvylgk6RQWm9OEN04MXzf6d7/QIZ+yGdh
WJgu4rqZ2SfBBKgyjtPK6FOR97L3aX9ZSyNHRsfL1jcm8/YB5N4QagFkJ1ABYPBAtr8ODPnFVhdA
3xNcJ4+A5m0eQe6Q4nQkuUIvAZgihHHVlXCOLenwAuapOGeGshqU/Zj3dmmC+LIEkuGnzpG/nejb
yPtvMIlgMOEIpPS378FLsG1BF4lg6HQsALAUfmEnXylswhuG95ck+60uzztlWBLhDSVtkTQLh1Ou
8L1phpLjyHoVbg5BD1obPVlRBxktaz2BZTLEBX0hyIH5dhgI+cu9LxBErsukF6Qu/SU0ccB0fOHH
EUyHPs8oBTkI/Nj55eAgTMhOyV+AFdT5rq360lzmLXm574vaz5bJrZBi+sVFbfDi3lu/B9nvF6X8
BGFUrn1cC+Su8dPwIqf94AIUynq1RU1nDLl9uXE+U+alKo6AIwwWuvy981ufkJKqAMisZ4KXzamQ
+RaM+IWHS3f292/cXwCjSXJcA9+aPwbYVcC4ZIay0VApSYSzsbhJL5750//e0+QJ/yGpi8mkOLdZ
jgP5Bqayv2nDN1WV+y35mxT4hX+VziRJEX+5GLK5L+8uGJKvCg/fY0ESd7qLsFP7JWFg9dnIkmrK
2VKXxRn8HlB85svzfhn8GHYsJkkFQfdKY2oEwrDeXJMOD0lgBG7+8rMP7g22XGyw31AriFAKdsLJ
UxKjGSNj60lHUalNrVae4m9sEYAoUUVajY7MpwvEaoOgvqDwl1AXHFZq7xzjYHdlFwBhx2X2znYm
j5sJQSKLBJ/nKG8xrvf9kJcFwvpgT8CTQCbBfsfw+8oh6KwIBDiegZDl5c4vfZ2zU5aZ6dGV+a2k
89CJe0cUYRAgJwmCEpON55oBumacLvd/cwmq/dHC/tsH+BeE9ceAyy3/pKf8fnjHJU8qvFKBkDwa
vEX4llYJY0g0bAmESduXL8sjNJHwUWTpLJZforn4kRjym+IyN7d5uXdHEq/SSIIQQmc/ORFHyAzJ
aAsJ6IDIf+6t/Lbj/qUp/X/eyx8dtKl122bVSvoZvbRk91hMMwrFQAOGMIlhH4JMt5lUbXNylpz6
bE3AGDQ6VTtnthofyW5jWtFlxNecTdpa/fOlmX+0ff55ad/+1b8A2XRfvT9L5vkzCiwVnrxPVcuA
1YOSpsPwN6JGVfW6qIbKeu8RmVtQsgHbgBX7n6/j68rxv7eoUTaZWLCqeAD9d9vnzXrVt/XMKnjU
L80YGcIz0XsZo5qEJyC/RMuKx9TXBZkm9x4dEtTrDO+jngwDe0gi7Z1jlKG/oqKdDpNszNApReGQ
u+vG7fagujocdc+q2+nJue90L0N+VH327VrYcbxc75Tu79aW4ZYQuze09aaCjuI0ypPkdM0eW2pz
bGUT2peeHp0zF/dfnkLF/Nt04j/v/o8ply2zN9nR3H1GKfLKNVWlLyqPcdOuDYuyPmyMnzplt1lt
ko0e2zXkfTN5Ath1WlcmA4L1vpU0++hNo3NIj3oNx9OtXy1joolL4T8/p2/77T89pz/GFK7765nV
fP2MDPwk8aLrIE2YY8+X2a+63aAPtDm43bqG2b3V1PziVJPDovLQGNSgSIAKaQOrkpyOeX1ZIGnW
XF7W1bf/qbahVOuMAW+DYmw1Znfan67DdyW50AgIYQrDedwq3KAfFNUr+l5nAj0+fyKz5PJcP4X9
vOKjqC/bgMHWXdIwnNvk/G6RgW6bbgUCjyeHGv7zX27G3z829H4ZsrG+oz7/vWiP55L1OezzbxZI
Wwv11c7FyZzwQbrGQUTGws8GtR3gMal6wNA2w49/3kjYgJg5tHeSJ7f/+RGZf7+n/3JZkrz+ZU8b
t8O1eavd5LKk/ETLHqiUbQKEJjT2EDqEva5rcjGuUEjLOiUpSQKuHem8ojuJpgPgpBVJ5arCySt5
kjTFye9kpS6FBaAfBQWJo8BAY5l9wevjommkZINm31K8BNF6LD0A1DpIfs+2ZKLSLSZJ7zdpJidB
05IrfHX33KuyIzRqeSxXBablI6eKd/c+5A7XL80oEEv4XClRChcovVvyge0R7Z6c+oIbD1CZ8kmO
rutCAMqlPf9B/3KM8xQoTPq1YeVWwqsD/+CGBK5IWROCDZrOohp5BB7KixHUv78/IT9v0qHQLqAA
37yKvI5JDVMKQ2/IwQrB+A4QlaywAHVLpUI6dEyoLim+S4forl0ZMkIRyi2VD/mXAvuvmTT8lTo0
aJGDZkFlVu3+ckn/sjb+lCT9Pe//sjYkHvxlbZy39WNqNC7vOIdcOHOvG609JQ+57yZZhUELtnxs
KftU6RmpkJszQYXYVE7/iHw1//vCCEjuJlBrK0+aEiR9JmGTz0tWJBmY5Hx7uPjzl72nR73R5pdv
nkbO9S1OScJzR+vBl9YKJIXmvR2nOWQ3qcPJr8i6YpWlpGwmyU7FvvV/W+eF7uf/b2nrN+2qLaVu
ddlqqjLM3ZBoSPrXaJdnUmlAT4/+bClNYpI1oe5KlikXnJOSSmFB3oCkdfLnK425Juj6AKwRnCTg
RhgCYcKkc1o+K53LoCbhoQovTaRXN/VPbg2lSDAYg4X9HC8p+AFSjpbAMMA2oOzOn+6tLMJ5nZeH
AkDp78sH7nzBbHf0E76ZCq+AFvuXya2hx2egxYwnqPPkpaQxW6qV0rV7DJtU26yecAX0vDuXoELd
TRCSbK0SXR5vm8j9/ZNJZ8e5I8me4FB6rWgGs6RDlV+Fi5CrliwKspMs48y7lH60+reLn3XZNidC
gUoHbgG59s9r0vrb4PeXJfln6L9k8y3Sz+/Rw5+G5zhBeUQhY1brvHF1tY3O+WaHW5hMhZUuGqbM
UdJsFSOjNESsLmDAwl2/UUplortBHTgqJdLG83q0nIX5VKPDdGR65FoIZ6KSuByiiksqVVYjawHw
VZtd/xLpEtM/tu/1j5p7+S+zWn+Ov/1uuSaeYw0TxSDMlf57y1XKt2xeYQhuhE2LG0yT9mC/zoO3
Fc/LboO2PZTEbKYzbz8gE3gWtdB62J8PjtpCmkCvXuWYE6JCEw9iut64FAf/No3890H9L1coT+gv
h8Ll8Tg+56UP05k4TpeiApc4+0bwRsEPO74xEKzuHkpdQEhVNwzPHDOe+GydTx2GO/cqUpTxmgmC
T7NtL2UoHvHWtqneIf6xB/s2ZL375hyLsgNqGh/ntKpWN+ipXbvd5+DO4LBV174RLgoy17pbtEf9
rS3v/Z9X2Z8WSv/zFP4Iio395Xa/1N5vAKaIDdwcQOblsn45DB96iREv7200k1ShLYXs5N2m5zZJ
UF+ZoRvjw2P7rUG1bTDmfAM6ltu9o6Kf4YzYJHOJg27x1GV7YZ0QhFDIDY4wYg+076QDhK9EB2D4
UP8ysPWdVvsfJPaXh/bHSb6rnp/Pap5JlJcUSMrswgEJeUy/JXSmfGTQh1d6/vBng4ERNq7ZPS6F
trgST6Wa0+zfOlLkahI2Lx3KVvQcou4y/ufbX/l6H/zT5f6xy4uqeT9eq4Xs8tyeGj8Vwov9ZnLj
4UzfduOTPPN4f0GaEz3qeHkAPR5spC+ABODcWue+Mkr4j6A4ferW0LgptZ5PXaVgzhKt5XYY79UA
WyLUTsADKq46HBV73bgEZejoc+uOKpIVlPF2KndfQBy95U5R/Kn0P6aqVLeqcMg4sLxRh362RtW5
2T1PPqZXzD5fB5iThsZDq2kUwxriJahKKr1xBtGepyvTi5o+aYuBkX/bTeUivrhXxqSEabxdcvLJ
K0Ukenu3e2jy3QvVYdX8oEFXB+uXQtOdT330sfSw7G2o4ugdJvOqGgyL9qON68f948yVVXO7pc1s
hpwWRqbuK+o6hxgJmOFZUSacGXrxbO3UxrNxgZ3WW4gzXlTAmYEWxSPApntYZ2hvZDbUwUaadz7Y
2quDKnfH07D5Ez667kXN+w+YThXVdbT36YOIwgM9yPZnytT9y2myR5Ahdiu80+kYnYudmgeLotw1
P+6dh1YEHLX3KkZGNp+8fLDpFEu0z2KrrcWjzc+NUadqDT7oib9Vz9K9t56QVO4cbsZ1M5ndnsrQ
5Jod/+gMy2p4srv+DC0PVOP0MXmH2nnnqoNvM7obd1GarW26TxirzqtdhXjUV8ND+BeCUwaWSm3E
ErurC7Il8wQZOicbC4t6adgJS+WDRgllBIhV3tmicEoVJLMohkwDz3+3FigULrqpGm6jvlXTW3eT
GWqUpSiWmXui5PPdbix3NTX6YNfahA95zzt3XdTGNSu44Ebtd0o33Cjw3Tqjstt55qpWaDC/qpRD
hEMEH3repv9Q/5JC/n0UxVYDs/Cm0SQj+e8zPE0bz+bnMn/HZR99LUolZ1sI5Mc6patUBg7pWYA4
PttShwJH2bfW1bUmUOOBQHYhyeWIAKRD2kov6o0GpbtHOyAjZa8GZ9jBTSlZCFzI1xkz6lQxzokw
TkeQgfwu/NN8In8TClIYpyvFj38+SGpyrP3vOfKf9/nHOf4xLycrOxi8zy8XdGXsBI00ejUqzG/R
jwHFLz2R0pG5B7xLGwhGsX0pEEsLgzR5cPJd2t/xIZ0Dbkrt7Zdx+6VXBbeDyjk/pZu+xtRE/V9G
/S056v7pLfxxcl+rz/d2e7m/RxenRsPHFGWbcKfjTMeu0QmT6XQ/LjT+6iGZlttWvYHZa7cNFRGx
rvY8mZZ1BC6Pk2mVKkyYKZQuVAYx8p5sFe0sH201UOS73bwqOniDK2KiqjJGr9XRw4JByX6w+jeM
g9Zi9U8NiP+PsP95Mn8wdve5dXvd0uZnVAry6bFTT73cfvlMCuNhDpNxomiUyBxuph6DMBxT7Fav
/hRxBsPmBK23EvcQRNaFo/UikkH9Pkyl7o8/wzHS8KrRJ026qCRqLBIqy344tXM36O9QxTtOA5Du
AXnvkjOdVlR/sxmayhtudq2ALjDkiJwnjsJqCrUiAtS7Xigynjc/sIb2aYHTdMl50m2hKlFw/gEd
THBR0m8u+6jQxWQETk6IhOUVGASkPEaEiIH/JVozOXxZhSsOg9yl/NwnSdaFj84VgSokjWvGK2ZT
I4/DaFzjIAVR4D6v7OnV9gpF5f2s09AbXpPhWfctG3Viy16txuXWlDqaPr1tVBDUtIRhnZJLqOqT
F1F92zRVFN20iywuaq0I26EtbqO+Mxg07MFFN2ZvNdhFLBobCaVpSm2J+xtug0xV39/7e1lY9Nbx
WHZqzPQPWp+0lwB9oGXUp5NAQDFtTrFpr5OXE9pB3em/QMtloI+3HW4aTqpPSOkoPmsGXt97R3h/
dWzutLubzesKPoBr4/+bjhP3pOy0Y4fctvbHi3eak7f0w8/sMjBU4ae+EO0WF+xGi8XcTaoNPW89
bbSgxrz+uGgFU4waldHBWEJVpvxLgYES4inOS9eAapSuRXXq5o+3SIoHhcSma3ek9QZDixeyo4iZ
98fyVhvOarPfqaFuBMN+GrIdhrpL7MFeaGgHO27IvotbrTKGQd8bmvZou7cX74ScCxlT3vUj1Ssq
tPZ4Vb/R7OFRLNGjt6P9TbM9d64vXLax5Hyow4S1jQwU2LesNtth39gHV9sMy/3A3hDZh0NSSOq1
WMA7zIzJ+sK5EltwJ5w+wEXjqsVVTK8ikMhzmL5NVjztJTqKbyEYxcsUi8FidRTOg2eUU3RhD1EM
ZqnDZLg1VTsAA8cldz7YD3H/9Ec7n7cg67Fpo2e/7Hu+43SaoTObK6SqPO8yuSBT1WTTjg2eY9VE
oZIlyLJAnX2Ezxe4OQs8T3eaozcywC97pv2qN6RWsRpfp8G0jGgQZnB8C98Olh6UF5GhLlRbsSH5
qNLypip2SPtnLCph9ya/PG36GFDfoVIBYGmMnrMVW/6sT9EwYCflaIDBHuJI0hoHNllcATbQJbu/
MpEgo+8THWDFCnCDpj0sB5tjaNnj+oixuNy7OfWCS0FO/Srm5Pfcoxt0bO16Ae6c4iayt1/I+beG
zxRS+xBlQzO4ymv3r6nNJaSO72x73dHmFpxDDs1+7o53HUq6G0bMVV/777E/QjR+E6zeD+dq9zWg
yx6xj1fs41SN4QbYUwrlr11niqbjznk4gcGhh+uGqMuUE/wwc9Tv0BPue+SfUKBl5fOkL2qxUyPv
rF9qhWC0PZaEvhIxmKupG3iev9gNFqbSebg5t4i6/n3sjB7DhbVZmDaCnNKJ9FLY0WqYsllDdf1r
3+9avqNp5PFGSF9e1cLflOxhv18EVHGe3VEZSyLFJWy2nECo/jmFLvv2eKidmah4LLqLZ59NsuPO
zPECZQGxG9gnQO80/sDbmMicaN7kbVNvTbcDLBSVga+Aiy7JJkkOnJyVYN/fqoEZ9wYnQl205Gzi
46EIaIl7Q/kKZD2i+biwo/SuXyRfbhhVOX1z2252qBGXuXd1Zxp+OEAyPhC+UWfwKoNGbptTNWzw
7EPXjQrSgmVMgwnVCvXsLc9unHJgqqgBStTti7a2av2ZtJdR8kImWiW3LsK9N5VURyXUt7h2N8mf
/BVN1BjXG5St9TJfLbP+MgyfdshpHE2nH7eJ+4Zn6mzxKLdFnv61CNMzv793ThhFbdxpVGx47Tb6
udN1s/vmpekcXd5uXPw5VWnFqe+8TGNCyVL+qEffmuyTo7ukJ5kNw0pozcf7I9X4N44J7HD6EHHq
BQHzi3nrIMRWZobz5JinlllEx0erRDUrukmnx/s9vNdulEHGNTQ5db3mU3HcPCKPszpgg4YcYhyH
V5noxxoNNWd3n6txeoPArmDZwRpPw/mgj7fFus+SFhxUWLqS2alszIdcx3HHmZXcFqYuqSKpkuzr
62yb4zLGlFI/jpFW2qqlsQvqi+axg/8RPp7oEtv3a3QshWW972IyRf25oc2rtjIEAQmLLEK/iH2P
S+qvEP6/nlj5kNEEwCR68hBPSbuuOUcIUsTGmzPNcEolleUdIFXOXVR9zvjN2R9+mYQ8tbOrs+rD
tSl/Fww3/YwN0qq8WgyfckCkUrZIUSgcn072nRMHzcUpP40slTHTQvGYk7ITHd32YNtSbaJwcV29
oEK2IQuY9A+rx+pO1ThwWtW5g6PyJ7pWV+d38CYJoKKY9Y07rXzXuPx+6xPHvM+3lPXj5uYmxJVl
44DBiqYRGo8XRJrctOo0CHLWkFDHoz6X/EPNLSzbUrcNgxtIeRy8c7tJ1UVlrNsTMfude2WSS3ta
iqZ3Fu5+ywrjHs37hM4pfP7c0kcqNTcHS6/2YaetYY2DmNB7ar3Y6TTbf7oNPIRkJKYQupCvBitZ
EmsJzUf9nJaG+bbFxaA2zRLsMCnTCcfvqCJ3iCS5UB+T23FR4+14Ok1xLSGupbR4EJMuCw5AHlYz
orJnjvgV7WP/QlPRZYyqjU6OqOSqvJ3ks+V5iJwkn+Oub/hM5sd7h36eQXnWHlwIfqTWyFrz/YXi
eCgtM7UUOOFGJ2fJzo539qAywe5QxXWWZaYSwTTNoQhJJglfBFZula9Aa2kDGGC84uAaMDvp0gCz
FceNPnEUx2hw5WW1rtY712pYQgkAZHHS+YRuc6TCVLybwhYo4cfPPRP5LFWgWYrRFi/BxITRuuPu
pd4UyNTei8qii8nlUmEtO4k1Tbb0Oz1bESqEY+Os4qPNoOTEjaMECU0sYTbIXbrLPW6h7oVi7J7S
H4r+6oPzmndF4PSgizW+XQg50JHRdOPK3KYfB11kXGnnPQ63SVTZAcFIwO0apZBDp1pyssWuV2eG
4+DN8RlBQ5gzCfM2lX08JjNum/LLpstr/8GIw73nNoMlFX0aZ+MPsrG01KjyuIBwaBnyno6zxwC7
MR0jEDRBKt47RtjpRBddI1bY85d2GadqqIv4YOxH6zl1OOI9O8GpBLc1B/snoOB3YDdwinNaUsg1
02CLONjsxkAvuStrAIx96n2AOKYGvTOF0TNK4RP7FvWJE5OWZRXho3Xhe7lTGOswqgpNx22yLS4Z
ITcFjmS5oRczYROlKgaTOoSKuZ17J2y3epXw8YNzaqGMur3boSzdYrDg4g+Az96+f9GnKnfdmHB+
vNryvaeDzcgBmmPteefVqyUoopdakE597D0zOAnsJzAdeDtdqShvXpOrHja87qlH0wx1XOVl0SPS
LxgPq0+tqnrzJyl+lZ8EXsvUI379gUbsnhlJ2GAp1sXUwbLNnzoJlNpfQ/SiSnsPyx+6Yc4udNJu
8rS4saxTNrt+hKwH+9QC9Hfrnaelc6dD7McR82L7XM58ADQpq88a8iZXr9hUmF50FrXRKwZwmC4K
YrpGd0quZj0mddfN8Iyap3Kaftd/RHRAJjntxRsO18dyU/b8zMVmpaEKNjF3oNJ/HzeVvPO5OO9X
B9fhj2qZ0d2p9VH/Sm9drN964mb0XqLaOunMyq769Pf6DJ5H4m2nm8mkA1DpVkaNZVlVnG6zoRfv
rn+KzoiuntWw6jVcmujrP2eFEwgjS4/3pHqNTcpXTygWHINp5SLpLUHgUJYTg6BT3FCfDddQw8XF
btbtKm1V4gl3w2lR4wt40vs1TDynb7fH3YKW4700fhYpSDMbFsPF/cZNOi8QRY6O9B4oMVT6Trxk
5E442iFgmOJ726ECbaLVrRqpUxqsd9E9WEv7OdM6tJOPTq5PC1nHqap3v0n3TpPmk5/8ZWNk+lQT
fuwNk3b2C7HBrTQnPO2j2uLKySC72vdEDQzuvPRpbfW9+0bpRln8g1nRT+cO04F7xwfLpPs72j50
b68HAzBH5CacvSbY+PlTMQTCc+Rayj3a7dYZbQNZUg00Um7nqEjL6vLQu5o7uTOIqzqz2f7As8hM
+4pXHwkQeJEG7jYtXRitYHnmnDgw0X/nvx/nQkig7Jrnbu8Y9Op8i5CkYn5VH9fHTU5edTnjDNQ7
LQqNbrxgfpIaSw5mOI/UHlwDwMj07Qaf4WFJTPPGjRAWvuoExU6bPjmpQkAfZxhikA3Hbfj1msoa
+mARq2mnwY/0dmoVqM4XXXIBtIfPZz22SHJuy5W1CshNBCRU/aRiR1fXQBefn52cFqEV1X4IWItL
Hf1PT9j/nUStasto4lXpNgiNRmtXDPd7XeILOf9MXZseAC3b7i1382ZIkpViPWMjNYl8//T+UzP1
mMPTH18cCmWb7YV+EXSXdlV7Vbm49Pd+20ca3bR1YhK51L4jdHhXiJqTe0E5MEkjaHdKCzRlrqjK
2b9zB/QRvhGdbO1ph2uOd3bqNmY3Spy4NXC9hrP1SfxhATLJuOs6dXfDz2RuM+z5sI1gvyVSND92
bK4llnyC69PdvtrsRcGmWSuqjgxFO83RDiPiw00ty47ANLAaDgVv94X+pXpHn1k/ww5n2a/Jbe8E
032XY0PfOHup9hucrgp5C9gGFL0UQBGp7yES29DCe3LViLOa/M9NtkDfj8bR+uHcvul70UJkDi13
WBRUoGHDEnfrpLZ7H5YzNWgOBmkE3MvIf1kvBPX1YU3EUTtyWLwC4udwmYQVWWZRATw89WOsw7Ow
DX7Y9eA4TIFWquImuJxOYXmftjFF2dek84F3S4+Px6kOc3JX8UU4/m+QaDfLygrohlJZktrG8l5W
VYrHVr9quLQHvlTF0NLdS18BlgZYwqWYHLWOV1uIl3mppXga7ZgYHInbsxtJ3y54dSPyEjgB6PlV
jyuI/1t2PWnSnx00XyyM/lwyc6EYyMF69OJhYZyv6ekh71WEkMdN56M+p/gQg8dDNNxig0PkcOYf
8vpU1Xqr/aTASxQ4Zh4YWnMjkFPcPkEWbM92SR4U68NpkzzwqQwaaj9I6CPmpjIgjjdQl1DqxLUO
cEC3U7cKg8HtgcRx5XODdu/TVe1bmOnlIVgWewIzCBOYWuhk2XS5hY1FlQ792xhc/OGEPvjIuijy
5gpZLzIeIwRWR1i12Sv0CGgnFYqMTCSJLG8JQoLPkDrD8kZisCX34sII6CxTC+Dda81undnk9XPH
jmQSudSN9jrZ9QCV5tzB/oz9h2ghEjRm66HPWXuPk73KvIZ+Eylprqe+wk10fGoOhIhUfcLRotTy
yWmHjJNgmMnsXTgGJaIVoUt3Pc1BuHx0Ma1vyQEytkhBVy9vQxFePSK/86GK0Z/Q2NPpatqTpHv2
qu/rZmqvrvQ+a5KLdw/zYvvpns/RS0OxYWRcUUaFljr+vQ7atnhsL2XNNldNEWhxgHDwya5fKoCd
hE0RSgXIj5WJCl0IvUMrhtqPToPo1V1eh1YAtTeglUe51waUH3bZ69JJDQQlC0m05VQzNxa0Uqas
J9tVZGpgEd4/TVPnU8NqT8/txHTig0PxDfefjLOiwlppcq7enayushtNigePDDq1P97g1FqbbR7A
oT0pP8iRCFW9q/fUNMr07j6WHYO3FwOgBj/zp8ZBXjcqqmH3Xr1W5zFtEohVw1A/286W5LZTt9/f
4tqbZ3xhWT1G+2TAZVTp2uj1qsTcHoB+mRx7rhtbXfoRO1I3Quq9HN1sAucFkZxxOWLCbzeuxsZg
bXVpIwG7pzbwMztQzts7XyzcJoPoFT0adCeN3MtPzuyxV5hEzVBOpezE6Op6h4XtMVzPOZE1nSpv
df/YW4fUsmbv6YPadeIELQpl/bDma4j1SD5aok9xFJ/WPEkwhSDZFPVdcgC7kHtZuZIRk7+/Bq6p
j6xVSMyHTiI3hqznoxHvNT7m4EECeM3tdF4WrnRn9QRU+rPeNVeT47jSr+Kt+OoZtL3r4m7TL2DW
dKODXsUx+GGWz6ni+cvgCSNGhj05L162XnSLPdDFX8DOwTgbmpIuDSTgqtkRFB9hM2jZWaNl9BnQ
fapixtKJ2VOw72H8aMWDdXXVM7Bz08cLhuv3zexBevZcZHn7WZve7OY72jejU6dONMWwrWgDSBsa
Lvdup+b4RO9hLWJDgmvooH7oF55nJf9pM6nSVBUTI9mAJkDROiuOQidYrHEUmWIY6iiWajsYe7Z+
T3CpUBFRm6SjcIjCO3QMcM+pMVY3fji7m0eg5obU+HYCL79Q60NgWALL6zx+7Vx4OGnIk6L+1GBP
pNQKVYX2YKLlWox3LrrOxoR4Oto7nQhB/njaSxLSvOElDF0MI+GBjj0s7GZxfB62l2G0i5METDWS
w+mpDkjyDMilMBS9Lz/QUVTW1H1lnfSpTiavnx/3VI6gCeias6myknAwGyudFff40T0zqgOxha67
Pq+WL6dMqpUJBoGG2PN5m6z+aVM1gPqtBER06H4vSfbdKU0KWCRUV+TeAowEU+E+c3OplIToaVnt
Mbjk7kLFYfqTQ4GSonKyNcEM+FOptJfc28sHJ0VsBO0tqm9Baa7riJPMA6Sy1UDuzpbOfsV2eoIY
uEOGWkLuEMblVl4SAubgvCTAW6q1fk62Cm46Lggrr8VtECbbwfTK6XwAJiTv9tIgl5qTmnfvZb2m
YQchEgOzxeqdEjm1i4Pzgd1zrTtlleDTuRFYu4Vzwp6T7qd2EzWiN3EGmY5C13O39nNkwBWnd05o
Mlp5R8yDbvIye0zcEbdHb9uwqfVXKp07zW13ueK8ZDdL+tF6hakd45hbqmo8FWk4kCa3UlOVj8NH
OQRm3m2L2H18D/PK6gQmzm1CDE62aJ2+gv2i0eIdmegjUGkkUUAdV+375JWcn7zyTaP8XLGJsinp
yKh965cOujyqXgnKvUfLKNkFhkRyOZja2FUSa9JdjNkONCvq5l1Fy6qTNPy9NG8Z5a4hFNuroafM
8vQvc+chLE/pHNUifCHHdwaG8UWFjVad5h4dKFrGaUzJx7Ms9v26B1h4YeSqhrcyEXA1z6lNQEDf
KU9NG60kI1HVSTAN+vhED+GcM8TanaEHCdy0G12jt3rO6s5hFx3KrTFB6ALPwQOAgdoy66sbNfeI
MrqGiAMAV/BohdqqeziJNpHpq141P2OaqWjvGHegabzmcC6xT1hR++8C2Cp0bpFC3qpSYR/CjHmC
fe9EPyDzTClhdDM8+8TmVdG0Pxhqozkx+7yYCxXnvuxON3b7k9q7cP+hYei43tuFMr3MFRfcVweh
LDb7zq7SFeAcG9qZpJbt1MJPdYr6waRwO4i9z043G/fXm1cwQKg6ZIpndcKZtxmS5pntn/kKFd41
gSeuE/MzxBV6uIxIPn9t1UwX5dKdUympDffu3j86IIwqvhHaz/3u+W1TVXrS8VcZdS3atxXByqEm
mcCgs2LEF9z0vExGn+4Uz/zTsLzc2xZMqtqA91rwl9RjaNJowAmJ4VcSvLfOZ3qVJKp6UEaPKi9d
hmp8C/qb87o/d0ihXlIZIxeEMRkTnjvk5x+oiUNvNh/Omq0rXe96gQluV9fWp5o3wsBxsaXirbZ0
Ad61/+wv6LBYzAp3t6jlfK/wAI2HnqUL8m6aNRaze3dhhPufa59+QN6u2L4ZTspK6a7MQUPfGZYh
6WGkyVJpeGj0N7twV5X39C6whyrZldIa1XQwbJoUqlzSGElu9SvIq5hb4LY9x77Wxsp+rppMbRb/
R9KZLSmKbWH4iYhARIRbNoM4z5reEGmqyKAoIINP39+ujnNOdcepKlNxD2v907JjhogGT9tIT33m
d4CKvObM/ga/SNxhSmcJCXW3TYXRoPZOGRd23NgDEepkMSKc4SUsv8cpM7ZWJn0qk5Rtv1XdnMBC
YnOCbC/nWXr48KVPnqKCcqAvwon8MfuDsXkDoT7tPzQeI4SqTBlhs0sJiyKW4egtn+0Xqr0vIrGr
VgyaHOOCB2yhnsdALQmcbNYdbvnXueQ9NxOjAd+PV1/HBfNR7YLpMTTMIB3FPzIHKzMjsVYvcPAG
4st+SR5PqSdvF+4yyxQbl83zM4vODSVh31f6zj33JNGYIxM05iv4PmhjFBHwF/0pJYfsnQGxn8e9
Tu7uOYW97Usx/G0E9TUadcHvNJk/7UOc0/YPxvPX+J+3DAP8hLemHw0GhT2Zc1PNgbVSu9pxsjqJ
bnM4rD/4C2hXeCvw3htmpDwAg+RRU7diNNp0drG7NZNLKC4IUld7BBU6vBt/FFxsFnmX8IpRdbGX
pLB3ffjbMwiFbNXk/dUJuvV/7R6w20lqsuTZGoMe9uyCQG6ksk5JTe98wIPD/XmA/hCUuQ1//xXM
H8IT8kutnMLTk1oDUqoB/iy253ZjnTNHYXryAkHc6UOPcReNJWKLBvOzkj3qq8/R3DLC3HK220aS
M20p5xKg/RpDYRHk4HIH6m6UQGGl8FmPWVk5Zt9ZtzZo5xZcU0KX/dgFmLbsjiRgCRuo7rlc1Uuk
lfe7H1d8N68HHf6DgHdubjPbRBnB+mC/z6uyqcGm90AZ3yW1EUktNyobcjW8L2ThOeyc/DyEjGdM
d4BkgBla6WFIq76v9qTHrMwFoUcPsBvGHf5qU+SY40hsBM59VDt3m60WO1KqY2quBAR7AtrxgFzR
Uca/P8CXPVH9AvX8v/EtmCQbmee+pKeyEyZM/5tf29nglywcBR3RfWZadi1BNobfRgg/bGWm29TV
rGyY36Vp735eds+dM7DXZgHlT3lCtvNfVbPndF/Jbi8jIrnXjowm/D5A/2oGyekGnXAAOVQCKE5a
WUp8m002HGWvrfHwh9YsGnjNAO1CyVKr3rbS452GS6P6ZdyY/W4Xg/46MufqKpWMosu8S0IM3Oam
AuHECA9SmOMNRBczvy5W30Zp+z6HLq3X5LZhyPmYO+0cee/DPZ9Cwk5mktJUXWMMor2vnOoOQt56
5uy7IbUBn94KHx8zdnnAYmRgQMBR6uwT9ACQt/vLKBtvRhPJlyIryFb/88yT/mJv7iZS3JLaq9WG
J7OJvNFGSn+55miPU2ZkxHdBVypvALBs9LZsE27VYzJd4d6ci8/0E/wKtuBeqlqhXG6sKv6tRHgj
af4Pr6PNvpnYl2O67nNCuDHvfzY79acorU+gM8ZKPnk6UTtrGMaVgO6k6GPhwHpHatUBnCU/+j22
F4UCAiPrE/r0tdQpGM85jFkmTDz5HpU6/RZbIgw6WIDgQYUsBWWLbh6OYaMofQ1oPFC9nBp/DjQk
G2xorIe+1W49vCR02yc8QnvezeT+JyczVCgniMuisKS72rYqcHxE9fSJkLclRsBgGVQ7Ti73LzMq
z6XPHfV2YxdW2K4an+HXls4ergzaGmYpOPUGTBE7vjEfHqqUhjfZPJji8ZIFqPSuZPieWzqOswat
9OhoBRjZwHzH64I27k1a8gmnmZM4UnXennujXOBxtuvLeaYDR5VOEYI1ryyoMMggBGfbAZP00AYP
j30aQ3lKZZQB5qgzapjvN+nOm0ezK9XZB+pIfn+G/yZOyBlYizulP4+sE7MBkfs9RNFcihmpPi5R
y8Au/PFjgZ8cvsCEFwKebiKmFbpkA7wxhr11qamKcAU0k0e15qk/7H/HSeHpqmvucJkxxe9o6Pw0
vaD9Kn8fJgJ7k15t+vWip3ukpn7fUJIYo/aP7c0ShF45hSv5/+/ftnFDI9TCxWlIDfmbKIWkfvph
7w3KFZv1KrVezfwUY8uDpupR7V+LxXYgwTO3z4RZyQGxRCJ3m59MHI8fQpXg3z+gx4AQcnXg/VON
iWoyxqdXjp5L+m+Po7fxlYMunz2v8j1zQkum/TWRDu55OZ2Hdrn9IMqAAHO7u6toPz8MJnvuc6KU
7k7vO8uokTo3+R1wXKNDNYdnHa5c16acaMWbSb6UgTg8ImZo7luhdKcy8nP+ZsdJVzOVsQjnWVXZ
xpGRNP1bHW7Sh6c0TqzOk/6Y8eaP1yK075Z41CJbV9khRqtMzwU/1zj3da/ZaeyqMEuEWQTJN/eL
tyg+sfPR79LHph2VbwC/Ublh5RMMaTCrehgU3Irc3w40w/Zeiudo+fPzDjhCUbGIToqNfmEqXJ+e
PLOryF7qLxskhlLTZWn5D8K4akHX416jDy9SjNBGTr9j+/CcXA307BO7cms33lIHhyA6y6Vxqe3o
WieiuyTS3OyiM2bW3eYB/pWN5rVCbUCC64ojAUqwFgYwOl95OPDYxot0orvFBpaUC/6Ixh74H/6T
biAIWvtPB29xAg4V8rTs/viAIjgVhCEAaa/BU3H9scu3D/EqNlfZH0Ynpk68Rb0Bm2Smk42Ioqh9
uRxZWPw2ptBzGK6hQB1/q9d84gRJaz4u7dlMZj3ToqiIypCJyqUV2831IU+xYtr7+7gzWtrgO9ku
FqevN9j8Yxz4Hvg0leWfZg2S2IQgPz7mecE5JnHlGprBPHV+xbfDKvu5PEVGK3eA5F3urRFbk0DI
ZfMLjtY38VK90d229tn8OPfCVTg7QJ0YEU8AXYxK1mta2AVR0TCKbnYeajaCmS2N+RqvASzSlOha
pbPzLaWpPS+XGPQZe9o6jz/6zwWe7NOO0Q1Iz4LcM0syEVw3XMArHeHOMgYXWu5VWQMeGAJRgp2i
k8Qfz+q7J8Kngn9R/MYR/FThoiazp58XdhoAgG2C5qFG3UD+xp8erAGJAslRL2Zbj2m2h/JY2Uua
etDDr71dV5wUDuldsfDXcuSJ5CGQ2SxT4ET6vxW4wbbangza55Ru/Tt7SuQnnkOhz0q7k3SErK6p
Me1v7vClmm410QNGm3YEVCYHCbJo9YhuUS8Xr/P35V7bRCTYAV++lazufMvLqB5F/fmbFhDF41Zb
4hnvL15/e+DlU+PHltve7WZ4KD72Sf19bVsQoOqMF4A6+Zhwwh2PNcfmkLOLc2/TZ6wwXWxlLeI3
tuIAOv4azZIzrz+kj5XQOIeQA9DneCdewvmMJ72fieOlZCaaiLluF9lvM3e9XfI9BCtaV5tUwkV4
sghOIvZRMmH9P27Q5O4igWTpMTEyn8jQHChuz+NQWwOs1Fxn79l9s92W4gx2tpdnY1ix77Q9olkW
ztkblvgnva0mgoBLZbfYJkcACnsdLtdPk5YFZmK5BZXwylnJd1HO2aXt9iTDTlFhUVZoHQWrlFUV
P3A5hTr/OtiwNHmoI+DIEIsckdBN0CZIBk1n6DueJMGWfnEs51+BYWD7nDpSOCMBBp4c2yCdH6ky
CBKZPFIbbmHRB26EusdLxP1QOPGcoiyfwwfu5Q+X2NILjU/f+TrUdH9oW/ap4qaoMlsIusw+ns7D
SX901nZnSAKwh1tLADg3HSqoVlaRYev2Fxw4NdXW0oqd3g996CUMOSLrXGw2tGednarOc7yLMZH4
OIbfm1drj623LTajkIY60hFNXSC8dHwgwS3yVrXscymh77OLlEHyuQB/Z0PvbEqY1+woOxZDAG+F
wCETwv6JSkH6ibi+wKYHAJCdZCgotlprVz6oHTvq3e454UGh9dZXQ0nSWvXk2QPcgTKJ2sWL+0cn
yMpAAQG7gIoYlOG7kz0WCtyG2q5q/VVz4OB/rTZItOTfQyl8lHoghGkQLfZnL8WWFYjoB+RnhXR3
QxU6O6o3zmIeKPRYIZc6ECoGM0ayfRD1dQylHEbOMUyBbGWZUSFfTG1L2uMs+nfQi85eXZrVPpz1
/qgb+/RII6DH1nkuvzrzejcIibZ0aVBCyDnmZiwYn8Yha3lndG0WP0bw/Wu4vTg3kp4d3J0rw+os
1FCLjG8HjcnMYoww/EFrM8V8C6lA+g3sBVlXpC0N+KIQW48GvK0cItZ5PyZAId8NnO9oMhL9FlZH
NuGhG8NKuWY8Gn5Gqf38g47iiafAS4XTR6cLJNpxwLlyrKksm6OO2dzIRZHwIIC8tQ7O9T6+tHWI
QMqL18irrI8k1W2TElBIYmtfP+F4LBXJunFC+tT2gcjSPdMOSeCjWZC6d3RUUl0OzBOOYtKigPSw
WMFMDz+8IW12MRjuCS8T3cUdIixzVwUGI8LdmGGcJMyzF5cVQjUgvLIEVBhwT+PAofW+MDkUCohp
s4W/ifOgZURMMyvYj7SwTuzcXbngn6nNCmah3L5k7Nntx4mZbXhiVjQnN9U1nZyTxDfzoN3BqSxC
BdunH9o6T2Jr2tGW5o5wRAQVGAlE68uSI9+Md3kfWUBiibGGNtelYapAeUZj85CM3yl9ZbES83jp
Ss+7tuj7P9MHJm7gm/b3NyUNhf2yqiGaURSC2CBdOs7Hw1/DG38053feswTOIR3K8IuNrlVP0YV3
ABRHDgDT2H+oxao96oy5ghTl4ezqt5TcxJibNo2tE6TuAjr1CKAE7mdmvBuyP0xUTy7oZ+4+wNeZ
vGoPcfJGbgFF/WLi8JusDUo/TFwZS1M82TuA6nITcP5rmGsf7vfPYG5I42gU53CLd+dV223hSAye
TtVr77/pGx3NqCWFF0UAVQK6E0J9emOTPQbp16P+dWo5h3tdM/rGfSoeXNyEJFDx3fSCF4FHOEOZ
SftFDZm4PR12sGQPgk9ztcaipri13P7Da1JgaWZloDyDH1hIgN7zOKEDBLDQZvFpa3neLPRP522E
xviw5dSF3gkZpVxTl20ZGVyY44h2AmuT4hcUihwTnJqhANPOw2nb56TTFgkz6aJjStNBeAC9CRuc
EA0qdiMaV9ruQY5K4sbqTdk/FJsLOa1nZrIs6nkvgvcm7ulrRyh92klszbtqOuDr3nZM+wZgovOq
vZyryXAtuRU+VwC26sUtMBjaILAvk9Rqt6OgPVvrTzIfaIsGau9JbqCr9V2LsMP+8jkYv5FoaY1d
qZTkuTfMR58Ss5vbfuaA60U+qhUBmffghrUbX02caJXdp7QRvAf292MFZWoNxj2yhJidQqQnH2Q4
9GIzdd53TlXg1nrVGtsvwSw2lWkx9B4fzIfiPsleU2j4z7ZH+qIalJmnE+qmTFVyApg19RnxXks0
A5x6GQfRZX3nIqZF3eQzaG3KcmFc4PPgUKzJknIAYFGWFOVgnhuUwi3JMK+eGDxHMZo5GiZ5d/t3
AtSKnUISMwSvHUOXPRXnA0X0dl+ayxv+8hKFKYsu8higbYvN9u7dm/0TyByExc5yp8HgKhVLsWUT
uTQtNfsHmdGTptr+PkavQvzSVqZL44OL0j6AxfwVwBvA9n6G5gxPXbQmiCkOCv6bjBPObNCRyvcH
qx8LNZdPJIfm/4R/uv2HFO3lNpV/+LGgXf1+DH8cIU3ytQ/QaaL5IPUfB9g1dK0V6Qq00649HYrr
8iFCCDqAPkqXALHWDtzI7t9/Aj7Iu08HxgcgOgBZ+d2xYOOu2lIxVrQ9qWDxqIX7R0+BOt8jhpvf
z8X3S+lPdXE6cdb+07VgPSUjBs5OEqBFSH3LH5h9qHl6Eb+gx1woFCSBFGjmgpaPvALIseGag8ih
ZZrGGIukBO5n3sfaN95APt3ddjYmnCmZHw7tKhVIuQ58sYCDw54I1pbgAfRnU38e/uXBFDFW6S2Z
SZ/QctnTd+AeIr4JHoJLPJG/jnfmZYA4w20PVPA+dYJ/0oXMfHsF9y0UHzCTNFghfNeYygW/Ot1u
H7vQ8aSPCvRT0gW4Wtw+6kTZVHtYciR1qQFFywXEsIm8cQOfjGjASKFbHLHJnrhYWW9HdFKpuw7+
usXg5Eo1Go3H3qVR5M7IHJLPZsOdH1y3DFeRLiT5EzkA/4ltcdue8EDZQ4pg7TRp4NUeiCtuw7/P
W5zqoFz3Y2eLwkaiq9t4sij60+ERYAO0CokRBJ/0hsS0Cmi9eH7TLHGIGL9PogOvOPyhDrrbSSTZ
FG568ThrhZAGlcTdRDjKRTY3+vAcmj3exM4jo3oh08ckRWTSIx0Oxce+Yao0t/7Tpz380pATitKs
0ewMq0lM+MO53P3PD/OUJOogCTsAhxYe1uAnOnk9M0iQEo/ZJ11GKxYq/Az0QOLUb0RZQXVgkocn
9VrADOG+RnKxATI+ITQ6rJfruPOpbhgzv9Y3Pg9TYYdR9N3L8+A7C99B0jghvAfB/PQ9CdSvEzPu
QPENbr14AepsuQ9rPdA/XEDT+00v3OUTugRDnYiV8SciONgKl6GFvqBdGAvie50+4eI/kfjgI1tW
vwnUZ+MU1pw79Q+y5DX/bb/2L+LC47QV5kYNoDvITHtxdDnoJbunWGrb3sqwIRmx//wOxG74tuFK
+LndIprS/yX0Crl90P8wF30zG2ajx9X+xtWy0IaBy7/ohfNj/GXgKi15Kqd3vtWGMg75QbIfh62r
wH6AymqjcBqir8oca0I5+fxB+RudpaBFvRmrFHxaAobgsHLolPEN7oWjoAsYEqUAMBnCDbhHqOH7
Nqvtco+G5Fwte3YFZEEEoblU1uZFJxJXtdWeh6a6W+fc1XxdFhq1p4Nohvpcrj8SSYV2o98qbRZ0
NErVRbVdQIWXM2TmYFXDkXSDm7cOdA91B7RoOWVTqhiGFK/3c2GRUhqp9iUF6QqdS+Ehj6Iqfo+r
zYtI51ykq96Z84elw9ozh1Po9rWUpTLy4cCTRl/pzNOfX/d74+ScxsLKXc7GdUJ3Nzxv4xNCksS+
ShVKKM9MqRidd3jO53xLmfizfktaiRlH/hfAKUghYVn0yNi9VFQjRofkTleP1IoTvOTWwBuPT0N8
CeXFoRJ7Q4K3Vm0+iiRkF6VgLZVEWDlCyGqJxw+wPtUt0aVm07N0y8hOo1vNjr18AW48M8Atnm7r
tLX9XtPmI52g4i8aT2Fcjf2IsP1gD3vzH4tMEzY0Qzs4hPMTbM2i3iL8i0TWzDVg7TGOx+aXWifD
yBydyp3CLB542V1t+IbpkgzSij5qBQ+cE8eCjsg8KL7jXuOaefASqeGjxlxJtchxxvdcct+thhOw
VBj02wbc8TMJm/m42o1QS9MIrNi1GG4BvZkE023Dnuh345aL1i2JK1RtmK4xKEZk//ay0S8sIxqZ
bNyqlB9BoaKWlecl0t3xbriPKE/E8Lozqwl2vDadqIfw/rORJxhElngfCKHtuaarDUkHjycwEXRu
6eqRzXRgYSc/hKrQh9sPF3b5YdzXRAKtM+/hBsBftJV2umtRP8NBjWqgD6fq1mYQuXxIIpSmHKqk
QJE4lYz6fHyMJPsZDfbc61AsMBseoTtK0KCR1yu/L80ZA7rJy4r+oduMn7QKI2t5gZRgJTmPgf8U
kYM3/nOgzzKeQTfJrrdUEc9rDqLFZ1oVudAOmxTxW7Nt4LU38If6JB/iuSQpCayLRpa078klmdEC
KfYq8zHg9XV7A/2d8ZuZULb5RJvTEqGOAc2nidXGqcGldjqx3Cz7gbKkxomEoUbrhLznYHo4/xgw
v6nezttlDaQgJUML5BUMox/bZBhAE0hlHN15McO5taYtVQ5fFDMOPerL07++brk6Ryg+I9Rwqm2Q
prHIksXrfYh1O3xPy5DWkM36wvG2r7Zvc/oZOK9sHfKRc0EJZmEOfmpu8lnG1EGW98QI8hrs8mjz
YCTGZ/ROnZbMAGZGKGKY4ATc5QwKbxk972uRMJnz21wYa0PJZwRc2I+v+/z4eTnlimo3wCgUuPec
EdBz4xewhfazq5dxfTNV0Tb+IPaTz+Jhbj9LqrooRMyAPh5WxC7jbUi4KefN8gtszTFwyYkCQCMu
JUj4SUifjsbM+e70hZX677ISz4YhBTjjyEBSbRNvveKn8Otfmm3+Qr0z0TfgZOt7tT4efEXLUKjj
p3A7/HJYyhA29ijDRN0Ql7Q0uumnBZR26DjpUdNuqlPa6k5Ru1zvejJ6WJuq8hUyRyd3y3kslMqJ
JX1uIrMR5ZQykyHUlHaj+IwQoiiP9z5pLCjL7EcqHpT+yQzRyLN2tXSmkoofOnpvXfZsQ592gMY5
NgKK2af6Q9/w4LaHjDHcx0IvNjTcRFhiVhIlRlo0RmwCWIFqblSZF2IVDTlzt3fdfTGr/Pz0e62d
QJkip6i87/CYICJX8LL4CeV2Nn+RgIBVlkuTLftPNJNnm4G+LgbrlIAYX070TMY5FxtXHkD9V1/C
omuQsjUlutOzxlXnVVUn0MxByajvSWk6ZUEnuXy+Rk9Cj6gG0A8tml5g9AJF4/r5PDfv191Xww0C
AM3uvWZJNS7CRQbIRluhOVHBgCvp2uugPsJgqMntoA1w4Ge1ez8xHXD+tfAcOKbu1WCLBYCswy2r
oeXLjPPrTSBL32s04AuOY3CXqAfuemqJyNB2dbMKB75x/6kaN3mJ/PJCad5bdtm2gysfoqBaIVnS
MweI6f4+adBJukOqabvlCH0T2kA7OKB0cL7EveLB2UXkM8Cqd06Msp/mjF5KQxM5EJwUHyKw+SQP
5wvAtKF3Vi2nM2ReTz4m5wJJSOk1IB5qcdP0LdBN9110lFJ85VF5rinR3iPrDaPipPm+ad0HpSMK
s/pHoabLnWG+jsh/+zo1Q5pA93jHmGK91aq/3GvNlFG8wf45PaYcj0QYTN7nywjv/+yo9Xyuunaq
X5nkrtCku5xIg+ULYcG5W9+rMQVy37PqZZNio/r+JRxg+Ee03x7i8Z80gWrWTgVVAGV541SATBzm
iOJJDuRmOtynkHTdqSObwlwj2nmPmnENxjQ1J+jC2alINFhshJazmUp8X0SkPLEw2O+fbtRvxX3V
20UgIKkYJBTWQoMNHHfTurPL4MWzl+GLwlwP6cr5+2d1zfuLHQan8r0vtGnGJfwS2TjHqt4IQzrB
74jQDx/Vty5d0MRyQ4SHXBc62fyt/5mmU4Nar0R30/52k97lc3id9PU9+B5R2JnMTVVH4AvDZedb
PSlwpnhnBlwoehOwaJrxQCGr+++B1OCFwMyxYDq4MbYYu/rounYMFOFunXAHdIKLTdkQAAOFP2MR
d2QgmeOEdnnRTsmmNEmtJ4/wfO9hl3iviK+7VfTcx5RwOUY0BUPW5byvuVwDeDhLO9pTCpXMXZH2
c22VTfM5TXVvqt7eWKMX4aoOGiqkvTp/1PT7NoIssB3rWC9r5hDMGqq9PYAqFnoXcWl/gofO0X8y
aFXtGzAXAC4QFzKHAKrNzwic+vVc3HG16Y4+50GwEFvfdClbH6RgEmeijr99F9r4nY0G0/5BMb1X
z/4e679KMl3xFazqhlOE6wLahRvMlE+ouX18Fb3N6k5IPg8MaPWa6CKlsWK0fE+YkPe6naTiq7k1
DOKCOJyb6YPYYIWN7OE8nqYn9RLP+CPKgQymdvQm5Vh8XN6itSh9CkydOUB9GxJroa4gEbzYQE7Y
O/ac1nLyaKy9ng78blvP+0yrS130pdhYmCQEmzhQxxEywEfqxSTvJoIZj5SCJaAI8cqRUL7nIk9F
Bm6T4C0aa7EgaePB4AOG/7xmhAZ02SghRhs1Z0EUivIQKrPZXBoFvCCSMIhmr+HOXBVLjJLvdZ+2
OACeRHuzr9ETUAAr53xeKm6+DyHggu+WnIFUchTEFKCQ7twe7SJVxbQ/4bvz1JuWjCzcuT81BdMi
I2CK95uvmLyweky6c+/ajUwG8E6VjfqbAMc80Yvy2NfUIN+XXZH/d4hvAygMwyGHi0Z5Fa7K8eDy
PIYglbC6U+xDCKMORW9ikOaxS0NBTtOZHqSZ9cgk2zxaKJVdPIswRiCRSLYfQptDjMe58x2OKyDZ
xDHIjN5WZ3VwCPMpq8S8VXCF64+PPP2bbgvgoTxgLVhYEnr2g2KKfKqfyJpSZD9j59066E0H/b32
ovztLY0GEw/N1t4iULryAcet5049VceYauX1EXHBrWs4NY8zJKWOtwqMiSL0NSlqkCw3/o5ME5ue
1DgNJmXiU06Vc2q4LwMD3mgOSwEqCx7KvQNROlIRqWtk/mUfhh7dv46ROI/G5XMMBy60SvVy3uNs
qbJufxDxuIYmPgkIvfe4vkjXyEV36leuxnGPj+lOE+zqnXgjacIuhC4DqQFhxjNg2yFKznlSSry3
2HZ9v6aZcVXCOg1OaSidakkMLWJ2YsrvooKcGzAL4jkUyjI9RLxeXxiz+9XAuGVLG4wE6zl3lL+s
RKvcrAbLyhuwQNCWuZz3LqvvA7EPiqWyrV0qVJy2XL8hMfU4jVTiDu8jpD3htWTA58s30b3AfooC
yo/8h2QXZyOe9hvp8ypsHMQ6gFNgqph1H0mQftZY6h/9n5rTbei1gDaxqFSgL76uh0DA0isFPwA3
qxEjmRhyvl/12/c4aDbDDglT3fi8+w9RDXSvfoooyirdwfErK1CeNh5UwG8k871RR2doIkJRFi0i
Uc3VIg+A1RxsIwy7tBU0S4xYQrxPQtcWrc+ih+Xc6V8+ruVVilDOjA2FfQdZX9YX1rOmO4gGagQ8
aMNf82x71+YK0y1ZC4rTo8Gimf4ZTDCMFUskQx2qD0qZEo8yYnsctDs49E8LGI0BOyr+qAqp+9un
KM8FgY7FWD0ba2uBFqemEY8dMyTFqlnhdscAOX2e+lI71ltwVSrQ98c8HbFbW1RTh9QEX+oFFhfI
HRXnr8XYlKphQ1KvUNvpIE5jegrjV6HdQco8652iGR/fuMnVRUwTNMn2tUgZumGMDQKnFt8710F8
pWx5I0S40bdIP6Pco1nKHVEH+TjdWdUNGJu2GzVSdi74nte9/u4xq55jNVy3+IGAfm5Gs3lAElXC
cDDzqeRaToZMdyh1uyrFoB9oSvAdfO0a0ncwe0JXWXpQHx5MExwiY56Y7NbO2OWwJE+B7atPfZv/
cjiHCZWzG+2Ux/Juzu+hiFo/j/1X86f1DlySz9/yM373UpFe+jF3mB8eGOcFd7g0FVsFGX8vnsYF
yvilOkyymCX/UvSQdAxZqWzZL8JDUG3siNy15NYnQmn+Yhar2ndfAC+k+UbjkMdbnUn0Toan+nyn
Hjsh1rF26anaxGsq0y9N9qWjYklAZ/vEA87wkRcHUHRQ0sRT8A6kyAf7tMkLFXSOm/qEY6/BEqLP
4xU+cKSq6CJS3wqFCohGRlnfhqjE+JPqSAW9lB1kBfFPa7ld5Ua6sNSgF3mynCEdB25acSPwVyIp
6nPv6b5+PxIo6c2eamCYPsyFtjQ3A7AX8CdvwGoJXjkPJF8R7k7gjkriEe29+RuXTnur82URukNi
XgvxPBec4rSC+TQhKLfcYMtQ2kt8H2MQ4BM9nmstHN3P+XSAeyeGLDWBzdcRnX97WF8pnnyCKXXk
Px+dGYRoxy6ARYw1uJrLNU8c4Lpp7CvqBV/v2UutEgdjMYVuQVJkJ3OcvQCBGx9BcNvZh4fi1QIf
Nxi7Df698GaULTJ3BfgLnCdzQJFRKRHDzvmM0yqf8e55dH7+FFMGa0WEzHyWv/0xqm1sWvG0K1wA
JAYovHywLZQeixbYgXOhBTOl5GA9gJWH078pt0/lVoTS7vl8ynJaude1F2zzcYH33T7N4nV1d2cn
lppMgC0FmhTUFxmyNZR3jqU5mI8UfDpABcMR6jAKIAIJDL94OSB80sB/7RbLw/O2XA7dJVbHNYUa
4H+0SlOHH9GSGsAM7lLKCmezx+9xyKgkZ3YipY00FwImIJyurV18nfW6QFmgBG16xG8CDCPB4a11
wG8JucKVBvnlrtl/dvzc/Vmu9iO1WBEnMLfBkryBbPJOvb81JdA19q+QAS42eDHGT3AFRrHHj9B2
69sh6ryCM257mPsvLhNMC+oUJ4hIj3UKQkFaYrpketwTfMKR33ydOcuD+bGXrBCs51NMwvJFxWoV
nzEKvFUgc+57nCm2ORort7l+d/ril4p8jHrOanZABg85ELsVqZT+HsxMYFR7ufY1AP2EiwfRu7sn
DHDBW2x9xl9iAAR9rlwFOcERg//gxgpIShtnGvnt9KtbYkgBoM0AqxbBZlIWHb6WOWwrdxvFrmFI
Pzi78osKkL3sDFTsVF9K1Lu9/U7q86dBEADg63NY1TJVHc3QXbSbJhJnTgWAWsjY/+WvT0npK5ML
tpGJHPNE2ifimrZC0VCQaunpHWktIQ+3catp6wwZ5Z2NUrzJfOVrFvhTrm5YmamfYuc+WrPlUPzp
5HpTPMsEIwOw30RKxGJpGAvkq5Hr+9nEJ3+tleQlv6SzVLAlqS2GpT2VJNrj7vru33IdZB46Hv2N
1kUx+QVNG9htjAerZH0VMPduwKDrwfzPYhDYx+3PIS3taywO/vT+FcQFJFzWQgXldIvf9AiP3/nG
gMzdp7tTWRspKrFP4eg6phc+KFaQamFNIqQIHWfuhAJC+UPf6lkeSrrBiE1c7hAx4aGwuU4ByU6V
gmVNGY4kFugtaAjwomOiPkn9xPN4xMjGfIW+kC5SADio7283L91hS+D8AMwn49p/3NB34Z3C7JeB
HbfI14kQqqXaVJhiMFwo5AINPWiVjUQkTy9mKiMDcofbVfSZ33fcw5PBtoKotC9AjdHHHquqE/WJ
SsUZ7SDPxPQjPgb327R406oRTZQ34Cv3oByQGLegHVeFU3gUaWiG4+VlhXvLaZBOsupjefHiLcF9
knGBP2267PpaR0GRAtffU/smB59w4F1+2SCcRzP1i/bF+sG3gtm6k5btkR4KoIE78f5ks7UILJ4o
ofmHyjA01MJOY29y0N7GmI0HAyeseGWwCkLHIgfkkyl4+eRdzier8oBJxiWEDUn8PFu78zvGoXrG
u7oxJ4YCCbxlSDnjKyhxaUyOhOdKsZiJXJnfIkBaPlKy3ojwmuz/ZSURnkdDgwYa/dm+X0GogXqr
Ar4E8aLH/4gg1KaDiOf2rWZMaBAK6VPbCEXBR1AOhjt9/tYD7dxtIJDQhWSk6dDc8vEQnX0Dijgd
1ocqNlnoyYQSs8MIyXmXY6i3u8ZtfOklbifnKqAgQp6Ay9Kt7b/S+buST4Ae8IlwjkFeMnuAU/LU
g1kb1TJtBVmFjUwy+dN3JdY5y7TTSb3R3fe45SWW3axaVks6gZ8cMT/sy3fa/kfSeW2pqi1h+IkY
QwUEb8nRgNkbRxsaFBUU89Ovr3qdfXZYHUxM5qz6U4U5KzWkBu11UAjzhUmeEzMpfzoQwZPHdMxW
4axWytj0iWBy0WBMjgfXIBe2gdbD5S8NQoarB0tnKnOswl5WdP1HnWBL3z042vC3lHY9bcajJjYz
jmNG8ZDHhguLqNCaD1L09G84D9LXuDxoNrz8l1ADTPlMafXACO6A0vye9KEvvk9ZbFFEs5XqizxA
ZsI914P5IusAlE5ZXCbE7Y9a9tepQ41AG6bXYQ4VQyXZyZPb5EvEEP9PgJePwzs5xotDlgenyQHF
zOQkuf0HoIg8OxDW91sMP+LNQilHLsjr9xReockeKOtgwPPAJG/xuz2FX+80kb7B0mZIVu/hw5UZ
tHQMoIZs+mgCwKLJwPz+icRPKB6sOhxMDLJUBqvZ7IXjC1CLTeLtIZkBKFe32ogYUPsNK+WasAbA
fnYVP4/IsnqOqNdgkvnyg89kTeo3d3MIyoK+ikQukJjlA9rYGDD7mWxNXPKUrJNe0MquzJf0aU1I
NusfNkaipW2MjbSkJj1MvdCR0nxGQGE6wWXKTutjx6f4Z8Sey/O4pIoR8Lcs+ndkSuioPszmpOO1
PkmLe/SIDcoZ28Qx24VPGIPcrzgvudNmLwCQr0eiMEzDBdbP/a33YpXshYpzT4HZcSG2WCjsTejB
WBr2I54hq+EX4GDaHhcY1uuRGhvuErzhcXevx10b/gpkDwGnJ5kXsO4TYRX/GEU52O7MZrg4J6fy
Sw5KQGYCBawJnUxQjJSQ7UhxPsEtZXiUgy3O+rkSwV5k+XB5DH7GRBkiSLt5i2L4RjOAIp+jzxwB
KJX9vE8FzfgYLq7YOfSx5iNfeyNxlAmAzW/5g919gF1kDbqJ2R/t5kcae9YRQBDuqhbT/lA4LWik
XjpDQxTC6Tv9FhJdbuk76ikUQeKtUSYq5NGymje4HRWLy68OqWFjsf6Uvxe08dha0uYXV0L6IjaC
LAcfMtWkWQP2e251CjBa4MfNeyuMzHhET153+oQIk4VDOGXwsr/Epjy9d5fJ4wqmeMIA2dZ42NVh
pvnEbRS3sJt+uwGKv2PyQJNn82MHbEAIqK+AOnjRW8wuXMCIVD2HfLgqXn8t6Q4nPTybXMuK8yk4
ss8hgqiJiSXHZVpPywF4T2wMBRU/847A7vBYXUiAJ1kEaxhSRQP5L+Y9g2X0d7V+qfOd8cFr7pwW
wqD8H8cXm+RNMWmaGJEqMalhCYjJI3CrDnB0jSAJdMu+9kYwmvr0NKPzoLLVI0heugEjunbdztUt
9k+Tm9RZl6OPMSkQJRjRmfFSlCL7u33YfaencqhVTn6N8kt68HTEqiGqNxMsp71ZU2mwgHMiWZRI
g0nYn0qHrpej7l7OWht+UXvAaD+plYwRJ1RNlpnfW2oxiANv5166vN7XfdoBkm/ZCEyxsbFLsFcd
b8xB7bDskeEBErGTUf2T4GT3mOQBHQd2ehqSdLf2y5gpHtpPM1ORatGbNgS22SqZC/WsrIgl52Pm
qY4JiY1tJocTeEz05LJBd8I5GIGZ5IHRb3cnLTCVZlDg3ISwYSoryLWRSOXGdh/DqLz2BzrYAHfS
137x/35D1pujdWL2OF4f8rCqpndl3IjxZuIBJ0qaf5hhgxcIOLK62XnXw6h2Vkf3ZvRlvszNMRvv
xlHeePU7bndmdYUQ6TDPydZz3tsr0TQc2AaBErZyddoLSA1Otx79APTRrAEYmqnarPN2bkt0ASTg
t6C1WYPYAJEbXCTGB/i2sG9nu/cFKokFR9g2WQc3aB0cVuQCpRyCl8IvSQyFEa1YBkRWYIWCf8ft
sCO9iLA1cgVIe4/XjLsCDORso9i7pSfY0QiIjnf/Ahok9rsbE418evqco+sZ9pxie9nxMsBUvxyN
v1RY3xCti4ZYVQsaDFZHq2uSvUCTjG3/iffBp8ToAIQRcplR3t6eHtwISBVvKcdo8x3S0rfbuJs7
tJde6zFtLn315uptZJHK6ICN+EOldTtlZgcuwj7HPN7D8OpHyjLL9RDcj5MRPAckgAuKgL5Bf7b7
7oDIyITbNxkmEfxhIFFK4RQTCIWa3fjllgGMESlVGIvQLDLXuBMravieG9SGHGDcDABnG3NI2p6h
hy+Ga0U33grTaL+PyAQvsaBmXxgnfq6t8M14mmugjC87Ug3neuOWMZq858ZMbh8beIGmpnxZb4SU
DGwlJZU8Nx7Vv60nLDDaHBVonAkOHbqbY2f6IEeJ6uBFaJ3dPMNLFegHL689c0eHpTN/ZlFD5SMs
L2zkQOZt0Dy4uGSQECmEe4ESAFM1AYZtYAmkNUWfDAi4MrI62EFHfKe4Oq8fSvPG7xy2OTwXI8Lv
fkHsMq0ZMx5jOqpvbGQqBWPLflJwP0J4hNYOKwiQDAIkZIplpO1NTZo0mjUwp3bt82KrZ2C8km41
RXbX+3kTHdl1luU0ZwcB7ENkWEIIeK/rFOriUtohkrrT2lb06NK2Hw/nWIX3cwoLfmamb/+dT4/e
+pSV7wh6o93GyoK4qL3qDvV59+c6guMxMBQC6KQXJQZl4U/sHCUTnAB0GHdJ6krtKG0+fLzDjy+i
HRtkDTLHOm51Eu+rlGVhr3edkAaM8BYHjQn6P+wDxHpdQlXkgYp1G5OST6XWol77uJsPZfXwQ9Bn
LpN43duCjen3/PtewDXl2bmfEh+JKsxD/68MVh54wxqpVmO4H64onx4DtydMgF2aIfS+u8Z5BFNA
10eUAS9mOH/b/nBfpmvkG4zaQ6wHxTQ2Ml6nwGrIGHE9Ru/xe9IRexF4F4jbmtrC9I0tHs7k6qLL
HyAOR0b3krCCF11Bqx+nThpi1gk9JuN9IoSAoDriBoKWBpHgDw+/Gb3p6A5OwzCuTRvZG7pHxNNI
RJBDuBhBszXS4gmfZMv9zM5g34yxd+rdIxuEj704pJEmTiSq+tV/Dhi1K8ae/qbxS7Z9hAduNW3H
x3HJf+xZjhboZXeIu6eHIMk/jJgkC4LUDS98eSmgST0/wvsRexn6Q8uurSQBT2v7cw7C6PTT2Yoe
Cp2bfRwcB0odhZPD3sRK0G+8M2bk8DNoltoE9VNr10ULX9h1wCyODxznzsCHwDtX6AT69widHUNH
R6+tNn7TVKPwdlB3oIwtZsqqSvDkdf+mfd6j/Z6Moizz6flDnspMMPel9dxA2cttUDHqVsbmssR6
uBz9nkpHw9K9AMwi6To/3a6Deqv3wxxCseChrAN+5TXTPB4HbdPLGGncOxJ7Q4gSSKW/LxlcmqLZ
zRB3OTlkaDLh03tbe1U0XNuaxG57X887MBt8xD4wnF1NQdNJw12zmq5Mz3QAzlWdlV76GZGF2tB0
svM0PLhXLLXoxcLMP25q9Gb1JhtqE3/+jgCSCEDoWku3cVqKJzhcbZGG3SEqnTTEbZIQIFgmjya6
mv6Z7ABctYsOo7/cy4y9eEZNr1OIezKJqTsmv0iyE9m85vN10MY/JpL6Y8hiFfOJwcGUeo/RBmkf
Q3cAGMcH67WfGDEYDHruAutowA39MhliQ5tmdyCQHPYBWi2VqhqmTTSuojnVJGftnElSOuFjwj5y
S6etytvfNyXspLN+R1klsZ41caTOffOMFY31czBd1HC6o+X7iYqllOWOBOhZciHIcrr6ZREI50uX
C9rF4DsKgYn0kyFmt6Qd6aPh1TlBesojG1rAPRLumUcrIlpbGxNE4e0LAUdR7aEOIHy15TQkyWIh
S/cIOXmeNAtDFVSOlD+hqbgzN5ChEJUBKu5njJKZxYpSS0IrNe6cI+m05TQjkuhq6xAPpInZG9nD
DFDgvZqx/1EHAMUNhjj3kMLgPuT9XEdwQbPBqkNsixjJrxcfJ9M64sxEFwyr97UgCa/oXtmYac2Z
o3G2Q8mcnzxakiKGvJNIifGC6N3NJFOyM5ZSgaZRZ+/NV6TYAmzqdqb3Xxd7nxmsbmzWLxv/aT41
L8ke8Tmn00bmjwCCHdEIeVfV71xjRrePwP+4dYANTP4Rht0hZr99HdTukOG+e9+wky5xFFFEfc3Y
zr5rDrTF2y2Ht5lE2ScPfKaFk4BV+o3D4tx2Ju/McLWD31mSnAXOA0NwdCQc2Gs7G5Kr4cslGizc
s0kQCJW7As6258zRQPs6RAW7beF7/JtxmFvmcJ91d2B6dGhsUG/rdXS5ilm5Iu2Hzx/dteB41qAe
biaTiZVZV0cSvBIISyqlFm2y4d5za8vncuTic5n49cpnRwlRzq7tgz3UR8nyyqOYQ0B5x3C37jmx
hjoAeOWjNC7JLEYdqWwOgBYUNj438mVzh2mx2cWMwda/Ptkd1kvZSUfg9BumObxcrhjwD0FSq9Uj
uzg6tCypvU3BPQIxf/KOGOBdqmHMzXYYHqa+Lwd7BPrfdXBX8o/UnxuG3b0Ccq+94cGveOVtsG4a
UtKUPv0BzneCenv+gc2MLPi/LI+UjGkODmKP7ZTYuqsdFuPstlEoW7gUT9BhlnOn7eWjxwuk/B2A
lLNBPyFmwNKaPrfUGb3OJ8gR4cfUGFxJ1ETMar86bDudBf4ERJn2D0E7oz7O77+0mzn+MRgHs0+g
+AOKAwz7wPAbqr1+mwqbpJ9ZMgdpRzDNGLY/7oGqZEIV3lGs0OciqD5FfXgVNG4t/8ASrUBihctl
X//5Ue2Xo8g0nytJX7QgFKBmZGIGYkhUovSo4nK0wraxfZEmzLvHEN/DZYIiCGk7e1ZvUfXTerlp
Vhu6CS5R2+ToNX/UBLmyjV4Imb41IGIahRifEdp106nNAI0cJHJt35BC+5Qnhz7UeMhToWI8MAfi
1QAeoBTDtck4HJutUCvnCFkagjBb1C4HiJIbOyuHOsqFyr5oYG9VlcBKVVMFoRdBXJ82+eMJVgQU
0VTFSHJHXYeB50t2KPEKFH8VyJ7ziDaxTB+Q2ZwrRTnRcSsVzvNAsZP13Mx/PKzL2e9yxtsnw2mc
0+9DAwioRywiRJTs4tb3GM6x0TSO7n9Ue95qO4aJYpnA9MZbItVz5vS1JGlbDIHlSEoSrMlL1f7O
iO1TSQaKvtEhMaZks84eS0zCh/SciowYBTDEy5yGAzqcuC95x8cBNQ7U6hMDvdVas39joqPhPHIe
U1q0IWsu8YOe12ktFfskyxI+szfBRoW9Xcw7drViDkBu6cge5d/XdEIcjANJ6w8KoGIJ+0ZZUnKZ
AEfSZ8fR8Vo7q8uugzvY3POUU8rC0KPVoNrfZ3C1dKUUXX+f65jZzxIxxC71MOQGpvFlI4rVGKmz
BHa2GU6Gq7hmuwwnD0545NFYIt0m9yAoTay/rz5HkvBK7znUwa3nZGxlbGkIdGBo2P+JO9shEmLq
q4KKhkk68A7kfCLItMoRh6VbLBhc5nIvhPfesjTdv9N3gklwRLQklTMHr0Qdn+BqIeqyC4C4bWSH
VBi8fCRGJKV/F/z07e/3eVQ4V/xFHNRyE9DbNprXaY24H8QUKwQd6vAmg2r5TPFVxM2U2tYnQQ9o
a/KdfBP89FgwxZR91oB4mnP8pW/BLFuBqrl0vvSQK7Ydlv66r0UQww/XABbyaTzT7tnZlAHHI2Gy
/H21Ia2ALNiY4H+4Y0znr9p44EZ0tCOyrHtyIwOeRHQnjztgyhxDmIctPcAyAHnIL2ts+xg6rVBU
6k47INdkUOLrt0FmSI/l0/ZIDln/bnA5X/ncj5Caz3h/j2GZ5TpgcKUGKFlOJpmDDz68js6Ndpx3
UVTzgZqSLj6ZbEjgZRirXdxdCheCswl2O2Gj6A/398HGwM0g89puHQkr5kBWNfvxS1A7Qjn3SH6L
cClAdX/JIdAEGHoFuh2ciJGaMejn90tcsiT6Ni72mkX1A/PymQEKZtQdNj6xSY5FlNOAixEdAqmy
CGoBzT6GH4GPU3zfK0J/f6T6envytSnYNsNvkutMYctbtXg02lsUZVRhVHMMsO7fEgza7FFIqyD9
fB2kDnkIIpY+7TT7E/UI44wIBRFgOSTlnDrLP0pCf1B4B6wNZymmiIiDyc8jzhxe4bTwOEZolKVj
WDtMNeZ1F946RLEmgw5x3gyenCoDbmGOuHLF94iHkKoL44JFHXAcX+kv38ykq6brJbsiuOpYhs7S
dFCNx6fxccCMWkuR2suFi8eDdU2fnHpt8nCsQyZvbrAJM36EMQIsn353Ka+jLSdeD2o0zGhRXp7f
4z5ZU26ibLhSVG2HnEoNt5/z8tbe1dkTBpPlezW3Wst7UDOWVs6506a1fNIXsU6GuKP3XSIytFCj
MPn2n/baw99GkTlsjSkOKWGnvYxPwgHzMuwKAocS3D1w06K7YSwvkoczKSl8XCUprWd6fNluzoyN
yiNhO4i598RHJy2otmREx+Y2l96AXfthcIwMTs5fCxiQZNW1z+6Le/ZMBj9Ukpl2fHGxfz2V2YMG
Ectvh2OJD4fv829qSgmrlotkbVIVcOSHNQiA/qIEpQ5bOcE0imqmYU27MFE7gFIhvP4Wss8bQZTY
0H3KDoVYmgZHGps9RJLmXGr3NM/9W3CZ0yVln10ebtce32ocCm/H4HRpPAx2zvZJxPw5afvmmJC3
+RuW/ea+vNbWHJzBXH44g7yn+1ncKAuIGO5uC1xNBKmirbeIeFtK2C9eRiOdU17ZXZLtiVlM5L/b
EUUzBsa7i2jiG5EJd5rd3aJ/ILMO304NwaBiqO75P308XjgpnU8PdQNHHo9Deoi1fqBccWVB3LAt
2Q+nWhO5x+pobb884ocfWa7h8Vp0OyZ4kMWAASZTqf02ur77wGDTQXWL7wh0voWcd/Ziz2zZ3Ygb
vzcoIY2eySHj3yNl0Pm9Jc1Mbr7eGH7mFKLXntQJam9jgTzVvk3EQUgnBWKO2iwVz97LJtGbi1p0
rC7qUSyHJpN6+idUVRyNzJpSxnC73np0Sw4/6haqgRJn8HClv3syzSrvE+0wYJwIiD6xCc3skMHR
/7xZJc+Ekb4utSzbpbtecnzZXXsAyAJd+fRIB0loY53Zi7HZcAGuDn1mjCGcrR0EcD39HcUgNeSQ
0hARvIs7MCCk5UVgJoFpUBl8T7FSJhSl2Z7PIu2tcqnquU2+FopgfhYDGfJayWiGj0NgzsIDIrOR
70m1NmCHxHQCf9UOW1kteHaseMJRzdC/92fxhT4E6+tY8jIneChIMJ0qQ7KBwPj2R9Rz08f8lOp4
9+btp7t2jz55JX43Y5z0Dl5BPN9VwLQq2HJt1BsLpdsFz+NDRmE7q8OVpE8fJz3upcGLUCROTMOa
kaV35BXHONTYXoW9hOIcXdHCQJH+3TbEkg1gvRE7vB2Psp9g9QdZBe1l4Wt9Usq5riocXQ+pLfSw
Gmp9WmvGR3fdw9xkHoO9QwqfycCc0iF/k8kzDpOmEFFZPNKMbIkh8U70lv4xMadNpMKK8HSc0Ud+
tpqbLtH8DsBbfEcevOiwX+46/Q+2JLeBpoUTGhaIHGGGQP7g134LhshBvIVIwKdjMRadfP62j6nO
hOtOdjnyAtqh7lTxrkjhjvSdkmiZOmygVuBgZ6OzUzlnfq/n8BSELA2PgBewFLzi3e49RIxAycGo
ohLjEOwrmyfd7EtI7wszS+w2aR1PZuV+xzsyx7jlRVnQ7Vcb5n1PVGZh9wJzelo8Im11dZmLTV+D
nGTAEAhyPdk4cLTr25IaZM1dI2U+yB+8rBlRxTNz4eI9d212MJUkssvAiI1AcyWO/c4RieDaw9K/
eRFLex/fqdTpkyiChu0EmXlfsoouJCjJjx+AXG9jgdiuffMXHSZHEH3CenmISPmXmCcSkiSP/5tU
mbJY+8ehFmHvR8DFr/bJLYLj5XjVPd2jVaMAQm7CUcazOQCcDvnRbhVBqHMTsjeQnyTj1xGVEnHz
5RZlu0eGRzkarcMJ72ekxxTA8ghqDDhyGFG58EFOuJ8PLsWPK3ZGlM4+hiaSc4AUNnSwfjGW76H0
4zCmDnXl8LMZw9Hri6f6FnSGe8G6OJgkhPhNuUWtdeU18bwEcod/lXDsaJEGHAtglIpDcyMCgxX7
ETHOIBvYnXFtRqewE32QTXRXcpjUicYdwV+cWSc47ZcLOil9tGZvNjSIjNmiOInklprQNFCFm9Rt
MlCnGJtL0r/iyQmQBJbKO/BN2a0oBqFraaPS61ReMFUlhUBWpRlwyHZIJhPp8g7zDjiCnvbwxoD5
NR303gRV0Ui74rQldF9m2VOUcDKD/kw5caUvoMQ8cDIDg6DaD5DoyqeBlHB+mZf+2Ted26bnrpM6
yFM+QdPpOs2TEoSkpCeDT/HAAuh1Q21Jr2aGl/ltA7JBDVM43w0lEmXS90+dVvk0ObwB/m7S84hg
zOjkPXwC8Ej+6SKvqD0homs2IeLP+ayhQK3N13t6pA0syO7jxlJYAsAfB5cWnisHpubm9CEI4TYD
AZrelPJmxOijr6N6RE4EBMWEoE9g0GX/nuC2nyGQ4Kg4hQAVlJQg6w+XIZh3b7frOb+/0FXYDg+D
EyzsC9UFpyTEPmbOXugUfhPcAHXZn9vIBFB9BXWPsBp13PB4f6KLRREeVRskoggrUmBIdmL2ZWuE
beTu9YJde0iQy04F1qKDoyKR7pmCV5DJAQIGCOaw5TO5nZ7Dka9fsPcSu2G/+Km3p/l31hTCeU+l
IiYj5ofW/28DuE2A0WOAchct4pByaLb2CYHvdxlr1Y1OE1loG8W6TERZ4ZyzJ0HVstVL+lErVZOe
BwXNEnlSrjEBgZhSn08VYCg+TDPxZVdcTYzZ4OTSXlxJct6xPafEpxqSvkfxZZNlwAn6sdN7gsqD
eB6AV7xLO1QJjBdgYqQFxqq4LBeqQZYdjdIGYgT9EW9p7XMW9zw0kPJm9UHjmux8UCxWN5LnYPdD
HZIwXUznNBGhFUMukW0FkmCrjyV5vQruLJQ1wx8SsN6nR/YK+3Drgz5G5oS8PWS59m2LRK//3XVd
ye+BhBuKcIK5aFMjhAD8k16wFeNHcD9ZDyj6b5W8PbTLXGhiPBjTbDhyuFIf8XaC7orl+ftciHkB
/c6WQEN6UQicH/YmFr/iTsBg2VRVIn3anhZRkbGJyHsT7QP7+594gwOCy/xdtBnXFpHOdQqZedKg
/mBsFglmbzZ+PiZvJtuJvBbevA3UznoxKIlkgCK1FMPx3gnhmLQ3EdZs5ItC8oEpn+AJZBozL8yW
zF7MJiG+AAZiHLnJ0DLyitiud3qCDC8gZdHdnDk4sMNG+hx0wKSql4ZHbOA4mOiZdI/WFe6bTfH/
K0PRge+XAi6FK0eGIrlQ9E7CEDAiWaIzQAccSeoryJ27AnXQtQKYr2WXCmQPIcgGZT7rS9Ya+xSr
rGLQlHBT/EmQ8gdY8ZFt7OidV6JtZdHKw5BxEIOesHwAWuW9yxveSLIjWwJdE/NEnnOqNv4DzoJN
dwWA8kIM1aWWldpQEnP5/aNIJVXwbbHYyylI1qS1QShFFM6bi6oCfxziNts+eXNfJs1wF/9p3WSf
EpZAwAe5sE8US1TF/nGCSIwZ7bJXsb/7obeakVDMd5DHdZl5avDDXF35/b/+7h02ffYu+ew4YE4M
l+RzPGHrWKDHR2z0dx/J/f/4Ub2NZjPsCjUyJS7WmlCxNpNBk042PRlN9sIHz9wbSh+AaiLNeoNj
uNioznr26OP247Wy3zCxAAebbXLn3rmlTHuENTw2EPZxGyIVA9yC5JAVUoSH2ds7hW+St2QXlrPs
RAO7HtLbwvaQYMIniIm+5dJE2Xoixx1fUOm4RYqEc5oN7Ol9ojUjAxbtcRfeUGcGZMh7YkCDjGUm
KQURFTa4QyZMC01AKyJuv/WBeskB8UAikuPkOIR8/LubDXidD31djw+fKbCDim5jNpMYY/7asg2R
fnZPjroIz8CxSStpJ20nB2qy7+PX9OIUi55Jpj/AC8cx87eWh/iAQoNyrc/dAk+fVpz83AWcThuD
Pd2+ePxvAzErR1XLFUVd51feqBoMGEn05rJLT0BFxpVEU4XLBfKK4KmuUEiP7FMPSzTxvNfX7Pa0
V2/nWzj3mo5xnbY6Udujyj4QLrt5uRfdXRF530VxHq7wKS2/CbY015ydlvWyGQ2Yau3EPKdkv8FG
0YGw3bHtM6umt+Ac2BY7jbWOPIUfYY3PLkOezal5EI7jDiVZb4E2Bh0hdSBupGcCVftLe9axzV+V
kfUqHdRiJ6GCgitLMp+yrZ8cOyL4AyWj9nzxdzH52BTp/Vt4C+uwTXsRmRjOuOB4tP6Wrxl1f9ve
BfomM3iYGQ9Sic2F2+nL3YcLywNG05CqZKzZGXr7e3JPlK2+6EaHTIjxFnZBvowEggxBWVAqVWXZ
J00DxVoPNaaICNm2sAK9HeqxWZsGMtrQplEzufBBEMmAasQ6HDiY2t7HpTzDk8zuwEd77cvttPZp
EllH8nyKHGjsLPnIKxky0U7AgNnw2g4G+yGoVLF8JmdZVOuRvNTmx0BW/qMMuv4dkSSlBrF4NQMb
RWfMp8yBDC8LgmBxzRVOWVR21CUTGG2cm7897JNkkvB2Ck4K6U8BKrGhE1plnXaH2Ig3sHccu14q
tSVQ5go9yGnYZbr4/+G0K4rIME2Zjr2LbfCGZZ8Q7MJyRqm6ICx3Q0Yb+0dpxfTEBJQvEARLArK1
cII4ihjuBsSQh8lS80wrt13ACDtwHGj9IPj5MGXwx0WpYcOMZRRabDHQVFgaIFwjxhP0r2E0DWjG
mGw6gvqOZDRyi94Pda9oWK7Vfp0KMsB4s1uZqDmjS/sYTNklvnME4NdzpFJ8A5+YccV41KX2UxTx
hbr37OW5BylxugetVtDWXVQABR7ZyudmfHRFDkrLQ5Qql+StpKzd1+zcx3TbH1CjU6resV90wm3m
cX7HlF2AufT2taOSS0i/fpUhk47IUjExLx4zPfdr4qG5SYDU14O1rwzKrCzSy92lUzYWJXdx4bAK
USoJo0mdz6LnaYHgK+YUqBFGv4K+nou7RPTjbzgo511YXXys83r8Sgs4SHIQgTJg/FGq0SLJzKfV
M+E8oqBs+aKCr7lVBPT42FQUY6kFDRlz3WZD17dgzuGap+aQ4QdkT0SWYkujIaJPeVGAqN3Rw7RZ
4RU5tih6me59mqAmpT8XsJAiohp0R/zcgVoGT/+4IxVqx3+iLXpYXyOUh04J/l6vqD/yGWdUD1Xr
izxDc9TGsk+kHco4RIsj7lx2vAiHKfHJbf90WmEbPJdhsTPpzNWk2KEA41e4WWCQoCyeDoAlGOxq
xY3LWWLgBlnUkzUzOFtBeY46uHHsFit/qaJsrMPyHXz6XGyYD9RwGXfK6nzhLoX/kiT7vPnbj4rJ
e4vL7fqLaLQ7+mKoBMDRLUIvv1z784wPgARnLOLjHLyJ9x6aKwyXIhhm5gXBN6ZP3d7xEZgaYwzg
OXHp960xPiX57ObQzrWj56f/H81ap/gNGhTD7y3ZlRJnWodnEkwRke+FChJpj0C7ktda2V+d4vkQ
gR+X6XmKMumw5x8dcAZU2wFdGDv+nrrniW8c3tNa73DZdvHl0Z+RCT2/zU0aVFX4FWnb7nOyyDpU
KMs3fPf+y/72jG9zCJJyqlNNTDU4ZnNXpfcg36+HxCpDApGjQxl3gNBl1s1fTchcO3F8H0aZ6cCE
F16NyWXKzFJ0D9X0Pr+KZQ3X9JOy7b1BJcDcVxfTFYUagz3/WkjByekWCq8t3xPo1fOcNI4ZuACk
QyU0BEB3ZjQJov7hjgGnPzIWGAXNe05XTtlCOEkMKm5te38sGAXm4NmyrsCuIflIwMXoD26i1ceD
GSBGXufB+gIXXNLV6p0pVS7CGEpDbfie88DNVOZh3mOl/2ZeagRakSp9KQZpaJ+Uw9LT56PnBhff
Gub5HZCkwdUitVFiivQqQI9xna6HnYquuxoRKD9VRRWEiA6p4pfRs+gSMWjvEUiW9hqGB0Jr8soQ
mmJxrkZv7DQAJNcIkVVDzEDtQcFIv96++ZB5FVEGlHkdjzl+uKHYG2hZ6FtWeKq1IkDF06EH0+0S
RpVLna2/7iuDc7kTWHYZ6twqZDLTZHRH6rZAizrCRHtmkioLm5MDnVZgLlVqSRC3TF2dH6PcCHMY
ZPjR4LjBRjkwVoVCDhZeeqRMPXDvRUt1jKv3wDB4condU9/u6xoipesRlmUdQoQNBG3d2OHwvoFH
tnyCG+/tiFC9O0O8afwWDP39pkh03hLNpx/Cpk26hkwwbcBZ77Za29fF/RDWgCWgNwRfQo55tXuc
H29WfbPerciYVjXjLRGCBgrG6YbIppt37gBfX8qIJ7uRdcFFqUeqD6lOQAtUbueEldPu0GecPPLW
88K9Ml+kQzzez3rw4AQugnbbhvvJ+8otBJ5+OosZ/wOqYrenr6pmeMgPZ+dWILQs+9JuC/6spZ2R
oI0zqXiOlArfv+KVDbDL10n7FTLhTiuJotHtjcs2Rio07rIpP50uBRw2bDqhxtVG94U6YO7doIUn
zEgA3NHW9SzE4IwGyJ3y97YAJnhv3z3OLu+2IIv3BT6k+nS0eP/QxRb2Yna0Z13EVrSvYJXV7IJp
uJrg1z7eAmL66R7Zuk+fPo/0+IbGAyD2EzVoYKPX2dXwG/Fjdcoz34gYuCBode8LJiv1ICT+9r56
gSj9yuXuRQp6TD4RbEjHiBfQIfDyHDPuPP+gYhNHOSPX8NGjedfSuwRJIJD9jB4Y7gc0wuVx3GrZ
bbBzgVKKBIusgzRf3/0hr4+4F+ZOi1EgTDhdvMK3T+6C3yNrAd6CSDdueetydnQw8KQK8RYyVC4s
YsVnsMhzdrq46+0XgYPf9ThoncdgHVdLcuta1jttczl8g+A4+zY6jS7RzWeiz1AJJdKhiCrT0jbl
AMu1r0yOpovcUIYAfUCasVIQ9Qbr0rKmbz8qrJt/8ZXhaG1XLuvL73UDY9Ah/cGm+RK4+QgidExH
D6T1gENYqMasHpT3IMk2Gtaf3Ibr9JihxSw/T3EEev8CfeM++Wu0jhyqr1aoE/IKRvyTm85ndk8O
xFHzXBzJYooows6I6SNoZ789WpjyR19H/CGVkxz5r1P76k3m6c4vs943vKOrRlVsqYzJ4oL86v7L
qSbaxzv1P47myQAAbYs+lbtRTV5wf+j7fG1Su7l/CRCICq5zTpWjrbdp9A28IQZdzcMnhA3lLFQk
AKOtu/gGrAoyntlVLupzt2uJ2O6Ny7MiwqFgCOmyxJGyuu0rAjQIx/Kql5cz38LAkGifX96l4x11
59QRC0J9ZRYEwR/uum+8rBPb4drpXn2dgmOzzq7Ibh0l7GoDnWiKyvk9oNLlQz+lF7JbhsabwWXB
ad8yvcO4FWDvEcKDb3a8C76ZnCiq0TG9+AYyt7s1OpheJ2B9fvzm6r5i4huvGPJWPVzIJBvjqOgB
5HxwpQJb5iSBAVfsj3uyUbpr+8JMlSPgX/X0yCGT/86dZk6CbwihMmwABmmVT76K+pTPz2EI51e3
1btTM6S5ipTddfOuPN1wjxoJN8TXPOLrRuGQx2knX8ZR2My1Jr6QeYI4yK+8y0iL7ykHYvoYk7nT
SooAy2gLmNnWI2V0QiSPQ6Kw85vT2p5ISRiUjD31SDCAFGS3VVLVf8PoyVCK7y9GDfYWw7m10g9j
q0OyOxC/sKtC7CGUQjip4AUC1rqDyVM2a0ylahY0IaE2uMzwYvsIJ0KbK677arQef+2ivxRC8ekq
aX1PTrOne+p3PMVvJpVjmlaJVxLmZ0y2tMeKD5phx/ptxWdHfVs3kOndOEBLgwc2/AnswHQDO/qb
MK1pCcpxuJ/oR/Lrut4N4z27Q3Ryz06zI+7G6kNrwot++W0yf47xWZm2NNuk8zF2heGVy2ZisLEk
NoU1w8W/bq8M8btrTyazezqR6Xf3Qr5Cxy/ag1PP5nfLA2JHKhFS9Zz3TG+8fNeiOti2oTQLV7lZ
5pZ8n3D5NciySj+5z7yNCg3tbL3Qo8OQ6eWtws0pDZkSfgy+syOsk/tJlKgJC5QX0R1Y1SUe3rqG
U0Ju3ZZzJKfPUUlky9o4nPtjGjUpkmDowINVibq7YUcmS5ItiUw1MrOZunvxx6XHhDxA6D2oJhvQ
7P7CJnbDyCrs15MyBaV2H98NSwtxCrJjkf9TIqmifBRonwBiKyvtbdfCAH7T/H1GCUTZ9rSGfr8f
sNud7N+oP99ntJjQ/3vYFtrc+KYgGbIB5iAawP6wXCKpQileptpQc7YX60fzGBpHF0nudMxQQMaK
vxwfkM73+5f+7ZC+JtO7z3aA4c4YYqQIuM1eMQHTzDsOUadDfbFN4o7zD17pjHmz0VSudssixc2v
GANPuF8+YAuI+gnNph9ukMoA9vGSgPLcG8KJhZgE4QICZkDcfCpAhBiEoEpZJ2i2TCLZDodJvxfV
WbkkGo4Uk38sndeyqtoShp+IKkyAtzDIiCDmG8uwzBlR8enP13Ofs3atfWrumZQRuv/+wwwDxRKv
BU4vNuECokyfRF2TZ4dVKS7Lg8/wONgHxwGGLZyGiMypfgy7Td4bKSRM1WyG92o24oxNJdjexLjG
Z6ve7+kpMy2Mf52y7WAnNrunjVZkonhvuVyd4XWwK9Upu+3iw+w21I8D3iT94lT8M0z1JG1jmvpJ
sBgZL3XFMkG0dHFamFoBfUUIT0I29VOdht0cxrdfJjADfQOSGiCC0qeM7CGtkTFJu36Fflip1D0G
KZTOji8BWTOLk8T0673qIB1MOxdszZw9I7yp5pPRd9jUituYo0bu3GuK1a3N73BwDplGAZCkCcTE
2Rfn1hdNMLldf59+ZF6jOtGOqDKPz15ehmXS2V6Q3FCnbanGrHXXfwybBOOZXE7mHaxgt0G8NDa8
u0TnhI8QY76tGP3OPmrWcT7JbnbJmhgEfOHS2tDnmnSD6p6Ww+cAieE1bXu6OqGWynTerX2AwXuH
xybfq04oN91yI2fnI9sHFUzIu/1blkM+/8BGXOqJnmBxj4wMYuq4O17AxXObSR12RoYFltGBEO7v
qabtaEd98nX0j6zNICAHo9fwej2lAqwM0E/gZRjU9rNXvHrAeaox1tWo87WX8log98S8/mW7PU7P
jKJPenp7uekSTMaFCGLYpn8MrswkTsFz+eiG5cW7n8OXJevJXMKn2vsow/a2qMSLyHFcLU/dhvs8
h0iegqhgFqXy2EyoUTv9KTCujIHNQrAhrweLDyAYCHnaGwcoA+8+mkZeg2JSonncW8Hm6DBiZ/tF
afpRLvVPwJ3OwnOd6OJFbMGz67Cdf04UdWdwUpqBk5JpqRlQSs72jArNjZzo6uRBXA8C1tbPOZzQ
EAbJIUzS2T5Iz9BYbskka+SYTLzcCbULlS+vHHcdCLEwLNtdqgrh9eM5P8q6TtVxMm28njTIy5QI
xiM79Zm3vwXcGOj9aV3ziGH8Vpgtv74jowxfgCxXtTy17Kjdcc+s5DbPlRfVOtnFd1RzgsKpcZ30
MZzduv6sfbPTxjhNieK8s2oxysKSxXkwJgkOCxIIrKBLUi5OGNgIJpFs2E6HGiodNd/O8U30WbW5
QegkFiOAE/M9YPLBGgYW+jnL+5cFK8swIkK9adfoXcmDdc44HB/exfmZ/ITPB3dScbWfDn6lF/tm
EB3PEO4iTqGCYLy3s7/YaWdLTmh4yBos+sOB7banTlQHmFpQcpVRBrTkXGm8ebQLmscKlWIAvyqm
LNsHTQZ4rSJIWTtMnu5fliWLw8eWAfqtnRhQnBhuhoRoC+UI1xR6sJw1dckMz/B2/NCGy47gZaIb
Uy+/qGN9RScQ5CNOBQizEIy6fs1CSNZcKCZz9EZ6gG+FrsYxUykYTecHkfYz5QGGuvccM5OGkdQA
7HKXt001vGV4HQzEUITk5hH68JBWjd1+CUuUEOvjUvdu4SWU8KpHWCW1Koc/12LTd8d1iD3p4DI8
ZQvsODkCSRQM9kGTDXgObuovklO3C5zLWPidrJstoJp0FRv1oIqjDzbJw6VUH3NxU3REx+gMncNY
nbyb9+gbMYYW8tKpdONPgIyYxA02yrf35Nk+HSrN4J0fqfExbUAGjVwTRk73g0FDjcabPaap4sy9
XNlRlBr2hOMn+UYd9+lyeHIFcNJF1+XXbXDKceHzLdE/uvwd3ArOZEejrwAzo1NCXs69nO/6tTj4
VtyFoCIkT5zdJof+K40gLX/UEls8zCQonrhK+Ty6nH9aiB0E3Q+5k1SvR/DOTxTnbBqpCasEQQ00
aUjqTjOc+JNd9nXLxICZVkFj687vrkbxRy/vYEfGT/ptH2GtjoMZpdfwPX4uu6h1Fn3dw+o1tGze
yyev+z5qBmjCaYPk3UM+6In5BXZ7KMW5/KnvoMjauVBmDvwB5fPOEaGzLgcuD/CaLqZ3jvUP4wDe
G9M/hfcLheZH0TFwLOnqyXWEKwSffw40IiY1v7UVWh1790ewo5L+SwQamOBhSDKkNZlxstEzUg//
0Fh93U50TgF0WYNdikvqsViqTmxFHQka+bCuYOZwMAyWTe9Ucvuake7NJsBna8D0KP/Qzo5ZRxQl
qpvJ82/iUhyciHGEzDTTMbDiDceaeHQdfUDADCBW/xPXvNQqozYggmBi2AcyM2H7J2w/secRD5+L
s2qIDB8eqUO6/cHp9PhEbGqHlr3kfT1Nz9E9v3kv5zmQdd4UGx0xFGDO4L8phzZl1lnC9fXagbSw
FIz33otrbESaif/0zxG7zFlwyb9QE2WvcSc6vdyf5WCLvqy9lv+Us5/nSMEdRVE7KB4ouTiPFgu+
jgBfavKgHRfbOj7mdyeqQwoDOkrDYod2d7AHm97ynUvve0W7sMf+QXG2VzCVXolBVq53Qm7tVcoq
Jh0aQsdAJ2n7laLlYCGWSTW9uw86+N6F8TQsyi4iYapTOP9CJh08g5PTmNfn5fpIlfbaO/y62i+g
6d0jt+AJ01ONl8t32hbnlOPXxieaTi3obsaNT2S4D6F9nZElVjGPT58UbVTrNjm5bJbeTn3Jvrqx
9JMLQS92s48Khz2ieyzHFLX5CGVe6UXmWOTpywWLpmbjF3m349C9Xtt20V4Vnz623Ed7hJWw3Rid
FOL26O2nlJbLdAcRlqefXt0op/+UcyISEGTEhm9iSHE4OUFEFC4vo7HtQnmEvcMojBaK9Z4DStyU
Gz1ARAgO5r40YrAudgbqhFotptF7wL54/aPG7ufRTgUYB5icdYERjKhEONwtb8TJhLdLe4W40YPu
FxBdmzrvFMsJcpyYhFDafPCeZLowHTd74yfapQwI6tu/XnG8gQFRIXwmDuEAS9opb1/7sLo+5hd0
MwP4Hg+4GL8vimrUMRkMt4MX3PpIKgUJIBxhu8UFfXypYU5Ata2QsDi7e4QZh3Qw0smYhtsx3F2F
qcmbU6+MJOyEj2tUsE5FCjGkG4mC2nG4vr7Dmr3lkAgcjO9ie6/Xwduzvv3pLj1AX7wuoJ/vMwW9
h9yY320G54ODFZDp4n7NETJtrCYeuVm8uvb4Z/qwRVBt1EBsuIfaTyiHH/sNFxunbEZfbSKGgNhu
HFmABGCjlqvHAjMho64wjm5z8vZPTXf7sDjMS0CpyJ1R3uz2Cvv8dPZMGcHVBNGCXnGGsImgH24w
NN5YLnROTQUBDZJfFPy0TXtApHnXeX1Ai2S5mjCrvEBuiZSaIB3dvFGB+cNM4w67zu/O9hO8MN9y
WlkjfM3w5QFb/QtifQQ0lljd4pzPUv28xOT8fbIDDIm2IB8bQRSbX5c0p5fdzQI9LjBOo5kuw7Tg
7gQV8vJYHicAoaH0+aY5IJjcbc0QyGSVHQs0dq8cYV+bIkBh1Wh6EmhHe7ttBlA39/P7qLYB3ihf
e4WQrT9vexkFckt1Z6wHk+2J5wH0niMeeHgbXxjXK5yVN1XDJYac5w8rVDwuimuvaE/ICe/gUgAo
zBXcMpxILo3UwopWLX9LqorjV80alKHttx01RoW+uvpbNmFxtEnvxmqZOsdlR7ITIsqvEVAIg8t7
hM7BHf3mUVpe5FyLaGwiK+B3f+2ACMFlAAfZ4VoWlNzT/qYbEpcJFGhfIRLxKjBT3pG+6ba52/J9
Tslpb7Vwu/nO6OltgNFPXkM93eDr8kEGb2/JPpw32vZfftUWIEyb5df8pJYvh24KfIHDzKJoekH3
dtLICXgZDC01PGpyo+FuWlk+HmONSrzwTuGMdEKlxSR/g6n73d3kgNIRGXfjcQfJCaOvtxmys/Oj
c5kcsSwBdAsxZ6mVrC/gAroAEHda7Vl8m+TgX+AGzhhPJhjPe4TT/PtBned2NodryG4n+/nof2w8
OVjAe1gi+RFHmfIf7okINoDk/+kotYi/qxrL8qa4EfkJuu7yTtiN2WPVrvlCw7SLt+HcAZPnxYNz
omQhgA5hWW63A11TP46X6YiHWntYwP2wY0bSUN/6TEupBF9py6Bm5KDnmotzKi2nyfjsDGk7AaDm
5wtnrv3mVPtm7489XgDcOfvWpAJeiaG0VE7ehSaMZbs839e/ew+MQY/PeXNynBPNYkQAenv/3uHV
45SYXUcL10jbaRXwEmKYubC+ztRZmB94nQyMEQsilyV9AmgkudY3YtJemBxQSRtT1MTRCYzhOybJ
9KROBRn01JX8LtMXcR14kWzMED4yeQ5ERhAISGlBXnr0c0cHT7eptWoK3LebFsZkD7s4lwl+5cKE
eOO6LXL4xxKCyWeM1sWGl4SB3cNfMNWGHXn1PgfnOHtm+h+DlElMxsSPgXfDeyYYpRCkwQLu96BV
kg+o+0w8a5r7fy9Ybgkk7QFrJJQXqsidWT3nJE359aoLg9A/5viUN1cWeyI34napfnPjkz0KnTAN
FkNUW3Z5R6dnX0dV/AOiUufR2YkNvxzLyFrmz1CIxoQ4LnLYPc2nrbSCOSzh8a3iMN4tpw9hzAsz
mGzDF0U0AqL0mbWSR95JsIereHLY0MXYa35GMJnZz/Nq9GXNo9/bEaxsoj6E5wMdsjNdQeUACyKC
RKQ3zvCOtVJQ5Zgq9N5Y/WHruhRezQoRN0JtSHfMuX/T1rrFbykDnhq1EdZyjHgZB8n2Ynoiw3GR
NCNHmQs3SiTgEh7TgTL3J8hsrZ8Mz4D9YXbnnT6Dl6ZOgpXNND2pIzjkVtpRU8iOJQ7hGt8BUgfs
qoozjiV9WAn39O5f+tvNBt6ClT9Ie+vYTB7GUCMZSGh9RvpM4XuP7ZeJ/zWEKeMjXRtb/h3KNTKq
zPAtHxO9Q4pdWSAhy7j9Rp+Ozc/gH6ETClkGRkH+zAALTPin8oQIk6kiHOUgg4GXZhU/uIaec8wq
2Ih2tWxu5cU+ct5GtGDLz3IREZIc7LoO9J4a3s5zyKwC5m4fRcB6t9yHe8RfOZ7diAaZBB7F2AQz
qzb0bVEKcIwe/WYK655lN3x5L37PJtZr0Hp+/OSnMuaMv95ri78Y2lk5Jmi4QfnQFacQGO8YpfPJ
Vyyd4VgtkVhAZBRfjP1MiMInqOGi0oL6LSE1aHkGrwk6cjTvzD572oAPs6mce1xB9E+x+BC6szmA
Vey0kBd2XStjUH/yLeDVcJfjmLGDBf0MwE/RMZ16B79Ji4Dh9YmO6qFa+RviLDaba65mhDc0Mi4V
LXOUzH/QM1fej3ob28xSNdf1tN3/MtejR3m5nR6Ouu6NM+8cn1B5+74/o1nEf6KFtaOoNO/MKWaL
Gc6xD4nWlRl/x0J29mC83GzGp28oDBN9JLQDOPNeT0o7bypMpi6hFtDfsJ+ArA818DqUOK+v4v6A
NfZOnkkz0gE5oVmZcDLgJjYjg9NGZnhoIlLNu2Gd9eYPYZXpguWoFbIQ4Z5AeofuJHkpGiWellQY
CfFkASGwXrPcPwq1Q6H2wyNkDjFhBXAfmdM5un9+HsQxCHxwvFH38xIRqfXMGE6hAr7GphVnsviZ
SUjr3vPeK2bnDV4N42OOOPZ6iAHeF8InKHdIoNiLXmpnwwXKhVLdxUQWCSz/+P5kgdPGBICbI3B1
Gw0vIOC8xYyamfh4gJUpXPdgD6UXSv2/sI/cRcXE9jC5d4Z0IP8GMQ6HcCWxYdznWD7HXGrwdSF+
92EbDrUE56RJc2Cl5ow4meDQf/rGhOmUz3SKmVC5UNeRRgrs0ZUukTIqoOkAidv1GUI6u+2LN1hP
NRJvQY0gNQpFhWA4WCfIQ0KtMNe3C4yR8I4tcAQ1DzVcI0BDKC4m+PKMO0QV1bAcJcFWK0pwyT+K
DqfrtQyEAsRIEMIfjL+1kHXhGidELRBDiek07Lf2WIc+2jpApASxzZs1lh5KUnjFMaOZL5A14bAV
7+he1sYI423KH7p8/t0ZCr4AEbwM+Gs67w1fE/GjWb0KhKoBdoGqu8YvEJnlM+OXtrBRIoKGTHLu
w/yIDBAv+P652GHtizmPIrjZr2D+/latGLKId4qOyFb+MUv0BmiFNdgx2cVfoHRh0vEFpII7smMf
XpyMgZX/nwARHae4cZwRxgqfjlDhwStrNGHzXvuXD1aL7dkrRhnSb01agTkp8+EF7jsTQZ+E0hjz
VzA+tJcm1QmBW+JzcVT3AlHgWj9By6skqxhm2GNpyJRcBC9vteiJKu0aHsPzEE8xtPWMxGH9QTQV
uYOhCMUWwjvBYqKYleOY0y+SM+ycaNQAkDqsXMh8ItIRm8YfWje4iW2u8h0yTlgq3PDfEE+s5DKo
x+0tohQHs5IDMkDnaMlx9ge9mZxFWnrpNQIgbm8RXQYiye8KFTN98Ks/cDE+RfWoi7pk1BzB8y4H
h+CAJYYIs8HzU0aOcsDRht/Wrd49WASG6hLmtfObRHn/O/1Dw0kcAfREti73XQxN+DZYXVzenvtB
zLJ/CqIe23rvccQOLv7jHzSif3L/YsbjL4T5hIqoJwrLlQVigE0ESEbvrFiqmfgYP0bDvrE1Ilh3
WEwOOig5hIX7mOsj5ExNqp13iKE5JEpR0ciLg/0LXQNvdvJxljwVhuhqxaky6MOZbPe4tzkBsYyC
MA8ljCOuD6UXxkP6TiCxu8by7pkew9IvDx3HJgU3yMWGwMi+d9fIcCbpYU7EGv3Fj95pXvrll3IL
edAfsf5ZiDxJtE67oKbouKQt75w1xyYM1wXeoXLodSGzCjsEfo4LG8RjJsCh+lQyWCnVjptC36xb
PujD4gYs6188GS516VLOwSt9+9QG4AIGY5bZi0RaRzAx8LCIPHZcG9QbP8Y6qIjN7IM+NahdH5Nx
x55yPHIBCMUQFvqwN5X+RW5dU9FT93fFGQ/NTQdHwj+/CE6RDxTiZsSEl90//WMVL00UsjFzgU7U
3Cuyp6YXZi80Uk//7guPwuQQe4A9aHTK9LgUzkMoK+442HmiERdKdO0+sHlqqVre4YtbDT6DX9gm
DwKnAbZFa4IyOMYVQwaMXy6A3ZwjYcgB/K/89wRBAVlhZ2ALRWBbv5vAlwE6jGg1e6fiDOeDyKlr
7xN0QwYejjbD13NGj7NA+a+KG2hKUU9q8LEX75IeA8rdioJZEW/g0SZmCNkNqIk4K8rInxdLcYVK
ayV8flpROe9YWACQBTadAEcODQhH+sETXJYZgmdN7n9dadQFacXVHfcOiykZbiFUyQD8DDLBRD+g
pAzEATTL/oluiI8Fpz6xbGBJmtoyYHUiY9UM+H5eo3eMwcnBU4CZvQ+NRkViM4OfhduCgiCyRcZy
Qd4JMeONaQWfXntOebfFHw2NtOiE8N5kxYko1kTYadTsCJIwd3HtXlLRBDVhXzPqFXp6rzftKeJ8
McKjpyULRNFUDnCZG7bTB3jI9k1mD+/CjmeNx1/Lfa2FHyU8p1ZxTJBDicJUxlHHRDipXzipT3UM
P86Gy4RCAteg3nVdOV3MU4/J2xvHCDfRVYpEtBsg6UFK0Q3e6zgvMChRnZ4esi9mzYBhBGOHYkY+
4xur9xTOiGOGC6colimIKbZYwHkHBVCqnHTyS/0Z7zVIAl3chq6bZ5ZTNy8cVAbyG18z4rnxooZs
Ck/L4BCWWvvaY0hguHnBbBchGwJ7+k5/trRWhNOWYRnSn6cRr5wa3b3BH+6oJhW8zM6TjMQFpHYA
t3xBw70pmWWDxxHi4ex72sZy9JTKgnsdYM2TrcSVSZc3K9nqSfmnwS/pHDMt5ZTxFxk1hxz5xNHY
zWKCQw4jbz9LSM+wl0sgGj2I7ASBvmTCkkJrws/xZ3xLYAjcgjJN5cWMgdvfZ8iVQElKCdocrrsu
IzFnwsjKavLOgHax0g3kH7qhsI1cafiJlvFY8/DF5flryKkseE4mU5SGvJZH3BrqqfVlqdG7ql/x
nDZzFEzeZbrAiNmrserB6MRQljIHmKSgkx+V4od2Qp/TJRvyi4zdfdojqRxYDCjqRMBlhmQfQkGR
hltVk7x42hMTXBnM3Gmq++A7bo2ZhnlMt3EeJfjNuYIJt/kk3wVzreNDX7bjzfsM4Y9jpN1ynst7
yVczyqcpYXxBZ9tvPHFVM/MLnTYUN+/r61BGvnznJz5iizrdp/fxR71xFEvfW93TTPVlPDm8L5lo
+y/m748Eux5k+EJYSyMIHMxTExYD5qvd+AEJaNay24jBdktZ4M2oNb1CPvwIFsPrhQtnDAz+wkQN
1fab3CoQdqaOtuYv+lqvBH5+2YMhK8TDJYZhe4fhJcPPB4vPO2VQl9Qt24MTzWSGYchAwK8Dk5c9
uf57MfOL6mDbhu4ErWlTk20FRAUiSJAQzLcnXY5uy4dCLdPjZvDrgfA7reH34/wg8jXcJqRo+Hsz
bYiTI4g5Bzv4iSVevi/2iZgKS1EttQ6W7CdbnYiug4uWlBEpegi7h42i2cORHYRCNGUvdaSk0f0z
jEAQF9AEGmnunA+IIxhI0E024KignYOrc+uT/McZV2GODOj2+vcE1QYf27GRju723IOwZwO6q+AY
bVkls07WTl9t0BJoVeVETMnpkLNOeItv9CHCoOe0O4e38Snlt5eP3FH3x5wKTMm2lsOsCgwDfArX
QlDYyPVTkP6fkxb5hrMpr21gsw0HcsCXjNEp9Xl3wCvPSblFMLoUOaGIEi3/tGzD2OeEEeljRxkj
0Rho3ubENXDBOsDFnaYZLjb3yTN4cjQP/x98vG79qS5wj+r4xyXzl1m771fYbNzWawNOM/ZXCsMo
bHnSNuQeAnJbfqdXesbQdDJoIp49IEWrH4pfx879l/lwPCbviEwgVjcTcqYk/l/0tAhs0L2hmKOi
e3OmoDcIMSc5OdgUkMdxoT9C0gSF351CkK3s3URaO5wkuZJ3rqU4G2CDMXTJW1BQWtCfGLoy6QFq
d01+Fk3qJ2lPOfoAvQ2Tzsau2CWAmOc0yTLuQdNn8OkvAvl544n4Hj7UNSY0UzX73z3TIIMO+1/H
bc0XwSFpnd13dEcFPtBDvWgWP9xJKPKRecuw7J8JIXHPzZc16OD+YYVnOguGikdOwZa/vrtW8orw
4gqtPjMuyJ9e7XX/fecvH+o6LdcRQPaJUAjGH3YIdW70yIwGc0H/hps/QX7+eWomLLXNCxSX25YF
grWA6e9WN66sfa/F3cPZP9xcLA/8j3MdBmDwmUBjZOjMyK9CKoykU/hZRwfMkWsmRpOGr7MyZwfv
idEB8DLkuoiLLcLMw6GiWLj5eB+KE8nfiTv7rLj3/XvvOq8KAF8Q01H0CcV34LR+eN2oM4bD8l3u
42eqRQ+YA8Ehm4EHUqcf/PVvYKj1KWn26z6HG2N7prawEVow6t69P/DuOr9xq8bMMOLvHMVzQCnH
sPHvB9DYaaGQsig3Sgb57Mn73KTiLxoEdKCM3rGNzZDlfVh9s27yRlgHULiipKXs6PStvHYsOqPo
sKQnrBzDxXu7FAydSrOdCuDTCqcqd1x35haX/ocly1vwgQvJTrR4T/T42ztNK4ayRxZa5dUUrM6P
PatYK8wXRxdFcoHM6i8qghzzgEFw2/z4T2FjLI5pt/Ax/BrcTMeYIFzDKYEkiysBs0zqJ1wYoCHZ
/l/ZcKB8HhRjHIt56atnBLA5uAAGkBVoqEIimMP9FvNbqJNwKJlZKkzcrZVucwnU4R/1yoSDS4qr
jCNfLqlXickXCdf2QN4xdoBw3VtMO7lX7ksYWO6JgtMu+xePVM4TxxyTpSsX4hm6aRl0OFin/f7Q
68ZQ0RicLOnp7Rbq5sVyf3QfoHRDLhJmCjtvuzEgqgwa2aY9bxXN+X26B4jhF+m/vGa6mxg/m9kr
mD05v9zxHInEmZ0QAWzNKeI3ZCsy9zs6h0kTSNWOe3Kc0R5I2Sbwhkl6NMUwevirQ6HQAdCrnPFm
gfmjDDMW3GrlBDdu6lgyGPyaj/rfttpDl+TbfUikjvMD5aRjeQW4CYVq8be+9u7Bq6AHjM4p0b4y
XOcqBRem7mhRvIAU66RqPD0FmSBop1tIwL/sSoEMHYM5MvcD5BouixzFHeM6RvF8w2tvAemaP7i8
D54vxf3F6hUTEelNLJdH36JDmN/zhvti6AIx3okr9Fb3JA4cFlknfyRMWzW14c4K6Av4yuHev6xE
F86MPyDcS245CllRtDMBMfgWFY+isqdPhVJSlLov2OpJY0rTBolQ+J+QKxJ9PcHdWRxZOcdu+E3g
VRf+M0CccO0MnpP3TV1XqDHwMRCDw+LyZx6F55kggm/ohjP3HDFhhrzgkCv6dLXRwjs4PvOQWeuj
5HTVYBkypeXgZ34t/4nBo0Yh+k3roQXsTN2bnlPTvwtVkL0Giwh/GC3pqFYmRawW7gWbmjb3MMWh
FDxpZsTVX1jkz3zUIBG3g8vlxBhyIzXDJkMCSkphdlGWKROEOG9AKX/9OfX51OSl19wwxY/3eNw9
g6PY+z1XIvr/Ee09yJgZpFbymRF+nL0n8MwxSXlT2JWeKZ+J58ANiwv962vOIPPh1TILed2hdNRT
oSAjGNGWjRQbWZYr625bTavpIfzilI67LxFbTj3t5DD3AMqmt+nv5jLlBXdhTwoC2/BLr5GXXse9
x+Kkhdzce/OyuKFj7NE+ZP9x++Lp1MDchUyjhn9K3gBhxeljA9h+PsWJIXW/k+/TDlC6a0atcZlB
DgiE6HHHF3CvvlxR6w/sEsmXwg6y3TeQ0Sb78X78xhdy+nWsZrLoQ9/UUJATV55wigDarZlWwvPa
G16V3OGidDn2hSK0W3f/WTGZqIzJAV0AqtWvR0BwIT0oxHFY1yTOwbA+bSCushB2GawDjhfqJstt
U+nQLjI55mG3pLKftRhmks5DpweCJVOea/T9F1EFfWH+aXMzv473A048D8Gm315DPBeqBewelbP8
T1R+tGHUSfEYWI5DtkXh9QUNpW9I2ml8g2jYwesCAoaLHyi1NxH3DripzJfYPlKzNfrM3+fSD+WK
Ocf+IFL41xS8/4NMT74VcVe2vip4kZf+26eVgK3oRHmXH3zyRu5Efjtt3i7uW0muR/7jlaEMh6WF
bIC4/6SQbmDe2EbUiBDAubvCJO7m8sLKKR3my7WhVOkWd3ID/kuQb/+7uFuZNYCLjcUS74/oVpjR
8ukdN5G0KSQ8Xjf/TK/bxHVyprzIcszk17+rG22kQhU5fQPt/MCH8EKPG5yHkcyEeT2BnPO0Pokc
Tp8Y/AJm2+HNlLOVL7A2kT7liRRzustQXAgTCOJ/6AawNzecms345b8cHhMxWROcONcv+uuiXbDE
9CmckA7UacuTtkKmDckMWtIIW+QKddbbmSSOU0iR0eLdbfTrXITydWT1rshQmLuIBtR4eLUv8SgM
Jp0ZUFMC6LGj3d5uxp2XWF68cQWSRyQgw4lv1qEcaNIoCwEPr2zmCFziUN+R6qRUHzhjkx81E/jq
DMmqIi5k5k5833T/+bPEhXa0rCER0qe1XGjfRRuSDczJ9LVkJW5rzpeHgg+fuMvIkVPqCv9rwfOt
VJsqMMsakclW5wG/Ii43Slwjmej9CQsg+iS6B0dAYklgn8MDQpAz07yxvPXg4uwC+H2wZbZ7zsIu
AUmdPZfYjYnHlebrJaCGbJMcFv7+j70m9/Rngn4FDiXNCPvy8VDSScLBXmK/xk22cHJNs+Hkj5gS
ANQgiX75NWcz3F5oml/K3SQdSRc/KsMrWg3m/TWPqpyuiQFQBkDjZXTIBS89+a2BMWykkPLDFgYX
Yg6cTFiluh3NrH6p3IRK6O6PIp2WtOVAADqVFKftwYJfkOd3j5aN8fOrtOiewgdngQW8Z1yh9uzb
g+0JBEEBj7QXvZg6Lz/KwIpOiJj02RO/Ba8TneqmHZqpeIdTgo9Mbq+egR7GtcIvETpAHxhOg4Cp
9hBjvFUbjs87aGPjhckL2MSfekiHXFhRBdG486NvEL4xyBH0kNt+RDU9uMSXFdQiCuer46S696Dy
KzdSyIEEMVL7RrdkR758ePhbSxxvrDChU75dk4uHHV1yL7DKqM+iYsspg7zr5NE8Uv9XyQ/MYTnB
AY8SzPS7ubCwIzZGZZPE0w6MuPXlraICBmijIERA5IyuLgMKoS/SEV7xxGC1WK4xoBvcdGaN2Wmi
eWqDeSXTIA4KQoYwjuH/lRx8RDWTYRQ1REUMsv+GNHLAloK7Vnabc+H/Io2EoBBf2WaWQ7nmy8mJ
unJoKkEt6Tkwa3vy6W/crmESakAuzzUqZaayaRmR9QSsCqjLBOABlOcBpQK3i18S3Jw1xZIlxmoY
/g2swXHU/fpISHasYS4MWu376MWLw3UBCDvvYtsx1Yc3r+VecUZt+m3PmhK29kcZFugIN0i0IhNu
LZlu1lkrrdBsxI10wQ051MP6HR+3v7zb68y5b2/ra8BXhU2sD0nmg7sgXm74xlI+wUW6+lZKFNnR
V3Fs9ARfOvqbq39jrY5a1Dv+Gy6bFG0XSjuIaUQne22id759tuav+HtZt9WxR3FT3P4UYPsIWkK2
4J1vp8agdYe3hesdUSROfnPfHjfKOIaVQ9lKmjkeJ/3HR+GxV3STbya9HK1MRuPWo/zxziMBVjXy
c460gjLZfyuFEdz44VaUijwUUX+RBxN1E06+7TFpFTKafybYmy3/m0HsAqK+4+Psgxvqdz0Vd6Zz
JpNOLKwg1h0mWrLvCSbYHXbU927Hl67iKb8lsOexAk6L8QTRmRK81fg+nfbQq3bXVsR0RaxqDnju
iJ0MhjIotPE/BpK6x8aM2diXclLmK5fgzhFPkxA1qPzEj4KCtH8ZvxnfEpWV4Z3MEIQIF8423s+W
/UOkuk9Ybpf4mDR9mjfmWLoz7+Ku88TE6a2gRIjavZ1LNhZ0kT/PjPwrEWir4QFaSRs7oC7rDwaB
iwC1Axzz8s7AwtJYt/rj5lx0q/1zgw/pAzy0wHoilnbM+8nj3vWhFEHqUCemNNjsKIQW8BrmFV9z
oG/nHdvBtr4jOJBbVMyLsJpll1DY3x3+1wC5oYh48bDcmBlHuh9qhZFLQ8+228AmDJp5C0vAH+vj
pLYbPk8RWYHLV08oOSRqwXEjYesWxGDeVo1S4oajRclQg+Ze+nnkeh1okTlTAsVOriPVo+9lYPX4
9zi5ciSmuzbnYifFOYvgJBxloQggq0Rcf3z6DGtRtYlSf4Xjs8Vrx+XjiwPy1TPgqmBUFhNjhxPQ
WkPVp4cE/jL0HRvodXCODquauAH7QykJtg4zhSODl/Pt3zBaOwb6H0eiCjoLrw0TiJo0W1DzDisT
DX4ZbLpwym948ac1GSbAvaunf1hHdD1HtNKtSPjTkN4h+e97JpHnUGVp1v9a4yM07aejwddBlyjl
YzfcynxFYzJB772tZG8dQbxBcPk+2LJ7S1KHNyOuQjED4Qw+OxvAR/pQzdtC9qc3ZPgWb67O03+N
rsCM1gAbm7l4U+FC5c7ppgxIY4AQvKdhGd+Bo2hU25A1DQxGWLcywNL93Xi6kRAFPpPJCrTQPbRS
Iq+S7rCbADL02ikMLQHbnSnBdlHJ/nszpbi57Loz78KgHgjb9NpW7fQ9awPQ1yiXKWcfcWND/0sP
KPXRj10jqRFvOA638X6Po+yTDYQFTsn5IgaZMONYPO3Bm/HiBOVnTFc+e9FvdJUOG5cxclCD+79o
YemdLaYkbaWx7wjy/tjwB+9rzytZHDi0vcIWXBykiP4z+e5VhdAQC5B99sRk5oTG5ICrzW5gcBav
kbSL+wvcKApUPFIxrpEJKH/hOOUNIT6suvyaQuvh818JzA7WVwfXZMQu2yZmTRwiARe6eAse1SL8
90VAhMsfLtElOGE2eW0nzJLfTMCH8mwWea+PfwOPNYhoNDrRJYwCIAveqj+DqYqn/AgsmDnIa4DZ
oN71upnFK+ad53Ls4fFPgk2iY0wCBLK8DH7qubHGBOpW6FMo3PjDzFFU+Iu5BbbBl4FdtPA+Cqfe
dFotsQthloUJ1N8Up5F8Ujy6stfQa46Pm2umwRxrAAql3elzSM1G930fwA+VoWkVolVD+AtUdAyc
enhZY0BD1f9JTpm17kawrvcD059gsukiqCmn/i/aI+Jo+a38mNr3gajPwNzpj5yL9/DuLHctwrTB
38e6EokcztXJY7ik6Toio1pqOaNb9wsa5KcHcIEfMcVv/jzpVo1+t/eLTgRd9WkXkfY+xxQmPWYM
4aJ/Ckk4OQyPy59TLWwCidhVODshRdqhBGm5FP8lsY1rHQrK/4g6ryXFtWYJPxEReMStkEUSQkLY
G6Jxwnv/9P+XzD5xYmLPzJ5uaCStVasqKzPrjxGtlZqJVTAEWCGyeXbamKRykMXHhfYB3caXemhs
NCmDmChAvoiwsn0kwSCLpKwkla60L+G0t0Orw3NjBoCEUIOvXXAhJQ62f3xxTsvkZr6yW/fl6xbc
shpJw7H9WiCqeyYSsHxm0460q8sd3TgMomNU91QL9NOW3AYQG4t0d+uVUHBG5+RFT/bZB/h799dw
41PEsq03bAn4ICouAP2ffTVUUUnS17kDuuFYD93F6bXa/Vqdz3jrqZg48kzojidYm7uvjIJhk63T
bYrQhYT40j10K38ErglPmceORjw9LfJWs33ytx3JO4vWE9E+2okY3V27TzbvnJMrN4aeMvkf0Jyc
Awh6ikScQc6KDwZ+i9aclBMYPGFIKzHHwNKWlY7LL2THollZQhOBKwTdlS22VR7TjKvt8kpOyDIx
ZjMwO51ezLaPLYG/Ta4kYRb2Nu0dihZcYVp7m6p+CEUVqjl+lpREiFSsS5hnWPvObz6dIO9sEG9L
rBTWzxPokYEffQB+0ncSXRtnfHfXhxx7He6fOLS07sMm2ZT9Aq6jJVgCBcld/VmPkflSOmFxR+e6
4co7AK0hV1GKIFpgZUA72NnEa7voMb326BLDGuOXd4ygNW2ZIDGDb9D5joH9XmifEcUUE2NSw48A
U7LkzoFOaQrKD1Psix+WWibyPRTl+w0G0K2m0gRUvNMM6nFQqLWIjtxbLab+BhSWwcbukc757PF0
muMzQ92tfcTP5XvgG/RYx94b1fukPCuM8155BqgBcP/i3Nm7gH82D4BTAKCu4CSDCCie3AoRPGaM
aL+J7MylIWISn/+gQW48utN4YilZ5ywYCDnFCfqgA+OxduiA0t+xq8WWsU1qiynT8jBj/o4v3rXk
7GYGbOzu+t2udJ/P5DAs8b2MiUPpkKsLV09rY46rQnYipVk8C7C/JBy7MhWkzbxKWvx9rgkGcLnE
anrN8AtAJMBZtfzgpFm1UOJ5OZOEJ7lFq5e78Xy3Gss96Gd+tpAIsVRpeLtYvjifIfQIBHsfq3fg
CEZfQBOXfocYbDX8c16tZGH0ZTlZZLayCHujA0Zx5RVTPsK88x59YWvKhHNF3mv0scF8jo/zDZ02
Bns5Ft6jQYT3x9bfrJ4Yip1HHwwrGfDLgXjdmLQFG/w6/F2tNQPCoM9i8WLW0ZPNIUh1K6PD36FD
XrrOsGmqgXkkL5uJx63824IshiIX9Q+txv28NIVguOuwZfB022eiLW6gH2I+hQ/hvNgmuS8nh1V9
UuoNpigJSDSikRxbxAKvxAInkJTg0qCSSzRWHZdY75UZHAA3guedkyny0RJMruRZCSIFOAe/9YBN
yjFcY0Fj84EYP81VgRZTs6jL+TCRw2zBunG4ppPEcS9+Rj1leSiJlB+EjsVHK8C5ubf2eVptKDb0
SrZb4Gh4CU2f9KgRGi22TAWz6UCfEEqu2+hBPXFiunWxUxhNmqQfDUDq/8w1YdqVJ6+k5K/B3cV1
GVgDLL3krziJjUHVZlIA4zrnhfhwAMbHio/vJkv0zsQiezfD0/ThLIhKtA4g4UKNJ0NGkKJaUZIL
SLDj22zrDgwbumMgQkAhvHj57CunyGIH9blZ/IFGDLUQyZK0GNyPg6hFTQRWTem2setQcb0qK3Dx
JAgSzpBMnm32QWNBdlUgZQi4D+RF/NOGyWXDS4AcjX4CrTmL76AQ8gApnUIGqTAIKAVGo4o5OAQn
eBRMPKVacuDZ4ahzImHfuqiKhhDWsZaC4wphxwWCE3oYJAmSKC9JFjdyeb3zOtTs1gBRhQ+pxcMF
rwq5NQk8TyjpT7XBLamxbOkKtFB9w/oEnjV5PgsulXfB39tBGwHsL1d07FddCDipuAuGjbIGbY0Y
RAtGgbe83oJyTr0R3h/uEZ/kBil2TWqEBE29jBaKDGIUlS5ta0pkJnSDM4h/sdq6674aDkClUgMJ
N321BnwccWpPEsl0BNzrk6gFwe3iYmiKJHT6WZIHQgxo7cUlhNTpdaYl6NAwt/sV2S/UqZRBKoYI
trIm7NVKdgK7vbBHUkgdc4yIjqMtXNnedA98m2MfcyXh3oYw2CtxwbvOYXKXmCdPE/ivPCkERnSm
1ESnSiYKkeMDVmTvQyPKB1tA0Rr1NiUnKDAoBhF1tA/hhLkb+vDkkrTOE4gUHoDG2yH1I8fmwIBZ
Wf3Y626OIHRUhM03MCJMStu4LnO13BReAA/hR1y/W3S98HdJPslgsQKbpq4ELdDAaQ2WN6AgRLhq
Rk22fomw35xX4LPDGmfu9aFDGl1ciYAPAWkwSJIV5d3Pi5QJbq04iqCxhOewFge4MaGwSTbD6RL0
hiXPVTDYAGMpuJz30XvOdT9W8DjxgsJcDjYnKfyoil3XlL+X2zt4mNdsO64PjME7m2K4WcYDfeoa
bVnpNkfb7r7bHHHBT/qNNM8pAhAHPDkwq23rml3+ML77DBgs28YdrI3rID/nHlZGFInJYSC+/Tks
MArh6RxD7Q4DeAWrLiAUFeN6fKg8yoR8NqRVTWvWc3wla0ooqqgl2d1sG0FRIBZU+ceRAF5kdHQL
H3gq7rMnLBCNoOQYtzbeLpAn5tW/dDAT/YZTWMm6iY14Cv9amgF86kPVBRMIIHhNyS3rCCHkSDxn
NgOv5O7D8bcYzuXV2ye2GAtd4iNY61Y0cTa0/GWau3FT03dmcYofiVgA1NyNAL9WzBUvbeYjxTvE
HkRv2dG7x/jM7IKDKim9Op6VeInGPJomniv0QsgfDcBPGysburLOZyHqVr3b7DApaU09jJVtBYsg
RNXLT/RKH7jFbFoHSLGDu/+FEUsZhDnEgsPrAQWdRcBwE/qPG8q0L46cwPirO1uB7AnnMZ1XZRuj
2KS6bM6+ZKQMfWGyGobpzDwx3W7p06LeuJtzF+zXlUd7fUyTDLtkYFYKwq2DOfae4TCMT0MPg3wH
HvQeCrKmMGh2vfi6Mm16wFOuWG9QwCZHJ8TbjZmV0GlcY3i9Htb/DE17955x/Q9qK9w3TKX8NX6y
33Df5bKukJYxFMQ2U1qiO86mmw7XdBvUGTJwxWA4WkNbjqmu5CWpifa0zelQnxc7FC9MnFo9/Wkb
zKkiczzWnMy7xSf92ORZsMArPO99VhtVRswF55GL2k5hi8Rjw6gQHSgclFCJxdFl52Ni/UHmRMiy
jtaZoVRxbJGgDBYskdWHJy3EqUlcVsRgr0yTPN2k1bYSOui/vJGMpyvcHFQ9eocDq0WcP1pQFP6t
SCsYQ1RbfNwpICqfkRcemVCC3STrU3/KI46VazfNPNiljKMnHgiCY99hlcsU+9UtPXbRX03dagu3
ed22L/b+EstsUt05gDMGDmH3He46fKi2ohslOJUAvtkV58kt2PDG8sht0E9pmLo12RfHWXH+qbev
2NUXwf3+WSlntI5lAIu7eaiRAkpko2gCRxyyNdeRABj8sIHavEx8ULjjB3QiECNI38yq4lP6JRif
mNPwXPTfg/oZfjCZMNEINqjBgEYUWh/F8MPgDVxI9sGTJHrDD9YHBNA8DYjzpEYAUqRNH3T7+N+B
cBIvXuRdowm06H8/RPbySkj2mWbNOwWTBGxCF5CTkzl98Nfb54zif1CIN4rD6yzvEF+uBKBCzyBw
GokegQz4Sk6dsPexJwZRc5c+OpujVR48WXp/r/Ts5KTxg1L27r3wCMeXGTsMAeJlckr8KMj6sGKW
5/XRvxKNT3+AKB4LhoA9qIw0lGYfrv21z1nNMsR5nRvy/bd6mIOW58xBazpVovXOYxLGflFdMeC6
BILn3X3GbmcPtFtvQRqSIuGJSYEj8FhVRsX5WnXYJG6TVamF0JxzK7TiSuZjUj+1PuCd3v3lwIdP
iDvn+NCG/QnVG0i1PKiz1hkV8fUL+AP0amExKgxns0iPXSPVYg6oK6DZTpbtrM0bt5LJSHNL5vcc
o/w2uPL8HbhN4vDB3yNOHIkcuI4gFmTe4bl9WWKsKWByCyusj1H7L8xiKJyl5rLrI65BZbCzdxiD
SlnIXCHi7b13RRGBkiM62E2HiCsyPYpWwlHNmey7uVeDDV9m+XIHwhs7Y9/VcqB+wSv0yDxMecCC
SnCK/FuTeDazTGdfoqRUPkWbU8XVCAGFtGq7gFLlxLC2dE4n50sXbehCrNu4xwDKO7MqGnbqZzHA
sQisdWWJmXjFMApZkzDxWJh6I0q8jg4qMoZfrGl4fHomfnCC8C+MIGATsBWoPrBzjFSyKp7ytZbD
O6t6AH3lg9BtIZ48F3gueg3v1D739P/yCtd8JNJwBQqstX//Rzgu4T7/ps5l6MWFblNc4Y5yz+qM
2/hMmIVMKC95jMRwFLbXmFWDHJ+dTJOvbmZMYv9wM3/po+uSioHz13tnDBKscBhI4cX4QSBnzg3a
bl+aH5bR5aiJLhFyBfcSYbLKv2kUAOM3LWlcsNZ31zE6MSanWJwAAU5fGLg2mXPOcakBDZy17dPk
2sPl9IxIt39o84s9QOAnZtKhGFWArhVo/7noy4O7zBadNXjw2mxlIq1+h3VO8NZjIGF7MpA3y/6d
5NwVPdAUa1agDMghKfNTUy2/UoDA50dSFGP5Ttv9zXGOmuQ3jku2GeBIPBMEY0xjyWBM08jgTCRj
I9OjJ2FmrNsMdQmOMuwgjgEWgV1n8Kx+n+Gt3dKr5LEtgZCu4ee43ZIahnPUJsJ4G0/hS5cwmc0Y
6cefWTTRMp/gy8/vhFawN9bEussVjiaUbiN8mrXKALN0A+wJA1GLrRFfDkaT3zxbxWWWhTYD6evX
inm+1HmTGTNupebic//uDxeAARhKtZwtA3GIfsHWyZikzLaXslErlmvn2zWzgAvlcrOY3hBf5y15
+f//yjJcsjM/zjJJYLnynf37GeztXTtLM7RyLC3iAT/bT/8bW2un/x4T4wyJE3wYJivYNY/EQjHB
yVjkvyfIT545X/IRfbuTZZnWjuYj5G0eprsmodFX+Lsebca7Mo0WHIQNq3lAvw+ixEtze36fmjE8
fvx/H36pF/33z42O3jr1mULNq1kvy3kKwsaHzuKIC/gwOvh3W0q/T8aDnnFTdO8kJlxbbARUPYxB
Z8wJminCII0aTYxjaTHk4idNeuMtl7GAZoTH33sRj4mYutK9dY93NGwkVgJfP/FKrp3bEO+d7OAd
SPWYsuEwCeBGDCBqhzOUYu3PgCetVaS1xAS6yUTpBGb85d8K0SQXEkYtC+2apy9b8ju/6wWcL+wh
FswoBnx3Iica/WAOgyLWwnuvSOYMeDKBfxZNopjApMGUTQ7rF+fmpEECXuMU0IwxOHzTPgQV6mxJ
9kWkozwd0B8BuGvl+PGfkW40OSEubapzlHB5+xQ1U5jLw2l4QbKLLoJmQFQEoerm/S+4CV32yKBX
494Qi3Yq6X5W7FbYxGIMv7oNu5YaWS03r14l2qK48L9J1Toz5wOjQcI/2LFXf+EqyA+hO5UVbDPv
5/1y94USpn8Nps8E3BJ2GHrcCp0f8j3iEmre7m6JNtQp/ins5W1j3OBnX2EilCZQ6oL7DNizPi6V
bJkXvnG3M58zTV6seHqmB8zwl0rDjbGfMeZweRxqxnJWtT8dScEwgLam2TRkGK3zbN/btQgurTtH
bqoZHMijUZCNAvJgKMOPtlobeDad6VIWwj1wijqV4AEt4AaKAvIWNqPiVMO5Zh8G2eN4GmknkbVo
y+L4aytbkjBQgxCoUclSkdXQb6Zy5sERWfQwjUR5qdYRMk5mMRRJ1WvkEqw/tr3izKdF1aRdxixI
BJGtcQgFivaSfW8X/o7eITR6DLFFTixPnbtndNkJvm7DOubvqE8KDCZnZlac9/dDzWM0xjs6yugX
8ehm6j3nBN+SMskSheahdcBZ4MJwl1PEAPh9fEhuKZY+/qPTIBtBl5isueaD92VkBxeFZPXO5Du3
Gbw6l/SS7hj21AjOzpNBHDXkkjpMyLW86epy4/DcdnUzJg90qVKs6l4vAgAR74OWYKDZJDrNtcx1
wKhRLzISbu8k3YTkakLPXkMqppHynqr7Jg9/8z0MBjImZ/LqD7M7kMc6u+TYQwc6PPYwH7f21pnR
CyoV9LYVzv0d45MoVSn0Np3a6Myebb9WgrCLbTWnNtC2X9LTN+Iq2SrJqyztwRqKf2LeM+UFS+XO
aVAabTpMSN38IcaKnyNgg2avEuv0EMCHZOoDJHJ1QFrFEhFdl7eieIC3Bs8jAc7TopCSC5U2K4DF
wgrSKaMVVeBwU15FQLJvSCyJa5hfYp+EB/KsgTlp58ZmI4+172vnjMCcPjAapyu7uYwAKe//m/b1
gmfCdMv9DNt0qQXY8sbiqfnFpQ6jZXecxTX7go8zYkUEB3xDo2NYpc6VMaKNTu42OwXolJWUmL18
z9CoY7uQGognWUIe3NbncNqlCUFp2/4G8Jygv3LKj3cvf8sRs0xd16b5gkKjp0JvJZ81TMScMy2a
dtv+C0PXRxol9oMOFRIZE00sqczBnsUcrroneTBRUqIZ1FXi7oxE64LtvMwkrig82B9klP8mJmhn
AS3/ZtqUiaPyXy62BZ3cVoiUE9kp8mhserKUrxNkvtKVg84efWyCubZSKzpiFEaHhXIAa0hE4lXp
CjwAQ77NYYMXbKfelSzd9x0GmoWRY/mZ77u+iy2w5XZdsh+fA/jfuaVZb6r8dRIuia/0aq7DAtsv
tx9LP5vdWpMy7dKuJsPJ9pSwgliIk4hwJgiBGdp48Cl50+hZJXk39wmYR1iYveiwF+0HnonP1o4b
Q4v4G7D4STh/UAuDZhn/Rma0CUhrVPjuoiP+2vzr0TlRkxzszCdD26C0xi7LdZk34mhmJxEKnYNo
n4mAGziztq7cSeNswvH4NZ8B2n/VjkVIDAcYnweQ9jtYd6mXf/1X+8SmI4jWekX324OGUo+mk3rN
XLP8XEDF0pwRzNSaBbYClgKYm8KAJGIm9aQJq6PZu8+vcxiW+A7c7+43vo8GN/DFhHGRESl4+OkX
4QJCPep9+ufeLUItzb3x8ErB6P8UySCimSJvDplt1trx39RhmwT34XOITwQnCFpwJiIYXQZD2C9K
E8QlO//mvMYITZBasL0e41Kn7l/1ACC5MVvA+yyu3t27B0jRnUtruZyzEbgVGxMOH7RNN0VzQ12t
sLbrQHtw0UfaTJ+j42htadJALf+tNY2VQsa+Qfmq/BZnBxa9KhVW8hPbkpv5cmeKhEzwAO55EDdQ
rkI7NUEMOyULUbTmrjItNf3YVO8glaz/kw4NAJ1S9qXOfdEhXiCkXp2z35wksQ1oeuR1M5KfAIiu
pmfgCOFq+GoOUbTq5n+NWJjvBNFK7xsf57g/hMdQVh9X5wzeDw+umTVCKEU/zlQB+dU2xOO+V6a6
4fwInsG0i70lw780p+I6JD9zrrMDBctpuQPlH0OpmULKIq41PExfajdYURdisoOGgavf4EJOePgT
WwBR6kB+DQ65JSO2pDduxI+VZvzx6Td/m8FmsN2IXXwd5Sv6FJVs7eOhVE04DnJ6sb1S/MbQJCr5
5fTbPaFpZegHYwy44ytWEThkHyOl8D4C1AXcqia0uL5MAphi0vBDTBLwVrIqcgKmFTJj6uUiCA8e
5P7I7Wkw49CNaYdHLvREgEDYbV6DSrqdfYD1WVifcX0xzc5BLS13q8QLLctzfKFLOiwumQmOIbv0
oAEjFdn68IeWKhKFSMm1oM64dSBPMps2Y6GICOmcOGDm6SIJAiEa24xREcA0HCocHQZY7XrxBNZ7
g+axzzsYNIDVKs+8+nmKkwEI7ag0YpguNuG9Rqxu29YXOYztufYL3s1GPEG7I1igNcaUijnjCG7D
B9NK1eCh0eKLF47AsHsuBWgMa+OpvVjA8Tox0nQdwm60hf7/LKegKdrfxYXsrvvtQZZmBKratRBD
c1pri0UA8kflrbOScWAEbdKw9pa5gPQXOEf34TQSLq2FgHYl1K/ysavYrRFoZTKLEwYC54VGaem2
AaNyYgjQoOYOKIAZS6mD85BQKnNDmTft6jsFp4Jp1luMo55RpXSb0Fzv7ZtDqz16QiW/IUeCzcuU
ChMYd28SgalMimz9usXca9eVBQw2oPw7HhV4pO5+ozLfph7klpMjhVZbpG4izx8uf7za8ovECqTb
PollWx1fg8aUMab32S5aWyX2OZk62U8x0kUw5JQjdm3F7hSjCgj+V3I9sJEPA6Tpmgc4ojBf2zfC
nc5hEiC6hPRBKK2W6RwmLq3lzY//UYI3XeUCJFqSE6U00IwXceZiK6MG6JBGQEBAjGuW50xqYMj1
fOPrFfKmx/zXL0BnyQG/Vjf0FQ/qdBw4Wrzc+BGeGWa9U4btzCaZ45ouMuCwNqlMvpyC3zbSQn4i
33GIcgAMeDi/Ix6sCOgDCw9rC4cfaxsmuA3JFjufjpwDXh0V6pPIAlqgf3H5GclFDsk2BuSubWse
eWGAVpCwGZcTocuabRqxQEmoqZAxSRawxqHA8cZzz/mEXbtdH+7R6++6fSA4Plg3pdR0w7DzVw3/
HtBR8FzFdgR+PWKcELNG590+w/LZg8Wp48SClExUNlf8gPkW9SZG+nikfJjopGn1GE9hySRsRMlb
HQxU2S27j32GRRM0KaZ/kkEi+85UuW45yU88P8OqHUwlawCBrBEOYmxQltw3ht9YjyM6mSXBL54R
HxjMRy6oYbhb67M8tGezfwiH/E3UK5GHut6S44kEBVOPA28J9YZ8+Gsub+Ni702ddmhlULHw53Ef
DK0WcE4zcyif05dHpzEYBVEUkz1wIgrxAhWIwRYcqBMwLxA0riAIigcD59j6YLgpH3iafZ+cGADZ
OfiQ7qrrDOGe7IERoQMN8aYJx8gM2eG4axq8ZVh/KIl/X5Bcbc3UJrXyoRAaWBeViQcafXcHaddo
pgKjwzF5s4v06hUPiBOhhpGQD6T1PhxquHzT/pf+1tX6UKuhFHYIToSuOvrhLeNLCg6mB1RyMD8h
BL/MF1J4w5aDKHQ2RkDI1AcudU/mutgMIClm3snH1SWdgt3wFDSyKUz2rXsL9EtkDLngQmGJHt40
5VyHR/6mxMdiqLEwRIwkav3iImdnndGI+kSiIu53jtFsYY1IK7v9aBAxK0D/QtjFwP3+JthCsdmH
1QR+tFPHPEWrD0kNiRCE13V4HBVdKLSwVhVzKS68QCSHO2BUJX7Cz8XN2qXYgCgtQxLddbzKzToQ
vRK2Gw1xi/63tYAF4Ag1IBLzWomp9XX9XzAqdvbhgD68Xe/jdybdNLXwIsGeU2UMlmMtnjThmxcS
t1pkcb8C6Zd/4Dqx9TGV4i2tAOMxCBwmcxFO9mBk4bYudGwSSVrHI71Kec5L8fhid8C9VXdIrR5h
bdSXTPyhydKE8aziWOfcTBAbKB0syK6Kv+YvR0eHJO2jiBmycWNlsJLUYBBib9DbWS8gTdOxmrpE
o6A6AMsEp5uM1O23LAerqUbLJev+gY9KzZSzE8QZVb0HOdKUwVn2AIkSTD4DOj/3SHCJXvz+62qW
AnLPyW3HmHVcjxi3gr3Vr6NVbGHNR/00gh75GlD/hs+Y/ByHHyIrYBUfQ4cgEJ82bJNQjW7Oeg+3
ygnMjFS1AKrLIQMqwxzfPv1K+z68ByViGIcKGBdbX8XIiRDxpgFxsHFX7eFuY5H/kofJKK3WKfvi
jpFB9OXDu3OnsOsoJMtZhUJPnrzcgHn5gWKJc+8M8WxJ6iKp6wIkEsBSIZfhYw0754iAcGviVU1C
MicOht29SskCR5rw3q6SbfmbUUp6eYKtkIutFa+fb1qnUXlxp1VNhOL8Y+AX50BMl9fFe46UWuAo
wEEg5B2mNSk6tkHesSfrP1XtaNLMM10bxloHa/C5B+9coQhw6AoyjG3bO022PcbSBnVMK7phu4/B
hWlz+DRtMI66z7QxkvSOLf9qSypTmbP0jNYAww+Dj86g2SVm7sRRjg5smRpBeblhHHfd+jcvZzwm
zeevdh9jUWUIHzTxyIO5y5qkS+H0IscZYE7QK7Y5CXibSvhmKzwICepRvqg7Cdtj8hCeGohtAAjJ
LTK6m6g7V6Qu2A30OTWcMhEKz+GOCp8Bi+ZTbVo5CciG2bpfT8+E/g51/bP1QiOD/wZOchhUmlSd
vEurq3kEIWRk58L5xJlIo1/GbFI53AkacExAySGJPHAcYSCO/R6Xo/u43idoQI5A5mBFU/qF6VtA
DarvvAMpbNXUedjCBdCR4kznBqIN59DDRxLujdg2uMUJ5OpB6IAX8xgaaa37QD9/RICDLANqZRVK
1Tra8mvjTDu8ipFTX45JHRFftg6cvu8YaXlAqljx4eFx+oiXpKz8agX90xj/4xU+FoN/Yo6GjMrE
BiKRgbfFGOhpn4oFrgMmZuzolZwKRZvA5QVWg6gZL7fIEFhAX3ChS1KhCCFYgNBpjq0Or21U6zbG
RkdyWkQDHGVTGDo/kFbRhfGwrfKgQOwj6BLnGuZsdnQefXr6JOz0FAbNkZLvKrwLEDzenJqlXevV
4iMlF2nCIEHy1lpIyn0msiHWE/n/jkiPutt/AnZhw3JEjsIkOvSUo+hJ4B0gtjGv/Y+J0h2FA67l
PeROPEnOJ46xt861hFTexOigidof5yOOJamCDU6jK89R7kFiy5F347aM6fBETH4Yi956UnpxfNUg
xK7E78dlNhJzo4DGv0r1xKNYc9bBYITciMsRs1awQuenyGghB9Nc/KrdDrxMjFYxV6jjMFPrGvYG
UMqiHuLQGb5h2WKYBzn2gNKOGsArmivZ1cC6zuFf85Ehz8pkp+DLBqXgfzz89PmbLB62LLb1ZN1+
MJbIuS7rsCHx3NU92be//T9c3238IHgRBYm4c/In0VMjIfGkiUWTIDnaJRAx7daGnNa5eKx5zosm
U5SfzmaAygVSPXjRy4bc6axHsqjzvz6Rpk9p4Z27NWcTXHAXY1Qy8ObGu0KW2AUNmld+YUNHGfYF
c2BP6cvVYfWGkVAKdwzfbiqauxXMRGthHsCuoX2s0uWRPLvv3k79yjbgD9wXZXU3ZiA2gmK/FtI8
olRmPO1j0JxP1KtQr09WbSXOSsj/ENbYyj+2Dww6PNA+qyorpEMZDXuIORAA2b3Xwd2HlH0VMQ+P
2alThh9FbDG/+Ip+aPQ3EBA3xel9jwolnYwamAsaVtSbGS7TV1nJPytTkpMHHrOUlQMkCrvBGnQC
AELx4mMf4VeUP/yMc7i7cO5RKXMjMXl1zvA8oSs4AKfgFLl3wccWahQ+GrCM6ELYKIeyalTpQUPT
KHikcwjifkzWeYMkGop1w6O3AmtneknL5y4zmRn0ZNVrzhurRxKiRxvGV6N1x4Wkat8bXg17UNZ8
FR8kp7HGOAAXc7tw4tCuPFwDdZppvKzm2qr2P4gHiFY79wqR6mLfsEHIW0+UjjhN9ArPwZ362LDK
m+6zFtHMr907peMPATpwJFcLGvfZqnePM8B1qwlkVF98AQyzaVYcv9n/b6xHDf/pkek/h+teIX2j
hEcJOlEXd5dUgldU8x5RAzEmRx3MgWOPSrF1B8zzHXPYdafhnCpAUznn1FMbcgGBtMBanAd3+i6a
gVmFTUi3ju4N2kRKt5vD+vJVU6iHd2llai0C4Fb979qpZmBhWyqFQoczudr7xPLguNocbvtgUwzu
YMogfKKUc7YdOfRx6+9MHXmkNjiGbpaM0DrDuRwE5WNa27voWnUMLvccQ0wV1nkI3VUf2/DV4m2q
A11/kaXgcTqubt37HSQI472Sl03prIzfX4seRP8Wcf+3HOfN4RVOPpH6s6RagtSAe/UvHyMjooqu
ddT/U7m8ts7oVjp8Cmbc/wmh08fC0+RAUMHNgyqulGDFFD7CNcOJGE2Q+4jI06dJ9jG1qosGTPlK
VLoyccdk8OrNXPJg+6CHYIMtd96lws8jHGVBeKpcDe1qzHkY6zplnH15+err2M4po0jRuD/2Y7xp
VSJN2zj4w/lwiBYEg71NF4XHX6ndvZtDkFY8esZVyjMlmXyQt0nXlNhSM0vrXyVHfQrTH0+sIwF9
tcGIDH6EW+K4wd0WDLW76Z9n9yEdrbF8MgWnQUT4cCR1hdtPne1qSORtpf8KQqgDpDfKEUH81Shi
Vh3v906+AAJ1i/ddNuxvWsV8DM4a6MZQVTB+Djt3TiL1coZn753mYYXKl7lpf5eXWcB9bI4c1DmE
N0ugSWGZu9thwz6wagD9w3nZZ9zDNKtnrOBvx7Tb9ENd2/VjsDw6XDnra7pQjmpgisS72k8IP2il
zzzCMumrctxPl/HQo8JfLbrimlFJp84eQbNpc/9OkJVKDAKZxiSjWCQN7jYzhq72uvPE/WsvGANN
Cf4YaObnXw+kX2jY2zI+zBBg+CtVxzYjTNGNedgo8I6+xF/QSj/041SJsA7x2JzNnJmoDz7tapp6
uM3G4K+yyYULYD9hG+CQbZXte5xRKc9i8ljSFqYFcernGmYN2aSNEIFqSYHtsQKEpAIGo6wiyoXO
STrxocChz0GOI4MtRBXY9NYlFgMY/ZBn1GEwVHCdjA6eyGpPGFxfgiO6Kwt/BSR0/UqMbs2qkUy5
QMIhpAYZZaEmIDYPqNI0XG6w5qq8A3R3TG6v3oMTgquYWLpWcTzEZ6hH9I4BXTOW5I5HI4RH6zsl
emQ/FEKN/rovaO1tmDRuyN3dW3RE68b2bO+StVMaNqZWaVYKTtGR1YxdCF/hXfaYw96ifXykOXhK
8H/l3/B+pITS8m0G5T4yEHq7UIZKHKJiwDQCkSJhByiQvPGjb/E/YCimv9wwsk6tESJaB9+VqaX+
FCbLmAe4+Jq4QwyCMQBBTrvps6F/iMqrO6RWOQJPQc1qhwBVqJMZycx8YAsFvVuNn1cssd7MZ7vJ
imDewICrJIcM6w9vDDCisnffmT8flZbhyU7lggkAoBt+OibTRbCGbFd4xcE/wvd8dFgzfPQlP4BA
gDPgmK8xe7TXdB8h/iD1Xo3kQ/z+IpnkXYIErMRXBrVDuf8Oj3RziJppiVhV7D1b8o/jw9i06egx
MSU9gjiokn4fghGMgmRqg9ICePcCclmK8g+je3/AAhuLQ1ztApXoPzEuHw2qBXcT9Ij6TD0MF2Mv
hrugOzqFmAVwnwACX/gjfbGsc65mh+Yz5l+Y2hiWm3Yfjk9HmAH1ESgCy5tF3gGuB3iC0cgemWxh
CFYc0WsNfMu/7DhYWoZbA+dp4O5tkkVsYEVG0x8ZkQV44sO+QUqec7Gd8z8w4nwlZ0bZNAvaUXdP
DWB+pxEkkKeA/EUzD+hIkFEmKuowjewJlKqhNxdVvxAGBXaZzEubvS18wBp/D/iGW6BihU6BVez8
s4wUlR9tmLta2+d3i0mwBweCce7wN0w+MO1aCfA63U0LW/8VgcNMfvl//Hb+XcTdB+JQsgRTmjuj
pn6N/iDohNiU8NRSBZqobJPR7/3a/F8UEYPuSjuTts8MMLe8KlIr8uTaxR9SJqBuTxxRk5jb+rVE
aJiQpYnXfeD9IGDREf/HYoOX9OPDco8oQEAi1ViWp4C4og6lczb7/RAhLmz4EYg+pYVqAm5/jPmc
QER6viDb5S7GYxwVRwx1aBOTxwBO2PPfpgJ3aHN8EggEFj4SOIwktEA7Z1/IzQxQxI8j/lo3uSII
MhcTyuYLsrTkPyUHcswHXAvSJg2sCNQpQNbMc1mj8t3dzUFdFozYBSC7kGxFlRB10Ogy+H1qSj+e
HACj1FGWtc8Oabmlt4rIjp3o7MNXe6S3Vuw/A/F+/nExQGqEhs7UFIX+w+GbgY2c3JR+rJ26VaJd
tctOoPcXZcxQT4XHcJjR2vNTvYgGFS+k9g6aQRMepOImhQK/z+Br6KsiJhlWgbY3/DbsLuvme/Wm
oOd2VswNJ/U6/hIZD8muvZuckgZ/v8E0RjvdQMEE5GpArBO9ksQ54J7h3idWT4O5wzV/IZOdakru
xPHrDJC0t140qonfcCPB2ViNXjDg+n1yUh2rrj8RA5yuMP3kJkBG0/48U+XhouiLZb5uTd4wGiZT
uLPFv0vn3M0DJ0vdRoeD17TlfcK7YsKKYwznO6FV8wSTBOMVfiAud+8/M7zTetgtoZQYEFNyX4aH
V1vwSN0kAbM7w7BLGFbmV2Hu/CkCl7ZiWK4qi+lo3WhqfVjyk7vPmh7RKMaWjCU/mURw9CNmtnMI
vb1mqj8zB1wNfgRcbm2GnIjypuHFpITaiOuAlENTJ70HRLa1JeR88kJe8Q55QLQM/Gzbg+zq0HU3
WZy7TnzvqmMGndtvilU4yU4uKKADbcmHL3IR0Kh22pMugKwHbg3MsH91fa1JgYX8AV0HCjNEJO03
mp5f5zwoYtri9TS6i3jBQCqVvesqKksp2pljFQQJgDilBrAt5rqc4mUO9bOvjZGnqqJq8ytCKDDO
IrCH4G81w3IBwaqlqecdtixjBqCz6xD/ARJoLFmZdPSzQof7sG4RUZgfyC1fLjn2MDrq4BJrLiFi
0SLoFFKSbo4Xbtdree9dJgUW4yYRnLiHG9fwoFZsghmOE1hhlCgbm7QcgVu5v1+Q7OnfYB8icSrj
g7ujD0IchXNWJEg/c/uek5qcrXJ0BeFgb3NGRISW0gyW4pGKdmMawnHJaBQsGnD9//GB9vRaVYhX
GbvxQ1YUxNQNwFqdO48zOEEEP7aivfGot4/jR7oJMmBAljLKBaqF7Ui0zztDtRekEdTpDAD5hnf/
hkDDPAO8kcPhoa5OG4crh/NJpcuPwyg+F9UgpNOQwVL+q/PscTRC1L4V2en7saYbHFKFOQQYrIwJ
LHry2Efye7PchlhAZyc+qkG3cUWTEW2LsKA+7mwiCFrH31qkI1FUppMyID+zmLlGEf8RMZnUq+rY
Fpmicg0vZBW+LtpYcVKmulHqfj8rSC+3ZQ78IAkW+OP1WFTOvpUs4AM+bHSGuUortiO7niuER8lH
1WLJEfewwzhDcg/O7qzEk0Qj8/a+OIgu3Zrt5stamh4DcimmZdhXOpE794iOTFdmUaIq7wOLpGMN
rdNnF/EeCmbIa2iPl/twf3NSZDr7HvQfCBqw0CAazUBrN04JgdtYcanZUsa1xoE4afQ1KHRSSubz
lM+ammi2y6NtZ5Mpr+/ILviv1je8MwZRNFw+Zq/WqoJRa8xoF4Kz/lCi8nHqIzT15C/g0tgy0iik
eGPCLnO0b+GYBh+GYFQNqOExVACXdbeDnGqB4X12JWoeLYNJU34VBU/JLSQvC6OuVonxis/B+Ntq
1LB3evj2H6D3CW+nT9MkDToPC605JXh7jvVf3Tp71I+kpNSfctI7HVtdca1EiAwMiFl2l07s1BPJ
lfvY4WXv9lx5nDP72Dobz8E3fEGosY0bCpoc+QFmuQH5k5g7QQ1YLyNq0Hchz1nbMrSRhw0mOuqc
+2UO/JNd6hogQtpzbDhSPHWS87Q2OuFh7YnlUP6XhpjVvuiv9S5ZnHmkJJzyULMZYh6nZEXrTPOd
VshezZ2v/PfpysuXo+hko6gjVSgPAitp97YesDPwXLRq37pvosva6/+PpfNaUh1dlvATEYE3t/IG
IRDCtG6IFg0I7+3Tz5esiY6zz5o2gH5TJisra+0g4qheDDVbbO13tPXyU5rRJg+LiJZDc8/HAsBc
ocd4ZdxgeV4a7MYkaUgfPsD6mDoZ1vobmzL2Pd4OT6PNCC/3ohWOpmGfpOPUNkrJ1nagHBJKQDzv
9GIU6wi83ly0mPgTn52kaeRRzgCl/PtjSolEKAYjtN4H01mg2OdvgAp4E5K8caAtX3EETRUYZ5ib
NAxMYeRCPmE4sPDSj1P0WVFu2z/GQpTla95i1k0eVg7Ti0ydkPc7YKRhWOL0Hs2WCjdw+/HhcDWw
a7hi8dt1eyAE0PxEwwzkzjiHbEm1IZ+ysmV3GnGpYGW2/fUCG2267tWZtwjCmlafBEI5LSMxcFTE
VyScKwOAEp4ncdrxabgN7Th2Vm5LPFWiLHogobBJ7B4iV+1bVNLYiziy3oNv2Q8iHIESYQ96w5PN
L2V95U3iX+Mzs2lnWOfI0CVWIWSQ470ySgBnMFXg8w9MluDKM2hnN6c5wi1tx1PyZWIhy0fzWAWq
lFSPiUKbr/m9w8OocMpLNNIQHe7StjsbEAjMRdVTaZFPnJFGiMIBF9CTJ5NFzutmixcFv+eIXnn+
bUOhpR60GpDpUDVNqVisvLzF2IYvF4r5CMo/SvEFF14PZgMgzTvjlKjIkeyXg8OVJsYnIDdXCCYm
nCgpgfmDcbiiX+w1ncK59d0Jd32x8HMI2WzRkztQHkyjzI8TwBxYIH5p1O8bbhL7rDrNQmpao2/s
F+dN7Rie5zSu2nyMLWouWrIG0ddxbbb3hB33q3OjLe67kr9qylRxdP9b06Sqf4y6t2lRpPgeQ4HU
cFzNigKNsjsbbSDYkTJxOyym7xD60FXZLUXggyqvIvxMVWRmDq6MN8SBfKJqVI+O9mrZ8caHLom+
qM8Hqs+FP2OM2pu6u+oZJVrEaU2mHb32Q+GY8jF2ozNE/dwtIBNZDQr8XerRD2pTFGSqeJ3aUC8F
3CyeK3JLHRqzrYjwDUDKjmIfFnKvvTFg6Sl9p9a5sjmkOUoLk8uQ0+E0l+ukQkc4MhBeuUuOLHHw
IiihHXvH2DOXAV2IdrJbEI4Kvf/bMuh2a3aN3jWdoT4XIHJJhoZmdIzqGJIft6wwzmkNLZTtjyY1
PENEiS/m6Oft9IKm94wbJn/iMuZzZSIxUnYemo1tX/A4V+jAjkbM9lD3q6HMQsr3NyZFUbImjMQe
XMN7XmPtqEAYIxRmLwhOScpK9cTfgrkUHuFex187W0cDv3cNA8kG+CXOjFdkKrK0PJFGxLL+7H0N
35aEEehYw7V/Rr96duYD9p83wxve46PTRgGUV0WDxlg+qKkMX8yztZjLNuz00Xln7MRwKPnMS4OR
CYw0/YGkRKAeBHxr8SxJscWj/Y9GcnN4CfS2SNLwYpeB3Tb6rQgmTMVu8it8eaWfWSJp3/HTxHIR
4byxsx1OlO6n6BpvUComi0oUF+4PFS/7TGFcaJkaYO4D4AXnQSyrlkgqHeR+UUbbOL0ILwoDBB/Z
1bQgDlCFZZQlejUnZpETr1g383Qxmbq+IF7+KQJGzLlSTy6h5TUMwCS6P6iYHP11+qJqYb0lTGWx
+G9jHd9QZ7nhpBAfRFVshwSfUkeBAiKiXRFqoNx5oTDrVBOQMCp5OySU39jobuEOYKzZpFSaYWw1
nV8W5e28ABEvqJdXh3dGeqksfvTrO+en9xscoFZ87BXTdQsPka207Vz7e+4NQl/A6EJQEPlBV9fo
g5DPyaLKabWLEA0flOc9UyXYkAtQXLVwh9R5f9th0/n+nBnXCHFrFgY7hRTX8Pc3GDHNmt2WQM1z
UvLXw+WAAZ5jEkaSki9xokEKEj4hzj5NcKAaff4nCqYIHiBKgIQBM/Ao0Wlw8YXRaYGoOxwpp8f0
RYt5m2XnSaoGiCtkjEHvP0HwW2W+iQhRN6pynG5m0ZSQjGmvWGuNg6FuS7M8cS7fFo+77B1QWkXP
s+mewA0dHpTI4WAgxqbSLQ4UNQeWhhReWA05vZQL39wMZgtphmfb+YzvKXKaV2UpaLbOQi5lxwV2
GvLyvMEAwQdxMUkmqoxfqLvt7BrUfASc/T2JZnh2guuVF5OqTo2LzB4C2V2Sfb/uIKTp3Ig2dkGV
sccHjUJHyaEZbq1KnaFa5trROWz8kOm+3Yr/Tu6UGEaIfVD1ZfrO5IRE6XI8Vr5JSzsBNKfXMhlY
aQHFKSH2lgWLVebys7E2RU3dVIqbQ67cgaGuaK+hrmgCKlGWwEXFbRp+sw2bUVlQRGsbTIZkZszJ
pKBb2NCSVLa9h0w7luSWFHORHmUYdM2W+agCLluP8Wd8YelHzLUuvBpyUE1mpnMEA7RXQcY5yYyx
8bCkJuRdxsRuBjyKV9amDT0dqLVzY3b6hZJpmU97Zp1+MV04JQuj9j1vfFjwsJK/c9F74oSidvH0
lm96jAjLIpTXedjvGJ6DO2Tuusenf4c8OypynBomi6LAgR488rQ7M8Dm2UGBhCnMUqS1ByETA3m0
MUEluC4l2bYdlhP8B8seUqe2vp0TzGDjLNP4KQEORPs8tutkwjfIrljze78S3YflNjJ1ECCGowoz
3V80t7C7yC81mA5v72k0OPKrjGkNIDUGWAhl5S46dNUJWu2y28FFllIyeH/7SRtL8Kx5rX4xmvXO
+fFqNpAcpfZ9regn6OtjiffzN5pZbDqCUg+XifNvpu4eKM3f3CZcH7NArQoF++4Gd2LbvyZjuy8m
SCJEKgrjsMK/QKVK+NCIuQgKoTklRuOv3EO/4+8+WbUNhKeDYHifcOMcj0uClmnEoE4E1TBbCHzc
TcYmUsZzSA3CJT7gZq4gYo2GZ+dinuOg7QSIRwd7HMgrQnlrJQakrRnV0kNdYIHCPSK4bGubj0BG
8dQcEy75GfEnVPXluFCh5tJ4hy3ejA+5KIJWX+SZVwMD+7fi062R6Kujr+jDDOS8Q5Jr/BDBHxac
cdwgfDscL5gqe40sio86DEQ5EFQOqEfdz0Y3acaSILdXuAVDI9GVqUad7hHJqZIjJRv1txVdEYih
g47H6K/esSFI6gOVmwQkwCgQ/77weZfxtSZhLl0a1hiy4HysuseKWelWowpmUo+edMedvcE/YoR4
ATwdi/yctPwa939cCtcT68yscbSpjEEVWHi7fKgmjt3h4JhwrzVDk2DgM6VoXg4ua/jL7QFg+95w
soxA2ab3HDCHDvgHbQAt1JGUNEhZBkYfBlH5GhGM4Og9RGziLkCJQVPAhyQ2KQcxC/hGiceSuN5N
XH/mlPpTlPrt6/Ll1Afk/nycccXnIq1+32gVEKk772U0pgTQC4FORCisBzsU2nqQv5leFgEkMj43
RvZU6rRt8/NTO7EhOu0YBp3kUn+pHrflYCDK3xnyH+SbPrqHPeA+vKy3FNeCwwM/BnLh+MxVWeVh
eWDBN9mYyG3SvlgPmqg1Tcc3B4pPBw3WAaI/9KkzRMfl1hPgklPEtAf3xTG72AYlXpom4BSBWkuN
FXPADtlEqJD4AoWkzOe1w1pMQsYc8ynsVIOuvbhJchtFY1FPSG8iIv2IkdVeiArElOQBgAs00kCp
2iAPof6sknnskBlbDnVpdRmRkxA3I7TAyfB3fc3mI/k2GXJx6lJLQVEUK/HztxzzR1GUGnM/cVhn
pB3G1SW/y47CCH4HWFf6ZDBm4s1AG7LwU+D9DCh1cqJ+9Q+riWyq9+bEIJDEV4sZQyh2x9MThQ6C
e9BxR53H4DvIjSBhAVHQ4vOgzQj7maZpQDkI1Aaxhc2T87oUX9Zm4pIhym/XDRuD250XpI5gMBsn
rnUzNRLOXDq96Z6gRxERA+owg5bBcX4yHT0ae3xq8PMBQS1r1k8cOg5vaz7ExkfUBWEXfnOWWQ5w
lLtK1PE8HkMIEiAvNqwksUCnhXpasLyVDKJXFArT4gQLtJuyPpXvspKOvANxekWjPqGno416c2LC
QemHTTzbbcDf+pejxorwrI5DGsXRiVhebxzR9eKmyDNbU07Y1siSuYFOgvXH5juxwWfnbZ5jerAV
qj787Dqu8AJ00I7HNV8FhA2qZW+Tu/PS8CPHoSIIQpQ4VsRFfc1BKMmBXfdgMPOAN0dWWJpdkkbw
XeLBm2HEkEbFISNt6yHkZVMYMCgQ2nR+sSHq9Vx7VTv2t+DHdVsKV2oLVd+a0LK2CnZ3O6JDy8mI
IiAHhT7sh1w50p2k+kJszCnn4HcoKXDyZTUIkle4sLDwp3Bm+QQO/vHsWVEY5Ue4qXSNkVGBUnbR
C3A/njHh5MPFr8DSYDSuTx0d9gg9/kk/8dWWSoGksNK4ZqUHdAMomMJJ7+g547Yr5je1OCB26wzr
0MXwpKoEF47eCDI4eKJr9OzfORlcsLZ9SptImxNVWoCwamsXo+LlgUnAWsxVz1AzLxSU2HFobaY0
QQu77QgpKaEPGwEF7xwDUM5w+RhQ2Efq3PKZCDccUuXc0FfXNFP+34OKBnUnxKm5A6mBUnw3KSxu
SaQchQRZA3IfeeEwpmKxNom7b4HfobktptWKsUNg+gfrMqQGEfnXBS2uLi9MyT7Ncl9wqXDSAoqE
kwI98BY8JKuYQF3hSflyeJgsIp61BhDk10GSdHvk/oZZ9xiVNDGoFTjCTxcJAyazl/ctkAMug+9k
+KYQf2+FTu4skg865UQOpr0zbM82WA42LZlISd49TNrWatSxrxuryZRI+wEdtG3VgXdK9Bc9vPWI
vkOXDZlh4LBgrFbqUDgE/5aQUCdMYV5w6TG0spPJhKDLqNAESKMZ4kpqNkuRPHAoUWFO2E+wppe/
+zkmqrwyvafZA/twHAAi+uPjfY8MHmzIInqlWebjOahoMa6AgJFg9jtGayB8Mo5ruZoPVOTXmNaE
KXXIHxmuiNMfK5emSXTprpJqINSbDDIIW4wpCQfK6+RTYRzskCAEPBtX+kwLLADklI1+U+nVEDAB
oF0mAa94N0UU932qTr5r9wwDet4LiJHraoXEIEuKYE5WMlKJbADfuF2T4ah7G1wQgguX3oYbkPhp
TnUWw3c3x6+5SIhhBEj4mET1AfeemhSkWU4GwA/9KPh7fpvv123ft7vAGiyMKp+QG7Db1phzDbfG
Zj9FEEeFg1oiTJ+m4bochRVeg/JHuhog/jTkVoLO8IpoFlmhN/Qo77y4HvDs8cDWINQPwjEnb9Gx
KXjBQaFwyUHmtwtV+OXESLgxhxTv1IUtE/AJ1xj6NaW1e3QY0pgaKo73vt4xouzidhkuhtWgF5wL
H3Kj0TYRQUI+kuO0Bqvd0pGIebqDYIJH44g56zn3N2cfRY0X/T1X2+LWhpKATTMM+xfxil0MhOhj
BFK42WwUPao1KMoqfyyAxvw8d+irc3Kfo7u4eNjZ7ErdCrK8Nf0bYPt5IgsFhq0NCEkRoI+vBcBz
cnwoK8Hq03lgtQwhYarMYaKOgFxsbZcIAq4Hn6XD22FXxbG5cUo9jmqG107qRt+nJOImXfIPk3Qk
8Xmi0KdTUp0t0DUtVCYMXgMOlsflqbsgaWtjMQcQ4og5LEUrjngulYxZ1giiM3Eu3cuYA4xaRBVL
+zgg8NAiqfmWIsiMk/djsAIuGq+GDyJJeZ1KkcHvsgu4aARhXh4qFxsLlTADA6qP0UVMuIay2ZOu
6ILnoVuDoj0YC4WWZGF0jS5UF+oUPn1sIkDCEWxjlCc6euxECjWkn3w8alswuugPB9+fQ9rHAqOb
ArJcNznUoEwG6+AAn6ZXl81V6SsVowDbgb9ZhhaLSJIbI1FBf/CcxlZGinNqG8bUISThzCNsUpjR
y+Jc30J0Zyl4cejQTueaEAE2EUO0MhoYAOqJ09jeJvYBx2RwcWJWsZwAEIosIn0f3KJI/Rh5J7sJ
ex9HTsaCwQxilTgvSd9nd3ZDbAAx9gCEGb5sAK+HqIjJwniYIbohUM52IYw5uuR4OtqckKUchqQr
4bYnSNnoghm6oDN+RqPTVAg8xW+1jhhsmhNxRoWFZ9JZwR85hKkrrHrfxSHgFxUTh1M9iQD+mHCN
X6tTZSeCJcqNnL5/cBJ/kfS7XcNRRaDkWQDtiNiPUcmJUrbeQgWURnEuTuLaxgjzjHd1gOj5QGp0
A/cOVkYMScOhZaFw5LVjn4qRu474qy5OiWNv90GVzMkP33nwUkxJhRLHRUjA2uHxJNTu+dc2OAy3
9D1y4LmZSLup8q/wBZ/Z4OxEIQMVgIFRskQdV5fGM0ca5wNZJfoLHdwj06N1+jj7/DRQCjsks7eZ
qDPAbG/8zMnZXTQ4qKkLprYI0EKRmTDRPAwVijVGhIKRIrqHfmtl53werATmg2NE5KlbATc3RQaF
qS3cXIc1U6Qgq5ezFQufHeDIUvGg+UZxwjVS/J5jDVJ3YU/4AUI4bBLAjnlxkem1wAVJMAPT1s22
f0woWCzbr92FzUnXO16fZeJ7mIYowrjwIcTd4Hyo9a6/oIRE3GPB0uXNmKp9gfjrbaZ5mS4kFW/l
sDiYWFWf2gnEtxEl0RF2VjIa6gh37V9tDiaKKPGFu4U4mIUsNhqCUUrgBZcC6+UmjwnR4ijPQODx
MZmPqeJEpdwJPDCCUsSfnBfbZI4Rzg6b5ecwGzhcHCYOJSv73SEMsM+H0W9S7MQscoDXA84EsfGM
wO01kaXHMdFUI6qxSua4lCvGi+QpZq05fV9RpWCBcV+bC6YgXUwbMiiLovRpL+puCadkJiUTKtDC
SOD4oSiC2gje745EA5d/tI8SrcDV3Q/Sc/B04ypFDTWIIyGgm1PhK0PyiksXIaKNmzJhzXEEMTjg
ySwEfCDOxRkjkPkLiKgVs38linW5F8gtYJF9g/N/MiY+PiNiYiZUGcQHfVZkyIvE7CVug+vJGhGn
4Akc7LzOmkgF5A9y3lKGksE1EgesOiY2RvEzikkgiLE5HG3FpFC42ClMiYBHXg8iDRYIT40SkGIM
DqpmBrERFp6DGX8pS+dy6gn1OEwEiBTfLz6CKXkNAS2ejAOADeXRuQ/Im/EGSvlzlWCJT3QnUL2o
cSY1tTIcD9ACBjHHCRFA8L8Y4inBnWNA8fl6UY6MmAFPrhylJrccKCLAyRRQK5F9ehHN4UghLaMT
1WJ5FXPUWBgFZTiJlEI/kXPiY7Vgy6w9+KuUaqMx5UJCQSWGDC6k/5SgYcpIBqwEC67cIHamjr+h
LR0tz5XypQjc7hr+lVhuwpNgN1S8AgK4hJlgYTXJILg1XAOnRCNsCtGmsCg52oGdtJVi2ebQCwxm
hUPlTK4Or7t21SsNHcF9i0hM5bzNhh28hM/a6anUyRriO2dd4pd01vcbk1yUJvzZyshuqYi5cB+K
P/okSKmRfKHdQITcesDh03kTh4mYlyxUbYkNPiAbKsh2yZPihkgt76Ocw2RZSwFdVEfAQMZRldJ7
aBEnlJidhpUmeRhif/oPRNj1JCbFiwAv7vJo0CH51omIv2px3/nUiUS/ErJGCKjztsVZLjsGvc1n
i7a1hdvtv3gREpkugizMgHXLOBksoEgP+AysVrPbx6RwwcmMXE7Z4ubNF/OJW8oQrqVWXIZ+itsS
ORbmPuVBOg9e/DJhAHMgKE/gMulkgO5DBikCLrJ/QQ3LenJqbWSwsQOwafp5TuqEFlseR+2AZ9bK
tkLOZ5RJ/0wlXJq1P92s5eVnDt0b8aIbDTASCSSrzc6/NQ5fhkaBBm1wYZBbJf2W4ipnNdBM+tJc
mrdvSCt7fK/1hxfkuEcrGEbwYbYJLRw1/h4JC0ttwBfkOHnvTRqhAjJzoWqrrkt+xXbNTMAAqnOu
DqA1WELQHETnnt6LQAJLcDFNC4HhQdmwyJ+RcIBRLc5lys2dElWA+dAY3F/+UezDWxMpRVNuIJHd
EPM0wHaTJYiQpH7UQ1+KEE3a8HIQBII/sQWsXHIsMdqmZ5N4HaUOsiO9PQ6wrpoxpxulmDjPCNwV
eQr0ozUqgrrW4YlpQrNIQgj1kJNJEmJn6njM0rz7DEmHrssIQcIdjABWJVK+E4GheuQ73Cu8LB+b
IzsFcMpEUBByhPAb5w3xroRDoEQWbkI8xW1Q3IYWSI54MxIsnEsjo4sSDyHkFlGSloOn5XJVUNtF
ggwzQNV5SMmXGjD/wSQ8gliLB6i6ES8m+hkiOMzR4a1rPLePuqvD7vC5SAvIVcMkzmNEDikbIuNB
gupZe9rODuwIBmWvnidhKzKi6T5gZBVJ6zmSsXXyPI19aHsZ8SZR8yojqzQRBnra4EcRcdNAY7qM
ASZYMQdhWyzLM/CgGWcAXxk2QdnxqzBu5Dxbu5OLEioWW6kHP87zkwWXjLuWkPAnldyPWFxHsny8
ICEMpo7/lvtDlkw+CN87fQ8ww1+6IRYGe5vn2/+bAzhLcAXdFptOkY4zKUZmMxBzTgkHOx/FSfGF
coieHcBMkUwcvNpxBETE90jdudaEeXcLRAHYkdMEJ4V9mMIzhJ5Pck9jONbvNYF6hSSXWsFAe6vB
uWU1YvRT1rSxgQ6LHdBGmJlBTqSHak4sGblIf4sjRD+xuiCkDD8eXUdnEvgX+k1K73JwUQq7+2wT
Y9tsEdnQJPimZlJ0UXvSl4aPe/meKSCAdA9nVF1pEPA/pjtj2/H4Pfq58ZVcBHXrNP15m0MMdgu1
h7aXR/hC6UkQQyNk4yOycJg1FXIVdKMW3QlhjE2PjgYq3SOJCWq40mPCTFUITgwURTfQdmqIzuBI
tmatzWymhCCP+s+IPK/fnwP7SvNSClrkr8pvpgTuDOdG6WgBVatf4pHV50RbFWazsJCvItSp9LCc
0LYmvI/g1O3gBOhvN5vGDKHu9sGenc32UmK77/FzvG5btHbf6W+YweHqvZc1kOECvf4PTRrb3gM4
4Pfg16YvaH1vow5HYl4gxNM7dTtxkZ7HpWGHQV6afoDw7supwIORqvYbTpeEq5i43KOdEYXClEah
pvVg2ikTMv268QEOqw3Ec+MBaO0WX2/r1vs3j6YafzezkNe75VdmBRhr9vZkl4u/zYPOodLvc775
fRMfUisleRCc8/5COipiUjuzqdhE4lKsIBZqEh5lAeqwI4p8P12jRs93w94xWLLt1cEx6dm2RGfY
p5ozAl1OZAo1DrTpJLhbrcGFIPJfO87VmhBe86UBmA8prxBsHxASpJN85TIx3MTng+xglcSiZAM7
Nm5fJkwhOWAjfLZvJEqvHaSnEc1P7h6JVAA8aUCyn5xUnWsCAgBBZLfacJCQwIV0zI++MrgS4ZaY
Fl4Y06R/UbN217yPvh7hng47LuhtknwNLvVEWq6/yt0CTLGPgnho8wk+/pGmzTOyPoic2NyF4JEf
4ezZxMHnCGhXPS+Sn4Hqon+u7dpElYcZOU3SJGbRFRRZUplHIiYuLj3lAoDH4pYlBAbE9GVU8jGl
08iv4T7icOpBJKYA16R9WuWE5fD3ZFB+VFImkQzVb8QN2o6FV3M8X+jOV3BGhLfwgiuTnaZmDU7M
mDz+dSvL2fzQK09VRmgM7s6d5sHJD9wUJiyOgqW3/CtcitIbSpRvY0kZyCOx8nBbFLxk+r8JZcjt
hWvRG3gmnmT+1TAB4uzao9HvryrMKikv6zfNUYqhCHiKpqShQQmHCVsrFDWgEuYH6tEnc+1c3Jt7
sHf2DS4PlWTKpxem6YiHsGa2X7GY9a65BmLW97Rn3DWiQ7JDK4VpZeBKsT9mgIhL1avuE2Y8Up9i
KqHHDAaexF3TobShAUS1THVLd2BIdCjPSBdE4wvVKfz6KVyxjdAOkYhGWHTR25iXIdKu3OIeEJqc
Ps7+YBdNDEK/kja8MyAkFpVcCET2nywvTU9Eoao1lWmRJdNiB2QQqRVg+SSOjGA3je3VAHxBCA3F
UUKM8ZuayouOjxsbBzqSEWDp+w+HZf4bt5hPxIgMeFZPOCWat6YywYqJ2VuuEPXiYqAROmXqr0wi
p/i6cnb8EkViaq4d65wXdHdvIi2Y/psKy3cJnIPLz1e8+Mxm2QxWj4yfcybqEHMYmNfBGvIXP3fo
CRuYNprBuqQ4LXLLympzHKX2ry8ZDf5SkJH61Bgg5GpcwYP6pRA66HVk0Q/aZtDHQWRcDepMNkGF
7OEUfhM9mBv1UtCbqtsY3vjFMyNJGlQ9FYWpF4QJxHEjhlB6/ZrLJuMY7vQq6+8oMvkvR738DUSC
kHI0JepFB/T/RH1YKN0xv8BHE3+WfiO8ak1qNVlGVNXgi7fRMdjRHq8Klz7bA66bmsXFwBNiBKGV
a0UxE++C64fmjTKmLsOJzn867dlA/o9X1tSSP4+FXNKur/KOtCAoaBE+AFlSd1LWH/mW6Vljbi+u
YCxCeNuVqqHKwYBHKBB47Ma/g60F0FuQy5mWMhUE+jha0nrncgPnpTI6sWJAxTny9zS+QWNcJKBC
NRRLxOQUEKQn0VeLqKz+vckrL1Nm3Ak1t+3l8xIq69AR4yKO26QecjalBKp10ko5zFCBM8vKdRDH
JAaC32/lMO95Z0WgyKhgvSVcCG+f6HD3A+zEqAPVU+DRXwFVrrCJ0UAtkAStUWmcji3v5SqlrliD
VtMcSuahisjT1n4hx00aWzHUEkykgp4lncpe5DA1EbGyWCyAFh9LxGMkpkyADaTwqKWPyUMDmvVm
2LMW5Qtvh+W4sLszE6kfynls6diqqpkLWhUi7SwM0WOH1ZdmB/lqy6Ev4Om+iIhpnk5AH4lNX0aN
3/5BIomou0ZJVONFVfLL76P3CCNfJ57mQn9rSMRGHrHpTDRt5v3oJClQJ+4Pl7BmVFBhchyHW4I6
3ycgFSTUYQNJwAl1wSgxGLyG5sISTRYzQ7VqRXqkKeHyFp2ia7wfegqjKPKS35D5q9WBRSLWl6gJ
Fa/ICwEuzvhGdT/INN3d2oH/Iasv/9YRTIPJD7yGYCxsaspakpdq09pAQHgM7tGDnBCwjhKySy++
+/i2e1G+p1RENoLKFsOLaRuysvxJ3O9Rf53G6druTF6wjnkCKVn5oE4Zh0UnrYIrrRg1wS7qTWSu
gH9zKHircgQ2q9uCfAg7UXEscD3oBFdSvjdlVqL2PhmaaKwwgkE3g+hJNlYAhxHOG8+umSCaPcjZ
njOpFZUhaCA6ID1Su2SxMGBG/7EHxPbaKtLPiwPkVBL/O3R0JaxwybQgGr2IwmllyTJo/sBPANDk
G/yh5pTQpvlHsZ6VorkiXSeaavQlTLTNEIYUZD1w9LJJuABGrPSEwhNXdukF7BQQuPKs7zdBHkDC
KP9QKIx88lP1SUfKwPmzR5dEmlH3ISAKxfYqjGGHDDUrKWEQMW0L6XgVblJlAh+rRlWIS66QH4Vm
uzMlYt39bMkBAF5zFpYwN70yP2GvmFapRVk1/I6Rn5xctcAIPJWDRxGGvF8e69xjIEFCr1aJ7Ddb
/+rKkIk/mbjV5vZyTZacRrZLAxdIyFE31uuIX6xerou1RhYHA+o0o8KvR2fNQcauIuOF4sOg5NEP
vZsWhMhQBHDpv4A0cAHC8WdY4zcZQMv533WfNObgFNT6WaCvieUm4xVFhH/Nq/BvmfiwXjaM1ZgR
aHNeU1Ny3sTW/Athf6eFPC9Cz9y9J5J7F8g6R1tkZ5S+grP8AYKIVJe4+w2GmCF0Q5KFq9bBREOe
fQByPtLvQ+UVk6b2/VT9zMhFBV9uc4V+5f2geuaU52o2usPUZ97ZPlmhHaLQa2/vvc383XuwUXlK
+nIlsVAD4Yt5X6zp+2vWO9OsOX4wAuLFUAAm9vaecOaZWXNsYy6EP9OIRBSK9i7kfY0PQhAVmZmi
X22zTDVNEQVcCbI2mldqvkVWkeOqVlCmnFjvJfkmvXZPAOlc1Uli3iZULOsYEcESdi/mazr2FGYX
VqknnegdyON51LkZJIqYBmIMO5U9VD86Q1JUi+rl1fGLj1xBB+RM2yPLJh3SCj/lvHUFFt36cipU
nGInozOhTUsyA/YSHTCIE+YqfFCVk/aXyBQcYufSIGY6QCTefyVX+BbDQT9pVZ1jG0YdO+1lA25U
WiE0AmTpFX/bRFNmUCJJ32MAq37FYYyKhqJc0hrOuRk03wYhW9l8L1cJqdmlwEFoNh7eXGOWFKGB
TIEwoZVJvKzeeKyojFa6CsgVQNITyeBfEfiivc5/k+LeUq2AwAdGO6AW3/LUwQ4nA9SZaa40VWbo
vjBRgrkSVMjyjmIFKhnwvtjDj1Uer1hHYe8cMbOBic+p0jcX31/A1669w58+/8XvSMxz028GPDa9
1VNmp0D4wezhMJroDopVkoEl+kbMgkhMbetxGHt5rQv4myNSRIk7fiY11LCfyTOR6GieY1q05gAb
YE7Cp7B0cWfyjlYtDuwx0DyCQhaz2qd+uwCn+Oo0h4p8+GqEqAAE9cUz6TibDZ9d4L8aws7BGyf+
4UCoRVPREtK91qO7hpDGs2hkX7637wNKU+h2U9EmLlAJlhbBzgQg8o4rKtNS9u0AtZXAbU00Vcjw
bnBt+UjgKQq+jgP5qNJkHca3odr/Wo46/6RpcOQ8NLCEKJV7n/QGdC17q7kZW0UP4AlKyDbwQTCM
jW6NU8tg2j+5TnVNt4NN//oL9YP1fjCtd/pVwAO+J/dXl65CLlYva+m8KwwQNONjFpLVaBVJmqWE
jocy0ot0SfwydHd66gSmzOc2bOtW0LONn6fTitwL3tiYr3zoLeRPgMh2abRZzsm0Jyug8A7JrbLZ
DvAbtgf4lmnU1utso7FwX+ysUv5o83CAXVX8tuCeB2N4dXp1DJvL6rLDo2lEgVTwNn/rZE2no4Me
GZePukxa854QB3YlZl+vSGE6FHkARNxj9CgbyMD4i9mP0JR2/5KXbJgoP+Kn3Og/9qr+4W1dz1bd
+gxq2cneYm3nO7p9o1vQrKKpuoEYi+zJz8ddo+3ldkYzUv6yX6shOleLPklpvHLb3apfTABeUtyc
W7oCgLdJ8bfRdkT2jXo/6EcC1r3qzpwF6SXzCNybB77OYvaP81fSTMs03IEXoFIHgNOxa5QQtPQL
kIM+3BoZbAoWOaXuVIdJB2kVtZJ+ibN1RPeeW6F021+cGChBuOSiMjdUmPeV1Tfv9FIzQWDLqiMj
BHd9tMAe28niGLEoE0QxCFT7uwnFigsiuejqraO2j+R02AAzBpmmDg9qU7HXC+JGdjJBnr9PkxOS
OZjfJyYhxUQ2DUTiGanGDLe7XauB3z2hzuMPkTwn2Mpz8S2IK2OUxZbH34zC/k4lSEMASS3ahUbR
ezp7gkzGFyCO1z+37WIXXaGZVYzb266MtlD8SOIGlxacfz85mz41vSfRiVPpFXnVv9N1SYeDcamY
6WOLUUoBYJCg6O85Ay8G2qzp4MJVL0Ff6Il13ls6fjoGq83JrsOOahCjUBuYSPUK09y7gasAogHq
WMeTXRTunuTVfA6qewK8esoTCCNh2gfUhmzmNsh5Lg55xdrZwZxmLLLjDZQSIfyL22uQm+SM2gPV
ZSu4Mi7pAMJZ7FN85r1xiUQceom2WUH1iwSsZRUku7CKYZqonY2KBHnQ9WsApD5zZv0Rtzl4q2/f
riwQ/r7HFLVGoRlHTa4RoTE2amVTLKBvm6PSIAdCaixuMqvzbhBltKPOsJ29+DYmMNOQoTcJYGWI
KifWrmrmiI0hCuNB81QPBJ4JDQIIkYBE9M2AN2w0Dp2e4CMpABHuogB+3S/a/Rreke5whlGRlndY
2/kMbBA0Bto5uEKZrGHPzx5TZap19zNvDp6Qp5g61qZtXBOiOgahm5B3aW2pd4+7bz17OCumpBGO
C/SHfzNgOlAE9AUs12/BTt5TQmY7J+vfOtETTwNnmAZ4QjukNRHpqLvr8YOCthSZP90Hg8jKNi4A
fYQ9z1Y+GzfgjJfRqBK8/WUUNcoHszq8bHfODN0R41iqEp8S24wJcwHfDQ6sc00+6PH88AtuAooH
c2bl1hArnnU3Ewq28k7i4F78A5AwOXiCmkHDVBwwWSflT3bfHkH/p1b03gO8O/7ORHlk++5WaLNv
ePU6aATtleZ6cnPqq1sXSjFzt+LGmnZAZdHXKm6dUfTKeVZG9QlAeZwiBD3eraIiaO6Y/WAXS+br
rsCOaXPPGVoCEdP6eDvrCXV5bcweDMLjsHewnwg/Ab82sN0FJLUKoCO/QljoU9ijvWgGeQfVzB9Q
wxqldFgDtCxPFtQ375RBqdV/E4ta98YV+aAnvR2RTHeZeGP0P5RtSLCUwUX/2t9f+DzwQsx4fdQm
Nhw++ppbsx80QJqUnrSmSn2Qo+MTkzlTYfxHLiOzX7Pr+ELqvLuStQ86TEhroHn+oV7zlkzHrdtB
ORbzyn+DshSIu60STXq8+ZvpMRCSlUnfJK4vSJSr9unv1WVSyIbcqRlsoIYoG/F2aYcP8mGayJWh
LIzC+f0AI1Dbq03rUKcIVZ69GkW1J+H1OkNBjtEP9nbxAukXcSzE2E8KQlEkO3CxBCTzuQg9fX+/
KArKmXxTRh3+2MdtdrG1L7SzP72Zt5s8NX/muDFeyWNn9Scn6Jf77uSASCbEjuDsfxDYegGTtExN
0oApbWESSRLQGWKLWK1OBfnuRpize4vmlpICkMZIFVjRwrQ7YkKgrfbzDSvyzwQPjV8eCt89o/Cm
2OOcbTNBM3tSiI31REV6eGkbj7yAoL7X6JyvhBwKX7ezO/trJZcyALZg4n8GnocHlW4+vFv+RsjJ
pRS2o6a7HakYc6WsLEUztEeohSQLQeF8JPiij1wfbjfcbo1VhuxsoEODZxBtV0Mp/vlCSgvzxQQ+
y9O6wUGboFLWP+9gw8BplRIKWkF466sDnYTpOos9rq2lCuXBg3a08F+8Hu+Jk6bRHUcE/V6zE9r+
OnrN0JKB2MpfqJJEXrkenOjfB0QRV24z7xBtKYKmMVwg1KNbw21bB4bYOzVCdOgZzAdISvOOxkBj
/KCjX9Roex+X4gbfa93Nz46ivjJhDY15WI0ppC5wNGkHQdaQRIVR8VG3ZwjxOh80R4e5Gn+vZJOk
68BDM3OJrj7onLpNxp20rR7B7VJyy0Ig9uE1qPbeCdGWtFKPyJ+UnCdp7hiSBrNWYVEZgOSCC8f0
5vE3wqEYMMYQOGZzkxncbsSl6EvYDx4UNEYUqKv+QbgLlZodubsXGFSSlwFzy9LWpAUOACcWfLIZ
CZFCI55GF8qOwgYKlSdV1jwNJW+fU14l7IQ61J/cnf7KR8tP2laIuk/nID3M3gJs00LTPo0Esjej
OfPRZeoCVpKmDXyicGZAD5OBCo0h7b04NPk5yPhTCCnUYRU5n81UcRLyIEjynsmBsPHf6a05892M
1s14MM8IRSHoRfpSZe3xbaS8zi828cWgkc2cKyes5VbMET2b0cX1aLs3ey9KRSjlYCvrXD1oCpZ0
whqoI7ZCcbM452Yf4lLT2izvTjE+2Y2odjI7YG4tsxGhb2zWkKjaUMe6jB5Re3KOq98y08mubYJG
NtkZvwXtYHuHDlPzgbp7zS3HJxv1mpZJjzcii5RcJ/VhK6rznT4H3ocUFF+zB/n9HuYu9mZytl7B
O75cjNnNbGX3eSs6T3fL5w4JwTrRKobUvtPgyK2ErdRf063fcDsXp4F62G8tKM8fdmfwkaSW5HEO
400Pf2HfJKLMS2O5kIrE2uxoEqFYjshhI2msjP9IOrMltZklCD8REYBAwK12gRDrsN0QAwNCbBKL
2J7eX+LwObb/8QwIqbu6Kisr8w0UbvUZNJxn/Y/battZ/3nykMGof+zz8O202vvYNPhMlUNg3tsP
9+3cp3kIQFjq1UAE1rTKjcLXhLXJSfZ3D99YBGxBlViLu/l9TCwmj+uqTd2lOa4nnCN9xzpJ2H7C
EChSu3e0gdiPQAhR1W0Ey4lUhUmD+AU4j4TvnqRmIpKVAG75xd7c7E0uJxdUeY00rKWoBPqOO3g+
uO7JgkHKuAZbFtJg/F/DiQNHet/f2ZwXxH1IcMGbcwFPYPSeHz1ZOKRDlZFV98ThcZuUJ5wpPmcw
zGuEIrHMQNyXjQQbufPEURgBAQ9PXOCzd3ximlletRhkRDlQk5osIECF/XfraPALCdouDalOje6G
vCzIwukANeOiLBUm4smzjakLKusYaTAncyfVNREwYL//VmbZLwJVuKhwQEq5BQjfe28vk+ZA3bcy
8eY2KbaogZ+5qaXe6ffKrQVvBzBgFxGNR6zyLyqq2hW+0laJlUABmXIlg9PPxcf3h9pkxRHKpnh1
4NfC5YNY+aSAaUz56RHVs3eLVQX+t/aFPvML2ObKIkR1MK5S3gt+BWQeIsj36Pp5YJUFgxzW1gE1
bkrKJ/UPzXA6G53UfZJh6AxBnNo9By33zuwo48FnS3UZqT13NIFMcbIqT6IXi9JMSXNoQ1bEhdO3
IGFxcVpdk0EajX21UEnB+uQrPI7O5c+B86LlUiN/HaxMAleLtnYzwn0KDhMio764XyqmdMbekROH
Pu0kG6nU8A36NmS5Kf4a7Os7kaSCwh/Mxbp/cwz/EqkbIIrDkQMPxEfdVAjjOo3E2uDmcoM5CKFF
yYEpU6HNTt7p4Od3cRdUqJ34OonT973RQQMF43h8fNU0W8MTF6m9W7Pod9pFzSVYUbXT0EZs1ZIx
VMHAepRAPFSXhDKKzwyLXQSFH52PVXRDZbL3QfHj4ty8m8e0i/PBcu/B15aehDoRw+QzkHnwLwR4
AmXOvSR1I1+5W4WHhnsTnoS62tMnfdyXnYaF81zTiL04F2ceR/sqTkb2JTzGsEsMbs/VrdPwR14h
rNHnmTfCpXtaJc5IjdZ38JzSYqTNuOvumBXUfnCQtDr7DADbxFIHNoOdtwX5H2nR7jTg7OX2/Scb
Xf3Tt3Gr8e2RTXuQAdWft1dn6Nygr9tkJrXuF84FfZksLM+MtkHgSv6a6ADopQx1fP3j4Opf21XG
alFX8OlC3oIWV4X+s13nJXN/zyj00dV14KUWVb23V7FbfhY2Ea7hwOHTyeOkCYUUnGWTApsy9YRO
5UPWqO7/5QWBkCPpgeSj2TvAuTugd6o/xaKr4iXeiKVgWYnk76q5jlcn8+tBPkdShmjDyr+Amxqd
fa964cgrs++0VzAE8MB83QWVMnEXqI8mDOQweDGkixULcJb+kruAJV0PqBcPfmjAKMNtspcNlqi4
1uNymEbFutQ9wb/eNkelRXJ1Gr45q3D3dkGZyf0setkNn5korTWrMgxBKOqxWbISpXUQZvBAqYP6
LbF3J7wyqIqEOjYI2WRHOKzTyMMDLexD12CKMLFW6jmOoR8abU5o9zVgDZGATbBz6d2gc9y4MwWE
2KSbd85B6leG9RglYwAa2ulxHZMy2eFwVwYf2ZUyXBQRnOkdHGIE+USFq/eYlFW+IY6COgAZRhIn
ufhStYPbvvA2Zjpw0Oq9wasOdChShGghj0B2A13xq4v3sOE8IQQcaHgzmE1iJwVGWUrTHXYm22DA
EiyvUo9lGzbjZNQcwtoMn52tGAETho86DU6x+rK3dPLfvTNd8wDJzZRhQMlgC/sFwI+mEa4QiwB5
V5haU0CBHUHzGJSGe4wV1WSSX2vmQ61RmackrLYpCxQ/V+imMTBHXQC4uCJi4ELK3wJqP1hSoFK+
gNT/gJ6Am513ICdf0WxR/+MEMn70a90dKDhi9Hv70ik67MaddegxAu7nG9TQu0Vnh8icGsqVPloB
e/tcc07TSj+DhODn62eO/9UDf6fd+NtHpwXFLZd6/zE8/B7Re0EcCIYOBtIv8G/1xvN1Qf8EJKPO
IRjc0aI/7jnuPn9lCHY0FNUHFQd0lcnS+hMc4MJVgsoqIwtM22yOaY4nib+H6gUlXP5K46ybtlvT
w4BwhSb06rAx50RtC6E07b5DF6ARMB2CjU81R/l79B6gox5yWnkHRtCDxqX7YbIb7IdIWw7fvQal
hHS3qv2qwZjHuQNw6JynwFnwpzV15WLysF8NwdyGwwuaLihxO/Uh5S0+sWIcK/LLB5Nt23Rq4/2K
uP0DnulfnjbSxmt/eocmn4Vvb+oW0dPZT5AdgQtztpajWi+fPD15bxoDBJFPIGo575t0zT5AJZpo
9LsHGtVNOLEvbSik3PNE0+dMOvGgk6B0JpOr9k0HYH2mI/HmNFA2TqqaVJ4fJ8ueuVZUlEDtwy0t
SBXvbvKQ2caLgU5ilEcNO/34SXiIar395OqCUtACttZkiNajnZDOMv6IHtUG3nH/4qyffaJ/ylHV
J8210ugz4JtLk37p59gxEVqZVGEXr3MCuc9BUw2nOqp42Z4Ep3OODcSn+OmUh0LAJLCp2KRLqOFp
xo+YBuKmZwBF1rjSKRKOJkmNF0RGDWS87KkuGmy4gMxn2z8IIvxinnFdtMn4829sftmXiDscx/tO
2am4qHYQzBOUK36rzst/hkbVt9sXLz78VZp2/Osekbv4IKpQhVSUYRph/cZshVFs9kSX5Wm58d1u
T10++tGiv9mDyZQ54q5R6iPK8NDA9Ms+W+Cg6bjw6t1HOw2XMKlmjbdNQl4YNgpx/I4a8O3t7eID
wIdf9eBYJSj3uEu2afTi/PU+Ln/ENiLjvj3kscOk33B8M7TDgAM8WyYE1CEZs+a/2UMCOJ0AYqO5
Z0eQrAgDodB5QEFidkC3/Y7oM6MvFMkqR6y52z67cQYeQdu190T0pjZDnyhy57DKOTG8EiKRJPQQ
WoenLo0D1RWF4zOTPNwsS3TxmRu1NlESfnwKQ3pEDMnM5wjlzRmsmE7f3kd3w1Stkgcgxtegokor
J7oXwruR4iY3oK4HR4B+xrhaSJwaq7gbn7pSFN0AIQ91oo2Zx2RtQTSJhj43Q/3jHj18XKhBj8EE
OKx4+4vj87bRWuWpDyWlySgbcsKKpyLFrugLqSV1D1fyQVcvSdOE4z0HL+j/4rij+8pgkAEWLKut
BZxr6mF1j3AZ9Ifa4MQW0rv1ui+RgYd95I4s4aZx2/vZrMYWVF2K4B9hgO/l5s7xtRWrobFS9a1p
2tXqK/SokNyg9laRA8EYkq7moZuh0BnUzYc8WZ20eiH9KaaMIhyPvNejqQLEZWncBIaw5jJM6F/A
wPLzpuVk0zSmcXN0IFaQVaKRRRDh1neQetsoNLKGaNX0eiv+DrhNEFzfYX36Fr6jXWZCgFMQJhsy
ekTGxwpgCIqWMhY3m+HUiix7xPgTWehr2PghIpwDObMVntBMVHa0/BKIuA82NxkPioba5iA2zjWx
8qDWJ6KAIrkgoJJSSAjRIXATiYvGXFif+rR600bAI+NikgHivoRAAV76M6N8oIDgZOMmwZ/UXRIV
k6aJDll8EMhSN40yz4nnssHSzrkG+hdZB1BrEGiIJS+e9pVeF4MxTAmQ+mN+Q66O4ORj9DJpwqkE
hWGhkRpme/Cu0izHjETp+9xmM2UIQjLER1DBuQ8n2Fcy3kI5Zq0Y4bgsUvJxWLqc4MBcqiSaIIQp
HGGABbpvCp43jy1HkJJq1m+MshDzZaOvODS8Lpt55QBtMQlrfVzr5RptxL1LDBu167785L64RncZ
UHVHNFfwBmgbNEvkunBGcF/xoN8X6GGG/U3d3UOOwCtzeQYfYsBmqIYhT71/pbjxjx26hGxd3PaY
MkzAkQk27H7a05xpuuVEmiHPh/8NdRs1MlCZLikuBd+sesjP0ecsYzECmKNagccjM/eS7dGfAHHi
PXlYgPXNSc46q7aZJmAsCL5BWzSbOgg9vU/62xwAUXlLctteSFFPTlelXl61GnT2LWAkMeaKdoNB
k37Ja8C0NELUR8S6UloDYjZIPGRzfPGPVSZkTpvuvPSD4CCjPXPymK5BEAmSYkfWbH+VvqSQRdqi
gwInVcIOf6jVYX8OtAD3JLogcmTjWUkfpGhrvqdpQ+JMgPhmzC4MBEnINlrdEkn4y367mNQIv2z3
lP78Srkbrkw4vj/6q5svFKGBwixIr35liwLCDuW2dm3g4XfcruCsDivisqB774sVdS4xXCU6wIob
q9KMcADxtz79TGs88AuSl7Fhx0/n4Tak/8VWRP6NIsWwS29aJe0lod4zOOIZ382N3p1miuUVk2ww
o/2UwEx3Dh96z024V8fxayxKwQfihWb8nweSejPBuHvHkFyIH7W9JgL0wYU1zYgqbGU6JpyEQ+ZJ
w7jNQv4pRlm/6FO8WZf5k2fV/XD2QXfckoTQ84IHg5jC26GlyYJ8QG1TxZPYp5e1+rILCbossE7z
2d2DVTTsrAUIm1b82eBvQI6PGg6CH7NzH8C2vjYbTnJsG+vT5MgTcBp/b55RnZ5c8RW+OTG9XfLU
r+NBS5Lr1IRsCpZQoqUis9LJxOl0wYq4RVsWIokIlRNKFGdv1eo0Jw8CDorHrfhloIpZ+LsR5Qj1
rXdncTjFT83dz+79w6ldTOqJf4hbRybv6St6BaYQpNI1l/KEhhyNFNT+fRpqDbCtI6qR7pvv1KJ5
++aPDPYkyY7+UAhTVCooTxYmuigcFGUf0IuSppt+J26zuOExC6R6oAfDhLKIeaYmM8rjWwneL3UY
/ULArDO1jyIU2+mKggksLs94e/txfa0qCGcfpgnSWH8+KwyXoMfIeUKbEzoyTGkEVZh2oet4CFY4
yE91+m50bK/V1piSMS7x1Diudqs9PUOI9uH7jz+aOyvCOIVab7PecBBz7IDsA+wcQSfPrNs96+kx
OkIXqdGBRGmTAw1CHVGG9GTDUbjzrGHExAcyvOAZTee4atmVIdwBRpPnnDGlrjGIrJSlqKML+9CU
bJl5JHm0lMBTdFw3Ofl2q3PQV6A7UIkByTjVDWS5IO2kWKQRi+j9MxCDOp0cCFBANS0saOp206u4
MTnlXPH4Pzs892Gcn6n5Sfc0DifKgAYNJOe3gNkFA0xcVOGQ9KuYreak8YcY0YBoZ0CF8EZVqc48
pnRfjPD111/FHQ+ODKOXjKYDYdJoZfyJk4cHwdwWTgcG0HrPGvpTLgcxMncecWBqwBGPFKI2CVFj
oAE+UwcvW3LKuCXvQ5sCyU0yxV5PPaV9b0yhsPkmB9pei8LE81nz1KIof5UfGGyFa1sCZ3hPFrCH
ew1ghiuRwJhlkxS5pwe2S+9tHqUxoOMaBSknwbqNStt97FGOES9bMnTSehLnXSgPAoxI/Y3wPvBR
gUIOMVsldyubZsEbtgkUb8GgGRpt9T5yjN6pUwpMxj1Rkhpe5AXdb4TILnqHHrTzQS4HBWI8Vr/D
DOPfu2F9mpss2Cts/134E9G+sRmXsOcUWRwV6D5teoX0Bg3dRlhBbBvCOo6bzJO2xhWCI/+KQxWS
KH/4nEG4gtYSCJB6c3QRJkIawEZYJz2v2EwCfGrO/me/OW4KJsPqWIqhyHT1SgFkbzjne+5nPi7N
qoRokbcZUQfzI88kd9PSW30JozzZJcehuJzvL4MezAGOuDb4k0hATx1v0vvsRsRmxyfgChS/8NxF
MH02nGr7uf0O2XPUiCm94JlJnzhjHnFBAv1/bEK/N1g4n5TpNFaT6FtPHp2K7bcNyZGODCV7t7wA
DEBzVV+xWwGqSOilM9VFBIB9CX7OWN7bT6coIo6x9iNSFlukyTD0NPDVqzEVDEiNjOmv+jyKLVKX
+oT/ZdAvZK4ATNBMdaKb7Wq73DYH+NYO3m0D+2b5iZ7X93kJOeUmMbvEE9eK2OGP2sKQVJKgLw8P
cN/j3kBGKKDwHkME0IhaM45BEuL2ifmtD/i9cjr1UhJEfLF+wjoGEhMFs3vqlsA2KUFCwhappzJ0
MOCYIhV4V/VntS90tIHRU0paVqOmNZ3XsBkxHTs+dtSYOYTN3sM9hQp5yvtvDnnVMso7mx1CJxTe
oWaK18p4W/yf07Fr9lKsrXKeWvcQocdtRtlsR8b3Zfp5Ml+DUU8C1tJ3D94eCGMk85YXBo0qVJFg
dDIUaDGwj0t+w88nu/jm2CMGcirMQR2q9H9OoQxVTlG11+iWe7cZtTYW85SJhv9hmvk1NLqvIdSn
X7pJy531Gch8+ErlLRvic3CnKwrNSLNJWGYF2NL7QjXf/RuQMM43pW/9oTSDzojis4BuUEaw6JQC
zey3Yo3na3QRppFQ7YScnIYwo3Okf0HaBuOWmwetasyFaa8L8RYPlGQcVB6fp3BNaNYLgodrv5AJ
abcIFoXGQRNS786UGSfAkMtYnbhkiK4PBjtZ2bzSdapXEdMm/Wn2H4y6a86rOocHlXQxXpvinR4L
hym55ad1BMNAQghfNZ9c4zolGVW9SYmE8RYYzw9+HbH+pgtNsSHRPBfcAKYX8XkKhlSCnEvqGPz3
8Lo4DM0BX+LX6Zz6ZFoeIpqogl6HSH8Hd/s6fPl3+4fenN/E6kcKniBffuad26NXl7FKiwFcgRJV
izxVIzXKVY3vt6XYId9tKYpKl74CEoC8CIrx7VK76sVV5w5EHavVV/HT6Ebz40U7VLD+ObjNBV/h
OTLXcs+p0+nE8zggQdKSUNkrs6cFfG3utZpbcHFgqsFwACTTPUx+hlSSpPl0JsOxDmaV3Oo7o1Nc
uBSdQuxUPkINE9a99FThLdEyQx8/BE+izV+zQNB0r/S8sZ/+o3gGyvofC/WMU7fEQcZudDl3822N
qpBjHLxK42L+PHb7HxqpslBXuxmHszWt1iP4+yEUDk+zl3eEfAEdge4JNS7vswZjTkMfTRNlH0hJ
sIAoG0V/OLQRmiIOO6rDlWgIORmyxOC+NZXk0Lbs868oOsHggoQlfinZG/VIFfJxlVaf7IXEiVeE
P8C2Ir/6Gl8S7znDFaBEWYee3p7BNkMMDtHBpl1LOGd08GhWSmM/dSqNXbcWy3xIud/Lkyje/xd7
ESr1FqooH8T4L2e8xdkh+ukZijBbQ7/UuzvAVxOQoc8ngECbT9uFnUJWRQKralqL+QuYdClUvq8G
iZLkQm9HDvo9MDKLGofkgwerJ8zUhyQz8d2wBqmXjs5dprZokmgg7BkkiNqm+j8zWv/HmKToPVH2
omPm4xSxvC0AKXRl2Re86D2pYPSfHIvgOYcBw+bd/zteHwbbWWYd1TjEzJJf5LLiaasGFxbzn8xM
4or9GCbVuQM1jt7vGKIKP/J2Vx+xPb5u9GqCtPiiuLHwnL4kFH891N0RTCDak1hExUDWOJT25F4a
AVFNz+VD2ueU45GpokxXBuNQUo3XmNCyfR6LQyKjDbWQK07Du4/VTW22BejoRurDK58V3nbCDfqN
2EDcCHLvHdeYgtIvSEpswS/dQUQ5TakIIlh9mP9BEIeJvgon5sm9+QYEYv2XcCN+Ee9EZ2T78grj
zZgbiRIWZxzkm9YKz/v0ZRU/e7QwVoqbpOkuNNPp7cICUIgVgIjdEuFxo1FUEaxZKiAeh43+JsNk
ismAS+nMLq4shfVpxN8rLrwrT4nWbRc66SPnsrDk0S4aS+IDvJtlxur7sik0zioYl1mewf0A5/wM
fl+Z4k3EexXfshdGNWStRlAl7YQuiPuyBlNXxvQB7DI5DeGi7x6s9jJNVOgkJXRViu4bJ7jT4sMF
ZhwymKGMZPeDCSH0Z2H+wug3IE1Lr+aYgEqYHQMIvjBMu3PkTbGODsq4Myb+xTG6dIzZ/xIg+ka9
ABdNbpOW6hBFDeGcFfs1Uaqv0x48NoRz3aGTFS05ms9uA/AtMAn286fjFtTdp3BugPsW3p3p8GtQ
CzeKTcJ7qAHoijO0q6XP+RiUwWQXL2jmtMRh6MBDk8NzCC0brsqH1OJOQqFD0gw3J54v3tsHO9O8
+KVrrHieCaFan1uXPBS/B0E5rIXpsnO/uFiIZpzn9a4ZJTQIqcb3uEMW0X3y5jwpk45X3KpHWkHF
wPnV1pEvXgqihkunvHdMbAvc0wZu9ocsKgMhhSv/YRquzqAcZ8Elfn78O7s5+ERsCNqe+9FpsfNO
PzT3kYD7KZPQjk7EYrlJgvkK/+V6OVruGEi+CIZRc/wZlvvE5x+QqpUIwTTsd6kHJIhPEBJwgMTl
OSbi88N3CHvnwfmaHrgwYsR3devc4DR4dJb9y48Yk6szS78+vdhl9G8ZGUuCp4sTHCPvlsHRSm+x
xfnIyaQ4MHhDJFmcYKx9WX0wOezm5vGXDdOmg2yhc9pcJBu5eg4rkegTQgUBDBNGuFokk1rzbOJO
g+gKDA4EwgpK2gxi0FLqsBmSARMtaWJn3WuKrsSpyz0hW4nBynhakPZWKX7iCUcV04WdStkqFtAH
mE1TYV1DYbJhl642Z+t+eg3MPlmtYF/BPsNNdKen6kYgtcSuL/Lrh81IULOmyb8qU6NsXXcFtL+I
aj5iCBrIo2KXdShsOh+qX78ZXvYd3dUqcgWCI1GMgTPP3cJC2Dm/7Yz/vDgc7Az+H6AqsratXRbs
cgdWKcAHF0Mj827dmOCTKgPCebeB+asT6Tz/KH19s4vKXmtxdSs2SSs8LCrUZVDxcTBgjcq55saH
DQyGIeegtOM6MMCc3BCQEF4mS5UpknmdQvGPCxWVmn/F75YU7QDtTdz2c8lOub3mnk1ELFo0aZfy
QckaJJH1svLVflvDQAclu83mOaf5x5vS6GPQAGonxhFSMQGvh5vM9kd63qfT1l5CQKwREtbz8xDO
yfeVpJNpgovD2u7J3kqckQo7+RMge5O9bJYLULTST/DWg13snTfA3+LOIcjGhwGDKeuOO3XpvslG
6ew5mz3JsQ+9DDzFva9Io1la6hPLBRHwHQtegPL+popvKfdTadbB/6xYdLrSFRNcZNUa2gg/N3IZ
eU29Oty1Zb811ZgMZyPDa5Y5vgZn/CX7dF2WUeOHnAj4732myDnSonL3kDZIYz9ttQEIXXQkO0nN
Kf+RQRKnl/ajYRXgc7yRaCN36GgtwgEM45e9mxhaJDUoa1o1LDn+iz1m3+Zc7sHq71bL6K6rr4bZ
zFjcMqtPB4De4QwxPX3rx66BY0CQ4M2N7oNPKY/bV4558J0Se4FnEpG8txwRro54MWHSAPmMJcYh
toX3RvyLC2dPInxzYKR4tCkT61ngnVJ4aVhdlxbfIim8/u5jOS8Z/nt93JYLi7d4/+3Q8N67XBvA
wEqfvOIyY5E9mMZsuEn08WlnnK0SfdOn95zVdAGVp5OO0/6TcyhsDeDC0Ot7eik1IBW8fwjrg9aC
MRXAMAYlSj9wgk/M+9zty7pe61AO1i9etQc98GoV61rBjzYGrJ/oDFlyXTC+NaNtZq5bg0N4KzgM
noy/dDOIkCQOkM0GV34Oney3e1uXaD8sjvjw/CRRGu1IjGnXntz71aK7WOqK9GiOrtBjON/RaUA0
BR2GjGlI0pu6ZVacZ3VSqnn6O74AkNmzPj1JHtELIA8945PzAkUGmGfiDC/axDVq8NpdGjoHnSwn
kryLZ7zch+lwHxnHeQHev9wdw+QXp/Tz/lOXV+ocZ+vnhETDb9J3IdTQQSwhUfdwo2G4UhamiQpl
vGwXpS3IS9rQgzPmEX65WU1OYbKsPwDFJ5zUlsPCqS8+jEJyYdZltpsccaaArtltFti5tC+G/TZs
eiP40Bp2AnEIqBCKa5VFUptBbcGQhvwirrQPpfajSUUFl+xd2NzgfFJ5Wzdg3yomXTzgzza7NfH4
uqF5HOljNND53w13w0sVsD2ZV716+xY9Jk3yBLKFj1uHOGSpy88Eof0MY3N2CUt+On9Gl/4DvM20
dsNDH4+UKKnZy1mjjSVMdI6vH7uaWb/74OVWtlUPpRfnPqkxsz2Dhrmc5bHpJYDGTmO7xJckc8oa
6D712UCwle7g9rSIqg4ODc/ertM6Wk1WZFShm33GmST+TLI+fhImS81ys/HHNbHoMD0sZRHxT+xm
Jx8ez04JgRUQxCnN/j7x+endUCY4WrtfutbHX+0xljq0vPBMd48Ci4rX+2zT8SHk9r89OD7h9Olk
3y7xtNG98VcMvnyzh4mzZ/Jzd6gNx8nNSSJeIaUSZXG87NKCdXubsapZaPz1+R+pYA0X68/bZgvd
Zs1R4RHFR3xT6dSBpsveSdkpVqVhf2Jj0Wq5R9bniDjZgT1E9+Vs3ymeGIjxP1T5LQRg9zZzX3kn
YTQPpq9iVZ0Ib8RljhszYtBsbjr8fINp7R3nDo3ZvUW6nHfoIhILWvQ4nxTV9aP7wErGWoKGOLVe
rbeDJ5E8iD2lnylGY6DftV5jkRTUoPvfFntw2WP9jkpdFefiKLL2kK3Z0hZPIh9X6X3JNUD6/Fe7
PuD3LVYnISu2PmBblmcnyCUgaN8VTBDYxVnVSrjnF7ZfmE9YqxltjS7fAw+YFbvs8RNNK3qc2V8v
TBtAsyvVgbnGhcXrW97FRlaUEtqNLlFpH+a5aT+pT3lpxOEPv3Q6EbU+4xXJ0L1LX4K+geR0ZXBV
a5fWbzv9fTn3KPs9/BY88rjGc6JW2IMrIkI6VG7Uo8aU11N1KD8fZj9lQcYQuAw5Vd5ppPEc5UDJ
twmNhhOIRouQZpXWkMj8BlLkTV9jPyqjZTuQeHRUsTOjuJ5U23e1erC8HeS0BVUqy+wWdqiHyRb9
t5zGiTkow+GfFdtjdJqc1CtE5sOp6OJh3n+/aNUg/dGjQw5mIv4q2Gp2hQO2xE2oTDhMw8caPZZF
fYexAS2b/d7BzadrhLmw2j0mErWh0a/FmCJ1Tdd0K/PLFAw5Wf01EJyp9/O9a5jR3n48/drQlNUD
jgP0DYF5TRJY1BwmzhXV+n0E3A3NHA+EgdFT1VUjHyTKgQ6bXQPxfyDXdLInz6vTgqx1pWrSHOBN
jJqHPncOxCAq0PIHR99B2Qe9nTGRfo7qeKuJ6ybfs9sWBYwZ7T7ntkXVBC+tRuKkTSwmYAwjm/KW
wZpTbIU/lwc0paLP+uHtce9C/RG1NQQiu5SE7EYQA2SnMCy9uQaP+A+yGG01ceRkWGBgWoo62VrW
BTwKhPnkTgAON5w1gEdOWFMSTk+/B5jSWg85vx5OaQRuIpWBK57OjXWt3Zi9J+nwg4EQ7y7u+Hhj
Tc9WFTsMTyZ1wJvT6MW5Ahmdrri9IzYxZxNlTNoUTk7VZhCdmtZyTZjOotZiCga0WrF+CFTgydWB
WisyjJb9BcQYRmsZsjj6PBUtM8RDIB0ik8t1HcM9r2GBDDF8d0Up4UJlW5KWPv2NAZJ9dAtRG4Rq
/Yle0eWGfP9N5GdwFI048ZEp4FWKYyhAgxHenf2k4GUfANWoRuHQQa35Hj45huBwpngu9zVqcnNx
qqPOh9hprzgYO0xXUqySfs4rgCAQ2StVGjU1yIGTQ8ysMyMYPJ26FBRXp/ZKPYHTkKFor7JW/1yQ
z42aBZlOV30BPVlUwEAt3oiO+bt+fXaKm+28f+zfI+xC17v+q8pLeulQk8jMAnJR2m9L39y+GfsT
rZ72lIgOAv0Fi7V6ooCeQ73fix/BOlo9gQobmquHfyQIn2+b4VTaPyCVMt71l8BloqrXZ611zjj+
B1Sq6sjnrlJoEpRndvg9kNN//3rlTByYO5s/X15l2b5DvrAPk31orG/b9GiVl+7nzlyiBiVphF6j
z4xQI24oDXrqdhYhte5gfw2rgxLJOF9an+v2C8o9h1G5U/bxgHnbjcLK9861bj8g/D+d17qc+0va
cFTRt+GSsdeGk579I1U9XEUmUi/dS6n/Qk+SvOPpHJr2+dWpnoBEGAFati9mB2sV/yo1ESQUDNtY
J3V8wOxXi0BZuxIvW3n300A8gheeEVKrbdEozSMKsBh/acPyGY7wdq3mjdPS3cFItEoHr9nNTj79
YpwNux2aKnZTe5TynXMaIXcEf8EVhtBIqf+oOxclvGWE1IO9jk5cUAyqzQAY7di9fYScd7NHg8aT
tpksVxivWKUwYTEVw5UJQyb8jYT21eCFh85fK+Dans24xL5w0qsHtTOZVFG/mTzWT/kIMmo7eFSi
e8vqfAx3Uh9l2+Y+yLbsmcusOnjT5SbC7A37XnOz3yUBnQ6+1CZ6T3m+SaFRbeN1dXxHjuNo+09l
dVnTn1e5b+H0+PtAqE/ke21aINltS7FiPITR8iTHOv5Cs2FIJqauACylP75EhHIojBhOPN7MNNZA
ZxvjS5AFhCuic9k3u9eZgRJCaiExCbRGBlFrWc/Za9BCghDvrr5Fr/jujho+5EO/O0Z+lyoc0xBY
I1Hd+pMq0x1S5rvNhFgZ0Srph719bT+p7DIqBYWV6s78I7eKL1/aPU9Hihg0XNCpS0vh+sl67NJM
ethTs/fY3mb7W/ROmTpc39FcGe23V7faU3rf7LkYCkqX9cKWgklLa+/dJqIaPfEdUAucocbtsdTP
8jaA85PQLBdSn81u3rO/XtM8sdNt9eVeWp0PMDRFAtoiLHRawlkIIjUCA0aTHkJMFeFgQdKQoJLJ
bWtySjNna6Em8vKMCIizh6npbKZhOTRX+UZUWWYPQGEIEpzavQ/RBDXoi4NIN3UePBNQmrGaL8RC
nx53t4u8WilM6HYKSTY4tU2sTjRkzMblsxGLl7jBfCgrgTQ/gH5UvEF+A1vCbZXa8zQDhqF7A9pP
P2cM1aC+KoHhQRFgiifp0gMJ0FQ7g/gKOmUu9Tpt9j/TJWQ1hgSHoI63VD7yCHmg/XzvmUxXMVOD
6yVPkCn5nZNTv9OwoUarw5RgnRcUepMSMO220TPWGtdJhqff5SdkoJVspdV7bkW1qBJrdo5RSMsR
+RciGBlX/rCMdZWyrmUl9GTopjbRWm308giX0Ld9nyUQDK9Wsq1cggpBaXY6ucuG3DARZzpNkjhT
fGiNLkSFrVKd2Z6vKxLuCSCXq/Icqc7oaZDonGAYVHpYe97pK1zxJbar9Ov1ZbGatBVZvcwfc7Qf
SD0anKJ2gQvRfd6KwF4A/ml35+jt5LPPvNKn9U2eUljVeOfTC7crfaT8/gyr+dOIPnPccdGcKlut
8R+ib3a2ajnLWA2DZUwNh6Pm6EcCckyps8LUCCGf6JA/EUc8Ctw21uZ5txTm9na0x+8tt0awfjAK
YxBMu0nC1J1trfMzqnaaw9zfuTjpnfmBVv8H+zX47NVgZ/1wm9v7zJZjutuCSYPNJaARgAFoXF/t
GDK6GvgGn41XXtoYDIvZJY1KFOp+ju1DbxnXw5acWyeXztlnkrMSYk/lXX+wMmvjbHbqpU7upyMz
oGEbXmNqRTeu2z9Y3ilqQktySvNgO3iihHf+OXP9E5Nmd9MeDEaD97SGWSAGceqssNEO0xubABQU
102uNFthr9fO8S7GEPRtfUw739TiPxgNnUOPUJ1jsZbbOA8urps3pAuE8pb2dcNP5t0n90UDDdvR
la7xtljtMnzuWv1D0yqh0LivWbvFX9NGDAEkpJP/HNExEFUCkWrulJ5LwTK4yJJ06Uqp0AgHTUbF
SyJT2KVoAgH++n+Jv+0zwxys9xk0AnguKSHvEnT+kl6QTffdwd43h1p+Mse0txj/Ra3A6Nf7RdDZ
0d0Ziv8wKPTS1bi66DAc/Zuhd/+f4oyBFdAAclwD7gC6fxOG6meyPpv84RrdUbCgskDbLYDcN+oQ
8Z68nDgtf9zzbYfrxF1KAQ1GCT0tViVkC4T+ArTNqoMKlyTmymhQCU8dHQN8Bsv+fXqciECeBsrX
oEA5aDnzIh6EbTYb9e5Dfcrhw90N8/YvHPPqrIrM5LFrGJymOb5TjShdbXcD3carxzAKFvYJvDN0
IKFaiHXCv8ickC326jMaLDJpRmY9KUVYxE2fGPd9SMg7+Az679zFHbDNeXXr7BfPgCXCaTVjy5hg
lhXW6522e/cdtNtu++f/SmhBi6wzcyUtS5p1xMKaU3Q4y3tp783bM1Tss8bbmbdkl9JSqyKi+Fnf
Z43Ri917J9X1j8+QZQvWx4CW2HRSEWwyhUnooQCLaksS/tOk+QmedWY9vv3ED7J2L69MBWAuXfE9
rjOWhNErDxJ6vz24Qk82GAmHXXnyRCpUOvEyRhCRzmjdaVEb1Rk7uQQ4cCKp0XJYi8eBEhFGxTCb
bEKIC9jRt+nShcPTT0heoOvQroz+DqsLKQw7hpulyFKsSOpp3Xh/DadFQ8ld/kj7vrxgA/0V0Hwg
DrFnKBj2Dmafq5sGMTVrPdhvFAUIZW5jztJgR/RNUvMsyqZyd5UBamkMiWiFC3JinRjECI1vOCn9
sZzSuo+F3XDvfzDfdXXf5D9n4jV56TT+/lp0SxEAo8FKDO628KGF0hRLmLSK1eaZwVGfEbTRKzZ+
dp13eB8spyfnvDiNdkQCKsvEbmyanWNQn3wWdDYgeG7tOPqVLWcOw2pHIinu075bcnJGTS+MkbOt
hoqyEhXRp1q6W40zp7CZCKl+brff3iUsO8xNlwh13QeV0cEiEhF7dxIvxBa+Pf+0ozaqJ24pfHdo
C3tVNFbJgwm6Wz51QBhhYV7tZUdUBgIdiihDIFMrIxLC5+NCT94xqHlnxjMqVHKMVLNBU6fawU6Q
YbvE3j5Xg8kfsTxALRjn45KzR7mBhUgWtQerkMdoc5ii8rrDP5VWdO9JfMG92U/ZJenojSoN63bD
oNL3uqrOc0en7tT7Un05EO42SGF/yxSgPW8HgxquCf9p3JQsnhx+VISLl2T0WuxR8pYLFfTFbYwK
KvDwiApcC1VlhMh+l/SEdmhePMa0J33GW2kOwXLx8h0pTZODFOoq0C37kkEWenUjJrraGYrCe5rV
Xx4N39hmhMm/qMFKa89HhPxB1xd5CjqDdFiYyKV6VCsNOc8PMjkmM0gw3dEKYnY1hvWC/sSyTx+C
rgwNu8OqbliXCU2lB2qo9D3+ip/L5kpvLj4QO2NoXtv9P5LOq0ltLQjCv4gqECDgVVlCEkHkF4qw
5JzFr/fXuPba116zBOmcOTM93T2LMhjSzjboYlaI284UDNA/9C4hpD7yrPQO0gnL6wamUxvJIOER
X09uAyw1bSw+mqRHQYVr5NO9Dl40gbFHeK5gkq5IlngC+ZOfwu8IYAceMSVz6Vce1ujYUy1e1yKS
HpYaIW/61/SKbcg2mLJGurc2V7WLYHwAExzHFxi3566cBYruYVlybuE1LYMBkDce6aWvA2QccBXJ
tnExg7U3EGRUhBiWI8A+QmzNZ2oBikxXaPzAkiNvhHySgsHlfUvVd2FOD3kuuLNsQDE7pzTFioQ8
8xSTScG3JbBoUDn1TXbFvpcsHzqcchVJVtm+9rfN7vK3q2f07twjdOrQE6AVyLG4CncAxx33sXh4
m7i8ppAEDlngM0HPlo43LyrGHPZYtP0zbv18mxQ5Xbs4hFeZXNs34TNVKKbOjvEK6mMWFxsJnfFX
LKdERCR1IrExuSJi3nil+bGvNVabI5uanCcbyvJhAUNm+vrwzt/9Bv5xuxGO7UAOk0rUAFaYHKj8
4UuwkkU5OUCtk0coxQ84QGHxnIE6QADvNji9j/hEgo40wGfggsI4CWAX7lmWLj6bDp5Dhv3onS6Y
q6HqhvRABhvRiCGRms5pPMffxKSm6e7H39ktNZkkTJvbtL6zOlY9TY1NBzNHavt1r+ET3np5dTxq
lHlUQcJb9HYg5yDs9mdCoIBLv7evMNrQcXjHVmVOunOHO7j1FBAD0jzOxRxF7yVphA2Hv5hdgyx4
gRi/ceEmQuJ266kIooTJJYlSSCa0ZTYrx5C/WdvTHcFRftEkKwWSqdff2asEMouue/WALlF87BX8
kl2HpAvbbhtKDVZc3EdA3lk1AXEKrfFDwznQaKD/rcLPK6dAxGIT8KGjfVyHtYwnhK32zW51Hl1g
8rAUb0FtYh1WH/tOCBbaS1/pgbFL+Knbl9k9rC8Ijs52+XXfU8s+wlLOnT5wptWIbt3+JoByxmzr
B04OjNh2AImceygbjJNbWNWDG3KzovMO6THEpa8myp/8GtTbwI4VV9pYhHkXyyBpDOiMwBY489d4
b4+fsfxsoGnRDZvRYiEGROtl7hQ6YwAL5+Nu21LH1633xikaTvnu1Rv+w/A3eEI/m6V3SKaqZLjY
BFgY4ldc5UA8u0vRhE3JNGrjjJNmZ3MerCHrTtNaeOdunAjYjCZOZACt3OXwt/U431lWOk01K9RM
v+MrM2G14aazm1MD98GEgVwKtNffznck17h3HzNdi36mOaqMPnuTNruFnnIx/J6JAdqxnHfyAl97
pz+E4PA8OLwofKxs7WE/C2XDUdqk+ohnrNtBH0v6jxsZYJEbiH2sR1zFTVaNsg+WlPtsVncUF9P0
4H92xIwbc4eNZPlmkXKwdng12mIXDr8S0+nLiOdnw49obL2t/2b5fOzdrNAp2Y80D3n3moZOvkgq
xiFMXxYuzhth/YaZ9NUx2dMSSjOmVM5oojJNXmf7wS2udwDiwYhrre1AOEeZpArKM6ezPjYhEdcM
B6NUaNEqzIqMu8brnXSU3Ghj9S8WWCt9J87jqAy7++UX9Za1FiTpOgULmrkisLr9Ep0weEi/VjGo
BIu8QavuRh+ah1yd8xtqabn7BbYOIO9HtAoBEJxy/8so5iFjwxc1SiF60NGz9aHnVS1HhsFyoylX
3PXNBZiLu8FvoduIKnGdDIEfIeUmkUHLbwQYBzD6/To/vDrl8TQthFo6TELniwDKmodLS0NVjSvl
7g9xQexSB2XqEv1UaIwus/Iq5yioB8+Yd1bNafJVo22vYiHP2pGxMHqgiNMCtE7+8hQVKHqyqif8
huk8DvZ1qsyCc82KzXXGGPCTb5DGo0JqKjHi0v4CCNkPq4PpB24ZznohPjerZefcvM5rTmlccNgF
38TeBYKw3yO1FjWCHbM+7+VjPkNuleVWPuRFhpdJqU/lx/z5B5m8Rnij7q6xrkig4JR+EyM4Oyxo
IiQHBx9hT1RlhX6SUmLs7RcFOKb2GlveJ2jyFrmU3F2iRCfP6jSEmEVe/SslYg3dkn6+QTlV/Xsl
GT4MPI51opyykwPakMo4q4vdf+CesOZLV+g/CF8nohhegSnvdU+J7bT5zujqNusBqzrO4ydp59om
knpVVteb7kiZ/P+ASz7lODuFPXJLmNxtmexIsjZxYMczk5YnV4LawA4yfQw2JJ2iYMt4Ce58wp+A
G9aectICyf2bqQZa9uJhismIBIC8uxHIdqWIiZP8J8TBZ9WTkhbwqW+ET94Fo8X5xVYJSxQCykQ1
WoACjIn3DYeJ9PgwS55TQy8GcZAVbnF1+CZlXneTkO9TV2D6T5AlhSV+cKP6qDgQlXRqIfUMryHd
WYHNts6kmqgyBV07kQBCGl91cr/qSIUmHqKQTiQ+vhD2BiCI+IeS86gF9L+DXmBLy7haqE5u06Bo
Nmt8SwNQVHLyiypfhZb8q3CY8VTuSqjEDGwSNzoIRAUBRIogqpUbDuemrpwS7x1X7mBf+vocZ+Yt
JHz5qg3r5EJX8qAnQVW8USrda7MQV7F7dD6tI2+I1hYauVp2iEEZfbAtHq+OnSAksisuuC6DvLRE
uRSEDzzLFuHNDFgMTQEmpFGhBniXWjk/hw1jmbf+QBHx8ghqgbRTWBLQeaD78WMuVnEgFM8eviC0
KxFQfzYrpDtznFffjJRSU2KbrlPsD8MaqaK6kl8gR738E0QOOJ2J5A/PdHMi5JkALrwhmePFTndT
7Qe6QyNmCkidoVtQRYOlL03y0/QFBI4CL28YQ2PrTSsIUhIOmyJQS8l3wZf40jYwrRW/fs5bxANG
FNU76t5185nug+9PvKXh7lJp3HBPoHrtFKjlDz7lsWo9ltDq5X+TD/ZUM6T6QAGN9qWfz4tzaq97
qx58/HOLjZ+WkpdfoXa8jk/RHheVutf/EH3nx51nNuvNR78IWbtk76KTf29+CXoht4XEFzgjvAbV
8N48glAdqLHs/hRmnBUVmw/87wkgt37B6RAAVqvDHzUhFGHObWZwaDPn4GvPIRM5sp1/Hm5gjA1Z
SShypt3nb+w3O4BXenKc04WojrnWkmY22ptE/jFPYKTnsMEG4thJgIH6X+y8CAAKdAR5qzGoe8+e
QSKCYQy13y6qgJvd+jcuYmYMWbHEBYCvS/8yObE9JfDHxtK9JEeMf5vyCjtFZgCfgnx0x//rQ550
9YT48XH3U1g5j9UC+1J67YcV7XmaAjBEnH2v5m9SbFRi7Geiy+zl7tulKHcM75BOF7fBbXa7QkVw
1lBQOenq0DW4Try6ID81VLYeaNiqaEWp5WNiAFjEuHeGoaw27qsPAoP1ID9JuLhdLTuC5DTDUz4M
KYP7YhuYpGNTPBfcB3Z+ElS4lbBLO0HOeqSg1BGyesTgFsocJDb/T3IAAyOVBTQPZkTaK9st+Dls
feIvhoXK3/4TdqCCIDiTdeEN1xq8G2QMcXOV4mGpMITej/mRgx4/hxRCpUea28bkQVZisxTfhHHM
E/GXCOhsay+GJJZfbMROTL/2Yz+N7IDhZ9PuroPCwSp1KhyyqPfp2DCIFCOGdPGK8A2AzBgtaNrw
UdrF9h1CqEkl/fVrcDl9XAcwPnpjGwM/14IOgk0Njo0f9DQif61RC3fG6WzvzfoZKdozXLePtIgb
Ph/rinxAiVXRg7Y75SqyNLo79iaQRIQcu5+W/m5gRYHOuRegy4EsQsegQJYH5xQGcJNSwk5j6Wuc
jBEcHUDnjhEAQ3ASTbvER6AhbjHI7gbY5ADGQi4AZExoZwAK4/44Q1bXOlNmsC6ldNmjlys2ty1W
gKIhloHLAxYtjVjjZoRIM2kiyowpSSlbsvvk2GPyx7IQKwo/SgDYQpo5QcZ6ASFZaPIAndi18yzL
7OUG4sKSI5ZuDv/cACTlKxcmi33NJi526onRITFnjGRuAy7qSc5k1lMXHYAgHxObdj4S+29nkTwo
C187nboLdtvZD0shrI/0zHEwhd8e1JbK0A++gfIUJBsPLWLI/3OEa4LpUiPEPIdOI5g9v5TbTtPf
ia5Dl/xTJTY9+brbIC3aO3tvT4xStsMOYtV9mEybxzNcLMwffgSBjiTsnGmWT45U4dAvtLcO4LbS
LSpANIWcTWaXYNYTFh8w3q3ZIayE5s/FUYgfL8eF6amcuACffKJi98kIuTiokpzcsm3RGpTWTrl3
+PjFGlyMERWwUfUYM8KJVzBDE+Hbyb4OazunRIyMcHOWg9KUSa1sh34EtOgMbs6gw0kfkr5zUwmK
3H8KIgJB3f20c99kjnlxUvQLwRuZnK4pkskDGD4JkSDdcvviEynMrv6yL4HNm+Cad87bDalu8O48
xrX4yol/45QvLy8Uw+5xXky388cYlkowqAsavsJTmaZv8ExgVGLtPqMTAccuMMBmfQBUQje428tF
IU8gwnonBTh7Ko08OngE0lop29u2YhkxDIgQrTVNXDDipx0MDE46kgR6VsxKvnm8b3LffetN+koF
mVz4XfUg6/QQKuEgB/NXP+slDgEqcPf0sYpzEn++Tm51cBwbTo5RdPxKp1Z0bJchQAyKzjNMyZeV
zh3sAch/bsv9fc/NjpieMV4HZW8NXTa9SvaTDyoDqRrhNIGuTUGqMDFE1cFJHm3CTXiseKOzW8EF
DVaTPSiFctdZOpX0PARWJT+EZ2NvIUEnB8SsOY1Ub93a/ZG2twtxBeb3m91aIJcx+2YC3rZmTwnn
rXIE3ofqG/EsbpkJR7riHcEP4NesMuvxx2rZOzX6UiwRVnFW8OlUcf1IW5eKDDcqD11u1PHjItZm
CAB7EGFfcMrwDMIKAvwWwt2DeZ/HHkSwQ/qFHfui/+OJ3z+8xpiu0hal94xC2EKPZqBeoGwFviH9
Vjxs+BjofGbVlQnRDGJ7MzqcEahbeXZWbvDgtr8mtb8CGEbneXei43gD0ufaX85+Fk5gYBPH8WF3
GN58rGnEEubB1OBCm998JuaUUmJwASAGlFrqwCCECq8YI+LEYH36RxaLfWz9yhhMd0mvN31tDs7z
CkuFRdEX0n+PBrRAK536wWEkLbyvTQ8z84WJ3xSOj6iu4JppRUHpkVBJkI3pUb96O9OKyq5Jcgux
1bUb0XX58TcW5RHRpZU3O9c5OYdVCz8nm8JGo8B29DXBC9r3ZpnsB9SeqmIHTL0Gl6piIsc99hrj
Wvs6LMTYz2dmsh0YE5ZASLgrQCe5kuF+PWbwZTcybaK+0iaO7I+LT06VUIbnBwQTN52t+aMW+4FA
q5AF5MCER4nE2KCkRf8NKgRRbFxg83D2tSENkx7oxwpjJnJZ+yyf71vGMJ8f1vamc4MYCnTwVxzu
OpXm4+/hG/N9dqdE/9D520RGoAzpklxyahqaTITLaXfzZxKDniDeEjRPGU0DjYA2DlwhYM8DvL0r
IIJBbBLrCwAY9lceHVdFBE+sfZZ7dIETlQCe89/55H9Hn8V+cDxC09tpytWOvEci8XpTFTUwUgUp
Sjl6xw+Obbr4g8/g2K4vthpMW0igkOJC9/ZK0fiJyWMZp5NSByYztN5zPDUGJfi3BRSWZtP8PZ8I
tzWi7nT4wiRQvw6dSvBJ+NTHk0WPdH5Cnw5Nk4aef/tbsz50MZQhGmq09lkI8xseg0Xi4nsIeHNv
PqND/PA0wwNqRbOBD1/nw4k5g3OHH/pnNJ08V4ZfmZgTM4FhBEreukMPwAPivQ8KLQhzVAVlu7jC
7X0mntMpRDPGcp0mpZH6ZHVofao/Gi2McmEtVpJK8m29o/1qPeAJoWnSkruvCvgMMc7mHk37784X
EfV2Ns0hE4miyZlyQT5N8CeAw21v3WvWYLCFJ7tS3xVXKZGpykC8QDgwLgnWqpXQd8PmVF2pu/ny
Rrzx6uK9GjGaZwQTi8nL7g7idM+MKqtzOuld7RA3YMYXOQCOdpodvci+h9XVY2Dw9GTUd6+I+pFB
WaR1JmDQGGYePfgvzLzbat17g7PBp4DvOk5TKnvHdjRmlfE9ag5rdZ9s+9Lppy4dVWrkQxSl5NNp
P7A7CMOPQ2zZnVWEmsGKZvhtrR6rDVkx6q4Y7owPqAMBN8Oc08xKfmxAHH6R0XcMmL53T5x+nLth
xJAvQvfeh+tevtgMXsihCqv9+JNex9/k4EKL5tOsj3ZxBPzTZuYkmFt6SPH0E8oL6ZbMu1XmvGuZ
rXq2NSzY/3xEyLtbWIc55n/v+BBsgnPvGT7DPHt17y0YDOmpe2wfggZQSC3aUIQJh9kiX/VvE3Ne
3zJaj6xQ1AhSRI+sLFCPUUW7vthc4Na4x6b6050jbsaOU7ltpIeREIxGj9kHDEHo19rUbM85Xfv5
dTh9eoIqqLk2iewU7nNegUh7I6sl5NabGKG1qE7G/QrVBroaHBs4U+FdrKi2mFLVCYKOItLRyTLq
lWmXrFNxfFrjf7w7O6C9HHSWy2/73Cx2Tfd/U5u3jPk1x7qKR8YlAJBwh+396jQqZ5/WoECn9xwM
KmCVaw7HTwukYFykhOY+EyjJOJcseJcjt+ao2XsFfs1WoC9zfHwOoF4VcFahyer93fCqyzYcSzT3
fo11EIkBI5g0D/3jQLnJB/cGNEsNuh2RGVWdZUcIDdnYgKUHQJJUmYEOy+DNmYIDwqjO+pgJOikO
DCr3H41J9sJwDgZlq7nEEBK/bNl03BDuqpdD+d47ObBHqdITrOyltm0Vxs8Vs5g0F7mRwfWju6Qs
RcJeIxpxQogwpbOrkQk9gKKVOKNEXbRkjjf2lgSGaUe9aw1Tqt3oTSHkykdIltvwzjQHSxsHavBE
NhyQh9slxEwBmXdAAltJjfQxfhIxjjmdXw23gsZyEC3nGhThZanUxIQieoHq0e3wb8mLVgfpRgci
wXj8sZGLSD4S0vpdnIJ4OK5byAQg/UN5/1DQIcHbQifD7dXnn8aqbbHKTuPK4ruqjLRzG38cut6J
NibJzW3y4q47RqzCadOlGuuMN91tDyerOw5G1LouAN9jdZVIIPeojdq5Z7aqIL8CnIeLBWn0+Bqn
abEnmJju7sO/omrxUGR469E7qw363+TsPLpvNl959iBdFIaKdCDC0yUo9aPZsb1vT5GbQPPhX7+0
Vqjoy/59pN7MFoiY8nF0b6BIv7wdTSudWqks7VI0H+3ZLBXoZ0djrBcMKv13fIHyIwnPy035ACn/
H7slAhgU5LoPilwAHP8gPJoGQy6gK6lGtOtugllfZlQP+MKzG20sUNg8ThXbYHEUHb5Xdn8bsRAK
NSzimEszXNUX3z07AZCACrdV8Ogb81NfRQ8bw5VVGIh9NXLrLczwhlcHO8fhEEUg8nYm/MqqD9cz
PhD/4qZcFd2wlzubHR1zqJ4Z2ym5rKmQdhS8N550F1HiMrOS6hUuSTWspMeKXyKtX57gF7CdhLqB
nYkvuwlz/9MutaH/YR0C25pZmQatRs1FI+fj0M/gj6TNciuPBLRR4ISFOBfxVtwv6jS4WK092LnM
Y9Z8mFI0XZzIUnc0GOhiFfEpFMUbm56hbMvq1ozhwAMWTzousSI33XqL3JZVzYIhV5tdrKiD/LXh
554AA36O1peror7gEGZgcQEnQSjzHj7wtl0dzAh1n79iE0zIVZGzb+fOIZ2dya5lP1AJF3H6JkN5
Ilu7uEfoLFxPB7YQvDQCXFh+O5wfwk5iRBmOu3p1izEtsb9n1vgT8lRyZ+/lwSW+U9KDI/wZgcoo
iGSti2/wukHfcPj0oHAJM5SH8oUwHBu05gb439y4Bwbd0gO9IM7f0COaMOURAeTk1T17mdDnIo6Y
VT9N4VOQdOORjAIL3KEIK4ZjZe0pKIuhImbXlBPk7HI3AWI7TeLUhJEABKoYl/6XxwxTawCfix5Z
idsMc+2bvYk5EA9NOBJniL1MEaBYTxw47wWk662EOmwwqDpN6Pxg1DWNCAejLt5IX16eA6kEf6OE
NjxhDkVCk0mIjBmtMOdxxHBHLCqlr1fMZWwhhUGgRzN5rItFIrZJGMveYmav7G2+IRsDFPlkU/WI
MYxO9ntmzwJlDSkGHvDhWZh0zqI82qpyf0ZrKEsAnmjldSmagMdTpC4y8ZMz/AQOquM0s8DhZWHg
45OU5Db1hqyO4IB+mH3F22l2EgetzDsiSYJX373Kc7l+s0ifgJ9b2/R9dLb4x480aVBA8f9a3CQq
byEAA6qL0KfdCzmrVR2/m2/qbRWxOvsAITAAgnayCTmtvGvnQbFs1ziKXLkty2YAVgWX9cubaCYQ
QzzGqjEcrAGpH3Aau6CI+TRXcGbkAdyUCRIiUPACTsinNqQMAGXmWrQbPO4myh1YzTOoOaD0VGQs
T073rtoSFapAv55u/mAaHv54kxTklSHeeUxuAlPGag5AUHuOapK+EtoOh1M677z30WWh9oJKHqAh
ZXUblxHBWb+fIqQjpN6sMGRaK5aVDLdD0C0KNHaxQIF38ZltwEfSyz6n0Ne9h+onpSiJIwzuREiq
oP6GP4LT0ICNft44X65kvK+7FxhcfegwF3ri9PequCTWLRKaCO8el07a6pd9crqQKVY73yjdzKp+
NXo6m3T4ZT61AFUI+m51thNS+WUo0oqu564p2EHW2NCxbPLSm58Rm74JhSCdyJRDMeoXg0j13NHp
q/m1w6PMch1mVlPwwfb3Uvvl3wnc4AC8kyMVfIlPRddweILVCY+DLAccDF8RBdzL3w7DKwIub921
NVtZFd4hUqm8g5XVOQIaASGShwX2IwlcO2btwILrQGHoF0Jx97OV+lQigu6hjgW24iHzU3VLnABw
1gpW9zk00AN54YYsjF7CmURLaxWy4qe1gwfndhAvIGxdYvoQlxmLbETQKDg8Wx9oLDVCgnIk1r/o
JHJFAdNxkpMzYR9NXVaULLRZkyzQ0cND0kbswFFK1QUpTKuleVq5nZDknHCHZLNETYfMrNMkyVJL
BTEGP4xw2TcjEqyE/E1/LTv1aB/IF6Pb1XhV9DjQ2+mbwGPBCd1Dgs/YkoTsT2Zr6Ghac5Sms1vv
2tXUCVhMeZS8EJni5q+ZTJcRVWsd2lQJwlewWbs17tSxaSQHfF+SHV1Lujbsb07FQI9xygxvQD1z
tNZP791BQwLyVzxFVRrSN4iN/nb+AeOiX/jm2l3BMecyIkO6ubbeymgbyK/Z6+S0Xh7ckof/YGED
fhKvMw3ui8e2ndFQpFjuIP22+zGWDnFbS2GPcdiVQ4vOxRH4iQPYmTDglWSdme19wNfuwU9ZTiLH
dp4BJTr0rqVKTs5gCvs1fWoi0OFPDmbCFzVyIqfXlUeNYPSB+6PRfoRfwrhDszPDF/FszT1M83Cp
xBRBbjnoSyjbCOOMgVJfDQOcxv/+l1WfGJ16f1Tn58vWoLNi30PGAxbibqgLWKUnidk/P7rFdtUZ
Dcjzq+FykDgXbMWoOeH3Gq7HAhrUkc5BP0fihu9jwETb1buDPwv3nzQcAnAyQu8E8XdnQaZ+I7hp
m2l5yR9Yv2Cm3zHYcVxdVnv1O9IZ63uxil1+O3IHek1oxs+oSX01dcmTsf3vFYpeGcLOl5AIzFd4
Bka30i3ETE97uYP7zuZZiZeV9B7kG880gitwYNGC2PHZuT8e673k0lYmgsJW9Bu8EInhJy4VgjMg
U3ygMdLP1NeCLcDRbdypX26J0bzgQb09CVFlc7vFgEnrefbOADWG9eaatnzzGW4gHb3RGlNnPnIE
2N9OBVJgN5w0uFXbCbxCfJ0WMdF1HxYu9gdxMKR+2jXkecRPcm6g8zW5DLGUYLwGtJy6OaARyJdo
kffWLSHyALidWISMD4YY4thvkH73FqmUNb0z2QnefvQBxIRRL5hPas/6NPoA6nARAMvfQryv8ITZ
Kvi8rTLtfNqFRTrIvS/h4sSGY3QX3wdNPtGnw0+fPh7jFag3BTiXlzz2x5V+wz78PbzMPc3xVoSg
Jcbvu1lon+H8w/2gv3ii2VKAXwCUhYTqKs4oncZ6d+0JqEOnoV7AUG+4lHA4ZdWn8/pYh0b83SNe
p2Pv3vrF+e3vRSaxd28fLv+D8F9YvcNX58q1Iqem4/WwSlRhBZjJ76bYPOD1J3BDMcR2KARoi1C4
g9vxBsBxTxb9HlJlbqTHP3sXkjhzePNp9WiAhQZZ9A9QdSld6Z5e/vatXcRHCp6ktWdb+d9mshfF
dUISPFTCf8zWdD1gFn0SUaWKgTHPmyp2dwgFpH3gLnIyV02ANX6S2UcPn0Kr9Fefq18iEsgreYO3
GIC9i0f3C6Ujqs2eS1gV1EYRjV/Obl4fFi79lDX6I+Trz16NuggB+jOMTW8P2euLg8exJ486RCnK
rE/URLvuOTSxJ8SVrLo690orXDHGRa++aPgf9xxWFlgb7GbHcANwzHAmgdTHEKQEC33O7rjAsI4a
g1TwDa24t5rzgd3ivUq+mFVMVacfp5u8p7kDhkg+nzs07QBcqv40+xyZJ0aZRdXZN2CEvENl7Jeu
4d1mDX/TvceAQ0+M7mHoIedncpvpmJBmbwHCpzqCqqHYJNcQ+Ar689u5x7QMqTCRb8jW3Qy4cc1s
1eHMvLoYDNe7LIKdzTDtqZUFZSsAbqdGStNNKtoYggDa1Z2NX3N0V5AUrJqkYer/YwuM9ELB3piL
cEMzK8PUkhbC7/4y7+TVefk3umLnbHVsHTpZFrn42GNASqMNWraS+r0X0F/HJb4JQIbl+cv249vg
7fTToyP2JJdGVMB9izcxIDz+6O1K+4FvfPIH2ElnrQ7eWroLYKEIGGecOSYc5xAHIypA5Rgb5OFI
z3jpH+eMRaGaImddHqmRKBhplJao6cWoepFfHnhcfsdf33AqpEgpsw1sylhAJj4MoWgCoYirBBrr
kP1QUtpHGuEEHLqyVarhr4tl8QkYTjNc9uEnqshnA5za4gFAmD2VUm5KUXOy8EBBfsfq0spQwQtV
lhqRwO5lpGgliES7rtLLL4WwfgdYf7a1KsQveqg2CrAzo4amg8sueDPKi1DQ//Y/PotoPQKogEYQ
n51ruw5Z/dZVt+XDMkNKiJuBIOkqleTw7RRHWCo447U9Bpveh2YD8PrNg7ljAvNfCVvPfySc352n
8etagvkXOto7gjav2Z0NedjTqYTLzsWtnQHZHj6EDSwd+HAhBDJdxiarn4CntiaVW0KvjgSukl6b
nIF1l7HBosKIlYIBKRjyHQr00512GL2BRubuFgJwKDB0+7YooATYzmmNQK9ZTBHngvUyj/r9G4Ly
9eSD/GKKOqX4B3FXDQu0Smqm92ZOUkGu0DmqDbk69KkqVadUnV9DgwEJRcJxhHcVjX8hQHakZa3+
H2UNIfTgknKg0nE4+zUs/DgbABpI+gJgiecnkYrWydVFf0m7evClPQ33JkGAERopTU8KFRrZz6A8
No9kq3C8iFZaQ7SDWSIiXtJD5uXYWVGwrAoLD8qtG7/fvCm2T/RB3xGWqq5MS6FKRTVr11MVxdRu
RnLXb/x1n5ooF9Fy914vGOJTv4za0GegGUNN9SBRevT7nLR1YvoXg2IL5hV1p4TbNWpR0dIr9kTj
uI7pc/B//HhDLk2IypmOrqnfVXwrAGfUlVwHsmAkoXon87n00oxOTefUbDiXHqAvtdZNA1NpzQmn
RsL17E7aq0mWOWwhKdG3AZktUgKKYNHp92mdNAnHHn6VUF1Lq30BxCaDlux9mhRk7Cyj5xq3/Zhu
kYfLdllD0oVeXgclb8oUH8SEJ/SHOQR/eFAoGHlBBqKpAK1tUIBDmVoVgRM9ObaUHQ20/sTTqEWA
hWYFt8kQtYrXjxF3w+VHWOlCuHpRagNzkvHrTX6YV67x7VwRfr6CpNyIkIiHU7/EVf4wmv03bhEz
C6py/pEfYrR0b5teQnzVGR5IVxme2H/Wlchw1LH2mdGfP3v0pz9BeM+Eg+dgQrnMnO7fRZKhAL6B
LsPoPtQtdb+MxJ9LpTFKzBg9hDI2OEGY1R7C/wIbiR+HC2ZXhL5gJONZBKgD+jwjKSZz2mC0E8dP
2/jZZVBtoFnTrZJ3ppzFGu4Ls6YeKnlV7YdevkK4NpPkXYvhzpKBCaabpzpq10NQL+KaSdV+x6SQ
EXMTvHPR+7MavTOaBiz5+Cj16Ie1XDSuthKhqWUx4d0mnffBazxYUO9+CY1BjdVUDRq47m3sSr8W
PDGh03NzcQr8YV7TCDvr02N0nYs2gMuPYmIAvZCWeLLrAc8N8hUeDLMvxgxF+0kcRpqfM72PEXB4
GzMDipWq5F8z1nv/7V0ZRsRHrzvl7oMJakc4PDCQOE9tTQmocr44144mzd15UzVulzkTyF32duMv
EIC7bjKfHp9LqRawLCyvNaDiw9IqDT9MCamtrQsTB+TrWJqDbvDIE++A4RR1BOOMpGrKXPFsM98Y
y1LyOZ4G+3iHgbqdc3/nqFbRBrlxrS+9wtN+YZQW1kao+xGQfDjItEj4rAMqjmZr8vSvfg9tI0bl
WxdE/+XR1Z9ANihT+u7kNsJqZOBR7uJYQOPg66GdcWl9VvwyqBf3mLZaLbuSnvkn8R23ODjTFqYJ
kMNn/LYYEizDTUmPKoTAas03wGfcHfO6nAfm4t6bqqzeQFaCfwCzQq+4srfy7nSGXTN6U6Yjnk72
bWd9l5/2Ywy+WqYKOjeJeoRBMnR7+sfYArRmO4iGDgUsTiNEbn3l3de4woUN98MiRsU2RAemMPof
XC9BIYb3mmWiikL7Kx7Pdl7s7ipwiqqo165URtRXZzrBRzoJhdjoShKnx52br51b6W4SBL+9p7Wd
I/Fj+nQNJmgbfuecqgBmUv9OH6s0RnJHKViI79gl8O8f5pGm9a6ZXueqJpY/Ta6os6DCqOpoBVEn
cvjQGxIHH6kdBEM933d8B7+iZrsOgc12CNLxK9GBKDHS1FdoKf+CtxGdwnVXjhRsHeFhl/A+U8BW
jK0CLHAYwB0iRt4HJVgpxM4Xd4AWLG4mCptcE5q+hl9mJGmGWJuKtp7UMpq1pK30xWGBELJG8G6n
aEeoZw+xgds1pgDezdOFL0AlfTKxHSgQUTS84Tc/Agb/33f8irx4yuaPjCTvDmSrc4rl/X0Z0SEb
10HQObuNzkjmOLLvUO/oAqP2BgJiQkZVS3fdTbbpFrOVis9EEk5ZF3j2xNySq3sF3NGS3dBSLrWK
AAKnWKDAdLILS63HgikEretqF+KbuE6P+GoQ7xjBOcBNo/PxmoiYuNtccuAoOs76i4i9u9CI1BxX
aQ+S4Be7DLSFoFvms6C3IqmgPfCKzQizgEHeYQ1C+OXCoR/m6N+EAomMLqau4SYuNN9RgX5+8qyS
A9y4WKIGa5WI/vuMyq1ayWqsQQTwsvh9wieVrgtpChibal9Zh10eQ7Jp1vgFA+/dnKaCRApth8oT
9/Y+6OtPn0ijkGxqlcGj6/zXFv/vjVLb6VmkSyf5WK7keXugUwbvh29tyerhKgnRLDZ/tC1lQ+Vf
RsQaoDoWKQ71O7RznkUsH2kAQNdob1AVYGhExgRFdQKAs4teotLeKRmZIYuKICehNb1MvFaaTKpn
dqRPD3smBotSYkQL7rZ3DGP6ZBzUmhq2ergM8OupzoEN6QA1rkz6KtsBN0FsYVZAFWEIMM/yHDSw
JaKpzEeyRQiHA98Tn0nb61dQ29Q6KD+PHu17l3LrSLnwoP642XmI7QCl1dTqp6rvrPHOAsWG0sJV
oMxG0K+8lXw+MZAwvB1S7yK+YiVaNin8Q7FdYeySbqsAuZCsKTs0mnQe+S7VCNPpsNE2F6lwkNWS
rYBo1mubDlhwRPtC/LfOKurDpXByvhic1gJKBrEdlKHz5FQgDzij7aJz6DZW0xHdvdHHhQx1Ajuu
AfMew7LPbJxRjWmhIijAMUBU0D1Cg26eOpXhba9e4uOPuTv2fiy6pxEw8aEWzfr95/KDCiG9mNas
f29RKgNBoCrdZgWw8T6lXwGlFLkZ968SVIZIcW3oNmjGKN3AAET9fCIEIGeXG5Q6ydDBX7C/cWsK
gbFqJJFkhiVCFm0LhRWCHUk4JvhlUPiNX8TlakcSDHZHLA3N7n+6Urmt17/P4eihA2+0d4a3zhpA
W3iJthscf17hTQL9xsWlD77D93AToq/a2mzhZPAxVGsx5JcyueTju92AV7nHpvOE8oxSnCOf8o7M
z7col+HkxKVIxWFxwfg2HDAuvyeJa8mDNN+Ku/KuxUlYRqYY2+OdLxk9N8XHTPNhdc1wy/T5PwmH
GP/FUdW9caDjqykj9/bfsIbYvhpJaf+SDIoHYYPr0PSdejzBB5IzlpmdF0dP8mk+5luMGKKN1/1r
0w5sD/+O9jEpkRO0Lq3rx2LQTsbcP1qz9neOCIkBtzUw42fCMNsOtozMZtpHpEsn7+qXh71b6zyp
zZVoFLiQc1ke7yOz7ub96hwH3sK8d00wND66jFQM7jC4STSOk3vyMVBvHjG0Pk7yvwcQGskq/RnG
2ZSasCa5k6QbRasyxvMzfFLUDQvYk9S6zJuFhIyrJoY93Vp65TbZXI1iK1+i/oLr7ssPszEzlkxF
v4+nXi0ZLjCI8WEseV3LHfapIjO014wkqXbAN7a5pgLgEpkvzKwOR8RhpCe/Q9CGseE9z5Ijum49
q3UOtD1ksg6/fQh5RkqdQiJJ9ozRJzTb2ftj9WDicXFxIMaYPKC0Wi/fwImHQTx2f9uVfitjBTGO
jPLF5eadcotVgBfdk1LYPY5w7cMdT3gPr1XFOhEsZsT0zySHvArIY7Z4A8ggc4eXenDPIZ2PG34c
o4FjKhbQBt2brJ41khK9czw1ZeYMNnSw0sZKKtE3CuH2swdAooix94iXpeTk7ke75gbak5NR5hOR
fq31LPuFKsKZnbLi10t4s20kk5B070SM8/jDIE64ORt4O0W4CcjUK/T2G7jtF1Zy7o/oI0OE9KJb
sulQjntU7zffnq2i6/iRguCKR4mXQnPT3AT60zmjjvbNpqKbVIH92Xg8Q0iWYkMKBvCPpfNaUltb
wvATUQWIIG6Vs1AAhG4owpCzQISn31/jfXzK2x7PgJBW6NV/mu+GfVvRIaOzuoEg3UVbOW/zBIoG
dLh92rRQwxZvfWLCEPyAeHPrSmyqUkJ1Kk4WXQ4ZQbeE4KTGatzBEEVaD61QMWllgCDDsahFW3uN
iA845EwD9BrjIXMpGE5OwXLjkgNlTO7jJpsGDZYj1HuVe0yyBVx6u+W9CYuwvx42gi6AmTmZBriY
5qd8FvPXQ24GS3l41iDB95FzJpc7sdEJtFhjJ7J8kKkDqNFzhO8wguhgCwB4mHqje/nJRg92iRkW
vXbEv3Er/0A0QFb0diDdZmjH5IGzvyn20xJJgmk33eBu4sj6EyH0luB6nvSq6AxJm9sMvJ6Pf/b4
5Y7guuPaKV5xAeySiMxGmBnRA8N08+yxl42QYjgO7PCMjhptrptrRs4v87QPH6jYu3QnALDxvKcQ
+PgQW6FMqkxhFiN0ayNUMppHB9frsySKuak16nDV3nPY8xXkABThZv+vy8mO3dDjGiEj0H8T+j69
LuFWST/sktX4y5xgQirmM9v6UC7uiJQRe4rY75TPFRr+jyiavk16WbDKtIi1mByIcV+UIPLhuigB
lvuUzpnR4AiX1MxAbtZHm/AEgxe7Im+13o/f3jdhUUcIFdH3NAbpgcg1W3I7gHM4uGPlfJE8BLFO
xidy2ZziwstC/ich2HwNyQhL+LCvp6oxc4cDfWNjTpxCPR6iPdEQfhC9N4A7A1D+wyaQhrwZONML
/E3SMJiLfE66R1LJtExZuNogS0yaDt04OyPujqMKvVPdUS2PSgFqLfqQnunAgshUkVFcYaAIz5xO
WIY7CAUbJQVnAWUolcfTgWB8h7uXoZyBceM6HsnTJfuzkVBXipfISjj/DdpGhrOmVGQb3oyFBXml
At6MRdx/mKxWUATouHdmRk3JA7HFprdfhzxnOugAcVWmMpwFthX7jK12pDpG23gxmO5MPrqhH/eg
4CFrHB9WB4z2bPTgBp6NJ0xU6vpcdNtfNDf36D3u8JMd0Q0x8aVQOq2gbuUVfGGMMvI75rd0NrFT
obnIYslCrirpxn1ZL9qkDwx12/aV5boRivymU2A9NO4TBEVFtE8lbiSYKElFNchYEIPvhv53wjDf
TZUIoVCkrnq4SeAvPZG+pqhnMKEeot+Rpezf2oi+C8Dq6qlWE+lChziTm/VILlara8At3mPKwse0
72rwhH40GD4XfQjEuHS0xMxFiIzQarlH9HBBKB4jdZLdabzO+CIFdozgRYSZ0h+UTvmPUxjR3DOy
ngPSlOyWHQe4mzWBepLGMsaV4FiA7uYIPCxvGjViUprXcGxusCp7VpXX0R4/M2MzRaK+d56uakUy
+V9uu9awwq3nUOefQZcVcEk4Hm7APLJ2MJ9XwW4oH/sTzJbHnqa0vS1zaraEuwOLinWmYaNeZQu8
BTDPxMT3BBOMSvtnKXwL5mfK4q2zd1o8LGT9sKxM9ka42Y700OWp4rYrbfM6AeVlrDtNeLoDY+Wj
0EQVqXH+vxr+IAP0ot9W0k3Qq6iKFAuPPnPR4GvgjmbXUozyOd+l26GoFnvJwzB6JbD1mLC4dtly
L3JouuBnR1qAnqDwpg5koEsRKQxbfo3xIzNDeCnyTi0ywqA2bleiiehzXBaHh75B12d8ZghGOzqO
HP3sjdNkmgfdJbZoQhmmcwGz5sD0kXQqKhgILmPhgH1panXWBH/HHzpUJaQcszPvYnJmSHoAvRdz
UUJH+XVEBdkXXSRlD4SOTzj7Q4IaVV6jBom9wndI2+nNB2JFAzXpi0vQadF1G1Yzom2MeldNiQGT
dnBfTnySJuW+pzcOzBhmUDg/SOV6WJ/0QDlEt8DwQUOe2jdT8hteA+w1649EV/ERMGiASTnHNEAc
bfks4NSAkC8E8236hLd5G1IBWhIy99p690KfsRzQCZBOJtpT8XXER5S6H0/JRwuWRM3PQ/8UZqbf
5R3vVmtFLwUP2ZtzQD2C65AASpgWONXF6JF6vrhDobni6dWGmA1h4qHxByyfGnxqWnsdHIxE8NW7
GLhl9Vv/ux5dqPaZShf9+LdeYdqF+h2zYAv+92J/084jTgTHgwmWvMlg9U0bw+MIb5wjGsaXdu8x
7XAYa04+tcUE9LbIfK7hZyGng4b+mmzLR0drkubzx7fyxy8clYMx21nHN+0KY58ISf7QMIS7BuQq
yIS9Xuse0BFewx7/ay+g1rc54R2TfQlwTHQWp4A38djud6MrUH3+QIP4f5XtvQZvwjGw+/el9Mta
o1HDQ3quD+hO2se2y9b9gFNlvTEFwPFu3fWijhWRJnlzd8Oa3V9Ef/YfukZJ8OuHX287p/oNIam5
sqaZzpHz4yzVkYwtiTEdkiQUBACMZsDe1XYra0Dx/bd8eLU2/MuJYCdYfGao7p4wWE1JiTQRZ36W
URLCYIm6XcpLV2Q2LAnC9t470T7dDBvJF8tGtkXxRhDZY0CthFMkzNWv98TyWuB4lCgpZ895F1n/
1pFam2LXuUCWcWb+jaqyP0cIBcFjBssThjaGUE22+4Uyqsvv39s+gNruGPLm021jhY1dghS1glgC
iZRHlqHbFLOVg3tO52+TeuBpdIhxWOIlz8ZxHQN5erX3YGGjZmwW1J0n95JTwwFsDeQM/nSPrI0C
rIp1/hl73Y58C/goC+p1/qAXQRied42UMVhPbe7TDifIr9mxHnNlfKn1oyPMqC5YJQfW7P1GX3wH
6n9A/YVCgPZE2ydHb3CBzfkebU0O3jrFz9HE4YpRoYxmfo0kKT5xL9r+iRoTG4PTlM1HTuT+A5hU
9nI2bKmsbrHyZmOq2DaEEzAY1lhanSgK6Es8/UR46wKene1DLJJLUVRiL7ZgEqJhWYsUCQtQH1Jr
Kt2d9RGOsrwo75Xze/mMn1wGDhWQpIV9uy3x3AOWQwDJXj6+AzrC5aVYv4Fsceq16XbUUM9IWod+
8cU0C9SSB3yeK96OE9CcgpZvOAxlE/myd1FDR1jwAiVucsXjmAWb7pDfAFFP7BpitFGBePNguhjh
CBdZgaR65uByslrIluGCsNNC9geia5z1F+gyKLmFTdq9Q9UpvS+FZSqii0ULysDqlHUTWZmcl54L
nLNGT2TdP+no8IUAqj3hRbR+3g9U+GVriAq34TtqBpsp5hEqzXMOyHq7ODOMKO7ML1AN1eledJnh
EykesWYZwrWN9WTxQDm6MVg9doi/+wgApPkENt3UGK7iat+stQoPeipwCiOs6XHwBc4jN0/VaxgU
ciLcuKCrPGBjEtDxiSqX2hvq6w6OA+orQ5niXSKtTwSRLwbKznqMKrDdjFnD6UIq8R5NfUNZn7oo
Fhxe+dPhs9dkLHCQPM8H2H0vIdV0lmrHxJE1GJzM9pI8gN7yRM7YiUMKvj7NYlNrrY/5WPfwxb67
2JBQlFVmL97kHKtgkRX1mpOwIvSGl4H/W6BmYMLxAJ/dlzHLOJVf1wqHqvpkfoodiVyyhhwIw0V6
QbpDch4fKdPFR/6o3dcEXjhkKIQydLZzyed5MAy6xPN97cYIU+sD7RSOjrDSO9kp6HOinVkMLCxi
CbkecvwaLglZCe/m2SHbp1Sk48Wrt/P+iM6K2w+bqz4r2c1gLeBVjtEhQC5AaPdOD6RJJjGBp+BZ
zJxOVlnCzZ8FSGW4pvEueFrLvknOm77jNjFwJ10iDpdEGwbpm0RVEZj38FaRtJkJCb/Oxj77HQRd
qtElRKVNuAZG/WYwnwDtEB1nzII9ORx808zp8Ze+Sf4NeFbaMm56e8+kak870xaVUdqZKmmTtlGE
mtjsGXCv7ydNCbGUOU9aaSvtuL0dcR6YKulLBY9kSB7qahNeYZ5diSxRcyVqT3nlC8v6yU573LCu
uV30DH44aq5EqbtdSFTk3flDVU6qoISidHJp2/hPRash/NnP6axpkZuy+H1pD6nvylfvfSJWOCmJ
FRfGwVScTk0zLN2ZVNk7uxVJsklKgMzV3/FR1fzu7ELciSMSDM2705yKef4u/GMf2pGb1+Hvu/Ah
EUODVDYfUCiLhF8xuiU5KZJQv/OClJltpX9oMDl3/9XCEEwlifLuQ1If/LKnyGjciJnYYyHOuB24
6kOC8H6RQDdS7TGk46W70O58LJGB9GSTc4HJnF3JLw/bDEIQMRUjwgoMdwP6bOXWPn4mOwcb3wX5
0MEtAp6OaGVSQ2KGsdUHlrCNacNlnC4Z28SCdfRb+g9gqbRnAroHAEiokSeZb0cQvB4ezfVK+Jxk
sPPux+wyEjT5FtK1i69Zd3Ey+75CABXwovl2Zq4C9w6TdUeBDmMQCG8PcLPGBuFmS9DbzJ2Rx6RM
NjjyESINSn7weXVwWfHWENs40STQgVWCrwuhEQQd77iPeeyIMHh2p0Y9+IuuJYV4T/BYHUQ+5C4Y
1S+dTbw5QO75C58VzbdxSXkB4FFg+DlQNREsEMA5yc2/T7D3IxAIKsr1LmquxeCe7wQA/hpS0hME
AghLw5CbUL6N+BPKqwmmK8F9W+MPKxUMTBqgnZKqWhHI1qWLedOPcEj0FkGbLT5Uxzw5BDQCs0q0
295gtHCiD78+J3hWQneTbFn1/sgHWmwSwuI2JolkCyBZWpTwZiESvP0tP3+zuU2Mgn/BeTwksQ3f
ECkkyWWMCp5aAztWTjJYJ8uwlCSoGzbiRGUTL3kwt4WYFj5HT75Ge8Fr+QoLNv7U8igk6I9vx7NO
GItERkn62duRzzcbcjsx/uZ4AQznuraLu3Qs38Kg6Ok7jVkEJ1OqMCwU/+6YP98X0rLYECopzQuV
9KV6Qn/CUKeDiBDAlNFAihTQMd1oM91baJ8FKE/JDGNNSfOL7rr8A82PbfZ3sZllkid40tOvvFkK
14FHwIn5pqfyvoQ72QS3cXM32oEUNo7StE3kc4XyrCAImxyw/S3Jd5CSWxrzbW9ARMa6MT/poNMW
y53k5OWStCcZV8gpSZvi6fGG5PsBid90ghK5sLOBfR7HjnIx4/QlJj9XbPU/Zo94cWgnxsxrm62c
eF9j48AG2OrQm3fQReQr2ykCXPua9wtYDU9IHbT0jXcgRIqNAzwdlnjSEzMAwbMJK0VUZHEHhgdC
h1Id91lkGAYMJPE7l6EgsLuk0LH364tYoHqCodGmCeovpom0krT7ChkEvzrM45sXt+fMHok1jBmV
L4KknZaxEJZKiYPg4jxcVCmJBtHGr8jFrvj5Nw97YMWA3itkDQGka712mQ28VyHzFCgd5knZgmfS
0+scigncnTnIv//hmnt6LlF+L/vwCzA8sryQw85dySVL8mzQ4xeNAcQaLnCrPzL+zMU9WZK+kIBg
nv+SDJ4Jd5FP41mwON5ucy5ckpPzsp+4K+hfVWsyT5HP2hX23fp2eSJDz8BLvLFojzqjq/WUJSuT
5a6HhSJEDoR6LR/M4eLxJeqUkCtj8MgAqkJS7ndACax2tMW58gVLFtPwaecknOFaxKWzcDFk6L8J
8nJ32D9u+K3dqS6JCy6kGlDCLjt8RRssVdIaJIXcQNY4YgWG3fRK805SAtmsZ9aG/R3nQWO/kA2R
UFz9ODnzZ3KLMY65+1+2yIZ2XDycLqW4zDS2FKciTxZNSPR3Z/9o6EeUFZMNh0h4zS67DgciNsQR
PjPMO0VrXc0ZvHYXmgb0bKbLIHpMgD5mxoYllKqFLZyZWftskDRMrBOzqEvE7gbaaUNv4fTA79C2
tYoTpnFXtdefwnZwjR9ZvcXxUYt7ehfN+2/d7Tsn55m257f0VkFAeuSDQuweCP3ripgnqVHs4Eot
PlNP/aeihTfnjMe1dQRSp2dyQ6d6M19oEpIjdB6JVmmjq8aJucBemgAOzCSCzpbTveh3RMoyi0Q7
IcKEj94aoJhGw51sc5hzRNHQ2IDP4x26rORNk/M1ZJubQE6TM5GCXeA9BVLW1b1ps/G+YODc0Ip+
jVPFrCQ7lKmrsCOQaeEqTP6z5Geyaoq/5yDd0Zt7OxuPgEWWG9Yiid3cmV34O90AGzB357w7+n21
n7bN65TNFn0Gse1PjFwfO01l3bB3F4QcvZP5+vx4gvflxXlT0KMHNXher73Ro+BgYNizXL2yxt59
0DQKruEVewGinmtnNp0NT38k71WhRC22OB7CAxI9ElEnrGKQx6TnseXWYeFrC4dPOiRCMVNYVFg8
ZGc/YcOtx4sGFjOm2LuyM3uuGOjS5+roi0dMIAAz5KTfF/1Uorqb7vZBeTPg7N0LUNo142XHeOGD
SGqTkrbdJ4RdsEuKW8rbWKrSCkL+SRs2XXyCCIlEmEf5ijqc3zQyu1AUgh3NaLnioUDzhzKYr9NZ
VP0D3RM1/WiYZQu7W2jc+AXs6SV3fFJwUSPa2S6GwZpUMZxz6Jr6NZ0D3kBpJvkKUirYNZpEvDQn
k5PbpkZ/kVkD2Xmu6PMGnhsVILqH0TyOPmj3tMTwH0axEgf9FSCts1ohlxpwjF2P7nRApN9ZuaJh
Fe41Vwh7EKLylQv/GC+6lk0DzREeCChUK+KnB4ApqFzp30pM6Q8A2YljnoD257Srz6/0CpCXVAA4
cqpkTYBGDDCH/rMBSLdzeSUarA7jAu0PnAThW3esHrlpAst2bcUmZzr5xC37zWEWIAI5lgn1GMsX
7Ox58elV55QOLDMyuWxzpMJsjUTyjnTxrGe0SjtW23qczYrG6FgMtHYcAumqLT+SRNde1jRlAnDJ
ATDkp2iEb++Feva5lAPRl4qd6nzYxkk0on62+6ZE2kr9fHceviRe05IhS4rOz91s9fVNsAGtJkJE
Sw/Y6abETvrL/V2jCTRj2CMiXKJxDib2zBguEe7aBDgyat5ec9lCOyZNG1r/5g17Br65F1/XBADS
ggZHDTiKT/kB5FkOEvkTw+LsYfGEzurqQ083OV9p1PNpY/xN0Yc+uH/ogM3NEM0wC3hteqID5TEO
Dja9tQ5kFLdL+CAaXIBL+EyrNdJNYCzwP4ythOyt69igCF8Yp0dpRmx+qQGJkqO2xLSJDoTuY3UP
F0XypeVQrztQNFYqX25CfZJCt/BhTgHAwr4RWyd5Jg2koi3ab1mGJyK94dqiYSpzmQ07LMbiViRN
ehQVWQKXqB/74yTDELWl072Rxj1uQrA18DXqQUQuSrqYcW01ITKglBe3VX8DdwsrxzVdCOGayF8A
fGjt7nBzFW/EvhheEViw/cNwQzyJnHeDBnl/Kua851+Pl0tFztTo8lPiAlFNulP6nBtiefQKyYGF
ka07i+j7YACJM94U8oMQb7ZAC4MhxPwRfU+BLDbi/bGzPlgHMMkztBbZZ4L0XYg43NsECsg2uQoT
RPQpFwNbiGEn2C1F3If/UIqLG48eXwfw3lkhfwbSoQ0GjJslKxy8EGhAZyEAAmjRnJgZs+nm0Gpt
GI/ymJ6ZMk1NXdC8uoNFAg1iaM+D1K8hOg4Wmx2CEWH7gzcibBJKPt0eT3Lk9xqdPQAnL/r5jjWh
+6Mkp8nREI2iM+17j2h+jZoQYUQ4LUgTYy3AM7iYvgQ/5ILEQ1OwRJB8Wvt0l67adPAhhhBCO0K+
4Dresxhso5Mr1nYvfLZEKn4JNjnHea+XgQXXOmd9MCROsxvN7keAuBxz7YFJ6bFkNlJIw7jQ/ugB
nFAc2jbH2V8dzLYf4pFOsU5BLT91CFMOu+nBBpyyOwbTM93p/MV9UPDgKUAfgx7tCCUEMA6tSdGi
+QVbCv/BEEsUBrvMwXNNz0aIq7CVy4D5EhqBNbdQuoP/fNsQqrKGC+gKPQOWfcaNUvR6bHo6gC+K
ZDFFWNOz13xG2YcAAeBqPRvwVJoA2GvMwqDlYz9sYBn2xBdfxzaCTLrjiLEDNMgcy47lyer46uQL
HNwDxhTZDYqCB7hT6j3Zb1o0bIHrbG54dCZeouUhOv1no9tKXi1t8li/dUz1KPZEnUonaQvWJHAS
ilmSIfkPqBXPay4PmBYkUNfJ0AmLlNemLYabQDJi/X+5Hh8RIA/tzNTrTLCbkkAXfzUeQ9jTVhdg
1XXbx8+InQZIVJqpiutkD/vHrUQdikSPJYKPJrhtm61DOr4Cf02Dubg60Eux+57Y53UZ+CJ/nQSM
nmkLn+7aZHMRuwY0HXwbA48Op/2H8geCzsxgDQRREydcBwIkrUCGrodM1fEAsXEhwBjQABczMk/s
8HCMAEEUZQfOEDwyaYd6I/Qf8jzZ+qIgEqoSfJQRri0sDSY0EzQI80suwa1CcRHxyFnT4JQg4gDU
QWw0sHk1m61O1C9z2rkZuLxIRzx5wr/nmxg6fKcnv280XoYJ53nQPODnccO1NQ1rnUmbsSJeQ4l2
AdJzuDq0bMZIll1vAAsACy9d3+VIRLBQ6eMFluikKOigc12E6n1tzMrAcBJLU0nkgZOrgVKxfles
mnRu6ZXiNw2GzfCCEYhbGJaZPC5I1ExwNlTU8bKIr72u/qRYEAodnDzHGbPqm02WtzXlBF3ctRRj
rOI+aSkF784vGN4vas7wa1HACQv+dzwTOtrXihuaBSYpfxFTfexKjGpOMCOOQAGtCwix7AJS4VHp
sRjrUFh7prjSQEvDUZ39h9W8gW3hCttQAxeXlMwajL/2bBS96Al+hfB0r7EtMdtW0o/f4kst+Sxj
XrjhMFyxDwNQhOAp7Fcyp3zh/bI1OMheHAA/vALNDvvMUIUWx60liqM/3f7B+DRRNFdQDexZiuAq
xtr9pQGk7UeQhW8SIjFwVfafRR8KfMtkB6Dmq7AmbQyfFdpEkKyPGN79syacpVAbKbpB+okWDKGM
WEL9occeXhFgYNjQXAg9FIgNpQ5GDVuPPzQXW5Mdfc8usk+aTEy04YBhX9UEzEArY73u9ptJHh5L
8do47K2zd0zO0AItdh2RYInU6k5lSvv9iDbwDo0IeMRq4plmVnFvUocnC/xkU7Sd6sGoJ8MYoJk1
QLRaKpRKYPOz+cqgQX3DG8k6gEq74ugcTdR91BjGjH4BzfHxFvIJjf2KHj8x9nmblaVlIvt7gj2A
/2/9lnmxvFHUpuw5DMUrs2moNPq8/hpIG2ogbARK6FPQTfaqTl/7ad0oxIVF1LLFLebCmvegJMZs
BC+ZC+ItEDCFivunvLe7NtiGXbmwFmi925jyWSj3DkNxI30ZbEyip5JyqYsLGNxM9gWm45V6WBRo
ssoekZ3tprcVwrg36jftSIFJ8JXV5o5Qbs/ns0I2yija5PexWKb1bSAvSnI1btD75+IAacRN8llA
nSGU9k7E6yCsrGZ2Mw4Bn8barvuyt0ki+OuqDYEogXek2MdpH9sxkfvvhpVb5bdc7tI12tJjxFZ1
YM/xmblRKXyMuTiGD+xeIXeyHuMzzlfxLntTS0pIAJ16DbrMizVQfEWIlQZ7m86fOUAav0ZbbfRi
X2NzYYlKxrJ84NnFTOMAB0391yURdYvM7ZcuEgEFzm8nUhE3K8MNNZLTphOM3htR9AGbBBd5rTK9
TDqwawJ5oRu746gRbMRsgPoJ0BlNKlwaeFC9FF/ehfCwxdhXyMMcX1iIEiY8vvwDpsUOho44/AoB
muNTc8bWgkMBd4d5AsdnF+9Lxm7mrPQG7jYqWwQkZiAqdkOR4LFVUxQmF+H24HYKrpVBqaMEeoLm
zKEEgSl++OOopU9H7A1UT9qeCBzRPV7yt4nn2C0ApsHo1WguA7r2w0nfngS1N6DrwrBBMg2FTOhJ
kpc3mRxclQgiSG5dATIYr7V3M3o5+LGcJ9Ws5f124WmNAd/LoZJNfNkmZMOeOVNRRsIwwrNSv9w1
J5seWYdxdcw6i1GwIfg4mD/sNxwi+0FEBSSYhZ7IalqTjyntBDa+JIEg8FkQcfD3wfHDRnHib0cq
jI3nukUEHGGfl2iGAH7Zis8BdqCW0O3FYe9h9czN4o5qgCIbDQHVd9c4+d380td2k23LerBHPC1k
e22BBUnAGL5YlVh4zomOxy5cHrYvanzsOH7thMav1ZeqiHoBnGf+B34E5q8gi546UUSX2DDGRANL
f7syjfXJUOYeY8Bpw5DiCCCeLuwBcPLHJMWZbazuLhBa+EC0S9yBc3aJrA1u+LmKs+p+RL3+gwfF
ZhqKvA5Bwt+PuihLOAxM93/7sKJQkdBfdIvcNreO22bRSWi570zydS76H4iMSnf8ovdnWr9tlOVq
Td/mxKNwIKIQXqeV1hutUM51YWojXU1NicdwbsbMlRBBwZOTC0+Ck/dsBA0kkpxBolNh4TlXYDZx
bJJoD/tP2nILqyxIA9rNSeZMQHo8bJiXVG87yuJm/LTSp9mSjL892HzEUIz6QAuN4jhc9PSTV54i
dntKryNnaikWnkxeFh/7CEQ55FN9J1UIF5kmEUGfmDLg6+2y3+OK8Mur0S/rt9XiurHSQZR1XEEP
8a4c0UhhXT9Nf0zS2grDGjkA3l3LPcZ9KNK0PF/gFyI/9jmBOT0/GRg+DV9AB9NiXzYM4A+jWyhs
9fk1fvuifwkHqGPgvwBJ4DNWxPT0rRKtKP4a0sumY/vrP/3lIBfS4Xo/tJx2jjihifhltya13uvg
NPaASIlgikCxWSnCKZwTbyQRqyX3EUMHFKUbHOM388p8KHyzKGu6sGj45gL/yIw+HRrxopf0MyIM
s2o9K4VzhDCRDq5B+umjuMHhOQZ3QudEhSUuPqLt/ND5wDHe3NKIOrodRtA/c4ujuxMhG2/x8YiF
FauJB71A+QYMK+h+y+H1bUk/jyYZP9mx0JaINWO9fONheXRpJ36X3XiP01XTJiVtCY2KpMtj0I1F
T4uNfvy2dnOs3HCkL3o2J2k0pyrznAS02iKDk4g1buxdO7yEKETy8oFGBWc3PvXe7ba4tt8vwpR5
L4KoOEZzFyCbrOslF/PylJb2wXjwSLQywiRUY8XhhMRXHb0IcX7ipeINsj3jlNMcOUR3o589rMdS
0teIhca28rTuA5qDONxcTJ/iXvhAogYEfTKb3GhoTLOyhcvLYayGvZLc0DboHPmsa+VgzUritNcY
Ul7WTBdyOFx+9rrBFHTrXpwnFku8EP/n4z2WuzE8JjKFyBOlIYrEh/iC7MY7Xt9Wp8SpkrhI9wkr
0WkmxnGDgAfbILw9Gk7rAWHru6pZh0ZdLDmMb9YPrst+gDVvid7S62DkMdywyVsn6G6AbaML3XIy
9BDCVfQsblZNQePN5o+fTWKzZFXcYxaP2Lq4DURWZ1VeE6aq1afDavJG31h9az3q4q32BfZGqxee
1ttAHfFWGBtkCKzD+/KT8Gm4xQinEm4HkiuoRtxeggGcaqvvURdnvUQtZ6WSbWm90nteqiHuUusa
M5R30fnopHZy4yCHbfEVIytUIfTHHCyBCw/Rm4rEbhXV+EwIAfNN1FXiDbCx+q7oyrAdGAVeAtuM
wrvm03e1EHR1G8dU9NIIEjOBygwvekmqLbNbGDLYIrEGU/M7xfhFfRjMExZqQVOo80l87njFOwfK
LDf0SvywoAPNa2ImojVd+mNgB2DFE9GaESOxExfEj87LMtEoz0tZJSrtJ7l03I0PNnJghaBhD6rL
eaKkZGJ7EazdtWI8ZMYcKiGABBLr98K08I2rasFm0uSc6WVrHA+0Py2Y4wLGQciBX0pJ4M8p+jxw
ax6VbGZ96Lry2Ti4ACPjf+Goc0mOdTpCKGZt1blSKHonBwsiaUlaa77Q1M/DKiEdTDK6z0Z/UtPN
01s5cIwHCsP29wW2wU/K6Hl4qvIccfRGwtb0ICjCE5SwbIa2Wqpi8XoSRzRO/1uDtYasdUwNdG4N
sXuUgsSsb3P0nk3oHWMeON+/GX+XtUUSomze9bLP9eM1FwyyrXtY929Gewt/8k1gdqEQueM2IOow
8U9r1g/6dUjrmD0yshhVbbubnclNbqHSehkNmuUUraxBBcOtn7EyhOiUmcY1u+X4buG3Y3OtvbKZ
dOTHWexEqSjSSJbrtTiNCxpClVEvhYnaTvjjecCRdPN16qLJkgM5WsLpr8U2OCOAFec0r20PON97
Cnt0426qIZ/1Yd04AnaAUGSMSA06+5MDIirJ0T64sPDzvrx4N/vGDWfGxpW0E1ZOJtiTrezKQZF3
Zikv3njEiVBRLQWmISzIkOTsjyev2XDaoWjbkGBDPfWa9g72GrsJu6tQXlkz2NGF/tnVxOyy4UNL
PQa9RJTi96U4zP7IskrGpaGx3F5QuomTEb1JXac7psNYo5Ew9zLH8QGAjm4hQQUwwNZOpDNo6VNE
Hgds2imF4XPU5sdMnD3W1BO0LmhWOJSEK0lf+qdN36VlXCWLkt2Bt2YSEldD5YTqlb8zzek/zfTC
CAW0eZkgj/WQgcmkAgjcZ+7VeoVXbECBR/klS4MQdzs2aw9phDs+/PNocGd36yZrhNj6k0ND1Y68
IVhhXY0dAIfijbUW1cGL8/L2L8voKgxWBKKlBOrSvs8oC9bZALkkV8dh11BeBAWLU9dYCjLmFEEF
+OGFfGK+VRq3ctfCMCZAObSIhRYpdDFOxn36Y0/2vhNnexMRxdNbJUmCRYM03oTufDcKXrhcuNIg
tCw2/b4WjqkS+WYfSyQO3v6YMsYP8XPifJ0gjwZHiy9a2DFjZpnvH75cgapD5DNwDON/Rejj5aQ5
CAb10AgXcFBoDGhFWd6HNbEqQm1GDmysxFJRvIkSB6dq3kTaGSWviTv3m+vaunyf1Qp6BAoADzsb
R3BnqZ4KI1kbuo/a9xerHi9eYV7GYVnQqnLE90fHL4nlCI7sVbOwMZTymg7PKYJQLdSSctEcvaIu
/3SjRMHBLIf35OIjgdlV2w5veh+N/tHKwxBGN3A80vWvk57jm+3uRiCB8AM0TqgsrukFp1v+hlxK
EOHh3bTRZBxs2KYCXUz4Jyg6At+fbHfp2iZnU5OfpRq0GJOUhn4KkyfGZdbiIRC3oUcaLVr4DgSU
uyjpNA7oQaClcBfS5YGGJBc6EWmfSv1jDSKU9F5shddgTCs25M3garyGAE4B5In0mlXJK9pxpzBa
m3kD7TgcFLc5xKD9kB1BDCMUY8H6PLOxxAA2ZZL1M3a3nO0h6Ut7l2ddEQbuFyt6k+uECordgI4W
95QQZm4fXSsjZAxyz9loUqRwkW1j8Wbx6FmGxV2MAcXYOonFZCHtRE4ApCIJqOHzxBjkdJJxojRZ
d+DA+7/F52KOaemtfH8AjCu2EeyUIXurw7G7SUv4hNEYZtW00jTUv5I7xV9lDHEvOUvhTgm5K+bZ
hiW5EtiZhaFY0/mgND5bKwaNbvrwUh65jCNOKlwWcwHkdEJnjcvE7i/hRC3jwyLn091abMAur4EL
twFYLfc7tLp+T6cR4Wq5tWChBisVLkNYCrH/FOGbgdi8YPAziciZEGK4+Mg5QEkyJMMyp4yHjrLA
SS9ZZbgA8e9JwuQeMO5uNu/mX7k3vBOuFdICvMwHDBdQnLGsynwq7rthkVoJrk2f0EdrqbsNrXZj
Mf+kr2hZea4EHRO8twFD7GX3xg+XLXqc8MhCa2EZoUxrjPlw6GNJwXUUb88N6fCDmOWAIcWf5ZZQ
v/rhIrxz2cwuPCeoTFgLeahHl6+Lw6B8JMttRHKXKGl+YlpKAJYFTbPlhXJsAHkp31DNxLGMDa6h
IfMgdHNm2wcKjC5zTtxFGHGqzs2n+jJYRQ2fPQq2CIUMD0wWaDnUPs0wVGTJKwxcBplUlF+ykjDu
lGWTRmrThD8Q4mFnubdRzsPmqMHjEOTt7LYscR3YciLMGWDI9MP40WJKyNOSZYrhJVR6xsxv6HIn
uC3un3iIIP2Q8iSuWOMA036HvRb+IZAr4p12SxQ/x0P1a1iMIwxKuQIrdxklWCa5Vh6zAZVflkq+
V4EJF8qRGJYLybQQjwDhKUz5JeBM7Jbce9hHlXbEUzTkwyxaGsUgtEkeep5vs5vOCy5yocMdM5ej
+dm4eLDmN5JrVba4BFo/8mQWIR+ksBhuN50HApjBU5GH2zJClgGmDS9Ptxnql41tthmyBO25sXJ5
RmlBD9NS3eQ3WIKWywrExWFEQ4HxgVWQX0bcPNhJ0NMFtaVq5aMyrsdsTZzZ6dxb8oh5FMJlejG2
eUyMDGiuTCtGZIFNKiuvmKdUkLjS1A5oxtlBmuauBZrcNYGN/xr6F+rx5ABIPGMp3hvK5MmI3TiL
EFaXkHsYJWxCMrh5W/hMvFtKyynln09mzn2N4OPxPFIepZATeVPsbi3tr2/ydIQTlA7MPz6lPBnq
IF5oNoTwwatMUp7S27BceDqwQSD5cH1D203d2JI7pNkHPhf/7toajP2Aa99DnoE/4WtMNK7TmsHJ
TTV7Ij8k7ArooEtLkx1Q7jEUOJ5PGmgRE0buU9z349tIMogZKaZ4rFT2Mc619Eh17u5grbHqfCBd
MRDP9oq21wrwmV2X1T1n0EAUy2FyxflzlMfs3Jy3uA74WrC/Prwe48jGMVzGm6gPawNO2MDixdbi
meZzDKGwoDpomyUzd8AGA1CoL5ca4BCfXH6Ou5mn/MdiBPEEpS9xsWWytfgENkSPiUCT3HjMeCCs
MW/EY6UQDRCnJivmVxg2WLMNv8xTkEfCsGweP4Q1JeDU6nE7XWQjDFc3h+p2iYrQYL+THgXbEw8I
uhkfzbLShunGNIdCStb/52zB+iKOmaF4O1U2t6sUz9Hu8sp5gUzkPcsIC4bYzDMca85xBSTRpif0
mYdxWW/mOIZQfN2pW6W9AMAhBT6ND/3nasIfOF2A9ey0N7unhIzcTMr/NwZen7XsemynWH/xWmMp
hOTIcFvTEnlbKoqx3ZjkdnaJHvWieLF2WUzFc+BNm1HaNdIPkV7GQ6p/ei1q2OIYRqlN34QTkXgv
NZwvNmOb6DC+rCvEkK4aonZUox5nXY47Ksf0zViaBwm9gN/BqWOrNDg4Ux0NdUSKSFFDkrrqNRx8
zhfQrgbSnLgPNHxvvrRBgt1HTlzcrhG+IiFpzJxSpA2yDT4cye7UzrSGcCvZRUCX39WdVs57WaHY
RnHIckiLaNmDAUb7mjNQP/skvZBPEEhyYI9djAucNM7YT3uSE/vy8MjAbkGOV5x8JqTTILfIaKFz
irgaG8jM/7F0ZkuKokEUfiIiRFzwlh1ZxQX1xigtS3FFRQWffr60J3q6xyoVkeXPzJPnnGQsFy1T
1R4LeeEPyQO8h1X8inbO9MZQvFGFeFWOJ00s1nHxS/uj70P3+mfKDfLX36OvtjH0pZkneo1fbr7k
4nDhkPMnE+JobcG5TeYzoL2Loxh4jNgIiRHK/pxwNUHu0aLZrTMlXjpfbfSDe9IFUnXAxLY3/mU2
nwXAJrgAOLKAd4THgIuynh9/pHS4xfpwNdRnRzhyrO3MKS8MQe0EQYAHzlpzoyI+sFhABUt9bgIT
5jFERa5Y7jIZpSvUE5DgtDiKfSwFzBUQW8fERobfYEs0Rzc56ZLfoyy0EALC7KSepq7p2BWBoXbE
ZucxSipstIh1L4rTDIia26U1ZMwAtyq5L7UjPL7z8JIIyUyDG7DpSPSBNnuG1X911zW+ZqB9Zsmd
SgEl5GxZ67ui9rK2ynfuAl8Lkq4r5MYbooOUZbNmueC2f1NL19RXRGzWotrYPrCSIigas+8dw+fs
8Nzi9fhAIdb6wG4AAJ7Ab8gS9vQQsm7vrX5c2psiSush0xF4KMfpbNLESWsjaiDNbtKjj0iDhjek
h9F5+mDRhG9PNJB9zTJE9hxFXgiYZX0vgvMo811a5TxNbFpGcJYYAGyoS15nlmuCUHBcvqdv97xj
JkXHbJjKAyjIVDcj9n7f4Is4FM19I6WZdPZpwfMpCXRXS4Ie/r0cEawyALSwDeJOCgRAmkNF3pAh
YOT1pfFKiCLygadQSgm6dEMxnL1Mf1LBDVcw26DWMDOndBrczXW3tqDhQJnDQVxQVrxPvQ+2vsaX
aQ1OX3BQHkLuIDgLgWRnuxQKixSZijBMZaT51XxPCzKSBIjixaQZrYC8fJroQ/Dzrvea4B2HBJY7
0ARTZxYmDHmyjZEYj01q7zHdO2y8B3e2OVpbIuLS943J006OXCF38DxPNU4Jh3tvTeAuRyfAJ8ng
GRdNmaABXD6YqENmhG8VS18zZImnapGBRyznyzW2cCC4rjiScXdxdZTEfSFnioqg9MXb7v9AJqD6
a3IUKcVt2IfT3rMyaJniuU7SAJ/eRRXBY9oPRLcn6UafxOZC8BKkN5o429ojOytA7HEW8Se6L+H3
QIm9dwTMl/mO292w7dcmoNxF5dq9LeXIHHHyo/MAz3K2xPiKwgXODmf8i+CzKM1fY2566+myYZip
X2EAMv0rG1DxdXo5GosaL+s6p1/NqaDcsxfBNQMx4xMc0mOAS//u7xf1BH6rxzW8sr589ToYxCqE
d93KZCyJ3HM9/xwdnGSVkoQ4/cz3k+V6svKJw2SyEH/JL6B6mvvxA2JrBPSBj9T8MlbIfbIejM7S
7sPXl8kwLTcicSzh6iPcstYHh3vqm15QUTJUAGTOX8OfpwYZ2JlsjQvUvNFFESO8A5oVDOMCbFS2
a0nIVqSA37SMKZi4lxosuWmzUEwFQ4SeL33BTqrYJcvgB4kMidi0g1DGQEWD1z2iG+wNeGUZVPkq
RUljHJHQw7fmBi6Q+yBksSjD9yI+8PfWo0OSSG8KaPFivSDaqyxZLdpLdP7iKzaN4qDN4DLcOqkC
WJWy0vO7wc7ARQFiIvt/lFGd0Ki5Xsjl0GQgiThG5y3HESkIIioBLK+u8Mbl8uNeh0fvnqNbtJte
yVO/Cp+8WK5IvDk2xnnKqjIhrsxI+slHzWPEOBf4k1w1i1YK59e64+RmIRK9//VHurF4odIc05A9
uNIdxuWQkCs8RwwQRF56CHZm/QPe/3tN0dkxWha0eIRF9eTkNePb4sOk+pb1/N2ZT2bND9yrr0SH
GU4D8DuLDjJ5aGpO193fzE4Cc3fDw7iylUjYljV0tHlpb0t7ED13tro8/CnTNrZfHBCuYP9yN3Zk
VnN1NJju/A7oazKYPhwFUkx4npeNUC3Dik5AOrDRMr+FD6/YrbdZ5a8A6UkXfYBc5G8ZQGArREqS
wij6TJ4j0GCpi+bSuwT5uZuDwjgxsBDM+DaSoHndHnTjQMUrx7ib9e0uXO9JlTcYviJCY/WYtBc9
LlnclfBsYHj4vJp9WPRasAEa3GFp9oCF7e0eqpxsp8AoxgK2HXQQydBNHDMIoCJUXs3e+kPI2Bt6
ziBv+xW3Lb1tD4TY1kPMvEOeSnegve6s6aV/J5dBG8Sd5Jkgri6RhZdmd0sGFpwRSu5p6aIWncLr
6MGYwGPWqswzNha01RsPuz2vtfygn1cmMmhG2IgMFZXZQBAgecEuAUFMZPZed0Ki6tJ4o1+DWyAr
Z+VcwkFynp2YtiqOY3gKk1FiPpZ3fzWh+fh9hO06retr0P9tsPWrjC5ZQGVosLgruhv7KaSEftfs
gzOi0316l4gJkFExbtZt7soWNBmFPeH7QrUZ4cJyTRBz+xyaOroPVfgIMFxw4rqTejHOysHIHecF
DXZIf6acjAEzWmkVY2FxGphP1uuHdU3RK0PLm5X0HZ4+itbVfPeLnBkqQRdiS2Ppd+vhN7Ry00us
kALPe3OGLSqj7h+mG3DHN4wEFp/r3qaaVT9yUvHrmH3+1CGPken2NgO3wCdHxXlnx4i0L8CGc42M
aTjNBjTDI3XYYT1ACcrwu9vdOp1Re/KbV2MXQIFY30K17tNCoNHgFD635BiNO3ZK17CFzHQEL7qB
hoKz9eg0u/zBcljWgPBD2NzozbVlDz9zFIjdSB1Vw4dz+VtxMYxXTP+B1kJraXOCoyxrDbLWWEMN
Qj9dozMUE+SnPeuCPtNdpQq0Y0IXf1FpqFaW2sPYZ7GlqkmxpEyQhPR45uweo73TjxGOkD+yLCFd
2hv+hdYxQnr3OEVARByTFVjziIVWFaz84mnB62/R+qZiHB6SB1e+bgzy9/a6Mycfko+mNlVApm7+
3B6HzfSBJ3l0c8txm3p/NAja3B+c82XXw3SrdE5c2EgSRsrV72MC+qQDBBS5LG6OFqiK2c07wLNw
kQCinTehj9zA/+A8YX5CzRrk5+UN11QavF6ZnMbEL+fkIHmJd9tdxDoJ8fzldW2Ul1k/I6UzK+Le
gaAqYrY1ZIMeuS2YJrpAZEead7B0BG1Hd28heGhti+FzehpfEtqMxIcPaYGrLkvvzGYGGcf9g5Ls
bdxYRPqmuty5b1j86DecQWMVU/1idkS4qfQNfVFzA3SM63Y/PhwJd+/tmSMsgj5KzT551G2qrdX8
MkZeBAfgMR2opvIw69J71+ZBNe6oNdL9Rt829HFI61n0szpkMiq6xH16vNgXMt8JBICfmu47tdzo
erYuBLYR1SCMiSKW7pPyJBFu07tvGpruFHk0sajPqB9phPIjRSHlXzOqHHVMx/ST9EOVjgBUxxxp
ODr8A12a6z+FOrw57zCSW/072M09TQsH4xycs2UK3jO4ydxvuEo67Yudw9ptHsIWalBjsFGdY6bN
2dHnzx4i697qzGpO5s4T9U3HhDbiv34fsZzgrtfNj/BBkBG5Sk7cRK5Yg4iEoTI6to0zM7JwbQg+
GRnDKuzuDHS0VHI7Y4CixSFbAyRB4bSbSnTeJyvyDsqO9XH5mL6nVwpK9p/XB/fxAeIv4VWfXIJ0
S80QNIzKOq5JaQgjT/c6Wl3Zu2eEoukx7R1t3vxgx47mG/Ge94CcZaOhI7ds4+zLhAjEMxTHKOEe
MbEIuO7APav7AxMQZL+IADV+seYWMBxRqvFak21ag7t1mdx+ULTOSKZ/+043hMJCQzpw5pgB0NaS
1qA4mLD0Jvic0OysHWV8/jv4dJbKASv4AzsBWv3FDEZCyLzHHEIR0/7Yl8YsQhabwmeGI80CiLU/
1Lh3S92wsHnvhuIKOgX9OpWKH5rDBqNR8AM4H8LNwGXmH8sA3sYQdxY+TKw/T5xXusnDxsXApUd/
WR3TevxRvBK4Ybd+j9rx4JcO2gUa7WvRk7FV076vyPiObGBh1pXNYGVADB8pzuzv7fXs0vqke/iy
DyHCMj8eaPU4xhZFKJIK9l0M/DS0H7Ftuv3eSihocDsZgYepimgBhDy+MndjDU4MxNPvvJ0bmeT6
sT6TkhKv+tgsXEtazgTuXYIHOrzRqbDL//SY+RNOi6Gq2C36++1h+gZ4SrsHuxfvWPQYLR/ucugO
Yedqw2VYrxhPApV9fYKT2jKftGdT8RfGrBVkQkJt9xfnGJwfF9DyGFiUvgMxdDmMGsp19P3MJ58O
UO+5jxy/UXK1XwJsn9YdMvn0wnSjncwPx6MSyR6moxTzo31tNFBXD0R5XLWeJpx2wYY60YDMuwv7
Rt1UNK+BrClsyCH7OVceJRt7CNZ/I8fcbesLSenKH8RtfO/8nW6/mL8zRngtethDglRM9a4IQ1n4
o5M4KI+6EjtkiXpPTzQbrvBCTVbki+DQrP1K3g3uXPS9bT0+YQ7TpxTqI+phLUOYDeeQCLN4/1Q+
1A1DoWpn5fqEbRsn8XBgKJudh4uPfWZ0oLnLLmfscQUbYKAYrs6CvNc+g2Xe2Jq/6db2J4+cop9a
cXKjuuLz7d4CUI9qh47zAZYFmCY3GVpds6BoWNKghWyFV60LNw4QZxQI4tOHRLOLSRezGtTktuSb
U+etrHKNAj9EPsuxeOLwrswrurdFgdm3PrrZAEAa3YDHbDCXNauwn+4LeePK5TY9OOTrqLzBZLYo
cAkmClLA91almBXNa3amuwdSL0JTDKKIkZLlt6Knm4FHUt30g6Oteo+taK7LNZUmQYk6giql9k4M
FGMJ8SbHoIk0EIl3drE0lLir2TN+pfDFssrfp/sVa73Y499D8BqZo0ktkoBU6MMuwmKae27DmDxL
Dc9Z16nSFs0nvhA13QGcNwFodjC1cs7G5EiWMZl8LMgWzM6F4MYOvT6Uh2fb5xJB4QmnSfpYe1Bj
UH1R+CuxHMZPjlhclltpMdXeE130+Li8bk9jAXdERX2N0KTXxm6ko/nL2eprXa9ZRcnUxVwzI0ZS
L6GC3WKT5NymxZAKafjyakTy3fUlIYcowUQAVbxuUI6PI0g4wzZTwjW+oUZF3+Ku0EdMepquk4HR
YxoFhbOSQXsLuKYxDi2TYnhPGnQGQNDauhzzIfY9uZPMD6nEEPK2eB1a/WKoMSB7ez1SsYq8ckWh
fUp2IzV/rVcpElrizd6puc0Q7XMfOZ0FKlqA7ek5Wr2R51MrrLnrhrslSszfe14COVESfvAmGCOT
H70QiOL3NDoPb0LTO7MXx2Vr2+PKPjjHYZd0SCMHU9g+tY/b5UoQdT0xrmHUPWYUFzA1bCTQWsYU
Ns3bEOlvMdlNBxzAT994v2wp06HQmpf8vdCi9uQ2xyTyD8tPFUOha/gZHmY7v1eZF484WhnnedtH
svkA1z3B/daT1hxVCFrQTOP1n6HqlhBovAKFsRbr1k0xGhZQjK/ME9fjRNWdAcYggDfjSmVlOaOd
fZtn7oM65xSPoR6WDC4ZqUGfLGJ7XbZuSJfN/vrpckFxVUUNsuyqMpX8zEogcm4cj0zpmuCSwT8k
Rv4geI3hXPxcCrddOXsI5GlB53N9XWIU692wp/0VUwSuzXVJq0sNr1nPbLOgLl7+NRbXBvLc0Z5b
kLSOQ7ebajSqnm8pBmtGnWAUDeqhmY95rrkv0Ha+ceFfvD1xkgXSXTktND9Po9m8QcBtnn5sdBYr
zdmooztyLbe4w6cf9CzCb3V2HzgYWfWwPS5Ynve0qPDHbSWYq4SFWQ0PK6irgq2JPmuHPvLuHc0T
El5ze456aRGJp8jAljnwPbL3zqJRHfJPcluSS1+cE1bW+YtafiiVxdEfQEOuE1COV07qusYOIAfI
5PDxLP4RH4BNMYbAbGL9mJJjiaMHvh65RhZ+IOdV149IzdtX8wmjlCsT9TCZiE6+Wo2b7QdTemag
2I+tSPjXIghm/tZW/i92EqWzmjFqALyFQkDnZqUa2z65eC9Omx5A2vcGwYF56PDlXuZ9cQJZJg9i
qaZbnN2yzqy7d4ka4Nte4amhYuwCpiYChIBuxdIWEuONwqsmLfs+KVnFULjYFP1teLStWQ9p7C/s
4vZMZyUU04GWvV80YAatn7Yp1gsyW6INzI1FHlLoNx44QxXhAa8czA+/b7QOALUdsOQfJhD/XGvr
gbsRwNHkkJaTO95Rv92dW62mTzXqYNWO71HbqBmYXdnH2sKK5HQ2u41zh9UOzwsSBZqlNxM4dkHB
yn0iF73iXCHmw3vntj0P1a7fRAdCeslXvk/OWTXpcrPPmmfYUezHz91/z67xEVw2YzLrMX7MMIjg
noAgP9SYRMw4k/6887caMgPhr8hatNxPVsLK921lcXvt6YjLHL1z9grhsv92ZtfsVHnNDPj+o4U3
wrmMtpj3SNdLhnU0VLK41UdLH7R2slzSP2eMn+aRs2MbMzBkBDoHqwvzubY4AsRH7WlCg1Tsiw+d
ljwWVqSzXEcJp3kdLRlKSm/hmgkzp4jrcCk6/PmSWSlmb3jMXn7BAAl53LBnHwLUy5JhGzodBgCd
vwukQ7pdLxwHjaWFO10Ayxx+HfUEW+qYpZPQraOPuMR9YrB5hddY3Dfoo21us9PkMkGvr4b6H6f0
xsmlarqg9fFBjLlEThMY5G179df7Y7DlCS/8mCoklDEeTUTNeYFd9CSL1zvcMyB4eXettQn8EBk3
hAxiBC2QBhcJjpUYpexsX7rINHSP4pQTnKPBxS/eIJ3Elav3Cu4BTg0riyqaO5N3s03+NkyWCa7R
BLRWiEAHa9CnYOxxVaD5x+UFLxYj200rbuIB8tb8w/JAu5GNkLaw1JJ/keUt+lkxpRAqSZ9Zd9Pr
9BZRpVPs2CfdkGJWAwqukt3B7OhWH8Wic0jJs2Q8SBf9s9NilA612YM/MsMCOP0YKxv6n5PTJAJ3
pluhJOq8wP/uRs5rkXEod7/WZqvR077SlQZkA1/Gy4MrF5HV0aM2vWCZihyIKU0daN6rqNee7M9m
/XRX+HI/HFLW/p125oBW3+apmx+4jaMXhdLkwHv39vEaXD7xntP/8e9smQFCJJKYLnAPnO2aBoNT
tknzbkdvV6al7revMaNucYHQDuF+5x7qYNWYCs4DAzJpr+g6ZTXUG3PexguqMQ7XpNbMfjm56uYe
FBLSIWdbXbBt/RGq70BDz9cmGDqPPy66SwD1qW/p0aDvvwY/8OQbptFWzK2l8YlLJSXA/m6tTsIr
PdwtWrgMpynNz4Ymq4anDpT4VfRGgUxbY7UsZg/2ACOwJWxTKL4bxiRU1FgfqOmrZQXaxAgkYXvC
BIc2uVqyFT7qFPJ/ftUMdzMo9kJVr+avOZvlLW9Y+jde0h3TkL1oJk9CLecxHwDzlBkm/NsF+kce
TybZNeCY8iyt3d2MhzzJv3fo3VSa0CSgst/wjrX3dI+/7+CFvPs95BdFI5vgzXdU4SyY3219fy+b
O2H67/ITfeM3KDovZNSuSs0vVPdTKDtFe+m7L/Iq9m7GhvmPz2SehPxLRQcpE01XI4+r+fGP//3/
tM9OtYGy5E3amD3gPbxOdqUxBm3z+FcDXsA8xgKFevR1s/gPDiyzWngg3PBWJ2ia6DRvLeu0xIgT
ef3Aft/NB6Av9VxSl8bgZbbi1c+LL9wyd2v1t1rUyQstW8uk8KuTVta4vOy9M9qR+oudKcowtLma
VTGBBMdVxOmVdZcJG7LF9EPyy9AXCNGu5neAIF70s+q0lbVAZukLUzh+PT7Y3lUqaLqAZCRpnZ6Y
Vvn7GddJ1yryIh8wvaWdnXOGusT1hbnAOIWk9aI7YRCqy7zSrt+fDMIGCi7tbZU5YP3fd4euwC3o
Yyh4cBm5ic6sg8azFyu/vbiLLzs1pcw2fgS6fc2VSatvfOhTZ2DB8npKYZ8/6TXfRwrjJw404265
/OGFvQwav6dMBr99v7tY8WLd3kf76IFMlGFh0+7itj5MPwcLt2EEpulhKiM2pJ/3xjuhk4GUxc+c
d2VaemAKDSRYv58+GVtyy7XFLa+Z4Bfp2S3/MHKFiQzdhXyJgY9DYXpj/C2TLZmHq6P60uOBpfgi
RYMvazEHGRuCf9vSGfOJKgw8CilPgLw6lS/xi02r2cULzkJ4gM8iPq5U7QUwcayEnca6o2hdqKni
kFb7XWj0n7Tdd/auwl9EtKTiYf30W3GT7UmEEUQ0qGIB3JfVpo0ng5DjZC70k36kjMmSFAlPsCNL
/B7uoTBNzBOpFSIFbIeoOSj4qFCw9FLBnQobJ65czW/RlSpISpWD42O2Bt/XPiXUSafkGuFmhaKH
XqN7xuaDVpfEhQ+hhWI9AvPCZy0SlzAl1lMe0ayilSeVnPnyKnLf87cfd5yep1iN5eepYq9Sfoqw
BABNpm2OGCvV02OEK5l9jCredIS/xMdR6FCi8Q/WQjsaLHtLiV+BJJMkhcLjocA9LskJSXnkM6Up
jqtp2LXV+B7oANZaRh/Ge+ELRmrLlIQ76KqYkvcspJs6FTTTJJBwguZGur8iXSdLtZKM2pQjOaGD
bJ0xJ6jysyt2VyJbkD6hzxArmnxY3YmtnDyUfm0hZIQdpjzUqILJURPydtgTcugorU9jiF/0WBUK
WfmFbFmOkxTwknAiNWBrtQT0TMnOGMvhV0VHu8tJIRXGREsQZBIAOohg5gEFDx8h5nU73ifoCu1s
qnaGr4HNcJAI+2QFk/Ukkw8Casf1DoM30nLKSU9SeUIsFjsd8fGDaUzRzQdJ9/1bblM+4cJEWYqz
nnXmhPGHbqJit5FpOPwwrYMj1HT6Zy8OsdQR91yH7ip2ZxwqTq6eVjng0CuoKPsoNjj2q1DhsGTs
GaIUDkMgeLq0NXeceZ2SUzHTfqxw1hXOacaUi0wOe7EFPfW5dPiSL2pNuF+4WvEqOcRslV8LOMAJ
oO/ZTrdbrtloWxv8JKzodtq3051LBw4Cn1SzJX8rPuvlsQU6n1wRd/mRTX8bdRRJp3WzKKCB9b7X
VYvikAm8aUrLPd72fIyH2NlL8CpdTC6a9H4PWhhO9w26p2XeByPmSzAghD8flPRZx6f4lQ7BPeA4
0SO/5D3/HtQHdqfHmp7Lbzt+RWMFKqMMBLlT3Mu+FRFSFPeDueMbdoFXUrsdqfphwfC0vEj+7HDr
YltcxhNpOMuv8MyKuYOBFnlP/2FsVo68t4ikCg9KD+xwosJdgEoW43SZgT44WkQfCLsnR8w0tQ+E
dPmwf0eIfWAvPjxJBbtyzqqlLeXmWTkPp0mahM8j1YxvG9UlDJvSkPUpXDvYENNT4Gs26cftjQ9/
d0QHXPKbtBgYK2gJZDAIxDbHQfRxqY9RU+OO48oOtp7S1D3PeTkMd1+q3M153iksNnomAed2RxiW
3DZskv8uqEEAw2C7QcVGEPFbGYc/HjcpVmcu36yH0QsQ98XiMzh5feOxYBscBF69XzOlYsn+8CNH
60gPXI4i9A6XGQlaBGRRYrJZeiqchI97+Gsl8pgz77FDz8UnVmZNysnjCgqbRFuy5zeK8NsGK1Kx
8pBLW45kh7kJWsSRqYcrxLdwe/z9TKU+1yfk7c7OZwhHjfBcr50zjeG3BUyyPwlYoiwPs+e8R9MP
uL037vBq/h6xkOb5019tNsSYzTk8hyjY+epduzP+jHBlGnIm6KE/nf3s4RxD1VWRD4w4nOpSHX1G
h78er+6MOQ0dg7fEvGDJSzfsP+oZdkm2wnlqJeoSG6Tk8Lfz2e2P2xmrXBOHv9Nfk4A7VEaTMKm1
MjmMHLTPSBmAPJQe+0nqBN9sZz002EvnubLloHFgYn6W5zkNPMlpgHFwFHyEs6XMuDFWQBLgdXGT
dli3P9yDXGcAzZjXFta/U/pccDo7ABfScJRVA7tPbgthyNy9Jx756bPGkWZgT4SDBDHEVcx+lhFw
YNv0bRBZf8Vdw2rD4k2sMDNoC56v+xN5TdBb+HQ/MUIlxEjES0FFRAfH2oUHJkEBFklCs42+ZkAZ
K2V/bQnjcvbLED4mXUxLc/gjJs24x8ybr/SEQ0FIhjJNLoqwh/BhG3wBpxt3WGfEHhc2/8sr1z6W
VjnE/iwDP4JjJvH7KEQmnNGoHFnjfb+98AmOgl6CcMpDojVOmayxGXDW3vJXUPeSvQP1legBKiX1
oFSajCLilcQMks+jQYPywa9PdDo/eXZIeDmEV+AamMISi6hDAZUl3vhPqNRrYrA0biF2iR2r8OUy
+Ng8kshIiUi4A8WfTPwn3ogn5zry5eXg0xNaZxIuT07C7t/HZfL+/txEF6vC6hRQkmA36eCXBwte
bCKT5JEdA+ECAsg7axWoo8X4T1whraO3ZHJlBeq2cqnOqddhOTb2Po3QYHygo8Hvclhn3N4QgrI9
j6RvhrAhijpDyN7UNg+sABsT1hFqoxrwBzNKkOW9maylfSsJ1XVYwpaXr8otzem6kByAeYL3Gu7k
A+DETkDYk4/makMj0rBzcyd6zILl96OiHmw6eoOsQ31bCGPiAnriUHzHU+J/ZwtgJvwxSWVgEgl0
/3Yh9tB7NjLfgGgoRbP0lg/E6i37h1WiLPtA+7glDOwO3ETzB60kVQg3f9hijJmRF+YW5hv8Q1je
hER4gNMpw5CNtoH+qsICrkTYlqax6Q15f2rjQye6kClEYrNgqpFhM0jNFBc4s0jxyDNNLDn8fYa1
An5lOFwxAmiXhi18i8LwGmKEYOdYVehjHlF0PpkwBRknOf2VdgcDC/zl2DOaqoNpy4daxbwiuAWO
O/kqLSewsr7HBpsoSF1uajNpo5N07bzw3afzgnP1sG54vn3if1ZTeBO6RJHvKs0dw7fETDaTJn0B
oCc41c2EjVlhQPWDP+BWZn0eI1JKzmXmZNxwd1KOrMx9MgUx8pClhrUBlJRbkBi2IdD3MMqnUZQs
cBuHypm/THFisvHb7JsMJ7NllAdBw4QZbudxLj7awx8OMj/aPyEFHo5LYw7oMP7RMIl7hmJYxPCQ
MLY53DG/evsy6wjXQLN2f/BN152dKb5WnCIksNODjR+MyyKi+FCt/ghzNkQfBjkxVRkPE53xUzss
AeUxMcUdX+zx1drTwHSm8sk4i9G9Dn4a2Cs7E690zFQ0uEcsRzzFS3qwlZ34JPO2sUIS6xTDZlOo
FmUGtYHidqjZsi8OnukGM8jxFeTrxgZfgHHtJhP08AnjrSGslUXIJKunhVuYLT++7MXlZ1H/6fip
K6MC/yUunPvs7HOR2IgL7JDjtpBHGIazUXEAoXtcTNhi31VGWP6FNoPoNja/uIV2MWHLg5F9+lFG
C53jrg3xT3HjRrzw77Pv/sRMIgtxlrK5LHeThY1r1uK7VQayF5NHyIe35+KgJ5PuFuxRuMCjqjRC
OxSr/XBhxDy02RccSxybV/IhV5/TKR4z2tBm1tRl1ndNjFrcH5ejgIQFuyssvMCvw9peyIAjHKf6
LhuV7UIS+phySA5xrjNsjR3kA/jeNh/O+3MOBD8dMK76PsXns1uGibMWv+dryE4yU49dOPpvazEY
HX44CupQdjN2X7ae4JsSu7rhxmfMbOTb6Mlp9gE9wa5+/0OPZUM/hvtRT6q3BbGBFoXMdNubq53V
HxW+NlLRCSfthHlt+jjMV97LtLXlJ6vy/dU/kWVXlgYB4upUqOXzPqABtIgCzbPzqN0rg48usdY3
9zke6S9z5W22FHAp92Z/2kcKCvDBsiS9BKlUhBhNUZJlqpdl6G6IvFha+92sfSFBJneGX0ycIVpQ
xVq4zB6MomOAVfag7YNYsO7eXFp52IF7CI6KkbiS0zwoua+lJoITHm9Xvk/i7098H/N4KgzqBu8a
fXJ4jyYfIZUCYRcDa0Q1LLPPG/HonjxZInbLk3W/GGucR4meRESrPW2W16HmSUyj1eEpMYwb2oYs
2feEOC5N4UiUJTSn0VEuz8jskNx+BVcFq/YH5i9MbXJYSq51Y0uzyYFoEUWvF06vEmOYgMyaTkUs
NUzEUczYSdYeTOdZ4kLXJ5IcwgBSQzBDD4fIZJuxvN+s8q+d5AtzbBpkpTkXquIeGFc0bItZ5fDn
+svP3jN9+t1Za8LMuqt7Yvlu4UBKj8hmdtGOJegU55Kzb1LUKwjbXs78Hrb/cKclHu4yOCi+aFce
9GkR1mWb1liM/EkaGe/egyHKomWEaMog9s6RgwOJ2fsJyhJgS6oL51aYSwQNyJJSmUIQLlQ7Xri2
n6nrk7MWC3hwX1rsYn9yNH6DvwsjWGGv018GoicaxhVVJTYz778XBWtcAa0LOA+3ktDdwP15OYjq
ZbIuNCTndyTjXfWsw/Vq0synHc/LVUSCMMYJMB/62he6zxlqIPRlAyMhK5okMOIVhw4+ikoOMIo5
2CsB/j4QXj22IgJdmLN8STjcMIfJMbMtR42Zq6ymNhe84Zo4A7I+MAYhZP0XA1HhyAGd067iQnQ3
hTePlsl+Llc2lPqBAUtb5nZPQOYTqOgJn2HdfQupIMI9ofYI+oJKgbwneNM4UGBfYbQzX5IxcbC1
zVdv5Ig2ToxN6ARkCnSFpcIFKQ80By1jx+UboaJHUonY4cOrxVkY7NdEXUnbS7og0DeDCFCcBBUV
FHkORHe+NDIMF8uW+SxAOortAS4PHzZ5D2UcOCUWan19WajIbxqumOiT6iAQyPfhL8Eq3CeDSf+3
xqLywEDnPq5ub3AK91NZne5Qt3UUQPFhuzL3U5UtB8qE0Z2Q/2jbw/vk5JsdODCSFu2hOuEAsYtf
WExwA/ijm3e/CGLmK5jI7YFazN9gbi0RGIokGOnLsYOo5z1qUJOQis+xQhoPf/DnQysztTz0f80U
SQPEhCASoRxs6XWWpZsMRjTKva3voIS1xm34zSOkW6I0ZpqIR1plGk8nNI+bQ4AhQCDC3JMoBlEY
tpczFL2oDMH4hrdpV9r2eZkcEq1CNJbaGcc6EbZWl6XtkxfDDMaWLFjiko+YG9k16jL2IFmTNm9f
MB0EsblShBRvr1qDGbGqQjKeSs3C2FSXdTNz0+1dNbvkr99eLkBXStc6hbv5pGvAcbDkCtIYlswy
+gSuo5XkOEurd/RkvPkBzNh4Qgnb0T4T1R0Xxj6lCUfDs7+3hUlDx1NmwBfek74X6mTnHYuOwNiQ
yN2YJ6mRMsRi+GhPp8S7aWUS9urZzyHA2dacSq4hDr/4E9N2JPCc4s9fH+bgzq3/egMjL49ef9Rb
DfujO0lovhGYZOe2J9f513gL69X4g1EuHNbw7fQjyOC82Sntik75ILoy5NKxMRtGOw1LidudHB/5
ddCzxQVNLAugqWPP7VYOvhm4BlrMy74zdHvPgsF1zavnwdUOcE6gX1A5V9sacc8TXas/MfuthzBs
IaTZZ8Dn6FMS3tJUkIGCCjfFtI69u34HpChMhIS45KXU4/xHPa2Nyo6TD6K8T+2KumfjdrEwPRFk
73ZBIc7b7A1laofafyN0w4dTmIIU0U32B1CcxLhaiwuXppuGEB/LYAMc7TjNtlCgfPG7TtNOsklh
s+jhwKarfzTT9GUCVGzuxC7mvADbUFKmmdRlvuvjJpr2TS3eAhSl2xTVJV/mLrhkz++AiwRHvprM
cejGAxwmqLdLu5W8N3zxdtItzdMJ+oFamgMWbYCt0tuKUWseZuwWuBDyqkjrw+TkshNqgAC46Cpk
4Uc4ybCShES9lyqxMH99IwOsg+fy6FgX1RZa1N6iPAf71XQBEVkDBb7U/WoNlyAnjArgaGw3u7DN
yXDlW3GPiCk+GiTEUrlBaDe4brjlCvzAO1YrrbPD+oOSy0PkStSHFKMvCEaVkfIONupWWN+Y3QBG
DLag5BGEefoj8IhdFdqBWG/UunEb1uOWTaG71kJps+PEgJ8hpJkBiESA/CdxZMDdatjirmJBRSAn
4kk1YflFN+X7iEfCXaRRykuVDXk0GhChiPe9ySlXUMw9jLavE5aQALmpy2E95SARwddhAfjUZ3cp
+Gjz4GQJ3jDSAti6t9HZu6cChdP/IiWiMchl42leKyqZT3dHvAFfr+dGPt7/e0bvgIT2zS4LUMw/
DwrSfc55Brwsc5Eib4HlwXyBePV0yz80UEBqu+vrkLLXXGOnT4cfJtTZ/JC7gJXN9b+7X/rOJCvh
F8Z71U4B+rh//YzxGK6bhkRMI2SSrMtlaKSd8coTNCp9ODmjZ3NKCHETRjYDUV3I8jGeyY331HCZ
XRD3DV8ga2hejBS5maiAra+OdqIGzGgAvlgDuwyBJ5ia0NDwEnsH6sgEFaDzZoK2EApeVhni2rKU
9ZeC3GGZ63xZDGrgZ2nqurgCph12gRy1NCpKP7BvkkIJCzpQ7xGz4lbKfIRY+DEbbhnRK6e2GTOp
lNQLYxiKOtvc28MpRYCo2ph69AWH1mhriqEw7RwHwq5FdhWBtHMoH6QlA1arExYjkj/uzSV8gxWc
BDLDxsS9j9ILH4TWaDXtRK8no5whxXatGSxbaK2k1BStsjkeueRs2K303P1E0qgS5xJE3HyFqB8L
64h7mkGeZOZbaD7hPeDyQpqU/UfSmTUrqi1B+BcZgeAAr8yDoIji8GLodsQBZ8Rf31/ZcePec0/3
3g6wWKsqMyuTLyLiQG/TMjcqRrUJ4UNgWsHuJZIymaEStdqO6SmyQSndC8RwxA1cM3EI+Moj8Q2q
0mGOE43D3mJw6Q5I9bCPQ8SAKkDYVUSDo2K0aHra9DJS8cVjlO2EkJ5nkGGNocZVQI5UTGi6sSrW
fDUor4zBS7V4AHJCrIFbS8eDTcd9l/N7Oo2fDCvS3A+R50Gd8KDCI6gkamN53UXed6aFR5hPtraM
MSzcm60SGs8Yl5acWP73CF3ZkAN01BkpwZ8EkRtseAIMdq16BgTgdYK/gRxC0Ea0KygDUdNYi7VQ
A7I3HsZv3yCcuzOTN7pPZKxc2J4R9JIwGdJSvAEG4+P8vAvKFHqcxXaMoOICl7zITTOinuvPr4PX
UHNvoFqLbTE78jAmVdKklJAGR0xIt2cqQD6f4IEe7xtLHRiUG7YBHlHqBJn3R+NNHduxZK1SgGs9
XBMoZZldAj4SgFAYvBFPiiOHIOOdLD8UMOAjoFtgZP3RkPPnCceD+f0K/AQ+peCqilAEdPA8vsm0
+sdesfPhFfH52ZIgcn274o04pV6kUaI5iTAjQbbAwDurGMZxNZdPgZqAeg2zJPyRty8405zK0Mlz
qGg6g+AspvGZsKlp3l7zFNHRimEyvbRgLNn2JK9p8Sjgr1SgwRWMzhXXFqFVxcBapD9dipEV8CvN
1WK2C/m4onrRB/uMCV05H4BFkcxyMPwNWjNBiZGdAjLpFOcgm57Qo7SOmDxGBPtwZ5DgCtjpliGS
QajTLwrbGgOaR/Jc39ctR9PxJamtfvdtooQ+MRPZ/42jUm73yfaoKc5HUGnMu5yp4tjDTQ5WGa2h
gmO1DUWBw9P0SnDOoW7zjptWy35HCpOAUgivWjyEYlfz872ZuyCQ7FjVsEQVlSrxM9PIvGqaHCk4
OAxkMlijWu+vuquCgX7EPVRdGMTPW4jNW3wG+zsvXUlCxLEG+XhkBIcW6X77uJN0oPJnCwzYxOFm
Pkd+KntncIsDVihWRNxYe8qAX/YCVhgzN7a54/XPVM78GqpMDq0xEHZO6ZMpX50BtnPGO/buGBfv
w2p1R6CHs3IxxuEfD7M0o4KmGeAQtk9jLEh7D78g3+C2InQ0ZZ2wqnYriv75HccDJVRS/skM8c1p
pedKLNdcVNZhgyllJAkfdPxQ9ysSW7hoJqz95oV0AKuU/mUjbPuWFNMrieIXj4F5a2uFVtaCryIN
8GzXJhqKQUYwYFwzatIYYIb1w9lQvndxPS9dWZXbu8WyJXMBZ5eoT1vQdatlp5YShlR0xrkcjDWA
fdvTJ5aZz8FcsailZTiYB6NfLx9YS6IJUnByRL1UBDLhbiN1e9sLytQlwmExRaOnZvX0ea72A3wv
MI9BxExxJgtyM+jRb1AQyV4E2UuVxm5P8ynDUaXuHELUlc7zydO/AVEmVkiJaROX2m9RStO4itl0
771q20WclOwwYLrlIk3jtEHxk9TbM/kMBsem6NnQKf38aG1dPtZUc1EbkR1MPI4cUQJz0JTRDp16
qiT1Vo7MqyrIELBSs//r3nG+w++Vu8ZEPWpC8Y+TE8+jImWh8jp4W5yslvxia44lw6cveZv4rjEK
oon15EyCipkW/Bl8osRnuXxme6/2sG/toa5Bo4+478M26VIaBIjPcZThDJy+eK3SXyzxf8tVT/aG
G+qQ2wSPn2rS4ZcmYtzNTGCMOdfNtABKMWy0xoqtkkVKK3fnK4iIn5aAlpN1L58kmsKbxDTyfbZU
m8FH1nAZrVOskwDpLBbInloJb+7OZDz+glj7zE3cbWkt1rnGTMoaXyhoPvyQU4VmkjVu48+e59z2
1RyAhJqEN4tvzEzZqUWGu7P3k7I3w94+Mf/+FqODh2R/MxzwN8neB+dMJD0euwh6lv++btc5PVa4
7Qb5c3ZBFepofSOLT0FzikD0TLwczbpjqGgUDXSwmn9jLPjmaVFdYs6IW09TMYMDubNHmeQAaXuS
qPoJ36vmJdCYKae1vBijgoTPwq7hvYNLFwFpesdS8ePtjglDSG7UXgNBuDoaTNzMrvbpPrnfvQ/8
TDvTT4P7IqiWerO/w5o4PaKTLv19N2yRCHALDyfnc2NxL978zwoFqCZiWBCfJgwhER1dNOiTMwDf
3XmAwn3R4h58MLSvCVJMbHp6MfEHQsXOvo7LcQ917MJDsZvriFUN3XvlTP25T9Xck2D5tvYjtHu7
5XXKAaRlEYDNDWZ7aT22zXvQJX/sNG3MiWTdA9nXrlfd7HpaqvaxgfIrqVXr8DKbYO87qzO5ppdx
HXUSdXjxEDVhGOusD3118on1lXGwDg3vhJStYGYO1c8Tff8xaoMbtO1tM4in+teZK7GCWTF8sILZ
zxBQ8DB8JKviBQ3Kk6gillq1zBlvveeM4wxtfLx7wSbuKFGmPK0OdiKce1ONP6786mGt3zhJYTJv
vjn7GV03P8mX5Wk20C7l9bBNKCyKDvq5eRXGOIxiEdAq/6biCVN23DaeinmfmRNyP4H3lpUTVVeH
pGajYte8tO1q9TLcPcHQ1MqVX1Ink3s1qEy8rHdN69Sx8i61BYkLRVSfcUpSIm1UVr3OvBXWRDBh
6rlsmDrTbATZiT7b33TH5Ok4Tx2VtHnG/qD8hkPU6Co4VNhCKE/cuXntlebiZsLuEeYWztnIeJhD
ZHRXZufCahFtb5jIsgSCVGOMLguNGTBTitzwZZFqtKSubJnWbXDfx3fz5GtXt9TNYqNSAI3SnW5i
HsgPh7e3mbxRKmSdlTKS8XUga/KSmWVz9opvVOPL8sM3AM9NSrQnmCuwV55tUo+tWddT3PuyXZsf
OtQtYbWnC3PZ/uXhLvoqs2kO6DsvFEL/GN5p2cZIui3WJGabs+wYfkPg7b7eb97dL2AD9uMeJMI5
YOV1/Q+zLyMjfkJ+qH94xry3xQXMv7JVV3g3xVXdnjccvQOZDRpiZTAgdco5BA+bOUZYCoyPaE1M
MjC+pFk47tCEbVhyu5anpBc6PuvaxKXSnyIwbXmRHVrm5QRT55kuG/d87kIQw5w7S+iKd+jR9CR7
M8QvEQs2P3FgaK75os9XLPk+oECQMkAcdX8C2UcX6Zmb3t9tSnQLZIU1vlshlAa4aZsQp0VmzIVP
I4EWAhOyUlAVDbBeGlBiPnGN+MDQ7VcbHfRUQDTcuBz6yI1gC8Hf5ofPi+HhJ2WW+e7QR/Zmob/H
UXvcca0sSvde+hJ78bjJiD3KfowP3EZlMfdGNDr9knOhy5LQpAayvq14ehbeNusg0csYjDvFWxVR
g0BLuExiS+Rm/h6Lecs3gpoh9C2TfGmKQTvYMT1R/9iXpJ/tuvohmBw5jLLH260CiHi108Zo4Yii
kCHF2XpdRjgCkbpcmc+SvKMb04kFksISJcPAN9pWMd65B8ZiH0zkcV5x7rQDTGDRNhZxBzyVt3tN
Kii5HePkjTVmvSbD/ui4MRNS/QM1ztsrnHrVrii7KWL4itA0PLkeTwZfePtz8q85SYygMvfzHakl
e2pvTqkGJeEaP+c8x56cgUcx7+fAUYbbFJ+fVyT+gJRcCmnxbNDM4EYgwxTl3UGbSqrB3AM/TnwL
loq+JleRzI8Hl+9BjAVznGk30B2ZlUt5/ZScl5T39zAl7vYiAknWOd4LpH6wr0zKiH/wxg234d9d
nR4pVBTKVYpjlitNR+k3XM1szfM1xy2Tpte/d9M84Cy7DzQ8ZcVzFadei7IRu4F8V+M/xfnsKkR8
NxhvpGHsi4fsOl84xPgA1PzwqbM1GAJY0B+bE56nnjDrNPRm0AMpwCwfNAa4SciSOizZlv2KV9Wd
b8bLGOuURHlM3FC/A+cKLpnnYEC5zgwmJv9dm7rW52pEpBo80LcaeEXt+tXqurnEWLKGH6cR7v3b
qOU2SLM5Of9jiz4qCSOXGzEzdEtGxV3PMimzsWHlz62yv62iLdedhC/mN1lVa0D0x9XBBV6Ctp5v
pzVsVgh3W8PvYB2dvPPkO7g5a90iZj7n6Cr+a4NxcvVewOQG/pcL52TVPjcnZvlSTKVbEhguFqZX
Dfs6v/WvOFXUxFqZ7zHBIjxScNgUWDzKxNixRmTeFbtOLrqPIsvjgBCT25QFa6PNpQxKafzETJa1
sC6stI0Md3PZYCTFatjushPpV2JF+0K6DDcjP33zWdg+PyzoSOH4yH8rErz8RbItJ4ad7uUF+XdK
NHvLB83S9Tqqqbly+RzGoIMuOMpBe1N+Yy9Ho32JWa/brU2beo2zdYr9f8DNKmLMPLlbtj/2hc1j
h8gevsJyxfmbBdoeoZSQSx/hjZmnW/rTKtU4DUGEwgURKpmUfuyTot3HMdzMYXVgC/v2XBwXYWEi
LaAcjH72cfwF69bpg6HIOFojYyUGP68++jHM5n6tAqL8Y44rrh0BcdMFW1KIWnw8ilbKLwGDmKV5
2mBfOGvipY7tp6xwOFPKYYIWnDbO6dSxPKuU8YISROiq1zQ4NxBxUKUnJoSMUOHML38ttkhn8y5z
AMxMzBvMlqaY2WMoWnF4hedhi/m5KzObD3poIfOEx2xDr7VpUB+xQaQZq/YJRgkeIBNRNXmXGgnH
ZYgfEcROjNJUkGCmQH0KAEGSJDmyE+o4wTLMYbBzAd8BZ+7onURgI/04ywj2RoSuH1AMHPSuNIpl
cq5pNl7Oe1riYQ08gfsVQwTEDSgexzo9Bdmdchv2eNOLxXzBDsHQAMZCOvbwf0y+V3a5bPR3ww4R
uHxrTPhhn77TAknZUuFw7Aqf5hRgOHSpITkNp+CY1wzvHhI0/7QPGNGKh7oStnh15kceW+0PDk3e
GivV5o8ZVaz29K2a7Z+N4QotNlDXCl6OECV6gidoBvkDmBJjv3dYXnDDbTHPS/mDayUpDcxF8BZx
x6KW9KnmafTmxh/DVarFLK7cg4fndvmUXOjpAw6ix3g9kLHL8rgMcG565Sif+DiQYrVns5ABClHS
BrCgDZPAVK4ynSE2eYktWQu2DSmooxU0X1saRLuBQz11IsDRy+G1+Ugx3wS5FUGlbiuUzozQgp8V
RPqqLS7u40zagYA0MLBDpqdAW/DikmgGusZMbAO5NyCHsjdyyGHn607d9wLqF/SoU/EBbGZzuv19
IFgpNRe81N3ubJ9MG0/FJW2+6iwVp3KILc5rAg1r55acsVRibcjWX/Tuf5juj/e9b7YwOPmp5Zi5
pPiLukHlLwAdxMi2gWF0O/s9FGL8ioG0rczRAVhwl+118Xa6a3hL/j9KPkdnK+UMOq/YmviuZONt
BE3BJEfHeMCwFdz2K1OnSnnZRoPym2rCLuaKf/2YtIzPWI10vxFaSTu85/fc/Iais6J0EnXLDNmV
M/lYu4NJi0mR3itM6jUUK5V7Ix2na/VMxD81Iwt+aM1gvxAULSZtKh50OKSJ4QRJwhNZcAvam9QY
0O962za967aiwfXlhCehxuk43JRyyMLDbGheez47HRata7Y39jt0IRL6Q1gi1QLOt7q1hj+hbpBQ
gdaE/B3yn0Tl5RRASq0h9jwEvmh4G1jEEf0d+cmfU1CQ8XacJ9bB3kqwqQ2wLdtNGzcLGmrZlrhO
hObZJ4ezEl9QemaDs4Fqi/yBQ+afM+syR0mZmEh20NJQKg4o85wxzIHlSCLdmCJWQMQ9hg0M/XIe
SFaiqKD8jOOWTJo057vU/l1slSQUb0mj/anNGVSk9cvEk/S6JklWbYRYoYJkakwp2/YSeEXQo17S
CB8BsVd2iJBqGUqmaW2HoRyGP0usk0fuWrb12UnTbRaOxSlCzujtFlAMwInDcJtxsmDNt92KYZMq
n1CKNMjqCKpovUbywD+OZpZymnCsyLEG/rnGXV1qMLteNWbH7GjjAMkXaHOt5ItSOvHODxIx4mVC
nuwMnm0yoUifOSAGM+51gT8PKaYJ/kY+gjBOcD7dlVUopV9tvlbrtrn2OUXT7Gzf3GWYYf3Afslx
yI322+MP5Oq45oRtBLwl0IPDxZtxkcSl5WxztO/s8J2e/CJaHMzGdmd1URUeBxJnWrnMRNp/iKh6
ojZzUInATm/g5yC7Zz1EQ6QRjjO+xYFrdHafacaBr8ma+hWqFcuKgtXLSCnLthz7LwICxbIft2Nx
nefy8oOsLY5+SkZ/mxXsIimlYMVmzxwnd54vIojJlj/OqTb50NeYAoN6aD8WmFUOB8qbiL+SRbQW
zMbgzoD9gQaSuCrVDJCILbK5WWV/rcrdJzvVVqaiCLN47UxSeXIsTlJG8oiAUBmcnbLFMh/FXsti
7+Nk2kV+FXdwroZ7ji4o9nd2vk73G3EPBTx/gWczPsUnx8Z+jb2aaYwo4/kBY9TmYVyz1fiNQFBS
Of2pYQQOb/Pn4OJP7KzuMi7EbuTlOW/94QzXT7+fEdwdu9bV6wcol5xSdwKi5TRF4ipmZwqsPxO2
p8GntwK6Hgk6LQCkaE5XUo6g+Di5DbwMKbp5YWj0RlYTieI1ybAQk9jLIywdTFOpNMSSFZZB4EGZ
pW5Z+Ec4xHKnRANBgDXt/4Ip8EUBB2sYewlFiMWK443Od8Xp8/Pb6PGHNae+HJ39x7ZVmfDE33AC
/fYHVarjtynChm/02mCWDHbEoBD8u23A/1Cfg/tbx1QGVGSGFT7jZ3aDOzY8Ic4lKy3CQQSXCYD1
RMdw8ogjKQP+XBZxeZN/CuIp9toMeHMBMLc/LFX5qJzkijN6QOmxv2eHjnWYYywI49qBy/mJ1piN
ZeIf8jQ4b0C7xOdRJB7dSLNPs8vglWg2ZMJPgQZanwkT3ka+fUhv8N0ws3wtyIk3ynhJIcHMkBxK
3DtO2J9iNc0Y/c17xSJiwraPH23ZyGi/qMXQY0DXC1qMgR9EBy6YYjoHTgP3AKoc68S9H+ixjeSE
C2tw3NxXaoHmfREsYM8SyD+MRVxzg9mrmIkM+bc9Y8JBE9fJK7SDMcGbAk25Rc1H8fEaHnwXYwQB
2Li3aJFAt2tUYnh+tN3ybiEkwqsZP8Gaq8npLywhJiArYDoG2q8jgynTwSLEge2LnSSVxwpjrjIU
g4qmfRseGdueM4cufAzkWYHnQL0RbmVv7Vg8JrdVSByEV6Yjnm6+xIeyybGPz3C9PhDyzDSLKAME
W8IcMUZzA0KycIkycAEPeFVMrxmnhq4TDUEn2Oz7wSHE3uDMvBEX4RNtkGpxR2A7ueijETbWpr4E
6ofQRTjG9aeWh79lVWAKHcsU1w77Z9yfO6G4paIV10OcTQbPoD8ld96GhuaTC7pPQyn2s6JQYa2j
VucovvSofpo25ZpLTpMa/pJmPsyjUSRKPeTZx+TrfvgPaqeYkg3rc96E2suTcp73Pzpd+HKuMfeC
lwEXz8mNNqDhtMwuafPQW4U+XmIyWyPaVfYwscPj6smZLwIpNnUiTy3skS1qyfhnmE4Pyd60j30r
7L1cElSdpUAPe0d/ctKl+C4H2PSRiqcPZUtlC+AjiPQDPWPKGAGLRjhHN2f7IyJDAmzcuN/lVo6G
A7RzHbObIqr2BjvMvfHVWIRzZsblG09V8uxo/hjtIrLTEoN/8mmJEJcjFvcpyrDKRK7MmdhyZ6S6
7nqmM8NgL7M5cTEG86hyEQlZsS6fC5xdJibPQAecnUecEikb3NTKI2RBzFh7l1GzTQy9zsANiUx2
g76E9oU6vchc8axnjULj0tbgVCRqqsWs6Df92/yYfjgcn9YKORjfDw2ICwXLEtvBSmurQ8qiAtdi
1UGuiQfekG1q84efERUhHkc1Cgk10zCjJdEG6y0lBAQ9b7VM9chZXXjCcjxlY5Ub+xwgIThgZv9L
yyAGaUMTCueLdqas+OMhHu9P8peaNtYkaDSxdKOgfuS43Q549A7+bXhdM4shX4D1Q9spFgfCbAFl
UlVpucm9o6U4RF2/79KV1s756+cI8ziqGbfyni1TWVWEZI8JNWbJXL1LvA9vWathWXdSUak/T04n
KvuPfssvXTkmL162mFA43L37/B4rE5AqjWLkkVmvAYaVDvWegFj8pkpYZxVYV6TCg7t1I0d9T4Y8
mJLCfT+4VApbi2cdLsaPCIblycCB2WqBbvUDLvqq8UeXc4WEIbaC5wKg2ONZ4TEBtJQn4ARygZ0T
obyAE/A4qOv5wH6VJajWrTFVhJUsHWpBEqEpwqnLTcNrhyGMT4i0ExE5dahZ9Y6jxTSZPXrHgUpn
AuCeVL26p/tqb2xpAJsrkBE+Na+XZRCwz7gg08rvDqzt2fXFG6yOgL+s7cEm/hB0p6LCOvJQkWUZ
ko6ZViAMAuZY6A+354dljOwtw8gOKETXluOePpGMMQ59qQtQ+fxILGLURJsJkaXTRVZhi/wxGrEQ
YzcKUyRcNHjTggP22tstlS0dMoYkIiDZA7XffolCcGBNDL/U9NqbRtOK0obVdzTB4MhbgkRGoXLY
nqMPL7mu0uZA8ERrZg7Ah63tr8/I/e+a3DZ+gDKFxlgzfaPHLDRJhk+XgfXhHrB5CqvOVhkLDsI9
sdtr1J94obUSfNxsn3g2nm/5avh5sG1EzYFAMsfVeaUPvzt6L8Gu2NzqiPcU5GtHcNGI1iuhpATs
hO8+uic/45pZrC1SnVmbGYXunQ6KivQTf7x2buR7R+0BTSusPmYzMAtFawKsiZgYQ3oannSbrgVx
raTg3XtiiYqDkJ0+yKM/MvJPear2Pt61Kz1XryQhu3BYsef+3VIR8MOcs5SPf4o57i4XEy1nYM1d
kNpO/iuilgygyMreHuGmvS9DDGOfm5xdPXlSxoUMkCxV27IMj2ziwaxca9aT+VjZBU1AIJ1Z8m5w
YHiQT8Sadmvm0JszQFbEbnYHHY+N1Zw26xIITRirBKmCJ3+IuL5azZZJfxYmTYK2IbxOeKRCevsV
Y/xacABYxkhXDhY2oDzOH6EUojcfHJYOzbAAvnSrKdDey1/bRk8Z6hZgL00WNaiAtGsevksQ8yGv
vN6bhn8ApkewHLnLhHzigjmEMwMNDHGt5xMDsd1oZ3gy5FPSGdK9155AUpHoTdjEcS/8yZUxX2E5
yn/fs6u9588crAnGlNiUvCAkbL7UnmNsD6G9ZSYPBCdvu7ewRn1IuWEaCw7UOVgZOBsTfJzUZyAo
DO5hldE+4Au6LrC/xr7MmuKGI8zip2fg1za3uyA0gmCU8PtXYhkxNZQYqrkkpzCY0CcDxQ2uGAA6
RyzbOLjnolUXSlgKYxkSm9tTCUG9RTeeQRuXB+85a6E5wVNh9zQjuApwZLsxu7Ciowu0q8fMP+YX
gSBJHbFCAZmJY90DDJm6GPbwaXSiY3TeSTAyBtiYuJurmxuM2YUC84t0GFnR5L1qDNGkjxvJnUFH
1JaM9zWZa3h5RkRt+Y3kX5mfovDVKNRB5KRQ4T98jRHHhZSmnxV0OLiVDGcYicx6SyWsoXPhhPap
h/AfXxk4hv4P4Nz9PDi62SskcoLmoA5zG50PJBdw8d2EJpqo2D1Ltj3jQmP2S5rpFOdDEAR9CFOR
8dx6tH6/o8eFgPidElQaLNzlgtoFbyUaf/xC2Tz98mrf49bkF3OOJUO039gpC1hGLqi4KAEXFf9H
5u0u9pkxyteQUhx0DZVSNn579OUEuLME5SBa8+QIniB/QANFXG17AN1D+81cp8/sFF0ldJBJ9LD0
oMSD80tF2mUNIi9g/b/ooklIIiVEAozlpTIraXjILOzvWPfRRVNI9aD6T/6TDYmE+lcgedFfTh00
hMEg6I88j58aTAYOsx3QMNtvqqxVzdQhYITLp0xHuQso1dsxrC6FPkJRrze7mnVwmD6w5i7ZiyiW
kP2Qg26tRSCITvUXeiCfUPZNBdSBWinvZjyn1Fg4NJMFpw91IDevi6uGcsa9+cUybmHFaVaYuLYz
DXSYltXPX+GdZpKztiIh2L10nSvp1ORXjy/g+W2SExfn6A2n3UbAYjcrE8jNYDCucMoV5HmCogOg
AUu+6D7FS0bySErnvDoe3E/Tfd28G6qd4ReABp8l60X1GlMKGqPO8OQ1Zjwq3cIkQp3z84gzxqoB
JY2YuBh83r6KCegIbJHQ0ebduf4ZPSRneJuUJKCT2Iqrqeqp86dbYMOKb/VnoA6vXafgKY6MdXf0
bQ1KvKMbw8ceJr3gGObF2U99lfBIet8qXDy4gNh19rsZEyZYFn87YQMX/uh0DjTygb7M4u92Ybew
aANPhXtHXEwmDOO7G3yXVCIbFZOi8ZVXpF2cN6icah78o7vLjX1Pk4yXmtbg4RATSSbozivb0jIB
vr/K5Mue3GSaDvvKHdxpG128QUABAOERwm64p4YVO6Inog9U4dodf76rPlJReOjORzHPzP1gaJBc
MYtIby+bPlaBtm/bJyM87PAmI6yZeRKd8ZoACUMzK4uwCu0Lot9TUBvOAx+2yn2xT/ZbSxWZ4sVp
VFnJtjA8I78cXVWT30Xr86VFIDBFTGPsjncPnm/rAHZ9TlF93PdmE361M/i+rR3xTbi4MaZW0Jc7
786og0H4nWVOCZHsPtbDo5AGCi+8xhDxLws8QcfCFncmPQU6IUMe1cH/Aydp0dkxtFa9ZgUVWqd3
LqIDWvJogZ2TU3glxwLmrhiWsj+SJ14TY66jdYKRTi5Hp9Xu16vTcdAlCNNqFgm3W8fB5gI427v8
geRgIrVbLmq/ySZ+E4OgvQytvFq+8XZ2fWWCQuLDdvG+mZnUygXGaVAhOAa62SksERxd/VfW8VvY
qj59pYcve3W1L3jPOrsXrO34+mBnESJuMRRO9h4jtTtdvRZ2DnPM4G+YSTSd8zMxMOEk+XJ9PAdP
UJwdT3Ln5YLS1syh0tio2Jw4F0d3KafZ0vSovDm6f/L3KOmKsVYOzie393TeT6YrVfdJsf+cNhj+
txj1ddofNrMadO/BDD4+N2/QF0qjEaVZ26LaULGJnnAtJmzHlBUVnv0taLv1g4gDBW1nCpvdq/bu
VEmuU0wUAdDK4OosDo7Bs146iyo8lL13y0NZ9Gj4BltN6WNXUQ1e033HfCe3/sGFst5v8POxDiu9
dJQuK7qvK3+f4+Dc757+ZFi1LHFETLqba8cu+AYLs8NkE9ETR/9BMpHhze6ojsFxtt9cneo3G2P1
8yJuf+gJ/l7uocFgMSdRG9+tyj4NSzj3R3T5uA8qDAymedJJu7k53+/oDMbmN9A03twW4aRWqN69
F84UFPEH+9m225S3yJcq5oibVv21RUVQag6QP4zouRVoe84nTvSdtevGKh1N5b8Bh+oAVQn4Ypm9
X/br2zs2//Dlr0MdT0YSFYBFcFI6EHrect8v69aO1Ph1dW7kS1ZhN6vDqu43Dr1F17r+odZpgrmi
ezx6NU7imlk+/IWxbMTn4N12e+cRV6hc4L2/+lBJ0nGw0O4cb+eGVaPcUN2jfbuYdPTqRPFRF5Uu
YizQ3zCDvxDMGG80cBZ82VigYN+gohAUTDvrwOdnFCsMEVf2m5HbI/oT9FZ4TiBtYTx6Ab/BvWKS
+enJsHObuvi7FJhXsFvgfo4FDkwoaXjmU0ycUZfiFSoah2YSEMa7fleEBItk14dWcPnIfB5Zd2LL
tOC35RPBBdNOYdXsqRGaCk6+C+Xs0Zaf/3Eoy0TuwCtqo3cE4eDIobuAVZbvQe0g+AfnFEyU6AD1
pMVBhQO0fFVRTBSOOrmiHryMGzhDFbE2w7qEc1+weoghKlw0GgO2px6OUNSyjQCnKH7eADvBU2rw
mICgdAP+YXOe3vyHL6ZXWrCwblGjJ+XgPl5AzKyl1qADZAvgF+VXZ/IXfDJKzSN/SjipfMQfRkw4
QpdXaCU6hM7N2feUdN/D+trp2pY+LManzS67bF7YzK6MhrnLijlqrXpCB3DHXxdKqsH1bwTK7zrv
sh1W+AFCmQ6Fe1xPGjN+kG/sXTAYwKNWHkkaUvzY++hsKeXrCESeBpT61IApkUJMeA2ud0hBxKbk
tyLV566PWd/xNb2Gr8HjCqe1988zFoGNtG5wHmAWY33j5rjld1atKGTUdyUUyp6XuaToWaInOMF2
C1wj1cwZ4IAarGvpEZ7bS1orOrk5R3V4c0+ycWnjO+9TB/zNPrpdzVJxb+uw6RDgYC+mVe+a1L2a
CI2r6n1PQGCKK6PfrNtQme4xTtC8yv37ZS2xAn5gONpxjF/spzlpmWJwgOEKh+4H8dIpp8ANDuis
2sCvf4A6uDtQbXZw0gGVljoZyJHBbeNX7eHaGr94SNincElH5W9C9b0gFbDEtSfngDE6SeFgwk1q
uJ215HuDU+n+Fwx0wEb3dXbP4LjWGMOy7slxQAPmfJ0WurThLVDd86gdXnGhdKG2qG9Qhy04snDX
7WDZcBDRWrdmgr3Tb3u70RlfGAwj+B693qwFnfexzr0/hqecieheJg7VhPebMnybgz/xvWFOY7kB
xRrRERDsjWOx2gI7xXTBhi2wWhvpEGRSggAmrpbCzNsB/bLOdAIDHpcJsQnOYsQ01g5fGN1mTkgb
ftAY+F3G+TDwImHCZbzpd3FkgN7Bzoayly0I8RKiXXoG2mQViePFKZwnWiZmNK/hBZ2IVOI02Ohm
mUCETGKRsLu4Cvjer7EX3g8ix370kiVNL3xQxFwvSghZaRmCcLuxFoXLJRVokX+OYTgiqnz6b0GM
hFMqoa1Jz2boFf5cgCTQzongNqK84WnAtoMd6NCnt772rjFqMAQLKVpIlGEriKy4htLprHg8HCEZ
b4NCtwkYsXgXdthzNlZ7rZ7FUzB5ZDwo/XG1bi5fI5FzOo1tG1+QgBtveBZc35Gh7tpW3MqWee4L
zQP3msVccx9vAQ4IL7smTucctD3WM9OFC/8A+YOhj/hgtZhr4ja01lq88I+9IxSdybwJXj7o6Brx
2/nQg3D9E4Wliq2mk/AEcp3wsRj7a5HTizUCfv8zLjhUdm8yc5bchzG0MAeLWU1lWc8Y5gK6Qid4
MYU1/GImUvgJLBr/HsrdZH88uhmHKdcBX4kWuH2SCGGcLUFouHWpncbcJ+a3GO6VaG1QfhClnP/v
zJLZmGkxNm628zUEHMatUW5xzsrtRLcnO+k2L8BUu2AHbZD30SfqN8HFAcg8g1b86q5WqxH7BCav
NPHTPCfTaOeyOOAEbXpCjmiYXU4hon7leBD6WvjZLcO/IqwRwY509i4oFUtC3PkkHJ0/EY28EEky
DtgFxVqAMUfTX8ijnUvjBWQKHINUC6Qk9TlkAbRYrdKKveAD+dag3+gS1oKXg36xVnmTyuFT4GAD
LM6Lw8X94I7f3M0DVY642k4vkCn8A+6M4QNEJZJXj1zcUpPjRN6ZQ81hskHiN3IOlS8T+MydAcbN
Y4gXXpZfzhsoZ6ZM8wgNVnkrYIuFJ/IKFDmA+HWoMd5IP48p4ZFaTwEafIEGRNr6UIZgk6jECVEE
LCns/Mrb36NThb2htqaSvPORKLiftt+kEL/4Sg2ol9sPvrFDnxjZXw1ryOPqoPWLd1pXfze/fu4Q
IxKN1HTVIW9k9N4VBq30hpyqTIE4dwwSuyONVo04i5f7RQrtfdtWyUOKYVlj+u46FKZU8eWE7rSN
pGy0UOgm+XEN0OHt0AoswOtaHk3mjdCxoAY0BFFKkKhFmCgjErmaj8igMUMmgB/ghC7i0oxkZsen
NeTfJBDx5e/j9kzDQvImRpMDYDngztIum9aBKSv6R5sD1gjarFEqBEoa25jRaTcAJuz8/xKTzpoF
wD3WMoaSaVO58izuOwySyM1a8WI8FS6j5Yn1MdyTCo8Zg4O/WSr09iBNDQmr/2Dl4KrJT8vHarvH
1/EW0at3ivnOd5oraiSKITAJarGmQw8hXJGGHreUugDI0xDRB+QPnTMq1dJGuPjymzMufssQ3pk/
WnwpS7QRpQlIncjdhDMm6lT8i14pJwOeVfR5WHSAtHE8EJ1zj6DlsAex0O0254TSuMVEBRmGinwA
Tk6+8CS7uUG3b9+gKODmcE4dGHj94SISiHsHYeiMZRJ9KyST2CngsixUbWT4uVC4htlnyBOOhNBy
QLePjdqEJ6hgJ4eLDwQUksH/vQ1pzP8+PJjBofexGKyDCGEr4FSy7y4WECk4K1tKJiJDQlVEJapa
KOzYjDKpJ+Ecf8y6Hf12J1vmy6f8FkMiHE9yVwV4kQIuj9ZgHUhbuZHY79qSuCrSKO4f0reVwjcF
QywZaBTbZeFsGW0AjQQi/2WPyTYyZevQxJmBBx+bEV4V9Z/2A8kB0Xlu2TH8nLfNKnZWwYJF7PBh
QFLoeXY3oFQyeRxcfhkYFRyVxwWFnCw5WDz7OGEXE2yWxY+VhiBcR5qicxYi9Az9p6dwhMH4pblM
YslvyYXirUU+vphfeTGRwskSaJKrIdirhowcJlLsOSQR1yDFhY8PSyFmpjy8oIJCrFfcP3YZOF9J
4WZXQwoA61DLRpiXvswBopmuOIhVMGk2PpEj/GhjleRnrmJmYIfaSR9OxA2QCzafz7FSAB7hP1xd
kij5NPK4yJtJwC0XgF8BAz4vz0nH60CmyGehgyKhmLVM0YEeeYEuG7tYLvRONFGZ1AfplnxT1gec
CBuoQSN2IkD3lr/tFvEY3wML7hK8yYkQ8ZvBugtkJz4RlPR0RfQgl+yXokjw7n6g8D1ACfgS2PAw
7crtFopFLiLbLzC0/RB5JMpDhmMJOodtljvNxZOJTjmEAKZFNPnKxXyMts5adaNVX9QM+xkG9TJI
38cpJwTCFcIFDSiaXhI/UcjJUhKKxdpNYHa844JdWtbrGjvb6L/AW/iTAmnxwUWL1Bwwt0mMLDJZ
fvsR7iaP8AqfZJD49zKfO0dsGNDKQUIJYj/lHkqGbiuVm4x2RZQnffk+TSDM41xUJni8CWYvl+S/
fQi70IgLHOxZmSUqkW9f7rvIWZ8Yweje/+tzwrn97S7iJn8rbMA/ms5rOXFuicJPpCoBQkK3yhJB
BBNvKMBYIqMMPP35mvlPucae8WDACnt3r16hXzvNXymxU8yYYIw77MMdBk5vX4ZfQkyRe03s+bgc
uR7h0ioed+M3R3gh3xUqTMu7TbnyiFHGA36lTdgD+ecLB3l5j4alzPi1Vb+/qjnzK+49+Dvy7HIk
Ebg54k0j6S/CI6wHjVsOGMNxmmVNSgIx/xfeKlb24rEvxYEM3eRy5ZiKB86LExTjsIf+Evv5SPzu
JX+UE45kyeoz2XRgjEGg47kbzrbEQHF/ybPIuIJRLhJpyCzCJcHEL8GwrhvEYl4PjVQIGjIVIXUA
ISCDDYJbyoFs6nAzBArHHJhonlbQtYK/N9NWGmtqVendS3sE5Y7ajaA7+y0mX28gxvFoZO+uwfzl
M8eC0W9z5/ESlFiAzdwst7v15/yu+tew20HJ/V8xoszUCLYUYVCa/2HO3U65sdE2yhh+tdnvOeZS
VC36dOmThZx9Tgcs5E58WujD2pNbpzNjDccph3Mpq5UsL+x4UsXJQuh2Kvyz4X+GCL6ggjLuhNLr
AKRwmjjNBxDKe4GxDIfFbYXNljFa2tiTFEIel0JjL1j8GnqG2RakGRzFbbOqbcEDUIpCkzh/Cwdg
aUfR3RRa02l+47UYDK6ZCiJvorC7UyqVrP5dSihIohsVBqdiz2Yt2Kp+NW7tNC9nivxO/IReD6s4
01WDaxdKOmFV33KjBHRgIj4iUnnZzvwuNt1EcdsfRpwKdOAf8ySWOdcmaDPKGd7ilEwtj9NiwF5A
sPqxr0GkPp3T06mPDLlh+fxq+2p/rsNOOextMjzf1UmyyxZESDTuDTsKLtwuC+Shce9tp4u52NNt
c4u2cXTRGDfjkpXZ75uXq0E26GLoWime1qHdyyjpjS5NDcp5LmaYPSg3U9JLSlZ8VqHaw33ms+0T
CYVWizbk6ZlFHxhaPRqFo2Rr+EKPk30+bMeggFeKDzr8yYOBFMbo8yO6RNVw77iHYxHSpVpioobC
0Go/vCeMJ9oeboXLsfXzgTV1sUJzD28KkwNQb1yUwCnxaH9ZBajf+jXFYNeYdqaaY8zFcoM+SL5A
pVKwhSbfFe8K/bfzpL4wJOnVru0SZXq6IK3muRgh98qwWSv4hZnedP1q1ZF8xcnV8jPnNBioYftH
+xkr9P28AiCYMjd3CTbBL7ovtGH0b+sGcmQyPo3Po10VFtiMAGsA7gqFyVwjnEjicljEMFch3NoA
yTd03F5Fr9vMrkC6yh/JqMi0aPxafzu638D4a3sZBl9iUfcYvP7eTsvFbO4K/gC25aBZgtwaoQxj
VIIrNfMmeAB+emSA0gPXbo0rBkTJ7A8s6GmXw5KwzRkdNPPu1+b9g7b1YiHysNdIyB7jxO643PXu
DjAxqUH/PrZ66PinQTM+NbZ/KKODOua3tx6mNVbHBnXegX7SLt+8O57iA9LCxPmzuAZt74VILz3Z
qocnkOZpD8t9eCgMiRz1Czo1lq+g5ReOYC2DQ5tcRttXYw6se5j6DFnUJ7p9ajc+35dE8w450Ml8
mjla3HgDF5KTGvPyfrrXnNxtHxg/2N3p5XiZcxW0znaIVRzVVoiRA6gN9k9oqY/j8aBwbiG87AUZ
tcQSDHCGsYzoOgJMGjcOb5VrgX65/WvwfM2hu9Hiy8AY6la1wgQxaluj3YsevPEEvrAAgrkOrngg
X/vbgUqvkDCpmwoprd6HjzlkIPxCMJm9YDnJ/+X9ZMjb6whOwjQrt8YNsMhhfPHH2PT5B/+KNviE
u8rSJ3BPQNgdpBSQg8MnMocvu8OysnqcrCfgVPnX9SUptDtRD8qw68NfxVyRyVHL5wpiUOEZvjkR
8Ku3eoTViatF2M4viAi70a5tRdCpjvxp2XJ1rVEe5gvVq3cf+ntxmiNM0m8tsrDkMIVckAIcXKcj
xrOUw2vLR6UN325grdewlIGaWrw2+kRROP7Y7oew1B7Vkq8Hc7ucdoBxnnTcEMYJRvVzl99v3Vrg
d4gd5GWc/eirTtdz2554OrIfATQ4o2g0QukA9MEp8tdcSKTqXgC3BJOG+8Ss+e1dreUnwtUZA+/P
Mo1L1pGDUCOxSxKrz/ES4xZ+O5Jgz8Ru4tSMoYdQ9OQuxjz00OXuJVHn6xlPaT5PInQn+zTuhZok
p118IV2KcT10MFgAt8gIuthpiN+9Fp73xXo8PeKnczz6vNiFyh4HV+eI43df5uZEk8VIYhPIAa4C
XdEOJZXpqWL/Q7I0tz9D3qmY45Othwc80eaMuIZn3txSvIx6zrEMnku/7GsdFjG35+DFrTtFYxk0
Umc7/cOYCR/sVoJp1xlkDn+lKaueMboNkZZjdoJZDV/HzGO8E/vK3ak61sn/rleFp8bLaiUO3AP6
o6W7jRknuLqn+K8dhlGMr11o9Hcwu9OYLOeca6oXn5lzc7OsQX3kArsv0insKGArvgkbHYNTVA7+
8jDA4xOWvVRqEwfSHhUGcCYrpA34k3goGeCkIKxH1CmXk6s60O4T5wYqrwV33gVel9aItYparO9M
/qIZy1Q1ngc1BC53OcY4BeWpuPPYgrgNWJang4Hh97hwEiYa8EV9+FVFmAGk9Shs3EioWWAzIltD
5oBLboe1k07AnjfEW3KRCTDWs+w1qco4m41gu9ttawYhCBAZUHb6AANPrXpqwKWK9P1zY9ewbTKG
gSJ8Q+jAMji+0kjpyyusBRV8nT08sLOQDovQSBk20GmQ6fxwntPmB+RtBiEJbeRfxGKLkwVWdDPc
xeARvBgQCpojJq+1D7PpCdFuogwCe115couAlENDO5LYPG/zriYBqjPgjgjJH9xemnxI4rB2INWB
dZxdKE2THNEDREWmKsKDZ4Dp2sZaBgSesDDU/dbmbEmtK2YG3OcIDWE3Lan/xFoj8X4ploS8Y8IU
E/aXNDLyYA8AD7GxMA4UL/doOVxoPVY/oSN6eVCKMEquXElUohRBqDUHKTpDjRHHEHSEkKTSL747
Y2A0py8HJESXPqE+41cgrYNiPpjQ8wIIo82t+spYJkQ54bG0bIFOJcQBQJYYB3C2mGA46I2MEOAp
h3RLwjfaLf5CB0IHDEeJCQZCAHr/P43Rhpy6BUEqk/pQUI3v9zGtDDS5FT8tDTNTG5sjzE38JZzQ
qAyGt9ElkPKePkP6R/GuOIe5g9WF9YuhILsrZeIdSw6hxn48RIBQSelVYTAi4Xo5SMxE2fQc6AhN
aXljmqVvFgf4hyRaiZYuXeH5Y30GYBxf/5HCVaMPvw2GputNTeDwB0HevuXVoSqZEu4Gv7uX1++B
fp7ozNPxzTr/iFMH9L9Q48QyrYc0/Hsl2aQD5UiUbS9P0r0rxFmB8xfMkMagsj5hofcrPZkzhG8k
vH3OGb88jS3UBOp8Gpa9QKx4dvEbYf7KOkcfqy2KKZ5dI8I7omNv/CPNOeZCQiNiRTzia0Tb/vgX
47XlSLexm6Teizk3q1UyfYab61j7EzHhm9QTkZHRL3ctfQPrjH8BS+pDYouERgvY8olzT5O2lhCi
nIKZRJxKtbmw2lNt2h4xg3NqMAcmWEFnPLkt9ZFGxEtLsfRRhbeD6ehTGMY4iY9oZsivQZoB5890
0I6MUGQA6l59hngoq/h2wuNcCqmfxOkyAnwsvyQ8BL771ss3HQ0ORGOBtEHFkdDzigBaMzRLx1hv
p2TJHPUpr4d1KT8RdF7R9fgAkhx119A9gQinOBV0sHmhE1fg7FMYEZ63PMn9f/0GI/NvGZFOvpxR
VNzmWBiLGEIk3tOXb8odFDX900xlrp9GbbjyTM5Gdxfg/ubJP2QQpzqKv6Y0DayIdXN9CxGx+YjS
CIKenm52gXHgqrtAHEkOjaM6eBpE2Xi+qyhRWSUvWJGI35MqthD1UTx2GBDr3nmaBm0WIxbBGBCp
bzMdfPrOfTILZIbTWxZx1zaPu+rGVsKuwbTA9JNfDBewqGUKJiM/xiT/ek+qXAwYPC7EDwsiQy2i
IKcfGJKMPhhLIIWiwRJB0QnFfLGEdjo2gDC+bfqdpjOFrRu/pw8XUAkp77f7lp5PQAalz/0dNNEb
iLD2RIBiWNkC3p2Pk+o/NQwdp6QZS2svKxuAGmgH3KVk1BuC9bwOJrve5O0ni9K79T/jvxZTauPH
QCUE57WFXgB5IZKwr+CrLxlb+aGKoPFxzwg49Qy7M7Tt/XbCen22Aue3y/Up4shHkIEuSAg06ACO
vA4yXyBvCSOS6w49o8sFytXYR4dWIwKc/cG2zx3RCsk8vQmKPv+HBZRHe/trhEK0BOSbPWJodA57
H8MnQpDZPKOaswRthFWW3U2m7jKPBge9ugjf/D9ehWvVhdw5wXGXgYjAY7KZ/tFa0MHwL0ymWOre
tNyNzYIA6PEzhIoJOoXB/wOPVAJt4LfMoM/b9ewDasHEeIFZDcRz9C5Y70C9j/XoNL2NQDZgWP5g
nAjbPsSoFA2KpBCcXBafxr97OUgyzyxQL1R3Qb4eqNKv6HVicBTY8ztxEhFUEpQA7uQGNWI3Po1E
1ytgDQnAIHBIPyGFAi6++Uf2VzCK9PsQgmxtYnyRoze6Ys4rZ0pI0eSvQUrZdWIeEumTKyJVrpQh
19f2yOUDMMGuNOD09eFx/VVuCQbBala4GanV/e28y7w9qAhLj3GFGp7DJmLeA7oqorQ7x+NhJdAn
EhflKi6OPZFrLVX3yv2I+vjMr1tNau47bg4R6uhoN/zWvhrqD/wo6zEgG45POZC6jRVQAhpwmp4r
v3O4wGBKhhm0p3OQfYZJMX1loar6CUl95Y5cKv0emdug1w701GPs1VoL4+genv10rjMgIc3P5Tqg
iuMNrk7ejcHK2TXWygP6kftZX6CHIwtPyMEO72Xcc7PKywwI5Uh5E9wmycuDGaY6EOuSKS7OOjsf
+cqhrOYmCOHqTZc8Mwv3TuzExStgS5tUwf3LHpJWzsDy6erz7TlSIeFQNYM8N3yF0odiGs32Fc6Z
5rXfVrarTMwCKwzvgHqwES3drPCaBRYVutU7h1cNZwQMvLaTB4c7GRHQt520d7ddfbia1v3QwZzP
PiuH9nt4+XuVfnFevni34JvQWVmqb/htdBjVQIDTu5vmgTSdTBQMgpjzzq49t7y4zRY5MGFacNRb
qOKhGYj4k+U0WbdZQAWWcAdXpq6LHSQtxtfZoNHcM95GBToHWnCTEqixkxQL5SuOo9AJhhdCcKxq
nPsPxW6x1a/PbP0Zi17Lzm5wJHHQ5xeVYuQ8obYkZP0Tvpwct+yoiy6XEPTcUeKSaAfiYx3yAV+4
4QJ8dqzP7LHT/HZUgZ+i6zb9dPz1KO+sPrMud7cBpRPsE0e2nUYy1uA6+Kr+RJ5azNiqwprFiHYO
SXwXRSNPcR2kJLPDubPhW3ZxJPwodoMafFxzZ+RuSwlfrLWYSYHq4U0GBed81NhWJ+eE6hCg9Y2f
B4M6yJ/te/AhoO3hMMgoGCw+ZNUzef8+337pA3VzpvrZfNYJrlXQZ1Kbk6iNmGvZPGDLpHsETUAf
b7mD8bOA4+fipuKD+nFo/YtoPXrsf+JnLJShfJ61XZV+a9PEt/ENngG8CoiKT+vMyCN698/MUPzW
URhFv/dVcw5uzSD3ELzr0G8u1LedOH0OM2CCHDO0HC5Pb6R3h9QCGfcLxm1nBgjtTeFu8rfHWzeQ
eytWB4zqERlQZTUnxalU6SeqA7Owwzrajc1WvzwxrQH2Ai3A6q0ebkEWoJWQZwCeo7Cq0b5OyHGl
CwSYM0msrkZ5SMGH2hE7kYM5+5jxB3guT91u4tfheXX3zHNssG5lDoErxD8Yw+sBlZOxeuxS4rFH
OomSnBnMIVm7FXQhzWfYvXiagXA+rwIdPh/rLWm3cARapfPb+X2UqbUtRlxTxM2jxHjYT0x94nrU
S92akhK7PpXNVZ/cZN7y3foIiUWaxL3adTPoHT+V29KD9DTiEXzEzUi9SLpZVPTPmza0V+TnEAOy
EGqyddecrDX/kOrKzLBxzRoy9tb9u3DVXIb4bzWEpdfeLZv9tuof5QSN1KYsVILyULgv0ypJxVOx
49Ct9DJHbUV8eem+oFMHOFW0TK+69C9Q/PY38BJu8lkJZozvr2JnuAKWDF/9E+v+UZ2XMxUTC3Hl
i7uD1w9JxXh+e/cZjr0PfC5wuqAWrkafQRdSJttggT9o276Pb9Nmcf8Ryda+ZcV7gemfnLMXqH5G
ayB7JtpCfDXuGEK0kam1/3rMq3QY6/atx5507tifGH4ZAxIpMMC1QbzFok8lxPNpWp8LsyoZuhWR
vpGhXQ0ToWstXnErfARnfdD5+aXEnahLsd/XR611KYx3bjWdbYgOp8EfkLtUnxc0bgn3FSNg3fAY
Ij8eTgEB7qctU/z2lENbYTCwTOe/TO7ETl98YC8I0PTo/JNjaoquDqPbBWmudBcni5kNMpbJaXRO
HXYCHgFkn6E0wlD1YWncT2y1yB8w6hveGSIA/cfnAbsmkxukfbn1IDg1x+TnPam4UFoWG2sz+VT4
AmnDDgOXyYlgbbwmmonq60C6lFDUdNYwjPHQlJivY4JAdPojLoxNyz+HrwPrJKvEThgOGu58KDx8
sphtai1m5KL11vzLgjZ1dP59w1b9eYWdQY15WgkobDXDatOF5Nwwmeagzwu/sNpuHWJs98YAFwGw
Z1S4fZqxQgFSuTIYxLUEmnQGWB60xuDVwRUV8Yx6f4s1PmyFDNMGmbDLGMM8SOBjxTa2jTAhva/b
u/q3bUqelFRM/BbUH2xplDMTsSORplOHTCAzxco9jbjvaPhk5CRqFNP7plaxh1VUCKWLpbOfD5LR
t7Wa6jj1LDiI4oYoo3Pk6lAY8HrAZFj0mwwEOjytEEgYuDYcCzxU38OGNKfu4I4cLx5uVtix96lL
ewZtEkWHa+I79M8FgikhspBP3HfMIIeDkJB4+XBLFn7N73HgcyrrFyVZ29c3rE8hgvooHTQMLz8I
z1DEXHAFFQE/jBTexon+8OUw3WjzPlosZlIXDRP3g2vx3cMnlzsOSjqGrvDBXSol/LLJt0D1fJlk
c4lYlswF+PHJpnsim/Hi1iS9uu35nsmZjMfU3RXqXiTzZmnZWaT+Xl5KS7HVHa645E+mjCJgf6E2
ZDkh/oIOtvEVy/BuWC/W8aVfj8vZ3aHUdSlcG7+9aEb5+N90kZnxQMN+RtoOJKC2SV0IzIAvcM6w
TsbDgrtoiFcMCuIvgSnsUN5yFnlz4NdYC2l2BuFCRDkxU1UOCxeCy8SYyphk8mKK5BbFPLpn91tB
Fiwssiwh/HFa+7PXWlZzY9kibPKzz4AMOCCRqPbfLs2QDM2l0WfIJhcipCFRj0rg5FQsrb1LX+zS
5apSRDC0f85+9tTade5Q1qnoGyjyhMQCwPAdD8JOsIMVT4L2H0hDhsM8GsChG/c2yaI3T/5Shrwl
rBYZ+UmF3vNlVcPoksxfxu2U39MXlAE5fnJbi0eM6sqoXzSNH+9NhSMxFhnCsBr9ZwlPyRz0bJl9
VywFIqwSJxu2TRRdQAOEhglYBZiBXLiPsWn/w9LxNSqhXRTS1JYg25RFktofdg9YF+Re0bMhN2Gw
FCY0SgVDNmgStEXidiUWbXjgfj/f6cSpDr378DlUvhq7k8e/YBKLmRR/n/Hz+HNdyZ+V74jlhnTm
TQjpaARhlllsm+5aC2offJI2m9ERZY2r8MKwfXkq4UKn0CBzEO3EhuDNo1RLZ+azYxu3oF3PZn/4
heLuBXaAf4oQd4VzCtwpjwQmA1DL/ef3TUkbB/+Hz/J4CQ+TMCgRPPGa/IG+J4i9PAfevzzLaIuX
YQUNnLpSpgV8ay7KSqrb0Wi9jWnv5eH1Ec+XSPDFf68okIE8iZDDVQfdEB85w4g3/Ma21yXNRqjl
5qTxfHExMO0nQ5KLkEsZFZ6Y+jDPA9xxGMYxuujxqgn46MXBv4NfAfjlzBSXas/XmXf14C108NXo
8asB5biC32C3CSYjYzBQTPk4R2CfFhoz0O2FMITF7DGx59AWv7Rvk4pLjvY/ejg8r0EPAk3PVTzd
PS1vdMbQ4BSv53bCB3LzLoDZG8aLXImqnx/kbyLqA6L6XplsS9AnoOXIfQUVZi+hQD9XrwuAp6Jh
BuVjgv/iugZyOHELGuTa3UYmu/xzUEO7op9B2S5+YgIjyA0vn2UpEU5ED3GwMROyh7AzpBcWCZHE
uQiOKYCh8COR+vCHEYZ9nZ091Fc+CUt8D+cO+L1CLBHDL+7sgjt8L0SDrpcEOY6wlBxb/xkaPKk8
pbTUwoaQW3cLBUSWCw9HAIjALrnArow0/iVimnwlDJUZikwuzOnFP80lnZH+os+cBEWPCKjmCi4N
+poejpB7IUehPXTEzPslE5Sv/4d8fgwhJX+pUwgd88Lmp8iNTT0Shec3Yvhk5IaFRvAPbkzcFzm4
xCXKqOchUxmHvEMoWMT7EGpMnPE3zRacguhf99N/fTNZJIZXHJihebOx8Jxu4ir0usTsgmEStXij
DRcDDSzVCcO92d9o43nqwOsSutmYVGQfm1r6d2eaeuTjLoXrdeMRR6aC2hgqAR4mrwA3e9/8Zh7z
vzDnFH5l5kZEyjzmvMsM3jVDKkwkpHCRQ/yULxqcCjDYEuBWzvIQnwgUnUKi+zBoklAZah0ytphV
8azyvDKAkgMjj/jJbAl75Gm5dgncleMiPBKQZ1nZwWm/sUbsNMTnwMgS+hHVpRQbsmyuHO/LZWNb
mGLzM5bQCn5aciTl55mY2sCtOPU2CxDr/T4lNsA1uPD2BMEHfCIqSewIVucfYcm82BLYa6hiWd75
XaDJQXVMx7IDb325aOE4iTMCryxXm5QhL7oJcblZCftIXG65GoGR4cXSPFobXgDLsaEY6WH1h8xO
dtTfQKwAQLIWv5JeJDrbwm3L3bnCYZ+353GEF2DdKyh28mqyESPtLGGKIaqadx2wcrAu2SaYtyHH
h24IBRKgThv2f39zbwHJV1ytkEr/BgshoghxjL+Q+T0TepJwitp+ToCW3MnyR6hNbEOwFr9EPAjH
jkNhpPdfrKcyRTrDznPxGxRhRKQFMxXDqygCtWUkmjJKAoFtWMdkBZfJjfzC4JsBlmiUS/Lyb3sF
xQnICWwUMT4FMSyIZCLnHIcK5vfim8I/HkPKCTG9kesI6MH/4UTEnK3ON04agx1EiFwl3AhcQ5jg
SAqjJLjJj0FR4c9XV4wy4kRlgl8gj7t6kL9A+Vhq5K6j+gAGJOGU4JTg/sUEKUz+u3J5aeSufUlP
4hEktD2/SUo8kO6KtxUhhUWufAc4vDrMUHhrsl51+wbGORe325e26wYPrs0IJB9/wnrcGlCTBZWf
YlfY8Jngz/1eqHJD6jIJZoDuLBfYXqYsvDzliSyQMOsoGJ0TRC5ZjuWSEs4V7sRAhhA5aSv+rbsm
us7NJn7DapS1+7zukl0ii6zUasLSY2DD/zEy8OXvUihuVLhZ8mxQmV1eXjncQy53aQW1SArOF9EN
cltI2QM1kBcD+obBhGcJi+/Wf5Nz9gzbf0N+SjheL3rBJ/kv8nJMeigjmaZQn8u9JIXlkyyN9Oe/
2p3aiXtOBi574SOeRkos87j6+3o0I4Hciid8ASE6XoHqCjztaZ494XLJh0yeXjSVVzTx0me8VmrO
bajCPWdXG9wHwFCra1iv8IKQnxYeKmRRgAxmT0AAQgHjPQCPIgrkmaWel4oX0Ir7UGznxb/lCZEd
6E1sA2bCFWCjXirs7w2XeeJRgo1lp5fi5uyLbhErPgd69uDXHEAiF4J5D21Uj880mD9I8Ptteq4f
uhJKgSJoMTPn57tjKfHaCYg32itmOlQ/vnjYUh84xTJxMoYKeBkcQXIY/mx535iKIbWSkoryQeg6
IjeJdjuRU/as3W5eMsiAJseEEAEck5KIf5voKSgxOvZ8FN3RkWsMfa+RCM7vuOxKcfS1XOPFZV2B
oQvmL1UuJ5+l804zUw0rH3o1xXuD+w8Kke82zWLafyOn3WO1bXcHYmNDmBOnVq4IA9BViduMCRNa
QakP5FRIg/gPgW37V2z8c2oGRiNypqSFwMCJdVx2hJywEPgTYd2/wUZQ/gUZQdee/CPSbNdsebRc
iO1R6soemkxkZ5atj10X2gN7diDOA7I4sHtOzmyZX9EUUP5pIgUIjqKSZwBswmfWij6MxL54aLEA
TC7yFZ9Lcoe5HzvOneZE+h1ZK9AjYwQj7YzgJDpHgxsKaTZAHh80hBgadTFY+kIvtGUVH1fvewQx
ADO8bdTsUvKN5D79NpDeJRAETXNfs1eICoIlD9+AtruXDKGOw2f5YGZB9BP3sew77DwbQWvE8ejD
zSmTBGFqyk0lO9S/wiwfmHHpmDO6OexOBcupJXqAXlE6HdpzVMcYR4Ff8TLSK/IyvAj0Rgh6q391
4Md5/jQLIX02uyTQSC2WtcWgnxGjVul2VAaklz/ZWnLvFYtID7n6r3TLyAsYP+EVN8TjIaXiOX4X
eqoBNv4XehhIUQwH+1QFffpjoq/lhLVUBtCF3yV9upj86xwz/8qwhoY0kIP8cWLp/ZKgRJgux1n+
KPSk0p8y9H05skppEaZgrGsKp0dWPDk5dfheyMFqsUx2OEkvWKlCla1pONjryXeWOlU4t7IsCM32
/zWuJkNtWRYhXnsAW/zXfxUo94oKXC9EcXHikwQOYQD/K4tJmWDTlfpUeN+MEBC4N3TdAmbIYwVd
k6Otsg6VTLWZZ8OivX+35vuA4kD6UQFiZIWUh5BP6HxhgpM1PYxFrKCINh/HOfGZk32ojmn32YGk
Sda4L9mort5eCqSHTQO8Jz+BI/LvgEmTj7kcFk4aR6pFUS2Flhw/KW9EsiPfffyj/nIw/2QH2RJ4
XQ96UR3KkS/Y4E7u9MQrsyyQmCQ7lHAOhAMr8zgwDW4WCceRch7k1XmG5aCF7YnEJ3cHcoapMtlQ
cc0j78mgFZFHMsVntxV/NnzkbHWeRd8YT7Ka9kAkXKpdr8J1dPKJUa/gBnxkk501H37K23y80mOU
+YbUEpx6lnkslqC+vyWUi1aMoYkKAghT5ST3683OfwU6i9NDio/DpHfE0A+XDqOf1wheMvhchlvj
WpLR0/VvJ7vkplxhTOwqKI49ONcLigLIC8NelJ85aCYXtdNaFkNm+yDFNMEpBHOvXhQsjjSgzBS6
R+ShlI6D9OHW1Kxda/n2RiUmpMhKb8se7EnrsqonLQCL+X2jlvhaXSf5NNta5eR6/Mz0iTEg8uaF
PhKHmz2TNCTfGANdWdXRi2AD8MR4Xgaq1/mdz+hjaXm7PEaFtPlwOgQ832A4IbTwlNAcG+uqb6wN
cX6fQyiYEkM4To8IkdjXqn6Bja0YdkORCZu+CeUlifmM9SU2BMACkHfwIHVy++GJ2lbz0uA+MiKj
B93oQ25whwiBF4OjtmdEOASFTVj7z6g1LyfPSRZr/WfUOfZQdAb5RP7km2pWxHqA2VFUzB6lvV1W
KRZevaU8uB7qfC1mnwTTrqvLbmbY7f59k4mIBCswTHEQYPYwJsfzB3MmZYxty7K4cHBTBiqJI9Np
+T2I5Im3Iz5YzABKHlAGGF34UJnLoRrkGIOXw8/wHJi+BCWUboeIZfiFHDofzwJklvLrI9Tmad5Y
Io7v8FmVMcd7ru7hYSNsbvagLzMlFO4Fok3SYZp+Z4zm/9/hVFDqz6sg65+HbP5HwBUmtWsszI11
MtOE9QHEsxSPcj7mCKdjTjlXFA9L0LECnY+pS0IToaqor401bkzpkS9Qi2bXOeeHqiWVQeEXsYFS
Dr9JxIACych5h6+B4AjXiCQ+IbsWdEkCCKo9/qDI4qGIIEGHVQCzAAJLgbcFIhU4UNqIdoF9G/MN
yn3aItlucP3g48HiLvFo0vD9/FyCDtqi/VRWf3Rp7M58N6abcxa/EKMAk4QaAAG5+QIcf5jR4kIq
b3Fy9gXoYBdhhzF+OMDPl23w9ru2/rTNmdSMZyrS1y8AOJOTit0Z2x4lSJH7kE9oFxWvdyPZVHps
enFAnBohshbChwxIzFqeJrK9f/h7u3ZzHBiQLCJKp3TCTmBtjlTUZ+vL/HTUmBffLPH0QUC+f7bd
J0wHvFbIR0xIt7EuG77BjjVs7bs1VUPDGKpHffHgMbPm0s/8N3MzLuD5++JXiV3NAezzu8UGx82q
8f2Gah5YCP5vjKeTisain4E387+ZZZTyfwy63vOC1MV9d//Y8Jdq/py9OSL7TCyYJuqwGxhLTEbV
43tuLnl4M6+G9zifyTceTAoYGpjLOyKeWQP0+thgUqUsm+Fj8p4/edhjwsNneIuGFSUPbRPtiJRC
dDt8wKNiR7m58LuaoUES5SMCoom6xOM9oi4tE7VhTCXlFSRqSOZP1JLScH4j0ZH5IMWQwdf3MGUK
2Bzv8S16z5thQTGR9MX9z8SRk6BJQaFonWK2epD0AmCoGFbHwu8EskmIR+KdDh+AnUbkOv4akLMf
1VQBXexA2fKO5YwNaGTSkjHh9B+RwOG0Z8HN5fgEJXI9dWj2n5KpqQ7fI2Vp8NAb5ZcR1DEP5fdP
V/X4PWSg6TOP68vXxpfv36gcy5gfNYJmZJCCRfolWPQNJgluX67RbzC4ajZPr5k+vWoDiwJhIlRy
oKyOQ6xMwP/428WFx10Pt+DG+7ng1krVF974v5bDs92CD3DZda7n4zMcLuXCr53wEv03TeHVztdX
ZuWXaarQS8ZbbRK/8bKgJ4ZDOXqXh2fjP6bPk6Mt2if7VZISHOaMQ+soy+B7U+MyNtsUo626Sfqb
V8b9UCyaa3CCSUzD3XPedJg951lHLeTbhfVkf+sdLga4C7ugGpy1wfYSmuDbpLd+vO67Xyf9HnxM
NJ2lXeKHQwmmDHO8pk5uO/khVDu8mHaXNfUSniDoYTSvrTOdCmKoqcGDAQmDr5LmFHDfvh1NKjIj
8atspIPwoV6laUv6Ov2Ab2pYweJ/Ht2y8eMW3eAtqiOkTYoRXGu/kyOEo8VbMIPDivBt0V5Xo0eU
z67AnxStFXAo1hf4VyDDACmye1Dh50x5F9A2oLkYXOM36b7LkGyo918dcvHZ+BUlkQR+MupM3WxX
tp1M4plwEXP6FB136Er2p2XV+UrXnTv4GuQGch4jPGmFN0j5liv01JR4lEL45CGrk9Lwgl9r4cFL
qWBgDAoKS7gqASPPnKry+mus2jIQ8e8t2hTuJWJOTcNeGgB+V+/pfQZPbPxYHKrn+Iy3I4WazGqb
u39TUVtCMYpg/gXY3eB14lFfoYYN8hB+ohiCtBkDpmFB6QBnCaLF3W4Nip1mq4ld/14AWJhHw41+
zS7PsV5Os8X5x6SVU9vRhQz36ybdWo/n+A6kVDDQ2CJQwqt22J4YOWQVprkVjAdH3F1acEjOzFBo
c0nQRhBKWz02rIqxEJNNenluforGI/qDkt8cqvmH0o4Sl71k8RyLjkrCG8+DxJytQNtyjqldAxLP
GMomkFZG3KoodVuj8uqYgEZwlyYdDtitfx3ou63fg795CRg/NTWr2AeF2icgLqLa0INBxGkiFboc
18N53oPtsWd+/wYouGv2BeTNM1ZblrhiSne0ACCIk0XxihXVgbf06PP13NgZkNLZ0bcDQ8cXJdmj
DE8BRD0GzeWhNnb6rU8IFk3WoDXrYCYLHzlDkk6ATv8Gfkd1kzjtG1RdrfS6VL8hc2kcr7G4KpTB
p+WohsPUPeuA7VJlZgsB1RtYH7Mz6UV4c3clAwBwcWWsUKjGRtx9eav21v1opCHAca6xuQLz0Ax+
3rDykKszmX6Q5TLB74BxQLHhktLguqHIkhBVAP82QSsd+8Udiey1DUXLVZgOnsPTzrh6GeSP8a2e
Vjg01/bDhOW6SSh526AvFdAMRAKVAfbwPBCyBY4VZCTQYzE1zWzUqhfcSHIckxjwJ3vjO3bCV60T
4ok2AUKtPcWD1YW9geYkW7pJujCA1Fefat/uzXOWP1aKesZ2QyfPdqxMVQjH79UNQsRzrS8kIhie
K7AGQhNHgzzJHDHorokcI4VUh8jKGOs+uXqm+wy2nnJBKCWYeOOXFCqFr3esF61SD4Mi0PQUZ6Wh
2Yzvr8V2bHIpTYARImNp3n5Y+umK7gOkhcMqejGyQlUUvV0Wdu8enxr3BUeKhBqQyfQZ3sBsuODw
xnQVHNZY8rBKGcNvIKboyqiGBp02XpaZaf2I0hhsEgO37Ijko5wVvoGlXxpRAmTY+cqkgXnJ5rqu
Fq0V5KNqAX/wLy39DjPB5f3hYZkJT3kLtz1PfDIg0181eqd2sdiSLX3Fh4p+/RLAOmltrdud/sfo
c9OHDb3bJJts2vT09PiNVc9+DmpFybRnkepFbcqBijklJxWejadg/o47uadDLRdPNCLjaYhQSenR
B3ewTliIxar9Js9it3x07S1efCBCEFvQ56FwOWJJkyLoQMfhP4gdJvEpvvywyiEk0z+j10hxqgDu
7Ju11UnDxzl4Vx7A2csXpoLM68X6CC/R1i7H+4rrw7sN6PNQYSKzD+9T/Wrz9Caw3MAcal8oDC7A
WOvtX0gLiWpCceIVqxMdbG7ph9zob40g3amcigULAX11YcEle8B9EvB1p94gs3GmpT02LC5m/e2y
yWXWExNCuIH2G4kuNNpi/NyQyzYZdCatqCB6XY3rHGlaqlpldGG+4XRZ/PGjOLYUCPaGu0zGV7AQ
94olkG6ZQwlQU1DBY1jmHMRnXgGTg/jCSO1rLgLOIYAG4k7gWY34GuhDMobuCVWEJj+GrifU7+4Y
pk5JxezpNIiMHwgLTTjcfRMGWPqMSBCuKcAMjx2gG3S4yDYqPGcGqQP8UO3Xj3F4hSDiIDTjM7Nz
0GimUHs2tT2NVncNc0SdCmYKqdVPZ+elyRZeOkqwvTvDjpNACJ+8pp9AvVjmPsM/Cl+465DhpxFq
CAuecKMBGEKKl2yaTDGQzi2FxV2whnMveE9odhvWKFBa9p/P/0g6r6VFsS4MX5FVShJPyUFEEeOJ
9WHAhKKYr36e1VNd//w9PV8bgL33Wu96Q18BXIaBwIklq+rHvsdYSdKbr6MD0pKLp024hQviJSns
eHqD8uk0HGnndGU6x4etTTr9Qyeout4JHKU1LoNudy1IdfscSQ//u9dWCybCH6fNWWT0NDYIyczQ
wLkEGunJu1Xw9Ibtr3Cl3tPXd9yevtILuB3R4+2w+3FXAZ0nwqj9uCVMVVjqfXVlUe28+lXWTI/D
OuR0YyeGnMTIxoyoSeN3hmfAAYqNkD1aY0HkBDgSMYP2z1eCuQiVCBTPDGIaWzpRRJjK0KIn1+eE
W5w3tbuj5619VJY0hjpqqS2OlqQwyfils9ljy9kwRVace96LP9JY0J8N0HXpT++aVP79gR61A9j2
oYbL2RkOGYzmH4hslx23+/W6tHxlAk/z5Rin4LhYjb6jO4C14Z4GnFtyhVjC2PJycMD5zHneeBzL
AccUOAsvgFMCcg/606dkQGGW/rbabP8Y7LxA+CgEQmZ898jk7Trgb1fohVW8g7gaGS40Uo+YipV3
5UJu8NwrYNWeQGOE9VaSCqAsy0z1zD/Fpdh94wKwYoenCw0Oy058NK0LVIhXvxkA9JlY37eXCWGI
ffhEys96ctLD7UdUiThqVx5CCIateFmObowpbgJmP6OgjaCJzElQXazRpebIl+JX3LPy05b4JYDr
KmiBdzWBwNjtUZevQOitwTCp3Br28ukqyw6BUSVnYS9WplUGqjW6Lq+QkBSvfXRrvB/gcR68Hx2l
/0LrtA+fpovqmD4xvEZlTFEGjxKs0zNH0GnrsCSHqQKdEyuDBwMfMD+IYlgMjDHU5Eneu9QUK2rH
IP304co2nHQ8bfuxwhRadZRr3MN+Y1rGF2aTR5vS4gUkSZ1DY0VUrjtvEWLB8AlrH/TS392qtKvs
iGqRo4vRLRzkd8+9pBfTOiNYfXGi9truRY+Mp8zU8XWji6VfXt7s+w+mtLWHteTSYL/wfMAQRnc6
oKvEqV6Rq7u3EY0zJOOYNXt5bx5tq8EhgtMZejr6o9nh6dwI9NSsZ2urrmxcNjEDG9dAp8ZAf1G/
qmAzTHtVjxak+bvs/a4ZXirv+sdKBtgF7cC5eXAeml/ruRrrOifVsAIwgSqn0ht8XH12iIihZ+yJ
4ye0kho0AmEerDe3uw/eMIhRULd8A/sK2KlpA2f8F7YSxbttOCN1yCA4n0GcYViqxQcH1A53S4Sy
Zd44SLJj+nwy3hEZlyGTmoFuo4bcpw2DXE4M+2S67z2CcnJrafh+eNu5HPoHiJ6le3uFvUPQ42Ij
y/wOH5qnJ+8FeGHZvxRPrzeqiQCHeA+7nSselfC4axyb01X/N6gvw84xOoXXUHWxH81am03LuY57
g27tQm/BUtwTzE7Mt24hOOsKTiHv3hsQj2m3tr3kOHiFdT9pPaA9/i8yuLoSR3b4e4EXn9x7x+YN
LzQ45Iht1UHp31EveWbjn++47XwiI20gdwL93RSrJLXmr84vITUtk/zj8Pn3yJlzD3prkOL0fYx4
6LIXBD17P9aGz6OjvOl+dJb6QZYJotq9abUgzGG6ulW5ojwPgXb1vkR46mpwZkj2Q0wKnTjq1C4X
FdfbG87FUFyg0ZYRj+WNcR3UVQ5wHMtg+1DG7fSp6a1mZ2iVJ8l4qWfVxHRMh+N6KCfy7GENy9Ad
RBPKnpT5v0yr/h8PyBQG36/CM17uofbODJJKKpjRavh+JVd9aCy68HUg/7ODCtGED/dmZ+I1Ulah
zhZCukxpCXWNWYAkozslYdu3+EQw/GlKrlf9Crsd74ypEpUPaOGpGdfcKG3weYsNcmM47Ei0hBVf
c1Bxu4qyCj/haXnkKIVf6JaffH9MfwikEC0l9di4T+4vdFkMAU0xrm8fPQJ/uJbeizHAz8HZ+j27
iL5s9XU2FYonFHoGZivcY/azT9FiuAGUAIsKOd0d3KVob99++rwJnervjtLUxPUNmB9Z8smuga9E
+39kvgCvEo+0XcM231kcsWTT4vvN+5Sp2GrvyPQoLRy1MN2Ch9rNLxdMaF5MwK/7EDwInC1+T++L
78lptj9sYBkI/F1B/IarAV2WXQOde9XoOiH2F+yLm5G0G/uOec72stQ1695zf7RLj3GnhvwGYPpb
3NAHXHChVgAgCt5AD5TJkhYWc9JT8cTjCRA17b4xEEs5Yuuj23DduAd1C9c+3Onx5+oxCaOUwwCp
C1MU55qba0BHWP5Y/ZwrhwAtxRmpCmbD9mMCpfXLWA23MCpkKFQvRyF2jhQLw23gkFWhBs+p5b9e
ObUVbHYFA9jJN36wS/DMXRDgMHmAjAFNO8GcSxl9cUABz/b28A6pnb5HuNxYJD//jvMDqN7eUZM7
fFtc79xbynYXUZ8o1gyVebyHBQhhiXSf0whELjtllNAUwmCC1hn7gSeRHoA0dKNtvxdUM7jvEzKX
s/bTL6GTWh1R3zzjP4WQWkJl39gn/WzajPJHe7oZvyBHpkcmdB0boRsNYc7ohhqlm9whuM3a2/YZ
/mvPUsnKRk6kgq+ZJT7QwH17ouJvDJ6go5XBicPwqQ/rxiD0BE6T8grMJzS/z/r43hx4bp+cnt38
uIoNhWt2zFWGBSy+c8d+xKC6+qWM770FpY7Jbtd1b2XUu8065/kX+PXxHJS8aW96ZHZjDBV9tm/l
VW3jEdLiHK989Uk7QsfbGJ6Ok8PZoqAxudfj1S+8wMSmvzaEsAQFpH8eshBxOqGJxoPYSg7w5FRb
YwB7yWNNhnySD2N8+Qc5rVrUs7x6wbzLV4V08hRc/COb1D/I1bmkqflHFQMAWnAkXKN89Q6LG/Rz
Ui4RBHx/UQHucn5FFUa3OeM4BbikO95LqysTwtu0OkfIKACuDtby8WL4eQ8NxIRsPtWX5rBngXCC
+elO0cmbAcwL6bKVLsVlfBNYf37vQ3dFD1HkXCsUcv8TRmhkh6DFByvf40iwrUiltDLqeTT01mmC
sUSWa7ga8EddbFisFbFG7N+8EyzuC+U2kCLBqHeZEGLJYzeV+x3pFw/ZrAwMX3w8UA8jorn4o8HK
l1BwqTmgD0QXaGblwU4YSxs0Zshk7BJUFp613r8SgMBatLhHK0g2flWBHdC+ebjUASvwIzjmgH6Q
noz0Eh0D0DBfd/W1Onfu1rIsUXEtaZnnyRwzc6uuvMvKN6QPLgiHigBz6X56QMHQkOsFYK6b37al
9SjMLtPXdMmBBvPwQ6pDt7G9B9fnkoIwOtmnKzS4MAcWYDv+WEN8H7aP2cnuup27vdXQlYs/xLFo
P12a4q22MBwl79q3dUmOHf5MMnANIUxp4XCPtYP/mF06drZaBbhac+kZn+en5W2CTAnaSajfbePg
vKLP1x5iMoEU4Ghtidh6zbrZy/pwV+xWz9723PDqQ4aikosKYDfX+04V+wjVfMOD+QvzsNKg/BWX
hWHnjOq3N7yAHIxMXthY+OcpsmEytGX4fIb4avVQYkDfWg254TXflxvP6XNNKNkujDtNkGJHmIAw
FX9Wtcx51H5WQvt8UZ3Tgy+IipBmpxMIKYC/gTUFBIv0pzgmZp5WKn/8iDn/QfGYYDfIXfIf9n3M
Tg4WFBGD4G+wB2viEtsdCk3DC/t6YmWcqHlRwKqbr5YJSpCrlRai+fwmiDK6g4+FGr4elsFnLOOr
8v+u67wmXQPSB4B8bRUYYYT1LGMDa9OCpqtpAW6bFkWWhWerv0oHPuzDkDnNz7qvnG3LHt4ra338
WjOfFt5gzPry3+MV+QJt4XmOwZy6OOF+KAnbGmNjchj84bHtZ9oCkaCeZNnXnJoOdS7YChYapVVz
2EJnQcR6U7wrK9V98o8f1E9OLe4TYj01MM6FzN20J7LQQEMtiCVUv6Y4xN0h0BhgdzA3NEJuD/8y
gBfaP9mtvy4mrV3XcFbeJT74J97vFbTcQ9LN9EEPhyLD2fYGj/heUKycJhVE2FOE3bD/CcqloGHC
14Dw6lKpX6/MtW5AQoy+UTrgn8TWzVNBGc/QRrzhiA1jGkQiRqAxMgF4YdxT9Dy1z9Zg59wWhznI
m1UnPyj0BMNORYnF+oQgV4GDQwuEA8IOyG4JBdBqEnYwmCEIldsurAfhCZ/gzEkiINKVpJkwR+OZ
JWnlihwGOzKrYIYT4YEj3EHgG1inkPmY0LBFuZ0ZTwrMA56zzAw/fGAhVchDUZCM63asDFtmPF6o
CPFfx214aDrsb5R1PduXf/8Ot+6sz38E1iFrDKH425vNDrY60AdbLceRnxbdr2MFrCj//2pnx7Ti
WwhR8TwmN5A5BKh/gCgEuCr5BKeJGTLW/PCdDux27YS90n1vJcYPMhZanQlw4RU3aq42o7dOrMZ6
zCDxOqpGgAySQaIz7Lv5YBIdpmtnlhDURk+NiUGAsnEjW4GqiBeXEYyCpqEHLUNzTzF+CwQmE6Ms
NCkughRYLnwwOuG4iuCA/dOHCAOEcZ1wSxjR9fd8TuGQ5IQ+AopBbaSAF5YSCCTX0VzwgnYutGWY
ltzJ90QYH8ASG/mB4kd0YxcmlEz55MozOsZAHBOIubAaYUiySoXEU7wHsp/KT/zjdgKJ8oDJI1bI
2E3euMOegXsNu7D8+ke5ls/M1gF5FzaQfHD2mHrMVIwPz1h6b4fc9JLyigw1LhwfsuRhkGV1j+Vu
PWYSPUMqO/A7fyxkaoHnDv4jYIjR4VC1Hxh0r+8z61679L+6/H0hhFOfrxayWOSJ/Me4+fdw3fxO
wVLiksD0ZonD8Ga1aXg3wN1mZy+X1GMZx0YhJGoz76CZY9Rxc0D0bTZ53KrEw+BnG7hZk0vmdu3v
opN1YbhLSEsG/9of/ntat/wWMndJ053JtSeoUu4JSYPI3UElheEMldmzMJPC9gnzoDXEarHTkv+1
0xu2VgtxP0KoIJ4wHX6J75FOAr2BAQ8+y1ALvhbmCZXjuh+kEbW1EFVIJJbYuFKLlAPui9j6w09J
YBwi/6hQmkBPwAvi2W/6K/6OvDjEYy2mewEdVugdRWmhRsq8E5X5fuBe+yWuX7jgjypMlzSQp347
lWSSX1SS/aA5Rp/NzNa5GF3M0pWhJl5vPwifoTrocsnuvN4qRYXG725OZ8kA3quD+9d5ldabi54A
/K/BSXxO4uFwPSMwMAzlEFzlWvijAKIShYi9YvakXx0oA69i75EEYlBTTzBwsgoups6eVohPOZe/
r1n/iFp7j6cBTYlOzdQl1AhVSZjJ/RHBQiYu6UMRBwiLkR9DvMB533WJ55zI3fTX223lmxien60F
IJ/Fy3btdngs3gsD/AbokK/z9N6YY309UDufi4Z/0jkTzbFYZr29F2cPu33f7OMehxvdl7gcKRtO
XBZ2LGAMOt41XlWUNta6DDWsnII6NrDDNbruvXjFr6JFFSAn0ovgmVAoe7eJOquJDYG7QikTsdFc
mSTcF3DgoRFAjxjBL4lMfMWwrmf7lMeo5QJ0QSETovIrvacp/Tsnx3ncKYQ4VUX3vWU+HYr6ruKS
IQN+dGa4k65uZJxYx/kJAAQlAs0Xs32AOmx5kZUgGTvA2HocHGV6IfNTSIvVALoXFfynstuMFdG1
NOR0VVlyx9lS2Jqyy8MEt94Zux/QnJxo3eyAhdbX60T13/NgtRJgIZyccEAf/NzJLfziuMZEGwjl
4bZGVS7mTd+DxWTIe7jvObWpap//FM/EbO7P5Pua1h67EfEVQZuPoVjj9GsU+RacqDdo02yIbx2X
/uXWU9yh/gzvLinAj504j+j2x9dZC2Rq4AaosuLeqJVOw31mri9/LwKrF7L6h82iHapLbQzs7Kv+
qa90rDuT0vA9B7/CzK3Ho3dI2JM+CJp5s9pCqQXzis+Ox8nDJWDAPrL+QBWjB3ur/3xa7fCXYRyZ
9KQQ4QHnaVGG7DB2a/qmTWTri0okcTA3zq6aqJwcFIjGP3v4Z1/CB0543Ik3noF+Ckpu8bH8E41k
zMLz2ccmv6yTaaGetcP9jCokYG5kvuzexfnx0s36EqgA4VaJJEq1r/MbLmkdFvHKU9J2WM0v8Xux
8thr0wPODnxFtgEVqd2uohHitkPlxI9ntB902D+qUPaQhlyWvf3Y4YZQ9d8PX0svDJnsA+rA6Dei
TeSbtFn8WsjI5lL829pZ2113Rcn8oxxEactAPYKpM/7/8DQYLNIQPDrWM9svvlPSKWLSgiKDbBAV
sR0RUs6HvBDk/iRSPia1f4dBnJxHJF2k4s19nOwTEABtgMdn/0PcDpLUI3ZMd0cZaUtz+Y9g27j0
QWDqpf9AfQnPVGa6WvToVwOwWoz/pHVnts9c0ZVKd4oAWnSsL48U9qTLmSfCcDnKZItiUAPPvDuc
IuP329nbnnOA+ubig8LhGZlu1caDXnfU9MNsRGMhkfFpmcs9lVvwjFSOTyZbXbu6Q0Kwe5ii3Bw+
OBwArWGK3oqVwYf5U/O1D7vr19G7aT1/lY667q3BlyO8idERtmcGT9kYR98e3gPgGwgnDKekwnha
L4JIbo7J5LRQlv8uCmps2BGAz9AuBNFW/tmXiHEW6rvRRhC51xqe8XdSiBmwZjh31EkcacJgT/lt
7aw+GObAs3A7sM7QD/AqdwDIqTpn3tGDt8yuvcQiBatlioSl0ImFC4snlDkSRi7CBIAS8DbUsHV4
3DCDY/5k6et9/lsrOLMQPdXHzIWh+7o9MhMdTeOom9LCiiFMlT1CLCqEtMKwG5cDHZMEAztlCg47
9eYjRNjTeq6PgVHeDPqROTwxanES6eIx/dnDGgbhSW64v84bJnm8Oj2U9VhjCuM/6JNBFmjHnY34
3okjpEgbT2hCYZ6lcEOpFFSO98MQg3kEjA82jrZjeibM0PEbhOoab95oCoIILOEHURXFpjOCum3s
qsEF1Z824nvC5q+YFjD9HpJYWA3KHoMBwIUNA/LGWu2u6ESGHyzYTbp4GVvOVcgJ7+leftzAg4Z4
IUpXhgSIcBvug+JwNQDm79hGmkXrER11972jhlvN2pmSAKV9FqcZsNqzi/ofzb8GY8OvCsNtBTV2
S/oCciXYnAn5WpRHmKTBqsR9HiUmDMV076QYXaMGwXOcIg2gFacQe/qOCD4DhBAhIxFZjMvgxyC5
6Ak/fs4ispqg29/7GNLbfIqhCpELr+fDVE/V9BnJX1BKkekbg1sAE2kAY2Nocp8XxgAv9Ax+peGf
8eOrEYWa2cV/WqTgIO3glUcv/4s9FxISeyOhEw0KL8O9xl8f8gSGXy00Js0lNDIW0ydtRCXxwJFb
cb47LRINjhaJo9CRA2faQnZQuTW/xYSzcc/9dm23R72AC9YLVnCzEbprEDIuvDXJInsfQDf8AYOD
btKeBJ+r113c4B4GH9xLgEPJKBDZvI59zFxJsG0Qj+NfKnHBK5Lln9F79BlK2jv2ZMt3IGLkYSs8
pfIEgdz+sBW4MfLBvucWnAETgT83bBNgMJBcGA4+2VgQqh3R97BUyDlBicoRjjOFDNb/p5N+XQlr
Rdy/fE5NDAXYzKnqX/3nnxGdc+hdGAlfwtXouTvSMPHcY+uADL7CgeQyZMQgtOyut2RevkYTMVUp
cNkkVYdOwypwEcRYE8CKUajicaatNqT4vcEvCGqDDfHY4Jzh4JzBVoCFCSyp7hrEftvn2OCE5pxu
ua9ZD6gDirbGiwFYrPrSCADBT47j0m3gBZp/SA1cHnVRIqBaJApQHWt4+pz+RCYAss3Q8rhQ3OuI
ZYP2XcoQaWPePoAgHZe0KiQoDy75IXv027vu+mkiBehQMMEFFFLhMwF5pPySH5QnWyvtbkA3u74v
OvlzoE07zinu0W4I+Z4fJs6O31CjCbeyEzzwkYRZ+KXYEtncLzh8rOsEXDsAwjqPybV36Z4Tpvgx
s1TRmaIIpWGBoCrcuALm/0BlgObtFyq8OK6ZihkD1FtfOrOhD7HpFF667DRvr+Nz0j69/ZQkBjWh
3HbbG92l2KDU7DI0N8N70Voxs1215Jq+gldw2BJryFDuyiRQqATBA3oBPy7/DwtFBLcMCusGVa8R
Noi63O+Q2wA04EtM5cHXMz2jIUNHRJ29qBL+ZkFzR2MV7se3LbNhrxQWRLgCyNSG90AL2wstbNkK
+l+dWS/hpfR6yJBm1Ph3mXjAg0BcmBeafaSQRJqMS1iDL0chDfwR8xWf8dlvVkZIj/AQw+N8mTM0
4RlBgPtzgOHiU1IX0iYe7H9uv3jLTaVZ0n1K7YMNJuPSqnrqTJrW4YEmb30DwHlE0EiiQ9hez9Z4
Eh9ojsW1QnYGsXAQ6dRp8GWOrmDEJPZtkNtGc/qP7bYE1jHJUDUBKw7+eQb255ND51LpPL0+Rf+Z
5sPA6Vijavt6pxA7XHK9mb0YrCpBgjl5wzejeaJqaqf8YgTOftD2514onSsUEujAF687axWVeyUa
xKcgUi/CLMSZhxr/nleZrAHWbTWowxNH1HyKzRabtezASJAwWxB7LHZjDPEBz8VswsCTXlQqoqbU
vfNwvzHY+7rzc85hvaqYQ2r+Z82kGqc64XGYEcwFIxLVLlMRd7kEMwVQXddulsPywEZDmBWgBrc/
YaxjlQYLXYzxEb9O1cWUDBaxRhOzBn6JjT13VdReNHM95D6c7/51ijnfDrJXja7qEkJ2uECM+9qd
dYNOFtEhrlaUG/3nToW9F7ErXwVwypeCX4ugpkBIyucSzID2nCfER8RmpRhPWfE5gfyuZZv/HRnu
vviBEgFRcjDJhvwUoul53kQN9aOHqHfeSvf5vX/FjYz2nUFiBGqJG0907vfGBBx4Eu9zx+UCW6iI
L3nEUPUos35ORclAqEkL4IPhgwmGKlCHyLP/dwqmwHTD/CqQRwCG6gEknHwpG9W4SAzcLOYQ/huu
jqAkpduJmZ5OBMADkPrh9KQHjF7ZPoLn5Dy+JTLGAF0D8lAmQIFzEc2qBbttIogiYC2p6nLd7Tfy
SnxmcUQonQ2VGjHccnDygRFmUoBJeiyml1jIckEErgArEyxDoEj2KAtCBBkAtsmham/iJVu9YEBc
YFTknCfcULlMLE5a9ztd7T0wN2wj6AT3aStruT0XiFthKIho6eFodKxgMYwGMChpJ58wPZM3GKa9
uPWw8m/dh/Xk3DnoP2yX+Qp35vF3QLBIC7ochR6h5w2pi1BLzhxNK+v1p9pYYFIQoMjoKNAEvmga
bPPnHE+EQVrj5/i2iLCpblc2SqBo/MUFkXu26DpKpkCtcO94iQ+1J14PzErNQSuXSyHhKLrl5XJ2
YEADbx95/fF/UEexPQOYcMkDhlJPBh3LAvUUF4zRxHA7gzHn9v0hcHvGCIesaudNDYBkj6s7V+xk
uiEelORD4njmSSEaAIFMIcCEy4SfErsOwXQixUFMhODo7O82CF9DJBziIiQ3jQdbfvAKYCQOaBJb
+A4eTH+xWhM9CYNTvmDpndJ6gs8ZY22IcqxCKDF5d/Nk7Aw6h53wDbcSADWowQhHIVELW555PkyT
XCUJVlLoiUvF27erimKVW276+NH2V0yupVdio+RJOvqHP8oCc0TlDFXa8FtpNfjR4giDVR+vlsxU
vNO0NZad5bS7AUDhcyDH9lRJ6JXkGy0TJpnAk7g0CAqrB/cU3g5m1tkj78IdCqhdgRXaouKWqQ+g
psyarvBzaNRQ5RWql4RgoHvHQ8fNWNCFncevHhTdK1MvCdsQbPLivMbwbDLR8IkfRj0GrkWvgrUC
0yj2RQhQPwf/3x5KSIiwCLjbLCN8Gaa4KkHHpREO541b7TjMIAsqEZwbmhiRAMKrVdlepSzqOK+0
xUb1geBIrEwI71/2XXSWSYdcX03CLuQXRfGe2wmReM9mKOFfhcDp2B8ImAo7f9KDDvIPLM0KrHXR
EM5Hb7YwbXZw8I6FlYS0OFMyaSwRhj6RCcK2XAhTn50NRDot5nMpAK88MlOHosfGarEPofqLuafG
kPu1aMM7HZp+IWicl4UMkthVIXFh7wRZnG/B6uM/Mus62Xc4VewEoPOl1WxVZCHKH06ItMWQw/dD
dBagzV9XLBlPfNz90Bx1h/vBKb/mPSCBac9Er6YB1U212ES8daMhuTAHo314wmdsEYzbcsbun7jH
YEhTOYPmxXpiMuYLaKql6uhJogDcAfefHTvj0nXDzyJRYJW9rQj3bLCfCfQkbEwJxOJhe/L1dwHN
t91xj4Fuf3PkegCxRGUBDi0E1mEUTn/XAzGtCVswvIn4YR/EBsivJ+PK6f7V/3IM2x6peab3v+AP
nCO+pVdnguENsZLuaXzCvGbLYb48KTRLAtAaMwAPDIJKTxK8MGjDPtyEOQDgGAM4A/zUhemc7Jme
rOEvDUm25XztDoBD+7/sYPu9SKx4dB+KlX+frtLH1PBeGP8SM4p90aH44Y/7JYB8SNsZHObHGFv3
9fnPZOvv3wfv/DNAWAcA83cYmumDVEZj/dmVOUa+wMIAyN7gwFRv/6etqYO+4FYcKNjEXw9Wj64u
fXpM3dTkEb1sVRz6330Thqn7dbS5sTbZqv64+rQSeBBf3I57GZRD4gSguMQfUD0FeUF4DD62koqV
P0UZMZ93iFF/tO9OD2egxbV/uwfDNVjtyc+ahmDEFvo1DAKiv1qwP8fwetMXgnsQJOuyfCT7aDy+
eUpfYTf4ZzY04DTgF6wKj0Ph7YCQi17S9DTOSw8d3FgEeMSV84jsvoG4aeBYTqsFt8QZT0i+dcci
PVxlpNXfgsfiFugkrsu9b9GFlWnNhiGuzTsg0ODzsY8R0Z7wfHZnfOT9dnHwTpyvfOTg8Q6R+dGP
YtXONruH9SsUr9jI8K+O8Q4fQ8l+oLD8xmNxYvoGhHZM6uTyDql1ontSjbVCKVaMJO4MIKlR+JSY
EyALLbB+x+fgFoDJ8QZvfuEIHYij0WNiBDfvdMSAac+OhBc87LDtwzdiJBhyluCMacNxs/8k4ZXg
2AVJsScebvrNsLyy7CCBL+gzm+CFX9vgs1hB7eMiEEPLW6E+Z2k16AlJlfPOI6OAucgqrRM+Me24
EYvdVImGsRfuXqS94IBQEeB785rN1VHobCD/oJW9eviywzSEr4AnoRvUx/XXIm6ZbJtnUXo7XeOk
NPdeA6PL6m02R6gHNdaIXzwhLn4QRYsnbtMQGBGv+FXYwS3AUkcKns/H4O28nRLhLXZIBLyAQoq6
yulExpq5xhs1CGfZXDyveaiI2AQslqzYqt+CGr67BnLi6/LuAx6RaOzCYwVm7i/45Hpt7ScISaGL
7UwupVjtV2tJNtAjxMa9qElfPq/ahAOtjyGEHt0P9vWFRteYV8Pny2L/upK60MCvj3lgnlfnDtVn
A3vraQDv9JEDLA5EvnS9aw3ksnp6nZcLwatzjFvqmGerJtm938YtjKCCj/93yxfuIV/oqICsihkG
wRp/eAEDPDc4hE3Owfi8HCO9NSR9prafP2e3M9oAT7VtmxhFv/xoB1eL5RKvZG86LkeKioXWroVU
0+EnoztMeVJobK5mv98/E2yICWnp9F3iaAdiH08uck8QoYMzWZnWV3V4roC1JT67tQCFoSueEMAa
PTKE05N2EP1+FmtGiUHZiP6FimpamKWhiQ3gWA5icigBJsAszhvxS8ECAEADi0pKA9wede9txx+y
BEBDJi0nEKQjMd4UAIlKngQSPOtH5exiKNi11Mallbh2osOUruGHaAjbKplVezBhhUiBfV6+ZN+/
O1g9hOGJquHsFAUH3p+c6CbFI9Rz/7C7kH0Oy//XngJxlrO4AiP7LfQNIt1zIo8JXSnROlz43sfR
r/4bH+7x5SRf7BlvbpiAw42Z/cZKz2kdOIcu3X776gDydLxDw3IRJuLT0cgrkbxxMZAr09Ij7o/b
8C/79uFfluwKJ3cHlY+wWsrCenlgEZKLCWp6wY7oW6Df3e26w83oGsRv+3yFWx0H58ko7oTOp4l0
LJaWlM/C849Xy/gDDcC6cZmIK83jVnydoYuZd9I53uZtGzWplze0F3mSOFJnlA53Zp6gWD06abGc
z8GF5vgBrhLch6BHiZ7sS3dqczOOK7JNoSGNxLnlZDlH1GZJTO6AEo9H031/SrbpMunkHo0qbnwL
voUrNk44bCenwbKxcrkbhkrDHzKtJrSU90riQ0FR/PLmhp/QkUEUZ4LMtF0cM2kl1zhCMQnD/9P0
56cp9u6eNoUqbuEWePfMu715sFfamNdQxXg0ijwD4fauhgcfasEJOIQBpMACvOSo+ND0Se01nzdy
4Zh3O0ANQnxH4urR71CpULUC/AMYMeHNsn2R0TAVWBDA1bQB2KiyUNKteJ7n4vUhZMBs5YS5GXle
CFuESJ1VlIN2ZZiWJqQtoBPDdXNHbhwoydaXx/OZeRYskSz0SqI3tpeAOVPVH0J7hE/ShgMJo3Yb
6hS60NaXSd7YYQsDSS/EZv05TVLyBsVoCfLigDoZhG9a/bEuWvXoQ2sPQRSMA6fQZep5gj4tl3dQ
TIsJCNG8LdLV4YytcKtRaQbvoVccxFfEQBTORP9XMNxeVoMUA04eEvGmSxL4PmEYtgaZuSHOkx8X
F824LYYfexIPEaIA/u4SEOME3hDkjhDXVmEFRJimmZusR/1pwWjjisJLWjZ/PcHexJ3pXvHBinro
QfUSNgSMLUQoULdgsSCu1abi1iJ3iD97BFtCrOwh+PcqaAEyIR7a0mpnnwKcaibWcyuHt5JGDe2K
GHqIWRO+d9S6V/1fEChCVQvnR3RSnNqSTDhPIF8usUbJGASjKpmypQJf5PneI23MCIlIYsowr3vy
Gkw3XBp8Pou0SiIlalzj5jE/4fMRj8EN49lS726px+Y3nHuFUJbvIJ0OlzlJWMDN/0JO5gMy502X
ILarLYtL+HMFXxo6D5cvxJ3H9v39bHgIh+1w7WeHiZ6BfnDx0wfuqfK68G22KAM4fd4Wnm8e8xta
L9Zt4uXic8fnzHLSJMud4DNMaEYGfs7I/xELvbM8v05gkwR5Jhwc5oXDUIy4CFOENsr38NM6FQiD
MGr4N1nGB2psRCMgZ/PHmtXD1ZArFYaAkC539sbVifgMXdna5+AtK4pnyApwYdGwSuoejgcqDXKV
0W7nK0dYFIIRvV2NKc183h0DbhmIV/HjfnA8htAFgOb+uX9aD55BDTgKDuj403GSK6WYNfqNGS78
cAC9usK2bSHf1Riuud9oTmKyKtcyTVmkSGOu7EW3wOEZZa9cctNl85LCgMdBCp2AhR0njK9SeeBy
GGIlkC8oSHoVU96dMz8Svkk8jgxLoIDzpdiymJCoFvuopHbsjv70PZoiLKGgZqwHuHjIli8qBeuq
yBrC+WnGPYGfQAbU0AtzduV3bTMsYq3WQ7l8ktNqchHn9LJ0weBe+zWUonP6C7g9xauif/2g5zwM
VpxjvlA+X8IIUuNcmRyQOfGphUh48pFAENfRAMby9jBlMpN5OF0bqo5/6CwwjJfn4gz0vPpa470P
9qGOXwZoT6afvZUQQh9w/mxjhNM/0zXUx6P9KoATyvf/Ehd7gsjL6Yxkdk9/zMHkQgRj4IbaaeVL
l9iwnviQdMBn76Papy4L5r37iBhwyU0RLiHLIgVjQT/UgVoLvWWDfRLbC5v9B4zyDf+WPhmqDiim
oJEGdgrWgyHY2SVj4IqrUpeh/DcxWnePkamBmZs6+KHOZh+ngo6JuHycHJXSjxLVeWy/HQmqJzTz
ZEcQauwzfeQqI7EJag3kcUp8oqw0ApdIdhlTKam2zZ0d2Q/GgW14Go5KY4NUlmT67ra0dVaL6hx1
GDtunZU2hW9AGbljlkUpj7soT/E8gUpxGmAeSK0x/mBPkL8tAxnGjHqMVpKXmhxjGtcfiVZdiGCM
vMDPGHOpaAwXuyrdUUbsaHXWY3GNqW7uGMsYJxJgkj9GV3iMqGxVPihjGboYhf3P/m3AZlmNIaAS
RcGISKbvjASa32IDprR78yNn8Gy3t6F8YShFfNCzENCKqV3+LK1eQ1t9+ZduwF4ZEyAAzUhaq7sX
c2604Qz+uOmedx+z09cPS0yF00Mm/BQgDiht4HthmhAKJAAYimSJRt2ND85z1g1rjo5/BuNiyMck
hvB3zA1lRiDLUkT34Z4yHwNCdP/sJ69Zxq67TPhrOMWyE7wRkVZgsLeIA/geFmnaTIqiyw7MKDWc
z/dXwGpnisO25zV+/u/8DDHFxvIaMkYb2ed8qTrLperNhT7NgQY7mu2c7RM/SQqQvAr28L9BW9aX
4XLJ0TY/928CZVsqOC6Lk5PgEwvFqTWo2/B3g5BdkK28S9OMV+oDt2uMB/+hPJX7QkXAFIWIO8Z1
mbEgPzqtMHKGzySkHki3lERiwopvqvP4OdmWQmmFi+rJP3aw/uYAxa2Ns429CY1tDMVHDAzgnwPM
+co//Tlj7SPV1oPar7sRW13s8tADcKcpSrn4BMyMJNsLBjkQGkii7bGLn8OpgHzKlzPxViDikMdF
t/6j6byWVMWiMPxEVklQ5JYMghHjjWVEjAgmfPr5Vp+a6Tmp27YV9l57hT8wTBdJWtmKX4cMqBjL
RPg+JbZPzeBCswEjsQPrj1IZJ27Vn/Nl/cDtex2wvz1cp0cxUj5bOm0p1uGWc95LRw2OFI5CSR0M
oBGlM/+i4in5RRlYaX8p/tLyXc60EXfpHYruIPhjbprMnEloAJmQkfUNRBq4y9xpkdQXV+BPY/AA
eOMdByKgp3BEMeunfy16Y6uIseSczxXE1ilrg+YXT+CRvXGgLucJc3XEGWny/amKMJMQ7IGUKvR/
f3bSnNKrixKaajI6Wpr0+pi70jMNsaPhuZAlRn6RriFLt4q6QyMckqTm6JOgbI5SLIsb9mrK+lzi
zL2jnzPc7cTbjLE5NrnfdAnkvkDFkhuIdzEid7TERUkMjg7BnfVGjm8EG8KmOW9w1KYFK5msCxsL
BuFF/OX13IFiLQ1Ga2h4Mk9D7M9pD24FsEbwKz8HlsH35ZWFn4O635qJBnvawh31NwKpBNLxOpHM
5kzGpt9k+rbnJZPW/C1y0jn+OZK+LHPjCBPk9DrkfaV9U2RunzPsEkfpheNyhLFq/AC08NdtW6yb
ca/3O3wcC0TTxeq0wwFskF0n3GsjHydZpo3YzpCl6zopUj/LJPEIyY1Xjt9vBWnYEeoy4ECM0paP
HjMrNMRYsnR+tyTplRX6As0BLcrDyN+7rbRLSoUJipX3hF0A8D302G9pyGy7r37xtrqRvu1hLZJB
ASO2U4JUovKevBBBNk5LXtEeCvnT247EfoBEzGQScLUGq1a8isuX18TUhWlUE+N2Lu0Tq1wbjCET
054Ejley6UxpDY+gnM/zETgXcEbhaQBOzk2/G9b/VwF2dPUlogFVlqx7hHzwOA3x2w2gvt57eodw
Cb6FB4+A1FXbWeZzr7ojqhXJ/AgedMSJwQlo5T8gsRz7pnu6A2GFi8folkQdNOAD5I+rXnqfn19d
3ArJr2sPQszzEXS+YXaKrnpXy6agfrHSIBopXcHqqgBZq1e6op0CTjRcXARPdxYYHjajoyPrgtpj
8vYbZ3eFNCUEVFTD6EF98fQt7QpAB80hsPttFHYfrhro3auHAo2zUnofJPIwpbypPkInd85UzzzU
zEFUGhln+mUFQnyT3Jt8xvjovpXke/MfMLKOmBUDVBuY623R3RNbc29UXIbcdMZ3bc6Xn98oEWBq
TtqZ5+H6QDlMlfNZ5z/h/z+jH31VPHqAV2dBsSBtZaAvCW3eLQbvp1se/aV6dcx7/x0zcc7dEmFQ
4OCoqa5YZJvaXRWwfaoeQ4zGTOuyJ8EkDkZZ0hyooYIpTrxv0I7x219//6QFxtSm/55PL/Ps4cvs
CX094GlHErcaa50I2xSyJ3u4Cy50k08uYiD0Qyn//THYLIG0vRfK2ChdZnhIBNcembuBb8TPW5Zh
1auEcmZmvVxleRvtwxtHYtBH3aKzMyWzyNIid1s/atg704AWRRd6LCxp2i8IDTXmLe+FetpC16IV
+Jcj76xeVzfGtwyJ7yAjDh0Z/tQ22DmUel7WtLYhNiH77OnDzlC0blvQE3Ln0fYAW7Blw1Trso2U
GtFyjlKKqKdinUr3QhqzbdDSw4uY/gLUIE6e6yWoc7tBUCOAkSvP5++jsMxb1AZENrp+HhkFYGFO
CoX0QHoQlE0Q+mRWMRVZXVEBPX4silQKFDTMCFfgs2EEyAy+JZCYBAAYcDSygPec845chUD6Z0Bg
n54uMSSfEn/JxgoOKR1DjlPajtAV7axFX1Q9YMolkZ0J9ZSGhWER+mGgeV57ryD0Od2QdTQ5mr3H
1/bwS4M1uYP4hR827jgaShCtMjAVrsL0pGacNSJveUrzS1CA4erP28MWcCgcW1wTmugDiM80MP5o
ka+V/WXg4ypjxlFkzgOaFJ3p0phTD6Qp5racJBWxmFigA0A2AfEKheIvmjkp0lV2+pqMUmTbmosR
w7Jz2w77XyZi9xHtR0qQ1yT8bkQgKbfyt5O+9idPBYqZwe24+xTurRH0DJDbmwbdDW5Q8ttSbXEb
VrBL5gngyhYzMZFPWppsA6dYbExLb5COHeFvqpxN4Bje9FNYFxk77DWki4GwZLiBBGQgLmjDvFUc
mA7TLLj36PogfuBhQiYZCuf5x13S3xDUfdR5h4BV/JRkDCkzFDvIWtpR8wDXLb86+Me/KMQ+X1cl
2ifIXzysnApOlkuSjWgbOkny6XlL77HmlJXyE0TVJxK1ccVLNmd0xFID9qCVAs7mkgp8mRyNyXeF
ikz4xFAecByw8A9SuG2iOa2FLkyiZjFpGCxOwCte0eEPiIZS3L1GSgwmy/owuAZR0gxRvOIq9XX0
u6A7Ogq5EllxDZUDpUs5KjxFOIIa9C5lJjQL7UjaCVfR4FlgDpILRU16pGOWK8kefVcusNO/dxD3
ZNDpcWHoai0LcUjhKawCLC17gL0zaI3O9hf4DMfME+0dpCqudnvHVE4NfwXpZutsteO8IaOopsbJ
Bn2hwkd4q/0sJlRAZbaDqgFQ/gVIGvDWFeL7Stru57s123ZyZ1CegoLehBiiLS4tb/aNZn5dAlDa
qgzYWEPHn2NgiVzPlSfEIUNGnJ0Py864O1zLFTJOTT61Ahe1eqXbFvELLM1C94BSu7YLi2/E29ug
LUe/T3KAPNqfAVS3na2ObhQjliflbE/nnnKbPAA56/fUONxGuoisMflqPung57sT66ZMFugNHMHo
epruFeZsW928WrE+H7/AfXPPAevE7wNHIG+z6I6IJn/8MOo9eFiwiz5JaoKmJz28wjjhqLXUj7Wn
Q6RYzYk0+ebt5dzjKMagvIZqBI7qbmNqYEMFiDvwPqIPk+LHtNdr3HDufk9PyNbIj6MHaPVL0NeY
HoR+5bi4MCtr5evYNNMDJllDmnUBAqS9RbE2sVqy9NpblG799L8Xp41TBxPbs46qG7VCRn6BzF5H
GpfkbQlZJzyEDMJDh1ERcktIC+C7eEnJgdvDE3HaYP9oBcOY4WfzhbzcsQ6H4GCGIEiqABUutQ6P
rMYxyJhtfaD/a7K5nyQCTgmQVIbfX+dUSoaNEBmbLAuWxMUQ4BfNJ5fEkMReYab785ecLQHSG2cn
Bz9JB4WUIbp2cTQ+wcpzjpM/z6+/kFeykwRrjI8T/u426kmFSzlPio2cp4Al9RH64jugmIG5AwzV
nZaKoyFp11dZr3+y5sThDiAY4qJ97+A16ZOZmxkkXUi+LzS6OEkbLznpTgis87dLTF+9mGvFB7hl
g16F9RAkRVOZtJ53a/d4H4WZvwLmabfCHdhOHkYDnaz8M9p8z+z9i0E/9oE8PhAXREYc7/YWdb7K
Wv5US7ruikXehpKzSb9uW7Hd3jLd8q/z/WXWoFfXGYTwElm4R0FQaXFf85a8Acyi/uYVrRK0K/d/
hag71wY9M6SsAQaDjvj12hHya/3PCDqIZpLbtCmCWQU8nzTDIb4WxtC8BZ1wxWWy94LuGSHd44Ph
+woCXgiiwhxDNkSx3jterUSTy0sUkL00zIajPYRYScPPAlWr7PuS+HxyOohQo/nZXqBoAQgxFCYr
zEDq2hcpBTLBL0ARoZBPaEfZ7PQzBLib893p9urHUX9JsxHgCo7npv1U5VwUi05xarjDf59SlkOm
R4lPdj+5Hi3Wvb6jzQpFwWqv6R1+SQ09kTw2KumWaV2FCPseZF0TBA8Hpzqte7QIEpoLMgkgMzoS
qp0GPF5QKT2ovTwp+qdXTrqEcPPyFetqyDYfQt6TsGzdKr8BsNPZ1D9wQPJ6pQOQjaQE7EOI/aPt
jvY6MITBvuQlUuJLbmb9UZTilk8kG4Srhtz+sECBamHAkqRrbRBmCkZCQzr75LE0aaznxhxxFZn7
Or7WY8i+9HGtLzYE9MV+b8CZ/HvBR5JYKxy8PlbIc4CJcfspdF46CM9BP6WrZ422X5AFjYnvE4hH
W7hS1nF9s+CmVZp4rrfnC2uWhYPPAB4rSYTdoonOVM8ltScszQhrZ4TDuTpuuC9moVxUWH405u9R
n618JN3XXiTTN1p1tEU4cuOlB26RkwteKSdoFqV09kq67ZqTfsCmUnQx9uEUejWs0XNDjVUGraaN
F4u8fRZUxhkV/gL5tv5j7fWlq1kW+FQggnu0QsXgqqwGKVKEQngO/eaC3zU4syxB+tOCxMqsfscn
E0Y1PV0NAAzyDt4BPWA6QLdx2pn2ySPkSjExZL7mr3Zyrx6YBrZ8xKd593KoN2mpQlluIjvnFE/E
0mvI/OnVZteyZ+Ggjza0t1bIS7jNN5iiDKfBr1NUzhEa07F3DZ4gJ/O2p/5steOYR/+EHNN1aVTD
MttcGhOj6FdaRC2C6Uk9vjf7HRxf86QCTHFzCwCXRzcLLnXXPDqP0R8mtLJgh5kwRyVbqJhjG8Wf
Dzp9/XxKgGIPAX+lc7sqBr8y0Q9KB2kfOjfkaVcVwHik3/cNE6Gaz7qpDpcPpGzL8PedGQRjGhzT
9i98QxO9ujowCaUtHd435TVQ/PTnLKWRzp2Fay+bTHJJdnSN2Qt0GtQTrVo6NleFRXAZncvuas+n
IiBmyJWTLJFPUzihCNQcSD+MGWTychtjedVZD7ig9PdpJoMRw8eBw2ZOCJUlwUVGZ3PAVIHZG0sN
GAHnDSGXkVHfS/sbEJqI0qCOqyG35kAFpsM2BEYMA3+J0uDD50kkZmHSdN9/g30JfDiBHUjmJcpg
ohSmQop9hu/QSwB9j7JRckxx4OsjWNGoPSZUWhG0QWAgig17DkD4fXjD0uDPWgBDAiQgO1NPnqdf
FORrAG7FzaDq5cFn/Qw9E5hVJ0JDSmC2/CGMj9pF5lWMPjpRJzLnJolpyejwsRb4WhEmKsKf3Ljo
47/JgsnnBLl3HCC+5n6uDkESIUKA+vSM0JMV2SnkOyNO5No9Dp44TQFGYwQfl/G590FnTCwlNB7B
30cCiBfZ/pe7fNMrUQ/nHveMM6aaigsJ7rzQbIrwAnsepQ28ZqMiprePlJEou4lG/9cTmC98IigR
Mvc4+g0qFzxacboW9KOMevDdwRCwM0wQ/gJWr/1dLfBjLIKm7SDssaGHBO/C3TSgH0rAFcnkH8PO
K1A0skz/NDgOAPQdUDyzT0ht9p6xCGw8Y9Q6xRN3Sjtappi40xnxcM6khYmAJ8DKtHAa8A2keVla
KAT3qX9JWebTekjXrevUB48zZn6M8XOmzhC1/Qe/60OVADenm9N2WJuGIGdlAgPsms2PZnTitQiJ
I4I2MwtqzDTvimFMPRU9fsE9P+dkU7+H014yf0qavTJznPxQQk9phSebUltMHhwcJXjaDPFa5h06
yGZERTt2QbFoKA4DbBrDfHSZFiS3XcUF+6eb9AFGKlXSoEre2D0IcYEznlzagHt7ldMFa6Bnt5Xc
AHPcrG0MKL4x1TXncmgqVmwMFT9uLXP7N8x8xqed2HD3N5Dy4hdCY/BpaaVtmUj1E/0gZ5CIcgoc
yXvD9wMuA2YdEzhdWx2AuNFHPzYhsgC1tB5IaRe0cpMprpgABBLTSvBRDGGhY6Sgr5diKDiX0CHv
RSyoGuOEBRujf+lwFO1T9va8jsAGJLIS0DxAEhN5BkyAliyikhqeEiSArC6oVIZa1PO74XH/3jqy
E16wbtcMLOdzJzhcQWi1u6TMux2qpd7rIGQrBF4GL4ghS4PK37mkra2XNNf0UOma6wfOq8SrsTla
hSRERH7SDe/lveJmvHZdIAqMpdsgNEsgf330RYdHDyDiqv9xTviwgwCmcUnaVE9QUHoxNVbgrOOm
wFhTvguhivOeI5N6rgE59ofVAm9QaVoIFqjAPhGQLQfl+NxyGPk+N8XbyydCiddDUi0QmBT1p416
4tDb5/sH4nvSO0Ggmpz1RIOXEMnlU7wNw4C/XjRzXxv/HYsRSZMClwOMMTiTE8VOvbnjBK/N0OmC
QbijOok2rIo3G2MLsCmIvGvdM66UaHy7HH0xfASq7YSjuqCzytDBBfc6edBLeOPByTsV/XGUIggR
eU8Tizsm1/WkCalH+MeS51DJ+OGfcxTtKigBl0Vzin+wPkUFAU3ynJkN1KSOpe6L8eo8QIkFnB3d
L4InEnXAw6WcoQtL5kIoZlwpeaUcQ/KcvPDRsZ8Pb31dt1pQS1MyWtMmo0WrmD4mMCvpW3xsUBxL
dHRTAo3d53JQutM0x/A0GOZjBmAAAmhs0JRilCNTl/MwH3oJ8IgZOHiQAQLfJZSwcG/or8kQJKVd
G3HpATNAAyG7InOhbEcDhfYEuR+p/ZsrluZcTF7Yd/OYvPbKhnxc5SQ47phfgpSmGgfhd0wk0Z0u
HfwCWhYB0mF2QDnDIcccigvM7FROPchK9qnPxtQ2JVpQzDPJ0FCrYDaGs5YWqPubs1nKWzb4Zplx
d+dLZtiwSyDTcIL42syYIXeRDc8cg/d9Nqxo9C/Z4lWidTdic/WZEv8Hws5hpDxsEVHpUqKFH2F5
tv1lBPwLTEagA6jPaaQA2HO9Rk3cjT7MnBtMTlbRj5DkK/MCc1oUVaMjvMfvnH788NPNPSbjWjgE
NskpUyOWwTSNKJt5u117yChNJzGDt1NDrEkptZmN73VuP/60cvSjjSz0rc1nL0obzS+rnxYcpBav
gVUQRQXXHpuUboPqO+wzPaE76W3kzjRs2PrITYgnUs4Ov6OKKEY9HiZI/qBw9/Ts/UH8cqQYX1Rh
J+gtkBr0P5CJ4yL4UgOOsuW7m086i/ZgP7D8lm9xHUcjK/7Zhl87TFAqb/B09W3NAWB3gPCeeoDo
WiX/ukzzkNaCd99qya/3cPLwGgOGjW9rE+Km1fBrr+UvGDADzYMMUL1t8qeBQAnPIZQJZMFCRBpQ
6n4T6Jl31c6R+IgulK07LeRnkKvgTRvuaabvGE9cgGHIwBD50FAHcEzq3yIDQj6gukH3El0ESXdP
G4L+LN+3F/qg43RSvhtpG6o4qsHnhuMAPl7ScG8baB5x2b2jwjYjX55oSQkCABzl0mQ8C8IIoZuW
W9CiPJwOWnKaNcc6Ogo1bJwxcGJrwA/rPpAaAi/Vtn+z788hvKNR+HZPuUdzZPK9B7TUajRlMwvG
yGoAESxogbK/ik/DbUzSJVOVNh8PJ366hg+WUqXBYX/iB88+1UH50dQhm0BWYPCYf4fvKL6mZe8I
sQ9j0lvvjrQTBC1KKf87rAdZTMPca+w7Ma0TTknDvh3MAiXK2vt7liw1fCW60jFRhqCe551+BzCp
driQdNtPjFZUS8nt10AM/gr/NqmDa1+H4gZK9tFvUdAOc088QIzFhTJW0mf4qKREbQgb2gKEaZLz
cze5UyLS0M2ff8YvMldBmgAo9huQuP9xjAifAoiGTuPwitFJCL/IiRg2IiloR6GIxIeYuLaiF6tQ
voECv1fH38PbhS/iPlhATGx00zr1kI5E7D95OFu0B1wYmLg+xoveurQBPACYh9kUaPaCb5jGi8k3
yWwUFHj7qNn6BusPOZ4kC5t86NRKFCTIQVlAY64EzWUqB3jtEllPHqGPS9pCSkM0T0SzwaX7gIhT
DTI4I5voo648esw+aCYel9m4mhmLIwT+Tq/q4sjK0NlEtu8M/SB5DsGZgtCgXVQO1Rj1PO8RNp2H
10xPQbZFcpnHVgH/WW4LuZI29fzAioBzrHpHa43Cx836RhwdLPEMjKyYZBEzCk8TXR5aLWdaMEdG
XSK8RJ9q0mYtN/tFMBgokeicwL9c/8C96xTNZmIkunWHdVg5WVyCLarcPDQTc4L+Qc5cgneLoEVw
C77D7AUure2oWKV0Qp0B0q6lBtKxFFnPBe3T09Eugmb4jIzkQZ9vyEQrD+nJHR1WX5Z+Xdqfmf1Y
tHnrQNCjOngFbWxkzFBUYKIJrnWuDo+zf3KfkyMZ3AD3ofDkP9ASlPy7azANztZG/7xWoxXx9xM1
MBXDVg/nHNPJ+kWSMxdg0VJK2PniGCh2FX8BQ/caw0UbfvtARFDEF/jE4uADPK/KDSwmOSh1+hLJ
cWIMoB059UysjxV0bRSkuH54+/qx9CI5YUSrRUQ7MzovjgHRk/WKNgUaMv3G8unmsF7BKVwdsSGu
4uNI+aek0RgeRzIoFgw3Lsg59sCT3oKlZCZfu2hZ23YfiY4lDVUuZO+U29XTLXra9NlDwQx8+v7o
lmKiXDuiG9KmRXmx1K0WfY7OQmFZo5d+9XIAuGxPB6lO0sSTqIEKUwo46wY42ROlDlwXzFgJTyAH
fYWBBqJ1K7v0novSI8FfMZunTw3BW9sZuwYgC3DcFx9U0RXLnb2ee2oXUnf37JUAhmAmcFyrjDU5
TiHzwFRE1BJMTbdwOpM2bdjOsDs3g+F1Bc1g7M5mhfuhTYkBGanorcUmVECXQCc079Fq8d1oAY0g
9jDEc1FMATWIGgFbDowMDA1mWMQCv0F3muM/yE4Oa42nujPtZDRnG8tW8kVdXEOpVl8AOgmuezp3
Zs8c7feDGHsOWuDIGJHDoKcHswvYG0BRRw5O8ZGjsfKO95dN0f0jiH5Hcrj9IjN5kbC8fEgnaItz
ilqYWPkLDE0I1F7Fi1D7q6Dy8vDGyjqcVUsEWhpCEzIIo+sHLlGA/aOnaybn+BdxiA5FA7f2RMCo
x837OJcedB7VUxA9kl8gsiEWQApiFxFnhEjXhC6SL55t65w2hk1PznS1r48f0IDlpOywJVHScUV0
TP5kxoU7IvN7iIxdhLV8+Ze47h5B5KCT/NcBpa0LLx31PbpMOYJeVySyyTTol+KuGAp9kq840jkV
KCsmgOSCMOupeCTllORNuoQIEZ4cA5krGfLz3KInJnaoZHOQPCfAnFYLybWR+UGOhTuK3tAq+Pmy
hxAUj+AxwP2m2AHpxbsS6vF9/vJuUxG+YR8oEaymcE294Qjk/xSp3QtiFJeAQYKLqubO4AHwehzD
P4dChGLc7RLNwnorSk7yY0QQ6whN5vv347/I6EM7vyKI04KGIWdMlprDE84A+nxlZbv1b3L33rh+
tewqFNuAsncbNZBNans/t4Qm1A5AFhClSv8KLQTIPIelD7QfxzSTHjpMTJcmlgPaDBcrjLqResFb
DArVMWoGavfRdN5DPS4jzdXjavAKjwEvyf3EJpLRDf/Lrwpd6QcSzTUiWDwKgzQj+k3L3ncqr0i+
rvAojWWhe43oE6rOVdRkohqr9qZTx/KIokcekaownsR5rQojiHh8UdaUfIjv232gEGQw9PA+oXxe
g/PyCUtWHGBK6O1wlmB6YaXgg/HfcJ7iJFczqhCP+AzJ3BupAO7lvTYYoUUjrbAs+/uCZ0KxELNT
IeZ27AoSxBOaJdNy5DckoN83wAd74iH2wS2NO0vQVrs6FJuL29mUpItt7z64iLNdhSZKJKpizfnL
gUf3tHyyWbSu7PEwgKLQHY7H47v3tF33JI/nDRN521bsQ0druKxM5jTY+cQ5RgpUSDI8khKnIBUc
PZCorFjggIoozKEborEnolP49opAND6ijI0RxYVdGaHGhjYAncg+qtGAVMbSPybn6Bo97MPI4lZp
jkBQG0J9w9XARfOFZxf4WyLbMAPK/cZonFHjRBJZ2aPCpG6D5GeE5JC5IZZwtJd/IAIpipCBpSkn
vV3vCsFWC850ESrUKMRO5L5ECItRxJByCUY1lc4NFUaEY2di06V1eRzl061fJZTlGLUiGo6kHZ9A
Go8ONkRrtrIYIv+otFBu8MXGlTErtmTXJWN//zyUK6EEL8YpjAhF3KHNpZLieOVL981EBUg6aMiL
hIK2R+x7ej+I3fsl/iA68IR+kjPxQuCbri4Pg9sggB/5SEHCIccn+qBo6v3rS0sY5s4wgPz3goQ5
Lt2zO0m91OmcvNQ48sGtAF1C1OHbbcBg7hU/UCQf+EUPEzXJB4MmKOg89EouJLJ3wlCUyCiJ35sj
m+y9uejEW648acE7ejhvOychLF1JRl8Opw9ZNUkWS4in4ERCCgEzBjKy3+iH0pWaUruTNJ2JH3dU
dURtTzhZiw60zKa36r8xOJTnkSNsRkCnmlI9SSQ6otNGe92aoE5NADtBJBQ+ooR/9iCqbExB5+UU
DhV5e42m2MuRc6YxQd2PPJlpBszRysO0ztm2ed2cVmQ95LB/+n9M3WYA0XgxOFY5n7AB7ZPMCj4b
9a0r++TUFbPHJ0QviZkvEpUv37SF7f9POPHHXRf5Q3Gz57igQSIEEtkHwOc4Vbcz1F5HI/ogANyl
vIYMLIWsDE+XdCnoXcsoWVr5stOkKBPQFjrVBGIIWLVDRoSakAUweHyorUAogCXi40//mUj10IDf
L+aEwtaDngjd6uyA6RKtoh6TOPcVMgUFUqURwRB14fzk4+/agoKx4JHBpLc1Dlw5C0RXTUEU8Ufu
qyAuJjdNTk8B8Mkj5FrxVdYBDFhLHTOeMscf+rCYO0EdX4n5R48+MSbSjXHO376eOOlK91ba9TQW
mCHQnmb58bavLu03lW52B4Q4ksT2SZQk6Sv9AlAtnKcsVq6H/BIpxQ7HkhIdySe4Z4PB4OMN5NPc
Qkk6RQBk4a8Q2omkhKscxMtI2IeItNW8fo0arrltcYhJqilifvdw1ZdlyIiA7mq6oUOPoSzGQ4J1
srStNLqbEZ4vkYhGNSMdmDDs+KF8zuh/6W4IthWVa0y20Zk64Ocl2HV5p9IDElQLs0P2pSCeWS6I
VGK5BJbxNMYMiYKcBtHPh8I6F1SFXGsdrVNZX2yUuLHUaN3SUeDzL2b1stt+fgGb1iFSGy4I2eJE
OYF2sv8bdSjTeIaIwjCiJkUspmQnVazYLxdGNtLjr7PB5uB+yr38OOr8fZBSY3DqNb0cWUi079lF
7e3i48VxZ/yZX8muycH/soWne5vK7kSiHBlEeZVU8yFroD8b8IIIFfYWvWXJVgBLEQ7khdNWkfix
iinb0+NMZxOKVK5EFxH7EVkZUdSTf0trr0O78OrzefYF9QInzb/Dh3KSA0PCC30T2cEqYCcRAMGP
dPYM5Bxp9Y4zkru/1SJPbaLK23DbC5GqQQKHUIfjIb/ERjH/uzeqC+porfN7DrabeRq0N0GqK+hT
yLRJ8FtCEcQ8WOwGVBYtcZMjBf0GjgtREGj0hJtljkCBCKidbxLkz4NjRSR8mU6RA7LmZSYtz0zf
gDazWC8rf1MYwWpfBjXIp2+8ijJGhSKoWqQ1Xamf0z6UGMJ3/IY5aWX4TssIjz+Wl6fLuPDrvNY6
PDHkmtCQZExyGoil8P9PLNIqP0+skeVXESNxB3C5AHBOVc6M6th2EZSZ5oCRDkCaZQYxZ5QSFBRO
Z08PxmAzzo5Z8NfWz8cC+BQ9+oU9VkhzoJKL77n9L9DcPZu6jwrfLYjliGGUKJpG/Kkcej0+U5AB
Qp6+7cnqZif0Kcjx4FfDTuCGDEQI5WQj2eWSAjk7YpkdBHRjATUAQ2EKjFAAchiictEZQXys4cyK
UXwLLLsZixM83xac8Fn9iB4A/FKypuQx+zLsmd0V1+E5mj3tT2aDzqUlCgS/wa50NKKWtFwdfvjH
QpRHR1n3B9TOSMF7YJvVQPuFgWRI+RqYJC5geiWkf+mrkbWExQbUL3IlAW3+pDGCcta9i3w4ZRT/
bPT2UikBvRGt3Zb4o5MsXSORWgaZMJPc5OYVYzk6/uqKSIhTJmlSP1sCQbAk9IkcLyi4HZpENOYZ
YZMR0bHwOwMCCegRUh4e8UpCygYOHgh1NJRRogKCkmI+ICOMzKJRfyLzYUpO97cAB8J3TVozPCDI
jr7A0El+bMwm7BCvU7+PXtCNoQRAdV3SJ7YLViEMTVlYzCwBQ3ISQTij7Vu7MsTsdSJ12phjFIgM
SEvQmSx2+/lCaiL38J+C5UJTDwk9a8qEbhzZ7mwVPK3Zx3NNaS5d49i9h4sqbXEbUJNwH0eqE7ps
HFhDEWcy+2j+TJO53csLK1/xhU9aj4vovugEYIu9FdZef+ji2ar7/bgFQWn8avm4EUKrzpxpN6Gi
l9aOe4V35pXAQXgPTwa9hnTJNfgxLI75km4yt1vOWbphkb6y3lQrN/e3PoG28y7RaXntF/t8XG/O
4xJv2n1zVk5e+NOwmcGFUYDSplHsCQKVkTo7j4O6e5FUnbYglDJAszQhPZH5EG4U4WQqa5L6H6mW
TLTtEikjoOhTKjSYrLFnc9Ctb2rpg7KF6UpLbNyMfnNAuPkaj4Yt9g5ArryCrue23KpLOKiiL/c4
HGkzFuFxsBpq2xc1IJO61xRnI5xi1DVIYHX6I8M73MHYpcAMjDmI9GZJvD06rR7nC34zNPXpWh9W
cz231HnOVWGMTBtoekTjERCcKS4xJhYPNPvo9P5Gevrr/cDe65BaV9JoPictxNeflM9ZxGDx5eSY
NZmbFsVCY/YLEQKEnhYaQO9oi66GJRtyCwiWPnigD5X++SACgW3wnCByfDM0FuZAul9QjhpvyEz3
Lt0YtusVUhikiBuWYBlvFZG2x+a70BatQb5RR3VG2+aoOxRUOclGbeEmIeSMGhkohxktqIYxUC80
My9E2hJ4QMPD8ACu5rX79ZrMX8GZA22OV+SRiK4x++KyzPPuHXNjAkxCT6Ts3jjWMvSKUnUA2DFL
YOc8uy/MrPCZ3yszyD4cXMtjw/7O9EWJL97HUhH8gzgwqE6OvkN7NcCxaI4/TNPLnlj+oaDkIu1z
1wKd+FZg/9L7FC48NmzhDKY+yPh9fX10VezWxz4DPadgRO5k8QKO9HUBGneWkF0Yhb/n2bTcVtGj
tlUfywreLD5sFduxBOVWudkUsQewMuPWw4Gf06DSxClaLDfEpuOB91avOjR7rYESrvYsVn6AlkL3
ieEA8hMehzc8FGCHFB4H/D8QfIk1hIBgjJ9hn7wHj4hIlWTxF6H0agRK5jpFz7PVBx04LY4uVh9A
OtaAvUuaTABq4hWDQEigaDjA4/O/yK6uRndqJzEGwmQY/c8i/LFrx/naiLW+drG/kM9Ey4vJ5yo0
R5iW0JBunygh27vCdNo4C0Kfo+f48OluXSCejbhL3JtOqCDVSP/o7JewF3EX3F5S7i9w92EttMRG
P6dM6NhtxW+hTcvInJamuB+joxMCbn3CgAGGnRxfEb5KIwabHxnEfmejj4EeFmA7ECuMegEu9Tff
tqs59Z49vR8hQ33pDjpjVbPN+RIRU+gr4y5ip7Y64qJiXYZRzHk87myO1qqLflUXFzf/ysAcIk3H
JvZqsRYztQbGnoNmeONHMGwzY8KTdfuJUNyMM7C562pdxkj5fyZ4tXU7C0p7JjHupYtrWq+MWe45
CQmKraSyIEEK+0R5WhIYoamhvaU4pncmWTlHygjY1VbH6PW5gM3GQNAcn4gJHFyDav2dZe4Tg7QX
Wk+1a3qPNvCv85SvqlGBXcptcB5BvmaSf3YY5bS6K1gUPJ82VkLYaB9Q9ahgElFoKxSiBMH/8hy7
qsd5eHI+IIYSLiUj9FbXmOfrNgooWKqxkJ6mVR3t18Hcmh6TiBoHcrYa+RzgObS0QXKq9hHbQq2L
9EjSZruxKESskrYrat2cZrG6vg+ZBK8GICgAlrXDy4yp2YSZfa+1U/FRouvDOX+0TI1NZ1UUKwGv
ujmqIi2FXfn7WKQaJ+n5XKLVw8Xqfln6yMH6nEQnho67jn2ZE9ee87z3MyUCEYdq1LKRbd0SsNh5
Xw67ZWNcMMZ4dU+TB41g+i28xpZNUmKk582K2hACDbeh/zWtV4fGqnA5OvsKONz2l+bwIH/WmwYF
72KuIxR0dFcc3vx81Xv6Cu4WL8f8BPeTx3lVbX4LQuZPG70fDsrBBUnTQYGgQmDsgLrn/TS8D9DL
p29kbguFPbJ8uq44Uhcw0pCmAPZLpr3/Ja1pmzDKUInJ+PwGALUALGI/kWHf3fYvjF0slX2wr6PP
gTtlqPYKbxU8Y9YoHrdoS6NIg1siAMPCxhrydHTIUnUUnNbnLyNPF0OVCdN/jfj2APwEpJPbCWvr
Pa6XgOUrZuLTkvVVTXV63V7WhUuAPmSLvQJlddPJEDL/Vc6T/59Bc90m0aUcIVtFgA1tGo5SQJ2Y
pTIRJABdYe8Oy6sNsvmzfu9KMMHMM+G57vjSnZBVdRHRFe0+zreSWAY2B6U9dINaThvGEZwUTrMQ
E3TMIqrhZYEnxAyQq6i3i3XY0Nx8VyKvSD27fUW/8U/DE7ma1iiu8LOH77B9eExvFAGfEcLIf/48
wP44qAGBESZKFRYbwg4kAcxLDPQ+wAwBU4G7SB0BuhJxGgwJWGFo+UIzgdlrtRgozWBrF0hr2xrG
gbsOPae9PqlQREz1vsro8QDiDD8FJqC0UqY1omMU05XXOrrcclZa/bObD9uAsn0OG48hIito8rVR
1c4PFL+4p/Y7FJOopPeMcRWdaV0SrtpwJbN1BwEj9sfRR+2XNepmo88aUMYHnOUQecNvitTSWURb
90+EGpefpAYpVqSvB0Rx5WULC3ctThps/kv/HgHC60wVFS+nN/w5tu3N1hcgmtUTUpwwJt0P7bCV
0+Q03n3oTIy+s9xFYjxhk+Nn5/Cjj9tm8t5hxViBGqbzdYf6o0CazAJ9+o5125iRnUcIm45vzml3
gQb0ZNS5Q9Tt6AhQrnqQa/xNJ71As+AoQXmaPgJAyjXHLi856rDZGTLbGJCZyENmwS3+bvE5Hmg4
aEOC2bSRc4PDr7vFQAlqGCK4pAQKGloNu9r/x9KZLSmKbWH4iYwQAZFb5sF5lhvCIRVUJkERn/58
u/rEieiuU9WVacIe1lr/lIbPCyw8DYr6TOUHB3DjYUwod8hN3OZjDDbh80xuwEitxwm64AXAwfMS
Ow9G0wF2vrcjMqUndtHkIK9gWDto3KD1GRqMEJKGTz1+ab7PtOkIoTgRx0BzX+o70BfvjpviaWQB
8ysr/mDxFpwa2ONogxTGXlhOkdtovObNpaV/+XcyaHyJ6Y8ipYKKiGNB56qH7DRAQ0kq+4bah4nq
oMbDmOaXyhtyLDfXrXA7HJxSVCkWp8vQTS4DzKfZBeICVhD4vV1qwiFNBkA1mgjrA9jMH2PNxiFa
e/y6on7Gvwwk7oVGj/tOmnFuvjvroUz0C0RNs4wevKrag19BXKQSPllqEcP3bNc4zVhDGaqP6+BD
rCaRxwEX3lJfPY79RbMvtt9QOeh2HlaUfxRMFAajxWfM+0IjFtJOTG/LkZsw58NjwL9hUHt+E3gv
ea/wGcbrPhFVhg5/32tOMB1mnKwYGJxhgFrSssLccN6QFUu4gkfKr9dulasOQbShYa+mTCgYg/+I
HxBOcL1pg8sndxUHGw5EIVoUqil0PTJDNayarXQiLV9evqPGkULN6yZp2EZ3DHf7vK1wePgKr+Ih
F4FxP/T2ojsrKaWg/2peiriohOO+4dqMD8iAfpgpWO1cj/Jjt0+2BRJkW7noNiY0FFaPv/swENR2
zI12fZRTBCue1ilaTiNlLJDSixkpKH+2UHcfbDUJ2Gn5xidGm5M04i6FIEcgJaFKwI3xuD4QefU6
3TY6UQQAh+7tLFCqepz5evTlUY1r0Bns++C0xNaLLmJoojHgswqFguYVEU1t9Ig+XPVU0CJqKCGY
3BrS2jLSNDhYdBjjscPDK2XcnmOqJNhAUO3HUEtZWBKzGvrVrjaaj3mjlcATeuRJ/elbwtUV4vXT
k7/hB4TlG1LPSMio4PG8Fh2uy2tqXKbxVt7YeK+3onv1sMgQZXQ8+eDlJBhYuIs0l3IuhFoGN8+A
44zi6GNBjcXAGrJn33zCAsO4SrhbRj8sDXSYX28C/zhc6CoDlqigc0ez5R8qd/TuxKFB9U8n+Aan
wmdlVvEaPuv8IrJZIza6/Ij+GehTqSmuOBx+c2kVqhZM2DeVZRgOXXwNPlaUX7joOYgAAHHnwwzK
40gSLMKUbYmtxRzpK5+ZOe3+s1Y2s8GWlww3QmNWRIkcvOsxZunVDw9hndD5823LpT6MMkSC3KBY
Mu2xDrsyvgn3quax1yPnwQow0iVXCRPX/mTGgQoHc4IrCq/hlCMxOWVLCJMzTkWMn416SbSVd1Jh
jr+ZQFdmBEc5uvuQRPGaaJfwTaC/EsCMNozQJcHDF+JVNAk8CJ12H0BH6OdOT35WRfLbDHZY/4hb
AtWpqRNQkdsjCCSyWQ74xNxm5Kr7lFh3n5ItpP+UuR46c48UFC+CcLTZ4vzQ+LhlccGGcMt01hXs
s/0EtmX4RqNEqbLlYPnNhJgfXiqWE5CLKdy37yMeV1UwU0/wItEzhJjrMAoQFlvddeDCsMP2ipnh
nSJrnh21PWtTCCh5DVY2hdWMr2eGsQCsk3+5FRyVGKXMqA1GBLIYLDy0uV9mW3foH8yxcu4FPgh/
C437VuOa3udYEoiVxncRiAPSEV1Q/obXiNcD1IdMmN0qHlLqRRNsQ0WZxgGIxmjLt4aVTzRGvRU0
6sZXtl/dc5iiAGs72XHC9yL8AeKzN4qw1Nhq47tJOCgLQPI7F3OW15mV8hbGU/DcZ8JrAfRgzSxA
GVkdDvvMl4ZgWPqOiA0hxeHkKhh24eaNg9xBAEjS0xKJfOd8x5mEhFPkO6HT2YixmtSzyLiRjHhL
LZdW4cDWVDuBtzVwQaLooMwnsxY2Gnv1W02aEn2VfvyJnHZMDDjosWs/tioeC9URCr0wz96HWu32
NaEs1VYKsr1u9upDtCknwxgrj2eyRDr3cmTNe9tpZQ46rKIJOR9OEuwqqcE08IBcP2Ik21rVdcA8
C7cH9QKWuxzG2Dve4ehuWT28DmX7vHzG+jkiqR25hdXjWM7/2UcUzCtp0xFhvIMF8eT8FSy4UPbS
dPknQkwBLM0QO72IyTbsK+m0PkWOOH1iNWT0o/LrfMyY6C2OHF6SJbOHcOjYWo++EI5QxXAcoNAy
Yao66KQne2HxQ1eKudg/Piz5XrwyJsSdGTonqKywoQWZnr2Qjsw9pTG7aYjD7oksdhc5CM72P6jx
1HRIr6F0ZqwmDoaqM9B0/fhAUURJcHr5kTgPEw7HffvwmEN/oNQ5k9de7I0Jjl1C1coVE61VD9Yz
wIgiZqps6NPjGfAp4w1XtyDJOnBcf7tqs+42MnFgCEslW5CvRRJc9EXpkFwoO774HSKmvYWzwcM4
UQ32J0zopxH+QnuxvXBJo2gL8bmo/kh7Y8Z5x2pOhK/l8PMbP/pSC5ozwFIhzhPJNesTP3llsnbF
ymGZ6Zxkn9VM+BUnNV7C2TSia4p0g0O2OpJSL1vSGo8Py9qzGGL7suWR0EMRsY2/TA+TM7MUhoUc
o9+zsAiChkSJI6agDMwqlHTPA1xXLloQidch1cw+/YUs1NxcMtxrMKvRrxEbZHGmyTpvgK/NGfM5
0+YL9SO04KMAuu5rPhvcYCYnfXsYaEZR8yMUWw3/B9jO97XYCd9/9sb4nHHZIOZ0iFNZxHYo+9CW
hgtU7Di2CaIAzybBnE6MSFL2k7ge2WoMoKfQRBUHTFtcd3E9fjyCuDy3H3gGyudf5v2Oqby3CLtl
uEixq5yALDD7F1KMCTUhFV9IY4WJ9wq7U2CI6+VSWiGH4wwWjnCsmagr/vkPTkUsRBMvUgnw13Ii
Cm1W0/51pvfe49VnTTArub3MCXHsNH91YUvr3FFP2DF8IPJgqsXUyG85aprvKUaKf/lQMyPGxKOr
+vunOydhEHk1B7gadiyhItIoATjOSVFYPWfV1yTBQEe6wd2v2ekf4m6Iu68lV5qu2s/n+KOiuWnj
KfId3gk9ni5kspzCaLpYwT6lcUiuJ+094iL2yKyaIu3he8xRSW+5hZHALAXDfnpiMMIa3Kwr8zV7
jZiUcBhS9bWiZlKnWj1P3hdKteXoQJLoDrXjL+id+k8btbgsFqnGgS/v1o+N+9dfneUFZCk/5tgz
WjoTqEActNBE5eh+UpmjqQB0z1O2VwBSsfC1Hrr7EvixHhzTvsMvDuMdIm0H6wPEwNgDiDVtKfho
+TBJyIoVehZKb4z+L9iIVO4nNy/YD2EfQI415uAVFy7j1BTrdl59cc2I7hIOFBGN9VehzXJ44Ix1
IDNgGL6jcj1Ed0LeYX0nnF3JmQb2e6HA0xxa2BRYsdv9HuMvtzkbo6ytiNkZZxZETZWuWelPJgoB
QAUJNgzXmRjINh4C/h5bdA5k4crtrkvy16CgP0ImZlG8EAfdpMNvA0YIUCBZmiyddrPmokoQBxoJ
w0ezt/y712aculmfhAiuLuQIQo0AoRlWyc/LiLZ6cM2VTk8Fh/yunxeZtMj+NuLyR4UtlNQ3b3RN
PWj1TOGwzBqYwgRBRJyw7+Gv6NBybFrnk8CBKhO2PBgnN2np4JFTbBgwQkBYZbgAAFKKZDaHWp9G
rggyTyUdVODRP2JvqSEfUTkTXovLDyuEsYbNn09fc6YejEtoiaJhgGgCsTUfjbdn7MNwIeha4UWa
iwqVTYpTjo/Nz/DSQ3UxczClhOuw1GtIhzEsUMw7fOY2ALD1onZnGGnqOwGH0jnX+DBQUM+Jl8O0
Em0IoWd2uRYoyem1Ou2t0BO8KJHfhEVUOk3m5Xg/RCr17RzawJ9T3lxLGDqCzB/FASmKwzVeHeWY
9C7+QPw3vOTXmF/lfiu51B4iyaHYEpdx7a3+WdVR918V9+ekx4bxuMM/mKjQ0SGcgXCHy+hA4ANc
Nk8c7kWSajjxLCDDEGGYA3+h4snjGuQ4FgAmvmoevnYYj4j/G5ueE4ojikKMf3FNCceTeGTOKFt5
qxwBE2p6JsmCHoLaBFu4CQ6fDnaI/K2wti2nZwoXE6orYTAZzTA5Wy/9pWb+8cqHiBz+/vz1eoLN
o+CGwodg1kepxCXN66XQvYFIMhsRzJ4zKlt8Lch4KdlgexgxYPTDGfQJEB5t8c1s2U22MiWmj9bA
V1aSm3tNBrBPMY08miBbbQlFiwMRP1MF0BvdkNB6C4jxI2JnkorVCxZO3qbxN1rr+LaTWwc9Ornq
x6yFCcBXYKDHsoyg/+crYXYhJuQnOXytBFGiXImsVG5mKhkGfjnlP0aHnFS/ER1wIahV5uCP4RXj
fIaAgmfpKIbr+lSHaNWA4/mqpVNPpBP62Cdaemz5dqIjrRcJnN4Lw1F6SKgWJi5gVshyFakDwvvM
uoZbeCwGyp7bwrifljx3SFmh46Tmn/Au+LEMHToWVm6I041DHbQ0bOL1CLwUqTcPl87sdYK8EKaR
BgeqspW/14FMA4bqzNRotjiWbkwmATZZiFb/mCGK7DYCV043z7up9B2oEH07Uyz0HWeFGSVdm4Oj
RQIjyQBocsQOE9bJr6fTvFj6kYMOPtt/TDi/9xG8DI2zkKkPLiue7n4z6weNt6uh9eCEPU4zcyyr
Rpm5dY/WxuwjwbLJJRTMdD3zIKtflkJSbwuomqxV58M4nBvwApYMaFF2//GtD8cK6LWZTktowkco
U81iQL9tYrpkdmEN6y3qjNUrMLM5s1RLxrKezYk+gfS9zom/06QTSYe4dwyG9j3z/9LP4p57qTmM
PWgxEGzhDlP8GBpHRaJSc7UTyVumjCjhzJ+/ZgWjlTtyfez1PQXuqY6lmT0YeT877gWv422OeKJ6
8xRkSMbbQzdufR29CHS1im1o9tDeufLkUQdZuRjreCkwYjDjdcN3xhitf8jD2tkRugR6ZDHxAbL7
xGZfmQupAFE9LYMMipFVC+vgHV7Kz3pkbit7NHnxYyrR3bwLcoG46/B6PrYL3QNiwzCzvt5IyqDI
Ep6qJxqRguzOl09mOJ0TIh5oaqLCu2Uir1cE0y9pHJk0C0uKPS/XUOeMr1So3Cee70aG37YbH81A
wuKBIYcJz6I17pM6bGLvAWf1AljaWxchaUPPodcbMeb5cKsWzAjf+P1WdIUf+C1D0QKNXB2DhRmE
yn+cz/igtFTU63vM5YHWGqav9+57tCoDFEeUuQ3arn/ABkYUNdASU7UvyjCzQEWIYA8n5sbK7yeE
L0/72bgVSFxx/TEITendRWFJC3oi4tp3VbvIZ72nfcazgObjth19EA0PFEedaSixB0Ev3SRN0L2P
iY9rVkqfHFcYt3DMlcYH5esBiQhcJMhsePUr3tf9kRj+cPDaN0eODCu3ENkZXratGB8Ko+OvdW/s
Pv1ze1QGgQwUCCNcswaIx3K3kcciJ5AXDSg18vVqkcYr3JqmYF6MYm7Nievn9jMfuByRowi7CZPF
R6SeX1CvEIIRCalANhATcZrC3IcW1uq8/hvhdGZv1UKw0LOB86r3/dju851q4kYgGd13zwajwqw+
9evxnRiT7CrVwa0+VVelg9VSDOxeLQFZeCkYNHzV28fpVbrVcLQ8cxoSqAcNbpHFWmNvj6rUfBRb
1tyA3FPEU4+mce/y0+n3F5KOBQBLhZJFejGQidGhf6d5HDUPp0h9lYmatBJ/eu/m36a0M/zqCwy+
BtXHGr0Q4yXzmntBi8/DTS1hdn7bvN6+Gp/VRLO/PXqPwVRpx9Lt/NO+pJYxMc6QiqVQ1WoYcj34
9SAyqasOfYmAik/H2GKgNmM17zt8BQbBg5n6XBa8oWeyZaJb9fbD/ubH1dTCHVcTB3E4zWWvdUe1
sQgbkGlMQj7M+98e/0drgzeFQ7L+NIdnck5LBN343SqvMKtWT3qstMS1Qp5+0E++mG70wMaX8WCW
fLy2ATj5clSST/J2WqRkxuMeELtZKY5ecY23fFgcoyhAwDdpr4A1hpDurA9tHHE4TIpFSc/JaiLM
x3JeHmMKJpz9fDc1GeoG9XgaA9WZo/1BRNESpMy1uKS5aOYU5fjEDI0EqLiaom7cqhmkMWXDrJiQ
NAA5qnxKbGqn3nl45QeBxrBXcZzgtKa8Myss1jsw94QyOeotmQKL8hOGDOwAiAqVG3eIWHLR5pCl
SUrTWOqW7xs3x+0wSl2ZO3lA+mV3+lFuSLASgX4S2SspkNuv2328Hj3phH+/bsBisOC0cYtBN0c1
qGr18fQhavxkC87aSTi4DTzt8YPl2J8/er6Cjh8NQObHCXZRcL8G/uDFMfJdlv11lW9+mf9Sg9+b
swXEKjbv9TR5hS/IXrrFP3/JLg9ZdL3CbkUv8tZsDWjUHED+G9o3ZhwvY6c9r88WxQwJa6ACjpy5
pEboTD3iyVs7/YJu/4vtTIc3wPs8y3RtN22jWBX8zjtuxmb1XJbN8fO4pmaL2qaePiTnkR9jaB2K
8SMaPPeehdcSfY1rldfA0fsGI7KOmTDrI0eDDO7qU7qBh4mZiTbtARTG6Rxc+i8rHAU+CBSxmMv+
jTZPspVm1jNBsfgCG0l1IWc9AioWvHTujuA+Ag7sfGC7+O5Sy1Bb0fFJuwJVlbA+vBHwjqTdQjKv
BL1zJAzZmL9gQ5u5GEA1qJhMHRyZitP6LsEieN8QCyTzF5voiJD5l2GN+J+ViQk5HcSXj03+8a6H
xC3TUdMtwHF3+qQqFzJHOFTU8W1+OJJGLvrzDhU9hK7NYfwYI6OpnN1IMuaVTJVpJhylQ8/tHVHQ
NCjvRJrPi6/l4oZf4ZMd7DlK02lEL+C7X7BCwGM4RxB1qUssRGdofym9n9YXJjLSBJ1xLN3n8oCn
wVc1xs/K3A0NqlfJ2v0LlNSyP0rZOXt3iQN5wX7DMycPx+IDB43pQQokwYEb20Rj9s9rS8iN3J2I
Vt7xyVpqyL6PEw/Bfn9ckt482ebAUoJ7HlQO1EZv/jXSPzi7Z6aU1riPh0V0SKbPvsdfB0dm2KU4
DQNSEti9nDNUM6W+fYZOOx4boDS+qzH4ZxQb1TTGI/Ow60DgRqiC+tDTdwPJiplSaua879M5DUC5
EUqYwq3NRnixRecmBeOdPHHdLwyTSoXM/w2XfxQoLkZofwVAek4m+Vxyf+Zhimfa+AAVt62sD2nb
0zl/i8GEjJnO3qLooaIY8M92QUCcb4XyarjBH/e8vSW4SyAb5DRByE9vU3ISctoMrmDvWGESJcoU
kFki280XZslkJ1t7mcjlFN2rtgHmElxv2jBulXAm/IzpGDw4T6wN0V+uM04nyiwhECgJFTIGzMyN
wZq7iv3CAKMwm53E0ho5Qrh86xmUXOXui28lYjkT5AwjBEYMOPTR9M6FLcLdbMjAU005HuvyvtXc
fMgFa341s0W4vRqzsD6q88wRC3VOD/o4NQAKPmik48fLL4t5Rfxq8dq3HBXDYh17d5ZI5Y9WJQCl
grEEc7feXNG8UnXKYahClSHW7Olkg+2wDqS7xzolgOB3uKd+ej9BiashCMnzQT/8w/wW27mxbeCH
zWTWcpZa83cW4oMnbFLKZuZwADaTmza+PU73OuSwTSfQHeisurur6FsFkT0Cjg0A2I9dCh6bTXRo
olbV32uf6we7gRsebDB1bZ0s9+Qw0Le0fVSrcFD9tHPhwnRk3NPd32mp6tb+/sYY3nxNmYhLKCrE
8Zi4P2AOwaUh0Foupfe0Zw96Bg+cA4IP+EJw82K+uPgAbdvQPXQhhUAUgHjL+F2f2ORBExSpTANH
54obrXY0mqB3sLphUBfwvR8ubxX2D1lavDmAv2RFkupXdZ+Ay+hqnlYfQf+LN2Z+IJMOeVg0ae/G
Gd2cNzM7vIIFxSX5Om/oEHDTIH8E/F6ypx++BSW8LkMni4e2kCuPxw0Vl+bPpCPD12p+66YvKZAU
ZCAEXzp/g/n8zsATir7RP4sDDC34Ovf41bXcEpn1RmhcGtllQw/DsGYoJJuQ82d3b/o4d+vaj41k
mUxpnq/DmVgbYAodkzEai5sMQV3YBffJo0AAgiyEAc0aNFTk5YJqYAxxN+efl3l+jNwYZzXItgUQ
Ip4p2Fkb8nLpnJwJhNn0pHvcw2J4SokNFxpXIxE4cG09BA2xBXB1yOFCP7FtYUSakuOMCNlJW2s0
6SFDubm9FaU9ntQiGoDh0jL11PFn/WD/01VrzNDEfKgGIntH72k+p976Av8cJRxJSWCACik9qO4R
fl7hWxkJFxjsfPTCCB3HPe+BmC5ETLwGaeSChlj8z91WvhMmdTdJC6Gx97ON6O/p39fwhDHVN2ci
8JXwieBNx8YU9OntK3kNO0JMwKGeoY23RRob0xXyIcDQxBQdxJBpdie5D9WBXPxRgF8kcLW89ulI
mPXO3pPHAlMsNsiDEcmzMWFajEonGQV8f6GA+pxgpLKk/xjCne6Wqnh8rNTTQpzekhlX/Ge3Lm7I
2u5vQwsZgV4ImPB7z/VIHxeRn/1xk6Wo7pFOa/Pb7BKqc/lt3SRDmjTmm7N2Bmn+L5MEL75qHYQ6
WG90JsYUDDGYmTxgC3QRrV0cNP4AwdpciAtwesVGYDO9L6momN+fMxoeBD5fGIvunfiBkldkdusA
ggel+q0H/0xTeDxPaN7GcPdwanQQjtKDZJwMzRL401CUjcSFNDipbyEUx0vCn6IOLo0vGkdrQCrR
i7bHkjFLILxShcADG3Rk/WiejQNyD56vrS/4G9nAGnXO8XE5qjTYiwTaCD0+nv/mCE01VCYHUdaT
hI7RMn04KdJjtK/Qo2KXSDbkV32bkDwCyDrjtlp9PxOenPW523g1qXM4T8ZgmZ9hwzUWdfQNfNcF
bQecFJjFG0ST1dybv15ADQNSUb8zEM2EOpKKHCscXq59LSq7dEey571ADXojO/+a3vt0s/jjm/Xm
2tmRwPWDhP2wRgqEkOuCfYKpkrcaeZshPbSC0Y5Vl0EP8pj1KsbDIniXAPr0sfH0aa4ejE1YbTzU
3Byc7oz3UZ+jAUMbqgXy3f30vL4aPX7L+rVKP86gDjWoEvepoluDgVczGKJrp/+hvQCbRq6QeSMB
NdfT5l/OFKxi5Wnpt2VjQX5TC+Zxo9Kgs4zROzDh+OmGUpq33liJYHlrcLY+kEp+8+/LSzVCyCRO
HO5izdPuUYHYW/NHXOTFTGTw3DCvI2R28LFCsR9ZshUI9YcDh2JD7UHlNxuHnAzse5pjEgcaDbV2
o5Fh3jl04fI/BxYGu0KMQiZINp3sR5POFPNKqlHf4E7bHSqqGxdL9VNEaqgI5LQp8FjcAmM7KfZn
hgml/s+wp2+sXyplyN9INjiU/167v+/SPY9WpJr5B1bgGAWTNiGP8WOPx3Mq17E2QYeEHQI16G5q
43pqj4zxWduAMZmjtRDCC1kdD55T9T4y/NNJEq6rM3+Zbv6AHz9YJLvadIk1zmwtijssD8P/hGu9
J/dAiX2mOYa6eDjcLmji9ofHgI5MYSL67LuM45DuqaGwgHmXxu6+bWtbgkNt3PyxW3p/n9BweQYQ
trHdWja7r+GKYq04u2MRYlka9k7445JW2IedNMe7HM4NJoQ9JDEHKUDoPfRe9nw9wEntjRj1ybIn
aml0hYKoU639EHEqsOLApfs+LTqjAtpv/m3+zjFBErD64uArMP6+KjI4MlSm9KEi5YDorSGBsIzT
BSj9jy1BczCJhPbAGkUZ9RlQRrwYMIaT+T0wu3/4WU6iiGIya26ssL+UZiFHLBN7AMs7EaNoQ97E
5VDtLvlbkpNcBIgIe4V29/NCXMQUiywWkB6YyCN3ginaCRqnELTyFQFrSzDl+uHRJDOnYIHS6Jt3
QCLkP26NuYig44w6RlITkfaiPDzBlLlBv0Y9cV9dlOXILM+kGG5ZxNvExZppEd5OtXfRkdQXTpY6
qz4707n/LapQXzPhWLRm+jSAz8PLcGo9FQoI414ZC6EpYEJmXETKD7SM0ncinMGaMQ7tPOVBR4Vb
84iwjd7zaE+d8PX7WjAPjTfMMX4fuArmRmZsyVUxF4vutCAo7j/Lpv1eJn3JwxQcC16q3gCvMuGS
CL5PWsJ+/wLX8AJzyrKYBpmz2O5h1MCAZ4IgGx7aTWApt2vMzfR4eKPAa2zbXnFwhfoKuH577flM
0K0pFvxje3x28TIAu4RRUgT+0p3b/HVbR/Q9nNlHL4CGxqzEUJaMJIsTdvIluYYMyc37YvWK2hVE
ZXPx9i7y/HpzVnd7BRYrzZFDEWqE6whXdms2stF+GAFA6/zHZUEO1IwxbwxQSHD3YadOgktbz9XB
tCKBMOin/iALoRgody+7whYjLjIOYXhwdSB7vk0VPCHN322pRFISqdD5xcnyEnjx204IjnXgH8Gt
0Q0Be+hE0M0i+tsTlR9e+zBAx7NWDmY4KAoiHjhzNWLe0pux5iX8GYoZ24OlnKdLKZ6hM6BJZskR
37roTNYh649MKCou7pgS7Qv/GxBuJPaN4CbANAJZhWVwfn4MmBuQnNRyfQeFdEZQz63ffnibJN3u
e99oFe7WxYx3R7SE/AEzxDmt3iwpQFGAqUXQeL/cS7RFipCPMDL6laXrUhtzTPToOdUBZxlorb0U
MnfQm9/Hcjm9tOWwpaClcsF59mkpyBcdKhuKR2QFgMyAICmQmhBgQWTLVgkjVLisTp5Y9ZX2DG8t
WOcNLmLM4hfkGrnka/agJYkwKUBW2geR1tMJ88HHCyQkW2byooBzAZuImY+CEcALYqL2xkAV71J7
qCyql1lx9wy3RecXhEdArvOLRTsR3rABhRPCdJS6fzjv5wWI0F8zWo/mygfLxECLqcT1hGwb5eOp
MUJ/Mi9qxcpvB+b5z33PZsb+b6qDcmLJDKp1EyTXnUXF5batcePIfzfgEDmHbWEJkEdb/pWebRxI
Z2qxARDqd3r+JWMWqGS1UeU0jCr9AKDCYDVESwfN1NxlDIPRBP9TOT/Wx3Y8pTVsrcNoHxvZ/Bj0
jdVtxd5f9Yn3BeO4maRPgO7bU1rKxQgog711EOL1jJrZygEZq+0hWaYXe+gE1FVmpzvX/u6962K8
piH7aBDkrOvrYSd2i9t9IFI3vRVFSmwObsa28DqXI44fYVye2aEyvQtYicWossUFiwSn/A/wDmEC
xox0a0blBFORCJrXDmpoflD/qP3Mqfa1mkUwPL0ikUQFwEXQzin4sIdjBwhoUy6YXS++I9x08sLd
5JxfF+KWHx/4h4YZU10b8ctSsG2x8bwoQG066PHONLsclcI4EP0rElvGEpK91sqe0b1GITyEy2XX
tC8YFP7dH9xo2iIbiBxhxAaYaAjISh6GzDgfweiGkwn1C8DbzXJ7W9dVganjxvpqi1hYR6e0hewO
lDtLoW1crulIU2p3llzPXM/eC83hnAYyxpcVqVR4zTctJy/kXheIIdo/YZzAjZGttgA+/o3LNYzC
F9W5RQC3GFhwWP+45SaU40Lq9i9XEAQC5JTQsox+Ys9BIrB2YeYJh2B6qiJgOXudOF9jmbp937UP
AbrXVf7n/SYBsbLwI1xkoQJuf84gDBcQh1JOe3D3gJma7Y7GApm7d5hk4bLy7I2lRcYBw3OhRxv5
79TYvZ1u9gyT0xPaNSQL2laEmh4AJw4bupWiCrQ1by1MlGPfeFZuTatnSt/xyGp7yN/snwZk2BOO
brRyNPRw4i6pSEQXmloMofAZ64NHmUWY6dZv3jKRsRbqx748PlvYeXW46HbCnYgNKFsrLEo84Dzs
HHBXmQr/EtjdjXFdCKOW7l98lLr+HPJ9ggMg8v7tcw5z29xTZciVr36dPJ81eoCoRMbCFtCDHlJk
dEwUm2E10x0mDcay+Hjsfpx2BJ+XCxKla73JbAQBT7LHJH4rNYSIVYb32axF7gQBfXShdpR6DAFw
j8QYuN7SkQ4gGO1FyMb8C3cfFZB34r96welrZPPbuDLmSTU1FPMjQ5oz4JXYUknUVtxzXIYLiAyD
yfaxpYa69vHchSZwYQAfpRQqbFBTfOgYKnm9kwb24IGMDSETkl3Scvgo5u8VzL5rxNM2ZqSSWGMi
H56iHWhA4ADUTCu+AOJ7cTyKyAhGk+t6IfMUQMBhKqUGGrIIvgnw8CWSx/VCwTGVCgtXZOKvhlvR
Owv2DuMfYTkB9VyQjKxaxNjD3+TeJ4yXawrM9s63wdvDgBB24nuWDkqoMKKgEuE3NhVkJwrzVHz9
QnZnHY+x30ftpZ73w/fmHzE0iuAdsuuEW8tf6rrzJnCNP8gJ6xP8hXxMuiwGpc4axSv69tNMBnQg
vYIqh9QLPz74s3aK/Ti8zp8xo3KE5uBnjKLMJRbgGIc3gPy59ZnPqLiIyWS/sLfWzEd1hhE05T8r
tXsVJicZP1nNVYIfxMOewXSUHXBTbm4B+dtQVirBfioWs/LApAijVOH9mDJLgYa5mTn6HlK2mHlE
+aG5FD9BAO/bTMdEnZVcJjNlw3zLgu3UgaALl/z1b0fSJholr4eaya6XuKuaALIMP3NQBPslME8s
tCmeC81q0R7sIY3Qtwr+4WAC6vTcbwcUGOoZE9StsIQX6i7+kNLgPZ012MtbyhCKU8wdjFKIUGg4
wo8pi0XcxbATBcED22GyZFmP6ZTy56t56Ikatx8INt5rgMYJUWZZey1IGiIlCCSoTegFAMYQQIEG
oRwR6BPDnimz0nmFLV8Bc83BeWRGGoMD6iO24OzzgVhFOsEfGwSQYMYs4AEX4wEvKLX7pYNdDn4y
4pEKV10oklEKaU0IgphbZCyj2AUphsJd0E/zDP4FEqlGnLm/zmFOdPwHlgE2C9vmy/8/pgzlVaQw
gJn9I2JBjSZalukNC2zGvyO+KBI0HHDpGihSZIjvKVskt5g1/xw2tRXHc8rzh7ff9x7C3oCINJ9y
XJTqVEI8tyGv4BkHHyfBGjulAxYzJDF2KZbcEf9Y91DHw8ouOjO7Qsup2QY60xIUk2/OG8Gv/Ap9
u8h+xfEVJuSkkSzaam21ha3GFSYbt92/14rHg79UMSA7fedwxQeUsuL3JzDT0XAdS+JrOt5HvHAm
rUuZbDBY5wdHJhmB5fJLwQKFzHi9LN6E6byw1sYc6xxSA4Rd3247TA6aispfX18Erh/m8L/6Bphn
FV7eInk51KF2e6D7wQLDLEsVPtzoB/XSuPZDL9zuucsoaX/O3S5JlrymMyE+Nt/ir9y8eHktNyt4
G0+bUiEPnp31u5k5DmnOcVqm5rQi0H3kBcPSisONHuTTA/f7iNYWw7WDLrlMf+FYjN7ARENwG9FL
w1IpFJrk/vkAMmLvCqpRZ6zsD9P+mMkY36/uGxfBOv7iUGK+0EkxRWanGX3GQyJ9JJ56q7i001nC
IT0L0su0TexjbnNyo+dPcDlzhwx3rXxSrIK7bgVTKjDapGdn7CA27fB8M7CPvczfzgFvAZyvcjsI
eDp0IGEIE/Q53tbB0F6skoW3Beu9myt8CVrLxGhwcflSZDWcPYxV71h6wsqfrO5hN54CH3VesIFL
aOCOJ67wOrGnkA5I6pQ3jJOEP2Ju6iLR+77oza+xZiB/qCj18q+L7DrMJ9ebdVFoVfAaMS+r3twj
tzrfb3+H8I5ITDWkM8p0CBo0yW5rdlLANKc0GNukirCjyB20sd6FcNl80gJLGLWn+1c6HXphFFYW
q2R0pxtFJ17YuWLdTujSTnR0SFbrHcbjEDUYvbvxlBnya8IgbkFLrTJDrlCcCE/I68O68pydi3a5
XChj8S9MYPdsEo+OQCg9MQaY2n3D5OfLHH6cls8gM9/iC8NKenisbVji78BbfP/wZaclN2lIN4zu
ltPjqmehRBH53jhwM0CmKbOGU9rRBfaWwuGJMBwz8K6qTymwKTelOWDu+c4NZqTF4WYekWvTNE8r
Z8Wb2kp9h+b/urjb2B2ZzXEafKPpG3e3FX5IDxMPEwZ3HN1/EESN2xkeD29QjAqlCTOYZHmQts3x
dUx+9juxpqbduKuU+c/PWiXGKJxqQVA4G5xKaI63XQb1nla02OorePk9L3Evz4nH42I94+Bgv8V8
/LFbsDFX5WQBw1VXzTeo8DpxNXmuWjGjSsTTdJ7hYkg5x0Ftvb/j/mPf7/7H0pktK4psYfiJjHBG
bzOZQWRwvjEctoADDqiAT3++rD7R0VXVXXu7FZLMtf71D/orD3tK80vR23HBFsZDezt5MmYRcEw2
1xBUjWL1FmfHzTT3MFue37DN5qR/Jfsepc+G84VMBTgH/SupQOxc0Hqis/M2UapuS+FBfxH9bfi8
2DS9SEQFnTrtMmm23A7EUv8U5rT7i9FmiHIuNVTiG1+1AGQHogKd51xE7FKKjv/vFJ1AaP8qixS0
EIA1ikLUmoLiKBunymrPAeKewau0aaKJ3aM8erstsKZg83W6cJDZdFerKexudkHmafRU5KtK0jpb
UF4Uz4YkCqyeNQcTDOQvL+iu26HYd5hik73JKc5ZqsxGvrzSnowaXAyWamQ+69EsSQRLMoMZBE2P
FDnMn3jfVyo/ufnQAxUGZCs63W5vhrKXdwUHC/qopsM5nlBY0mUUWAQCTAgMn4CiLvhVwiB/6eA2
rhx9ZAClgmVdJayUUyXorXtoEWhMGG+g0XJi04HcSnExuTqe1hHA2q1pd0R6ew/Z0G0K371l3gSf
4MLwmw5k9A+ZwNnA3OQUihBBREcR+a9k/01fSe0xJMQmiCYAZhyVHuwXqN/VvPqA4xsfGIRGZ/n8
Y4B3sxp6qBtjjn/jJpjShgNbGUAR+wrJdAx/iodtMXc+nNVXv3t2TOu1Z/RUzjviO6SqMUlQxM3v
IqY1CnqsDjJlNX6Gqggk7UwpO3orHcimcRe95I3rDJkUV+pzynQUJ8bkcrF7h87IAuomhCS1u1Tf
3m1AcfcBo3wafzO49lvnr4sJSuWPZoTg6O0v4Sk2mnRxL+RhdMSjhGyCOL7BcGc5o9nkaIMLCU1c
QXJ0e/DIKrSn9uk1IUhKz6FKLumaY+K9e+LodSoZaR+n3+ig+gPMVzg1W6xDfc9K+CbtmuoeHfC+
4sEaFkZHad2+lEd6FjIapEz5qMN7ojBTFv4btS7+EwYSgyp+7GEJXL20ZWYqcZ3IICx6UpjWZnyz
nD/oFWQgtuGjxrDeQEUsc7bfm1QnLf/I8av8j4DaeEpttmAOs5N648caKrqOl6ITX2gr6fhmkFLR
9qjdgmOSS0D2NrjscRgPBvJ47AfHpufAtaBjnn5h7SlW/GsN/bqkgq4ueE/8qPXwNsAmHwbvTcJY
UV12sz5AdoHcz3vPJ3BZKjmLkXDW9BH8oqjgFP84GGUOUYSdNVdTqTPYrjjA+5xxKnrrCN5ZRSpM
Y6JPpzjKz8bmvvZ5G1BQQCTrvXNzH1QI/1LoUM8NdGoUe4S4YpIZ/BGenH7Euk7Mu4VKu1RzotMb
CiNKJ7vX108JVQrOLrCAIZUmbbstbnpKmjLOvQ3bFwUA9MZvQbNX0vLTPapeiQcC66KnSvjzOH/Y
/6+G29uhfhXuvaUnD1R14A1SSW+GhXO1+ByK/VC52DSIgh7krUevt349W+iuQCyZuUxwC7m4+a6T
Gh4+GeCEfZd3NRuLQU/2KOAbls64q7+cMcFoqw8kdh9ZJ19DaBDPMJMfReJkO/9sQ+C5kj8gfRCT
bTQW+QdYGF5w/5Rfl5/fFBam2r4BI4AkzjmDNoyfqZlxvA5g+32YYYptZl5bdml/mJLqDZZBuGbY
z0YScP00e0SQv9BCNKs2+fEf84l96VtHpv2qrdtgQm5alBkQsFKTr6K+aRI3KlQt0PIXLZsG5etP
VvzBbq0b4b5jpmZjf6wnr5pTtO1x5tvFyCCrSrcjdjM0B9OVqou9bRyVFYtPc5MtYgiwqjmWsDPI
eSHCu7/cBMfC9GuMtVopk9HL+nwDFQJH4DnXf1rzhtBpiN3ILpQa+CYNdlhnzjdt7AanpdxkdGCp
VVBvsI0+fr5WDv6ayx+NywP7D/nD7/WHD4cYn/CJ+loaTrmEAV2XPyNLzWeuD1X1Bqbec9djDbPY
oGMUxpzSDQNr/gAiyPQtM9bvRUBDdxN4r2OugvKeyahyQ77yYMf0/RCXQotF671csiooJXo1dBqc
iHty7r6jwNhOYTB1IstfEwsw/02ggawNf1ubTFyLC67Iysn9HzFbux+/jYDircwVf5UOPwkKFZwF
MpEPdXRYrstM90eP6H3jYABWeunLF06y9z8ItbNgN5C7/nZeX5xKbzESwnc3aPqyBRXjdsPYscM8
5QSRaYz1ouhl0jfcq4HLrprFjlWOvPrg0lgvfcsilGsSH1LLWnc/0vet5d/fSEkNLD4a3uCzsbW+
4uBq/KvCtmJ3tiGhyrnRin7SJwE4oVTqMAJmG2OzwLSb8aftrinZnj3f3+VrBTy29aDb89ughvwD
f1bks3Vt/J4yOGurgEJOWWclbhdL2/knZF9gio3DsL57CcwsjeUDDnog7evc7tvXzfxG/f+Tr8Vu
u9JOuwT9ReK6QRpi69hPfENBdraMPKogL4rmHcp3g6kfc7qM6a9u0DdQOQKITN2bHhj+c0WEhOMP
V8F8Z7fCZO5ySVmIEsaZb/Cq6x8OxYDBP66tEcxlsg0S9a2+r4IwfZhu6xLzfHnTFarW9zEtt/oi
hFUe9iaWEXy6+nrZZcRYc3dv7LOT4RpCD213zS8Db0rTrvxJ6uN+9sFwRp5XCrBBnhmqk4j4Wg0F
rrkZ4MYSEos2K5XpEGhqJ77AdVFekZDrP2aX+UJH7x/AyM+M1vFpDvKeCMbtzT2zHnHjl0ek+s0E
T1Dmpzw9OnxP2i9GJTp7zgqgOMZz9CaC0arNqQnmnX4ReVH/P8Q842awUH1gTJG1p70TYdC9Rc81
wvF8uVznM2h1mSTtkgkX+/L0HJ0WhAKtui4ug7KzPnL7Em6FsNo4R8wtsb45qAlit7bUKaCrYdNi
9Q9R896mqroKGEaMVHuSZSU9KmU9qS25HltG46u5MNTANKyNBi2p8Rjp/9bRE4fbSXLRu4Ie0Uc2
7HH2celbhCP9YHiKQHKa2JwA9EX0TraUrlocPMMcPcdvJY+pqT8k25i/DpWX7HVPOKoi7fjgozuW
sjA+zHvxTIWRg/+orwz02X5c+sIn/xuG4WH0lX7t+sa5bdNjzt1Cthy23ftT37mPYMfOpZpI/q2D
OY/Ws6ujmcCMAZXb6d2LggduLIJRQwOROAnbLbPXcXvQ/IbkqsLdBp1HGCKuv8nWPgxnoMDMjRVR
DPtl2Egc94OA9w4/3of8uOXuveGMSQZsBNaJexislzxQt3C0GoAUsnRw+BxPuMtGBWlvPIGeH6rA
d17DF0EqOVSZL8hRLmTgk6rgABIK/sbgM3UhWPqCHwmc5jGMJJ9R/SFswgNppoo5GtFL0eCrfo2p
JsQrGKOwsdJJTLjgZ06KTigM2edOYPBKFfND6DOLL/M+EgRx+JM8QdJNXpOEXpFbbhDNQrn4aTkN
1f3IHIODwfsiOFG/TfKLceO/ZTc8WFvbIgqDjKGVdg+tXrQkEzEeonHkWg3DGJ7b9fM3eohYlcJA
vKD4mBFJJyfu/SJCaxjeiIwGPfvrH0f+H3aQXVpAplz2D7TaaldKQdeG4kIAwf6CYRjDLiqqf7Kr
IbHIYFop5FUXDUxB9iJ/+vaxqB1RfIgz+RI/AkoZn4wn3fsMj9PSXfZhzFsG9/6wrrAH0VQm7d3/
woS7mH4NXyJDAc0y/rErBu9gh1Rlha+r2lG/6QSF5ujsXxdDzJgHkMyXZP6wHocMYJ4wO4TFNs55
hVyB2oU9b/DC1PWePSQ0Xmxj/RZjewG9QxHUC2EMW7zZ+rX/ytwf+vgoX7cSMsXyugD622iynaSA
23HTY6fL59S/rKx/QGOjZGpcNRWv2XcgEf54PrpM4XrweLNuxGP9AdbVx8inu3q6vqXeD/CoSVo3
fTeXc96RSlRpvGyT0/jB96Z7BxBj/OEwgR9LN189InAiMIbdbwFStP7wFyxwN+0I9+UGBQEVmbW7
625uXhLIAX2xNVpHoiv0byVeYDXyilbEbDRxRBfb0gczqnSKck7Ir52bFUdF1KIzRy3uwSUCGmjr
g12Hg7ec1Rw9P6bt7QyXXMRV44sLneV98p96O7Gg/4xlobRVxZLAYL0PPKMP4sPhF7Cu3lD1nP60
XFEoBFCjEd+DJzIeiQtbLC+OUEPHAbcsu9iqasB4FwhePBkgwZSySiQfGmZk0xCWrOLPdsMYJrBm
hKWOUGKYlICYtRw0crluGOX1WiEPOJaBdw8k5zLruOS8IF3OU2vZGYgxk2dFNVD0YUahl6fOILB1
Yjw4KnX3fLceqPmweUXxdW8I0fiVJuIrvPUHP9njbJDfO4agukYj19ZzPA0RehCVJuvALeKA5GBx
GzgPqv1UXcck2UFKcwkGIKUjuH/ZPnY/gJnTc6824Z9B+aUx/IlcuAnD4PqXuFQS2okz6vwzaoaq
5nrYkwbHOSYjl6kLN436lEKfoJQ7PwF2kGVf7V1BHogr+/5IjWeT9ptewr5g6H2PXzXWU1LhTqkZ
4QRYyA5iOxUk3KN/rGaXh4KBMpfL3BDqQZfPkUB/AF5lYMkHtW/lHRWT7diNF8zWLufoAs/+ccW6
MVXYXIWGQXZA7961eWno8bsTfLCE1sMOa9G2oF/1MJy0AGHW0QVEzKorTFJXkEDIMqsND0hl26dL
UEr4jrPox8fSZXJAOKL4uBpWHaI+LLZ/dw8kG7k0MzK8afRJQe6MJoGqShyTe8SD0nsfzymewfHj
ZdepARum5xzRaKVTLPRSF7uJCkww4v6578PZx5dg0YGuJC90HUQT8tGWjJMJZlcWCchD6HPUaAUm
AQM+jXqJRyiqRJqckvccFkmEOy9dHMAO7x7A/458bZCkN94xrwh6Q7QkXiue9zuqjHc67GEFdH0q
NVhTTh/GxUeOfpB/EIqQu07tc9M8WAltPJ8wRlIWEaCMehqDEtGt08axPxmbDM2yMT0fxt6gJTMi
waFv4jrVUcGeCkB7PdbIJtW30JAxaVF8q9sCow2oKPfph3I4wdwEfQiAfblggopI7sQn/oHM5SdQ
KOYsDL8XHxLm6VfAzaD+4JFgFwfvaw7EF64qfCWyzm4wLWqmQHLRMomV4bLy1wwjFIUVCpT3Luaj
3MbFlATyo5ZbLIt0XXV2bbQhYLBsSayTxvJoM5kV0WPZmtPSj4T3tDm0NVONEiBVdc8uw4PMqkSv
JXrrYXDb05F/D+RRr1v+ByD9jgegzntcvFG4Q2U7HUFDqHb2yAXA4J8vj2HGY+zCrmrZGtlILyND
BA+1q5IpzAqUT9fdAxyN8AxRosPyGqCUs1FrRvTZJ+0uGAZY8VZGKY/OWTYvteCHASB+fMrUgzNS
AU3FPLnzLEFF+hptGOt6/Uf8XyE+xzN4LAZhMc+pCkpTBZO7HJTUE2tjN1e7r8DyJAPeMqP+HjLr
JxzIoDsAMDSfpQ0OX60oQgUTDDtp953u11ToRIX5MyiC+qyw6FftKwQRmidoygYhh6raZsIIJQtV
nDG7T/7+VBUK82QZcz5aKhx5jXKW16VFsEKn3xJxyeN4baFNgWgsh+GVOCS88tuC/GBH8Ds8oi+Q
DYpZSvYE1fEPv70ls1rEzcr+BEI3FSZAfbRYYLdiTsmfAGTd/2X4wT+XDEmZoc5hLb6msxL6pBiF
r+Udo3pOc6WgKU2knG0L+qkS+XLG3/Qs3kIFGR5g8byoPesz9U1OEBuaUfyqMOLBU9F8iNvsXwtL
haq+Dxri0+HqQfztQEgsnb7pVkhJmSjiWQ6d9uomjznjAYxqmA0Usq4sMK5KZPNt3HI+Xp6wE9rH
YQM7EaIclzgasDN2Y0Im3iYaZu7+GCEdCwOh0ZmsZ78flyOTb2BbGLj4PmT5oSrs+zu49Ei7A8a4
RN273u4RcLX9Mu5uHYHrUr33WfcxGjnzJPU3d294jrD1zaeld61dVK3L8938NYA2vI/bwHq37Crn
oQWjgM4/5KQZO9GAbt++Tji7IVSfuPqXttCwlcAqnNgmcKV8yoJFHqt9Zrff/puiydB8TefFSq57
mnTu/ukMzdvcBkeAl5Fx/LAbQ+nkgTgCj8wZJPRY5pyM95DGaPx3x4cDFaN4Q1To+9uPC6jB+F40
nOEfHQIpLqU3Puyi1yaGyVgaF39Um6gGvoidgAH602WxoCArfQqvNQKmYGjuisb5lNBQHXSUl6+H
0JmA2zy5GvWkPBPA1emSeOo+8Jo+RpwuTwNCm/7hEuByTuv7UCfBSNLR8BAidznlJvQ/8tpRymoW
5eCyQygLqa93/QOpWWxnVjO1lh99bUg8rO2WA2jEwLDIF2O9NYCfHiFC1sIbaLJ8nPUPTafVY6RX
iab237X7/MLHhs2iV8uUhq0R9R95O6JgekAbAJQlIFX/EF2JFqc8/3ehXcUOdKBTy6w2KN1O5ASl
0JWR+wEJXF21j/T3oE64G7O4aUxfojcfMnI7c4SfWDmyV7np0zpmyJZooVmGnbWGQOKG+uTnF5md
jk1yuVQuUlKySqguUnn9+pkHAw+QVh8OrXwM+0XrwzaTQyChnPHWP5sSJa24/5x08XhbTcSGt0Dv
TAvHcfbDt4JoFugOV6APRX5WGHNPOZYokiRHm8ZBw71gx+Zg7nV8LRPjOvwg5x69+CXq3dnmCAMb
8aJjJts/E/IC6DpwMfnETBYiPO6HBm4QLQC/4UQxTvscNBYn+YLx9/TF0dJymetwLjP+GTPbn/LG
GPyioIYwNbLe/q1k2qwC6ykUFH9BYjY9gnM55xie9q2hhbSAQWz8gVkvj8Xh2/E5R/Q06DbGdsNk
/2+hEotSnPIHCTpmChlVrSzqNQ84lyfHoR/SW1TI5JRSrcqISw0+z3tTvsWFKgM2GByRSib2gPdM
7DXwH9yiQU2hYjQMtcX2dI9/+uerT98MExmfAMQTYUTF+98cHaOu07/X4KjHtG9eTnnQ5oiOeBJl
rntK4EExcj9HdyACHcEMrr2axSNh25SKhffghK9R+8ewA4Oh/lm3IZy+g3RyuK2eq5+LmnEWlLPd
J9dvazQk0wRGdASIzHszBg4j1RcWmpUcGtQJtV96z3dwxQaYbWV8i3FG+W1P1EvN4Zr+ZaRxvc9B
Sv5fiviQZ4GzTM+2Y2KdgLeVwuDDKTV2uFa4MlFCVPJ35RDEp1VoId4PgEsG1ObMfeYca6lZjiLC
mz5Ks9CFyMSWPW3b778Hvgv3aRsQnSuByAQ7YQqowxbiHhGZeo+6vm0O3DE7EbjNvBoRj7jF3v0R
l1+B67wLF3i0ZLNoieTM+od0Ph//5GA+xxwHcpm+VQ/fi0NJYWswDpmTcz9arNmWf1b2nygl3tK9
DkWAeJZbgSnIU0ErChB8YhZ1bLWhExotFjc3laIQSgJ1VyOhh+ELpYw+JfUifrbJouX3eOhUBZSA
KDCXIdLNhZUMpYi9y0GrDAV3DTDTeLc2JboBbhORbQiH2syx6/xYbbwVejpkbvXgQdJWoSxQOrBH
q3HewqOAeeNiwDOK6+sOyJuTGYb0Wd68BSSn3goJA0OMmxLmEvYhMK4jDB0aCcDRU8fe8YpREDxo
BB2UeQci+8Q/v0NGtUbJGA/1FcuWQhm+/GXOeabhdg2KhdryjTSKnbufTxGccEJOC3mvTpG2riii
/+0ownwXYsazkFLMbmAhU6bmO1BTy9OjxH4rKAhuBVgBwPTu46RyvOD45uqwnn4iGgW9r0FL9MlN
XvnObpAZKhJo9Pa6vTnynZ+ioubcDuxBO9cg7THhYG5qwEyq+a2zIK8jYNUAEdCqP9GSA1VKPwf8
ZYjyUvBbmlDandnHdz5nFpjbR7xgW11MKmqw4ts8FkurFQHMrS9vsIWbv+zEW3MJ2XShFLk8iZKG
mjejyOaY566I0tHwACD9TO237WVP5uEatJ0T498/gTuncx/r1zkuriNv3qedRWVIf2wpVCnX8SSj
HgWlBfn1229LZQW1otFKBpn4XnQXBoixPWACO7qLoKsSIi/TRAKdKwSlfxjv/l57qHlZEqMXufFl
W3jEZ2JHZ6hSHieAGlEgmhfPValnNwBdaJx1Y/jV1TzvEBQ3xr3k+K5BZNYdOadkxWmWzwncy6Ff
KrLwy+B9Ke0x9Znvtz/Cz7meT7ljbhGUDgAoMC0TKCDYnsYkgdadjPFxrMWamjHGd1imoy8kZ2zr
gcI0mTpGazKIWpMKeh/DP8gNIIc7dQf5T6MXQYghsyeDzyrPwYi/BfSTbDZ3gzn1pgg3TDc9pBFK
LGVjncLXbE1h7AxIPr7r2va1JZ7ThNEVlc3T0SgpQYwFENQSneMZX6WXQMwaKk8gThUwP1DNzeyc
UGoHWnAo12FxuqCM5sJBsGi1J+XHGqXG6zRM9eJEvBQIOOmRfTQ/YjiQXXoMbATAkGpEYEuwqtMD
Aw1B6hFlMKc4PrHMtQbUK0hVEd2kzFiG0zscNXGvvBdE7iswasDU4LVQwNjyy7wDnc0YTREwhxrf
QEFW3J31gzkTQwsjO/XVRVLxkEuVVXNbMzIIn3TPus+NMr7B7lzrxuvqBCpNixdaZgu6JCRSM2EN
4dlpCpxZVz4IExxaEAVmHrtGZ6qRZtTbaNm5l+AZXgB1msPsZa5J4mUc1NYzG36TWrHV26pW71Nx
Mtbc+wuzZgrzVOY8YgMQD5Dh0jHW9Unbhh8d1MZoNXwBOik1UkDgngz3WJ8Qe+o2CWE84PVXeuXU
Gv7D1oBXfNHZWMZAA6V6FUYAx4Kxvvjt+HLeCiR6xJLMV5+FON3uDtyZ1DqTBQptlpClEbgQl3g5
cA0mHcP9iEZs67G4Fe6OK0P4l5HygTXjNvz706TyzdFLNRpYMTXgYlTHF5NnC30eQxGGM7/FZcC3
wjH37zgrAEhHPJCNeNz5BcIPZelg8cwsuplwjQXVAf+5v4fBzx+7ayZ3IXd9Fr8Ma91fqSXfMYaQ
R6kqOZVS/XTU9H5mnsYOcC0bLPvGMbJ/YLo6Nv6cUzLYHpgksCfQk7ZChq0w2uaKyTRMlYH7nBL7
LSLVxCtFSI7DmZf5UT8GkH3LwZGYV96jvK0TmdBtpAlHHEyg7xx2U0tXQAhK7Z4NpnQhNpPKqY29
vve5WSuoMDibq8HuPy3X5I0vJc4RJm3LtA1FRkmnCh9RjVgAuUypgFV7bWv6P1OUyCZ/CRTsdPLA
Hx7IiMb28YO4WjRgEWOIu8KDGthYI06xDMBDsYU0zM907BMkOE3HKbbxbwA9Lc1NqnNODA2iyaTu
A7DZCaJGpKXghHaU1NA67rtyn9JW0gFR76Oaauznw4WqkCdfFNcXo7nMBt/1fWxm97hUoGwVdS6o
fSyCm5vcbGgTVeYlv3vJqUX2MPnbNw5RfUxTfo20ctNiuPL6Ux/yOTbbjd9e5kh/vMxtncMh7hro
P8yHitghcSCfFo0FayBlt9L6CfcaYhoGZ8NQkT9+Xe/duO+L95qMBsTzoE6yFXnvkbl5dw/p4GV9
rwHFyf0DVnlZ0/ThH8VOoKqjaxBwQPwqg1UIbjStjlDg1VbC/tJlo2bACeFHQOtKxjl/6D70OX3L
XW+IvWqBYZMnjkqHr/Q7p11QOcAZa5wfljm6Z4oyedfnCW3zc48yjU9DEhYtqv6YvHkMYQy/zaxN
ADOoFIwn+K9mpQ8Pyy2bJMcBmsSHsqIYPBTiHqakGnEmqWOCU1G1KLzWKaGhsuZne9fNKfoouSPo
+wXExC2q0pNSg1EY+pX5/U3UB0b1sp1WzwmILrBy/wXiv33LcvXl/PbfsDHZpqCt81N/oA3D+EXQ
SOnkP7PnIu2A92MSKc54eW0wCmPvVAOETXhQKfMh83Ys2BTd/T4B+N/OwgPFrqhAHNh8eMW28zX8
ciz89UMdhzhXLtgZjcxrE70Qw79bkQ4F7/xB7BZFitr3v/JQbifssy8Ot8anTOH8YZL8CFx6UZeN
WXKwFdbxvscjC82aVEjvpPE+CKX0U6clNOeihoGkLidMjJnvHw7vBzl7GstL/IhA/lMTItQvQa2g
Z0iOnA5LTgvfoOxhe6KM4p5NT33awtuhHINb9RWZgPnbOVAj3mb6V6dMiow3xNnLjHWOXHo15LhR
54pRzR4xCm9zeOU82N3CvnkZ2fxNsAtGHh0sRZmeaA7+RRrmUZx6jFfJLb/DGGCvlLuhzbiNQ703
iePrBdM9+FPCCv2vgYA7gCmx9Qp259oKgMW30/FmGTAtn1+5QPMu8/RXvP2KnZrlaDKMtTtzr2LP
6d1HgsI6u80CBpE4VhGjAIqlKndqM5uGh+2O6hQacDlj9mSz5BRdgl2T8u00vpufLo+NxtEn0JKM
z4oBUT/NPpPWtzHIJkUr6JpdivL36rtIjzcEQMxKPgwcND34DalhQ5xP+2I+mIOYcBoxz/zI3qnl
fq0hpr+Fvs+9GorM4ybNipjNLwT/jnDSyHIG0AGeZAYOuiJrGWv4H7I/iCEI3/QHfB3/Rpie8RlT
fN2ZLj/DIsiwLO0Q0K2XxbRd4wbB97RnxVg/bGcxp5iYpoyDINnibFnDhK+x2xnBxrvCkrI6sbrc
InhPYOB4O/Xg++Vq+WaUPza4JeIyPysrDRQNmKo6VYj3C2VUFsnkjG6LUoKCmlEHLVZyGYkEfkzA
4dtdrb+YqKNzN8tf+IXKH6osxK1TND7WQS3Z+Zg/TTDbyaiFxKWG4yvgc/F2J29IctTV6mURE62R
XKXYyDGCql42zy/zQC4FhJd/kxvcNyTzR7WhiAG8x451Axu/yTkNH1SFZc52I9n+TxcCFBVHqvTa
Tys50/++rgYe3Gq3YfdesxvbmE5YyUCyuw05TQMmPKmUnM6UOi1Lzt+wzeE3j8PkZlK8+PSGavhc
znJlc/ByyUl7zx/WBXXdW+6+rAPISdOC1SrWImffNdbz21PH4g5vvx26PLUe8ynh6nuORRpUNHls
ccvUD0nylPJULkmXKzBFBthpLrJKGsdNj4ZqHKYn6qieDBJy71WFELlva54xg9rehA2wpJS0wbyA
BAwTyQ7W3Z5cA0a/GYWxXUUsjVz6kJd5DwpU53KMfowBOSPWytOwvwpcF2qTIn9jIkivz8Xk5JGn
6zz6nY1Px6Dln4Oq0sgPre9QvsGtrpo6URRGxcDaOcngd1IsAMhP9UYZHdOlc2TYpy6FBNQiPrLr
fhfGXNqlB8pGr2/Tiv2jz7mZzYe9mLxadiEv8UcmLp1DeOIOldMk4W0wWMAbg0t03dQDoumvtZPz
Gx8IG4tuZuIbtsQyPoeOztdbNq2Ui10OpT71MJgD8DuyFF0JLEgnsElpZErHEcfGkYu+IJE12FEb
5SAmLm8ruU68TuF/8STGHoRxGHaAp7YNwfsR1xap3oANXJL7/onZglRc9tcfuMkd3v2bbp5b1MVV
U0AS7LPTAO9Fap7R8vjxq9VtBwOGKQ3/CRhDAcRNqQ64SaBiqMlQvoDcQ4QSL/Q6yhv9BaarsIoS
XZFCh35HvgvAHBEwyjFMx8dighc21JqPW0VUUCC8qCyUcJq1n3+4k0zaFYzIKSD6bMZgeU/O3IcL
XGKfOHM8Wyb/bZt2Sl9/BJuWHcebrM7hZoTbToxlaMAkJ7kIeHYKuuAlINUPhNv235QHiTx5LaT0
ZheoIoQOvHnrbVdNy/rIURW5zh6qK8FFKe2FRo34bPi/HQcG18YFsh8Tn55ZOpVfxyzYOXm8cRAU
X+cTX0P6n9SaEC/RTPaboRKB7Yue2EwuO5UR2Ldeig8+QFM/vIXDu/F5eaPWqizsGrjiaVWdeTZe
nFtx3vi4Wyiq6ukq8xGfZPsO+oWjhgV2BK8wYVw7XgOz96HVyXQ8O0XJCVQLJudnmRR3zuhWEZ/Y
RMITo6D+J7hM4ZNu+44K0JrDDczczBgOJ/e397pYD6gZ+xdssgFLlmmgd2ESPTKT/r4NeDtnG63R
Am3ZQhoqeNnftwhQzHAZOSW/idxpzX8jDpqDnfG13jJ9SyWcf8RsWydOKhAtsqX6IkHuAjYPHcgY
L1xeC/xg7N+U9QdERTotShQY/wRosS2eFpDkn/a/epgCt+2psRQ939PI4QI+nbQSD+gRdk6JyV52
o0vrP0mjBtiDMrS+hf96GNpYl8YORwfVoJb8C7OGjgTt/8RFnUAOts982sQ8gp210Tm4OOIvBzd4
U5qA47WRKpjF3J67dDPK7yvgBHeTjG0X4wCaxgA+Hug8mxUl9RDYZAjsB3ZTAKuVMCPg+GPWym6f
6+NQ8Tj1DbL6CbRZO/q0RXRfRifeyR1kgCfhaJ+KiBtrQ1uHsb9psFHBtlysFosIlhU7HTsEhFYE
TRPPo69iA2Sbtxg0RNgBKpT7XUUR+W6qUHjayFCVgAngxlYGFsorCOYDVlSZjtZvoy9GdCfsBYCu
vEkssNQUFuMQkar5bE0uDWE5byQ9WHlO8CbTVeIBIVhO4f9SIj1sNL1GmweG4AbkNKRXCax8H/qY
POtMEjuGb1GEHcRVsvv6I+M8kAvMfd5nuqk73wwxv+9iMM8568QPuiTmew65CuQbDQ4TJaZzfvbf
FtI/QesM7fZ8cm80+WKXlG1eh695V9FYsgTNnSFqQ6JITQGr15t8KVAZnA8jBZ1z2fnwG16O7s2F
JokyLXP44WxJkPvNDXZMTBY6s5e++K4ZiCCdQkGkMTfnQqBJUTvDJdBXT0BKvW/1Dt8xA+g30+N4
bOurS0CkywxjO2BwG4/qd4J9sXObxLDMp11ZhOhDlYACkQMjSQDHsbgEE48kSr5s6pBTfRZYl98w
AnZG67+mEn/xHbsodCeYO5Eks6qiAW/m0rYAHwehUsG89HMuFsitWGpHmDRzEGOAp8S+WtEwOPYn
0PdphO8CK3Evstt2tmFUu9cczWEgl1l3Y4gZ2FXvTRmE8LPKjal7FzW3gHGx2We06dJ0vtgz/4tk
ueMOCSNOLDQu76RtzGZj8FZRTrLEmUGnnKxo3v9ForzX2Dv3LfzUN/UMP006cQX03uxpnIrsn6uA
ChaCU4mvHWY2DvifZZqIHQhs4y7s8TkviBhDswB3rXIAyj0CgJc1/pbI1d3UjSkiHbMlLt4V/26c
FSlXVVDo662uYh6hPIdXpgVhdjpgR0OJ/BAOMdKmmYXYj0zPZhyXeJcCfXZ4Ps/2Uw//oLLNnOvB
UbLoOCbyuxc7mTlzKms1URajuMpBR0YeAuNKJQaToqPtG8TF5fyKVvc9rWJuesx0r6OZ154D1c55
TkqDRZ3Cw0hRIZsM0w7eplA+4xsIGauNZu8ZHoFso5J1NhAvlDa1HU0mpA2kfKiZWTtTLM1gKRqI
S2bKvg2Fzmaj5IwAFU+BCI2ZGk82fvC0KrNNHk8ns6LDFXdGIZcFat1ySSdo/XH592PzC2kZaqhZ
EHSHgyAjM6Nv6XZST5KTKgXMf85Nk28uNpeYu8oP0AAOiEplTg0xHgK8gbuI2lVhaqiMG+2uHijz
8nfFr6gmnhmRAhrqFmrTisQg2J0/Bm7l9FwjzGpqvrviHNy8uNNAJvezi9vZ3Tj2IDZw7C4LWklF
g6enostSLKRWRSUNiVM1n32mNZRX8wjfTaF1qFMqYwyGfyl0fMNfPr4j6hqmu5VpzmJcQv9pciuL
pxMOpVJ7KDF4yT//IoKpcRSd5OpQNYBHMQbT8z2FEVDMQ4n9OoyfzyBV1FYexQQeJ9ZFT5CRemix
CK75yCNoFkkZsITIaEUBiuq1g5O6PrksV2zhHwZwg8PnNDE/lqmvNJ+IV6wEIKus1Nq4lg7TmR03
r2NPEflWBtMEoRKoYBvfZfz32krHmXxRzM5wSGjOIu79RMjSmsdf76/WzHPXPvRD1qxDeivuUri4
gLE1YqXihiEB8awyqGyC5waa5kB3+ggHjQnjGDgbnBdDSsaWr3MrWaP8SC5ow0wITtWc+uNEd4Ls
bI0pN1KOxZ1DwUMMr3ZL/Xdg39ik9o9HpnuXU9yHj/ub+39WxfqGOSNvyvk5JoYhD7vCQtOJf0r8
DI5ZgEvi0tLHYLVPH0J169NfVzotws3Bl+rPgaNX/RdB8SNmBtOnoR4ub36OIOB/LJ3ZsqraEkS/
iAh75JUeAUFERV4MWSpir9h//RnlPrHj3rObpSLMWbMqKyvTSd46Y8zRewus9yT9ki5n1OQe3bYi
qLIYsQDgbWwtbkUoV8noUVoJ6fRD+cObUeGV/KLp0zJypSjyvJ21GHq/BycAvdcwPdiY4ewt9IX0
Mwnfij4SPTZEAZVVRx7fEZ675ICabiM6enZSpyZoe/yhsPMOYn2wWjWjuM2Lt/mCU2zd027AAcS+
nV6L3xHL6bEjwSTaLhiHJ9XOduzeUs9fVsa+80HVqmxCdyBEednm0xQEcnSCvjSgxU9NdXO+2+XB
CKLs5EvKmYQ8J//SbZmYBKDTACxDX4b/o9Zm1a/3F5vt6fRxx5NwsDOJy/CcEtVm4K+Z0vNHy+DX
On6IMxRPyPkL4F3S/hoMmVygLULTrMahweiIp8rF0zIm9uX0a/op5/Ul3rt2ehoXyuw03tkvIAQ+
Oo2OoXfXnYcZqIO5peRB7HkcGky4DWmhTy4yvoQd+34UAdDmB0QvyLC5mUgcmC1Oop2VvEBHjI4J
651ETORAUo/jhac4eOt4MW0NvH4WI8Y+teGHrNnoVeItlvedXDYTSvts/bTQuN+d0ckLewY2MHuD
vJNYRPRRY0at+B3PlBdgA1LJ9+eMQ3ME8BkTOuPrXp2mrhToZ84LnmUXlS50UuhRMajCV0CVDeMe
1HrAh2V66cmIOtJBNBkHtd5mRM+BdFhOs8zOjy6Laz+6TtATTX9zVPmnayPFNz4EIb4bfe+3x8iA
9XvMg+MwqHLOFyJL3h+gl870ZG6rNY+5IdC2iGLg1Xu3V4Y7+Nb0ly3SSVIYOqEr9noWItiUEyDS
a3g22DrQCnv4RTE0JnVZdPizt5W1GLzUDAEoJtTaZtRnIHY/zDKZt/Q8dCVSpCCgPJTJVGbUNq0G
hTizavrUZ9gJ8QvYDxxeRKATKhKAgzQ+uT6KIwkXctSRJ9GQNiMNPDoivr1nXiyzAo5XeL11UeXH
Ccacejv4kRELydVYVW+oqDbSAHhWL4zNBRh78ypW3/nm4IDdG116TiZsN8hUQomE9DFlMJpb3630
7ROtkdJ9xqwm2sofY3qzGVoGfxMu7G8ajts0Gj0G0yxs83RwpSBVKpT5aCpnVNh3QsSYWlaHvdwS
Y4kcH4yf2tgbWcsGNSxwPM1wGjjDPAMwkfgJOQV+pIkWmY0r3fmmN8eg4dCrqa83neFKQdWTd772
sO6jUB3dQ/cF9dA84wZUaPMWpbnrv+Q7SLsWCqtK3/XHtvudM0SALexKGyPf9t5+VV67xPmSYrpr
MuLf6JmXP6GsZlhQfTPIMGgf8lZtUU0JKxDvowXLo6v3Vb5gViVHfVSOR9Mjw9ZoDLMEaaQRAlKW
l42S7de3U4QXeTGyPvi4oOvPyzMIopw0gANuM4Yg81GNu01OjIbXQ7xUP8b2kD9oQyHDQAlhhq9N
fkr5w5QRTyaoK726TbsKLksKGrPJ73l3LFYQNSY9b8ISLeJycn6hP5xYM+ThwX+dI4M3TF2jYKAH
VyRpOnTpHQsVjuVaYEFx/Um8Outaa1JK1Di+boqHSXjFKwhT7EbHTOqegb1W+FiqDxlXJmCm2ZaI
R1oZERtQkmgNQjHWYYKXZDJtnthwPIMHFYzbcl3G/Zmoz/cu45ccuaJJdEc/2ZGZIo40XoV8jI1+
zfCNxi3LBX5B12ZKGmLhiY1auvaLXDtlSvhqYDEi+VemoYXEf0m9uSJyQSQEZad/Z6eoye8Afiby
ZxRg2NJYTy3EgQoI9VSaTWiMx/xbsB70a5j2aKLLxjpzQYySSIuAku3ntkMq8jOEQK0RTZgz2YRi
eV6BdSPZwGeD4wpUyDkWN4RR2ppSOJyHrzcbuAkhUn8HFDB4yin0zm0GtkS9aILK6ZJSn7QRgEgm
0Q5nY7N6MFGUo4ESUWn2TU/88jKFpdEy+xuUO3WiZBg2PqSsdgUOrG9tZnlrHVGSHUMTennjRI5+
adztiXGZI3KA1yQn7oBCEF1KNF3xqVWwJhpQhNZISrVxHksIyCjMpIi4pUXD+rlnkKrs2UJlgjyJ
nJsZVSFLnPclrgtlhdKnbWML9plQwOCsPmXzitBSyKA8KTqXsyB393deCzvqMwPXw2yLhw/j+mR1
DLZPO0YXXIFFtdXJy1FLljFz0CjA9N8zm5B2FHfO1i+pAq8gTzllH44TdiBGBvTjHSxCuVvpfoSL
3rzSP+uIsqjeIN9OcgHB5moknJ48pjxlcKGJvszLCiNqrjSUi8vaf0TXC5sr7Ix4SDk7zJdBa/ZZ
f63cGROGEo+Bd44sETTu2hNTkGjvFul1gpWVKC7ynKWsJx6IX7oqLc5bcF3+E4XhQ0mdIJZQIekR
5VN+u1v4enCXWlb6ORuIXCNNdOXYsKtEaEDnKdk0SaiklEnYNEUFmQGVZBGst4QU79nkwKwnHtJy
Cdo4B+vz1u+ye9gWKTFBNMXS0mqRQ5bwiUWmioKGM5wCIxWlFTHYJO/PKeZILtfODNX23pgpThJj
zGL1F4U3nrsNtlpJRa5ZFcZJYAhkAPtBWo48vRvW5ppdS3V6F7SfFoTemS8omFJGumRRrg8FWqY8
lgrQSaceW98LXv0e08+E44cchN+YLPZ+JXYB2xdJPyqslPiOSM3ARv+MQBiwPSSpEsgFZkXFLInk
nmgnHezFtHgTH9hqaZa9bV8jH++13AqNPaxQRTSUViXaBpmpBtQV3FQdJkmBRllllcxbofVHyCEM
dbDtFq6e3PjwN8MQ1wNAZKRvZAMiTiKtjDS9YWj0NaUSP/AqSVW+NgFcetof48QuQbciDzMWBhcl
HXKlNK87bwGR67g1YKvLBtoPP1ax96PvxQSlQdJKZxAZzhQbHr2CLOwbMLy2E4JBHzgZaRFgdLSc
498Mu0KcG6tMjFuXuwVHEbtKTid1UGM6QXwTd4Teixv0dO8zqSIS9B0wKmU07e9h05gdwKcA/VWw
gYR/QzMyaI8YxMSehjgDdOCcDbEk5EvHMp7TRfAf7nvA8FulyKxvTzTw6YrCPzKVpEsTEYCBgUrT
cB5/Xc6RN3waNjIZHfeWN1lXRjPfnla9rT67We8klhkymOEQc6SlrXS4KksjmRgs99nQonB5DhjW
XKrT5XM5PFgGTIUNOOeGjGMaQKQQRQgGkAbHXIr75Js4P62xxAlorjyXy+BR0s1maCv/C4a9bM4L
WIUsaS+ZWUxBBstHMHw715O9HMA9GlrNmihcxi9zodg3vKxVq5yseyX2SiB5+q3PKSNlOM/8r2e8
FQP9yJ1ZokSin2ZxIiqXGC1u2ZE/Yv08FpV//jGpJsm6dP5mbCqGdeAtB0N6tZbjbE3vNG4ikHEM
aTkzUTrrdmGsWPFb1Rm3Qrv9jxYtMr6Pv9JzPDEoi5vDP0pXPop0/mjQdLtmSMMziJja0ZuVcFkV
r5znD75SjbZbHUeJWBCd46jUOxw9DIE/RuxzBNCSvonbBW9K2IqIYp63iBUD7GZe6owoOsk+hO0U
H07u7/A7781zj3O2CEsyz0MakoSK48eDYwZ7Wfb8GpgpQUTBRZhWjsWsvul4xWFP0bkbsePhO24U
9VAU1KhhHWs5hHYDg2m5nFTkvvGATi8qysNkO3Ms2n8GoLLBiku47O2Y4P/ImR1uVny3ojVJcVnl
g3eGxzS/ZyefmAQiTfd+E+ToWXhFh6zl6tCVfM01K/nKfUZ++ThBwjFIzoauLGNMDuN2KE52B5sI
anUdEHCjejESGsdYIuzJmZ7uZ+4l0iKNGRWkAZ+kaSEOxmHxAcaVskKSWCvZ1gZ6qahDmWqPHq2m
cS8l3EoSXgPNVc5+59xZJsxk4tkhI3BBGx2IjNlJBhSbzPB0xc1AXpNWLlUFlXgYFekucpLajuEp
UPZJq1xn6STRmYWfcFdYc8Bte/Y4lOCGN6tBkcA5eK6KHmXYQpEYZeHRIuwSvtYe57qXKFOgOhmT
rINZ4CUI45Gi8eTa/Iixhr/0slt9543TE1yDV1OHjOKuaYaYpBtGOSTfONlM3pNrhBymNnDkiGI2
lP4NYNm6a/0x5/eiUEZfujN/c4WkkAVHCOoojN4GQXcQcBCWJP3Dc1ivRXB44ZFnVShI6TGmWv1B
Hj2cL/frNmOZ75gXjLe7WW1CJWHpM3qb7t3Hsmm+nDOukYyiEwUIA7GzD2BE4582vMDUYWNTan9n
SdLRdRYVEmGIpJLsBge8VhCHEh5NHVn8zezgO7AzpV3Tg9oDcUCB4D88yNDu1WRl3wsCqt5JBTv5
nyEZkB3uJyL2ui1OLi0SQ5QLoMG0OowloiTKuAu92W9r1LIt+qGCQMAWRnc26ht0Yui5Yld9NIO5
RrxnXvcyrNLL9BhAhrgzEdmb9Ba28qYaqqLnwn9VwCXOutm0FvDeXtXF7HvdJgCyBwqDwOFlS5FR
dYfX94j5I7iYDUZOCVUOzACY/uFjjbv9s2WdbA3C12f05Gh5RuUBly10VyfkX9GOZjdLhgrl5NEL
wBcMdG7UIzviQTObRkEbsOi/xnUBW/hT23mxE2Isz71JgoRgeskHqUWNlF8z+KJ9NO0PIim02mie
qBRvg66+50BbuN3b4KJIA6NvfONyU00BAhXKLtwyP4ND2+h/cGV3+xqqcsw6Rhi1/E1bIackjQko
JAyMyNnKZB/UWfxYsV3yRjCLmAKMFkmJ7jgFNTOBl9eAqSDVWjU4f9+KTatF9AxzJhboBqBwGxx2
FvJfcuC/KSOeAF8M1+BJYCPao5CI5JWkfWE47ffA+OF9I3MkCSCKR9cl+wHdfdR0FmKZTDlWCHqt
zii3iyhvbKiB0ibLmBqWXkyfKrqFk69HzkPKnudYTJG/7lUT47UPvNW+QS6N3jmOxdlFYOEFY1hN
r2e1kT0wfHSp2x68v/pr8u2YlUTei/3NbgEcTA64uQLOU6qQDvSMx6jYjRmD/bL72F3wzKOI/YvA
vrPtuWrwZdRmhz06aBkXYV97toJweDdIT6AKtjLrIEoVfb8UXSiJWheb5dLUd+T1Xbt15brfMBcM
EqWb+ZH2FfGeJGjTZqLTn47KyOXBZv5i1A8zlIKNA+g1eqyrqXqSHlKOQDvnhFjzIFGZ86aBlGC9
9fcV37T8xfAiauTg7ASUveSRnFPP+GBGnz52PGMw6pYRUeSmx/UaBo3O+QLiZeRPOgKYjQvKBIFS
jxTpF1xR1TS9CBB7LQUfQqR0a67WlTzZjNL36mLv+HCapn09iQBnWFKSH76vFj0MzToQDYN2ZaPs
OaLvxbuhakk9uJWMd/v3G5nbPcQAVA4lTDt2/Cj5JFVMTiUKJC1quD1Se/SR8ox0HmV43w/JdCkx
j4QPUihtyE7lhAX6A8Uk8nu6B4VUzWeV4SRy/DdBfNWE8YZpIwLqbRv72nqReVGICDr+bLGoqXSk
qfgQ99s3OertQv7KYcJcFRvItDlDo6zcULpR+FzXctogTso4NuXGrgWKktTDblDr4hBMji/EJYqb
nQ0qaPtfsZOjZFvKsdcNChp+JcH36d9mUlsA9QESMn6qheqYugfOXcCMhEzprmD2qPRRGbobdUJM
pagewcBXmrlqp7RfNr0GvesX3ZHV1YWcMO7NGOIauf5+w/q8BLivo6n6WnMZUejf7Myk2oTlitXu
STqjPigQmf4gNFerD+8En+bmfNyPvtquR4wLsU/UCFBmP6QTEzXaDjj1LgXNNroFswRmCDRxpCHH
RMcvvcG/RYfx2iKlxyTTmDIz/XIVZICY9ZkxQ+0DjomUUbxatenTUlJEH+6KxhvQj0aOyYFrcRgJ
Q5XJUoMWU8awR/QZ9giurHr4smd3uoFcyY0AU6LdEeRsJl86BqsNI0lQe065EHReACY0SThz9/5z
DGpKL9viNW4vwfHP+DzN6YqLk7HwRQvzknsoch1iG0LpQpe667OUqY9OHhs/3Av5BMlHhJJ+cyhK
CiLzGHxFS55PwXVyRHc0DCUuZVMwtRImBO+EwQGivwuee5ibTLi70MEUT74b04h8PEqVT7rV8gpM
N5mF68K4gd3AxXehchkQ5Qeo0QEK5fndA8sprsB8xOFayMMEASIxo4razoJromvxjfCFV4LmUjOB
gn7NZqVnij2lk3IJTZcL8iU8R9RwtHsKgjPkDkgUDRH68AFtdznsJUuJSwg9Hxr9Wf6mq3HhOjQr
vZGov10pdi5uP3AgLs6QwMHuMHGOa5znCJjNq8XmZrM75EUkYCJswFzJ4EIKA+pyCnITBgAb1mnd
KCLZSZSngh9fsB4mo/bs9OwgtiGJSSrYgMLSklkfdjw1QlLeERW3eFUU5h0miul1kYQjYMbAoP72
7eh1NPmChyBjplpI1x0LEMWQVjhQR/pZ/SVSW6H/G2oAJTTvGLWnJ849sdM7PISY61FdIPPhb66o
w3hlL68P5lR+EBT3GeRwfbd68fmHyC70L00z5r/oh1M1o3gxJ6qAP1yCN4AL8hBbHgXdmr6kI/o0
O3ji2QJeTbpAz6XllDd7d/WAUf3emzMTRXUAJZoqi67u4wF6ug+6QiU4UXRDXSIk4Qb8J2KNFxiS
RtVy8rpP67GzafUNltthdaXYAhH66ocxSATigTlI+IEsLt5qbvc7bi3BEIzrCOloVR1cR0frDicY
rJuQdQydluJg3+zVYH677DjwkDf3/lqruNemf/KgOAKme7rk9pbU8Sf7Pn6vIAncmdUHfKJ3QX/G
8KrRsaMn/1rfqKgAm7RpJ+m78XOmN6X4XMRwfimSqA7TF4Gl+nK4McY+YxHhmtDjKTXkAAM7YNIa
AIhk7Y1jgLFHJ9BJo5ZV9GUBRN9fkQMsVbrEUeXmhiLzPfUNFz6Tvsthao2mZ9BlotnLYr1U+osq
p0//osMzJTvJwu8iOtLtbZlhM5NjUPcoIW8sdUblyR2Tu78mHQHQOXBANXWqCqSRHaGDNEExwg9r
jIdvFwIhpNRuNIeAJ8A3urJT4TDT3qX1n2PlzhlHAdVBM2zWMakdk6SCufFKULCnXCIdb3k0Cjhs
zcrhozpwHTYqB+JS03ub1rSxlAyFZpW5d/6AFWQ3Cvj6WG/7up2Ctp6Y0OU7ehr+hbC7OemShKoZ
L3g2A605G7jti/evSzFUG3c6OmB014mgr+srNAAsXHAhoIJBSEiDfM6YJDirjrTMxe2ZUn5AMwj3
POp876PAi+NCx8It0VF/ZdCbgQ3L2iUTFTxjOX9OhT6r5so0pkwCJqH9Uw10b+bMEQEogU8zGFMN
W2NGncph0tYsGqdIp4HqNqHhCXG0EwwYWepkBBw1fI84YlVrAX9ch7YIB/aBl6RU/X0w7Y6pGOrF
OiNuRE0tOJf6NQGuyX7eKKreJBTTNHGQhuSw5vEm7eHfvsQM0iXVI75ebBvTYBzBzPzCMBTftT2D
3fgCzUiVI5QG1r42PDt7ENEqoW3LB4kqJ3Uy9y0+EnsYrlrzXKXf9wq9tzQxASfWC0wxT/OIojlp
MUte6sB/pFWCnUPqRamSJW4mXhubL1qnNIGXeW+p6D2Ip5JFTxeGOdj/IWMFGwotRmIR/frBrgWc
sEeA3FVvTgq2om8h9SK/ieijxrOSGLC9G+gU8I0plG0Y4U+X3rgZI5k2GQ8s4rdm9Eym3uL9RIgx
gCa0n8kZJPo2enpvenTbfZ2UnuZcJYQRdg1nEMkFfU1q0J6n1IAYLjBPCWFR+NQHMyedXbSgD8Ou
PCJ1MSJ/Q47d6K1vLzqKTR90jcuIk/jCelk+mdFWKQ+sAEE8dlzn5aWLjtlmDSjGvjQuCjuxDiOi
SHRO5MTI/HfcJgDQMJEroc9MIWbLCI9PQIcnNhAk9gpc3LYbBiobkDpW5EBh2N5iecl7AKvWjtZE
MwJd3OSBryZ/92DvcKuUL/+l+KBx0DAOcSH6/vQ12BX8QmHdy2RYOjwwaLrdcZ/oXm5fOs320CcB
EzKLYG8rXAdEyI3zH7z7g/cBczuE9zuhBHKEaheVNEyasyM4QQ+TlKc0mJCcsyArcJdew73bsmD0
Op2uKRJx3Z6zmJLLkGrnT3rYiWKxaGgXuyDpAjUnXUsq9q0/hFstWEoz8JDYsA46XIiaGaRCstDD
Hz1dJxHNP0H+WI7TZQAA6QB1wSC4xJQzXtN/E4zTxvpg1pOzcSREQPCBkM7igR8fVAbhO237h5YB
TMLfC6uv7ugpqKHDMK/F3JpmCFGC+0wK9/X4YUIcbAot6cy7KjAfMmJLtPN0XsLt9Y4jjv+9YHAE
wnWHSdkdhjnsk/mXNUujFs77fPBK7wYSfg7tryQ9j2hjG9ReNsdWABVTHSDYh4tHLFyslHZB5RJ2
gYcAilGpSAse4xokL/nDDyzQY0rvwzgFTITSFfUGtreLkjtoHlRA7hBGZ7ojaCH/CMEk1W4mRI/U
JuwFVivAq3Wtw4rCuUBsDXOqAgkjbG46gAl7347gI5I5KFi3oayiw0q7e1RD/BjA6JlTrsK0DMyb
hiAJ0Mk82TpPhVOWYaCZnth2EZIb5Tb0HYHmEF9lMYUVk5AQi7jvcv6Qr1Ki/OX5DRIzO4HWWm+1
9uDF3GNaUZIooycYRpxIUjMC9kkXntO7MEOzzSTZlEKAvAZrb2NhJrE6WUu05o4j7rZT9fiV0fYk
TB2f1BN13p1tzT2nOl1ZwmAethyyqY5V2DVAcd9MZGaU1M6DwEVARQM4lVPzNeQTylFS44MMFJV6
UAkcznx6IgCtWzuBgo/R5pS5dg4tbpGNDA+bV8qDE7WabYvXyjppDtf4AykkdEln5wg0ds0cx26E
ADqwS6AI0CTigN/9ysTBgVrsR+74ZY3w1T33pfudkOETgQEoflmeCYsUnVzc7CSfPBvO1/nYuodH
GNAfgGUWAfOkH1GXqVjhkgucgWx0O+tPzIyv8fbIqdkBbVWn7saIwYbTlb0Mf4V4P/RPqSvp5+WE
7by40tNpFpSHED8DfPaS/irxVIyeqFZ0WP/k5ExVbFYuub+JpQqauoymMHEuk4o038iw5Bq4xYnK
zoZb7JyWgX5ykzX3Gn+zzoDT4TygkAV7PsJXBF28cSIoxp3l76iGzrj9fF6bc8VhtoaFykw4BtSS
guzMNnfUEAnorUGwZ/WM6efTKaGoN/JGmGnp1IS7DRAE04BKUzwcmbc/kGoTg7jvtOSsp6R78k6l
oSg+htd28aN9gPz81i7TkIK4++0FAyrGvUNGSfvDuvwuhpP7NobceB6lHkI+wLxJMw+0UBnNGwzW
MMvG9Anf7otiXWbNSqd8wq8kp+SZONJ8pheOsjHtgbk1UEAvh9CmSR8edrx/AYre3L7irXskoOcs
SXZj7uQ2su84mrxd8lwONOvAVKlx8+sX8LVDq4Ljhw4biTNxgujyst/GvEYZnXFd47DByyptAIvP
gvvUug3R0pTRsk72oFgwakjGY8BgHCYhpRjnR9i8+dqHXdB4GSr5ls+SoX9uPIty0BVXFCF3eOrJ
S8uuydHNorO6xe6OwxBka5KinNyl7HBlltb2PuSqJ8YJvaf7LIB0PgpIPX362jiHtyeE3hdxmaXJ
rbxwWiO4xXepSgMyXv1xuiDwZH1QOuRDUDuCQ9CCqDc8oSFwxhJ+cNNslQl5pi6fiIQMei27e3MW
e2f/DsmMHrBZa+cQtfY89z1mIrR9OhOefveLDsrZePD8UQfq7J0FlCcmE5E2eFnth3/iN6TB1wFP
ugFapIxeOMb0adeqrfikjHrGqW2+vza6XkWl6rvHmJ/Cw5Iekv19Gv3SuG5nT5qRu0EPzFevqKVX
Jer9HPxtu7M3C7UBDxx5daNObj3vjt9HPzkco/sru/RX39v8dfV3e5tP6Z2dK6PLN6uzLj5MmVp3
jCc7lDHtd8wPHT8wluFkoxCZfEAsFxi8VOFR88FwT4zS9NCHGvenZcPiT98y5jdnzehjOawM96Xd
eCYNCG+lf+37Nc1blP+9/NKzWij+XaAjIU1PfL6Z3Zd/PYzr1kjTd7G4BUHRzj4jeKTs9rUn/WCw
MMhu9yAnBGD4EnJYR2xETFJcIVErVABHyhJOBIVGJzGg4LwGfV/FxLQEnhflMCPnxGp19mL33jwp
LkLA0wvCMwC/O+iVuUSZX1hMPU8lNvzwPuoE4ReQDm3UPxXMl/+BTEBpEk6Dfw+eJuUf4NLUR6cP
hTvhaobQ9i9p1F9y+FK+k1clNP4+q7gB2E+egLKmHIFCMD73zMqHe8GzhIEvHNkCKTjoTsXJ/lxh
znUs1se7HyLj3nnzYB3tMfgw3n+tV6dVVdrqXZrQfdC7C4MnmkOxyxtoevPhKH9567Y6KdEek123
XRaXrdPQWBaLr/F4m8c7PUhnO4eNFvav0119QaybiTs1U+ByIjgVXtvzfg/Rutrj8d+pJgh5aOzt
gvocf25FppKOKoQH+wLjjFljfCxcyDojSviQcJd1xxVTHeKC0YI2fAcEY2KagXXVYqbmU8A3njMr
TJ96BduKSlKAhOIZnez+FDD0MQUfaen15vlHwyHHwYVpzSlDTEaI/ydF8NciTcUCVGicLabWnMbN
pqfOiA0+HRvhF58/5AAcUxBUaEDSEKEMKR4jykF6y6AkkwIifZSgdsZKhWWIuBWFvyQcOLKJkUO/
hvdAjkNdBIEpJe9cE3b+FiQF2pmH2HzapUQd7xDZaLIap4LsjLiFx9Qd2tTxGvBAu3YU0iN5TW10
7IBLNfLL78w7PQm1fa91nrSgFwuwu42oEvOd2WGYnGiu0WOQsoQwTYh/mBckC4ijRpPDjHoJK8aL
fehF3bv+eVmUAY1JAcXvkb/7lN+mMsPTaliyZvim0faEXwXccadlRHv/BLnkC4mD3mEEKz0P+8uT
fcwBqJoqxR55PRVV+h53Z0Iu3cHM4UXRZXxnWlO/k9rWV/9KQsyixVEYuoeYr9O0iHqbLpB/KJYd
IcwjEFLw0v1oN+btzhz/n2EINkfjYEu5R8//eiX+PybcpC1qO/qlJOG6Qnb4gkk8Hw7NSBqTgMdd
BqaI680GZWVcnIe0nZh7WzjbBXPvwa301X3wEmVk93M0K8ifMgXmU9L2ktclvrfhJqIkxfiKRutG
LDpvMC+YXBESdaokmJYZkY38mPRy1CvJYSun+yCjwWf/27B3eM+UJiLtGzDXLGsySZC+Ud6YdqZP
75jAd9qaO/JG8VGCEBi1x2ecTFmaAyEYv4zmGPB68/JXC+MM8RvlNrAahlB+oD81JWv7r3ExrsyG
ODvB8T5GyOZ6KAzZqLo4bGRgXDSEEGKBb5J9BjBaZ9ICg4RiNARV69qK5vUMalaSGamtX0jV6kVx
ih+ABcNny8yzBapbpF6S/YUllxdKTxrGd9qEEJ0pkcrF90IQ9ns42vgrzSVVDM9LGFqobuJKsUTJ
BjxXX02nMH0bN9LrO4MJCAyNPjJROFr9xqekoU/CRNMfSkvzQBmaR1SLKCxgm0sel4kxlUwg3QOm
hEDGySQ15m1sxpLZqLwIKmMeFp79phhhJ9G4IV6y6llijPYLPCHO7ihrY+JQUjFS9HkAakV0Tbo2
aEe97Fzi25H+MDxS4/6mNKa9ABGGAQDQz6eMIuGfiLUve463LZgy2QvhLS+E9/uZ7KAtwh9O4d96
hR0+qPZxSQBatsXECzbjITr/O3FwKQdZ4Y3VcYYvMcdKwyKZrnCDxceky1ZvgutRJzbEu5MM/ggr
oO2nR5RHqPYKRiRSZnlszX9MihcEeykVScVAkpN2QS/u43h7F0Bkw1YBwrGT/jxJMSUQ0CNxeive
xU6xnOOrAHpEkM+Tvcrqh54v66LFtip4xglgxZr1oP1pbEpWvRQ6Anssmvb5HFTANgKv1Tn8BNpS
gDJrrdZPxRp4Q4w3eBANtvnCc/5iCzoMStaCV8MAsaq8CTErovxL+gGZWNtk/DIS+IF5qyUtngPu
X+CAmNn9aIJ0Z6T7yWJjiGwka/JjURtSeS/MzgUUUoaSBFkM95zIVnUdPpi8rcJ6SFevH369dofT
xL6ozrkDMYxAEnHECrZKoAQU7KLAZW/tDzpmikPi27Vwtz6gMjyffGwGuCdXGhpH+7nGmwPVgcBB
7qau/M9qpkw6EQo2pz6WOTbAEfOLojrM8wJW7ktTjhVpJLJCpLjacve6hudR0ADBvO0Q475Kx6LE
S26+RxnFjyETfnHR/Mbs3grWWuLA9VkDxJLCCBWH7AJTbEokSvWKcVSWCgAMB78HqYjvk1SWvr4P
4v+/3o+z/ljy87CTANo6uuBVMi7RyCG42y8nQoJuFcEKO0XdhQnxiGYhb9P+mOTgoHFUQQHC0foQ
3MATII4EneSVutw4ZiQ9jEGxX5kf8pwbdMIhkAcSockB6xcSFDsPu1FIZgYGA5IBwGrzmLKrBamU
JPvuJxiYO2zFhzBR89bmQGso9LtjkiJy+3TvcPOojYHA2LC8G9M4v6yLr0wNBpQFaKEyA/ULiswA
+rDrmLAimYc1yzjJ18SBMa+GRO+Qo/1GBQbRR44gXPTCS5pz4+5Mris42b4Zax+2KJyA1zpwVRKO
TbccUJ9BZWTUwX7GdCkG8MIm1M0vdtN3GAfU4bDOWjRNd7AZaOL0ri713E7/26IpzCw2j+g8+mVq
quthAsz5z46h1mdmjPFt/ddc6sxcc4VRRNjf0K3g4qRE40D3vDqPgEwdaF19XRwgLGcGwsP6ih5v
o+0WDKTRUx4w6dML4Z/TmiM8Et9beiSdMIyAKdOg3VhOUMUAwZ3IiTuAreWa+Z7+GSgAD8821CZq
sJR99msXdHX8pwjuNcce5uY7FCXSJ4bh6ybSOTqj7Bq78TfQCYMB1RlOpt2KXJE2Y0ZLvu+EbFCq
r2+C0gkQkxfdVlzNJ6QsuxrFNSkkW20XbEJFd5wvxWJEBBCCbVr16JSdaCUAk8DOMpP1ewTAg/V6
EYE+6+suMCrPBoI/YWadSqIlixtkNbKlTy1JRpokGntxO1u4J1chnAq0QlfjZjKhZ15DxA7N2q6J
kMxxPOjZc7RaKhH3LXZahCTV2A/uHgwimo8tB3liF50zpgZJheyOI/7VgOjDt3t3kbcdvBwYpm5/
cF2WyWejRb2RrR2Mcw//1EO82OyT/fCb7QKEqlMlUIJjcRahATaEcwiv7jb4zjujm4k3rdMZlK4W
NTDIO3poybldZjQZedIARlqSt+aY2DgHm5N7iMKscQmoQrHEPVEcqdhH9pwH5JGD2UPlmdFrYyse
4+hTjtvcd9olTL61+C8Ck1ZIV8FWnSev/voqHrcy/wRrANEOE9IWBK4S05GvxdMoOZp25g1klGLP
fOO7idTx5sFQcpk0zReTHZWofaGuDGxrbSY3Lr9l4fqrx+KQNXt4Sw1TqNI6ie5g0Jk8wiNHeJvz
sUlTbmc3fdUvR5pxN1r+vG+2yTjf7tvlQATYbcMS5qinUwaReqpGjQ/59Z3RI0s13TfVDOotcbVp
ey1HoW81xLXTPoAm3symV00bTNoepEDcuRpg88XpOS2rGikWZTK+7f3BhdPxMH77Z+djvW00KOmS
S5mB+qp/zN/jO182hIFBx5ahUYrONqWCx8w1SXfprQX/QaUF5QuGZtlfQpJpAt4y6sKXuwd3FhND
ROxY4K6KfOw12E8XXAOYOw10l3ke2Prx0735Tb6/uER/HQTBzHLAuvUVYGRAAVZeNQLY48d1iH64
wMIXgBiJRATHfJPSQkITfGXaFpyw6K/scbSCke+wyc07p2cDgPzvzemuEV3oA2HVZEhLCUqZCSfV
7UKhlNMKGJu/RyNPup+Oc7c4Z1qsDIXDrc+rSt65iebymXd++wRDp3TmPRNBI6+mxtgPaph1J8B4
rqXvfM2n3wQWOjvQhX3o14MXSOXDYjSO92kYkuCR0XOFR2vvdkYtCFpH509WStM92DgOGBr7E9xR
zG8NgFU8bU2Vn2nbN5k+Ow/vwXXY32jGPsAl03vYFVzJmkqj6WuGOtkOz941+CDVxBVGZ+/B72eX
qb6P0eGx2wyQ8vOQoIcnVm+JzDJZqqE5Z9yQuEPWxdk5KAPoewfe6se8T24QkbvhdyBKa6iBGV0i
M5FmOIbpYKjR0552Ud8+DS6O6h1hHeDLhdbC1eyZVpvBOkA1C7Fvn88y0W4yRYGB5rjRsD/mFk0D
zTl6cIwtdfQdaGEnqrw37iYyT1nyq+ncwRgHD1vkr//SghaFKc8XTAxXBdYePaqHucS50p5zQ/g1
QLNlMofry68Xz7m2Sw/9BW7Rg88mZzU1YxdtiSc8PFIDGSvf8TQEZ9uZf20Xa04WVynOQDMqWXrM
bBtqfGTDGvCraR3ScAELQrabJVFyiMpLqTVBUWtz8rfsAIknZ4OmG12bKxwyoBYSLHPBp3BfjVjR
0zsHsIHegMUPc/u/xpqRWIAXpMUJyLPl4GN/bHqb+uzq1Jg3T7vE8wNv+DTWIOAUzkT3+j+WzmxJ
VSwLw09EhCDjLfMgzlN6Q6hpCo6AIOLT97dPdXRE9alTmQ6w2Xutf1o08NBRPBgSS7rxNi++E+HW
dJlcoAqIgHLMmbIFcsNqb17RGiMRv/+7TlO0GkTYUMMhXa3ISbL4zrxZgGWMSyKMPy9P55tCI+IQ
G9rrj48l0Vlqk1skZjwijHa3LQKcF8oLlXcQDy6gM78oulpEULwMYLArOrSOv90mir+gWaO0hHMH
XOe/VsHDJULTz6bXQOeRV3CFl565YKAE2kbh/nhx5l25VB0byYX7KMDgY5FCMk1f7m19WXfEW9JD
ECT89c8eBDwAnbucsK9DyEcBkl/3sDRRe0Ml1N6eOzJgm8BRijzkynpmSmxH5tS/JSJiklYD1oLE
S2buETmMPeUeOCeTJUvBwwEz2jNI79TYxys1IJpFtuZ/Pws7x3O1uVKe8c5iRHLx33f9ugdxmJCJ
Z6OX/lkIS5hYu4xmOZ7Ypqh+RMfxEYpH9DH8ge4NSFg8pjJOAfFiEqu8Y/3e3SnoB4FWKOvtPSp8
/vjh6gi8jF9jCh09JO4x3j1jd2fQJpgSIwZZWqLpxEr6BdPgJVV+SURk6uDCdMiAdNwP3img0yu8
dyiiXKkMwEZUHgBxdokWjgGJ3AQeFLRKkImemBVLnC17D+swvqcyG6kw+FZwKKhS0ILQe+U+QIjd
Bec4ixoWm8U+w8nCBygJsgb8do5CZ1STkAwPxxITF+hIaOv+j0Eu/7743e94/GTnGTXeJ27i80iJ
zKU2Hs7VIS1YtqyT7Hcg4ZSxxnSQFx6D8Jre028iJ/Z9J4e0HbMq4CbEJSjNazVkaHr8WnWd165K
BA/1pE+fcZ+WqO7YE9jUH76WvAISG5JzQhj1/Bq+o3p5n5/DckklMtYQEr1H70gOBR+aTZuNTg/6
c02N8XmlIR9/bLJRnQym6lSimFBiEUlEC+NMSbGzV9eAY4Tjqw0qqDVxG5kckFhjMSbm5nLMQJXb
h386Jw67OxuVxWLjOBMwgsmKuFMKC88hTwpSiN75ZW2yegtHFDbQYLC2DL9DLHINaD5Rg3Jou0P3
UHjHH2EORubLzr+QeMIVT/i1em+NtoXb9uIKCCCgBvoBJucdxAtjNxCgANMvDlXAmcoH0J0TbuHj
nvAdPv++ZiAcHw1Ak60WZ5lbhNjdONcQmPD5KVj7FMEdx0/HjUYYxa9dqNto1QbuSCzZ5Uk0OSIL
h2NeQBtXoVUJfo7UAzSWQJ5rwjcILhEPHhgjGV2srBUrkV9iyAEfdfTixDH4AbAl/ofvabY7vu2D
WOB0jmxRNMJ8doU1RkmNP1PswAJ04JE+nZYCo3yz0uLcHnHffLEcVLJVRCSL2NLoY0Qk7ZHhSP+U
JnSPaszDFFFOc6HpUiCY/m0JwkLHxe54YqmCIMLDD7mJ4hRtKZug1mFExZNUURrkv7wP7neDn/h6
ssOcud69kpcmNnL0UxwstD60yIMJ86zu1JL9RFnkmyYpKEZ0djIMY7M2oK4Mkb0EGutKrKeHb2x0
bGvks5M3zyR2clop6HjSTO6IKHOEemGCk5mOVXZ/pejK5ysY3HAWkxz43rhn3QpFA7tA/M8rFt8Q
/ondKouL1PCI2rT3BClucUlSwPkk9PjU9VxtOEOP9cfNzj2gWwSCiTgK1eACYCJ28h9KRiyvPBx0
e2zwfs6KqlKV1VNzjypeBRWDb/5k3GAO3bdvOkzptWtfHdOgePB47CFEM7tXZtLQn7PkP47pG2Mz
KsMbxdDx8PKGoO8SWsqKzUxnoCwmCg46NjhW3jsZ/DSb/OoMsc6zP+ex9RKSmJ5TfjI8vFYGleGE
f8B5teygLEfnxpx1u2cLVm2FfkwA2ZCK9HY8LAO3WwkdyIfZY97r41zhvtQu1DYDVjlaOn0MAV15
gBKF12ucrEXpSBxuEn9UiIUDZ3iPdc3tLZkw9p/bYza8YhPJMEIIU611HvXfQG+v/je635Mzwn+r
Gw/bRcFiKbZvgGMjg07zn7dIyih6eWG1OD3KKLu6ZTfuqvnFgs9qF30KmvYNMBqY50g61AP3/J2p
74lvGGn2jbtsdKcVuyUP4hQ+ofldduO2pCBgdgaTWZ2a/pEaLV8OM3/wgs7rBJNlIeQ/L2/6WicR
tP7NbmGdRZd33Or+/T26FG53j3U5kqqf26+s2BZDOapxJY3l3NPaoHt45/AGWt0nqu43lBEKE90T
MGtZnKX97rX7LrFW3VRHPnMcQTklCNT6lLZjCKnpfnlwNc4+Q/Nac2vSXsmTr/u6hdc5r+Z310gf
RM+SIW/jGl61fXhPGShImkDmYOaiv4IvKaNaPcNXRhkm9e9C8y8D5szQSnBt83LSeXdzezHmcp8Y
bVwi6ZcmKHxu1GBWcGtCk/Qxu7nyhOQPX34FcJQ9kakdG9Vt9RrGX7d+LXeZ6SgVScfGtpGnQ+0k
Y3ioQOtveP+vH3a6enbV6FceA69TYqua6c/xQA5eynJYR18FhOKWxbLk36xJI/nN2WsbVL2f7QBF
0jsqmV+L5fnviziKhWsrSItzsp0JPmNbfQYiuZa8eLRIwQoZljsk14+4C4E3bpPSdUO2GeKNGbYK
V+u8SFF04sXiV1r+Vt4a531IEzeplxrFm+3DhiJtofYiQMqfIRleLULAbwy4lBj4qRPkrfVW0kMx
SUJUlS+oL7Sqky2zI5BjgWSlRMEkQzsRecy8KRrsOSB0CDaUsNMLmBbIWJ5sgYw5IKY3OFHQEGaO
rKJrEGEFSyYiDwmDuMgGSie+gKQvR/bisGBwi32NSQHBiJMy9ckCaqvdX5fWgHyDp7d1P7mLiCIn
M8yZkYMGO+n6pc9dxEEGyAoP0HJp0GtCV3RUwiJQh9p7+8DpUfuz4ZC/W5urJCVqKbKzMBCVP3gj
ntguUE79TqhG5oFqBwRie1SNKGGWwOMEIE0BE1OSiEi/EDTHYymSkgA1+Ul/w2E0RxflHhSnFMkp
V3Tnm+eHCh7smfAg/iMoId4wyZkTSfCtnSPQG2hRhdCTLUjQpdRs+103pqy8j9fcWTL7F7PBjl4C
+TwkcBULkImLTxMOQ7urf24/IPzigv9jcVCdeKj7HkthUANfUgmjQh6EjgTgiodx6AP1i2pfnQGE
LlJktFuhsEauPcGtL6r8frbGRAz26QnLxRHVBIU+LGDm4k+zBt4JwOuMyge54gQacIeZJtlxFvmR
onLif6GHuVAczfctbw7ZB8BKC1w5WwhH7HgW7/6Yksx1QSyVwM+AeyRbNH5CDIWzIXV9sHcffZ7A
0c7BcyvGWs+nGho0abbRbWm1udlizCHIjbRWl8dAnYx+FGLws7C821jTRtqYoZOYZqlt5RmJrkSF
U4UJGZu5QBw3RaQYKAdSoW0ygz1OcfypFBDdwhlfHl62CDb9dIqyQ9WwFyBuZ7L2444MV2ZQiFM9
QQ2APYEh3n4txIXRVaxa6ozBBeMw6flgqzSGUI9L/lLtnHcLopr9sAbE4Y38mdDTzm4ObCJMHIEB
fH9d8nSAtQ0aUyGfKWYoPDl1cTE3soMAjItuCx1qLVMGgYx6Ej8qSlCcPl5dQ9xwCrarp8YMoQDQ
+eb//0izUfPDpfb9wEELgY6Ok75DseBUdyjBT3qfSU3yWNwuvvQdlRMQpKUhObXkUgUiePZItqFv
rL26Z5etfGh7/hrvkQquUHkf9POApqglcLIVh4EcaVYEYac6jwpB8z3OsA3bw7ezu9xGhZncfvT9
u/ba+eXnVaS7Fg8pRptHTg9jvJ2qCCVa6L1GePCB1yizQD3PFGkhM3DTHSIUsKLX2VdKKvyHPB7A
LdpG7j30X6ndogjo6JftoRHSLv5Z5FGVosks0FsbQ7psAyuGGPL2zFGi4tlo/d9L2qGQthHinv3k
lzwdeeioIkgJm1j6RYBQJE/2Tgb88Ex8YX+GSEYRbACzRgd0oJDb3KSXLcZ+SD2oUSVYoxRfHVpo
pxPDUspRCoVxQF4O5P9vQezMHuUY8lcfKPp1x3tzoI3b+diOqLjN6evD83ZV6MKiaUEB7I1axd7k
f9OTGAj/zcDbWHZAjQjqeUplUf8g6hT7zHLJ4PgW4PUcXePLRPkszQ4FVnub3iuf4kT5xsh6rpOC
cOBq3wYYBmS7xG94w942IPDfCu94/cgIy5dyhgEW1ewRyY7iaYRrXq3k2awvbZTra6v+KU36/PbY
f1ypAJORJ1Y1oZCwWLUk877nzXdRvly9TDirv6TXewoJ5AaHED58ZW2qyzPlbTV5j4b+e1h6chs/
+Deetmr8Gs4a2iUzPJfJ7R1kHL1OrpFFKzNdptkWFQ2x/y7mkFTRZcnuWMy1+8tRq7WKuGMrLbL0
AieyeB+fa+FgxGNA34NXhEyotGQLzlKNXK5bKDHKq7df661J7p6r0n8LTgF29SJQEX3WZrj70tca
2fEa4QR6niU0y/vYuEnzMxg3P2ralGlppS8tYdQMDhSoiPYPXzODUGQXseC7DXRM+wAwBipB+QCk
OnR7qmrv86uNPvx9E1FeVO1cGGREAJZBC6+zjSDtmonF1Y0PV+Q+Igvo3xjEJ57LBqkQAkPGfAmj
E7QRpyLs42XTx1tLWHB2tEsZNZSHikSoUOA6aBpgZYWmiEMVk8dsuECD6Lhfn7UJbyyg2hDNJ97i
A2XbBZrLEtAD3K025oSGieVRR+RMiACNxWa+FN0TrmgpWYoCmaXvCw5aCGCF6/O9YWNYDE3EbdwA
Nn4z2LYQD2/3smxGJUDgVqODYDthhDHWIJCjip96jSf30jnAs84FYSqcFsNQYzeEnBvAfAoWBXYA
tqNmMsupH8PMqjwJlA00ezNOYO4CdQXgV7w2FIc8pusYzqeLU8jsbZqt1oP4PyhAEYFSrUetgLK3
G4Hf4167EV2iYX+dIUVg6UCYCBWqcKoYIRLcr2sxPNY7ENo4SbNZ7zAfAVUO63F3mNBUgEWE4rto
R4N9pJMBi58aONxwQsmypjASapLJgEiYn4of5WxsFE57FFw/B+HLEnEFwwwMMlrSpTB+QRwsDNdi
EYkQl/8u+Qd5DI87cAk2XdoGoBBQAFq+fl2jl8LtJt7jhjYM+J5GHT3URXVyYTOSyBE4UHUIQ9HB
SiaHZomydzLccFYRnuhcT0AwtnEQQWwKoNZkcmVlguIKtQOFBUgXTqIdZxW6M6qd3WsPix8PwFpT
WCu73/Mgt1/md7L3kv2j2+l5v95mJwI+2J0N4bREOj/my0JffpKKERSwnu4R2eXiaDLTVRytovYo
WGs0lBwI9LUiSERlTB4qNXLNCAQlEB6uv7EZGX2mo+P8o3ht16jtfAotjtBs+k+iwwdTTqrQsYIf
i+y0CfYAZJINPYAtlBrC2FeE/Xj44uvcCkyt+hffJ3m5Fy52CdiJK4RKFn8/pZNYkge8EjwXJLE7
bGeK43cIgQmkIjKPNDICCfKJhdgg44nJZX4PJpxt7cDFYk8nNnlzWg6QHuNEpZieVDV4ShHe6dAJ
uRmXHYFdA4dLt8OBxXZxWxQebR9pM4Lahm+S6d48XbgbLMrQAkbzQIZM750pwnLhFjuTo4m+muMP
PktkRGBJ+Hc8yInPGobU9NHXCO0FHhn4CSVGQfISzxoaPcxyrDMWhiA52S0klhz6xGvFirnPXshF
3RvCjOuJWwU7S3gQi57teDnQIaHN/UH9OnyeoUt18PB5MEHRfBbdLaSopc2kbv5EHCnieQUqiBSN
tS5RKF4WIAkcXR7PusDmuQHfQhg5ZDDW5ftA0Uyom/hXlafMef8KhxOvJhI/xKuSkk3Gu2PuWfv1
m+fM7+b8kbOjXWu+hk9jT0+PWAqrqVhAXH5xqSg/UFqIxNzoOPiX4MHlO1DFCjyrQD+WGWyMovyq
gghFGtj+HFcFjwE+sBQFTcJzzfOPjEba6o9gp/mH28dHq46fwu3K0dL8aYExU9i8ee5nYChw56yn
90IFqRJ3QQQOvNgatvoOcKn2O+dDoyUmoO1EGY9XTlTW7ECHQx3BxqOzUjilDADilG+zFFpOtJE7
ywdM4pMfoiUODarND3Ew57eY0MocEkG1DO+EZ9zSOcpuhlejEKMeRU7cnZoFJChnrLMzUNJrWIWR
jCUULbyB8KABMIvkQAUlfsTV1/nU91BxOKlAmkhw3fJz4IF8NapEkWr7OhONg1j91lCQ+aCbgIMG
fjjNmwO3BrajJ8z1gWVRJscC3YbQpqJn34yumMEhs2RpdB6RpBNIakpZrUis5fK9votxn6HxQdyj
d0zC4dsiV/xQ15pI/m31u8Ungw+IRoRKus/DDwykEUflwFXYvjKftoUPdxWLFiLQIxbZ8OVMhDW4
ht/pPopgTXInOCpJEZCpq9Bunz3LnDF8ttihlLi1Ywky9+uWajgEA7sG1erW/7JtJy8es1NzmA9+
TtaeBD4IZrhrpz22Aj5/e/KAqJ/vHyY6ZmmkN6O0LdBCdKZnLpDlPDYYAOFXQ2n8DvE/BNrmYJ4s
gdredcpxWXJKKm4kO/btoLtP0m0vbj+Zbqx0lO8v0BOtc7777ci4RN53Nj1dKScfnMOcxSTbTPvJ
8f7CZFA4x5whG9hIAcNwwDrqaf3yst75Hrc1/FD58e8MnP69H3QxHxFpMEtih16J0LU7KBw1JZ8B
Nu3LmNbgbHokT/4To2/eIufkIjnoip4sEDqaWN6cUX8aaNrQoPb6lPQ8cXN46Ii2Agzl61zHXR62
Jo+588DiftEi5Rw1JbLHwnn4g9MlH8mZX0BLaUL8U3IpGXsBGJity19x1A7omXgCOculxcf/bJ8v
xIaUNn//ZRXCpeGri9X4UniItS8YFIPviG2tO9FEISM49Km2AVkUX4unFj0re3GkhbzTmafV+ywR
QlLC8tcGsttXenlPjbH8dofjy+QqTjpuvuUZbCcr+mR2FKLmAJ1z6gaEvP7t9x19IgbnQpYcrswy
8T8bwRyfK16t3xchBzQywUOLhuPNqUKhDDDdpUuu1Gunn4YjcfHJW6JW96/h/exzKL5NWxuG4J5f
bWUif11wVm9KxkoG2bRUIzIZqvjyct/Tcx6Zt+kgVdlinzNJWjbdmL2ZLdgkIOGFtAqgr1l+5Kkh
TUD5tOOzt78La+A/PXM1CM5rmVAS5z0CUhs9FtfTo07YtBUYVZDfvoqsj03GNU00ISs87YcqVj+u
uW7QDbzddsaRK+c2NieBir83lHjg6dgM8C3ki2ECBu01CRtSNi1SUYFyJBo8vVk4PZW0vsXqDCEi
dLWOlRDySLlM/8ZGA5/7c/Gtsf7DTfpAG109yy+5F0vEBWzTKCgs1gVZg3sZHp7t1F9b7gv7sGDb
EPZSnXFs8D9KX6HJfMDI3QXHBQhOJZRKcx3Vg/hgmatDCWk8lnc+IjsBkdTjb3jF8PCa8Q1H39GA
HGyRWASnSVmBVlhs7tj+2HT48jt5AxrNngOsjExEw8eWH3nxGMXQP4X8bi28ZY+IZgiTIauSLGea
QicQMMgZ1Y6OFfS0aX1IggKChgyoDyeEyKKSnCXJ2+DsdJ98MAvUAYTA0dl/D1j2R2syBzoYZ7bK
UChD6Rz+g8TosWka+MqCzRxy0cUe24jJWPFJIAw8kPbt14I0rtCJ5I5IRRaT0DraaGMErQSd5j6W
t+UXamAJMOty+wRbBElRogl/Beh7A0W00xSQzlwQlOLAFmE6FEUciRMRbEDl5pzg/IMh/tUsAgji
AxHAC6TBTs2hBbgm+EWqg8ZB4y6d1IKPLT0RrJBj4uMsmuOFigtinR/JIzyzEziW4ZAPglu583UI
VdkdTIZBv80Wl3E3Mv33XHFzXKjLNmonQ4SsowGwDdrSaAhk9GdONE61qNpKq/voi+O/tfttEeFx
CaR15/YjWPig2lx9BdYD9xwWSZQWyE4+iCI2KG7ezlzI/d70Q9AKXDUxWoDTlP7UWaJOcIJy33hH
HS8292xdoIl6o10a+rSG/DxkmZMtZIYoMu3J/QY13RnvXoEytV7jvv3LaPIhGcKEYRFqVGJskJr7
+Qju51j93fctWZYt4/xAPrlPxfgzZJpJybO91bbP8ZubA9AgaBiWS4VIjOGBDCFyzytwLc64ajVM
8FocXoElaBg0PbN8gteIh+x5gmjnlyMTfHjGyqMahYATYvmnoMO4KeboGzz5uIR8vWMhqTF5sMRt
78gTWWNRPJCph6vzxG1K9SMHfk56GJN0qoy5ZOok35frgf+KsAYEii8kLJCEmifHV0QYEPGUPQdS
VnFPGEDhTwYozWHFRuew++tjhbYNoIbgO/8dDdaWT+ujrr8j/eN+IuFl2pBncFJRZAWXCYHPlEUd
k3avv+X+65nhJVYSEqmgyGpCEURio4BlwZqhxagg44xceAADlfUoBqS9Gffl9MjybpGO2gea1RBP
mY8zK3wkhdMkZfJOPheeRnaRTriO0SMDu7xAfguPmoVTYku73gWnL/VcMoiy8LZUa3tL/BIjLjBp
IeQ7P1wKFfRdGeqfp2dtiSrqgj4b3R54cftPNFidDccy4/PNe/LJJsJvbSzPRfLt3Z53lH0AFnDH
6gQP9m1IpI0MTIBhhyuB976hdKnS3Bf0oBidRNZFJPRL/7rqwAT5vKYQ3SdItYIcZZBBDvOLr21u
k3pRoIjEhvLZPNgjcHK4EsfeFNTHwwAMV8txLaTtgZYOJkgf4u/szXKDxm1iedyEelSHglo/iZ+b
sNPbI0Q9WnDkQ0yEDOjYkL6IOCAgWBEpEJQhajPniw6kR1PBFDVUER8ES0+0iA+G5+6FEomKy5i9
Y7jjpGXro0rmBciCFBECFpIISdC7qFTuQZWyvNjuKAdFmrmgJ49Tai4Y32kpcvhan5mY7AbnaIr6
yH3jFa6dH5xlU45PrgKVPLS76TIClbF3CdEBQlpzQbQqONdTWrqkeUX3NWchaCAU2UgXaV2MeGMW
CUYKSpf5bSmEiRrkBWWTvZZpmCT2X1AFdkpRUzOVxEbdegdtddg2gFa5KdMX5xT470w0UGKIWHDg
QrN+kA+iQLpDg7DBHulzcSvN+piuZPQY3aISLWIfUCKN2diRv5hIeGQhMhv8vA1kZOy1qPnyBf0s
+UEoWBhV5PSJOX539mDe+Nrk/Ke51hKEZVzsPonqFfOOxFzZVWqfKK/6aDrA28Hs44sBMBy6HD9C
ysJkXR5f7F/BAKEHCSIJxaF/EHrvk2ioeIgFfcEsCPR0DFLiCJQ5KnH1Ix6FUIbwFvqeIfC2e48R
ZX1Zi+jvOKhypzkYHkwBSbAG66sMSxmhhNiVKJ8CIyF6CJ0efVXlvV0cLuFj2oyGx2KMjpVighGY
f7cR/OxgZ3rZ3HTumzIVNwihi41J0vn9pB3DzezwkoCjuhW8+wUFjJBuXmI4JXR05PoSyPRYMYYt
ntVcAp1Qtp4xj1eZ0YavRHKVsTWyyLlWx8ay55yPkMmERJ6ldSDFC8xqXGhIi0f69JkP4efB3WU+
G9xFyRtcbN0XurszUy2o0p0sMaH9VhID3e6jlQmbsVfcIWMl6HUQI9w8k2dDTvOwdla9ewnvbu/G
8mrgfhDx6T6qKZKsR4r/GlWIdM7LfD5kx2UP5t2YbYTUaOACuQcv/4jYkDlsq2f0Dgr/ClgOlcn0
CvHVb2lJrplTRo9oEL+PH0By2FdnbaJHoZH4a0gtennlVo7ytLlAEz4R8kwkV5teGNya3e1iMThc
4j68ThiqnTBUhiuZp3lgRSKpPJ/V6e1Un0re+HMq/Js39C7Mx5aw2aFD5QM0DHrMPK5tiN+TJ3DF
dJrZEDzyyG8SA3Fh5HmPjw5KeAjbjz7gSBl8aHfqqpmeEy2UR/04ix/TdyQ2xOdYj83Y2BpbgvAB
Knm8fWMEhwOW2nvlr7oHIf9GRUgmN2YSpIe5w7miV4T2Fom6vh2bBXvyGCwXTL2eCoUtdZCj7Fv2
g+UA8vQSkbkXGdvBumVQmZfHl1gNkf06eVw737QZVz6aTymuY+Ok5oSm9MvHrIyV0b3E5sDsuOv2
M67jZn4LIYjbRZZojGOwL6Hqn6fftRRbfxfubW6/xxdvr9usBB9a+R3UacwS0RfHig23RQlJaz9j
946H4Wf2SES1lNm3PTEuz1HD3jBWRhAnxFhVkZzWs8fsvWt2elg+HYWD9fojI/FlP3xsTQgoOhaG
PYf1LIck5sxkFR6Mc3Sjk8YAzIijExPEGSmlE0oDpndYFe6L/oh5pEyRceu0PEfKoVk9Zl9CH5kj
3LvSHw3/dOiZh8fZ0emMsTeiHZg9J480G4YdCM0TU7ErT1ugiflgXoWX4AVRzqfZWnDmUlA6pvcM
LWLyz3NGzcBKHiS/8rJdsca6LBA0LQFvQjBC2/qqRL3erWgvlRNZkvKhnlobmDFc0s+dlLkt6TzA
iQiZGWRKeM3uDpL2iSx19W02z/7HxLyYj5QLXmnGSyKYzoHeV9CBg9WNZbq9HDu0E3a+rWKCp/RT
D8YwwjbNgTxRAVp4njnhoLbsMzTNsp0tzat7N5hQ6OhnB/Dd3LN8GZXAms7sHjUpg8OpnEpbQr01
wOnUBXx49ZQf8yOv2u50WgHGrV1pG/l1fpyQfB1U3GYxmvuMuNExvaSC2J1re2YciztI33rUVj6A
8jUZvGwKJ/5/xYKmj6ZUQ/vM2S+G8bqwPgpK0222Ho546eb3s6RV7gibei/4zX5s8bY4lffm2iAY
xwLlHI4gBB+/WOeaPKD5fEfq1+OV+e8vBHOiELqGrwD0gEwKdp4cRMswbSGfmX0S3b1RITFgfWys
pB7pEKiSdkdfOAJtOkTogcCEErz3oiG0vDIxVtfIPiIuRICVXlPqLSowqFEbPQrlI9VJjfPiukIv
GWKCQH95WNL7qDbUfzHdEFEyokATgk64RuiFeRZyXNr7BzIvIWQWIidQ3jeUHJWz2hFPeD5RcFGl
rEjgQ+aYuTRq/tS0jySKUg9gsvXqsEgVUnkNT5tTgwdTUV1qNNM0QEBhpotIAAGmOx1ECsd85iOA
MpwbOxizujyJvHEhmJ1OweUps8lCQFYnmuRTHQ4enOYqaQioCClGKMjHPNee5VHr6LylhFjxSn6u
RZ035Kxfcc7710BECSVPkkTqDeG9IWcoKYui56LoJRdpI2CLN9MChGTrSrQYzbHoAUTfoP8AWKHO
MqN6Ux8+FL+0zOQXJCfdzXyGFbibj6McWzeHuosrOPx6nc8HTEhcDuP7sqc4Wdd7mgDar879Uey4
c9tInESEJHhAXV4T1EFNGjKyFo0jKSO097J/jqSUvCgVOTOzG0JGZL75BetLjdEEQL7JGe0tclkt
kUEzvKd79xnpSqahn6d/BbfLveHidj6rJmU72TW0rsEjJpPB7iOL2K5lHgK4JH1EnEXwZITUk8GZ
vEcfAX24GoobBWMK07BQEdk/JiOcKRVXCtN87/6V3mndU8e4fCdzok/ODBngM7nqRGZaBmWYNPrO
9TbsLjaD0nExmi7I0zVVhyQGg5gWK2kYDZg20owJ8rgHtBEHCdx39Q85swp/mKBcq03oV4a+irie
M9K4DQ9LFZiQ3twbJK7MxJ5cRUcHkI8xuz2HtbYDAbaqAIJJxcOiRmexVtG0EBP14Wpgzw0/G0Ex
PF7BpWHrB7KhMO/8wfX3hkSvdIkbSOWRtLUuq3Kpl38W5WntvOh1gB5NV/r60Pz3aoxQoFV2Nys0
dV+RxpoyrYcMV7FvgiS4JmqZgGPdUcC0I/5pJRAMAyki/2PUWmItDPxxOZalBYnF3ciiFB1CR1Kk
Rr3M5Oq36gM7XQjruLgnooU6KbxSZmM0UpJMm97q4Fv4+Z22VZFCLmuGMQSx7k4le4UpGpiQRzR5
O8ou2e8Y0qIzlP0ZkjFrjs+cm1jOypjJmUykzxGQV7/AA1osPRLWrUIJTyrP0MkYM0K9NMnQZ65f
tVv+aSV9+uba2Tnq5vDlst4huEZP4Kjtd3ZvZ9Zeg4dnkunOSt8Ir4MHIMEZeDdiEjTqVyCT1eth
X5Lz7+3jEo7Stw7AaIs0xAweUtyuzT8uISrhiwHWwnUT1u6WSV9YZ2ooE5cAsQyZkRyStAWUGV5D
mU11X1U0BH2NWdxu2Udm5xYtmq1UvrlTGfGIAx6VJhFJXx7yD2rJ4VQedxfvY1F20z1Z44/sXbRA
nb6Z+Wp434HT/rQE8H4mDzm+mI5uRObZfSN4R7puRFlrA7/0vy/N0XrXYPYYRV8fDxS/TRGgYVkS
jqrJMEFLWS7alCPyCYkKvxUPej/bXplusH5Rva6/nsJWUU40PSmWBnt9b5MPHb3I7/96RFKOrrgs
Mu/WO0TJdeZpgFo0n0jjzC0RNsuEz5B40Isc5/YRtHJQmc7lFTLCqK6WFuYdwKJXWD2C27KoUPZ5
BlIC0LBXJDHTfS+POK4VoUWDFHjNrvF7U4fdj164t41xj26bK9qGR4ygYbDI9OhpREA1PONV7W5+
7r3/5Bzh81cjrzmn2E7mQlB8XVqMxASbLkRyqsUYXJr8+zwt5vVInTFHEQVKge0NnAOjo7y1zOA8
hmXmxuWRPFEui6KISC9mq+iYahLeSKEZuu+fMzV5Nn+cLshh7fvkNWEuOg//z51MgXv8hR9QXDHl
vnPfRvK6jt7P5EIFuUZMkWM+GZ0b75GNlZpkjAUX9zPWB2wtLiN+reVFDGHC/23390T7jBExsma+
ft54pFZUt/jFlO5IY0jhC+d1TgqTgaYffa3iNFOYTQW6kdzNDgx/nKtu9nDvVPoD0D3J7cPmpITV
5EsT54XmI2JEa6jRvuZ2pse34HOxQbeU3doyJ4/RZ3tVYqV3ro9Ak10dU1c9v9M8aPGD05dgGpUO
wQg6PDGHSnbKU2GSpoouC7ID2objM2d3cbjqn+2d4euE5hoMSWbklMh1KpCYjlHFfuD6X2kxQxMR
Gnd8qPV7zbE+yH+fK87L8I6/EF+FMSdEDMFHAdWEDh8ZQ3x9jeUItfPdJhKBWevPwidH4AaMWwdd
8jrkjE17+yXJO5Kt/dxIxSjjNryDv4Qd1NU0qx3N7Wbr6k8BJQLGkl3W6AUyFrSYu0xZU7kypxQf
7eaaqM6nwoKgdNSFIvJOHoysAzY0xS965kJNqWlhvXwACgZWnMg4R+xBrCmj+M4+wzDPLicfWcNa
dLl6EFJ5+kwGs3qbR19Steh9hlg3YWJ1ad0Wcc3kFoJ/YEYA7occ9tn0mWKAUSM4D66W5kJQQWUQ
quVpGwF0V4Gi+IFfnNjez3Huvk5yeI8t9FvQxO06m92i67rTEnX3xWYSGrJdA/6aUcPAIYRddE+3
gVsFzWE4n1dMdN5+A2WhLp5DR1/kf/JOnueNrUJFUGMA4EBJKnGDu+LhfVfqhhnAn0vwfTjNT8Nx
zFRAhESzLn6DIUxKbO1AegF59J1916Im2McM8qZK/WngqaEo9vpxiNXsnyfNVdiGjx9HP0qGONZh
9Ii3VJL+0DFdp6MlVzdDwlh2Z8UzOvzp4ZnIEpo2AHVATMS8tAwVvbOYGPxNebjCasED9gBC2vHA
LMlQOqgjNeQvMlrnElMYT1uA29PB67mUsK+6asJb6NQ7VNOLBn5c3vYDxPrm+FdJ88iYXHX7KXnN
CNKbVcMjasgj9LzGSKW4XrIgacAlZ1j6313fhDcUH0yXeTF72u9BKG3FHTfarO4O3e8nj6R6micf
3S/HPXXR+N6CfA33ZwwaEG3DuNH9Kgu6xpHpIkbX3/s76NRRS9RWmbTn5JlBANqcaI8ivhpp8c7Z
lZSBLaFo1MZWM3kTCKgFDc/jxxghliO/3tUal36OtlB74nL9qmONHfDRRZnXZg5/fStHw/+RdGZL
qmJZGH4iIxgE9JZ5cETT6cZQMxVUUJnx6evbp6K7o7JP5VGRzd5r/dPSeM7JwZqO9KWKWP+IOr6B
Y3YU6N+4WwzTZf1PfvWefF97Ir3fgynpQRIh/hYs8N2YizjvwT8fQueMwwy6YuQ/FiXgT5SSr1Fb
X0b2qcxrwdshRVqs3tGdOSMk6xFq7+KQTp/1ooRaxjtFdR+wH72cT8KGLQttht08pzV51HZFvdwi
yDPLP0SU2P2lxh9I1vH3O/QS4qtBcpYVIR6rD6M6DyP2kIfPohwutXQiFic3vjh/4WGRsKVxFVRY
mA1sIW/687HNFNWxPVbN9hvnxqSOyqIzl9bLrcBtaneID/NDZCoLdWy9sAovOmRXFJ9c+NvNRubo
aEvIHjk5McM/YcfQlE1uuimjy2CaFFBzH2qTByqcOA/kIkC5S/Dtmt3+9kXp6WC0xp8xspjHXk2K
dbFXCLy2i0UKj0YmyNEcFgx2h4VwkCShZaF6G1ySX9ktT61jzEHtKUWGoRKKI+4ynIplAOGICPmO
iXGKEoLMZQJhtDUTX7OtutBRxlhaoAbaXsAxHa+eBLdNen5672n+8yHJ46/31bsN5pNjbD0aJitl
TDcKcW8/f3qwsmT5nA4WAs3M/+rI2NMQGAsZExrlVXz3NAA4EAI4TM367nVi2/NdMjn+tcuS3tlV
sGVX7qq0cR+2VisObeAsYbsEmHWg2hiFjFWEvPfa30TDEDW1/bTwzG9+OQG8DxBPjUrbwN8NXuU+
f2hASAlkJrsFKuJ9IpWjj5B9l8/UOAnEgl/7d+y9rZ97yZ8+u6OGNV9ngXC0bA0aT37rl4jzsYtA
xVUByC9F5epxQlIG2Ax2VZ4k5zbT5l/ivb4uzvsrmNzp6KEOXa2rYHDBloCeDkO2pyyOE2A/zfrh
3lhJvCWH9BOPEN5SnxO9HnQTZn4toA2iG473Y4jSLU59ZYOnbn4nuetLV6CcRLBeCW9tYeHAiOqP
vApcLaH8FO5u5ja5vaPySg+/m+gg3XAdCDfZtlWmBGZwii9EkKkv28wXximgMDAClAqQA4weYa8Y
ASgH5JOC+LMrMcZXY6wuQKfk92JK1A8lOAbEzrn7gAICKr2bJ8YlMrbe6yPdue5zXw2xMUaf+RO/
xNMvgyIGRvue5CsI2mQctvjf7Y9LOW03szcAR6hH0uSxSNeDqeRKdh6O3II5Je36HtPXo1wNtVC2
Ygoi2B1Bhl44a10dzxShx5n9WED1luZl3+G96rlCYdPDiEJHUW16/KgLJXowj54RiL8sQYFrolRe
v7Y9tgWWE0ersOeheBcuvAcQKGf8VQdrGwQEg7lZIDPRqZuNomSpiO/BbunaARblxjcWgG/lHDKN
CSzD7TCSN9XyHhqM0filmoMglDZqYxa6M8awhumNwyk4bhD7oYKIuxW3XptUixdKXcITYpq9IRZu
v1jcWN2lMBABLLEK+D302io4zX2f79FIMlPR57fp9vI9Qu5FPdNcFoKENJmUMxwAIEFP6OX77y3i
A1RrfcNLfjh9v/DQ+ubIt0SsAqLFfb4YhQRXYJ3E/JpDLgv6WNo8f4eb9vRiY0SrAXsQy7ZQn2qu
suGn2S3qT4ojbT7xYPfwVbcmgBdaYcYb4geFeAPzJZRr0osFHovPLlYmkBRSATEFbUd4gfVAPol2
gOyC2XdSo23mDSrst0KzVYDAOQzLS607DwX9zO9BvPvRw+jP/z3oV14eUpdYQEu4/8leA+Hg2SNY
wSr++RknPT5Ogn9Qxmwe8dHDDbSGADoJf+/nBP7MKxYBTyvypjCbjcIjJKPspjGTZ/ib5SZZ3GEx
+Jzki/HMs2XuVFeo7MJkkcbGpZhg8KgdsjBCMjmWxGxVhE/cA2RAkz5MmMTD1ADGR/yqe2GSOaD8
EwI7gWo/SYSAmXkjUVF+oGxmBhkTgx2VLwJbB8k5mFHOUDTYgM6Shz7YKKUe9oH3CqlKFjJ8E3X5
4pP5+mfG+qKHasfWeMDzVMy/UC24c1OJsTEBh4yGhQyxTzHPlPloZGNEa9ZFY7WK91TZH54BEYAd
D+zeOP4MYX4qB9l/jwnNUmhsR3ZbueORXyseXwLCcU0Ie4XHK+ft3i/RasHgP4JBFT6efv7l4ExP
DzDHu7zoYREy8vsuhGU1sIiKhxqbzVPmy6SFve0GIKnO4wG/UTvN0BnP09l4np3wnfHoEgm6+Uqz
gjg93hl2RFyVYY7S8DWKZCDSAsU0MaQl2aoxGdC9DXmFxiyNHsaq0CZFw6Qf83mzNQjFUUxoLfl5
pEmiM5Nc5imrsIVsU0k0GMzzxykbLqkCQFHQdutfRwdaeaKTCl8vL+fNK3eQ2EnHscfSeWOuR1j2
dVm3Ge9aD9f/I7f0Y/UjEAlrJ/4V+CuBivuRmO/YRS1D/u4kcOVnNIcNqBl6Iowsws4OnmjSwPZ+
sgHQGN+mx9de+UyzftU5Uul/j9jia6pCzCzO8ZIBYRK0AuuXe6Ox4BOuA5bUBLrZ71R2uifIfMuq
ZMAIHosoO1PelZH8q1LsYfbiIBygYzKTQ0fv9HAH1zsPwdMd5x67m+KybzLJAxCdACN28fBG+ImH
+UFCDAw0wsmMHTyLLovc7xe6FAFqZEcfb7c+qWT2YfS5XZSPXTlHy46YmraqNdMpdp/X0E62EgGT
XAiImavAaOPJWylBvtVbizk76MLUyNgCebP0WMPP3xTga1fOnov+2mfOv4aN5gm426YJkrfdFpp1
SnTVz2cqRGVpqAHNYNX8CIb9f3PqAat1TsrzPy3wLEOxemE0Nty8e1PEjHM1ekRQYoYJbiks/CTr
LKujOOPZxClzuwn94k+xGrsD7v/dxvdBQZFFoo6izLu3waeKxvvkBxJXfpsSrtI9A4Vf15xXkL3G
lTxYqQHVDCUgogMxiArPGSEcmqsbNvJAaNLP0XmjemGC1DCSqDhST0Xrw3wWjN90jyIVUNXOj8yR
4HCt75MAP3N8QY/ebt5rSIK5AUPdnDEJj1w9QO4IzPzyE2YBfJz6Fox6L8Phb2qcvfVSWbxHbk/z
hkg3vlPzQuYwFYuycc5oAkY6ZD/MSiCqoCU1N6oi5HWjRmgq8FbhUCZJdWSpiysddRYxGHcQGb/Q
eBemV02hXhFpsde99xpJA4wxJH8axRKHFM5OSpIWIfGPYRt5fD06hN5qQXke2A9SgdDM8gWizLiZ
TCeb0lSi1ZI8uqwylH9Hs+d0lLoNilQ0B3+gGvz5AjLPpkBtt+nbZ82COga0OZz1BumjtmTAHnrF
w25X1AwZT1moOW+/NBw0mtT6eenqPNZ+O4dCC8AN+mP05SPZsPEjt0IqgFSPMvSG84dkxwV7IBOC
OT30V8RQi+TU9VvU3cBf4PSAhR9cLplDrU8F/yov0pVdQJ68QoNPOK0PL4RiHFqdPZ6zzxH3UPK3
SNQchT3zzlF9YZtH5oI6xpFtqrIcJwuQwkCcGysUkiItjhP8intH3SGGY2Ut+X6Y5XEfBaI75QJV
3Gf/VixBTgyjF47pMEdpxAc08chD2sPIOKnkJHtOSrrZzhZjljfss8NQrQnyoraAqgtfjhR3MI+M
urMNTrBh2CJqQGmTIfd/yYGc2FJvvjbNIOxpP4cu01mOh+OyCOqZvnm7Z+x4SJf42mOdbi5hujwt
2j/1cHi7mYA8+S3iIsB5KtzP37HXMAYYz8YtKjQnX0uYgPmMIlrsWVI8F7aiS/br8ycVv1J3uj1B
RgK8Bp/ybho5U9JK0oZpBM8Z2s5M8foNuzFWaDm18xRo/uuSzJo3VlpYDE5XmvOzWjPCAl/OENmw
+iG208SijMCyjAnONRqPc5XjQcrCguqN7CoUdnHXeB2sDPVxQ4i6p3N4VX4tB+DzTWNKOXNmZ+Lg
OI1lUpFnFc9nsWmOQNFYsP10uE5uER5WQ7Ebpp/xoD397B0pj+DdRxU2LaSwpzEoKhsFMpp/hzFr
iBs+0tz3yBcgoOINc499gxaRy3zWYYdKsuTsdasy4F7KtVURI4NBAR3ayBoZNuY9zvMhZgSJhtPO
HsGndDFDlQMHiK5KnBsxEcdToU4eybR9RSUD+Eof3xP9pro7IrRlXRzNR2q9TnSrCS1Q7rHQQZO+
xGyxQyYMOXVYQvWVlwJbU6oYF5jxWb4Y53dSUctQso+9wc0poN2T0k8pm6gyUJ28oRRo7Gmora6w
xwN32GLud8oNnQq+Yh4RgsgOxxcd720LLAvKDNoMd2Jd7fcycZY3l/7P/RDjCMzRUuQzWAJ/vUlv
KcbK/KbzTwRuHCrsmwLzIVzYrs8jh2TvEL1fwIBc5g/I6FzEbwgns0h4GOOdRH+gsI/3nAc8e+hL
EWEBuoOGDDnQYVupFUc0pt08off8ZbchtABRwscyaJFjCD3vS2C94tQnuNtpFoMFXBO+bn5hxZwy
8b2AxrnPIAWD3yiHz92qODAnciDOb8li1AGH2BIxvfPgHs6Zr5TPukt71QGsfz9Uzl86wJtIcIZj
GjMRzGN6GpYRJNxPIrTu7vMdZks0ms57kihotw9nOgQfYoOgLDqzLcJoVEOGi2ujcyvEL+SfIWgc
XRM9kPV/WjQoXx5e3I14eBatUycW2KLuNKt6RDTMA7MdGS1n+qIJ01tSYpGd44RBEckqDQezsTNc
M18cNcJeGHQFs4tUa9NZb4egC430WdKkGFtR4aVkJqgtNId+xlg8MWGST4hMyQ5QYDHw9m4pcLLa
NGXUEDoazero8ClwQ43grMN3RgkcvyNi4lafIPHVzWshuQUFO7lB3kVqoWnlmBuyLT3SqZBEde6c
PBcEWlgN7M+CCoHPIhTAjAsnEQtCFhIb7T+DSpn6bJ6OEQoOXoWvjdXEdUNNK0GPVCwt7FO15JDe
tTYVGgjiKUXmNnBiQtVW+KUILaNB2b03ZI5Zw4nskK+JGHrgwI0mbMlHVLcNf5F93XrBdjKPM0AM
6/IlvS0FMwM6PT5gDoM710QPHn495JHln3jt8maTQUxiwD28zZU8gKeOpOOU3KjV0ZVnuv2HCo19
GADfs0VsiyAmPxDdcGB2EzezwrrZ2dZY0CmA1r03FNYjEoYK78MFmohNXP0iXYS0kCm3VE3iRpKa
CZsb6pf8+kXEyrh1vv3GnOyffIzMvVk5OuS4pNLTTPVt1TviV/e62UISOnAHIYkcmGfdKhxN5Dg/
AzV36JbXJNyh8EPvlzEuWcSmkRCG4Hr+2XGTS7slJSS4MHkLDt+8zx7oMO1h6TcOXP3kaU4qh+Ab
hDU1dezTyjOnrc22dhA0txXOUG8cf5+78jUBOaTHUu6bz5g3wUSIdyInSRy5BEdFCYcC7V66j6Dh
TsGCa18nYfgbDQQrhLAeFGjzB2FLDnKaEjH5aCpVloo2JRc/DBBz83CLKqWZDV35Wtual8SPxbM0
j8f5oP2RUbPtIDfwB1iGNxLmEoL6mXXpjhnLSb4fuUcjqx/Gw38/D/GQHKdp5agjEFQ7j1WeobhC
aa2DpcjAbjf3wViw3FLit83R58A7wdQhq0fFR3NutbMioOtfaqv6ekSzfps17pecyZ6oz0N6BUqk
4mCwrK1eiEx3kl+kzeziS7ysXhuK+XmUAmJf4iA1g8yK58IrtZxdI5/FbL6nMFPVtGUDhSB4W9Wy
mrUr+YdlYK7efwUa7hS1cXiP0/VrMdyVinkco7kgD6c6SS4X5j0CqEc2kZ47wANnQQdnoEBfB8DM
7ycvAPNi1jFcvJiNQ4qNYBQBJTq5gxoJ4jfMf5JwEAhMCkEeoyW6azsB3Y4ktyU9bhyOQ8162eMw
XUiI8m4LIzxeRrsnA7yP89rVUPTBli8U97E4Pl2tN+mvUsUeL3WMySfWUwUgS+LctS+FFHa0go2l
an5AUoHNO/p8OG8vQNsGEhLVU5cKNtebXaDe04i5UPbvqIfPRPpPHgDtP2FLcNHAZczFwDWkzqhF
CUzowvFhpl6HuxPpHzoaoBnQr4d+bWhen6CSQkH5pQKcgU6D0GNTcu/mD2mEIjKQj9OELHjyaOv9
/aySMvWMMJSwfbDu3CJ6b6WFEkhzjd3ky/aC3uMErezyP7slX8kIa2C9csFJv3ieDO85Exz8/rZ4
IrDZqEti8Zhc/rC2UERuvc5+hziitFDZoTXhO83jVrGNKzduSEQU1DgbWE/ajZmfmC2ts/OJbzd5
eTI6S3naHBiX/J5plu5TDJ0QRM4Ud2SG6PZAeyH6QWBXLxc5dlAG7aqZ1nMk2O5rX8TlhO0wwVir
KQ4qOE7uHg0RvandiIQmvmcEzciB2NnJU5sYnoT4jhJTxC/5o+jhCknkYDHY3xGAbkuC1EvrWHjK
29eG5otim6imnPetG4txa9+XN7hqGwl5F2LARR7fY+T0x52MjA/zUGHf6baefkXmnRLK1QT9gt6t
xkuxDOQl9Lk0ZzUU1MrsbUu1tbOA9X1baOFtcZ8ZPHnSlFa+ABi5TbMgU8wBBcjQgQrrVWvCP27o
DnurpuM/Vdc3wp9RUNdWYdjK5X4CUwUCcCAuYfh3H5LpepeW7r5pkA+04ALfpbRq91IgfRgnoVSW
cUhrkpbMvODbeR8dZcU16rZ20Bjx2DKhnWr3glJEzWeFw6GFs7AQWMNt7PFhG9p2JjLi+0LqnXn8
W374GD4/wM4j79tV15YsTKjTG6vHwLrYRcciSNdiob00LNuOFqqfzSf4YkKBNxeEoFGYfCfIimcM
GQyqXozEzCboHir0tHNSpZExyh4Ekn7JEufDmR5WTkHcJEmZaD6IzXyWrtz/u8njJSQ1XAvTrqXd
8zRYsqe8CTq8Mf8nP71187ZQw7L0H0J6e+xdFqwAmbkxwCpl4nA9zRV9k2HzGzz++aa2//0ZP1fX
CpJhgwgD3uuSjDitZVy4QOeO1EYim/Njl5cb12/dJU+CpcNBv2iNCRoj/vvgRpvaGXCP+cBiaANS
dJ5y4fPKED4xclpDORKwXFSPb/O2lq/pIvGzRT9EntUH7ZwtbYdKVQTGtRM+/lzzxtMbZ/qVYX/B
RydSUPbYoeEexMCoAekCogcTZR7KPd5PpKnkKzkS9S7j5R/EyupWSwuOv4gQuUH0fNn3x9YAlILp
YruPuZMwzNhthDkLVbz/PRMJRoUQioS1lFw4OUJbiPR87NZL6Bq/mheK9UXJhwZSvAtIDb9mP1fy
VvVfIVzFiZSRXyFO738ITXnYXxwwDboG1zhaxG/QKjrGLP2hjC7OKbYXVP8VUKatzRCHokPcwn7X
NqIcdUAVTuwJGOcxfMWguqLZBYGiQsHOwPfIgzee4pCgQebPcnJKlk90e4VvOPGUYbmVrYLsYiRH
j2GlUxReN6xhl71KfvEfJ/4ivjE2cf9ijhtuk4KcwdH8OGflMfho8WH53mcdqKY1+GG3z49OpwS6
3eE48+PuzMeQSL1P5qhfUTdMCaDxca3JZwoOzLykop6RpzGY6H0ekmFS4XGYkIwVji7pOEiMaIit
3zuuBiBIeLwI+hSixK3Y3MRMOzps5loOcYtnP8f9GNhkIEaKDdNIzQJ2aq96rOXzEJ0upgPmusnM
bg1umL0wpQh1ouxXDPE7f9e0/P0GFEIHXafdpMGeFkTCfyiyMCn8jLkNEnmSKbapyuEwLDYfrGPC
tlURQJljxWF00FaY6DGYs1L+gOVcKIETMNpXxbKG9XqHHssGBMI4QOUciwt+R99h9C3iO6IL1QRc
HDA0siYFFT35RX64lduC1mPLetcWLNt4VVL/HOf0kvDQfSgTJDpEH8AcYnqGV5TosYSigODe1fGk
QGANRVkbfLYI1VuGOefI2nBFOs03/LkTStJPj6B8VubeSbsqt4MJxswRAXSmbpjj3Cq3+gw5/uJl
hNd8+VGselXEw8l9jJz8+ruhl1I20wxAryEDmx8epv/8YZ5h8neflgA+Jip8Cwo08WqIy+88mp5H
9vMMeoA782VRRiO/2mQbZkbB0qKzXuYWkihzRUdb++oCchbQZUPKtvuePuaVp4pJUGCzRcinYHBr
ZdH+IKLzhGkBPQP4J2FH6EWvNNjksHzZgEMGJ5FP8SLnmU1cc556/KaseRxepUsblzggZOEIjJIj
IXpTIgHlyb/yvmKUMwRpbtUYqrHmO3pvvb6+6FyHMBxgDHSueO5CCCAfdyNG0KNXn8oNxCXdQfD8
vQFYXT6bx+bjINwmEjnmtASFq4Ox5MswvqAFuNv8T436ExX1vPtfniHMKRSs5iYSSQbYUBACFyQD
Ia8ze7T3DTr2QVBYzRLREWsNwwOX6POYORIekDp8Wvel+vMvUNPExEYmgX4Sej0oq1M3IYSExCzQ
ii8FqFURCS/vdK/kCByD7U70Hloowc2wQXsCGyaoIjhgrwnwxVCrcRCUjck5c3n7Xxi6Yj0EQmO/
Xw0Z0eSopKZjOwCKeEFHvSevDXoK1EkiY+3lj2agFOpiQHyy3RyurUWXxpXewxfFkbb8WgW0K3nT
XrvVCJvsryBWr5MBp2Nx5IafDx0c653e3xMilvFKJ0VWuFHR8hAyiVZVyGh95WgheQLT61A4iWQm
JQSq/r5NoE3aBN5+vBAMZwfmqc/4c6wZMROCeQ3vPT6rIsYNMcwy5dZ95x9s6n74pg1e3LztrDd1
h6sgWiToYLbmA6tfgO/H8XnHuG3S9BE6kafJ3CUEamQCCYE4eSFiGxFDYTNvDeAAXgEcB5wgGD8l
vPFGqIFYl/N7MFxGHaRaH5IpuOuPGAoQUDIkZ55MSgeho7Ux7I342+wq2LCE66hn/SIF5Djp3MbV
xKjwkUdwA0MTvRe5CzxITH7niT0u4TLdYvI4nRGRAGxjU+RxRMsOD4ODlxNt7h6i6HeFZWYBf/cA
eC+IAbqjJEhXNbD/L6IBczPtEQ06Upidisk7INuDbY18CJ30lwPxEYyqgpxwm0m/Qc4JRnT4l9ID
nAaHTSICGdAW2gY0Us55LkvmmigYvrcx3KdiRb+gz4yxFVorbh7t6zyb4V/Gmqp4Bb5fwnq4VKZO
nRn3ziPCWfDwxg6l1cV4mOpUnWpo2q/gAs09ZA4vJ8eqxM13UDxp+f1ldAMDu1GHoVXjGSOuMFLp
7b6rdPvPeSxEJAIJ0h2R2rNJPI1MrVgko9qEcp0JR7p7qrnJsXhJ13eDiJOkHbFLz8/pcg2mutb3
HZMVucYnNiOAFx5D0TeeU1MMswTXPN+wmYmQl1uMuQeZf+JmlsGp1vkLnaEwAoEGWGPIOJPIwMvv
gcjvGK9E6maCor+xOkDJ5eAg4TtGKHl5k78fy5ZG3cs/8LMGyeaGHj8YAMsA45oFK3iyYCIGMVAL
5zl7LLrNLBzbP/q8dY0pNmRll5yourxMtTADNCwWtMAjEfIM5PMDAsNXFT2P1n0Ld/BCwIyr70Em
JHra3kaqgG0yxgmAzhpCDIbPUpepJUlIL5CLMckNSdssvVIJopdGd3ZEJ2/YFHp8TV+XblojaMTR
cdUBc+aXZPK2UQu6L59AThQMhyRQGRT1Bc9YQuaD4RzUgXukWXq6sEf5JGkw9zX2+QAED0VZzrgp
m5Xuh36LFuYGM91dvhdhEOc/s5xQDhm79JmHQmy47KOsIzHeoSe2jrTc7Q1P6ZDxDGBEdG/4P9nz
jAMBs2aY2qvZ5EHsBWQdRRLiyN0rGMOR4UoQrFvOXhSATK1vP+SKL6gJBojiUZLfPdL4uq2OnQQz
eWcV7nuC/uSzIYAIlBQdFN8pAB9kxRiHGm94frpFbr6WH0L1yTZHueW8IDVvbklfeFJUcakMxODv
DTCXQYG0UgCrNuQYlxaatJDKy12eNaPf+8C772SkQBZRr90KarHYVwW+k7E+J7c2UZ0h4VA+Ft+3
iOJK6qBF1YVfu3O+1fILjSDoGCy4qi+iwx54HDueZj2GsOi3YxwTxO5mH6SSYQXEnEC/f9Y9u2fK
8387MdaL/kwocnafB0IOdVLM026aAEA+bE1aDYHsng4yfvwAD8nRRgL79tuffNVoHvE9/yBLoQ2i
mP5Bfy7SbZrgvpAc9MZTFMGlGL5yX3N2sZ2fCInilE9n2ayGbCL9Bu23gJphhxD44iaFWIu0Ze8i
raU1RYrxI3PlEJdLYDZmo6O8iD+LFxIbJXo+vKe+rZLwuay8IcMvyR4mD1kN9PhZDM3BACmDgiC5
9o3cvamZWe17Phfax4O86nYVqHPDdo17dqK9lxqILpLZzozuyNINjrL2ZWtrIjL2eEMdDXZgwmER
yCHJAZN3yEk+u0PkzMrfPW13g1PklK0H13xGW0dAn/08FHg8SdmLR256kSaoI1/rp6NskwMmF1BK
+ZT9InjmpnIw50BDI2YUUnMwmQGeC1+btG2j1xbZGPwfH0Ed2ul24DPlF0rhpztubtCTc8UHbm5/
b7kouopZ2cCn2JXikXUg06gDOCZ2cfp8XRrMJK4kn7ay2VQbBRm0SjQuM1ibzQ0cDI6mwJhDllj8
PH0g8XpTjHYQSMpgKYdvvEsYNOqFgIkB+77XN+5SWv8NrgaFTeF/YStbMyBrum9mqTtCSuiSaDu9
O+U8c0HdClNFt4Q9IOycEjyULc3enxAloohzBGqEag4DUGH9gJU2SLxu1tDX3cRXXNn5VxGbADL3
mSSGZIB1GmE1G6mThBKSOKebnUR8g9wV0PGe6iuba61Z+2BT+0fP7mYEwk16dx7Ym6kDOEDG1COK
l08UnNL3Sbt87iTDqsOBX7gbaMZ9bd6nw5nOvAx9qiwHvrwaEnM7Qnlbh/KKXN99Au/O/YB2IlSb
KDGGHXHMBtcj7zeI9OnQg0+zBYeRBPqUMsKDYHltCgq8I5tnd5HnZcjq+v4maIlsGHyuH2Y+u3IO
chyJXRIztT88kAKw/h3Yv+wttAKCWmGOS0GfFZKMhqJmwFH2DMqM+az8HcHtF+7xD2miWUaa/V2p
c0GPa7+9V4c6A7CQXE5F+bbrqExphuxHYW4QrVyN+W3GjsBoIEzFxCuAuD7JMx4tJaSgs5HXEXLi
yLt0BiPGREgFFR7QKMLOwQryTd6hI+f/Xe9rHu72WiA2WJJuRVZFMvmQUpGs05NE/tj3l8HITN7J
ZgOmVUjh5yqc6i3xzpLTrMV4x8cSS2aPuNN+gUcWHu3pEskIoacil4LZR4d8leMveSPkIh6LoKLE
rc7MPyJeFYZ5peF3Bkdo8c7xIlj5b9aY7LBmLqRsk/7l6CjBDAA5V56MiXTDGLp9oU4hMocYomZe
7Hkel4iffP5AwRMD9stphJhGd5+LLtBVwSaTS0FNwaWCRwthaH0CbtsVExqbwRye7kYUIXK5Gabg
yZE1V9mjKRVkKH7368IAUqKQ4IgaDR5NIV7sMZPdZL1DEPyG12e00JOjkdiAdKYyQGhWBWmcwbSC
7xg+F8KmScnKWI3Hckj19gyOyxzGO6NSUcXRunxPbidu5Wsj8jg0SEPE0kAaQGuzx1SN6Le3pNjx
HRL4Q6Da8I/lFQ7RcoGgkAL1FHO8EJmCDcbpDKXLMxA51NgdejMSYzq+LrmH3DbCQ54EQRSByLjo
/JL5bnQ5Ql5mF2ukbqwIhXVNHUe06udEwo3H8kIpESXYo6v9h/kzxJkE4DkUH703nHUL5sAujdUb
SemF8yomMoVNGU3scIZ3IoveralwUcmUJ+j4wxMyMSb8+MFwrwX0FI0K9ZnytBGSy7aCd8IFeRmB
6CHiQFKNb59qmS+HWJsA+YTgTVV+G7M9BaTmqomN2k+/0vjRCST8CndVug5Wz8lomsE4/pBFxgnb
IgxAKmzXYYQ1C8GiRh6Q9EFgLV2prjmA6deoHEk0uoA2/FP5E6gbGvMB5868m48cY/JyXiwFARTT
ovIti9chOA/zF0MoRB+Few+TE2BWwy5PQgKJgNLfI+rWykYELJ4+aLt4DLMNjz7ZpgTHTCCy40fM
m+cTGW6EMQg8rTxsGTFC9bW3NtcfxQ1F9qXOkK8O1xk1H9e5YZxugUtGZ8GS8wOBcbO/OOFIZBIx
GoKUBHAypQW0wyIRcxtxCHCFL4cRYaKiTuw5PPFrCoFmTXQ4y8GMCBESmzQ3i78EwB7pF6CiCAEU
V/bH/u0jXXEJ0YixBJqCYlXt4yL7EVEsMRnG0vT8ijExI0KyQZ2pDddElohPMTRZsvcFjLPfII1U
qG/RrSA4pg8TjGqUuraY1CljkkXWRnElWs/gzTpGREMbJVrRdWptMzCe4XWI6HJEWMY9oB1BMq0T
Ca9dhORSg60M0YIY7vAkgp+SfzpVZlSxHwuhsmhMSq//GQNj1tjsB3REuw0PKamWgJpkamPtLFFY
ntdiakhHr0E8ibm7WrKDBsrccDbb0zTCsgPnO4aM9jTs1OKlj6Q2uqQ8i3GVj59zf80QgJ4zf807
O+fDpuZrF4lU4hQo1lhfLP0AgeAYZH98HNHH4ikK5iLXUPQxQg4lhWLsGmFq182153EQ8cXAJYx6
Aw1gm2In+mdM2TX2r8i2yK3fGmXC/y2QyBMSXqnUOZwNk0x6vPZ8J2hFzef0xjkymL8pBEVu41lw
fAeaSiIiHHqbirmFa6SKM3V++DIJ8Rt8fTm+bMGd1xmjMEuPAZDq+UwuyHsy8qYix5PFyA67lRhM
IaagMMbNkhaeHG4RqjvrlxWQNz8X0YxjG1GFTped+jyBrDaer4hUMHPOHmIbq45QB3BItwdjeW0b
+70fu7kdM859RevQYVXiEYNjHcyIg+9d4rfQopkXBqk1Tkwq+AvyZgIVrnnMFiFjsfMR+LmM9QYB
Yy8iPBRUZkgBz/dM3IpYXahswdSsBQ0buO0E6zvZ+l97x1N1UqxdYXc5d4G0P3LH/hA9Y0xiYSQ2
05xdjvTd09NjCEQPNAcQiLY0qIG1R0G7EHAx/IYleyNm4XAo8iRlHk0GnClDjpl6Q2aq84mGXrNT
2DA4yqb5+QPBRkgPFe1cCdIA4XpjPYj0qU+EHzCQ5Eg+2Y1VJkygqSOeKFz40GYjiBIC152SpcCO
rxJc/eRJ1ER6B/Kxr18DVzPgA/3A20drFhihtr9DkYwflJIdPsgXBeVt8giM6bZkmCXZjHzQW2iA
3jaWFpP7EtceDY0JeYsQYGA1a4ZS7JFUAaa6rymiAgwDmpuiJqGxJXQdacZ9jUCDBBgZL30yl7mV
GHNw5SZiEm8yR1q266kXDeuPgUHs1CSAOwMe5zvDZ7ECO0zZ4DJv0xsKNB3fJbu2L+aEMVesCXLx
rir9Pyg2qlgg9247nok34+Ux3hNaynEqOkS6a+WX0NllK/Sf41hpgV3e2xq4u7E+JZd4n31+4Xis
cpUFAKp+441hnodRPS8AzfH2OsLL3vsY3oHiKcajmRLhJYICLTCt3/2Rv293VQIb9T6Vdjn9+uXy
yIy7zqlmPY8FNPKYdMZAuWhTaJc8gnTB3aFHg6X49nltRFVcXTqBMHFEU8u71BjsDJESsEJfOyGR
L5tWfsX+wC0ZsbYaZjHSBgBX+MoKtyEdtzA9vHatW5PY8Yy2CoQP2tnk9NndT+NlRV7T8RcKjlUw
CkjF2lDyA8rTPZEqQmehz0so7XQNZjkIcBsG6hKP/oa8GfKARNTTOluTuASVhcRhsCSvO3U02hlG
PemB5pGXEWd/ZG4xkwkLMW10yPuj6WXMzlREGLF7kM8uBlng4BGKf7uG7jHcz1SIbA5f9kjOOYUt
4y1B6Rxt7Uia6MuaH8D72IKJ5eBZfFlMH4ywqIOGUtBh2xE1mIAlzi0jp+APTQRzFU6BW7y7uRFC
ffLGaHYDCF8ailzEeoi5ARZ045YnzFqT7kohQeXOaQCn/vbjzKm9+S4CVmdTwBsr5hZy8M3/mDu2
ZoKtDIYmIpqxaJuXFskAChQ+K92ZaQ6WC7o3XunoF0x2RPIOEqbzbyGqVAEC83XE5NCLDf5rz+OL
M9x9oYdghQkUJHPDDAwWAwwJtzaFykrZgMUpji+ceolWgbFH5N+LsQAM4iIQjjsvhiWvhUSnQ9si
QN6/hRMiSeRPhlwqpBEFy7mzqXQGq4bn62PO58iIEPYIsl7wqVQD3nHSEWTBMJmGM5iVa9U9WNJU
jOwQE0VzLndhLP/j6LyWVMeyNPxEipBD5hYhIeFtAnlDAHmQdwhkePr6dkX19PT0HJOZSHuv9VvU
JC55C5DZnD9850HD76V0Q5RWL/UZDCW3NII9ZKovRgdxAv+Ekz/sUeFKfYqh+czAwkQBis7DLrIF
Iw9uDEQFswOJjnz71X2XeMRo6OPL7bMBiwbEo94QGhN90SdgUfZCAKVsfLMg60nFcY/PzJlZondw
Rftgz1AZOosFh5DNU/XvsbgRWMoqO4yPivN9ijSd1zRysyl3bOai2XP2e/ZgJ/O/LgPU4yS0W6Ss
1eSF8Me+xiKrSaQfxgQ/voFk35Qy81MhhbHgo+BAIvdDpzRRm+WIsYjOQOE6nhEFRdY3p+ziKOZc
jgw+os+h/7G3F8xLzkJ8POpB+pGDrzN7bhP0ubU77wGECYxU9iV4XOFQS/kRwYjmrIXGhm80ed4a
JNeRR9wZyjjyLFYICP4v27gg1ePMNZeITamIvI61H3WiL2YdlAeslnMU0hZe2AImwklu6oMj6Taa
vjhYkmfy/MCb/KH0VoPvTiiAuVcNjn7SqagaazZfTkMeM0ffd3gllkTiFGP5TyCZo13Bdnci68XV
OYcwjTyUbT/rWJOX4sGUtuY23hjnkXM9q0BJn79q168iX9w+2uo952SOjxk/9FnMji3SYXijKAht
WGuFUIOFNgY/fyFxpA5HjJC8LmhkZshMltzhCDeMc71A96CLKEMYd5ImEaSv9HMdJKv2yWeCXXcB
SdpQu8fmFUAnXb5uu4qgikXG1gqV18Til3MSHq5rngMPBUHwfmYQWdsrmidUEwaCtkU4rbH8s8xx
kvKSY7MRYwI345wF5fAmW6/C+o/Qwv5Ff8eHgehgQbkRMiEivk7DOV9c0AOQawdMw31fT2KIjslb
sMg04Xy3w4Oe1dkom3I1tC6qJmFPXAkXmxDPpAe+GZTg5GcG6qUnALVEvTG27+zix7dvuwVNxjV3
EKHCyNbOVx+VArC5OKNI8CBs4vob3q7bfIWWmEN0paxh8/rNleP0WQr7vASlSFzXrgjqn3aRr1CQ
e6AjLMY6cL46YxGjjPWHvdOYDU/iATaMCZzL1jP2OakWMvEL1DDwYi3FODuszDmmW36PoNz7eYSr
EGkgQ7dFnqi0kvESo/t6T/DyFjUuH5EtPhx7mshbl+tpIf0iBgR9B3dj1VsnvJ4gYx5LI9Iq5Cf1
Q96bAH+REIKqF1UT/QTlUWFmMM/MPyvOlPmLDwx8mPtsGj1tzmQctUhTsGx5EcsH/c0y1tLBxRdn
TZX96xH/XNkKZ+BKVFvY7CX46vj+Lzbz0xUpXTnvmGlO0bRAhwc4Wd5AXgpqBG4gBw9ana0tuBId
F/thN/q7oryC/JTHCq/5yv4z/2yyHsbzDnthgkF+HDMXHHBIRJz3VMQ+9S1uhlBHe/dSJgXQkthK
E3rheQUgdiDPSEg4h6tfkYdIosIyVcfx4nOBNiY7d/OeGxcTUyoL910KRRvOi4StHczVNkFXFs+r
iw7qRGrYb78WX1K4vrqs52agXPhq8PsauxHax4uWTIvjs97LhPkYuy/nx/3b+tcdOWISfgwTJNRP
fluG8GP1W2wbQkc+yOzyC7JOHbFA8P5fNcpNzd1SbV5NwNLakIMh9l6A5lKZlk91GkeOjIStmeu0
cm7tS31CrIhfil3XV2cv2pF5wo7p8uV/LnbpJnw/TKRs1P2srdyh9WWdpFXM5eOudfmuw39XxePu
s3dywoaXcchhiFyp3KXw0UxLRKciIyH8kGFYcXPim1K4b6dHJ0diVu+U/+LO7aU5/x9SbAi1aVB1
sx0DYI0m4Yi8ti/ACqGjZI7COwn3hQYMCRi0iFn6uVWf4fz/nRUx24sQxy8CcjFViJ3B5mbsPYJE
YKxpfeYIoJ/05S6MiVC6WPzf9jZBwSVBF6rCWKSBcxk0VMhuchad70R5MMF19Cy9eKc58nu/PBIi
ASPG7f3kfQWrgG9yI5eYiaOYuqCHzwmDRr5gIGSQb8SeOYNZZO7eHD6TS3RrkUrZv1ytt362q39w
SB4gwa+s4OTNOs2CPLVliJmYRCokP0wzPlr/kWfS2vyeoYDj0VTQh4O/evqFzPV4/NAvO9CafYwp
74O0hFlnUd1lWqxTVwUlXyUwDl/OE5aTmzGM1SdQJbQI5wdYx5NkELDWk0b2Rnu+biEzVwYbzyAG
QmZG+GyuaYeEeixJax0ZT0ymXoRXmk2LwZ+B94PsRitcLt7JiAEYQhzwjFA2L7p9YUJ1ArP0hPdM
xPunqC3TeUZTL2/OQMBF5Q2p2xLTHe0T3FjmrMa09SbQb/gBwUQwk0mOgdiQcCZEL3ieNir7p7ou
FzX5jZTs1g/oQg5+7pEvfgBIsJJFEX1b+HfFtT7rWYafMt8+F5g2zc89dypCbPxMbQgK1gIWvYjJ
8qgE/bGYO1c0FcU5RqBxFgnvPmik8V6AB5KgCQ5g+wa5AJjyBZCJ4fMP1gKgXNRY2gcD8rugKOy6
5OTzkH+g3cbL6yD/ciP0WMR0oNTKJlXly+yZpCZSeQ4L4Ztz6o3ItFv8j51WsIhBfcOQEv2RwDiW
OFMgp0LmXuTXwFZ/Qm8E3hviUnP44fXVZDgS9fhFmAS/SmcyR4QfXQBtZDn4/6s3piCr2rCSKekG
lHji0bHQ1WIhJjQL7ZEIKLX5C+IAJ9aL6TNkJZVcUkmiM2CxjrmgWWpEb1kTlYeeb6jYlKQeE8P1
natcBDX/ww+es5aUr88E1aSY/glEnhY0qizJVfbjaRNTO8sQwwFEScMcM9KMH6uAjAX8q9+46HCf
ZotuJv+Wfu2jrOW4gopg7TYmNSvvOTnwQpgw77OCIBClWPOSk9YLQk6EA4Q0eyTIVRaM9uYCW8rL
g/FHp8DFugRvzt1yAK8lu+RRbUx/5NPmvsoQnIqwih4Q8CTv5TXDBTPG6kWmc8wzjskhdtgqZ2iQ
W7A3iv6g9pVtQhdJwM8XqwujRjfpb9yugAxQ1C4J9eFvfxr01et/oW87a87GWqZDtUTSC7A/1xhy
5xQOTZGpfZO9XAfDX3J6iaZdGOV1sTewjTDGkxavT8EifnJLDDlBQh4FB5D20z9NcHQArp8MwKU6
yOcCXeihhlYk421jTflZAuv11foTYXfpD3wQX9Vptpr/prwYce2xVD1eq/SfsTF3GVZFuoLbU85K
MSWhC6GRSNkHGLqSxjwuvoEmT68hfgcZdZzFQsqFT4PJVsVenu+S3KMBM2N//iH4cauwn40o+nzR
henVvP9L2kHky7CRX65xsFctYTwT/lUyhS3KHQQLapGfZmbiEEOFA/IGawc+1yMwnRxFI3wzg5OR
5no2LR72vlf/bMNPn8XDgq849R3hMdE/AoZ0Gilo12TB5bNC6AebhtLwdxgRIsAcAYb64lpoPRgG
cb2be22fvQkq+X+v0s7JMTuiTwFtj5K5EY4bYqECaWOVvsoLvVbnJJet8X5tNE7kXe3V6wQO/kqU
q1YhvR2byJvBdqeGEADVFP2BllOr9gJQguHZUKdEl9wAPUDgnu6j3Czg2suAYB/9sw6VM9rEbmA0
hmwi2R+U3un6sVUvLKyWUBMYSaldqHakdWJWQS4YjT8JzlpkHRQ0E2Y3POsoeCH3eTsiEdOepUPw
unxKtyVTwGAEeuMWkveqNaHEzoL9orWG/qdw1Wkz45bV/nt/3ZDTdtJWw0U9nCR2M/3w2mkuSjfE
5gzdSC0c66IHrIf5nsineF0QR9uvOhJ71DH/njBrkpJ3INlMk6mv2g/ALmBdFg6uCYpsABhGKeT6
YuN8tDMNGIoO3IB0O3S59hy7lw1I8fud5yg+0OMj5u3If2jwnss+VKfu8RfFWDxx55AYhJLqIpIM
+x/rkayMNSMowoWFceB05A3v7+8760/XOXgeY1TrHZC0yGy8Rfbk82cj/dbXjT2OBu7lJ2WDK+vD
VjCcq6d05GtDqkoowP7zKHmkl8Ucwy5wWOuDgrKcLN/3eBkuu4tquNPVlakJ9ElhYkwXuuby3rOg
IJmO4H7tbYY6bkRsuxCvOfpfoM9Gj2IxkjzBU+EhtCzn+mWDYO+FSv1eCLvnQCQ1gfMLEIYLG74b
dDMjjSckGG6dgp6QwG5OcO+l0kaGv4IG0Q76qjmZExHNj6M5OrwWn8ZTkbggk/+caUhFMhVB4LP0
WlMrchgYJVRvjU8ScObV5oQSV738yQEPEZhiR19/HznZ4sjdnw1mGMKn7GugU2e9N8CKWHxgwluX
sbbfmNFYZExzCS5GlC8DaLdBu5EJqseimc86JKd/tDHuahIeCCYlEAfXN5k/UAHWKlkWA/m9LDa7
Sgryk7FDQ89VOwLXGAgkXut4sLZ4Vbb2H+FJuJldfaqcMWd+paVBgEk5L7EDjyjCJflv2gu77ItP
01PWkgcxrm3kKVI6KK/BEaloKmaigzlsXo/Rgbc92coMVdHYD9Hicum4djQOi/lZG+9LklJZExW+
FMFXoUgUpXG4EJlnYMz/MOwi41kc1olnwQXiYWLw9ElAIUWj2TW3EAIOZOazU2xYR+Vspt7nhwRl
UtThT0jagOsEtXsHTKGi0wn7D52ltauuNMWzjoR4I4F3QWRzId1LfylkQTwAH2ahNPoNwYg+zihZ
KBDrHz7xGJqaH6iDrch5B7owKY72Bidgs2daYM6GBGQfHXgANdR34fTzCKcYn+Be8Fst3oSzAfzx
BQmTNLo7FlT0NvPrZcNF/LiCSYDcwENNAN4wHoIEcrv+2PTvtgGanWbJBWOhMRKVikBtlQ/WTHR0
8Sc9IAZDCNhhzRrBlcmoIPCR0xVaJeQjeG2/6oSUR3gMzJM0poIKAVQQWzK12DBXzaxadEuETPDk
8jKcS+uOsjSHELQXNB46zYnEhEPkMBQkPcPr/GgdOnPaRl63KRfxOdpFP2SsIT4PcAuB57HK1v8M
Cqte8088HUjZuSh+1xM2F3wJCZV2MTMRbSiy4Xy0eZ1OU0KJrnO7nNTHA/WKdHOfCoQaLo92G1A5
8FqqBqZF88Q3iuic8bCaVKJzvQsDo17ISy74apwqAR5083+R9nteaitFC5pkYuCHV7wExQvHNwHI
LyfTgwSBNjGTGKneN8tHToMy5o2gI/mX71m+AmN9sVgaPoQFzk4t4MCMdxyXNktSteAxh5if9Ycd
04Uj5ZsSghRNpjC6xCTm2JwspQUxe52SqwE7B/S/7h9pzu0dGIQ0rizhcBX9CQ29MOk/OIGvX6ku
uRJy8vjaBxWGc+S31UTYKFAKnhnn4jHBNwbE0Cyh5WPKtMkXkz+53K8icVEndzdblQP3rL0wPqs3
HAV89IzwrnyvIN390PNuoCxmuudQYxh9UPU9ZVcs8fGCYOR8duEs5+HAzcBn8J3wYr0gwaSLKfEa
FTR7LvHlzmAYSryd3N43TjVsNSQ7ZWuZHhNezHQqWQIqITJqB79yloCTKRTAUg7C6aohMy0WpE3P
G9/c+Gl8hZ3bPgsi2uoElM4LidS7I55ncLF7Ak5Qc9Iein3fOCNsD8jmJAotOQeOPBnjcm5vtE37
sNcisorPn3pzvu4SxYZy3SbWb2XN0nYSvWY5IreYPFw0CVR7cFEKEUM3DVOXmcDE1/Fyrwxh2GAV
ctrfzOEoSi4SdbH1ahSBYf8Ss0mq3ELCDvHQ/yWWGI6lEy8nz6kS3bOSBJlwo1zv18Yj4Hs4ym5m
/hXY9Lvo3BtgW9qkrECAmPWpsc8nBgxxeUv+qBqXrjlmT69Jg4arWqeDLyZBjy/jUmmLThbhH+gA
aKhDpvF9i9Cej4kJnnAY2RdpNbHJ5p4h57ypozkQFtJG5KJkL+FSDCca3lbFH6kTStaRD9pnEkd+
dJIIIWHA33mt0JTyVOGOeNP/VG9J+sOCRNI6kUq2NCkxTmO05tFrJgkNiLYIWmQnWL+xVWaOhnz9
KehwkiJKc95/V/jjm9gR0kUccW+QDmDaEHliM07fNJa1ZMu5fMdNQdnK688euf1npg17rmtFBmDB
12l6fH8gW9rrIOHef23b662PdjpyEHR73M/CCP6FCfLlbNow1SJb5AWp2ikFvNEwt9FBkk46iKkU
KCINveTMk8bTxUOETLonSDnQqbhRXEZqKHDt/1lml+ornabm0Nd1ccwkrKiuuasoq0kx2aLuBTGl
XvflgkTzEAnfo/VZU+2WR35R+nnnK6X/RqJEuW7sk31cOy1bqfyDAj3vfRZMOJBJfLzG8w8WFIMw
7HSZYq4igu9eQgiCMiaVD02iFP5oh8oTXg/dJSMEaSvArwCr2FGTWfew+ETYDg0E4YYv1V4xTGqG
AyK1dsaEEPEgRlFGowsXuuW9/dddTjYSVcAqKST5TlPcyPswixEzDyUn/X68fhc92VY5WTB9xgtM
zOZTe6Z/lwvwA4RgjwaZZhSV/e8LbV+Ol+ffe7NUD4i+vXKHHFQgPhAo0NGGO0vHZyYmuNWCzgTm
8HCmYmYmMw50Ht4EdcrdRB2dODIwae5GwLWYk8G5Ej6S8tHmwibGbJvtaCoghZHQZ/wKXyfrjsJ0
TMXS9CId21nCL+Eg/mIvbLfk9yh4vuNNRTIJZ96d0F09QstF0i9GvWGl176GHTGOFxkBjSIXXrmN
3huO2SVpX0L5zhMt9auh+EmLucJBswTaYVcGHU6RZeVCj8+VbgZGYxJavKfC97uX7QmVvo+I/Fem
8ifpHNWmRSaNzBfkjP5rFo3YiyxRq8lNnm9Hfsiezj/NSnXrFXve8mNQHnyWCKr4uql+UKRZuBPl
0aMHP23p6v2xK1IrtMPb7AwmnaNkvxF9MNirInK/hIfvmVp489IV+V0mSgq7cS1cl4h5qk3ymVYa
knz84PLLQ+QACUkhNz7t9y69niZkVqjfZf6DUyRRFyq6MMqt72niCHVjtkB1hqxhV9jEQwq0+UPe
2DdQ+99rsh/1Hn3HveEnTDQhw02KeQo5M79vmkwrnXqXub7T4ILVefkVux2lJFzZCGIvCq0Ek2HK
zMHA3nrEW43rwpe4AYTmLbXJyaqROCjTVLgmrGyKjK175l83v65a048Rzj8+rzECDaQEDONeKe05
hQqR7ZFjPZVm3FEIrgyC3tKCfCHkWXz9+WqZGp4Nrg+4yb2z5OU+KeFMjKkDYdqX65rzb2ze6MC4
azdrPWxGqxhUIgIoxWqKNbVFKrN/5XBn32h5Be0HAo+nX0zR8GYJCtZq+vlsCjImmY2WxPUO7Iqi
XQOkuZsiS0a0jX4ac7ZFXfUana0KApdRMVdAvd6y/GTz9AzDvLWJMLxY0lKVVw0mJ7g1+55/ZnkT
EIxw+2Y4Y1/EmZFoYk3Y4AyshggS4h/pD6hbvRsntfOKYjbSSQDy2IXxBOuWl5PN8JmXKV3aN4o0
Wo1KjLFszqLmqJu/YOhDuKA8gzEwIt/9Hn8nhuJWw9TgVu6C0tqaMBdIXeNu/JZ24AN6SUAmDse5
cJWoT/2IKRLh1ryrvC5dSepxhF2m2n0BE/hWyENCJ0FHWRUM0MyySy0VEW6phWWYZut6ZzfL4f2T
gjHac01E13C4k7Z5oTP+U+yT/Bi/Hy+6clGIg46Wu1y/GMj4qqdp7rrbG6UEm3WNBwrjXLgdaYvh
+zuKd8mGa1a+IrUQbik2NP5CeaatUbP7fIJ+DYF+UpfyNid4w+/QHzz0Ke29K3mJEpSgm2xWGt57
wTwo8NwGWiZ06yWtvKGPJBFy9b0hxY8MK94hKr95wcCeXw9jxpICpfojnCHZpuGmHJuZ03ZzSV0o
xFb6XyJBRMSqvcFMRRo1XDZY27OD3wf4/i3WRuiPFBFSpF7+Lb+74RL/q/+1dDy/FwhGEZKI8VeP
AI9RTL7PuuRa6lZlM6Y/nYlnR7iWCSl0ZkzgLRoRkbm3VZL+FG+0UMDXMhe4kUM83vH3wtj9sPMB
xTvX3aQRQrb2QItJS91FBm43QUSOymCDQNm/MtPlCJhQujGXTI2OGkwbjxX7UHaAEvLUu/DjCLkn
eQZbqxM2WLjq7yRcGcfzkg1D6Cmww5z5KDBkLCrAdHB6cvqMuc1/ARC/NWI+kXRxJUa7WtFbG6kT
+TkoU/Y0qZu/9L+OCBKg9uJf/6HxUlsQJmR81wXrCJM7gsy6Eql9Ouj/w8SchvmR7Ybe6/z1wCJn
5VPzwQEqcbRx2IR8xAxb9RZzU/q+gyGTAv+BKicDAFRcyDkaeckBjIOtIVOb2DOtcdPb5/mlwIdF
GCzxxRAUyPDpV7+unCvE/YxGvrHxh7PY5yBuq+0H7etodo28BOKVzXdJEm1NQp1Yz3f8pu9DXtEl
T555QxLJfqB5L/igfvsXTcPTSDhsPmMkVYSIO8qa20tDh3bljtYfBIWhF9bdCPjA5xr5KX8YyD0K
YZCCboX5qF1kf2CYcT+We5Ez3Bc+Hwo5auhNTr2vXijQTTVmThkTKhyqx0gEEdUHd3YDkpZWCtta
hWaLrivfIFOP3P0LBHs4Rlv2OSYNGU/0NEyGFQ/mh5j53pNgE1cx194RHcqi/mMeICSzdSKgceaW
GRHR1Y9FmvfL09/OaIUeCr2AgU8YTvXn04nKlLtCjCs+6G6H4eaD0P3OPPYViQTLath1G20L/919
xsoguNMXP8PezZ7kWnzw8kcTxZkZXqIG0YBKwZzCov283Ap3p/ITPUfNjYnNeurZriPrdKcNwhfN
wJRH5JoDdhI+vcTKzJObPIphEVL0C18SDjP8wZB9/LCLbPtF34gUDhVeuRJ17XQ5+aISOiUEDVpU
dIILb3n1xxhxguTMbE9TUeWWbIT8NmsyOqFNmufVMST3V/P5IzX7EH7WDWuqdqyJXEfSj74OgkK7
E5uZvvFYYZXjfVGJ+nwFzB/qzwgnPqbsL0qh2uZbpPPGU/DbsbDsSvBBviymW07tQ3unxqg/Ybo+
EnJk9dMBB04VhDMOG2tDrhAiFfWKmuUitZNUWTC2PWggqbHW3bjxwN9iMtpR46OhQZaSuSPZjZfS
x1OQlvvK+u1tJ9t4YkLALuLKLW26ne6syIrGsTLav8wAHO7NCTCM23O3akT7yFB6LYiMkm4/5Q2j
PD2W/LCZbpnqPuHso0+gTSOukXJiVgSLPuWG47UCohsFeuebuv8CsLkOhyb/qZcwMdiyTohjCAc6
X+8WxRJg96hBCNgBAf5X/tJS/otFoOVe/IXKgNBBuWLxc52CKZFXSrlQo3o1vn9AjsiX2cwJ6YOt
k8fv+7v14hSl8cCVoEHV8OSRsVCT/cSJEo/JQ9QJNdu+HiDEykbm5ASQVOjACuJ1qTjE+8Mk+jri
qKMO2FmMYyI7uMhVT76/6vE+9SpUZHN+EVp9dUUoOGqy0CRg2SAqCeLCHv7SbK5YlJuceg0lLrpB
ctyLrUURMudCz8vfUPa1KQ7sXjbklbpraGUcASqQiYMhzeN5jf4MIElMnHjFaKN3Vdy8dDxJZKzg
jUDhx7rzHTEjODVRTvWUfSojzKVEF68ek3ypljei/NPe1RqEagJmBHu2/pD+wK9NjYXpJic47PIf
DTQ6eq7/MS3ts6IsHViIGhJRre1+ttaMhMPFnkGFO9q7gmZO0Q8JFvzcTKk2n0OrzxV7rl7IYCR1
q1+niSuNZt9yolRuYvymIDfum4Ro1NPthY8uRTx6t3cSJyxP/Aam5J2fq+vF4L3QiQK1RteZ3AUF
/SGjVZQva6CzsN9W73lSu/yHhnZW+LdhJtkHkxUNa3A6h29nmA9njXLOSY12FYSU9CCSuRWJDQ7M
A3DllCSXl+oODEOkFaRkB4B7mZucnIskvYTx863dB+7eZsMxSYIyorq3N0p2EjES0rFAsxlu2DS+
hB91NEg4PIG8lv+XKq2gBvkG1VNMSoU+MQF/iEQdZiyZUyS2E4NlkTpeAoYGsr9W2LkGbzT9vKdU
pkhq0KA3QK9HauYf5CLANIMEasDGLZF32dNUdxhTiysYn8QZgyeBTZ7ZweBPRA1BorntkjQQMGwD
KrDB4MdL0Y2hunCyl9vU3pt2lBWQZ45FrrwVQX9ueDJfQU2y2092ToBo36v4jmYEyBYGeUK5nehW
x9UwjKUXLmg84SQuQaQTYszfC6vKERtJzguPeI5ej+iAyk+yNegNP7WKZsAf5Dnqnh8FGhJe5+/8
f0DyPY8qYhpHZND5IJKUaQ1CfJHcQ5paRjIqnqlNnhLyLKb0aAxH9OLVX/Ldjp3uj70TMpy8VO4R
MCeED8I7y0nRIPxCT3lHuYFkH3mXG+KkZAsQn8tHX5EMu6kfqnX7mAS/IFlmEr9pX8dFh/hB6I5c
5w1m2JBSd7TpVUMkgSo29KN+YROjRnTGSRomL1Jg2++OVw48s7jOwyXPkoGy/mi1QRR7VclOLSJG
XhpvejO/buzPhrfpeyfN2NNO1oY/lSBZdN0k4+yL5jTKz1iZwmzFV2/fX2sCSuGs56kfdWPKqbk1
MLcuTOTkO/3P7h45OA06ZgbTi0ERA3qA6tZzl8fgRNRJOGX0bFJyFfcECpv0rExTuln5pAwyOOpo
lnOF+JiidEDczhin6V84gr9CJ2Cxa5+u9iLDkOxISIUR6dCI1+5DVPqglmpQvzYVZxbG89elAvJl
DyjVz/itoUO3gPSyU9ZCRmmHAV8MBP0tOXvdP2pCW+jIuXXh0wYYYQIjnY0IguRE0ggo4rERQpqD
KTywMh5HQMe4Jrqxp3fd3Fo8QcpRus5R38TfMz+MnmDK3ZdmX/Jo6n4qb6I7dK0NU5OQHDSJu21c
7DIGzU/yo3yQ67Ftlbtk/y4pGfsNu8C6CPdovdffk+a91iyvKYjiBHIfbVLyir0Mll0P1G6b6OtX
sm7tSxzNuAeZvrrSS4+cocSxrHEbk7UCaryVqFba81u5XRxWkytlNQA03EOkEQBO0iUMP7bXaJvY
l3SSdd5BdYULTAA0Mdoufgjg+uxXfsRG8sh9+26g3aNc7FXNUn1v6uLEM4xx8rAu4ZE36kogCw1R
269P5EGJbuXr11PRpQ2TBbfKXewT+oKbgX9AXKgHQGIKhLPin521IPR4ajr9FsMRnx+CfX4gGA1I
SiFTZsakTKEyku6L8lPs9Ou42orEfM3tl3a1ILJEHNL+96f7iw/VKjKd7hBCjhhzo5vL6Equrja9
tFjl36gOi98eqJHqNczuCI5gJElYOzYyrK6bLePTSHMtfoanmnbaofD1eM3mX2NARTu75N6VT0O6
bo3VlWmwOEQx+WNPhags4qq0icljR7qHLM3SjSTSnZCtYkMdxpV5HhFm5ZKhhMoPb6kN08yadBRY
wea70mZmj94H2tm3alIl0H5sTJ5ZdJM1SowGXeEsJymUm2fKFJHIN5OIGCY9plUGJKPw4Fms+K5T
eIZ+ccq92KLX5ukOrn8qfM8RGhWploPKb8nbZ+OxOuXnZoJeHlg1hZhz00WOh/D5xd/yIGYkyVwD
EYwgTUR1BKQ+tg8uBKzsCnZe54+EjIex/HDqZQQ/lKhvl2A46V2mEw1OC9xjlU3LOw2qZBi5//eV
8Kwc+8rRgNkRCKCTnf1vi5egrfRqTHJDdu935ZHOQRRwiuzSC87eARCP5YJhmHRnr5LxdHwwJ2Gj
zFej7lFI5171DWNhBKRu1/pkYPRI2HxSrJoRr2W6Ii5o/WY+bAkbiudvxP5s/1r7yEkAT5Ez2I51
YJLnZMfJ0i/gB7v28sWSTKbzXKVRrUsmSQlWvWqrWSftrpL/YV9GmdUZzjv2IPWoXSqcLhZeAk1k
c5mUEuIvbsmzQHmYbe3IjwsnGY5kmVOpyuq9YRRi1W8CkCJzOfzxaTbEY7DrNPMXLB7RNeP4TM9P
TWwAQhFEB9kmR7H7mYfUqBPujMwKlP6CIqE2VqQwMj9oc/s6ee2l91y4+rCGjD8XZTTv+x1FayeJ
0+B/VTrrUnI3+aHmATD2u1/wvlV3lfPwZHWMANNKcYZiES4ThCHyOIoPtb6xKFFU1xD9TCt8oSeR
TWNDVlovEcpdkQt5RZOLrBBzEBq3HqPNRtj18RKDb2KgDIYLln9yb+JxS+DLs9+RB99h6BIpg0Dm
5o6rmZoP0latGfBzwApKesGJQ4Uuo5sU7V4b7STf8puWOekNVD71Ud6g3Q/s+wEsrPkHaaX5EFFz
WjFI/ZD8DvFSFWSbzy4cJvKRWw5RdnsvBL5s/fEk8CMkwbOexluwY2TRmJpeJxsBwFw8n6y4Pl8r
/yrKCSsdAAaIMbPv1xz/I8ADABFMGwXWWcf+NdDDe/ieUQojccDdoC7Nv7Z10y8+ZtjGsSpwsIE0
LaJI8av4pDNNB/G/kmM3Lk9IyZ7ztlq+0J8dpXloXqDk9GV+dY0lS6ZOMk1qkpZJeJEIghHuNxHI
evB6P/ACQ8d4QENKSSGAz0KKRfmLYowpGP/aIZkwhIrAEe6AZbAOeEf+ES3LRaXzzwL6oCCXFvLu
ekE1MO7v7DD1r76BKvg9fJYH/kufqASiJIEpSNPibjmwLhIrIoyn4uog7KMl93AckYJIswZygdol
dWxNSPT/gn0QR1C0ec4IzMM20VPEsNxh54Zv57X4LdD33dv9AZqxdvgYhVfErCYt3H8/j/kmY78e
Q63n+Oyh55A+IztNLvoPj6H3maos0LTejJ/RbE9gVPbLB6WP/Zl9eW51Rkgmr8Sl7Oev/HjzvwnL
ayJKfJbkkdBuCtLJr5WIuEcT5aSgJqxT6nHmA7hKotezcur9m/cMWRDRWZExoenMq477bDogGx9v
QWvG2xGYy3J5H83XyyVxMXhFUMWB8fJZCADvKU1EJfN7OuoprvDZjJyS7Y13e8/0XoyfuVe4MxKH
IKeQ8zhuu43BO5wbWSSYaCEY3dmts++EvNdOMv6gkTDu8tihy9nlkmd3gtzzOoafyexNHrFT/PIz
NwME3ug5RlS0Y/LHBB/SNqFnPhjnuUnEiN7J6zLzazkYEeE47YbxROPUAoO8vL0Pyobld8NPaLp9
Fs6WwxslyfJF78ypcnTdr5ySRciiy5E+MTqhYZf5XugpK9dhN6ar+dWT7SRNNLYwmtNaVjDy/e99
S3zfhagJvn0OUPrwYKWPPBxIQwgwG/Gro0eCmsfYZq3/jRFNBdwuRFpfffReihufin6amW78QhSy
rUn8WcBl53eSk1Y2XpOpfHVG+a5KiN50eibTzqmKRULsBS/h6oPui7eu4FREAZ8AI7pluhy9nRDz
Jx585j578b7u4gLAddor/4yO5GLpUSrHhIgSBRcX3702VZtNahG9xBNGVxx2QrQ1NRU420TFoBCg
4kHeSsJ9NknQW1HlF+aoREgC3KRH9QhIlU8U8OgNUfKgjBXQZbn+opXviYRC7QyH8zZ9aQ0rGXSA
xQW6Toe/A55fybzh533Fr3iVwHVpc+CmDnhSck9i9+MBMicUy1km4Ra5vLGAdnMy6zhrKQH03h9k
pQiOVERa6ctXw8mr2KgyDUjkQzBwJzFVf37bwCcOQXP1R9ezlCx7ng0xBfbdo0d5Q/QdWq3IFGeO
jg+wn5Y8gjxy+i9AXAUfmlmXiLEz9N+aDyH6nvfxutcITIHHoat2lRe7hlU4z+46H4wyZ/blAjTb
f1iQ2iCXMK4yzfA664GZc+yk9dGojq9sKYSb9O+gS7JwxNCvhSmYETjHKrrnFDwxJ43N0TIzOGqk
eflvPbZCny2HLYxgyOuGhcDyDpxjv3q5CGd8Ngi9s/Rw+EhPkU/IKsMv7XxOSlhQMTdzNZGFRfAY
h+g+/o3WnhdcX78chhsiEtEOB2AKIP7MCj80ehC17AUBPyQc74fr5SA6AfigxGHG4s+feN14OO+W
4rBFcCwUokzvGNo9pvUDK0JIeiH4Kyv9ofcV0nDW8S86V/BDB0Xvq918mHr5ngkDzIAhaGhNiHPm
TyNTkuP7O+eew587L+iGGBYK7XGscbM3JrLtiyzzZKLcGRBIrMi2ymlU+hnwLZchDEy2Z43YshjU
TqD5+Ra7Lhc2fTzgbDRjLJI1WnEcOMKc/Z3XS/5v8ZfBXycChxH5jKGb7eE+/vGL5rx98jjgq/YO
oJh8za4yR5gtwGB+JocD2QX8R/4i8YPg38w7lw1u2P9IOq9lVZUtDD8RVWbktpssIgLGG0qnilkE
FfHp99dr1wn7nLXmNADdPcb405rxxJjXe0iDL+3Ae2bp8rkp3phT8/3E5IwdxI/hFUeScrEshvww
JkX85gUuivqxasxWybdRJ+FTdj92zZxlXfTc0/FwslhIkOHUS17/ZR/7OM0xQnnIj3JMKhTh4WYZ
dm/+w4pYTi6jLT5E0NAYx1ICc/g24fmv4i3JO/aG2BjaXqo+WH+LSnIcGxyn6g53TZzMlKsX7wMc
uR0XSthg6y4HM7R9ZqUoGLhofrrFhICHw4f3Y7NejnY8+abbq9mZTXKiwgNK/+iGGSkUllE6PMlt
iq7I2w9rPx+rl7jNmAqE8cXvjt4cMntOEif3PY5r9Tg9FQmLWqAS6/7yISbcX0Sqt1pEKI8hgaKs
fHNHvv+4oLlTR3/Ez0bN7q9ZNbXQQ5QoGmRMDH9OdkycxoC7cVmnEGgh9/DfisHA63vVjHksK+cx
vsmt99mmrEjK2FrBO5Q2dJKFtc9M/gw8gNpl4t1m3CCXX4bURNiyx4Lh93iRlMXPs9ATceeBsp1n
SM33c0j5SFYQCn94iPH6P9UpX2QfwxJjAr7YZvPtyV0DWG11RCnnRMlvPV7FmzCzVq84gWnw7309
HuQjayhft4ltIVUR3LwNdgcjZa8KHVZ5D+s6cd+2IYi437iZYH5aQohgsN41zPv2zr67V4JKtrCT
2ox5fNVzz5Wn9EqznukhEzuKmA8xphKGf8zSw8+qy2fnh+D7q3vP48SZiiyn8fFLWTAdwXGWG4oG
gjGZ+0L49geC4gQWg1eJjoaPc5KtEkkI1fNboReZeKw2A3ASYegmzWcNlTwfN21IMTOG70PtIalb
5fOC9++UhOH3McoekM6+KEwe1hGnDH1e3EZ5a6Q/R+/VjT/vvN07BlA0l1c9vfWfZvuUMjbhWvyY
V6xuMP/d3qrSXFqvPtHA5KXJFguqvz6a4D/t5+LjDjC48loUSIR0Mue+jFvv1GCK3CCWfIWPcg3i
Kpp+xNCteQT6acJ8tszAqgj2kCmbBnddVYNHFNY8vTyreNJQ8yLOH4ltxur9LuAzKln82dYQcMsK
G0fmuqzVmH3Z40hinmRFLW+xYKxvhxb2/qIgUnDyTk4YjVINwl4ShJYqqIkNgEsIMqSPNgW+nZ+4
RaBtwiiVes51OXMY0bahyWOFjvqCorMbdXdkJcygsI6OuJ9OD3nisj0DSqn8KOrenaK4ZvKQ/D7j
6jr+Qb/e4Xbxb+BCVMb6FYyhmbIIZVy3mQjElf02I4wBVYsMpZYvCzkOm7unWC7PwRyDT8ogEk4f
WxqMnd4zE+zp9NyDs4sWcV04BeWtsZpOT1smKqQ+YkzMJ62FlNKiHa800dt1H9bf2yZfy3oGYeh/
w3LdIB5mlvG4wVIbVZX5Ir7u4SgooBvc483AfRB7eJugUZ6OsAxRxjsaHi2Wr5PoBFt8RpYgxXMz
Skg6Nw96LXb96JGZ1FqcPvTn7pkOveuhGNSPig10h2KNYhRJL1QsfHnyk6f+gUbWnO4G9KVz44Ts
6+keDm5oOZ1dHf2A/VTYl/YmbfWFfrDvw92kiS/WEY81fghfiWJUFug3AGyD9pRRmIw0Y8RMJNO8
O5mdpH7eXXDd+JyZHWzqGZUQPcUYbos0nJ6UwfXKQIwF0DNeeJ5tiDG1KoUAOzdbZx1O3jMexQ8/
7nkYi7A1Pq30mpxt/DxctePeONEL4gaeNOGYEGsy9frUJdQw4krP3WavpCVj01c4HPwS9i9WTgv7
poLfpcIkFbotJpXzpgRQ6XmchRyzDPZ8bCgYp8HGxHdwEl/2HtVETlYXJGguPl2hIhLB2OSn7Wqf
w9qsYHK21EDw6YPoXiwIvc99RWgn3+LGpguaCeVyvFR+Bl3lcaMikga6+f2OcP9On0IlK4+zcQEv
4e8EUcnv8iAewcnXMCG5JvgWwfZEuAVH3oTkCmTfVGIybhEPOmw5XaJXSFKZLGlEOHpQvHXExO5x
AucYeqScCaqeSNWWdxK1Y2N5tXzCg8D6JsXXBmYY+AVTmXFbn1IhsueWeCuuPtv4O+I2qIKpvX2y
UzDk4cHmP1zx0JuQrXHDecGLOTC4XNRgZvq4WNweiJnMp91zHpAwY9hM6Hv7N6J2T4FdGCOZ4Aww
jjBwpjWgxc3d7cXdolvldG+7afYU3p45gFqinFk1BwxbPiosyrEkn6Ye1YsTqy2IhxCACNtoosHA
z2DpPhldIEdmtMxFawQkB6D57iI/8i1xpU5zkSozTcrnJ1r83IqpxzhSbZ6NXs0WMUzjvhWsOAQO
8m5tXuENKdBSAx3COKYirgT+ADTImzXAPAIib2OT1HKktnk5z55168Wti91+cye+1vC6GuRzdvzy
aGvdNUQsLF9336F9QVZjOlxOnksmcCDYin8N/ZWni1rmhOkMThegjCLbLMfQrKl2VRV9tzn+HnKP
brdoSyemaIZxD6I9Ud9f2cplzpjkrlNoX+n4uyYmjFw3VIcAfLFmMXv7oIzKMUMzUypsvEux4SYt
sAUj77jAnwj1JsdugWtT3bZbmpICU2ZhzfKUqZKi5j+hiYk+YnE5Bu4Y6g6p5gEfYxh2R7sgrnrB
4TdWsqspxqGvAPb/ckkUEBFGHP0pQR8UseP2zStdfm28VxBxhaxVDUlQ5AdvuzPRZxq8hb6vNlIe
g67Xi+h+oI3F7CpYGPKGlN8Cbg6iWChxMSzaR1wp76qzHX8We55R75gh8GHYpCH87I4/Pmo1yAhm
7y2t73xz4qCdc9pHmOc7b7vR7NYpQKzahYJp/sIrSXV3/0mgNERBSGi9qPeZdrMR6q/3a6IZJvti
N25x8LTsanVq7984zeRB34jaT/tDf1RFemvWxtWrhqE9y+nAdDSxRzP7UJP9O3SptqhZh6psHSHB
ECl58NvhZoL86CrWF0y+fghotATD4F+Cl2z8ZrLTcsyhU/3keoLl1r91EX8FFhgXSXrPsC0CYMVO
escEqQNDJQmC13yIwYTp/5N36SIhhJY4DE5of1OGQI19f0jepdVV4mC0JnO4yJBAYKESQkju8R7N
EMsFA//8uTb6/qCT3DubHzw2yb6iSvC0vSCryWNYV5PLhefcdJum3wWg3Iwx+v4DLx31NGQuHJzQ
138XNCVMFL2K4v22vybptmPh5ENi2MBfY/7SZaFC7CoS1bmkmtzrsrLrZYm75Uq/irA2F78puTxt
KXz5Hfu0sdgfmg05fbekEfmELohpCbOpziLxn6sN+qKGmoNYGyxJh/bmN9/AAMQGk/quRNI3EFZr
eSEvYtpaVhhC4UV0tYMvdT6G8EicVGhQ9cL7SMeek4/DEqA25qxiUmL2Em32srLTbKAGC7XZ5uP1
nZpEpsrHutDusDfrM0TD5GVVVp8A74urT7/knEFJasL6DBlq1/KOWEtWInbufb9ZQYHRbt7wPS4X
oFO0Pn3AErnn9I0K64T3G3Q9ryZy1wgr8/aAhO5dxadDaonN/IBHn3WdWzjx1uMOcIzb2SitOL3c
z7Qb9hdkPZgOZpi70NjGWVQgLKTOdtieLmiiHUfg4/lMSr6Qg4URiX5KDXcNyznThGCQKP8p8tZZ
uD2Tvd9Te5fdk8180g8mGHNYbGqMfd3Plo7Nw6mJiD8gLOadZpSjEPh3x7+Y27F34TNnKKL42lYV
mvLNcpRQOwKaw4pTl/rXOsFpg6kGIuDuY8YRlPeUobSfcjvhq3A+Epco7A7fmFpBw7d2drKaPVgB
HlMM6mBz7gnH7VIyOkxA4YhIToHbjLFuFpENoZHHwEkwU18fsXoXXR4xQmQtnEgXxT8pFlG4oQJ0
k+vQakRircSfA5qgPDye5l9lWl2J8wYOa9NGF2/hJpbloNWIfv5C1cN3tG4ivKWhsj/FR+n0kgkK
VzOHkxvvkuuU0mOZyOQq3ePYHZEeznzUnOHYqgxQcFIJikOwuqTMD0dH0Vsk6r0QX4oCTtnafS/w
GMFNhQpK3h1q03Vy0DxIlUOrg6ORBFxlIvuZEebVlSHh2Iyd9uev8K8WQVLdg0UnE5RWf/33O4+j
AfnikqCU/hTICYStLS0wu9EMzP0ik3px6NwEyehMaM1DvXDztiQKoRLTA4pAQYZSsALoXVx5UtR5
GVa4T4w23RmLjXkqsd53TDBI0yNoj1Gl8o7FSaK9GuJ+F8Gi4uSAqrTj6jAlrmAYmcbDdm+2f8a9
fMV6/VlF+MabDexChMaBpJ+Cq4vRrDy8ZoPFoSUYBLNZGuZU+swi+TGurnmn+2PM3BqdjoLL9zBn
TIB/h3Am3d38dbdfoH7yoWxfP7g2lZaObZqlzGCn132C+ha8rTDnjY/+lcj7+07VLLgDDsej+x+t
UTTtMJL7WMykp2xBcOC64sCY1Hdx/CVmAlsQlRTN6CSlmFRyO0WHNpR6ag0xjZJO8cIhS8IkoAju
i7E9mdC8p+l4UsNQoUA+Ryhof5hKFh4DjjHYGX4cL/u6LM8C3WL3FuesDMptRcviUJIldhsE8rXw
SBywHdjIReBIjZrtfaZFsIuTfhG3cy7La5YUCBWLNV0BV/29nQKizCudefv9rzBvCHHhOL5svXLy
h7n7qSOPnMMBUuHjGLx1q+b5mtl58Y+2NueVnI5b0alywY8W+VFf+Rr3UQrP4DTCtFKBS9mCURbm
Pm/rtipizflhM2YQMTqvVXbP8Y5PmTZ+LxcDPM2Ub9hZ0r9eGOyeF1HPfC/hN2YeeU1d53WA8uVA
rqbHurphkpNBYxEr77gvKUOalJV/dn3ejZSHuzRWsHh1UamOTQk82xO8QBGIcLA+XZeHkpVpzcKn
F6w+FAcAIn85vMVLcGYscLZQYDcvwQT+vj8KtWztA2TcKRcNQTekK+w8gDOlwgN2tINtCRReyJvK
oJ896Xrh+OYhzDR64BcTox7mcAP7h3ST9mr5tXzl9IBEAn1pCfFEtvXRyq+H7qBjanBfYbhvGCL/
7hY/hD+C23pjUHWc3oZ/n7t1BbP6WTX026PVh6EDkZh/vZDzy6qmM1+s7sqTib3k6dPhUEXme8iH
qgBkvMdUNJeYJyAFVCOtFIf1/0vDL4MFaD+wdhBwUmHryW3J8FpXqC4uhTrKydbqapgRcTnJX8Rc
Da8u0soCvKAItGKpAaaArop8CeMGdEe8OxaEWjYrI5qSDBQAg9A5Y4ItDg92Waj6YD53J4szC2p7
koDguWxZDuwClfFlfZkbXCIUHUd5Z6/C1cRCMuC7Z6pTCLzkUXxWOpt/OufG1CLhV0IkYuE7JZ43
7MBadkJ/pjp6lSOgpUZ0aPE4ctqxYeRyFsILnhCPOg1oauVfHkRBGPg8TWjmnTCkFR/8cR0Xmb3P
dvuWRwHZluHQnrVctRJysFiE7PzL36xUUoBFCixC3MkUDAdf6PnhPeJb5TZRlwLwq4PvBZwVjDeP
4/MeUAcg0Dn6n3EpH2nXX0CrZSRJiLIy6somMMDKuQzR2ag8hyZJ/Mat3elZHg5HEQKS82Fmm/9z
HphQVAyGVk+cuclzORxqAjp4cUs/Uy7VrIiL7XIohVXAA5LhNU0C9Pjh6Y6PJRnbNC6I4Xt0SDgp
ODoINhfcuOseIGkYgruex/yK2iWR5/JpO24n3gHwYZGGhlWiUQHdQ7JIrYW32C21joQaBdVy0VJw
vDZX3f/PD3K+ytG9uohTpqcJW4k3KKzDxT7Ix0R7Cv+72XAMFWG5+T53v8rWW961NfnerRdbX+cy
a5OoWP11FTzTUkZmBCJ+2mM4d0OxucY9+xTxSyTEscv0QdfUn1Vuj9r7vc3KKXr+/Gbr2AuMeto4
W5abowuyU6IExPT9tRnc2Sra49DXmAMiRm6TaO0Yd+cW9Y9jnfNCs/p+wRLGVQoHSPsY57vKq9Ky
Ej50eMx9bCaGFNelOKV9Z8EirM0SRPgcf63bx+nlzmOAEkh0+Vro2y5Eie0GTGtaYQibreASzFn0
pxvFAG8z+IVUJBTtpwidO07s3HCDpY6jgAahyiuwYKlhnHRyx4DlMdS5RJWrvbbaY3R5+9Xbf3VX
WZ/0Y3Hm3DH5J0nVCGCK0KDWGCjGFc+rPrrruEbQcGCFxmZMi4DA4YEozODyU04P3uy5nY8Inysi
BlcwbhbDyXdYyGa4zU40XqnemZbghPisYWX1fZVEyCXVKe5mSfaYYJifCd+Yh4WKvdGv5oLESoZf
vzedapCj5XphwvFCmPV6BY/hllcquqg+cf23tM9brq7C6l6TvvOqZ+BvP7xhjtaQCSYmLHVjwym7
4V3QIW7vKKTaT/AysKyT10DGnqJJei27nZVGhd8DoOcahXBVuvII0iE+cfKs7cP9gp/OvN5OL8Jc
FhzexkhFuG71IaN9fCU5M/BkocZik4FMlhLwjf8RmkdpHMcb42eReEAMOF3GEMrVa9vVIrI2ST9s
jVv2s/LYrjPxm2sgIdzwC3nPFa5yTXLBPPhpD9g4UZ29EE7KlniwKor9zU6YPn4vlja0qPzoeIac
xKLC8MYIALIbHn1qfOn7R5/a6vuwtbNFljHOFnfJmZXwPac/ktY15go0lPgRtAjXw/qXYV5jH7+j
d8UwQMAzIveh6zdzg+kUYvxJfUkYzl0ZqABYo69oXHSGAxOZydmIUSO1nP5n1L6nGNWvOjHsJWI5
9Gn362eyhPx/xAKsQyVoD9CX4hvEe3BsOHabaRHGE5LIXNNQBkWXV4CHA+E2gMzibrhQn8GC4Bq6
x65AQIzJD9NSeLy4jkiDq/WBWoM+mNkDDWYASxEmbJmeS2R22ARRoVOeEAkgKI2mPV3sKMVMoFoe
oPeBd0Jugzrxua10u+QE0tIpFfQsYQp7s8k1ONBsj3RGMW2TKo3YC2t9cZlgmS8S1WV1Nr9kfCZz
bTTk8rrHh933bjqPQwumvffD8pYNDjaFCXTCCN62JONbxHrs9ezFn9msnrDFTo304D6iUpUovjvN
KznVTF9aQSe9ikVAnijt3hmar4A/Rjih/wjwkILRI95LYPQNYFcMQVENtIYp01LVNI/1yZjJSMqw
CBIJSlSMgSIPk0ZI+mAtDkNw7CYn1qpHigyuoouBnKBcBqLybvs9SAMoGPjM2fbiP73nL6CmmwNx
Yix2OTpYu65nz2SmYdgrXBzRMPK4aUGrGaOJwdnCAbdGc+li66fZg+QuAlIUS87sfmuSI0QTx4fV
HY6IYMS0EfvHHWvlspz9ECOhwza8D3RFmHM32eTOkMDKHzClHB7XBg7zst3Bnpa2HPdXpsmiq7yN
fyH4kL76/lYtiHq4Dhr+N44MHbkftUjw7dklOxhb13EweuYOaw+xEvsVQZNIBeAGNmL15OFiBLIM
P/MP8RiSjEeh6WpeBPPQy2DFKTewKEfXV2O4+zvaXd4V64XHy/mDv3RcFIs9+235MCOMfOgO6SLk
36e7RvsCN2J72p8A5TIARZpcDUisjyOpuT8r9wc7Bt/vxhhCit4jfZtoOpCRl2YQYGKIdAIjFWY0
px7rQvjUGaeVmtsY7PeatXmmp2KCOhIlT34C1toCAh+ZKA1ny+aA1O3tMGzlhCQ47Ohsq5+oqc9o
ixGD4FBrqzaGIHJREPZ2dpetttP5ebqoecA8muuJhqjBBJjt9PGuh3yATR/Vpfl+jBA+/dEjvJlG
lx8mj4q10fI62C6iuEqIdYcgP8dN4K74agXzaMBb2nsKaZGOl8pkHFV/j4m4/QuyeTZnvc4A0L8C
K77zMIUYAKrYHjIKKpPfyG4L2xx9J/BIjs6hl9HjjeAFsT9hDbPs+ePx5Ma8W8Gc/Yf5mBF+pazO
xx2nL+bddHfbQniOKHpGSTJ9L3aDGIVtkO1Rg6xBWoYNA/Z/0wg4BSi5nnLcI2aOKOAeV6trYnl2
WjO5BNXSAHTPIqLsxJ+zf3avFekwfkFlgIRU5OegN2no6eR1sMw5kKjHqrj93jinYgi1CVXUxb8S
CNXnJLRaPesx9PpQWpDUVkskWyVFXn6TbxMn6FUb5Rv2nbidoYi7+DrOVaXdYRRkAFUfW15TLYs3
kx+r88dflM1ar4JTb/eurG6fK4OWdf8dFAiy3K//7FDitrBB6wFGtKfDHmU5QX6T77djFhzAHYiU
RXv1wILTiBattqm3IW7s6zq5ZP7ggS8C6mPgzRz9BnmQezjyavpJmlVvm3XxLjILg8X46i0jtpdc
t7hIw5c0NvRLGHWvjoy76HmxTMgGLhIuub93PRYF8A5jmlQRHt9TGmPpOYW7wKcS2yAsm2RLjYRZ
iSM02mjoB5r4ZbL1sQZvZqmAoOAVxYgUdsLsJcBp72zt7/xAy2ZiuS+2ECoZKqVvTBTdfT/s7P7i
B8w4RXvZ7/90uWD0t8As7Y/VvkAog7oKY4DZPh8b8uV3JlFmY+6ATYqM93mg+D3Br8Gq7MXsJ4Lo
iaMkb/f8uOcmzgijXf2OCyi5bo9WgAJb6g/LYYDHuB/wEYD2ePcMq4kK9+OXmIRbrco/04I3Xp9M
oTL+vWa3dpBnWJUZGXKna4xLTl5PtWJxX3DjSwMapMnRMzCbQVBqPLSf9IvCvXO8iD3kv+gDcbOT
1DXTyefZ6TMRhLlI+2zqdVBCUYP3wH6uzcAc0ZVtYOE17vQAfDnNYqYnCXMRtmxmX8w9b06PVku+
36vOx9Wvy8F79b0zHxtlimIG3pNWtfe9jRHEI+ezQcTAfYCY9I+dYqm8Hvbt9eTpM2xTGrfsLgsM
cpDtHa9TPDWRW+jFQm8xHAYyDSzrJZmw4Q7mUAR+/8B/X6aWduFG1IzUDgg1azXguDqu9KP+2mHI
DqTYa9uatR/i7bI7lomiLdXTC3ISaGyiGqc9mIt5znTRGPEx8nWcmYAnLyCKW998ovI72YiUWNY9
88iopCW5VndEHBjsIDv4KCKF8NiRXkO70a1n7gPFv3DdJSTxbPE+XTLa1I417OH9OXnxzLW/cffH
+dpfgzDHisoJ3PYBuhAToDHCCJiMQaOpWOjFgbHycY67Bd6y8JVRJ48xIa5E+HUAmD9jab0D8KYV
3kozdY7gjxkskLIIXJ5Xs64lmRW6u+Jl7g7TlkszOeQ88Wfl3WTgmC3zt0/uOzPbj1hxfGQ5cxbW
1Mn1W5Q3ud3pelQ8B3iCqoad5hi1mb32tsE+nzpT+J+Qlxk+BFrW8TXMRMP2/8uxpP4DMBqg4iGC
0cHgpMntHiKhUp4h430VxlhbnyHjJ/Pec9H/MM+HTeygfQOzMThGnrRoVI94JhgZTEUQeg/bQwK8
ZD2DH6KSRW4SQshfgAcQGQnAzjpTiPMJISv3FYbJ9oMDzlq5AD4FJNnT1xxTAeKJG+UEEurm+PvH
+Go5R9MLF/ZLeFeOAfxljp66chk25g5iZMJUsCFn/8aAQTRHubx3zC8DFvxejKEgxvgnKE1BEBno
lO6vbQKurid3ylaaK7BmBfmmY/O6ZObAzA/WF0wOaAuHcn/dHwp59mU2moEfMlhITpMDpH5zzDm5
frzstcZQ/Qv203ynvWtXpGWCPjWX3b53uuwm6G44G14YAWFdhar0fbf+ze3VYsqiOOpb5wv4Qh+6
NRiePA/tB+U2tmr+TTqDt9vBRTbDJcNCrs5hoe3/gs5VLp5LXRo9f1D6v5MXaZumT8zv03tpQbfl
R95pqlg5ZJLvCJp2amNMzTmE+o9k4ylE3NpFi3rZ4+HmGGC2GPTRbzML4HksBAuAwPlnPQoa+4Kb
mSB14KaG5O+zxTLgnkE4h6mGniIC84OeLtYdfzzpj7y4G8bBAjHlUPEqmew4ln/3k3p7eLataW4m
v9kMN+GdPJ7k6qlvWTn9ZWOMw5eVI/rG+6YRz+Hmd3aLm9NvOVUTfn5eVY+6/VFZxV+ZaesjvguX
Xsws5dyeai3/iFjrYz7bJD1ZrxOzxBdxrwWbTW6Ip4b4hr2lfO3fZN7DfmjN+uBkb245YtrpDz8d
nRQyjKq558CRmcTOhl1g/4urP1V0w8U6mnsbCuRAepTeHJaTf1tSmjafcethw11AG1D2HXZF6JBY
WvNSGLB8lYMpKwYsRIEcD6e7iBW7ym+rgAF8hBW2zsareIBQCU1bkcsU5xGBpYLq/xF3XgLDEy45
mPxDAv3DOlMCIbXpOR4+Yv9Twb4j27vskeieTUXWhH2BQuY7mqDfA27G7LhPElVUnUeN0jrwZF0f
LtgrbFE017dZOqxVXIDH9r8mwaPw85z3UnSI7/Yp+aTt0bseqwjT7qgFROt7JCFQCiag+Ij4zjZ/
mFteClbE4ch3VQyks+Iijlhc5dluxuD22HgVH3+N7aeZMSihRlMgMkWVe0J5RYkYG0cbFhSz2XOo
0WcNuokXU2V6cPq47GA8cEi+1AC5D4f/54JkQ2S4o9e1KUTZ+9ltOtiXODUcV34H5R4sTZoatHn8
ZUjdTD08aOQyjw1xiXOI8nga3IfI+AnDoh2m0sZ34I3/XhlAZMHjWNWJnV1RscBoXp3qHIIa35Tj
NA8LfBXNjb3MuzkYSVnajU/CR+n0wicnEupWMydfD8eLia5ikggfSjMzHqhWDJu7yf4EPja8qboA
HfAJOdMeBE89c8DwHUoOPYB+Y+SidQV9IxCG6wSrNlupIS+P1Ro78/PkyK4BI7gEK+uFOmLP+8bI
GQY8EdGGLbrtdqY+Lmfcse8MVzf57+FlJMz4FfrAh92PjYg8TfXG/N1pz4Qp3GtxzBVU8gIA7gu0
dVM9fzlHAqfkSSja3RBTbCKY2iZ9SI1vNEl05sO6KRsFvExFC6q2QkYQ70ecEvmoxu5ZNHD9ePC3
KTzR8fqbO111nraJm7S3OIfxjETrhkRasfwpAtEPLDr/mgAuEHwQ8VAhDM0/VfdUS+cOVN7nY+Zq
T1NPSfb11QWKGIVbgAsUR+vXVbS68nm1B6UHMI5+8dLmL87zxs4mDwpmUHJSSq/JqR9jW1ubBQmX
OWam6IqM9U9Ss+IQipkO/POYcHNTz6yO7n3lik0/UBPB8s4G7rU7U4aH4WeDyTMNXkD7m/GmBESi
vdloN6vX2AiY7iJkU/2RD0o7GnXAkDxWHskYtiLdCHZT5mRomOxs4L3/VJo7Hp1IGlQOQzmwb13K
gQI2OuPvNxCabB/CoLd8zRH+ObQMChboISiIfnend4ozvEc48wOkZO3p67w4NVi0SoNhD45RipPT
4nnQLD08kubR6ka9CONhhK6EBP9R3vNvxhRyNVyedterC2aBl5wN9rpVQ2mQt6O7AcdPhnhYMM9e
vWi/V0xlf8IvfYnGAb9cN5n57QEz/aluHhLSMfo3c3XdrJi3jOsnUTb/XP6fAKJ8VzwCHSEZudA3
NTZ8u2wRkGjDqA9GyQFyDrWIGpeYsCOMaQ8iBV5JTPAHf4PSXAn6BjiXlP6cWPeJ8Z1UA/dXyMWn
tC9duQjI6xF33uWAuCJUsED9V7fnJAv0HYIqrxRjT0x/pTbGtZhujUF6cfEXhNyje5D1nwa2zfQk
QYEVVCpz0wl+Zax9oenKQL3ESrEgv+FwhHPR+iX9n7U6pXxc+w8KTIc2rVQdDkE5KAeG3y8JmXG1
LA9fmXfMRwDzCTm5uRgmfAB4mQwqBkxUw+B+WPCLDU/LYkCPjKsThU1mve1u4x4PHXBBLCWYb1Rm
3/kRdMBovjh0MDYhBbYWDDqM+9y4Ymm+1RWDED+7mqLjuO1bt4uNp0OzpbE62e0nu9gX8cWMB6PW
VMOg7Lffd7s7ruyF5EhXtWpnudDXSMlovkRkUPaIxYMCOLxaG76/7iw+YIXzX2m3nbOq+KwVT41/
tEopV8c4CNrUDi+mLbwBDg0uBvKbHCIOPI/hpo0FCb1MR/mVfOCboHSLWMeWL/3pqG8C2ysEsB7h
oJybsgQCX4mFPqOZ46VDurnVwpK1mwAY8sANwssWY9i4tW45b3+eSXCJcu1fXYidvzjqTJ5/KlTC
EpBV5wVtri5Gbun4IYQNwXu601MXjuUXnqkRZdh/XOXcdStAZx5+IC7UodF1bHiMImi2HtKHksJy
bezFDfO3SeDLaYcjgWh4WY0o1PktG/bOBtBgvmKwwFIMbp4l/RKov3Q2Fg/iGpYPV3SYrH4QUP3p
e3QylSooXLwOq9A96OkOefn4ZO8qV4+mrv8aH8ElD7tOzEoDlnl4IcCndOffqM98jmLWLIlxnXe5
AdRhoylcATTc4ha9Nq8NyOSnsp8edLi0FeQ7/n/DXMjUbyZ3H79WRpEiiJiOkXTIw7gKixDHFx1y
gbn4++ve3L+2I7wtEo04/ovYLCxwfJjXwddnM5IArdfZoRnhxzgypw/XZIgN/gZU0B071ka6h45h
VttpEm5Aw6I8+KD6Nh2w2Ym1oVM8vBcHP5RWxGow42KrTkz+3hJWkry3+DY60yeWA3Bngc4tDSjM
t5i4QGirSA3TpXoPgMRCFfVwMmD1HsUsvIZB0Ey49r2JFbqSnhRlk5lI4EJ4DjAaYG3M9KeQYRjc
gsDagLxwz7msDbcDEZo/xQtR7jqAZleZ3Ez2FZSqncfqNIizHm2aBdWD0+bnvw22UIJKLFIHVvgF
gn3Dx2PYACAEiSqGkMOJH0fU3AsExR9+pZccyTShdB+mMFyNLvaGPWx1HQhtKW8yUQPccyhDilzw
6pHLphpyk16cHhSpPjQ8mC5fASd8DxfcjN+aiHUJn7mehCSJCRKI2Cf7UicDW7H+Yg9AP7A9cb55
9CLU3+ZiQDC1YODFnnZJLb+knT+zIqxTKmGj/JJ+orFZWtjPFIIn8eBCS4ObBZC0CND3silAnk1Z
l80OkpNjwU3opyPpP72Z6zL7K8yMAZTVTrjqckU0ESSTQsgdt5JmdjrvgX54UMhZqezyTI18knpm
rmE+tjforfACWq7fmBt/5v4G3NMXqK2gtyaf6GpB/T+6IjgvAutjSWYRfnKW03oB3+cNdlI47CLc
oeHkLrizs+Q2wSmaPvkEKiMs6TiDXdzs3vZiKEIWUy38mcWiNhwSpSSP8FWWd3jWBhg0CT0AUhvf
WkXfKb+7SaR7dfoeJHdraABXnJ7OW2c8ivRejipysBjkMu7+W95TKL4DmtVBqdjdfcJ/Eu4mYDMw
b2d0q+3P7GS+nAOLHQocEwoik6ujou6AzAmFyw4AcflfHf5xg9Dzr/fPWrSt1ajS4YqcZwj6+/Jw
n0F3t2gFMR8ny/I2is7QaWyOtxAryBZaOqwWwff71OSpfnc2WPQAQMXPvgUKq7dc46A/5T28RNeO
0/6tDfjfJpCpQuXu7R7gF7hwHXQfo1OJNfmk+9r2sXtTLPe2BY5mHMiQgk/IsL7HMd0y89Vp93rH
4Jj9evZ9HKoyLejMKfVbl1kPQjWLIwBQ7dhgn2XLu+ACiRE5vlD+a04VQg61mIGhAfBAzWF6DHgn
+xnywneOaNb7Mk/Dijg9KtgKLsEwvrzASP0bijpuzWnLHgoT6C5NdoQs/BcaXfeco8NYt5bTR0F4
6ptTRO1j7MkIHITj9J1V2GMtFlcT3vSZbvh7mWJbEQ2DPqP4VYbqW8EtNEZIhvNxxJndIwhww5CV
Y7jZORe2OK657m96HGLCHcaJ9NmFPpaFVX1ovZfQrE7MZmzYxxecOIE5ME2pYJjglNYnsxAuPONU
9upbFGYTi83l4nFS3swSP5Swg4xlszAY+PxH03ktrYqta/iKrJIg4KlkxJw9odRfSQYQFPDq1zNm
16ree67umVSEMb7xxoYJl921mw4xCXwYrXbxWzzUkE8pBLFujRhkUc8lyDJmMrls92NdbjvCyclq
OdyVQ1Uc4jdfMHfG98T4h3kdTyR0sYvkVsKHT2Fi1Z8aPfBkIq1nXeXXp57b8PGJKZKI+zS7UDa8
SOHR1VJuL5I2ntY0x7pbYioFoDbI6lhDe0h1yBtnZk7cAezbOkKx8RKE/asjmGl00HNP28OcQepr
S1guQXcvh8GLpSrlNO/X+njwwhAJF0+Vof8KjRkYV8mMNTKFMJgvse9AgTLdxd2ub5wZL2TqfgBH
f4Tbn5/S5PMky9mdVnOoLa5Aa3cf4rvWxpCEk5GcnJ4w+coLaljWzHTewT+JO7s8BM9pbzBChqK8
rlDukXa563ttn929NxGHFIvxuXvaeKpzEhJENbGTSsg7y9VbdGlPTFP8W6EcEsQMDLAQ9wOaxPkP
A/Vu+TcsyI2xPio0092ri3nFvz2jaUgIkT09MVmB1LxRMcBWKzRi0vtDs8wLargQKYkSNkGTt0Ki
Ux3yOYjEYnexm7DQWFPd+4kJRAyahsL5kemUsR4qmOAStKHF00XboHCYQBWQP8ws3qNZ7PO3dk64
g8+ijpLZHggRr7CrNLQSlfIoquyYwEiikzlZ8YL3VRiny/AAQxe9aVjLnvYHnF3RxnLndAT7iRCk
ymbe6Tt93vYbyQAdqjc0GOa97/P1sJFmP9N9DxxVMXWXW5InAdkAeauVx/rVq7Am8LvyaPbWOQ0p
3Si69BYk0rHchHq+68WTYhsKWSQiqmT6QeSfLjGCMWLZOH5R/+hWbUva+BG7u8bShqM7Ua8+H8/m
u/uR/chvGn14p3fnWy/588l013IhHtFswPjGsfBFHVOFr/7yzr0vAjsL3bGSkapMIIT/Rtz8xitC
AUo0IYC4v4f/4feEgDprdCQviNG3JzUWD3lKAi0fjn9rokm/2qeGn8kLulVUYgDL/HjXxuBqtQ2e
/XGf8HLi6yLUdp6Qqzlgw0UYFlL/xhNOp0PLAUoRxbycdzj26pSQrGOwe8wxkDHDyQHwXqPTY0wE
ct45zYc/Hj6f44rD8gdFtR0Plj1KLWZszrxvw32jG4iT5YE/QkQuBcrkP8oyC9pgESd22TnEEJZZ
yCGtg/3iinTcDgC0WSjXbNj5jvMqn1Wu9g09xOSkAU4sn0xmHVXf5O7shlUoODh4tSEunq3E6ynt
sX2Os5gHjgEvo7Q2Pu2+NwYTYHQqN1lY4klNlJ/V/qhCC5mgoGIqGR3o+I0gGGED/VpNPbmUYJ1A
FrcX96G2R1XprFZDJAwvT1nxxuKBPVgKa5NZQ5ZnK12e9f8UCjvU3Gkfbk4jxTBA/62r+08VQHXj
RoRqJHe3Cn4NefBWQoBPR8T8TnFh7JpLTUIOHWtvZ9h5oJP9FoQQ3QUPsD3Eg0+sp+qQp8TPcELt
iBH4ivcKBtojLxeZ7pt4LRMTIlbGjxR2scVgU+XO60K8LTtL7+7yE0nmdbOHsqzk6U/2+42rKRZC
t+aQ4g9rzB/2Gb4nT35ikqUqx6Rxj0wsNR03tQU9BseBk+FHViZQGFxN5kbfBQS2BGtcC0X4/QxH
+mpdRkit5w8J9Z+TpYVH8F+mY+1FA/gxJXGYT+NrjOfgu8R9Q8bbLFvE9A5FZkyuVurkPNY+izL1
E63bKiOFku2Dvk6dzzibvBtTwVwz+h3iXedKc23aXybFsWHZY45lf4/GXWTeJx2KN45DqwLsjMdn
/10q15Z5ZokoO+UvTIWUmAwa/Vof64mBC3FoJZM+2yxxxAd9DtgwyUf6bLA2NhXlc4NVuus0Sw8R
vMVnmuY5KHAQ6WMotDWHA9co3HSj28BaxIxcwMnWY1x6BDdYi1UsDqSiC3Q/S23deTpwlmTvRH8A
j31Eo9vMjc/5GcXKYF3zSZsFzwAftEdbF3X1/WNHtDFn2D72RvnYX76t+gIp63wCAmrGWQ98zWmp
al39/rolEui18ldkdrP4HpJQXxPdQBOf3fszWtTAOTrMc/1iZuO7NuvD+27qKL+d5kYWvA7q1J83
t5ocEN1P1vlWnSh+BQonJ84LUT1Ob8VLZ+/JuLgi1qupoNy85un8A1qiuFDj/X25/iCx5CirVnMG
dGTJL6SgKHhUpxUJvI7KtBEQakMYRP9WbkmwpXZjRc6fF98+wTDlwmkUNqDDhsCpDz2/wT686saZ
+xjrQo4jOW3IkdnMf24DUovYi6hFEImf8PJ9XPDycTx+TStI+SmJ/5MfsYwpSQwoJ0R8BffVEC8t
0YMg3UTgznXyHSUG2DG7it4jb4m3/d2Tv4Cy7I1prfuNiIsGKIz+MsV/g/IOpymG9kMyWwPGN86H
WODUAMLXL09GwT/Ev1QuMYdXkvlmPDZG/M2I0XaxtZAOD4rl3GhKPM0R0Kv5oy5Zq1ACbVLfhfpK
dthLOjejPmX5SKfQDwr+KpGZB/NP7JnNK2Gngd56OnlvZHCcuf22mfeb3I95esiOhZhVs4V25jQd
5MTkj0i8TAjiGnXhcMBgM1h0DosMwe9yxpGDejaMEOhWiN2P1gNqsqsMQxO2KSRHyTSeE1q31PnS
ZPZb9Ipsh/dpMuXAqs30iZGG8qqbscjAWcOIF6RAegZheFyvZ88sJySv7yShpFhSALTt7aMAnptl
d/ERSWY8ms2iKGz5rz/TRHzmWAl+2CgZ2IR0iDkCe484Hz63NbsXQInoSU05kAtbF1GfCEkJPwci
Q2yqkxeurmpygUe/RbUHeaNiwhtyjIHN3XF0hp9gcyYGGdtcbC91LIDllT4BK53oy8GUcYNjD2BA
d9DWKmVm+H7WFJ1NPg77H4cfqtA/1hRdjjCLs3ioThcq2x+6zBazLj81WiIBwg9jBO+5hJiJVIXR
a0kQlMWdclUZwLMpECH6TP6BsgWDTBz3yiBlXwyYAnkuquFxOIWCqsGrwnvXLPLa/HxDR+m45Wch
sseq9dizr+zZYziZD+00s+OwctCF2TWtI+v7TuO8ifPCIkjT6S4cbTyuCtCk+he70oNZSIR1qX9G
iDFrNDsa7rEa+XMiEpUg93cXXn5D1+r3HLGqjjXWdXQbhEmsITHXSM9UajHgKH6eTjtzbeYLgbWn
k+dOB69kTAnVNXHZqDfU1ZPUrTfdecIqOI883aaCgaQBGtyI3oQty8kzSAlsQDtR0BKNLjCnnIT4
QnjjAlcRz+qOtqCgJHSiGhEDPVztGUaF5Y/AC1ZUEdbxPb8mwm4kKqJjO7J6U0GI8deMX1BRnw1/
iSeSugQgFHkEJdB1gamU38D5y11elstZZ/u4TIn5kjzpH9UkOCOWPfN8bte6gzSIRUAkCoiErn3f
3bfOVqQmwRnFEMbE25j17HMsF8ke3B29aUh/qvlbS2G9Jv4GNH8Nj3X8Ua/dWj/nmBDyBEkCizWO
rPiqzomCOIvbsCLbyq3HBpeIwBfSd/uoHD1VJEoSTPj1BixPHgZfzM09LI88wbgJLfzpGKOgN6jc
Nql25eJOhECB303KAf2m4q2TKWHDFpk0NkKW8Fa49xlhSELoTe8znHfQbsJm/HWODpI1xfpZctAI
yy6sC2Q+aaBOSp0g5lA0CQNiKzLUbDDHXswVza/tmcuF9xTDKDP86PykBET8pyAGCW/IZgRmTMCd
SDi589WK0kO0ZhS3czPhTa4ofeCVMEIKPQneX3QUru8c99xqZz6aTWalajrC/Qv+DnnGoRlLFnxe
gX+wJnoCUspeXs9nnGMuYSDwO8TIcH8RoUaejxO5yRwhjCkuVxlIfPLPhjBG0kN4QoXNWTiRRQOy
hKtMd7DBhk9aUj+2qJbmmzdRHnzZyI98IGrifG7EmT9vnAtIpAkiTs2Teu021K+KronnXGcb0Ufb
RQeMQ7LgqMXYr3F9t4DD+mimbWPvSMOhVS4JMhntNRttBBeAPp3lcJTMVaScrMy53Z2kkKhN0r8Y
3S2Zn15yE4yuwiEJKMcc4TCFYSQSv+G/9mteWUbDfNuAdyDHtR5CLpH4VK/zPlAC/yvE5KllhRGr
FBzy/Cqq2yE9QZ5AIdBBcGX5nPbDPrOdQr32+Bjc2BYfu+If4iECRLUjnTuOgWYl7fCSiAeWKB8i
fXSHA9CqZ7/P39E8HAScpKCkecZ4UXuDmFUsXRuobMUipyagvooQlHWJlVmIrkm8jpylYA8Bj1k5
KapjtN5A3OJuFvc5t+6Mu/i/y2DwcOC13GujS8uvEdvCGGBTvO2CihLuRKEUqzm136TaiUde3INE
H9L0rOJJJjvV/fKXBrDw9pPbb+CQ0I9LWfiUWfIUrulZPCfiyfp5H64LR31AV0pGbGLQpeUVqSvS
KXWF39FUCa2THBhGsYSjGGAIpCvDflv9YMJ9LvIPfH26kwL3vnvvEEoo7LeXpdAlE/oPmoT0g1dz
rppPa+/ys2fzQ2GxrlBJQ5AToqdC1BYuQ3mftK7vX8HoXKH+F1bj4rtVD5iwGqaUBxzWrv/1oIfT
SV2N8TyiDIF5VvljA7fPz7/VGdsgDjJXoy/9biYPiIV2eUlQVzQgbELYG/eODzzbUlj8fHSBtONw
CkGiGumzvn5666uaVGKuSEukw3x4SrGIVhA6u8Iwd5xp7F0BYJsJqDgfiM04zCJWN7R9I1cEhwCj
uKuYCjpKQUcveClpMoQNI/WidMhi3Xkvw8mu4OmrX2t+UG0cE5JDUNnEyKhvC+0FkF9MAPd7a/QY
6RiU+du4uGsuEMvhMNSG1h/AO+nfi2zzA8OzFV7ykKBJAP30eiGpF8s7tEk6W2XBw1G9XDuj3VZB
H+jFnQ4RviL0ZufozwDRvg/7Eb6GoznJxAkpxmaRzIy/a0XrMZXZO9QU8WLJmAHhnjJxj5g1souj
s101LmnNhCuJmCfEFtwbG3/2nWOO46GMEXNY/KJD92rOAsdqk49mxmmCv5a8Nu6jhMdeVKNT/TOd
0ZgFkMvWXS4+6PAe3pGqKCRK1fHMFWCJwFPdB+CYkPKEfJ9DRMbtm6DVW0ABvptRcZEXjRQgoqWV
nMOJPZChsjmaqCgy2Lhai/QUwGfn79Y/r5r631AZszqCIr95SNHbHoZzRCyVeUP5tP2YEyq7Elb0
AdKDFhhafIAzfaFC4ISYAck/gQ7kkKNaFwFUR8Y9r8bd+GVJHzZODErqF4dZeVyLVQITZG/KykS8
UETyF8x3ZKGuQYKVLqiVdT9XpCaP4+y7EgPdBwuOiSjUOa+FjRxanz3JOCxJoahHzmcxdGQRVowm
cGxcCbIi1sOgSJMdJk4CERXEysNyxm4s+PWU5k5qndkxXyIyNb3yyLDwIKvHZDwEU69NVcjaiPdm
Ted+CYTYpdoUIn8cHTZHEUQxbJdWDq7GjNE16CBoDGejds782y8gukxES4mQpPUdfhqNDt8iltIz
WUvMNdKoIeye75wv+ytbivNgS0Rb2aJPKwv2IhH9UP9FwZDTlPBVfB3I2AitW3wqUpwAlY25NCxP
ZI648RitC+7m6+c4HNfz4i8e64nd5DQjit2Erab23uIm/IGsdtZdsYlYUEYiocSpuSefhFanTosh
xRQCoyBZcWlyQmCc304iSIt4r88xpoUgN89NblWbfxMK8VIujkeU3e8xKpElFzhzyNjaMd8TgML0
n/AMtB60FkEPKX8omkvj88MGgw9kFjw+PV8C6u73j8AE/CJOMW9Xlckuz7PTAzcndUy8FGS5IMZ+
HjpyHIwfhkjS7WbIiUivIBQCu2OG7ZEhYkbzspASPbk99XrEjFIkZDDYYkrYiCwvraMzmF0CDQz5
XUxUfBFLY0sIPo/PIrOiQ8kvlwx8el9MXe4dQa5IfHbLSSq6P5QzKv4d3vNsRnY3dDraJKqJr7Qh
XpCZXiKP1SNMIeyyENC0+KEWAQ27auoFMM+YoVmg1hAjNlEBNVEM22iWLBvrOZUHdtyN28/yg1FK
W2ocwOAHYLRJrQ0SeXGASxzeV18ZPScJB5QGbYD2VVoyVSDNg3pBpFCC5iHv/vlGQS4CgZWDSw8g
jZggw6SRru/3L0ByBThl54BY2rC3xcBpGQDh4OlEfo7BEX9B/+0ZPacTh8gaMZd8K9VLna8Kad2i
ciyef8lw9/1sdNro1r33Mqcx7WGcnpkHktX1Fj+avsCYh4pb9Xy1nrw5rdLK/tqofWrFBkNapd9f
9v2em34XESlsG0Vnk9zpSzoqBugIvz4qdJ3fon9un6/dZHRQW8acPSUyESZIWgBn8B33e1e1R0XF
aIC9CTX28ntm5Of/ESZRAdlyVz6uZcIMi6yONZklBz8scXNORoZe/eaLvjsN9w1BfWJaZN1YdHSJ
HeueSeI5TzZi188dpayZdma9av9YeG2oeplhFrCDLiR5ewfiNFtn/6yD2rp/zH3GrMh0/LWQErtf
POEKC8pzsn6wRlRCMJ5f5UMljUsEXaSSiPBziiDEKfaVusgYdwQ/xGtMeHtYhPgPP1mKiOi1xtZn
RLAw99xvb2DaHF9eV8wIFc8PR3YEth2Mf7fXOzPPwu+nsEjnooBlFL+cGlT/cNXJjDA13Dx4ORl0
ElxXDi0QKVGXJlp2zqyMdtby7SEu4fkSyppRbwHvuQkKUgw2f5jMpFe4wDYanHDgL+MPRsWqEr3H
rZmcADdpntu1tjGK9gckMYim3MwQfBSh8DeCYW5Fh6HL6cc2o6T7CncplgYA+pD8HW30Ct/kabNN
WS+D/8TTA2o4I2AjLRe1tKgsZEtYgIzwfr6mG8qYv2fGMWO0JOhtdNmBTcPWwAjCHI4yfMMTDSVw
OVr1x6uNMQ6mXXgAbgAvljqzstAzzbVwaMo9900rvAueDHi1guJ7eC8Jlc6WQSmobRcQGdlMDmxi
S9OSzJBdcdvZZNs/EluUnY8EQCGhLGqK0VzqkPALx4/ktiAYfLQBLS/mSbFx45sZC8h9QXURRQT8
fY7KJEAczqij6yFxMy9hHFPXBZnwwGS6TEml3WP4maop7cXgCbw3C3L0lW9SfivK7Wj/iKh+XT4R
hI00w2vC1o6yjUbVnUpwI+ayNdZPQu74AQvQPpctdS9z6dXtcwAI/hOSOAiJgoHkg7JM5dcBB6lS
sQp+AacE36IMuBcOuQ8PQPzGe1H0PRnai2bchOw5wWZhOE2tXs39RlXlgjuyOGnDDSqwTJo81qxt
9HBB034HdF8VaBc0BZMv4E40a1gHFKy3I4oLFDc7yftnMml7c+mGc9YU8qna/ZT2JaJQAzMVqLIe
88cS2SUAhzz+6UC3YJvwyhQ8Fw/LRU/ztKGJOwgUqBne/GADR4/lIOxNWgAfviG8Zt7gWL2t4HBK
uLpZOJADo9obs/sJv6mrOoTHjCP7pfg/3E4KJ6CSbOBF/ZrHQgMjvR14HSijeB5Dk5ohnI3yY7QX
1Na9Z0P3GLENc/Ko7PeNP8I9MOxMKDXYMqSHL0jskegEUffxQQ1/E5SRNgN3r/N0kmmxxMvwvgTB
6CQ0kJi3hcXRRT76i/7ARzm5Ixt+O9+bRD4GvBfKT4JIzd9g/Ny+bRRsRmnJKMR0N1Xtfu2+hTMp
+BiuWvoKNERjDTqo2U0e3m9kVZbFGq9TdsIrJ2M/uzYeEXsneSEpljGpsTHtX083+SLhxoeQ+j+c
IBxlmEk4pPTH8lJdGrY6BdXncXuzQvDopr5yZHxusdOxjPLkNk42zdeZhwePCHYMDjqpNHRjEa/w
RF5LbqffwesCalja7kDM78CGEKO4gXyAwUZxIW+4qz6DBLFL9ljhncAyrE+kI9Qi+ipqxGBFxur+
cFJpV4nvMxkZ8GOWI/EzrO+xOVM8JwP9MxgrPqcQm96G58UAK5lUNBdYbQicnHH8u8NNgMeiXd5A
Vz1GMXq24WTA+py77EAfwcjJ+75zQEr+jc0XQpdBAFa5MEJx7vLfD5821OqFAcJ8LIAJfmRvqWba
2qVmPY0g2TcuDNz6O0AM4fZiN8EeqxH4jUt+wrK9b2ju8rUAJLy60eF90S8D0YceueLYrKAMpW8X
Fu9D4DtVwQJrF1rq3GZCZRDVTPlFq7ffrhSmVvmqXnWHeZ1j+zWmEIXz5QMRE1LWoLBJQ1l8JZf7
lTs0eUJq/XOoEYjE1jZ6XYAR2UiVca6MyytLI8W+hVWfGXfOb7RLTfDtB92sT7QbTC4qV+FgYmv7
EWhpVoefixNp1by958AJ1DslT/a3P+kuqd8GFE5xzuKlkXeGopDQtWM0VVM0sjX9d7joWEaeLFeo
HsoSEmoJCXqn58Vn/Yagg2AmYDiswelJ/KBhp3ZbKP8Ks02nXB/JsmKWASbJV70jy30JiQqHzmJY
2dKCD4sNbTiBpDy0oJnMHsmOMu3fHADj1qebXAqMFYiqA6doppu0578usHrZFmMsL19azRz2bkSf
WgqX7XSsytUIURz4xKxyQD0EUgGMAmEYec2cWPkJOwPwLAHEJAxTBocDTRdR+f7DBpuX1/qSUw+g
6mAaHyvMxWT7ZBhyhFgbkwUdFO+x/DmoEdZCsz6DALNh9YF9ZvgqTLY9T52TXzfavR82i8SvY2nm
YSa7TkI5hkyrtbVLga0UHvcgIZ59cvhunxYaFcDtxqfDb6eTbkgaMWkSHNMt1eO83lEgOnnNlI/1
mCVBvMqugnbdGEv0MpNyl0w4NAoxH5Hq4/ey8XMSX8hHmLanIV8i6hmAmL9i+pxqhC/A4vN/EsMv
LBenSIJyOTBzcDzxKfhyUJ6epBv/M0DV09LwsH6s+5bBQorSKcPNtAULAq4sgWo+oyDfk8YBhTQY
CRW/jkyMMDWeTI6YUfCkMLL2WxA1cLhnUM3bKX3ZZr0pyAUhuj7calPdGqyVdf+YnjMaRe/X6mzY
VJiZ4OrRuqstKtmfJp/v7zftZrGLH0dsGf3ZRfTkcltKQTJN10NX28tMXKxKSH5nEtXYQj7hUIg3
FuFFLWecoNhQWcqL4K4noiMntW713uQOmANuBFKThKLzuUngQPiPzKbG2nnNScEgA031PJBEkdD/
njxocCcvYDH0CRtvxsSRPDfZ0aAkYoFKbHiAr6t2xhKGy0D3tOufdYpwUHRIJlkDqD0kk0bTlAk9
1i/fLcqWMMUVlfmKO1w07OvASwz32frN98Id9IHasoba5cHy0Fo4Ii4tmCxPKRV/E4CPZEZDJVfs
FcpkwZNdwV25y/+p8JepXRHq+zLjxXf8XIGhTFnnOAk/FgoTOYSMn5D32HokC3IYGxcrmh2424l0
fVolRMJ7DNhEcrXwjPzO4Mo4N0pMLEDhMTm/r0m9ixfJ7Ivivzk8PTrmUFmi93N3fcKVRBJ3LSwQ
cA5EvXk6ky0ne6oz06UWFGGJT//WD9BXXjqwWa5XIO6rl8Fh+RmWNs2lAhFmUWbabwjq5hnVN2Ts
zyjagV/DBhDGDM9M6emag1O0ki9CRfXwxSgeT0jjdY2LeolmP1sxAWPcoYV4se9wknN/dvmXHt4Y
8GrzVPkG6gNtFJKDYlOC0057/t1d/MFmmicE1igbyxmUgIta+E7HrGhSQM2Y/50oAnGL4LlFEvZ0
B9eYBq6HlRteHI+pzsnXtb6vbdZE7tQPydSGX5JledJd/lu+tLqV+6z2qF803ZN+XvWbtjes8RSB
X9q3M1wYzZgQW7sczqLS174rjFf1a4tNWBEZA8g1KNRIllruUE2Yq3OyGJHaYzdJUWL0zSGJlHhy
sGB+kKgORr8JW/0AvJwtAkI1Hcv5RPIRUP+6KckFTlZOZJ5qTBHi9iO6oES9cET/U2vnBt95sDcW
w9nw0lo6cJ7C7GENygktrHdUM9a42Y6Hl+3gN03J/OOP9wHwRrock1pgET5Ij5oScRUYsGayxkZn
VssoiG7dSVCVz4Nqt6snfhIgAbE4gyLjiionyYX2AatyykVKQwExvg5ozbraUtQwva+zOR5yxalX
NGgE8TTxmUyUPWvu6nVVBCzxWKSBcqYLDUsv0AUXyKSAy1eDz9a4NbbmisITCqZPvz0p51CSJ7gU
cJNdChEGYOOXHAVm9JdhmPXzbTztzZJ5R8ps3377mBdfgeINmWUyQn9d45gaprhwM0YpYjkE936f
c7FYD3matyWz+1IRPbWPKcW76IGsPlUwHzueVrciLBKQ64ic2qqzX92IQyzTUeKTd0+EFq8+5Uhr
wFtA7rA48Sl+M9ktyATBMLxkiUkdVpzhweCd5SgCOLlN06U0sCWm2O2X1GjDjKcyDYSc2914KqRD
UxEQ8AHvrz1EKdyK+xSaE+WO9QS0ajbQl4SZsJ7Zr/EwbOGFXm5+BJMiN2ScHqXxY/F0APSOtaf5
xl8UauHnn1WRkEzfCNFMs+WiWF2xC3MaZ8MZCjFQwq27xSN9iw0qpmwObSpa8tjCOYL8hi0V7pby
UipJJkRfDTiagpIBSKwVbMjszpPozyCXHGBrOEagYCs7+OCRZA0cefugs+ufOiFIqZcRDinWNDIL
oJ1A55hsxTtjq3+fDbrL0gUut9+Y47dGABp8Bv5j2rwgLeDaqE9ZDvA/oiqq7dMusi48ObM0pFsJ
D4ZOMPhVmjYHHrHSKa3+H4WjzJ7z3j/G2whbMYgOl2gYfizKZ16gN01bUaAInPmd/frhxwVdhvCj
kY2MRDQ/5AKXdDVzX719/ZgR4/LxeNJfPUfHkqH6g6WK3Ce2DZ9CTiB+CIcFHX2ogfR6nn7XRJrD
OcjJJVrLH/+5E8EXKKoQl+OSc3s0yT69L0V7ZIfxNfk11Zy6TSDW+e31ChoK7Z8AfBiRxJXD3nff
JcKXwzMslKl7w0o3gIDsy4niVV9hg4t83PEwx662LntECLhERmOcI8OV7kvgo8eE6p0zVZINhNAL
EB9U26bqARi64oUP0sNUKmqQgobjIsq1bsyPHxSW29b6+g24X7n5V44IwdS7Rq3z/PldRHZdG4CL
/fp2AxoMa6Afv5ENZMOpjfErTZa7IQITdZQhxRD8EytgjHknRhLXzVGitc/5joAJLDvYd5pLJ13j
N9OWmRFJtZL3MG7j9sxt80UbwY8v6ki4Jcj1habPbK7e82yQ8G3h1JVR6CNKW+Hy6eh/Y/Xr5tlZ
9dU/VmOyWcn8xPeZm/ftwK2wTBSkAH89EmACsHP8nT9Y4Z7dm9I74VB8xfehkcerHtJNPR7awNfk
cYocedbz6WOC6GMj7JygoWynkjfjoeKpXEKuASYBKHFKBtgj4UByS+QPCeAqnJsd+UOAzBMJesDj
2BYngvpWLZaHRewD9SDR7S1aG+0O1e9y2Pk1NWr8OCVUcxkhxIipzpy+2UgR3Bt75lfVGaBdVW7K
jdjaPbmRfheWnKZJWAHXEX8hoxhyVU6hC4TPgF25GTm/xe5jMazRfMzxmmOBsZJnnz3mMWUxWPAN
opXmaDRJtt0F5NJKfWPF0pCHnFk4FGylRer3nlO00wIrSrYZC9gFixYry4NU2JXKQUizyn0Jle6+
9jSNApG4sQ+VhNuauNOvCLsQvFrRmeWFQxYdj8haetuYcwINaPLaCPkOa3D+fyzaU53cz0hu5Hnt
DbGMxG70R0IEcjvD58RA+DengXHuwow2FAu4aCLOIPeA2AoCd+tJcIoE8y7IGciLRRkAvH5xf0J7
13/vv4FTr/v8DiWkqrabpmPde8LoFquyJeqZ8Y2elcemPT82HGw5dewwtqIAQEfEV4iK0ET8V0OI
8QZcpCgwldz1b74l1Dr4IM/caXQRZpJZf+asdWCL4LgCt91RbSsmv55HCj2Ib46qn5/FmCzOPrJd
ofRgwIx8mmcbhG2VOOtoyZjr8131TogpBhb0Jxkh2dCJeiOmUHIfMrNICaJCpsILo/2oBS6iPng8
duDbRAu9qgD0kdkHrAyBq6GYwJaRZPHg4qJLNMyuLDGDAbP852Gql+GkR6iLKUu3Hzt6xjfPVjrE
Kwa2N5X6tJ1YnH0FRo5AHf4ddDNlV+lb9ZAawkIs5L2tsuB1UN6CeUlTaIK8xMSMPhKmvbJ7pB23
5k76WgnQLVPwDostVQw014yLxiGw4ZpII5HpTU0ZGRdPCDACvdFNEsGZOt3Xjv4IIwH9xgUN40Ve
ONKTctoSJrvJFzkFoNOBaPGy6j66fGoaQum+wP1NtDfhd9Boi9DYaytEV3vape009u+1+ZRxufXM
BzpJcQkZiyS8PSrqZJOQkKg/7uOdwBdp/6bIicktwnGIEp7wd8LgdwpORI5M6Vj92CVKGAGH9lCM
NsyHD7Eo9bYtl5iHgPENTmz9WuODYEXQLAI0fibMm1cc75OHZU5397EAofvWF2afkB4csBTVUQUm
4qD5RNZBSA4gvG2RA/7pkQc1BLtTOKd7GnGQxTYu14CD78yPikn8PEBuoEPGAzE84u1FSdsOdwaz
9bDe4FPq6U68gSrPW9yy0yU11JC4EvuSQ9+usQV60QBsxE/20HURTgeKxP5KPwIm55dNyJPwyIpp
AnCDMPmHhRR6OBHoMIlVA5vAaCtafetQj3bxvAWY57DLJ7a1lU6z84IDIOAzgl7uCiynvVMBEnp7
bsOMe/bUgqrxVqVJVYwaX308zCb8bfOvix1AVbdSz/6EfNaGI8qDwHF3ELxft7I/1y40VSJs/zKA
kTfHzKVsEeOrREkNnDfaNrxPo3bLqUGrmxGievwScrsaEnnMoeKJZx8Um7meg3odoF7n0RGpVV9c
FoicfegomeaLg/0kqs8yLpkGPoqHCy2f8Zsn9wDTQlE5Re6l6VKVt8D+YNDy5Utk0M8H7OchQ2f4
83GjlERGYuS9oN6vO5vfYUDqC/k6F5SLosohYVjo5fv7R/i+dTGiaGjPAH/MC8oE29Qi+eHX1d1k
qZPwPu0UMGIcGCAOLIW3LFrxh9Ohy48frgnvoLPbG38noI+cLPvdlJXigfyQmDQssdXoLvmPNewF
JQGclzuUrOtMGEv5kNy+WBLwIgiag5C9Jc85KG80y9fv7f1EI5j5uTsQdJwJZao+hLOgEwwgwa28
7TQsYQqJoFQtxoCar6DgH85vpHFnUzYnZJBc6CP7Ac8pHuYZlsIBCHHQPzNx34938zVu8AG7ykyC
leKuSSyZs9JgVHUj7chxBDFA29DH9rIHK468zzB5My+CvzrGogm6hTrpFsaGaIIxwuHn0/weJFI/
gzdSVvcnT5PGvAODYL2rRc6wEnu00sWQSsaCSuGc3DIsyoWVwbBv8s2D4RgPmh4mq0oe/3h0qP1i
I2AU7Efea3gFd2gEd5KSVXwAL5P94UbUAYgFoei82FcCZNaYLpAN7S7XywWE8OPkbGyEw71sDaOC
+3Pbjk1dvtx/ZjY1ZmBd2fYHJ4R/Mp4ogimGXkMxF+TH1+K9enHlbjJBcnu5AHB2et7Q47MKWZzk
tdCHkGLkqTzaAMySpQkn5qvH4q6rYzZxNgt2Dx7ljghZjxDV/2OJBGhps0Yi/9EFa8dawfxf4Lux
3jcg1YmhIXIXOv6v2G9kpuzYHh7frFFaKAGEoNlkvX4JpcOF2YzTdG0/mdAaAYqKW8P/dSZOAvwM
Aqbn7IOKBT20eAMUmuGydGEqhgGYKygjJgfSXHSv2Wsz7vKEjpcntOqIELIIoB4mJsGfQM6Zg7+T
nKDE4figYOvm04NskClPiPjHLsYq0lTmfuUYvSYDlMbiifvvcef1B6pDZPv9RxRRULBZ8kzfkAzJ
rfNDj4mH9I2C0EwnQi9Yuut6zJxC7vq4poGpELopVvahK9S11QUDxuBl/9DJewJWHywR1CCGSkwZ
IRo6EiEhzF32NX3Je+RYJIsviQQL0SfBeyLdcDQXejyoVbjebIY0wHtsjN4IMpjHesz00/CCCEwZ
V3b31GEcYObkPNhZA3KiestiF7Of2AnzC2F/njraEYsb9MhsEG5hVGtCsIr4MXeFQZ9b9z5uDhAq
PlNFf64ziUnLlMfiXx3D28arjFUEuKnwYopmTb5HlFT9C0iz7jJkAHOW1BUuWTlw37AG4B96cBhX
Cg7tW1kKE5nOYtoPB2OiAELmCmQ3a4ODNWvL205uqJ+JSfWwL40FwAwbpM6kBc/Ec8dwkP+PpvNa
UlxbgugXEYE3r/IGCQlh+4WAZoTw3n79WUnfe4ie08N0C5m9y2RlZf2boS8ewsB1HgHF+wn9GFCW
1eD5gupEdlmeMuGY4a3xg4B+w/geIqtT27mMX00608LrP7gOG4AvhBdn1pGZ4mUq4Q087M/xp/7o
EYTct6zxAIACnoiGlIcfhjKgndeQBiVUl/6R+b6oP6TIH6rKfXTWrwE5HUPT4SS5OjviOCI1UrhO
v03dh/zihD5Vxag/QjZL8ngj43rfmU+qOZPqLxW1m03eDmqPpOUAboRy74Rklel8lbBBuzBMvT08
WsJQplmF22gdrdxyr0wjL5DyZJtcuxAlqFOCesGxqnWRgn08+qXg1p+h2XKwilUPqDq4UU2hVWH3
U/RPI0q6tCDWMCyXXwoOW3pzghu7f4WiUr++mpcew83WW4GvWTiumouH58Sp95FSvD5egwoFD6ZK
H+e1xaxSCprlDmKqFEWZYA3pAxhu7TMIjd6o3ahOOxXVi1baaYQ19xHsQnjeF5KSO/GD0fp5/mLh
1gOEQkAZCSdqAV1hV8r6bOhWVP0tYhwRkslvaxPj0/hh3CY9iI+8PmkEx0Ejx/kQPFDJZekVqJoA
8pScQyfeVQf0htHzTCdYyYEMQtxJVvcYtraAmZ0f4lzO+3JdEDejOkit9soJE4y9Ce2GGIdqZfTp
jIEH3k0PGc/Tq3dhzvS41scKt5OCiYzPf0ynYTqcs25Ax3q27RJUSxeXYFT+fYgUw9e/h8sQ0ACf
W/+lB/GT7+aoVXy8KtRipKYYu0HVhttYuiDX4lV/8dyQWRhQvj722EQ8WYL1y+joU1ujnwkgIXnW
6Tdxa3kdQtyE208zYiV/0ddqHOLP6EUVvu3d3GPv8e8Fhyjb/rJA7BZtp3j3NTX8pEBUE3q03aq4
26u1TWZImvn0nqLATvfzLiYumE1uUj/ZxauZ0eIcwMyY3bumCQtm46Ddq2w9qgBUkn6RdGiV3Sf0
zlK6+lABrX16RyLSbkGZAyteRQzSe5SSGoh1abyJMRaUD2C9VAbPV9ZKiYcGswyX8J5wvaVIPZgQ
EkhSUVDHPeqvT4fq1mZ0sZXkK35MaWWoueXffbeouEREvEWxh2aPtd/MHkErYr3cjbH8TrV3IxDB
dFG+LMFwPZG7AzsxxA6OLQZogEQ/zQmQYcB8aInr9FFqJKeTHBMcKbL7KyxpkakPfjVAYs+S1iYc
75SpUuDmL1g5ZIfwftn77yU0rQekExB8mLnwp+CKMXWXGCa+iqLsIjURA4L2SniFsazqYY7QnCFJ
lLt17pZ/T/abjhT06In6V241Sejr82r9zscg3wIHhBZso2ATo0O2Ss9D0ELhsBQO8LYitQEIjfcU
IvZmiytoT7fDh4fOHwE9oRJVhQ0M5w1T48RG5NzNPgFusHO2HAKJ0x75dViicxmGHDnmOhJE0gZ0
g0GD33q6dBZQf6XMSR8BvTvqW2AAkA5IFzR9CozNYv7ePgK8uuEZL96xRUtO507WQfOcdVMmDXm2
ZJbAVGgfAYPpEB8iGPP7MIBKRcX+h9gviAYdyiZEqZKZ1C3Wmif88/irpzn+B9d5LxYyP7E3VJJp
JvJna9jYF6wHIg5VBybHt9Z+cas09TE+4414RikpUoKBxdpBI8DZRVTHDyYqF5KTZwJznelh7ina
ZluL3NN4eqtMPVBbZAnqHvOTMhW8KGshX0I9i5KVhs016L06e1evHaPJ7x2ife8zfC4pV7zYAvNS
0EK34eHe4tXTKLwW1qw/ZlBMm/2lDs1hyaKsS6IH+tGk1LkJGB9ACwEsIY5+BGsg6YrX/IGCUcto
LGvLgmFwfUZYsJj6MGLb/c3RZIqOWw0Pw+qilJzcw79y+DSu3mdKiItUqwdPdHlGGx/9RQJsJCOh
PdE27daRY6BdIblEVzzpy2w7++ToN3JSyxraFZfRbY5wL8kPonsRHdOV4Sb8RJtgZR1D5o67bQi/
RDTZkfa6YWVtvTTcve2qftmO9wQpEPUhHDLmCAz5Or9RqhlJlYwv2A/0VYAg20KINs6p96DX6qdq
fxzi/Zt7c4De90aRlnHSTmd0B/0CLG5BRgL8h1Yx+1ejfzGHKc0XigDDE/L9nyFCeqS0I/qanHY2
xlw8reETdYrHLw0rcPDMJZ6PS6e3Esppb0aoekDSq+0eSCPuBlO5lwjaISqxtkbUdVYW2cIxbPmb
9MkvV36fQfsHcIsWPgpp+Wp0znkQyAyt5ufRaYAV9qvuYbIa1+j6TK6LArKwvYJkZjG35NCwttCI
0Ai92E8a/RAUyxijadwovYaFF0+VWcoUSPWZy/UPI3V200xqBheDCzyxWEl7rCOLVSNhStaKmdVL
nnVIHR1RiDZ/nsNlTjX54lJJLQzkqOIOQl2XP+0P3lNn58bVHBEQJtotEBzvPiyoLNbPqv+Ec/u0
gb1ptAEDdspmY/K0n/YEdqCFL7Juztl+u6wPps40fI2dafi08y3VhHin95QWX3fHhKAnI+z1kkaN
qr46dVRdvidOemmrCnwxd8HGfkRbq2zUvYxKkj3UHxqzItGhPSSlOoSa4sKIcyQ6KQ6C4wdnR6yU
WQiUBXJKSy5fRwu3x/8hcjmkqWYp0Ps3s2brZ/RTzOP0YZVaDaCTUl515i8bZSL0F6ASnIzhEMCF
G7lUJfrpsfk1kYNu1bPXZk47w3zY8B1u99Og1ZV58LRCY1AKu7CZrOkVrKg3crTEgtTYby44u79i
9hRCIETFrWDaCj4jvcHjnyJyw7ShecWM1XU3FQdxPEUQH2rf2Yd6ZT6tLlMCku405p7k3D/uHoF0
RMzKPQPtAVep2GWrhazCcYDSs33ggTfx0hA2aZjRajjYH2b/jJgpicwxPaVEE73Wyqr0jt5+rKkl
jDfFyq2cpzfjoa34bmV1ktJUjwn4jvFGrYR3rIOri12rQ8HVXBziaPYfZUhOBNHdaljYuluYQtYE
649GnZKHtLbNaHitR75ObKgNmv1L5Oy5jWvnMjxmmrCztQI9bxa1jW3VzWMZbGwv4F/5d0lOLfMd
q2fGS9pDx3E99ngEPJCWNaK72eKBoHCjH764rCc7GM7nwwzlTS0yj5lKNE7UjGgEf3VrTHAXFnkn
7TAXhxIYO3rEabqwh6lgI4MUrh3i0+/KoX0DC2uhimBOC7gP1cnLTG4oQgU8FDNAK2mOeBLrJluG
o70RhcutcUex5+By8pkXfIbMT/DaECU0IejNPv7kpFE8VEa48HobGWOWMDRNmwmp5g5PsAma4wdC
L1rgVWRmtknDnG8MWBJNr2qBtdszpDxoaJ9opu+wArKleRpio967b8uuOl1xZMa2xz0KMTPG3rDw
JfgTIlSar1CedXTRdTRgeA13bhFdw4ZfuLXkdTBR/1rA0YxonP65uLPFuTCqTLC6Zvde2zknR2tv
ofTG8ysaFs9H+w9Eh5ZQkXSkKbQzl8CFzktyQIV7XLCVeHfvMB2WrbyxbxEd/SgfuTsklp6DvTUs
exyvxxyYkEUQ4HU9cJe3V8VdV2B64W11F0uEsg5DeW+QRw4/LBk21j4poByAMRYhY8ztVvAaCc9i
IAy72t8QWDECTWyqov8YvVFwaeXNNfuv2kXq0GGTdR9gqeBZXIVWMrbUoa/G73TPbB/O22XnyaSg
E2YOISqkbGw02KCtuMwDttf0/B9+qiEm5hPFsUaOjeE0EcD8G0DdcIgFiQRpa/tYNM4QbSX2lIlk
dkJmvzZ/UeSYTuP50dIxsWsO9xnEieUM6adfwhTxAU1T90X3SKsymKNw3Z3Sg8FhGAPEngcCMTuD
pv1KlojFMejHS2ea0CarKzt0z2DYUkliYsNyE77cZ++UvtwzAlA38GfsrrcJtr0TM6eqi/zF3B7U
0rT2iLtt3TPuJQRTY4wemZpiLzBNAFHosuP0pWA133hVXIwMO1uubWNAswxfxZXSdcu6vCimMYbo
lDGSB92seSOYZ8iyqbscchWBmKynXQ/J0SG4QCmShdmxOzDHVhjBAqNuPxqlqZdlZSPYM2fk5h5S
rcMybKNNKmlG6ZWh+hbY3F6XkNHl/vDEDGC8jt9Jngs8cCfJcr1HK7+tCA7bhzm/j1FMcisbI2Th
Wuzjp4mSp0mPsPgMV/sdNHp3UtSRF6y0F8sGgl5WGFqREyELH5YkkU2j4sXaQWdEAaDkbbrQ09l5
rwS8tjBGhc+cjU5XggtYLHDJoManyDYibhyWQjREWGhO4d9wxne7HLQMuPfQGU5+xfk4nd7O3/i7
rgSgIdjabXc3qJOKwM+Iq8Atk2LAXeLIDf9D9dQs/umKrqHsEe+OiGW67R8ilFaPppv44ANSB0VS
zk/+20Z+x/9xaBV4HRxpAMrwMhLCxqK6zMgr+StnzZ3e/PAmPhIpKxYGEaH7tnDDO0jzoHmEyjTT
Be3xiykhWtAiBA0fLoJWPP8ZFqIC9Y3m9z0aZJ0U6IEcD9RfmjV3ovUXrY1tuuL3qExSVeZoODgf
BpLfik458J+qnGCHr6DSkDTzIdSMUG0DTffhocQ29jj3vKWXLlPr2asZj2SEo8ky6Z6ZlslCetrc
jKXCp2BacVHdNFDDshgCl1dZFBs7qBv8xwayLIahZEGVGKBCXxatbRuPkiUXhRHYOtwgRf45KnBV
ODjJ1UsxDHhBliCK2WXsCY0Dj586v6QdhlMzbj8YOQZWVb0b+hyv4enn8nPOMG0w5B4upAJrXiYy
WZmwDI2HOyRMoUis1UwnI3liy0QsE/l+9Ah1xfQsfenAChRmiKlTLcEqQMS6+0MAfGtnU+y3dx6c
ddTe9IDw6Pi2Akcrj34nW7l6hUtoY4fclbN9smrGCEeZskNusK649mEWIDHXcvF38zofuOlrfUjj
DIaXiQCgLD9QNsJas0yMwa8yV95K0bp37jwd0/YyoghM0RrTxInN5yf8aYw5wIEqOq2yb+N4ehpR
Edr7iCzCUSUVvEHcXfk3Hshdij48cgedT+RM8b4GWvvDoWlPiZo+5qwnVlw3qTDQZB2Rg5MRoshl
tdG1UGN6T31SjO9FUdVskpXQlmy8EDpmajXBbQnlEqojVunb7F2Yi4aHM6HJWm3Wa3ITbPfA77uJ
MnU+SZk631IRLLD2unwFjvHwYGfNxQbRvKmCOBh0JB2dtOHemHiz1ZKGY0s7x2/DdpXfFjSggOQq
j9+b/zQwFL6L/fv7orCvNf3AauICrfkcVihLEwiUJtE3PuDPpGuLoXCv6JmQ2H4Q9XBvaR/DtyHY
9/TRnEA8t+7IPVZZuBhH4iC555xswW72i+juEarHm6gdE/2Rt5YsWHnRoQ6psgBIsNpxR3EV4ZdI
nLhQ+5s9K+x1lHOsyZ1bfoViwqI0KNzWoOITjpFZ6HSR7kPCUyteJr/j86HmcrnM6ackndbFsH0U
nenKFHXusFYtq9mvKQ7hS93eWqekf6veIVIoR0qOGVLoqHScJcVpMLODgKPhHxfNWFmHQktZImjm
3wyC5WXvtcfcLcHtLrqHfFRU/FNkf4hK01Ky2n4/h5q9/ZmSzGA9Vxyc3AmHSBpN5HuIdm4HGZ52
XEQNf+Oi60JgW6OD/GzfnKoLjazqkginB9qhvhw0Z9uvOYhexQw+sTpkw6VfSKczdzO4ddd9in7d
BwxFOhUZihMXyD3c6LmCPu+11ixPtFpYkk+bJvvgaZOGve03pLKT/xzVnGu8Ctde1W7wXZ2FuhAZ
+DI4xg0G0aw8/SjCTeTXrHkUpCss7Rn0TzXwN3BIoaZ06tQbVsW/B09i9HKMChB54NN8OA24uvJQ
hLFGI1Guo8ezo7VkRmQo9/XXno+MpzFZU3WBXkUzLe2yzAceUf+2qSTRKfZxmij7ICce0V8iPz5E
7fRknP2Se/Uv3+SlSiZ3rhgBMnlfK44ILGjIBTTGeyfQE81OJOlAyqxXlrNiCNlHRdEngyT5Zovt
s+82UiZtfhPkOfCtf4mPy6eP4KgD+UXJJSnm2WFP1Imn9TrYVyIfEg1Hqwl9u1AptLAANlh4iNBa
YnwuGu1OOdSsQSKjOsGqflyvcsiC6u3SGV2k4jY7ZYOY5TE8kMTOFsMhKfrwFdGRw7Ra7B1TN78X
e+kzn4koUTmbXn+XcjHoJcSeHvp1RyDs1W8FVQf4dY+v3CPr9wlq7tla+QzmhidXixmTS4FDugBA
jpShVA2AVuXuJzIwLXvtrqIWYjEMfMYCC++WFdEkSw5MOg/1qI1MrQnrAkh1Cy8Ja4sIK6IG+msj
xbCdRjKoMTszJJDXa2Y2LDTDjJKHpjDJ3D6sRkfv6DWsjvd2S540AdCRN2/OzREoALSAHGcjUQzC
wGisRCNhlkvSpjdFWQdLaXoda3nNQM5KSFherCpgT9GlYkdmggK3xXAB3tViPdrXQJ/64Niwe/1t
3kBq/fHbZDjSM6hTnuhdEBOdRahCBCUUhrLanTQHrioL/kWGV3cfk7pb+dWaJaarOT/A/uhfPKwV
M9HeEDZPRGtXm+5KNgnr+m1SloC8eeiWoeu+HN6yRqMR4TjRNrbLJ2lbkycfItrHn4v7eIVzy9Bq
xaVFOX9idQiJWR1YIaW4sleXbzwuw1IQemaKH5S/dqwWAErLavgNzOeOjEzN/G0zDTM+b1QzliOh
eMJYdgpSIaPW+y3r6oHwLHN1KnyzYiVZJWxsM9ZX217ql+9s4isNDEVUj5lK/Hdr6fDQkThep6vj
YMpc5cKKRykPc9cgZvGLjLnhfQBHHnDZpd2Yh6zXzZG1aFgcXf5hZeV5ZnbjIM68MAyZMHKxJjpW
rSdLoWdw42Hq3hPcYhx+b5NNt5zS1+0+uen6Wo2aEV15MEqicrwaz+akp0a5z/g1+4aOsfVJ9mHb
vk1rgzuqxxtAAPJKu9W9TWluMJY17k/Jqy1pk+AOHBdXxLDAIkCgSoQ5q2zWByq0UD+g/PVOiPsg
pzvh7Lw4lX7O+zVhN7FixJJbWWqaYqWxtto/VS7/5jQZC9fm6+GMtPgfjmJ3LUPmv5ztSk835xkU
PvRu/xloB+gmPRwtwE33BtO+idxJOai75DDpqYvy7Z0An64u9Em03ijDWEyjccHenAu8CZblzieY
R3ojImA9dWmTSpsufGRkP5xSr9OrTFaQAO3KBJyHxILYCAUylSR+KBUPHPRRPs7dfuY7f+dTVnfX
sZIHZJJcmnXdnT8Zjbzw4DvORD8BNy2opwc+5p6X9zbj0xpg+93oQOvJ0YbZveWM9+GD4Net0xn3
jm5cask75sIMX6QstV5576J582wFK7DSikdl+oDwjIQFpERycv48HeVpgrcVTfl0xNk19uPnlzXC
DsV4NNhvGx9uBZi3luHT3nQrv+t5o4cMAFsRP7ryXtYeSqK/6Rj7kIJ5ylBnFgDUcEhAaEQ0gBzS
PecFQmvi25rWp0c9j6dQDOT9JIl3sl5QoTEdzLzoeKPb5PV7D1BmZgx4gQmCjB2WuuBMwlKRjaEe
8FMzaGVdO2qpm9l31HTrOMxSiM44UC5KvHgOkHfkKMggaR1WjHBiJkT758k2EZrQSO6Ax/txQ5hy
FwnJ9GFt++DmzpuRQ+yUs70PN3XrOKY3LkIIBKHtAAMDDPcF2QiRPej83j2soXg3rs9Mq/RnPAdt
mmGa6K1HD6zEAnOwG3bq8YHmRgIn/oF5W5RSwGox1mxYf9VbObI/9+wF4nqgVQgcC58lfFHQTUc8
Gbw8RF1hdWA5O35351LYwGL8oaDLMIwi9I46RNQvh9ZP7oJ27JFNevZkOfR3WMjGCEMUTqIJSrru
wed+sY0u3ATFF7JbJKoRFWbutz6ZaANtRAItD1jK/GTLJcEYM8lLWM/qAsjoBSiOPvSaIeyzPjMo
YTYpCNww04bM/h7iaZA8VGbDANfvKSFbjZPh3LFWAq7lX2THBbDMbAompiJNxXI6IV0yzDZ2u/6u
l1SIHs7LedHFcLO0mTqZPEKnVwxWcQcp4nkxKGWVSZmIZwKyqMOsGWHOgtJLYZYgdiYO4sGAGYWE
Hm2dDWtdS5fzIe2aTKKfRcuDWG0srlIGQh0DTvFdmli96AiwaKVE1rncB3BmvnKInVPqRAhduyUE
TBSUCyNV9AvOArIWD+ln11+4Rz1d8RIARVE89F9iI6UE8/l8qoRSMvd0VTlXh40b1q2ka8fMElim
KcNY42kX7n1PHMWxraig6gllyfJ8NELz06QhTY9c8CdzAE0pAxHCgofgMM9jxpix7tqkgXmmXIAT
AO0VWFOzbcPwV8jA/0KFIqWLh/NWsOtD+wVtfVoC7wDI2KxWop4C8a4V1lDYa1NEeyPHq9yfWhrn
vzOoHYr/nDBFhbkVhDFkyRo3QvqsweggQKRPa/Jw0mGFZcBWwnDzjHGz5KJkxQLMtJGVYJAkDCEf
+PvFzK5o6/3VM/J8i6dfCoRmK9gKipV+8FT+kWHzbIBBCBr/8HFlxyTOulOsVxItHgFbaimvn3qg
w6AUiPg8UepWInYFfAIx9yq+wiE5HJpwyVCb7qVLfxGjZXERchuCplSN+VAIA9OWv1ZmS4cRrkM/
33SV05bJLb68569QiLLeN7F5RTgkniKaWCn69kPEQ7/xKCG5OaTkSUwMKPYH/bNIrXQJvsi5twhO
zqDJK8T4YvCgL8CzZirAeaFQopJ90wd8Vjtg0gzMs7p9jeEl+odB25UX+0y4GJwntvuVvFPcau9J
pWIiM0ESQT2GRrAujOS5GgLLYXNRGPPmZJhfF6pk4NOxKFcOVOrdsTj0ARHzFWTSkIQIJD69po32
B+bSxSBvWPRV4TDMxR7Ua+rel2JClcfPsyLUJyWFPW6dx7KHFOXKC5BezCrf0cOjqEQhzuyiB0w/
30I+6R1cAbKYEdhrkflT/Kz2G9aylNwXLZ8wigycpPrZQk7VHtcHdf9IgEfDLG2xFPqc5h2VhUZa
QbwBTh/9mirlqYhByzD56rDDwg0gv74tGBrwfdG4qEHjpl9AQuBXyuNqpoXXGLwn8H56MCFED9u6
L5T2k+rTqGO+YQ5w6eYFCT8UDG/eeggZmZlHlOIFNMBvKK7QFKpTMFybwWe9ljv7LUMicYQcMX+O
NtQPFQQejNkM24udfesLFqe2s9hF1SOyGE4raU0hkZcYezLtTMnLoTai/k714YEFqqFQyOywfy3w
1pKFQj/CKpsT62VDVUeQAMKtXwv1ppTBgJQTJZd2fKSxk3tPKQe9u/VcJckK2QLu52TefrhN1xAT
J2FTrBx3rLb8TIlaaWdkjiW/s0fhiiCQnarA8PD7BCb4faNJGyp07HS95cZly9ldUh9IQnzJcLxp
ckTUQDN3IOgqh5x2NUgeYQGj203cxO1242nMUBLCLapx0zLw6NknzQxsxikymjtDKjdX4L3FHvPy
gCbQWA6GZparcEbCkPFfjpyqSq65fhgrgAEJPepbeWpmQWbyo5IE/kISrsw4XpeL149i3+G2WqAW
mCSICvzP6fh6S/MP+T7JC+hpWJ6VtQHR4udSjwEBiskp+nKD+Z/tmWkqB81H77iZCmXkAL+1TI67
5lBEG2yMXQTWYp4YvqB4oAS2oqCn1G3bxBmUiK6UlFbWdSHAiKIEYmXyzvjoP3Dx+2S5J0p4yPgF
s/MAQay8PEdwYIOCIOYKdIGABccn8HFmcl+4TdbNCkf4SJVf9YTT5UgRnktYODrbTYbZaHkQitsK
0PUqu/scJu8IX1pQyKYE/fW1YOwcYKnUEqttfqGM0eROqM0ff1nf3SbZpCSmoRS4bMqBlLNVDFTJ
kiyDjwmrLn7t7YajMBylOU+rRrc7HhAibMBUa8YnQ2rtmPQ41SEp1lJQwR2LRnCgynLzYcx4DJaT
EvCTMa6YU4wCB8Cjid/JCDRkMUts0zY0neTfv++gzgScEQrMb/IIumOaKXTEhNkHNl5NS5aqXhO9
ciaDRPonmzkNoHUOJsWmpGgHppmliJjJq3D1wGn4Gmy2wpydGeLOgfNweSwpwXF6KaVUhU7gHI9G
PlshK7eVNcpiSfmfiq45biBVUKPFvsPBLf9fkBZlZsW+JujwYuYPqfyTsuBl1IJsHn/Bao25sqmZ
ZqyfNFyqDkkiaU3CURTx3Im4CdQIoXs5a5HXJlIkyBR13DHKNs9QdWr8rbtkfcMHjkk/U49kXJ9F
GEgZFY0a+fPgO66EGpNnBuawRmjL6ADqZDFDTUwPl+tFBK8TLlQB/jcKxAhH18VmuAER1T76mqfM
ZgQVGG8T9FtgLHNagsAT4A8QwKKRx31YQgyutvKXO/WcETesRZwh6DSVabDY5ykLWmBnykqyyOjo
gMDKER5NJoRLLutzxDbT3d5wtzu+PJszopo84snpmeU592bJoQmVKe4YOmBO9ckahV6+cmRMOAjb
SngA9yL1KF70HIcUsqrM80vTGH0DYVBbPX9KGBvKyNRyxFoYDk9EQOjtEFjCzHBVHhuyfAkAgzxv
gdxqQ3EB2qftWNtKd27EFhN2ocdF1MOe10sWXmGerBO9+737ggcII6pk8cEZ+DjlGBlCdiZhOo/1
/j2Y1qcQCz2Qjam4ksCDxysLignkVmLABYOANnAsXWaWYV9Ui9HjyldEuDt+4nsTa35bhkRrhliA
M1lzGIIaN8eB6OxUMr17LERrdOW5IS/KbebjFBuDf/NH9A6f/CpCTyyJL10mxXRxJ772SqAoNvhb
eSU2QtXd4insw+2C1AgzM+HppClLsmxYbLD3+/fpaX0VURMNmXMIk2tL3xQ+Oz6HPFLk0Vh7Bb1P
3wPD25pZJxQg+DuBqBB7Vn9/4zL+E3PpCaLm+tL8SUDLYB+sfbPfGeCTHYwh0TYfssTUgmPRfAUg
ZhCbK1j8+Vk4a7hYPvqKxsJf0NRrFrCzmPAG55V1XPhYO0ZGWenemA3hNIkeIcNLaKobalFzphRy
xiTREvD+vRGElKIuZAZVi9imBM+kG2COLCJaGSKKWASWF5cUhIfh1eldAGXGHVa9Y0jN4M8MgVmx
50nC3m6nW4UUQB9GwopTbUJ4GBE2N6llrNFZBs79UqDIAytoIJMeEk0zDCdoUsA6hsQNCqnQT5uW
unictn0Bb2Q6DknismAuNaqFVxC8TQqIW/hSqiiz7rN1yXoM+a66mAHir7wPTU4W8jiSn3B3wweq
7me785xWeTL036KuTtsEo0b9G8vwvQAJRIxai/Xcm4UVpM9pMIPXRmdYnX5AhDk/+Dv0dH9b6DAe
DAr6+4ubr2k3sC/RJp3FnAfa55QL69CYdtGsfx+/6sYDvphZ6u4pfzK1DQw8QwrngI4VlVyFPfes
WUG7jMHd1rA23ItCRdHsAiOERqdiTiMSA08gQjO64YlKgVlnqsKSPgWUNY5mnbDNRoeCwmbLqOw9
esIe4Sp1D9ls5Who/ezlrhnrAdWU/tw1hM8dcCM91JoZi0bOCnFcWtsCepcI+aui/3VY2T+aoeqX
YpqTmRDTlOBAs2EyJhi1RFpEyFMMBC7aaGgySNZc/TDGcr8KGjVvhjz3kIYKm8LdmaYAk6HUM6wn
wrOL88M+t+wrf8Nr0joMwRapQrqXdQIfdc39SxIKg4wVGo/dk02gp/COqS98VSDECB/v8Lt0PNjU
2mCJNrtV7AsnX6ALV4rp9naKUTF+Nkz06E/hrKtm1CYtBZTpXog0Il3TxD0j+CfBXxP9Dv2Flgjy
10Tdb/QfQuroUMqT1l5QC+kZMQZ9/8tJ7buQUjs/rahBINEy+//+IQpNdn+NpP3Y7ydKgokfNjEU
+zvgPYOLRqp+MqD9bRaL3YImaLrxKv2DV6Uc4lXiQ0g0sfvKsikbeIrtSFhwtfSu8uIXssoPVsPV
aZmf+AKvIWnR0ncJS/aNpo/bWNyUgVr7D9OH7/j9ZIW2n/HbbTFKlTk1D5smO59xjprIxKAZCrB3
RImoyNz9Si6OzW2EsiIxD6UNU3UZVPkpeaqbUfzteq9JLxSliRUQAuuesGdrQu1lVId58mjgVqMU
2XotVTlHIy5hmUy7MbVvlXtoSQS9SPf+21El5Eh1Gca6W6VLGTK3PkQVoG+N6PeDPpCB7Lvkstzy
BJk0gyEBrR2Zvmrh9fD9cMwuY9+O6KvAU0Z50+hz+1oRhZIJymFNwuMdvUyXi7G/ufztsnc/NK6q
8fJm0PAdukAMBGIo8xvnycyj06k7/r3weUOuxqbPGZ1IBNeI1ggN3a4hDn68z6AFDsUjqJLj8Fz/
bONpCK0KHEJsAusUzcJ9Uh4wD5PylvIvvizmKRkwBP+4XegKmujrxW8L3nxzwrgsa35SU2oBn4dK
FCUu8Xp23ssd4mO/7k2BNFGdlxIMERh5ICGUyRGX5HoQ9xsj3Hylmi2S6d6fUbJ+sHsOxEvMMIRf
RJjJh0LWr/BkodMBFzWdOTV/DU5EjS1FxpnKvwpKIEj8IiHe1ux2GecFZwDeghKnruG6fcNmLdmC
Qpjdl5E34FHIB4k6wGKGN+xdYZx7j2ET8uaNq/krCmd3jCR+lpARadts2xNjcEMtsbBxe2Sd8opK
r+AfFmm2dvJcuQZRCNEN9ALscs6wClgZZ34E/kUKSQnyEIA26RpCTxZomNAxWmYd3StFwartzmxC
Lv3TysnE5aRCCViDExbgU6YBjLjHC4liiEwymCA5AWRARLInxNmRcUE5UUi04oSYWeGkxLTE3RCW
QFgKw8uYw6cT9XIFfMuVIiNublzFr2WpAu6tEQI3RmQexO5WSIBC9gjDBAJLGE0iUPI5E0dySi1/
L6Uw70B/MrYcz93i98leynHJEc3RItwtm8SsDSNERRk3ecVZvnqrBaIyQo1WbG8aqsFIHP0yPznS
DwvR0UE3vuSTFbMzApEws/AFuKNWI4ISYSw/z4GudkSEy/fRnUJa+I05lOiBei5P1tLKLBgbNhnR
J7BZOHppuyO+QxORzIXyboC7pG6Q95B5s4DM4fDLrpjHc1QtAfxYUTY7G8mE+T45GVqBnYjfFwmm
fYTyoPdIkZg8sUOMUSue//y+33OktHI2op+7fTQcp+cP/vUxydQ+IVizA6awOTg6SZx2BL9/Yg0x
no4kQOsbtiZLB6puxWTYlt6RpQKcieGgTMfaBpA70SyCiT6CioMAEBKODVC1M/ZIXMQWncrMCkPH
741A0mrwwpSiu2Jhx/j0ijnn3tzsupAeazMq5kqZaC9OmUTTLeYNVxiSJgXT9gYTRuAFSEWdFhjO
luQkZjKkR7RKiA070O2SRNLu12C0rDgr2tkd6Fp/hB2IVuxtSDfkZgxRmXAgkVYM2lKlhoSuG5LW
pBQRap2M55VIXDvDUE7oVaD180VN+hFo1se1g/QdmKzDBBs0Rss+vdxee8BgDFQE6Viji2Yf4agj
RGpRbgeYwvOUTLpOvMGg14Oe0EOVuUJMIbVqlFtQv6dv0f5zshdEdGn6QL0UlQ1RZP6huicVDnW2
oOyRFBaTLmZEGv98YN5gHhAXMZcSszmTFfvemO60O06+30+7ULIuxg4q+eYbn+aZR0pomkFMa9vv
v38Pr08Mwa2dnozpWOVw5l5j/ZTPM4MQrqikOuEDf3jukN+6f07vzttlvi+5/COaaPAz9TmMnjU0
G1gAgeB0RcQKjmkwFN9bLjrRdf6v10XUhxeuUKtPhHBknGIwuaD5W8u3gyPLR8voCdUL8ironGgG
F/cGtwebOBT1fSe+C9YKOmSwCR7/lIxVva+tVcGngJ8g7qpK0iKkweKlowVGLiR8foWwWrxLWn3J
gf5yOTGNCLXBYkXhBzQiJVo57XhlkYy1MIKYTJIxBl2RYCkRIetXtqXUnXyLVEbJPLG43QCAWOpt
5Te8wJdkcFVwoSahOjhDi76wQyVhaBVUVolTLtO7hzWsYXaewnG8EDfmKX1Ux42qNgKRSLeUf48E
pVLOhm0CyYcjCjRWxopCvCkg6gvWgbZTRFtx7gT15CpMqCSDlMdh89Cjb+UQfTjHto3JFSL01gcL
OjuTscrw0zLERb293VDZKZdHKkCG6+EwcFSY7LcJEVRTMGRQLStc/rkWnQg+4pspG8NgPsQLxDVz
iD/FXwOmcIvvLBAuMc+YLMsMWJemMjDI8ZjI0LYZrPyt5ggo4ZUDW3MBMzMHKsDqMmvBEe9GZFWV
nwUyqFDwI81PigIwgMoUBTQ6pBnUKMg+sdKqPwrGkK0X3t3mjrZxcmfaQkYXCwQBb8cLkhFDWYyq
rTruxzn5GNGRjq/mkFUfaRAMPRgsFBDazDkYKtsgJGVefx/5ojDQoivmxBiSUq9+wdPc8wYrwBed
lfIarxtnr3Kb+AJ/3wMMkdHPIBbkqpfpacNV/OMpbPyWWK0qJnLJVMNV3NZLymC37sm/dJ82WS3u
TFd3+qLLYCo8HJE/OhRDVCZXqQr8nM8NoCX4NVYr+mA1aBNYCsZuUlWn2PD32+Ax5KRZtlwCNsJ0
u4OBkORTR5IpJTJMxJFWJctkKRAuAG7QFGP9FUT3cIy/9b9K9mE5gcuIVEFtkbvQFWP4HWy6jM2g
6tNO73aBVLXbgpUFmevg00/EnaePH07yzt/PVTpWGfLlUJaciHxQywok/bQTdD/XyJBpPXSMRZ38
nmefH/wiOXC7d34nO45UP4KqxtAEw/npwZMc9JyFbkZvgU2lBCnaWMfYJRd/k7B4qowChSHJeAdv
l8CK5ncnr0k9Rekt3dD6RJG9mv6xPFrU9tuunvzT3sa60YjYGldaBve25Oo3kiVAuJ4+dq6pau7j
p8huefv7AD9o4NV+d+xFev6dym8LvgNSaU41EI3i5WhtqZha8lT3ojKqQwjb0F/PNqtSUAeC5Ow+
dSvdqKTpn1gHVL2q8NQgdtKPqX7Om7/vsxHmL6uNreOauKUUy34uXVqe8h9KaPbZUBeUHsFmgMTc
a81Gg0BBhBQKmQNfXRJpVQm6WFgiauu26hy0JY2UQenYRwJE8At4Zmzub6xH6E5z5YCCF6yvAyYA
IWrewUkrFL8xBvdDhxthgR3EvCW/cHcUmVytbsIYcL1p2gExL8Ep4ItKKqoLewiYGxgWwkzBskL0
8AeYcVm4/RcGw8TJrkOH/HZxCJ3JMkG6Kwfg0oEk34MEx8jv078D4p0HF6GUAKY8NWPmIgAVqVWB
pOr7EUMqDHHXNVxTLVuiO+1oQ8Kn4EkImm//6jJnoByqu+7SWzQUJEaFhPD/++OcH+6HBg+afvaO
esAoa38/jvv07dwyuVeEKQy0xJ/Hc9TFKdLibXTJuKcUJ2aeAmUOLFE0XktB4V0hGZaYo3xGgLoR
SGtl7+/9LWlkzaW7mDCqEgjVpQQMZVbReMYVs2M71nsh0E9YYfGCSvEe7wGBmUKN91gDrii1UNtZ
mzxLnyYifMntBNQsxWn8j6XzWlIcW6LoFxEhEPZVXsJJCP9CQOFBeCe+ftamJ/rObVNVIGTOydy5
jdoy/S7G7oADNzysy/+RAGnmcLpU68RbGnyX6ooXCdvoLX9TYuHl+lAUcOztTI0DKjSCZ1EYUYaO
gPcpRn1WF9RGOql0FTcAT7Ut3F9sv1xsagz2CJFfKQa4K34Xn5KBd3h7I15o8nInwsQ5BhoXjavf
1nWhhUrMWY1GU33I35eQhYiurov3apebvL42+1/lAPNYrEY81JHZSSWiwuvnnp9BsuT4Kz/Wo2CB
qpjilEIVvesc/89fMdWhmgo/lC/UX6yV+3aQImyhyLajrO8yNyg4TMagGrQk1LhASeeb2LG1/pYI
bkwp9vgy/RLrLyUBcPCavw94E8NBCNBq+WgCBoPdHw+D3hj5pjfg/KYbD5OXPYz/5XMkgFhQoVDd
SnhVRPtjcmbv0/QNpD8BQzWti9MU8DtMEEtyAEvAxmED0lfdbiKzoYusEAW1EnlAFQGPkogDXBhO
6BLbPGjDtXANmAxSDq263qvElRAolSjTiXaJ54KTvzrCH0BlCuOYGgEpG4JlIINfg/xjyuuqGkEO
JI1O5lhl16cyOjcL3lLzHcqnZDhb4VJDw7+3+SdYTvEWLSsTlmJabZen7+gZse9gy55o7FCaAinC
OrJK0bBEtg49Hjp3tgXWcO8GIfMe1CbQkextG2ucWihUnINSO44eEiR3S/3DDQJSaPGk8MDYJr0M
n6IOr8d9Xlx8SWvLL+RzyFxQKxqEruJYyqmndKPYuI0JKAnM/vdCNqaGiwyT90jnqCzDE/Lr01Rz
xcxg/Fh1jWkxzRm2b31zUjeEhzZlynldUIW2nvje4sveMBkLFcNSewuRu96BcMocZTMsJbNpFcaa
WI5UfqicTqtjGzmLnIl9CuBUAokLvOP2Z/VdXb2yZ4gtTMwsn6owOV9U7K0uZz55I6z2OHI2bXFF
P3CaZtxvbIm7gITr3imuFMhEUjrM1mm4J1x7D36hV69gri05/tV+t00H59CyrToIH5L4AqtSFZsR
EUSeuYX0hHPql63xHG3tFxUMhRTDSlB8ZjDUAI/QoED5jGv0TGHVn1Y8gw09t7mS6GmWxbSYXt1S
UktzTOWTOkan9mvjqra44+5DblDSSOUxu8ci+Lg0qM/a5+Gmw1egNrW5PxBcU02JxF2wiJPBsgRT
i4tHkB28khIptvbnacuDkPSV9mWuTlLNDlz75AIiLwECCvZRbLbxtbQryZOmnWXANd35h05/1m34
9On0oiYrsAzat8OYHGzv2rq2dv3s120XWVhpcjwtlIzU9yuYBHFDtvFtRi6bbr1z8g/pc7Hmqq1R
SrKYskcYQICs6Fy5DH8pdS5sEgmgvVg/D3J0z90TuraS0yDF/Y0GHY640a/wYap4JVboyB808er6
tXaWR4gTgaLqKB+FOT3O9gvv9IUOaMcCCfpfHCBQC06DQggJoViALU9GLasxNbzgHlZBesTwnQLK
N7U9SzxQjAteo39eVCADikjIQ8IciRtd85WCJyYVUj4qR60PGuL+RrHtMZ1yv7ugEhmrwoOI7Q2H
hk9p+qdHHT0ZpXHOnam5tth4bzthZvubfhudfxPxt8WCkltIwNGYQ31iBVEfoRXs3+8aB2s/Ycgq
Sa2OqIHWQY2L2iStRuJ+7dlhgKu02d3Y7iRYumA2Q2IEaA2rrXZSbc2/iiRgq5r/z4agVWFzudlr
1nKAMW2lek3m1fAbfjMtdZQ1PGotEQ4k59D6qKHgBnY0BA/1a8BoKme45ZqSbPEZ1WDSEHbYyVgR
tJqDXgm7YihLO4JA/TdSVU+jsr3GKiI+tLR4TOwkl3erDNRER7yPtGpzfKqfbtrDKI709r+FmnOj
SfqPA9nStKrQ1AyLl4d3XGPwtGVbuY6IuuYToUyJdXaXalfECP43Jtbl+3ds1US8cv5GzTnzJUgi
o5Ki+cZjLlmH4g319SGXiQHnr4aDVw6Gqd2ZM8ddqbLp13rz9xIHy9nWNqIWfNbjNuLuYtH6ke44
Z0iAHH5ZVA66pKhx9NGo+Ziqqv6rxerCIVqhvtHHYjH9cneJV4WTYKvg7Ra4Wbr8FEgrGl4qQya+
GRUBhNWxCrEBMJIqV4EYbwrWC+EfAtf+qfTQrnUG3CW/gk4z9Y5uo3+CKX4AMiJ3KNwTSg6BqPpg
dLl6oIAOeC5Y9JefmG6Kke0/MoguAnPJNPPSf/Q7TpTuLEou/bp3X75kcNJISaehWk/rumSMqjR1
P4koqq4VV4eQiSr1qoBuDlEZkn8tVRkcBrss38cNw7MnPEDQg8aMv55ed7t+6Y7G6oZCtNTi6dfz
MYjwLQB00T+iHMVzn7pPpVJnPnmzNKrqp6wdsNQxa1dxLBhZMAGf3rsgyRLwIpaNChYR+pfAH9z2
4NZc192v5Fj+m6Mz7tTjq4ulD8Tzy69/LfneLsbnkcm5E0bCg84tKtqPbhZwbf1Fz5AeEJ2JBzS9
q3uFBCcA+F+fL7CgHO16+7jAjQoWQCelwDrjhwkI6xDaIDChTauFyl4vppOkBUbXkEXTOo8pvsHR
tgE2Q45J6XzszazaWtDktodS2DsGJtx8ExhM7c4zvC8LUQ7AhudjWEJayf3rwejzNFmmDGfoUWyn
xB0ECLODy+ro3xCRbH0SA5Jz99xV/sA2QgcQX9q3AczTj+inuKsIyeLeatYKBM27PChKlkblSZnL
xPfwbe3x0B2Vmu/lu3WsoqL7YMo3KC+oUbaDcg6l+EsmMN99W/GCB4t/vzOpmTyxMn6FR9IZcAEj
RhGoCCmvcxittZtcLHLbweopIg7B/hp/3O3XvdBst41Rg5ATuksGhxf3u7zDd2KTLYCKZOsPNRJa
YX87KL7cDYry6HQlSsYoSbTuVJVOQQ1q9k4L8nBeVnR/RIbTWJ1TGGEvjBd7N7pl5p9EcZ9bG6fE
GsmDDJnv1mVVxFMLecQCszNGpc0Xk6aG/X5xy1bR3Rf6RDJw11aSTZEpHqGV5EMfB0/kJ60yTIPW
o1kDfcy8h1ganEcsDh0kpQPtJSpf9835Lt6T3kMkEcg2rLFS84aqs/GDwBlw4xEE5SmXQslH3t7Q
Ojq4M3VDD7P++HJAGGjzP/nlO0rHzJtPanQUe2uyCYnggtk5GVSbc5BSoOJyyCM05yTZ7EPvBV4C
3Noi4l38IlF3RDJzFHjX0QxiL2e/9jZmS+UjQQdX59N7RHi42ocVGVI9skmx3+59im41ri8PPjmM
HKvZOTJ2B35WpGPV7n8YRzNajQ7Q5WsOLoTltDB8CR9fVzAsta6zqASqB2heTx836z4+rgvTE0Zg
UBgzv7AP6ukdQ8Mq8Bbd39Ak3NJ+QL3wtniNoXpP8YtMKtMXxRbksWZh8E3KXUyueHDjr73hQ1wZ
1mnAi4k4TN6CTzYTqe1uHS9ZrDxZhNfEmoRMHYCUh++W4e0Ic9j1H+trqxg1YKbulOaA+eqTqBj+
7HBE8OJaT0/x6gajipNSmZC+5hZWanzQHQh4HZUgWzBjCtx48EvTR7Kw8Al3YQ2IiQyRza/b3jGG
z/gPLzgczMiDDt/Oi9AEwvU6da8e3F7Oyf3JiOfXybNftKX0c22oR68eBi4Rqp3LHGtd7p4Joxnt
KaMMmXPmY1YNHGPjWA06yrCcqVmLmHOo4E9Pk9kH9ps7prBMiCYcAKi+vvZJyo7fiuFHJPiZo7VF
Uv1PBPf+0yRZWxcmH5SSX7Xl+LbwyFpYklLpaC6rCcpMeonP3br1zstjZ6K168O3YX6IscOcgw8c
OEPNBJHEGFAIJxZweBR+l52MmDFrK7QZOa0L7SIeZ/ex0S36pS4SYVgEb1JXNv0K9lj18MAHw1c9
2vaerc8QJ6ltoKXvzKzrjDuSffpNa96MwJmIe9U/XJ2C2rSEQrzWvv7hpohx6MvNkPQhQ6bM+AET
THM3+AU+WyWP/DQK1Hfr0sEn124gO2z4M97EtEuQSe7hqQfz2EP1HhSYq/DhrSpSRf603vX1vWh9
kFKWf8/tx60ga6xFM6BXm5Gd6MN56xg8UWPWceth/WYr/vifzhdH9fZDYXD4ZUhYy6jd46ygpLxE
5dY7NbEMODvQiTZewMSCCIf2yX0lL3wEqPyCvSt/ivJizyi5yDFRpa9e0wdFg9Esj8Q9u6ygIbXx
lojLTcmjKSUGLOlvGPaELEhu2EKQE2Lri2r/3tyucF5pFUCVTXiu1+Ab11rf9EJfuaWfNmNp7aSn
q/FVuj/KqdoE+XO/2nnCh6VQ7Yh2Be+7mXWFQH06jFmC/bQQNibrRqxd5sQXnyPm2M2cBhR8TdKc
DQ1MzkHqi4XJ0VfpdegWkAJWex9kRJM3I4ZCmC/U/DA2gbOuT0VrvEKlRrFvstfz6pRnwNJ0HIiy
bLAEiuCnXZrmNMGVGDHThsnFOah2sqbZP7uSWgpIN7F0aMCSMzpmyPKYoisE//j15tSMWBvan0kx
vEdvFFb4CQljr3RRt6FJFmxAusCw3t5SYV38z67z2DXNe7dw8m5j0fmq7juhKO6IsJ8UwFGg2kHw
1syoEmtAU+hXoDBf/OuojgmNZKCq34sTM74GmKhFuj6NPsfQffxl0MroeJ4E9YiR1tq2UA/0vlTl
W19XoY7iSF1Vlen0stCswq6T5pTwJpyhRCMZLMcfp0tUGRTmAtDGY8J2Wm0fw/qURBB+7Tpo7yQy
k4DboBW/tAQ6EwliNuiygQ5smXiUE4SkvSfjijIMEWvfOo0PlFSKNaKIngOCn/6yUdW9eQwNJA55
hmt+5NDDaxbUaQi0/6cmPUVRidjMoF8042Jc6v0Yb+Uv6MVhpJakGJbbiOnAaJJj6zKm6fbewCoc
Ofh8emy9/tAgPBkW5KgOVaVXLhYoDQL+jfepu1kq/yGIlc1tG65gwIS/iacpPdU5MDr3yOgQf+Vs
W6VOI8iQCJJSwpQh2YbS8R1bslr5/gEI7BgIcgiowXpF5rOLvGq9WliD2TUSqaDvjlGK53DcOKYS
nrY62gan4J83mOZ8rzaoqh4bwRw3VPK17nsfqgGiglbeIAWN/044VjnJUT7DuOPRFMDycGYJAxnP
VJtMy3FsVZG5/fKu+ViQ3h4YWRwHtcmTVC5ejmsSNbrMlIB8qghpKpNCywCYGlTiwrLe2w5ogrhS
lCc8bsGWteNGmAIOMvRNlbDIc3Iaw68zmGDciS4/DD9/L6/Y/XSLIZy73Shr4rV3t97qK6vTfatB
D/F385AmB6Iq8ujcg2qvOLk2D6PXJOMWn9ll5Hed80gvX0R50jNRQxeWdPo+Sl/kC1gs2dyJdcP9
pr9vIEusmXODZaMcL4VrcFiUdR2ltrk3dwhkVrNOtZeNwLyAEhFTQ1SR9xp1O/ZN+OzBAV3SetLj
2LiQMeUEeqvEV/BF4LpVg2TIE839hkUGHuUB9Y1/JbZ8AYIxOYKP5AE/ymkFUv/OB8uXV15/GIRs
3TmuocqnuIY5JIecmfgHIhH2/TbEA1IlvaIrdtDO6VgtfHcaoK/awwNwiDEDMKkFNaYpeuoXvPa4
GWCBLQBc6HnR1UsKJGLcoV7xsRbhHUUGxWY1bbRNH2Kd9VeGWafqLF5dIPhNYtdnNopTLvwxArHc
mMJeXtPSuXysP8hBoe9ihyILDLLaLHMuTxQ2Ys02aDI10dA0XPtWRrNkXaJLpJ4fSFOrKSeVJVnQ
aqF1+ekKjna2EBdVzZIw2/9r3Uao9lTo7wZ3CUbk7GkbDz6y7NDWmiWL/F2LWbiB5dUwA49QH9za
covR7EG4qqB2ti6+o8h/peBZp0FFpdeUbLwclMGz8JK9RFg4es/0jJWWWkqYBGdKixKwmxrMAeey
b7qDV+fMV/g1pFYHgtff8nTb1OxfBCuT3VqIHBBhq+S8wwFNee4cllzGY0/8Mxl6aROfl/j+HLeG
H48euExv9turr13AdzcSMQrSQVdAyQ8H8C722cP0hkJeHk7gEZS19PKCr3UmdJaWrE0Qn89NGlpt
FrhQ8A97/sS21kNSHYIM/zBidaAyF7gwgC0E/1TnKG5HYCpqU5/8iJryt/0YH1vsTuNa+hlXCIO2
wFKVJnVm6WZI2UgPw3JS/Ju1GylfZMXbh0Q6IsnOI0TeDIlBV1n09+F1rZmq1NlPHBEltiP5MLry
/xoTa74uWAlQhjG/+l3d19OF5rJyvXivZxWrAMD6YpQ8a+sFpRk9tV5nVtVGV8KyWveEZvrpNlCx
7cNNR9NavR80WS8TCVtL0Nvm8OxTyAui/DZs8+/l1PlTib3p32hcB4Fc48VSqbEly3jLYHtGXp6U
idzao/u+AyPU7e/f5WnPprNpHtFe8g5fup2hDK1KPj+sXYQZumwTbkc23CdjghNmCcy8G4wJCkEZ
Yf5uPRsUgtNYaLWW8kJTEwLZPHB+ZSXCBeNZUe0hsKjWfzGtgUSQ9yg/slGpE+SACGTwWQ/SMZzi
shg2uKz7VpmKvZ37OGYB+F2bBrKOUu/2tvjOrZ8Rmmw3cyEWGa8ru0mgGjZuAxZD0dsEF4gIZVT1
J9ie99aHJ/3ZvbKwnPsn6sacZ9igvsNLakCllNYmR0RpIHzt48BYvEcIQveM+/ZMbvZJCeIuWgVE
bAz+NjT1t6oNw7BBlTJ48ffBdnpIESBv4D2ySAJ7wCGPDTpvGOPwWX//MxZ1KSg2aXXmGBUfdBpr
GUiLq/foRiLr2UZniAMTFG1+HpWoMCP5VPJ8bZPb6kKMCVJD3gEsmfgb543vawq2QLUIwmwWKPN+
S3Z1cftYRcT07WsXVV2TmSsD0KtXb1JAdzcNazcutRpDCCvguCnDBXq/HYbNZqT+Sm3MCeYJWkhS
lEtebb1Z0k4HIoh9+O81xB8c6hnOr6eOynzIt0xRRYW6EzNxmu/51UhmXYPkvUwhBTCK5odwlhp/
kIPHOTbQ23npT4MBQvMc/MNkq8J6euRpGK41yz3jpC/90y4qYMPMPdLeejPI03DtuuQJpjTUIYNa
vBaZH8B5uxJpTAwCDSHH7Kxgf1lkczSQ59T8PQe5izN6En2u3fIcG04hKrGHXSJGwz0seKfHAKzY
5cqlnF37wZG9pq+EoTHs/7WAA7vePIyJjyyJJnqJ0pzb9G1fh9u48LedbONZkkHs7lb+Lq3DlbWh
SmlGZYrpBP4CW0pJM50NZitjSomKJnzEhn4G/EK+yL442lAW4h7LokqlgVC1PZaKVcmd31aRGBfy
B3Bw280L6XNNkXcK7+vb3zsBo16yyUvDL8xx2wIVe3ofe/BegDv53MRo5YFGA4IyUCqANw/uo+sC
m4GYHQd4uoUqjvKS4u9DkBTTFOK/GVI0+ohPqqQSxJtRyS+kjScpJxZS2o+zZHrk83eTU1TtNqYH
chOIL7QruT2JNtRj5qRcA32cZP5nryzEU7AqkfSOC82s/6lZ17ddJ6WNuIlJpXdZ1C8MnZwyD33H
mOzaZMyuXs3ZZBbfKgrcqlvnj31IytSUneqyFJKAgYs4UUXbjjG+DGvMdToAAl9mupXoMt/0S11z
GudMIyr2i4yDL8nE1g4MLHyb1icpIgVg0epeyaS6/uXd59+LSh1e/l2u2mMhTqQFjEGMZuOPe+A+
+bgltLWmbxCr0s/DMuZoN//eLQdHfi+2q6Nqs8xBsqN9BvXFd3VJcJ70efM23oPpwTFXpaAUXHCH
oJbAzbQ8eoCJY7wCDk+YbBk8WyImRFYaQmFCxT4JlsVAe+tGRxRCE0FkGTyOAgMEqdxgKrXw/2OT
gSrqQt03qV1sON9iKzzAgp8j5r/RKbpFJ2qJkp8Y7OGm+0jO6a7LYsRGK8xcmmo9BZTVrrHYu/XR
bFQHz7zZaq/LIzBYdUfTMrHj+6QemCvWFFwhB6/B62pVR3d27g9293axLNstyNmaThPOygCVJclY
VEfbiJp6wDy1vQPtH8FsU1brpX1hgSUEdrSh66HkxRsDTLBbm+TgtfYzYm1/S3oK1NKsLvcj3oXx
IQM+vo1nNDwOWJLbWHOFdHAUTYwUOzKeQCZMmaCZD4XW6jmiWGWgnuhdNinmZRLuY2bKjDAWBqm+
eqc5/HYAnAi9YefRDPTVZqubRusto089L7UJPTxG4Pzq0jpQo72hDnLZuCQFaISylED8+ESez4yE
LfDl5W+29Rxc9xxjXthiGeV0YpfGrP8C0fJEN8YTNNDkvyGaDTcIFSL3Lf25HGIgCbjBxa9zhPxj
gB8ZJ7ARnkegvFgg0eHAJ804TLgwA8wbmuCYb7zfDgyVcKeFQo+ZGXx4/KhSeB4k72Iv7V0XiKii
F4iLCO7Awro5S02YoNhuMlYMPp4Jr3zfSrineYNdXGptJicOrsRh7xOZfoIDgam8RznTNTokxNfk
X6RP0OECjAoyvxjLnBIZaGVdCkJITQ8uuJLrMNgKtKJmKUpFmC+Uj4xgxyIa3bjVnt0iKb+XyOBb
EA91pFQ4uVVw4yIAD7di9E7fzOJlWGj+nNvOHi/G5PaA4ptuv4VjC4Yw2/CMqSxxZZBzqe9Jfc4o
XhuRspzLi5+LF2jKrHPn/hMHnxqlV+1JhKj58XaFKRVDVZlvqJZb1xn4cLl6z0WDFpl7iKtY0TPa
PpMth6z4cm4JQj9HNRquuhl+PhG3BCadiNHRoxa5Yqv7grMb0xDw7XLvJM/81M+slFMwmbtEX6Gg
8KB3deZpxLg3dlgOWBmeC/UZVMGqiKUnwLolFjTUXUPoQYcNbaxfaIncw8xPoz01DpQGgEhOKgIr
caRA/PDQmN/x5wqUPeqG5nWEoSkWf6LAquHk4414aHg93kwzmWtTsMu2DV1EylHYtUTLAsNcZRID
VxKeIrwW9UB1O3hSfjTvAeeDztOhktPg60Hh0XtaQ2pG+loJ+RpOSV9iFkWTpIo/1fCUA97hWAOP
g5M5Wh79KtAJz6IuguqyxlIupbQGoYScqDiDKq8ia0LeTW+va8+at9LZYJPjZGMMywqz4YHgI6/p
KHiGWDCotk4woXA4HEDFXfKAY1uxYgOiNxpQSf1M+3mEPM2JYAMcbEaFPHsfOi0IXwePvzKhwfLJ
P04l65A/sfbZ79lOf+0ibY1zpUJkthV9VhlJ9qURDzZwihZKejWeO/hRXnVRRyRIsAJ9C49LgYeS
h7YOu5jOMnguuGSMYKEJNJsPT/RnWbFoTqjBOXcB50/T26MvYhF6T24SDewqk2oPNhHfcZXPj1wA
oEOtl4E8XlER860sYTRYPyY11R/XecFCRC29Atpj+sMrw8PZcO+CvgCKMHZnPcTT6B2AVsg2p9xe
cgKtAacEFeibWSinXz6PWOgwRGMNxLuNE6Xp9v2nj4WDBiaqGSXsILg1+QjCOJuByBfbBAZdEy4P
e8RzBnW6MNl0IUzzpFT3OLIIwWHtXtVrXOJNlx0AENUYXQY5LERu1RyIZN3B965mo3LopL9/UheQ
pOvBXEeBeIcGV2PkOoaobA2U/Yg0gkDsy3TrViH7c8XZ9gYmf6k376x5skgFT89bOeA3xtw0DgXq
XNlAiysJX1NzcuyLCT9B60cgA18TCF4icS53mLxE+zlROMxNCEMcNpJaJCiaH2BEwRBQnTMBQlzh
BHrMxzbQuZHrEzKwQGfFdg7OAbbBFKpBhvaHMc4X59vG9IoexPjbznMKa5iB2FHc3Bnyv4dr+rje
+hov4fRFUckcRdYdOdIrhThgFwvQgY5bYdpMPeqo+vbeISq7JXfRV7VcRWvDAJPB1NMrTN/jN8ly
hfbLvfFKUtERi9OWAuyKBEUWBrlXaOeMAU4M5fSzJmwdMzqHBsD/hiaCbLmfOLDEOLfUshlVAFjE
tTXmi3HVk/livUlDgkcGduFww3iQYA75VfFykgeV9zG6piYTmfZjgGP74LY6UgeU2SALXC9IDSwQ
NYZ2peY+oXmoSpXN4tdmXHs5sOw+gUkOPKFUHtzONG+ykS4AiuFfOoAyVOEuFzOfRUNZGieWftCY
jC3zCTTknK8Qxniw8hE8nTnxtjz+e1JkIyrp0ssrkOrE2B9wjFxXpsH8gU6PImaTIl5AEYH+l2KL
xmbHbO3ldoIzTDqw+W0CT8wIIv6pA0ecxpq4aF6E4fSC0TMSNgTMSYTUqDVPWdcp1ETbpVFnLHB0
DRT89ErbKa/PVg6Mzb4H3L/cuix1P7NBlsPfw09tkI8YuApnBuFv9JlSuA/TMkD+5UeHr8560wHL
vjklAqc6mI/mufXC34W+eGY9wivptner3TXHJ9yfy1E12vQ+oQnFSFYZGMuBcSglBdVFgs/cpnPA
huPm3f6Y/MLoQ5HNqZpuAHagDpzd8hRM+BPX4c/dsVW7umjHRZEDm2GE3bCmYApj4O9ikd3m5hjM
I6j6059z4x8B3K8/gAWnDpl9hjUbDm9AI2/44mi6kHDONYDAZrVVAUN5EyoOlIGPKf5xHBrTysx5
rhvpCRPHbf/Yh4oAfi9hAolVJIFPYS1HyuGGYOPWCKo5Ovng2X6uDm5fqqM9zLzzAL49I95LEH6p
bfzNdI9ayZl6dOQDREZQR7yrnwWneGftrB6LO+PjkNwct9LkNDrJDYuVgzWd+aK6F61zck8IU8zs
ewcDe9sg8OQWnuJ8nvUOX6tdGtajXXBaNgAEbSxfv84+/kIYCWkK+bYyVycuuQSSRE+m1OEmuIWL
q90D5eyKMA/PCAAMDiJqjnPnEVa8T8gz4mXJ3ZKaF+r9Gj47GeqN8Qz3paL3RpsW72Ouvundq9ZZ
Yo4KgCxsxHvn0Z/59+ED89j3/NUSs6N/8MP2uOI0iXEh96VlvHEaLLLZA6/Vp2cMG7NmrYVJ/miD
Z36/BtlyuDDaKFL8D2bL7SyFT5F166N6c3OlaDx7r19fVVkx6YteRF0rU9q6sSsDpJBX6s/wTIOL
0byDb6tEl2FlUaErZ+QZHbO/u1ECPjyQ98uYiVQlfTUsmbLRlAPRJQeS2G+ZfSb2/dEvgR6T0vSy
zxvrk+ZT05kBH0NkfKTHv+rKuFuPGN6Ke+tvmhfOyqGTzYvoiEi9hkcVFT3Dpk2oYQWJoqILnUZ+
C1SLml6YVrXh1PoZxC+DG3zvVHjGwcR+PDrmDEzSJmymRtFlxNOIWUfYpWLM6RaAQQX4NNg/kXBw
Qhggq04efVgoGCXREWBDG5coqb8MAkWJp7ShhH1p5XtiR0uBMGvWPbLC85l1juEvEnnFBrXGVoCG
dk5YaosVlzaeAJmKS8zBBhQilkD4MzhNqfOp1N+saKlsOcjJo2KitRB4DWx9t1l0SGAgzkSBJreB
6Pr0i4MsLS1eqxe4K3sro8VEM8OHN5uC53PPvN3dXGKSK88ldnibnsGE7I0d1w2wFBlH1X8Ob0zZ
jAihC9UxAZVMWZHZcuPx3nwqTNY5H2jiJ1BU/a2V8Dc7BZHBySoynDsZdp1DnMUMufGpCJ9hIyr4
m+UMltX83TrBaq8M68EpgoWChQONa0nGVUl1QekVG6PXqrT4UD4+MJ+V8UOjwClXw7N12YCYW8ya
OXFpaBYe9FcXOx8dHN4b0JoGENdSEX7qKoEzfhriMXzghJnc3x0IFzdAHl1CrwOiWb/We34Ldxgw
18FyAd5soCJc2jCElu04rOvpiZjP1GSMSC2O1SPBG9PnAieIrizjHpT4h2559ExPU/apBdBNvF9R
BVOGF+Pq1qN2xze13n7bO4jZaG2rbrBOGKtSCNJN5pac97fNIvUMQTNuhsUeenQLtuvO6kCfYlwb
FjP3MDj0st6j/0JIGdfGFbi/LXzON9YhKFqX9NGtDkPksZkfWqtjU5mk/ZtiIfd4jW3ayj+vOzUw
O+gr9jElNKyNlcQmutqljy3Pwt2BKPS689xDlIFUIfwOTHBueC8i7OTzBiLXAUPpvXyYRjeYEfKS
f3tXp2ZfTWvnF0G83Ap2GvZxVAp3xDjWMel2ec8qVtbhJjp2N9GDkj7ad6FbJybH/Q2fJDFUP1a+
MoP76tkuGISiHT72Z1TE5uSYZtMTEpTUXJiBOVJYmhm8UVwiyUjy1d1+pfUha+Eu2DRnURVTE+sT
opvCvw54jksYvkDripldGkqGVcPeO3cXZLotvlho1EMgLjJHe5BOHDNR/vHTIYD7MpQ6t8B0FNbN
kSwNlCfiPL/HG5xV3ANS6L/t+oHXxA6fjUZnS5Da3TcXWftq71wy3T7WjO38ScT5LtoleGLcKE4y
67t4NcHRFLs22qezuM7z1iT87WNd20XrzkloNwB96WdQZjB6GB7jBi55w1n0YqvIh4abBUUnw6G8
4RHIjb7ruOSDtojdcsprdoAq01/rs3xOHzA5u7vpPq3B+VtxPHsy3/YeGZoczHcUblCvvLHwqO99
XEH4X+ltn+5wm6zypFizSoTDsBZywaEPok6nzeEJ8J9/5R/ESwA56Mmtk/29plvKxUWNinAK6ZpM
gbtDiX6G/feBhPJllTvEHwKMwe66QGICiSEkoUyuWJf18w9rvKPrn3e+AaL0IoiDwOG40Ss/HIMQ
+KDgzpwtxNAuoCNDN0iq3Ie4dwDbey+r10WwFi0O7gEnNSJ1b0CCTaNsvVeV4O3fD1b/BhDSbTT3
f7Oh0eaiV5rcUKsMOxCeijzmKUkgPiUfdN54m8S7JRSpHSmhLL9f99kvrPGBWGrAdiIMe4nF5cOF
KnPrzAVn5bRyAVaFX6puOF0A80r4eTswtSmXhdzIPXNDXzGAioQw2BrtsA8BmXUmGXp3uPIIJ8Ky
9249OjB6nBIvSftO99Y6NkfqgB82OVMv6LZAOP0L6nkN//Q+ZWCJsreLMR84wr+80CZTEV9ALy+A
PZrJ8kPrQQUOpgp/qVMHDZ++/ealHE0nLjsjxZVFCafV5cmuMTZAy36m8o8M9LpAnQeGHZT9EFio
cWmTU4BKVlXBEXALfald8hFiJirnkWGx70HMlTUtnB9e5zNI15lH98ZH/Umvr3zSc8hmQCvyYhxh
RuU/cdkIyxaPTfI5pHMMjenL3BHkN+58QF7FE1XTUvr2bjdQdDhrioXbQQQk1l5WRuSNIg97evsh
1clZbm54qKTvP9PX70w24HbDEAMODeu4W8Lqs4pJPW1M87/a1ODbXvYpdwoPLxtv/NpgRja9U2jY
D0qQ3nb9gbREGKRbnmDtfl2887TRMOz9lTNZw3GFLGTAfaBe+I0HJ10zQd45jOb9rIBamhPULHMH
g7uO8hFTpPzqPmnNMNEJdtyA4bufpwPWe9e9OsVOa/O2+Mu9GySF1jzHo4WsVOianJUjkPq6jJ6f
dprLfCKsyLk3LL8zoPG28DocbYfQnq3VtssKz1IvpxzcbYzuDTrFUOvbwwII1J3xdMoQzGoJLw0T
gJ5Wp5R74WH/iHisrNADmNpLBMJZDuGPuB+6aUwWWO8vvJg92PTVXYshSBIga6UEkDOLkMeRDEWQ
6U3oaOFmwuJTq1rkJMpgZIjRC5sNbgX8oH/GAMKMeGbowF2um8QpYqBP+Cl3/u+m7Vhui2sX3z1c
EXgJWJMcbO5tXvD9PhQ2OMe0acvYgDb0mBnOTXQvZV+5O2IFQWqmknFRRDOAhPPSrfvTdpESB6CB
/9B7QnzGW769jfkDg2WGRDO+W5Ycsh3sItxQ5Ig3Nce/OK5ubzElLUz08zECXGg+NaUNtRH1POla
xsNl3R6WImiEQ7nFof/os7RjTc/3SQ+MjmfLhPiEN4dMh3nen3bNKnRFz5KnR+XXHxzgNkmrJDlP
W3WzhtiIgrs70SU49KM/ZB7Nh6dfUngFFJ+AHa8ayUe2hGF53S8RKMHskS7o6F2TRbdm1RMd0Kcv
Fng5yhpEWFBOsDNcE9JwaZlmk110PrivB/bfe29HpA2kZdAZtwKommIKMWAN3mzs/gEKyKjYZD9m
bkbaMoojBjCrLQmjFU8v2Dabm+l19Qm+wal7HxSDi3akbGNn06N34WaDqXe386r9XOVXyxyxWyV7
55QypPMf7PbnaZEsb303u3/3BA05YJe0s+i6sZ8Kz74O5E2RwS0JKwebrOUFTV1Cnm/32NVBEp7d
a+B85K/CnTXlqptOd5O8qC4onyEUVnGiIMG00+jhenGnKvoGXZroHGpAe0GkkuqD4qi3YhUZrXpy
xlK7ye8yIQpeC1rNCOML79zeRFnd3SQbRjfOYTCbkOdKdbWjsDo6B3Acop/h8w3ug5P3T2R2xlCD
M2z1FwYXiGxWpGdbe+98LD8+U4rtvZP3xCFrFmbtDeUEhhuIfwMG9w4OiDn3ml3lta/+3a/aDVrI
4+TkXSPTuXi14BVn7odqFqSAlJEqCSULk5n71yEuKpQcTLpyVULcSv0eZkqYXHXoZhyIKGjAWqoS
H1b8xxnHu4DlEzRJrlaiDSkjHTMjYCVcTXhOa749x7sStu8oXmH8MsFCQx4q8nSSsxkx7/kYxbMs
pt6OTFhN/F5kTqXAOzRI/MszxCDmgztUxafIAtTC1oTnHb53WI53g1fzQMNHEYMl8qF37qgrzteN
7n2Y0TIa9MJKWpERvzQ4SMNxEHi0ymsJ7nQtlYj5hG2So8r/OjeyVQRDSC7/tRZNZEQsDF/66f7W
gdghAGWW6HnnkZZOH8d/GZsuhy+0fTn9uIz3kd+5UzAM2k0xTNq57UynMkX5QPYog3YY/qyNW0L0
8RQf8ICZwtoznCViUs1YB8Zom1hfXtIWdXN7QUfsQBrB2OAFE0STEhaXBgB/jkHy9G5NG9Z7qPeG
Q8LLwZkBnXkhY2QI7UkWf+cFKPw4XOGngorBqaE3bpFVYC0EiCLbgWpSs7oZXvzSHco2osKsXEkP
Wui4t+XDTXoyNgJn1EszETTJ0xNgQbNIf6hYGFmvyrOhFHEeIibew3JUgsAy1loFXNQX8AKVDPDA
6vm81pETV+P0S2mCLwDnbOyIZy1rSMfmhrGB4sFgcM20IedItqKw5kK6DxvdWcK4vWUSklbivcoR
DX+n0J35ZSJ1yKGFyR7velUQIpPuGdTEGNZgOg3NVo0VaeOS/4xfwUPNhoszjodSlqzlXZRFz/ap
e0nzs20u7m3FRFeCLCLbmW8hJTu4+xsWAHgOMM3Zl3Rmehy5VDNmyyTe/dzOBlsWRDnjPKjot/bZ
ZnvleTp1v5jcVSdkUff+Y+m8llPXgiD6RVSRw6tyAEmIZHihDMYgBIgM1tff1ZxbrhNtQNraYaa7
p4cKCa8XnWdE1PyxalEggAKKMkc/d8kEZsfB0ufLWgNWY5QDDMKWloEef07BSdB32aozj+ZWgFyY
u89VFEV/nA+bt7PJgSWUQy4LWSxjmMIaXfhuEyCX7JfSfgrgm2TYaFscSANQRyq0gvfgme46TmeK
eoyy+65Xs+lvjEjsCqgOhYf5We17F778XSgNeWmf0geq8rZD+Ik6XD9Vo2CB3FMFr7KgawbPfuaB
TSGMYIhoZm9vvSbVcFl4S4WCbUlb6jbzNF1SH9tySMDqdhOcrGHVCL/mjX6rX7Py8OUWZorvz4mt
CDWIC/9D+2Z6HqqU5c+az2WO1zTqPsZ4Q3Qu6ZU6/bPhjjk2huAm5J+kLj2KQPbxza1OXJfuuY1p
td8L1GlLcbNUci+/AXOpW6SV7FFEhFftN6kgFoVJ2Om8pyd2pQcROgq6G4MEywCkgSTR39F+8uar
DW3NJi3nPeUfRBdJJtGdEkA5bbz72mTv43f/7/vCNtVwLjR5OnLzRdpq4U6xT57gfkIfemCHOqZr
oBE1HF9yapLpBhXqFLX06B+Ysb+iF6+XEnPr5V7HaaJawyU+AMTwS8ICEmg6UPEphg4UhplJXLgH
p8EHXIKes+MUqH5Tc0xjqr8pA23ndhbc3GKorWPF3seJTXXzzbzGt08H6I8ph7Gq4ftI6Tv5R7KL
ZeBYgZPY3I21/iavRDvtmJvUX61WztbgJCVf3IzbOENdXA7ssMPoyIVSHdOirbFZu4R3/bH2LExO
2GVXOcdkYVKCEXLuWWNy/YtOQNwhbxeiCHVFp9UAZ1Xc5Iwkyebnap6O5z1hx6Uwd6NyxmHv4AXJ
akTFanN5lCPPa+b9+9Y3iNwWtJBrOQp6dEYwL21unQZzWuPdlyILDKxokl6Yx4nP2hy8OZxJESVv
kdoJ2MRuW+ewa9W2JKXNJHeb9CfGEus8Y02fZwc4DFotR83kHJ5WOkHb/tWTYWXmnmYPtMfWJjMP
Ycb1yRErN9f2WvRMnZX6oPxADCYAqSSXoHi/aE7B01B3Upb558xbODPeLKlpVdsoz8LbvOpTNGWt
O+Y55OLGVy7M2K1etJnXtW5dTDH7Tf/KN69ei7zVwgOTEkhzO2mAQ1aMtp8NWlHmuus1PWeTrXs3
Nk0wm8zdupjTc4kpAbfKas608aKQz3bit7W4+6sFGJMCr57dYzLwMgpejFratvYr4q10yxtk5uwJ
79UZcI0qFDPcJhohqnjQxVyss7cWHJWZHb6o5vKbsZjCs7dbnb1TWLqskLgABIsOs4zrOnuVkgKx
J0wqe6lkShrp04pLnZxn2aQ5zyZLf+dUmAU8zufs6T3DXlrZGs8V/5PAAbyBZpiFyFWIo72nB2jD
HeIOaau4qI12DZzrq4NrJG6eunkVYi2ddv/qtf2717MxEe3ZqabqGx3U0zu6fEDa9Yn+bCwCnOOk
1zF2jibOLl6yWFDFyRXNRfPWiXrRMyRSNFMqqJJKWgxKD7yfmV7zbszGBnSBdsyV1u1Y8zJlt08a
7nLUjBEzMkzqPvAkP1bSVFL+Vbp/cWOw7ddHxv735JG0dgYCsLZ9UBpKiWALoXUoqcr9N2maWq4d
6dD5z1DuCInUDPbjTtyJ64FUq8sBZRQ3nNipBOj3YrFI8m2/YzNVJw/BQNeTKUWjxn83abgkd2pE
Y6wfLb0ezj0ut+Ie2dO3IbCZeR3X6Ece7ubYD8BvlMaGyUJ6BwoibFi+JjBw5bCF20JzhM6LVmbk
iE9gwuOGIJ0/8KF7Y/FqLDGwbeJ2fCB6vhClZ3a+uA2wNwjYxBjz3SijWe8VV9LtAB5ILrVPpufR
ZNbwEP3l/Di5swaYNH6LlKDFwXwcHF1J2q7glB0yBZ4c79talbOCz6l5lzfnOAkQeyQ7EiH/jl2C
J05gQ50hphC6vqV/D8kC7HTnyEgXURtXM9aA8JraasdnF+Y5BhAcZLZGqjUDU2Dverg3/uc4uTCZ
WqTn1mVQuExx++FWaQVAUJ95dQbyxsi9IEDIJQ4otfihws3sHpMNf9qQACZ+xicCrKOLRStjwROJ
DuvbphHuasaRXGgJd3yjOcwhfCVvdghMIf5UUeyVdL/KfrHTN7Fz4ozFKYJswiwCMpbhky1kv6oQ
O3XNHXUlykGvMR8DB3dZnJ3WTDdMM7bj8Dkq/RqPGqbU6lBZSZzjUWljlyzHAlHJH59wOBuNfpHW
OXeeHPK6sRoHwC29RXyqiQFvZiZjNNGlc6MgkdSl5ixaXsN6+pf02d+djUekMOPux7fBiSwMPQsZ
v8pOexTavQmX4DFo/eBWIFkxg2InJimY0r2QY/LEB96iI+utaT7Ht+hmfCIN+wC6f/QuwfunHJ+x
nHW609O8xmQV9eQTAXIGMbNZiMrUDs54iW9ZF7kPrjLyUX9ymP5FxDaocBat/u6r41XJ8oxL0P2+
BK+o5hXYEj+D6qh0cU9DmP0FSQqtSga+hWd8pQV1JkSUWVgdlCRmiPcwEGEoDSTwVuktfaJWPjpn
MJ99ajuQlaHqIFVAR31KrmPGiVO29FaAFE/mXzyFUCaQx9DZzr1HeqfGw9mvgcOD56jlkTvbBzLz
5uRILvuk1IKDcrt5zrr9tr+Dkq35u766xis3IR2IbmZndhleUMmMjsFtUAt74PGld47zIMGTm38U
EwUfKx3WqzdULXN82Aj/JvCnJODB0W1ElcnS2BQsGg4dqE/oZb9DYlT2wVmDh4vr9HH4vnKqE4O7
V6yL38Y5PgYdsr4a96cwHXhAYfFpFreDIjjFrRWjx9YTxlAdLI8C50kkBayrO9EnY0ItRrgN8jfu
zwKnomRrNy3gDTyhE7YITnttzoU5aBnTDkk1YApsPE5CwDFHdfqRXx3EESuWPSFseMcFfEVcCGS+
bA4stXyYByX9aseyY+c/DFg+cBM2dBY7ixSGfoCOg307M4FdXgRlq5f7HAkAOLGOjgFoAolSjbRT
wuaUkfPgj60iKBbsbByoO975zxZ50bD4FEKzMy/NmZcvl4cZdPh1gr+C2cZ3m9An8r++Cq9jsAFp
HUoeVhgrSOqlq5jyML8mp0Q4QMep9QUNMOGItBoesJUSx8O4tO5+EXWD55LSCRVPUH7Hw2WT4zbe
5vrNSdQFbeG9ofAdDRyfgnxhKrc2VVKQcoM5KU1+W2IYF0Ukb4wmuXcdkAt0hZ1c3tpLIBTQJA7a
hWpIgMxUlHVDKqDlWyNNxL2N7L5u5mmWYiLHG+OFZ3cPnyCu9wW9DVlZ+6I7K3nZmR5zSxdCjH/Y
3LOs8RFo0TpDrnrUd8gyj6/HlNf9ttZNbo7Eyna+XqSuN+5/P1ZlxxV1N5UY1PCR06pXE4l3h8tS
Ih7yHH9VYyiM8Jh/Oglmv3j3tYz6oIzP6xclKXWXGpVz/9rvImyik2s30IC2nGUgrUAfQ0f4qFr/
5b79PCz9npPbR7u9KYJr3PIOyADy4DgEL+M0LYY5YeqJGJ46P/cYtMJieCRzFUy3d3jIXrHZxzkB
MGb22BjgrQ5WMoFs6ybdeTfBqf3pbTcEEjR9V4SNiInmyvwfSPgk37TJk7bGtap4iBSWF/n4t/JU
Pr/Crg44TpaCfz+9VkEokw/yAVMBu1VoQn58S4rDUlpaCpkJwlha6muKyTx4pk3cFGaDJnphAqir
h6L8dBej1IZi5BjGcVqx8GkFzMO3VvAxBJQ2p6vbpcSgh2F6KyLxbkQduzsmBOJIWnO8h/pHjcBV
nuR/P01g7rZFlPZTT6pJ24I+J1iXUTbu7tgi4ASMcQ0uW6OJDdL9NtGGUUTAYChKIdnhVI6kJGFI
WYgyuNUJvbV1LEPV5OaJEPrs1XEWqKWqZGvDzfwl7f4RRREYVnxzWoOS7lAKdWvEXjfaZz8cQdwl
Lt3t+PX51+Vr67dHV+IyeSc/P31Jll97JuHPObpH+AlghLf3vusUQ6jIS1a3WPYoxf/Yj8hZ9j5F
+P7JhCuu3AcpL7exCtizOAmr3nYXpbz6QfVc/Xn+ftsv9NORaslFfwjJIC+66/8tCClM7CrDbQIz
t48KDPd6w/23DlOU/ZAr1LIjkHr+qpctAD9yhUXefwdPunsTi3rVmiE3hmeAYh8sH2AQskBZir46
Q/1NN0uF/IjBGd4YkPfwybvTO/7P4O2uv8tRF6Wg8zbvfOTDqT8MJOW6quRi2fz1Du2qb2Frz4No
W0sPtuL7GzM9QQCoa8iDapA3oiZUsyLzdZW/VRDFsYPxb8rqyOp3HjrSydW0UW99yLkI4ZgwzWXM
CcnXHwYlCPx5CY3uMZ+W553Ssb3BnGnjU33Dk0G+0SL6KETAlzoWYidCecVc4ctdyz19bveTBCzn
yUxS3qgkokOW9C8t1epLmSZ05CPzg+4gNWBCfzIQqFBHGd4asSE3prZ+pCV85MdteE13vCZZVN5/
tvh/hvhLFgPMLIZelPVMMT4eC9O2LLjBTl1N/Qf4qlqv/3sXHKdJx2oAtxz89nV6QkrOn9IR8tFX
LoPyGv72cDS4abxYsUi7yjD1qjXrPYG5BBhWcF2BOsepwuDKZLTP9caaGXqlGgOsocnzPnTVx0Bo
hoKAKfeyaI88bgUtqpk0ndXdWC75f7jKCCAGOo6+9RyoVMRcglVg3qNMdKYoT2gxFDGUYU//+g9f
LQbAjGHCamjfgfyMShNiLBLo/LIqQ2BlUlZ9zt1ONmBqbKFsnKxxakzXrAPG96OXlI2NhMZbVBzR
fOa/cTkVgEncxaEH2fZPh/wtrznKhsDR0PWBpaH3pVZBXj/yC1DBKCUVSPv4oSOlnoiBhF9h869r
lY8jVVq/O2/nZUkxBvaOYfDcDvAAmx0jCThAOFuAfrPeqNaNUDE6lUTNy3Fqpj4IUwEUwDL1OkiZ
nMizcNQOq2BU2G2YFdpGXhx4d8ZKVm4aTbBMQncqrE0FlS/37OTgcBJEgKPwRVbjkCYpjZkhg8jY
3bWjr2AcIBZuhKaoz2heLmhaRq5NSKW3U2C6oApbip4JZlEKgCy/lEckQq9aDid01b4hSWn0HQI1
jeYuBivl14VgjqBYibHDQeESfIKcIhGx9yNEEKRkwmE4qjj39LqG9w8cIu35JH+vCSguwj3KluCQ
MvvkfJrgfL5HnlgTY2UjFHCOoOw+70oU/UkaCeWJzDjx44vsXeVczMG+Ai+0j2A9e4fWEqDC2ZBz
N3ygQTnw6URqzot8QzbnWRCvFD8s4jTnBoTTglXxOr5HpoU77gkkU7AXA/fB3e5UJ8SHUentOXRQ
LhLsuJIzvNkssiHHC0ftzhL79O+g1X2XxI8Hkg4FRhXlrySWuNdwFOtM5GT8bCR6p3/MExFkjPKE
8E+H1RLE7+0VLsEA6IP/5MOAqebAIuZ2I/v2fABYMuAE5ltmwWNnhBgwjc0J/Jpg0ml/SwKpUd0x
bVA/frIp0SExK6MDNk8ONCfgSJcJybNiB7UjWY637tU7h9U5HWv5otch+5z6trD7fY7idl8IN7kU
8YXSZ1hF51x4pC/cs0b4mQjXZGLy+QeLGUk+8aEkdnHpNcLM+KCfPLUckmSRPj1fO+PWYO457KMp
PkQcbRzsB7ADRoTrg6Fl2O7eHT9JDyTJ/Et6NJFR3ABOAtCFyukQKtbuRZr8OdNMXo9QaUyWgiF6
Y4SvRF/7dG6W7vpIGpNB88WXNstHU23HprJkBl/M8bj0taxuXLaQaDq0CBpRrPsMhTe8QUtO2oFI
xZhszNT9CByN+KpD1QYzgg/aKOBSekhgwMiAF4F7EUxlxGI9HpVQi+2momkbEgACPuyYjZV0syMH
I/VhJOFxPvNLWZlq6xVqS5N0M8f02gGTZAILKWO1B1uymCxgtPiZ0oNwdUphoXCax+EBwLRt5sxt
vZM+kF8grbTsIQFi8T3cF4CPQyMh3ShYLLfdhKPl2o+e4EiAQYgRnrpQHWVjFV4swEzJrUZDD5/i
lxD8+YO58WQSbcAtkjMQo/VmNuvfuzSOsI20ZnxB/KHkLOl9DcNNhJ8xU5rm1e8hFYb8dqRXxFwT
eAo6HsYBsHyfwHMWUQeSH+tsEtCq+bn6DjfCTOQBVsySaDUqJtnwAQEnopYnzBQKHjRNGLVmiM4A
OkhGwxOMa2a/2ZVYwcMnS4o4GJyXm3T2OyAwpFWHUYes2j6Lsf4XvfOXC3hf3ja7yXXWxDx7ng96
AAikVqAoTLiZzgVZHFM9iwRo/TZvX6B3tUVtcUcltaM1zTM4/Z7/l01xti691uBNLQPVDDf7tkYI
ww8uCVH64LB+c84egMYOsTTpAmjkfdZQzadVpSp6tT8MSIMBadMHfP/47FXjlr2bIfHazd7DLThA
RNPeE/Trst+ZbEFe5h2qMhsLGktcesYNvyIcwQhTG8HL6Sw6iy0/SOAdbcSm56yrbICY7DjJmRVs
ESQk59lV5lt8RCMqqCsigKMKIx8/rN20DKpQIMSD9CPC0GndHJfRlh2FHlRkKGTHpfcadMIGzY/i
R24UC8azhDgDxW773BZr543uG5dPgFJJXyp2L+WL01sFGDDRv8uY7iQgZAjKWMbKYbWBQyBYj8mB
DEwr9h+Ah3LAGgu5AXDwKin5FKuTxhXKhD5esDxZiHYoE+TpxpSCekemnX/mYMyMoZYWzSP4vHBt
+hxxt1cEgs1EGVY+gUVZ+tzTictlo9G5c+AE0YmY87JirZ0JXSXz6h7W5/fwGhIeKnWyUpgJ8Gcw
jkjgphZx5/MW4ws7tYSqL3t1Id5kT9+RGzLzQBmafD2immJUdJ5DEriJjhndsA64ks1BB7CWv3Zt
hZ216Oz92xNbTCTdNfgpj4GX6VoJYJVeHUL3HuRs6FxvxF7CIucDtKDUM0T3w33wi/DxzeXim8sH
bHTgdz8BFooG5V86Lyl8Y03q+qvmCpKIsBp5zAszTegwJvEbDFi7Lg4hjDp7GEceh54oH7Zf4CQi
B8Tg6DUEt1ZQYgLaDAl9uEVxYG8GnlHHLpIDVHgD8+YcNhhG+lkxpzyRNf82Hx2l4ohAPaCnAJ+k
sCTscXXyO+psXwJbygwffSrIEFMIkrnFnGKv1Epu2ljws8EL6dcVQGqBMby9FCRNuHAPkuMZPHBm
E0J/IB25c4b1wa6YJTmakJwzhw3cAJGBlbdk8CDKCpky0A+sM4efGjSD4UEbikLrAXigKOJ3Cgc+
ciUCHMEVQpxQTfgPV2PaM85wjE+LmosnhtG0DnjZTF9R7TLGkWOGkEn49wvoLdbSHMOyyFAQkIWQ
imy2iyfhoBQPlEi4IugOI8UdrKIR4hVB3RyfKF+Io0rOEuQ07M/smETSHwzzc+yNG2BlDIz9QO4K
qy1SjrcfMI0JYzRcTBYmrCT/Y4VgKnWRbSUqGe/pLwZv8MaLvg8oB3FI/s4kBxtqBoyFQOIesMuV
chJ10agSniJMkNBBXUlk7RQOQLR4RAvCwBDlBteApwhnpMIY7QuKGjNkuHChAMYlFCUHSEx7GThI
8HGWw50wJycfonk5CxEUVUlPl7nDBBUcuPU0SQSe8e408bj6XfRnx2/BcfQQFTKHJg1RRwPl7w6i
sJnoIJGqlY50lw+CoXXFHuHkWB9qnzqMTiN0BZ/zvMkS8v0xOo6VZuHOcpMOdUu0nWUaI2wF9BQN
vp202Iy3A27MhMACH0UwBxcIx2fKRo888R70lYEgBb1Y5IwidkNNQm0EyhnJkwiR4DLxImWI6CUo
WRgr2hO7sh1sFHvkRH5a5Aredebocv0UPBlMCaXD26i+EFodBR0prGVLUGLV4w2O5hghXfhGA8tW
avFsIXoJtYB+H/icIdHCp03lqfITl2NJgT1ZzQeyvXjNtMQp6mM65j3xmgHUAUakm7l/pceN2UhU
7ngLZahFLWq6d/FawENjdlxh+IsnldxVd/2rU01fnCN2g+pMeUJR+40nk2pYK86fO5wWMxWw47Bm
T9suhp4qIqGvJbVVatgo3Yos61RuK4807Fo2jyCkegKF0JllKTfgpj3W9ssuiYb5oB7uRDv/QDVm
j0ZEERIR3WehbANhyUfmuvYhsir2nDvvVLL/tDDTacK6sSE5g5UCvjY/Iz3SHziszF93tBOhCYvz
1Q1kQCxwFsEPigzwzNJZ0pzkxsYCG829ULOFKWdNLQCQjlApin27fF8xDPZ4N0MlvDyVKcNNpZrX
sX4KLGS4RWqs5VVb+fjGhLdAVr5YybDe3vT6QCPjCPtVQ5dzn4QRXBavHa5Hl6BuMnA19m6s/jNK
G3vsm3kIc/IctT9LTvKJhvO+AXUrC6l/ZyHnBPkJG9lXBSczqx3UIXhazgqnFxa+3rOxroxKRi6S
CzN3ay6HZ7+DFdrNeEwFTNe+ao4Cxa57p0yq4/xFyOJA5r9y8mk5Ax+w5wFbsQgUa7y3pBLijVbs
slYD1kpxNV/gsRmHP4eLtmGlK3rCNU5YxcRjtiuXYqWkTqjE1wG8nQ16nEeHMcg0QiJgbeRpfofQ
VGl1yb+ujFXNWamqa+uhZ+vvaPZJ9Vlpvaba00r/BPaRKovv8eHaKUUyKNGov7m6Ch+EytPeEj5E
JxRicLPm5Vuf/x6T8AK+B/u5oAAiZsZUChFlWQ2v5cFTHqwTh9e/FHKMgmW0d97hBYoBLSVpF/rL
uAJHPSEMRn8h0FTzmvqzoOHBHLa8x4DSk9x8Ew/Uncui41VmdcoUMjDzwT1+/3Q3yDk5weKyf+xa
zd9bGy0bU4Q9HvbhC1vimJPmzGBClQbHyXWlMOE821WNGpM+aqWElz+3d1BvmUtKhdxz/Hj55y5b
yzLRKYy2pE4/1M2L0mgFeEXT6l2Jj4CJdZLZd2wEERqRLSHL8mGJ+9WfKrgfNVzYKN3M99Isl8Sr
veg6Q99R5byMjoOPYiVnbx9CJJ130E2oYXPRW4NGf7eG4DQbKLa8XumUfrUwT13jiJo3oA/roLY6
onLqOEf7VZivz8vBAxDnvuzL5BnXv5tQv0eKdgdwXslrUSGo+9kiHWuqpPBoX5MifY+vyf7nPr76
KvqBP/iipw1TsMTZrUfdw7Nl33BLysx9k7rCHZag68f0hSA9PSSHBGnQ+lGET3Avuu4Cb+6sBk3O
yJ4ug3Yv6kLS/FHq5j531tk/jbu/4vgfdmXdorIEqp3DWMdqHuXf2/Tqv6aVr+r0Pj4iTXojsBSJ
o7STmN5J8kkN3Zbo3CKqrLkilm9//8MrkDTUjORMbUEPCyJKkYObf0xaAbasoKzRdk5piN38AmCm
SrlFazo1rANsni4RZHTj5aiBVxZnOdJobFN/lyzCrxpep1dKdasU9q4wh6KmKi7wMm0sDiGxHML6
ChIJ0ADgcWxrhQEwS7beY/oobShTixZagaArNpqgQc08k+7uta16jKT/L2mi28sm1GG7nZtMato/
3Z9OykF2ny2T92w3OojZvKP/y4anEaz8CXL0EhQGStIXNcF/n7p1qijYU0iWFJ5MXmo4O1Oye5Rg
IT4iX16RLNHjFRACAaBAIR28KbqgPnUfAvbR/gPO53jGfLfX3M73n9Mb5mPw/sP3MpZy/kVRHaEK
qso/o4N8ONpF5FH8L4UTj4dJWQXmRCxZRCtkjCPqKgYwFAGZ137al9zvjxaxF7TkXw2NWANnHtyi
n7+8aY1Ce9WM89c7JRagyJnfcOdzaft5Ki4i/9kZ7BgIH8OQNm4QLYOKgNGxj9Nwlz+242W8TRq/
wjJrkBi0FpJwUSZfmH0Byk8K2RnAo3OIYrh58y/4EjZcOkCqMAbFQHCecqXb8ZNWegjw3BMcxaXf
ho9DgWxUpnUAICH/ypvro4J5AXROB12gbJ4a/FHHTshrf0XJNGPaEXv4JtnokJpWGalBYs98o1U6
zchYJ+05ajbIqJB8wOv+IOkkG9r69XHL3s9US7GbVRvG5joDwzCRJ7H3sPtIUkU0s5E+SBgmuQqy
o2zTJpSrs80IoeKCCiogFFKJw4D2clGCbROTrqC/amE4nxtIrvuUc/RdYLFk5vbXAFqIwwluyez6
OicouZ6CMefOaEirupxudds0Hv9DmWAM7UW3a9YJ6Hy2e7vjnUcXdzeC6GZWiZ2AnWb3kQK8ibqe
HY+ARNDlzUCgAhJJRkQBHnJgEgmWh13r435tl7DE14TdhXRyi9/XdgA/GB5FGhOgsDEtXda3dYc6
QEg6yYEa0MxQCDdAAAsIIsCjh1CrRSHZfDnu+qfSyiZXtmgIfYBuUPnhbVK4+YIigwaoE0F0rOxV
ENzRo421up27F3c7JPu0HpyscOoyHEtQ+Ttnh9XsEEnUCfQ5kbR6kJyBW7R4riXkxXZwCverO46e
CZhZlE1aZ3vPNT5pv/kp0a7b79F7R65x411RK+B5n4DhcCxZDalXlSeD3XC6d6g8vGECxzECpAvq
V0npOx0tx5Ko89ypXDyPGqpxQJOg6A5AnYcYlggRisFhtMvNfVwMz7mJhIVDN65jSbEQ7LoziQ+X
JNWodNC1dCb3AKBR8XEGt8Vp9kl+EYJw4GxDYHUrI+v6x2gTTylHkS6UoAgZmQQEQsZByJkGNTSf
54TzynpNOiF7j30ZIgo5zNG9oKjJj0YF7g9SzidO6pEvZp4AX9h9Kv8Bydk1YdxV7p4w1IDgIn6h
nJFSI36I/qEkQCfcxTI4/suXyj5vxIFEvzVpDQ6UKOaRAsKle0cXqhL+g7NdNMIiuNyMPccwvIEA
GBRWtz/3ADAgAP3ImPVqiLOJRqi/Zr4+2XJPo2KocpayalxHr0WvazzRitQYkz8OL3oist9zLLIv
WmsQ07vVnedD4AuhX9A9yXV1wOUDWGiGiNNH+FX5fnfM2/wwa2N1sGeV7J0zUEiVz8vs6+gBPqj8
pp3U5ycqabMBbwMKDo7LxOxAtqyYVosm0QdIa9coKHepMPjIa0LCiB1cJBtDA1j1TveswtnFFN1O
uFNCCcWLlMaMDown3dBH6NAZhZqk5Z+AYTu8e4dV/QexE/iMsJ+O2RqA/T2JPRclQdF2sOyfvReA
0qqZtDmGYfyFZKPoSej/jrZcQosPTUdWxR4FHJ8C/Q0aKVfG5E0kry0GwMOTbAD7H+UDQE1+B0dj
AAKp3PfAhwRD9IXNEGoeP5s0HcERivbgKGklS9XYwaNCz9ggYGO2al950nzwMj2MNT2RP4LWs3A9
evH1r19LgIQsBZiiGoaoOSjR328X1AVp/2ienSPQxdlm/ygBRxjSD7DHXtKLCPKI63omstxmUm8Y
zZ8rOS3CTAqWWxG4znVGc/nR0s+GEkSkYmGpa/V3uEYNVCs4awaHpyz7JLRq9Fct9pgP8AA10klR
/WrbOhIvwE9AcABjKRAFrWPj4w+wsp/7TKggMBNAIUJYougwRukcaooOHuAiIobYAs1e2AOvkTwR
yJ4kHPAJxgUQCCihdJd6Ggw+Jy26Zmh2MOS99hSGS5gyEQeQ8odeWdVprsczhS3gM1kdExil8lN/
QLo9YjvlxIKkJHNvW4eZDpnMfMypX0S2I0ir4akGSO1DFfdfWJ1CfdA5/bDft4zBYixSFG2qm6xT
RSILpQ4L1jiZvDgRQSKUfG2BsTlrgjxAV8tXShjznkGPEGLtSGA//eHFzNM4AL2B4BGD8VOeSv0V
uTP+WClVOsE+Wdz951PpiLHRYQhZrX1uLAE8U9gh0QF1+ZCUwGG9kOwBTWkGrqK8Rdk0Je7jKiqj
laRyHEdc3IaFwnbJpqlN184WuvCdc+AoFO0i3Qz7esjme4MJr7HWOrNWGL9ASl8TbfSgVVRCsh45
cib7GMaG5seoQ0hDZor6H27H6246bDZE6U7L65GYP9E1clCgDOCSd4mSWeCxBbnAGb1kA4lWHh7m
h7lauOJIgaMZPdToY6vGRRr8wlg00XVRlghMgS/Y/x1oPan6lwzU3T9GvVhi27bd+8EzEoO5WWWO
N8W5bZ43PWq2C/JxrGhQLmxOuBFv43yEGxr9Z+oeZhSzK50cL3F7dh8+4ujKFw6ivxU3mz/8M1IH
/Fd9Oe3jEWVlMQUkWLfVZYiPjxxGWx/ThX0bQ4Wl2cHFqopxAHZRmUAVDH5rJMFxDcOIxnj7iwdw
sENS/Py6yi+m/KlfzQeIiXryymYbL0xo8afb+lRKq7ijgpal65U8VGouMCmwZDmIdR+o+jHEoBsj
YuqSZY/bb1LjVZ02yKUX9Dednay/wS0FPie2gdcugld6S1FtIq+6jkFN+PXs45ajigihB1cxVQrE
2+b9B/U/k2jTI3X81BeAXaLgHhGV5JsLS7j0/0jS7kmDqULw04L3aYWk266/AFXBHp+OO5t/duA9
jMHUarOHxVwbH/wnm3EFaAlfOJlCU0LVst5zYJU+xZpXvNs7eO/gy9uK5eL7QvqFuDqbUrIKiBM0
4sYI/ap80Z9fGOioAZWgJK1Z+QXjzIPbLwLboD3A6dy57yxVXuE8bAmoXE7rVJbUydKr9itatIPb
NIvoHPeyEHQXRhsb4trXEbuV0xg4mA6rZ6AgSDUNkeg0NVRtmlKXPtEtMQy1fs9ZThWFnTkKj+AF
nRVUrC1UHs4TyOM4rE96zoPUJqKeiKiiRcL5/Zp28Soak4y26UDwC6LvbqnaytIt8sSO8SO85U6V
qrDRjHoWTgQ1fYWeL62F6r0OmLxkVPCfHYpIAfalMhuPOUuNKoxkgOb5SpxwGQh277AQtQdo4+VE
5cnq0HvOxuMbSJtDmoUV11+sCvCWWxmQmvgfvwdlX2ruckN1QzERLHUjzZuWQn9AgL95d9yIPoWh
jeg0U0nFvxKtdc8mKDigjqDB4WyM4QOFrmdmIvEO73FBikb+wQlp4HG4j250p8Km9mkyWJCq5gv9
Rs1+zZPrnyV+fON85b+yT9pOcaiJb/QnWbeHn6bBsDSEmREcL2XtEw7Vfj2g6bCDIRStdl2e1+/9
SM88pPb8tvvZZVaLTbP0V0sMl3sfQ7vMqQF9hm3YWNrMTGRkgyEHS7kFHEXDmr19g4icN+mJ4py+
dng0TA4IR3xqmtmMr2BTzT9j/0Okdv4psPueNsgV5n8qGvaxNuIYcBqAe2e2t9UV4z8HvLvCRotZ
bld2FuBCV8rsCLj/Fn8R6UVyCWvzW/A3pIxg2JVbWLob8H8/FQ41DAIW53Wbi1kf+ttpR5bfdZyn
1o/fBkJuZjvbCsWPXYA6pJ4Pc5uenxQjll/XfjuoIMmCFwDoqxEH18ZYFHMeoGJ38zCjGI2kI63+
HsHV2KIZWoT2IMq0/wH/w6kFvztpbejaZXU2V5qqgSljZE1oiwAaZACAk459dGzeTulh7Fz3XAB+
56+gPbz90g2b+vyrdUGNp0JPsNfv3ppV0IZ0cKvTV7QFxaysDuvrvDIj5XiTLIhuZ4zKpp8vHgSE
b2awEpuLJBwqcyiGdZx9Bk37GZ+dG5IXTmRSDxScg0YVnrDcm/W9nQ2IjhDulBhpJqQdbZKuStOV
RoDC44CIk2Y7cCV/A97EPeLWhmcpk/aKQoU1+1EV29DWzOfwMTgG+rkjQSusCCwuHHllemARNeeA
INuJ9BP/FGKZZBEUUHShCTER/pHIs2XXyb5U+bQcN8jCAOFEOYy7lCLd5u2fjGC6aQk5OP1KS1hb
LL2b80pomzTL0McoD1esJDIkd++ztk8qDJ2huEiJkBY3pyohZmY3WG2q+ysNEiiEDOwUyF94sEdw
LmOjl3QJSzAhImvfTq4QPM35p5gHaoU4B+oQRIfULXVnCS0JyP//hWkis8RonGbXEP5jjWpk6axn
8CGo36CRCVhEpyieJgoSDpBSfGqkKQn5eKwmokrAUAexQ1I4oC2JpJCSm/F4TL7NqvD8Hkk3n4PK
QCGr/lOUIcEKOUgB6SN8mVIMHts4HsMVKfDZcRgRLpLIc/Fof6hDT4kYXcggdOR8nvhkomgYbekU
PmIoplRjRWmITZCnMC9NlV6jHPnQ33wz5IJ5tfABti0zG5ZhmvrrjZ+mkBbpkRlA6gzxw5zMNyqi
4oKRrCkQ1q2LnUW7xRPbUfykR/Chuv12csfrZjv0nyvpg+F+UK4wrhRPdSmfEuvRUCmW6mC7PIYK
PLL+tSQjZNzFEhEXsumeV9JSbl3Vta3XNwcXVwc/xauNCwTuiihKb9bs/It0oo8HNVt6Z/D46gwo
kYNJuwdr7ckZRhQSN0ofhBalD7TMWyKHQqEM7Auo8/iIro4b9AbFhEiAYsAmSF33JVUHRvQjxZQM
BrMTuRDW5xoYwBAeHOTdDyInLlmgkBKgy0BkJjpshM8sHzRfpCnrpoU0FFU0kiJoP6GBetj6OWEe
klGT4OhHRZufQ+l+3sYGXk4Cywz10R7sjNuAJuTt9I78Shdf4c/0J/wKKUCPY+Yti9IAqeHCuBj0
QbWZWEYlFUcTIaTq5Jov5l7FZC6SUEDZ6TpIuuHLgRm4g3STtvspl4KeQ8ocCVnZS6kMF/ylRbRF
QsLBw4OCdOxQXSHcvcaCh8eGyUYGQrrY7p+8BN5fule+mAMV8uF/Q4IAzeQeKB5dOo3BA3PlQJIU
6MgBIwRIpinCKxusVfAjjbNosk7EhCc/MzcbGIcPEcl/VOwOeo9/YnXJrPSBKgBUGXAn0hPrsNz0
cxp5FN0zSZJE+oMVRVXWt/6uLzYNXs+tM+wt4gZuAmSm7VPfqQvSTDzM9Hs+qZCH8kn6LP3e9Cnx
XIPe9mdYIVw9ro97TxJWEWv881Q+m8RWa2011ugab0pH2Srb7AbZhPo40N814IQhiS13n7gzfFD6
H7XzDSV1k9xq/e/ZJ1CzaKUDNiVwxUDfIdgyZvOPuv1TXLePEIQb6GnpHb6noxiOKnMEsghi7rYk
6J+XJvP+vBO8acJQd3Dp4RdNHq18jNAZ43ZhuzcuAXl+hI07PdCf3+ePypb6PaJKFN/6QFnH6E/9
YM0sfP6KFLq0kdOCL/P6lzXvGidqcdWa4OJ/V/vfyGrVT3xpBAjcryaXyWmbVFxxBdKuLvGA6fcG
c71vgDka3epxh+Vt1V4d3NS2C18mpxKM2zYuSYQJmHV1jSDiB/4Qb4+CgJ//jiYnm2Ym6qn+h8eF
vjP5lIw3YD4j2t2s3T4d2nFww9qblj3gq/gofbTihHAqf0WJLvBbT9Oe49WK65Ealgc25ZRUGdsN
83vOX4RF4xjr9PWants11rOO6dLwJoomo9EIX/89Xi+/XBZ9zndcxvAXC2nPhLp/WOb8mweBUavq
/hkryvq51/nMRbW44QJtG2dcWGdT9yQ724svmf/n0ci7Z5awzynxl1gblTxCdAYOrfzVYDgZf9pG
VALGIWAU3/a87sz7hovQ0HUN3T/923Gg9yZB9K1nkCVdtO48tOj7QBs5RpC2biO6nHL1352AegIR
AfN5/z+ezmwrkS2Lol/EGIq0r0E0BBD0nbw4BKVTFMQOv77mDPJWWTcz7SDixDm7XWttHHx/hiZP
KxoxI2Y0arRYFq6n25i0WOpovSYTUi2KFXiLRoM1alNIFDOn1eEZzIdEbpelXzebPuBWozVy1gzy
0ogsMvWpUUZyno8Bv/6IQhBOut/vzLqI0CFSQOPgLaIGl2P1R5AKGhu4VH1nz4bIJPI4UWoejSaP
jy0fkBvfxpDcBzUDiugSo2mJuK3XekSP4hI8DZ6+GuEgdKGje8ffirFneEMoYNuP2R8DNU6dzmz1
zWJzYokxsKvNsa3WzE6sVSEaVVh3+oEQ43qLGGIWA7yLSQ2lEKiyQENE16ikAQyF/0MpbM+zrNeL
x+kYD32c8XePYj6lGEU14EIFczSJEAUJ5zT/s3g8pJKHiW8+ExxFWBMtpL7EtEeQTQ+Hv8090hBK
eB9TKroFSz7EjAFqFbOllwJrm6ZJkmC4KgI++P9MurnIff45DIaQkZ8xTnY6dDifxEv0f1oAlwrZ
jP1TC5PkFd2YBtshmVUCWDYOx72gS+apvuS24mXsdix7TtGAYWQhpulxUmn/Znsh9gLWHyfsTwAV
TAlYQ63hefAQup0owYiSdCVJ1IkaXc7BLmyOWpPHbqMxcmwCc6pFvOdGh+dj5UkqjoEaLaDn4XAF
fpSfhQ02aDZ5Ra5zNkwwzLhXjCw30uliYNYjQQ8DXhu72Uk6yZDb5XigzTUawcgno2Kw4QSpLSaY
YG3U/XJXSa05InW96hM49Xhw6TBIOIVDpsF2zzJAc6jyR/TvjWCVcMeAv+7vGTrJIbLs35ndz7DE
LpwEAL6JkYq6h5QRkXMp+I8UM2BOX+kRuVD1H7pZUWvUWLNazeaowWTiR03HnpfWVneQm/vWzM+U
+LpHcfO6SN0IPB8jISvIdE6YYDNpyWxAL72Rzy/mLo+0pbhEb5ILZZ2xpkh0FpvM60VlhIGQgD+H
+MSP5hd5dXp3G/3NHsgXqC2/tYPrZsS7y2TB/wcpgNl8H7HNIlYU901ox8LrtRB623f33StL5dff
aJk9oztGPCefvZrdEuZ90a0sDHZ9jb5UnFL+kP+GsF38gpZQ98Wdsic5D7SVDGV8xJSSadmt8O8E
IHLM9NlEqwTBHN1VHxaCYeFLI8c7biYEoeCsayDojVoAu00st77T5iFqJbuwq/ZBNDAEwETkfYFS
bPisMAUQsZ8hQIb4dsspFBxSa22fTogNQXyAA940KhNC5VW5Q68W+zsw6uhD1TNCCy0m8wVDhFV/
1u8T7/CugK6SIceTFWVtCcufgYsdI6fhlukO2Iu0SOHe77OoTFbNl+krzgHEJULJIREfS2NkjT0g
0Pem643+0CuiPdXgmEOOBxJ2ZEVI9Hj/XfIslnXVF+VWpHkKygRTcqR7TbDUQJ+qZUhlWHpDCFSG
rWf8KqiMLKlIbGUExS/SMSD0o6hKqsZq9ZbiPs8gXGRRUU7xYZE71LtDAMPWyjct7VXf2y2w5rDx
VGHAxBk6Q/DkQ1oFCQl0rLdwiXLCItt1FzFQS8yhJEMfNL0MEOs8ImiUmmXN4psI+EODMMvIutwt
8HPGx0Jta8Sq1NtJ71iMiOexm2wmBn+CBFwuYzODbOvN5oDUvzMuGdgxv+FKnMJVge8/kI6LxyMW
hZFJ71OAoW0TH7EQMMvYIFKAx5GbwDvkgtgV/b4BhJMnYLDx4aA5xkjcOBqdUbR8x5iHPvkVn4e5
mHHGDV7lZfnaeqQPEH9emjvW8NedZmjJk1xdX/1tuLnX8TmunfkHOMJ94PgkP9//ahFyOWHVdhlM
EzrAglY9Vpla8JAoCYADE+4YoJB/8RJgRSZIH/Jlpp87FU+Nf6egPzDgxEH2xTaGauOsHFQon6a1
xpTY4AF3/zrhRxAn+gKAh6zeD9OkKL8wZCAr/wR3P0RtbwlTYxjxkfsFZSZzZ0+cwBwlGFmvFKWd
k7HD5dfDGmi+h8bTMbwLgKg9UN+h/grDGwgw4iq0zy/JE+MsLJIP4HqLdUMpN6qBH+SFUHZ0bBdj
J/O3mZxiRJRYeiMFY4QjE18kd23zx8I7LphqEX0nb60T1W2Xw7kJiNKDePjNIO3HTHLhIVr1ZpQG
0yKKGPImky68B0B3fVGKzMac7PEw9PgL4Q1DRrgpPtUNGioau6ILw1qhrzmysvwfMXQf7OavEY/t
0r64Q7DnrdHaoRPIXNci9BACtIqpcC43TJiAMuYVFoNHpwsqTGr4JJSRh8ZzPybOuWBZjdhyj8C3
jj4i3nzUopFK0HyCcHYA1HP9UG/UmctOHyDU/SDL6Nz0ZthhdBplTOrQlJGcdaPu5HHkCCUFsp3+
UWY6jww6Z2E5jRFEEpuKGQJ8bxPzjtxQzsNkCAGe6ioB9Uvkz9wh2o67NxRX77tEHVoG8LgenFve
8AYRpzsiw2K+CyHloWbqa3PT8mnzTIABM2wVBsx8MV74PGMq5JBhnLQpal2nDmzC12xdZE0dcKKs
9nGBsCmPA9BKPpbzTB3TDVNnoPwr0y7OzRNTBQgxbvtP1b67sAal/d2ejzhUxtaxoZpnkMwhat7M
pWM4Ak+Y7ctXON/MXPHD2/e45cvBIFCGCVACNDdZjEyUJus1kt/swp+gxjQdukkB+EyeMuXjL+au
CuLOQaycLKQNmDLrt3n2DFpikFF6g3K3O4HxKex1zhwXySwZjzO3zK94TkySAEZFbjz24yamLArQ
NVf3HuWJWJc53z8cEleE48kF52/D7bhpuYXEqFxdMomd+VQNX4wN33gqc9RfG1dbwNlzk/JLyXoA
bvfpia8jDDdgILDjbtRleJrukylXOOARNkcFxNSZdDR645eq+fL5fvnRaOTmZ8vIJDeUY1F5T0Zt
vXA8+BVntYzyZ8/JbkWTLnlX1Igakwa5DCkQISC/QApz5Ay11pg4Ei6uBZvBvTrlp0kISTmdq+ec
jta82CdDuRCswjq7WtoHvqipuJoIB3vwJeAE8blXaWIheX5rl5eqenC6d02wfM1tdoC1RmfQgS5e
uupP7P6wFd1DNqYhSckOXQk7mhh3PsC22On9gMmQm3n6+4QqOLeri9vhlKFHEOHze1R5/ppjnKEZ
wp5+KGoz9roJ5gHNCOJOhs/PQ4rLPSmUdkkBhOI1daPPK6MpnO+q3/9u9PUxhAYWB633DfvURL9i
TqCpWToeo7XFiLwwq9PgAaeIi18gDGiGwyxW2lliqMUyXxrVIBMrjBrgZ5jhtHvkIXG8UG8hA/mU
A5Z4M7vLebTWlt2Bph7ieTAYCcW4th1Rkr1fLotYXdCC4ByojSySUHYolqNr+Y0L5AatgMr52NH7
2aR9dK6A2PQJIO/Rou92sCRDVsPClPEMidjGGtQOn65+rrz42Wql2kAV1SKCI9+diirVZ8ufLr/4
XOOMvLpVCRO+aanVbGuoh+YyrWSzcgZGpmRerbqfuf1CAmmO1bSq43Tcazcd5Q1J5VbXhe9TuyLY
M1DhpZAps3mZF1+9N2Nda3FcPZcDyfAaBLtjoBnw49YnrWQStPEa5FUPvkwxfYZ5eI2KqC/2qSw0
aCMrTX+h45yn8lcPQOK+H8qsxsIr4XvhgQ0Kx8bP/AUC+jdBBukGbsDUwTDlJ96he7BHPiDbpFVk
q5wO/LGuZ8ouu7L/xay+mAoFhDUGsflyKCL6i8PZ5iqE4FfRjq4gUF2E34/+LBWQG5CfP6QGRx4h
JQwNKJNnONxc5w0MtTq80PdODfHo2Wp2r8Jw2RzVN6pw4ajXW0SiVGXGpO8wg0IGm3RUlYQa2dQF
Tjw1vdknZsL0k/bPOzol/HWdKFtFX9jt7N/oX76rYwTAQeIOusLTT+IQBlBglWkLK5ySD0PlC+ox
nmYnDDE+hMiE5jeuQMOMx2m0+uzWIdvLPSYN+EDaZEJPysLeue4lY37i95Wq0KZISmpVk91Y0r8W
bRJR7kNSCZDkG081SMhrq3zhFN4iC2WJvJoBPKTARRm2bx3xZlSiL/mdq0DwJDwIwWyGkkN4H3Ux
omgQMZuTZLQYt7oT6mCYaqM4o7f1WoOLmz6stLWtCXbX6Wf8k8T2l4rWo7/w1nhiDhUPy5lb2+gj
KTK00fkNGEYtK8WeySt09skd5R0M7MBYJS8W6fQ/Ma24z+wQH+JTr8SYZedvlWavxJ8HDLtORn+5
4QUx/nxOluvb0ngl+MOeI7uNd3OMq97dre2FOBMIFdJpiPS2/nhL7ev+SBb8gbg2e72Wlxio/jW6
j9zIpDFRT/IQjiYj4+B9K68KWo3YRsU24zeSUWv9kTTVJLBY+BogUjkWbXLXpkFK6U38JkJjcM3z
yjttGVMTrDMaSwqbQVDY0fOhCMSe+gwpBS1hwFFcGn8lmhmNmcbYNIz0jY6CdadFnIXtvM6Gv2qH
WYwc+C4oPn8BmxfQYwORij88Leg6eJMKyDGQb6qk1VCm+1jSKUAlD9EWmwbaBAQTyCDMMfn4puic
74tSSuH0jWnhg4ECuaycPpgH64Lj8G85fo/3nDgRuhwchpww17rx2CX/B9uKshmoP4RhYdQV7PuL
7SErvDbL8v4fiZ+2e0hlbQecBjfGraCsF45F9AC5Ar/hgdDj9dDjIE6iqLbAq9gKGWP/NMjmmiyb
OEvB19kC9/IO5moCfIj+p1g9aWv+KGrMmbMj1Lhd9Coyw0CG8gh+AEv+kkL6sUMzeZiOy7Mlbymz
xEnrkhdNZEVhIAmy4E0W6vLW4d3p4qz5oRAsvkmgBXAf/ltCiVjIdywiG1pZX6IjUI8Lr/QXVxLR
Usrl3uAxtSD6zjnmw3M2lbdnAVE5XngjUtXgsY3HZtA+U1NLfD83p8sjBextxYmRCQNrSqDwIxq0
IRho0RuCt81CTuws65b0JTaFFLHyWdg6JKe8p5PEMr/ykirQ2YA1C/cnwCHbfRyPt41Ld5kShKRj
BNKpeeSQCOIVe2MplRdScmMV2aE61T5pqyXzC4UK/mmpCMtP+6uxcp/pCfwTRX/h05tUmAbOgzyA
bLYUBinF1D3jppQv/Ajfo3xZYPRA1GQQq9OlPgk53uD1aJ/9N2OIwvpI6hPS7hjkKgPiz9Fbxxnc
W3jjap6CVR5o2QsjGVS+8tzx3BBRgkp2Rhn+B71EASxtaokohlAmxxyYp6AIQjDHFEVq15rEB6JX
PwY13sqg8enJB4jlfzq3pnMiHYGzSvwBeKDtmPf3rW9cgzgPK907ty/wvZfmAVwPP85GRE8xVAhK
yimoJnbdA1AaSYc3WRWwXwk0rgNDNs3vDnCfbqlVWv+gmtAO282wndFNhmEJOagDZAea0w0SH5XW
6fEzR+6eeNFtA4XlzZDNeQBOJH/oE0Wrjw4sRmSwfwEblaEqXdCSFZb10v0GoS7Xa9fdDGWiXjg1
v6kQawlwxbzUjWr5Z7jrVsFHnEHqurOLEEUuEFkV2BIBJDHMMwSGDgW7O94CyOJKpTjqPbRI83bl
YF/QELB7wfoYaS3RqZhumkVIX/N2hlc+BEScc2yGPXTXz4CnMGT3C85l/vRQm6lMldaz/zxD5tS2
Gifn2qs/AwYEUmCshIlGi9FDj+khhtPqxkt1EXooW//rnGIf+AGOmkePM4E6HQbaF/Cad9GSy6AW
eNVCeUiVv/CESiI7YaO0YV6JtaVVP+l0GdxhQs708iJRDvVqyqASLj6jGXttgwvEA9OcKc5Lo5U9
SwK/VrnprXJ9kfYeElEuDKcyyTa/gV+8Tp5DPENyZgMBgssLaL6/UfZHGyQ7a6K9zwGfXpModiDD
HF7bodb9BBpTVcqPqX0p/TyBc4frEEK1uip/rK4KuDZK63RJSnTiq9HNPTVAkMSaGB8ljw7EV900
4BxpukGiDof9aqOTRASPNi7tLRrZqL9Ujn6HtW+mcAG9oF42/gAFI7X8ers0XxbxGMFxZZi6SMp3
I2I25/oQyWNFZveHNIqSlJ/HnvloccBqnqTjZwwSkC6FWOrDPIon7AdXsgPkPc6BIGQW42W+B3LI
Br/sSvNaPjS++QcLTpnJO1hur/cx0nPO4pvX857ND2IzVSy5ZD/sO8TkE/aDjs8cWhqjuDIuw3Ot
wimE3nODVVlk+awKfAgdIavUimuKsnmhfCiQQbkg9Z9MEfw8oct6T8+UMPgx6oB2EIULkcqvEO+k
X32kxSw9GRrRWItAALDJPqj/TK7gy0ec+SWGDYR1TdUY3vFGGGyKtmWQwRFvcINgtpGYT8UI05jO
ws8dvJ0TT6jKb1DqVKyGFv4nwxVIO+A2jF9JbkOfVFxh2bfxsBN0urxQ1A0YJ2/Sslp9EFyAI/Ao
QHfmuNhOyyBKS0wrDWQ1unZ3sFth7aKBv013j/rdDzzGCkycfhvb0WEjMDgJd1zHW+edOBwZQ5sA
VmlC5dSg4Y6C9m1HUvlnLr6d+3ac2hJrIkZ6N5R0vs2pDRIvsYowNY+p2EnJi6DnoN5+pFk7tCfH
gA68NXqgfEB+w0Dq4OuAOr0uXeFY6DaNu5DmIkEZWjGYdZiTBDzL3tICeLaYn8m1sI0F2H0q7leB
sknudJvSV8jYdHws5f7vhgqrWjl32+QKRThqiRnSQg0sIdWDHXLRUZfMfbI//zUlYgAhiPPRcGeL
pWV0z7tr5E8PSTnGy6UBWb54gFkg6uTf6a+CYczi0qfkpeWiXn9F45UCb5KNrtU7gNUXZZQrY/KV
axsSr0ZYixICFFQtP9qITHKokTL5sWuqMsD8R/ys4Q2waImmPknbpCwjw7tLLZz75/yVgdIUzeNr
GMTqUjpIOPmkaeS+M7jsdLRpQsPyoff1FtCtzHfzkET3WUQLHHnJQpo9Uv1nVgfhmqiXsSrb/mK5
vOUlfed5FqepmZZhlBwq4h3VewnZOav5gyXKyObz7ziM43SYIJPGe5jgu+FcnfQZME3vajxcmau1
QlIHcBiGlOB2UUQc0yVY6OnlZLFtw2O/zLM3+td9XkORFw8E0WgCserxpX2be2Fwf2w38I2RqvBF
BsPpWK/U803z3F2wNY195GgbPrbDOZnEgns0tHM+idkHHRJsHM8QxSqeqiHz+2AX9SjEWMrpVBiv
y4o7NsKH4a52lQisMYuAsfC2vcWC2IjnE2Ztcl3K5OE+ejlEhW1rAyv7lhbvG0Sl1/BY6VYXr0BX
KMG8RiUsR1CDAbfiSVzLE6Ln9iPEifCeRplI8yywy0mR80rNgopQY1WOClNtu86Fpka98TojXwCG
hdqBbRqhPRTIpFKYVenrrSKx7Bh3sh+Wv3Z/rc18ISUNfQBoGz+iMKUJlSAtJckAztFQJ7qlJkYI
Vm1rR0CXkrhcHxdBBn0/j8o3i6APviU6EDdO/KPXEJPMt9k3Hk7CZC7Fm9CnasxvkBQIJSs/oDUO
sLNra40jxA9Y46rABYGzAtJMLyC75ZBhPFJ2axzDJVklJdrHODj7fb8NdjuRdSfYIOo3A7VoD9Dk
1Wb1/SWkyWwUQX+Xii7/07kSYFfANfoKFAkgEDc2quO1AL0M7ijJbKfaZl1CkcNQTPv2sKw8gKj0
QQTPMdbQLYEwPAbEtmVNPYmHuBS+Lp/T98mVMALKs859QcWMlRiqRgCu8/s06gBZh5a2v5v7g2P0
0BSvBx+HZVCSSrCd7VswmgRxwPewNMhvEZQ5P8dg6premvb4FXeOK2566J7W0F3/BRWbhjRdyDQF
Ecuhdpuxi3UXPi/3v9bM/FSHgRsImGPBn8iX1Ka/KXxvNKw3bafr1HkFmYmAuiraW0wRI6BtR98D
DGL6NKxZln5W6t0OVBdkhXid64J0aNNeH5ode35qM+7cMEmuFghuEvg1I8zDs1MsoTyyzqvga6pG
8EfMI5huimqxjSsaBQwEvdAq21MHucnrJBXmfrxFlFZWr9Fn4tfeGY9JH8W48jc5xW+R/SJGVzTo
s9AXsWhjd0T5S6KvU8zIjLzn8E6FBVqIIZlgrhumuNny+QmFXN3ToE9Affyg7nj/yIhs76RGLAGH
AIjDI3f/AZrEjWgpQMVKab4vaWFx/ZrtzB+4j4AVhA96uld9d/OMyPwuE4JXVIqKeqg1rkt8X+qh
UskHK5bXC7/Zajv2E1Mo0bG8g0l+Ra+UeOfre1eZ8ncGd8wut1+6Qii2eG+//Bid5j+rbyAH+Ql5
rDWpbdVoWeU4FkIpwVQIh9DzstD4RRgE04Y7nDG58Npx4l4pR9bYt0aCwnbdaNL43Txa9mIDh0o6
Z9D5zbYd+oNX1yw5AZgq+xkWVx9oDtYHQHVfl6v/cFdSKIpQJLqFwWV5wfrBvN1+4nEzj5Za1SZs
HqljMUFnHi/YhBQ+KO+wpXtxe0pCNH2a/jSyEGmifcjpHKdxOJ8+VSk/2mLRKTwNmq3GFWg468BM
nuorqIZR2hoNBs1LEDIhmctojXskyVSLoLnjSnqUZnpZ1q43p1mWCixqCPRGDTADBN5GcJ7Tnh7b
xb5164f4hsCSUuLqCwrP5DQ/gxpd1XMrcIvZFVJhxcma4w4m7xkl3SMt9WJ6pPNeSU1DeMqIoQHK
9gvYIQCdvqvATpoDB3r1NL/5grZeQwsKU/HelQo3bhU2EPtyO7XA6WB3KP9ATTrSwbWTcs2/qTf7
kG+pL28aiBQw4MW/i5BvkkcgTB/Ba5P6MGqlQybjMCWGo35O75lL172PAFHNsKFE3lQFjoGoyY+g
Tm/YCY4lRmHlkBoTvByE6F7SArhLNd7fYHoYCtksxQh7diBpDvzub05V8ft+xtFg3rvqrtZ2c6VY
9h4oZvzDOFvi7w2S+CuLE02oTQTwa8ErQyu5ahtyAq6ucfyMU2fRhZoek/34cl7ctLRJJ7mEdC5f
AZbFp/AitqQN9bQOTYsirj2sV6GV69G1pRoOjDG+aUHOqf7YBvqheqKY+l3w1GhE1HjAcrpTd3S4
wAZOJo83mBD+KDK46NzLC7Z0P22TiUxYD77aT+uRHWAeAKdMu0J6/BDQArej+kBU9kl74i17jxnb
g8noc/QmkCLbR+cqVICaA94GmfRHM9JxDtGfSoy4V0sAtZSfgWOAPBt7hrigzvFsQxe2k+YBpQbb
pBTQWxL0htR0cpAeqif4HxMw5AHxq4ArTzkUdTPejOsMENGeKZ38wlFfV5PtEJsJ9IrMaVhCNe89
La3cFA2yUXyHaculQZk2TpOZxbC7Fo87LGd3WfklqC5edsGltyGCywrZboxk3ndQQdcGAY5hdf37
+Bf9EA/BE/9s3uG6ny4YDJ7oT1h8D46PVfbqY6W3n94huruFpXtI61lh8bFGGeIzqg+2j2eg8sWv
oDS67f7c/w3/kt/W30fwzZ5d7IgLRpXRBYLauDrYjH923EdZldnWMbtQeFd3VhTqTUfX8gmDsMq8
MYYZsjXoiJfTU/sVgEiX4h20DxpmSHvsARKXW9/T8vql/87sR7ozTAQt8fjKqDzcAqS4ab7RG99H
J0Yhl2kuP0ToPM3o0bdPs30GvbF3BFb5XGO7t/ZZqVvvrD+jAylvrYPc3pKKxf4GicVyVZ092M7J
K7vay/uYfD6/0oCZ7Fvfp+A7AwEXH57en7iUe9pMhGLSMV57pwliVehEvLUfmp7LP5Q0Xlj5aoIe
xQ9iJfVjo0LwfQFLWbm/rQf7ItO8nZjN/18QovxJ9sewwJCRu26RyTQQJ7aQoRZKKlD3R0KBgAbW
FVMFoOZ3LjtodxUaZTti9123MNqmhRGz4CpBES/Z/h4x9mPw3jozH4eyQVyGIL5D3fQTXgBdodIR
NgkU9jm7jXHFh/GW/CSk3XYA8HtsvGPaKuMNSGX9HyoDFCIY9FJoXoYfMSSv3vkQ/qyPcKPT/fiT
g9E9guPC8hI4jG/ndyRE4/0YDurqAV0PEtEiAzR3wyOzJyDCQgE5NssEiZUxg87onu2D95rsbYhJ
9e7f8BzuxhXWDJdfvFdqtPj80X9YowPwuF/ddV6Gc4jYnb8xqcamgYDv1+Qnq7XOw/39C6Q+yJ7p
b1wO7+5PzXqzlr1Sp71DP8mkf4p6zdnJCsfwgXL+bUBXdJgPtfiKV+yMHqB/8FR/bRoN5EScZlsY
xpbXdHSHt+sayUgYcX+qJrJJOWxf83KG1aSa5rg/qmfAp9Dl5Lt5em2d5bbFcWpUmo+1+XtayCqj
v0vjl1MrxwQBTtQrq43tO1EudWVyo59gM3udMxFw8YvECq0MhgKcuBYqgDyN6qq4Po5fn1Rl+kM/
FqL85KGvBMKzlSsSAUwEmpwoUv10UdRENXwFXxweCnq/hMMomLRrnQuo8OHbEjkCXCgZJwILpd6e
EPwYFB4R0TnNOc1Q1G5X9a9gm972Ts3KMKcT73rArHCPy9Os/BMciEQArky31AcGH1bI39t3aWVY
Dm8YbfAZMhsI7ZEGQHHG9gGUbreVRVRPuUxnE5W0l+CpFp2bnP7w0G63KSd1Fil9G5koNmTi3nzq
gGNxL+V+DjUBFt6e4q4WJNvPVvSQ+SOjLqNz1p4Sm9RDRgMqU3jITxqLURlcGu0wBP3BBfCtLXzF
z3pADk4BkSoT5vpCtdkU/pc/53PGLYrYMDIGkX4CWgKe5IfAR6otp2r+QU9ABTPE0wAqfMbTWlYc
qKSmQysh36dcmS1eE+kXBOOmR37jO1ZO7RztG7ueeJTBCZm0l2CwAc79GR/55x3eb8oMijkIEnFq
wN1i4nUidqjBWyTq7JzqIEuZ/WHxR0rVQZZOa91qKjaIC1dWHP4A5vXJS74MfSjb5NTcJpVuOS10
tjDHISUDtbP1IE+8VwBy9hM4uVkMnLgV3wpgKR/W+BF1YayOmtViVF/7B8i51vUtYjl8A9XC1rF/
Ulc33N+rHrDv++cWaSmYuyxKffSweOtsHvfpQ/bWKfdecZe9PUfWGpYabLS4lj56xhblut0wjayx
izm3wEcNulGkamFPzUaSFTJPHaUVYmPc8S7iaM+n79FnfGKdHTnySelvm9JOaby3kapkVbzHI4q9
eAqwg9Mm5BB2RtYbL+kBEgIi7OIr3bUPCzWXYTxSCH/jts9kemoYU1sjQP8YW9SXSS4JihYJMTtB
TNaeFjqKD56a6p1Xx5Xo3DblUp6wxtdfwVa5lx84NbCwCHzUzPxUvBQpFqUMbPkxDmWH9FwVhbx9
ykRRLNgNXZVfZEts9x2mKuOV0bMxW5Dp/QvPt8q/ztHmUbk/z5Yb5E6cV5UjV9UqpJRHPXvo7nE2
f1ovXDAAdHtyLOX4JkNTjn4QHYx2ibT1pfmN3AGzedKHlporzDgyE/XAuLE/Qhz3B50ud/qFmnwx
qS1QIU4vA3edaSYBEDWyy+MfomF0PsP3xzfUB5nOgsbLZrgZOsJ0z1d+me3nJvoNYeimhV4NRrMX
Ck22dWmdUCH0v6+WZwk1bcQNdrNL8tV6j/adhwlyAtDs39F49Iat+F4ST8hNchmcuKqPEDNzy4xU
z9htr+0/v+AgI+o1eJ3/Ar5BJ/K3X4DRfBn89UoLTBkv+fBI4Xhx4c1qkbqSXygS1MDufS3Nnb+a
xLTrD4B/a/YRmgVd2CdhHYnIbafO7DNLzsyKIboVWMqJrvfeuLNKUkr+mMP6kSsUVFpvyCLZAtPy
+Nxv41OFia81GnSKDzKouXPEnxYPqBgeurlY4i7Yj2vIqHRU74NLjfTDbai83B89sas4oMfkOjrI
duHHltwSNn68f6LCx5nhmFAxpaxXUkL3l3PFO64dO8MhYDdsKU6qL9iEmjCkoALyC6wVexs7+EIw
YIsCTnO7mFUiDLiYPCbeCo7l308b4HRAImLwpaQBjd9JkdrRLt5GN6Sd22gDJE/oYK0L4IDcIHwC
4bdvHNq3/Vx/MizgQ16W6l5U+yDcvmJMEadFY7hPCBKbtajUReyzeeACHh5Rfoh+kZTQ9hZi8IkY
5mul94cO+XeudgCeJr1Jbns3yXF+XBXaO2QGjuwVe+Wf4aaruEIRZYXf1VcZW3Hk9PhyyMD2NZoe
WtsgN+3ictcTsvAaVdq3zMtLPvHr7+GGKFco0SEkw6FMElZQL7uLRi3gmfgQu70vIRUTiilmR35F
FIopEcZgGzxUQfMVxiJ7MA2NLeqgd2BCt9l1352bt31EqbofCNl0ETZlNaodVpqltmH8RdjMB+fN
VaqymBpu2tsHmj3oMmEUf4nkdHIeVN1cYY5uH7azTp9iR/M1XCCBmdiKsFNR5ucvNIAdaATa7hxV
sukUVCVvgV/Chc7pcRNqBbrvCljouxymtE0VTIesn+w7bJJWLdMMk95d35uRmtizY+e8ZnISG9Dt
nktGYdsoD58pqafjJAU1FSSAGNNboBzvBDQUmim2La21LRZ0yqgb48xlXuEJLWXVuvUQ3/XTvO66
bcBF/tdMr48BiPMzLq1rQzFs9jSYsjjtuU0fDgFRKlVt2r/Qqf9yid1rLQCAPrVrEPfwOOiIMGWL
H6JKmANucFAoSl/xVdXhrTMEd1Si6Lch4U0usTvhnywpMo0Jqvn78x/y+3+zv9nvcjtiuiM/36ci
9BDbBGOoJuzPGujMmx/VeeAWMPa3AC2C+OaBsWBgEBH3loKMzHfzY2YC6kAlqfRVEnmKGJZ/+Tle
NqEae8NgOjCClD3gfNhlM39FIFx6McfZpqqULpwt3TNkehSkJnU9J/FXPnrQ1Be1IHBHO7TO9uh5
IHuI5ThEN8wSR+yZgXF6YjFJSIPbbE+G3kCuD46LcL3GjJjrLeyS0LJ1UrX7IDPXLzBFUn+AHE5w
HFuism6lm+cp430lmtkzzkvwhAQm1/81nIQuUZxnQpU1fv7jnfgez8YdsgQFJbIBXQnBAj5iG2sa
Vg0oblXDqiW1TeEYMD9uGkyKu2liCS9BqVVLUMc7dBWRqbToFB5TNcmO2Gm7KzQxvhKGP0ff/WN8
g1YaYijR2/1+D4ThjyFdqsX8LKwGW4/zyk7ZiRtkNa/xzC8lBXO80TY+ZOwTqggU7hFCzxvzPEWr
1facjWq8u19Wxhpz3johylhyC3OhQ6yswRlXZBuIbI6mmOEER4n/8jODziYdtLzv4hILAany5AAd
WUgwiWBMcF549FGeiKW5SVdM54B67vjtXh2lEg24Db3PPwaPuoA3kQ103/4bieESQ9g8z7iNVMWD
lfWhgObfMIhmgiI73w0gv/lpofKGQwF2ZIc3FYdFP4wekDdCn5UbRWWf2XsiJzbIDyR06OnrUzOL
Go+wwZJ8WeDemJzVG8CM0BlA0k1QFsIzGde1dNysb0YnDY1U9GpdDM8u9Rr6KkMPjPQdWNh9HRv/
e00PU/Kdr3Vh9D79WlcGv/MDRgIzqq2osiCLxfLN5joVUUillnJhSFudY3RQyHyqM6rFq3fqecJx
V/0VzSmPAYKF2WawZ8Y3+mjcdr5l83Ir6CpaRlC8sA67lwSF+sXtcj8irz0hIAC7ajMYx6zLgYQk
62VCqTiJRrxG4Hfku54mC7aHthLV6GKTo3dVZL9NK2gvOxT+6anZAM0Ik3GgsXwKwbz8meMcNN5/
fcPiclhROjvczQrxNinjgKzzfrEtY+J/crO2JV0B7mDJiFnncxt2mHrYCmmJN3yfFZ7IBMup+YR2
dgQcstY+wZntlCcP7VHYDKftPe5hj0wLAyiIaN+nLxBegzZT3Nvn9g8JzJFDEn8E2+d99ponMOsL
HlJ4oC2GIsORzml5WompoFL0hNxXmleT4/SdHJwBYkUkTiFP31Nj2gaj9YCczZmMuio82x/nHxHc
dY3nau6JRksZ2A0D+BC3znRx2qYSq3rhSCyXipyARIp+kq8BU32Gf4igoY3CWAlkVj7haz+E6Kph
HrE/aH+98KzRVgMG8o7gxSGfqQe57SXp0/mivQahtIlSDEuqH9pn1fQLioeMoV1c+QsPBAKzl95+
AIgneymEp/hvMumy67vEDMJH7Z/ArQXLKKidysnuGd9UI4dEhe4le31wUketD26iVG7ULPEUGszt
Kd3vkttuFRWuoDauPKFst7wdngHEIE1YGx8tuP8itzq86Z8hGuG8u3fD+pnKgO1Fe3ab5BtBLupS
jsLVyRwolWC4KLAuHAZDeYoqDUjACU5uxpevShZyB674f6thleB7bYVz25Un/LHeduuDbqtFZRd/
XYOAvR28HCF00I9qF1Iysy20+HNjM4JC9t64LKGgjC7LAkEnP/A24ZP2W1a4V/sL8nZMVJndBL+L
zfwQv4Sl5mST16VtNtWzr9Vr0IkAc1vWtgJbypsFcu7+KL2unmlCPNdCZDbCnBBwdSVMLaURj++V
raBewjG6HaAjvOUTW7CMG4kt2uhYwWCthFdD5os+2gQCtCm7CEJpXTT/dnZ0BPZyUtU5VOo4tp9X
WjCDhlUfm3FhOv0vvie/RmBS9/fB7FnP3f+MqJi+p3lzrxT83NsJrePCh2AQsHWUgWkSJm4xKPR0
DxiPRkdwdm0RCG4qIZws9Veg+v1vg5UA39QW1W3p+ZBSkrZ98Zv3IGX8AmBmtLLtNNogTKSNJORA
a+NMs+FSRI8g0RGYEwzS1wnCbtSHzEGZuY+u7RD2xR2oUBQPbahwGobfATSNbJGl8TBdrViKZ8i9
NFEhqUgcweOIwTU2tWQDFG+RwY2n9kPb2tUbC4/F1lEeEOuANce5kfSfQdnqlUQvXKG1eH6wUAvm
L8BTsXpkiYB6YlJ/sPqnOyGY1IaOmYHKw6G5Sn/L9huDJ5gOzRso46pb1AMu0eRb4KGEVCx6eDeu
/XnIn8RMmHAjjt5yKQSRkaUtQg6d8olrWBqsQG4B4/AvbQuZgW5MkxNEGO8iZ8L9CHexWQJUqBvb
xyncf3CXGOcwTp/ZVwyGodmHZEI3egR+RV+jNfnNWpFaA47mttfD6gO5hnzbmM1qqG3YlD2Qkkxo
rtq6gfpOj5KBdBgSn+9t9EhrNifnqQ3xO/1K/5iMh7xzKIXhc8rQb7BwPlK1VxxMX3uqR7bZkmdI
qnvClU+KpTTXhx8zOKtcJWPROUDiEMTq5b73AFEGUjx6xpQ5BdTYUXNfeduwsLlhunf8hi8sDYVb
eO4TGxCd5r7z2WPVhyXPKckobkLJplFGQ99+6AYXC38eXBERZjWgqEdHke6d7T8Lt1y8r005NOKf
qEVSnP0K7pjqgTs7gA4yz6tEZvdtWJ9UgMDjDE1yc82EbI53pOxGMY5qIGNdqfAIBWcfUDIBS7EA
hgMO3XjLi4FmEfm3h7IHuKeN+2nCXdSDQQ5ArWLSGD0iZvBIeoh/ag6YjpC3VJ8GA+qZXFrQfvoJ
yAXXTwMu8C4oJs5NhwVFWdB0FGII7swXtrQz/0Hp7xehiOlNQj4ml8SrM86l4j217+t2FE1baxGo
gdxaHsDnUOr0Vap5JTSLY+J89mUaJMmsL2zk5Up7GqMpT8Dvy7int8AWrAttGz12uckbDS4igQeA
SCzHThQDxI8OSgKaGXuaqExRzUMqsBXz/TcOi4Wz5eKPq3KkAiHI2XpdTBmXC7D8Rjm2x3k6EfJS
iBAY3st6BBuwvyDRtQe08PICHuXKkEQOF07aidgai2R72iqCUckfxYCfVqE5hQ4JO6Sdp6CmvQRS
NLYJ56zabsdanDwKajP5u900l53mFEfDHI6gNS4jwDMFqC/KWzcUlagkBoUOFWDe13f3/X1ykvSK
QeuBTmSuHIIwKB/2pfUShckLYLO7pJ8MCTZr7CPinyDLLXcS3A5AB8wAb3g8BEGs+NyQBjl6vqre
4Il29EP80LQdDlCt02hQAndbePeWg60wCaIyxpIsJ4Zry2gTa3y/PQbaULUpByCtzuCxrJh9hJvp
NkV2kxSdKG9qydRRP9RJMKcWAXKADhQEwUloP5ME+KF9c1Ox/a395vkfe+iAYAP5BYDyLWwKD5sC
jZaZLK98MhVkemhvlrJH8Q5BO4uzNIiT1UOnxEAxnJHCacK54LJIHQBzPBlzlq79TtbqM0SwauGW
bNwSgn1lhPhkEdhwwbTkmsPiDxOj4OEX6GYDp8KO5ILGrS20Q/NJ+PJMVVP3TdQhDkBNJVVwEViX
CQcIYFx54zNQRUxaBCCAtdeKwIcQHQAmCpMOI8dkwuRTyNeG1VDjHHqkl37tWfBNcFIzonpQQ+dn
pkuBC+4tcTwGFuiz4TrQxL1G/6fJa0+axBXdTZ0ON/RN8x2NykN0yd4QjkVib/I5GrsWlGluGnhL
U9HroxCaqVbh0vFYjoj+RFPCRE/ddmFmAkevH34mKrQ6wzn5QywdAe1x5JNjVfn8StMYp7wtU3Xy
2SW4R78DdsO/+IS+liOm/bhl7V0OBOQ4tKZu5FgtYkOAaDmMDvCZz4HwODIdsgVFVEDUzJL2bKH7
oZ8msfJRvo3yVcnfyKSXr5HZCd3P352iBEtPXPC3/IfC8nN/1eY7N07O68swVLBhWRtJRHBeLzQS
vDK31ztVEDFg6gwTpIKXs8ZyDW0V+rBK8tlGQQJhMXqUiArCjOQW2AXD58/ms+TST2agVfrVoUrV
Bfuy7LbNpNo1a6cyIQa6/d3cANuvhQoUIlNHdk93n/dB4X54VQqm60j+XySXA/yM5gNEKrXW6gIN
iZ+G171ETWYCtmzA/fDQpOaeJ9YUrvAg28N0K1h319+n7CO8won8Ke6brUV8niecrpRUqDvGi1rq
ct39mu6LUe3RM+fAtfEACq3jvrHisYXfp1eqaLSTpriMlGflI+C+SQVGOnt/j5VFFcS1IEdhJZ/R
cuYE+fyGRF4se+zieJocLKfHdEQG54ivUOjhBXhADa6BKyKrAKfHn9Z1cnYF936GJeHdcRC40+u/
3JFSI1yHMW8OV4C3RqvcZ8HqsPrKn/jgjFQEqCOqkQ8eR7ic6/k/0pMrcBGHtAMERP97W+p//L6B
vnukzusZY6AR+T+Wzms5dWwJw09ElQJC4lYZEURON5QBI7JEUHz6+dp7amrOPuNtg5GW1ur++w99
4qyECHPhi0Ih/UP0TP4v7pxSGvEv1negeHyPeMrxmfmCfGrqmb8X5K8hcMlSkWXHYqEa4u95cbmk
KX+yDNiPeGP87axx509b8Ldo+St+hB4NiJASZwqHno9SrOSuSdX24E3lg8klBXrYg0Fx31+BUE+Z
ulF1yxqRp5jL+m8pcXf+rh3bIPwWYTyLMYiUYFKfPUNJac48YXqKYRhEu0lnpkJgFmXsBT7Sn20i
XE3TueFlzLHXJh3jsdaHJBD+fbmDThRNGS8ol0Qu2t/Fcw6CgX78avKB/vnvW8XZL/kjjWIkyrXl
BOXDCgzK1XbOfxxPB3ED/1rcQDFMkU/MZ2fI3YRTmDGUlHj1inJVlAZM4wlhH4vVjRC3qE/MwIRb
YtJZ1b7q6JFKfIjkh0smuREkc+mMUg7tnHn/WyRkwgOTf4QXIQpYSQQ3gxLGwoOXKDw1Eg6PqINh
AkpLlbsfqDg+ZB5fXvJFAMu/eHSp2Tc1USpmIMTPZH7/UXwDFzUp6Es0ucKZFFs9lYgWiTd/9KSs
gkzopr1drNZ0a/JlC/bXCxaZ+MGJTJmSASbjLpYXlo8loewNHwwCyuS5bHehUJZ+vTYCK24NhY/5
j5r4oWARXoNU+FMD3WlBpY6mOXiQ3m4OLaBF8l4k/u3vAlCFJD19SD1CsovfWmixiO/kZ+TuQdrh
1uvbagrbsV+Ouz/N6CkGx+eVgQTe5AYeTO5oh9BQ+Jew9ZTxdQ8boc0Xsn52lb8DaXhwr7njgYGl
snA8d3O5xSnhH/8wNPEWBQGRrF/Z++RAvfoqjq5CtKY3FP0UxyF4qO437pVQCZgg69zbTQg6orfT
aPjADHGLF0xbtJpJv4KrcBlZwfDDDvanFmNPkV1UCPR36l8V2ry2bJi2cb7yr1B5pdt7oayT8bTQ
4+UsErK4mMJzVM5Zl9B3Cs4UwRjkX3N05Tn9V0CwTw7FYK3qFytiQTglL1vZryVaOh/Sj0pmoQT+
3niwoXtyRciAE746LaTQH/EHQlEk2jTZoIh9dcTVlKeFa5vBodR6DVIbUnwItRFLSOEDwmJ08UV9
4mrQda4r2dNajkwRCh5zuI/PFZ3YpWewmIBu6KcUfgB6NzdW3oufv0B+gT/FXmqOCDHliJQNSQqt
qdyozJO3kXv9YUmeR6XfBHDWBYIRR72Kx7FNNycFr6xayTER0m7C781Yw8XCULzPQGdYKvSEbMB8
Jfnj48jq+PYNjl2NVUJbx57Fjo9nKqa9cN8lI5uxxt+J8uDQI1CFiypAHafQXyH24X5LAQtjgS5k
e4s4kvj8tCBSbbAhCh1f8UTcGHdXskUSZrbUQwb/kqk5aC+eBJL8FXvRbtOsIKuTcNDYrb2IDsXB
tcOZ9qL46jgiAuCclJOM3EV8mOWUhbHyou6U68b+yid5Iap/sccXDJrERqojW1oPQYmk77Ek2dc6
rhI/QwWFgpg5dLlbUsUUZA+ZHl5luCS05yA15H2YGCQ3ia2Nv4ktX5dttOgLZREwkNAK0ij4GeHK
a2NuCdCY4Snx+IkvSE1KpTHVgA+4U6uCF2nBdkxYXaQ4Y/ObTm54r1/QkZjEkEiICgE3KKDn3RXG
hTJfNvyC0SjYCIcKipfyRbn5CDPCPb6959jAHf7b+0yNwcfukSInwzZQbvQWX3DLsTFS4QCjGgYw
v8aWgEk8F4CqnCAkl0Dn1Rjq04Esri1H5bhJgagdJitnt0VS0wgxxKCZfD5ehhuToJ+V6pwpODFc
T6PdnNTteRMeVjnMv4fznFW4T4sRrR7gdCanx6Dje4dkCHgAql+ws4/zwwNShnIyU+8Omuzo00rx
nnjwwzxzs2V+Z9PtGrb1DtN1K7BCMsY0DAgGH790F+fJ7s/jBWcYDJVgOX7QuiTjnX0Nz5PueOcR
VXAPqoUF05dMACA2A9/SBSbif5g3BpsJVuQwx4P3LxlhMwm/KsN2iFvUFCouE2ltepQoAXVcr3bM
1p/4smP0g1NQd8ObI2cZLioAiHyVLRQuSU/b3xfaw47aa84z5xl89lfP4p2N8TXCwQpMdZBN6v47
KBbiYvMLBoutjO53wKj3r69d9h99/rj/kiZR8mfml/0zdFJ8gm7xc1vANI4HNzwQqmWlS+6YpuC+
V3nnZFI1sbbu2OdR55By6s8/SZB26V13ozYpT7uZ0bTsN50d4Znt4x0uYXq2m9Y431meAmsUCTBc
T5xiSWjDe6D9jazDudk+lZ4qXh7V8/Tly05T23qNh3778GlFX4khk2Cz1yTgu1YPHSfwr2531UkL
jsYPMAWqRHirtXN7DSFnXm/h8zuoYE0llI69J1V3Gr8G9uvs8hqtc8dW3uG3dN8Awe9exwrUOlZg
BjCqYlJuHK4UoYb3Qlk+aJphd/ighTOAddtYq+F5tnwbfnqW3xZHBH1CZQHFoRmr0N8SX+mrw2y0
izVG2qXbqkNNXZGr3EssR8h3ysvvmE6y8y53Wz9A2afNSRkJYxQJSyadnJlry2UK+XlED7XzvZ+y
k4Ec/VBNL/IsWKb3SAcZOsOHrZVOmW8I1KIJE9fquzV/Wn5OGB22jJhWDsvS+a6Iyc4UocS+SgdU
m50L0CdIf59cNazpJkSWpAsSkvq3UjxA0UVAWD61sOwPqunYmifkcFxH07PbqdeoWAqLwmh8kEOm
Mu1Disg0t6uJOmKfqbGsgyVNtJuG7loFy8Koq7TftHM0lnwgqVj3vaJxE8ozxe6+gnbRY/rx7t8p
Pjg8LpSlXGTlgEeLYzR2xieBMbu6TaCYvlfPS1yP8f1VvaviOMlG/XlrQYUpAGXGGHtRpxtJHh6+
mgteNbkGDSYurcWH3i1ZdCBdsBGGvx3GWfN77Z3JEM9mH4pkF6QGIiokW4KqvKi7xOZMCW/vSTtu
pgVMRyVgrzA8NieGe0Uf/3DGpBzJKoamph6lxx8iVRrTzbjPUngpsT7sdpHIfgaPcfvhWy03J08r
vjtu/gw7o6Nl2g4+VeXKuafOpFzl+7qfGL179PyM1UWqDAzD/f7m7V5KIoFl1+G7bdeQWCvyc9x3
UKHealNNM1LzNECS+M6wZHiverPaDrOtrvlqHWmF/74FeekniXt7omZYpPAKo3LwebutyQ+0cM3O
Rs6T4sByGmu2S9wHfCnKYY46DHYpADq2pbleanjpLq6vgy62ALmjcZTCe3mvM6/ESmNV7M+Mk7E7
xBhUmSU99Mg/l0M+MINH7rBclI1yTHKHJL1xCXNvfZ5iCRLJnX66CrfpV3TdiCT8EglyxqIB3VZo
3GjOMGCD/kpnsTtazJ5vc7jG/j3aZd6NWSIGMt/JTxkzKgNP+qJu2rH5snvYI8/m19chV8f3qL26
uK3SvqHNatsNGsp9luO1V3HJQPJP9499fS/pHZpt8Zh99fkVkk2k/jxZh/0n9I/oNX7/VJ1+0ptr
3vb1c9WQe8+7oy5pS88V5kbXsEKw8WF+O8hS6RVyBkUEXmqutr51Dkrtn0e5RJ2O2G1eVwz3yN1h
W+ocsu+gUYNb1Tdfh89rWL976W7Y0QbPTt+K2+YeunnxnSoH9eElD8K7dcci06Y7Ugq6gG/Ufsa8
K3vexzh0dtHnA3jYnWnduEjHT454zeYHaVPUiRGcW2Nj0r47r4FsMY/gfcquKwPI8vGa1F8ia9XA
yA5P001gtSNDOShdyU3ZopyB7PqsuXiFrX5MRq5+qbpXZp16M1RRBakT64VsqrZ+7gThOPrkq/Ms
Xxaf9qHproxH5rdnTxSt3eFV2ejwOLND9hFVV9I+dJ8XlyYEl/LnXAHxK8c3PiDj54XS+0Ci3TlK
7tW0H3fGVDThl0kKiaHXTK05UiHwsxFdJMwawnb38K5XJpQo4sjG7fGHgTDmowS2SEf/y4ZFpSU9
ZoUmU6ISBGURBf57o7sSoGeEFDnAn73eFAAca2G8EiNOUKF7zYCFZws4YhzyusfgJNBQQUS4vDHM
wVjx34B7hmIluntiAhehoUGBH8oMUzLSOG6WjO3EvlZUHqI5QiZI32p5LhKs2QTjXZyRMxyDONRt
jMVHjBcS38WdjGHJRthmMrabnUJg9GV/whC/ZggNacoT1q948MD6n4mJoOh18DWSiYX/xcRSkk3k
F+QziHpHSGs7mSbK24mMo72myR10kS7JKS/d6KP4v3Pl8NWj5sRDhasPX30vrwx9AUW981ShWbY4
du3O+sMlfnoVSMTdlqAphWdveQ9HxSg/fqcZSNUyR9pycR7YvC8bNezCSrn6Bvwmkou6flOGFClX
GoqbS8VQ29dJ5lQvO4Gl33GyRQIMzwqlRKRN4w4mnMS2YTgKJec1+KjYQrEbtrkXQFi86L4G6Riq
PPMrChj8NwZfHp6XkxX21fAeTAnhvGKgGGeDO0GI/B15M0PjbKc17+m+DzscX/i5rGsn9Djo1pFB
v23z5udKwFcIbkJkiRrn2kNC0QnyU3wtbPfZDYw1ZkNoijoDHaMELHf4PDyBq9cTxXm/hhnRN4T2
m3hfoirXF4YwkG/udm45FYSjEwk3u+9UvQ26xvQ8xsCmgUb8tm/TNxvji8xa4KRhY9p6G6VdsSdC
qW55UJusIQnp4zO97ea2Mua7BWWNW2+7F3rky/TFnVljb8MmaR9bg68ZKP3Fd9rxMVOnyqxpwDG+
8btzg64AjF11zEvwyoGjw53q9a/DGxkxR2OehildwaXHNWpDjnowRDkhxrFfrKcBG8J3i1o1mZ2H
zyro1G5KrRliaqZAByiE1GIxsLghyzFw6oFBgkHZ4MNnx/wuAoF3Hj+dW9gONGgVSH3Kvbq5ry/M
Y9jVDtUBqsf5G+g5EVnnT9gxbCQVeBHQOxuAxwvmFXBAAcW+0Rcx1bw7uLdtq/4jFbLvW7iAokzo
xh0eEPhB9mVWdRzK5RalpG6rm51XcRYRoYXQ0HS4JUjf26dsXE7zBf4pjOwZzL0e7ncXNevbaIeY
1tnr/ptTytfDTxugj0I6aK1r/BWebIDLDNTBb3tVOzQyt+nb8e0XU+BjYdotaKRt2yeGGFancHwo
B/RxBZLFaoKXpfMMjASloPFiYni8Lzi8yv1OD2vFdsxr4CTCrrBx6qN/gCjinaCVTs+BeXGrzC4Z
jv6avfPVNdtuZ9pcPb3Vq0zvOuz2zPHxQ+WFHxKZR0iqhPaas4fB89lfE+c7NJi89ivS636dnGgs
mppVWO8fL0/pQ/RFQe0/qLhBDwO4szD4Sq9YPfltfGYlBCJCFruQiZ15FGwdgC4JPW3f3M+QEc/X
9ov9nlpQTd0nrA7nndFx+moVtxYdCgaktprdRk71YBcpuAOJ+6LQ+Lgl6qP76q4Fj+O78dSTUROG
yTlLLHCs7jxtN2xSRMCIjWOikBGafg6IT4+dQbfy8I2xpB5Pxi8gLSIvziNO0iaoVfZiLQ+uUP7B
sw/Zsv1yoVl0+h38zZ0cIw5IIi9H01z8Bi0nORYfyMBRbT/is6ffbCgvuHuqXDcejppdPgf2Ddqr
J4L0BVtbBTRkc5MSiMZXlJihCbVZkv+aeTHYQTv01VnL3zEISt32w27X7hWS76TNypfnAw54K1b9
ghiUwRuCDZKa67yOMjISVZK3Gp6k0Y72cQovn9zwT1Dt1bmh2Q0OFAdrW6LCOQ86iy7Mmq/47nag
Ibdt7l17VYd9Fn7f/Lo7FN7DShfFJ5ffYxPuRx3Lj2gLLdBZ/0Hy1cRi/MxEG0qZsn13GdKfvyAv
nWUl0a4DU3fSaQlz+/bCL7VYzIpJ2WsP2v12QR2ENTPGjEDN8FVNO65CbEjBXDNkioTkWpxtKeP7
g8m5QXYGSkNDnefrDMHS5NYKgN0vL/tXA9DAPhzsW6nAALTKzitbYRkxbZiB/qOEeoaDW+8yF7Sk
FP9JUqSj76I9+LmTe7HDI6Om1ne6TxalCnilR7vc2bQm9TvUJypsdnRrjqVLMIv6dkrmsJ/xDb0x
rkswOoJipa4M1cs47lA6EDw/fiESK8kNjro/0IRzn0OJjoDCwBR1ifs+Kstd8Gnsd++8qY7iuafE
146dcVpyvw4Vvpkosb5Bp/K7W6NBw/lXdwG5BuDLeqRA3QxYvASyvBsy750KL2slvCq9IGJsDER8
n3XW7STIRk9ELZB2WHz38MKhnA+MDgf8qNKCO4KIz6TU3WpYzs6UbjxbXefZeNnI+G3QQk6LHzLP
8HnjifvtvCgeqq3jiHRvoCAw42qQ0T3bTfXM7o5fMxXtDGYSrVt4naauCYbztM+pw0hJwQGSb09j
HMVdavNLzJb/mx+v04x64l1TOXzAfXu3T0jxi/8H+17UHly336G+oGqg37iONDOsd9H5GYBxm5I5
y0NugFAanoqxeDbkgGdhCk1+0d6z44ECXJABY7xGq3OmC2dBI247Rzq1JcmJcINcdXNe8Olm5b7A
+axl3xeP+PghQj4sQUDRWCHo+rqvZTKt5g0yI236DLQnlZO6ubjtFb/jKMls1o9oaz2IO1cMUktb
SzhC6LSHfNZZqrjNx45+Nu+fxtHWZ0bALQYA+CGMRm3/msDZyWHy4A5JJwK2Qd6kS3fxtvkrK7VH
RvmT/ShM8m+DNMe31NpRdLBM/Nb7Zu+EAQ5ogUsTt4W96NNblMeHS2V6wc/5skKh//V3Q2iEEz7/
NrlF7W3y9l/Q8vwXYOWVZyjIU7fB+kH1VFgl9guBbAqnAsECJAM75DR5cJSa0dfyrpo/wQmTjyhy
/2uFZmM3PWJTfHUUQAI5RrneXEAbUAsQ6xcmn0+ZzhdmF7/cP5kh2i3mM8N2wy7QabmRBrxEWMWv
FKGvuGZxLgyQudlMWd0o5tgmTy037B+hekAv2wuPRAB7+GJrE96u/DpXD3WG+bvI2ZN/894OMjc7
BqwHVI32twIua8M5rShwX3gXXLe8yRRBnFwapgV9XuZPnif1b0IZD1XTN3+5ddkw8cnnEW0XMpgA
Ia+wSvqvfusIEfNhTwDacrubbr+G02BguqNj5Ba+6LObOjh1x8tPiI/L4tyjHAQXJHbzhjofrAfr
jpfP5rNhEbce+GVVoOFaLJw9vQEIrjfEW9GPjBu7bEtgJTNWEqmewPHMredxgXfUVLxsvh9IytAG
z0PadHG/yE4yxHlDf93qtXO2HE65IurYtJ6bXfz8oejkxDppLmu1hYDeubD6DqqF1v5r0j+PalGl
6/NmCbfM6kujoOzDsn8S63Uq7M7oscIa/+o8K790LgSh4sVFnduAjxIm2gLRfs6pWlVgLcj5JVmm
yNR5DztZLSnJ0WjRIzmP1D22jpMrVavzNDiBqOIns0tcsevLE4DfPZvOLcaE1Qd6Ea91i3sMzyQ+
zTp7jL6vQwJzSW6/uci3M0db3SDsCot4dv294z/a4jiFUQVBBTnMHTWC/S4clG77HuDWbSJWTArk
Gvs737ZPzzEyBQgffG87MCRzUhjMhQtnnP9BkJwi7T++GltjpGorXYlOFuJUCaMYSfngQ7s16Osd
odmczrh8iOqbV5uhekTbi5PBT9fO5kPevkuSqJjMCTPfCq5zFYnEWtWdbe3tmy91ao/fFt5UqgbZ
4Au/IxvRBayrtXt728tzEF5/YUUpNhU3bi8XvlHUtOUozof6ikKLesJFJqbC60a+ZvRydKnacEkr
Q0HAXVh2C8x9XNhNi9mLEu+EtT/zv4ViYQd/cd/Iucqvs7h610gyC+SxnFFzRe3+LDxHs3NOSxp2
W+ys6LSgRBEUg0PQAKCPhfhd/j18hZct0ZZvmhNwD2VR2G/5YM+9bmwgN2r+HoNWbCLN8r6UXNJb
toLR5/gCwmkeLgNPoVahnI6gUBIJ+IFWwKiakHpF+Ar+vBYFAEO8Lzxv0URmYprQmyYB/f5ZjL+T
X1xIlDu8tT/a2u/l6/K0tEadFnwRAuUgXNIJyHk/1ubl5iOeSHXu0L31zm9mLGU2hO0vWV+HTVRV
bvnFqPg8fZNmIkFbN0J2Egfn98AJ8cfxvPdyhCdIBGguOVaaO+JhO6gjKiVGNvbGOF3mgx2ssqHB
zOE2f4BJfngQAdlw/ZgTCAHm9GJoTp9OwYgynpACgf/ZPb2i8AxzUPehGDaWl0FjcivQ0t/nnTSJ
ZtuKWqbbhebr/eQ9cVemTXXZ59jw5OmhceYsvjsVI1ScsVwLRXIJXTHlcbW99rrSog1n7M8bo3vM
XY6Wk4ZqtEoIsOlSaLW21Bd/35sCCArxWHNv1EinMo/ujbe5bHAmSbkYzTL66bA0cKsXEV/BqKka
EBCw53EFW1gA5AYcKf03jHdrvQEFw1vnbiuHisOeAmBA20hd83DzHi3tIZJhyKzDMeOp1GUj+sk3
sqmW3dcs3xKKPcXxnyhwTezt+mWrA8XblieeldtI56FA7ye7jgmPD+iUJJBTBo1rTCOaWd45ajT/
aw3AE3LI2mxmTkrO9WW9+GmdFM1+jXUxMZnV+/fvDsJb2Bq3xqKmJpxW9QwJIeMhBCK+BNooDbtE
OM/pEyVjYbIb0T9XwWLDjBZQifOKGGDvGsOX6TFhgpoA9olWEtKvakTAVOnVCx7g9+4386CjTeM5
I0fGlEzW3mc2C1r7zAw6SDdIeMc9h4cYqkQbAvoDLzMZAV+BH5wLPgIOzhyH96lDZp1UVlQrRNVr
+EBh8GB/G+8MkgXP5ByUPaZqmNHk85GIGkMuQXDUx7s3MpDT7OdCiagDaFEWRt+b3d6/4O47gMls
CcENRuKTEN8+ZdSslOgFg0AU6srk4hZ0YF5OM0CBU3YD7zNesCSkjqJt0eFXsh2Jt1Buo+N7Lo1J
QLVbHwxa6y5VjLYmq40fpsQfyuHzJVnqHH0u/stVenBjCgA4PvyoN4YiudEj3QKtdNP5t5hueAp0
jRYuRX5guaN8PNPCYvJ1RufQOIkzfIIfCfcU4fwJBkLtUpxSuPVO520aE8bAcztKIDksWYM0AOl7
2ALXtM3v3mLHDzDlgb8CDlHYm1drKL7wmeXieFBMZ8/JrP1hJwVYCq4dXrWUsJb4VLIejsf+Lon1
3Fsi7OzOj7Xlp3tDrvSV6XRbxPvL5riuKSyEAMuCHMtzCJJx6SP2ySF+ygru0No8e5gAkO/rTSyn
gxLVrgQWEGHuDMD7Rp9PpILE3UEeIafU05TpN0GwWnPgrY1HVGBQ5tAOUKlnk2ah37xIa7H1nO3H
7JTvO9Odd1tVY+Auo1/4SvRYdjHTKNkU6SOrTRX8CG75XVK0mDeYMBVuDPYFDyqUjs8989pUpuyy
PPNfzldQicQpOfCx8BByJJoWuyxtml50coTZfmFRXKIHPdR81ysLbmwB61tc2m5wItMEZY51yp/e
Nm3s4XWtuw1+swMU0IMEf0zN84VomcLkFOq3kXrMYsjwRDlAcTZ/o1pgIua2EfYYTvAMV+V6cOcs
nZxH7GSWfUYF4I/a4AovNzDgqIjZFnxNX8gl1w1cy/knmEO6kkfT7rSCFpHBQr2CQkCeBSW1CUO8
DGAw1yVOJp0yqmR+jP3Gw+6pnFjzryDKryRiqEai6EEZdwY4phIZCPgbX12/XAip7zJhhj1/zsj3
auzHltIAxw/7WcDHLZdZHm0hffbmryGHuv8dgAUWLnYAlBRPr2yIRdfP/Hd+QVouRG0LIGr9Ogmx
+TbaxvUIuQG/MSBYB3JhlAJNcEN0N96+IOsLbtXH/WCvr7LZfXYHQcxm/BaEWgi7smlBH0M4POOw
vfW6gAzj0tNrv2u/8T3DOhvHgTvqa4GlEBROKa/yCRgEImDNzT5ul8Fgx94aUip1+36aOHs8kqlE
+IwuIJYd95A2AQrZw78wQ6ETi0sq61PkfMqCOwBZ0GI7hDLglAtWE+5O/DZoNpmW8LJ/vtRC/IBn
+jut+tO9rC/V5jvnomvlo/wtxbvrT5kW/kIjRPv6xwgC13KymLW2fZCtrO6ZKklAOabywWOSkTHQ
QSavK3CDCmJs7SeEqS9/FkfRguIfw6TQSTEeQC9ZPqLdiVry4mFig2FKqDQ467N06iucD6t0/J5f
Mc29+xl3P/78KqlTVnZbrqvQk0KG0cNsL1w+YWpifdPv2tzYLbOk+4wdbyor8+4WrA5g2+LYoKlV
cABxvsgqERKItECfG+4b8wNxa1Ciy8/97J0Nj2pre94o7M5vuE3WD8OVzxSYsuC331VuOm0xCCqC
HeYzXy/Web6uhxaQpOICRMKPhKtLTUkDAnpx5+sU2U4Gd8L+ggEB3PHb7GXdQL1wX1cOspSROtRR
GKE0LdWURBW2CB3gVHMuhvPb7rU30IhiiSEpf/fXwz7dCm+bHPfSYUSNsQ7OxZDnhCIXVXgNFr/a
inNwuGByMPqLUh0/1iAxplflPr9Ei8e3kAm2DIlT+u7+dT9NfrvvPrWiuXOgZQOoiqd9ThoAQwSO
Pm49XqmQN2jvHI3BgUgF+XLvFe3xNk3CW2Jzkdyy5W1b63cPGDrrBl3qjDbxVbybbeKxi34D0VW0
16DILPIJLiWblh2/Io29xaO1GafcmUC49lv2sh86BxqR7Tx+bIVLpvD4/6mGEyHkYuLVQjEEXC2K
7U/KSqvAUmfMU2lVTKwx+CxcbXi97uP3gz3prYveaAqdZnxJPGUGh/KILJcqHH4ibK63O0jG36VX
D652d4mPQSt1dvvL3dGhPbqpX17A3jRYUyzpieUrg9sY5zo7WzJeHw7snxkHSVfAR1pg1ISINWmm
J6PHUb0T/2iFsw+enB2ns7+50c5inHVb0/8DRlK4PoOCdC+O7lsn+Mtfuvi3mIFpAmbggAsh5Qvo
DNzbemFS8bUZhOmnmjQKCkxKh48kRVQtb4QBxqhLXZ33LOrbDEM2rKqjp+IVk0/cDnN0KE4bFiUA
1OnYbADq0a61eo8bZzDxG96iGUZm41w+Lvbpibj0qfAIdD44IETd+6nJkv55j4xk3UUhrTPofdp0
yBz4tZ+Mk7F1kJgy6JQ1BZX5wEXSnIh7ZMEQcsiceP1sccnEd4/ztqQKd1fZZ8qWQ5ogxYzqdNZ1
4zNMq3tR+Aon4TcAI6aR9nDOcP/RXZrTA9UkuJAKJ9eDiEJRoz+YIFLTpzImlHkcQFnjnKf4jYHy
wF5BASBCEjNKNrtD2gMcEn3hDTpZW1h1vIc1QorVr8fJ1WuTJcEvqMI+UoPLmPqbdUk5dMu4Ecl6
piAP+SXfTIZl4n9y46Fa6cwz0P7ipoKfgH3D7kZzPhlFbq8Vqj1jbhzVp7P8RAAjNNiny0/hrn11
EJM2f0FKtB2+B9mA4fPJmOEj2lmP1OXP1zEWs3dAyymV0QtwRNtmSK+ePQ4qLANQ7kz6k9mDoeqV
TGAqzj5jN5/m4sf8EV3cR+q4lz+jaI9SJsB2F3YiU3jk9c7iyXjVTGLGiAwT003UPakg9BebAnDh
HsvazU2bTK19uqJ9pnZ3u2ENPqZNXr3R9ccbkR+WMvEmpE8iY/DQpFX421pIqKdcgYGESyZEa5Rp
oM7t8X1/JV2m8Mbl+OMPWttBncJ9cDfnD9pM+DBM01csa0a5reiHWNx0MNqgZeZugqH+fOgyPqFh
sfQZJJCuTKICmNUom+6gyoUlZWbNTmB4OawyrNhsmCtF5jCVJ98euMHOyVYixFMI1Y/SlqArpI6S
sCUN8XCo4q7BiGaKsDDB3FAFc4EnDsmPHWR+edjzmzcNWtc1omBo1NFgIPLRCzUwQ98P3v1Q4MT6
VzfdAeTSi5O3UMSWoE0bz4v+kLVTkrmne6QOv46+/EK49qNie1tHKmiTW0y8xX2aQxOhyTjqy4dO
TiUfSsJqr3e3pslDsa53nAZuDd5Z+4f7FuncnQYn2sBDYCPT+bjoUjcsmy7Y3M0XpAfMhptEbSlj
ipN69e7DkO7kAYNS4akml4w1bZfM2v1bRIU1YXePOfRg9/Qq4JLkJ8cj33vOa28LnZFQP8h9v52u
U3/sGnmFfUu9GlleGhS997zofTp+y/brEWqB20QPIZ6jpF4JCQlg3/8dc1rj3H4xIQuzv+vzuxW2
Dhc8DJfKy2m98Z2417NS6bVLV8MjCz2c9fbvb1dTI5xSmFt4OdsFgsWspOrv0zuIIVkBDEOFvzZx
yeqGVQCqfPqExyTzwOIAWQPMAJYIBJv1m4esZggdrQ22DJvSuGjzZ5UEBsVUAZTUjsTJr3a2aAS5
CmNWcBX2uqO5HN53Btk+TGpKwZ/1EKFbNxzGOFx4xiAePudcO+yBcI++n9o0sNld2KWKoyMoN33t
gVG/NXhd9w2eIHae28+T+rZbk030QZGqOiM0yw+y0PKFyCY5nDz7R5SRtc2jSmSgHm3eHkwyxBPT
KWXzFEdY983Y9ZdaHuL/DdrGwB5Noocr0cPCFcfVYTPWjjlLkyghsvvotyczZwSHfiB+v1VI9YEI
+YE8R9CixMN+4o58gjH5vurpoS+fxvNaE9R477tbTVbMXWAqb18um6OwizHHsxHEoGyjz+HHWuvL
FL3uJ3NYKcMWx6X/4ll0LyZbhKONHnuTdCQHgeIDM//iSAFsm+vPUtDEN3WayLi2CkRvbP/eVHtC
QC6nccsGyadUpsNBXDynEE2BqOGasd0xy5/zLVILd9fX4xCc0Z2EDzfE3WxJkXxvO9exQomx34sc
Su3fbuI4Dm5KJB1hwypgoVPwPIemMnjZDSuC0oLjHseT88OH7bDd0nIPY6MvsVHFeP9Atnnpx+WC
arT/peDTB7G5ThqR+D1xVihgJPhmrCIzVN9k68iubxJKxvIZmHYrrt4Q8Hc1y6128H7tg+Fb7s+u
T657GR47IwU1eRqRwtrCoU4ZWfdAu7slJxI/UcD9tXhQyo4N5+E+1/GpAYubW5GVT/WaUhgkylcc
E/An6HcWxwmZ23K0h8CY/WElF9pESYVH2Qvid/xERgcxW2QB+xvbPn7D2NSLfaExy8+OEedeG/u0
M+X5SS7Fe16P9kAtmHL04vvshqFxMY41wqZH+TJfbu/c0uLIdf2FyizWcTacPRvABlbbbSIVG8ZX
bneHpOcB/Cdoj0+7Nd+RfXjBgJSIXaQBadFrw3e+I/jQxSM9LwNlDCbEvh2+nF0OYTkZQh3kqIkf
ofX0zE+4fQ+o5YM+AXBhZMGZuUgA2iwMJ8aM7aIOAbDwTAhJX4s0zR4x0DxtRuFsgi7UBI8hsujt
/s1Pbjaua7ISiyN5jiDUL3SOBm4qDWqhW/Qq3HhIkoIRW8H2hQeghAnRe10q2SNcc3Xb0tjuiCZg
PEFl65Pk47RZ0TzY2IdAxHLfRsw15GIIAi06wvOanYapf79BivgXAoHgxP7u/C1uQFBoXDYkPunF
fppDk8rrSptHqjZv2AYTtB/MEnFI/WsIb5a71Wk7+RkifRgwyz+mz3+wo1XH/Z4V+7edwZnlYVu7
YjaDFz62MNyPLN7n2Aiodj3c83oDfx/3IM/3fMyQh0uNpcA/rrtmMbl4GKB8dGX9xDo2eZLLZvTn
oqSi99pPH9JJ8Lxx3yIJyEY913XGtG8B0T+ixPp9rkRdyoyKT8Z1Ri7Cb4ahBvCCyBZYXze6KiQg
M/kpfqDLT8FIpW9liI1rgR/vIp5sye6h+eN999bPXl5LRIEYvqFpUfeyxv6uNfbO5RBnUACFFwwi
0BO5Ka8abIQtBhmqP6eV5nvRBPjD3HGHLrKVDAsoUfehaHV+kQKITkBkXQXWEV69bg1hYI7v/d5Q
iRDGryt/yKr4cNFjucyMYXE2Ygh3PohrUDWAqQSwLzpgHumaMcP2On+zq2PLImcPLeh2y5nCHkOT
TJECquRp0ZBcjRgch2lH7aCZjvGXxOgOJ1r6K6Q42+F/NJ3VshrrFoWfiCpcbtuVFpwbCpeFOzz9
/gapXTnZJ8ky6P576pB9Nybq8K3pyVgqwdwR33if6s8Nfg8PELdlzzWMUY/A6gLhcRmrjRNkqb5c
9UJbZVHui/UJ7S5XHtJ44EZ3zRUlt0HFi9PcvQc5kxyRJHWbOLOe38WrgYU9QhMfO04erhREOVen
1T/RgN+P5aqg32uQKYFZuRqXtTqP1TGa7K07Oz8yRNNEcQhI2Rfk9NY49blM801acrZAuP4JYnxM
a4iYqYVzGQgv+Yo1Ohuk7oD/7H2+i3QdKyw7306BbWPn6ayh2Dj9BXVAv9IBExafI5HducoxL5Ga
m/jcHG/8B4Bno9TZRZeNWfDeyXbFCqlifFgsYy4GWBHdSKj3DAFoWvXeQ737ptVcMIa+zn4+76xS
oKpuY4mjVWZcj0DFcCU8BWLHQHkxEjBrOag5QuBzcCl41YI3edp7jI9mrSJn9ojajorSawQ/BAGy
jXWd3Web5D249C7jZ7fAEGx0XzQAEJ6ZnDRCHoI7xmcl7xbDIoGzfOG4FuOvTzYLixC1RMDCq3Y2
Ge0I2nBf3+ELRNuMWDM4ZIfsSlQhu8IB0ylBdHKO9+YM8xhsDjuXuAsUK8cuLR2PkaFEq8fgfV3M
+A/1gf6QZyVHCBGMn5ofFgmfdssIJYb4dZIf3ouxxyZ5BcRX9IgZbUDh3rOeujm19pnmq0a1LT/F
UnhDdByjjxBHWiCm+aXXhYaFgsxS84/K2jh7uqj08+Du8cbZBkcaL8xAWAjDBXu4rXxCqQMNiMq7
2BFOt7T6BrAymY95CFFHB4yzeHhL7m52oUlfFbJiyLyE/jH/cuGY3yAWTlPGRAJPnWL7ZZ4xYKvD
7CtZk9EhWIel2Xd26rWY2BI+GvZm9llcZy8oODVW0efVN/vm7+AG4wleVHJlx4gwElKXKHnMymyu
mGg+Rh923BHrtIHi4f7SAendapeJJkyCe+C7MVG1Ktkz2EzXPn+p+8WXcVvyAi8I0NMIwo9Ch8lE
dR8d8I/5mt/3VrlincENLCqItgFEnR2W5YZdLPgICdhfEHojLhWcot3J337c9Rhp7RN8YARK5vVh
g8cDBhWA0tHfEJDEd1qdI9LdyFq8CGjLBLAeK6e8Fdz5yCFaA1Bdrbu36Ll6sj0b7vtnwKl/6X21
ZiAYbLts7ez64o0vLCiLB26ePCIsz9407m87qrk2q7+zYV78AkONN5Lzb7uKTjnOF2KKShXpBa90
HrHC38/SNCqi+N9u1x2g1mbZYC/2xhp+P34uL52D1RywUMSr3LxhV0aJOz1jNYqfIAh3lK+KDt0s
EHo6XlDohBQ+SC1OMy8teRb2QgJv7HPcoWaWX9wGtHHvltJtSWoKCBtbziZh6oOe7ws7KaJlm4U7
anHMbsk+gEE5kEjiItMnADQ6PFXz6quWqjD2VqQg4suvUvkYozIQcnaVjJwQ659W0xXSARDyHbm9
lz22KDMPHgmHWpacxvgKeDX5ixKhRGa9uOwRqCIO/MsMHWF935lkebZtsg56zxe7lNwdqcxKBEOe
uXe0PhktwEZEC53sIlmEM81c0dyklIy4Rz360vKb8EoQUK0Mz6QfxjeorYKDdyUZDcPBK4RSOK0Z
n0C17JAJHdmS8SBVJP5qf0y9pTik90DyYbsICkDjkP4e/wKpbNwAPugNq0HCVQYSaCItd6bwUAp1
Tf6VK8QP5vFXfH/5E18BGAKE3j81ZK2teZ180auNDqYyPO08lY9SrO0jeB2T9v4lOga9dBfAfkg2
ya/wxyeUEbD51z609e2l0adkC2IQmUMZjKp0/OiWZG9r29515cootAJgN7Kv9NL0+cCbzZ/QDMU1
EilmX9IiX2cYe2HLWoS6lzGRcxiDKv/QmGYW2jkgceR8Lh1T+hHp14QoV2tAyIjLMzt4hTwMbNHX
VotJCojtH/CcISJjuRXYrNOMGRvqJkPuJXeQMfYDBV/QhuAJgPqE7MTYUvPxcOF1cKdEmq5jrjLk
7TpeJ2AtiHENVe3ZZVFGy2q9GOdYnjk1sUn3OmztzBUTpodMk50HP+efamr4MBffdOPSN9+CRR0U
ipSGT/xzjbexHfR5Zw+2aiHQDwmvsIxjuSaVYST19u7iNDjMXkbDr6T8DcxTAXVWFHERDnfpzsTx
WnGJdA02sfwJXihnYbXyIVPw/aWtsGJ6yQW5chmgERpV74qlRqvPfAyskXSEmAp60rNZIKSyQ+aV
Ty74qG+xWDKqmeTPH4ak/0Awe2UXVNHbKcuEC7bY16I+HaO1A5xpFy1WWcVwbvm/R5XJfcRHfpoh
jTChim4MVUeXqciYWfWF2tHB+VmO4S+nQ1yV9xxawNwEFRZ+Qu/AzwNYKq/QcbxjuB0DUKSGzg3X
herC8q4rxRUwkSksc7ZOLE2sFsqTN462FDoIIBQaydCywtMsO5soIgENRfmQgdUw9Dq9NqKCLJpX
natJ3Hvbo8BkrWp07FGU3o3IsNH8UzDQbaLAl4wXqkY57Tr1Xxx3ZzGtMq8rQQasezMm/RmxhRpF
3QyFMRIhryViG+yAVOmlKfKpSzXbXzYV0lcLjgFDRh9k1sO6ECxH01EJYOIlettvG+wDkI1Rkxm1
Hbksd7Rpots5uMv5gFnfxOObqLi88JHl3gAxsibOR7mfRxHLZx/yRWBHKVRB1AKrvys0o9Rv//R3
1p5E1pPnrzqOKz6l3d15z2mwy8GDB5eYuhiCVYs5SwuPCf7Z7ASmt+jDLPrdvE//8KuOFSqew1Nf
y7QCtyyZKcIqrsCqDxhX8epOWjNBfJceR5eFZzhTuXxgKysRERmiUITRGpCecf7tsMZ7QZd/stOB
g676mKK6QsymASMsaruvPTaPXNgasQFwCA7oPm8M5Cgz9u1AQgASSVyZ1/772CN8MWEFsK59wdHc
Q3VpIJe+A3wiLa5+f+h5zDtkiQM8sIDapNTU5VCpJwLRfODEFSiOoE0kRYkCebdLLTNQgy4TaIDl
9ODUaZIuKZjH2XoJqPzg1ke8gXDiM9I9sKsS/bikhbVMXtU5Eqy1ykygVPFvBZjUZ1Uz7Ji9N+9e
sAxaQRe1z+Bt6MIUiJC9nC3fhAJalolsbAIEElGs5TvQ08s5+ev9261qKbalyaMn4eLqIxvaNlpl
eYUpG9JZOW9enmxoZFontTXJkuhPEu5qWmnRB6Q70Loa4v+oaa17TQQ80ILkZmqLJu2POq152S5Z
j/Z9wRPgG1ObpdoELQAVi1DDqMikbSq5CwrWMTZb+qd/+g41uxlBJGWVnXeBWxqGHbgRvRxf20It
skovdfW2KMZ9IZ9ja1FO+S82eS047QV9lePMHMdwQUXZ7jxdctCfsLJa9o8Kj/zkGjUD5nhUwf/b
2f39+/JRwW4gIdNiUr2jAWcSp1+0FezxeZM/lQgMRHmrDApbZt5ob+PKgZaFmSSSAkgj8EmNfBuv
exsH+eVQ7fUagT9h7cCp8xuM0Dipmg6WsnMb16CBBpSSWAYs5VZVVWKZhOrydcDRaLfyFl2zBOzw
3ppJXSiXbM7W6JKaDyRMOfQ4XV0j2+UnbVFV/zmoyytobedqBL6eWic167vOoccJ5TRI0WIjjZ9Q
Cj2ciJgj9YIbJFtAQmiJ0E3/TgPL80kfr0U39xEgBSQ0ucrWoqp94NfXx7GBIIg5Mt2qSiEmIjMq
kiFz5h2FTe1XjZHPtRTQL1U1KsVufDfJBiteMdNhm2ifmRNAKLJriGkoA0DeoOZ4OxJO/WF2kNLD
uELSXtRNNETDSlLOni2Sy4Tmaajs2efhVXFB0fQTkA2ZwvwrM8Bv8X3KFEBvZ91+0I+oZInDhUV5
hQPqkDNDklHpwRX13ZQEYp/G9JdoxuWo1e8s7BtkHl20kZETpKCrSba0H1RxSbFsY8byM31jRFCn
uuFhBssC8Bk9OMEgH7pjmscy4+Iq4VH2MIdjHNC6zIOqlhu5bg70otm/pzoxoNAdisIhpWOmqmiY
OGQvRmYaISAZhUAUIcLOuw5zC2pdJR3GLHWmQRuOigZZyjJLFBWlszlIOUeKCn/jTeePY7R38t/H
GRJKo1J3WiInv0g8pg4nvjKoMG9uJZRstsQw1XIS7NGy5unmRPDtAuLFSDJSfDVRRM6dxBHqa47g
UtIjCgoKNpJZokMjBBHhxxKcUkqWIPisSrQjbSuud/+BIxTJpMUkza9/vhiSCdMRY2inolQAk6v1
Qf5dtxtVZE5hUbtwigzdkS73itJYOin8EM2luCSaVR/1ujXDkp4cDGveowpv6ULTiPMxei5+85XS
AWVfwVCAOcwjV1Et5AUmCFRhBCSnxGXQFFLDwBZ+CmO5K+y7DxtK28u+8mNwneC+cfOlIj8x6/nJ
pqQ9SRAeiI38vLlh2lCgL6kitBgwkmEyqamWvut4poPgd3OKcXJDi5c5kzFvt+vbYIgiwwAngzkU
00FdHZ1KnttfHU/e1R1BN93i3fBYanImkmkuGURukunj38Sd+ue7Xd+aH8KhwUABSh5MgWn9YNXY
b7NeZnVQ6haGjHN36TvSE399GLUJU9n69Jh+7C8cmqia1bN9t8YY3v/rc+7Xq4r/OXr3EU3QN7o/
eV/7CZw4VE3eM2BAJxfABjwsFibBc7COGuMXVt+n5W7OKiB5tUt05Ni0WfXlnT0YEOYnaEx7XTev
UMuP5CbsjPqFfgGV1gF77wrIZ0ZVLXaRRO4mI4ER42JgLweQDOAUT85xsMFM9Lsq+k0kSpnnwzrf
mX6JNRqz2fCB1xYKPg1utd3wLstN4jTQmLkT1tFAYGpVdLZo9p2dM5/1tj6rSfw5uJd+K+wSaXF2
Khrdgr0fXNlGmDlJYwH6LDk0GEydYhBcjEKq1khrxU/Kor1gvhkylUj759Ha28HxZQ/aOYxhrfFP
BYsR1LZu3jXlKDVwqz5WkufVXOP2Eu/6LHpLB6sV1ARJOcKnRc+YSfzThecPDx2RiJtllO8mLmpA
bho9wPfGtoySSrT7mhNarrJVstut5RZwJ9LbXxfKRJlyqbNnoLwEXAlKtYUCT7K12HTvQjgmt2je
6J2PyJ9EF/+cHRwgq2dQrd+a+cKuovDi5HTvf5iinEIYv+O/Tn3wQIjkPG2s7g2TFaxZHd5t5Ktw
AUuPHE1/j+OuHBfX6ejhs7BDK+HwdAE2IhrV8mH+AzUw99PJuXsZ/pUi+Prp6AUqNDmDPGNpWbWf
DeuNx0ACKuNuoiUCZsbc9+7LGihh1oAH/9By+ZwaehGF9NwH5QmbfQf45B5AVuIbI5fxPS4beGe1
2vs+EshbozCx62yYzljiWKXgcYnvXwly/FEElFelr1/+pnXA7JCzthso3qXR5cNB+gIg5J6X3OZR
WgSXaHLOnshG7TuT6/CxA+gLAbddO4aXXVSiia6Yfw/3BWeBre4u2jAlOjL8SU5ksztSnU1zc2q/
WT8Ze2RJjqPXjZBT6jYBDtRqIRZqJXr5PRoffP39akTV5OPgjOuW3DfDqeE7uOOX/nDewR6Iayuu
J634bqMIgpCa1D/vNrUX/wVIAq5EstBXoCX1pJnIyJH1GmaOXzBywQGm8HlVy2rZpCPn3ZJ7/TCS
0g/aolxWiG8WjcTLkeIZu0+zDPA3qWTv4IUwmL4jxn6c10b8DRhk+a/h1r9yBkDmxRX8yzbTqNHY
W/VSv3wLiuBNatdZoQDJA2nrQsM8fyD7H8wLex6qFWt/WD2sLVOVpFxwvjsPeHMf5DyvcftnrV+d
3cQ+ECG30f46a92mxcn4SqwFO8lm4QSGnV/sdDF1rn7SXTE7lr1v+0C4KznlifcSWBPE5gerrZIp
pB6WixeYfLgfqiup49+NtkkbcEEF6KmIgZ3jFKmYFbJpzBfdy/xU91hBV17Alu7O6e7uWoPbZTg/
g4QpRbAG65X5/piuwbu9H4vmur+vFDE1Pl6NQyveo3Cx6Z0JYn6F+1yyUHypff1Jh9twP4a34ffR
4/tPihSj19Bf9yZOHcUqPAHWEfKGVKtM2nFluHmNlzVJ6iA0V5J2KGcNOFu76ek9eFzhtbp7HoSG
dSimjdOiXs05i++DfW91qkRP2FzFhv+8Oi1o2JKjO5/azZYBE/Ayr5+zHZOD/Wrwdd+1sLx7g12Q
I8ETl5t5xZX6DHwGYwCAevwGNJ+V13YjvtowGv70KJnt3goJfhoqemrbniS3CKHw68bc4v54s3hW
HyawDynNpQIQwOOJGDBAkPrrX5GJ5TIxKtr5w6dKr3FXUmUUXlsy/xeRBfT9xuVkL0Uv9zHnoiII
50m8a2sObkxBES+4AORpT5llyl+aw+ggQTFBpIJHgqemDuqs0JM6SyV+wHtE58pu9NbRhVEEjFwg
7lBMtmbp48PyIpZvLWp1ki8chXU00NkbuktOG/97pSnoxu43K/0Mfge4BoCmjOdg5GugButd36Ud
kp7deRWlxY4M+irt/ay5gOyokTR1enhb+l/GzjQQPFxe+eS8ZwhNovFyqVoV6jaSAnB/C2kd5tyt
tjQdm+RHFtBumfJhtO79lEZtWCuIgfbKjB5exhfpvAfMV7d6Nlggo0WBhCOr8gF/x/d6b95rYesS
YqhNPOXOQdUpuGcPj+xP0kDI1Qbp8+RtsA0zr7N5aqSHaJI0jQa491rA/7t3YDOfZNc0X8MSQ+jx
YYgPsrfrwybCVBi2NL9KJn2RHFgOCKwN3oHU5FDUcRWOpHQ5EZLCb3ZASkcwdNhJEJYZ/TTdKn/i
bvMQNCCs3bBKrDolu0wrj5mDB8jPuZp3EHzsohvBDdmIVrbtnmFwTiuEOLE2TzgpljuFXtWqdqqd
86rQY8h+mX+SCmkXSmm7NV2zAENAYKQ+EObrGZzCJXu51+RdsNC9zcCGB/dOMd6G2xATStSfpuWj
7VD6/4FVZqnPBOhl71v+vWa/2LeNIVQdbuAH8B+jtefIAl5tWIJXkaa4HBcTGNan6UEJOFpPZNTX
N/6Pwzqh5zJf3YNzcsqocj2Sa/aN18NmeAy+vXMG7mlZBrSV1cNb5zquLR+d0vId906OPq8e3l14
ncaUgZH7pCDz/+BEPZxqso1QVCyhVokf+7DaWUdFvzCVtmfuDpokZgS9rG0q1Y2/7sf5OLXghAlq
03m7Tefln9J7Xgge3esNcKT+Wo6mn2gTlqOHX4Y9g8R7dxPWvb19cO7AJAuYLjrV8PlWiWGLutJk
elZEePxu7t/29Zs10jLqzyGumTX8W8H2M+E+bz343XcWDKMR0MJosoavzHBTpCRYoK2dsccVDSBP
De2zDIY6jZ2axBX1EqqaU+gNwX58jXdZcXDtoaaAP6y7z/6SQ2czLkqqQFYY1xg6SfIJy+EBeOhf
57rcQv1joOOB9yIpI31mwl6QjgqpoVtbQsope2sEsAZljw9m5RApJggMWnUcnAoblB7vypu+7Xbg
vYxMQ6mO1+sxRsyYuILfhp+y9w6jhmi3bxY3PGc3eJNFZwL1VO9QA2tUVxjUpUVmdQ24YgXTQM1J
+pxnQwSXn0uzVkD6pyl1W9byGUJhPrZ4ZQ/GIlYDQ2ScPqwq+zjCLVLpPMXiuQHu45rCHGNEbZrR
wGUSwvij/fTyJUOYD06ym+m+TxXwMRCxGzwpF97IeII/ZiuEdXzJhHOyz0HK2d4UESHrHDSdw+jR
/dpipnHaZBPPq2QfJXmZUZul0ctipKnA+097XHqpV7vkEpnXPhJAv2tQNdCc/Lq8CJdFE0JoP4Jq
0xhQgxCM3TtSJaOg/YcVRNTsDKJgYt68BxfZnBr2KGVEJPuplskwpH3n1YLIAipNCUMK5YdRCt1t
+hkCA6E8arL9mhjYwA8QQBHPjmnvlEgCMhMwKtBA4JFOTyAvoWtJKnN3NGr3uGH/pHA0neVOhT1S
Cm/yJ0f/DpDmAezJZFRj2sHZHkQ8UCPmuF+bKOtChfFgImsh8TGYxhZ+xDAkcjhmZxNooc437ukv
xpJ7V4PFOq5jzC3ds3uNN8Gxt18W0tXObbYrsDO8FvZtmkvic2cuboHIapfB3oVvh3UgRHQsBAeT
9ouR/o1xPpr+3jd9p3LuKTiMUSD8CKu/i5pxNQtrRj1GBQ5Eaj/7pjyjM8bjw4K3nq7b5eDS12Ab
LRb03msGQviT9gMwmMYamabhVyc8wt1q6LX7LBAmJmY7OCYv2eLUfL5TBnubIWqGTBBzdogwbpvf
3KaAy9N0OJVcgk4GyvDG3gJyN2+GB3zwz3MUdQhg4K9BayScMLQ8bNZ83IBg4Xp8YM0zvHXYbcB7
2tEPHV0PBxfjQTZtOoX0CjCFWKFnm2YFBaJ37xkD181odXh6TpziNSDZZwYE92wutK7BStO8hYUj
gnfGpP0JX7MXP2GTHZIyEozyPr2ax+DZ/vgy5qt7KDoAqwG5e3dPWDJcTXzEp2dIbFCtV9wjPPUm
hC5eS0ynhqEMzL6j22QVRtraQiHfwhZM6OPQFELA5NgrD+Q4jiaCrRhzdmnyLrYYsVe3Gb7bUDad
UwKfnRC3Bu/OqgvNlA+98ejMaZnQhVJXE/V29i05OGBWFX3p81ibpc18qxM3biAygurjIbkVTK7R
EUrzDqnUQa1qSfcDiPSswK6pdYaDvtj0ELaBorV3a1Qx6cNDnAYn7d5f58wydlQlN8z2S/D1G5uf
9pc842sG1P/BKBq69KICPn4ftwru/sXNo9Cd7Zk1FYwrOqlrrsILJR8mJKBRUVJZ7dCY4y6U0prP
nQAt42+FmS44z5EcGEov9lnoCyBbcODqTdpyjIGcxmmX1szka9xHV6c6PqNApVdcZ/rp7qrWevZ8
8b1KeL9f7HDTayxQouk1bfwX4xYP0gYVpx5s31hukFD0QTL4TO+Y2nCMWQ+uHZ2iHR/euCCntRBW
HkJiYJE188bZKHQrKf6VUFbDj4QpJjY49RTYIUTQb1rGV7GeV/NsejRskoqbCX74tth99rWxgBl4
uxurrcMFWzvnZW8arFBmWSdrUkwPJDMCgEUQ4qDteMABA6hV506iD8C1YNlur7gfzrn38fgbMlth
aXmyavAOFaMitMHaqsSlo1Wfr7uDQ1SeK7xV3IL6Q0L9De3IEZsuAvbdvLt/ToBliyypm0YNz3R7
5zUdHizWP6Aq+2FfkQtDCjYkPLg/b3XzwloDPgI7hPxtMBwvsBxg0Migi6LPVYzGC6HWBjdS95fo
myMVhcF9/me+RpV2ndH/1ZsPMKRix5UvN44m6OBif3N5pu6iqmLdUkep9VUzKYQPfDuU8okBdGlS
5ZX9gs+4/zcmZc7A6FHkre6nNxMsZza7aFSHkUHAfJZlNXNg59UGWeCg78RWelwDaVAPqgx5+IRC
5/WBaXezP0xgT8y5vjgJyzC3lsRgo1DlwAAcwQdW4C2KVHlYfP1ZoinmKZA489/4t/rLkPBlmkXb
clpOWAI104M5z0GLM8kFnoOM/RIRTQYldDKVWBUP7jVL0lVqm56Hf4xnmcgrKT5mmdUxORYsu3jo
F5UR/HkwyF5YMTzSwY4Aq1hqMV2+2exQkRAIQzZ/ZFvAIsgr2NHLQcoFGXTSmpY7usqMaB28gbhT
Wq45Dn7FGbcVeyzzA6FbAbkOrqvGctP3Yf2+DYZcrBwygOrgtmr5mbGvy1ZoUUYnXnjsOqj9Y2jM
K/HanzgPh2qT2QKm79IMAGCXGHPpvDd6dxA+hDzoJrR/LsvUJlhfxvC5jIl0IuRlVYabg0PYhrmY
W2XjhAxegHIA6aRodKYcXtJ31KCFnKjoCAh2Z7Pd8UyOKblixDo682waRVYlbMK9wKCFocWlOqr4
qK2BYwWTIRgbykDc7AvAeJbgrOG19SbeD7+BMjmquMg4UiUjIuCjEWYMcM9isjfX+MVw5WPAYubt
NOONT7eLf41wGlasAf7Dliep3vuMw8nC9+zdaAPvUHhAfGtGZ0ZmBY4s2xzXF0NzYxqOgawBP4e4
bI2oM9A6oBrJc1Bwxowl+dtKnBfrd7CELtwI0w4QlB9BcsAWD4smp1ckdmxYXEPmR5xz1UG3j82s
9cMrdI5LZnfpi4T2GyKqHl5RPJKxOgdrtSLLxWwybYRznB1JPi5YJLeOMlbZw2s+ihDr1nZpn6yZ
1LOfYhNvFy37Z9q1R+h37ZBAV30u5iJbUT1Tr/3QDC0L3EK860FppyxIgGG1a0BqSSvE0nXimQES
3lRxo6kZ/DmdK4fWxS7DePJw0boYkl4yUiNAU8KhQ6MWQ8iD0/Ay6vk/uEXTBmL4BZ+oucGefTY/
2LubevHIAJWVP62ebaO+ZgyIICxS4AtC4YQCHOfzBr4NBKa5C5zWRBqcDR/KJy2N0DdAh/i0bn5h
nSLcKxxVd5ccgsOYHbaZp3fTdrtapLBt7TX9Wm7YVNvNny6Bt+rgpbVxCIQ6PaKVcZvQbsoK2X56
7F+QioJVaA9gK6RU1CCRXZpjQsLb5HhveXQ1ziiZdMY11PPr3PMp6KqSOVWLhgHUamutVDouqDR5
IXIKUYQE3a3LxtahxK8iqwy2S2y6lg0TYvuSN88aqDLTNZDZFs16FY+rO6OSK3LqFZpzTl70RCiB
7sttQbOgWcmv/UaAGMVoqmwGdYvVe7ZzyWQEoD+Hl6Kx8gdWyZ9Ft8GpN4zA7tzfhrkeSlsHMEHG
Exig9KpXfyK3XN0Ok1s5WarXlxCm9jVdrUTGM5Ac4cZElQTDxD8bmmynBXWeBUr+G6gQt2ICh9PV
pot0w6+vr6hcNhu/prz7tiqcfrCtRP9jd3IFfQL26okh0bb9xXAYKRmQWdovVt2L3fKOhL+r+Sia
n2yDYkXMHEr+RSBh38Mdos1gwZouxtZI/4NlQTZsXQMOqjNxRiIHUTnWhLJH6T4QBouPnTOr1z+W
WwfQLEvp6xwd/Fi6W9Zol/g7g+4KAyPIXZtxRmfzZ5i9l8XhZ+bhjnrEYrh7GY0bsDp6X8PGE/cv
w5+3q/1cGTzd18lTYI2GtoTow7Pme7Kh1OIS8zlWj063NAAWALYT4vOSWMj3odC8mp21ZVKKM6f7
8WPKIACBDz6iNk+s3I2DgKohJWZyWQNx3gGRoMhsBIiNME4mkhODxSA7EsAZGrL95CIB/ziyMmX1
RGUaH/zUYMPKgol1H3hTOFPQnWCXj5MzzxEREeSOPTiYPmNBec78lOXvoSL+nOG0HQ2WS96xWSd7
SnF/bTPASkcUubbNpTYlnBo3QYsljrb7GHyoKEiwRIw+w9fw3Jdd1tyF2HuwjraqLMAfOqscX2MK
uAZPQoXzX2uNIpH56b78gxP06s45QHWYt2qnhhpdY4q0HA7ckOuYipgeUKRFSNYKAxNZpTMPi2om
3afRAGk1evu603T4otHGqM+upkkOKQOmNKyMbNgyZjENShktL3fgdhXvbT7haeNR7TiXackBA6c1
pc+yP9JX/vvN1I4ft28ffMCVfyntd8neeO1pJ+hoKGJBYqT5T12s/Qou7qAtSxEQZ7+5jZGjbOIu
Dn/fcwzObifo7RAKa7vg2DdmAmLAB4Uu1PnYJ7xrE/61nAPQxCQuyG3ZSvJlFGGHqj6fflj/V3YK
WdnhbahojDS9eaDbeolgIdq8n6bxsaLdFNEWLCdrxPdidFq82zuPUTrKWwjGEEKOtL67OENgcdBI
WwuSRH4LGyP5j7fSujSvKOIlh9LGz1OtEfGcsTIKGqS5FQ0dgxdJ+0k8jEzFf4B0kf+IiRDEZzdP
H5GUKG2xdwotb6e0hPoIGpK1FGiPqIG/EhxkEEefNIgy0TFe/YRsdi6pE+oPfn5ZyE9b6fm4hBlt
cQgGj+ymqgF9TqOacNpcfxvXBaixuHksXX2KXv6Uk1x+QRfkB6f0r6fYASudRTqPv3gdFMzzlAsm
SC8RAMW3VrfEnGI/WPe29uzTl2QBtIYu34FACVqlieNJDpxAcG4AyB4AFJOPACKSq0cReAvlsutv
rBx8eLJLwI4hR8A6HuAtCCHlBmLRBGoepg9hi5K7nrZwpGpauSACAOwnbJOpv9PlDoabCYQlMDu6
BxEyhMaVUl8F+MY59Hj54IHwVQBQsuckgRh3ZogGtCeBnB0AOSAYFD2B5J/9R/+QPyOBWStAOX0E
I/1NesAKW5C0Bgvp5srZemuKc2FolLuEbgVEeANvxvIG/keZzfTH3i2gF/mXtr6qygY+Sf7ChrPl
9+y7IYfsO6B/+W+XLwbT4pPsMNEgvYx/+3i28S6dhs9PTPw0Ysi29+qMrhCUeZijtUkGRk7KTgss
KLixRD/7SLEmJ3nAOuZgIArv3b27q0dIUQrltj/QxE6jxsB+2hIIn/CUXvt1I705XNrmD7CU/pHF
34DPB3MG7HjqPGCfjgIgiFgZGHOw7sTVqoPcDEuMo9ux7UHdGhBleugna0BCNwmaiplajoyvsh7p
EiYFJXj0U0426LSEtts5R+gHxEgXl0SzFGKocURsQlCIdQYkD6gGKgpomBFXdRsBDxkzBMEYWndx
o/65FP1sgI59VQXQvzP6lL/fFVP7I6zCP2yGsMZ9BOoYicgIc7j3iwH5t93Nl+fw7qFKmVPVL85e
scPQj3G4J6v4P0jsqlZM/gHZfkI7mrSafwor5gKOuXopl54c4c31/6qB83yZ4959NEYDg/aP0gXG
SMDDxQOgjnPNxQDHBByOfb5BYoqhWfGKAPks58ewQIWGlzK+4Qz4ckrZN6hM222zRbDNEUNMtcr8
qlLCeWb2cRerXplgQ0mNfMCVAbs0fcBVmu1ghAVSJNltT2gsDMwC7kKashEbROnZThG+TCI3MjSo
zMmkOFUFeIk4dDm8aLGwqFqA4IlB9QKw/nt0WYiwwfqioDdJdA6I83L3sEcuYFdOrnI6+2QS7T/g
O8MT+g3i87gFrlUWn8w6dswHQwrf1Z7hCOJ0HYr4AHwzGeJtkX5AUTkfhu4vwOjs29qC74gvRleI
hAlxwSGqgNMBmIWo83hcZc2WyqiTzShLEpmwskHhnv1jgQtihqHLNm61T9BJeCWFBP4LsN0uZTEJ
XHCgtwHqw/DBkwFF5McRtXIaojz/woZrZryH2e8SqFHC4jViAG/abAxlfj5qQzi07YgLhvI+h19Y
uoAYbdLWcVLogGic0XJ20ob5zlVos+PjWT0bLt5oS8xsKwGnKoKfS6Ba0gPvQQ4SGjnxFBQUCL81
YdEZvUHRTsnLdopx3oH7hNQPQMOlTtbfGFgYTn3GHNIaL0uuVFTTBG6NHX4dnt2eXpxpe6Qp8ygy
g8AkDyGkhv+NwWTwA18iELV4FM3npNojPsUMDtzE58Y6swuOfgJzcZ3GY+04hK7GqNgZgyD7AMEC
nuQwyLKU0kmojIWM7OLtXNDJQzg24qCOvxz6nxn7GOAadRXxIcE6lpymIWXZ6nUgf0CK5jzEQ9x1
yPeA1Gr8egXD+GEfow+UsCcYadJN4qur+d0RVr92FEnxLtJzReE1jDmRUNp+Ca4kcG586TND8cwb
NQuskZ74w+h7EWJUv3o05XeLChlENg6ogPwA3YtpAUQ3C0NqVTByzDHUr5KlubssxbxAkHuCi855
HcUhvTvGOoD4YuvyAyqP1SuchSb0gFqbzoyAzniH7EtaUFNBr5PmVWvp574DcvjE0DEGkf30KJqB
IypPguh+wbrLfxc/AWz5YtxHDylTU54YHLHVChZ+gDqWhMbS5aBQP1FLt7kqxC6EZNRx4a+FsIRF
lFBzmg0tRIqgw3EjNUen2QVlD+YfuDE1uMc9iL8Wn56dXU8VN9Abpn3MbYqO2fY8XgG4R9FChnEW
eqvVCgIEM3cPhphnrfQN9kNZCl9h733QJjxHsFiIA0UgkZwhG9AhtQ68BaDcsB4Foxtj0Ev1kBdQ
qomHFnP8Pb/Cfvgxd12OAh8GMIzyAOBi/gRjj7xhqs5i8iL0dLbQ3RBNsoTvLljQaEa5kN+J4msX
5DLbWlZYBwywoB3zg/xYcmzhxD5xHHbuCT42EmNCY6oPg5nJC9GTXWnTCQAIFEatBk2YlT+dy3J+
sVIcu/R951G07dIVkBtyPSxKHL8CB5Vsb5knpK7xj70TglP30HFVlQbVMeOlcxms/sNetz9cLC0o
Wlx13trd6qOrmC0WBcpnGB7sCziXiBLApwXTiB0rIOl170p07CZlE19VnhhCVTflWVCu0PSmqyKC
5iZeSvEiN1x7pC4JTQzKjxtjoUxk+sziVvLVfaHRnVVWcBa/8Ui2YFHCRY2T7ht47kxGYgQEhJEg
PgxrFvcTIoMMT0mGssybc95yDq2ONmi0lKkuxIHIBsQKirUER8KyOurrQkQwSYFyHAZjFL9C7X24
JJgTexy92YyS/2IegoTa8g8OlIOKv2CgCvSKRMCmqQZ5s3nTIl6t20L5K/PLFP3sXDKhL4l92Q+a
wdqFJxDjMq8y2CdgzqlyMcRj0ijzMZEB4C1RdkHCBX05LNszyWl1eWjhE2+zr4enCVhcGWFJs/Hk
t9xChjiOQ5eKy4Uj5U9ccHAxHB38osMDiESu9aaN6DGUftv7NkXc124zd9IOBog/40L6KuzLye7C
QAFFAKHHTfsV/KxQjI7J+nhiRPN0EtHiMne6Gp1+iwcLmQcbrgfWCXX0r5k+WmGsQYFYKuIF9CZ0
z3zX0TPgQRJ+9+1Y8bhLpHCFuZqTGfwunWn7F0DADGrqSpxUzVRBLLZmncI+OOSbi9U6N5WMZJC6
NGMUm4UmwumCqWIO81s3tkmJdmBEPAyUpiiwpCObkwtVqX3yp7Qlq1UnaI94OnhQBqiYtG3lpjQ3
uoy6IaKTcPW4JC+7GdCR89ACNKU7IEE0eBp5lfwr/6hMpp5CqIt3xjRyXsFX8Z1VQexrKysnSG4E
eZjDyAsfUPJ8zV3ODjSqDr8Sw39ZwH3QZWGQNAI0RWH1pH78ILf4YfGNaeOTgrIV85Qws+UiPB12
KwqLrPtiOsectohxgMuIddenoR7ZbdDSvJskJhXCt2H4yVVBEo0j8XDcFHQ/o7glO2+Ulyh92O6g
fthgLnaMP6zuV2fWG+fs3fs0jW/vOD5nl+Qej1yuEEM9qxaih1EyGDX+R9OZbSmqJWH4iVyLQRBv
mUFAxNkbl5rOE4qK+vTnC6u7q7tPnarMVGGzd8Q/hXiHyEzvI3vFnshTLY+HHkrC7VJ6J24V1HSF
Q2cqpzxXlNxW1/DAvokq5OrLtFHxUDBKMZP6QtAYtNRIx5lXa586ANqODLt8cTkkdBblOdTJCs12
tp+Ifwf2+9K5I2eSShkwCZ2GaIeQzEKVrGG7y+IQEmKLEk++ohRwMuJUlZOO1X10CFBMWkMmUfHW
KJSPA+AhZ0WEdRkpmzZbtxZUMrt7l8iccSxvJzjoHk0sSDZ2FJxaqIfRqwNly0Y/2rotDuUfWC6E
8BVslyMlxQWHjUa8bAYH3mz5wR8lh1A6avENPTlAXSKFXQHWJHVmdOe8rh0lUODS5BFCrwC75Uox
gpqMP7BIm+Fow5HjfiEFXnjSKw/LPd/8xHb/pmi9M0KR82JgiShq/nfmQGZedOcItoSjHwP15OVS
DzTY9BCYkIkyQfvc9WcuRzqPrvxQc6bMxMREhSPVhMjoKX5ppCrWv4Zl2ULLr1LizFJil30CaZgJ
Lol95JZw1qqRVAUYo4T/0Tz8prGJ5xRyjoNLZghLeTCngGbBsNdTXYn4m3NVHJUP/IEG5z/RnF1G
p5Oo7v1xEv4i049MywJAkhvx8CsiQ8SRX4uAHHUV1M6bNpZDvPNwJxwOUvPAJfripeOzTCacEITS
MkwcEQm9rtuBcyWtZDKbsGsRJDe4knnAMUxiAayEGCGv8BJquMTKJu7yHypF+z1WUjaQtvewoX1s
uqd/TlAZ9uK0GYi4fgh5B4/DcCUGSNrjxXDhybO+yk02RA0ULWMmvZwfPL6yX4xboIiwBMMpCGNG
wwTNRDXM4Fk9kG5JpgtpYeY1iDgbl2zWVP5JznBlzDfs2ewlbDzvnvK3ajNIW+qKAbUdI0377zGz
JG0pcq8pb0hYKOYvUbWzGyB0eXQskOGdi5Gej4wmnqLaYJuR4pDt+D7mcKf1uTlcOlbKx5sAPgRn
Miwl2q/06MW3QeWvRWoEnRA/7S93jd85bTFF8jtGyF9Hp9QLHRf8bdTBcxIrlONUOjH6HCUgLqLz
jEkcD+X6zkasGgU04x6953ZtsuAErIRuiChXiRDYsXro3Xc/7EX2QErX7gSj6HV8cnCppSYSDnGr
QjSlD4YCAALf7iR4ktX3oIYlTTeGUvr0mwkh2lqiJeRKZuriAOYlPSxcQYdKkNX7q7pPMD1SeLBI
z2xxS6Aldv+ByQW9BQMWlbDzVEsk4YM40wasnn7+O9ZY2VIjPx2SW/lpjLdtOuILjsZGmrNRD5Yy
ahTbS4Mf3uKakwyAO1euoxiCVd8kblyifGQZGtTpgwETTWEumIGNHe73zN99qTKl2rjkfhcAquUF
Erwt5fhgP6OjpPyT1Oz3r2umIOIok0eYPQzzsZi7CUA3/G4E+vyvomkXxcCg4jm4hbwQhA3fIIuD
H/voyx7N8AzOaVpE6TMps9YDFsc8AHbankGbAFvI2ymClVA2cNO/Ud6oP/uVf4NZl0mM8NiYs7E+
xaR3HFHTvNjNfg0EFPDJtlXU2iVabDVg9AQvMu8DBzG98bRNKm8y750XWkyePj503Vayf6U9jzcZ
jvAg6U1wG2ykY/uWJOs1dlLx35Gz+et0xDjIyUh7Og7WPAV8kijPkUhzlZjHqn5tBUU2ItZ4jJpb
BGLSqAnHY9knaiwFiFsEXhpAswi8dp13enabS1DV2t5R4YjGClSrjkTxpVGCLfrnfkllAhDC0eTV
rk1NKg+/lJEgT2BLrw7SXaA6QV/Sewe7BlXHAzsEiR6CBOBrotCUvK9HpyV7J7AjjYdYiKQGlfnb
j9ACVyVy0sViQuPN9BvVVroyhRjtCRiaBRatoMw5/XQWQyYgcvKB2IEM1C6yVMTcY2EXJZORs1NG
BmMhrsjzXP1T3MmeIf0bcUrgHwBXHOjhqaP1UbN+EASrAbO8us/J0yev4ezd3Bq5vaiKax+fQcXj
gNpUtG2NoUx/RVjsaH+MPkbjWrktxqewRcrVY9JlULNWvkHrp8EQe+9t8EmQVIaE0aneC63PUESB
wrpagInu3dGHRGYyvy3jFuGIQNhMkSPKRoFAcuZlkoxBmo7YKA1aUIfYCubZcMsfCK9bQZuciNtA
Lg6qMwglhJDBtQsdugVhYiKEcx5CGzqrxMuUREEz+AHDJwPijTuAzIkN0dPgF0Tf0ZvW0TPiQs4B
ucTDeQf6t1bUfJb4jzPErJTtxIxT70m1/mCiGg+FTumPzP/OgyQuPNx4PS0Wgm4OjyZWqhL5QFwv
7pEuReh9APYLJ1RnGuDwee9cTbtanP7KQXsCFiWHnzVaVk5rfGNq1Y39o83PegIGfGJFCDuzd+a5
4sxt8cVsH74xFlpqTpXwOzl2rkCxFpW61GfSw0gnJfstikLFMYDTpXml/OWOVYm0VuM1u5p4eLlO
jBxKRSQJDytUkkKIIXT179QZNjwT4F28tl0dp5sj4DeZCxjHeBx6PL38eoUWlpUGW8zReT54qd+W
J0THC42LXbGz8s5yA5szKqMcwRvKuljm+za3Nv+V8kls+bvk4b/wSzYJRwOsYZAIK7jzYjCyFd+j
AyOSVUIuyILlWpEWBSsMxB/Z5EhTBRFQcc5Ae3Wf+clIC9Znhi+riSDtlQfugOTvN61P61xYLqKi
kxxAAAwCPZyK90G92NFm11DamGbWwAr0zTn3eFc1ndDuxUYPgxp/uC1mQH4FohrtTjVxHDUpLEdm
r9GXvVFGS734CA/qsXvSxBEnO76elPk9lzQruWRfMhZBjEwulJASROijE3khnql92UErPwK1qKSz
klf6FV0SUSGnvUXhx0JIJaJCuhyOT3ymrLzgg/99WU4l9E6wNjmWmnFjdchViPE9Ep9taPHuz4WC
njuDT7Y2uk+Kdb24ZdtwCcX6de+EBFFuQp9ReLGGvIExfgZ1UKfE6XRIvZpVzrMgbgZTvDgbayTt
Jd2Y6bT9ZTUT1vhENBaMcRfTL6Pcv6QSNhZlB7SKk7+LPSgxcLjiIpbNiRXTprwf4+9Hr30i0BD4
IaAJMzz6MIHo7yOhEWX0WDka477yrhGR7S75kP6Vf/u4pLd4h868c/Ju+YPA2xoiD80/m+XiBdj/
dqw+Wpc9W6rKD1eD9oxOQ/E1WjrZF9BR5FvnmWDHIQSmioAcaHB2zisykgvIO4ubN7kbC5qjISig
IfkG81CcITLgvYkER8T/Om/6hdThFctWSbvCs4b2OQQROdOZnJIbcUiizrkkzUBf7Re186UdqRhU
dvOs4Yjhf15JOyFNo2E/kSZE5DEDYvDoeM/Ni8aD2plmxKSKbvQlPbBG18VMkPoHnu/Dl4SSmk6Z
b1nKvP1XVC/2oepyyVlGEm0uNNMxVPhTHcDRB7+5OzGKVZECiuSk7dZkcjSz568SGnVI+miHdw5t
kFTnvRKw7UMrhTUAWyhL3qDl18nQN4eSzkHwbYR4iw7qyfOsRwChp2DblRARKj0LAeWUOH5ty+AV
l8CDDp1sp2PyA8jipCV4/etAfn0ARSKu7zNtviz02eCGOsWaUguBNKG2QS2ZC8Vah88xAldgkQjB
LeoU5q8iE34dpDaji6ZfY+QgbLo0ghIZ0+hiRPZkG6EklkKMAQK0X8JLCxFn0kvJVDhV4zoighM6
CHLC+de8lEmbvLD3dNSRp00Ms/TSgMWiE/tMOXOz1Zo8U4FEBrNXUi0eUIItasb702n02T1kSxey
UIpl1X8ARpAUYuDEO4FUPYiAu2acGgoEhkFRfvcbbD2gogKGKpAigJ1yu1sU9CrhZknN6PD4mLUw
6ZJXRjf5/NiIP+7ov36g6DV7Ls6ZSdC74lQj9go2AhKIKCfBqvD+Dtowi3tClPnsAq7K1CHpjMTo
Pg9+bn/4TUQQYRWP2MpmexL9u+yvb/cXvOZJGIDIEQcqrBulqhzWQAJb7413VY5H+jA0rP+2Ky7m
r4slhPu3iMgWZLDjHSyZ+hywlLkHbBfX9JhaTDrwlzPaPAyqZIbR/pIP8CYEaroaB+zsu+k2JJLT
fSePQZnDj9KNMmnQvQ31MXDjW0XOpS6Z+QSnjJKvRWmzFwjBoTAyMpx5LU+qiwZvFnASAzd8Diql
MQHS6F6QPfm3IQSSf+xBzol2r+kCSBCPISdrKuknBH+13EMTfcYB+xZzEq253zyF25RhvOiSth08
Nbfikt+KK78av3ag5bd88V+rAIRUDnjROT/lMJDgip85Xa4m1btAMvTu8k6k+UaFIyGMnPOClkou
gsjVLn1jfO3VQxzGZ9L3d6SI9s89IvbMX9NCOh1wfZfMyVmF2acptvNDfi4OuUGk45EeX3b/+M54
zYHqHzNjchqcBvOAw2pzY+HOg9Zki4Vo9GHQHmm8xbE45Y9I+O/3i8qFv+NMYZX47OTXQuHnU9wE
OwTPMv2XZHrizuRCza49zOdUKieg95J396Cl2nfu/ecQ8GkpzQqlj8UfAypELV8ZEZsqimKxxLco
HCiGytwijEreiUaoZAmkRSbNjyF/Zp+F5pwq19p8PB06c1AvDvnzLGBLz2Qb/bCaVRplZkDI3du5
EYEaV/qzYDvA0QkXh3HOOlHbNQyWmA57LqoG2Fao2POwlRHVyxNtRfO/y/gwDor8QO41kcv2qjDw
Wx1EbJMr0aol6Wuv0jET5a/pHkFT87KjZ/MBxmesQd6DyRdsaNa0BQCFnhjrmgQDinqBSF2qtRAu
e9enUe5D2KxxfpOHgrmcV5YYuJdK7t05ndNmHCiumMXHDBKWAYvk5p0AhCrnQaX8pFEE9jQE/Uxe
ZHrJNdQgv+Yz8KqQk6VL/Ja3N+1tcQdHl7553uO2OzqiVo57ML6CM0eyaFCAuAZ71tedxxBZpOSf
A6NYHmFEEQ/QcVHaJ3tPgXY6gg5/qFt2FB6fzWy5kjI7b9HD3pOXu7wyoBdo8waFNs6XVFABA4ZQ
hgqrTfME4ld09QnxqA2EhU/fStSs4SwNulQZ6AqxjbAmb/7x53h2H97TF0xDNMxErrLfAODIFnxB
WuAAn+fH9BjkeV655H2Xhs0Ydd4ayGJOlYuzNaUJxvjoBQicaLbMCMiXRo9JjIOMBO+uMGAg7Gb3
RZx3NpTBgrCMVUQdS29BHh0K9EY6FfSB0UyMY0RncwiAf/pbymd0LlQXK8DbB0igLKZc+ktatGHM
OB06HJBJRoMxAIAsJLGCY9iAhEcBKTKoWwTc/LHH+tlDTSxKyZoyiFDl5EPnbkE9x7ch22ukEWKj
FqxDC6S24utWR/zp4LagRSxdZQjk3VnpzupIyKrFiirHKMwbjPNVQCX/zL+2t1tiGTajsVQwqDRW
a7bgQmJgbu7qjpv6hvra1br5BdgWm+a6kXGdcxDi2s1X7FH0g9IkXQc3hrKMXzFDQlFSLWjCyPDy
eiXqMkK5mh0u544+ilZJZixqE7BvNd6Rz4+vG/lyvQI0YEvkZT83+lfNZB7TsxGccQrofDzeJJLp
y5j2JWBOzHHI84TOYs+b4ZNW0t3whB7TW2qMP8OTX7FwSb1lw6l/u7iQ9UeHKNa9w2MpXm8sBwNm
+o2a/psEPN/YMKN+n4unQG1h4z3h9j5WLHDKUsmcxxDanKg/89fT/cbvuNl/xZWr9sD66BBpYZEQ
iSaNEZvUlMJsoDXFlIvLmmm5QOLJPnn6GN13GUIz0g1bKC2+v4rRCAxqWYXpvgw8u5BMuM8rmlFS
4o6/Gp9ghbz2zB4AEcdk2p1BfIHKSZEoamBk32BnJ5HM+vgAXYxhqixSXw2mBHSrMerwfu/vxzZP
Tsl2MXqCz279I9roODbWTAkLwToXin/KuDe/jjeBzL8hdjOYZUj6H6ve+fhoA2AHMg+qP775ips5
qJaHC9iizGGuwv4PzGIwt3cdptzh1aBGz7BxaLYojhKA0owf0Bi+4iedCfXM6h0H08SIgZYuNnrB
ZLzHp2nZ+8E2FxMHPrQ31uJ5/w0uwgZLurjXdMvf/5hbNfaY4lrx8AY5+v8VG0TCQHeD8j3eeUw8
GQ6f+Zs35yE7DWwOIv/xB5btReuIRSuBSA3vFa5R8pTEpQsVIbmQ3HEW94+bKhe7QpSkeOFoECbW
6jFCAji40xXDCNmom0ThfOVOHQpeRlRR7fi9QBsJ5kssOJ3Jh8bKJucAVGY/YPoojkIe6D3mvWyh
40Zkm+DZSUjdvyykJ4dSkn6EmA3YWtN3egZ55U14HgYce705Egm25R4FesjTBGdtgjnDYPN5MULj
poCID89cQb9kF8BC13BxUO37pyEGO5+ECNw5Ya06Rwstl3pDlQvZV3HHKpqrZ3KNHhZwIBKTWySa
6K9D5IRsl+M71dPcr3MuP1dsNa7dBCz84AoQvmLjRNjFL0RnBOVPAJjbDlpNUBcIz4ybO9ZTYuI1
P7cL31f9iZCKs1+Mni+osRAUbXtHEp7QsP9c85SaZCHxVxQ863XeRq7SGL3IVLw7e6pu2Xe+gcnc
a5LzV5VfegbQBU8Xr/becE9+c9eG884hbK/xwAJnNHd4RlFoyx0yZPhvxV5KkeF9PRnm0dh83Ac+
OJ3QUS/LJHuUuyU4CUuMkZ4SuEAbiflEwC58rq1QUMY20DYI2Bf9bFkYaz1oQSSSAWWuqXwoUIAg
pNqT6u9fdBZwfdsmSf/CRDn551dC2g90lzTwUCH+3ZUOUSiqec8M5uhTFbKYEKZkBv4exbv8fV2a
lFg5u4xeQP+FriGFOmnsKMWfC5xf9OOE/cJXP8ngxgqzwg4gBLodrVf0p7j6ncC3Xepy6YaEiUJF
wQ5iEaBMC4YxRn4kxAHkG2gAZzXcJP/6aykYu0pnMKk2X/oLOPza6XxXqDQU+tYKLL37YEOSCZn0
Lq7+pq0V0PvhnqIGQ7Z4Tcg4N/QciIWn05yRJJX+qPc7+fqIpWY+5NQTUopSF+rSlgxhGr6fItof
wBz73UmaUuzvABh23SplQ6TAB0JA7raCKgWRhi9zuSSIE/CIEIxFygHR7/1Qs2N4qBC+m1ecgGGJ
y2ldDABYqDIA0OY1MT5AMf5rKYYH9pULvhrsSh5mWRaUKh4mdCIbmTyDmCrhBbeeuuQNkDbuk230
gtqa8e4ErATjpfcQ3HXQ5Rr+kHKkOXwCArC2dBVSZV7GRSH9Eq8LlohscEh1Gl0ZxLW1n1sEJF3f
Wgvvdy7SbXjOKrALyYleWEGj//TSdve0c1vdT2xyvVnS3jxVGVLpM7zcrzcSVf/A1jWbQILPZ/tM
lhdN94dsQ+lKZzcC6hldREHNouQ7QIQWX5K6KppIol6ick+3KuUjMxwYV7Fq0Trvs+Oi1d1nZq/V
3WZlgtkAN5ks32YgC7jZU2J5A2VSbxpIokakcMI50r5JCvl+Ibakl7sbMPZAnei6U2+s3j2544lx
R0hXmNnCifbti7xRiQVHe/sX6NZ7IgrBrpDVZPtFgaTFPV0vkpuvh1RKbsmwhZkyuiKnFVr0iV3J
R47HCuKaz/iADG2YItj9ul+G0TG6xIxpaP6ENuyqRFvT/hfSljYZWHWLWYkavOIIdlXoVBRl5N3h
GaOeoxiB6ReRINNfuvd+a1nLgFSf9lNxMQCINg2xRMFh6Sz6lAVOSWm4QWbkiAZAljPjV4Lr8BYM
UFIIWoPVzr79ZtNxp1T4OowOPlX/D3CVJX229yfx+YHi8kYie4VAUFbH7PA3B7DgsgdgffHVcpo9
pF2N8Cxh5cS7oF2tSdz9qlCkS7ilEJcM6u0fpmTNvsSCBK+VFBK7qIrvLtN8kHLVjKIXs4vGUQSt
oBCt8yK6E2WKWPKIngW1ke+5MyBhu5AG4rhnoGB7uad1ebDReeWY+hJKjfBHIM79rFEQdv8Ov6qz
W0k7u2+BGTCdQUDRFrfkMZjHz0zItn3x2cwBaGrvkj/oenm8gBXgXNEKY25nl3Xu2akA4f866II/
LjkZeEuSvBCBB/wnzy/dWwS1pTFpQCa6ToMkvzr3seWayfngtv/XRkk7L7CBIc8kQZFrYgBFtwqt
JsGTLy4XiuO0LZaqyhZ9uihpEF+a/H7dJQqDDOIxInS3JN0jLeliKGNbQ4a0JYIXrKSokGP9TWFr
eOvaQMXZXjD2OAMvQtgMDzRQ4X3G6wJOVlhZYVbAO4EPg1yZbgORopOKEgI9AJBsPR1rjQ+PI/QY
W3wPTEyEFPK3jeLQ5zdCJvOjmMxLAuSezhSmWiQm6yDfUy4p0DviXpCLwlgi6k65vdsBR+c10SbJ
YyOl68en3uWInMJjz7eutqJ7IdoMCISWlfMfGTH6QFvSW22OFIr5OQHc2Elw13o58xYIcydtsCAL
9ktFJQGVxRvfGRoSTh/4ByBlTlN2SbQtcmajVCUP4eZ6Q6Zi9ahiMETIvDInpkK5MXQlsLoS/SSU
+UcCbB58L5Pp4C3SMwpquZE/ahzVDEEzPHxnPjVcGcUpJg3nHgzlLCdeFk0P5MYTDpT3G20D3lNE
9xmi0eOkgSIOAQkk0k/v3Gi0mCELv6dnBLTJ8c+AKzRKZagXW4hIwa7Z2muOOwhzqWK4GUpOh/bm
7nBzIU9alAwY3bw6ApXOsCOfMPZvfT7JiuXo8rKSIDiQ7Qwnfpy1AlH69B3ihShb2UYCLk47FT6N
iBjsIB7m0NYsh/VgCgb7W554/Vishqi61lFA5W+P5Y09gEh88Q0Rot/2aOb25Nm30Pd/QL0vwNQZ
wfZdEjogf9Y5peCmP88gRKE9T/GdDQtRJOlA5DU43FhqOVGmHTIK2vcGa5bqnka4OKAQWxc4uue0
CTwichNRh1HkcDHbLMegSe32zR50TPTLGDuHpKj4DG5+ebviluM6soH3vwQF7xZPKq27Z/QoKscm
Bok2aWI4730ZKtRYf4PHlkwiiT0d22PThp7U2nx9a0aL/2R3p065ubuRBH0wRO4Vo6+8bmmLASAY
aXpAfUQWfpM04auPuIhSqNPsU85Rz+0I2dhj6Z4J9CO8u7zq+wTzcDmEN/eF3sFXuu9YNWAQeB2t
r6fUn4VeKH887P4xmfNVMaE8jCVoeU/CW7I357utz8Qp/KE85epfJ5ePe3379NQhq4Jsv509JzQF
1PhbQh5sCQfq5TcXCvijstpYoO/e64O5Vql5XztpwRtkIig+oCV0AiE7l1jDjXuwWzUhU2770DuN
qSpeq5K8FVasQjeUnhT6Z+i4ezjXXXMwTy7jZgT+aYFXlx0wCiuygaxt1mFEclh9IXjQjPbr5lTL
5dE4E42ns+SBuTAwjy9jo2hnbAMkxK63+OP4Sfk2ZujPpV8FIJEkOFKubpG0DWwf0l6NkbjZ7GTN
2saV0W7JCum2yDT8doB43y7Vps/u4A/AouEiU7JhPUkUDhDFy61D+YUidboflr913SV4VgY2FsE3
sNmT7yABKabWFnCTWNQ8SjP8l7hXWMJCYIo7HVPCDLNPJKPQ2bxRZfAz2L0K5pt3sYBNXGfz6Zz7
IX7xScoZDG7dRZSAaheRSmrlkP1RAXhyRi5kDZocC/mK+1f5Zv/J7eXe6TMipdCydRocL+Kd/KRC
nfHSaALuCvljRCZzDZoGcoEmAwW5JNt0PtD+Ggso9Q73S2+7ZentENSj1w3y3dzhot8PjlFsh8gL
DEfh22X4Ebf0T5nqW5uhEZJh3PYMxpyxl/HvIsRr0rXowWMDK9WzGCx98w2ET5I8zBdoBFSegYd2
faxRQFR0iCyvLclWQma98O7U7nUApZZ8XHO1H9DbkK02gpazHCIb4Y03dLFNkF+0MOTaRe24cXM+
4HOnQnduYi4/53eL8JxWzCT7k7PLqrvLs6roDr9R4+aKXCFmL5x6Crkglm8MDfK+iBxRyHp69YYA
GFtmFX4oPnkLArnp3qM4k0lPdj0dA2pUyeilogMIGSFoPfUkXOZA9gX5WR0sp3TPklJEVmT0Xahp
zUD3o8RMkWqCEo5RDl6bLs57zR6oDowbyByB5VvyPGgQjgBWjonwp8PMLdt5pVqHBh5v3gNpIM2N
8+12Rr2eleHThj/+yMjrDuqGaRvsM3wtKmbybZ2bjzfgDqancTlU74Og0aJSqaPb3ntkytwmfypr
cxS37lzR2q0TJllcPHK/UvJcfOJQECXc4/jIBzutUU24l561fFCRIJ1Abhoe4l3cbrrVF4+hPgUp
1m2Vp5fYmt2Mo/PhHMK7fcOjUEdMnJ81ibYixhID1oJEjPUdXE735pLLwinA3s4UnE9HAUBmigXQ
5GvrvGbb1YvoUltfl7O+1mEquYAK5y5XUvQW5Zvx16hNHSs8TtWFvuEH37oCf96I/npx1zKd4YVh
SRNkG0RK0X0L1WpOSoC2Q0Z5oU3OD+9QtDbH/Mkw2AGnNUf2LdL29j2rzv4nMb6OktTcbXClxRTQ
peB0gRCxFcgN4oq/rhU/BvBAfPsCUfjqWLwT2oR9IczExvCt0elPhE7VCMu0f8/34SNpdM0ePSmS
SnopQOiG3QKlsY8dUUxQ4bNbeVOnDQp9x+6EXvkFev3lKyD0JyfOP/8ADUsBS7QBAdGTJRpEqSNh
UxkGDK59HVmoAL5Me0JPHvzEEYj+pNagEZdWUbg2ZCO6T88g1Qbjt9k62I6g6P1Z7e3ym90VT6Qc
/6BDAI2oczkot4QkchfBT2kTQNweC/RBvKORZ02aZA0SUc7z55AZBHxCuCiFMR2W2+5hsyfFD7xX
7E7u4W+pM6uk6ZR/IqGIlr4/Y9OTfosealZ5Fi4YCZC26TQC4F+bLbsJwIDcE/mlDEe+JAdIo4b9
Gf5UhvTcB4YjEujNg0m3QuN2p8e8R9cKk9XbPRZtH/ciVdRCZKVnr4l8lIFbpObT0rGNY3d6gb1h
ePoGK5j5qdW5B4/hTcAbwCo8KbHIUaKgy89HamCEx16VMgMlLPvk8NLOw6FupM8Wy+8SScO/lls2
4JVo5C+LJhF/W1n4wxJBFM9t07cEACqBrxEXuqfw4n1nKo/ekNei6QGSDALOTXLaeuBiYJ9khoV1
X0BGnmrm8mmJhRdyis3c+5Lo17n5jO9sbC6FPgL8QtKsuWBQdoODqZizyALJPdvdwVXLi6skhmmb
EszIna1xquM9RgnVCKpo/7cLUZWCCE55JbYuaIFduKWWhTzfu7ep2eHZ1FGfpZcZGxRD7Ien3pwQ
gS4BBv0huBv8N84+0bCd4mt3z5h4JKo1cYjwZ8vh9+iWvY0SftOTx7cpnXuqdCw6LL4pPXc/YyLm
unegk/HTDEiK08YXzMhMafAPcUV4lOUrNvF9b+TnzL29dg+8xiFWh1qLcn99ucTPP9jP0t4RRggR
rbj3vD0nDRVFpXZGANNcW6ZzfZMICZeHUH180EjRtJ+19xleZ+1xHbQB//iFiUIeIeSJPTXUO3yN
eCGNkLQKTjnyrh4yHAs5O+PbnFuKHTS+9BlxnorSnSa7Z1DPn73BM6Wgp9ImbiG8xhLDTQ/VuyFd
0jtvIFNaPrpyNaR3wb5BetXDefYq1M/XnsALxrhy5mgqK6ZsselsHoMPO4oCZdl0+DRQn/ONPFcm
EEqBnGtjxjsSlkVQ0OSpmnSItRn5E8xrfMUNpvrfYEVGC0S7A+qmh+mRXf0savYjlGI8/7IvEQrK
JHFJsq/sJUIoOFQvnakuQ7cHR8Xbd7adc/h+wEAz+vLsXeMvB0r46CK/ecoW+cr5plpa869bDso5
P1CQNYgj+o518QBRX+cwb3tH4VEH9WN4IcaaxphRhgG1GDkEArLhmhRSkroTEgn3Qg7UnhDico1Y
kDEFfajYHIQInG/J8NLbxZyg3Cd/l57HkCL0PU7g0QnoGdWpQw9k8kyAX6LezVBRe4sPuSmwaBZY
N8ybe4MFsOxhO9rZQ+ND2hOh6CgHSStA0PPCg8zuN4TQEOxyNHp3LQ8YnMAoTqXz5Sfoixce8rwg
WYnkm0wUcBTaIAwkknvLaS8F4ubJ0dcn5M3MevX4uQTKLYq85a3fOMDZ8Bne8Q5hCHgrhlPxkdD1
EwPCEIg1Ob6pVIQgdgF1cHDpUPjBn30ewZviy9rSycA+runqV+MkyHAMbvtA9kIcNMkLclfP1R6z
iRjjJCyRVuvQ5OhG9xgufpbQHwkh5KNwQRWriz2eDeQuWQzN8WUYxkNoQkgYEiOQD4ui+uzc55wi
0k/cOC+QZzLpHjIVYpXtHaOexmo1F6ITRldTnIEO6BJDMyklYZbb/R3zMDJTXFYC0pJDrm0OrGGk
MOhvZCgU4/YgyYrm5oUxpNhR8M3RD+Dg9BsrVYNtPhYXLNL1XaKRUqQi1NjMu8wiSX1np0XVf4nc
M7DRE4uu3p1z0rz8kl6CX+lMcy5/PF8896DP9cbHadu9MtjqQigN8MSMfPj0jB8X9Cp9JfPYWrwi
ZAKzb4OQq5sSmjHpmu0nR7DmNFb80Qj3Kf+R+U9YPm1ofw9dp3B670LprijAWcxqj7skIkfaAtEn
oKFmGcBmxkM66h+6yLA7wdgboOOivPzMWh0ZvdWcovx11ttUmX55ljjdcTxhPHrJlie9Qsr/if9c
D591IUMXu5ABZOQj+ZoAfPtsZZxWXQpajHsEfEd/m7AvhauEUCwWMZmgpOLV4Sno91kixy6rVXJp
OswPjvaQfHhNEQH5ovsREaA8vCLEVxkcKsCzWLF/zk9ACoRDAPLMJf7p5AnNmc3qAsw6xaSE1ojb
QwwY1dTPMnBCTzb5uqmKUYcRd4Ar3Zng/SODwsLlIBC+EcdnT1wj7uifVDMlOvZ3wbfx1aFs4YJi
AcI0NpWGROuuBLWh8VzReu6BJeZ/Wm0jrnBKPkm0H7akJ13rRa4WbDMMHgIkJbXGx/GYiB2HDbT3
1+s33C/vidBMhlbXoZUpfNvPgqkg6Xe1YIQ95ECs3vjJtenw3sQTojjLBiHx6OUEQt2GpxcI8Cl/
LiQGrLA5gjE/uRRbUZucfsob8iQJ32XE7YHRB2KK0IrwGn67+1ENeE4Py8OOEm+SssGKULLJLt3+
pTCwdbJ7iFWfB4kZ5+V4H9Q1Y+M7Esa0DfTM+qOkBPv7pUpgR+fauuKcHYZ91HgKZqTgEACai9Du
7Wqe3vE5QAyXdUKbLuIf8AB056fuXEBJ2bfxMaG0a+XzH/MyA02muWZZueFpDW349wczuKWV2Hnn
/rEvy+gXO9oJRx2Z0jXHJysDqqjdKKSYkyoaHnu5q21tjVOIbJso8MYUaXTtRlL6XSo9Pjj6JZzI
oZ4wVIKBUCLJWXa1RV0o5I2RSclVwckx+sKKMMGL6UJYeTjRqwBYlzV1DRrAlhn/xz8Q9EGrYIx9
L69rRhH2wQr2CKD6MvNABby9d/SizTnF5MIAWIZQYmiCkj0P6k8h4rla7ZMtlyVWCcegAPZNnAWr
atU42vyXQLqd/SWuV75HLTmG7pSgEdvkI+BvSjTI8jeXHWv0a7rG7JicNlpX7YkPEKX8uek96WRR
lQ/fTcLA+rsqORmdR8xL8v2PmAL9w0ewyWDfus9S+EllQO+9Twg8559bQI1YfbkVrbjpVtMDEWyI
6F8I663+YaTvgCcDf8mojPS93MZmbRcnNEOoFmQy0HxgRahkcsRlSxAGp1I75JuYORDAG1Brqrbs
CIAdcdE2ZgjEkLmA9nXr7GPR4QnTrRESlJqDB7gRdU+g5V8we3R2Rb7Om7yTI+cSf17gZvAYu4tz
NkV3B//xBy1IIpCG4FTuH7iJamOvkmgVZibRHB2ZRSsqlzviJgaCeaxtzj789D4rHYySmKXh7shx
enWoJPpYj6fyxTzwABZeYUa3GtDaO/KQCJgEeuLwuDxrh3TFZqTkVwOE7cza2Lyc3VduNEF4/FFz
cOnslpQUwTy5hwpXnOv6Log659R7SJz717DVDwoL5jUgr+6q8ZvhBLZovfD2lUB8QIu9I8TulTuL
E5J2BfUeYq990PLa6NuR8tL2MS/dOYz1yjYHe/4KRVfBXCVCv8kgzfh8KUHe4QmVMxtRJMklrGDn
iUDfaS0Rwc24BSFrHHE++tkOs1XT7xh1Ya8NDEoTSwHL1tEpp8hf5AoBCb9tgDjxexFhKVqbK6Ip
AvAxRfT+xD/HdBKn5RJLR0aqEzcTBMvqphXPu4CYZhe5ib9P3sVuvN4HzAbhSG/gGZO+1k6oKASO
44mjDBThtjykX5cG+JCX0QuH0RvqXUaeLQdSAV3YSmQAmIVAy4Jrp5bkGar91+YYkUgsr/bugTfC
jv/yN7dYzDT7s2rPbvQzm/as3GgoibkpaC52zhsxGYyUreOWG87D9vDGDIRgrjkMRCAP0JideUxs
npgVwN8WP3HKi+VH+cPPn8V0HJYVxU3x6d4m8/Ddu5doQxivGnwz/hlo/RPg0+TTNWB1cCOBqqGz
IJd+m4iVVfsDhmG70Aaf7m+reH14NATS2wf3zmGJvKFlM3nlm5XhC1oxqwjVQiFMC3vlswO0Cu7P
M1RiY7101tvgg0xHEnAGiLCe4AiegXKXQHqXrsR/2GsmnHkcgtthuWQAbUebVoh9Cw0bwkeC7LUp
QOox0AstB/4z3dPc4Qe8W7Y1EIIDT6IclQxeG8//TFfRgfYYE+O8eE8eyaN6wQyYE3Cu6V5rZ7ds
Dt7YDByl/8+Ou0+obBBI7AinRPU09y/heXIJc1T1l5C7KCghEf4DWXB6+OLBPqj8htYLu4hfYmlL
2/6V9zMwFzVrJWuO3lGZvwc3FBtZ+dfW3Ete/u2mClriMpcYPqIBbMwy6gLUB6mM/YxM/5rXg2pA
BFH0HDwyfWH5h/CdWbvgVgdl/M4u8aM3N4NDrDOM/kXg+3ysD0mRwP5+7Spioh1q9pV+8xFo9oNO
Ny2l5yDB5AZ8pZK/Pl9e4kPngX/YoN0F7rIXyLEaLp2HQH+EhO9Jjazt/pBkCZGBfxwqmaP9R7If
hnpHcgY3GnixwIaSkPYgIPsOQOBUD6+l9ijwb1D64z3pZBT+COhCqK+UviLIYSURjzAZhFw4bOE0
uBNRiVzAXtHtIQeN4R/AVTXGujvbyOzjuBKIv+WoPfgkOp+wRl33YE2ZyGfOpM2A57LD3dD5IWKE
x+qKNH0Jhfd/ELek3dAiC/FyG8vIk9khCKU4TGAcQMpdcaLJmSpj0KQxgCP6MtWz/o+m81pSHF2C
8BMpAoRwt/ISCIQ3N0TjhDfC8/TnS2ZPdOzMbA9DA/pVJiszqxH+HaP4iRpucPB6GU7vIi3OWjRP
a8J8PWQtmTzyjiPJmOUohzlf3GJ+8cRSDiMBYl8UlArOhb1FuL1S0JkRzYzUiqPRKuoXeZ3YX8zh
7GiuB8jHImFeUg1rfsnbfhoOm47vaY/k9/DxU1Hp4BaF9T+L21rDO4BZirFCG6P/nwAOMl0356Jy
ib3ww7bPAV0gQ5vRlSZLo0oc1oGMgw39J1COpGEwyp5yl4e3yZuAsXHh4mP3O1i/QiOl99N1/rN8
xjHHn6lLGV/6JkmQ5C8mKlzfiaw0gaJw1GFbBl3dHYIXHLYZ5E+mVQTIzq57a+bDYyR7K3ArgDj/
0sLEDn+ssiNcBJR2iy0LvuV62Sd62LMskTHskJhCymdCLcxqJBlFKNQqK8X+kXRCCn8tZ5T9JM11
748B6R/vBhC1PNQU0AzDzwg6l0zbQtXGMLXGlL6lqI6yQlpsKRsKiGsp+/BbtpB6jTxGjiTcclfZ
eV/nirCEo3Vn9kkdgWsUU+/gS2uzh7YE1ICwbJMatH7S7i5SCL0Ee3iAs98oVtcNU1Ez4iQohOI6
hI4sweKBOWiLM4dTABrJPZ4mdxrqldZdPNx8yDsRQA5qHsr1r8blpiVjqKvPfT8IFgHMuhL7ohnj
teD8TUtTSyNiWLvBpnuDKQVHTkPqZ86kDsPcE2Stfb/gC2e/dwUxv+XVwFMwN47ZGAcvW+N4Zoag
yzEmfa19X/RUxJ0T/fhSUOuZ7W1UTiz3vLh4xqDCma52Je6E58ExX1Rg2h6465hke08WxDF9LZ0Q
0L8blFzvxhWzBcO5Dr5Ub0WsTqid0UXTmyqVWsDVJRArqb7E7EFl6WSQQDZoz3XH6FGCa1/YwLMM
KSU0qR+eA/mUuBgkWXQ8jKWZJjGpxRxF/cXiDFQcsL/n64zEO2SsmTIwydLKIkt3J8+kg4YBzMhW
dGQF0Q/2xx3Ub0hhDPQxiH0CjJEvxF2KVIVBjwZUvrOACOmjgWOF4ONA8sicYFhkMwpU6AfQ7I83
4FMLS77OLcIdAoaE1kNkbpzz0APvScub4egwhCzrAOsDWbtGgMM8wA/gpPwyZHNRj/epbIjhBXPI
exs8zl90c3p1ZzRB/N7lNGNjo829Q0ycaMaGAD9jqGKK58UI3yOp3OifsZFWOHvxZqB6MdZxBshB
3XBpsOMXv2eE1WK9QF5z8cRZduCJSoyqvFBKS8tX49q4zikt+XE1+rs2e1IxUoQI5Vgj5kbY1FsN
M3yyl0u+EmtWewVwlTBoNiIw00GeIG6VYZ6WY7z/zim/EgJmo4KNLhXQgCdiZVJQhvUJTZQ6jNLB
n/DgkmPL5XvXa9+A9jgUK1BfXGRZ99wRcfqEvLUHdhRj6Ahg5mCQxEbzmEjSwzKvaQ9gc7pEJ0y5
3BoMtRIwuffXuwxi9joA7fKBrDv1PoZpTpObDJ4BEfAT9u4BKfLIjD93wuEJplIeuIdOPuitlygz
CbWKkh8QryO4r07I+hD3jIjjMmsw3xpodci+B7sUJABzS+JQKbqF/Jqa3XK0CypwlaLihP68jDKr
PsEamX4/ql7Yb1ujD0EnlhHmYHOMGBUwkUHZH9Otv8elxX5Y78ndtoKLBAtzXl7e30yEjH4jKV+Z
29ilhWw0LpTCt3BZAmgJMPbu3OEyXdyHRKekMkKv1ghoR/SdWRyH4o8t0UW4nZbfYoKZLfEXCE9o
JA6p6fiHCZSjJYOK6E7ZK0iYfURkBWJAIbqOVVVR7Flpgcqf1FtBf45lqUQD2p8AZfqG5U4phsuN
c9GdQermT8p5i+6zLGBwoQrhBqq/oIVtWPbqNKpEe7QTohtldPT30XZAxZ6t8pGI7fkcRcPcinJ8
GaGuU6oRgbxytxad8KH16P5Hu95tlbMNhCYCB5jR+UrGlxOiBlYKMz/bXL2bg1+cXweiJD5Yk7qN
ifThdYV7KEXCIzAx55BVTHhNpMDQq9Fz0M8jICQbIDGBzkpE+q1h7INAw3G9tEsNohBPwWJ6n8qZ
nJZIY/MzL5G1mGoQ+QJDZwDJkIXQAm1BFM2xnrJfCcACTQ8hETAMAyo2sp8i/iJdNEeLVd7oo8UT
0HD7hcsZbBd2jFLO4HAgbGs14ZzfoaRfo2bKQL8PEUpE4q0ME5+o9rFtpaeImO8X7QSUkvAZ9Plr
yTlXtFYO/3rmR5D4tiwhc2iyclumlIx/Bn8QKQ421kkrcAKyBuXSemO3JrmHi2nTWyx4AYYj50ZY
TfjaUfLYE0p2QMR+BKuKkT9F0qYNQuixcbFKPubCyYZhJCz9yriZ8rrUvBacz5T1iscSbINrQAsN
CHLFF+bQBJHrfqMD0TKlIaDtu274vokbzC6ygvIC1ziUxhfT3qDZY6YIASBLjg6YI0LvJf6AX/Kq
NuhpKwJY+CiF4EaHydXYhn2MFQBV5zTvaLFyFH5W544xzSu2ggeMzKQ4vjQfa3MNkAq8A6sR7hB0
LTn5oYwVIzlHK9B5jyvwPb9YKvRvwzuvJT0BFIPmwkUks6G6+l1imH988Bc/62zFphNL5jOpUzVw
zc4DKBVQGOhryCgZmfrHF4OPx1yi7JWmgOjoTqB6OelikUWn9ZfSQzYDT/6y1CETQguL6x2LyTL6
O+Z0s/BxcujYs4jVOVqB9pPNYCggq3q2BiSgLyw8Yxs3jk2z3gvoE2UK+PQUcHj97qisPFIQUhN0
tFXwMBzh92SO1d1Gk9YjGsH+jDftOrmOYSN+wlvoZ6y5Yrjyxa1lJGvREWjwOZhPAcy5GbMYLh/t
2PKTMmIfPoDjgCvvzWeUM5wp+s+mtHLEgjM4CZ+b4D94szd7/HKYxHLc0660gNpqzbiBAqsLwODz
LzoHzCgeAaApaK9fanCR8XYPtcF725lB2bnI0rI2EQy0+i3hnr/ty0iqx30MtA7iQGQBFrqdxCs6
L6xehdVaN98Y0rqjxemZPT6IoBo8h8+/EzPQ7fKBUQaICxXB5S9bFtcv4LKKvV2WYwsPIiwjaizm
2PaL6xqFGsvPqBuLcbXzpeB7RPhBmBpOsuGrdWvGvRf2kRar3R9R5lgMUJUaBXjUfvE5/zOobiiA
t/1WmUaDy8f/a/3UjASKVYVr+rsGN55ubIDqIur1C6LLY4G7zL/0cVbIZ3a7kMxNrzondMQ4GXls
Gz8mu3a7tjpN5ltomMQqVS7oiqT6g7QDQPsO8RfHzZO5V7pBZSa2oarlCtwZGoW6wwM8VHtCFWAD
L6gws1RGFjQW0a5VW1zJB3/f6YThinjqV8pGYlBgta3eaPJ38CgKkgHV0d+x/3KNTjkuOY+22VS5
BqTmM/b9LXfilSPTJSKjHPGZQs4RUDB0kbEAzGvch5nqE4vPTrUBIHtBm8ttzER+iw8BNG2O5fwJ
WcJgNDA9+e0cc+ICQf0x8CGwMsDErAKSs4w2bxilEmZ5f6uqBw99imr6GjI0QPScMLx38MckZzMK
2DgygzTcwcCpxgMjgjXoLJFqBWPMKgKD1fI1kvOJXXzwyI8tqlkJhFUo987sBbxQUnSgV6KvxJPx
TgZ8zldstvFmky4pUS3ivrMh/2583ifgta+5x3EUnhLqP+oAbi3WrVB9n5ljyWzlDF9/0xqladRO
tK6C3d32nC4d/SSHHbMVGp9W3TOL/ooClUWpebsYXZgKtJ50FOFlxQojd9adsYaQEpDtO96jsTao
K2Kz8RpRteAXxqKrWrdTxcKC3QSl1PBp0Jads3fO7aRfb+0hNPjT5Z6yqc6GHLN1HuU7KhF5mW6C
7Xz5YveEu6GQu4bFHuJH+BSI2XgEdbk3LMR1re01Ay32VgPXCAfwgv7C8OKGhDaNDx9NKrzhaYFe
114bqYjuOD5uAgONOFAf7SOL3DrPscyPcOJol9kvAJJFgHHDwZo9fTYICZYslHWfcJjTDrxoSEu/
R1/SaSN8dkJEQP6SuSodoDnA6sN2DywcwO7xQWnlAGCwWa8Zd7wWi3FpvDs1ym6ZGrjuAHXpHrCc
155H76hP7MIxqu4+OAXTLRu0DSguMIO3dtLAc6Bx6uvpG3C8TISB8Qnlfj0CZ04MbR5pTs/xj8Xd
6FRCWoC7zxFkDczLaTAmZoYhZce2daAcKfAplikotZPP7OBU4B1bKEmQaMe7drVqr3Ax4qaGhe6y
LLKRn93CRJ4O5LQmgOQZIa4TMG5F0CUaXAU0vBqwSxTvQjkrr+id/3hIzU4l1Ug2vt1cqOGhBHIr
w3uEFLo+fkfFPt4tDgT4/gkNeAmzNzDVJuEHEe5fJb6SBoD9fZmcKbqjJumg5bqqTHXDv2vfofFp
NKZfiNR+vpxfp+iBX0TKXsXB1gERzhPSOaYd/NthJ64Tfq8QrGth3jHDe7Lvrd3hWJJenvrg3DAz
3KPf2wBNQr2g/3PuztF9rvLAgiSn5W0nlg+W3SJGEte1GZ8iIyx+gPrPw1nyWr+blfjfWMv0ptD9
GRnVJ5IO7njxFfQdIjfwVnCkEj8BVmbyxK5AH34WQr+qQYqHem3EQJ2QW66p1tJlPisn2lpHw1im
OWDuwKdc6jRP3/Zja4/IxX7rilnP04NoXE8gkGhGH75QgfM5mUc21rj8ajEoKNGrIsBP3i87uwb1
5YMzzW7Wvf/CTMJqfdC/hW6pzX0RaZZZsq+NdTli5zPD9lh9R4XVOJzUm7fpc17owGtoXGwITEw+
3AyDG8rNt4vUCgsODGiZWNvnRjEavuzGptnoxFpTfadsoTB384a3aUHZOwWDj1vgfgbggGSXSof5
aDatRTmoLGT1eWnxPukT2uBTa2Ez+N90MZ8nJDRK8qUrpWX0JZANXvZtXo2W6FiQvRGbd+lwDczF
iVHvKccLq1taEphKUTEtRUSAzoUVek+33GPQMD4tNtEmKi6MNnw4sduox+jNuNxRPSx0Gl/UBA/7
RaaZ5rDYNn3YnCyq7o/BIuZyxKmzfJFBM2vJ3lx25p4fdD01ZmSkj2P341no8ccN1BcwLv5tPFAv
XedAvdtXrxA8fTBWLb2lqgSHOoBAbGla6b3x6Wi9Gux5Cy2W0dGG79uAvJTXYkfJzUWoBRAwzXXW
vs1PA+JRzeMVFGKixdlDwTXs1Lg+rAxbwkqKT8zBE4Z6AVwxv4CpEKvm+EFsHGP395brwS5RIAGw
B8Iep6PzAI67BA0cSEhZ3RvI5+zvE1yQs8hBksXYhBEq7tIB0456GxmUEunTrbfhDvKmS/zozK2z
BRk6xim40aQnL2BQy+4Yk1dYnZBFbtCRPk1tdnSX4Hyw01AWzcryOp/36XyEmaWqKfh/fHGpVuzI
xRxiMynCYPx45tpkByszqWaOERszmlq87RqQ6QpcpA/+JXU9J34IVnyIdtETCZbcU85rhkpSUn4+
3Ijye6T1QtgCuj/PN3apcZyy5selSKSV2tpToCaMAvImDXnv7X+cGxPvCpYOFpYhskVp07Sxw5OH
JvwEXhbVgihJFLvhNShTRIL6UX2VvcJE+wMoiGlCsJQYsUzevtPg5g1ZGzHLoGTVXFI1B03iFagR
Y/4SmIwsriQE6kfnpM8reiMjU+9wj9obelDmuW2IWfKzhhYwxcz7PWbHjf4VTie8ci4UNiO9htV5
g6Pi9KQzJ6Ubc3wcywiHMrgtMrXGH2rTH+PYmdvbD8Y1t/iREQeWJI5s9F1WBjcuXGYfhUDlJ+c5
qYd7hghOx2B5WQXqpbtdb5iVRbMp94zACUgmww/pDfcVDFrMgMgMadZ5cugpLRhksuxx1trs2VeI
ZXq7MGdRa5id7DXn8oRAV86w295+o0DHtjtAFci4QD9Ogaq4AGx2QDoithS8X5/7RMvswG16MRtY
yPyZu5Qty66JjWOcrY+Wfxq/2xVMryK54MjUilde7Yu2fAEboXLTGFd1Qy3h7uST+2H+66VBRAaB
CQ5NllUfrxzWHPuaLNyGtUsDUMJ/92rDzc526Vj6Zf8BE6hxFdFn+I2I/pH8Ph5nB78R4IDd4snU
KXz3dgwj9i7MT3P1SXaLzRgjEKEJvR1AVx3sNKRCi55hTrKAiSp36ldCg8nh/GfRLMd+avry055W
Yg1CNCblTDITx3ECuZVKXvANQBSXIvPdfP3VMbmq0h4fuJlxBh3Wfns4uWP9sPHzXv04SePTB9Fk
BkB2zOMqPp9s0rq2NzFZswDh+0CeWCeIe6EmitfwDV+DbZzDrGNjMuAT3Fly8tnb43HGrByXmqp9
HZ629v5vT1Z5cTbzKMcr5dKXaPDcZ0cObNJDA9wnqi23NHrHoBYdg8u8Fl35lBPm50jNKH27e7hl
3EYDPp7KBBmXHlrtPunafm0su7L3A7zW0nvROVOcANZ4bEFhSM2+PmEbMgi58kG1D+2f/AfdQamx
6bFRcMpz4TtIVczIk5V3jwQOLkU/H5zaAwUcjF8YA0OepfrfTh/0qpAAETfCWqIw4Iark4w29AGC
jtSTQ5b4rbqWU1+TTV5t7fMykm2EXiawemrhR/rDiClXNUlnYSk5wd44hVvIamZU7F7CU2hBQaI4
ksSHZ/MXVS/NvQUrymF685CqBl3hyvjLRE2n9SpEVrSbvyY7wGr+hiGUBmaAZsXWnZPdZK7RLbW+
eA4//GJHsyaZfjFUavIcqB3kFbKY9c/wl8uOtcyCtNg5rTW0LeDulQVsMCEFsxAC0+JwVXGzBCoC
lAwBRnUnFY2bXYw0EoZT1XyXq1ZhlBKA7gWBRreF6NSY6cla7wySU7oo9E6NU7iZIwIsZbZ1sV8v
PI7z8BJuAzl4sItQfId7uA/AjJgw6BSoXZT35T6o4d8J28Cv0RzVUngXYml4HAUmFCE4YcrYkMv+
66g4D+qbtjEaD/9N1S2T3xPkJLom+DUMLQAAKV7pjwTYi/qn3hm2AAIfDBZF88Ttg5UUeCMwgSas
s0rHgBtCr4Wh+e0nTzY4a122Ma1ZF4w+TAMa0awtQJetEwBMp+zM8IMmnWxvLUayfNjuUBOFx/BF
jydmBZQfKHRYY+i/K7iZ5pdcnLJ3aJR5tIBW4Td1/HIW8ETyhokTcBXHXpn+7TENJWqAb9Bb6Gzr
a49FjlKQSH1quoFhwMYgaPCD+ABU92shNSNXqETMhtxFoa2Jj44qRxGngwtkfdZ3cx3Q8nNYP+x4
EfRK+1h2wArAAlapzglCKTA7LhqTWtoMxIjcF6Ca8F6AWhtCYmXfBBILmsrCNAZswnp/L5c3lv+2
yGQ/UEGgw0rn8sLier18zOV5GogXI3UaGuOuxJT/Z6Mr2gJtOv+Ge/CXgLFtaRExZhFLDHnTWtwn
vjO8ZyZPspkC1+7LRaAGiclq0mD0P198KB9/s/iW+U+Augd3/tvfjpC5ERVhcprwDM/hC2p9yb/4
0aGReTnrUV/ePi4DPFzxK0MOYs9WVqc4BhS+ONc3TO8XKPSed7JtilgKIRtLwaJ7kUOZlrwCUEav
DjABfUQW3pdvzENHBt1kW555kDMmReT9o8rLua724ROdCKzlG2QhdH4IVzFpsnr67DJtKGm/ewgB
3l49D+5z2CMWPSZZCCssb4fpDrf9x66Y9gQeFw1crozzpRKZMKLlBNTc84BqJkVJwgeJfC+ptXNY
ygtKmrC7W2gCUO3WCI1QNhhxwLLoVefvZcXhDZZHkNof9HZUbTCi5tzM2L9gh8O4++Z6NfSLH5FH
iAxV8L8zrKxnDkeqPNrXXevt7m5utnWw12rV76Q1uJtEV5AMTn+B7GhOzH7Gjd+FFGBAf3s6DJ3v
FTvHNcZD+efuU1Sk6eKLujFk3u1cuhZNNFqZcgfoMjC69Y0P3I6/D3claB3ez46ZMU9iSP20v1+Z
mY5vrr1v3gjlY97ct4VJYnF6mDWIUU+8xbYXuMIYZHu4+vZzLwvy0bZjtMwf8AZq6rHz7Nk6EYP5
c619rNvw6b7wQU4+PTXK0O/Z46K8JhfmvazdQeJeAze/eEUYpygN6/bh1EDjmNUClJFbK63NwjI3
qfMueheaHgNObg8fdL6F+eisBFWd+sFgy27LBKSdIs1Duc5cAMbhddDNvMtkClTNMRmClTAmxsaI
F1Int2Cpy5qAp52hYg0x/uowAOd91JYnPvFl1flQZDBr7YEBhIf5E/Cyq7ZOkcIkJ8jukbyVgDwT
NSz32+VThbCxJ7xArwr5Zc8tKz9yFD5iwrJnzoZKjA3VTx8tVq82n46ae/FyeCUrRgcG57hw4pdy
izoZJomTEgQIA00twzAnFUBrjYAophmnE1kI49IzoKBnnEn8ZWohL0wlXF6ibxLBV+D0QL0rWD5b
IhT5jsAOSUkGxb7RUjKpctZx0yGL4sjfOFGrG2pkyZbPeN/Mfk/F2kHELwqFguv5ezixQpOIPBr1
81NkMXyAisZvpG4gNiWeLvS/Le+i7gSp12T2WwDeAeAs49UpT6IL+V2h0yJ05vgfK3RSzfwyn14g
lFYouQsTg2c+ojt8RHPCG6DKUMjmw1mJY6eZvruNtlExRpMMnEy58WYBr/ZQcbkoSPtmhFFDuXVq
HPhCVJRFfDUhDqJheFbJbVmSs7BL143pT7pIeUkUVeGlAH+BHJvyhnFbm2QUtjc6HhiCdDylRgWf
tBzI9cAs7eyAP7LbRTMv5RWQdkf8kwfig2/A7fBK391i6wnlaFJurZS3WZocUe1C7YqMFle83vpt
ESGu8xTw23HZwk1aYL7RejaUvMWqxJCbRP4OyR9kFkaT+j6zJf2HwM5lsDJFODtlKgHXFMYh5H5M
v7QMDc4Bek/SBpdHT6NfIdcqByl56ttM9TpFujG6Mmo9Ng+EPzUNFoeEAB1pFXsr1Z/EjdCgXFD9
oKJBp1GFo8l8T4uBoVszuj972foRXwGAtSPhRjHM7oXpt2nYx1B6N34SFtm0c5wXpTqxCxdX/JRU
AmhgKsMhiy9qJu6MMmc2G6jQykfkEzboYkZMmUt5JB75L/8r7Wro+c/7fBYjL0PNL59FLTMoMbBU
RtzwKOqNOgWFcjRhAfLlnG5U74e3SSRRhlXiZSjy7z/ktzWSCtZ3/FPD+SmBufsgMEtXLK998GTV
C1LY/lZToG39gxQULPhBIvBpumWm6pL18/mwfxg7gzS8KjRmhWZPBS5UEKELHfa/j1Pf+c8hkra5
QcEJcMTFoWzTp75x5lppoYWDWk8heQEtCF+wJHmWH2eMvghriUzMFpIfW+VE01StfAHmxEKPe6VN
N+EEK/3FSFZHOTwydMysMT+/eD917lRyLQoR1feWe2h8MFxXQFmIKXXiJqq4tT5Vmpdh2mmm3KRh
GU4RC4fhVFZbcHC6syXSbYocmaTDpGGCjiN6i96G71zmlcia8PRRJSVAkwEotuFFTmB7e9zAVbFL
iL6bYSk5j7/U9Fu+U3UWvAr+QiQUlC7JY6zYghh7/IwPa31PLLwKcyQ2K1VgxcpkoBoc0Te/XHYU
wvbGosr0mSxBZcDsDEaZDp5IdL+wRvU+g6pdaH/aX2IWzKBx2ft2mEcmNx+tc7cLjsGXinPiRn+1
Yhvtv3XwvA3VPSSIw0ifGafg35LE32N5g+ghyCIp1IJB+WhvB3JIvowKhk3oESn7TjXE8skRk1EC
AmU351qgza9A7IpKvPWO8YMi3oA/BtyLaGwubv0jAFGRXA6K/ZZ77cqsi6JjRKfA14XW/NK79NDR
cReqqOSJG9iI+q9ADSC4BiGNDgwfZ4Sr3Bl6g/QjHGJtrdhSbAN48ecKQmKqfNGz8dBIaie6lDrp
su6dUDvsqWwxrITHWGqpmifSIgJREX8YFVuEbTIg9PzeD/uFPF8KXmPmr2/YxFRsQKqAquzMYHfd
i3KvJrKfxUF8TAoYEhzm3TyU8WGVEqdK51mH9r2FbqS6fTev8lpJZPxNTvJTimL/8y+10cUdRjR8
hfQzqfUhWNNLAOWDkDMSqJDprdRKtWRaDRjmkbxnyF4WYbuSGv9iFINA/UnZTwOlH1sdp6jU6M6i
2su5nNlVig9dakcvrpbRwtof/bqyyHN06pkwpGkN4yJUC+jVarZlmFr1UWVh14TbUvM83LLKgFCK
O1rQZn7gBiOv+XdeehGba/J2X0apJFizT4HnjIwOnNomKlZErOxGKHmxCD0Qn+TpUsR5kE+ZT+PI
dYaHQXNKbMfcn/kGoRVKfos8eeR6BJeaD/TgFMi4BlGKtolgt3coxGleiW8/T4adX6T+14ed2iu/
ewYAgd2JQ+U7fsabDyTjmU/nzLsmoJxwn8HPfH4c6DRcS9xYFcgyKsiUog8j2t/fM8vhiIk3T7Zb
HsMoCpib+pBOeSlkyTekTAK+IvUjALcCJ8T26gRlgWGUm2AD4YvyYcVJ1F8FI0iBiPCHZcoRbjxb
/ShG/wQCKNEF6kSSA6mcW2WKQynIpgd5n1VhO3jw5hA8x46UlUBl7g2qokZpWuw8EIGvsoEYMQx4
/9HcqI0Jmggc0L0gZqdOkvEHhQuP6lQmUgHYATtg/tiv0Jo1z6dmFhQYqtPJtiB+ox5431sm+pYB
A6nemZbZsvm11DBxEkVMWgNFfPoV1qpgjkErC79AxQWfZwiiADTdx44uNCePLKRGKd2cZ7qNCTdl
r0hgpMMFs0FIcE5mWUwT2uBlDsvN4+C1o5cHSd1c4sqEkgDU4QsapMSptqY4qjMQpjtFhg8vEqec
sAb+pJKDFtY+wLHZxn3TY3uZfHhEcaGcwahrUAofqCY1HK+Ber7s7cvj/eyxHN6HEPub+dhiL0p1
wbuR5Q0Fu1t5ev6UTZEfx5f3zSijWAzsbrTrXQPAXxJb3F5RjXIOcKmgDEOo6+74tAlQwszJfTgN
YJr9d+Tz+o2mkbkXuXdx3xBfJQ8tRj89eE8UOVTjfXReo9Hk8scSMz7KVZHLmWNExwAOdowc6ZaD
J5xtebiXk4X6/5bM4YDnMdHjm5PJHh714xe9CS5JbcmVoSKcT/E185sjhoMqB2CGzsjxKnRw9Mqg
aTP25mhR2TYX0KAFMFU9KUiI0/qv5D5aRGZ6+8YbUOMdXm4OsgBuRo6wOEkCVnKmklJe4FNLC1En
nyPeTWCkxYVIgiKEQY1nwamxdh3CArqG3Qj05MXtLNOfSl8xUEmWNMy+b/K0HFaoBIl0uPIjCH5S
i8DKAqKopSouVaXcHMabvxNB+FUFbhI7jAEePcEedvaDG3nP4cDCWX7laOxUEskOqobrgGj4bLyj
nFCqEJVd/cHeK4eCogR+zpYUdbyuE2qKO25Y8uM8BwdfZdvBhQjW1R4lBTeIPkwRTYyLtIFDPxkm
PaWBMZShDS0KJ0+45h3EbMatUacAEUJqtFQEG93KhMyK+/Lg3RAt5snVY5k0yZXOQ4dR8Ajllqe9
TCXE/SiNsQT6+CwvgyuZuQZgvdZznwmub+89vDCpkjdaDgUUxTG/4N0hNnMR6yD8NJnQYYPvr3vH
9jvZ+lkv8w8Jy7+ZCczY3DYDAKzamwSuN6wJ9qLI5OAFOIbrEAHnVOWP+A/suiXnQw+bfyBeN40O
UzGmcSHB9LYwe2heOJQ3F/vQHzmnGohpcxSSRr0Hihpu1uVpdUCjh0pJl5Y9GXYKIRc77fSMuWsN
xZcTUe7eBm8wXjhEFYplbCG8pAJyNNd2+zfhbUV8o2EMrqxmmJGiMX8hZyDEGVea0t6U8K9ViubA
Vr3FebB66gH0QOisjiR2BEFZfzf8jB857h/ANxfcQnBwG++XppFUjVH9CGnfi3szxwn50wEw8Yb6
gQKG4AfPkpRRDF7+++Ph0q0N6/WAcTaozqZRxR86PMTWJd6tPtBmctuIi3iDYNpqxEZgMcljMft+
bBr9E3fnHBiC2coJL9Hr4Hrsnt90IrNaE0AUCIdmx7v3HlDM4GIB8TSwLNCki5uXRL0P2XzyG1+0
D71T+8Y0qGQDNPGHyt+tU8QpLTqy67s8xgxvdnSz7iw4QWr3NRzaHPBjvDOfgypXrdvXk/cyOyd4
dCK0Aqn7mmbB1PFZEB7f76wyZJbBTtp+35cVHltl14dmdXzZeDNWebMfEiCrWcZRdniNsw7OldmK
nl89t6pfwhuTMrh9TBJFB+LGvALdi3PwciodBsUunlYxoXtUXVowXiZPJqiDnK0VSX05AwuDcQj1
gCH/frhtsfLg/nCq7U2fyWIF9v7XMS/QMTi/3hVQpMS7sg/vmD0L74NTIsVrZraJeAZnzEh7WfRZ
WX9hRZ3wxeKCi9J6YxNOaO0Tn0diHWHzQEfNemWG3T0WQkTVJiOpalOLtQrEe+Llj4e65Rir4kZ5
VXHhX8IpJIr9B4dT5Go3k4XD/oYuSBoGMRX1znURKoG2sNyon9kjH1XQhAkiVsNLRaAkAvkSQKiy
RG65JK406D8qbrG1mRe75Vapxf/+E2OajAZDEjitDaQ6xS1EmQAsinE0WY0iYwnMlQD1EX3pqxYJ
xOBfWMhoxAwtt0BAWIRFg9NiuEaJltQmFTh6zHtalYhxQlSYgIQJMWDx/eSN8boQeH5KunGfc4xC
e5qdUYfSBoMMMU1lYMNKx633SdD4o5tXfa/hrKonihwAARaadoDJ9yRreISMfFsCBFShfcFlW7MJ
1RANgVZ34y5Be0+xzz3N616RaXmV/5B2zeQw+KevLtKhyu4LOqlWpWk4DFNoqNVgwgJAJptG76dj
hrgicbo0KTLyVNsqY1uUDVQcONkRVX5uybgQLk41moA3Fc9K1vgC8IHFyHzoetSLypJHNQuMO3Wr
iAncIt2dNr3AQeTwC9JhMIXsUADbQqGILyIpz8kDcXXV5iqlEy0hx5uEdFUPSnExxvvK3wPesk11
jgSEaP5CRFGjei2TgEm0/UJ64youS60P7UKWYMyF1/zPUK3aQtJKt8aFaez2Tp/LQ5JTG4ElcEcd
DLMCzg3gApaRYhhW+DssAM5aIswG24h9lHDO4LEEEDMgZukjmisSIR8gCHz9L58iN80cOMpXsJpz
t1S5QTTkF8hBF7cCJHBuNKA6l3Qqv5afcu0nmqkSReUkLyji6gBrqI2q/QOkYA9y8FTWsp+QUwQE
j9uIhWhFEIuOJcMkOIisGSAgMpVnwPRlC65OPC15NCJ98WMgusfMVaB7vuMHcNxjISc+fZZCE//9
RCGSQhxnlEYqR+kbwQDtFOs9krC62yJ2Jx+m6iYsEsnStcmqC8W6uWE5kPK/xY0LnEKHxMQIdSkR
TyCkcE4wTo6OpNUCNVJtFBHsUoQjDS1QRDVFFG2wqRIX0KtN7S5g6+9VaveX+gUVMTKM1JrGp3fB
Cpv+pbfFub4t6ERv8QjSoCpMg2vwK+oNVVcCqChAuRdVQqGCgi4uQ60zS9xyfETQB/D7o3eKc6oM
rEypIky36D2ia3Rt0qBZi9nD3lwdxLUvlIRFcryEUceE2xbYgzUFa+TsqGLHh3WhXWibfas/C28L
lt9BO0dxxx1gsXwvY/rO2ptepf1AicMiv4laQeQFTHYaePotgFJaV4OX/w3orEHRMTBv8ijcWYiH
LqcckBQt6zZRn9JSVf1PBVXoFdpg52jsX0X3WHKON89IpH57YOZehSa8pzYzpnvcNB8QtbzC4lB1
zVlcT4wpgqXCotSZAQIifMTJ+7z3H4/wBg2N1MAr/BPmx/9ijFgCF7gnteZxfLmt80vwKqGRLCDB
ZMuFfd91buAlxFnPKHjgqxC+cc0r5w7fPr8cYGlsJPpvUh4Zz+X3lxGtcjIsw06HKogqAmJo55tQ
LRwgbs2cCrq7JaoX7C0yFw4n6zxhEuUBjIA3mmWvEt56xcR0MW979L8Yv5e5tH3MIlkhUg/26Y75
YQ4FtYJT5DcuTW+L6oBhFu1+xguHuWwQYvDyDG44I3GQ9a++HvZM4bsOW+wTHRdVOMHP5Naz5vrB
Rxba31DlQPqa/mMkHCkyWHGlV3FNj5Nn6+Ad/cr82Lvj0WbN7yieKqPHBjMovh2aaHgM9zF6zDPI
qrfQbG2C2//FghAhdv33b2HsstDABWeL6ZzJW6w1Bph9YlnXvP9tlzvut9EGJ/hgVFiU1/c/Cq9S
kgEEVOFOmN62pVZV26rKrLf8MNHD7OjjmOwr+8RmgI+Yig6DJWlj9n3lBHsSgNJAyT+khLJpeyrP
EQxDKbn6EUaudN+R1n2k3IBolZAsOSloh2YmxhAk7hkvmLBH4mHKs1KjbGodplz7+Ha1j53y/BEc
OwZC3o1tPNlApvqi2rAGeDXj2R70QRqwcMJthgmnN20/Ya/4YKp9MhFbxmGQS6fSbffxuuDuQL7Y
bkMJnEOuwLsN1BVops/Cb9AyF+nIv1G6cuXWa/swu76wyJgW+PQvkFOK/WNYRTsKD+vHy8ayHSMc
CEpnO2vVezB3orefAGLwIj7e2NfeP+xqcIYDIpKRTYFgrkd/MGOQwxosDCy1IC8mMl8Wx65hBrMB
BCAe0Dgh5BBlLIMjCmUtFg1Y3Cp95gDwy2NrfMIQHFMcjN1wdUuwuNZjak6SRP7K97G4qdvQbHlA
0LWnEa+0b2izuXQ9lAV4DwvBknYERnt4Y0291uS00RmTDYASfiMBEAe28U2rSF+eVGsf4xf6j4E1
yeg4gRFzmE0aPXxDRp/ASvExKZfaH+BMl2pou5otUbZjEmHuvO3qNxCcHbvMJLHEKL+buYj0FrXZ
BPaMe5rvIeSqUhCIOf8y2s5AVdHvYAo43JABTSgrQOHv+b4DeOY1QcjeCbam2sAbM0CrAaRCQuxL
N0qtGAkGZiI7N/52Iyul+lFfuh0UcPEnZSCcqp+1j8ck0tCubnz8oDa9PnKscLvinVlEVZR/hBdN
EAwL1TqtFRS09Rf9T2FO4bWdXgDLWiYTh7pj4uTqE0rfGNOch+ItidAHvFFcPJiYI0w0R2eTtmUL
MX2pTR4iqzaWjVt4OvsYQUDO7yQ3j8vWb3ejwA7sFPiie36CxXe7KgF/RBISJg0dMwptjgINhVaX
xdF1tfGlEotgZK32mE0E1Vq3PIfBRX9o57kdPS8l/0bBYCDwP4AHIBYrkfi/4cGt/bGKFibBi/Uk
OCOOO1ojMOTFiZoHOyxr1ZIqJMhTUD0bbiVzCgmUIsj6TsAFBjyTtEIvkPWTsGqgh5NQY40d9kkl
Kh3tFfV5UHjZKytdrbDTkeU6hq9vMGviJ2P0/u1Q4Iixb2PIkihqkllKMb1tP04eNil02mfw3ccr
fNdCPo9dH1JDDLvN0Pa142O1v9kfaFZrkOvqIyhWm9/dO/rW4KpimOLeHikEu6r7ZEi2Qa+5vlep
gPebwXc9uyHvrBYTUaisFztUT+vP8sBkGRxtFzVrbXQqnXt83dnXxZaSY2dnb7x/utedyznmjZbl
pY1RlDBl5pCULNxKWZyPJMCrUccAitAGS3LNKInJp09pPddtpxpNLiTi5xjeiQOXriTxwYKcj4Zq
eWXiHjyiXnrOazuqu9XJjm14L9DpmQpk1Jy/qRPKVExqoc9JpTUuPgiId9Qg5EP6pneIwomf9T+a
zqw5dSwJwr+ICPblVbtAgBDCAl4IJMuIfV9/fX/JnQlP3572tUFI59SpysrMopTCjsY/jXH4hYNC
L4IdvAIvhB2DV4HeTs0NeT/jbaF+OEgr9RFrDnwsonFB8FHA00DKdleh/xKA5MqlEal3KFE2pr1i
CW3QAJBqY9G1DWeC35THq8mDPQLzdk5/p7/muDxuoFzZkLWURu/gsmy0QQR2UXNa/MBdaGen5Q5b
Ajo7iLqwHSkxGYIugsldzNDmnTzIEzTiGcTtJlRoKiRYPKTJtFzjNgkb3itPMi6hDkrR9yYmVhSY
q26k+nRvf/wPs7qOE/FxPj1wf4vXHNRG4pVJHQ74AUY2r8jUpKUMFOckLNcp+jhV6GsDNWIrQBuB
f9zG6GFmGhD2AJTz1+6uZeBKbbk508eGcneQO80VOhJZIAPLUI1yg5C8Zxk47+bvTJ66n8phXMOP
1b7SwObAJf3Wf4L7CfGbZGs/pPtBTUSSvZrAaUCipoDNp+YDKq0/wBRUDc1VRsj915NHSvtChTGB
HoUmO1SFjFA85JeU2UOaSzzYBhXKzWeIAnC6QyLvBkeSv6bxhcI4OsVaHzpoKa7MOjIyxsOYw+GL
yfWYlIeGQ2TWAyqNQgfh4AK/8ufaIInCI4B94yBvRtwnr/KvqTGgE6XfYE+HBjBeVhPMnvwpoe98
BcIpReERS6vM5mnYUCNoh3Qng45bIdSffmQrIZgKKQhoHgGSMN/NfMh0NCLQhcy2rpslCRYOrzYa
NmpvF3rOJ2g54KB7AiVrRY3yb5TUw/8kH6NVNp458C7dZZBrE9cr9gkUHzSr6PJo4pRNyhHqD85I
puJ96Vi8XAukg9mt8+L3yTzKxtDHxAik3VxQrkQ+gj5eWCAwNFBwKVXaTH/BK08o637wAgGgl65P
7PPwRLo9E/yVROBlTKIijplGT2cJAlixplfim9AIziL8aCKEUhSBV9gJWXXYmeB9tPCSVh/fhbdV
eBX70r0Yj6hAq/9Cs/8OWiBpNvYXSVPWFZ7ZXU405Ak1A4NYA8LTv8nTpLg3GXugScEI0gbNFx4c
nWwCHoIuymDTntizrd9m4szZ7v0xAq3XdD5MllCVXb1TmeOWCLUO3mbCfGYceOUJdKNm65bHVNA7
lwLBQGM3Es/y40VZBf/LqMaUcwOrJlxtdsmJDOj31ONsuZPiEhxnWu4s+pQwzV63PnA/krof3lgJ
+4Bi0rpqRlHVZ37Z16Gotctvb1mzwBxaBbgQUU956+AAQCdInVqC6YcoKmDZgPWsWZzht1G98rlu
YZ+KWgiYid8L7+Nq2FyGhxcF2mfE7albz/B04Y5ki6CCWIReZn59Yk5mZhlVlzhUDij/grDRwVdm
RwFodz4+jTboZHC1rPXdRLO0xtSIGmzzV+tTEFbm6gK8w8XartN8RK9Gjf3tv1OvJiBOL/iJziJm
ApzPrWmX2ES4Ct1BwPjCEPWALQg9z+cMSj8sZLqe/vlFH0wsy8WahsHK/dAjPameascZ59pnVJqD
6ZJEgYwwWABXJ4gI09a80gWz5mtvvQZ1OuxoYPghZgaAqt9G3Y9deHfG86oj/2ETPp1gZnc5APBr
N+U3I4eVCk+CYZ9JMENWD59CZc/Y+/tp+MgMx6Unsjz22bjs6ddk5olzkv+HfeK4yxswcMHkmQYc
m8yqWOJ9m++dS3dZcvc3u+Q2WM/7ePt7pOSuT2s8aP8aXAOmXh1Y5nLVRCMnRQnT1C44NDSdZdna
h8Smg8GCL6FjrXVt7K1fLq3WwA1oIgeiq14dWapqTBmrFnSKhjGNDVZKJn+1Cm1CiCLZcVpSm4Tm
zpgJNrMlWhdyRReLjgTFCk6WxhEPrBt9h47Vml17C7NCNPTwVOhvEGyhXDE1b/CZjrGFUF2qfyr9
63BnT/5hDG8rmPGG1WHF5Q1bAz09+NW6TPheXoOF+55tUi6xSMACmiylanwlYdn87H50Za1JhTGL
7THzHZjPtllqKiYFvb5Zg97NVDvOQmDx5aMlY+VpsTabeB48LYiFmo9XoQLWb+pRanTFyZgcUTJI
2HowW9S8uWbIoK5xPkM0ohUAHOMwLfwL47ZLjj7rOWmjW0P2x2cu2POSS5CVIYtlaB3+F6yKqkWZ
+5rUk83olkssga0RhhleNcXoGL9y/CW4ndfeFXeQx+wTClRrMOdmi0UxcZk6CakcFQOH+pcLse13
6DmQeRYUC5Ccvy7BBwd34L398huORuZSqGpI2Y2jh3rsqzp8A+rr+axTeU7gcjFDN2WW4iuOJAAZ
Az0xJGej08ssexTq9IzKngZsYFXPpyHN7+viXzgYYXC/cX9ZxCws3SmM4A2G0m0GR5bnhpmTOr8y
SDqeGzA7b4ZP6NpcVmzWzwRgAouVunOJcC7GBfrtXUxsL/qT93hH7YAPUr/kb3LdRixNeg+wggJL
pbJ21wmjnCNKavaMC/EQc1/N6ewMShhgvixK+B5akl4PYQgojdVndNsBpkgKDcljBP3wAOJA5+2W
Ck6Poca9B4cZNt/AeKiNaKHsvVsIRxa7MMxJ+W+dVbJKR2Lka+JwFYvOOWjx/0caNnwEZ9/uwVMH
3ocE0qFf38IDYnzPEQXVeBiCIQ/OldMXZii15MbaYhG9nzfSHfXNai4sfTUpMc4CZ8mIHSBqsB4v
XcKY05C5EgxP4S4SYSr2stJHG4n1tSxXbmBz4/FIz1LPT4vvgvDmSAOw1MXfTItaR58IiJ0Jj2Tl
FsnWpF4Rn5HyBuD602sRS5rmvX9giPBxfhvexntW0MVHMAJ+AA7HMCRaohQAMjfgsi4e6JTixwuP
Spc2NAEFB0rmS1ydrMM5ox/Tlwo6eH56k4/H09jbNavMk2plIoOtfw7401M62h0c618Qr5l0haR4
NdD36eC8ufl0Wcvc9Q51Gg6woAAcwTCy6+YcJYuUdqcjW+X4Nhhs/+7q69MBzSfCd1cDCOK8B/uI
mu+GKk5WqDSQnAo1XYRZeL/s3pwiuBslZ4MvzAWASOOiWkE1KjmvGt9m42vPlJwL760u0cWnu0Yd
LjnKwYHyy/BgXEr6BQ9NZ1RlwE1WC6LEPeDpceBj28QoWM5T8fD17W1eDKlKx+vu96azQvZeFV0d
Fx53MtR3I8Z3D+Ur0xoXftktu09u1rsLnjqvz7+fEibdzeKjH4IL2mxsRP/0mUlWuE2sURCZH6zs
se+tGT2+IY6h3gU2/G/DYcAAngT2ic7byquB4DQo66s4mGjfqDeikdUlLgb1rD8fxhvMR4Y3X7pe
8mjJ86s2fh8VC7uo3hvAisYYXrq6Cf9uA8SaKFa9Jkyo3/sBEOrquerXUdwqntFSQQe4gg04/6JK
tNpHQPb962TXJpMvThY6BRoTs3UOmEKNeKxQRLIhNGaE+AfI0cJFAvQ/pZtV8mlY4c5mI1spribF
zQtvOLhNIAuPGsUPydCqDqHgffffs+sM/sEbhLzW/KY1iCroJlt7VHBQnImroCIxbyC1yop7dDbW
Z2PTkH8YLKnyUdxfkP6KWbsZYA1NeEHYyqpgKP91jJRcMmsa6kALdaetQxNAtpFXeorz+5MhPZ9B
haLArn24CqRFg+fCwyvv0H00ulDCQNyR2zL2OyKVE0FgD2605h/IGNBpmLMcwjd6k/MixBJFFIVa
8oBd4623A4gtKxxJ2YHmu+Tv0d+T5J3gJJ96SvOojtwVjqb0DemXiNN7lH4L7zhOnJ833V0MT6Ak
WPhskH91uH+XpDXAio3vAYXod0m1ZipAczg1JJesdpeyzTWCwWB592eBAQ4Js7xqpgSPPG9E5Jpf
dncVZicCqZTPBJwgMi2oiRnqr/nY9FZg7NFHFC8CsAeKRLjBMF8sD+InoVizABmwfqSzRJfkNMN6
n1X9jwSoIC5WrajC0L+7mP/qV7TCO5APtbmYLejiUwxNibnuIJgiS2u+uLiHqkS0esWLEcYhZnut
vyY5eeK28uVvcpNoB5EPo/uieIAFvPLDTH6dCoX8KC0ekljEFWu6tqqoxWM9JNWw9rZYpVS53Kls
lyyClq332At8IGyorxSpTqf68Q0ONCpkXj3TC2Yiw3DfuTc0N/Y5co7zRJ+PYndrxFqHpDugXEIp
xaKGDuy3Z3qkTaq0R0pJjFUSyMGEKMzPqbWq/ig9U+cIXw4sBzolTGsgQF6Fjh9fuhnghZEcsnmE
qsvw4dZUX6HZmvpH320ICwhSqb46GzNHAVAGgLykosJDs6RZDGkNINHTl9plK07qPfbx0UuUJ3Wi
KGhvvTr9ZB56T51o1f6sD3J5eHeoubhHOShsSqEPxRyXEz6hlITIC4QT0RQmRFiROM7eK+1cEcMa
b0pnqDnsFV7tDdl1TZWAC+qh50ZEY/xmaeGxDHsZeEWdYaNNKzfykqn/QQEWsRDHzCiPBOnl8GMx
o8lvXu7nOVvAyoH46qFPiDmRR/AX+nEig2C/jrZJCEuOFiA26zdcl/iuPNZ5MeR3RsRDIKp9KXj0
BEBqroCBnCcHYmmq1qgIraDS7CD+pO2AHloLW31MPQaYBKrh1zaoNv8Z6V8C9dkQWu7foad4AICp
uxyxtiy/Hb3CZnYG2Srj9dCZimrwj5KNRWaA/0oZFydJ8dUWYYQk7938KqcLdhfQyne1bIbMpVoZ
YcSJpn5lRr/0X+dSbp9Sy4H+QcWjoqb4eMEykpJuBkJCnaTClapbmEaoJY2QkDoflSj3lDsDesAd
W8Pj6crrn9jiKfT7IHSCGB/JP2BYqZMu5p9kTJ8bSAgCKFIRMg1WKYcEENCOK+Xe0ohUg6Ri+HDQ
s1QH2iX+kGZUnFdBDkKfmligEAWqwuuInMGvcQNW3pv7dBysvYs/p71Bq0VvlvJgIGHsux+AR7Al
GFsPKFqguF9yP1egpUPHvCeqFnhIT3T9VE+25Zw48hocxJtwTkfnE5wj5ojFu+FhvAW9VG9aDDNt
A6F4/yTk/6QC7ECbNJBvsgc1v1N791+IctGD7MjGIL3BV4SDFLFZpO6hblrhaalFHBJz1XMtfkSI
wmWShZm1bLQyqEuo9zOSaDRX8AxOSRrTKidi0J9CjkesTstNgsYjKXHmcsD+rvL1RGT4SouDAM4A
NqZs3wadELY6u7ilpd462bfN8MKgrdkOZ8Ntj2/4TxZ+r7zqbqvOmmt8mTvsO73yT5P5v7Dt3CIF
NNvYLYZN4StPippe4fSMaMvcSPq99yTWUaGGxxmGz/xWmJe9TQMYZIGztTaqMjK20TsS5Ckb9gbz
yNbuseIcESv8AsReD0Gz3OtgEHm0niXRdXHHvMB/5zDFTqXO6Mobci9pwvvn+T0HqHKr/JwOFHVR
Pum9/znbBZPDOXM3CanCc/aeoYgiV+jg6mLuatwXHkTJLwPnwPNoO2K+oI0N8NL9e6rm9PEQOSIA
gIlHMiyVzo3NlBAsIVbfDI5wwJ+wiWarSGgMgxDRCP7KbqshCBHREmKNvITA7ipGZDen6AlHT9KJ
26bbgAaPPzPAD1I+0p1NgpQnYoQbUoaHB4APoo8ctVemhQ4YcWM8AQwvi+RGGp5LAi8eY7Ve4yiD
8OZs13AP1946b7UdaP4LgjmpT6UidVZYjEXuQa1T5bggCKErya7We0of/RiIFg+y3K8hZ64bLnub
pDqnLKD0Hm8xjvpyPO7wAVtue/qm5Xt6YviSv8Zhy9suDzd3WG/hc0ssuU3aXtadwKKwmsFjb2QV
DK/Fe4IGz5EqJcJiRsKzJcGijGPhf9L9CBax+WCcmV+avumHo8g8YybSO/eZPAoZ6Drad/n/UBvB
z3lm0IB5gPTkQdY5rr7DkOn7AF16tMZEg/mgeJdQVdmBjmO6CWDWyJDzDHFZ/iDtJHkhNeMWyr1s
8KDLQUeDP3hQcD8Y6hozdYkxs6/x3cWsfCwuGOvrextz7vc6B+dmX98KWm4vhh8Zu3EriSP2tLT0
3D0Mwwsc3wKM/UIIpfiG4xdutX/B/pCx0eRw6QfoX2GeKDJnrKM1yLbhczhylmiMNG1kyoPLFxPA
eGpOe+PlK0dilNcGX7waof8b71LEGNCtlOysacqOF6iNX6Pq8AoWgoQNmm+BaXqxtwR7/1z+2sMF
dmZ/BfjLgzFQf3D3gQD988W6MLkADK2gWAVUcZnV5JaIN/8KJOLkcNvFaIvsgy4CwCD9oO7hD2V2
cKAPObxO2fPgjmy30o8g80bE+g4BnOu/WIiz1w/eyi9NEN24CTeJM8WkE3hgIsLdIRjcz9Y5g2ZI
KrcKJJkuLe8zFFsGTF2G8/I8BlXcwU5mG06AOAjMEVrhQrxDvNDzW0e6UzxRovnO6fSay3skDzJq
/M+XqchRREbAtiLD7RFMHkl9pvi4WVhIa0hxWGE84eGGEROs5t52dBqiWVnuedI8lKv5noifdiTX
bcLWsjSDA/+EXu1o6TcZ10qmd81BCzh3mCKUX0B4RuX8PdHRL0YTnn4FUIVquxNO/c8JEmMyXnuH
yr3gnOSMSiqpeqH6YjBa/PBLNO0X7oIhOU/mDeA3SaHHGNx/6nSyKM4WNZVKP8DZ/6aUPq07/Q98
xv2KuRlcRDKy1/Eb0xIf1csxODCHEbrEWNw4JcZF2jJXfjW+wBMmUajCYKze+I5cJ68mry86eGeJ
xhGBjEhKshsll4CHhbsB2ey624KmUfioxEcNnLQcVe14nVT8NyZmTIy+4Lni3LFSxUIVw5DX8B39
PODcX5gbs/57ouhrf6dCUBh3htslhheQCaqgchD2gnqbgd5NZoCXEWi7mLhSZzJ5utSrxdVBKWgO
ylHLf+I8Ne7uLUCrw4dphGe/0X1Cpb4y6/HxgzfzF3kFoTq5t7uFR+zwNHl6h0nJwlYHW1raspvu
YXQatb0rKRRoTbuM877pHbUNLpPCBmOb4AjUXzHOtsgbs2tSYGKEC211cAFHlgAdSDrqhE8Pbs0W
wQxmYIyQlm+v0NMS/ekUWM7dDg9NEx9gYH8cpTCJxyvdboTM3Tkm7Ub3QQcg3abnXvNi1mJgyx6M
2Xu3PGDsNsyXJ0gc3O6/W/bGnR84HKTjFcKQfVblvxTV4jq/x2GKWPI0xYymOvrwJuMDFuB41gw7
Faiy1W4RF3EVbRQEkG51tMUjjsME6xlGoh+N9RIBxPVp1Zk8Mr/TNuvXgCDn65/bCTvddv+JE195
AF+gbTej5mDj4nq0sVewsp3dHDhruMULiztryKyvGa1uxm8NC/If+eWAL/TpKaUMPvrFOAX3ODk0
L8y/G0C1eTc6AY1X7Hw32M41YpZRApoTb/oAd/KhO0FpEDdxOqflHF1S6Bk0ogDkCMFOv++17Rby
7wjstDn4xVn10D25oN3WHyZ8LU4JSHO7bjWB8SBO8iKSGRVjh7zv3KMPhlMAwWljdk4e6L6iBm16
YFa33HbWVN7EV16qE1y9OlKMCQ4FNf8OmsxFF26dI7zf4TNPDsDKjJyjZz7u+FhhA7c2WTxl4GI5
Sa/HMKkaqH0J3lRwnI13697DVwfBFSbDHSbwGpcagNcRnA/DoEGZwnfymjF8qCUzBfP4Nps1FxUs
nVsgnqr1/tkP7hUXlxie0x13LMRKz969FGwZMMfVXez935EHgXuW2fDqGKZs/nZA6MwfRcj6QzMJ
kc+qba+g5y+sK8REwAkUlJCPB89jUIxXjETcjPdzFXJr+mUQh9tMe92lHGpv8IAHG82sl3uLX6VR
35F6MEIoNptA1Hl7BssQMUDN2/Ze/oLeskc2ZRxHVzPWwQXTAPHIdWN/Z/k+vBr+QsTCfDNmyPtK
Q+1JVDfsw6p9GK+hDqQAXkUo00jEYuw96EEavLft3cYtDyrbDM8bSjUK7mEKzZOzwiUH84cp9YVG
oGBjY7b1OyrBVl4Z3N6wFu4mrv/co2PUQrl4dofzFCD6YDVANI8u5RrF3hP8ef/N93XI7EfbLpe1
n9xSlc3UjouAJANcAMoSB8DaeNJzBargw4B6yPlGhYIfw0J9BMNm04y31Prb+WVMpkgTkH4byI/Q
MJI04GcNlxKvTVR/9o0zBHxmDh3DxMgLhjXv3Ye2ASGbeZVUk2nVbLtphd9lWhnw0boPv4Vbow0i
AREDzp4vEwJbp2LyOIevDyO41PZGq2I1Q4TcX/BGKviYu4lZdXiHSXT7XVM9EMyZq0lkRSvXa/We
0XsALVt2Yibz2h7B61u8Uu0w5XOprER1MTgc0KBk2VJLkdZQ1f2reTs8lJ0vbcIc7BJRCMcrXyQ4
TYBH0ju++rwds+i/0p47RBxuhgClFuHo6zWVdnrUKqChqgFfgJMf54Gnt0rGkvEgTxJyRPH2BrBG
+ShzqYf/sYoZY7rCFdAqzJHp25YHZZ2BBHVECfq3SHHQ6rK2CwUBAwCaFXTIcbiE5i9qL3VhUOcQ
5m5z7HEWDTrZyRfv/IEjaZ20Lz7+fGVpQ/ltil9Xx78LSoF9I3Q9u1cI7C867g9rvdz/NLE6fjlS
H+4wRtn5ULG7isrg7EzpgsvVHmGbtax3K9MPc+4anH4f/B+LUNj4+3s/TlCOxH0HEebjhBX+WrBZ
mYL5BVfvFpS5EVJvSw35ZI2xdPYjuT2oZ6JMI+XGi7jcdtsgb/LCwhaDBFRwgtgaou5A7ZnfxrB2
yKms5pLattmdDgE8RB2qJArA8banO88aVAqjHFaGsjUuTbcUy6feCQ2Fvq/sFvLOUg/sZektO07L
UwOHbebtYQKy9+A68NJKcOpfZr7As5QUmMUGUu5Q5COIPMjHK0375MFI3mRKAENav84H2nPoXHlv
TAIAZ1SFAxkBjen4+bbb5imIHKbdDlHizjMFXHiA4Pp+emVSDYsXyIcZh31doLjpGg27Zdff+/Iv
wLqqQfcBwajFR+AW6sePk1i/QVdJJIV/ZHIlf8wDx4yP5qDgUG1SUOcIZjU1fuByFf9QU+6lHWNs
zkL5uRt97iL4BMZKjHUDyMsxL3dY5A24pAL6oh1xTiqNSwqKBbeS6xemKnyGYYZsDYd2mvAaBLMg
dV/zB9UeZk5MIMB9ISopwZF/CEiFxSC/s39ybbFGlOerpMlx/8A5iWRR4jCpsKg0yDslppdNkMQg
MaMBwQZoQUkOK/sIgc6FSjC4TM0Y0hD1KvUWshblrHlY4uL//S7vATCkgkC1GbrBUIA4kHUxVA1H
i+Zb2wAu6d1UzsHeZTxKkD1nDMQMBuM/jEl79PAhLUlaO2vSHRbTnpI2A1CnOkI2Tr0NtAhJQ+4r
TCdHLQCoAmXFosaR2kOAGL+OmapNfoDlFE4jUKknkwEq0iqzY65Waa7mM+MxGBKCKoq2NKoqY0Zr
HKcU+D0NvLpeXRif2RHNnNpJTW4baTOlWAKZQUJiGJloDQTL1ceI2RKRsSqulJgVBMbq6VeHtdHW
b41OPxBYHLyop/J42aKTlPIxxNiYOwdUBHy9N5LZQJNHvcmMOVoMorKvM5FFIq0RbV3ZO+V+YMCj
b+OoNahwmWWng+H8gRYjLAMxsCJurHhpJ1iSQDpQBsH24EQSJ+guve0F8XA/kH5MgimOtWFhsS0F
L0l/wgmokwdYDrBNEmsaIlI56UbOnig6G5Tc6mJQOLJcGDcIoAxM3v5W8ApExAx8RVxs85II2JRL
ZydrQzbsUPT2pmFEkLmlpI4o47Vl5BzG6e8uZlwNixkTbK3L0F2MZ4ONPYCogc2MFvCe5t/TbUj4
BwXFomtCp/+Ft+rDnjRUH/EzDK29JNjGwZzFCgwXhT7bDtkSC5NSV5ABr8T33Qw4moqLuwp9l3SA
u4vtAo9361M/cXyr0oNQ6kSZDMsYxzGjXkILy6EHDU8z4YAkojWFpPQj2rRRkNCGdw+eTdd4ovlI
SFQzphJ6uNTRM8FH4KtsgctJeEjnhxjuND1eKHvqX3A3KsbTFdgIhLQmz1hzCEfYZOBKBaKBRANs
oDJyAXifUANWZs0cjGEPwFhMMraAmtg/xyzTTLAIgNMn+sVh9MKg72nOY5jz5HYg8zqSFZVh9CH8
jcvwKXn3CJyG6OjxCNio7gxmTM2csX0YB8RNE/NB1oC2OdGsZwiZy+XJgPTCkECdGzxmNDt4yfNA
I+Vr+PwPcZ2j0YQxCFCG4QxPvkOPBqjaJ5mIgPUFks4AnngnyVkbJgbfCl+kO7QzODN+McYh3n9d
JW69/NYNI3mvYF9koMug286ZpQ+DvDESFH704W8WvQ7UNFS4MF2arAgFmw7ASq3f6LOUQZP4zkRP
jHAchi8zxA6Au/tFHokk2AuhyrPaJMWZjVyF1610xRNkcosmf1WDZRA2gNsUDjJ2wQb8mWluc1Dv
eVla/+hmVHEUp+dBZwmdqBGAwwsTTrCob3KVZSdg4yfnYAZka8wqXcp5PwDg2wzTqVQRHHYCv1ZI
+vLwYAyWVYPJMkvGTvB7F4+gHCNlsGM/Y9AIfTFZDWz7orx/oA3zkaV0Uu9WpnnsJ4g+rFScmbi0
D2PHwkhHXI/kk9WmjhWfgReFribq0Q68gUgVB0HEGpRBEKEKDF53iAOYPUbvtEjZC2yhi1nizaIW
/0E8uKWdCFhe8agZsOS9N0eEbB+gnLHvQO65tDwPMe7YcZMUcBwRSX1iA74ecLNWHKBQHrlc5R4f
jnVuhrxeCz5IEnBHG9gra83MAjvUJck2CXrnQD5K0PlgVnHA0RXxuX6O8GJ6hYnM5AWREQnyTcBr
hNxoq2f6fbB9aKs+rh7GpMkAqMeXIltTf1VsAsV7UYEJ1QEgwA0n4cFiahPJOZiyJ3S8fdDqS1f9
cZtQcjMOFc0z0N/w6lpmCoJ4faEtlODrNIGaVfSqECRRPzM+AoSdqFfzoq9BoUs6P8GgyxVN/Am/
4xVxa9rwcJZtR+dbgDVBBjOY5vmUbs6e/i23G/Sx4vJ+8PZtLLCAhxeeYMiOozGNO1YD6w2eLXGN
wXTiVTMZxuSI5mR+hpuWgXcOLh+zqERAEgwZMtvthXGmrMCAjOQwxUc5wXZV3iPxIji3kQDKjDeQ
t5oOQQFY2II0BKuLV9PgxTyXkk84q/KqyEe+YwTfMVE8ocR14ygi3EQRbGYziil0fJIeiA9+1OCw
ZlgRR7lFhN9jY8baYCOt+hycGR8A4zTO5lmSRIzlDr7OXtRdC6cduBwtEnqKXKeNwFv432orl82/
0rk6ha96WimscBdLxIjHLLegiy0NZDFYxZ1RrcvkPFz4iFgEV7o+HIc0MKVT1C0inJGvXg1A5siN
EnsmvyA+U5hdevy8TuMmZBbVikPnR1taNi6YOTs+XO3q3eChai/jFWnT0wY5Vu6EgDVmrzLKy9f4
6pahiZsMwMHBhI2ppMhmDisvC8vLGNxsZlQnLo9VUYZQdYMsWyGQVp02REVWmfE0CNQaFdEibYBz
xyvswZJPBsucc0TGRqzXmRKgp1NzXxgbQA7vQyQN3HLNgmfQBDIsD0UoR7Q/xiyQ1qNEkPIXuFoZ
phU4p9LfxWan4p7JKtcsmuKvboEDkzkwahMMWBaakOZHVT+7we2XLjOncaOoJZKDTmY5Kh3wMKHb
xC9ixIGKTj2JG8mHvodPhNuM6z6/1GJWA7aqgxXGFnKi4z0xlUHrx6plx22/m+4+oe4hhT322d7M
YyH6sSbKYVnicHQknFBfG9EilSsGJF0VKHQfUG6pYSyOQxWpvZ4x/UTORvJinT2Io6Nbss7XdzUk
v65p/Jaa5VuXOMfn2TL9sfok4YhyLNEGGDCapfxxIeFVFHTfvxEbXukMLLREhbvCq7oT1AfMXhLy
Dd5Amydy7QEs3m6Bh/rFIOUj6CilZbcQ0GRNUbPiKGT+ANmGIKqtZeKPQLIMz0yoAEcAUStYjv+8
QQA7WJMOaFwsM2gmKgDEsVAcZktxW6VQByGjDCB6fGglzWY4VmrZK1XSRN7OoAoTnjKDcEuUYHXI
y6+K9RKdRARZPBlVBtQBfSWeNbUsxQTYJZpEqiFVxhouGwC9c+YnyCgACzbfA0Y6f51B4kL8K0IQ
qru0kDTCg8v+1+9Rj1XkkZfvR2xjLgPyCi1YHSlZwsfQzlPJxsbimFJ2zvLD3sgemJMxxFi8sWfo
O0irgR79iMlHNknUmGl347FZdV425PQGVmAQd3NOyMLU+xiQzV32qmJ5Su33cCSrLiNX8CMyJzLW
kxfOHuyswZLYvnbI/TCT55mJP4ld/3KJYwhSC5wysU+UVwppEpkGVHAtfprQfH3TZSAJpO9dQSFy
MvpQPUq7RplsuAOEDwOWwIODc9o2AgVKataheBFMHeVv7AFW0ig7V9bfeGtVJWW5EhC/8eiB6QOf
gFBGxLftwdjzfkajAVEj5HvEwEh3i0rmSQOhHchdr1JmnBDUJH6JNlGsC5X/LQ4WAU1eegzxO4RW
7sin+dSj/6l+OqvEzIju0OZvdlIfM3B3rh0tdzTcHWmB/8vD9ads4pSJCr/gI7qhqyPWhDbtZqQ5
PZWSnDOs4389f5W3PHKsuOggrhlEjcadBr+oiiDuDBz75qEcT3lObmmLvTmxl5u9xcrgAOQYRqb9
5WJSXsM8EIzxhgRI/k4izppxE20KBRxFRjH2T+RLBtwJjDZnTKgpw2+j9dxHvvGhJuPYHtC/AljZ
u5RK2JKu3u4W+5B8u7WuOZo+3JKuk05aTAUDVpFqtLsF2UReJFwmgqIcWUgTus24Vhiv33MEJWWu
i4K8FtOIxySx6qrXcrLqhC2L6sPkNJmX+KgUEXKGPaH81FFxNxq0IY5M42CkBSgFLwHBZHj8K6PD
bWHajSGuBr+sB0+MPxauiIEkVjzUR1fJSibTZfxlSWjURRPcqBO/Zt1CPwo7IwUK1frPWWlCOi2v
PKxpdBCjWKhme7pC3UYXzTa8lDfz7qz6FH8XcHlmN6KytM9+1VmZy8mui821mlp7OCq7CAsFfAYx
5caxaBGwiGAh6dgEyETsAtV6dIA3xix5KAmFGSO94bKUT2gHwv7jMwiloS+ch1X6XWsymiYkiYQW
LxwTPuCOP3F8YuiocAjyGcMFMZD7Hmvkm6JpBh14k0ggQlYoEakKS3bs0BPD179wYfk6zYgbP4Vr
CBOVtbSSSpGEw8MHbNoc1qgSxrM9aa345wDdjJg06tNzkDQNyjsY+0w+l/JKVB7tkbNF5o7Vklgo
1B/sXRjev7+/G/MXxxSaKRxFKGCqzEKtrlFHzFCaONAT6jFpQk+QTRRms8Gy+zeqD9rQ37vLF5sH
ykPVaO0sdBd9tZBVyJK8us8VYbkeKh2DEUfRE2RqYZdvlFs7gU43jziA0keJzsOABoT/ogy+Aeix
RWIoMbTqB6BdYRJ0hP0yKJkb0h7NUzSuK2zTgDqPfEfuFAI1hzjg6jSAkEaayWvfoCpvlncr81Mg
3HAYrdyoxAmE++7bKHRvEsQeK5McpwWCQz3gsF2/Kbsq3gHpZYOhnhvTM2dPi/l9gWn+2TaGgMpG
EkQwyuF0QJIuSz2Cbdp8NVlY50nFotIgxRNEwKUekTEzhWR6BRNsAGIz1p1FhPVXgDeBnwGs0S8w
D2T7PMNhrUFJtA004oe8aUJH6pf5ovDrjc1AaAHv2m3YipKyWY/nx+XcD432UCkPB40mtm0H9VGb
0l5bStofDZHTdGIO+9CV+STWUE4eKRKSk7YQA/ppR3Bk5GZ6gxPZWcb3UgeFlsun76godQPAHxdt
qEnsBM1SHgRrJS3PnjfOa1Vc7V+ofjxY0AN78dshVHGoEgRO9KTBghipEEmTQRoS8QrSxujPutFZ
dpYaR7DAnk5G7FQSFXy6hypG5bwo0JPgmEK5YkVscbUQvNnCPXJv39BDdKZCW5W0UrsMa91r4NK4
ueoYu1stjofI788Zc2gzelVbTmb88iH5oBswEw7oWBanz2W7K8y/zsFFnjNoG4xshCT/LXoyWm5I
w5DjQ55TdSXuvRulOSCfcKb4YRjzFJGYHTISwKKZQ5Mf7vIY1Pe4pGF0XT7xhFHyL5PBOI4CWBML
xElMhSY95s7GVQGhLY7mYV/JOwBbHctPKS9bUPxr7iquubCBUC7Oa1kZn8MOD28VbaNHkK66KWAx
/dKx0HGKWiPCQnz8nW/70wJ1/gKFnP3UazJOEc8BlJ9/hug7KWouCSM+QfNif8gLQcKFBcNj0ysR
/yDW1jiBCAIMO+Rz02Yxo2Ea+TgiwDwmpshhkNHGbKA7/pcldom4oy+A4iFyWzeNckGwwI1YVA6P
Swf2LwFPff+yTVF0M3jCqkKG/f7T/Cm3EWWoE0MLi3h76kVDhOjs87fJESzcTnUjT1aGMozyg1Xy
EiUdDj+gCLcZfxkIxzR4W6yYOExISODAOLFiQ6jcGO/OMBdfUeVF5m95AgFRj1pW6TgVkrgolx5i
74fnuiFyKtx/AUIaajbQJlHvaNGXfKdhrH4UgtLobEmXpJAeQY9ma0EYf1n470SsTAtw4MpTkX2x
6OOY29FrpGl1siwWVeyHfsvojXp6IsLXBGcCCn5bCXC77I6Br8UwpSm291JuVIN5UfMWj6ZuylJL
x/KJw6zXsMbWFLMrZltt/Hu35LWM+cPhrs3jh5cji1WhD0TWrfM27hI9N/oOugwwGdGumyAgL2ea
plxlG0ilSBHysbGCZIaHUYaNOK4UgHuK9BBfH+CQKFeIE9nDLH40S4PHuLXzNfHY8GVY6PMQphYf
g2dLFd6GAkTOzD7nLJrcvlGUwwF8XRkQT/KNgyG2G1kOwIUrDx+PrgQ6XWA8Cl6fO1JxHCkEKXki
cgaaQM58qgk77IYHg4u4HVXk3UCLLBOE4+A9w37TVUcUI40oFGQGDkRc1rcWLmfJlTadkturyT3R
mN0VwCofIFobfhj5sRuqHA1FNxiZWsR1Fl4wsFHjAYdSCFJdPdhjgW12F+ATJvn5liBRN1pzZJN3
Bzog3kMcfj3cFDnHaJ+C2XGskl5OtpwasGFl801dtyW7i4in4PKIueerndN6m0VbOVDH2LSsExu/
f8S5jPTqzWJ7dXGH6pZRlpFjMC8uptikX0E6uyNGK3Oq/PHQL9YZQytJ+PGqEuEL93g2bNWHadYx
W2jQwIvBIBeezsir9ZwKIqPQtppjibp5RsDdLU6eo7+0lXkMSxNmpDKwXHLS/XSDVNfc78zi78Lc
cJSABZ8WqIf5JTzai7mfPu/GBeHx031FqwBl36F3M94YdxWIW4s3CUcNH3R6Kw5OxwNdhxzkzlOa
K+UhgtjKqMapUZ5+zNKo456AZJq8YwNAg4NbTpoF9csb1YwIH+1RCxrUdSAZgFr9eHclx6Z5q5hg
jJC3OtFqUsemB5ZgzXiiPiO9JPqpUpIC5ElKB8sLvmBMZ3xB04JqG1kPAxDIadCxHq1DgmZ2EUP+
r/drhQP+UpVPGhFvgKrVWABPTTqDDrTaD11f3q70ZtbfA3koMntSnYQHPvg3qqNvPMrkmJQbErVD
YeFdEBe4VVKz32q4S3nlqEU55Z1wAykB/wIClB/97WQNEx0GG1SyFXlq9wTs69Q4R+rtYG0/T9GD
lIepfTo2Fz+rXvq2X9aK8+I8gKHMufxAq7Nm35zu5rptFiwSlGHIkRb9/U/1bTfa7oFheeZ8CI8N
KQVnwP+ERsgTcAJ3PKknR0ePBO1vfhyk52hIEgKY4JzGwG1a42yd1oQx7DeKOnjkmoLAhpEjV94B
of0auyGxDRp4MITUfJTk0P5BU04HvBnedp/BvlOC4l5jQNVxMvxps4/2z8nrECwp9HP6I2Hz2S11
ONvv2QeZaIfxCF9i5LzGAbynjI+Bzgn+crgrM0Avav5m9TipwhXcD+93IweFTPy41iM55VTbT+Fm
hNQjCXe9zJF9Kpn3vEkhDyDJyU6i+TTOK5TJ5nF0pmGNb665fXpbus1fI33KLWq5Xq3Fzxfj77ef
W/uR5tAA2/+xdF5bympLFH4ixxBBxVtyUhGzNw6zYiAYEJ9+f9X/Pn127rYVWGtVzZqBAlZSXGU0
UgOAXZzJrWVO7jnHAR3jx9KkSbx7q/ph18wCJWaic3ikWMpYv0j4iXjK4OTSRRwWnpAndmETwWIa
zTKvtKDzLO7smH5TZYbnwA4IG94C7R+zbxyEVha0xZs9+0h4qmyAjMMT2fKaMcFG7LdOH0dH5HsM
6ieC7mIhuPZhoL4d6r98ZoB+Ph+m2xmCJRoOYjmY7j7TIJapNoSINGOiGeTGj0nBBNxgflfB0Zts
tEb3SE2Fv2bc7iMVN7MMkIxHoR7OXyhfKXhhIa4Xg8Yoi+a4cTO8wU8VFM6K6h18x83cRkWsiyGz
76vUjsYhIaWDIaEqVr9nS71LsWIr84nOJrBt49UA9WLCdv9QfYyPfQU2H7AttYb/GPsw6hty/HHI
FgznsXBGWEYI9C3ngIJiD+iXUV5yRy/Gne14IjQHWoRxNvLzHIcbVmpyN+thjAAZP9A57hbPpQyJ
xXkNQEr7y5pG6HboyQYYH7oDrqhUZiZpJIyaOELp9Ye8iGDgQDsQkGnEMDFATmWoW5WzrY0BMqi6
f9Ij6jBBFYZfn6qjvkEnAFb+N8S8Nyh5HEFoPnd0WWTRULuXnCcGEq6Eja+LN1bbUvFO7ReHfzO5
Mz082yFogCAi5RLVj2wFbAnr2lQbzutpo6pEFDk6p9a+j1cGhsjWQlWIuJO0uwEEiXRIXccNlzEQ
1/ExnnQ4fmHRCFND2aV+y22NFNU6zfCEymaw99nBj7AEeciUoU7DHNXujPBM1+v3V3hGGvcD4L04
KlzAd/FxzU3faZ7NxWrCJz0cnm0z3WI4q405zX5HAnvu9pwjkcqtOz2sH05c78szhQRjQMwr4ej2
FBvY/GI0/3FTrjQC27tXjnkuLpiRYyx8WzZnLWb3SQWhjSvwhM0iRDktaMLDxMw+OF9WrLLCglVK
FYOdaVy5w34TxuEe1t6tMLBGmr2Rby6K2YLQRilFGkP4V8AgjczyVVjrXBlarPcMf5Ir0y3mLFaM
P4Ax6DgDg/XHPgbkxxVQGyYh6ob1iPrbnsODcHgv56pLm8r2xy5vwxgpx7VU+RRSsrMNV3/q2dZo
QSOE8ReJpzzCbEDAbBK9ghCAo4QHT5QlmCqE8u19bL33xXzPWxbM3/dr4DKDR4VfyPCZKp9RSdZP
kgb4FtUg27LJ/nj3kLIChwCEzYbXcNsJdJeEY0pyvsS7J/XD7lm4l20tJpMILKmZm2mP22+stJsx
pFwD+uCZb7Hbd179RhVJYQSnex5hlcNcIefON/qR2sUoc66/RBCCaU5zDI5ykL13K1Ufkahb4syt
NEZtTKVdHX87OSa2XFqK7NwrubhNJ/OpvtBS0j5vKS7chAMW06hXvOqfkoXef9ZmyJPqQMrinv0c
3NW4RncqMlk4CHSubDYY+NH68hxCkHIE1+QsTjC/J2XVQx92QNcB8RkKmwkTkbtIojnwssLyp7xY
Ml7pehp+a2FRm6V1i4CRKMeHxHJNqOOtatQn328CDWaNr5SAmTXNwZwhQYm5I2DkhJ2s97OYd16m
yWk1YRjLQ0eAKS1rz2AlzdT4asy6GPxZUudTdKMvPfhVwaZGbWfu/vgpO94xIghQJvyMGnfIsLjm
yUQT+Tf7Z66YSOidjlkljCEGKxrMPpA0qw5xCGasQ85jqreVin2WOcxpmz60HGceSbx/0312Mc97
0GrZQmY3IJsjfMbSCFlJDSfz1igyCci8+SHn1b51worXV/HQXyzuKITLyaonsJB82lShrudBRN4F
5TMgyxcruQZ2XrzYIiNqdk/YITytNvm9zkJ1+r7iJbeHr6dUZl9gfDGN5QTNkWQ9fELAS2tW3ZF9
cy7e7uai3/BeGDgkKM2Z2w5hB7r9l2bSo5QwztWXtQ9rnmgIgLWtkNY7nmV2M6lZ6qn5WKQXY0aq
rFDVZwjrYLSIHOhErLb1e9BZsNNDcL2FwqP0hz+WFeO/tglVRx0pget2liL5pwYCguLGcEajKP+g
T/Sdbbrsr8oTvH3VgSkHg9WfafROPCpPDloKkbBBlX74DbKFUpvwcUGxmjQK6VwWBAKGFdsGkFjJ
n4qZuEqstj5qHuE0iNSJBrS3ff+rLYREQn4KZw5s0L/9hjTTVtB3MBzewR/ZSVt8ZiJDD3EAAZEj
A0Ja9rP7s9+4MkMunlzUd5e9MrwPVo+ntWp7zCjoYjiQ2S+GzpAeK8xx1KiRHXrsjvC4acGlulPC
XToH/cUfq+FuTFJCT5Z3xn5rjs9A4UMxoGkwqssAOPO5YCuabFWLV8dBgSZ8Ina//6CulfV5uZ8F
N7GFLSLbo+FCDObz4j8aQSO6WfM4gZTXTyekNHSnBZIfAxexv291Fg/sIU1nK6NHkYc3kZVgA/Om
1GmD5TBRpudvM1rDpS70WdowgPnND2s4+RJARsrGexmL6Gvn0oyAm+HbHzf3jNPFzgROl4J29bYc
YsaQ/AVDYifztuZuHR9w+p+WJnYY+/v2SLA0+YWBLe5Ug0Fpwv2+OqkBEaTnVnRugmYgdeJXoGcJ
PIQO3vQ5DPRFbiwfBaaYvGllxISnM0moqK82JV0nsiPFJBctIDjVFrnCOHMCW18Q2CoOKCfrNn0+
zeO4yT8O8O9QZ38mH1/brYeEcgBALKP8aA+4PdjGQ0QPtStR8FjGBqPKYzncbqblXZzHtOBlvNvq
5b6m8Lch0bu1Mf2MyEXQzPbD1YvJDZfRdgkLqObRWkq3Jjw+6mIGRGsnppt+GIF5tscjTLxHDwxK
jkHhDCooNhkAh6+DsuLLdKerxWqVIcKN0ZGuiA/J4hnVLUMV0xBIdyR77k4rEYxNxQxJfk8tGnmG
Zk/LttdGpZn2a0b/upu3bT85s8HBjOLhwlyOjD3ynuawPqi6LqbdWhRnDqEWUeBxV/G/GwrYHtmC
1gnL7h/0j7PA1/eFHZnT6dWZtow86blaPc9+867b/IbLzxHWX5uJBRgKmzoIWbUQuAzVlQteUM4K
3w6m2hYkegPxQELIMaqf68Y5+Zuada3MGfBcKWt6cGBmWFjAwi3DNOWJ0b2pXXyM5bkwcWexAwJL
iqHNMzEvTmC9tnoEoDlT6roPkFKWlMsBdcEuELbDBgagF5Q8bidaop2qBG8o2hhLmqVGWmbxdcRV
Wsal0A58ePc+fSzevDzHXfxQbTNjvHmJYW4FqLRcD6eSgBsQ5EHLO0n2wNc6gxFj1GD2RrfZewEQ
0r5Z9Q3iA6TF2ovQCmqF1dSHEBRej/gDHRLq4cludTC5Uu+oOaMPfSeW97WhwO5JCYX3my1mUfpA
XRW7evi4+F1U0MM2qcZfAi1AGN4nq1l4L2JDoYm8zCYK1DK4Fv6vGfD/7lTr2I80eH4dFbNdRo7Q
rE8WDeAVUt8zvjZcdJnIzm6h8rW/oxo/IPjbN5vfkAOPKRamyBrGEk/n7XCjGtjh8iQu6gVz0vvk
7P36daiMeLe9KQu2vXpjoQroP1sPc/748r1QW/AFnTxV87mAfcQnLHYFTv1GAf3fUu0qarCMSjcn
kAB5UIfDDxIByCfmRf3m/PYmjHCojE6gUD+sor+4DkKj4MG+DT5HMVm++o9ZOxBXYdETXeKGyyPC
xsLvhq8xEE6RzNKaYRNmUhNjuqZ3DprIoXpk2Ld9PbkMMQTynt7JonDDDqjjfdyXi4/t9DKuvBy3
nqZH7+bgSNW/Wh+oArit/H2l9pT3ygCByZNYb0NBYjQNnTM6JyleSZK6ymiWuihS3HTTdjO/h/Ww
JFjk/4yB4m58m+onQqpvVInsbUaD1g6B6TjnSJ+y5xAlLWHRCOBHHbcZrPvaiJ0xogC6mfSdMghH
ITx99LHGd9/Dl3uzMSceP9zTkD7DJGadwPoe5kOipFqbG66jRMaqktnlNHenCYbIkuAHQiozSiAx
EG0Ws6MzYcQjG9ZRyQCMiTfso70Knxu4iz/alm6v7UdfTJVuQebgi7x/Qg7vGCmGVx+MuvSdWhsl
Pf+iLYbYCClVjWCZJ1zdrz2XvhTYHJqhgngbCXcfh8kVT1lAnCJ70FhyT5oKFANGRazSN/ZdpT3/
EpOIzfPouQNKKxGX+UijKSu+XENG3pDgXEDFKcDXmgTH3+C9LEHsPyxCOF6mnAK1Yc4px4VXSY0w
BMoV10ahcctmKLGLJzBOnCPVfnpECsgDn7cprJecPrM8C5uEfSEXfN3o/T+z3ojpLA5OBJDY10ln
sb7BA4ow3sa5q23QIFP151vKcI5xAeZaB8UzkqaPaZtLGGqw2dy8y8McPCdoxaPBZvMZ4TqBnK53
HWCagvoK1ViIe/ftSJVD7dvEctt4i8WV8zjUHgHmnEjcoDSYFoU1+HR4yuEO2MWAQRRztCVVEAOY
81h9/dX5B5WzEscWF3i1XVN/sAgg04hZBt9xYQTIbL3kVY0KBUu1YVEinEbtD30/s7cFY6VPpDjt
twnwuOhM90qc9892Bc8DP9zURZBFn9gAIivw2htLXDy2r8/C7C46gRRj6LODbySOpFiq1CIbCUSR
IaoWDVR0VDOmUVB0theNYQaIsVDRvdpKD5RG65oZsguUJX1ljNQvqEZavyAN/utcjp0VvxDvo6Ab
iZLk5SjDM7sMj64x288wQeJL7MMq1pPGiJKQor9hqrhfYYZkNZEENqjaZlIiiWGZfAm+KrlXUmjK
VPa6aQXXjfxTaX13BOWKNyQlIcpAelCAWGp0indZIPKjLbDcgLGyK5NuCnEnjVqj4lgj6KzNRyQf
tjPiuE66AC37n98BvuyYOX0I+pwkj3/RbY9tD1llTFMpXW+0YynGPKu/i8e8qOfQAGLABZRK/yBi
euhzQn4SWZPIFA4gfRxLFLXiykDVTkPM6J28mrnr4Mch91WURVX/Zk22+IuKLuXtytcFLhB/oO3+
/wcZGpZ+OkknZcQVmV03yuKFeORsypD3BcCKSRsSJgYQ3/GJEZHD6/2jXq2XSMjvU45W8rv5tmty
elj07luWBCwvmsGWBraDnTUfEysWCBYiQSoG5+UnyhEl5U4DfNOIbIOiheqS+YGY+dBAiQuH0A16
LGDh5N7OsGiYO5D2lOM3hlvK4ftx60TunrBZyInBZadN4wcD1vnsL/xeUMhAwqIFLzihMHQoGwSW
ZXTpXu1yKMW3zOUruB3C7Fj9ABLBRcRT/OeIFos2FCcSJGa4Z4lFm/SZvO4MshAbJN54YiJ9dTh6
SB1QoRLIWUFyL/trE1AZOScqzPUAeSxW0z2/9jiS+JLNNRffOsrjM2ZyDVZ9NWdvZ2fvkPIpZuSF
De5laW4ruAyuG41FJ7NtNAh0hhDgMaeBT0F/TtIo5jLZNJsSN7JMx0CK/7xFkDoVNqK1uWajDwqq
pB2JccslfHP5eTBBCli61B1mb5jNquNp0x5r7tV47VQUy6E854u+WKlPftDz8qeJ6nsgeZI9+0VX
t2Vr/vzlBKi4HbBb/5ITYQPgTm1TKc2M2QF6qbeHy4Ns5ZBb2uzEtcpUR5IE1lGLtFwgE/6NaGS+
7QASMm0JgVPVw8y6dopJ0ZzE9Az9ijYpUhsFI8z4i/t+WZTEF/eL9xLMT31C5l7BM/yK4bDkCKHn
GPNY1LTviuGyxY/Bt4biXYa3LVEw7EcP88mQibnJOsSNoH2S/zcrHHlwnuCvyoMPrDJzQy03eFHn
/mXM98AIbdBOIf19wRLYeBKVC4DBMlgMkK2wvslrxMX5Ndca2Fut6eAYI0CxJ0n2AT55t3sgTziU
6S43tDEWVR1yS/HhduHVpTM6RERQWvBgOcmTPGl0eXIVZuqKRWjzyYNYKcgQ3TaWyFRCQhHAsghx
CUgICoTauU7SAUOISCjuGqlWGDQxymc5wV10Y/86TQ6QUXegUInIRSHp7mLsYSWeC2FCa7yL40O5
hUHhYqIiKiYqaRmU5bBvoZ/9ceGgp/g+0TcDWVkTNWI0Cb4MgMXTFIQLgHpr4fQnwAZ/HDQT9QZz
WbICMniHyqDpu7QG62FzsQRhx4RnPaRvogeiNexN1T6iEiZYGCh95zznDL2K6cUGR96W45IgbxHd
QJuH/0QLjsYCegalia2SzKds2/P3SlgXMM3YFVaCAVMqYTjXZ1E3Zfz8T2HhC5ue//ko73w2H85P
gnkgLl9hsYijDVCrvXqagMQzpMfsEwIoXoWR4Uzw4teQBX3ZLvqrrYjShD4nQoXfkQIC+sCc5Lwp
5JynmAA79nzO6AEPIVHEqUB3WIGTdHD/GlXbAsrAe5CdD989uL6kFTPA5AauoXhBT0BnPZVtCmCD
6+sozDTOEwUQr2nLFv9PhwiHBrPog7ByGaWZGbU0ndoTYrY4XEeRfFC+V7Aon7hDfFPnpNPO3Q+l
N/jNIRZeZH+lBR8+NtC3gMwTsAUgSEH1aaoJJeX1qhg6LHIsnfGpFOt2YI7fXkU+myles3YUAfzt
EmQqMJWtBOSVDRfctcPMDLplBUM5spuWELNiCCutigKNcReUbIjjF/8hs1peRIFI2+FU0A2ck80l
MiIxlJokrG958NDpDuGg97lbCUxxNmuMpJiZQ+tEsePHioviR7in8IMF8RFJpRQoXef3QpYJm2II
nqNycjAd8nEvkev9dmLYulw17h44F38ebLAZoEXEKqYEP2haaxZBNBdGlIxb5NCFHvon+/IKmT7p
FmvEcI0/szIIOPKkwe4d6Baod/KsUBLYiK+QZ8H4gDNOv22OdFO3R2NPhHbzuDFbblI66WoiNr+d
4fPCrEqDmiM0doaNUNTyo1Cb8L7tQ05WABB4u0+oiEuo6RtVJDw0TD3tr2PpWvvjyAswpjdU+zOg
567RZFWW3WE0Lm6yuVEBXWX+76ia0xQPg+N45O09zxubN2+65geDG+4SpemNeaNdS16NmC7Thj3c
4JBWBlwwkOmj6kKuWK6JBZ5H6LJ+SbVEMLObQ7CF5f/hTnZHJ5AwnCB5HF3WmgrtYZ4ic6SwMQ/C
VeDJwYFkI4qTP2GhyLVO5g3QbUYfKI8bp6wTmGA1uBt73hqK99EMmhpteuM4aImBcXBZbH4QGyLe
vmS/dOa30dmohidz+WwZZbzVD/qVZLKHVQ++E2UNL2PydGt82IxHSbrvdsvkINRgaJFegB8WYPSY
jA4UCQnW7/IUiidfz4HatLhyW2Yr3D47VLkNUr4NSQ3J7BInhsF9vn/Ds7jPdRsL2nC2gAVZ/KW0
wTqlqLxSwB47kIT4CapTHGg4iD+OVLMUIu8BJE43Q0rDjplCWeK3okZsUy6Jlrv0LwkzBhfnWBYq
b0uaEaERC31uV3onLJRsOfSo2NmaACptH7awnwuR5eT2MPARigSgq/CTCYYQKiOnmCg/BCeRcp4N
cDvEoBPbyz/1H2v6H1VcxJ9s1ybVjs2+IoNXKgEjovaxjVhUKYx1iZZ6wWRmMQBTTpxtn9G7SHKR
9PC/9RhJju2KSBQ5G11bPk/h0OBLuCWDoiX8SlHACJ9Ung8M9jyQft3vVAQHfOYZLpc8Kc65oCpO
x3w5t4ZZILSmhR6Svtiy2/P6IEUe00FtKvrvFjLnjnkJFYuxQIIxoIctqFPNSh9xp3sdiNIE6blU
8IE2qoP16kHDhUNI6kMp0Pu3N06tzBbZRvAmejkdu2MfIVQ72KqgNXDSAKthaFLcIGYveGZB94Ia
SH8I+Ro6NrUsy5ZmmShm59y1aujXKxa4pboQJh/HXwAPZF6wwIWaqRJbWe3+te/w7RDGvvlG4Xl1
ubqwjLCSg23DiUJRBslCjsMd7FpO0TP7/4MoK86BAHFKACqVA7rpPNEYUgtRjBuQMO6J2XSFJQKJ
PDkdUBVwd6S+5VkZUvD+zT99Mb8X6akN6wA1F68nJyQHA9MKUTddge1h3M0THqen05imR1Kofbal
2XlQOWt4MG17DlsrEk4vP/0vnuLP8jtjri6ARWln7HJHLg1kV5U2+9SSwC5J7zz5u5iJshazQzAf
uUNrlmabhcg4x6SEiecxiAf8mWTHHo4qBzCLMTa3ZANjaHoygz9rvw6FhVDT3Zyami55zvNL5eTQ
KQntjBPc9w/CjhN5ssbigFbtcIBQF8iAbuI/kKPS3Ic8+UsEA4Fg12PAzql9ToSI2oWoIdsX7vVy
egt+z5fNtiYkPd4o+xsHBlh0v+h/cGOxxQ1UyFvCXL3OMHYJMbxaOIynHd5MApkfdZroqbucvail
kgw6lXmYf4m4iA9QeNwT5BXEtlLTNzeOhP7W7OcnPMrWoWz5HCOShwY66WxgeMmBsuTIEFzrfJxz
vgnWKn6HEBmeVhvYYmCbo+N+75kDzheUERG7JqdxtOPt/9M7QGuG9XXQJr9BDl4EhCwrWHvJNcVZ
jaqRiFcQGRjGcpxRkPBcih6GooiiZEGGndUeAeQJtYxnAjUdeLaoQmN8Zzyy4JeKJDn6KlE0McoV
UAWfY8JStn8bkhhRSKMWPm2Bq5iUOgwSDwaj1t8odkUSQhUcI+uT1WKzRwHGlzwFNqvI/CZPlffS
GiNVIPFpnM5aQ3lzu5hOAYdNgnNtUul8Fbtoclhh10IXyW2WDlsexmZqf+4Cqs9dc0Sw6tJGR+YC
TFMsXu1wppuz0FqcBn3HMURdyPm2FQ8SWSb6/vDjAdIscbSHQR/ZG2/sgSHj3QtKdqEIgmfDpeRu
cLOhgFMMGzw+/3Rdorb/2hcHpyBKuRiVn0Hl/PbBLC8TZswRvF42W9GVSfiEc962bfZ1WGC8hCuq
TCA08902qUHaA32vd6KrW27XVnuNLuPl5XPaqP0rVCGHvjwEsDimtmjg/jTqkxuNr4iF5BXTeQ81
MNfiFMWyiFqEDURfbMrumACIWR4s7d2DaYFcPMVtDvFA5ENRZ+7a/bKNtItYcxJoQlqsl1X2Qv1i
gzCTD9ny4KlcMPmMd12b7vGFlhWOHdqF6EJfVkXiXoDhDh8yBhIkhV5FQuOeoOC874l41jZM/uPj
Pcjn0NMaxbih9enrblBsCKO7xOqbZvNDKNWirS/h6hfYBaWtjfrwbrcFw5WSFKxi9dGd32dWPggt
Evl4nTwUk1G4dzKwWUM52tcV5wwng30TH6WYOXzg+Mp5mUzWqFUO5a2Pod6ZLgX+DZhD29U1HAhR
VgCgpfFdOZkdzaqVcM189DW4n6SnLV4W46Cd3o5ifCIjxhFL2v2bB+jX+9kftEMyhtAWD7TMQJDV
glLvtJ9qEQZeuffs+ILkZsC/Zgq6TL7dE9pRF19Z7PCx87oMX7rNfvVa5V9Tb0ywHfr6NYxGY3x5
sT5yZufTJqQsWhVM9O9wWse18T2AV+eHsUJ7YnwRUnyc0xA24BPHr4pO5BK2us6rgTWU+vaumXUC
942emTWa8Y9PszKeP15uzb6SnFrO5dAwW23zzbAfP3DNbWzO+RhtW50in0O9cv943KhMGzwykcKZ
+gePQy5vG7ZiLiTCdUMchs4kvWrQ/eBevDngoBhSUKRsLjVRdE46o+CYDIFJxCbmh4lMxwVgBDgZ
9sLelgC7PMUK/WzCubeeAOYv+3x2OYgZn1dnc3EdrNAwQHXDU5pwqR7PlB49315MZgml6T1KN/Mr
O8/qcw/bfTnKNnerLt2U4Lgr0lHAeCywrKxpjKqmcax6TumqMBHOzCm4JWfjSLIGFlmMSE0IPk+W
COO7FI0apvIs8WXOwslnp7d5a1HweDALX4zok86EodnN6jaiV8X+bf+afY66DpqEq5z3sFUbsx3k
Z/0Sio0ziMt5roNLfcYpnxV2B7G53pWWhSEimk0QJluDdmBGHYV9v3h617UxSElNSxjGygSjwVxh
bbYAN8Kx1M8sFme9WKaDCBLLubKuJAmbH37hHtoUtwHnUagX3SfVThk2yahlU6GSLekQGE4VN+Bo
BlRIqtlFHYaOVzre4Q4Qoj1q9HOuIWo0V7sk7aZfSuiP+5pVUTM68ZxzaHHgfUeHQ7drEPIlgqDz
Bp13aVEVMYtDBFt6CV5aa6vWBzXvmuy0q26+a/sNc9yGYQjL+Lm7kEzDj07us/Jpv6nVmdD127jU
Aet+Bx/a6vcxO154RWyzYHX47CH7dlyszb3asbuqfRW5WNe/r4kR0ZLuXqLZNOrvwiLIgZLtz43+
0gagwa4NqFeNnoP+HS/53ytQxIynO4Y9BrK+vwJN4SGXhY/7EJJRgwYl9e5rG+0z9rClV5l/AR5F
7j6A6e3GpLg4b09PGhOGPVHhPU+w2dRx2eufvkOokrXZT/3ucPEtrS5umcpk+xzUM55r+iK+wDx+
EiIxfU5/2IuKbEfteW2yG6UIUWF8R09BSvgIK0j5gFMrGA7EMr77Xd2opu+b/RAdWT04MY2h52ke
WwHhuf+sCs37DDxubXfHP4eJQI8cxqdusuxuUWf0PvZYW0iFcIjohmk+VOBGdq3r04D4x03X7Oqo
92cpvKqQXyuiDzFJ+ja5ft1T1KWXAMJOnbpFm3EbXk9+pdtvoQ82UF5yn3677Dpjs8Wh8yTqwXR8
quxieuIJwyw/YDzSYT0XeYSYObdwLftRv1a+AgTGpoRWH3NYiMjPwxfZoSZOqvxoOr7h7T/N8Dwq
C1uhluJYJdEB6u5U2Qr8TgcC5tMe8leA7paDrSvzlTOnRKZHqfWmn5wrCFH10U/YiVXlEXLYTIpp
92epmfesiJTKK757yjtJnXcxLWFd8dYwKNlCb4T+3MSJ0FY8trn6Olhr4yYMF34r+ahsOPfRn1Vr
7zvLWYB8jpP9Kuyy59TXWNE8TDVPvaiu+mXmvx6LitlDm5S1b+7R6dZIvDDIJNFEZxLwPplftqY3
VlYFDn4e7we8iWnWu98RH502YysAzCtQx5Sxy8mEnN262q8WqOigqdsMofhtKDd/msfHfsq9aWJC
hUIKqqGdta1sdRm9cRCq3R9evR3sAnXjq4/wq6LfywPM71JGGzmUcOtK4S6+ER3x8bji0Ys9HidM
Zj+pFaBd4fjTdADZZ4ylONiOIOZy6in59Al3JPzAksqdNaZfa2usoGVj8GVVGVQPt3xbl3FKL44u
oWWfRzlnBPsWWbbP8PqJS91+nAHlMx44gHcYwrAja5e/V7XBaZxiwv1mjFw9jNOOyHveSk1K0EuP
b8zU30wAnhpGixedKfG3gIfSEyXx+hR/f25BnCLhSA3r3rCu1gNAY5TaHM3v6/JEN/kyr+TMsF8Q
ExHUzFk5yn+H17TiFLZ4n2Yvdb9cTO774Mqc/GSWbsaqzANSehA04ZUYtrigV2PQNgfZzykmzPIt
dcZh27HBRjb6y1dhtT2snCmImfOKePq2zC4I8/y2amUes/g7sWvi3AjZYH4nXpmdx32z6z/8Xiy2
ntjUs2Eaz/jRNN/+/WJpyCuf8fTlal7Jsawio689jraHaU4HAzwO5gIUx7KemGORkXhZMdT92L6z
+r1dZDSfyfDO4uicPBwmrjQSQnRk6noDLIVqD3qItOkSNslajiXAIUkIjTis/XbXINEUmQKQB/Og
mLaxcuaMZ0Vjl5X93/F7BEQ8njukxvOSUcqBuSFjOCdHLZq3SltF3NR2PzhkiCNU/SEVeRTcfkB9
bfPXp1x6gTCVbq9t5h9/dBlWoVKY68UZFnXPnOpGvoEi/XNzKuwypH/uChmfacBLsXGDBHKR1C+m
2KIjRXD6ujgJ0ypXSd5A6BULleG2CwHyNpZdLJSJAN6QkHllY2bjYU0oeBthASDguTSNvmYXDPi8
a3JPbnSQUCuhoZ4eNscL8RLM9hgteKtqc0cACKvAOTN50a0saTOYZlBvqyVNk1r0ldL71oPLbbyw
Gnj5IWBro5NiKNiIOzTOAzAAVGcT6IAig0S1UvgNHvCPRY+SCGaN034y5FVLInA+JJ94DAh/g+Yd
jWvbuXogR7SplOnmrrd62d/SoKoRzOJBchAte3IiZP2fTwRPHy6T9H7AaQgl/e82gTyMTkeH0MXf
lOzaL+twxu1RyIX3NIQNLOqUuMWd/CMGgAY37r6SBVdXW+r7q/mhwmGoQzdbwlCwoexrDbBHRKgY
LPHf4BeGBaQlnskmpwSlHrsbQM39aqnzG6R/uPuHSo8IFsR73xhOftSxXBMXJmbmJCkFKo0OZmwP
zT8Pyy2nIZsBEsAfxLSfBRaThzGUIlaZGQigC/UOIw2jWIG8k1+y5kHh4U3WFXvci+oQXeP0xczK
0TZbvUMKnbluW2uokKrBrKN1oJdTPBCKhDJjopxBvUynwGHZ/Ay/VMKgfUyWFRxFQZzYP8c0P5xj
tB0y5y/fdm+NcqAmSQ2KLCmKfOKROIm+3WbBzOZJgNYUrZFM+PztatV7m7hYUvvOKAEWi9olKe36
cXrxEZvYvfUO7gbZR9j4ibC8O+cK8aPs9nzcMb+R9M4lVwQ0n6CY+Mfo4KD7Gb90W4nclOm+i6TL
XfwIJzcWF5jKiPb5T8MuHp3IK8NtP43lkSpQE1bmUZy427xFY0xrM35jAGq02HiiL/uN8Tl79TwF
0HMuHUyHAa5vhxFNfJJiNnCxshCu5mXe299c9lC8b0evvgZEyCZxhhhvnO3OlsILV1v2kn6ICBsp
APUMtIg3fnkQ9r0us5My6OpBzeZlcG5i4/O1NcYUxptyfvSKG/AFBlhfuhKzRdb5zSUi/Lp4YyPx
6mMFDH/DC3UYBzeov5dktYJuUnErezjFhMXTuCr+/eVsny3EGR9iiFSriwENTTrttlnm6B3X21ar
XwzuGMQNWNuvO2CVco3em3ux17qLc1zZty7cpqf9BKSHsmuvdXPV2z167ufpv5GgwV4CWI/zj5u9
nIxwyJZxIloCOmCatK5Yz6/fyYeJeZgPQU5NJXpuqFVfkcoi+TOIJd7pGT76YpJQHJFje3TGiyuB
fWIybSk/53V3GoteCyt/857kP+d8sUpu0s/RjjqV3sW8Iv/4RfekB3RNkZnuO8d6phO0gtRyf4UN
AeeaXeu2Vxe3mG/oYEoNEjjQgoyYcaygm/4FM534g58nGLrAr+JMuRLrTz3IcGbQg3UrqGa5jyUr
dGcM1xnfczk6bm+n1Qwl1y51OCN5gFwcRPETH2SwTXcpcAKkh/vmBbUB3SmkKN7NTHna1w2P6tnU
Ryk5kU4DClnpa6PsWFOWKsZnV5TGegqLNBwdxzQDQKxWjjg84blLGk0HpIG5Hs/EiHPJHK3RNFEH
AVm9ybgTp2eeOxdjlXFmBWOWNcc8PYAUK94J37XlwzwSvKg7XAzUUdP3ln9BPyfuRHbgDWoi+zCx
Y0gD+wnjqFWhGPALM8gwTd/0RiN4O8b+KgKXr5Uuuaa626LUR7864inFT9kfeePpw54S8xiM4Wq1
nGUwwH+FwAXjGI76ofC1Gf2rFm57HjAlBHdjhhri7XWSLuy2/Ug+CqwawibwEMWhmic9Q7XbFWPQ
Pex4SquVMNwyDwtrrlNFqORleA5epi0TKMi4rL22dZpnYSvRBvvR2Mycaqj0dSfnnUzBx0ZWGPZX
DgfLGUPi7x7xJCedaFaQV1sLfaqMCc+cisks7G1GMlbf4kW5Lzf+xPWHEjSCWhF6MBlABVb8VM1q
teDvL0IvNT3PHE9NuKMvc7x+GZQuJhYEYPECnl+j9qq3+kDxQZsp80iZSAZjpp2z0YKXt08zIQrp
/ZS4FNLixwsoIxI/f9lcBhfIFA82FOh6VLfGjTwJzM7DyuY6NjzVgJlhLCrG0egCbd5dhnxAgtDu
m5pgQG8EP4THkQBOJke9l29ZPS8MobmOGUkm0xeERkDycCp75DEMLcoBnLWumAm0ZFa8Zp1CHbch
ihXJ3UMxmQXKpMMYRIRgKStAx1mfjDPnjb/lSoZOVDcWnIRKPKEVLIKzgQp7S+48aW6k2j+PQHNs
P7SXllDWeeeyyhBOdAKaIMKremyh1VFdtJDSpDHRAyK7zwJxzZR3sw56NIJ/HxmM+z6dwD5noxvj
NyX2IIWBcnR0HVEA0XBxHoi3zUXG39uJalGSCOI/YYhNjTERtjUakK0EFyfkvLdajOjgJF2oKM/E
LyH1QOG4wswalaHjMLvQYg79BN9qmeXBJQQtgJzYQpUHwtizL0yaSA+TORZ2k4SM0lV12jiWcNrv
P0I9EssRAfEF2r/a8hr3w5+pFSJXAVp/I8XtTUvcW/CR58kByJXpGuCNBfQltk8ZJh+Y7XViXDY1
l+IGvgsxJcBeNEAdbGpM8Q1xH6X7QP+qk6xBraLOxQzngLiSCgK0h9jAe1/967mKyqZ8WeM0f/bo
HntM2CHuwrbaERGOY7WpzXqovxgdVn1RvQxvzO433Aribnfa8WvdN41xHbwgDVO8OlpXplxPe71q
i/yeFSXLX3hpIq3glksoEByPHccHLlqM13C34NHJIXKtuFn4AMATI1PG/ywWTY76FiclwJ2PccLD
v2x4lJiIT7ihQrnq4r/PBPOIYOaHVzNjYZ9u10lj0b3zlMl6EFuHLYSFkxFnWfgfTWe2rCjWbeEn
MgKwQW/pwQ6x94ZQt6IgNiCCPv35ZtZ/Iqsis3Lvciuw1ppzzNE8EUv3PXSBHEGOylGFewbgOnv9
m2Ge0AOuUZUTHfX+uyECHF/xubEPHZsRPaY/2RieDlwXd5tdGEiRsSVGwbsE9RC8Aal6UbrgAchA
O2xi5A+lzIFAAhkYeQnT7s8h4daLkRZkZIbA/RUu09CFH8MCVA0yBgX8k4oe43Yeu7tz2SweXBZK
Pap/Os2UXloyNFC4TPt74SM8dovDJaXKvHNvE7sYItaXwerLR2HtbF0d7yKo+++V7vIVrBiWhwWc
uugEJigCFNyUkP6BQ/xrshBwRS1KBFqGfPkzgA1kVqNDtyFMC+ZSBGtmm9iSsa0ayun9RGVeTL+U
/FQVQEVcdMytIfUsCMKLYg+8U/+aTxDcCxT/SYQ0R3zQYZnIbDdQxxPzK6id5lS5M7mGSGNxLWHa
atxwim+bMOPzYvOy6sZ58jpqAPiPXHYlOXTFIxgIE6zcos+pLCVdXlmhRz22gXK1OQtHB4yUxThQ
9z/2hKuTM8oHYfzHAIHR5bJetI9/ZaYKHk30Sb7ErIcZcbasUxfhSK82W3Ri9SymDXuLiPACpAPp
r71naaGIvmyhUmbDmx4AUfzw3qCyOui4wwn4Unat0n3TELBy7de4rv32+gFE8P+jAAIdgW3Ekj4X
u/sUBR37lQLe7ikdY0pRe8e/jj+w3A68gpv32TJuYFgUzt6uDzfLoCe7VYFG0bRLa+NB0Y7n/DS/
B4dENw+9/bexeqvGF6PyevkBiChcwCgILeQrjOMFGdLsJgRpsQhY3Dg2uoR0+zy0XzN8Qn5FHdf0
HZpTSI+xTipB49VfIn3udwMvfPWAFVw6VJ/BB1dQGgqR4pE3hT6+lDejO+m2uVq8M6aVPJ6BQtrM
D1LW++MgF+dDC4NCVnK131XCiorqljgg8U/DL2kFxEQTCJLiOTEPzd/hNft5EDeZ6mGY1MzehkQg
M7CtK/N9Jjn66+gXszdlwlGo7gMRyopA1+i9V8/KO9gqzBHLDVmuEaQ/OHbQQnXG0Owzf0cFPv5M
8Pj7z6wT99GFb6Ji81xuVDpuRAzrhAovkAkVodTee0ZTS2LihWLamt8SIJebSdCF/nDmRWNCXnQK
hS4uo5TVh3COnlNFk2QZRDp8Ggyq4K7hKxobydOATT+MAXuMyXv/0qy+kd68ssNk78oZTcWmniiq
DrAM/WGyRkvROCjxEHpY9WH+y1zF4J28pu/ZA5vmhDLwZldPa35nEIBoILWUYcejtxoHeyCKuDWO
jYLawEi2bbMFvb3BAFj5GPsPHkCMYlcIxW6Gwv46e7bsbedh7L+jwvjOc4vMjfts3mImQwaLeRmj
hIIaVzCsgaTyd+nQv5hK1Fv2mB64ffuyrEi1sx6H4VAaPzJbGUUbzZGUDWjVV/wfUApS1NAjkg9S
qbbK8oQ/TsyO+Tx11rhTNcyWSupD0kopU4qXU1ZDcLH1Sw8otuZc4pzrM5/nAhsl01nxcDyvc8ho
4LgOvZfdWb/HD9VA2ZE5g+0FAR4Mn+4pg4G5YcINd9bAGDbWjfNtN1926PO5D8N5YZ4vs8ShO5yf
b8urA8p3zqZf1HrG/DnWhnOWKwQTOmSjdQt+0BbOsPXTl5MdL0w/nmZO5psFigqIHCRzZdhQKpPX
6sWbevS1UJ4sr9N0WQ5bI9QSxBoVZpHa7T+NzB/QKXLg2tY3qmdNZb++oPM+f1sXZjpalYx8v9FL
mEtOQQ5Pb1narxUJP27pXXaDLTvWhEjp+W339S4zgrjZ3rk4Oy7gc/dwmvFrnmvmPbhiQTJ7EB92
G+ZwjJhl07EmJlc0uzufO02yNtJJwNrirNI27gN5RK4Qq112U+J5IKEE++SPTc/PrXz+Q2XG/QnK
ac+7FEZ1MdqcHKfaR3QSLNur1Hj1acJpaLXDF8ayJDq3iHznByJwI/jaHKza9pd57771MvfGp+ew
Lvh52V8x+Y50Hs3V9WqBwXVyZxAMgjLsM3TYP4HwIG7G7oUBAZXq3/1uDV6mZlULVl4sv/cudv7h
u+wrr/4yO5r14c+l9cCj5e9JBUIg7N2qF1WYbwcQEX4OiyIP1R68ti/kC/kPFHD3iGfmAsQ30e+k
z9MoaSN1/wK6fxp522ozdwi/o8G5XLDILsMc1NKswHZRrXWGdYsfbfQ0OyfH3q6nLdCiJY+ouk9A
IVfNwKwXN6/vxGKRrNpPeKEccUaWGr99z6mu1o08MauPsQszVe9OYjjD2vnV6TO4ZptCbfc2ifhK
2XZwBwToZTQ7R0CxLg/dsJY5VLXOpgMofLXR1CLTB/S+DUbPWZxNk7bNCulg5IWDy547fX17CmKk
PRvW/UdpaL9aew3LXqP+vIy69LS+3+5ttLYZdxC2JPgcFrPbpE8HZ7yxAUSSN/h3+76w6jjSCzz/
mzOO4DP2vNasxifvzEt3X2bvYsE3iQaryY8GEtIH8Op/YvW9iuWA8dm1IWRZZe3yuFFGGvqK2wIj
JYL04FyG+/yvBiDdXrz6bwmdD8WLMuRazN7cp7vVwvNf9k/2G4eoKr9Pbvh32OXUwDaOTd9/0k0j
2PorvLAH2RkSVRvFAlPNcnMkt5hfjPLGpBBURklvf+6g/wJWEQHip7Y01UoudvfnXXrG7zcdtMLB
45SzCrWAfbS6OdsYV8Ykqhz7ueoiTimcUVkPB7DYMAiytYw0BKVguICasTet2UyJq/6N77p1vVgM
SvmCu07wDGkxJ87a5ujbse9ZMBiTLTgSOdJ7+B5GlCUYCJDz3ERoAlsrVilWSuRWMuAT3iMdRyX0
LrgNp8dmjeg3QcxUwXu9d4dvo/hagOeMPk//Ze1gogB1hK4JohVs3dH1b9IGQjA0vJ854iBfQNV6
WNDxE0BvIOJzW/OwdaYmTwAFoWsfe6N12+3jUsIR87dtB1uM245wSvIael6YwEiLPS67sNn6czUQ
Hqk2hcABF1sT2/zW0+5tKSi/8E0gTxFPiX/6pxmd0gOI/tNNY1M+JBCekJGHmIo1BpA5ZXb8x9sg
SQ5AtRJnhes4ZORzRB+OxC7uu98Nt1HZ4EY1xRzSg8doLwZAFHrpU/lxLNMadtcLhkt0iuJ4yVt+
9TwXoh2KLu3rwC+XKcHvbD94XoU6r8Nvp79k+NkPuptPYd01S5Trkp3SRxaPb9EyqcAyktpqVGNl
jekmgVqwPICW2bNK7AlyglKS4WNSkISOWqj18uuf3+pxTBce8+h34WXF4cYNLXSfv/rpy6QjGP8M
gRG9PBAiJe/srrJLzDAuki++rdb8VUMHfSZuW0DTOy/yMpXY5kh0awW443PE9YaG6mu/VLfjqm0T
Pgpn8+s3lrO6dfsHgYHpA5nNtVlNbIWPD4o/7pa2xnqclxgkgeCD8vQRpi40EqsmF591dTFf504O
OtECGWaEbqtfgtccEDLYFDHypuwOapH+5ZN2K8B2VwVI+FCoY1amUCf0Gba3Ns1CQAQkYLx5Juq5
sQHMo6mLhFT4c4bVxRy/VuyXXfvLr5/T3lRnLAzIAmGe/0WY0jkDAxbFbNc7vxSvT2KbFef2TlH8
+D16xPPiGrUwpK+ifrZOoPehiSlRyZsKFLzM6+IJY8TF6HUxV0TEDUbXQ9J3Bjy3jKoZAVuXj33H
o8F86ajfrF/Y1cwy9QZvc4hhwe4zcg76UIi1l/nn8KRaZheGh5rBRgsRjJDP2hmcXjU1iqgLe4vB
dfYeYEKWb+64htLAqednbBex0GVsrXF+qdfhME395+v4/PklaVr0G3k6uq+qr3P77gb3PzaIXBux
gVxSX0XmbKcrAKd2f97chy9udeGlZWJ/vuKf9sN4jv+ZFEK2lIyC7Yeysh42KjKpn8w97i3mm1nQ
/XqfMrpq58vX1lDipsGrnqfgJjHEwoEo8ZsuU1IXSoc6e5TBJ/Xq7kGtK/aZZVbPr61dCwFzH88x
bsrN/sVAPW3z0csgqyUt59KgkOUVPoTCF+Y1iR4vXy9G/RyiuWpcznn30Nenv/xPaVuFssiqWaG4
PZJJ87DR/C9Mhtv+19i3D843/bGSg9arFAovL2+5j8pX5p3yn4w5hwigYOzwHnc7mllo0x9ZZb0e
KmtqwrBbgqWnh+cHqbCA4RMNw5SW7/40XyHqtNw+BtG9tTm2lGU8unTcL0TDe/Du0LHJJltOHgO6
ZCozCilsO/qXlcpyuyOFeOV4MV2PWXYo2tO0OSoNMqaPp3Z2H1zaK6fJxgiM3o+g6YyTcR8J1uXY
/UaPz6JIcXiRqVXZuOqbUdlleh2cP0QSprl/y8Y9qwZeMl9Xt/ucJy2/DancHIBfH7u7NXMzMC1Q
aACnMI1Kn3Jn2aUo/poBA+Bz5mhvKEYe2T+Pdbc22i3vC6mrss5MQt5mj5HJBfOBG+TQHZVdlZnz
RnNK4lqt4vSjD2jMILXPsXQWjIGb5bKP0kKCCJl2GrGN381M+ZrkbJeZ1/uSOspDN39+kYp7l3TU
g9zjK7MOgsIAokpt3qmls3QWw0tRGOprXXz8nNcjUHTjJ3LM3tfKQKoICrablq8Bq9yol+8jfSFl
seqUbGZbcv2OOn91q43ZbLCdWX32tBLsVJmgSI6IVOQGQeBC1vl3OdHBuAK383wkCpYKTjf+a1p8
hem72ac/h+cUtcO2r0x6dtevjFq1S+9D6gLcEDOOGBXx6qQZuiznkFHNsoB6crhgMAEu7c7axqoz
q80yYI8YxhOh+5KdIjbF2Fl4s4E/063bmEOxMT0yL+cpNAqAK5yn89n7KdeaCg45EOwNkY531k+z
m1l9za6mwfzNyNFCXLF8OHvkgjeCBVw4FEJloOniR6mn8/zmzv4YwZX2pqNbuc6QH1vLqzcFRChP
U2Dc/GGreOGYA8LcgG3149saqAwMzISznlzHC5OnwTesr35mNDjr1LRzF/vfjMEa/KUfdIZlsPqC
xhDOBtULXdyEWM8/Bd0imHVppumwy6lLtmTMwa2vKp3WtQPlwu8MLPwtMlgk+qjH0fahPGtD0uSZ
GycQLVRAneGczoUdFEn8vB7ip4HPt9XGUTmd0DKuk6c95BnVn8asWs/PcwTR3qc25amG5yqt3sCP
yW7MKJFURO7v2kTLoq0VLtLV0bnyJkysG1OUc85P4g1TPNMDVfT3HSeoF/u+mLUFbduk1j6rKa9H
Twps3nHaZtAdmKlNN8x8pR6yLMyuuacozv2WuwRmh1lCO8suxoiCLMz7OKd/vEv8LqGltL5lAI4v
ktFrBOh58ZmBMNMk/azadewrSo1rdJ18g8bZlZOWQ9eHV35Ou9o1CWAJJYIWFw8cEiYvZ3luhTSr
tIePm7UqYaNydShdSvM6fz9Y8G4wyUJKlu8o9T4TmHbDuXLgysmjm47pftMTD2M+HKLX3KHvNBYl
pj0de7rb3P1xe7rhTl3MIdUGrE1rB7PrCi/q4xGHHuooiRHWM/BfPMkaWuhHUF7KANbl6m1hKfUc
3RdYgL0tS2O2z4nJTKu1Fb9QZvRR/McDuDjCJEz+tE3iK3566GJNdwOQ2NtzRj74dDztvxmklYvd
8l9vQ5wX2KXoQSGt2JkvFnkDAvCsNSTiILjZZ3APPF5YbRzXLmz1nIr3XzYY3qNH0PUfta1OtMN+
zozVqg6X0218BnQwG3cSjATpEU0UC9AKBH/5GtrPatU8hj1yz6kxOXmhoqBOEzY+6anPcKqMMbfC
DKODiEdxxQmjNf6A5+8yNAq9xN0HyuJrlJkMrW7uX0/2F7vHxTjcx4If8Vg9vbmy5qsnD4iFP8gu
1kxZgfPuEf/cNsodBQ4vdZmM0HWexIeTbeR5zemSt/FRpJuY2n7MWhz2GiODILgsL2Tu9UAQTZBe
Ce3+xzSRJA9XHiJ6EbRoke90bJ/2gbHGP9fp32iKMQD1NTie7eajDs4wwO/U0GhYGL9TeYH4j3ZX
L8WnrwZEh+IFogf41DcGoDzGqTsJ319Lxh88ZFJSYzkWaWhItpB2GZIAvlMNwcyNyXwSK5V1d/aT
UZmxMBiIEKB3SgGKaWsdqvzpAOkXelAMPv9Bpj9QalpVVAP9+RbkeJKY9V+Aq0eyAHQWo+8G+Ybm
7INks7R1GuKwIGho+GDQyiOSgAm98BU6GiIs3Qmq2n/hnd6WwVG9ZB5C+XZFcj3wYEDkNp+OKE7B
MaOwP+pY2hxYkKvdGRhwjWiN1kg0E3MpHegFuRtyATv8BAQ/PdzyFA0AiwhRiXBjadgAQJNpUBHc
YEFnq0MIfmuAfbc7hCVEGpU4OmPiDuceeZyQgXCrZnrytS69QNsO8GrBwWZMz4jAo2P1iYMAmz4n
4vRUO4DPBpexP4WgtNJ47BHzdpzHokRtKcbplCZBigmN8OxF1IL9Lmx8Y42H/nzUn/6CI8Ifcmg4
do6i52Wu+0O++9oMxrXTHxi3/cdeh9y1P3pomPwhIYi0Y/dhRkMHjHfUYVXly942dURvAdQ89FGW
uK1xZxqKR1zIunKSMFheZq3waZZhd7m38eL4J5p4ba44zsDPQSIiMQISGKZ6aNEYetOY5tAcMNJG
5iVKgj6tFyMKrO512tKuHX6Px5M8L2K2r5ujbRIOMD4hBWS9lnAJ3Gy6BLxyQVsMdNKpeoBwYkWn
I4TgNrDAL4pHKJgWU3Q1KFeRhobHUHKernZEUg7SAXF0z8xvGHbd5iw+LihkUIIPy6G+gDuCCDOY
EAUjLydYcoqEn2l1LDMZjOxFh7RFzYIeB4eqt0fLCtYN+M6VKlg50w4Yb3T6ImTB3zcJcULCWQZm
JlhdYuY4uGAHZeAJoowaEM0W6QhAP4+wx4NcULAZ3lyzfoBtuHsuZbyLjIZn8hZU0zl0oqD262k5
L8YgdpzyPITLVghqB1wW1MOn+3CeHL2K1ywBOp3EuQR390mzaNxP2TxFA/OwJhO2WBKLulSXT5GU
bLHo8lo+9jj2co/l1IeNW+w80e6yBfaxQZVUhiux4e3wS1YCuABeYE7uAyixanVxv9/fJ10oFnbX
3YIgmcvMSncXI5ikDMvBZG48WaACEzeS1c5ubug/oCbVxKzvyPmnjvmQdBTss5S8U9te9j2zHInx
Co2wbd/2iMPS1fNMSc9TfffC9ZpHf/qxIVfaXe4VC1c+hfXi0ISXs6gXWCCN5QIW/DTF4WMR1SEf
ZQ/4BKkSHghMe24yGmSkJoySkbksVIadJeNGZoni+MAyxbseObtNWqh7xL7Wbwe0asYbXsBt9XXK
EVeDM0xz4umb6DeJ/aKjamPVryLCFQ8IkCGWNJgXkGfbZh1X/zTTKJo7wyco3/lr/HGGmD38gCpj
CDODUYVFHco15M3zKBZ7uRL/kkZCScAJcR8j9i4M1yMzeO8CRsMwv4I1LfYNG6UL8YeLB761uY88
gPMB3qhM6cq/rwXeIcl59Ku4C6GzRnJ3Jf+xwhMIKb4B+ZUfKkSqr7FffpnLmDSdyEW4bp/9lWWP
7vczFkiONDZAAKPAIkhb52+RN9zICqW+9skCCJZMbnq4T/UOPcaK43gOs78y4+N14N8eQzatdJ3X
69bN+sS2q2FtRRhR9rEfKbFX+oAnMBuh/hNFVCZSmtfpSdaBzTwzlqijE7tHCLJTEnsKu6EpI87A
HtZMV7TomKrKrOE+6/F2Ow6LeU/wm8SWKl9HxyLG6c7KMqBJBFgZWDXhY7HZjs2k9t6H1j+6Zfz3
QmPKeoEVkIns63n+gjldboGCWWgFfjTIgm1/vkZ6wY4J/bHGSbitBB0su4Tw+EGeTUus7q6pLTv/
5NG4d1Aw9tXB3hWxorxXKOFgn2wqP5tbsn3wb+73DYV5aItI8gd+haS2QaHtEPvkZ7PFomOPU0D+
TV7CVZtmns/4OCWc8GF+1jlsMaxC1cmx3NjcUjBNJlHAt7QWoP74ny3it5tqwHVvGv9QjUIEla/x
ojs8aHvdiVdt75B8LeA0M8M+bii55CpywyZqCInr2e/ATVfr7QeV+SBn8Grc6LgXzxefL7rfhyMe
ld70vrc5x6HuzO9mbajbFcHtgyb8MQfgZGFGsywffvyELo9wFrY0wxz0u1ZWOwP3hdIyX8Ljnzes
m+F1B6lDfZBq/HkPY6w02Lsxlr3CKMEYmQBpliaBdDk0ShHrgOD1VhC/qtWPTOnrqiycmzb6lPbH
giSL8GID+aeFzuqf06i+0QeCSiGWGAS54l4wgGFeioNhMj8X47n5nS/7VBTEyBSK3bhz2gRmY8Pf
HCIqycd64VV2pvgVjoCIuPuIft8alTWeuY/zHW/PUjduD6c3uSwHNU0DwHZqYza45Lq1TRCjmoeB
BtCcJ9aMRlN4Yc1xc9eMPgxmo5P5seJTK+agZfnkJxLR1K/NVeE8bOoJ5FpOuVZ1+9Jedy0ArFV8
gmc17erL5u0OYfIYF86VMz2186VqgAlFq9s3B/jIghx2xV612fz6vp6OPhZ4X1oQRl2u8GOGqAOv
UzLbd13YXmAVpxgvARhsdMp07l3Qj9j8R2WjtWjj+mYx1fSCdiPLriXsNaZ508RpWbP8sHpvNxr7
XHDRvT7adizwwFUlRWl3+EwXiys+xTYxIP/IqqVZIFIRxyJIBaCFX5r/L07Eqj8Y/fUngwU/Fx/W
GlMafdqaas9Q5NrYstKWaC4Y6tcEBlRMOpXXeUXv2xkDFbyA0rd4+Wf2Tx1eu+PLuKDk6ga69aX4
GD5x4QSm8qlbS7tNHEZp3xO3W6nI1ujbeeuST57tLwvUZPCaPlY+EfogeGcWNSPoLO0RrA80ycQt
DW9TdCe7R+2/EI2Tv5abPoVnAt+eZ3VcR48jdOtR5hVXq4xIf2H/+ARkL+KhT20K/nSd3V9eitCI
7g9bCZXKFTcCsYFRYGkNYHX1gjakx/hfWrkEm3dMHn2+V8QxDrSFccPcRYVrryNeElJJiRP/gik8
MAESBgcw0i0shs+jymDAi7MJxMW/WT1MYMICeRTOP/YWTx3+KfjNdOwHImOpbubV8gM7etxei4HU
70BYHRINaDFGj2kEhA3ALD5wYjPzFzbrC79htqUhOtgYj8E3xJQTFXVEZo7ii6kIwwHOW2HScK9s
/9RgCFI5iOOxCR0QAsdK8TmkJLA5nsbz35dzjlkDR8ruSR8/+fQpE3SNo660FFI/GQ7kfrYAeKB3
uP4N+H5zsm9heAfUywGXSKG03zMpCisqO59APzR08Xz9pipsuFQi60ktPms0MN015yoy9K7bDtbh
OkrAro0vqNxxU9msyM/I0kG1MdM9p7uvkTizIY+iCJ0oCq+IzBTYHxcTTgXR4O/phSQoVIfc+ML/
9L3fqEWKUs88UGew92A+VfiYEjBXAM70F2J/yzbgajtwc/TgkpWb2R24VTCtMK8lVITrveMQ3zJw
W0MBoRNBDsUN4aggj1B6qzDUcafnCIsR4b9orwc7kRLnGzF8YP9hT2IAc5+W+IO1RxFJ2ntOCE53
prkgV0OYplRQMSXYlrCs2CwxUvSWe+w8Ml+jtZhAhXZeI8aCeNGwEJlL4KxCn8sIxFhIhc8vnnGZ
LBE5h+M4c2urWkpX0fZufKDa7Zj3RRoiKMFyoTb10QPTNeHUatgpgfylGs5r3ePN77k3X6YLCZls
XK2ResxWN58vl2zio5jX0exiXoovOTs8ot5FzE9TrUfA0Ra0jrdQwlfuLJL2UBOaT+pACeJKbduk
XF8zg7T18iQuOy3JJsDCbnOPoR0ySBtJAtC/R2QQsVCxO+DahxCzvBMhdhIJkhC+qe5EuE1BuN2i
CMfkV9zYGKTwdmQ7ruzmfyvvZeP2MQSPATktnIF3cdWnYf3bs69IKeAseTrgGQRzowye1mvYi9Rt
32Tn93p2bN7R9iuj5fI+E43Ol06hNrw/uHqsbUh5A0dsj4RGBzOQUIXH6jmSKOAWR2Rv+zx0GYzB
VdTNSGxFcOMQ/3aYibiEDyZ9wAWMq5De4qEYtCcZMVvqug3pa3GAU0dqXo6NWDEXotPvwE20Lnxf
K1pkQWNEOIMItKJah+nPg4nJWPNY4QDzc48JyAGXI+GHyfki+cRkWh/UA2pECR4Y4BAhPQLcduzf
Fjp6CaF1OnJk426k8v/KLgFJFPNWdg5KKRQxYjCHIIWYhzEDm7EECjHNHydkp0Fw895z/KBe9n3e
9nTSWU4Fbnd93Hg4ZiBan2TDhD9Igte/zNuDLLB8dw380/HHxfmX/7bUJ6ScB7wfKOcmcgfUURD1
Ttpf9OjAzDGj4hDlY3/R9fThlPkmkMfLZfGnBv5s/kmDGkSD2g9xdiJknP5xNAhCSjqx1CYQwTtU
UclHISrzRk6lePmi1Zf/BlCl4oQwOvY7beN6ioiAOhr2fA44zOLsH7LNctI905WCZXzFVN/Yttzt
GldoxnBiH8KQ0b+9YyME3sDplXCBZzJu5xSffbJr2DlG9QZLEKMdwLj6Yc4MtyLTrDfGl7KrZAvI
AbcoX9DcADuKJ2u+AAy1fjZeyKFCz8Cw35wEcGmCImomuXWfYXVMD40r+kqw2cvshndp2kFiZ4Ca
thYmnPXfCuXex6QL7U+FA24AorgGOaN7xATew3pMpYdVU6sblt7r0KcGt267T/SaP9353UZqttQ8
ZX1n9hz1Ju0wX7eurng8os/Fr7IXlcKsxhcGVhoyZbR9qNMrr1pfp4pXjL/e20QkRsOAmwJbh+jq
8altBziG4DhrpVeT8wJkUvM0o5q+oMM0O2Je3Gzzdvsejbfz4qA2cEWda+vn0quny2qd4htcDmnX
fiZdJbIUq23iHyvmG+8JtCKcZzVj33Gg+W7sCeI4CmCLZjQAZr7RVGUbzcMYin0D2wtYJSbbTggM
hIU2Zk2qeTQinorHicBM4lkbT57Fw0GcgMpJjz2VpwmfrcQ9YX+AUPNEgQwRFS9EEGDxMXuwoFEs
lbgo9kIJLEAmkhq3Ay5BBiFm8R+Bhpjy/SXjVKh74rzT8Nw+FQJggKoa/C/81gQ1rQd6xcoms864
AKiRHErTLGJ7KRc4l27T55zl+gwPYogmA/J/KbUUDThsCWAomWQJbm6IdS32hJBbT8jaVJpkMDBt
EYa1ozg3yDiLn72v4X8AmjH9ugxj2hiALJzM8MjBf+ULyI8VL56otg1KCFPPatuKQ59Ke0wNC5QY
g9+kHGKofML597//gBXg9YfLgCyDhbKsUE3BK8ekL/04hWRXxfS6XnNAk2e2/1F//0v3ZVoH0YSW
fE08bo4yTlzUcTtYdqaXPZgcb7HnMHC92Rpd8GtRLvDX3q5vK3y1wAU+bHH4FUpSs/iMJCctbMkm
C6mSXEJBqkejEwwOJs8yu68p2NGWJ/M/fcHv+naIQGJMjT6WtBEpDS5/XTpIvNsX3IcGrdqN3YQq
EK+eJ39+7FS4P4tq1TlnEfq+1k1cXZPoY5WrfI+ic5pMUog25L4pIHgcFeKBKqP6Nz9EbD9HH0em
G/KzGuma0IVrnNcHGtF/5/fFOBDbc6hAzyVO+bcQVZNYb76CHrXqToYfos5pRrteIOX+v7N5d188
Fy1EQCjBgjgAsNWHOHYyZ9dQ8CgrLuBWdw7dIQheGVHNCzOuE1xF0EAtxQlAw0sKbOS6V8H40SRy
UgjNpJPiElOsgb9tBgw3szPHB+LuxY6YSWLvwhHOKE6si8GNYCkB2nlEO8JmBeaEWSCDHFw9toyW
KcUajlAUDJoUfM/C+pC9oOB3MhGTWTGV7S1X2M0pZy7qY89oVI54ysPpAYcGp4oqtx7XY7kzYGk/
tjDzDmnCfD4CrCsvayLQFExnOiKNBb29G8siCFR7gsdd1wYJ4bNap7qGGwvzc5G4H6I42pPetmCF
dJDfckh0OpbCP+g1Wj5sL/DVyuml9guyaMtlEcsUIEcfLkc1dYh1eqJVjfToA1b9gsOtH6YR1hoy
HkBfOvWx+ivWEL/pkthdYGJTB0r0QRIsdAVl5vrU7hDRrf31eraEPgCi4jchmNo7t6oRxp3Gh0HW
W9A1LqEJoczOj0sof1Dv2jk1oZP9nEkP6RmsOoUDLDgzrH6i8WRygus6U8N48vpZ3DldDoy7+Zrf
7DL0lsvJ1hYQhplExO+iwrnsLxOQrMaGlwtKlm0oZYP5kt289OnYRaN89Qqwt6skc7ZrHC4kGP2y
T1cgU4LJYUPNlKWD1Q++56oOJXgS2CCbNZZ8Ij19esq8Cxh6BUWrLJqRnDQ1BgbY/bBPdYFct98U
R43Cu601uFlvY73OfTKTYaqy34C+Tq/QXLWhjCSXsov9THcEfq2FfbA7WGhYYeBscext+Jc/Zf+T
F32n5aYDP6wzBfREfjRjNNGxwIGwRDlde+ypg+g17IYDXxCWxyFfSypF6qd0sL/jcwTDfkpEUQJ1
SFeZPP1opFWHtJDuFHNH4m2Ypq8KGGomE/fNig0H/o9DZCKeWkj5aZHtw0GqYHQR2Uq8khWO13qG
qgt2tsVsPTVndI3xuO8WRG2Z8ew/4UYfYR2eDw4v2HMxrUUBNIUb7hzQfpA5daPI55sleBmzrXd4
HZboko1X8HTe9/HujcIVHugQK8Z++AlfnXlLmpocCYPrIz1xFWaWqfU7iHRBFUsIpjmYc0EoR+KE
i2/GKD8a16VT5wC2j8mOomaBknahUkzKkQcPDdtNmuQnB6LGqQnItJatn3w8+mQZ4TTrSrwYCKUh
/gNWP11zz/yEj4gi9I0ugpOrT15YXLEE8C9t0fAyTjEyKFtMNn8+d2zNVDKVBAqc1kdPO3Sfqi2B
CaMJZdWes1l2rQyj9qMcse9hYuNyMR03V4OuMom6G2mcM49K1ljEK6hzJOvcOcgRdomrcrHd9c9d
eOjH3YGGcs0wLpr2gw8l9HE3fofSbrwgiXxI2W477dHBJwoCsjxXCkNg6NaIBBA+rOHNdYeLfCx1
tdTxxIBQPf+GwqXXgfwYht3wocn8nnHNzfsKuXyI/ScecPTErC+jmKtGCueeu8HdwuCaSr2wpnQI
HDGI0ERLcgtbR/7CO/gigObwpGiw2GHeklhycU7wZ/7FsSy6IyECokqh18dJKcIpTpytbOOEs+BR
dn3mtUAbJrK/F5Nb26+gMiwX10xejknIaVqxpyUBTB/rM30zVzUzRglsZhAOpHngbaOR5r0bDKCu
9mtcMZmaUYjs+DTa6dsxfrBj0fXazA+RuF94HvAauELt07T5FU5KYb4koA3RhdWaLFQKJym2GAhh
LPUZll1GJkiE5gSkyhMHN8pbMO1EBOF/Oe/Y5v9gXTITZPmCaAPBT1p2GNItmpNXZUzsYlVBqTuX
6NUtyelcOOOsZ4yfiO+ERSCL1PHdExlS+u5IFcG3OB/fYUuPkuA2VdimIuow9l6Ns2ujDmgwGfPK
1vCszM+Gs6xxyDgffMwMlwNOsU0StZ1qUk1YoDrOkzYyoFAu0Y8RlVzxLEhmzuIRQNCMlC0fJaRs
we4+gtekQI0oEHHk+qimC24ZNJanZi23UaZ+GDSjzfNOfHb14rSui5IB6sd4rhU8nTv+8w5K1P9g
A6CuSYEakLJgMDr7TzKyWGjpEE0L91JDMugrdFOtu9cLSfVi8EeaKV7XzZA5clvlAK9aRhHj9Xxq
Inxb24xGIDKT1ALzWU95kh44DyH2kk2/OnYMeLkT1X5Hyy0PdhbK0GJgBwqToh8nCYfF+UkZvy9I
+YQ40C9NkmDMC7AOfG1UABzN2GO1wgcE/uPkERbR5M5p8m+8QnW6fl9M9xcdO8KDhcBLdbRIZqBJ
H4KI6QXpHKu7E3W0OZ+OS/YCirRYmmLM1CJvC7VYFtycPsIKo31gapkDnn2ZWTGppaTJCp9W7raX
4dgg8xgWWD+8k+92URr7bZes7w430OwzThReF6TqYrKvRgMd47BtvElwAnktqhE9HinMLldmZBfk
rfwfSee5rCjXbeErskpAFP6Skyhm/WMZATMoAl59P2t3nfrqdL+9g+IKc445wu5O10LbU+ErQ+sn
nbfkppfY+gqd8PaHzeq0v/TO0M8Hflgq3ABQWUpzzlx9DD+YiR7+CgPF5ZyzIx6l7CgBVXq24D4d
n1wWgeiCP+Hp2aE+OxHDiDwoLFyg0RnLgo0vvKFLIQNNyZO+cMLjlfNZ3odMAyzF087oxHPvN7vj
P88pDNQsmouLg40aCXFi4TQGRZLLUz783M/Fo9yCXHi92IjI+hihBeK1/FFGwKjdZseHrXUspmAR
hSHlz+zaGBgTcctbeL5iBuT723VvXeF6aXAY4LDOTcXeElwrzrytsbnHXTNTIjS0tVVVk7pYSH+Y
nZIbm+uHYgeAUFlhNWWEwO2PmpwHAvyyCINHKkfQioczmviTds0R2PzdPrM91x+H92bUHEdN9BN5
cLlRD6x+awxHxeQ70hbAXOab9Xb16gUcWaYinLTXcBBqCzb/VXaLm/gPEJqLpI21p8nN+JS8gXBr
uAOV0O4BOUeslK/NfgAAQBqVYh1Q+JD4Opht0gcDYr12IKelOe3Al6KJDfJxHOiFMbfXa7jg46Zy
JjxrlVANyK7LzmYpSNm4GnfgscU4fbqHw8QnynaKppIbZ8/hMKAuH487c/wwuNdx7H4PuU5rOltY
kBfSUAx+FBj++G1dPeZsuChhYuM0FBRwmLfc6Vg8/4H8l0glv5CA8EMXFT3wWgFNmHqnM8Ji6kWP
/BJC/80gB1kV1OlVDToG6UZEPcA/FrOg4uEWd+sGN0g80c5K+QZwc0DNEIye33dr2Jo9oQxiYvFz
8skb0AMRbYw0jcEGMubbWDd6ZxBe8UK7MOgYqkxbrN+jjyXx0l6iMirQxsnkk9uoCFlIAUZ1Mp4Y
h5TTdfXtpIj1zR7j3pvVtHavDjt35oyRxBtpfQZcMP0psu/+QQUWNuTRkgghlDLGTq+imByn9MWu
ZcpMuFPDcRfnd5CabUYpyyGwRVuDameCrH9FBKlHIOondA+kb31f47V6B30QRfWBcRQnD+Ae1F73
0ho/VPaoOGKw81hPRJHMeQWkpN9DGi7871DOArZzCBnCCZiN624d/nxevyOOwzUSRaOvmFns2mSq
TkTGLBcIHYcYQdDubd2iT6yf4YshJAgUb8qYAMDaZMaClXNZJ/4+DSk/+cSFt3q2huNNJWG08YjP
YM+khXgr0e1Sr3QN7n+QN1H29ITv2AMJCk+LigSHMZWizBBi94KDlg8NlKJvpM8zG6dPLQjyvv3u
OjX/7/4G6Z+1eiw/wu3Pb3o0dHkMjMyPpfPIrZGImIcMLCh+ZHz0HH2KyxwbENaP0Z7BH5/tXxNI
WHffBP9k8KHixv/YH17eQQVwHz7gskYEPDPXrUhEYC5Ccjv1Q90hLhWDjfWBSn8Lc5IBlMit5sOA
FocJoHD8/WlxZ7O+6+5n1zAWkXbzkpA3hhkxZaabM9sZiYQ0gc9lIXdXIPRZkArPetQrIRbolueV
ppgLR/Y8wGLqBJfjYe92TJ2B82dsXrM8b0f8bMRidn+1tk/4E9m+kIJ2U07nN7Am5dcGz2s5QWPL
6Owdhn3hZVAYzsBzJp3J5LHcHk8y2hT089mUz1XxRObIgwrWABmaCKXHxwMATSXrxLHXeJimEWRh
qhTobj+3vuYFTHD9XXSt57HFGBl+uq2RIGWWfRMibdWB48fYWDKnMhdcO+MFX4oxE3SrwlE0Xuc9
FjA7J5tgHmhdwh2z1p85cOPyPEi6hBTirUjsFEwJBN5EYEk0XvAODwcKElbo7BpW7uR5QhdsjnSn
MyL0xKETIHVPsYYr6JBPDz+PwbgNb/Nj2KGgojwjwInjQ4ke1oyuAuhWVJ2PKWfvCGVvYyGX2GI7
bH6j1NPxzsFrz9wDqiOLacXlNfHvCS7euQfOQZQAUn2Be0NdTZDI/zVYJJBAKh3hXYADXobPSCjq
V15jcyRiEU4hs10DJTcNA+SpNYXRCWyfuM67MGek5s3+IgasZgkISKVKl3+z6tN7CHePG87hHkJL
a+Zils7deg2eAHZbfF3XNnU4iU4omN7oaxwbwYwwIubreAMvJH78HzZujJHoj8SYnlL7Gm42l7GY
Ca2ajqMcBkaKOxTP/KBiE0b7iCUO8ldG1YPCExkn6ErFYIcR+pPRktnHCouB6dfP1n9pQYpZYwBu
bHSmzbThwgGHrlZLgJUa5PY4X0/GhXCImnQvbhc3qdToAzkzCyt4ndsxRAcSP66YnfPB0vDRE6XD
sUbbA+Hz6bBWLXVgPOAAjVgDI4drnvaRkRv9dspQQF3e7ctqm5o/SkEFg2pAlB55fj2ohYxon40n
qV57muUbZq88PlwGIcrior15DvkR+YkXBA8OriS2dHQDJJD+PGCVFAc/7MppObGQbeknqQOYyu3p
hxR2zIyBnsTVmTkyjGMiLPysiwOhqesmPQmPnaMEeQCsKbuKwEph75OKF+eXuF0/IPZysggrAFBY
XK8yHhQcEvbcUhL9ruh4oYaSiA37gFfaiSduzyI2BO6Pfv6raW2d8c7ssngsltUKSgqSNbukqP3r
61EKYghDhmgGlmzifflzai7EEXGrBCPrxkp2v4cVo2RgMZFSkVGBtA0Q3o8DmQ52z3Nh6fsMTSaT
fDPx6aX6EF1UCXwZ84sujx5dPfhsAV1ZW7S5ObodcLFlY0n7Jy0ntUWBa8OXisxUhBP5ZAIiBoyy
xFqc8lOb3sgX4Q88Kgy/zM4O10L6pp9H6wv6zK/ZX/Z0u0CCS/irE0pAyRyLARJgQNjS/0uhmFb2
7H3L+YWyjjMCHIbeT0xmzHfHqy9AAb/YXepJf0TIAcMERjGYuiJOnIjAzTcGIbAU+cwnfczEhfOB
DUq9bgmVE9OXqFrpjb38BYQsclMDeBLJZXQSksjKtxPQnph3jjry7ewA8WoPtyLv1ViwIimz3/Zy
XTKS8OvV5yzjI09i4G3AcFss/mZ5p8zmfvyzLiNaOWPEPYBURZqdaUuNMV9LcHkklCLK2VQX8z8h
tuDR90MA9b8pL1byBwGjE0YxDeI7f3haMGQfsPsGdIsmE4/rx1vzNh5nctyo3kRxs5R11HYvGpHH
3WBIbLtXybr3vXHZkk5DKVkKvtjTEtkhBcN4yhD9Nz8QlJhEfCs3kd1pxCwAftZlCYDyi2F/Mgvp
OgocwLWNzzxU0hMjOqzsTFWwhaUkr8Prx1UfY/kdQCD+wPAq3na/48iv5HY/Se6VCrzvpS2mHpWG
aNbMeZkwxm9Wxm78DcGLO4t3bcp4vJNLx0p/V97ktBXTlS8ZIcCpwCwg+Bn8AcIW6dd1zkKB3wwc
3ON1m7F9e6YO7w4x6fANqtnlF6kpJh7jQREerny88ko611b5sM1Yz2GHapaiAVjSTdFsnfsxQogP
NoriQTMG6qHdl4YKxvfACXRLNwcXRRaoAQhRmtTRHWoMjPzxfZfMSHE1ZkindP7Xs5CsJPhtF94F
vHYmkbSbYubLEUUXkA7hrZW6pYA+eAcg6q6//JrRIIl+lL7G92aNWw53nMJvS/JXc2uc+6UtV4Sb
IM6CzsUXfW5Mw2EqCz7oOIJn0FBLKBe/u4IVBtT1NGwq1sdiXbOYocPqrOz+dMnxdQCsBhjgZr5B
H6XIHAvaL42Wz58jZo9Up92ICcrdr7b0l1HVhH9f1o5dogUuopcjXVZf7HglszVUPt7Tb8kB4F/2
Gm17BCLr8fMao8DyZfx9mayzQbLkO6GhdFmp4/oANkygI6pwhBWSifwf2HwoL3PnolqvIZoBA+Wx
zM7jCrzRLVnIgZcv3i0iUaO/+hWCxaVTkx+pefFfGJwzamlXhmWPp21u0KqjN4XA/TXWCjI78tuo
qIV0Qa8t8GQKbQwchtr0mlnlXdRvO9ky4cjBDw6n2N6hQW8hIONgcKqN9mn1tuaZoaPZ7s15dYRc
XI012ZhX43SFXad5STrWfXTWqZWN6RfjbrwP8ADDDw/2gDp9WVTtX8hg72AIg20kJj7AQ7SLxhsM
nSjCumviYyAUCzXdltP4/JvkZ6aAhZ7BvuFq3gywdTFW6kiDHia04cyIMg5iYENyK5X1UWFA7xPS
myWUazeO1Ns4s3vIs3BYd5vTxe6GZzw2IIr1cHQIymT3ibekJeRmKvqXvhChKywKNB0TuJmF+dPM
dbPbHvQWDg9FMCAH0sIfxavmTKfHy+l8Ceol4qzB+urj64l4Gqwp5aqB1uL/YCE948sa/tyWdlAV
DTye1SXo145zQ+hOh5IAVhEnPOz0Tdf+s94/Gju39NXUbaxOZgkD5T7mRZP3BNicYG6qiufVfqb4
bQjLFO5p8EUuWDBRiVqx3zeVvXDMJ2PlanK9P/F9pwSj9BXk5XtEs7S+HoVZq+6us5hVCaDDBB0J
SxLMbQYVLIYYY4LSeM4iPfmWRP90C0uBF84NQrQa2NVwwmuWoFjbCIJ4NmxC0ErVPJXo1YDnuFZN
hZtHEAp8Pkw8lkgjAtEEpeSVlaSxOMg9mAcJIsgV2yzQUZcA3dqgGKauo4pr/uTQ3Nj7fR/FE4Uw
pR4j5kzD6MOuvza18mxGZE41GXzN/cD5Tn+h33j+iVLldCLzzMA56jST54O9YHD8ZiIY4fB2XBuI
NzbnvTCAwWzb41dpHOLXLYjAxtvxhIpoct3kiOytTDL2HXh2QEV0CzPCnhhaLDBIO4f4lvzl0w1o
NCjcvrO7Nytc4rpnI1qylTbkKzsjBQxV9OI6NZVzDWbPOT5IF3G7OzimvmaC6Z33wREGIzHu/Eab
zWc88ulEBT8LboZfj8f2tqAxyR52zL1dYfdkrWuHI0Ef0rEzmm7+kjcebwNVObGrhHoy9jXGpJA+
rKHzzWzuBSyo7MlJ6Zrj0l4rLTNfhk1ChC4rCKbG2xmHIIk3QNlULPD+zg5Efdsa4AiHVqd1stkA
QEOtXJouFY8cf4VIfCGsDhWBdTB7aZm4XkE46JnV1ebjO+V4vyXKCw0H9o5rWuEY5yk+EuMBIYzB
KxRMAosNwowxFnuxZL+lS1vxgeVJUSXKfCxXGRM+A/GBcuFghAc6J1ZKF0TD/D4Ru+DDRu9AjTrr
fmeIO7bhg019pPPS8Delxfig/IS3g05WnUjpmkqr2adBTiQ5DT8QwX3eULEQl8E4kg2Trhk/Vjl9
IgTq13VYY7JxUoXvA4jeWJJwcdKPB2x8IYRn4YGjXVR84uaiCMFtQcTe1Vfnl1MMClqy0cdqxXbb
yu5HfYvqCKF2X2QC8htxTHMOwtuvp1i6DBlFVoDpb0uX2nuTR4+ek5u9nIuud4Se/mXK1I8GzE/N
ckAUd7vmOmkmV5MfCmEglgeL32D9gXatm+DjuLx5eW0WtPiVohvsSmxYhMubPrnKji/XBgjAJ2y/
HmgweCjVOmZhdC9M4RknvLh6aVxAfnHoMTHaP3xLc6zNMMM0GWAe3Nee8n9G0nMzuQ9sOMk103AG
LdT0qWYLLuYQnVbmIFYf//DC6My5hhLg8PVF3LuuqNmovn4kzSgxJY44sd4ujBkQGQ4zyIjGT6LS
5f3ejTE6svV1FqHnGJ8eSwRQSyAO9C+sWsFPVLt899/xh/LoyuTGmsBpzabYhV2BfRl5NZDmONyp
jS8vm+JEmlCPbr3tV1D9f2TQPKyDbqqXBN/ip3MCL3Sb0vlfJxglCUnQp27YTvNTqADGd36vuIQ2
v5m+LF6w+NybJvDGGTMFet5O/BE6re9l1qO7pdn2qX14j/5HeHidFIVkwl6HWczf/AE6oD/JNZGq
Sef85CB8KN4pfZpu1bi9fgSX8REQr5tzxTCMJzk2pKCfIO86MbBvDFVYQDfMrl8snQ5WlQAQqGHE
KkFOwOdEboK33TruYGACqPEh2DVst2ZakQBcwWt5ilaOskha4yPSQpjtVYLoop9xqK6iu49X9WKJ
X4u9jq9H8D+zncXU8lG2ICKkNZcV/BA6TLOk7BSwPqmDlKjirmEz+9wn6+ZM9g9+W+OtiJWY3OcT
wz08O+B39gAqkkB4ZY4yDF9eKGR7Dk5eNmCRvBc2tjfyQ9BtDuQQvfOfz/n5cUJ5i/gUknhhJCbM
NINYiYNtBCgASv6xZmRnSGPA3drcgkp5And6JN+hckKSPo71IC5U4FH7NYHPIw0zRNJTj+/zNAIE
nAJUsoYJkG1e/PA3kqJXgLlRhmDcQ30Qr4t2Sg8jO8WMHZcK6CrFo8l4joD8wc133ymoClNau0MN
a2bmJvWAgUmZtn7cb1hvE52RZIjn6dfpZKcQ7bioT1ysNLXHseuTJILhaNTGUJRVMhfYCfgE2qMt
DKwQUlOaiAnf54F0YSvWmJCVwv1mG6Q05WIEBL8RwRhv0nin9AJ4C34EeYpcE9qK2QiuaUXTx5yZ
rAU83GbklNGOw9GAL7X0QQ/HWyDSMmQv2PnYpuSLoTUB2giSPoX8MiUpBHcXofSLq6jL2RWrwesV
yyDyd7glKAwhZO1h49CUI2g6MBqhJTdxbKRXXwFzU+qp3ITVhNkz/rrSaqUQTY5w4omEWTeeE0jL
ChZGB622Z3gsYnWHeZ/GEyP5uWs4I+g++IuvOKkYXyMn/btGb+YUeVNSeJXxXTejRTh8Va6IO82A
JAwuZv5ENCLgwUY3WtkVCOtLtYegA9FGJrCRGQtVpczD+Yxn7WkEXgvtGnq/Ki47ZpZIXy0cf7Eo
57+2qvNzYPyCre+AzzIsWXzooWxMyRhpZ7KtYcqp2EZy/UOaMjd3DRjQ6FQBURMMs0eX3N1/ZDOF
ukCwzBXiK3WODNoyAZzhVJw9sAyzJGiGHtPqPKGCyOGzPpx6yPVKtlLttKRqAz8LZIOTc8akoDmC
IzkuU3WSKP9TGfK7sR+1WAETxISmt5y+RjWj2tmIOQTm27CfRMgwpxR3oGCjz24HyLvRI3MxcbRQ
tL6Nu/KHSQqCwteqXR1dNzKALwRvuEc3bJMg4PdxzcaNwpxdCryXB0tR3106rN/3cJKNTtgCqozg
M+u75MoFaLFTyvtm1s6LEznVn1EXvRdEttps4IX17Uaac7vNvkTvOE9JAKjV4fNyc8yxZoq7Hamb
yzvujdB8Ma1Qht1v+KpFlwR5HBsIrCKks6Iz2qmi69sTfH0O9m1KJmp/Cjajcj1dvNRX4ap30YE+
V0IISw2ckWbORcVV9XMV9rI4OekyawunlM6mrae0h4ws3tr8jX8+yTjPm5OpTg5ly3zhyImwTvNz
2dJ/futgsg5ztRPs1tkE7TpFqEu9MRZuUtoUSZYV7zTPY7Z51uKEhoL20eWsKSVPMeOU/XcQY3u0
8qXoJptgybcAScA5omXZ9SJMIKbCOiJ11DVFfOuY8fwzDNQdPBCa9JAUMwRsbFqKDCom+wQ5EpaW
O+n72F26QhXGwYt8Csz/Y5xTLAeO732ig0OOMKSjXXV1zWnxgOPMSW3K9jwBlLhANUZ7zPCUuShE
BpbkE/fIF8wvgXZakC/sUrbhLvungkByU1AGGHqC0wYjtWdSAcJUY1QoiYEXEgpaXfwDwfAErcSo
IM05xYTLdi8jllgIdl/Go8TKgFvAu2197R7gNcshA9xaUQxQRG7JC/Qhd+/fm27q90WyBqOjgI5c
2bMoCQxRJPOuRY7QbueJgNOS9+Y9h5+qwNZRc6fz9ATgcnFxnCRAub7aWsfjgibQWXiBQkXjw7yI
yo6LcnaH26/4LL231QP4QIcyBP2UswMMG1ftuT9i2uEbgfaT6KBblESvkMqlSxjhuquagKrtuC8E
JpCVd0DiwWO6RSNiqXH3QfDMtHtk9M7Ui0mLNOHDKzpHQUToodESm1v9jCslfm3FZmGZ9hVb2/q4
eXVHOabPnFvoWyBZMrVKsLUc3O1WsggvgoD9sK+6/+n6n8FKa6c/IAJyPn/ODZ3E6HGzJdX6bpoN
FjvqHOe/dS+qaPRmX928oNzWMHV8j98zymPOe0PG6R/tHQQkRLBdgjtAAAg1aYEDuDthLbMf35Aa
7s5n2EeXksxl2YRjB/j02kDXOCWQy4XTHF8yunixxi3FM2RNXp7uByjDAZ942EHdd186QRhsrylG
eHANPr7MWjhUDKdhNX8kjx13+rq9sLxi3dZoNuA0HarWoWOqAPHtr5CEfvH2VKroZz+PxXiudz0T
9rX6DK/5xH4WX6Q7JeRpxHsGv/F+uHi7lOIE8ekdtxgTjlW/TFKdj8X8DThrUrz+KIPG0iWABeaU
LSr3Blq00HmIDHndNg6F5Ua/85oKZ10iVOzOCgdB2SweBCCeWbxefjH4/HMYKyyCCTGuF5Ub1Og1
t7i79cYM4x6jLeIwge1oOsBOQB97Pe5uHBSGAFQv8XKJ8gYK3YKvBh3iDr7t1ODivXUPYdcKfppm
TN8y76u/hFaiGLuyz+HUwAGCtAS1mJROEWpF0UzKOB0hJ/RGxMnhTlq4ChLE7tOmYnzi3oKLoRtC
uBviMgK4/nA6qEC8Euc3U6FY5Vq4l2Mu73quLEstIZ2nPf0YPHbRwbRzoHx4ddgOoMKhMPoaTLjU
UYqi2tAJYrf0rlN4WGWlWytpObcAEf98YlQ4ydysnQX0W5EUwk3HBWsPQ6ahG4ClcCVBqr3MmK43
1qZL4gtfhOM3zbUlHZjIC6fnzgHXKia63PgXOtMc9d4v+fVdFeiELCESv02AldmTP5oZopcTTfF8
z4HVMxkGUA3cZh88WOm0+eVUrlTBGibx1QRSXMpb33eHo40mpsJMohaCTLV3Mpwyz2/mn/B9RcGC
QbT+x6F4Oc8XgLC1v9s8nla0PFwrTI+vHpEM0AY5QVPRKc9IX8oxw8YlRPhljCapAFP+MB/Ao6nK
aKiBuoEWDzNunQX+9Gaq5iAXYVoNftGjBAWhkPiLypc9ptWw7MBvFC8ZASq/lV4curV3QZfntJvP
9H6DKsnx2z1DAuNQjpwbdS6qR7NSAirYhSY4Ca9ZCbt89oxfPtKlmVQSQefDHyEnQgkkCtqInAr2
zgvuKQlhVTFOtTAvwmrShQ/28bsd+7XuLjLdvc1U1a5/5vf4GENu6c3xHNcWDYcLQhDNerA2Crvx
M8HTaN6u1PlLkxLZKXj88qbUt/miEXn6aJGi7/ghYwUd4jh8RbkFje9lOTC/6HDZlzn443s6UzD7
twYqUb035FResSkwVNfjQWuRyni7Jphn71kG3GC4pIM4SIrXU6j+zF/SHjQ5Yk71Ay8ufCD+X3BN
3R8eh6KfkvgU71Zeet2DFODmn0fvNThGd6pDhHtYKf5mntbQ0GWIao/aIJK/nubrAyJCvn5JagGp
SI2YRl24uCBhbgmTEVjIpYm4NRilIhyX83H/m9AfP5YS2j+02KGGuQEuFkAjJO4MQYyfq21u0zLS
4AKc14IS3o8UNaSU2b1lI++Zv92TgBJ5iT0TlrmUYrS4KbVEvtd5Me2whc2ESjE1ggGpRQHWqHej
dGmRfC28jujN7tMy6EevUIswkBZj5Q9O5HFvWo+hqyKWb4/lZdqA7mbO9og/WUf2CLv8/LBI9F6l
e5/D8EOcb+S7Atl/124bwYdk2ndlsm6xb56MZOZFArzWCcnWHDDynviuhO9JHrL7AAx/3hY7zxmz
luV3udcuVvuYfL/YAQd397escEf4uQ/shMt5p7BpItgkWDYI8iWxdMiQARgVh6i5pynN+juVar57
bu+2tHrvtKA5wugk/kZZDW6mtA0ymf3/nPQCniqwUMBtSnmcblqhXigzW2t9QGl9puLmSt8dE3DV
A4jCaIJmHf6qoR0axJSEQzv3qANNFYUT2HTHv5HnkM2akdxaOBz3Ywlvs6fTT40byWYFRr/LH/Au
sORGGV9I6VuXOZ6/9aKCB4rrCW5isNhB6rXw4W7BLrWe6xVhkM1v1BazThjyyBnj687WJYJFZXx0
F3UR+0IqaC1/3hVlmUliFLlt3QqQDsP5zVWznTRhizy+cQ+HfwMoFtk0h8a2ttunfROudVSW9fwK
HYBvf3k+LOmuavWuFj+0wzSbB14EWRVKfbftAshTLIECM0gOBhxTX0dOPX7FywNr5WXDi+X0Zdum
CSgOXSmzzI2YWbPH6VvIuOQRMO7BMJszC9fYaT4DlIHY0pkgIRAH8G3NJpKtfIKH8lBqwgpf37Me
FsT/oqPrwRGRHgEVUw/jpq7xqk/PzOvRPCWA5nUxh4EqUwFixrN5TaltS42he6I8/JFE/bln6X6N
EQMwXt42DUbfrjG6wzDi8dExQmFFwS5fxkz1sYJ3SPpTwKcId7Oap9/2x9W8eU/Fy1SX22qUOZ/S
Zb1jif/zmPm6wPt13yxL1ymvJrKmgu2AYgziecLDGXTMct1Z3WO1MmXNkhjm+g+k3+JbigD2ZoMl
hn0BEODzHeNFSSdTMEi+hvJ31OMFBoIXtivfVrHrygktYQVDngGFYpb+E6qxZvV2WDhzIFahznNC
3LtUfha5e8X8zkUI+H4hn+PETbTJVswb+HkgGqBQ4Aym7txmwB2jWzjQYrwvpGtQb3fvVTe1GDeT
wyVbl12fz5jGoMXV5EVUDeQoxfj0neZn12TgvL3rrMPcAa0ceqlRf4pYrj2IKgbdX2XiQzS7TYrM
Zq4lqY624vzK7QafEwT40Ud13l+jOrZ/eU3M1qi9qZaQIdWWHPWXOCKDE/oyrl9urtqvgHLyrVg9
50ImZGk1CwyWx3XYGt/k9XS1VSrg9gGfQMRUrTMEx336MVrA/XP0Pm5hoQ9pJo4IlelKyPwauI/J
oM8W/yw+SHP0aUPwIvNdbCFQc1wrnH/4LWiEBxTzWwdh5vAJa/AT5CkOs11mH4zlmL1xdC9hzTso
wDyWNwzKmkM9oLG4A9FTJhRuswezRQwzv0IcJdb7erots70IsqPMvSyyZVWDChJ/fk3Dm90D7fDK
ID1ews4aUjNbDGwa7d3+OK2X9HwdiunfmRp9yfX7tHHJjp7orxDyYrA5vl/tPcsfogTgb3tgNnbl
ENTjLslu6v8JJUC2btF530sPIiciw9xvRxBfvtgb7FDkjATFGWbu+bVo7MGO+bIysDqMcGkRKCV5
zwPYMfCXyrB7ZCTTvm1mmbFr9iHheSUn0/hGNYB/ME5cOfRIAQXibMHG7x8Z7Haxn8pnl0nmXeLO
qTzLP0StzTa+SEPZeVFP9ek+rmQx/lDk92AQwIDELB6nGPuzeqH+Ps9lEnOMc4ZhClCSRQgi49LF
9Zj+nPbmlBdf7k0IiNPcQWu/MB7acssvyh2HIAPa3qi4j/QhCCjUStAAcj4A1wgVB03fbIHBybG0
bq3VaGbxNd6EJ8vuQ3Y/hTnPETK49/EWQh9pZ1vzd9xuOm97A9Pdas8994l9uamsZOHT8SG5Na4N
7uiChh+/xOJldiJ9/Bo27vX4sMUjwoCQQREPapjSFSK6p2LpjljJlYgOOPTfXpUx9CECFP8LvAxi
nN4NhskMmnmfz1mOAoKxMNjqA0dIHFBRh3SpmfHCdM/b0mXl3BJ93QD7o7XtGVN1/QN36wUpm3n1
OfTn1Avdpdy1ugeN3qka97iQnmKN3Z0/DdRU2Ir1QIBg1zGYGf9O0rDnsMPSSMGi6/tiHuGkG+fr
tcfeFKGXeRdjWwodaDbLatq4tZEulXXpFC0eHccK+wGzTV43s076cWfcw6mwu/Xl5YWaSHJSci1w
/qP5rqEGWCrD3WFvf15AnFtxZUsjhc2hWoCAs28OExf1YWF9wB/MeomO99W4FXMtRqK10Z9sT4Nj
Z2B/O16GexGML9SsMF1+h1vmvaETZsEXxidWAp9l9fLzVTXCir3zgI/gtYSbQ8LQh8Lj+9g55xdO
dtO9zrAs2vPPDsKsnzZN+XvqPPcyNKGtp6Pfx7bKwqN8gFM+Ao5vUGxJ+4ggNlw424S/uOreMVN4
Gp9P9AHq/QpqSTvqgPtttuPeejBXzsX4gh3vgpa1RwUopgWcjBAqSGLmqH3bA9rPHJLIEvaK0OAz
5kVRbOLkgeXSx63Q42AJHPngtYFPrZ0GwmYOK8I4yqEwfZjY6faaV46PmDbqjdSA9lJKuZV42mfM
N4lwSBSaPGTaTQ/kXAoIRRWhic+IW6DnaVySw2Im3xzJ/cXlwKjXDw/uxiqdZZMCj3RjfvOaoLHf
uIds8C+ACWRRHHVj/Jy7sLGcfEkiqyV7GgFUImQB28dvcuXNYH1t5ODqK3gVRn5QzRw4kNUm4zPW
TKh3mRl4DLSvQ064hnk6U3NEtsA7RJ6e5ak8y/OQqTtQzadkx7QjyX2D6sE2I/kddw/FXJPRwOOq
/d/5Y3ZqI7PLTRvq486szmc46ItMJbu+JowrHsPe8oGKW1roi/yg7V9YAltv0a5wPdpdWBYEGsgu
Lf5rYKX+g9EcONloO+vfI95ISn/V4w4eFriFmdc5JRSVDNGke0D8J6IArhaOoZeXjZQlw1FoAoSN
lmeFR0dFOghQnMMTMYgiCHGlTqqnUVIJQp3dp/ae/mfLEXy4VyYhC6Q1CPXhQmYZ3yBP3eb3fTOW
oeYGdaLPCAMgshaE59515MzG+Cnnqew+JsOamvgNdCBTqGPPcYUPyoKfBJxlsR1eCXMUrlMlqSNQ
pPEHP3ijmuKZpXHrr+GHP7EnfK+qgx3FL83Czs0LOLRzJ7m4yTQJoJ7sbpMYoQxIf210fGhndvJb
h2xI/HrA/UWCOMjBHjAVv93pdHoWT949f7HJ87+KkYTT19zyFotheMEpGRseZM6aeSyaKEED2g1v
CbZ32YDBD2/knJMBeQnmc8newQZDALqrZryzigqFRwlJcf2AShDoi3nAuZyI0wO39OGRMDr+eknk
p5eBR2lesGst210qcL7qj+tCnvrsdo07xeyvIJ0iDqrpPBAuANHA5e6OxocxzB4YkoZp39c7hnVo
/BZLyRT8vFBkg3O4V5gQEIEXDu87ZFfVwFxZqKBXKzoTszs5JtoAe8HuHo7H+20mV4dDG37MlOIa
xLn1klAzF3Bg4cii1N4vQvzsWm+aOtgU48ire1RdEVzNcHFu98B30PD435Zm24QyEwAbwxTiM6Go
cFPAs6e4+7AtZJmtI6F52r0MwdTTN33wdE2oNcTDyGzxVB8M7LohKQymaWFDRzzeKwLGCRfW9HPl
NQZsJsDR5byJ4f/Nt8JLJ37tYlDvHWtAwVlQmEDGtlbxw3EtIBcCVgqZUDHkNisbJriUkIuID4V/
4XjATdnrglPCg3vFa+7u6A4Xoii9yDZ3xEmsI7J17Y8ZvB+G+RmY8ykfqJWo+FmFFr5h0/nnZ8z/
zwSp3o0fxYKhorOVcyNoyURkOlW5SxgBgiomfPrqKFYXONJCuhFYKOg6FzgNk/EWIYD5M4CezJn7
s4iH4TqjhdiIs3PXtSLYHMtPC61UDXA7nrBQGpffLZ4eJmZEOAo/wTZDIROs0T28GJOv1zzwFMs9
ft2OUKB497ARzaGk2tpkB7JMoOO32MOywaOjN4XKz6fTP9CL8HrVfggBjovgt+hxV5cBxLR5ML/g
EW3juIEODaTYYzLKKzX5Ribnb4PQ2R1rofXOvHgYKUOuFaMZzpkc8Ozeksna91LNOJtbgnfmxdEz
LcVPUAF4ZngxrWnBc2yNfHoOOoHYsJXPO5siI/A+7hTvwii2We6aN7863koCJcUejVmkvW7gk5o4
YRhXAiuV3fzLqr6/LBNAVMzs736MuWSXLE0+I9N7L73gejDPBbRrW5wHUNTqJEwC3NCgAv0lUJKh
ypyY+qIyPH612LXWNDkfu6TPJmfPVBgYmzzLODk/MWWeMiXmYfYfPsbJZ/6C7vHr0PObReHKDy99
h+K/pZhYipQgjJ2nFnuQf14ezzgIl+YDohpYVMDnmVCrcOq0FKqcnH7MaUipSUqI2DIvA29K2/ws
eFvsLc5JzhuPNQC1DrQmeb74HQ938elQCyUPjkltHzzXcQfq43J51dwlJ1QwD5Lc8XAm9syj5LM1
Hqc/m+TjAsii43Uf/0g6ryXHkR2IfpEi5M0ri96JpkmKeulQi6K89/r6OdDs3N24u9Mj0VShgMxE
Ipx8TLhOaNJ+vPrBg71t0TT2bTbqW42G+V9wzW9fjdH4DS2EnQ7eShHtKvnYFKIxuf3hAgLBHEy9
5ltNguVa4YvXGwc6A5om030STB7zXCzZ+FhMzbQHnzoYf8lheFVxB6bZCr3RxwaYPVg0v0ymR1B0
vgppVdM9Qn4Roy/mSe9nWAV0oGNwxT4jVJCpCkxFOjCH83h0U/YYUKiOi1HbBjjSOzAzYnEN1vcw
RtEmeB55N7/wuahl1e5I/L8qm5S6oa31qscxIash4zDP9ibd+k8adLTPiZ3xmrIYxS8cOpK1Inm5
8vphpezZAARduWzmHbFDzd6Q5hfVx7LSJck50TvD5r7B5+ISmvb/3Liu4yViPqQHqfuw1LIklmiv
ULbQO13OqQ3G6YWNPnCJq4/wQZshHtaySuv4aOt2hvYTUImxRLpxChUNvWz99cRt0Q6gqcFstrIH
LG9hfUT43CNivsBhSOq6PYel0NbDs4NFjIuPKZfEsXcwICcEqTqfdfd3Qm0QysQSPAjgCcttBF/p
IzUnArBN0wEFP3zlc7xU2Cb7GindnLBnKIWCg1fwfQn0cf5tut5wOMU7eQvlo7X6mks6u9IYUY8L
BfBYPsOrYdk3Whgzc1H0jpKlfFC3MlcReZIQQuK5gGBTHFkYNXGgYQApbFvDEjzMDm7W32OTUJY4
G2io08vX1SRsHq3wd44awVhf7dDYH2mWpSeX0Q+IJgIG27d/blDQ6cVovZUQvuTVHAvHpVX0NWu1
x+LYoG+19H0L307ImMNb/2qFjZDAYe+y5RjnCBBmAkGKw3p4M0qgCSTYvyYKDBh8E/7hhU/j+A+G
sqUcZnPSH4F8EsZKpSvD9l4N/rj8OlkqQ6Vb+o2pgRSeG1UsBKaDcZTR5ObSlaRmm4TnbBUwSk5C
A80PXUKQTeTScD5+y/XnfLHFhEbFflwsop3HyZAblr/6g0k2Hnm48lyKZwQvWS8PYVbcEvdxfGUN
4p3hlqTGMEsbXNgYgsvaLnO96WIwXw0NSTc8AkIw7fjjYKJ7OPfV+N8oG+8lMWzwPHIeohKC8tre
E6MGVoG5chR1kHF9GMBjMFUUCeYuZHnYejfgI1yeWX4iwUltu091K62foq/0Bpp3X/J9+p1Ux7Zd
F1tVl/ohf1s4tcW2UrLeWIgoURU7NI3tO/Wgh6Kdg6t+evqv4bXD3KYFTXMN7KhkOhGqVQAa/n6O
yT1uFkE57jmVbHT0OButPik771Rx/LaxE7FZwRyU778qXlleQDnOAF69emopdmicBITtfPIbf0xz
YJqBt5tUOrdPJsjNHD07NciFeC3sMyXuFUOD0w8vQKpRLDg5xiSE6xgxGT2X8Jyux3V1LCpJ56QR
cKJXmyzm/rdvdZowZ/fwo0/0o111yGpSVylfXIFpJM6LkLkC7GCdmRQ9skCdZPCoBd5gpVWdCIvF
ZYqnno1/ORFi//OqiwKaMWIs7GZlRgWHCTlyHHufqJJb6un07ZEd1r+8EDxE7cxl0ZHqDqYFtshD
7YE+ggXMlYecYylzKcLXjNT/yVme1tWAJAfNlq1fTD1gyrAbeG8r92oPc868Q8L9PUi4wDcri99B
/XBh1YlJFVRvRlgddTRZDEuTNcn4Nw4yBn2Ra9rejgSxo/V0lppd25DN7rlcIsx6GFHxii1cq8K+
OaPBA2baVkDgLfIxlz4hVSqa6nkCxsiSzIBU2wAKG2IuzZu8FpUiwVAewwzslNdus8503pmXi2lB
QOM0XhPMqXBRKpChkp2y29uT0NWvtnfCn4c9cjcmg6U+yff0mUnCQAQ2Buxl4mF4C2cv3MrDPu0J
Kvbubg4PyHwTJPF84MjOUwh5vgF6RdyjSEWxD6InUGkRDBMbBF8vSZSW4zq/QjvwdUD504me3202
LEI07oUQx1oSowaLr6QSYw/CA3Xc4w9Zt3vIaneQu2j9FTMayX+gKNBLrcivuuyit4kI+hVHFDmh
Ws9dw+9ZpMetphX1fWvBJt6qyLcM0nkZvyVhnkUXe7fSpruojWTLKVlJ9SFb4krZDnkEb5uHwH4I
S1CpkjKcZvgpDacMzTQaOYj5iEWNcBI79iUu+tGzJJglqLAU/G6iLfo64YJUJx44Nr3/loyxCLsT
37AwQsFdBJraRVttJgQ7BCWOY2GtQ4YUhjOXgBCvCzbKISHJ9S0rgQ2OIo1dU7J5bPZ9TCWaPWZI
+l0WE8OHbS/mqhUDOEtSJqowOcbWsg5k2Yr8WYRqELgUWCTT3NuSKggswMjuzpJyjk1xLMGYHglN
ruYINZS2mw4LGa0iA25GOisbNM63DoAW7ocu5iRx/sYdcOsE6Fa0Xu+Ao0Ik0I+CRipU0eLaRw+7
nK8oC3ZsO88tCfXGfFVbms/JyFqXSSexB0zmMfFCuXTmxLi/uDjEXSzeTsRDf4h696YZ1pBajcjU
4/b4g6QgeS7+PN6bjv+X+VT54y6LWddlm30amh27WwbzaOshoVk/EksUxWxJIabqRml77SbJEDAa
Ixu7vgtdqyMQxdBhinc355kiTmTpJcBuacF6a7aMirHhnCMBdkTatKlMNtB1QKS9A74D3dzhceOT
yyhJxB9tgBodqBTMUUeTC9APNEcs5CQBosXLWzH1F5U83ug0b60RH9PfC212AzjRHJoX0TyiihOy
/Epbn6lpWvndLRnjNkO1jZBArFWoWbQfaCjstJ9HND1FT8tMznpk+PC5gBL0nLMXncgqTjV+2WQZ
KEcRmrisD6KU52H5uwWTInBKPGdrWLva95tmaNgu5oGpyyvj1GOncY+rmHrnRFMy41CoMYjL4o9P
Ym/1/Xlys78dDHuudknpOb6qn1YhS53fZYgdfozUK7OTC89x+g5x0WvSBzkRaOZBkN6qkQg4ZPwz
2Z40HDPUHZBLOnOaf+mN1HNnuzwCqnaXYZ8UeRnHAtNTNa63VOH2bvADOKzzxml8zkBfwQa8QIyX
efDk4QPtsNbOtZe/k2szO/6qao9nn946UpnC3mGkuzYpZep3i39ux6cpZRit1TrNQgarQNHzn/Wi
uBr4uSfoghRiDKqpdqwRW3rQBAQ5GNkj6GVixjewfH/w0JnZ4hOrsnQ7ZuNKzyjFPv/CaJSqc9Iq
bOxJCzbaDEJndiaa04imHYuYjh/KuVmfmdYUj/CtGqkry74tidty3Pxb6+4hBlcSNodAhT9HL/Y3
IY3dN/k3A8Resylxvep3QeoBdFFzvutxuk/79ueDlAcWaIa/Y81IR/W5oKRhlBqEW8NEigieI274
l7wEC2D6FU5l9OtG2Kk+YlYLTL8FitzQWSX9P+b/qkd8u2pn/NWkEb1NlnyapjIeYmCRXL7Fbv83
xW5fXMgalgSrZ3VmuZtkBkyoGjSsNzIZJGwkjtTgMZ6Sf6ixtqRqWW92S5ao3nnCD4uzm9hWV42f
CtdbehLvxlCt/xiZUV0LULWjTplBIrfkqCtZGnTqEo1D+VB2MsCA4Q9ToJOUVxq3SrLA54WKqBNx
gDsjnXQnPumAS407Rhi4k+dEifp7N2u9n8i8JTZ7E850fH37d7GO6f+RWCGLIm5wXnzqIenNqaZN
2yf8mSXNcnSlpqQk9ZIzmlOYIBL8bSYrFaDyCUhAEcRSTvXDV9RYE7/ae5tyMO7D16p219oyWgqj
cpYcJkUkD+DONSD1i3m9na7mfmSPnAhq+u+SpWHHKewCN5JsrAHJ2MBglZIhjfQ6bf89cX7uW4BU
S7Ma0gKu7t7OelPNcyow5oHWEDAwRPBGeI/AjazrGeyJcctnGBbeaStg4RCpgSIbVO/klJfpI1xT
AJ5RTuifgBAoAAErjI+7QSWpR0LRcU45B4/jFsy0QnMus13ZEsxM5Vt2VIlNj/82tMWPbluRbUAq
stFPb8fdQNHgK6XQ268YxCgSutuLK/m92edOBJ5KYHjrF/fALLwBH8oXMo8V+0CmA4avAK5WBh0z
unbGsqSFKmuP7CX9PBdDXffmRrDeWccQ2LThQrAhxqtBfGEcQYh/oTmYqiVStbfOTNw18j4IMRwK
KPnpe1tTfVGXnXOKtwanR2NL1Xq90HGn2pOPalH5DfSXgua4M2JQ+6U9s6V3Vmo1e6m7eZ1sEDAB
WEKvrurVHj/DaznvOvMjkz/RG7f2LH5crBjjQMPWb0SfLD4xAP0OJDf4Ly0f8JDLo2Z1x3Cgy4ix
Vxsbx9eVFpOrA/xtMkWHQFYfzaNgZj1WJuF6EJzfEWpu6fhZ0vJCEO9Joix6RLBj/GFoOABgEnSc
9mfSy8EPak52v5YzbI7epylD1q71QMO6Gws97UjX4xaJND/wpOGpvDMS70oNuNIaJcHhNt25pOrP
E5H0OzuczH4cM3D61+jhcBVsP8wnUPejvn35eYs4q2BcNgvqhRGgJw2c6IRxybvr9DoAPm/p3kxZ
jGnbn7VAtmV0+POGWvBzMwHRHhgH8v6vD4kwvOqD2QpuYbet8arbTLv3r12I1PfKgrDFGNEMv6JN
pj4wiXnIrAF8o3nYSKHc3Yhi9jgikrd29o2fszhyZ8PG7NiFjfIGLsOCEXjcnNmZ2h5FzJCLYAnA
XtCHCWcK/GFvAHbobTeaehs6B8TH3DdghowX3RBt64kFo3xb058B3LKPOmo4cW8kOEDMnI0zVhCG
NRThinRt/3PsqlPLaanLwRgQhmJsUy879+g0PraYN1IZ4CB53ySjofqQD9MN3rZOOI4FzZc3wOTF
fWCZ8Lwzi5pXTf4IOI9W4TK7ig0O5jh9ugVYKMetjyahQSHVipbdmxpebfXJyz4WTnfmk41P+/QU
AhrNWDp89YfnhI9sW28RF6NnryK5PEWNjdMYhStausp2l8Ofa+VkbxnttLiQx334c+8x/aCIZ5BK
3yyyzqUwgV3Kw9HaGTBBqcWC+QT0NWm/6XJLhi89gNp+hLb9F9uAqEdPx4oGA8k6fxmhxb9/jvqg
G9C3qW/GL63zl9BvthhAHEL7AzfwJ+mdF6CD3ld/eGBgSDXU309k5mhfgj7iJdRg3qjnNgwyb/Qx
R7VgPw6+Tt8jsjTSH3Pd1RIapLTlS5J5jFTXpPXN9Js4UlNQuGtGwYcL0mxdjOKFiU76/VIuAXkR
HhsiURW3xSfzvdTL7kMTMg2JJQIzyebkIGFzojBTFv1oi85GLdCRMfjqlw63Den5ESaNVoMhyTXE
KCSZ8dLWuKQsyBkTLhvBqdp1bOl8B4gim6RtGH5N9LF06YwhXn1sO7BxPyP/FoHbfPV3nCxvOu2W
N5x9JTW908GOBZk0pn40RNZ0Pmj9nO5dnTzqiPkYY9LQl+bMGPj2cYib95mSyMT94QUlK31vpKfn
wEkQ6Pp+GVLBvDU3C8naLsAq1hmpsdUuUfRLGyLvGazSwgXNkWlsC/p5eHqlT4VGL6BFRQE5Tj+j
QgpJ5MHyjW5ImvYOxYJSCltWTJWR0I73jHV2OomVSOvPz95ghYhPO++LX5chN5Ng87hIPtiXIAwC
On6YyEWBiOWROIlo5QeqILvUcZtIIlOGAzpa8sF4h8kViXWHEPQimufIvPG/OGYskkX/xC2jOt7w
jgfJ7g9X2SKiDCRSiQbxWdSpayhrIbPqvgtpGSxQfHDfWB2weambpWHiZFMRMAIL311OYWJoGrc2
MmuL+Vuaj2sf3Vk62VdLPeyF5lsl602RyizhiVXSGOkLHgViaMonWBAIlKECF/piXEu9xjqBoIVx
LOb4AVmNi48ub3weJcnwyYORudgJ/HLEGwIt/FKJ5D6uAubZWLWCkZXZnjY8NnMIALTRrIsCuuGB
KZN5wJFpmN8xpyV/MUJzOKU4rZi/iL+SHquQmVlPEzRrRVy3vYFuk0pmlPBSgAPCyfiSOLZn5yhs
0S4F1EEwEgSBnEItIfcofiEDQRQcyBQ0Uhh8kRDCJQz07R8AWyfNH2WMBV/GQfw7Lt0ZiE5Ni0pq
S3XzYGIWQ2hZbH4JnnIhXXDTawGOzi4scNrJ2wGu0U/leTpAuMGIQUZqgWgqCBuMoX483BLbaouj
q0w2rKkpUQExlzJG8M/RKo3pVLUp5QPIFMje7wiURmWKcWiMyANcFyat8oY0n3BOjqoqJi01mKIG
wlta6F4k9RLuGCyedDsFq3szizSHboFS8Lp04Zk6RT+v3Ab6EmSTBJJk1fauBcztB+MC2+a9keza
FbDV3YDOx4RREE/3EcPQ7ez7Wp9tq/K3I/gHLQ4wZPWolNM6SlPw9AbSPTwwdPeGbeEH0w3avWcZ
Gps3f/BEIs4B2+mb2HGMKJsxP3vegNWYb0YL2JyeTIsW1Rs5TccqVmuAhkMCVxC+6ptBnjKnbakv
YmKAvHkkPUWy5B9gnAU6NQOk3w0LUqZJBMiAf3vyYnsxxurwRzKUsRnZUYrKseHHXLFSQAOC3lss
VgUYNdLhf2tWYsyzim3DELVWgQROzVIIJMEWY6DfEC+B0AX6NjRmBSy2UEBapAEsZykAXWq7KmzE
QgfgEhEr1w0fEAobTU9l1u/K0vnqHqoUhrnoc2bFg2FTi7KYWCaMoeX4ZiBLG0eob8mPLlWnw32P
+acq6DBEzMLI+j3TQCM6KYkftDEPQvx2HAm0aOL70tYcEfEUf/Hu7n+CedlC78+MQijTi1beBGJy
7d0iJV8gHglBWJ3pSNHeCTWerVyoWH9+8rqVGPAW4A6giKyLGJhPEOv0OE7BS+1q/8dIInz2kZv5
Bf7RcHR6vixiGLdQlb87ZVDq8/ku2dzNco0Qw0rEwFYi4AIeKwRbjilKcEhqg/wclPFoAhYt9hkN
xBijati7qJC5rDWSYgqnCbVSWcq4PEYsgSxGTABcWw0SW0J07NCRtNh5UBlFe2JYEaOrIw7MV8HJ
Rr+A11BiwU8GpQGnzdeOryUM9Uo0QyvRObYCl4nOAAdwrbhMT6IIBoTWWB57QT4OI+KfmhYWiqNN
cEUi/kka6sXpSkfyrZAmMSSteGH8wCXxJAkVHCGOEx08LRGApiXzPe7WDzak+KcwB5LOMpIzXy5F
+k84Szm1Ct6x5p+Jobu3wSpAYI8dNgCfAeIt4WrvUdrdmc1EpRwwUctpx/nFzAmgLufdWZz+iBfy
fqszMbJWIbaEtCojonBrve7p8nIMy6IrwNoU4JzSArjD4h29u5i3DoItIWe3Uoe62FwZEoDpfwh0
/132WdM+AOnEy7EN325EtOgllgCXnCzAt0vfINPiSV1sutiLO5awIIXoL9AtDv35yOg7RUks2wAi
saIwOKMmETeZDr3wGUd5/+d7fmrBcwcEjWbb4eSGd2comuPc8cTYcSAvsMcd0Xaok4yByYIyXbTM
tsn47UxgHf4bxnzcJJmWWOuZPwuMywzLODt41cKr3BRDkJktWxEcaX3dmnCqRi5Pi9bqUHChTpOc
kvZFPDiZ4xJFQGhERlsEObGbGga1Dzgx+wK/V9ALg2QYsgBLnRchv5ND9W8Cm6ETRIm7zi3LxuhF
bwCDFZ/AcTtBXsThxHwFlCIZs+fZG0xaAAwXML+0Ihr0HZw5fnXa/h0AzHIWwhTcghS1CjsW7cxb
nxE9fOg1zmwtGQL6MVfJxiVkLakmIl3vZBfnCd1oY7QD/I+0nkhjfF/IHDzZ2jqiVAH7YQcqzpzT
fKst8VlVrQ7Li+NHldqBxuUjb/ANfw/8wXsjtMNMIISjyGN1bi4arBfUTv46aQgAQEpwO1MnMbzZ
9FCcokhaEWHPJm36MF9AWBzJjRJspPEDomQaCkN+hO4+C93gXKZsZJ3TQQSQBRvCst7AwJ56hOoz
XaB61JnOGXgJyWddvIfm0G1GFTxjNwHVz9xfA0gy5F2wOjjq3RjwjV8pHCUNWV7X+Y/3K0Vrh20j
VLMJLIYxR+CaLHpEdbBJAAaSDFRWJAQZLxEuuUCYXHBKy+A95maP0/9REohIRntYySeMziMtQmhM
uRKSpiCfUUKRsqw4sW9KTleFvwBvwYUGEw7xNfYw52MVUhsjwiUv2hYQ/HR9nTQ6ZVQzHOn3v7SN
ap9DmBlZhEKYHp+N5VMWSmoBT2gApOIf2jB5T5J7uTZ1MPANw+Rgtryz8Yk8uC10JLb6olpizoTo
dBDiU3VQXDJ9utCk5EaAg1+RDIcu97HGrJZhJ8yHUEw+WIzITh988Zt6T5bTw5X8OuTIOqJNbgLz
PlG/XKyzydmOmYLvF9BQlph9JNitoMGlKxykn3Z/XgKBuygQpuOTmeKgKTZQQJwsdFkLGGWQEBPO
3TPd1z8Jc7giPHEh7JG2EU8CiJa2vWxp4C9kZ79jq9XTCs79NTMryKzdwd+SLh5bPLI3mHghDudK
OHWwXu86SyvaOlbB0nH+mKAFI8EOt1A3EiaXP5RTK9I8TGgSKl0EORirWZrpdHQc0+d0Xs+RtLO2
WAqQIaRxriBWexqew1BwWynW5kkToFX76XAZ1A1FMjKs1UpFctDY4IS6vDaE1EQSIYZFm7Q06wOj
2G319nsq6yEwBbWC8hd/uhcAEbI7lj6GnqLgNJGAR2trqFNIOJjdrFKTA/AhlmM/x6kY6w2dBHfl
8XpJgUUP/2T6R6s+gP74DxV0FBD26B+ctv6bgc3BwYklFHpCGTHsQ/AhXdJekaGBazNkCI0NK+27
1LqpVqJGCPdmHV+LGiVARrCUlf+bymRZFLlJtBhGHWpsXrt+DuippHLtO4x86hlU4lYJN/j1z55t
sTzOhgXs1SjiMerZ/QeCIicwGdeVzFSlpicJamkFaD0LnG2Max3echQDciZm5BV0hxrR0oHzp1yX
u2CGw2fAKqfhWA4d6hqaAXUcbTUM7RL0wyp6uJZ/yPEW4sQcWQX5JTWTqm3vuFGerc9K7MQEeYDl
TVNBwlfMfGhbr0lPC1Y+7tKD+QiDLm2Qwh/dyp7+bCOrJr3kZMyI+Na7jLAB6TALnTXdn+x99uaT
edcESm/jrIeKhn9LuN3dBFhXqUxoFnLRPrsUPR+ShJm7C8MQsaFHNtpSzI2jDCoI6XBCc2xzrAKa
SGiU0VQUH5IiKJL+OO79IN4zY+RBXgCtjnwJbdPLDPKjYVdf+WOXbx6yCvYeB9oDmhHqoKI4YVDN
a96D/TjNmbgHuQ+pDcW+0vJqVIG9gcPB5EChQKpwlEh6Msfdpn8K2kyTAtGzOhfT59GVV/1Q+0XJ
YQsXYivwa2HkOXafggfGyJDQKIEC86FrM0VLJwvtBIL/CNysvPOwSCrXMooIl6725OhQPioc2OmP
4KxcRr5WWG8ZW19Gn7jgSVOOIjVIu3/EIVFyPAGoiaJQLiS0rrJeLN8LaX8dV15+QYk1GVq00fbA
0VfRBDaQ3cfhTLy9UN1AZKHDd3ms/pMSgexpaGbcAgLS+MMhpwblgcQDBRNcQdNEK9DiPD07c+gg
rRiK5JsACDunCW6CR0/ypXZZYxuxZGwpVx3Hcif4OQuufQsQrKK8/KnqQyAaCE+fPOuvVFeEWXYq
5U1tw4YDbxMz4DqQbr25kJ0aosCLW847wWEOWcoURbDUnAO/OT0bFwjIGC0FngPYhPLa+9TdYK9X
lHcyX0cSyZP+q0QTB3mxhv4fHLScLJPJI4zaoX0TIOv3hwJDyEJpAf7CHkzC0Zazc/1YGnmDuXzj
ScP04hrioVqiK98Y3SQ/gq7rL+GSGbB38W4Ni4qhenrp4aXVh0XsIg9dmp0HUKtWI44dMsblCb6j
Xmep27+6L5UCB7f/UoL9CjILmDbcYb6O4Ok8RASx/NVe0H/NLonWQERMzGK8clCX4o0DS6id/2L4
g+//5xxGKQdUcAHD5yFczCGnMpGY2AdywhiXtfM94inHOPnzBj/6MA90HMiTobIj6l11QRZp49F9
sGDFEkMx9D4pby3TXxEp0Oj8zp9GwB9IT+SMSx1ldjLxXiyxIzpZ3IpwqG+GKGy0zCW8dVPgLaoa
zg7Y8TNMjVtA+Q6BfEvXQFgj4otgGNO8hh6e18MkX9w6CASQwewyjZSKZIXRs9Onuk1WTo6cOIbO
JKhAE3Kf8ht8JYYSrHVEDdpaJlNs0NnUF33jgMLc9HyYeVeDpTA/6Xj2rXxELaACA1+PReEDkOsh
cUUAh4S2i86Z3Jh5BKAVzDl4MlnsqsPQcyhI/1J4Ah8BXEH/GYu+BLkHWglNf6vb/KYzauOGVDtH
aa2Nql90hmoUPeFeh786hSgoAiXyfUhTQZOjbgp9tIsvAbJRt++1h1qzTUG5ma71WkJJ7OV3BOAt
c4ozxce7JtKfR/vg+FK2fOmVvxDFLbFG3s6CEZ2YNMoP5gyd4ohnsidlyIXS/dEgMjDCoetnkJGk
DDxqSFO0KS8gjuX81PUggsBr8uFam8lI9TZNEG3zbKp0E9NXxXHEKgXcoghZ6qObPnBaAwaFkqsv
zc1Wt5dp52geWIbcHqMlocRSclOweOD9PQtpx06n1Y2vPGO1SaOmu9kZjaFxy47p42msSMvN1+Ki
1md6PnWcGpp6i54wrETeltuDSjCRZr/O/jl175XUaoIKfcdEmFS24EptURpkdoXFwF1GBz6weDBW
6GfuetlNLckLac3diMpphtMlQ966/CH8yvF/aq+RC2dkAvBCwkO/2DAacAwigaSNjxMWbuEcuNWg
2VC9LBHT18jn4I1FKrVHr6iI6hci2D1anb3s3tE3R/CjV9gFUb1qGSjQWUpHBGuLBbDvD5gtlmkU
pgBxYHlWN/2iiqsErwqVPe2q53RAwOSwvSnjgBqMU4H0ibYCEqqPwbuFh8HxTAN7Qh2PP/FoyiHh
K3LIZ3URBXT/i5Mgl8D2ZEGqAjMIbNRENSjq6IzQtAq2OJjpOrgnByQPhlgvDlli93kHRuqGVXWn
4mFXXIS3PqIuvdDulhP+LzpGmmQvd4VlMc04ENCUVfy6Osxy9AEnB5zuIhjEgGf/w6mwGvGH3372
sk4xdV59h9ui/+9MIICUczgw681LoTC4HBX87clie9gb97bYrGhJ2NPFyjEiKaR24uJTOkfwMPJg
gcNueEIHewJ/Atni0UHmar2jEd1NNvDAwreAm+MCPDpX0KvO36hyjJu1v3sUHXoHwnD5tK43B7cU
1myf6oazaD8WvUMTNKhDyyEV3amrdVuUKT3mBaLmBQxEVQtXOnjBtLKqZ4eEd3IaqfvNmIUrwpHe
ZroWnLC2vBtbqCOaEQ96U//tVxS7bar6Tx+QNknvJz1DMVLsBvpuyLCkU74Bw0EOSQSidMoY6HAz
iJlacWVQhh31QvDFMOlR39z2UhSSOeGASvWLDTTQHGVTfQQYqznp3fCtI39A7Xs5WeSWpL0UUEB3
8uhaS9onQIQHeUta2vgyKe7OItCRbIRtlTKkRo89il2pZF2O/DYT57Z0bLpNxHfUYzPKE4xR1IdR
GL7RE8aqEayZZHtCl6lJJoq7XeJsxj+A8CT0FPFJghF8ASB8RqtzyzV/8SaM094q7M7eaGCNpN27
tGVTrhZscslB6KmpHxnwOdcdpAAZLqHlo3qW1RwPZHEPn4BdPBABPAXfB1HrKzI5mWBAPQ84AtR6
NYkbZErF/F1RYoj/MDPoop7k/T2mtw3tFzNt2ncFZkBxd7AXUlpJ3QHaVqApFqIui09B+glCOdHw
8DQf6rb3MAR6aIyUVcPS+fn83RdrGqjf0x8KJIbRdMQpEFRucTXn8tG8Dug8DAzbzgq8je48Aerw
kwcSQmCJ4WiAhby76EJww1aR648UdXuT6ryPEuliWECuIUCHlFhsC9oa6hTUBF0cEcWnUHwfzDls
YNF25k4i9A4T2bTXQfv7aIchZwiNoapBNBbbJy05FUJN2QiTiBGQL9hMRINpRLLH8eIMeRWMP+Sa
UW4AkVA29gDr4sFGsgsKPR/kek5OYihgBdQUZNpkYTT90P6hlSy/+9wPy7DtiyoU50HXpYOiPhc0
niL/cPGiIxcQTFCQQER64RXhAYIzsh2Mai2LkLk0hKe7eHIrTst2uChcH32SUdYRkF26hpXIZp88
1KzIcWS2ZOtn/ENla6FyRz6YZQgzSOynXFQdT7yLTgEFrzUMch06GeW8Wd4YPgtIz23YMENe/nQn
NFaAJ6JhMX7H6K/sQ4DklbqjQ3mJX445xVFF5hBLLkl5IKY3pCrt0K5ErZPxBzE3p+AFLIn7S3bR
zSIn85qhJ5+qgMINgyt6a3oMWkLmuEjtq0e7W7D5YSSImnhXl1Sl+sVqC2DmzSFI6sjoCkRGIhP4
TWrOaMiq/Q+vgtwfbyRyoLebeyPbO3vV1SUFRlSzT9rqS+RdEGmTilPUtz/eRXGo47uYefGRaV9Y
Nu9aOlZASH0tBDkN+iYcNLOTQCTv06tMofivGCOj2sgdX92j/SopoZwKFc06bf4h+vFgrnYzgcuB
D6ZpTB+vjkJu1GagVBuiRI6PjsvmQdxusY0MORgT8cezHAxGEb+7a4YSvIB0AVtwxEUfOlyxjOAN
LrkKs8xuOLbdDeHeiVN8C6pV7zCBbDPPHFjXPx6p6/pR0cNSQx1s6nV6i+z4JQfbarFTOaprIAn2
DPzOlp8m1Wr8yJoVG1xGZ/wxJ0KngW0Ih4kj5x9Jbos1wWcf3XrPMffhFTyLg9pyTjyyhzXg9DxG
o/qFy1DiRzvRjHGPLuedqn4NfXnUpRaVbYt2tZkCAhlKStK72w5I8qDpEEHJlunbs7sDMu5HdLEW
ljJo34MhoDCjVN2y9mLVt5nlBWpNDcBqJk3IB2vynqHhcYAjABJt9bp0L7P+vLTaY/L6ksQGphXV
1EZ9opGPil6WzcqebQDG8Aanu7peuQhLInkYuwDJl7RdcoUQQ3kz0Um4kTzWZXYdQ//56O99C24H
+QovnmYnim/Gh7NityEiJTPQn3F1k+d9wUcPmT9YPYJGzjVmFyLYoCOqqjZ44lLK9vSK6kMkDALA
guyPfuF05BUr6EzCFQJbmp2oAvdd666hhrtTX1kA0Abrfkb7LUBnxlOm+N8wXm+A8Ldt4TmIUzdT
Kk3oz7q+WFT7oFYtVcH0bFG2n8e0TJAkIgzh5fGeKFF5xUtgU+kIAKYBJqMtAZdwwMr4Sk8z5yCs
U79gb9Co1UIWR3qcAuuksMBp2jf5Y/xiI6IMqmg6+GLq9i12vftAY/ks6R3mFyOmuW1BoavRT7zi
Q2hAZ3dzxi4VNXPpPzGmArvX0OSpND4WOZJa9F60KOp0HJUex3fN2d3ERI0vZNuJXcAtkEYj8uw2
R8Kb6iLFoAXaECdP1ME+ExB8ijEoZVSkrLlcukRp7HbykU87fEhqH/23C4IMs8FAjOdYsM+LhebT
qpdDaShKl2MCEocljS4OFTnhY5jIULe1flnUNQKlFLna0fwsKKw2C/J2KQQfIXWIT+lHd6HNYo8v
ZpfFb8eHIE3xX6BdmGQlfcqBcphJwnajW4PJSM5p0eS+0vVTii/8Qkpk7EYvgSFVpFZg1XS5sHa0
6EIUMu5lly6SF/HateES7LjiPtd7i7uscgSMdx7yU3MVcaVtHh2esZhEXsVDTzuixCVR/crp5Zvx
jOO5fWqIdhJXoeVApTnIirXDk+CD6AgIaDvjIlBfSgMjRUkbM3rX7RciaID4LjiA5JDGVg9CnQXQ
XZm0tHAP8ReuSesraa7oH/Xfq1YJQcpQLkWEZ7nTTgmy0QPFCfLLQXVk1iJ1JkZF2tHYFtUKYT4I
A/c5Irjk7WmPWH1n8bLOzLdWUYECvveNI+Q8LTDCfJLdE0eEGx8Q7NkdOXVG/t24BzoxONpAlpBI
7qwGpwSE5cqFt6QkFSYV6pa3SLrpZvIUCTwpOgk51PnPpGNMOPjK2fg93uMshHiWnjp6agRoeHMD
+Z2te2fvyEjAir9YA3lgBn8oZsbmGP9XjuSJhya3RiZAs7PBz8Qx+zquUC/rqeuKyPnbicZ9ckh7
IF1TmP4jpxS6aBJeRe4KH8V9IqBHCA9eQEnITwaTCT/GaC2MXeVrAv5tGng6wn/UBDXPoQdQFDNB
Ta+4OnkQVc2FZIx4Q7+W/YJu08ZB54EmEidpUkgSgVYKelpnKstYLajwchgQWX4qBtoAHOB2bL0m
zeZhoVlBnVAjwHd3dkZqgH5Lhq/xKwwz1r7kcvJjMDRZyIKfScUKOcazBCqh5BEFIReVpZQM2Ywi
m+DOJfgWqDDoL1koPCNc+tyyiPq8DqqriieRc/pAeBGuOSur6kivLtE9phSoa5aarZM4WT74IdsO
eop9A/UNh4l78RZ9UPemLyLaz7DvDmBrSch1FnNVsQr4mwSlkj6lakN4ZsMRcFkCLGtU2YTlqw0O
wsQrfpLrYNYVD0VykZYJzAwWV8nLpc6IAYFQbAT85tsYaX1Xsg5Io/Ct1rMD+LTAmgJvCYdU5TtC
szS88KaAp7W8ljDKgXigqF3yoP53cx7pcrtwbRf9JmidKSIW+RRWXtUOcUBk19VrYFqJy9xSXn2A
hehGNWQ1VHodu3wqr42LrzwWbA9/gYeJtXp8N0Q6L30kvGNZmynbmPWO+oS7IIkXFTzLeGUBNoPA
cl8jDdNoXfpkWLQyfdBjh3qcmsHUNMVFn1ZbGt14Y7J0nug3aSqSTfL/7bHQFEVxnHo8fUIfK0XW
jOgSSPK+1QMNaPz3lBpYEU4lFvC6eapEkmDK0INA557oV0YLMxN5jXwiPyZiJHaEyYzi6XgaBHS0
2WE2kzsnYQzkmuXvYDzQdP5ie5M+gNjasgHlNU6aFv/g/3iTfySd15ai2haGn8gxlCB6yyKbxVB6
wzCCmAOgPn1/0951dp/e3VUqsNZcM/yBD2uGiXoGmQ8qyKEjz34acSY6Hfa6t8ae7M6Nk7sht4+7
AIusIDxk/j0wwxa0rH7LbfGj8sOyeWXvy4kmyw2+texobim/JR2SgPKMOMRYBpKscqkmjC6A8Ixu
PvitPkBxM+LhQdC1YX3OZiYtZ1ma7HliGLeLb7iwG2YzWZpC+iDUAFP60imTg57lREhkdciXvKic
udKepqJgZMd+EZw4UBGQoyuJ5qREArWKOZ5YUvJTIBXwZmfaIo0mClI5zFYRv6frSKyu2DA03FlD
AJMhOm1rrGo+HJcQs4i4fVsYJkBeYvkWEAtEGkbJUSyXNRohCcpy5oqJMXKfQEBJogi2i0kNwE7A
RwD9XRrr7PZ7J/e3fC6gbi6cD4nNcseItHAMuN3ydhfuGW8td0Y+HucGn0Tuw0kJC14OGN5Ybv29
01LXOeBL5xnwuuQGfF7yiN8f0KV3zDDrPTutfuK22VCA6rmfP3t2izXyu60sP95cR/bObaDynvmN
YdM9c2gZvat7R6NUKHsf9XRPYeE2Nm8P4hYb47in/f+LCBIZ5DRLMNy0oKFXbMyEikyMODUk1G5h
Nnx080npyN82PHafSI2KY8tvK9bZZMUxuIQPNN2P/cvk40rwqdxLeOzrf82HxKuPysNW7442zdOV
RNfi35dz6WYh3V62KPL0aivEVtmP8Z4rImdjzKEpjFpljc/++OfhFG7hvhwtqg20SJa/HOfsT/mS
T6ztW758TmZvRVT37y7yLNyAemT49ajzJvAYI8hcHF11xXRnKa1nuaqLxi8Q7X2MzNiqAzTEMWRn
yMHFemv4+zDceE0u1EWetci4naz1pWcoj1Akd0D+Su7ri/j6gLTKGMGdcVDy11/kV7ng/59S7rQ2
+j2XWPLHJhFVYmoWSpx9eYWSTJW9azrp2nTa3YxllfXkhsjc5UWuspWBBUtwy8bH7+f3OElGiMVi
MvkkiWER+olrEQs1Rt2uOSxsjeSkk4DRNAGhhu3w1JNtmXoXVlFKtoJ2sCPHWQeGdcTSBYXhbOUg
4OkwgSFesdPZrCxe/uVNGNGZoSxQfWj0M593cSRUa33JiXWE1FmCD24DZSCX+HQl7t/dU/cTPXmC
9QgiNeC1Wfk7CpKRFl1CDSHJS1iiC4vy9QY1t9nH5RHp2Ctqar1E6XVN1sHjmzX9r9caCUD4rTst
GvdMs8F41Zilt92jLzhtQFeMusHirgfcflG9FUMlhG7Xa06KX5MjpR8i3Ry+Z8madjyHcEAY4Mhi
qAHHAbUcfjslZEjAQcKFDhbHRcB+484jbL7U/B46u8uebqjqO/3cOx8M4uhfvdse/nh5jBekKC2C
fx18OzJnfgc1gcSK5niLsbe/S7zh7gXeQib24M9omTHqwB1ShuMHfKjFOV0AtGkkLmipm/OrjnPk
0TUDbXfzULwdZuoGSjiwOIAqJPbXhY+2H/N8bt5ywJ0Bw7xEUEI7s8YfXe69avkcIqhfOmjKWhm7
uiG6ZY+C3XN8dU8hxydSSPaDR0QN/2fUXaSOqzrsc6QdUqcse8+gDcsMDAnZwYYHjfYLP0pMa+cu
gZD0mYVMVKf6jgMK5INzkuAKBoRpTkO1Dh6LbJTMJUMW6tVtJ0srRuehzuLju8Ge2aOblOQsvNOU
RAluHKHzQt3rkfHnHCl7czj76iKYDeXEMzDGgT1E84i12+pvm6QgW0R64cjPZiiVWA4Yrf3NjyOx
uZDwzMTWcl4Nb/uGy4I9jvPlDtrJWD7AmSJXc9HxF+n3W7ceMJs7DnKkX2AbUlajHyJJPoE57yVu
C6so90JsEAWM+vLlnR8SnhqY17I8vavM0XqffV29ANYQOM9fe1lhPZD6vVrMjXZkLSHUKs2/ZPod
oEbGFJ3m0vZqhM91XjhIYlE2jZKEz6aXPUaETvx/srTPNY9PN7qewDPphqMlKpu23Aeay3YNqeBh
EFNzfofXoAS33c/VneFlcnFAYPFhMZSSkd+D4Od/j56FA7ddi09heaLqyDQ7ZZNj5RGmszfH21+5
yPzKst+cYwkZBF0Ia5QU3kk9qpGFVShMkk6F+7mPUO+YoIOXGbPk3icZcqwgC9ttF34z+o3eWHKS
ozUpkFiYf1h4C1OfKGfGBpJRv6npRVpqSZNfgEQNYXP9GjFEt+ugOU/f3hHLbIiUIFXBkKkcB4vK
E944SkkNWID85U2V3LzmgDMYySbGJAewpG7NVGXpco5f+cj55y/BwcGuPRdm1plZL/Rn/84zfK8b
9l8++UPauVQVLUNcUl7BY0IiimJwP5+IY+qTBESdM37kyldeAxkPXpatwFPYJerXcLGcCvpl4eWH
4dZoO2LIQX/sT5M5u8Hkj5Y8TjIgDOUJ60N2VpO7eglGRoOVVTUgRCK1xzicTkPh/V5SEHUtYrO3
L3u0o3yZrD81jvQOSn30Femu2flzkCR/ZtNt9rBmvY1qDzdH4DFZaQ+1TQF9fVDJ7TzeEWdANctS
mntkbeQST6bm7EJRVsIpVn8NyD7SRdtypdl1dGWxMazERm6/P9fgQ3lMovgbtiyjxJJhcECLiW8n
GROpsTuvRRIJtoMtyzqW9KlesHmBFVJ7XHKnjv69s0W/l+/6OiR9lwYQuwtWeT5oWpFGZC4JiREp
CyEZVLL5SZ/oJfJtJo4NOKGh9+vm6jOGfdzB62Y5q6RGe03JTv+fWIcrys7MjoHdrJsvAgDIOuan
EYgDaQmzmWqOhoKie9hcRuzxsqneBDVPyK534PxWhEI0fy6Bai9C/XSeORvjah3EQXux14EceDE/
VXNoVV1kpaXeL25xQbWQtBiRoo65ODRo4nwy7xrwHDS6EXZ1AtGhcq1rQEhThv/JA9INs21/N0+S
uGbv3aDUu86hi5sMs1XFp3wLDGLEBG1al+leOYLSyKT6oK4TSByQJhXG1JoVMHjJmHxUKSOPpqZe
YgAFcBOB1fmPAbV4m567wFigGjCmHACk9uiGUSzTW4kPENCY33WoyopLhAJ1sCVqVCSXOha/M9Zc
Sz3XZ6y5GNZb7nMNT/aD8Te3pt3oMJTkw7aHe4Q6ZmwndFQ5AZ3yO8c85sGpgwT6GebACqHIu2q8
QrNbjDL1mRaIzHc52cJ7y+lxuCPoB2QUtBLGXbbz4gFjWPyhXxNJ5WyMaaOlrAcNgEmWOzn0sW5b
JxaXshuRhJMeJPGUlAUIRU5e9MnVHsFKWkooBhLEal1U7x5AD3oFBOSJt1xfgMrq88kaCePLpIYg
qtuaratvlP3hKxXiFnQHM5FgpC6dkHqEGbKmeiLlv77+rBsLsLF2a0TOKgmejDxwQSOtxoj6upJE
8yzK+++w4Sx76bht93QwCcsEt8OvoI6ucKlIMezta3G2D3sQEUdKGkLKO8qlpvJAKU+pCvUtPb8R
egdt5yjOEd80KgLzxVHWZEtQQTwq2Xf07i4pwmcEwVxYQ6xgDnIY2Uj38VVOiaMsUU7cu86eVXtR
KKg6Vpjv0LDY0SckFCDY4FgQrZW+pV/+JuzlV5v1KVr+WEsXH9vcPLqnyX2lKcSU10X/2MkwoONe
ob/JUOng4Gl2ce7Ltsz0Bkd8DUZrveSMtJeAMzrrz1utXxDJdKioUKzIQkTll8YvCdDBRR42rjMx
HpmYzj9e6hHzTfmAEd0HpEF4700GxZjZwmpZPXHzaaDsje8eR0rbcI2z2/QL0wPsBr20V7mUFsvH
cNmrbQBcfEhVG82pdCfQfJBDibuWB4hgoLjKaYjgaljfY1ilqYHeZYVCT0ByODpBt3tzFeSe957G
MWOHtX5LzC9J1Ua51wgamDyykKBfZOQT8PoY1GAs9O7AYUgxrCIDHZGBHi2Mkc5L5ITxIbIbdqh3
D7ASGBgJ/mxG075FCdEr//BUfHTTfo3l4b1Yhph8d2Th8lRISilkX38Udh6HA9P+IrG3HNQjk+uh
CfDBL5dMi3gACCxohwS6F1069NgI2O1FBsPi5rfWxvoxzTn5iF5IpzOJtR9ZaIq2FSAGYFZRY/aw
cxH8OI2+gGACvuemtIAw9J5GL3AIAimZPupo13k3xgZVZ2vKPARqAMlX7popbtLob0tZUQNgYNQi
WM2V8wRLsjqEYOq60ENozRWOiVKi7iMj8BL0MoTO1AGRqZHO8xPKOoZCqm64eHpo/ZR4ZKq77jLh
WQEQmAk/6GYfJoLMglG9R/zrGZ7qAx1LFtAKFe3i6KX798q33jaKlvTmrpPVqtpOQSesoOr2+X1T
o8uoYSjBJdNQfFidxsUF6nN4jTQH1Ywm7K9EhPXqmuJsEJTSkFPmBna8uSbRXPWLs1rc0EBuh+g+
/0G4XaCJfO0W3+Eb/KIMFy52ASsdfY8b/BBcEebT2yhh9D69br9M8BiLNSkj7+rZNVpgxBHCq5yi
xkQJ1uoQbRXn7iHYcHQePXovgrfgjEMDY5/WVCxDB/SgWsYAS90PoR9iOXGPid0snXdelKnoyNFM
akWD80OlAVXxx82GpUPegxYdwnMne9aGzXB1TapvdNd9U+9bvIwqzJ5GpvMdt6j7OIgDA6l6FzRj
LUjCdh9LjYZ3W6e7qizt23HUch4vAA1nzCxHKZTDfAYCggm3IMIedTdyucgc9Ga+qvW+ow0sV7Fd
qy/qORhxKDCyqc40xW4OByRecpTL9O0GT5uIT8HElNs5gk+GwotWI19Qc7i7WgcJjmOMOwHzbybg
FFbf4D6t747v4JgShq4+fw5vKqGOcCbJ7eelyL58Enoeg4b9jqt+1cL5wuEIGmP79XaMqK2rdExr
A5GIS6fpa1GbjdpGRt9NIoIdWaH9inVneT4or9ziW26tQ7mCyQO4lv17XwkL3Y/qHVfSDEm+Pew4
rOBiBZadaQ7C9W8Ha5RXEckrlsO1RLvGfFJrYU2mrwfEoZqNMS7dii9S5P3X0FC1P1xLOLtqifgK
pJzh4izDR1sY6ti5i93e0sL6bZymdnP/gJb+dh7feFn1NTFOOaGBsNXPqmG6XMpMS71BGnBQvZ2P
O8gXWU7d0ty37cZZcea9qe0fiOdrqnXnJfOhti9LRUVu4kOtzKN6qnJbb3UMhVPEokb8809Do6Va
FuV9RSSuxRhO1HuFq+Oa6Z7v6lQfakzHaGZ6adCaUcOOCIjRF8o4XfSjD1PLXGP6ArmV6rWhql0I
sfzmnDSlHTvFzcPkaoINwzoHsAS4DJe3JuIXyEuYIb5PrH0wEnEx1fi23BGGN5SDnxsYrONH6el6
kDuiU/fc3Xt8+8m7+8fl5cZzsL/r846wTrDn+bWRUcBkQbwoixtWjiBl8CIjyKDT8eJfsx7qEWtv
lRzscpx3RNr1QEVIfcU88AUKoQciKk7JB+/5gEqO/EQP9iLM4MQ6DZj85qcKi+XkSjxghjth6CuI
DgyU8U2nlswUBYlXb9t3qjSvySZuhYtnafdrTw+7chi61zg2bmBFtDmSVu/gXP9RMj9sytwz30zB
iWgIE6BhfvzjXnHOIc3Qht/Wf/eD7D5++V+TC/KTDnBzgH7MXMCbMMgSNVWGu32QdOP+HAVgiooT
40n1xKd7vyj3DCrF4BKZ84szb4z4uxfErFcw5sjT53L/0Odbtxz+m3tN34YNzBm+07Y7zM5ok0HE
ps3BTU/dmssi5Sz+/jFGGULaBA/16LAbz/auVsDgSMIxlMdW7td4D+xsPFSu7TOmeqlw4I+9mmrT
elM3zu8cJ3Zn12g7m8+WIwZYGPIUOiiIFlZU79W0CcaxM635YO1tFBCFLAckGzzAVGekCgoODtqm
+bdgimYw9wdMuHB3yHvW2OxeaIdcsc/3EQLscoUjmHovAQlxMJA6Aa8EvTL96riw85O1PbOnuve4
88IoofNrIYw1EavmcoAtnXk5FLWVdgPCRA0r7I3NA7iTu4OLDZgnOAE7sxuWvfNPeNXhpStIo/Ld
TSpi4AM0CBDJDXy3jZsqE54tYLujj6Al74XARP8GXw7Tk8B49A6l4pBLUTRUKEig80PVBX1s3ro7
+cxMOBYvM1dgF4CLqhD8AtJlNaEu1EZyCEv4bpUc5anlR+X4xCM9MfGMrKMrkwfwuvT5pauekEWp
W6r2z4OHPLV00Esqyu+VGonkVNqWJjmqCMxT2t3jO/5yPq147RJQ4UFuNHqUdDQK2iQ/WCzZZuYS
a9MR2hzIpZR0cp9u0gORyE6hsG5zWFE09AbtzuDRBVlM9VBr2NcKaS1mz+qDQ1v/Nwuqr1F2J8e0
v8uPADro1sfFnIoVkBXZD4OG++ATv/sHTAYFV/icfBxgpDybUWK480aE2MWzi7MFJvRgsKBAn95O
puHt6+T1AFPYea1n5mBy8MIwbAwUDmHdAuZ32tfjza0OApIZe0ZS45kph5t5WVxOnimwqMLlLKB1
9znZeB8kOq2HgkCJS1hJgSjyKPZ786FJ/tBwDIwkmU1fZL30A6FNAluTszFMRd2FtiOtRTnvUvsS
M+4i3K8Ht3gibru71rZVBKhZIN5SeXNQfCAo75OKvKl9dud9tnd6lh2e2Mm7I6kK+RM0eSBYyWBu
l5HlDn0AgfflF43voUa7gR6nfnUSB7/Dmov7r3+cEmBPJYQbPg9bHdxh6b7Xqa0HT7ru4FMVcT2F
2IvQw5FONnYsXlm465t3ySmNaJ4lx3nDe65O23VrNrgNOHd2BIqmGhvp9uzf5PKGWTw+9nYGCad4
XgNrBCtYiC8h4AajwR7Dt/ItvN1isWl82GO6ZYMHZSuNhSc9mVS9cpvxbO035uN6Z23RY5U8XEdi
m9+QPR0oHVhQDAwMRgraZaj59z1zUU7yE+btCCdKF1AmDxZbAW0lv3JBIsjPXrbL9gavPmV5pe4+
1X3J7ViO8e3e4Tcw1AqbOG/cey/Lmd8Lsdl8In0v4tLYQw+/JGFa2HS+becAwbEZGoRu+FNylp0G
yXDccqoX9/wVECLhFcOqo5Am07jz0PF51LzEaZZB+D+doved3rw8Lg/eJOesa9ivmnMSib3JuFUj
1lpPPNhINkXxnyLnPhUrluvoy2lmo/jCTl9yNANK5Rmeeq1wd5tDBISMQNatuncoj9XQx3N8bFjE
8YLW9WGYloHJOdrymuAQi14bawPojI55hgpoLFoXNYaxmuEMLpIX12v3OKWbT1T/pDssKv+fwPDb
Yef27jscKim0yB45B3LvRR8KZRXkQtLRpT25ld5O/zhC+ssoNbiyyVdsYll4zcXB6POkcv96Wu9Q
dimDZu4KlLOHlczmZP0O9U37YdnaYHhDmZmx6qQsZu9L5DeR3vMaOgEGFCjENZRCLLs+HA/vV48/
bQ2xB/2AOYRNRqe/jXOAun7/GnpwuNvHanTO+9wAkTGx6vAFc4Xdk+6ZbtMpctfP0eXCqkBgNaIS
fw2hDZ8nSPfe7MogrPIF/CPgCL6DlXiTBpj1yfsFYpbsVDWuHAr5PBGD7JQcCjwXF+mOoaG/g9c1
SBblevxuqGuPajQnlaUk/d4cUqdbG4mOduIAuGUzAm1tUKg3nn5FGYmidAVRSQYazoTryZz6lSdy
EoQrRn1bJDFjTnwSZEzGVDtTZtR8d57kHf3ag/SkwG8EJD1b70Gf+ToHjMpyL2rBiYagwe35XLvj
HUn4ZDe5TgkOZfA4jl5Be4zCjMNONhBCwqSdlJPrNRAoxpThITr3x1eE+oGRus0axkJWr7uBSaml
DjIzVP8AcFiPbZ6RczngEmiHTRFTeR0Gh2mF7WgZ1Mvg7Nfu81qfYjvA/eIQ4bHGjoz0eeZgoXrc
PQ5eEj7WZCbKHA9x5EEqYc99F8uYxfETVw4BMhkkh+lbmSPzBgn5tH/SLERhifcNLm3nFnwWoLSv
lnubaxe1S/g35Ro4jdxz75rC+r8zBnGQLzZL7wRRm/X6tXHSQuVG6eJ0VGsSJ1jhiXMqiVJ68MK5
BZougWauU9DlRpjkPCN+4k03wuaVcYnO8J/lVa7+5Hj09fkF5SNxVs6aDISKnrjTFiJ+Q4YkQjY1
M6IsPlCi5S2vdZm2zG5tZZYoApUfddvPHxag+lzOP2CjtDhllGgumE0DypXcBfcIkKit3D72XoFP
MkTmsBDFigx+66jhNty3FNBktDmii7p7H9bRcZMlLQAvI6gzLcfO2Kt3jqCyiJnBpwMcBaAu40q/
mJ98utCuGWLbE/DWb6OvXcLUAz0ngLODc5WZDtnzQ10sdTz4ETrIBxCmOQy/R7/exQrHbs2Tmsqe
UmZbTKt1p+lhuLUwnsFTQ3Lpq1xtQ2IoO+utNow1AEn//2L/OcL5pOxwFov5cAPAewjdFxdiQWVm
K9Hj4NlDNX7ZUFybpGMEQyoDyvuXJFE2iTq/yo/QL5UEufCs5Ts6hE/Mqng1fqYGnF0g7SgwAMhD
bCxsjH7fvJNzrEWBC2OZWHp52Tta2U6Gq6d0yIiIfMn/X4nHLOTGOvcmDeoZmRnyXXzfm1eAzdx0
/r/WUBLLjFc7TEU96tUhVZZ8NhygdBROWEhEsFfw6rw6xkKYstoi7ZnMKZlUdpvdbN4qVT1MyD3h
3H7xisAeuldGNz412D17vujCZwWuTU9qhN5ClxXBRS+AUPZBc8Hdh9qPTB2SRG96PUKeaHIrkedo
RCgy+6g1sQ/5GvuiUrrA3AVKqTwBuYl8x//HAlf4/4/KI/vAtTxMSEiE+NoSL+dSTMBolpDHFEjm
mT4nP0hESJjyU5KCk+miJlk5bOcvn2Mur95HLmeBUpJ8VsGjLcCJcQHzzbDhNwCbge2BUUoLg9qG
/7HMQclDIQXexsKQB/z/48nbykKSPyk8PvGTFxY8qVyGfP6vQmiERhevBteKd0HW5udWK7++KUEQ
lIxQAVUQF17REJoA//D9AiUDmv1C7kN0J20uGPAZTL+9PWRxdbnNIjTAN0MFFPAKBShjEBpBDLQZ
ab/BujLcBuN5hLl6dXT3DdAed98+VCuhUQ/7LgUeALurjWoCu6XhgjJd9Lu8u+Sx3N/5/OmU2Pwa
nJfC/SdF5K1AzQlODmYDOtVUwBQHSAHwz4+F3AfXJ9IRfbEF5yrkGdvondDja/cAyBFquCL45SyD
OST2tutvRNUcLB3yY2q82UAlEa4EgG7QIqwqlNCQLwyBFI53Q7Dj867t26EHHoxwTyaBlDPqHIjJ
so4A8bpM9QF1BQD1gj1amCPARTLHBXM0mm2BNVpkaX/gnyLEfBJAWswQaRP20cPDa4mqBc4P3dPp
VxRnTCIGXdHj4HtVAItoZSE6f7LZ51I5LrjnL8EopYDJRgCSREmYaRV4QZ5DadAqxBchyKeAWOMR
sz/XncNfpykGVFKEJHg8WBgtLOeWg+UYMUlD/BJ/gWm0uIcLSNRSnsLgi6f0uBTzuJiHirhUxi6B
xEMVA0akbtnpl7CJoLvhbEeNAblpE2gng3seBCTF5G8F00JmWXl0xEIUbLcJf1im4wUdk15MW5e2
5jIONBrAzFbp7qbkZvL/aDdu4diDrBwxc2H4PIqnRvAJrbd68BUzJXTANDETx4eBkZU6ykSe+X8w
vQ518OkYMgEC4K3f6gafDGRgFtyt6HGkIzvhA4BnI1m5sGTLo9sU0huaHKCqiKWdPbeQZvJNMRTm
wq3m8Ey/GQFcWeHlzdNvfNi3VHXHv+cQGYY4oz9bzJH7SgM6L6C7OxoPsA2vQNiIOGUx6vc+eLmy
ScRZonHEiBjDvsxtoOJLWubRoblg7wKw4AfCehmcgkkf+HmNdWRQsLDX6SkyPx48uTs3MGe/EZOA
JQVl1gDzkywTWn0Ao/xbWNPpdVHGtqlngQbQDvw7zmYJ0Bf18ECUlTk3j6E93Fuab24NphXn5f5k
N9/epmSzFItx8zkYjh8UPiVauDSfaiN6/4bClfstwc/9Puz51/Cs3oFwTSN2biw4OtCJZJ5KK7FJ
ak9mMX4EIgaOHjzV9wSo3fGvGeQ8nGbZnx7/ePaYBjbsTPdoIdW/XSNo0cqVqvnlP2BvIE+zY0bw
UM/Ee/m1LDpl4QHYi/upPOsG1iOnA7er34LHm+SOGSs0xf13h1BYuxNB69/X5wwNosbTxlQyqBWo
jEIdwPgSd26MVeh0hnduhV+/9DKgQ0wCKi/dHJ48JqRrH0fH6HzvNk8n3jIpBs2IyTRgxRGPskBN
uVdwFCBOskj+kMU8Y4jrf61+vUF4ov3fNMHc84HTAicOIqUskoApe2ucOgGkoT39cqAMgCPB43JL
OewsjmikZSnD6jUJTW2CvBwdLbvofl48KZ/qGD/OaWJtvrMXLRm7QBhIyMRfd5WTB0f9Z+nTeKGM
Pi9S9YlF8xemQAY7VvCDEmhaa5AB8H/rpfpknRZSoU9Wr/dS7Ub4bYQP1BMn6H3e+jRerC/NOf2g
CgAwu0/xh+an6bIKpMNFbGcfsEt+vShQ9zJKBAsyZjOEesgroXOkD7B/BJRLh9UWBJB2Ux3i4X21
HJRDWtBMm6SdrJdgh4DGCZyq8wfDXbDeyZiB7wLlFUij6Acj3bAVyTiUxRZfiH/ZWPNQDmVhLgiH
GcbiNGtnmRpoymMArKlD8A7XVY9sd07yQr47HvuW2sw5wl0lplKmau8ZWkNk6CNARsOz223XfTEA
gjnJDl5h+X7UqZwsNT7640TIf37FzlG7JhKe5ynildTImbTWSFFts4/4DIosR42HVkbDU9W9y6nz
I2V257QzaIq8gjcYLl6I3oG4ZRAviar1NTqzrf4d/wVuJM+KfQIhApZ0cUIRyy3fQtNKt1+0ByCP
wpFA9UTvoVhKB+JguFhnxmQfDPeVyawcOYjiiyLENcz7+Wp+QSsCOSF296Xjs9UW47Mq14DDLA5B
UGiIVDCebcM35QGyYADtY6YgpCAhXvvfsR9KZkjBi506qi4ic+OPN13YOO8+xhHAK0d02moTzsED
j4gfPg6h5I/wvqHLt/HHjFLQfRdn9RDL9Ks6Eiqk72rP5WCis8dGk5Z1TbyB9ux80CAiVl7YzYcC
KAAuknbCIOzR2ndgEHXKWmg6M4CEB4F61iaCUk3XHW5l/FJ8JCFjUVGEKMYgRnSZgv0XaCreR+w4
xt6gw/GT4xCC10JeQVBbiJwsOcixO0f/qUtZNpeEByUpOTMFGoJBJuc8428+pwe5GSs8ICkxZUdf
ueLYoI++3GgKljEV0m5HO/pZRRsMYmy5GvY/yxB6DUeNgqXRR4qr1wUTCORZFCPIpWCErFx3WCeP
p5NHviiUjTjAA4CECqIAiGkcWCiUuNtYKQD0Wb6H9Tq6CwlsMc4t5nIjLbU5NmOig8saA8dRt3d8
CFHHZ+7ug4VOAa2h1PmUI6fNgF62mAZQlgvBriZf8Ug+ods/zRZkilA/UNEASluRHSUdyQjRtry6
H/qLtBaF+kIdCpSgnoqg94Mbsk3AI833WRUIqoQZ8B6P0AeuZhUOTa3oOSgwrF2x+S70hx/kJVdq
OhBWS5inWNqhRdGdP+n0iBh6NL0sSQ62KJVshU7Cc+2/Z33YSZzM/IWkM/AFiMmXqIojfEA+pV11
XzQN/Cca8ws8gFH9JV9wL3tcfQybSRSIyNu6pJr0K5RwuC0C5sGXYurOn55PPI3ig9NepDH3Z7u9
d3AMnxljsoxA3MMsiNPWuE7Hwa7afoJkEr0np/9dAtwHLMhWSr3PmqdslMMbzqmc7vSqeTlE2XO/
mY+KcmYyRQQpBcqkA9UliBvQYZH/3AoM4iwMg4eTFeAENByCiTmO1hi1GzZzU5Hz5+DWwMdajm4K
6ie1jeakvjSdP8H5vH5gj4rz3zqQeLY5YESIZwQnhHNuFJMa8jb29i+HXyQIzZ5gXot+xuEIkObU
ChjqBfdx2z73ez1zABRdJ80C6Wlv5WEDlqkNlkugJhrUShC+tsl4z7mmtlXvnim2uSyaD3V1uQPn
zgoXRWVyUNsEjHxQlNKTpko4kmUK3ccgXplAFqkFTLCi43PWuWBQe3Ib9w6zk49GPd/Crqp/DaXi
EnGmzXvE0ejuLsEGSQGqIb2Fex/uACJ//uG/SymwKXSeUMjuzrd0EOs5fmjjuYDukW4CeNtKO7pL
XnBmVOmfYXox3W7iVw3m4E2gc2Pcyo4sqaNDpnpTj17SlueO5AVdcSaMoF1KZVGCocBFNxsGDgZg
XyWYKFaaIeokkkhrEGW7+gjXCBYZpy4zG1UIYC2OU1JzhBPhGP1HdAUmYrBRjAI9ayWf/gTVYAD/
Cc230W3b6XjZ09z1pE6718nUEjyPEclEQlDprBbYErmC6TNjYMEwFGUH1ZHiYAby+X5XDFg3hdvr
8aC59cPesm6hPnxf0iMqeiY9fSvQVox5Pyw5gJNistaHsQ9lupzmHEcmDTQfiv8MFe4WmmxZSln5
dk1AFu1v0D0SLxGwnKOJV2249e1Rd05dRa/NHze7G0RyqLVdcLsBqVCM5uYqWqDG2kImKDo+aVd1
8DN+TshKTpZCcCSHxMAw4svYS2MCqM6NoeFlhx75yCr6LqdwaQDNElgkhUTnaU5ys94T8hSfW6rC
C016jm3LTZnEh/epWJSMD1CwAh8EiCwjF1oWKsZEWlQDVt05PGceJSWqICfFw8hv2hva599RStUs
s7q684nRewz5c1G4bPFHUWMKgwOQIW15M4ahxbEC9xQ6N1jN480VXhlnCYbH8D7gWd6hgDDjC0DU
k86QzSsYiw4RgtKIgZDHadqAiHIuRZIL1imH/Tt6uB+mTgrtTGTAu/VhMiEZQW3t6ovAmLR92ySO
L3t+7c4N+6ePHKI61+3CCqPd9atdoMHcOcwX1YbX7KsLDE3b3UFNo09jhD7zGdP/ycjGJB+pzRke
cyzy9kPzS77DScKnhgNJEgyc/Qz1LXgG29FhcOEIIbII8rSnOz1A9hI8QBl1QPN1FBiW6eq9YplL
SmPYe04pXhgNAdE8F4UGngiZBtjCA4e2RkZJHf5wgNRtOKY7DkmmcrsP8j09og8QqZrDnJkzMVK4
9GT2D3PJ+SHbCL8T1IMyVzzPFgsMYjo0O4S8GWw/45mUkoCG7Dq5/CjvjVrgIxA4phPiLtz5poWe
6MFvYPTpKvm0e/Zxam+Vg4hiqX4WXni9gGkKgdPO0j05SE41+vtsCMPhL4ZVFRyltyTCNkUdcE0g
dEKtwYpDxYhzSp+GfiG0U4Q9Zw70rrrbA8zXmSE9maKEW2c9MxlnBa+k1GZHB85UCRSJCxYu9BaP
Dwzb9kIbEZoKEHXEEjj63Hs83R8AzEqhethQb1RPFfOmpBlAYLCLkFMo48J3W3P7uZCogchL4/01
PmxyKmZtTiU6yGnqMN+kSnXUeUE+VPdcv5vvab6ZNhvCYvLO5GiBgAwHOmrSq402xMO48DYWGhhE
LyjKLXqu1Ne0QGhFTFeLdIjcv/8FTw09+Ffrk0VxoBYpTROtQ6bXpqWXrNjNMHc64tAGFvYz5+Pq
SFXykKmgUSITIiFIdUkKWXsdfXK2GwQ4ST8yeE54z+6P8Y2QlcpPpJ4lWRuPjLVZwecrTpBqSP4g
0jgYZ9EcJgqTPiQfWhmNGjROcJtQxJnVaqjwwUAnXsXxiF4w2UGQp2h0Xfwb824+EcU9vjbc64qa
0pwdnmB4J5RjhkLUKZYTQ97ACOAA0UB1z2CuyK6Bev/iyHUrHN3Fb9ybBVdIBfbUfWqOex7iNWu2
FPobciRKg4ED1ZlSDHwkDvIOusOI+QelJmz8RDBZGScF+DRgvMy6M+gR+CKOjfEMtxi4Z0bq2ZGp
swZ2oOlXsRBjIVK3eCyovK7AYNCGWdDbJox2uF4OE+IXtLGkv9VDzpWZuML9vXBmgKYMT+njvrwr
Tpo9LJLPYKQFPK0xqFSgv2FBfy9joOVBbNb4bI+mos9xFqdznqONHbcsxOaaKaMUkI0Wtiiw8Oi6
9IS1TpLLnAvq3b6aS6e9XbHGWROjGpBzl9jE5WS7TLxwR2hcj+Bs0Krn4tgB1L8EkYjUENGT2BIs
fvMK848KPgc3IVVKYWNa/I1nleExbOtao/mVYQ9NwgpZLpuh0HicRpNrBFQxEr+DNufGzgYHZtD1
BhWCZDID3zmJOxF6pc8anK31gAPzyeNvluAwnnIs7JAkYjLn5ZH+iXQGIiAcn/Zziy7S9nVQWUD1
/gm5/rc7RQQ6QcgIx5nJgVmJh4EUrfGWFNe4kv9cO6rt1TlFdKI8PFIC5C7uc5hYdaUfYBFbb9H1
IPEX8GR0XpSjKQntk6OFKip/LbNRtWYj8HD4+ow6Ro4iZM0jK8d5x3Oht0OSRonnYWcdzrtpVQnr
YcmjAq1dt6HOaww2OP6yALzgqn+pu98GSl54HQgoZ0HPm6YsvA9pCLhyPAtDkQYUhQWxhHps+kZY
iVYYSmSgkVDr4ZmKAp8R3FYkZdoGlZdTzHoEDHBq9Ipu2wS2uMmKh1p08xVAc6d58uimc5ZK1/Q0
o0QHP+k2/+6TdrQysO0VYCm0jCsR5qaTEwAKed4c7dsF5vLX6IFN6X97FHz5khaI5uaApgiAAzwx
CddIjF9GdyCvf6bszDfFEk9p9esc0W6yo38snVeTqlwWhn8RVYgBuCVsogERDDeWfVTMYg6/fp7l
NzNTPafO6W4VNnuv9a432A9IJ2SLMTi3+Uw3KRKANGlGIEVAO/Cvj+FrK9FpFqEfgYbmxmGCw3Ty
6P97Iyl1r1eFmEJpC80GZaeCeLtkO4mXLE3mAobLAly8Z3G0EewI1icb8eJKrTq1mSvxMnHNdJFb
sQlxq+zhXyXvlE0DTKiW4lKnpHiNRaMkoO69hwEU/CLxO8O6Gd1sO32NULHnZwich4LAv9u46mue
PqbmXbkEy+HU3oIvIsM40oQWfFBOk5vh4+cQvvoL4u2rmye20IvpFUeIRUeRLGqBJRFVV8xhL22A
Zu1B5RnsReAXrl8vQFFcyXOmQlWgxCgkMcDVxv1f+Xou8cGhaGK/xLuPW/NjrRGzd0P7bHT5fjjV
3ZlwFauhEBo1ko6dcwmF2xVOTqc7X4lkbknnCa9mR99y5mB7jSsRHpI1es5hvHKQVh5U/ixn3+Gk
4+ECaI7iG6YRc8F8oG2cksHur4WwXmosOeLwZ4UK9y/1IXOJf+xniXtZakNOek3YfJUkRtLCgh0w
dhLsvcB5W+35XYO6jfcSwF1/3GwxnAOqvOKixFTqIeTja1u9CVQa//v2SFDALIBZETaMKUbhHJRB
Wm/413S6wJUDxu+aw8ZnLpymWsH5esSUOFhJUMmV3whP/FgMB/PUcdwOK14ed8Hnw9xKxG+Ewwln
UqsnJyfxW3S1mFRx5KGRWXJUwuxFj47dHH7UHsuL22jQe3CVcn4BRxzgST7/Y3P1Tqh2hA3+wpCM
Lx1u5Ck0oyWPz5pJKLULqoCfks7TptD8gfuxouIkJd05bo0R2KyzVg/96Qisnq2bpweno/j4D7JY
z+RZXzx9wZpkZnn5h82Ku0UO7AUv28EpGM8eYreYhezIQ4xZTtRdvE8twuibjwFq0VFFuP4p+CpP
RKRLVlS8BajjVI7ACfpSlbPRTTAiO5LPjG1UsObbaLyxHJdNzE8Fsc9/Zz2ywVzwR2TUZ4oyOhZe
DffHpSwt0VIvwX04X9YxoIxP4i+rgDC/tWXyQ2IIAbi+FtsezmWxx5OrQzHJ5799qFE3WPl4O7cR
4W+rKE+Y4sxXIg6YvPzZZtlUWp+QyLJxdxMjezRi0VpfCXdjWoMM6BMy1LgTAr/t71WLZqRBJ8Sj
UyuSMFp/Bummvvjo2C4XmVvwewkq6UvtlnKoizJjvjhjgcEeLGtGDv18q9bUqeWtckpKqfZAoOpx
LtR7GYNjprhee3JiaEDy/AGLwrgNTc9QU4jroCXi6Ptz5JKBYYgORrwmQhMXPBoyauS0ETDPJLZM
UsMzlgrKg9HSe0FgXFFqU8QuwT2XQDB1gGuYbIt5On3/KKDtgObpxJnKI8Lju8YyueOLxy79M1Xm
kkUd59hiMQlybnFGD5hnu4Jfecxz8gqRk7I+10K4M+hg6Icovi0C7CAI4kCE9NYeyJqRC3NVsKsI
bUlRobjbVsBOQ9lzdmZVCD1Qehvpt0VchdmBlNIvHDsDLT09My7aE22YbqlP7csLcrjl/D+42HNa
NsFbNLVEwbnGCRtmv6vHz6bbbmCHagTWjBv0xKHRK4Gdqg2I7qg3pTZrx+lYYKtgeksXUCR0yu4F
rAOWG88lT6P7gv0W5J0/PpzHoqc7yZqD5btP79XtzsQIbWY6M9kwdR1t/rwwEP15i/gGz0WMgUXn
xa36ILHb7H32X5vFykb6oGQf5PPt1Hr0PvfkUEX5jZFYHb5eMthr4oZINtstABI5UZkxtZlrFKbU
PFL57r3q6vMBg0+OguGE6bQPx1GqPWk18j1HL8OWa2DLaX1RF4bX6rt4ahis+MUvwaO5CeVbP9Fi
//wdYxJWgA7ClIqSH2Y+I65rWBf/jpby4zb+TXiqjKt7xKGNlWq4X+Cq7xQFV8WlarLcldWgKA2B
JMHm+DWFSHLXxyO1noeRpQzvIAMdy6LWXYP5NdgURUbv6D3FyQlgk4XqhUCYyMU803mY3iH6CNIC
rKLU8A2yDz9LwXBPZl/V+uMl3AewxDzBVl2m8Mco3Ue7qgs+wtxYLLde3nlE9vJFHdmuqdzXcdEE
KiAxhZL0exXLopQCi2IdKAQXvjahwQyzD0nLa+kKk/p22wFsoReGUXAiBDzjNNPJ7/1HfDlsHeFh
mj3GHoyQm8GYjw02/vV9OooQIPfCpwDglTNDnOfoQdn2cAzHfvTn/8cIhIxQF5SLR02YKz5JFYBb
lDoA2DR0GMHyvFC002Ek4JYiF0oyemq8L8fW5ucwxTBFvHhArdlzb/JAtClElyGeJbAIwGn4jBIj
wIP7O75wPpF0JQnJ4Mi/eNLofoKE9oQpDZ6Ua6gQXCMgDJBpOz3voNzSBN7piF8x087LEYkTaD9W
JXT3VN6EDfZgrZPeGSW5WL75wImkBeyO/kB8awXuXUMS5plwrhCURVYEFAyVwHS/Og1ww2W7E8l5
l8BN7BJgSjL/dm3Ce6hoYwyJx08mouArMUcBBIBsA+yKwdPR67GXpdc1EEPBzshB6gAocIq/OOuB
/5BInnluKO15mhkKiruvuIm7CZ9hnl0WiMqQYv2Mkt4pOOpsdk/x1caye72WJ4RJKk89tlTkafPZ
SZCF4DnCU2kfmuM+cjjGYd2nN6EJBk4hyRCHUXb9QiM2AEq5BH7u/BCPddvDXw4sR3PyJME6Tqdl
1kH3CP306MdliRx86ZjX7Sk5soBtENtzmzyrFNbwVuYqcpsAisWPsctcIEsqlGHs93gyY7UhQkXN
eY5m0oWzrSKNVh5XCCpIvRXvFU50MWhq50fnrb4tbv7vTYPbhHmLzuQdNF2JNVz8vLtOATY+P3ka
IzvHO2zwhWBvhpWAkITexa164pABpvn6MmN8BMemajidBcNGwH9KFFqVx3JDwnDRsdWzC6Z4G3zS
Zwkbi3ksHmH/3hJ+fPNw0ufRIrBw+kldib3F5o1Tpjc9ItaizpcF3OhBcQu+cwnMQ/1xcYcrIdc4
8P5d8lyhhXSwoHQB/1zWFcnNxFp4Tez1T+ShXBm088uBWkhYH6dC5pEmlr0J54MlxBIadh+PZXw6
xUIjy/AVhGi+tECEIBmwM/hBgyreDeSXxGxabLKVwkGfA4rHhBZrzzQlIOZnzECfBOPC5VYLcIfu
no1UTLyEi8PuG2KHBTofUjrghjllvA12h+tsnvMPECREc4f9EL7euAoSK51wYq8beA8oum9XHtCg
3Q3Awxj99XoH3k3GcIWTT3ZM5KcMU9E9JkkZriGK9E7SbYCI0v4y+mPfIawFvpC8X/g9NW2GbHwd
ZnmAqlnoccOFss9G5bJFn3oUf4znvKyx5MERbyGO+QbWz1uEPop2NqGmpfR1p9a/Oc7N1Oy8AAM1
lnOBbsHXm665ccdVxF4A6y7bkt0HcQHI0w8uFQ7pq2F0C0bD+fTtdAbDHwORZ5m1T29kJCBFMWvD
D2x3GO3y5h+D6Bw7MimmYTDktG+M8+4OKO0boiuSY+AESEOQaeohhmG8d6qR33777PEROZEY7H1o
Wsix6x1wbhaQmK6fp6jEgjSddJWp+lx+jGwQoocuna1zizBwlaAv2U8bfMF/kY2Ggk58aCZcMmws
IzG/p0tK8J3hxMLCw2Qau89GfVuxpxwXXYoQz2OT5rGI8wtwyZqNnQodFn7VlaAimgSpFJf7v+Uv
w8aFa0ca/PRMM2R47GFSKaMixluAyWI3B3X0U6hcGAdL4BQT31VEvhZGwQuzzPMjNhiArz2EAf7C
UsUOXI3dj0PQGstvOoHX4nbJqukcnP41V39d766ScM1qBF4JFp0NkSjY+/jg0fEryiW9B+x2an6c
RYO9kei/8ipUQQaXR0BCMompN7Bb61JqQ42JZnfEumWSc0gUPUYavXmCtTX3xMN4QXxddijSlWng
eHL0FdlaHMeDAe2XjLNJKuBOaP3JljLx4pNrHxY65ULoMmojhhbsFss9Tkrc4q6OIFIhiPHRpHak
5WI42/kH4xBmNbR2BuncaQMPBPoMOSX/wOfHnXzMEMn14P7bIOKtK00DZH1Mvd68OzH4oIwP6f3c
mB1avLcu0leUF7/R/+XdStIC3l8UcwD3SaK6IkA/Zj9467P3L+6o5VO6vJE8Jl65NPBEYk46pUTO
Qya9axKvxdEWrz4twa1/MqmrgFWz0ONDOiHlOcNAH8ol/enNC9ox2ybPPV69XthN5hnkR6yh2JRL
/BWYnYJKShNp1g5jErEITdogvA66mfXakDxnH6keOZvpxoI0WQ2AIVCtOXlM+wSdjYJf7Igf0B3v
GIIXHRY8vUOe8dufU07iq8MGZ2bCgxQ68ZXzNiMiJet2W6hRMSDDdkF6YgGQ90SChJjZskDZEiVH
Xl6KsxuiDKffJ5NaQo9pdAOO1mXIRcC5l1GoAKGnaDK7j2ZqYjqlSa9Lki2//jsoJVIm+eAqsosm
m9HNT745hKu1yKOfKyIiAzI+qPP45GLLlEzmMm6Tm7TUETg4lBYhLYPwKT9/qEv3YH6AsT7w0JAP
rYEew6ikY8EpvI3SCUsUuoqymyAmh/8r3ckc9Rp0Kf7x9ieA3122gYSnViAWPrcJUYAqhAOMUIWF
NSmA5GFGqG5yRtPOz89ktCAeVZdeF03LUkOevhnoD26XVA4Y1JGnwzRmAf+ngFUBosp5IO56/Wc0
o2RwvYl0YoLHCyVBOEfFc9iDigLfMoBTOdr7znAAiXLapJ7E7pYJGsAsVilS5oAQPXzT8UpgW2qr
PJ/3ALd+FLLbgGhCX+MGC97ospV5Xnn7uFhWybhKDp8pvTgdPYaq63BZVmjfPGaiclPltov/4wQX
wKiPGy5FChP0VB8KdaH8xPcJ38mYfMnBGNB8UN8W00Bj43Nxj6WnTRiYY1OtMiAAqew0j0IJF4gS
6gXXpuj5VHrQsq8U+jLtlGbMxDJXPCgXLeUe/DVax9iBPisrTjplHi78RcSBbB/yHLKt47XJhiVZ
XJI6zZRBWnS2NsokQsoBPzJytvAQSLonw+MY9nlmG1O8JpSmrGYAVQEnBbzejk9FPg7/gEhjUN6u
jsdHawzalGM6LaPbHqz1ObjOsmq4a3AU/Pxh3joWLuVYQJNVJKT0OdNZQN0Po+B3KawM4cW0u2Pg
y30A+2Fw/UPjNWCC12pQzFLmcAoBsAiH1iwCnyd14SMiD7d9SgB7tC55ebbBvUex5fu1+Ils2+gG
xXj/Ng90D/aaZnHkM+yAaLgbfgidBpjGYyp7o2wDX2tyTEMLWbA5edK3bGKp55mk05Gqxyu/QCKz
+1AroY68Awou6RGp58tjQpl6oLNvOxU+cJwLSWPKnomnEHne5Pa8ggsF/q5YYzDC2EFAL+fW8A/B
Tag7FW5E7noP/uB2EuYvxK2PYdO4S+8SMgFh8igROVLw/jxamF6x8kXl6fZaE55begyX4g1kCN9+
jn3eenb6J0akwCzBh0tFRHs9bH/4dGPmvfREb3quatpzg8E/DU6R7ZJ++wB9nPpcwWyJgbVMRDLQ
xzAnHHzx8u4Xd97f9MYbSsxAqhTItZKKkuCv/viwR10V0bUU/DmRKahFD5RalDRzisJgIATfdsEc
xhPsVRZ04wMPx0/1fxKuXg246FfMjcMXcgWaHGp6TEZmqLoP9Aj6MJm0AKoxosM/bsRp213KamhS
vn1LHiYpIkmtBZa4RrN9D8llAo6DwbpPpPeC4BruE0Y9N5akytkmeZz6NHm0jZEUqDzcZNCAzFJq
BcP2kJw4P9AnQkaVlF+heWVrCEFgzSH9BvZweO++OIlwv4cnJUyXbr+Z4B8yw3aWMWq76Yn53eS4
sAK+e4I9O0aMywdz0PUZwjLrFip/2mR3F14dytRuR/o7SU26KjoO09mMZApb/6Oienvz+P+fqtTh
hbEioAHV0EoOGR7SaxhcHC90+tSrLaqbO8uC4EUYckz9uKvCNGNLdrnQ5G0N2ifv39WXrlgLOKVy
MnYzrywllIcJJlggPLG3j7GExfTXpwc4CPj1AXsswfh0E4wtLX+ENySq21/uFwbxF39/daqxTkAH
E2h099At6K2KNyMRSUuBqsAgJvvF1v6ISFiyc/W+A26MG/q9QSsfjxdAKOvMA87H6EH0imiw5rCM
jgvsVd//XlKAtIZuhqfQ5hPAjz6tmJvXYqqP6QscMtSLBqu14K6RzERFQDmlAKI5ok50wJzbbjon
cJWdg5KSb8IlyduOuVenJp/yMJGUsB/+g/nbWlai1K3d2Wdh8zZOYoWWdKm+OK3cRZuhr7cL70Mq
O2poaGvlkQcBmGKULXGdwiuas/ntELkRU59Bop5wNiceuDtnCH/kSMy62A569NuUMLI1VF7S6tEJ
cYZgVXB2ylsMxJiTGcURA9yIxeT+6z78Jz4YyX3Ka0XnMSjvATcNpntv4erbU1zMmVCw0LFHdKnt
X6jmlDe5KkKT5zV+OgcwzAdHI63GB64faVe00AQoc1BS7WV26wfwM8Lnkb7IQUHlIGO/V0I6C4Zy
HsbgOQxjZu02nQDl6dqNgdqkO6SjWN/GqAdwm4PYB5MQcGqn8vX74TXRA118a2inOzO8ldbJv3Xx
ociNnjmtMWf3W8mxhLf8nczxyrdTsE0cr5g+jTcNzqCorvB+3aUY9T9urnWON4aygPd2ATXXvA4g
mx/L61eZbf/Q9Nr9R9zsd7pPIqbgvfS+E6vb6tLclg32VklZAMfetsQQF8jIPqYUY9WdabY3/qe/
2Lsuky2kVkTtU9Soc/Zp5iJvvh4DA08mBOztIVoDcLFvvL37nb4Bo7R/u0bV4LKcG5COwhYGZQev
qfuaqazBd6tum/A9/kJIO8dV99sKGie0c9EzZnCHCLJzgqAUP8dWWiPjLm8R+vZ9E5qCNj3Q4+yD
hqGaVbjPsQgBnTUuweepdoW2C64snq0yn9HtHNrPcMcZaihCJBpauAULJeIthSe9/4ZaYgx3Be4N
R4aJBm4BuN61uo1IG1y751b4YvuY1YWdPuI3aMbguFHa4MYnekSWuptu80Rj3Mz0wQtSwzs4VtHp
GlQzHevvnXoY6k442stvXgILJmFyY6tevFLo4obb2aq9rcxdgJoB/7+ToZ6UJ5b/ROf08L77oCJB
0PDRVOxWd6x7Df+MgSDQaMthbs0M4tIKG6+wuQuYThiuPrbpebtcELvjWjpk7r3lfGtlfoK2oT7j
B41KcQOTfPkYSDE7nNafoBV2DB+TxCvyZt4rV9/7Ysf2dvd1iJH+jVjwN3JSvsW10W8gNxBhh2u0
3Pus9VRAEUgDQFJfuPjkvFN+5bF/fjAa32tey8YezL/OOphs6IxQvGbU6e5wqDSY2uI3oxoPd86u
nb77rRs+C24n243uW+874a8anq3ad2dnYeOyGXGrWpx0kbjMaWHH15KnsvNL2e5/mAg8xvCUFv6/
DrmPdXn/kJjdHKKafY5ZUuBS2F2nG2AI3jQuMuXGRPakjyD5d/qW4TKG1QbNEU8eu9k1akK3c82y
+fIvL/XFS5fZXkhZZpZo0GOyOYpt1kLZWKsHa2r8QWWeQfdu9U8ITU4Fg/Gz5j3bsHqcmuWBruHi
vzQPi6UdjEebm1D9qw/+t+19N6Hd9jCoa+/9LQDdFgnBq3+acd+uezqRF1qPGCVl232kHVUzgJxe
u8exzJXGWC4gtBL2raUumrd7eh2MQQz3wedBFsjTgOEgTDq2ecwZTa62x3AAD4mX4dY4qWLvKsaL
XnXx+JE5sqGrf7L9zcHfMrt8wmL0ztDpb965KSLL5ts7gSRW3uaidrv4oMfzltuA2fvwv1+ZNHw8
Av78avHFgW7r3keAp1vdx06mVR6HIArb4TbcDXaj5kEdbwrI0NiFT1xj9vEOY+OG1zr4O0xl8XkN
L8eoCdr2brNXOmeIVctDi55DzBwoaAdPhB5BB0x0NwuLOavFafyd3TvaYufFYDPQMHVEZ3mvfSs6
/B1fGLN4NgO68RHmAZsC3qdzf4eDAz49u9DK9cmhp08uX4W6YxdCC2i8PR1uawuQYGe7FSKdi6sd
/cb6hMWOhb+gfyMxwfCuSEI6andXdUc9T76OANzwjgxQLBgLAX/T1MOOHewJvqomZzt4MBHqX6nt
vuqENnAfNai8vbMVEsz0aPv6Qc3z6yk4ow0tW9B/PPKUP3412jOUuqnOP/2jzC8bj2GGdZvcuXB7
C5/fyOYjN+IPXhMfpbXU9hFYmqrMcL5XjV1I6OHjHtTH4LQdv1itb1W31FsHivONjk/WbNsI9w21
fwf7KrbPsdVQr1dYY7vpH4ezv+PHq7A2djcv556PToKoib1DQ5TWZG/j59YXhTLOns6+a72c1TZg
JEOrjs1yV0UKz4Mbg3fmya4U2V/SYXyf8lmAM4ZPzIDp2cS3BhTJXzwGXMmM1GxnAJmV7CVCfL9A
eDVHDljhNwYnBoH/VTEZ8E3eBvDbjiD890CzitcSCJUZABixng9SM0idf4/pYCqx3V+/x8p1bCjr
dAAkbBYyOKsZf157hV32IH7AokXeskGj2iMYBo4FFdr0S+zhFCIh9eMza5PF9Ul5mzyQdEFaF5Oz
8ViIJuQOtKZ8IQ4eFopv88w5drFaEVRmDIgnxlSr3w6xP5KrN1JH/69C1D1sH50hsmHmPzQUfRmt
Mj3P0RWNGAsdVut166+GNrOGPmn5mL8ifk/oOcmSOVCzQPUhnLTXDqZkX7k1DBtcemm9xT13fchy
IsUFz308uBBaAeDK5IRN95iMoeUHY+KfGbP2L9AARHtxoUukPF5Ad4l7UowHt0nwHgarN+JypA0D
HJJAimDSNfi+3n85gfz98DNdvWrnH/nF0ohDGqX4BFfb4u42wCzTTG1MLBl07cc8z/OhKPfox/hn
wQgAwz3mctXdZ92LS9IvF5YWCK9XB4KHVrQQYQfwLo6o9zsAwx/MqhWcXGspkudhlVXOXzthquiM
kJC2hyccLb0HbKgarvE43YChwNiS9iyG+hq760QCmYUyA7iSrlbQzKru3p2HSG5JXUenEoKK8hkE
yw+GK20Yrcb8JP/Z94mdovRTgvNQ/dPVTjyAy33IkJ4hu2dOs6U+BL8Aj8BtP1nn5z4XE87Iv8Hq
HUJ5sX34J6DtzBdQDgKZSMmVo7gMAXbKhMcGyRtIIFAAf4PkpIsz/aHwSsulo6aD+siQCBNG4MT5
lJljw2FYXi5v41dIvxwWHCRgH9eVhfTT3fbX8yPtmqg2f0+NOJFnWblJk8lbAeY8qPGZaUPVJZdC
jtQaeUKyNPbdcjlf0cr/h/tteLx0iC9ft+cXUK6Bnc9jy6f5OiKRgFwLw1cEIqRpNyGuTl3qfJG6
LO9EBmXAxEzlGLKCrbnMvl6ykbegLa2ZvdgB4WSwC8MLVWcuET7wB0NCUyadfYg5JUM44wDdmYqc
T+AzVM6fK+mJagJPcibiwm4kg9OzkNhCWCwZtAzWP39oQYAn3VeJG4azTWZcpz3vF7bHI15my7iq
ZBom4MD5D8EQKRxD2r2J5nRH2FWO8NdR3SUoI8QcUS7h295FTNfXnAYb4iXoYw5HqS7EqfIz5NMg
4V1zbXB5py//OF+lx7uoW1LacO1d4ChZOfbAxm1aHHDF+J0mseTAEWMZlAAqAQ4zB3Rx9CwEEQPJ
uoJQsmgZe4jkbPqUFeMzCxTVS7b/gxuzBtX34e+kAJbANXqf6+zCJAlhX1o3FupWx1NyOkkORIjU
3jcHVzUB04xumT2S8wiqd/WELwJJtUewgnB2cggotEnMJWnrQmZV114vELWd77CRs14Ix0ibjFRF
rSVZylA9hJ7DmHtNg2QMIZ472gUsai1UMGiqNwFhPwjVBCXgPoi/02QXgQ4dfevYe4DT371Kd45/
LJoLbZUDVNYeYJ+8VRCatqqFF7SXU2kytFKfnPVIcxccsMPC1PGNneUds0GGjd70CeergS7QPHji
hGThwDJdMM4uztjAgSMi8g3jheDoEs45RgJFlgd0gGTj/4gKD51rhik2w1YhfO9WxpklQgMv06LL
eI57CoPrlnPEtm5lDPlQr0/43Kv5RZ00dbgHxkWdW8EFy2eEnKZvntQGW5l5aB2j6zP8ViENC/X8
rQUIY83d4zm8dTDdjPVmZA0vzZAOpMr5or2D3Se4viLz7MrrWRizB3dmO5+AKzQ/xzbtxlPBBsIx
GO7robeD4K2lzajZ15DJdTCUGM3TanB74shhh+fynXYyI6FrPfnf1T6/P33pCDu9W3Qq8fXJH/Fu
tB8iXm4OKrJcKXm3+W18TCjXdCxdB/cPgPAma/JD2xwf6rKVUZXvVhBRNhm9F53pG4lLK3wGJplX
1vi5av3d0TBeYKS4vG/+Bz1335/TOmFz+1Rc8WdBEUxB3OieiksCKWoOH2GytV2zCjoZLYO6YOW+
RQ2zEBKEDpije0KD3TN7d5hayrznpzCn51lxIQANrnt8nBGHKUY5QLQ4fzgPwC92JQyxu2IbzGZz
S+47bwlzkQdz+48+JFubKOzXbaGgQzzTHFBPKN4AYm/Y8hBiNj6oPgXpXnTps8WTnUvCcwApgFw5
8iRhrTngBA6y8NiPsYvDnw+rFPZMBf+PMtmRir2HJg9jZu/H/cbRJMldKvgVZIXKckhqyxFLCnVr
t4IzlZgybM2wA1QWUlQMHFD6ONZU1LXA+kCeUNFhl0gRtSJwC4UNWb3kqOVsstpvajlPiqw9XTON
84XdSPTndNW+UXagn+pP5ZhnSCgSXFeYB0kJnQI+gekZAFfMBYo70pbsNpYpJDgm4iMgTMZoIruS
2DIjXG9PEFz4BUxgFww8hOcjeysNlZ/+24OC9xEm7twApBSbizXvjJ2NIIEcaYrJwcBLyzQyzPRe
tmSGBdzH0CcCRfQmrDBocuVGc4DAym8fZ/CfrpTdE9yeq0Q6NzYXkEhytKhTaId2wGyd+WnBBCUE
sjJr0gNkUCS4JAbHHiJWorVuQF0h+LDhXEaL4ovzKpvusmyPmHwXDdIuyew5kCzARkBEZo1KlzqQ
KoKl4yH9+/50EDyAD/RQpwK8yoDHeeV+w/W6DmX2LfngSckHWAJIgc+SSMf2dvyDCRnHg8vJ/YdY
aUps8ZXfG2JhkX0ZB1K8AcZRyeKLMqZjgemyj6YC74OS5XKg86GDZXIHs1nnj8hds6AZwYTAXwkn
hzj2NSpw3F/mAumTVAaKzeFCOjFcxnw+BMjoZM9oJ11aNdTyzdw5DPArfdJwLjvIW0qrW63npnps
1HzIDgRHgdfg7H3y2MTy5J+WNfZKG4ZH3ad6uUbHQ/FHfc92Sx2HVVhE28Io4dWiQEeoscOwp9Sj
+/hYHNrB7qkMnLtY0iTq0oJhVpeeFZyEBkgyeMY12HcCbY8UhzOzAb3iX5FfqcuoIGu/8YzeDcX+
KrllnxDZHJMBzhkOWVgzuHJwI9z4PozvXSkuIYUwJQUPRQa21B6+TECpNqizhaqbH3gJYDq16439
HUz3n15dGNLrrO01R8sEOq0u5RjgMCoVcdkEaV57Jiwg/6MjhwkT4QLyUvihMLI5A+sirWIxS111
56GHfZX9XknEx1I8shyWDPKqBZSO+WpD4Cjfyju0gJKlsDR0vrCiYXvE8VvYKVI8ZDYTFGA9KU+3
ngCgs/s7uqJYQbL/4wnb3gs90Z165v4O5mBpUzslOAD5dAP2n9NpK0vDu/w9mc+2SEroBSYV6DpB
qZvVI9SBirwLHuuh3TUzM77T62KvgdwNSs9R2eh6AfeoILC7MjDPirAQwyau5XJ76YgvW/+FxNou
DuM7PrcaaEFEK2mAPb3CB9hAVhVzIppBh859tlUj2c1qoExbMKVrBsJSPZwT4g3GPWJITUK7VLTs
o+51SKFoTeYTqMduxeqX2XHW8Zc8dMilx1C9gpyyBTI/6wU7fSXl/tEDl1oCTSNeCrGFUtw8Nksh
b3HJ25wOMLQ8EXTBzmZmst9itAlVL+cZ4tjwiSXhdnk2eENY0BkOFucpUyCY4iyZn5JKilxsmOeu
voGoQcnXcqADof5DVgYJnDEEpDvoZw81MEYPUqWZOfEgFBYzBvnVG8bbyZPyfcJ7Ypf/wfG+z9NO
/DRPMWUxBWEKLsuQ8tuneDKdBuinRt9PK2twwnGfzBuV0JmDv9X2mze1zYlJTOruK27+u7TVHYxt
aMNZDo0Q+d4JyxpL3SLO79F3AiKTVnenbfpP3AIT8kaoXEiviF8f6PX6xIy1QSd7pR2YIfFhsQkp
AxC4neIjlI2EciG94M2Y3P46psSe7Kgv2B5whXNfZHqEt0jLbg9Xy4BRUzaFZyDf8YDqHZ6roOJ1
MEzIGtFx0eyfyzOSfjCQIeVMawvyRf1r5tXFfaZW12BNwh4CKTkAgpv9R3AACncPhQbzF2l1uUu1
nHewL9mWjmKuzgQLCTIk3jYlohinmN1Nb1oNGGnCsnnGn4PCA9xIDkW8Tx/RqbgDeve+UFJjjq1N
CFLKs3Dod5i4nspDWE0AwE5hNdzkNUggBdWU+qWTWbEAW5Z6gmiGmwz3GyDWAnIJDTta8Ivm64td
sRlSje2Xz8BI1ndCHSB8twdnOJx8ZPcRVMMmSHnv1DMzRmCbr3vvfjZQzc14kz3Si6KEBwjT8l3B
C+LJGp7fFLzuhmkingzhZrId3uL24OQ3MNXGwCRuTD65NqjLQ2wNZT5w3kUX7hcOpC34Si1lJJ1e
J5vzM9xO6itSc7QUbHO0TQ9UYQ+oyUMjeo0hhi4wiula5T3CA2bQZsHUZGuVu6ImuoTIYWxFCBHr
tsILJWYHQPayrLtW105p8Oy03f8+XBvj3EPvEW1HHfVIqSBD4HfWxs2pUvIUe1VuAgncXL6eQ2Jr
UmJFUFZxDiUMQtj1KeCa/cOo3T+AwxzkTWd2eIj5kWb0gYaYsMLxlR10elgAwXBDpRwS8ByaL/fR
idlQzLN6c77wdgQubrWCGiI55lQphIZO9sVQxnYfpNN/fbsK5hioNw5qZ4WsJVtRAjQojrnDz4hf
eHKJZXjEWj6/OhfgilPQBPgz1Sls8fZYUjsM6RZ3pCgGl+WzxOe403QqnIDGTACcg6WMqGFyXkEB
MJpuoxFsB0CHlhLYEfrjEncGqN2WR6G77R/iR4RczYwv3X0V7YsO63GOa1n/GN91r5Hsd2ArPkaR
u4eah212gy3UJRAQnnGs0j4B67rt8bQeDDDGAHsomo8typszaRIR0wXY4Y1a3XEKffmsNYp9nqJ5
FxjgJpkt1EjxbQlO8d2AzvD/zeLcf43nl0C/BCi+OhdfrPr6+NAwoS3oAsJPbsfPjPew38m85WOp
15hJBcMA1gX5HQ1Fx0M/wwDjAIO1ckEqqibu4Uhk+Hna44Iei60KgBq54nd1qBU1wb6vc6SoXYb6
EPOKjrulxRxssieJzHe2/Wu3DvQE/Tw1etWnxS7o5xQkLqy02UgRyEncjS4KOxGxC89PdnF6ubpA
MYbAdkVqlMSLU8BWHmFR2MSGlBVzE4yAb/uEHM8Uuvxx37dfzuuPMpeIWO2/47cuDiuYyn20NgFP
q9dJDHyo9D+MwlfSdurj1h+bIgz8vJ49V0dVZzfREOmhPubQ8jgMORI/0F0hImX43692vpEgh9nD
qriFEoLCZNN/qvc/fCEg21WKH4z5biR37u7t1T2xR2Q+4tbogESSy8SZXsYaIimiey3uK2j3h/jI
xmCLKhRFq/yXN5Fx8Qo+2ingtp3gXv4dZhske1wVTmBRvwi1iE7JGO9zDjnBaKTqEAtJG0ZkwnCV
eJKAl+G3fEJzAErGN1D0x/xJXh0qQ70SxZSeiKE2L8H+cac97OBu3hmz4dz6RCb8PVdEiifX7u91
+QV1l/uMgxs4KAotrD3+ThjVnFaaJ3/PEZnooAO21xhU41uM6Uz58I31O735uHZ2mYGIqeR8PE8e
bEJyZzCiWhfkX/Q2GIvSJqHvlcXhWb03sipSVoiWQZuuWuMrzgcJXsjJ1ttBBT7MtupZRXycAHnr
H6/N5TTQ8x3hWjBmCfh7VsPgMLu6KJG4cwQ4eXqy4VLyD/qf3NkrV4gpe41sg/XFUuLJuwYbyGdy
K/i6YsXwJ/lRfgOzNEQ3hLZsZlBdVnVQz4THaYyNhI/V+tuDFeGF6p0KoSxuorv3iVszum3cm6Cl
0VbC0u03V1hLj5A4IyKyJuKWxmy8RW9SeeT+dIgT23S1VL678moaIdoXemrUBn3AZ4UuX77zEHcS
tE8h7ceBkpO4LnSiDXdDZU0ZwjfIirM9bSnsN36OvwPCBWW9RIimnBYXiu+S70hxXhvfswu/nbl7
wBXDGpSENrYREUfiowqzmPdoeNbkk7apqOrswPprcaO3Na/0GKNqo9DHNsSOeOH8EJxWdOY8DlIn
YwIPUNiMWHNvecD+DsGuWxGAxUPIxRWwh617dFzyGbjQ8r4Okv+GnALqFhkOOK5wIQOjd2frgBR9
8x4T8YsVDysWS/zmr78lZHaepmtXG7A9sDb2uUXODzDBjC9NrJloxKy/J4Y6VZ9nF+iNSszFjt+V
FSBqgqv7is7eI5+P2flmfAw2Irxqh6KNOP/ZfFLtfyydWbOi2BKFfxERigPwymZ2FucXQ8sBBxRB
FPz198vTNyq67+2qU8qwd+7MlWutPFznF4JYMf4M08M3hE3golpWxoERQntqpViYk1jNUXRygMvr
+ytAD+WM+TxAett/QiyTWpSsx334BawAxRrnwRHCruDrYGLtPaHSYc5Dn7dFOpy478F7Th7J26K1
TCKaqS0dxxuWrk+CNbnxlnlmMotS1Io6cHdG/ozGG4Y/AYdXXS/hZ1GUnD3eyb4LsMdEdKLMALP6
0dkDKXea9Mun51huWD9z8aY6L0UMQjYNYQftPe799AiGCVU1DoPM72qNtZk1zgYSuXmvRHB9SZXA
r2zD4DyC2yaBUcwrJkR777nYIB0JiHjO8MfkfW1CP9GnSWhtU7TfSf+30yff2gorxLny6HgGvQYL
iCSLmwOUCThW5E2NvqM7T4kGgMcMJ9aLFRIQZfmw2iASbe1qt2vYRYwdAegk8y6cbPbuixGgjDdM
BuaQAU/yuGDMavDIEYT4RQykFbA3icLEy542lkG/7AqegjHeDvkGgEdLdL6j17K5JjOzhZBYuvmM
Dq4YfIWjAXCILANRKZiMU4Nv+N+0IMjubYBpsREq1csV9ON398BWIMzcZzkCfBi3HhlIi26rSxuc
cP/hX/rofKHlYyi45GICj4nyHC+yQeJ0Q9J6LG7xqKOasXyU9YsCxe4/8cklWULkPzUhKhqM4ia8
qg8yCVBZeaNzJi9O2r02nk4cKE6CeeCBJdBaU4yL3sfVn8LLZnPyhuifiF7AHh8/wXgsxm0BuzTY
Kd/3pyn4F71EOJ3UwqziKJi7Nr+feFN7jN8qqDQMLTiqkTv+d4Qp+aDfN4SijEknNo54p/yYPACf
eztPaDwPSoAcYUpypqF8QGkiLrZ+I8RR7K/xhUwYFiAXNYnxCEVItl7S/MM1gnZHCUdaWpLqsHgG
KO/ir4Jnd/gjuceUfpX61YJS4nlGI4ifxZtJTRNcgP3pB7fVZziMwP8EpQpYtASJJv2bJuGiSWMU
7VIfFq52A0a7zfo0whA3AO7DvMcLZg74JWwsdHdIE5VApwgfiwCkiZoV7iNEKpCZaMHoMaEOR+aS
Lc0fz1jZ9Fqu0YeshtsighO7D0YIUxviz0t42PldEQna/csavQtmDbTKrMEShy+X+hs6PY6wFmpw
T6h06FhOTP1+eLQ0xoJz5bRlYaVqFgZfjlAraSmywiFLBZ3xJHlynZNJNhcQlqvBpodc/c9+RM5M
YEDq8j2gGfq/eDjsL5sbxGFDHjmoiqLtnw3mHWzt1mLNeRBkl/OTIX4EBZQ1DIAaVobjJtP1ENEJ
vwtRKFeBLDEZXv+W6UDtK7NLZAlFT8x3Tprs0B8fhscav3rZhT6Q1Yc8J+hAxmc64nOKEgnndiEm
ADyCHARD7OPuNr7ojCJZEwdEdnAfiBsb3on0hcy7w5P0OI1LO3Y4d91hd4XxOyUYLaXvkglwooph
4fM1oKFzJazmZLFm0UqIC8C66bNiiIsRxvbhvVPbH8M1gX+LVZvMZBVcSeG0IEEaqS4kbQS0g1HT
weCROeXUTjKOneHnl+FK2HylgksGY5DYP+efSJUzIQSnjgU1Hbr7PBbFEy1MhwsQsc0vkjUKnvVa
K2DL3gLaeO16yXoDHWRHP9J59ur+ME3pDIJavgdoacgc0McAfWAD9fSvDoMGwikt0L8OFQcUZyhJ
N9nA3+umkh2wEA49NA62d2/Ze81GfKMgxUoj4bWW3SwniXT8z5pDf8p1a1T7LEwMTQZDKBv8nx8i
sznKI5zn/tq4R+lTsvVJ1FkkE0jzFIr8YtZvom4pU//+Hsqg2GGLQKMQBnwAi4oWKrqrnsF2V4Rh
/O6kG8CiPn3mrJXLaAISKF9fKYSIvAYt2pmJsxNuaIM0EHs5MmJSyRxLFoio9OG6AfT2hVtF/XGN
sIBgAM5EjCI9otPjEQTFzJGFTA+SB5gJF/KExgoZByeobGjBDGUFs3z+rV3a/kJqlFhG85Y459pu
UhP6pPdOn1LUZAG6K6IZHAbgZHQSASkL5s8cTWQKkCvBraCyKpGNie8O09sDlKhKifcROTqqIOkP
nkiyaAgAwAPzMkYRfzsSDkiRh5M2hv+LH4FMIsOgEBoHNlf6w0P5CouZhkHB66gvDoJ0egtjaIHT
i5LmpTzO/z/V/wAvV5kj2NMwgKXv/RA7TgBJdP0PD1SHndmbqxtGM9Di/TjHFs3FH1nRaKhFfiZ2
qBLUJjhXgtRD1Z27LsU3irYhkfLmdPfsDKKlDxQf5PBotS6BmuiKb6XYc/XNeAkBYUd/hUb8H2SO
7xOxOPW/6mwSQY1Rr54UIPBpLn0nFMEWkwHEqBeWdiR2C1vFANSHG+1cyCc+rf5Pbzq97sUCnorZ
f9hPnWN1SHkWsSIBK+iKw2FnOgaYyWLF5EWRgx0MpASK61/mbl5jvy6mcAdpnLIae1wxQZukmrcr
WnIiBS73vjiG0YtZttDjCKMmfigSABOpg9EvGXHHszbWUq1xWDCdjstw7cyd+sxSglAhhmw2Mkto
5mK3NTmx6YG61FAPpM0hFS3LU9KkJ0UIuR+N3i9RdwF2KtqcIjp0xYOBn4CBTF+Eoe+rBRfch+oJ
nTI0ocPokGTWho9D7lnB9KW6iOakP6Xa3TEs2MXRbXS6H6XFTkkoSuR7n6E5Hxsj5RVHF7xxx0U4
LF7rP5zIzzibY9oEnLju+3DvucWmPAKxG+T4ljOlB/eapIczxocixLZBddhHu0YlzQHE4uXtczG7
obi5f50fza8uPhyLiRa0J7lTrQzG+UVMnfARCjH3nNtFL2ON9TfnpRUqMvDJY3AK7i5uZoikVmiW
UbMhdlQwhIPD92wHYPdQEtFy4yl8El9hWm3VTozj7105MjvqTgNDevTMHN7OP56zMX1RvjG9OdiQ
PEMgECeB6uVwIB94wtJgYgWVTXt+OmENIt8QmUF0G89Njk9RHGKEAb8WMyo0eIiHEGrwZAz3S3m+
xkaewJjhi8hG5+PwQ34Z4p6GRAGPPHjYq5WHq5xMaOeMSHxnokg0Wu41yBEv0b6pYV/98eNjohxo
BEQCEwVTs4DmzZHOMpiw/SI5UBQeucIEqU4kuz7nJy8XGw2KAqYRw6io8duKSPDR159Ecv9CJYwB
D7IF8A6pjgCpOXe/DvbwJJFnG0LXEoXGllOKbKn32iO8gqLQHcAmaPG+HIdDa3JxCBDMO0vHSFDZ
d4ahoIFxhg7mLswirOXG24bzT/ykZD/uYuqxycKY9YIT8hFJPkk/HJIqujOre3/xFMpNT6+RXMA0
J9wx9KAx42icIO8pREXWs2jPcpSCX5gkLxhP02mN42JE/nH50GH1jYF4I7YhR48xQUTfXjN2pO9j
5rbuF7gGksTKupTupdDi1qRYOx1uV8QhgJos9+hdIpgQHzX0A1K1wPQU6Co/xrSlcKigDMdRanhn
5CUMrBc4K1CObW1eTSdzq0nhHQ0X+78ltUIbubYt2sKBV8LPSzwzrJh5qNqhDILZesvGv9eFv8yb
oQMRgU4homYKcZ9qgMwp20//+R8OwPtwfQ3mMY02yTNFFLBY8CZ4Fx5mDAPpjUnrmTyH9AqvAobj
rmA2HfBepU/Gi+z/oGjA+0I0wM2ARWyxCDEYNeWSilO6g9ZIJ6XrVTs1p2XE3JEdDSoYXTTBLVtG
u+Fky/rB+tmnZ9cn0JxJqsNzBMsqRPSFcwLaYVIa3PWw/2//g7yohmK7uIPiH+O3HdNWnwv9EBsI
GHgfk6rmyRx3qgtmK7NcLmNR38G7kIbynIskI9CnNGqwhaFek1lsu7X7WPTX16lpt2pC8Pdff6wd
xyLT5bRGKMuikGrurrIOVA+n47xpXNNaZsfyjndwbvKFQoOduZl7HDNSyZ5W1Nj4TKKAbocg/J6I
U/oIiKK5g0ccrUbm1okT6i1EAErSxgO8cvQLSaiPzS7TZZazECs1BuUEsNL5rS30K5FBkzSSxJEJ
Sxv/H65I1Es0mgUxIZaxugPi14QQGVOYupgrIySejg01Tvs+R4XlYrkGFy/AUol3CFGSskaq407C
XwabY2cjHKj9gTPQ1ShsQcubXkcwHvebAU4KEM7QEAboCQTiKO3faHHoTg8HyfZpkS4nCCzJYLNw
xXPqJXPy8cVgBaWY3FBk2+/JZwoYIg45MacOcsMBNq0jhyY752IMKWMesyAPE9ppN0SSiHEgErQn
pKkGa3PQ3cEBu8/aEdyucHaP8cYF6kcHgmqRwsOfHBBs98igP7lDW+6qgwZtkf1RZE0a1C5IlIEA
BM/FqJWTFgxkiNJOavLGZjtfDdo5vn2kmlLKQaGgyJLVhfWMCGMQX84pAc0RBhd/vT15DIUcJQqZ
GjDuKUA3COEhQu/0cnsTUsgDnnvQSgiJtNW2K0kNhTtRC1BiqnYhBaAYvz3gKvCjSf98WgxuwyxV
G276GVw4bQuyLm2SL7qkxl27y+a59Mf/TOc8QL7qYJI+9pecg/QsQesapm2wJRvO0NjRbIFwmmI8
JNQusYbswIrgvkl4/ozcSlKBx4AG/BMvS7gfTHjBneGj6hEzc+hyeSI0p1no3APS5HXrJGCAi87o
xF2QJhvruy9AiwS1xC7HeE2TVZFa3zHo4V/XRZvUfrjGV4rBhVSScM4wR6HQisn49OlhgqcRSMEQ
6IUbxYUKPs+Mx+68Rf18CsBzcd70qUdk62PJ1SHv/hJxgYdIC4Zvdyk0NuRmNNqhVkzjWDjFtIoj
JNNiHc7NMlbk7WGcxlGRKfHXwZsEf2l08bBFqPN6A/2Ezs4RLWnic7KCTl79ItD6/KcV/Cjo+3ds
+WUI9HZSqxunpTDxKNZFiQxKf8LaC4YaIalLDfU4Q4Vu4kk7M6Hk9dfLruMfzXGIEt6HYiw2zFBa
mwPuluQXQkbQ6yW4/Yvc8Ko+5GvI1D/+Z/qGN8B5id+rSyGOJ8XLwTkBSOVjMwOIQ4mMiaoa/W4i
yQOZPrDiFy4o5wxHnRh/oGDDsMX08A4E0r0PrkdF8pT7nJUPFy9ASeba1PvpqObf+NDQKfL9NW8i
jsnoEQfLnBvfBjsVTM+IJNMiQUhna4meJAwL8Jjex+FwIAYYToesgmyX+kX4ulj4FPgHQ/aSmkc4
GUKEFiS11747nIlUR5RG6Qijd4HxT9zGX3ahE9FIfohZY+KpPb0v4R65LsuXJIkWOl/M+iAbPR1O
8tT+nHRwbjHEygadvzY+8Di4tq9ibIX7nyn3FVqgEDQROX6IMrAEjzF2j3wStROHc4lb/QHfL7KH
5mjxhuTRYuolT/NEYXOfmECOrGpaYvZjI96fyRccx/kMMNLEme2vsujGHL4sdfLEIJJNQVgaHA5/
bugXTBwxDNAE8xCkV+w10x6VugInAqARoTNbdrjsICoEcXUU9gmW+oPPIigycCWs9WTyIqMe6MQY
1mvQA7v+o5rNSf2vbhdnKioBaTed94cU2X6PnyIcrb5sSQIbSJNYam2sFYXfcL/BzGDF45rECOeE
JUH6xOMQDguHKTkh5OBHiMxntWILQZkRt1dZkaRG2oQsmDVABQX4xp6lgSHEMyBM7AVQGBNJIkNl
rj6Dr15i/kIY89dE0GXD4wyPJfpQnXOUxlEMQoZTE6Mgh+MxcCEeaeiiYbv/G4sZRqoMGeKXqsZ4
nD7UWM5SudQeNEw8VIkZrO+IabCwswOUJNG/Y/fgd1yfKgunEHgYRFdevQb843DcCjDHDho3Hh5r
W3SznB6SFAMMYyQ3gKOGzRgbvFf24AM/bTPnDCOrXrBqOD1i0C4AJcWJq0zvrDrAyGDm3BPLmE19
ArSR1LPyyELRX/RZQJD92cYyb0vGFZDYUspxKdI5AnJzQNF48P5konmPfwsQvpjUBsegYEGSSiER
QTJhDnjjTqaf4bmBPDGiqnJ3OfuMj/JRSeH1yXPkhokqrN7rHw+Qx0TNhh2E0++Lm38BDNmc4uFY
wmNX64j7iKUKhyCGLMHdPYa7XQ1k5C7BLZekuAQSN76CP+6+NBiAHagCMEpcBOKugUXAaBT+Att7
IcnHLRgZoku9xZor3Q2gw4j0IZ2TQoB1t11cDzCpHPTOC07067ihOG4JINqDOxtC/RazgDsWBq8u
mR9x+k7Z3wmJxIfzia+SCd8Vcz9N38HAiPILf6Nsx9nHj4KoLBqQBHGA6qN2w4qkldj7jSdBYaEP
hK6t+8jZ5NIGECl4nbxlJbxCMZbAPBNFeoDOV3V3MBsMRVXasX+hZj8Og43GB6IMbjadhxwFuywc
FPa+nM9GAzRP9urlrij//hybBgioLHufBqPNx9kYMbdIbz1VeCksUJazJw9cws97bRm/DYkadEKE
yoBnHo9rJiYzA7QCIMKN6WEhczjEyLOy6A+28KRgydgOwABLDKA35+dWi2aIlwGQ2xM1N/v8Iz74
eEIy3nzf8rx29KZD+hp8E7K6m8VUAQaK62rTbCtmGGCXX4ESRO++WbsycF5dZxDgTzzlu73/DvFt
jWocdlWDn7ZWzyEC5oa6FN528oW4Zv8s+0HBX5X8QJfy2i53xaIdJa1+m2AEZBR+ITW9hrpiWPkZ
hgbU1XbuFb/g2sJFyu10g6+y3urexxYLrhufx3imLfPaHhBGTQMEJ3OY3EIa5JTJ6GkAg56ZcGk/
VmDtHJuke4525yW09ejMsSjtkd/q+3VSw6ku80w/PujhXObXO8T1BQ/2GtSqhJ4TtlqH37fXGiWP
9bfalLn3WdVRR/NWpduIMghGk1IbQxowVny+HhlNRx6ONrrChn4ZvfLHlxYvDECe3/nXvZYR8v6v
04ExY9eu/nA/Z56ehsvtqaYQYuJIEZBC0HY8oJ+lfaM+IfZaTBu4yNTaDa/kMSYuu1Rg5KBfvu3c
ob/DMAmXpHalX8NqO6rMkBwkdTS9/zDDKx/Dw2SmrvqsmqPWiEaY5uDbXjP2NoMFhq8uQCmImvv+
8N4AJV5QZqrVNQ8rj+WTJNMVifLKTPgzUxpelmV3f0HX586sv1v5uboqpt00avbftMkgmYYfi9HK
we8H6w7djJ1tIz3fd+yX1r/RicWRlDg3+azKr8OfX+pREt7DuxnyH1bMNRpzfhahecE8g37Df1/6
F6R87Qjs6Ope9rRbH15lnipYWv33Wr8OWH0G7YmvHl60Pi1eI+wwL+9M5k99Nyldq3XE4qOh7m/X
yB0Dsta9C78EMViXbXAlFNVs7wb2Y6TDqumxNDuMP8Mh3YUkNNjcw23NEvZZ25VjFMHz4Zr+Bd8F
k6tzjNGHQP4bvp7DJt058sFLgrzixMARCgbOhs3mNbRE2c8YoVLJDKfKu5iK9f51WiODsb6AUuzL
nFfaMn3izR2KL6+ptd08745+d/Nk3C41LEWizoUoWlYj3Ad+70FRDK/fqNtavarRV7h2ZkqpYcDB
caTb08JE7mf47c4kcxrf/k9LOLYhPqKQVK/bIKPZ19/i7UDX4K6B/Fo4uRhh7mTtaeO5uJ/db2Sm
vVui0mukJT0tj7SAvgd6UyRZ/zpNR3C87URnZX/dy7ShssTdTprVMrlMny94ZK9uzzq7RXOSmopl
2smZomaxqc3Q6EwtdiZzmxPa4SjCPJ2l8o+HPTh3sW5hP4kqASxXboTmJpZIGLlTlfW2FacnF0GW
fRFHUQPW96PjvrJh1nHfZkAUYyD0VFdv9EdeIwl/V6SM1YF/rt6P9qb9HhOrEK1aouThurabz7+O
SJCBY6yZCUih01InJY7Jq0hMacUEtGJu3yMpGmnJY2pOEaq2vqrbCqVYky6QDpz44zxhkDSOP/hi
+/tGy0cXDFBrhw/TDm8vm6G5eW+7BdnWYx0bPoY+/2xK1cY8WxdILaGdMyjAbZkBDeatr6svGj//
SjfZab+nBR36XbpDsfd31zYBP3OYl97uZ0zpQZl4zp1+itwngzSqLU27yw71v6gUAqNLzmwd51Gx
JV1x1mKxblxIw6U0xd2VImXSpcW4fr9N+7x1nDrxyNSK/de+/dmafuZ3iBhnChqRBUe1YzFnFSfv
Ha2SrTdGkI2zFLY3BobKTXd6vMngZ/Ppne0HM5M+KCKRR9ofeCT2LOQPPz2mQpogxU53bV7tY2ht
1dQ23HFfX+nMj7fXGJ0/sJtkUpYQz8WEqqrIqZot791CO6N20JKTINP99R9a3Ca3xloQSyMM4MXo
lGpTvzMUUxCtW9hvZerlkAalq1bL7yQzEjxx+MxOgE3oQkEyJ8yIhxYoKqxdmbjlGa42VulONw/f
hoOLLr1AvcLHxO/4+HPB71v3Sa7OEC3WTXLqt9uiBrBvWvSkrUYH688+31rnjLYrCzs5R69l8p21
SC+oZFrtIY4bDBhLyfctw9XfQ3gteAJmPm70t/ew2VGWWdnlb89UXcNN4D0gQFn/3qTTB4bMzWFR
wc6k3qCRCf8NPLHJwCKmDofmbaBP5YpsgmU3XKRbl6S1O9BIMJpj8AXYJy+RaF5GwkzLIfd+AHFZ
B/SO4YvEltFn7Qv7hraXyGM6R4zeZerg7g0yxwvA0PVtqV3Z8GiNSPEDgQvwAjC7+kJTYFf8SPZz
b7vjAHJlf1Ves/bgDmNVhMDRrpEpoTBYtSAeGM6PUs+tTx9nwImtt5mI4L0eh8WrVt9c/RBZtXCC
KVrhnfqhuvoGBoena1dlVA7KWqc5+blGJ4QkPc4A+M79+yTP4CrdRrl/+ui9V+bws1DIzSuMqtY3
vNFBS9BRcASHsDpE5NLgLoR4xZh6jZFFEJDibC64e4Nez00V1UKHEuW+K5J87Rs02gHNZyhcGPyf
tKsLqT+HjiHGzwVkItsR2zaOb2d/sTu9F43pfIuePQFsz5wEao5dPSSFaqvGgkO1tkHQKvLOFyW5
xae9aNpMT0lUi6kKL+lIlYcBHRXYjyrRmrVmJa/07dHGMvEROJNHGsyUQa8dZ9kk0TYtGGC2NeKY
8uk4eIX9rewRuYndJWCDnoFOTMiHkNmZ4XZC/oXuAu5HYcOX3Ru9h5Nn9v4x5kh/684HtM0IPuRx
uWcAyjdIAb+7Tbey9/pR7ziWprqq/M3fVpCtb6BqtWMEo3Owyfur90rqZeyz1h2Zi1fszyPh5tC/
YVwoncbTBerkPsAV/xc8maZttp1wNmNMBFgpQZOQcnwzh335pn4Rg8RhuoboV6lHLgYdAPsN9/10
c5yG7TcbRncrAPGhdVpfdZ8jNkKbX+W2JYbU0WU8ZO5ik+nWzy8gNDHkdsgBZMqz//jO2dbnGf28
raiGfjdqHzHnBcRlxwOAI3fJg9rCKkU/PkkpsbHIVJkNSE0H+qw1NZ0uebfimumND+RWXniS7LG8
hJUw/ti/qYx3Whe6vUYpcKUXZwZzKqysUqe6qaAIcezgCIE+EAgBohx9i/d0mOPpjtgPlwyCGsPd
B/9+EUQVbIaIh602sk30UL8uzO9s2DaD28/TCEQ3cirnCdeafKeZMgeKAd/I16FQ2W6Zz7Y49oe3
85jRrzR5obIwqZOZp5CTXQ1ioxayoXPoSeNbBsN0nhPPTQLB6X4bnmI2BbokoL0vmAI70OhXFB3X
VnxXrbWGnTyzyrXVK6go+/37pfcpZ10mXdhfEk+WeZfTtnax+usObrXKGz09Gb0SIWO/Mnd7G1wh
IMdXPy0o+Vrn6AQ79zfFJSifoyIqq8WPMuzl8m/tHLIdM1gGaOPh8v0IbMbYGIs9Oxjqz24Mcy/3
nqmf5QFp5h0/GffLXMdh2VwnoW5KyvYzQizefuHjsvlYA/JGq4m2tm82JyRlF3tT/9yNleBIaxdd
dlHLYVrA2T4PzNIFffoATEP7qZm8Enx6jP+Wk+7CePe84KfSaFaFo81jNiCdJG+H0W/e6T13N4Vr
sDV/EiI+qZc+BFS/dW3yJgq6EQVMET1gMoGf1o6O2sdwLw+Sja5bNhQfschXFvWenW5jvTFosFjs
DIcTO6fa2t4d7dInR6eZbf/ySYPNPPud/UYXCboGeoOBASTVqGnZDXLwbcx5I9PWoEguUilbXltn
i1T86+C13Qjpx951bGYiAyXe6IKnesMawJVlNtwtqk4fyNdhYfmtE7PHUujy/5Yd32p7bdPPfyOo
J53UaYs7BoUX1U3t5q6Gjq3twk7tG+WB8LLtmWWIPfTLKZpON2Zn25gvnElVkA72Lv8itMWML+PA
rdSLBhu02RTc831q0PeBYwNLjDhNl9rniLgOkGf+jowm8dj0kIBLOLV0IDO1S34izxHfrEmvGVMM
ez+TG6OsaUB00zwSeRJoLV4kpbpdo7cWlrXTpS66kjFfKXDWi99DdcIXl179exY9I8w+IVI6/Wxf
4SOTJM5fa6AZY/znQg9m3IFVQR0wEKUjyGFm4xxw4vgSKqRJ7+HB+hubbSiHuR4+y0Bzt+t7fB3B
g2t8mXViNdS2izG65h/zJYGFoafHRtjvJAzlg49RTf91D00qisCE0IDlB9vDDqs9fb+Qiab+J2MY
IHMVub7MbZdh0WSWj6OfnUoVbfdBg93t/AYNqvQOBinnwVWffVg2T3aJEb4vIT9pksE758Jl1pt+
hNv4C6z0+CzcgiufNP33a188vJcGcNQ52zej3w1rpgk8g+nlWNl3Z9Zc8tuuVjDH+NdrBmmlym9Q
dJAU2lU6eSk8YzZlm72l3iTnXxfng5DDCSpimxMA+ZJtfiY/9CYkAiicD2991NmURVR6nc2dwS3U
thgrolDyTGxp/XdDtTEMs5y06XXfzuNDF3SqNdSZGIrQAON9u+bPudwCvUdnUF97OKO00Z0Osiya
pRK7vfMknRv4M6wvKA4dNvvkzweFS068lwovjF3sKKj0VyYZvTCEeqoi835BkgXlYLZdFJjDBvl6
j+YMTxDiaO+9RxyOsqMVzFp9jfmq3ZnuMtCxRhfi3qa0bi027+BsQSmML8yDZICyY70jo+o9U1Gj
XDoiqhht/cz4912gMX+7jI18NcPtDy24qgcWPk6qoXtX73u8bV4KUV5a2a+ar7+RwcWsgBHpN0fS
gDxc+nZSe7zmz4E4TRTIMd9I3MJuuj8z4uIod81qon5xzpXiLm/Ob/k8K3SmPqqtq8e8aMi5dId4
RcsLJ/ess59doMLX0VNtNRkSTCfEpFL3CJIQVWlDZ7XTpHAjPG3KLR6ArWtYalGO6msbn5tjTMDf
t0DoFByuH1X+G5sPPGZqOKlb8mooqhqcKpctMMUQnAFqi37JHvjiT/Jp+7iFZwzCTeL7yz1DtMjj
mXlROQ0rqfKrUINu9iPtdCydpGxLUd8hB0s3nUI9X1xuclNYuBhQE/BaYxqONk1bJML28dpUGf2H
R5jh60BPL7jTzK0r/yN77jrCo/xsX7RAv/SsH3YxiLmbXr2lD6OvzfBd9Dovv8TmrITkpyh1GDO9
P+PwoX9n5id8wKjjOdKJ6AxM586xVYaGW3b7WRpqX8qVbrANCgY2zeqK0V/NRQf8Lu3V+rBqqBcl
Qhef1N4DFdG0xQuFpD44fvgUh81431fF8JxOza6blhO923FuYNHQX5J/zYb7fBENSJ4svGLq9wDk
PNmb1qGTBi0jLvVhVow717h9ntZN6sUW7fM7il/GM/p3k1lY0xYsaZnNZLwBBI2gacWP34gW5F2t
YeQ8w/bdQyil55PtCl0CWrgXBzVaNLdzOmNvY9KYTnFi6rjt9iLHL6njfVzsHazcq72ceusbIw1T
uhU17077TMsA7oJANC7NHio3J7N6j2KYan76CsXqyE26QBmEItonbqcxa2KY9T273W7QNeYPBuK8
3k0GnA7N5tGkH9Z08vRI2rN1LxiQ2po1TFiHV/QMTE/MH67RokROb/NvY2y9/n3ODCZlFNU1dfJ7
/PmCyQIg6ww8q7MZx9pP4b9jWiMYs9bEtHa1p3em1+GHYR4MUGmO713gRYPl9lqn1ynT59qzdhFc
jR7HmlcwBfzncjjdDQYANkLKV47N6nR9JAy68822235H39eMorRByZTbjFR6R1nC8LoRYZqvL3XU
2dQ9pfq0vbp1QZyWPHwirelvv72icOsWZ6p+dhNeoQNHRSahy7Ay7QQFtRUlQyRgVqeX5mHfouaC
+Pxg9AMeDb9xyyBiejlStnf0q0cVIlFrkIPNfHvaNX6DKT1GZrOfNP1uExfaRmdqQk35Xrz7bsjz
NEewLqrcuxBK07DElIhvh37xuAeV0aPufn7kakbu8iGpASNbDLLDliJXHd4OdKuhCOLVhrYHyI4u
Nxhu9NXtNsApp5atbShEYWGTL4OvNh1zdE4V4lOsa/3faV23XTjaRPkD8b4NR+ftjLV56RXOL3rj
+yOqmXJ2DVo0qy6QszxScakh6tPDGF4zX4d63H6Jox7xF6nP5IGAC2StTY6E2RbqhUK6/Riu0lLR
KLLBov0vdewdrPYzfnFu4BF49+qzCh/rEeHSBkW98D+1qqPuBsD+Nz7QTFubqfDvHugoeOnHSQ+v
YRw0G0q6JAUhG4Ohh3exBxvgY7Wij1mtvyQd5c+BuIZcNXhiFe/SBCRTR6NijWmBPpfWLL9SU4jO
AA4XXPRTgx6U6HxOWn+i0cUiQxHtQCW8MKrPr7qvmAF2AAxK6z5E0NPjzJQYucd5jNIyEzSsBrIg
hzl7N8nQDwVVf0yTGACA0hz6nR7MrUrFXbQbyPVkShCEKoMiXn3Iaun/YA2zLAz7XChYsvDZkf30
iqCgJUkiXwfXL3YN2HVkyhonTMARuGKPyYO0YlC4056m2Xd6jq/TbekPswVDB2Bqq7yXKmrHJynF
DdM9wnJXC/6OsRScILGnW+cdbLGRO1qtsMWkiBf419ltQ9rAaSDCKTbHvsWeSkcKd8JZ07TbmGx7
0y7d+Z/d6oXTb4s+pD+9zdv8VUX8b9ph+pTUhrgRfSBo+RyLZcnpaUHPss03rplkuNG4j/rCTRZj
kGd81EgzOB4Tp8nX3I7wNY+Xj6trfCa/zeX/Nxp+uj1oP+H8pIOze9tUS66GUxxaZzuUmSfgdziU
TKpj1PVcBtw3RuTkPchePggbF7xE3jGejoH2Q2EZMSFQnM6m28yJ0KW5cSXM8re69t5Qbj+779mX
flk6HlISRsPzoevtmvPoGYMCgQZpmDZjYIhqpeeuZdZeOtsJqw40E1EQ4znh3OELITTU2jMmT/ih
u+IwdJlyXKXwOwzlh09WsglMCDJFVtke6fSXVMLY4/Y/2G3M/1SwgOM5TfJ1+U+y0/uucC7hS6aH
eBmKjJTAQbTlYSJRgcaEd8EWAGAEv4XqBBQP9G5YQtn8CysAen7e9s6afewMSUOwmjMdOLzLPvXN
enmv7SWuV9E8DkjLIXcwOxzKSgy/UmoPmqLaRo6aGwKYYzp4Ki+N7s7VSfhlOgaUum7TfiTqQ6Ex
Iaqil/9i5m3r4K6Z4oC88VQMmttYqpDyBzRiIOg8dqb95hYw6ucvcNiwEo9mSO8hQ7sg80+WWqbw
EFd10+4MyNRLxTAS2sE0Yl973PlV1F8TybVJBj7A7+MEJu8xWr+g8qeq2kGg/viiFhX+NLIFTM2v
20CDZS9O8ARdGHpVrZ4gSPbXDEkhTs8+dkro1Hm4FF5dO1l0ebp9NRRZ+580QpRUB6hYp/rqMUWF
pwOBvBTK9Prxx0MZqnkAexTuqbCsHMahS2yphXn1N+VlC3qICOG7F+qDS7RjCUK7B1TfHgVGL3sY
23GqQh+FPgQHTtuY9nU4z20GJyFK+Te+HOG1cPksS9EZQNXcqnR5wuaaYbhxrtCbMs0CEWDwDH/d
nimHDS1wJdbVi0uKP/xlYdj5hRBKm4NmOfQdOC8AgO2gwyhXdRZSkBhNIPLqyZjY9NCulw+GyM51
dD4fKDDsJODooQndAQUX6A2vgAIVtswcy+zDg37ljNHuTJx7wXe101yYEiGQx6NPffiZADbdf6ro
ywjaegazjgG8hHMDh+OvQi0T390vjKjzrE+X+/xPAbbEC/ozEDpOjR6MTbUWKxOMT3bXQL5Yh9kO
k7RjJ4yFt5sxcxKI/fmckvjwWfPshV9my4xRsTG5AB9zFsBnuAD9Gwus8OmNwVJyqi8P4ytUvDoc
M4zk40ZDYa9MI8xZbHpI2EbDVwA2ZEIHi3C+xjIHR3qTwwHxK1wHIG8G8dKB0AZpKAI/KGKw9OO/
whtOE1zgtL9MpnBz0TV7tGV7EEl5+vMddDId7hU0BwuOAOUc+huQUtnrvG4oCgpnhfgVoxX24weK
zwK7EthlUKVjdCnCpEH4CJAN2+fpctLUPjoe+M9/U1OHw5fuwHD+H0ln1qyqlgThX2SECoq+spgR
FFEcXgyVjfM8gP7685UnTtzuvqf3Voa1alVlZWVuQzTu+XSGB8/cQYOTXq4ebpFAkjCgMJhG+WB1
oFXtMdW5R86tIBzcnMDoQCcYe3A0f7ZXHRMJG1HvoVPBLkT0VkwEPaRMPj2to65xgBOxTGXScpNJ
LcCaN1I6XBzEnp8gjAw5Ngl4H6tc4OGqxhVQILgd05lbpgfl9g1aP/YDjri1g3ybzO5ZHHeZUoO+
VgMKF54l4n+QG1IuQHZ1FSDGxCr2SbCQbptx4UuETbEXtmAMYUj8xlrgnKBbeyVsFOUKR+245kgL
/WbTFb7Dt0C/n+nPcpU+2JwsJNFDF1xZh43YZvQgQTEn3UNxYSGjq7mPmSthkuryU+lB040Dd4w0
FQMq7Au7RSRXbHtuaQw7bNmkQUyHBgFpUUHBQm7P7Dtgt01POxNuZfNL0wKokB5fJK8ye0BBGpP5
jTlYlpDO75wv0AbPQ/4xJxXdHZR7WONC1YLihusVaAst1whGDhZz6jrHXCDCqgYIGVEWPKCYkgH2
bDE107ngfiEJUaYhrTtEEu6Dxw2LPW3jX+cB/PNCiA3YHyxPvu0+0UXtD4fgEmqCpJ55G7Bo7xHU
Hk9mVGSmjCbKxslfKoKL7ayoTEhD+rcAFxfe18YpgntCGwIufy1nrdOzuKywHeQa2K05juRMB4DU
zzVvpdscjpbcRpYL/wYOnhgZCc0Xxy7yNmgipMAnJT8CQWaTEjxTjQkcnsSun96QTsCi868io7wq
RoUIzNeaKW6igfEnbrKMOZzfCN4qyV4rgn+EJhI8ewmAY7FDk4hwQuNhATnuYgtkhj8KuVvOzBSP
EbpXijc7454CVm+hC2K+GyveTsOFx4XF6DkScSWOCijmwy6Z0Fq3mn0UvwegpRNOVXQHH1bptNGX
clHX9q4hIuScvR2ZBkAICDof09DsWMgglXOHlEymoB25eC/L7057zrPBxoOplBRNd2nCgqiFqL0n
v+HHn05T15vKkyJvbMOMQx4RrTqeZ8kcceXGNbfuLMesAih0MPZwXW3Ta0r4pV+Tw9r6kHii+S6E
wwQlqVQZ8xqp6DqwuX6GgzDOPaiNrFbYMA/zQ8MfTy9+NoJBymqCTwybM+PsYcF3/+LjkNAguD9+
mblwiaXf3cWoJWfqY/sL1rPmGtYuo2Qy4tUSp7AXuYOVoxnP78rZJ64D4j5P/lzj0pNyghypAPIc
p/njCvvdZeYNai88zmE8bo3VC3E64kRKJM+mJzYbtCMY1O25lAE5Z0JSzS5UmJMm7Esa2ZqIkt7x
wo7Qnk3wqjJDp2HB/u4oSN5bXQiLd3gXgDg24LVTuv19U626ML32JB41trUwvkdnq99ZzuFffhSa
mooqfBV1mEPjyw/4XbBN5p/5A0Y3AkU8hMwrvlJr4SCScGEyy4sDEHOJuNmEUyaloEJvVtYhZZsy
yG9Z/a1a7a0+n2JzRNWkkAh5xRl6npRZy8fS6R8t+s5ovfZXc20a4ck5vOFs0NoiveTmUNWA+oSf
1Qc/YkUO24MLFPJqa/ojoJ0/Wtb1vxE1wB1cdSRzFgxgMrRBU/PFr6KSqmjW8RrYeqCVYgxeD+BG
sC2JZtPpI3Pe/gMsFOFCULfRiKLhFslz6QLQS44U5hZzS+JwGvUfqo/4vdmNR31nqq0vCP5A75l3
neZYKJlMaLKIMSM9riPHCjmLmcZkMiVn2uxh19KvAIni0uSAwVkNq793/I3rmzWTVtxhecMAhkgL
H61fuuBQlbm/eJ26vUG65ubwxnoIzWV7mBVtF+4Ko4HvaQTlaOH2Vz41qANlf2PLtGXZUads+qZZ
5s67IA58KbQ9HnwIRn5t4ac61+MFkkaoWdr6Gei/5p/XEKY5BUdUgBnGV22yImHaXLIrhkBdDy8G
HoITtCpWOOP+T/OMdllHnzcGnW5Yq5HYYIOwYA05r2P0aYBA0aWGYc56Q0iL5w906N33sgYa4wOZ
FqY0Njo3yMihKlNOKC/GdH5FQ6Bp6w2Fqn7RnHDK8YsrmlWG3ZiJ12K/EJ2Lzs2W/7pjH0Gsxue8
culCT8qvhZc3HTKTd76DCcH+w0mZIEqDfh+3W+QR1QaLgPCxQhGU9YrMTH2FNmlF5+hGR5dZ1HEN
gADKCV16msr08rvliNSma6WH9pwAT67/WODGR2OfLH0sXhsU6C9p6Sw+5rzxcg1TGualkPywIWBN
9BozRF9rI3jehqQd2Bnp/X3LqU9LEt9PqBkWnBDdvhgeKN1CtxmtefhMGO0UY70iXwA5FSdIlAan
3X6rr60JAF0v12o+lNEJbRQ5D8sDXUfuBev2PaoRmMPzZD+oXfUsJr94F8h3bLBZQnOhWTcXElf3
c31Fyo9BCjOnlCOVmVYbhVgoSdzGMWjIGXij8eWS1pQ8WVrYiuS6SzOnHX+GnHXT6eHh6CBysKXC
A30v80LHXNzboB0tWI7HkUAYJ4uu4u1DV5Q2H6u4iYCr2kMK2yDZ8/GuqIa1SP5rTyWPkmZXt7/Y
Wp+dSWepnSIf/5iCNb5QgDQ1ErR1o2X2mpAjX1Qj+JgLvsWPXyTvqEiSwMl+058GZEI8ldt0nK51
mPLtrlu3WPHemNe4iJ/kfzSGLxZQ2svkuPwKKPNCeqFftN6omb5M6NjbMWRykom7qgFjy2OrJMHV
ZUD5pw3IKz2h9GXkZA7HyKsDWqlSXgk0kDuZ09Msti/Iwejr6TuHoN2xjcHjaeYsoodYjnf9D0i/
uojsaYpjAvYPNY6n4x9Jw498Uht1ZG6wQoLi5m+BLD8qO8Fk+z5s4spLHv+JcpfszGoyMrqSoMdL
R2nkAB2fRe6z8NaAxW1TBN0yoDxqSp4y3VJzlzOfqPeMP1y3K7OoSn9vFzsyN5gaGgMl4etC05lU
ghV0vfbQLUOHAqGnxkWJUGuLnBVDqNYn2M7LMG1XC27X5gLQ57WoGaOXv9xNx4irwTRkdd7nX7AK
agO0fBsH93sg7+dugbM+IGF5Y3Z3YIq+FNYU0+46ai77ZaU0IvzFdVyyWXgWv85Vw0STq5MB3WHT
yaAb/BuobBLGEBnUoOFxzul1+mW8WjnMHxDTskrd7S2zHa+aCU5/p58/gG++XTL/UpDCxfchKR8J
U3SOoI4kv7nfOc07Euuj5jYySS5LSxztj9nEmNcbvXJ6hSajWHuzuAuQMOIkl3OSRHyjoM5vYwrx
h2VU9onNkMH+Zn4dcdpGm9SG9eJe4BFR3nr8kyJuRIZH7vr4qTtSvWsNlzc06F0GTGKXjAuIKNK4
AO5OMDAcJtlrIyNP4AwCelakKXCFnjIX2jKf0lO/ihYm8j9/ScpGvjhxcEAXF6khvQcXnmKDqQsv
I+6/yB6Ipyp7OhzAiKKCu+B2Vq4owNSXyVml31wdzxi/XlfoqTII8CHZSl8D/oMvpX4KaYtnjL3L
dCxzv4xO5FJETGG8wNd2w7wds2FW1EWgtmnAD3DpsGYo78oenfwSfilt3IOIQUsNtEVg6Mxj0sZS
LYlPYCquQpQyonXNcD3eqep4E38Dahg2koxJk2YZ5IAnKOKGRt2ERgviTBG2Adazy+qgIrceW0c8
rUh8cMjUBBR58tBUi1Eh3T3e+bfOOYbs/AludpdSCDcpMn1S1/QNJYRjNDSH9NRu6oSzwJZSwj7A
Ytshvxq04C4soJ8hSxrHDXu5GzAn1SG4UI8ajDnKDPvgTrp7sfd3c3931juQ45ulJUBeV3xgj+C0
4DiEJ1YnI8XvOGgUyGpchPaYoHiimdXNJ9Q2aFrDyyCC6RdxiWI6yuQAJbIf8DeJi84TRSRPv1qP
s0lMf88XE/wVlnhrxHessC3KNFhyPTT0fONsIT2D4kezS+MWAPbl3T8opXwcNBOYANqrT51Sg+JR
0bhXPWHtaR8f0kzMMZS/gYXoAuDq6gJV19KpxYhMznHqbOn/AjyEYPWbdZnXexdsZIIlgb29pkVF
s7I9Y8hF9QASipcYBNgsoarfSCHrIjxkwecC+Giau9IUEQsepNkUFQomP6XgfJqN+WDn1up2l6ui
9FGFTtpmjA4nv41GSxpCt7MeK2xzPuZ3foUad1qniyf8ymAbYhSOXQNrlxANRwUkXaolYxlsT8GF
0Xl0ED34P+izwcygXzsd4z80nVW8jiXRSnbvi0q2wB9IdNnYAa38yTrxPCqwrssEncIFlLeqFJP8
R5ZeuIdm3N6qc+8poB/lOsBbii3XEUYNswJt94AfAZX9lpTK4IUysCRnCGnITaY4ZFPhhCdoKDNX
YX6FqUzSR4LKcD2LDnF1G+CU0w1dY6ZesCCg9hUZKm6Ywd1BO9dboKY1tW6AYE9mcZwiQPgfOIjj
/8N+2ELjfOjWZ4YU8Yzg8uw25GyAUGmx102KqnZdNYR8oY043yjuxBAOphHKZlRwzLTUQHlqI6QT
fMTsURx2MOKb2YMbqgSTbXzwJzPWkZh9tKdX5lXc/VZGaxg48zgESE0mHv+/+DUAgrHLRdNAY64D
IUopvpD0pVeClu/qACyVIBFUc19Mv1TFjoYDKkLu2zDXXySM+NkADWMcMQYZ46LZA/565Vxsxjjr
jHmLYg9P9Kw04vsfLhKIRmZYMVQzZJ2YMGVIlmFBUgJ0zOGEIO58UQnI1alB9HkTRAGUaJhpmEoA
c4tn/ATmBYQ2tlLdX7e6FoZIf40Yq0KZqGR+is/ovByqQsmJWz4Q69N581klX/fYcLALtIIqkAS4
jncaCPQObAyj1aWFuD+iUNFZC4A/arFyPg/iYxI256EoJ+Y56q0sNBYIc1iDYYcGPRYimgsmyaiy
ByRAM1nmdQnrCAgmLyxGZJ6ewhFtFiw1QuTnJ5eW5aM70m8G02mnsj9q2yRstvo8GPJn0Leaix+9
wfUj1CgpDG5eQq9nhtbBc9mWNk1/1Z9TOHAK8vFgBWK3G9N8BgkDlgaAPLKrRfQlbxoMbFX9xR+X
IYqAtNtQUhHeLKrTnB4GY2Boskc7J+2sxuIFjU8Ms4lQApEaaIVPpvC+RYdxcXooHYTody8TIWzk
JS4wokokNQHsdWuntg21dnF1JfdwAwl/wOR/R6BWe4JAvAgFMWsL9JaO1aQRD5+ToXkMXcBSuwnw
CoAosi0J90qFTjufEwnFP1wBwqJIFZDDNSZt180JUb0nI2wz0XUBPRLeuqZREWeU1O1gfn3Z/aqH
DqFOoQ3YLbIZwsJd0Jzng6XsxF+QHUz5eCA+UuYw71gnW2Swv5yARNiaUGh3/S9U5dQrQV6xwSN5
ZOtMtBIkmfwR4OqAqQ0gz6t3zVgwRE8qGo6uv0J8GZ5Dde5YywsQc3qMyHJzQZ5R+rzD21PgsIjv
ZPlvqDz6xNFvXirMcnUDrA55SuTAYGWJNsg187wWmOfWURfkVUCiv2mC0jvVWMHZlEdoSLqNkoDA
OmhS7v/EXLk/TwT8s87YAhjfOFkznjq6mo9uaofVR7/jfliAjKQLuo6cAb4Y9x48aRiQrF1v/5cA
4ky7THWRVl1gOihJS1j8Hkc0n84WQrc+CqE28LC/zrTqs7kZxtNdFurP5Rag4kU45b++bH/QlIJ/
5XTfdEzqPuKuC9JKrbCbIQWIDJh6J6BDIpOojmibzbQPjTDt7mwPHifZy3KrAjmgO78pPt+eSDkY
Rbwp2a3+m9bAZuSygQ+9ywMdWeyhwN4go2gwT+5U+QTLuloPdTgYBg4/LoLEZ5mlXfv+HkLM7kec
8ZEWQTsAw+CR9DjenFG7M//jYNnuYJtCSAYcGW4Rn1AuiNRs/MrHgLAhAnBo6iXIBpDNkiOt6PLs
7fpBBTJO7V/MRbBwa2uD5ZeQI5Y9BoWFgcDZxQABmg1WOGU+jdN9k0lpt8IJk/1/ZW1fVoQyPpws
UBRR8N4BvOsi92zPZARabyDQgJrVxyd/AyJF3hXtS4LClXRxAJAkq58xurM1gunjn4Jrv1/JwGGb
arq2QzJqmqOTJMdInxvm8kXBko1QiJ6pzOomMsCP1AVozMFky8AkpPW5AhYg6FCHwWkmac3DbO58
vmBcfGdCJpN+SLqJhLz/PLzSIocq8kubt72IzJDNCvRsP3jwl8QBW0KICVfsKV4IeFYkLUwrOBoM
qGKU9YwHcrYzwmcAA5yG4I2o7UvbnjHAPpzw7R+n+cYrDLLhMzPOANLE9/scyZUbOZIod9lnDvUS
VY8sxMx7xZzinIHDEMW24hjlQAzixw12CdeFsXN2B/btMiFNrv9TT4jmjV5/uq0x2K27H4HxoCSg
vGXB7o1u6jIfrcR/OasPScUTBJag49TofBB4uNW6mjvfnoCBVsssdSdDCoK4C+YthN26BPtc5IKa
Kz6ZfBwAkxYKuwQ0AEibB85Qtuhd2Z2eC2xMkTTTFIBo6mV190QCSZOCYRSkXyhWwHpuvCJzHHTZ
LnipsIKLopaHODoUwIs/9gahymVWPG4hshGkhBkJlRBlu2b0cuHvbqHKNejJr3QRauH04x0j2yC1
qMipdXNMQ+Xcxpx2/GmaWCVDe5BMygAZ4Y/M35M/hdcHy9+SnIuWjURyGhq24U5eDm0xjO2p1RDy
410z3CE9O84P8P4XRRpN8RSZXdI+4geuHXwiTb6IGJcjyCG6Tm2yt/QzIRMfH08myi3BaY1DCToK
FCa8U0x1OXaR/4EU1whxKIuwXGJ+mezgyaKiULrOwZClgUadF3rkwTPx/UH57wXnQmrf5wjMsUkf
A4NWYOw3DdiqLUoKaNLMxjLjTF7NtHWYfdcyFg2UEFO58XbBCXnvH2bm5llT5DrmzsETiiNbLmuQ
VlJJccuMXhSyChjFxg+T9H4UQnUWMw8PwWavyJEflGYjbSgB5J1P3D8Eo4c5Z0OepD3JYy0nMgn/
BT8A3/Dz74BlTCPaRYW/Ge1WvDXFOHbMw8pz+jUAKsHTqQPq0Svs0lGj4Ydi7kXhVECtsxN2S5G2
yTdB1iHnILj9wxmx2YKInnN7hplsA4/+7TREe+4WoG4zpnFGoExTspgtPD5ADprXxi0sn26Po7sX
oJ2APjOg4gPHcGIMHo2/YyBKG3+CCRRSsKKliL5fNwfmNDvUDIqsClUNOpoFLj8hoMsEFhJ7+mzC
s6kLQ4orJIMsuXnWH/dahvXV+e9xwzD4KYqQaYMVOadso5BEahed+B+AgPcvyuoy/cLfVk2oHmcZ
sIEjVL9CMYFlb+XbP3y3TpS74FIdc0zLW1P0r+nikuEdVXa7Ko8aW9YFX/xiBulYBZiMvRSSMIkx
kLIlhZyE886TMokKHM6zd4zobets3uK0kp1bMrbMm/heHJHrpB8jP/Bq2DS0pSt5r9GARPC+xY9q
qewkpBPQXfXfZPVSZ6CSpwVc2VKs/dArsRHwq1N4vZmRuOHAd61MFJCX12F8JNI/1ex6UzMS+mci
gmggUqbIZD7YgrxbpgBRH7MmtXEPkz0odzRk6MeQjaRCm0GnSoxjALdwO7ybdHgWGhkl732PoGgX
o8M2DTDb9Re9nXIhpOB3EqCNTNIp/TmaeR7qcmQnN09ac+FznVBA2YLV0L1zyJIQgZBn+60x6o9z
4HsOwtgbtuxdBIPFnsUpIAVMlVvOwYtVChIj9V6sFTayl3SWJzBCqA4m25W7hhyISSO8MpVSkAyT
wnvTE6TlT44kuxxdoN90P31orviiYPgOOzO4KSNcQkaiRbA8kbaCSktKdHemG6zWMur0rg83CO1B
WvoqPqwllSlQN8Taq3LhXEI5sjmVY0wZ78jdAZDXhyFRhjCOfcZYowA2r38HB3yTT6aiE0yHQxzd
FukB2qmFgBDSPxi6wPwLQKgImelP09nFQBGYhMqA5x3ziP8OkYEwqe7YaKvMMEuXDAp3eWn3Fx2A
BTnBac7eya/Qo13by8vLRNaGkL082rhwyQ/QQ/Dy1ggdiCBGKZcvjInLAvhM6EUUHMYimaXM/eqP
5MeXfk41GWmhI51NdKGAN8e8zcIADjKFW5UgejZJFQthg3jtLJY2bNEFoSeJRM3BhxEce8se0N0b
zplNIhTzbQVxnjuzyF2yoy+cEERZvg9wqTEtwy0hFdYIC0gqO/QcYhH9mdCKRaLObLimOjihqIBy
UiD8BMFqMGgMB8IWY5mHqe6hjcHecaV3FJT9wB1owz8Y3768KkFTaGdwtoRPATSRQElycCl+m1oP
gagPpazbo29Or5+/Jouj2wvWNBDJIbhp/lB0bM/I4HE4ID3jSJCkqQxHEtxtgiASXoJsSx5sqjgw
5NBAlQW2Y7ibhEwA90c+nH3GqOCKrZyIjBx+5MCokcxcqB/adsaYII3EyCJWkENX431wddkLnCPk
AKbFkDHj8+T20DeYP6C/SNOMPp+3II87ytmdgBshQEqn/uU9vG+ayY7kYYlXBYTFD2GVh7AhZbM4
WEpFu6wdHEeXEPIVNlFDfhDGIq+S/WO1bXIZ6+DgOkQPf1MgbIu5Gm5tCHHm972ZCzeTfrWCdGXP
luIHpkRvKT9cKNvo2yJr9wNohAAnbxHtZM55aQtzowBLFl0BAk7NB2mBBZmVjBLR8XITYJCEQrY0
yRrAeEDdjWhTc1iITLiJ8E8NwWkynyt0Wyg1SITd2WJMvzwdPaJZN2WWHM6EK4OGO4tRRmFS6QCx
CEBxLqH2Kro8IfFbSBNMYHB5iKUstXTr/2hUnMNTNGqoEgKsHhHvSw4rqEpoM0IN4w8c0yQQk1XK
EZhvou/ErZIrJBJ5mPyj/ub78T2V7u803BRlcIxkLLY+YV3oHPXOqDL7DbrDzUQ0NkBTIDpFv1FT
DpEtFts0QEjBHtRatT6ZubgmElBpXCMepMa4fkKmqXASREVuxTYVtGesIyvNIOHvWkQZDSkcQcxI
qGVW5z9Lp0ZDC5xwfBAwow43bZzDheCBeRQJgSK2ieoQpDF6DNzVUstkgxHfSRK5NSScQx1WFJuM
nr78LHwINGaBNd3P4BgSmwkvMrsk7Ep6HhyaLXpeHKibhwqzRipyv3ONmdGRw5iIyjLDT8WwbVwi
S5nqqKZR7VPFT6XpCv7WMfgw4CVJuEpbR4pLnB1OrGLWpfVJUK5oIohDDSU1nQ0lXWIhUr19IBAS
JrSd6eeRpdZp19PuB14MUzATrihJ0dwZV9CxGYpF1R9xHV49Eyt93Y66JrBOez49b/EF/kA7uEYp
HmuQBsmNNd7vgjSHAT8s6Jjq40QDumvYtHqpqsheA2RyzJlbBZIc1RHz4hvoOIScw8mB7UBxz3DV
KGND0I6WERqZlhGqsnC08ly8SEP9S6ikDQk/qbGDVZainCswCRPf1cZsjkTnG7Npwm7GmbkZIFYj
koykCyqjn5U0Zu9ZAhn8m6FamBK0iwyaCxN2aG42h207mu5HU1oXmGlxjNUQIWWAD8J4kTGsCywB
14f+gOqTovBKstuvcZonhjx71IdKf9x0zoREydKwQnBRooTt810zEkgfBMyWeTcnRRrdnDRT10YK
WyWcIi+vlYNKcPjzyniZBFG8+66wMO5+U8GvxKKFC+QrRfQpe2G8d7LijzxGx5P+BMk7ER21K5II
kmJyD1Bk9bUfPgNMrrSZevSLWJpEzy5st2S3gl4U8Tw4JT4+kOZE1Aw5H1Oke9GQIaNuCnaUhSql
8i4I9HEM04Qqm8dhitrMA1oXGwIh6w46bJodA8juTSRKNRTCKGo8D3Y5m1dVAypboXqdWwqlXDPS
CeqAedAxCH9dj72TyhQuyQy12p0YVEPmaRPs4XGvmcEDmZsFUAwVxgM08wglYpYATotebwq8y0Gj
YEab+4krkpIcn8AYloR1Ihoo9zUhN8D3grQPcWezXKHbW2Mtv62zP8cC3TRWDVOOeI6RE+NHDa/v
UFDlxGFe7ImBU0GHjd6liKa3syutnwMw0bRLcrqb0GICHiK1SQALEqR6QNnpCe9gMp2lpp62IYBC
fgA+orSHrI5i3fpAEWKv6eaRuWBaEZx6Lff69cngEGT82mSzF+RDr0El9Xx6jSDcntnMVxg6wj4F
DfeMvgdN6qsCZXms4L2S4B1gzWQHRDoSatPbRjix2xj9wbp40ceEYJ+ADn8Aa6m9zJw84jbdIX0O
qjejAn2l8XX4hGP9Mz2sObIAzhwBi78QmPo5xgJKYGtIlNihyiqj63YnqZZ8qtCHlzMcm8zob5Do
Y96LsgGUhSJpv2FPwjBbWNgCv6QG4sgA7CMEM3aEOBunds45DUW2uAa8uiRvcP5jmPXkg0bhA08Y
wRd45HT5JdGzUPAkrY0gic8+zh501oYtTcFDEXWBKJISt7HQ1ElhDPoSJrVYQArB/2EvOQ84lesk
xFgJAddBXmCYsfuxMCWoTETl/84eqqYlubzGmXbT1CK9SY9IB+Z0wbmI9S2rnnwPzkO6giUZkopx
3QLWdvRpDFdWOKZW3u2FtZRBXy8QIhtYFbF262/is9/tb78OAj7AtFPDeqRQnxEVP1lcmsAKT/6p
h+1JUxYv7RKYbjkNnS1DWSLEEkHBgqTGxH1nWHfPPVrSOxG1gy7L6n4E9Svt7pyGRMvaFFRmEnKa
nEBbUFvNrbXFYTkUwDRQ9lPOtpMFfyEiMiQX+2ZDqfME36Nc0Fo/bUviPLxTlu1gPTy4bWQ8Dorp
VEYTCAlQ8Hi6IIEuSl009Zpzbp/xcSrBrv/wcqCwEPXM+AYtTQG1JXmHi3C6rxHNCnVfEkHoz3K+
UryAjAMfu4stzay8C0ZEO7dFm9DSp7sm/HqkKVhHb25yI7mAF4wRU+8xb/+3x2zJHNSyjWwhRvnV
3QV5ScoQFCejZ61VTmfckZ4jBxGMH09mhnFNroqbhaPlFU8KgjE0yugpvm2CQ236T3pkgp1U1Nhs
JoQsSL06TBQYQYwwvZchUNbPEq8IUAVtOhsdeNMG6d9FAztm3TNa/9yKrQIAPMGAxKPbRWw/tMhA
Ic71Cm9J2tKURnDXb3IMUpnAGjYntYzcmsIosIiNRWlu2Zmwp+u8BLP3QRAwZrZB+LXLVIrK04oD
jOgEEmGBUZLtkAfFe+ax+3WHRh2D9Tyyyb7pPGk2ESBNdO/+zje3plzEOcVmgUeGuUVtwMvaTKB9
K8U5TSzls4AFHkEjjSyoZRZcCHKyIS0hMtWryhsa+vUVA5nOuCCg5DT+CQqQpe03upFCRHehfz5o
svu8KBoYUlveKLgB+ASnlKOuYAwED1V0dy1F1QXEUGC7Tq9gelqCeWYeetRHzCfkV8UNhczedI/h
12XTMLrTpx1dLO+mCN55IRfwYL4IfTzOXB2lTkFnC2sJumAiY4oziEuOPOkmLQqosdeC2HJ1L6Aq
ZxfBY4J1FDnfsN+HAAdENkWaNkI2LtRjg/Y4kSiLXqTYyW0U9/ZLRAMLFk3sNn3TJA/j7DxGRYAF
hM0YDHNIC94d9RZPAoJLyiFLwcZ5J5pNFnsqSNpxNYDREHVA3OrxhisnroFEAbOVE/r7cUdJBXhY
1Xpg/Ww4KMpA8yKD+IdGIiRRKgCRQcRkOeHwTEXV8G6bvFAemNrXSAo6NFZFXIlGtkengeAndeG+
R9FHx2zvZr+UMcrkSQFiCmpddzOaIEiJM6K9sZm0Sn1n3udl8DuMcE329KnQ16Q0J46IEF2Rd2ep
lC8go0vATHJfNEDM7tLFSCAWjkMxZu3W07stMCjvGWDitUoQzSHhQ+pXchv6/q2U/qg/7TPzjOQI
VeF3kCQtxJhKMVqQS9tVPVSGJVeH6m43XAMavIAVSJa4iyQEriDBol/OkCm9OmQ4GGuQ/XtDCiDk
pkqeBZwTcFebTjD7eWu6oqnMeSlp1gLaK/xwiAmqt+O3BbtIj2NtgFJS5yGeDMwwEqiANqwfkHpd
C/QKGEZ8ks48CrTSjkjfbAda8sEzpohkVKbtZl3MPUrJ3SkSsUfoylkCQOWlHbm1/DLhgKggAA+J
jLanrwp6GwgMzNC3Q1uQ9FjVrmZ9wcwTwBkSiW+0VEFhpAI70PvaYVsyKIBRPqaIjfKECI8my8ZF
l5SpCOHhS1opcwp3qyyeMHVpesl1liteJawpTxFjkFyY7DQ1Id7S6OfvBylIsYQNu55OmLixkegy
vYvXMsMb7DoeKZrxitPygNAt4HqRnMiK6nOhlUGUUKcYoTB+7mEzkmMIdxTWcpKc/xBUTT1AG94Y
GILdCuihSg5fc8VTh3UqsCPNxIIcvuf2/mrquRruVA89u16gPJzU6SYJqrwNEm59AUHSmh5HVLxh
xoIBDTJgPiy4yzVAMEKKnASccsnBoRRpm3fSNMIfovWWZaA+qQgzSNMLcABTjzEd0dUBDtcsZ2cj
Y2U5Zv+XSOVivJJlCN4w8USxRNOCFkEDHQke7QNku9YTPqBMnOihVKA2MafHOQuMQCfk6WCCzeLZ
RuH/C4KU4uHp42Ut2C5CncLdJSFgxNDBfoYIIaAZIAXFuj2jZkipt/xaGDlNe25RHdBe0eNcEv8X
LU1iq7gjIssrZSOP/C24S0K7gEZTx/4MnyxZ/oz2ivzKkndrd/p635hrv50QJjcUrGvpr/LpjLPO
AvYzzBBzb9jdXiYYj2LV7FZkcT4qp+D1lYtYs5xEk5wHKd396eXE8pp2GFqgwm1ZEI0uIRkd2H6N
lYmS66w9JqmUkjuFiWvR3nj1SaWYSqWfF9KJtnut+Qxk4TsDKlM20583a6IUan3i3ZAKQUUEZs/e
xLZUzubk1R4j/t7WOUwgAH3Indi9nmZ/xCtgDVsF6FjvSRuJLQM1ok4SmjVmm6cZsjEBJQF5eZuE
cYaiYL+8LDk2vPKhKIz19L4B8iLJJjazvOLXKvWeY0lZou0YkTZx7AKl7YTj5ey4BLnltBV+E5fJ
3oFsYxH9B4XACg0IHY7NUS7GTKRFDuAAxxu78zYR93gL2WsQuZR2lY2ZkClpYBcrMy7uhSkDM6EC
ZcNIHNLcmFA6SyXMkmaC3URNiUR2Mdtaf9rQgI9IMQY+QMBlUtFsj4XllRcwmTlYARGfWPGQy4OD
CSRBuUU7UH2GfDrpJxTApVGMmdBoDW5he/gK4QakHP+a+PsCT1KkSln8sqVBGWVAdTzIxfRlNYLe
UpzlLyOOItFtyU/Spy1k8EyOKMpFnKCFjfVaYWQnxiQPtEu6lriHRFd/94VxvhlOxUuGzLVGAcjP
FlwIhhXkSlYh/Q0u+c1jwx2M92Sfl/q6Bw1KhSTEVhKIiiyquznW55yrTsGIA6gV0Tc2L2DrrCD+
5A1/N5HTcRN/cLtlISyR19ipJbhjBNQ0baLNApzOkQ1lQHDKvWgj5w3CHiNM/ZxTlGbUHwdnY3ZZ
bV12AFI6rAV1csAe5Fapu3+BmshDdBHAizp4OifESDXBcyGzp2KEPEPVjIO0nCQEWCA8acLhJkQC
zfuW1cqmmr8ytlUnyg5L+NJmCIZMVe9VhBUAgmjfI8Z0R/Rlh8x/c7OESu+KDj3jh2zMz7DFudMg
AOQ3DwRQDkvW5+l/94ATBQMVl/5zLmgh+yf4VVKMKUq2weie12YV0eOVr84FuyDbItDvfa5EkGRt
xjFGGqgWBgG09eTmWBa/ecmcaRJkqWEoi2klpYHKOdF+r7Bj0wFSuTEyLBb+zgohSTPluAO93roe
FXYFj1moqtQtMoP3ps8ho13vbu87bu8dcaTycsGqIXU/TFLhhDaLkTCUe3K5NYPGsH1pcQ8P34a8
ovYip82zpwmlxfVW0BhsmWrPP7AkL9bms/68M7YVnkjSRsciEaaxS+P1yHwL4LIMahHNgIj4V6Ef
S+lJ72Ar/c06KZtmg4x5ljbKuB3y1h+Rsg592f6ieMDOyHA2U8R9Vo20G+4uakK0pWgcVX/j+ghG
Eb4zPR1HXb7PXA8rswp9t93DE2ksQ7876uo/GuFEfxEhRXQZj1N5kcgU2h6O2OKW9s5IutFqgkui
3M5bDWxzGQCFkDLgMFQZNk972ztPISvA633bgO5TEmBGVthiku0xAURGuyXoYavI+6c453L+9tFl
Qq7SZ+blU6BbWdo8FvCpG67KLQCa59NK6CoicAaVA5gUOjGtyZrPqQyGyRDizf4ERwaK9uiQipIX
hpp9afgwTSRzGc7d5XkDBXFAzMXYDqR8YWcvfhPZLIaESvtls2kkeXlMQAIAwK/8Sh3z3RoFdZN+
EDGPUYaVWMt+VuQ2rOXkcqeAR+4MdGh6hFEjdkZ3RWj8eCCzN/w2nZqv0RS1txFZLSzFBzPFAK48
BuxZwZ7O0ieF2NTmR1n8D+8J9VumP5mGgYoMJ2BP3GBdMZBS8/ERSHj110q9/y5o3yBcgnfxcf6+
KBguKAw627GcZ09n73+dtuu8LXgzZhfTGdW0P/z5OuKleXfrsBiFe8LVcOPobEUwi/mde9PsGl5F
4nGyOs/V6Wu/mUii7W6EGqJPzu2GVrN7H53OKaRW84CEb/q19kgAn+3KQrwNCXguCzyd+4fDZR4Z
HKggx9/v7iM6WmVlNszv6EYf/5V1XKaBqimqyN/WcNu0mqh+MdkElmV41x6Sy1iWq+fDPjWSVl9v
wWr7BDBneOzoP6MV6FQKZZkmRNImZ+LBby4C4+t/cLd9Dr97/ybtU/tsi/2nDDa0auhDPJsO9sst
6w3XXrW9K+mBaXzFJK4FuVFQgZpbOwabK7MPhE1N7bCm3Nln+sTNxoBDqlWzz0ZIixgHI2aBO2pS
Ts9mq4TUjD6vB3eYgU2Y0jIGbjAz1j9MIVc8FcT7MRX8JsWWHICrBTMREZG6dOy60Nd5v50hzXP0
8dDfr+gI01i5qkcqVs4NOKukeycH+12XtSWrhQ3b5HbkzYtg5dYuO8SNo/2dn8nSuDkmkBSln3jP
M7wA3gDvjg/mP3cWE0XtBwNEOOqEN5yJ2BkNvu3Auufvd/T4f/M6B0qX9WKiS8cfcsB32Ky511Wt
TlR+O6+W9Tlmz/dAp6F5Xj2ec61ptyCAM7G8TVtc2+rxcd/1YRtmBBo6XecJ5QQNqsnu4NY/7kUH
KmFMeXtzDSQ6+/rfPi1h/txdVDSalXdg3nJF2bYpvcbN3fcRRGpDxUsuL2sP4Rh4HtcZI9B2CIdc
6laFkM3dRcbx08QpzHojdtjfgAG3xu8IskDbo51//bj3MaonSLajtRJAkMDEItrX/kjAaLui/D/R
0QYKy05y6AMgNqCt49J+yPiNrp4aVxzZMYX0bs+wYrDk3W+Vdv3tNM/T19u5Ne0rgsZGVHadzZvE
2NhF7QV+s4ewNIKNPr7tnWe0oVNyC/SvdfkyCfu1Wof1xzBM403a/4+kM1tuFNmi6BcRwSx4ZQbN
s60XheUBEJKYBEJ8fa+sju57u7raZSNIMs/ZZw8Yg+VncETWkDSs1XE2FKGKLQB9yhC/K49LeBnx
k12mwTXHT0ss5aZVFfRV0OqR/J7hNDqqQU6haSUv2TOGmCVDdbxk02AWfcY9LXpMVqws0CSKGWyK
kQlYAlflqTyxQYk4KyndJBFoBcHjyhg22VKTDp2nXxTM/zov7xcSh5fcorUKqaHWkrblYReMzlsB
xpK7mEdyNzWn1anh1WcDUP3bSVi0AIIJyRDYB7W+F2l4xCQaWwbCmyV0lIYnNAh25B/XxCFRTLGQ
eVXePytVk6RgGO/7+pPoMY3jmoUtOiLuoSChdHyKMi5fq/636Bd/OR/UvS/12sdc2t5VSsUX68fS
Yu/jARppLGVJT/45t1tYaKpYi6D0k5m6sCm77Omv5zQF4a6YN3aSa6hT8dlgb/Ee8J/afjW+5vdX
cG33UjXLcKf2i21rB+9u8c8p1i6m421VWkk2huJTSC6MGv4sq7DZ8wwqXOS8QsJ5CbZTj99aliRV
PXvk0WPw7SogjftSqQErd2CZoX9LYyAKXqAL73Ua4yz7j4qewS51WSCEzBsQEHmkWNXPdNXf3gZf
tXgY5vUT2Bc+HLU6VUGO3JlwVOQXU8xcpMOQxqgvrr50W1X2rB5ncsTPZOpmoTMT1cjDhCNKPcQY
ApH0Qht2ooU/l6KaL5b82RdvfbfUj3IkYfblvzT/9QTF0gqvM8MbNjOa8lEYaLRilhE+eVXECmY3
GkUw4XaCE0Ozv2VJMUmMYnXTsN8Tfqz59dOygzGLbFwRZU9TWeL7/Lktrp/KC52Z05nzXN+Xyqbp
l7odnAecOnaqzPBYv0+HD/MR3vH0s/0n1na36eOxNtrt87ZraWWypKEh16aS6ttnzs3FufDLInzk
nxXQelEcxtpXs+h8eJih3aLajDvLq3K/e3hZ479ffoWrMQjK8HOWP8x3yNZ2ZqvXXovemCmtZ6rz
FAd27PHxEAdGnyyKatONOKAlPW8lkcg6J7js5Y/vBuf489qwowzZKOOtfK5WkNO6h68FeKPXrmGH
TC3rn6eBf9HTr9XQxDf26etYitxRFGPAqAhftOTdIty10nWKj2hLC/XCjxHZXsJABKss1SHGQMX6
nHN9xBjGxcffuv8+dAYm3rxuaJI1ejnlRx1oZDnBOB32sgXHBp1/HqCXw+CY93crrTIfQlZKAe2b
QrZCmd3mwQ/FTtWc7A6Ntjf5QSh1RbArnMg/1UlQZd9DF9vRHdOjt+yj1mF4atPlYOkPY/6IwEdW
Muf7YU9LC49HKRwmrHJcG9zW/sWSsSdJkQEeBxM+TK4p3JqGCFdIFhzEZQdasa1HZAtI09TpR69B
Ady6NiQvBHmJthEepZ+5+wYN/+ub4KW59omNuT5QIFBUI+qWdJ8xE/2Sx/jaS0a/uXst1voYb0n+
KJOpsGWbwIpt/Jo8fOWevGeDGmZmoAZ4l2DdIWFqx8yEfABEX7Dx7fg6eHm1NBKbIura4kfufFX9
rEtFKF/WzUDPvx4bplq7J0k0btV7nLaP7tTYs9aERZ++D5Ww1zWpVd/lx1MLBm0qDug7BjiUHuSJ
PGOV3e3KPogtzOLp1gVKJ2s2vnwOw+vpWgXiMJc9HbaHWcZbTqIzpxXnlC2oS0/yz3E/NnA1Cgy8
NknlfUXseVL221Rf7/b45JznJBc0/0WubmRlo0+V2yJVNlD8JXEYzq3zOk9X+GnVt9Nb+nqaQUE/
93ErYiP9HtnfcQR4+S03e3BaNt//lb9sDZUoNJ5zBZGkYErfZbaOgn1DbLZZ0uJQv8RZrVqD7Hgl
n5rrLb0WJBQqngUzBqpNz7cEHWIPnfdrI3Xbp/tCWbvNVReLqg51B7k4cyJoC7cWAhlATcgSGgJB
7JJ8+0ZHk0X1igLiOTr153AS2Vja4DRrZMbjr8FDWcP7mlNYXYfYOnK6KexfzHYVp13ytJ5zPuE/
EQQ/15z2c5k9VfyT/kEcsQCAG4PvefdUr+Ru/QvNGvY3IC+V09O7IbsFOKKMJDErAAdlSg2iXgfU
e8igQrToAVfxj2dGfYYr1Jz9lr/5MIjE9EuWUMhd15xgNDXM7kGimBruFPf8QdHIN1OwBkbGyg++
e4b72nacoFSSAfUceSPmdKQeJFUEb66algPe9F2swnrJrYV9X6InpL/gaOUHqsdHSDsVZZAQhAuO
6lmYsoxISp+QY81IYYlz5vNk+A5iBFeqnAKc77ApSHyvxDMjgeykkyrAE6OQMo+iSM38LKFGuC8p
EB5hhm8bpxli8dAiV2eEQbtHOSOmpdpfj5ssL+WEl88iiWyWwy93MyGY1iBGi3vMz+i2fCh0eiwe
uMxIEIa5Aa43nYjFIHP0TYAPW18P9VBQKAzKbVwT/TpOfyw2TMwt/izxmmdwIBhiD/N/aqoyEKso
GCiwb0JarB8LPPJZV+fWVS/kk17el9fxvKHnR3D6Wc5MENDz8oZPiKC/lCtKfBwfxL3plpwVJSt5
ruy5KNkSv0knwZVSLRGhQFEjClaiGSClko7n0ksMOZbGwjol/5awCemc4UQhBI3OwvJkCtuB6Zwl
VkjIMrsHD+Ct4fQMxcayvv572U8QG5AMcKbqLLlnWAEe1csUdJ7ord3bK1ay98SGJLYCg8fLNak8
xCttR4MfDFeXexRn1Mh32lzch7xJiKAMu0Rfv5O3d2bY6in+LRJdEYs1BZ0EPGBDREmsuoZY/FfA
27nJKysH/2iJtu6YluDMsTFw1ctmcCcdjTcdTlgSgasmjFgxnHwsJut0VTHXG5DM1bqbf752753h
KmB+etCuyk84AXi4Pfw78tPRqbCLFfebQAfxq3GO2uJEC+axSMeT5rNylXm9VCN+MrsF1c6/HhoU
xtpMgLtYdEJ7KYX1DDngru1B09xcd42/HuRQ9c7TZs0qUx2eJHefSSOfCOUolkzKl4lje85mlTMk
XQ04f9tu+3OL6MpUh78Vpj2aXxM2SDw5Da/LOzQsCMgwvuzDjUAS58kJGUvoVLhaG2JRRZwej3TN
Zkcl+T6eF2Q15A5dQvpTn507kUsHrXb5u/jBG55kRpYILhJiVbHOeEABtgIjdwOPgJoLeD2j0e+4
Vr8PxZfz7sw4OmSs43b8E6rIwgq4R1mKDJvbyHsmw40Rn2DGEkldaL1cpzqzAi5RnSlfzcY+4Fxl
Bu/YzELZYym575hlOzrXSEbzwteJW+H2C77sJS7/Fr22/dyA88ilFZ/i1jE9i1rxfXu+Ky9LCtAV
8aaXYquBR9LwBvJ7fPORpclXauKaxO++dxUiucxm98wiPP1Gh139OrUiskde8Y3fUs809vJM3Hmd
ztkDAIbCK5aQSrKEqxMri4ARkpONq2siYbW20mc9/BUsn3gN+wXfsNmwyjOxzO947s3un/aDBfjv
3nKrzIAnrx2Ur952+fPvs4PgnvdWvbuvVrhliDv5zZ7OeU8XJQMmPX+rpIvVpfkj/TaU11gkk2cD
2mt5bR+W9+BahlfLM0gqb9cq72O2fuPmbFOquv0tuj8jGUPEnc2uTaw6BR+pECgOgTzurp7h8Ozc
+OxpwJoq4lJaWl3YmI49ntTG4/vKHE1dojJEg8ITy9VyvCVqMBwIry/s+L6qnOH1Zd4CBSxIhKt0
xSx9Tw0WXKeyh0MRswv2fZxQ03Xz+hqqn3vKjKv/arnFfBiF6qbGAZdpRV9EevvR/32mdxfH3GtN
o7orurAjEYsEEiwyYDV1bktETRgubvUhg/tl1Jx2d1+zmRW+IFk6D6gzcUnMzQ05r/+uelcu7lzI
gc+jFUf1Cn8U+b3ZeCqN67cqL1RdnBI2gDdm2NgunG4+h7sYQ8oNjb0vl5GUJvdiB+j3U2K1Ijmp
HgvvIn2BbkIwUEb+/E5MVE007ts0gHzA0XD2firdQw2iohcr35zlO3mjq3GhRsOwALgUkLWC472S
PBUvL7BTkzCi6t5RfvvTYB+1hIjLIVjQE//l5eGAfdLze6Blva962CW2a6uLnsD4PLxeKVHL4i9v
F3npnZ+/ZDVxWZ8ACMXoTT7XoySEUPyaq4LP+YgMgP1iIrj2ZKrs62PDpRCa47KxMSR/lMEPDFqM
Q9y6dZtylgZGCi6Nv9idCSoglM4Li+QX3sCvEEkC7ZYz5hFA10g1oLPkW2pL9uljs8d55IXkjDoG
jnhE4yogl86jX0bb9NdkCUm1fxOs3ec/TCgb6jM0rWjJcY/3mKNgxFiHD92zrYPNJLmcplwiFIM1
QD7oJ5S7T9iQqDPvR2YzNrRKnCSZGzl9uwQiTSsfnhHDFPaRldCDHR8wVVzNxK3GybD7QfpRcTFu
h3tLzi8Zwv693GEpw4Qw8jBlky6njBnweJAFOemn9D/UUE6Eupg4UTDrDK9md2g/hTwzhc6C44Wg
3w2KN81MZtZokOsbD0hZWieGKQ1tWtz6V80tJh5q7fdqUs2xwf973ABl7+ivPeu9NFK/uQUTeEt4
D0OaejYxgFQaSlKgQe2hTeNkcDJ7f81AqHPTaWskcA+v0pyllZTsy+4Zs3aU4l/jixQKpBfYDTut
YxUo6pRoZFCFHTUQ7HBhd03KcAKUXHm5f/VqWHfujnQ5CqLCvS15lbu3wNxaynXOQ/9czRRc3aNq
2+43oG35iSoP1H1N0gkOxm42mUtNWGm+PC+qkJLhS8fuzUtR6XXCNF3jLAsMneb0LJNIdSfyrBea
Qxuev9+D/d5WhrBvIpKPKK+T9Yerg+qdzkkRXWqc42FLEkeO0Oti6jjXele8ZvlU0gVS/tMOQIsd
g4/iXErZvX4vbVSuvYC3vzKmRznP2QlUtxfuSPMKnymUkRj8kJb2TdLUv3id3ia+gbwyrnBJ3IzZ
QZYuKJadO9Cak2JRlEUFEATyvaDe75ptPe/2uNjzhYWvmDjr7l6p220y944H/9edrEC8CZ33nJEb
L4+bMcE5I16DlUcr1hFLcpBpdj8g770qPLO918OfF0pEzE/mY8KzWxqz2t0JqJzvnVPSBzE3Iti9
0aoPR7oCpGnHWgRlNZwhVKlels7xVW9bHzt8QSOrb8HAsmE4dXv8ELVWrnGrTRDOH9FIKUFBCAgI
M7gz6x3Ug3FTF90NuAx3M2mPP/cyIfCUFx6iWvMLQ2JbIzfg9N7fNvlP+ok9bNlT/sAuc7e8Z4w/
vIaNgAqORsSS3OttCkBp4tfh9xzOGI+4HL1CjI3yiRqEsZQY7QkrofuW6e1khUjpF/ynCWkQ9sgj
CO0a/Fz/NQys9APrHeDrLxoZ/Mb/7rH6/f4+cgYYtNnOPwtfaKVf1vJoT2C+TvagaN9XfG9WeP5S
5RweU/uLFe01SLEUSkTPwC1i1hw+j7n7bbPE8UzOXwnO9ow38lXOmKYKm+equkKFep7ZudH6b+66
90Y2BkR5xgfXn/A0KLcAHO7wEdEa+nXvF6FWh8WcG7RXjgP4Q/oO7Y3FfXbr37zzdjxH/szG6IPM
4jfzhJ7r9Yv38yXF/8vnN9OXf6OMpxXEkkjakGkxRNL5n6r6Bv8iPGOI759OwD/mX4MmewISDHsQ
q1zxEk0wQzt0vmILboaU+lWK4zVxjNfZFZRFIYDo4YMyYefsF2U4H6XkRMDSxBFRhH2QQxL5KL/Q
eU5653IOX1qio/ZSwlNf7ImTi0FGZPfp2bQcIvFGEEZRQONGhwd17jyCtHGWp2JTO5kb7NL1Mr5H
ZEXd2AfKr4/HbAyEzlc9nJbsXrV3aaFiOe/D+TlDb6P7DRf7Im8I3s/hI7VcTLj4CIQmUPWJmEsb
jNy9fZ76GXvH2zfgAd/dE7a20Ad52xLq+ZiS1jvxlsuYqbTijy0nDBvf0InyBXNEsurczh8/THN6
XhO6SU4i0QMig1ENJxyXmfi0H0PwNhAKGN+kZghykeCryW59eLBfmYcTt1ElhBFQDS4QVlrDkjj4
f7mN1Ic4ujgp+YMvd4p1aLgdSJ7GnxgaG9pFDpeLMBfwDubpRaXg29vp+QvCHHwY9gQxF31+f2jf
94OJ4LRDpdQ3WHSWTv1VEvX5+IGwj1vn4Ik0inLT0z0EJkgq/84iEArj9I11eX26EDH0kW9O7Ua4
CSBoIk2T7fXOo3kL/7cT4bP8tWN/BFHk4TNbC9pEMI615T/ahSBsbH/WB8j6PJytMAQcBOuGaGAG
18DFsBohdRkrLVYXBymqXtvDC3tQhr2o2FNHMEa1HUB5zneKVN4WGipfsIZeWMp8VN8T57rr/I+p
4Qk5MKytA7P1DsfL0TtNIUVm+xdzKogt0Px9xv6o1hvxMA6wKH5uHxOcbWcM/ji6HXn9FEIncolg
imDxyHA/5qv+VPB6yFt5wA9Al7Bldn4VbchzA6Pj4cIt1sBFBFIOFaXCDJmeA6RGCkH9MBT6xEfj
S/hUmZfXVsATTGc9prN0IqG5bzy9gowkJ/NAmy2FFYTuX06WwtHGK/Wej/EFx6aCAsIVbxcu7sy8
O2rIA3R+hCjp5rZT3dx2VT4zWVaGsHx4c/z6BV/eZF533hqZp6VhQ8aFL9kgoJxcekZHEEvmJds9
sRx4nJH2ujUGYYAJ2pwcKPNLA+3yTkbuyH/V7NB4sux3NmvfkScOCC6TFYuJeeMmDDwTGlUPQq3p
kSzHhmW7Ob7hs+N7Bj+3X7s96pUTlKaLufghj+9NbKHpljdvrDjAPVQMuoZ0nepzkoca0iOoH6vi
WEZyyPk6tzE5F6/QxBm+PfnUB6dJMKl9pVgOeD2dLs+VojoER0HoOq8HPuzd5fh+sQz3uxwpICLU
lzteZGa7QFMkEYJEL0cnezi7++n9q0QS/SkDV8VV+ZJfuwV3DotfiXE61muPYNdvH5+j6rQgJhzp
mXtOqtgI2hBHrPuexjCqhY9+Ob8th6n6+Ux0TNmtleRrmAO6SpRtcWG4rcj7BJOn4+WlvKRJnZQJ
E20H2B2tDt85jYrokeOUaQTX3fVHZ3MqyGvFJWVNViC7Mwc3OVcXHV+Jy5tK1XlsJ6CxibRAQvCY
mggfa7eJW6dfVWxhrXMPLSEc8LOAxx0oR64+0MPBY8NMeMuFKcvV6y9lOByx+vXFhd248GvQX8wV
x0nU7om1E5uUP3oka6zMROgP0y+tc3uirW8fekjC6N85tJcSf2EsnrBvRbCtSHZ/waeMaGyuv+VF
8sxjvszYo2AfXkH7ZGAK6sfS/avmBu8W6JFrXXJvAn9b1OT/iIZZ/IL1QnYep023sJKHd909Y/ty
XZovsozSMA+t2AJQmtd7LnqrRK2rePIXe+qpdXg+bOPkScbNTPUtbnbhq+KDOP1RXzUXQhf9xzSf
4XFfeyrUPeJp/Sfb/EqGSVlQ10JymBlrGJ9xNc0Izziv8rmSOpnXTCWf6SRvq+Rv0HWeqZbtzWRB
btVR3G77srv/XoNhqkX96knY7PAhfT+53eLeayQtPX6aT0gRlsPKmY9RR6qfW7sSJ4Lp5n4fNdEY
2v49zC2f2c7t7FkI0efP6HGpjhMKQjonGpkNU0S/ie5htn1Ghj9xz17PqAtYbt5EjynJNivu0r5n
GSIwCI15i3BpdL7leMCCBOWtk+c48LuMudeWQ21DLV4EFWThy827BiLmY9wtzT+MQAAIYqi0kxSU
mzV8SC/DSrCR5xkBzfUh3cyNQDo7eeUG9VybYq2rUodSQGTeUxy80/c/tx9sKzn5r41HYaEnRNQO
gaR49V9PwviV5hU1W8LhwfopEVJS5a1Kn2FKhIJYmCetaaY6mJDH61ww8s5guiQHu2J3x7hBKIbQ
XGUcHWLMGCULlwbfKWKf3Rnx8JQt/d83g4n45yZwx7BEhX5GnjzqyoZtPNnD0aItXUP5Xk/5Ag6J
NUsRSz1kjWnQwklieI2A3/mi8ooRRyRQB/+J5rwsyT30m3/iCvDRgeuKBH2KmGKCePRyOiEs7T01
cwnNVe9+vrhhfka0+nmRep9C8SDY858L5sXAEkpiIZXlAR17P1toiQohBDBWIBaW82mHwns74nt/
fHALxR75cj8+TryHwi534lAD0ILioIq0Bs0GZjZTnIAPU34TyiZMRK6QSnn7DPdgRCGltXAfpxWX
YfUhQf3nBTOfT9fTdSJ4a0UgI8FkVjz8NtxLeKt8ZdLGGB9CteXo4yjvSUUE7OG0hX/lclDyfQyh
HxK0auC+UJ3LNNJChMkjlMM+MBGCJibJocMST++lOqfvXhymhyGY4mCDf02DAYocmowm9tCqWG9d
Mqw8+EU/lAoobGr/GWhbQfw91P5BRUuGqX3KM5YiOxqXBwpV/hLnKN4ximezHqdzbhzJsYj1hN4I
4GEp1DSpp3wCgfrKSgqkmbDGZ7AHqRKCY8v/BOFLkDw58DU0i+4XZIGKtYJbBaN9sdhufOoCUhie
Q+u/itG2yEt9hJCEQlG4saKwbQPvdv/+fnBORRBg+dSm/CBwA/hS4gc2gbI1UHGX/nstMzqEl46j
anxn7kzKN0GOxKP6b2hHaRtwrLE9FF9MTl5TvBubXsSry6RDDVO047T87zFK12/Nve9fz03+2iuv
LZ5N6rT/0IRv0NX9wbZcigidjxEUuAdeH+0Tnyk4a6X/o6zgiMFWfwZdUjfc6Q+qJDih5jpjV+QM
we02vn/9K/mAQEAUvpoZSN1WTnpP+6hwutWxWKm8cXWAoMGO/+A2b7fIeAwyTZhMhBqwNesHvu0a
92hlJYSKmJShl4Bli2UD0R/QUgWL+Bqi1iWMk2KMd+uKTcdfxIo+s+rZiiKfPs4bcPtbcM+51z/r
H0EAtlnnrHI4WN4f1Va0XSyESwav7hCapAXDF+Rr3rxvMLPYBdFmi8gY5m5Cjw25XywLakp433sT
cN0iCeLt9b7FN3n+VQclubP/z99BtsAf1j0ac3NLTozTBVqIMyZmkfdZGzD9Z4+FV7SaHTvvPtOX
jKkwgFS3Js88gNvzLTKgsoUOidII6f4YtjX8INCqnlkN6Hn+WZIFy3SE0CoyqNPdeSkypZgLS+ty
p/w1X/rHeVnOsi/jHhJOlqUZt/drASxOolTxeZ3K3hfyI+s4MqIoAnwVYGKeS/wfpVUqHH3w//i9
/r4jO+6idGvCGft8oWB5RVjQ4MCGQwxa1QuMsgX0Q95NQbAvEQW6YvhgBdrhq3F594HoxRtx30ZE
O5Suajm3pMEe0FOA0H2dIoBJZullYF06xguMXQoQkx8xK6ESIM2BCWu/uUbD4v7j+9VXnYafzCTy
H8DnV6wdXmLOpUCijJg4maMgu9Aj8Haa9fFZzoarZ/CEP4VFrI38ZUKAdZgbgb0UtSM9EIxCuAy3
T9iHc7tzJbqZ5nvQZtfVJDgDxm9lCjI00Mvc0WbmCFLsPqjmdaeFgslMpfEq8p4gD0ZpZInT6xFr
30hpS7DfsPmeMKG4keyQxUixkSU8YF26+YWimfoHFSUWP2qYLsRuaKz0TY1x3EqrANWEyqEjWHKX
7Z8oX7DP+7lB2qTLeAC3QkQWalp5be7P+zQLij9rr5/GlYQZDvQF6FUQOQPiXcYtG+CxPnbTbK/Q
RK5q0BdeAAX35Rtfuv3fC409ByAQyxTGzZBW6UiYyqMgwqxKmtkewRG3tTo1rBm3l6EzpM5KxN1i
k/y+QOLRoru1hiKEZwhzWNjqP/bKUIIbplmYYOxQ8IMcg+aAlbxJ8iXv2lvDaw0WXea5ex4Wohdw
g0v0QypAk/gd6g5h9Ypgy4PGgUkFnnwMhy8SR5+5klZvRr8nMZyV/pi+oFTYi4ziZnC7rdyjBkd5
vmYeaD7mZ1y8sWZ/xkwEH7ewus5lJnt90jafCCCVX8hSggOGTzBYp0+sCNPLWRY95Mj88Bmq7l3w
+8d6n7SrBbOvHF4l3MxsY35DBy2skPDCEnUnomMsBu87PUjOU+bp18XruiMa9/5cqEYioQu+x/L4
+YQFpNKqXf0CpI1jqSM6kcnom2TbN9x3I5H1sOG/jl5VQAAK0BlZ6pepxToy5QfcJ2D4eNS9G6uS
Nhi6x7meWu3vROYxIA15z89gMO/HqmUjq2Ob0qnf99bFwjt47MJi0++04BGLBfrwi69q1gAQKM4V
V0YtfBLhRMoFrww7NU0Ji4R4eGudZcntHZ6xRcAsFMJ5Q3TpN63auZnlmftKWqBq+9hlBF+r7kjq
1Pf4M3klzdW7TWbYiUNPH+HRGYzRHtW+tXY3str6taRsZTwozh9jOZ/UUUW+MVA3AyjSbqHn5pL/
Qv2+7HD/3hpNMnbRswCUzbDbpzV/vwEsaTmemadyyoFRBxLROmdr1rx/afRAjHDhpleSlsPTt6CT
UXlyhUtaF1y48SK2lAQ/hMMYsPR7uDSLszTrbTSGTxptoCIo4rJOMPxKn3MIZ4vhkzdzep2/1P2k
j7JXpJLfSrO15LPdax+qrMHMo5eiAj7s3w1Ix+gSclSfr1C+RVVwURj3jhgjdC7kqCdzqAz4Hqpv
WF4KM9Emvk4Oi/+qQ167sxqtmTvAbyKczuxPhR72V/CPKtSva3QR5gbryAimYe4Rs1ft0S4Pc5gP
oXFIehMxbYhz7+jdu4WmsBJOtRVQA9xLbMiiJybvFf4b9F+8ovWybueqHfcb8wi7m4pu/JWfDOf7
X3BayKbPzmNak0P8RIGBuDpiErJ7fhPJg/W60cQpPSokDcMHXwNkUMsFQda1kmBFXkIc47fKMbpp
GLlPdcrVup0xrlJPExXZNYnWIGUWwXBWTMqU3dVgC4Z9hgrqTpa97k+GoDV46A4mGhl5MBBSjZDX
q0+Tf+OkMwjAa16+AkveNPSuxiI34obBHMbg5oI6kcsEmFcaz/qrfnLO0J/311tedoJX70oXxSG6
FJodKOOSPJySDpAFD1/gF5/7PniCPw7P6esNZA4koDXbuKBjiJplv30jPHfKkSryoc8Gg4aUcQBU
Ljo39IpFYiyf58RC0An68pdaHrG4+S2S4ci8A+xOACHFzGcQTu/m6Pz07PH9uuhW72F2NxjpsflP
fh6Sw9o/aAVznRrDBowhzO9WAe1Kn7OKCej9MHFetJ3w9TqnJBXDmuddIPYQmPdneM9iQ/7negCL
53FKB5OAAxIIMfTQiUZcX/dgLAz/0qOyzWYT9i7FGz7U5+YtRsWAtCEUeeBNPohKCJPtdA3wpBnW
X0GvuzcOfS2IuXutNq3hv0juKLmMUzIYsJddLF3G3eWWe6dB9YqeSTXDyRer2MWOIi+SRxOpa87l
+/Xjrgeqxmgbt4K7N1G8W49jaU3XQWWAOiaypo+DOeAWl0hUvM9kIHN1P1iLG+HoDU5zbkqEdemT
3EdMnOR3MOS3ehFMMB9j7MUaBO6SqOauoAAr67KHw21UwX08DFlsFz9d5z/YXP6c7ptmV9e8IzVa
96w9gqfTcjnAEuI0ZR2PS35xfXna/DZxatRzEhS/UPIHhwDgXZrIalAM8VhFpunu+BcEMDva79Qp
9lchtHChH6qaP96nk4nLDUl6akpw/ZZbTYxQdUBhgEMdA+k52hejRYSu6PNn5b91b/JcTATaqTkP
xddGR9/ypfVr2mDCim85wO4Y5OkUTT/zdB1Uu1rPnmNUztTvhfbyeolUDWb2kE17jqn3Vrh6u1q1
v778VI9s3eMXAlHu3t9geZ3ESXpMkbiQRCJo/U405El3xsm62rTj8foMbjRph9stlkIT1BL5Lffm
rlHIgiqk80kXkDnPpl+42nQC2a6YZryo5aYTyIZSxg1TU8Xt7Z00cRTIco9IQSBSeh3VEGKEzFWX
xnpm3LaP8o/Z/mhvFXnO8uvewe2A4fE3KYOMekgdMeMb/B3sFPFF0eHJxu15XuONYk7rei6dVyoi
Lqva6a+p2vpPnwDGRU0F6K5eH3aRKJlrgPjYAgBRSWMtkK4jSZwkUgUtk4DqvnXreQb5E+74g5bK
hbWbY5EYF2dOWy18n/TaEcMKe0LIhnMzE5tX2h5mPPmYrWNSIcWN69/4vu4JWm10t/m8Jwpf6e36
n1iblnOgHcN2blqcXW7YnRRnxh4YZBw14g+tQ3f1Xrr3uk4nPLer374EYqNuZ5Q+X+lPJVoC9oLm
5leAwqClBNjmeM67LQW45XKyzs+BGo8oQh6RrAQGI2eeQWgV/q6snSfY7bEtMWrtkEbsh/XKZAiq
rBl7jdjTN0gE/rSTUokwyQ5ku97RVUzWki7CkCdNgKNJOon4/4HGA9ZIKy073cW9LQUaFaR1NBDv
66cpb1JCFjMgYer+IEkh8WQESbw8FBsis93MObDmcDJG07t2e9t2U+ii2lJrnXBEbHh4/g39F2sM
jwic5NuZkh+Va9JjkEPVcf2Az9uJ4jl6r0wK71UKUS79zFrO+nwl6WGVB2zrxS9SiJ438tcEJ9S2
A1FyL5cM7QaBSOmBixkn9Xp16/Ocbk4Tyylsv8vvJuVPZSDH4G7XRUvXR2ACkEX8uMA7Q6IPZYlp
N7mx9am6VLe5cp4+rKAldnd3HDAuBC9cwLLRq6VZzPLVmRl8n/t5F1b2YqBPcAs8iFljCK+Xk3kD
rK94+q5F8ZdCrpThsIB+mRLjd6aCemKrNGWQNLTIKBO1j3m053iY7kQWN4j2I+5p5/R5fQYTbIBy
dK+laSMSRGK8uCiM1Qt9BD9VI4hS3akws+3kWX3X1EAv9Y/QUCsEE+Tm8lj0H2OTzzf1vILfC5Ut
Sf3rtqTinwBnn6HD4beL3qKfzgh+0L9lKzZ4+CtozQoY3rhC0t8G7zbK+3Cspt05PNdL7TAeKrwT
4T1bkGNdKr+uh0EDuYjw7bxLpLcvdsbZHaCaaq/15WXRJphd8vpaH7wgk2Zl3gPpjiCL7dBlD2Ib
hMvTjdSITra5bRhEmJGUMXx5/r6ejldH70lA2M0ZpLALbCpSbTXt3KHxySyG38FxSclNpMtdZWoM
vw0mkz+ECURPCK7IJFGRl8c2mT4/OJU+DtNt83veCBIprSSvnQshZHV6YWn78j/6j7kB/wJviH4S
Uy3xgGGaYdINMZ4jTVmfCYduI0DAdxFnHKa7ip7dmXz0tOmb3e6xZRfSVybhrCi4Xm7MN2s5X733
ZFFDsH3TsCNu8+bP2U1Fchkws7o/Z9bNsyHbur1EZCu7trQqthB8/yhTGaZFf3um7jIWOOMnZdVE
GGMBoc+gOTGU/Pig2PL6z2GFEDaT6EaV1fiYnWX3JsEEW1g4+EqepfoIX4Q8F+F0YYSUGtZE1DHV
h1R71IPVed7Q5sR2tWZiTLWbSXOl9fURF7kZzUcfFAtiacDqbhQUiVeB+KPMNHbY3G+fv9b0PeNh
0m/dFhQNr1vwamK2mrpcWoxo/iPpzLYURbYw/ESuhSIit8yD85zesDRNAVFmEH36/qJ69emuPtWV
DhBE7P3vf4AROrJL23j+Derl+vlH9rNB8gfwWf8zlp3K1tzoLqkGDTaoI4bNlaXtk4E9muAxAppq
wEOnJQo+XjU1J7EZu0Z1wCeHwMhNQnrwjA2d+VMy4ygp4OxtswO2TKUXylZ9miEGfH3sCuER3UkB
ARoHVoPLjNcuGVfBmIEilItbhuxHBFpj4dyLvCh0oMVMmFW77yXyTHDnAXoCN5A9kg7w0qCxnBT+
azJHY4fPTG+gfmBOybFrjSBrC+X6vgCBSpcI87IUljTsbiK59/Sn42v++Uvxwof3ZD569xF73R7z
XakAhqyn5xKJzNdpio0au9UZ49GJslcf94d8ihE1/3zRhExf1HKkB9nwIzFsxwwRLaIM8UhbqtqC
k1eaOlPVS/pA0i5jYAJ2Bsl/3LlUgrk3exzIcLVeP1a4rI4iy7gzHAs3w9w0Jtenaw3Ws7RFuTA+
TflCIwjI5nG6fJPveY8wc5UN3cnfesm4ARV5hhcdHiPxV6Sq+3Tbsy8mYtheJCtLPowlTgkXusR7
yTvo+ekIrQF/AzSOzBIhGeF0P7/aHvuVTTjcHCQR/d07kDNcmNavgdFFHgzjuLDHdZAsCbFiZan8
7HrkEleCLxfF48y4gDLyI5pZH9k5Pp//Q59IwmO1mwZ0/ZRZAXgNXL6tu8V8cDHCocNFsYKMjZiV
fYWVIcpWB6tNXh7MfQvrGs2A0SCZhGSjojr9Uyf2d2JrX/Z8r8h8iYELbKIYqO8LB+p5VMItF2es
4i5NXH0J29WYbIYezxrNGGOBjXSEf75mjwbT9Ivznj/wmT009lEBphbY63yur2sS29JiiLCgwaqF
R1w0JaeJD2FwevgW5rXfLovdC8ty9s9fBPBbTEnX2o4P/cX88a0Hp7ld3bQTQ1d+cuQECJQnVvA6
zIPRhiXPYIXrBhEb1usxsgOckGfmnAEsdvEc3ORtwVzyeVs/P+JJYELjaI5QqOF6AJ3o0XFErzY3
v1um0COeYHoEffGKmb/hsHUxGPxM5zG9D9D92yRxLoI9NICviHwMCc4s+x1up4g4ARprUJEAxuFD
weoWoElaj+fCuXz8YDqmWmgtBzpDRxSX9DdzciIwxX0bzdttrwibU6dh7DtIyRO6Vmw+ezSUd8iF
/CxJlrWxZRP1wyvOxFN9S8Y8BtkrtyBaWvPuRqRi9ff8w84kALNQjBJ//iCVeAZpLN/kSjQoLbFd
wA9wyRgIAIeX9dbu6BoT6oqgFHFsvKYBvxNDHVo922tQxvZowxn9c8uxvyNCglE/mBAo4hviCB5J
VzHncpnq4BCGyR3lcGqgUeTLceuxoPnBV9U32O5vMTZUeFkAuzvxeYrsXy9kG22JmlovyG9oGKPt
HUbSBo+kLRDJNinxC8OnPVBZRBusVJyb+oMzJkMZaPPr1uqB0AVfcru9t7AycFQVrtEifjRL+Dgf
za6Mu4+MB78MxVUJZjP3P5QJrO5//ho3NGKbJyuHDA5xQqMUpSftu38uqxhPFU4CamdoHoi9i/dH
SNXiTDePOYgSI6Mrn3ILWI1yeRHCXocZ6uGMDRHknwQUmKPHDA0ZA8rTZWryaHoQHQcHcQ8w0QTt
vj/WrWZjGneL9yVzvi0Lnve5Tzdr4RUgCY93nMDFDaSU5SUIX2QogvdFxDBQ2A8DYt/5RfjC4xsK
j4rCWhgjFGvGaJDgEMP4kM7IfTEN5J9C1fImBQCzVjEhBBbVPDH8UnGEx/eFKMh/R8ZAxUIGDit/
hqlWoE2YaCoI84Hh088My+NBZqvma7rT+Ln4T1g+cok0jwt/RvOZOpG2Hl3zpSbSb2Ow+XtOB2CB
KYwrbEhvE74BHwZV5PiKHmRyRTE1ZxD13DPoZMhVGcpuMlpifvJo52BOU1Rpet+RTbNWxyaZ6dQB
aMgxKWZx/0uv2z726xoYGSoHDn6xjSoPyGpqpNKelpe9e1oh5tPVf/xehvq4QwoJChp57gV/ifE/
Kz8xP0fUv80egdiYkW0azXjGXlOWLUNCwB5zPez975vgFIZeiLvo+023eZg3alDMPiX8XSp9nyo8
kcpOPey5Ij6iEmg6MKyAmZlokqe95Sdh37BQO7JlgLtZXwN42txihQqQJ0iPlP2wuoRTXYL57iua
8ebz6jhZRssbax5jtX/f5k5jzGdYruWfGLMFQV0CIN/SKvV8q636xmDT/iJIZFiruBM6sqXPcPgN
3O8KU7+xi8qhtaSQJ6JZa1DLt0w/UNLRuOFISQ8lGFFYqGOAIRKz34jwFFQH0O0jm+xstBtMuMT1
E+nWXP/NVux8rFfEp+ZTyPNHA6M4k2sp+FLE18HB/lzvIimP4ngvRB+4C8LVLFoSOICSkDo8/FFp
IWoCdQOyYEyH9zLUa7Kg4JnlPnPQBNZ3xWOWzmt1V1P5TiwcZ9aHTMFozpJ3OJqoHKt5A9XjzXVz
W8W518FN9qhL4xW+Z5sPmP5DEH0e86f4M76AGHyxmwlfUMWk+hQbvHWQzsiYZKYSN054MSsWQ305
448x6LemMEsSm402toQ6m831E7yxEkkwsmOh7w95CGHgUOb4xxBotTbxnnZ9NnR3vzBoL34Q+1gu
A1v3FoJtQhoX79sCMA9m4HPfIYRH1nGWzfJmNbXyEBM0WcISj+dO6bz3kUefjUSIjBl84AOo0Kfz
YdeKsorMkdioquimrIbAu2NH8coABF98A3JimyHUACBNvDlDziWn1H5kL5n822EwC2ViAviyxSQB
dhgjCq4PgnZuEN1gA+/CG7lkykmFJ6Ocm34D+aKAmUChpWmROEDxWhPq5zW+t/8oYkAD/JjzvGQE
2yySnwuGTiGkG4NNfK0gkc25pqQgrITd5NwlZZFA+rSC64moNOMFSUv6UoNRHB6tFdAUZppDw0DQ
d1cGbJ6sSZ6FITR8kRZQOQJ1rK93ZhXUSVygjJX65O/1wKQxwZcXcaUhrGp0k6UBmQO3SgaDJecv
akweuWLkobcLPfny/F40FLDvDaKgrJs9SIo09o2xZUporJ97sWc1i3XKPuFOj2j8gdYgcGixm7T6
fig7scKMWIUmyNxDaEGZ0OPoT6j5Z1Nh4mxJ5yAP4m7dEJ0xLbfScM/kEE/3Y6sfKmxpDQW9wPwf
J/CNq+4Ie2dCpsKVsJ2aKrDuhisxOjOLkMMaoJ3+kuajw4K35iJE7AjMRyNO5VzxinOe/rA9AMEW
Z4wHFHT3k0U8lIyIqQcc/6n5WiFqnDN4BT4g7ImDgxDSelsP9XGHdsguEaoBU0GPfh3HyHFmzE0H
HwavhT8JsnNZgu1PA16ro+BIlhwzOIF8CNydJ1fVyxyjloRgswYORZs7Y1fRHFpx3INIBER+iFnh
cz/dKD98lXRqs9uNFmRHcQ1ArCFQSF66eO5QyMMLYGOPzA6f+xtZyYvGmzrCFCr1kws2MOvpmqTb
GM7hy4LkQupffnhdks1rUy+6WzmBX/pJEKWzP1qdl0HTSJCY6CA2TF9Khup44Z7KWi8a69FgNYC/
AcnO9M1w/cH036URYeADxQ0D5JM6ttKBlaD6kY2s8h7hHNYmi15vrsoivk5205kEBaa1U46WC2DL
dNuivoYS5n99/stYNHoHlUsQBjQtMKjR3GUHzDqDx3VYAeMoyN7J+zAf1/ioGZ+bBgaLYgnJD8wT
If+OHNCV7B8OGC+fdoFSlHTsyM0v6UWmmYYoRfVjTjYFLF0X36Fle3/xmSdwZWs1yPH3Q9oBO4oi
+2VxuZ4omXb1ffzFOlldjkmoks1iOXS7QCOSE8I7ZHtWNgS/dN4+rDfew3zjfYRq+Q9EnrNtm5w9
aWxuxqvfFq7XAe7a8jg4Zwd5XRzUdWlOBPyF3l3/wjBKYcAlzm/u4UHhttThzw04rUVj5kEZXMJm
M6MzwGVkCbkAX63Xyz0Yr4cTvBT5MO9Q8DMkmh7+NgRK6wmCEaQS2Q9mPLL/baxsJdtv2iJSiOEX
w3+G7Q1v58bRwmkRGqqZDW1YvXLDEzRaUDPOlQ7W0D+nsRLiMkmlM7QcKwYbjP4IUjbfsLDICjpN
D9caMjNRv3dBeo49KE/RFbcocQbVGMZA1aIs5/SV9DVlIjXVgM2H44ZMGQefpqfJKBMg4jebZeVa
8LtBZHfAKMb0sCTfHIDkfA4PtChGMTay1dmu1zvo6DzLc2+lGk5rd3fyMqb49pHTuPrc/jQkt0CN
XKzQ9DqwZJslC+iKyGMNJeG6Y+iU6J851NztyRT89ev8TI6voKVxIEE6g8l0mi87z57/SygKABJu
IhXpeaY1o0I2KVDvN4Kog/QgCELT1IeVx0hWiHtG64xje5dfb5yT1MbiH5RB4rjFbxEXjS1nczZn
/x/Mpl99TQP9jnSSIjggKSCOAe8Er6b54dPQad2o8qHXlHf+gSeWS7IEeRzG7ZB/cLman4Zwz1A2
kZYe3PB3oMpkonwgw14EgTNpZqOwn+8tYgAwK5Q8MFI3kDG4zGmC9Ghs7WL4IpK5Ey5OyZrZiReb
Ien2GPE0wcD4kCTLiWq2j8W/yQIQxZXtRXH7scuvJy7I7oteDvdIwFusdOE0Nkb+Cg4pUwUdRGyy
KZ/zkB46wFCazT26n4DAGDPVhzM3tFulASx3r9d1T1iPbf66K9Fz5Rw0nzYVNA6rh4EhvQ0mPlzM
nw53APsZAEiaG8YJbCpPfWL+Jg6p0MeBMdhsvHAVgfPX87rXd19eY/pAFjLxKvfvc/tClLAerd3o
s6kAP9CYmKqhGRsGzFCNYVrPRZCLpwDlipXx3J3PL4uNZbtTO3vH+CB1S/0MHZrKTH8i+GLM6HB9
teX0bWJsxSoAkgPmROxlHOwTF73enIdIhkK4WB+fQTeTVsa9ZkXEg/5eH+Qbpq4wTyivqWsC5Mr1
lak0IVmyUHxx5jk7QDhuCmAz30zSN71L1X/M5zHznr7g8/bMTHJDfSz7ocHOwOw0NDzv2S6GR3Zj
SNb8KHOHyLKX2Q/cRBwLecSx3cO6xkZq4gErL85DM/d38hB+NYCfJaij6BJQbEFA5XbU7C7iL028
IVlo1Sq7kfw2dbjx4ZkB69zmFZY8nzp3UdX/4GMzl+ZOKhmfCfa0ePDOVyaMTG0hm5qHeOYClQyN
g7SARskGBAOaHWB1nvLMX2PspRjz6+16ycI9Eas1wLpZn1/VAHkaG8+ATxiCJek8rDsb202gJp0p
bGT9skwG+hNuh9uExgakgveW3emEX+q/r758ucu5ehI2wjBoPzy4Mf8indelu8Ydy6wRglJkBGZr
neehv9y91t5ORRPhwvimKzGfprS/xm/SSDg+MLVE+MkVQNfXmULRtyvnYOmLB7hEqyOW7B28IpOT
D/tFFIhrNJI39QYr6PEHjYd2EWsPmsH7DeY9E2K2Cyonyiaq0ewvxg/FwEbMaNjsDZHPcicCiopC
gVFGQOjk13qfGBPNJPuyp8WhMTUB1f17e0xgxGL/YKPSjozFoqnti+bvcVSwyQHkt3wmWSGuvTiZ
Iomgd6OXtKkf3Rvo3FSIZFmbsGmFqYOCggxZPV0ZJWWUGlujHlJ+PhwknoUoqW+3MDNvVHTl0ILU
ex94yEoLSLr/Ml9qU0YLi6t2ZwnWHJg1yOMC11EqNQQZwrqWmukG2MKTxfMg8piljycnM/jC/wQl
D1xP9ORKjqDEE6csOcjMFyX5k2tcuwFNwAZ4FyYYPpNMXQhARV4CnjjonfWtBsCqMSGx7ppIFAs5
lQrBmMKZnvHEvz/q5IkNr85OQWVW7NAvitGw2FJntrt/BFd6cKREGRxLqlv8e0FZfGWHye6M5DFk
xrwWbU8LWXUbnym90Rs3/W6bL5lsWNlCuETzKe738sou/yY5oJtrvYMqb7kt5mvNHJLXQNKbUCW7
dxFj8QHd4QiBe/n/Ofr4+0ftBRoRLSgtCuujWPOaT0eEZrW5SamPyzJv1xs/P3tclkXCo1/pxqzG
I5j2FMLg9rXE7RZ6Z/M0oXl+Vu/f488DYqYwnPnJPf1Ic0S1qxi/iXEkCoBwY+9v6r0cpk8bgFT3
l7OX2R+bqMWl2RcYdtKAcxiQ5jURKZNbkmdeWJVg08kintOAa6KhxGnkCzRAsQ6WGDH5w+AuQy+I
JQbAUSX8sdDR//M2uQwvlz1YDn6QeKGi4m44Mn/uDBdGFhiATkPNP9H4tMtLu5uCeCFh5KJjpxCd
tAOmCRyB4DNYZTFZ0+NiA9TBEAUYRrS15ItPuhVURjhuEPBgybaooUJ6GLwE6NTffK72OAHaQvch
MuNGxwnfB3IbwIvyMDnTJ/hiUPyQPDMM3gAjfH2o18kWUOlDLgOXo0yNUdAvJAoGmCFAMfEaw4o9
UDshF5EAo7p5yyJajWwGvUwFK24bJGFdYsL1Oco/n2C6yY9MAaAAPBfxYroEKY9wbmrd8WK4VT38
iM41gSiPNbkQXN6cZhlQ+O1BJ6hvUJUwx2YL55Lkq/dyFESnxuix0P54qp+uio3U6flO9avNx0s6
A7OtzihkzM1guA8OGgS5n9AOh7qVeuXqoWKLpDnhr2RnXyONLemXCfS0NZ6X5h4u1TW1vYren9qC
epoTZImmdbLt7gUILKNGO2amXVN7QGQDt2PrxpOfjRxZbbP6wu1gJ1F19DwxQmo9wzOlMYvrhGMx
cb50TZyZbNETN63cjoqQuIGJWTfMwpxPFxDO0GhmgX3OmFMHUtNPdmQcy79NmXJAEYm84ZXDMfk4
KscVHgjAJbn/HBoKdiOrhrndFdWr/rE7I773bnNVF3ljvn/Qp8Dk5YlC7cJ2EcNy0VCrnrqvaAAx
jQ5eyykW8ceC57Xh/lY9NEWec8xXhX0Q3M+rMgyikcVKAcv7XKMlO4SCEwHU3vWEOLsao5QxbKcZ
tA/2ehlnUciAE19dKW9aPxYGqmazf1hQUaguJU7fK3KeGTqwNkCvH8jMle14ps2YVFA7ufEemA94
j/ZX/qFl4VUwEmBK87UlIgDgsgvLlH7RMRBuNhw94TFExcWsa4tdFAXI60pRymfMfikkm89i8nC7
DOcm55MFNJYxYDiMot4awv7I0L0aPVRXml/evHT63mlLp1JWI+b8U/tLkxQGUQPJvhlgfUGJHH/s
YjRTthWyZLRpiMDdFH6HzsTyzbGHAXXJzNaiLUOqweS2pIu1itMrtjEIzq2O74GOw4N4yXgk3fS0
sBe0rDzHG+bw+tCGogTEi24XC7GKm4ECjOEH/DfEHi/3vUnc9mvUh3gln0oo7nS+l8FJ4QPsSirS
XDOgNtTmozPKy0c1OyaJsfnC+DTRhRUter1ZuGZy03i9J/1J8yF7juRX257t5vRMnOzniS/D1xq+
jGo1PXwu5aU+lKkro3+IzGw2xN6UWXeHMqNlzvJBMrgcbFX8yzQdFub3lMJYv1ea3vxCqEPhtaiv
o4hdYRB0v4NtvEK3OoELUpkIgpdPJuH3yXr0NqPFZP26PEPhK5BfOtng8rwWGiKidqwrV5mDdtVh
6tqbfLIkM7H5mIUozhaD7UvkVYRnbYl2j+ZY6GMYOPJlRGdczR43NKq3zH45NRCqFSWz0cSjqKJU
B+pwQjc+KgsIDzA0uuMwUN3PAn0wN+Z1AO7hLH4bV3gUlrarwUGfgI1WdxDOyJBZrdbFDG20qP3R
GmJdy/0dYbUxdiaYTEfX5gcV9dgsgpCSHvQNQR7tFrYOECGAx5y+0rNDtJPXkLO8Jpj8POgE7HbR
zUb+azFimm2p2wbxy4bnT19iOObkfk1kIB5mIKZNb8c0FzOcMZS24ymJV7U+AIQ0W585Gz8XiQeo
bVeQgnvtABVbxs7rzLS38Mtdj8LQInAQNRfbb/oPL2Rnw1hRjHgX9QTZJIVGkCmrGhbEAn0OHXdF
d8AutEihPiKx/us6FxtuTin4eB87P/Sn5kTJk17Z333piD4Tv6cJyGG3p0grl0NsiZyXB2unoZSC
L1bZ2jmEGaPipgpDsJ3XhKduv/folp44aUaIK1r7cY9jm4ysjbwqhXRHASgvTQS/zAIo63cQ5QYM
07nHp+KOPgSlLYQo+NaiPjLp3+Uf+Mk+M7sX2sXUas5836cvG4+FrKDEQsG5H3iTMYAbXnG5I0VO
oWvgdfj+fg3Oihx7HpXROSYAs0F4/GJdsO1xwRmaFBkqvEMU7oKF1lkl+oqwNDUnXVXryRUP5rdz
ybCzwdBqPxveByzO0Y5BNoParFhBuWKBO/IaigeGgz1SgYlYoamM06AefWx5HXrP4A+zxwXSzZ41
e0yt9yGBV1pM9Xb/XlQgRwvZfoKWdGa5KI2/xHsscqLC3orFMTk5qT4zAhypILbjCg1rt6fTEwa6
GYojjdP+p0Q4Bs0gtbQ3TNz9ICe8vauFA1NJEcmCNR8B5/ScmSaoaAGrbcPFHHBbqZnfMyw5zU9Q
Ll/CCZC/t/gp5eYXheAvI44WtX9vjKUtjkC4NpFchH+WiuB9aiTA+wifGCyDsz7degTVmj7oj9yr
h3V7M4ig4MB08PuFLGhKU4i7RnyIZhidE+r6QtfGfcTJxRrcbqNNHqjmlAJ5asFxpsbE1qjaPzig
CoJan37K5IIEmIH3oHhSaTXUEZ3iP/a5KF3zocWUdDgltcJ5b7XVZPOBYuh0f+pYuHPtSnvwQ9FL
fzP7AAIAjrI2Q0ZDyiFhnjZyQmpylM65Lj/1BzRoSPT4mF0kjnkVRQ8mQZfCgn4a0xr3TO3H82hq
jaIbmNqYpzUJZJwjYe3wIVr7Na+zTbQfEjTCCRpUy+ey60AJjQizt97poH6/ke02sd34eC7RR4e2
Mn956er1O8b1QsJhfui1qEaAZHl7k/PGg6bugt1+jMdBdTRfO6Qm/pl/aMDcUH8soK5gVej/CKgG
DhmzlDVQA2vQqg4KUwqelNKbntoZyC/t97qo9RiLvcbhSLILwiVErRFeaPfmiAze3heZw+gkHq9o
ucfQ+iyyqxKbI516gVL2RdALLfCY7FMkGDhSaX6yq+jSHhY2hdCb1lyR0QpMGzpVN09Ocoq4rT+l
Rwz55D/g1wuPLMB6wmwrWye/Y1t1ZP5S/Ngd4ASH+yqFdD1j59sMFtpG5kG/hmz8PRuL5iVLUn0G
6z02ebriF44E5yQnI+tNbsCTqul/Qws8ANSV2Et/OKR/JKhUFrWx01jlTIMbSzlhtRFmNUAJmGWt
KMoZQvKUgNvz8PSZCYNj+HSHh96SnfongYnJvbDfzCIh4Y/ZrhILx28c13LotprHQ1DxoPA/7gJa
Yvxlgtd84o1Nef3InJzTiZE730v0gpIzBGrf076iNBTxddEJMoc9gbthS+b2Me84Isxp8N4pfmck
s9eJutZqPeHpz2fEg/7S378+XtJGg/gYgt18BHUQYRs3kDOk9TlIbxzhOKW4IxdfyfR3OB9jsdZs
4khPMRKrbTlcNKQbD+bN06/D5eAF/O7F7WacL0f5Uv1YQ8VGy0JMdfNdJhjIUhVB7fnY8IC1L67W
5lCaw41KcdN46t8hXs4WTK7XiDmv1U2CBAO00PrSOapuxFyeefaMyyDTuUE7ynD4MsW3knZyr2s0
ZQzYj2Sq1tdk2zuqj6Ogo5zf9mW6aF0KfDI0OXh+JrT+C6pFykrInf8G9VQ3H9yAzfw9kzaqx/CJ
ORX7xGzAFseka19fJ1Z0KASxgV2CPXqGlkgo3TCzkTgXN7gVc5miJak+qAnLn0IY0VHtdTpEm+j2
8tjxMJmlu0Bql13STtdQnxw+Hu5/sB1QSzFIKLjc/tCn9YBqJtlSwoSMOpv5rPnadehCRyZX63GR
ThXb3RQavKGizkepA+lFEEOHij7+HZ+KRX8YAhHFxux5wdYsic0BPEIg318OG21O7BwCwJq9Gqk2
ouJZ4kGY4/9HIz3ZTZZcIC9ZQ9FyFKugk8J50Pvsqg37uGz1+25DQ7bOPTwv/fYa+3he+W9Ehovm
UnpvuzTTeQ/rhjA2oXeCagRWFTw3GYyjS7bI2VZUuPma8XKG7h8e4dRcI1O+y1Zup8sPPGD2SZBU
iiLclRlH/sjkieTGt1mGHzO/Uu3Toocb9E7o1ICf0joAPOoeThqaY3i7uUjVpXc1K+4BSrjHkmb8
OET6/fC5nMVfiKKYkEzzwfxlDAeRhC3m89nfFLX6cbop/njX6SYRFSybKKyPtt6GXNfXrKU35YCZ
XgtRTqU2feqOa5aJt4OhV1/fLuyx+lpf6bl7B/6IaGWGxhvNH+gV7L2ruhqiJFWFdgo0jSknbQhN
wkvVo3uMWJMOGP0WboAvOEDCKCmQ9B9shTgszBlTle0gmzGigHKBxA94qaPpgWAWGmWQXJ8z0jix
/6VnBRXA3WEuE1h7Cp1il60mbLHCV8CKLugJAaFRLOCtcm/wbszMZlesBvDsKORhXe0+B2mi1wsA
1q/xSiAerpKv1fcBJrrFAvzwpYCSNfDicfE8MEfhJZ9PO37aXSJcdx7yrB5YvKNc4bXgVqeI4qTC
MM/IFduOdwBwKzxowmrzLb36sS3owWkqVAcKbPe0Wzao30fjxFPnO3ERcvEa/N5zaMZ0JCETAmH6
AW42gB1ZqRaXraMDqPtZzZVVbepP+rppFbTqGrki3IO+EScP9B8/2rJdDlZCgDMvQZMgDb10/31M
bEifpLEFg5/qzJ8dLbTEGvUbADvoCxPJmLD6CP/QTNpEVt5r7PkaFOlAfhBOgSNlY4I+KvJiwoou
i140wgOzIOeDlmldQ0mhJmeP/2dDHD5sOLZDS3EGl9D7IIifOEqg4EQhsljufYYj/rytKRfj1RGW
RzY3G7A2DPae85xsg3aK049A7IgLm8CPaJU5cJ7S46vif+i6W+oaCWyBUn4yIxArtz/J7nmiL21w
dwYNirC+g9yrRPsXaV2Y6duQQ6rWLckEUmmQd2Xm0cDn19fYiQrU86hNXyDPY7vp6OlQ4IwQR7ld
4wfFbPIxRg+3lBx52Z3ox1J8M1/+E3/fxPyaffhBLef2LwNlg/F2mJb5r8qeztXKReL0ygKVtmps
RzDT4I7BBHpd65Iim/LRGaozSHUAZ9JQpEyTMDLA6hqTasWttwkGhQ3KYTzBY1qcv4ns8iCy2cN+
l01kcQ0CR5XX8NTBuf66cf7Tk/MZDKcO42Bt2ZVrychm9MqZtJp0FykPRqPIlBO9WgmbDTzkciJa
dR6LYg/O8xkvUKo8bZlyfDO6pXNGDNPOKuCwUGowUQzCHsRdwgRkaCxj1KJ/9QjDeL132/c8Ytrq
LFuSViBW0XdJlEN2WtoSbltvb/g1syUu4s/XvMJEh6aJCcY/5WKCwXc6ozlemhOnaY0TThiDynok
s6GKP23tPxQDYWbK/Y6xQWrNSe7S9IEuoHhVH6viL9r6EKNeUB0hx1GlNjy0S/ntAp5DzYIFOErg
z/tJYQqlbOpU6urVLV7b8jOrHmjV1mWzKK/wJwZPeqyHCAYf4LNmJAf6dVXzO2E3GN4ft3QxfiOj
G7Pj714ssZUm/9kB7lbp0KnHHYwwGGuA5hDQ6Vi1gf2eBOrSDmycpnpbWbIQCuxFG1YbddWdmf4z
nU2leZ8vg9fIl6ML+MqYYfzo7yXNWXZd6Lfyh9ANS/3VOJCc5rNqE0+Mq0hAHbkV1epvzO23gYCQ
sUVTgPfsNH6IVjkEo6GDbpLD4HUZfBFqLJ6DjQIfG1AA5ErbDIXmjvlAX56FxeUQG6iZgsK4ZwJv
S1ee5Qc07NQy8Dbyza86k6szB5HivZ5z0WUUmDljfjt24vHq3W+GoHYTWG6vzRPqyWtWYR7G2nEY
o3HoPSxsCiPBSIRwh/PuFzZ80CR+h/kcNh4uvLPu6WRP4bCcZ+s0nkExlrT1U9m67eOnSohumqUd
o81cRkaKGd/b0bCDlEwNwv7fgPGS9aBnjQwQXfjKcLcoT4ivXtOxrafHFivY0sJm/fu0kspPQbm1
U7aJNQPbPUnzIjSMXyvqnHc1n0qLvtuU3SnMzlKMQB9q6JKvFs9hQy8xEn8L7dxw3l3wpzWRXVNB
KtES2lpZm6HwGGhXTbUKKX4SznpItuM1VHthmHvph+f6OdPo+FRBOoeCUo6EVW2Z2VpP32iUPJpb
8MB6C/nsQdW3zaAmfv9CxeVzZ8yT1CXqjBBj93XIQYon7dcqNZzAUCcY2h8m0nF0HB/bVS5chjuM
FnPvfd0y2OK6tCHRsup4sVfZNDHbv04hzTgA75INzHTozpNjju0joz68Z99zihRkky3OJlQsCfxV
zJk35RaSt0qKfX+HijVJjX5eoiN9uU8GeJizxovvEMITU4TDQHLfGG2/qN+mDirELrSe1VV2hpMA
nIT2ZAHDPfwE0k59HqLKR3iLAXGk6TnHbBIzm5yeGXJp7/lUcYrz94zcznUJZPrIovePforhvOnN
cbiMJhv5uVUBy2RGIeN0/4Z+QzVaGRoCMndcwObcfPNgLM9owqjJUFBlA0s7P+CFfmx0gT3Jc+bU
ZrtlEAQrXpQ1UHELC0abPy2dXDnLyNAQQKFrR1uNXWsF5qU4kfk8g9YW675A40OoJsuheFoGeM6I
QQg+QxHm6rEpzfIVxvqMRqoxLf72CeOZ+c5Pax7pvX8gBtN5V/CVsdOgUcLrY6ILGSYWROqe0NT5
k1yhDXZEKeIKIUwqNGrr4SaadcZRBK6nI5NHiUpBAY8ilxVjDIOVJHKKUtLWer1yiCwknguGWmRL
n18Nit7bTRP7HyRN8NXbdctrygQLElzXmveIKy2+8JJTsppjHr9FloH+C84wnC4BurEzExxw57dd
hG5uhdk/2/xzFeEeAb8a925cCYSt/haGNY6AhLpjCje4087j8Y6dPfDA5/Ja5aF+4X59cSOpKYyt
L3itdVF6BnmmZEYPXdgPXCCVT6x2bPgQU8H+OWp6HFSm9r4UyimcDrpFhE5+5OWkZwgm2UWlid9A
yLnFql2uCgYXdKFUjzahA+dYv8OETYQ3EtW1MLTBdoAOVKXFpvO8UeRwZfDt6NleBh4ExjQBvzk+
UO2gq0ZSithzHf6pO1PFoG3XcVAsHji3c3tSk8nm+7muCYR/tEb4mWXFJmzwOCHvmGgt4/NAAc/C
EyFtpJul/qgdE2lwy3COkfQydyccx1LmVgO3/JpwftmBsNBVCEeR1vHwLwWLbOCF8J/V9TRdyw+H
WUW0JPgWIB+ey5f0dUPrXC1ywxDHWYYq+SYHlflQqWVTa4y3Sr5hCiv8It7sgJfh++ejrcvJPMMC
AktJEY3Bdi2nAakzMeh1YkU/KAqxgWuMCTZtRMrUn5lE7dLKlZH9oybzjt/kl3NVyrBt8IY4GTZm
mCy/Q3t449OnPJN97dcPT8ZpB3udldZvKaHadtOizH4DDVXp7FuZ9b3R8FwFXFZ5YnEXxMTORqSB
lyW7Q7jOxmwmaHZgD+PK4crYwtTGuL3zvHLmPEngKWaI46XXXP0wA7Em8C9idyzvq49ftguRWFSf
87FHrTsJgxbSdrWUdwM6TdDasfdVrY61LEvr9wMQzdm8nA6JhBntnYzxWOJQgbJS+QWymufQri6A
IDc0NWN9t+FbnOE6eTvBUbAZck1ApI0NIvovmxsWdRCfRGms4leb7wEdztH5YbYwgvACxmcuVjx2
r5HVxq6sOG8OCCNuA8SHWPVl4Q9lG6Dacz7O7U0KmyalUAuNX4hwr9Pg6ayOjwMhWhWvhuioZpYC
bPFWbsTIjA/syPDEcRXPKUVAvdkof+tUbMda5nzjOR1dAhHarGd1H4iHWe/80iw+xm8V6J6t2Et7
s4keZPT4/3F0bkuKKlkYfiIiVJTDLWcQAfHsjVFaFiIiKILo0/eXHTOzp3Z3ValAZq71r//wwbd6
SuMY4viaGt30fB5bImL+Z4FDJ9RuHIi0uGQmW3qKNUrOIAN5fK7pabFF5LSiDIc/x3DrE7JcPSbI
TmlSRtUbjkbpTEjF6jyqnBdSHQr11eMVc10PiS893IN1bvtAbhNBtXnqTjWGkHPUD2Zv3BpzCbY8
lxUX97VuMYE06gytBoqMDONEH9nS+Af5JJ5shexQkGJiML1yY6QxE5T2XASUqnmw/CKccHGhrTDT
ywMd0BY2i61DXEQ+JXLCaYNYNzaOQDCJgkH108Nws5Q3nJtCsyG52AfuS7HEofajhuNX3HYzRTKK
FT+NhwN8v6vNQ6GNLX7g8vum0rBeMgs/PEOt7IyJrfdsj0jEN8npkZ0+OGJhOWm0WwiiAPAbbswM
slizWh4SLTlYzFhJ9ajts/tWw1S3FdTcdRPhhckYzPtGNNWy+bRVyixjpGNv98UEBEVNeKeyhWcU
VuNTbQM9qcTRuUkpuacJ5bCJOvsM3QoulDHxlku8IeJ0pNoSbMdn7vTGa5OmKDSr8yGhMQDzmC/B
bpal3ZiD3uRBXvQPu9pj8pwHDe3O1SUaE9NBLili22kPDYEbw0UA17a/tV2Bt0w/qv3VdgVtiey1
knF+YdJi3VjrME+xvuUjAJZtCiDrw9h+uDmcrGn85v+5/BdHsNRgpWmtz0qt7VaCUSZpLHkTvyCU
gpyMZBVZ7SzT7XZV1s4yrsGF9/0lYli+euxZhUtEdsJsu4ZpjIvJjFtHhgj9JWkaCaOeB24cRgNz
YHXEE7MEHge3XeudE8d7ApJ4wOFOZhDxzGI023eNj1k1MD2EM/sbtj+Qfp9+/9noyLaEPeNAdu80
7tghyhas5p+9iLlieqYqLv3Ew5ZIuOuspgA9pcuiDwdPJv7Qfk584v+Wh2K9hO7KuJEHWhoSI8JW
SRaes/SF4UC3QfsNor5Ll0pnpyni2sxYarseoo85UXlwtcqR7PGbrw7DqV7Mef+VBVeMu6lQqfdJ
cbd6xWY6olkjInKMLz7J5lX3J61L4aW4cMYIoSXYGA9/SA0w4y3vv2/cFpo3XF1ru20Z4FqTGOMI
83u50owQEKMyHmG3LyeOQhw809QBF25w54Uw9pjC8rtaA/JljXfB4sQ2nLyLIq6KdfaefcXRw9mQ
wTOQtJ02dJ5fi036Q4VFPw4l99hv3ufnCwsGpq6D1UhHdmix6knBoNbQXcCc/sWeaTqf4H5hQVg6
TnF1lINl5u0RY8rnckAWLSXnvK3Yd3lOG1Qb6GZH1qXx3wNMY9MGOyFWmT0Mu9+SoQqlewn3FC8M
r1eDBy0PZTn6k1XHsIl1IGXhiGoxI9WKE8bKck/rQS/om8zv8o3ahhQC+wvUit+W35DOBCY6yzYX
doo/9hp8jLhM48PmkqfvO+ekq+ErRhopk8gJKudoIDtX9DZft/q65Y3TL7yxcGuC9khIGxoNHpK1
h+c7POaP61TuLR6gBLo6zQpiHlas2GOzg+mT2SXuN18PhjM7LUfPm6ybO2wIAjdODLBfF7eSg4JZ
V2niddndcee9J/VvL1vf8BFNpsz6H4HCs0GHAUQaAwJNJu5wiv09G6s6ssf4PC3yuXycYMzOALPV
yVawr0D5svXCmwevI4wLodN1kgRGsxvdN/3AqiCJbiYYoTsV6seDU8eNbk8UdMuAWkZDxfBl5jxa
S4wsyeJYgNXh5ZwOzqicsYdy8w2An6JaRYrXzv3ifmB/Zwm87GdnXtnXBxZrcXBzZc6Bz0xt+KAU
3Nbrd0wGwMAccBzTrzII7+JL7wy1AEhjBEijYJ8z+/QzGWfWEfZLRawfD2oil/Nr42Y4InaxSpYR
iKegKty1QEUtCexh33dD5Vx3LrikWqJvQGngcEfe4uA5JGrU7tBav5OL7EOg/Kbl9p0TGvN7m2qA
eY8m1psIH/WbKMKGJg77h0THmM/T6MHtL1Fy4ni8Eq214VGEx/pGoGbfFtzuA4AzUwbiOWYHMD4G
D28VA9VOtwYHT47ajI3hyWq9f6ysDx5AIhzGb1amthvcne6DFtnXcVzBC6xQCXOF7nDBXP62QLA7
Htuvz77D14WByO39c2PdgKVLQLekYrBR0d+N1vp+uM/ZY6e1x9ScgAIIuR/8TJI+uDMqGtsyk1AG
zF+C7xhwCl+GCWwUgDTmrC93EAsn14HdY2lQG+WMvT3fl+4AveoE3/Ep1Yd8cRjDA2FdKw9/ioIF
xOkM0fOaZK11fg05uEaj6RDEMGRNPB92qZjL7ngsZ1iOlDM3Z4bcRu/3DO94lRqqiIZHURzwUnP+
4YiJQOEe0AZgf4wLE63J1ViK/11qiwQ9zFG0zOPOUEZ+Ks5L6E7KErZVxXONtUMiuTfvI5T4Y9Ax
lozI6kQRypJ0Ya09FZNIOWh9GUWhU89IICUmzKeZknb1GRMsaddM4pK5yGRzu2Bks2Cm2BP+im0C
6UZwl4mjkBfw5PDpCiDOQal7ruiiwSqY0BGVV5ImgV2B645g3eSw9ZTt7UsuQP+xNd0Yta769+2t
RrYeHZ78trkxlX7zZAbEvY1oNdt+QaV8MY0dzaKt3s8VSOQ3ODCOKZwMyLHAb163lGXXOpW8aeEL
4YgH3/uInVRPCBf/1nn5aIqblpHjwkV23sQtu3gYFr1F+YpvW3h5YG1dQxlxKL3elTOGi7YDRwTU
BQ18CxHKFSeXKaUT3PUSHyf436eHchplxAewPxEYPEyIE7rhYKcYBcXtGigCpn1m38TDyFx44ETI
XDMz/GAMsbpNX7Cf/AlDOjwcUPhWtiooDC229gwUJ4Z0ltOeDpLHzS2u7ph+vPC/UYmHXAo7CUoV
xc/VYZ5NqzpEmwNbE45MgIkQTMiD1091iERcKjr50s+gyYJqse30sXpzR5Qjb7Dc+CttBwiDVOiM
8EIF44VobmBVMTZ/0qhsiiKCkk5RnJ8zfCqqsGUKg7USd/oVP6rwipmWhmdDIPenxzWa9OEA/E76
WEMZ85GdfPf0CZAYRFrsN7tfCZ2PpC61C/MpeiEVUpbUrl9IZ3kGh/fgWvrKJGzYq/KnSrCT/2rS
/B7ruX9ZV4wbud9yk36agNZBOQSV6t2GO+HymXd4TtI1KTGWQ6QS9ZqpQJTu6uROGXe3YToOQia7
qY64mj4VDm7yMSJuDp4tbGVjVHEWgoEIk50XhRk4KnQQFEwaZIJ1djCqTrhl1Ix54Cw4svmxtBgG
JNXtHZ9/2s3SxeWFAWvLVoEoBttfuLwA7rL53r0ZocIpJlQPKgJDtE9aH6vKoeOQ8UGCjIxOBtIs
ZoQSLDlbYZD8Nh+dR3mK5AkbHY0Jnc367o5D8KFhZY1xxaFWRmR6HvDH7Bgft2Z3wbwLwxt05//5
kPxSTtYGS2/KUXYlCuMGCh85bsw2GNZZ1YVRPswCuqErOqRctJPAt1j0jC224hr/rdbJcLXTxJvl
AYEYXJzrTZt55aqY8XQuFLqtcsXzwiY0ABK4OLcJTkPuhXJ4YHxhR0r+5xebH/QJjKL+pPU7d4dQ
DgZGzOW1sAWz85lkG2zHpCFbXxZabXGEy9jHKTYAxgHGLvTNg0VzlBMweAnoZUBV4JFXGLJ48sEc
QrCna0VKjRcRmZOVQ9zKZ9fV7ouZBjakPNqYFwH4b2iJ53pEOyth0SCJt8klzlcXp8K1yKrOmc0e
cAApQIJlvBaqR7CGplkcw1TIl/8hM+zIE6y/74RXKHwAyoAS9qKosIZ8Qe0S3xcgLOWKq6ntuOq3
BbbhNPWJlJYr3jerFR8fuw8+p9tf7Wm/ZYfrOctfv9mDoTH4fXDAgINANCS3zr58AKANbMkms/Hi
Gx1+Jzb+Scz+eS5VFORg8V/2HQfPp0HDgkPH6rEGYEbAJeOfBQI/Fs8W0u4EqAWvRqhXE4d9iRQv
/tW+/mAT1W4vP9LNwr2re5x6LMJ/1Lki7KD0e/JlZPj6GY9oDu9uO7YntHkMrD89xagrrUrNhfMP
R/d5MWEqwTRX92xu+F7+5drBeI2WYLKfUz0MVLKbQKH4TpgCK+jB41gWvlQP6+0MWCoO9C64Mvju
6m4lfDlCzocf0lrt0Zb8lMXh4fH3FJgbORr5kz2AjE8ky7SYZS7kiqBKWt1l2s81wepoDCeRCQr1
veBds1yfzMrYQp7GIW7DOu327ZKUNxyj4tsaWmE82JYwwHBfXsJVMR6wsZnRs/V+8V3hxz+wc1of
Be4KNBZBtyoRVw4vB78kg9/XW8/GeYe4ovrkV+/HsI8WzVFfdqA+DYQYpof83GVVHbFEWn7j0fzx
J8UHd2A3c0ztiIDyxn90AVcxv6TuAbH2GTgXEb6F3sHV5uP5ABo0W6anh6q6LijYEqgY9UnRcFLD
dvRL3TT98CHha8/RKB52TNiKGef+rI41CNOIy5M+LKKrj3ZsqkR3t4hH1I3MlwKCme+rye4yA1CY
jeYInL4n8MWM9KXtMC5RZmORO0i/JGV9nfqaPu72eI9hBHyxzpWCB8++4mC6ypdgoJnDOLHblQM3
22j34FB6w4Ucf7cPOMmn0dOB+qrslRUutKPaRdJ2a3dclV8lva4u8/b4OJaY2t6xxGSwxGg1i8kY
n7IsTk8gX/Y7G3d4eNfcHNXdpAWIziYSpsq1+fNxGufOgAZ+Vb4Ph9CXrwS42+8Tjm/+2JFcCoCw
OX3RNmC4vvi2K/btLMSN64FJItzlsVMWDj8+Wqj2JFLIegC0hxR/tyF/M2JsqAFIXnPeKN+ZosHk
EIYxLfx8mFf1XMbCOtvlOyIUp08yYM4QK6BuMxdWl8UGaxxCSfiuiRjwXPdCT0APM70/QnQN4LOf
sFjQc81bX6Ny2A5gR1voa2YSqIOIeWAmD90fRpSU5IuCaHsmw/hJnOGmwRhh+vOdCVYN7uPIkRQn
byzpBlPOKJKL18b1Xlze6oj8GeD9jh09pEc4StMrkfWC2KrAEgFlljGCGtpEEvLi7KnHju+At5Xc
AwQrscobqsSb37dxTyXIQXpgoYEqWWUXAMHPSQE1Ia7jsZHggQEXjhdCVcmlqF3YZPh32oeJfcF/
/eUPZ/f5c0WtuQEO/+CD4D0z7yqlGmioNGVmeJu/f8vfJ2UBZt44nx5cwG2mWm0iEVU+nDVLMhQX
CDWwOSGrHgdkD7+XeHh+BhVQ3PYVKbr7wNYbcpVmvtYEBmoeVCIqAzQSjIUNKrGv/Zd9rcmuOoKH
Q4rvb2n2nOKJ246d9wckDlGBILFfkbJ3O+mXQcUBCY/H3GBCci/S3hFkvHr2nD8D0lFMLeK5Bb2/
usMZ3LToV4TX3ObkRwJAEBCGA+XT6n9KPFsiwDystHDf2wpjI5bjiGf9ERY+VPwEoes3zf182f2h
tMAP+YdnYuAUsIYGzi2FjWhf4ekaONsk1VRaPhF8u6PjjQHdgseBm/MuzQMGqpqlX4AJZ0NSYPEE
gZiKERbmGuSmvewa9RoXE1VZRUrwIa1i2e7+LtGTc+D5UyVNksMpzW3crEjbTQYOzAbniS8fUFZh
tgV2N0TMYjRp4H1OMw+CbMEDmvzynJk01v4TQjTwhkFtNo53eHwJahHyk8b6+C+33PyS+InWVIpe
BHzMx1wrws6rKMOrFKwZ0oZq6fMe3Nr9IHJ6hPBy7Msexixc3C49bNXCEwdi4QkAeimvmVJFTYK/
1eqzEQYkDX41TFG3F+r+OywXi+Zy+Ff8jkLeiwUfDYuj938exxjLzLfgUT3P6D2Cd1gseWYgt0H5
8UEM7utuTWCuVx3hOpmT+Wj7tDXFh0xGiym7kZLeXEr8HP4n5K+W4Vu56FcfOLQQaZvjEy9djfqV
8b55lTyFmgrvBL7GOIBubEXfNUZUzf63gfyJOpghej6BzYDAgtA4VgALoq2tbIijMBNbwTBk3MxR
1K0vlIpQil/eK9UzE1ODMUSrX+oD8kARDv29X/Ylg23Eqnf54rBtljKoCNbabyRFHAmw9IVr/WDD
tGs3sYQm6bG7D/BTgaf58SRY/kOfgJH8ZxJfwoc3ZlM4Do70hTWEDGCX2qIJ5Exh1nU9wzCbSGil
YOrMr3uFjdd5zghgfs0Yd/U3HJMN/e+VNsRO0p3KGj4LzDhfOWqZ55kbgIRNevtX3X7NXmNjPH0G
6rqLXsQN/VYXwhds2srHEvNfOIUwwiB+Pc0FXMxj7T52vX3K5nevDPt5b044kVbYw5rVVrdFsLxZ
QzqksQ6gV0aK2ZjdtDxT66rpePm0ecCW6s+VOYSZZ+6NwE5X5A0wZ9DCN+qo1qIl29ReH0CVglmM
CaPDEqthHxi6rZsDH045NvlpsSKRkJ70uXnihANFNfNpV5LKbxyabWItvulDnkqUoYjmVsW0mPYL
oDz+gGr9SCsADFAhlsYEsz0TQoRJM3S2Ylruq/0lvsRa8txQS+dvM6d+ZOhBZLU+rYDMhw79X37u
eGaYI+BkbtQxoCB4JkhDvn9tFNpW/zttXGwv8eofjgxnvL6dpIvbpB30V+5sRFpVhQcCZCyiQ6D9
AWUMxK+6CetL631+rNpV7x+wV4ir3qyw5haEHB1LQOQ5xNQSZySHr1/t7/ULfvbcCb/XA83L+csA
byMd5ZrsVSweHH1DRFMqO4MA+RLiHeUPFE0LimkO1H8FoRMGB6EKp1vg0wGUNgTDM/8Cr8FtZnT8
qNpZQprwkdW53L/1MkurqPCeC0p5IGmk5XopgqhQl+DBMLK74y2u5u/otXzxkpSFOF9QaJFaC577
Qe7z/0Zctq8F4AAVPMDDY0jmFD1bhvkCGNV/+BZwBVXL1wSyJsCAgEzFGcJqA4QmDeXqf0+H/c0f
mQ2EloBbBx8KHhTzQEYkFiFEJYB8FtAu5IzUvUq48yI7xuVr0SWDHw2tCMcWWQzWLWwe5gGwmy1G
Rvbz8p9Y3eZ7zdfTbI7x9JRwOuO2HASoZiF8shYe08kStvPs61x2iKW2A6jDzmGNt/1ySMVsgzaW
Xp2UFJgDOPEiHy9vw1coLV6oX5mqWrdFy5xoR+aSZj7WZXrFDpfMJdwogBdYQ48xCI9xCMqf8ZzB
NeTa3pJD/TgQ94NrTRrmLeZX9MvbL0pgB5S9N1GeA8YwH5i+ieRixU2VdZXexgiOhlM6TKBJPQS+
aWsxjRgTcr6QNy9P+qm2uAnXds9WvQJ99B8pLzeyi+lk+jjLBJIh3EJSNtkSuwc74ZehHC3K12rX
mJ4w3wVC1P4usoFvWiwwydzhrTzZbxI1NybOJNTYgzZX/sC7e9wRWzk/F+/zZPMI9ItNuuIafVRj
KH+q03slystZFXxwRzYnoU4f4P03M7bIjpr2m3xOtJm4QfNqBQ46RBq6b2aT6dfv/CJlzFzcyFos
573oX3m0suAalwwmUE8FnX/BhXcBM+RcnZtZ7bx8HNDvSwCwabu6CyHLZJpPb10wDN8uYy+NjlR3
5EfAeIB2v17wsavOetMyepnNHEaEo12dkkQuMrnoHf0quiRj/AAvPCvQx21CjgMdBrtGYpyJxmUG
wqDsGib/6Y3NbQPxg9Fy8WHu6WDeLNZc7UxQtoWltn2kcHooxs1sSiDYT9Ygty9JzkC8vWjtsQlZ
IJLsJTwjwGAlKWbfTeO2EQGRI7txqRpNUAaXNLcNeBlt1X8ED6y5WmlAzbn9YYtpImb1T6Ju5MWH
YCuqTQZbJkGubGayd+itIhDpqX43ldKhB0uZnJFmxpBrWXhoh4T857LANwI4BAgc4AE9KnNAgI7X
5rJgSkAiHJtgT2uTXHfaH+Ig+4P47JCIuK8srLYDPJymOv4UEvlAg9XQOwh/l27Tb+QNk4/7ol6M
bQxMfD3GTlGktN0S5pSz4RETaialIh+um96sTODBSAjlqfq1QM2rWT6To+p03dyO410xE/xq9rYn
MWxVxHCBqJrthc9YuRK+3bCpHQWaOIFxEMG76ZehFdCqdUkI47wkna9DlyQ1bVOuhohHVp2nYiOR
z+9WlRImfF0wkOunQw/fBzNbDRLdvjrVHGUWUOhvM58wonl5zPyuPP3rwUzdVIXbACi9MUP2PnSS
vTcq3OIWEd4yRuKPq0sKYKix5QBBLXgeSONN37a0+DJivMeFPYGKalRBHgCHXB3deS3bH3nbrAEN
udcEHIQDyuO/D3uAguOgyYSH6Z9ujlcYOCtx1vtjoK4n1mlGLUEjrXNb6z0ebxAi0C1yNeEvg0xw
UjF3m9gIRf2JV8pBFk0WN7/2X34b9U9cwa0BJd0CJikXWPhxZim9BxaoHlOa2iFtWQiG4aYYJUHH
zG/ejOc1gGCRcm5cWg6d6/YLP+x0ORW6nSnWc4fBDBew5MzogTPnbKMTtg8ogRwhMw6GVjPhgE/v
uydvpA6vh0DB93l2wXPZhUis7Ku/4Ql3l5/MewTamk2csGKEkDdncP5ErwQ6KEnErjaTT2D9mG+X
UeegIBwFELcRrEJFp3pZ37HDR0K7rLFEAkGgzTGu8YjjP4B/CZJBweSWweMsRTCBfBR6Ju4nXr9s
hTELG3rGIQumB3sUZioZzaWb2bJ19+/+yIbG8FqMz7fFd6qmlQuM8A07Agpv3EfW5JX6HTSNobYl
nSDBj1YDeyyO7pw1xiklv8jAZrITdTGWh37nSZzY1RwzbpIL5uzG96T4KZSpTsxD61YpxtsWaC4Q
EH5SLnXk3yupTMBYB0fhrPNfiWxlVHAQdWRTgJh364yk3aS5taTzIBlhGkVwJrHvUeUyn7HyENCe
xkmatc6XvdZAP+Bw+s6bHQQeG1DNH72p3FBeU/zxxB12Tw1T90M4KI566Y/zpKxg2Mpe/vbAVwTz
w0NqAgtU1C7SUd2oR0Zq2Tzfcx5QxEMhORF+zBzKIjFw1ZwPIhA65sisj6z39LWAblCy+RWBDkub
fUtA9cwaqAfJkayAH2jWTkMwB+DoX+mIT31vabQo7I6j9dA4y8GZxeXAH5lR3PFL/puGVysWNwhj
ohGxdUDlzsAFyQg8N577wrws2Cv7zZBaE6Sg5YT+8ExxBud7KqJmf1scdmokR+pKIzkiRDSVDgNo
5nvNymanDos+g+Tuil/qDaelW8N7gLFuVySnGOVe+aNMWvbig11/P3yiP31RKs5t90UY9nVGEAUK
F9d1B74l8V+Zz46HPRkoAddwzWgFKB7MmYtUycKfG8aSAupJ7NSN7e0+SnIbbC4eOGR/88GejO2p
Glm12m64KRRrQO1r1kcp5TxhXOhIUTZ/M7KdF4GSIFinNYgfLtQX9G6qKfRejf9av+wR1f4bJdw9
pX6n61+NPD14rlGsUmvRbnImLvOZ2Li/mC8nhKWzczLbMkgZJ8hSxLAy40SvrBuXpeaOOdFkbqOZ
yK5uKon4Qab8ExE3enFyJjmyq7rKSRgmyHg7vx0Q7FSyb5Zy1nNIFA8md8F7W23Hv1/RQfM346/J
X41/CAGixfCpGmEJYbQfKpbE7lPYh3XWGyweOHqcagQUiBRT4crDYC54u8zLO5gbB2vg6+xuX2qm
yjxpi0uU/YKUNgkwzDukOAxg8LDdsRSOUMleOAgvhyumIFlucPpdIZEjsqFdXdEtGF1cO/T5G4au
STafeNetPr0vMlzOJlFmHwcmxhWUM4BlEIM03ilkAIdBX/T4GazGXfiM7/F10W1IrIDb8lzAmeEJ
9F8efvpWNTKYCDahEhfhaNmDgKBj5haC8meGGqEuoJiH3tSOI41Xv1nqdMxDIYiSxKqU1P1l8NKd
77HbQClJ+oGJipHmB2TyOcucDNsE5vOG8M6+MJOQo3xFXY9q1Mtnh/ACZEmrdgjHiZ5Wq0oQ10Wh
SOG4E+dMNDa7MYdvzi1GFuiOce24/3SkSuhRec5ng6S2ZexAHpSvv0A4zo9ILiR4jEWlOWApTD4W
pd/4vV2RUgcNjwWLAgF/GyqH2UusOnNAtD2jB7dO3xDhXgFOfXisj7zVmwBx5/BCuQkqwn+HuU9U
Fu3fE544/IZg6GKcoTDkO93XjLNJWvjgF/+qrevTkR5OSxYNgaRl+Lk7NVZ0aPPv+P/tRy8rP1er
g8WFvnVnbfefowZjjYk0BweP8sOcZcTk3h0RtFuurovrgmbA0m14i9AnvIdbO4QiZHaMMhansINL
mTG/x3eW/5ggX6z4lTUSEhszrlk/HyWa//UYvDKqxcGck1uXzSKVLQTV8NEkFgpGLDZHFSnbSYfF
wnB5OZVzeqjCHabybBQ31nsr9cS7mJeLqeXYypAlZCIEYl51PRINY5GsOkWzNytclboUZJNP8VzQ
Tssepc4UI8NfNSJpgS2HhmVgH0r7zXLPTeyjMsaAKZWXmZAA+fsIcTK5o6bFf6o3mRnwiAheHx0p
sbg3TLp4XsT2O/Ll9LlRksv2wPM/o4khVZZOlbUYwQ1q54D9kM1gueJ6WFHCaOhUcdKgpWHCr61J
2XmL9/lxmdcV/3/h9chQGi9G45ZARIMfx8mHTJ5UDQs+1vryo6bf48tTGaHAvbQ3499sxoDOJtyF
swdtEc8pKQycka1TT5l4gUPwkEX36Tg+eO/dQV2rVJxXXpmx25yjy3iTYN5QWzYuVayRe2/E8kzH
uDm8eXIq6ABo9F8J0ymQvfpKLl+xrtZ4ZgQ3izd+xXZuQpEMWdBiTj7rzG9AqiIzeH6NeIF7gtqA
qa0JB5rynV6Xp4QzkUGCB/9T/xFEqyObntNiBjH4w+UBb0BigRKCibfvNXUGtwovFet1hNfA9YQm
bIrF0gd9wGdELQkWYzdXa7SjshNNCN06xQ57HKZ1Fz4WegSOsdI8ddAVD5DPRrwbIt2MiyBvqs6R
Qgpl5sXChI2yQzxOo9UkzPkKaoZAhcS+csLj1QP7/ppa/Gb3Qt1iiNcf7JjWcPXF6c+oXtxvTPYQ
QHGU5Tj5K3Hjd+syeRpDE00zAwdm6+g8qyW4Kr+YgDBusxoMzfonw5uRb6EtpXMvhPshX/IdLUDo
dSqvOx4JsfSKoDIVZq4OEmaYr6BbvCRtOLT/GOLiBDYArI+P3VDIm+81w2826fcahIKL8WVxUMn5
MOVX1H01wO5+4r0W+D+CMxpDGi/cvDBgEUeCeD3mS5zQkNvM7EyzJj6VoKgIliSmSL746Jzs3Fba
iwV8Bma3XP7pZDOkxyzdku8qTNjOfIwv/48V0FCaAjiBn+NJYWqw+Rh32DXv6HJgRV8RW1nvlNYo
ZdmgoaMS4SW10DWQOxBLqq6Z+A/d25QNBqxACUELQI/2oFzsarBC8T7EZsQFvI9DQzfP8KqXiMbJ
AYaT66du4ySa0f25oZEM07sXurr7ZvQH10Xm8iuLsXGCZCF58CAlIuybV1hBDzf2xcspJR9u2+2E
7SqUvBtSXNmabLhRlCFtnAdw/GrLX+qpZI4TQUm+OMuH66NadxPekt3ZaDX6H9gCKGaMEB3xuTPO
w3TjPu0N/CYo00bSjvkQw+OVWRAEIFqxEYNqtirj+f1Pfabqx9p0yBOWnivTd5h/TGOf099PzxTG
DCvNzA2ftvDNti//J5hse08rDGst0n/OSANA9mn+WcKCU2jMip/ZjEKRdeNLXPw+YI944iECcd7j
pSzG/9xMtpkbMuYJqjJfvCHe5INVAheU5VaKN7nsNwCRb1tQAQG8eDiU3flKi4Gg3OyOAqEYjo6g
e7P04CcQvjdG2JHUzKcGRW/5gholCthojD/Ewx/jOQtGRtRS8DVOt0JpAeT9nGG8h9gMPTl4OlOD
gJIZudLPY/lDHhtxFhV8wIW3YjLSUCB8guGMmRQsA/MHJovAzCO0U9eUvJKNTeOg2pm9lDYylpnn
wuUBP20UpMVb2kN6VwZbtbE5uSefAgwmppViouZ+A/tbuauOxIWo6MxIbAYupx0sJ9CYIXAqQem7
fmweWWrQ71khS5lCiAVCO1uPz5OR7bxBwU06tVTxFYw5jTO3s28j1QOeMSiw9w6d3ZHLigGqkX7i
hJ6ElIsFxpfn831zVu1T67TbcKAj9oEQp/+29/A5rfN4gv01hsZvG6oOOavYlhj4McomnCqqCesq
uRquZXCvBLJw2OEA8+BJsXK6yrvVCX4ydYoL3wGujgBh8QcCDRRcc3qRA56J6gbOCHXq19rj2zmy
dEMJMA9xHJnVQK6S0uwGracMnPxwFvWkmbIrGynLEP2lyUfKA7gYcA2zcfTEgkL8yz3mBsBIgfl0
yZeyQjYkQc0j77C8aE6OppbtG+7TQITJw/muzDNVG0hrS6+jBCIvaQkOOW0uweC71QeGfHDyfH5k
kgE/g+UB60O1u9ushEnf+aV5ZkmBcEJ9n54LNPbu5WudUeeH5u7qfe1ili4bd5kZPYFsF8a97vWx
SXOs6LDqxL7Tj/cOrOVtHMOSHnFoH/f35SPF84v+WRh18scE14uF+6VxQa90ZQd6Y3hNdR/vEY/P
ZKtj6zcmFH0TSrc4lqewH41lxxmYMdzP5kT9wOvWzdID2IcnI3ts4svj/rnc3wVHXHb2iHHDCTZN
+2EbsIWHxyGh1FB5zDgDaTUeEe9IMyd5SoSJDyOPMeLEko4wnPulvomHFm0YmrEOD3XzSBNFotvD
jsHWDB2pirnHNI07YX8A4wht1M19DK2Ho2NoOFBinfuvDIWTR7bgkt2mk44kHnxpW1FmMZoU73Bo
gfs2eMLNRpSS4LzGvhd7alQZU9TrpbF9/OCXNYwBn8Wjrwu30v8fr0y/B8AIHeMHnIXi+J7w9/RK
HGhjyd5efWHg+CR2xVKNGqMnG04D1q0AJHR6OGI4L2JefmYXOH3R4+7+fz8Vr7C/v3h469LpfGj/
eJ9tGM7c+Txg3VxP2nO/MvaEAfYWXV3+cvZYiA2xbLZQLmFnTMpiQyD6/oj1lr0UM6alYF5R6Z2F
bTMVBzl3tN1cluvF7S1JCsYB70f1Wls+uirsUjyzcxUB+JN2MVTdyEbZKjpwi4EAAvYOqYPxMrs0
+CrGz4pHHHUZELMIKABZtFdIEvVIg4CvGBkW5OvnbYErk/omTHANM05QqoJQE8I8awM3pjd3Bx1H
Da11o0O/QTW4UZGtaxyTY0QE5GM9nermgLLBKEKGoweBjGkQr4Vei8lwUvrvofXmP1E0Qhvn2gCm
m014h4lh4D+UjP2TPEvQoSJqZo8LXMKiTX47RqHh6alb+jOEkAU3CFa5WbqiKBvgeGa8CD0TYd+0
w3SJlEf6LPOB0/9Kpl+K3+xQ6gQtrI6XfXBoFvZ6NEoeWP3Sw2DC5xSJsh3EavrCqG8jp3y/WflF
0osxnfk61ptDWG/UCBchxYIlIYowldMPcJ+Ox4fA1z0AmbK9aPhbTKJQA3qvI7Kb6+ZKZGo3+/zq
WKb+p14zLKFUfkfFwBRoavKK6zibP/nxebsaGuy3lYuhjj/ZQITfKwmovIJeZcAKh5kDFRRjoKj2
36UFhaeGvbXE9BYfN9jjKkPnJdL28Q9VjPIzXnFAoH8ZF5Ym2HmI2dyPaFPf1Cqk2pnAy4wCZOTs
uUNLQXnWMOuB4WYMVJtOjYtD8w/Jb/fCrxHTSfz70lFy3YzxkKLJgamH7dEf9iskonYLpGyz3qPZ
fTJApfEkPmy8ff3pK2hcwGTQckCLl8wT2cy58JzlYjgiHdkaAPM8mFopjekYRZVkJ0geKH3JPj2V
mfvZFo3HoNwabuDc2UNzQQgp5IZnpLv3tbofLDKi3aF70uwt4Fleo9GJAHksUx6kiWXhP5LObElx
JAuiX4QZIEDwGqHQLqEFEPCCkez7KoT4+j5RbTM21l2TlUlKEXfx69cdvhicVzxx7cd0X1RJyRwW
FFg9VXPaG3bnjUmfenuDv7gP+ucMFLB/Vxkpp9tEhAblctAlf7duTU5JyV7GhR79lnyyA9v2L8uk
4INWxs40trK5QfXC/GBobvZs3gDRv1DXfE/aq/3yUdvHvtbX6Tp4S9vmAM0djjpnFkdT1te7KWu0
aGCygbLaI7RXyxPT4UG6sP81YUDlXivGSQZJlIEkDbG/dC3aI+iTrxW97eBtHwZ7zSqFj36Dsnq0
DMxWS82mv1E96V2w9NgC16WxHiAdEcDhNL4hZ2+RQCpFJfr+dOrNoa8aF4GAPeQBDAd40SjDqQ99
TFvVtfNroJ94AKWjMqh9Nl3Mv+PDeua0AQwrqNMHUk/P7thRCyDzfjvV2PPO7fidFG6XVt9ruIgU
fFbGLWoNuwB7HHvKheEtZs7qMV9cOF/vyhz5Z18m3xXKf3vrSxuSsf5Ef9me1vPm8udpD1vmI5/8
jvZ/NgBpfad6O2JMArrvA9YaOhMDDOXqoNOAHwGK9SD2EN7q5Q7xrwfKdYzLx/spU5Tqa33WT1w6
NySa7WWJTelsELbjTnSatP1f2J98GMnBS9Y81G4MCRgyk01wKN4Balqj3w0v5uBLd38Xrb39NNxO
Ge27zrXD6gr/XbB1wdId8QJ8Yf/HOzr/QdnF45htQeIKOt79SuwMVkRtLkE/NOP++tcboYnS0vpD
/8LhDVDkY0ET3297+xgEAzC0dS8gYze/Tmf2KSiLBtnT3TWEkYIRmSlEqPXLBh5GfWd8gXpDYzSw
4f3SuB4YZBDfDqJNSxx2mZqDv7PYFhvolrErxKX54ytbcOeopz42g3MCAtEcuSb3aKjSYSxl8Okp
n+4WL75FfR6eOj4neMwwDbWzZ1xT3K4hsm7bW2bLqFDgkqvwbY/nsAw7cuHPayYq1vDHVh9CW3Q7
dMHWH8x7/QEYcugqbX4CpQQ+OTLxqiNaSvZ0vgL1tmeuCcucAdZiNri8IlXFuf7HX3YplWEJM+fH
B2HnMTbVyG/zIf5q+voZ5RVtfP/kEoWfXveFBvkdHdIB2xxeqUyKAwqIvbqUYa2qJdNcObptqMIb
f/fh6Mb6oLNfqCe9YrFhrsUOAB0MpeRb5+8WHwc0hx8I3dWp5nqzUP+Hkjv8vfQ6q1FHTbCFXxaK
2Xc7a9uGPysaYwY3j+lZxMubPf4SQxEtxASibIVNc9lBcxEK5UI6q8ZkxV1mE4I1yM3R0ju/dOdx
j+UkyT3/kHFYWKfD25dJBluFeZo3/KyHF5/y+Yx4e4e3SsgFuutR4wwf2XAgGIJq9JhiHbjk31y4
3owYMd3kkHLTG7Fx2ad7oUAxA6P468novlcdXmp3r+bXytkFV8RWAEUa5EW6OvABQDNwAreJYtEM
6f//ASHdYWYvunXik8xomkDnmTtDgZN3GK3+jeL3dqfSpcAqJz10y5ji7kHF4VXofqaJZnMIIuRw
JAJbD3vnbWfyBH9X612eQjxB4mmr3b0mdyvoMgZ+WzuwXg4x9R2/Z9Rb/qym/BLGs+7OoXQb7W3u
Kqt+HXCOC9Ulylx6TIjlluhMqLhHsAtKZ4R8LAf0brELclEX9w8qgvQYydNDmeogu5ERoTBPRZ0B
X/B80d1nJZt2LOANlbwHNLOzZ5BgHns5BE+mToge6m0s+69/ADehURjOtcfffP4ZsdH211le10x1
kNc0xLBRIMaLzwIwag71BHz76p0bQXkL6w5Qr0MQaSDOxA1izAi4pc/iXY8YGpJJdkX3WugmfHOJ
6MMdmm2ahjrWDZXT9j56u4vtaFpsqBAw8kWWrdg0/oAVMQ1mqXbHl4OqqvYVPgrDFgwLoWWAjUHw
QV73ChFdvtGP/6rHF+K5yxk69rwyA1YYCE4fjQO6IxTltHk/7bPaVpTT1OB6b9YHz3c+vrMbUQOC
D3Eu2FrH7EN7ffBqDIsFV/0iwEE0QIu0afyDU5uV9jlINg2+WuMmokoKKH+h0sRxMFxuSEbPefH5
n8xZAK2FMSsZ7C7P4hqUYMZIzQSnXWZOCTBGbyJf0ejv67V0qwq3genJmM7NZ2I6YqkdWYwZm+Z8
Pm2K8eBB0tzyii+Ox+jjJf4GAFbfvDXamchUuz30fo5iOPgbtqAnQQi/2lqI+GUh1dSU929y/tos
KG8+eXVJhuYf+ut6ct29ec2KIQMQJyrNQSvQvWo1Hl2vBDAY4C3XFkAd1AXKZxNAtP/an6SLRDjq
a+0njiR32e5F8LRdXCvosr8eajMnQ/WbIVq1l3PWGIQ+nqDUxxREyD0P/Ntt1KSs6qaVFthekJjZ
nLPa+cdHXMb+om0NMIw0slbZuyPLGpqSt9Be91vO/OkNiWY6omi0Bs3uK9glnRyKDQyQoqMWdIKm
A7bIpP/ZItwI+DGsp2jQiL26Q/i0tKMJNeE0mtv3WYu5/pLKGLwpYq/4k6McBu39Z5GXOnI+mDa3
HIoTkz30C57Y3fe+3hnM1zrNSbBE3Y8+vy0oXdrYXOcHiD9giiPAav2i/oViCrxytgNVayq8gm2b
w/JC/v4jHHgQR5sNB8nQni7TnLbs6TWczl9C42Ob/sjzOPl3ervJnaZHB1Aklf+5WYwvarTriKx5
52CY8blYlauENJ14n4L2nX6FuEmnz7ziuRNOGPt9V8bEeVM6pBSiA0F7c7QzIyPyMG0uvsLzLmoI
0OA8wN6uSy62xB8bBTHqSP9c9A3xqDSIAe9DowzEXG8XJhv+fM+HohAiXaFeO86Isy+OtfI2+iu4
NpicIGLQeP4DN/9Ml18sQ92fwivjkrGCZjugmMwjCAmaHlRR0cn2rJz90oMX/rZKFJQxYXP4Fglw
C7cCnwsPZBTPZlTV/JkAAx3psAcqljmtdBeGF684yY0mxnEhHTULE56p5wGj4kIOXu0x6WHiwm+j
Uz1b8OAegecIJaQPY/OBns0p59QrSWMaG9JHWjRoFR4hOPO8I1MAvtvq4BUYoy3ZGJbqMx9MkIyB
WirLv7PcSnes1CCNdzJmj0vsPD599g8LEl7WEULdRnieviww1uUrYc6JkZ2Vec8ckoQ4kHHkCGBf
EMc5B6b7BxVGZZtuvBlxvgh19ZbV++GoEWfkD54/aYa/xrYuwe9vRO4Dwi3OS8DAzebArweE1Paa
eaHOsUr4CH+Gxa+OdsLe9hgbFNCTDeXPyjAO0dwXK9GcFqX9CpOz/iIyzd4ajR54khDieiOamNcM
5JEoxZkYDbOz5WVJqPytFrqMB8SIOJ5xrPS1IGZFI+G1veJlgVY71MMwIKAtZB5VvU4B1z99phjT
dcO/auNlq69P5+vES+SGlXASoqCuyYa49oBfE6b0bMl5hE7LWVGEXmRnBsugqGx64ln8XdIwuuPd
rC9CD6T4yKLIBJpJ+LhIvqPfUko5Gx2r9cy1lSaKd/DPHHCrMVklsluUbRSs2+syBtOVlmt4k1xe
rDhsREZNXO/idfHe9sWsbfnu1mJz6CTW3Vk3Cm/oNAxOXDoW0KzxxXL1X7awDX6E6qdi17W+wzSu
uJOtsV/j2fAcI04UXBHfahZoJf02yDNJLCPgpnNuD15zVZ5lmHFUkTuNPWpDj9PCUY3PPwGowily
vmkhZgNfiox6W1OGqH7wVOJiUtf6TP/4Vx6Y0jcmLoeKA/lGq1Qp/+r7sxAaQM9gfmRmyQmwKllx
K+8iTBhAaNuaWzqCCMCVM6WaHYO3zNvBdpdLDvhhNPN7LqFlN3IgNmvlE5pBOAi8k3vAcQZ+ozAp
PKDK4ivDMOawtzYhv8uISTszIwpFpm/UrkdbbK5BwowdhOapjDk1ZUR8aq9XAoY989cZvzXm6ITs
IWeW8204whkRaT+JpuGWD3hKGblXqGXlzUJuKOKrQwYNAmTc51gqx+G0enZbecKpphSlHnd7xinx
WiPbyw48IvnOeLdQJBzDj5Vr4cgymTynfRmkCg1g5hJiNsZ6mAixZeiR40gpxih0s02B3WJLKpGI
0agjh2CRnOqRQwZYWKPPXhAf0ejI+FDe+y9L9kSorOCI8lgpD9LY7y5VuAiVWEz7rOcmLMMwLZDW
SUwCTGdc+QNZy3d5nrPUhHf2U6+d4OvlsoyNl1Jk2DQzQ+C4i7VNAxyirMDKb1bcPoj4TRwy1G6K
vtSb29EOx27av7Glsk0n0+voQO9n7b2bnbtPquRgjvaFeC1fcS049fpnrLGGjl7QMeO9fMQU0xcu
1kHM6aA/Yl5l2HvZfzD33HKDy1FUy+gCYgriHHyTo1MGMm+Knuu/x9ilb3sZbkLPzWfDx/MP1pOt
JMlvu9S/a5Wm0LUyrPPQ9c+uYzwxQdsRr2pqEbF4LF3r8ee6sc8K81I/Hi2hbCENvJP3ePl15HYb
XEzEqwzcrJuS3B91+ZpFTMl+sn2DdzXm2OJZHj9T32XDWhhrljigUVuSN69NnFjN1PNbnpXM8/rv
7CxondV6cBRyu4jZGkm3XJvi53OqV/cC+0o7lm98mW1g+5dI1+fIzfvF08HUeLb3txfb/8QlWruf
uX+w3X7MUsMRcqcAuSS8pLjpBlHUd+bzaglnffqzAyvI+8G4WggfUTo3KMU0KFFQwpMoQmxkHDdD
37KC9hynNtMy15VwMZrBUYN2+yS3QSe+3NUEf7bpIpq2cXL+Z+Lkumd2gXztjOuXQ5f9tJwgM0hl
3BrLyzB11w9e/hT5L1E7E0Rp0Y6T+ZPZIOjuTp4SZTpUZ5DEh0AFhZmGSBFrRTaw/u1S6juh3dB5
KzNmz+I8KaCqsvsYMTTSk9XGBBA2RpQJbKsvCnZzaLDtUPHo+EwpNGvQdcZr3nda+2y+yfSAawkp
hWOrR9IoADBGRV2h+KilL9NK3Iqzs306/jtGznnGHPGzHaAfN2vVQnF51g9qQvFNUlx6XMlu1HWF
Si9gPsg5ijZ7OY26K/B9e4heh2sfhywZOAxhoko1ZdBOvyuWUFzXvViSgj4mmrPqFhwKUCtV6+HC
1x21rLnVtdaYDgVBDdof0fpHQSlT/ig9ymkQ4fY3j6zGVUxMHp5kc2tZquo3bOz4JvSVt5hmU6HV
fVnCC7Qn6GRzKnsqYIVaO51Nm+SzUk4OTQcnPr8e5XkK3IPKbc2bwg+qy4017Ahhmsl1ZXi4dPOi
t2zo5c95XiMTigXjCZEqVjwINKGi6cQft3EUZ8edlNIKbno8AnIzsqNokZpwJ9bpIMGgtsSqrcdt
XqQw5hhuzLWIo6wnTP/3ajoZQFKXbVA/Dmi63eOZjsyRQPdYugNr3VPA9ArTKq8GYfvpicRzxCQj
2QHL6cFFbExNwQAIuSdU7sXLnxzleuCldNRT3G4cOFXzrsAEi+OzfWwnDdtKr1GKTwAHZVpt3xYy
Me4jSLFGbLpczybsk03DqnAga/+1HsL3u5OfmjXSGf3EXpJbmDkwIAqLD6Bv5vQpWjoWw+deiUMw
JaL2H3REfEt8uU957YonhkE9X3EKQXi82RUdBDGW3Im7P77kfsN/Z9g2rwEX3UkEEPuEJ6gWC/W2
vrpqx7GGO9WMu72wr25/ldizQAOjXJRsrWDL9t08eH80LIx6g/x4ZJ68RwV/MtilGKmw6irZ2cIs
rbYkMC/Kw76vmHoUzaHjaKtEMHS26UbXoGg5CgcDsB9oD2Nmi5iA6/9vcw4YbHA5KKZm4++GhxAm
auDEY2OslRk1/0y6uAPHghJq9aZy4ZCwQcwsW0p30npLPM7yHMVR6F2Re8Tj1s47fxIJmiZpr2kt
b6hcy8eavT3mTlzSPZ8PucgSa4Hr8oyBCKLl3lX1kaoCNXnkY3MCnh4+LGyyDeEUap/Fi2DJ7puF
vND/6aAMUoBVMUFl6yyipr4mbE7E/NOFp8qptwOXlPKY4TW2SVOsEOf1pAVOY03WRIx5rynGryGO
9ZNWXvqGSOu/pvsiOq600zZJEq077SrXLvIxCjYx25VSYi/hpoboRE/LzFuACCuIaU11r2Ta6MpW
xd4vC7dbbIi7IBDQObLyL2Wo37Wqk8wPw0Zy4bodd94WcN7dIknNnfgxZiIisou7bSTu+DfuFOzd
TJ9i+fTHL0YSwpz4JQjA7Ac7RZ3WVdjXsnSz2upMZzxmvPVupItbsmA3PD6K8fbuuH7PxjrtM3mE
RXgKz4K7HeO9R2qtA/Zq471bW7NZf3idvJUZXYUgP7ExRmX6ouyT5D0T/QA7xVZd+iq59Yeh/4yp
izM6isSIihBJeKyhrxHecKhc+fqSoO6kQD1qyye21qiaA385xyhnv1cX6j9ZtOhdZKhmisrXV3Gx
2pjZRs+yCkI+5eaRUiJt7///uZywru8oCAIZU22TtkSNeyhCUycc3bdJBcxp2M95cv0/kqGMG5xk
+H8+dTltE1UYg8mCGmJ8F/xujXFBjV9Zmv1E3vzOlzF8DXRG3W3aGJEPCWkVwbDpjtukLANRaJrH
+yRWrcTlKHDC8wenl+1ZS8Xhl8/Pnx6GFQLdv0qs7+Nt3qerY/HwRnb5ncQyPiQsgcqiwNPOmc2a
Fqksx3p+LMPVXXkZmdNOEAo88678Ow/tYBN1MYxnFVbgh0fRQ9wJnWqWhbOWJNfDcpKUnGuc1TH2
Tl2ec3HsaI9vVFJDdQ2QnqNzaYmMvv1LB/t6UOeKVaieeDym/AimsGfqGgzLTSutglqkJQpwBT6w
PEMMUJBNp0pBaDttzYKK3CpP58gwRFlst/kJh0ZyPgDnjSaW2K/tgNYDjIP4a1ukIsu32KK6TpzG
jYUKwrWCpqyUhkpvYkqWOrJ6xH+oTF4kTomJwzg+wr4UMFwGILREsHJkULJa7Y/M3Xy9fqgpCpp+
hIMyM/sYyaAKBHV69ioaLwCkJdRY5ZN414MRi1oD/rR29VtHGbAH1235jf3LcJtSp5M+B2Ja+aSV
F+xQuFY2igBhyvP2O3ZvOuaG55IDksX8ln0WopPdcL0GwJ0eL3L4Hs37TvQi6z4pPqh/SvwgqR/0
k3iuGnZfEb/ZksdvKN9Rd1J14sbRpfSPgezi5cUa6xiZ1x6Kv2xSQ5BVOB/enS1JltzATP/ZsoLP
LOBKcUHYZmZALX5j9Cjo+NZnp68mARUKIW/+9f6i4wimjA8Lw0u3OaFXk95h5zEdfI2o6HHt3Ka8
gwmF7hHL2Ddffh7B83jbt2CtK1Vkff4exG8qCghKHLabx8iTEmC2Wy+boaRy+fe2/KhDfu/zAbHQ
aZF8o7uVIqD7/goX3fZBgiKANLvJfdOYcXQ/jlRfxcF9Ay/p0OI3+SHrXUElEt2Wppj0ecNdcfgj
VrJOazWt2Fw+5ZXz2XSf0clq6ot2l1vsa3Ziq44pHU2O9waWmeSchzXpK2s7RvWSZWXQq7ZY/iYw
pnKsJ6uAKNfPOnO9en1YX88+BkQZCM1p5bck2CGp1jpIM12Id/rGJ7QqPl+ny5rnQxmIDDM4U19S
kn3ftoeQEplKhibyJ1eX7QTnGDD+tne865b3tAE5OYu8hLSHNAC+K20YhskgqYOu//ZrCPd0qqyB
d9nPRoWHKhkSYqTdxgbphU1rvOhcNpOiJqYeKbvIRcM2vTLoK35rjZTc0CVh9urtm7IOmYF75AEF
wkhj8QM/QMMpYrk+RETJ5UkpGpuG23G6lMcmpBZP6xn0cC7bxU88RBGc2JzjMxVJj+1w3hlVe5+A
qblI2goEYUm6JIaB/nl8nu83jwKd6Dlq1R7LMozLjqHu1ariWeKWyRX2P3bDfgVVcBt+0o79gAvH
SsD05TVSNKEnSIYNf1Hf/W2e4/vmgiSG/8HyZIAsgmBFXR79U05iuIsmtFF2oq9jDBfK4MAW9d0/
TWvwaeecQos7piygo2xu0ozBMIYaOm8Xt4b1btslG+isKVM/PAXA1A7W7D0IH/ahFL1g72PdNIZ7
h0iHeCRA0vkRLf0mPINkzxTONqCh7OwH+oAwUnaJmbanyFq41cLerZ7zw6qPpSRyB302zNGvCBv0
UzXzDvBH67Hgap9AOa2njw/V3OhYmuV3B5GFWgdu0bCoOJPTi+dceqwtIBJWDpsB/Z6qhpgPigk6
/0DOayzu7N3IdEBrLjN8JHHiwgaUQVN69r9Umnz/qKE3260lRJh+TuuySzpEMueMKvTaXGLodf45
h6bFf09DJCs6CwxlaQmWqOmcD/IFg5lylsYMro+PdiZb2rOXVywASD8ZeNTkBIG3t75Mv3579ZkM
/GoIc6DrdFbFm5kqUBp0Y87czfkFX7eTdEYfZGy1NDfb+jbspuxMd9lNFgoPx3zGMZV3TFZZ1wxB
DSALa+/oZ7Q8kXzpGXnt1518/iMKnZ09M2CF2IK8Ftc/+Lkv+8d9fcrt7W+QjHfQIFUjihmM60DQ
i+8S3Qc2G9GulIjUM62m2tO2Tl5f6PUqytpW8AUp4vVe0769hDrq9qFRw+KnDa2ArX96aUgi9odg
9x3RkbOqXCTi+CgonujrDHo7AmpEtaWbIDG+2VnG6LTtA1YSxIjw6hcZy8Z2QBAvGUa5R/fsVkMt
pPPBVbUOCWeIJ7TITy+ckY+4t3bsn2ogLM9QhOmYjQXWuME/8YusTbRAoX0i1pLR8LNjgaBfwqX3
0JMkilecdgRCmKNC4ThzOljMYAW26a8ZzuO2pXbgeujXXVPEMZySneY9Yqk/Rtl4ofASyDfpQg3C
PZ/ic8KkryJWYiaEN+1d4mCFrRxZ0Co5kmv8VJZfm94efYWn/1P96dFtRRBQG7N20QHYQhVNLkra
HEOOH8TA1sxcl0EbFS6IwEyfZ6i49NAuWGgqxx5ZgHgXsSxFixN2kFUt/Ssuh29E09QxQ70Dp6CD
vIxOrNyWPpUSnegPjiWt/zluT4/xCyWLMqwgYJl4lwgOFhyzpnPZ1hSVNdZkAOuTxaq/YWPUgUSz
fcJVQYUDGgHkKNarIIBlJyrBu3BAbXrhY9qdM5E74F4zNJ7YINVTSAxvzLM4FejzLOEu4vvVX+21
rVGnZcF2eEIIiV7AlhnFYm9F50OQ6zrHi3UYiKY2k62H1Qx+O5rDdaIZR/go7ayPengt1bc5pUw0
GZ5b17hc46zwxnL5u+xNkWhr0BrETdYxRSOlDepNUWwCJOUqcJfne+vuQn2QJlvBFFru0cdIF5si
fgxaOa/RMV7khk+aDA7JEwu3DiHvLbVPIc3Z9KS1X2EVGWkbES7o7WMjY8/n7xfAu7JviFD1koX7
VAidYMRXuQSuj3Prc26bYtnyjahmW2LhHaIWdYlXcGZ0ewCsT4iCg+RQ5XCxe3bP7nPiLxb5Hajp
GIKkKTLfV/cG2qqL6kYayd5HuzI3Aee7fDsqwQYgia6bkfK2D5NjiMISQEMnG3iI6Y8H6S65MXex
0UQSnexS3FQbR86GzacLmn8sfTq9If0r1S+RHKZbNdzuSALYGL48Xv9zciDoNtn3nuxm7Cfa9eg3
wSGQy4RHohEe+VRLvZp34eB3MCM2LQOklhIIgTtpUNUjyKdgReXcR/K2d6ZhQMxSPWAaUQHhawNs
8bPfVI+UK86OpI2Q2vwKescvuuU2H2yMGMi9/qoHwxGaFRZZ7hOQ+Yqb2A0b0R/DvAWYnmGbIt0B
55zRYulOzDeSJWz8LdgLaSMXpYXZ9H7p7C0P+YAc6NWZya0+gU4jSYblwUfpcPtii4DixOUn8w0w
uxNPwqX4LHFjd9iCcBYxXu2KomeFEFYIE9A1tNGrCg5DMLoVJ8460KKiJOVA2hwPeCp7FVf2L/0o
4jeWpwtAVmSV5jeLewVYfxi9rM0thb0DOUQ/n93w7hBvTbQnGU6rK15fenOt6/Ho8vGiaHh9aYz8
L5eYfnX7tBasjc2xoH94J3Bro0FtfD0xUFb92WLUJik9KbUasxqe3dmE9Xl2iSu01YSvLyJUXkML
/1hd9LFa5IzmCAOHvwaP7ct8oCZsKLxQHDNsp9h/SSPE0eo2OY4GLK2JVnJ2IORD2dy2p4Zshvgk
HJkd2WdnMKrFmG1ecI5XopVmFoiPXcMfFA62uPlEFBD3zdn/ZJqZunMW6xUEVYdc67RRh7WRsgDB
qU1RYTtC1O0iEqzLlwqrYgQrOfVV+lJw2iydS3SVV6NRRGaatEDGaIDIEiidWVsrAHhjvA3JBJ6I
PUGuUT3BwRjhYNDxU8tjgLd3UBWoZqKShjotn3+X46rgmta0Aez3S2hJXET3fGTZWFJZqJ4GnuyB
+3Jf5E4ujJm0ZvrAkMw97jE6OGuo0vxd8PDjyUpfAXcBelvCAZIfBE+wvwKbVv4rwIaSA90bklbX
DPGdFdQREKVv1hwuciptfjs+IfXuIARiR/epl5mjHA39j19a/P0a5+Ce6nI6tI0h0KANA/GDc602
W0esLOsiulmJQ14WyBmhKNoEESL48MS4oYoLy54zv1WJ2McLeP5k5bhPDL/80jX25ZwBKkiSuvW0
2n7f+f+Z07PwnNBycI+IssGrzK/ThzaTOv2h3dZGlGuM/prcZwPnHWM045QuClNhd3jAu3fnHorG
zgWvocDc2WycYs5aEpjQplvV8LeTXV8c/SsGOayHcUqQr00JV/Rk/FgM0tGmQUyAFTSM7EhL7wk/
CQ2jrgWZAXZfme5ZITo8qWjB9Fi4tQcesKBKmbe37Y/zGV8VexlMn3yIzufJi7FYZlAi7efd2aOg
5pKL4Mlk7mj/mOm9g4XN2tbKBC9Bf1Gd2ZX/QQzqMBfUs5bD8GEDMp6d21/L67J6Ewd1sH4pc/hS
mEyiMdZw+I6c1aZfUy2YwKnpVRlcGw6HQ8M7RveUOO6wpE7kh6dhpgPnKVbvABki3tQ/m3nH8F6s
ZrVVOzsNuSQx3qXkE0PDfsA4basdNI7WoKLQ/3zxAxN1vmdAaB3nD7tjMyTGqy4/D+FZZzQq6gG9
We8lc8P3Lg5Wul+RTwys+chBJ+jy9V9wnx2R7J6eTR7w3efarWu/QhKKL6I4Yuv4G7aIzK4+6r9h
6Xe5j8AOZxpS49+XpK3ND8XFK2eJIo72saUMPW0Cn4eoePW4gs2wxL2+/XdMHzbr2ZxiE69XkN9X
iPSBfcivYxwS8HlhiXyy1C+aO6Cl0lirrQWQinotF1sYZWV2CC5NyTp06RgF62cBG8E84UfxaMAb
6zu9KP0iMS4uNkpo/eIeAQUgWgbMov8Bfi71FArpgzyFjLl+8N1LND3auHVNte0hWmI+zQLLsAbY
KOpwqjE8ejha8opwH8oA30y/sf3N0Wsn0mhOGuw8MgxEuC5575oChn43J0oPMxmgksRQT9fdNG9g
xPOLjWYuXWVwIqSha0Vae6+v6xfStOqdIqT8jS82dqVWxZ8g/QWmRLPcdI2N9qhuhF1Pn9x9cM/u
OoNyBe5he9sVa5Tt3GbYc69Zd/J12kUZnOi+raMKu1HLWQxb9FI/FKKoRbyyAAm+38WLYknT7Cxa
LVD46IdIXx3iEUz9bl9jTDutxhq0CE96TMCIUgzZwWwJa4IvzVkc56SXfyTwoGbdsQtVXCdZfHJl
RTcE2axovui8Wek5rd5Oh0N0oIBV1yvuOYKD+8xo5Sq00hF7QLad5Ve+W9Ketl+KorM//G6b4R3Y
1OjioCV2f70aS+uSiMwHs4ChWHycddXbH4zbGALArelgZ6olsx4Ll38xxBtKGWRYqB+mfFgNFk/Z
Dz45OCboRUbsIOTYZHW0M9mzyAmTi/1HhIiciwX/vCXHOvm+o1oER+CyhqdFFZEQ0AB0D2yjh9dw
sWxYDQonRq/wYSCKihrM+edTrUPFgVRkL4CobXA+6b5VN93HaN4DZC3kZ0apTll1SaqQ+919shit
27IO+QXuBBUSpfbLZgyTNoPZU7EGoXtJh0yeX+CBrIhonxqBVWQ3NgvrQagzIHr+RviNsC62SwwF
/hnw9Gle+WBU2BVhin4BhTMkLK8yPdlkRTT2EI/qODV82i/TB3pejW10wKG5lzaCv7g/3/2bp68h
llzhVJc7FVI9LZs0N76uyI5ME00HQj0Y+93pYQjHwTh7XV2TBleHNC47zgDhyGeEK6iy1+jQ0Qcb
hEMdz/VFejOKHTi8HAuYhOqht+VeNYYX0lXtDPJW3swGpjIq2Ur6ME1pL8do4wrgQFY5LDIUG7AC
ynhIARPjAogMi6aoLWJDzJ8JuxT8nJdq2dXk6jX9c0IAMW32ga0nCgqEx1GHmuXlD7DNgNKLnhjK
EkxvqeCa/FSnEe4bGXgz6ZT2OninWi+v7WJl9uIKJOAyJo7r6KM6x/ROM92aVMPP+D6m7V4oUmY7
3kOvneI1fHZe6LN2dtSA3GyTB1l8N22gpQjfOC7/2ddFNp/Eugy5QmA38pydDLZAIQJV4Td+YaSh
wCv8hXzwcGkkSQMY0W7K/LDC8Bl7v+X+EB3WJE1oFrqGRBLCuGvH20F0GF2S0+wCT2Zxdc/RMe24
R5NtGqQyAWCX7Snyuuw/mvAGmSxP78tB+gNERm/0tDLG75gJ1H25f2eLHBmCIZrmJTXZJ0VbA9CT
9blLm8WNB366LXV2+RZQPuetMRMv+rue24P5Liom2fgNQEPHO1fP43YJ65hoG8Gd2gcdmg0NtO3U
g9WU8DK7+yTT4uVue6wcffWqLmoPPbvkalTr7Su4UXXWf1VxlG0gKx2/f8P3yhwa08Gq4qPT7Dms
oH/tpnPcuRRKbxZtG1QNVp/zYQocaj/jTzpgxVy3SmdXu6kCW5PMyRqEZevooDcNPZQZ2WWB7L3o
klSB+fhVUHlBvzXt8cZxGvouMHEUTXjqfzuoukEZgIC9CgQ7sYV65Lz967yHI1SXNQjZ/Lsi4MXA
C/SWeIQXBIuR8d5pUweOEDX7hFoYD00B+k3gsrt7wJvjKyqQfQQZ+UOqXZ9LNmxT+2ctq/tHeBcD
vjREruXtwoGf9NMmUiL2ywVlogJncZoW9pTjpu6jLIQSHIZ5A5dw5NLpfyOW7iQC/JaZ9WZX+zV5
iM0vbg/bK8TjqPAeOculNhArb43ncZRvZM2PVHfrI61NgWPx6JQQ2R80VntvMKG4aGAHiDwgzuFs
S+XoepLVv0yf+kOMRQfzj2l1XgrNgrC9QvaU7eTNprd64dJNtnUuHtKXvRVnRVb+YdIdsubH7sne
203W45/EL2KQgnx4V5D/a9S7CO1GTcEV77llmIuPuCW3ESe2N10Mn5OX/QyaeU2Mq6n6H8EiBn0m
1JGd4FFYuJJx8LSyAE2LOEx1g9NNDpaq0aEHhQMiMpC8ZY9picysbHgtiZs9eLUOBVTmtBrndAnN
zMDHb0AVf7LArhKEWTOEOTc/BJqsetQJzwQr0D8Nd+6ZSx2sRUxxAbe3l7d8ngwyIu/0NFxItKC9
bmJ6rK7av2g3Qw8T4BOp1ZdPZxWULnE5omVlMHEc46NOcqpk3adyI2adx/fos6ECxZ8nBAvzHn8c
aWzaFDwBBlo5yBCR6EmCozi/hs30PO3NCX8Ma09LQozVP+ib8OO0J/uUQ4qTpduct/JPyzKgMHDo
Jm+I4UP+Hotyo1b+nv4GsF2+DrDPzmvixgIje31DrArkpzXpomHxsAzCmDvI3nu9i7bDoQYssAyb
Nj35uB8enOdfB0XP9BYxkGfbD2o5eik77+sf4ZchtA8+M/2PpDNbVhXb0vATGaE0grf0nSBiu24M
e1ARGxD06fObO6Oqok5UZe69lsKcY/wtHZrQzYIBv0OtYoEjCqryO7ceM7kgAmAcifQBFyKgGfd1
/HABRFUWVHJxRRaLHDyJIUHRx+fIHoLw7F7xfcKXI9UkRX2i8kyc/a1A/glCHfcytAg/2RSIJDsz
isP1G11sDrT64dTgzQXA8XRuNM2q7CfSk4YwqgkE9+BqVRm77G2uIHShPHfGgfBcfsEGWGhos5fj
M/RoTi+TbPZU/npxrt6Wt2X/Ht2Xr1AmM+aJNYsIRoO1xlT8t6UGWM8wJ4tJ4cUFsZkyTU8ePKGM
KO68tyBIjgGOEtExyxFP8ZsTkjI3j3eVGECxcAG+ATb9aWNBtJDPjGhSX+L2Awz52WT7umDDdh8Z
+T00NK8jjrvhcgcz4l1J7ugU78G6A7Z4zaUQOVyaLx8hTu9AI9aLgUSEprLcsBKSE4vnhCWQybBw
i/nZPfuDYCmyeD7eE6ThnPZAtAcusCDB+SbTCcGslkpdDCjbCwc/U5N9ZrbYMD/z58ElNUttlh8r
ezjWEJIsQVMpyXZkUSmuTp6V+DzY6Cf9+LOXxqpPdDhDvK+AMnBgE7KGYhPWbJeTTbHk2qhMStbp
+r09xIanY0rnMQnBJcDJ+tPXvPQBPkhoZN90Cp+gk7s9WG+OXAOMpsfzSl50XFAmAL/F/+271Eli
PJG2f51ggA25Jbn5yNlhKXo5n/1mXoF4zfVk2xpPD58bO8/ZrO2Gzmc8RdzSLmhAfFnIfx3fc/c/
Dh4ysHd7dE0KO8Yfabrmh2YZ8+n9JpzByvQGCNL34MPgsyddMuxFCjLo+DF+JlSsSgSXcIjuNvAL
6bUOq6zKYBZE5qPF4E+oc/33GSPE6VPTcCR7G8FmkVt31dkSkoCBkTys6BdIzpX319RXny1vG69m
7V3nIzxGCucmbjaqew108aVbjeukcq/iOzbnpZNzwRSgEnRYWCanCI3ijdePWSQTAlTHvei944YV
ua9DW55cjoxFXxja0XbgPpgOfoGcYub82Kh7n55GdcQR/OANXLLhfeFnZcDNsBInHS8pXCUFA5PO
pSF2WY9ZPB0cpPyk57ScMymPdUu1OY9YM9llRr52FETaYywQP5A1zm2WMtyek4dIMz478qTAFrbs
Pr68zi/uEINQa4K0DNZP5JgaZe7/RIPnRCqc25FDHVTjxcG6fP/r52ZevczLJU/mszaqHTMsJIVf
XP0LHBfvE2jmBfO2qVTB4OPdjpSmlpi7RSyiwfpFwBSghLXxK/dj7IFhGVSBlmvCgc7MEjY58qVf
mLqP+VMM/awAdv3HbG+gChagAhJjSlEl2KRoY4lEFUxLrs7aIwbZkU/3O29Ubd3hZ+8YE9eIvZgy
56L33HjM77T0svXdbLAIkiQ8Ea0FOn/6oe6EXPF/E+WvD2J4MUVU+dNrwsFEnRBpEOX8/2AAp9IU
QMmlktslLBzMVQs461mQmtUXfutsnTE8YXZ/T77wTRV/OZ3y1jBkEuXA+voxehwaGkR21y1sGP9E
ODfH6tWKn8QPXec6B6EOxEaqK/PGhhWLl5uf8TqRaHAlDLC1mlnnvtimZMAq7OjWb/0OFFcKNuM6
QhUHZoGrGoOtgJvNCgYYj7bk3vfkzFss41m1Fqu6al0XVJDw7zf/wvQ/lC2KRqnHgrP4hBOJB5tP
sjEO6cMVn5M8cAv/YYtIJtzN35WYmDob4NzrzTSE6wguHRZFl/aVnYZ5gVjB8MSUD77IAwxmMLt4
GRreINU91X+Y69Ef22jA4MrU+hv3Tt+oOtwWzwMZGVTYcPBM3sSoQ8d8xjQP8N/yOXg09BF8syo5
J9yAnC1Y59X4sdMRUgOr8Yt7WCFVgrHLlSJSyXjZpyIjWzWBlyROJKwhVh2q9nvfp9DT65MYbjx2
JJ7MurSIVOKyPyYJ9+OHXbod7OHb6c3xREeK09kZ4kIiXSloM7hKGVzG9T8f8RjUyNiCgjX76+S3
AFGBh4ukRE+uMxqgeN5u6XlFyzRwN2ZqZZV7Z3JcElwMqJd3jfcNzxCDpEzONkm9vU4gthzeJfBN
AZfxDEessU7t8mD5OKNOH3KtYDn40xeDhcJFzYzAtwTFq86R0kmRFPFleEyuG9qHg/vLHCy6+DVm
M+j+Nvs+BHwonx4j8znr80ydmfHOs3aVTx9b3RG3Un7U1g+gBBfVXvyD98brMkCz1xywkCHZ5uV/
73rWZ8QSTzDx9Ol/TtdIHt92VwwnBAp/kgsf9JKQ8Uid8zPych7P4E2s1UxIH48iWdYe1Sz2GrEd
BDHG+VYlokCN6ZAaNn73InhIeOoAD2lcEbKN57z2mBeS76Smk5hzZidzOuCoQ9+GU3XRRDccdSVA
ihgTsEcjjeCpgaJBz9N6kHHNAy+LTf5VIFPFjrgGLvbGFAZd7L2trThAqh3DD7pV54FdMsvDwY/f
HNFlTGkvXQKQkDm0+RB3PMyMLdarOm55ZMgyAOgQg8zbIQ8LpgjEJxgF244JDbCHoQ55gXF6hiq4
A7PMDAVgk4mip2eYiSVFDrCLB8s+CMoF6PALyPITLAoqi5fTmrJPwjE9J/foHDcmS99g0ju87uhr
kPwceDrjPH0c2crOGV8OgCpiUg67nkVj+5oYPRMrNGqRLwpNxumpDp6xmd8YldBUgHqRfCrsqwzd
Zk4yavRxTwRNuI29gkUujY4wDVwbMYn26edIPNuUrg8uBNLUoSbB8BI2EH84R30Q6PF3CaWN7VoA
2SwrrBGIpNhzeoAcGYs9z2KP5x+2/Wfdgiel1HX8zR5kaF1PL+fJ73uFMMJVaIixGEaaZjEevMvf
OxksnpNboCCSB06NNYsDCkGXao3825E0mPBs3eeaL/sQigFp4StCvrH85SA3REX6f/xO6JYF8yZ8
4AUEUjKkWr4EDrxySJaL6/YR0fHShtcMzbCK//6+Kk+v1V02fxkYR7vqThxmlQ+z3chC2UMR3zNq
VkiIrwxA+x944YNJUzAgbfL0yQrLmFbs4nCLP+llwRfRCFAJ17tqyios8D2ViAMIa8AlVlkUv4ha
oguxfVdTteQVuDR8a8PDwzBXu9wpFppatEcXOEQoFMgZfkhOpY2pRReMjf84f3loE2uQDFZvKIhE
20tBG1D/nN4lgRukd4Rgr6gYmcX05vfdnnfz0dbZ5yXYzg50z/8dIGYowvgJYIZsnzFUK3DZlxhY
HhUaKZjOvtwA4uVkMUW91JijrO/e/Q2IGgt7NCQpBk879tk3zFObE8x/4WAMVF+bgO3+g9Zz/7r4
ptSlTpqwN4GUIQTHhTMzetFPJnEe4SEtp8lgLgzVGs4L4uXGUgjLxumfB1WClPcJwHW1qzVcIjye
iKdU/waBzl4J8Umogbfs0it0oSAznt4F2LlNygNtVCVjgofB06rHj/loUi17M3V9l50hhZm+nFb+
bdry75GT5xBmRk7LVI/6a5G1KfQkWx1V3hDS+plAD2w/7tXZ6jzqIkuTz+OM54AJdSrmKzhQEB56
s8hu5sfip9esrKZFBeowyDjLwnyMmtbuWe8lS9bpEd1nH4srnU8GmYVPBtYfewpL3fG91Cwtur4M
2c/Hsk8eJiBm8iDZx5AzYP/1b6KSyQ+QjXjJHPmI3l+wGxAfM35LjjTWjpE3ryJiGWwIHEHA2TnP
FYLoDzWyFhOq10fktBAELHCrN0DGjSOCpfEBGhv1Zu+l/rD1WFBTvNJo83t0oMFbkYBt1jj35vrV
bDOYnHfrfBlwHnStmAJO4XXfNWuWZDVl/2jMMwqtZjrixNwYHQ1vhS3fLWlDpyGAN2YI0p5ovHTL
PqEmCRfIBSUnUz8/7Tn5wBeTa/l8UQVngrtrQNfGpbKhcaV/widOnttUQgVAtGGUa1iBDYlXizKM
kE9ndOS4ZIYvbIWGn9Kiu8gSJLDRzUeKAYZD4ktD8dwWM/iTP2+RL/Lll8NWg4/C4O4Trc249uA5
EHIkEn32itP4nJwsieh5a8CPt/8kZYa6ItleEvs3QY3KZMPVn09fscadohiFez2ObAF0DxYfDEG8
zRa8x5tQN8jrUXSZo5klagLJAasYy+zVpx0ACpg1C+rLI0KS9OeXtwH8Ixu6mypJFaEsYSidCWvW
hfTiDWjw3+fIWDxVpkr83p0zoOXkCbklqNDfauhSM+8VzBsy2f8C39KB2ozVxu1h0sJDzOn6Wz94
HqstMVrV3X7G98mXqZ1grRV02G323RIIVMSKm5NW0noX87XXrPuxdJRQ4VyKNf+OeRcOYAybXMsQ
oMjDCaOcfhRrNNEOvZaMEkikcl8ml78mHEEtHQEUGOfGvz/dQLv9FVo7wlSz3qHccV/xZI58zuOe
T/sLiwKPJPH4G2fCXQcsR3UvIKm2f9urfsxyxdbjwAAx2agThne/4txG6DFaF4ngMjdcT1xSBR/0
161XUvyEOYOWAvIFytIsaXp3n9kL/SPDiX2PPrAfLHWcvZwmP+u8esU4Srgw9Cn43/jrHrh1o9FB
bY0X2TSTH9eLRval8nK5vgDph0A23YnMDfPJFBp3i2ImOdpCckp/kxW10FHt65jnl94nZTUKmgmS
RhTbIONimWdh2DNDkOnHtINX75M+psWq4W2z+gDqJYoRcfF/yZAzxK+MJhuNOw1ocwbmBBSS3+1m
19Ork5PLxIOPVLOL+Wnr1niDccXox8d9T8wm4mMgkDUlF5jcrji+HNX1F0FGUjstVyloGsesTQZq
NrTfHmkllLOCozqfgaGjoJqrR4n1CHPYF96sBuR9cmdAE9if8BNK1JBwuZUZ5gmOTP4eGp/AyhEQ
vxPhPikdIXkarfEGwtzL/DIlys2H6KnyU+EfekWLgv2K+fofO/tcvAC3r0kPpf9m9Y1eQf2Hbr+b
Vw7pGJVb/F2I2HSH/p5V0mOPGp8ziEVrMBawGxuC1WYPdAO9MZ2OLGo67+wwlI9dZVYAKixUSJFk
c+SlKlejDEf+mZYOrMbr73Fsd/8aKnSwXTJmT0OvQmfHec0Yj0sIRYK2ELAJT7/Zy4hVrC0NE2CN
BrnKuoUEufncoTRu+STq8Qfe5WJ/Q3ktr+9u3AK7W4yIkFjsbiiObig1UTczPHOB/Cy286+xLkQC
h4B7xdkttKTROVpfbFtBp8Fgh06DCoo5TajchhzXd28txJVPdla33KP+n2E5hl4GzU+0NX+uj/Qs
HTFrkLccbhbQxxAeX3DmfMyBka2HCAPzUAKZgIn9zPl6Gb5tdESmmqgrUuPS1lb3RIHrac68n75W
NR+JOvdouJ0OT31TzR7W6ZVW2f34+GtD3J0wZ+QaxLQGrHCwLS/zFWXa/gMBZMThoc6Ct5ULuE9D
d3Cz3zuOw3rVn77td3ij3tHgo4SRpMqVzZZzBEoD4IPvJ72wZdr7MwGlLzEb8EB1tijVUpx+hZhg
gGQJ0Ar220e2HSDbUNOnBW88hxFzejSWgQt9dsUfqZHhlTJdl4eXwxd8irLEhNxiJjqesZbUeJKo
uCjc+vQEBwZO93v+LVi3bEq68+GfeYV7Zb9hSpDCZ3YfX46Xf42wnE89pElKzJ3LWVItH5pd7j5a
tNmE0lQhaxb95cu477s1rx2Wo/wIjzyaQL2ceZyPuEGQw79nDcu236hTinIZOC6h5AAHAPMxu9oD
Gb4VBSS6MKE2EgyUMGGSGZyBJQIu8Xb9DbkMbu72GbU+vk0mtR7wRRcX6zZBBMaCx9XLysPupS07
GnGNnnibxQNqdm5nj058+AhxBr4i3KWCgNUoJWtxfQD0oR7FHsQ2PaSia4Pg4s7XjVxAY8A8wbRP
L96JqHNfniGxSxViPitjeNL/OpT8cKurYl0m+Vzi+I4lYgRrXCr2mYObTaD/R8Y6Q044nNZElvC7
CLRRAKcv57wdrC4TGV6kDH6znxSpGUmcgJmw3xez1ShNdfpD1HuoyzoXHTsEWRs2u/sRFfrHHQLD
uMwfaOdu85crWcztoEiPgL1njY75PgepB+Phmkak/Y4kDu2Lxx4LtevkQYMXlQEZENnLxxLYAlQL
UG/WK6gm5LXpww1lLPHQ02YTPE/n7fPFkXqluuwSaWjvsV30EWwlklvnlnSSApW+go37ihp7kFUL
soK+C4IJs9r5TT5fpw0qlUah3XcKYR29Z4wWFHOs3tuv3XBqa9EoEu4HwDkEtS2Cm1BObA8A4tC3
IJlHeFiFM5otix1kkHHs4UAyEUjappl6IXvnHWYGtFqZYlfBAIuP/J9JI6PVfNkaJ9ixk7ZuDcyf
bCroldpg0deEtyy9u1k2OOKFo3mRJ4CZ3dBZ2LzRGmtcRIsru5WRygfMRygjKYJ28p4jzyqC6mXr
gDu8xLvXuXEMsYuL5p93CmEvm3KOxeE4MqfT7m1OZ4qtQB5ZREB4s1lhk3tREMXubvoWPXhtiLzR
RKPw1D2uCuN1g+VCqq8b79eYkS9ayunEVXwi6X1sa3j7ZUTCDyxjBRA+QRGFlQUXdHhm8PjLcN+Y
QF7RP6edAu+/yMN4XS+EJW00FmClGbyT6ypIMXqsGtvCfWUIJxtNj2jIhUE7C9PxLwkty8TMRo5A
BPiLCvE6K2d4+8D9cMSZL1xgmYS+movf8wa+ZWXD5TwPmxztoO5lTEVWSibA+DLB7WitDodmY5jh
oudhNf4gh5gIEU3Y4+aZ9Do35Q7IJaGiOA7wUAhPJ19uGI41w1otPJzsEj1/fCbwlQVINEbzMDWD
7Xbd8t4gcgG2V/CzoAKbn77GR7gxtvNKoCS6cV6f91ysT2MO7UGGBoaJeOuJn44wSddCMRx6Jqew
jZ8BIx4+fS/EuluDr1KxaX8w2G6MubrdioG6fXsf1WmRWsZzYSIHyEoPgIt7oXM/QUymqD/41/tC
2D5kfGFxzLyRzkOLF8ECBsAjjzLE49Y3kYxhTXtYC8ll/0YsjWToYi6Eb7r4RSXgGLw49ns8ZJpL
iVF5M/fLaJPdjSWBIlplcxGYLTp5e4kinledsKnZg3QYZMYBfq+LFsaYjhiUyd6bC6++EFPo4A4o
aiI9GRosF2fdjYhRX60fBp8yu7SH+qziV0hvbprBytJmOiU/ZDRBH+JBVfl5/IM5M0Ef+NlAzhqj
5IPhxbMz8siMEz82JHOsSwLUjqQewOPoJAeQjfO7t80yz6Ppc3ri939sK3Seh3qhk7Mm0k7dQWgc
tRi6smcsGddiz/QUCTsmPxbsGdkYLTwqsQgidaLjoUFLjUibhBRmDYI5brsL2kP+t4EV0bGND8tb
slliYo3vcUwwA2q4LIgZ8LCjjsZL3pM1T/82zqc2c0uWpv2plQpoypiLt5CsBjb+jMZdOonGfIMk
pQSEp5oWX3ruM88bC1zlDXgS8lRjsWJT8cdkWhwOdxPjN72Wejrg/AJ8IPa38UeHGw/KfX7CjPuU
0OR4eKbwsKOfQ4QLmmsMdL6eLZqA7PHHuW62O2b2JCNMIqqRFN9xdfKQBh6QHX+rMDm+l5xdhW54
p2emXFlVTnxZnG+EwLUpD7mW5SgT6T5yVi8nDdN6HMcYRIvZUqHJOPj1EdJ3ZoSXF1UgY3MwrzIs
ATwPlWXa0YOoApssh5gEFeGvJbXzsohifW/z47xQ4JkMIB0xYHQOVRUhPFOyd8jzmVPoMrQM1yYE
xosNV4/EOWLjEuWHFxOsPElHvmdKvLjgCDbqad5AEVm2FHqtyaQ2jlRFEODxL20KrtR/tqTHUGQF
2cJT3iamLSLSYGTIriRaaWoUEZD9c8TIFAUEB5Jgq/CSYhuII4M0nR6N41ShUAgOcby7hxvKKLvW
QopOoaLHhGsQmyDbz3YyxOfpvJC4R6K5FIHKa1pzxvffHg86TStqKuJk+jK1APENBTJRxLfgpzrk
RoxezhfRcYzRPS8Jo/WHSJIdAdm8qEX7mDmxgPitRuKPoVoUAPtsqaDMh9G2cWCPGA/fhsYeeyhn
7QtJKiqey8/M49cJcif5kVOxwU9A0oFHVw3FD68Q5gk9/Nn8oP9oIsJUty2XurAxipsUM50N5tnD
KKcDcxgUlbJUpJ9pt2XPPqMXjOuvoZytidC3DqZX0WRFLYuEeAgeHM0/8booXG4nQIKGww/LGvk/
/KqV9UT+eBXC67QgVQyuHzd9Hv44Al7m55d88X7sSd/jGFZpId1SoGKpoAX0vgdcfhlBjrdQnl7H
H3yAISU4NbGuPVI7b6FgO5iZoXkFGQSWML6iiZi2wHHrDYhlaVBbj8SXoGAdsv9GhqD5S4fWF+Pw
RCWGiJiEJWWf6wLm3fugRu6WNKE5edYRJt0X+ZkUZfZMCLJIFKaokOZH1PZoJvK48MvVnfDj3qKP
IpnXTDrkeNHjz+I+BYXuEb2BkqaYcVt9ewTSwhINyHNBDBfeHKIQT19bprVBA7sEs0bGh4japjQE
DsW0dMrUUzYlkw60i6OTOUXJBjAt9QLrUazGNSIi/0pk88+elOYVGv8WKhkOHSicBO6l9XmsiB9j
0Ie/cxtnDekyNC/4AJz4tkCZQdT69ahPBiKf9RHChPdDxXPvSA8MSlK92sPVAylEy/E/VxBdPGwQ
kMjR/O0x4mTklDr/ZB6CzMSY5aNSZG9jRDfjoacjjTxzHQlFJ661sCVCIKIxKwNJYchjdJw/Q3nG
hLj6fk3lrzGz+IpDlNcRoISflfhg9sJ/qlsUspMaupm3yUfcUjMHRe2a75znR2gUxIIoyJArets7
yNSkvJtLgeO/4URlf7MljHGKPHGPd2ZeCQ9VO7mKxBdhooFBsW/B1q29IRvpx+yl26uP6AB442Nz
T4wh7+4eiojCouTtBW7Nv89eE8RKhKTdBOSGVD4+ZzgB/iosoRCkCrS0H1xndMYavx3sMYoL0Siq
iTgoKoSSPcuX3yB4kcI37iuxeEtfa8QvBP+N11Oop+LJb/q2ljwHpuoDlRyEoBX7w1izrhfTw+sl
Zj3xcUpUo6hBNRExAjVaUmR3m7/FJT6XVKi8jIOcLLgI//QlonKvBFNrDE6KQcDmvcQKbBeAXcQp
YHH4usLvo7s9jtMvCbT8WQH2QP7iF0sZIhBImMrejKvFcyGZJeDL4kfdNFTPSjdPqnmBaWlDLIqY
cuCAUFM8xuJp6ffNmgfs9D697QO6HHsNs4mOUAS3nDGt4iad9PkJ+Icu41PE/a2NSzgVtM1xueOT
f9jUYuA3A1q7oWGDbLR7eDYv6TDGatatikVrD812rjoaQZnAeyJP/r1oeGaxTtkIM4SwC0iNZ2Ir
wG4hZniShNMb09YLsA426cDcj9mO+BkEy6v9PWKGLFQ7L/ja2jFJkfswN5IoaQOP1lDnjVfwhbDS
qeubW4YdZgGc6tg0byjwODRNjmbUE2GBlWU6cC+LPnEzC+x54MBM85jzxF6S9dB7XR0wbrJGCN1E
eILKnf/AGzTTBwBM2HfYXU4Ds4oEc6ml7MXpi4+KzmRd/LwkQ3UThtrerGPI2FW5E0TYub6Hetv3
mv2v5I8AGWMajd5oejhpb1uh56KXyFNidc2KBd6cbBgHBqjQPW6H+SAV+iYIumXOU4ChyNKYZvop
rbfESgZJuZXcC22dCATPwEbFEsFO7qKZ83ObxMMGSziUJuMi0jFXo4RdTbFQoG5CFVv63JYNysEK
fRRPOIw0vIL7Ybmxf2tEXLaSKi4QCgMvrWDkGPQFD5EDqo/4C3hLeNyUEN0h7hwFRb5L6RpxI+ia
63mO3gHTHjy1hhqi50nBc1sTCgZQhH8QLZY3HJ+2961k/U6fk4Cv74yLgEs8yBi/mh3/g/PiSvMj
ZqyMsX2sQBOd6ZDuo/GEjMOhwAtyS4RzqT/9TYZz5U+m99cdziW3iGVCdn0C5WWne1m91UAx74fb
y7rltrwqtzUiTEaZmwPINMp+o2Bw6EW3Y2UplL4IOMruBZegDfkihqyyYYVPPp9R4JOwJf8O1528
hu522VWEQgDJQHDe/9aZijKe/XPyDPUpwipP4eogKuPi5cIyWXIFP3eDEwwQH+0DDZpQekNMoJ1D
q1KZagfMXYHbRdi1w+UXNBwTSspTRqW2P3RYQ0AgnFf0Il6zDGh4IeYTlwS83hGwXCdbyHjPpCXN
dqChAjfUO4O93bn5vaSPnW5/8xUcIDekkqH+NBYLrsKwZBoYcaoL3/PFKcGu+gmCk5CuYKa11iXI
mZfFZIihjU/ZXlZF+Miu6Se7H85hk5IZrXL9P6zW/UXV9oUkf9XtG9Z4YlKjoSv9oUhGZo1GLVnc
3FoxWEeLTJt06/NO80ukh8KQA9SHlr430aeCOJBo82jcMm3xJ+wGIVXWpMJ12W9WxoNVt6ojBXXm
0z3/cRcPaBftibZeihjdznowIU5f/pm8XWxIfbiKAZoxuxEVAjUtJEhfwaPCD9GHZD/bI9LJaUYb
7dE3CkXSKH4j6QdASkEQf/sCNLaIHiuWAuUPQA2ldR8wpEtyvyavZvVZsXS0Vh+bEFwuUEl3eE/v
PM+T98CtWgtJkQSFHJd9v1goL6dCMP6gPbBeA/gOsptsSnil2H5G/UWu2MjvpT8Or/fX654er+Jd
HhjWYz9gFRmB46l91aiBgGk8XbJRsHH9kLXCIaIp476bkf12R/WDOUQJrw9P2hFcxcQ0R8n4tsGb
coRIN5aL1ZBAXm0DSEJEAbEDnLhF9lMMffcGszhiqwnVkXk/fuiK8N/eL9l0QAHlDoL19fG/GgHu
FMyzT5gaMkWAn40FJnVOtMllaN7SxxiWZVkj/n/jXOR7RR3MOTI/J8jDOEWakaUWFvgcqORzh4qK
DA/d/iV59LjYBSvWGakB5eD8ivyNXEiDyR3lhtAZqyi/DrXL1+J/wYb4haAQXohUsFhnQKDY/u42
ynOk1+g2IOrijJNthaOAOopE8zX/ZX1W9Izza8EZH4YgfTBm37RdvoOK6foW3ODnVHvAYxEgpKef
kwq7l/NjJGTk4K/UbIUgZGpzPg4K+p5mc5yFj/03eJYWxcqEKxgDwH5Qd66l+d2tCAmCrRLC3Jok
AxD6lrMAgRkREdxtvOKQzuPX/MrGzDMad1wygh0W8mfQOXwhJH8FOm/RHSq7yT7xkFNn1qGiRAJ2
xFCk6dajpnjJHWz1kJUGRu5NiChdaXiN/Fz2BxSKTDS+LSI/+rQ1yzFRu0PEWT/sZV+gy/NkVNp6
knMvfx3kbVS16aS0jszBlm6HR/Db4q1C98GjmcgQH6PxCKk8bzInV5Vw/SvS7sGfzCfJa3Pqj/w3
dTgQLQizABeouEUQje9Hpy5i49Gi5XbBJkMMIa1emtVf5dvvCEugtComOCYeovnH+2FVPl6O8vqD
62XSBHTc2L/CqrAqB6NEcZWbBbitgPm9jZobExYRbRdgz1i8izt8IV6bXTwRTMCnLqQ6yxHKfxgK
T37CnkNeYSSXsfBheRvuFHSx1nuCwHCzunkQQBZ5bLfpm/wBhKSId8bIKVjXrqs7dQ1R79QiNHhw
2T49hsbv9LfOx3rMVQq2bvAu3d3BGuXpWbLE8oasC/yDyk9fzK3SEqgTnhSQAamdBZmLLoZhphe1
aXe2Gk56UH6bwAiW3PUT5WAAL71Z8XGqhcnt8BMfKEYEJM48UxAG75DQhxW5hicNbfIthVrywZ0w
11FquzkJhxHfEiKA6BtsXM1p0geWQny+PaebcG46tKTT0mMQqtFRMf7PK8S/5OvuO+4vOnJGP9St
03YH9DVAjc0zidMCypv6dkqEOjSODwvVhidCU1qC5rUQvSQncCKKEQASLfoh00cywDRGJdE1fr8d
Ye94+QjFi7s1iLpMjiSwF5bEVYO+MrcJzV7gvgyGtnL3mi8kmjq5jSGfUCb3OOHqtJuD1x/wDWO8
/U2A5SkDwcd5CWke5PiIOmwrArQeUNVsNbv+UgnRNLAs/cg9+qF4SJUd35jTObqIHtX7Hpp5Y7hO
HvwQpOicfvvfvuVMLsUfze06GS2q5IbILqfxurXPd2u4lR3IqgbtEyGlnUUlxbJ1P71x+TQvLFO5
SWvItbQ5ufHhSBfvGmPB+ZiqA8vMMgCzydrUcLBisafhnS6yxlEtAZhrdt2aLfhLzVwikmQqlN3A
eh2ons9/fgJwF/FDjr9qoMKA9zyeqa8yVlGBQgQ9XQQww5gzpuDr5KvFzzXYMij80LkWEw1grJ1t
aC+nXE9QufLFLn8iNeJyhE9Cqs/BS86k9vLuEdCYIGYQuuBv2ZQOwMRtaKIJLnl4FT5nPfyRs9O5
Q8RAP2TKqIK/M4wd9pC5kTGD8hlnOMP2hKmRDQoz9Zq96Y0DNkMmaEtCHwR6N53j6QOy8OLlLRz8
FT4iNCx4fK3WeUtCDGGOwYZG+Ol9K0YtdBfTiwsk8ULr26Oe901TYh1X63squPhqNnS+sPA6PlCS
+GAVvUHaJkOSElBpb1jnhaawBzmM7LsnDg3Z/gXdlOz49IOw8cpMTRolYtlqS8InmCt7KmhMf1b/
/Y7dn+LdhAvmEuCxw+MBm8VGwX+xlPSiEzLWQIgFu3GZ/STeVKEfHLIMYrpgi0LJELP8E6UsFH/i
GYZ/PECmv7EilOh3z5N29bEZ/zF8aTaGEbJ1hCQVMi0Tf8lmiiZWRQ2CdAk9A5cs03nEQ8aYgd2B
rxAQp0lG4qh1BlOS/4MRMmEEf+s8bBNsMD5bIRj368h+zcmFJW6mKOb7oJ6+8Hdoc26BOILmPdor
OT8lzZi3zigtJs+1LOOYVv2bub3F+LkLu8rSL6Zk1ubnjAZBRJY3D8IOmgZz0GIwR5OHzBJXZaTs
fmO4VTz89fjqNBwIggzObZYW/mOLYpOoGfsVl5PK3yREtSDzZogOmG5JbhLizC083fgzzz8W/2It
uPb+7pKi3sdt5A55pCgn55TFmp8guBIGVm1brK8oAYI8JqzB9LGQlRA/5AcBPvCYkgUVjAqTi/GG
XhyA07syorY7JQQ/IlAZx6moPxKJS/BOB82/HBG7AchphE9RpsZ3hCiAoMY+gZDpFUgYbYwpKFSk
uD1Qdtll6u2MS/YKpQxDELL0p7EJL/YLbeJDBGmtQQrYg612T3E3ov7nupsTfdT/HjY2xwP9VIyD
Yoh7HcuM5Atph1Dri+axcBCtPsZV8qK9ygWguv5VlSkvv7r9PHaI7hEFgibtrkcW8BbjA/aPF9YU
Jfy+YSzzo/jX0Tm9zQarH/q8JQ9w9MGh/QRgF9CBlDa055TUY5jaUiJz9I+xieOdKED2RqhNfLQ3
9O3otoYfR2AaRsEqgQ/gmPZ59yQcnhpm36dH/OpqYGleeRS5sMoUX7WOwfBjXTkX25PEITnAEn5d
9NOw51Q7HuOBVS5FXNRjX2QYeXao5bCVHkkjWzGDYVhgMIOTPFuFcJbK8OG3VLiBNCYBe/hzMJ2Y
BSMYlGyo7JDk+OQhiFNl/4YEACvXzFjxyj1RU4nkkbhKhdsvZhcCr9kpIA/ejSMLVQe3KvJA/kz+
IRXW+ox/1r2WJvDwE1kDerj5NeE8B/FaPo7Cc2PIL7vITYnGUCwqu4abEmtAwKAHEBDz8SAHFSJN
dd4BDrSzd0ZYBGMP5Ly2ZkyLsaRMWVgQDgqPIaJYC1c2ng8QKACjPm85w7LIcEBjgDZ6SP57DjPF
jBxXsP+Hqw1TjHCpAP8tVjo3HGsxMt9dE+h/j1Q7IOdD0POFnqGKvWCXZRURzmmkJ0G3BcyGa9S4
10dR+gR4RMgA68kbGwdXdJM4XqAxqJ3joR+iN8di6QJ20ofM/m1uCOLYYn73quN7nsOhihStwbyd
PZ0PIWWNB2m379kToaj8mOf51V2+ZwpqGwQA+9OBCLnZH1mRIUl03A5nS8QxFPEwYLQNal+yUYyS
i4HmhSGB9CXMppKX9jcQjJuQPaMe5+Ne+CGKELZ/dLrZEm2vA54u+8cij/61dNa87IwVYznt75UZ
QsMeDmRgUUTxNbq9wpSYobGsrblfaF07lBEJRkLwMs5djpYzX0S+E0cyugi+o/5S+Ocui9GYuH4W
qh5x3WgCHGl292QXG84MpmOJZz98Z78/8dahmiITbESyJGZuil35BXGjYknDZcogT7P6rFwWaGxl
wNSLsdwKd/hlTF4EoTSiodnmaZAJPNRDEd1zRZtWORsip4bLLuHNuaBJIBoMf53Q9xDwModdN5Hg
LDrOpP9YOq9l1dEjCj8RVSQRbpUzCiAENxQbECIHAQI9/Xx97HLZM+M5OyD9oXv1Cp+wj9UpBmXw
IVK0K/8gX8LYcdXQrvHeHEDDReo5nEHZs8849VhwIdNx9v570NOhIUn2f6OnNgpb27EPKxTkuDKP
kmerDTiCxSi4A7yFRpzxBoGtd37V9hwqM9jOw6gwaWqoWmrtukHHph7sLpp6mDrW2e1dtQ5Tb3yv
OWOTGx0eexAa2sHfI8xGRUOCHk4F3G1tGFul0YXFSRNo0oGrjDgd4D9aw9maDjeg3ABFJkuRnb+F
GB+fhV10SCRc86tXuIR85m1jKEYm48kh+Uz77okzYLpicVESwNJEze08EFR9g25Lo7K/x7DH4P5j
FQMo5fTpjQ/GOdqHp+wCmHGY9L7qaXPHhOMyWYGcKlhoju13plBhc+To2Y0R74CrB+a/8ZuOIdV0
Aqbdld9DUlADqVU+w1bts7uZAHNoEOGIN+jqhMFbAuFghXTKHoaNesDkOYjvIzqYaIDFN3glZVp2
4TvyJW+QJDHmP8wPKWApaFW5pFtwK2doHYi3KL22R+UBj75lXx2IHdzeRulXBX9DwQqnGK+As391
BkXLS7mdGA1g0G38M3COXzyjL/wTnAPiC4aSIN+QP0CA9n+sCrU10EkKxPfkZXGBT0qQcU4r6/Yz
nvCnkAO4j4QMGq8KmOE12sv/YPC95cF2oid4Mfk4Jim5TMwmL/9gj6zDmoLbw0CTtuZtvEjS+0W0
fQnGkhPS7sgjJRBLJ9DoYWNz4PdwfwFW0y8GbKHwTqTAKm67wwmRPHrj4Y+OwUk//gAO0s7F100/
6C/RGEII6MZAMSAez7fTI44PndMV965LBg5WJa90lWF2gidMX1m8yf0C7KYW4oJkKIiAFtgNP4Zv
lyhktaYeOkFcGqljmNwIVQRl5ZU2hBh9rRUgPfwsvucKFvw+gRsPFZNyweL7wLS1MbfL99qIEwmY
ssZXGz48tx5aNjUrpyNwcNNriFQf5cgqeus7mO0Umi6Llzv1DOyI3yRzMuEJcowTFcW7eDZwMhns
6a8EKo31jHLmfxbUosekN0av8co+lERb7oJG+zGKJrRB0Wua0D4+gxdmENYHfuMl6tgnSgTw0THf
CbiUqNaOA6CVk1sBrZgC7jdtuQdoD2R5ua9KTW/YVWf1FMzxc3EBBVjfVrGnvq7EMvMY3CCNr1kC
GGHuTQj9LTr17py4IEzgIA4MUUlR5NJWiDJOp6wHDaK1scdqvj/TO+d9YMqrCVbCpn1SEWK3Rt5b
JHjdASdiZUYtW2N0U2dfEx79e9tyR2a3EvD154JmB8NNreFDyUzkTV9z35XBP0IaPwcXCY3yc5Uo
28+C003BlwOU78AHN/XffBwxbRIkhCkUcieX0rYLlobjINTV36SnkDuCEpwrjgjit25elvv4/GKU
p2DNKnOjrzW0xNmB5iUpABKWsLYpLFCJfBPFULDkK/GuwmV8xuhytbhY5PtMhyANszJlwMzkVCIm
WEBR+4W6E9Y3DgIta5hBl7VO+Qv/icVXQx/HfqCXII5lpfeNsfmZPHmyrIaTQRy2+VwcFyf7kw4x
eoevfmJCpQDM/yhMRB+66FlcQv0d1STRVaRcncj6JRJTxUwcU1kTrhE2CSxiFC0RDOw14z+sarUe
jHKPQ8xwHtZuX/MpAensNS08EIK/ggcGwg2HVRQjbWQ47JMXSnZmMUyv/Sb8/h3Qkd3dDt7F2TeD
LNRk1/WG4TsegaOpYvbdtqEIcLF768eE5gbiK69wcg9IK/BomvMBtiRtukGrIqjx/vfxTsEV37mQ
2gLnTQiufXW+UrkEKwPxvyq+g9ufzQ88ch1eIs4wqjCIjG/svp35N/zu+vC8obm1cF3r6F2QkYcF
Qgs1nHETgFnp9p3aWRn9cK+D0yyIj9gi2nG82nhGkNE1fAJkNEcJiMgUcxuurelR24elw+iM6ZWq
mGPqNngtHyRbUtP1iy9OoyhyoCT15ZbHb1Y0CG1j20y+dN2IUvR22Lbu/hfGSyH6FQVEssHBBluV
yTiigUOKITo8xpR2A9rptKOK0nT79EbRmHwNOAxkz+JGmSxOXBfmK4TSTCiH2bFRCU4/8Jcrp9Yf
/sF4RT946fjxIDzi5e/NZyKPcYRYemXjBuV2c1mWB6MkHq6cNN4Yhghhm1gAyUWCCqeDsK86gXET
tI4Jgvlcv0DazIst0509k3/ICPNjiujBeXxQ7PIkCH+DsH4rvS80SeLEaZVblN7eA02pKMCb5O6t
nMF0xe36CZtdG69Vmm4TILu3N6mdCcq9TRmmlOAtumK/TwRlCQxa6Sfm+/uY6M0jKwGnCu3OyH8w
ZWr/wI+FDtjJuBEDujEQFdwJE5Bnjx4vZ4t4nZC5+lbKrAWlrDrKSKXvMxa622KcW+E72eNUu1D8
j0I53XiyPG1pU/veKBT9u2L5eKeStvS1AZhV+Xx4/U06VpVvhtpx3aGynJ+IarwbKJMR1ysW7rsi
EAKoN5nzQEXHgEN7xBWnw0msblCS8SPfgJR9u40GZGD9si16a1gifzDBd7c/oRnXk/dB7U8PztFG
rpfgutIGq6n80uPEI6qPBlLOWK55Vuhe/2LVmdAVAdLKnwdzGTlnjkbnbnM93Bz67Kiz/jkHU9CB
gW0ovNPJYMK7BKi87647rDfQQ+o3M3rZl6AsmA+bCE452zk1EUlA3tfgdSwYRdBYph8ijQbUAu2A
ph1guCFQsCVOCtEKa1AMcLFbXgWCzaEK/QR81X5CpCiVSoWWgal+Y97CEd6NFFjYbhtj0mKZUZIj
pI1iIqmzar3nA2LptVbcavsKtj0HsBBH2MYcHrStKCt/DiZqTDCMOfmXGE0hZGREQeEEV0evoATY
d+a6vwhLAJogzA7VRlz8Lv9Kv3588Mbc50/uUdKBgSMxNmJnHeCOvNb8FRVXGVzw2Ac6g9uBCZ2G
LEprSm3Dwcd3J5vBRWacIQHC6VK8LRB9mjS46BjgQ8NGtvG3naCkpIK+ZMy+zk72tFo4d8fuPr/o
YsnjtZEvINGn+K6LvX3yegC6e++37pi4CZqcxS1bqPRXZ3tJwVXbOrk7Eij+WWPOdVlcRKJY2Yo+
sDLUODtqyflZ+iLuKgamwHHAouhi+tZ1OsFpQiIV6Igexsjbz9trjMtpTfcc5GMc7l4INhAlgrBR
HALubeVXO0Ky+OEnc+oCZa9YMajiUswSLZSvNMo11RWgerRKymX7AS/kulfnp5v2/Lv5NdbrLsxE
BiklaRHD7UXhBFLcPQXI9E0hAL6qFVea5bc9Yioocb4Y4YFDIiVhlsSUhidKS4aiFACFhc+XOAq0
I04wzFip66Ln7BvgmorUBx9FLpR/7BoxbRJKSR92vt+OkrEJWYBX38fjDyndmp4blogPFwkNDrCE
fsGpuu3JbcRPu3TwGBiLZ4Ugdogie8D5hDoIbaaLPOEYQLXmnHHfHooFWswneXOcNGyHDa7pmHrG
GDclYk0NLd5v0BlloDt7qqjONq4gW6CtgYbhfJnC32zqEKzIogafqWnjnPCGV/5N0iHUF0eHDHfk
UfQnoh7GW9n+GS/A2PhBAfo0+VptTxMi4H5Wu6sromNhpB+AZ2er9BxSbMTis/O2h2q/eFBdyxCF
GJPfPFYoLrprZgmGMJaGENMA2xBe56Niz96IMfiKkctgTKX3fB4O4zJ83SZfq0r78673wkXJYbLD
ZO1h1zicVsSBSa+IuIDJHuboKyQyl8lojjOOzUYFUHtZbNFO9gOU/SR3zCGF6CuzZQU+xZeucIV2
n/dslTNubFwTiRYCxETTeLbamJLz8gTypp7EiRALx+hqHpYVpubyyBjYYQ+He2rUDUd06/zE4IXJ
TAvu7Rhfpesmnd84X7h70FrNmJONFwpC3r0avANoZhhg8LHpdcEAEBxk5ZXBSlZDCzrhc/QAh+Je
217mnWkHw6gYxtC/xUNJdd9mWIK79Rxlpd6F4pNdEhJL4xNF1+SerhbUuIJtdtTrdJjvCxYeyGvE
A4XCxDMrrsEqOYHQmbU7sN5hzSTMwn8NIc6iRtS3fqnzh5j2wYbyurQFQtYucct84t98T/Bh1Rie
462iKX2cIfEE1Fd/7OxHSv1BGs72gzhDMd9WP/tMyS7iDGRBclQxNjI/B719Zd5+wy75tBnNH2n3
7wI+jzgJQGCcdt2b3Zuc/aM2K8WYGbE+RJm9WupzkfOJPurCRI/TWOyMMCf3ANwY94+pxIBfAYAA
IocRfTsGqYSr3Wkjn/SIIM8YxFVqmSuQGkA3aQ9myLtNMpNAhvNm+ZhcYCOJ4gkxgR7UFm/kARtF
3aIW+GD+B4rJn15ZA7jY9o3RkMERyxUD2ewFmCXnep2NLOz3ovg2YTRPn4Ny3FDyl3MiHbSnt4vr
BnWcWTE/QlChp7BB8HD4WgxzZWdidA3a9Rdam90ChwmL9ogl+8fSco7bvtYqjfNCCi4A+qwPiyrq
k2rWdkduN3m1SC3AqodqlREc2vxywYVDWYRw3EFp53STag7DNLrofQreFW8OVb2MOVvgZl/uR9Y4
8uhtVXSQd3IOI1e8Oi9CxUtfWhidFpT7G0OCbERVGim0tIj1/0lM0S6pn2VF9MAofxkY4Xgl1dI+
Kr0xhlQH3ZViYiy1CGJFPcZLDovVJrhb59lJHfKfGKC5w4p7qvOn/bXPjNC+6iEQ98ifqWSlXQAV
WnwVLoosW3jYNewSfnGyM6bc0SbjLIIi2zggfcx9MqJDhVdm3wDIFnud7j5jPAiKiWstC4OPJt6Z
5s86O4w5994xOjrduDWpGrkPOEfPH7TEtCFCfdIGWFJHe2m1f0PNG9uoPZmKTdnMQNfgtP0EViX7
ac8o/ErQyFg7vvQfKGNl/dpm3zkd9dvRWKG/0q5/l6EBFlg0HIdQIWsuDvivV6/hQuwKD88Y/SnY
BDbxL6fvVXElYZYu1GJMqE7OMFZiCIVRy/WHyR7+FqNMfCC0w6zPmAG/Eu2FVTxtpCR08G2Azoxy
Bmo6CYfGAiEZABhoriMcLnz6X7jBcPhQNbDnISeLhHJa4SLG1SUHwMF8acQZmLi4YYVQW3fzZ2BF
HPwTxaOk7wQy3uqqHH54DyBMfLxUCImHJaDt7e9lguipmHZ4D6vPKhymzQTKC0ZDdAu114tKGBEz
UTZ+9CFqC1hGGsYKlEhdEHlVSSFCY2wx4Neo5m2vAVeCFahdsa7mBKJuwGwqPUJPaazjQB9F6OhY
h7Vd/dXea/lCkSnsD4KLkJMwTIa5Rhh4RV2tUl0yAMSW6MCR8g+oNR/zu4bDU8+CjxkCQN3XLaJb
HiZmfgg3pNsGFzIPWi/EcZg6GAv3KY2dOXsaxzlwbX7yn/bLE0l5E8DvViuoNtTgDTX5h2wyOgIO
sLv7wlzLGBlYB5hrzGK8+YhO8WUd40sXW6oRI7svIBpzNcx+caJBWPqPEAoRTuTLTA8sxlqs5V9B
VWVQP/CLW7g2omrLhB2xPWFzI9AfRgs6PqFQEw6UuphSGy0peP+Y7yB825OkIkZRxKHqZ6AB2Vgv
gKsPgCnEmZbMYsVNiwXFhX9gjj62XmHptdySqoqbAnI2jpRPEwZcn8LyzS8K5xJxNDNEKoSxOYJg
7VBd8MZ4nAeeKA6q8NxRqfMW3SMsUuPFwcdkN6HYqpli2UePnwTnBloGDoCniYyhIJ1gldWe/nxs
3XuL47Lln9izuFkw+8Zf1SK2VB9txMdeShbWDdYGrUk/9PS8k1/UbMzifVouazs0PvH6sybjGUVG
VHBdFSiqSDb1ApM0uGVA4pSeXU8RxQaJUHs9zsT+mEqC8fJydcGCtHLG1uJwSBDpMG4WXwLE6RI/
eeWtPa1ZjfpDvMteaJIRrUKBAp0zDjDuxZ5/rPd6KpK4eS8gxMtwARZWL9UtgBkAn5K2jQkZXDgY
IybFDhNo8YlR/Z2SfNTdimBL4kOL2t6SUilYE788K/GMNQ1jQdWY7xG8qj4LaEGENNfVkQmkyJmp
bZ0cZayIyPLMK0DpVZg8T41qsoADENsaAb4Eio6NKbe2Q29hLjQgBwbbKTXQOkRcwonp2S+zhQqK
I0DzvJeeM7hDFHN2Vx7WmgczvmORDBks7gh7iPHuYmUvwllKLBPlh8aokfDv2XOWzkYmn4SqkjoX
xz4yZq7uOCJXC/G7/FJHYyZebMj9vir4IAjhX1HAkzW0uZ9MJQQ3QkVkYCaP6OkwEBcJxi5fnnfp
Q2oy+IgP8hnsNBbOwkn1GjMnvlWP71ZKKmKxJUdzi60MehaMnVMPyTC3MQvVvBwYw8hIDTpQw/yg
idBCAuwlXAMKtr3lzYSEAU3iTg3aqFtwgJdbw4Tj/W2v+P5Nz/OBTjb52EhWjEKa0EpIxXAvO/JM
nC/gB/8Oi24VbnyUJA+k2NiWOQc8zvqm4Y81BDK3gBTJqDJR4wjQ4vtVR5/7+wjlyAbevT8fntRN
dLJ2G99CCRaKaKtBxNKdwCY31hW3/oQ0lhl/w2vhEabu2jCsga8SZPwBaagmDBg7J+sj2jddWgxG
6vgAXBnOvOdbuLs/9bpjmUhOlqKlsNxJyuLv6wnSSULakBCi0WduaKQoovgrC2pIzrQtWFtKSQd/
3/1qfsfiNS0YjlGUeE0gY8Kjib0IA5Q+2nPrvXwSnIcFADkOWkrb/kODB8PVkcze2C4urHYC53S7
pwb5eVobNVK5ZwIM4uGBwjChLtUUudmWDfzVl0AUHq+ZD82koyfCQprz2E3J7GAXrApmGOxScvzW
l+lPf0QdXOHqiU7l1jaWQZBTNqkxGb5u90BEKNWNa+sZ4F7fzXPiuGObLMGnuwZzYEbDsefCw+us
xxk750SF7batzBONZk/dBkHQN8yOufTEmEjl/03TK4e7XcbpRU8hREp7/HhY8TBiCT6Domqr8Uqz
C+7SoiY9Njzs+vABVnqZJoxTGIobX4+7S0l2Q+0QQSiTi6mTvGgsAIvQGhDOwIiLbfsjC4RrLqbg
x+hVQu0u2z06dScdLzCXsFLXoKvvEA3OMAcXYGO/uBrKwU5Js+OB3l0mBTWUEsCpaO9sDPj51eSF
3OIERluno7ENBQrANzycZggGdHDIt+PWqcuG5TjccazLHAj2xntqhAqUGVI+WpTk5iPvWed1NJha
8zkJvGtknkT1kjm3bZl0wLFXtHSJQuZMPbXUyGDpuDy7bQ1Ngovv7OGi9IGxAz8D7foF/7j3EJ5o
5dGqcEdBSsI2m/n2R82DDFco6KGF7X4R0Sngy//kuA+HU3dEDQLVKS2oK+N424agjPQZqAwL7KBt
4I1POUKTlyvAGKOY0OMbEOZTh5lAZ8sNh4Jw+kasZW3HlM3Fddb+Y1rK9bwoWLVkxW+Y/up36WGb
HbfCI2I8MkZDRMQMYDS1cWt5pCjAIHPqA9ypzk1LrBfbhXohHWCeQENs7EWL/2kRQd8JXPv9tArx
WGWOoP8sG/I4jwcKQVP47gzd5UhDqcr1EkNX4tMIhfmyHqqTd7isjfxjZm8t26ejtlqkejz2tx7T
XC3WvazNac4a1VxptpQLvx45YjpjK7YW7+Mzw0ZjFRYnLh85LOAk85FTyJFMp0oyOL2UUf9Y0dMC
30eREMRe2/KQcwZsmzsbIuagmBFMTRhqVKXFz1ImN0mXo3pJT9FQK82L+0Ao+MxGm457AP46/hFI
b8xmaYpSoHZmzKEp1gWAhGmVtHTWi/dzkR3bYOHp6aXZd/zbfuqMPpTXwh3ENkMmqi9IUKf9z0KN
MiCDceIGIEk6lRZCYsmZl2xO4i1VL7vmbw4PjjbwUdctSjeVc80Ih9ZCC4knsgGxCIMleQ54SJ/1
+Lq3H57/6WKd0GYb69uR5gWrpSdVj86CSO2zwRviIJyrIbc3l2dWYYKEJLqwvzREXoqMm84URLVj
pBSlXUDFMMamBEV1fgZ0ds2K6QJPSl0ekf8tINJokoiIKwYXG84d4JI4bPuezUqvJ2htUTqnzx18
XBv5LvUxTLwQFS8oIcwyLyDQEWGzp8v9aBe6LeUP6I/MIpZ2wQqDtsz1ydW55QqEnvrE4JUL4KBr
hKOy43hYFGnMVdmCEiiKD5oNrqvMXATutk1YQgxpSRgr5yAuLWVL9rMD+vzZpZIcih9PbcdbrhfO
7wmlH8dHjWBupPU3vvFk2i2KMCKBlp2jxiVKgDBeMK7Lh8HlHNp2RAzoU3P/BZ3urW7UECOgOvxB
gy9XkVBrbEmvxxXAwGXFe5YLCK7E/9NeuVFBFuYL9OM2e4WMDELQSbpW9DgGkOphkm6doiesXmas
nbu6LfjdZxr3bh1ZBkp7O35QPhCKnZJNY1KhHaZolLkERKnrW81T2ySvOY7T0x476ihK5oJS8gJZ
ANSIN69RU7kYwCGeZTbGzE+mwxbsdvhsbjV/k632QfpMqgmPiFW0zeoYHsRZY2Ej8h5++b9tr8tL
5WysWWqxl+eHkGKXZRPHbFmO3Pg8w2w7TjEqRKZPQTe35gMgpPiQg5hzNVI5Ef9HeVXwwkkximyE
KmTc5SO8cv/eE0ZVkLeOPbpSuUspbxOM/6AcTb/m4CcHbE/9LPCI4HQg7dAZCk8UDwLUhiJW5BFf
VcoT/O5IR5q4xdWyM6wKgp7JuMyUFVgUcNjQwmzbpcmiERjRpifk1GEiovY3fZ4mhY6WHCGqQMKK
LEqiNbm0dsl5l7J/V2I1sNB4UIzmXO6tB0HbHmKdk0YWUd+bhRydFDMsaGx3ewhCnL27Xzpqslv5
GzltyT92USto3L24RMSkKFEETrjGSuu5YccY9LDrn0aCMy40+pkjosQyHMK5wdmWd3kOeTeQcPMD
53FJo7l0qUgOOoZ6KUscXiA0/ibCYb4d9jHda3E2kC6Uw2LlbBwaGdozah1OsfbctvUt+x8dAuu3
i+fvkXsm0/PHmlc7gLzTNYeWsmvrTOVDw4qsbo+5qxnN/autJhcreYCvUSp8mNfQb55mUBqN8dMj
yA1D1La2KbOzN0YDyEIh3Gxz9nbPv4QBQ/RPOX6ldzWoxKnXtdA/aLv7fLeLfPXC3mfDE86qJk7F
N13pu14IU9Ig2FyfAfyxHO3jzEY7apDCPfeN8D0NF22TWHTYjMjAvWEyILdY9vFvCoI7oQkyIotL
z7E2horFTaj6Pj2Rxk1G08G7HNl0TI56v6jX+ddl+qM7u9YaT42Qw77LHGMNilBN1wsDkChhrGxS
FMPjHbOw2xSNxZ03zdGExbWqGQtIc5ZjnWYtbbej6Z1GTnJyyTk2OAY4M/EnxxKik+L2wHsUwwzO
/rHZ2/XpzxDWb8hIPuz5bROfe4na4XWyfhSLb7WbbMXxAKU8Gdk4JtA4rv5YCgbedSW2wNzE6wbD
OHXymS6v00dIoZlD0o35OUC6BIqm2G6pKxBhTik05xwGV1KKiaVr48LTTje8HMoAsMCZXTC8odZT
txk7HfVbbSxX7vKUmCdPClhOMg5SMwAQMwMvix/zJhUezZAzTlo13hU9LHeZ4dLr2Jx9eVAbk+NR
XZIdhmkTx/Wbb9+i3ePoCuGRMGO5RJLd2Cy2+IGIqjPI5HdnMwdQDNVcoXLAjqE50cjW3pZCIgDf
DYIqWUK+8LwuTrfekWk0MjB/lA7kUAhdqj5bwS+y5glwhzAWD32Cx6ErL7oAWVhwUJnUWl4XGDeM
aF/3VEtzzsgwpPR9ctTCltRF4LOmYOJu7nNrsnBtEAc9WC6p3bJMtwuw4mrKFcz0GIvA6Z1BSU+K
QjGqoCLQUdky55NflH/QKYGPZNeTe47nyMPeSiQ8kcqDPDQkR+g7+ebQlKir+M/P8uCogSBQgLhd
6oRVvmYgxlNIZ+u373JPyE/gnfwENYxBe8GaoWhvodSxwpiNgTF9yWVI51bNTvZLewCPG2wpLSDO
YhpENT/wlQT6JF7ER4URD207KxL+HlxHNe13qYMZlyrwP2BOeLhnaLyL2crjI2BuQifyZLHEnGzU
ZBD5PZoYiv/F/JFDy7qAqxH+YFyMyU31gD70uODkY0kSKfN9syoRlwW2Xsh7D/KM3aTHQz9moaRU
3LGd0lZ+E98K6VsGhJNShYlbz3FW2HTa3nZUUSnoGja9C3YtnaPUmTmWqVRgnmbfOCnl10QkRbtt
BOC0AQOgzP7XD0J59qi1NJfRPA4gw9kcicBxTDO/6IdF/J7H284CSXpRvPpqsUWFxsKV0vS4K+hx
OLW08OHQw8y5/Nbhz5lpxY+dyWlVMEpkvVL+64rDzSOf960ixhiR6e5wsyBhi9MOQZpaBeVJ11iy
vhFxliWqCV+nszxi824LoQ6ynWCKVyI2OQ/etg1ftNk1RWiwGOQCN8bTktAEjcT7cwa5wg33k8o+
k/Tj3kMOEh4Bus8CVOSNpWc1j9MjlwFuu4T5GeKqw36u1KXs9Zv6tzw6Lb1GXXeMO+mbqx+TC/X9
R7FKMlRqa/NwwcLjgZYY9VDYdbU8OGRZUE45HChOia7nLWFO1aGOUzgPvjPQ7TV1P3IHd1iQ/qJC
3vHvmfHYqAsOoZC1LTeayYf599uKZwwkDINuNqU9SFOu4U3LMmjx09fJwNqAzA1Z6THjuvZfnWIC
PPqZd6ZAkEBI1OlqR3t/1LlNWns1iQ4+TAgN32m9SGVOxf/wI0OiJ0F4+LEz17iuqcD5M3SH0Iki
PA2pcHiPJOcRVoZ9itgEw5eDUhdlzYKWgfZkIl5JBqSa/shZ9E1adjoPVefPIbVkwS/ZlgwC9RcK
eB+5MniYxImnrMjiRpP0A4zUKN9ppr/Umsy+bGhgsYcSfbvnr7Q4+ZDvc8cLDQrf2VdgLn1ohQ0o
hOiU9JNph+BqiMNZgbWOj5r2uUr9gn9K+vNiSJRe/oHA9jUxW/Iykp3i8fTfS3W9AIj7oOX5kFPH
7NIO4zRLXa4eIDY8OcP6/P1NhyKyBuFrqLGwN1FnAzniRRwqNZn6vqPvEH9GYq5wnOKEmPDCCSRD
MTtAhYEOBxsbMYHCnYxn8/a2lLzKdjjtQQQ9nhlHkliovov8UbQ6fl88j5QU5TKMWK0UXjzVF3az
0ei9lak2eHCHPh2/GON0d1dYPvCbEH/WiihfMyWle74d5294GGbrG3K4tyZPZ8TIrOaGOvs53Aju
dfCsu0qPruGMEyv0fAeZwnLc4DlfQnS3USTER8v2yKdC/bDnX45l25Mw9A/ds2lVCSZNZQ3Sw628
2b3ChEdWi13Pf6rbBZywAD+J24NNAla07PHUSuODVl19U8v8oI8UQ327BwL+8U8YbeEhy7l7autU
lufdc1exULiLUEO5tIpFTDlHw8uL52LGV8oqCJqgjoc8CYcKRifwzyFN6Znl9dR/KRV+WFZ0xJKe
ynfm0B5Bji4TN0ztYQSz8Wu5tnfxpF+UWYDUzFy2TN5V5Z+bEWcoTwyfIt6QzjJaPuBoAbDpM5KE
F5pcocUq0b+Ukm+tGs17Zchx3DB0vkPwpQ9z5aaP+XjMu4sW7pCFcgP8POIbCiMItHSIFocPA6gX
V1SkcNljm8HRDpCsBZHo6zNyzE+2CeS+CYK9vQwUDnd3qC7hUlOA0AAKYpxxd4DMBTqgqzIFkO9N
cpD5G3sGZYJh4sBkc9D+vM72M1Yb7Bc19sQnF27GfcPHD4KW+hfkemV4P6u99BAIQwGN/wEM+AP/
+EYS29YzJ+ZV/86ff48ZinTSI5kr1a7SM/oot+MedOSxVWM9fSx6AY0XAbtQI6C4yyRfuoe0dsLn
GrjKb7DFhFMNlaTYrJ5ub3lj4Ejkak6mwnRQUaFRiFC1pCTmNDB8A0gtfQDOezIChNfPNsNuRGxf
93Xm7KA8x4Ztv3G1K5mq+fphvnbAZzmf1Iem22GOTDFe7aGfdTRtNiuwkGLgoIUhaSscfGx6ORGp
Qi2+GUd1+GCAte5lRw8xCkgpPPCcfMnlpKL43xs8Bzr8FvAtinseWewpERt7j8UydepRigBKzvSL
ey0StmZZdw3ADJDjBsKTuvhyCZwz7HPhzUQ72opSd4gOcKfA1wkDBiodeiY5+bkYNf91piDmdn1q
szf8L2D9tw0mzNoAVRLbLRibjv6hDCEATwjs8Sf4NshpjHljzS3OZ+PEfSfQgZeVfiYtO9+bFjAt
7jsM0/Apo5pBwgVoQM1jP5eQBrX18MGB9/t66zUCH+xxFwsEhjxJ+FG0nv4CUdddOy+RgKjESYZr
peAO30/nrbvGgFNury93Fm3mW/Ot94Lmo382feIFVYuxc0tVdy/xwwL56UL9Qb4t21bTeAtqBLjP
v0rBvvgpLr6uUQzHhRMhOwd9s4b+w6ib8+e4lC1P3WF7LQ72yhXWJysfqpnZQl9AgfyFeBc/uC2q
p5p3nCym5tR4HTxHT6EiowAgmfe8HavdgtonuBlZXFJVe/2l3DEAAKDlRwPsnLpRW4dNtnalHA+5
uKzyZ9CEt81Q41/q7OmbTRUQMA6h9Of7oEHHRs3LWD1jDGoRFiOHaINckLOTSpXbD7zlypKtKuYN
pEvCAbp41F0AgpiIwiOkDrK2FPgKrROOZfyUP+4QsNc3/QtiTkQ3lMgyPABp6DijOFjSMXSZjan5
Ew4EEgDMWBRj+WGIoY+h5A/4eV25dx7kAils7LMvpcsNl0KUX1zBAx23K5Q5G4Zd/iI82ijwRmob
9/7NfLGahA+sdETAx5xvRkE6YLKb7jl87SGbQOfo7apE8aE+dljwQxfvEz6KWAvmQzXIMjp3G2iD
f+jlOc+bVTzbFgVfhAYEDymHFx6DXgAz+0E+tkXWsHhD9udbTp/qd8xyg0BuX0zKFZunGwysIECI
g4ZZe/pwc4NUw+F6RcGRojC0s+F0xDjKjiWdRdXYmziYQE08mO8t/DYI3SLwkVlM+gIWWi9uzgJM
Bq7YiDnSi+9FL5Vly6EZLKW39Oz0FaQdxu/4KN3oeg3Cbhhbahwi4ElUR3HWDmOqeRA6i4bgG8xY
R56tYIp394dqti94O2Bi/3zy8L+HvuobLm6LhXdXtC17X7CO0TxFdO7ixs9vEG+zl8xe+BiDpDPD
zOWt438KPayRrB3srDQMKXGX49RkqyNwB2uUG5n69TRnILfDhwFEMejE0RlzifBu1/AZKLk3L3cD
fsq8b81cCiT5Qg19u2ghI64vRQ2tFG5TVqw3OCzR/95IHruoZK6DRd50/hT4EzVx7dn2EyvS05TT
mwuZYQVNLFNUmg+niQ2uBpf+sThasbwFcaFb2dauFX4h88EEtolx8heKu+4TfDbYLKTepcDFjhR3
YM5AXj9UF8nW4Ncptvs/oJujg9IBl7nNWB121SVmg3dWRM1jHJEMAXhN0WWj2NPW+Lwzn3gDJYI2
h30z7BGkiRm1UOKfWsjw2mAmkjgnd/Jr1InqgJVcB+ZxYIbr683ghMR0WSpCLcQsO4QGC9cnr3D6
lDG24sQ2V1RK32554gcAURAegM6U6q/UHid1AgF78tUDMbiMQaSPLh+C28LbU/Rwbj0MScxmfYw0
ujNUGetmTeEoZSwNr9vl9zU4Y9AAgleKmyiKb9niX6gI9zXSj8s0dOm4NIIIOYcvH4Ag6dW3gAg/
BNbs8azlZRyyYHgUVc9sXpsLsHuX9BD3B8fQqfKKnloGN4iSh9HFCzwqDfNkT+hMwSDeXkzjw+SQ
ztjKziNr38H45ak/IBMB4+WnNScp3aXO71nSXlCYE3jos5lAhhla+NpM9qNMOrir+CouUAreNaeV
HEbUKO7MQOzLpcGTZJWjkmTq6XQmHOj0ABRnHWjNzIfOU5jZ/06tIT7FQ+n/gWfxbMCebj3Ol3+/
8KCWiP60yXJFWDqZF3wxoCrWNcP8hmGQdxdu4xEUHabwFkCXQg3O3wH1D6bkrk1WioZemb1GQFnn
YpQTZJ3bHabKu3KlRV1nczeubRpVeNWTwwFSleDMLFKm8az8rudqVYSsqDQeF9TFJti7MX+VGguw
hQePisbop2OQ4UMliCA5cKFeaMH3fuSAMloVda26G0JTYGP0Qv6ePm5zxHwDWvnksrNaWaI64z8H
0CyJ7jZfzvLeR1yy3Ynvr+EYOeFC9fGAVK/pCwC84V4lgF0FTDfUzT9ccMP1SyPKr0znBl6iNYzA
vJdJqYt3iwdngfcRXqZQBbTZlXNgdnkb1PEN/031mDfW1pb9LOhQnwYgSUx2KDJVTWP4izmPbJV4
ezwaPYNZp0+Y0RyKy2IGY3RdA7hJl0D7qhsGsJTGJ1XFETM0ZnXKugCBofM0hX1688kHshzVqVTV
QQfjM24CBv1QKzlTRwbgn8znm/SWFr4q3dyxoj5GihDM2mqkGJQKvdgPMWj86esfcKavAkwnzqRq
a6aTAFduGssapELl90voRRuDTpiRLAeClTgOPGu7Uh2nAd7kgMJNGPEl5r+12uWCkdauP6eZYoy4
pvN0ZeLBfR+gY/sf5gV7nO7Zo+kFVf2PpDPbVhTbgugXMYYdiK+iSN8qoC8Om6OiiA0g4tfX3Fm3
qvJmc9KjsFlNrFgRYqL3TXYYl881oJcijLdgk7iYzJ6m/2Woj6kpZcKLOXsNYIg1l269aFinjxqd
ADonMbk/p1R6FyCguPZ23DfR8aDigwyTs3l5L4H9U//HgpWHJshg9jaR2aGztLOQuXI8491w60A0
XT2PxNdAxhMlE3LVfD3gPOXPbMYp4LnmScdkhzkY7gnEVTEXmjPrsAj47xX3iPc0n9+FxDIhcrzE
pnOO4B4TCowrHWcUo6YLJIOJ43rlDUFCSmIobBxgJMNYiVJP0OIWCydNqf7hENTu1YZ0R7wXj9O6
nYHLtj6n1knx2mZcQf1uiez2So0TGkAvQg15htE+dT0Db2sXg4JV9ulEKTlf9HgTvDXNoOULkwE5
mSIJNJETyVl/8DGZUAr12w2jFJZfhHOqrrA/ynGHd6NNSo2wAKQ29uvZgDNP4uTiZv1mSvskxf/i
nQh4FIARBRE67auxSd/8wh/CuABO9BcBDKYCgF8jU8PTfL911GMR1AXB02iZpk4QTE1agD90XAP2
RdWptVsx6zSO1Rg+PjsmazKsBQeDPWZynsHs4GaSLGteDcT/x0qjNzqsCd6UwgJJijnGlXldlCwp
L8VeIrlrhQHI7zW1PFom2v8OZViT3YP1FwDqCb4EBqt7awc6QsrF8axVq0LwWY6BQAg9AzOiX+FB
ledrLnFsnEDYtKSLSAnWfE02WVeZQ+hOc6qhgT6f13MSAJrFL5phtnNDh4dfSHqvtFsWF9YJ8Dmb
SQQOSEMMyUAX6FJJeF7h7WbGwKPvKhZH0o2NVg/FLvuD+hyqE/WepCfUNIh3ieF5w3aQv+IC0bnl
EKt4Lx4tPoWoHvNseAukdv+0lKS/42AgLpcQpyyGNtwyUQkazEnWaaUHhKT5B6CVqSH6njtVaBdS
g8SQcQiF16l3Zgw2C3PK2AnkU/RPkWQ5jfSbQzDRzQvBZDEWo5LUeTMKZoeKGkjjSK7PS6cfpiDy
BqiK4kEDIOYtFvV9+pcOYpxInho6dB5YBQBnDw73WnQytyllLQ7LQHesNGm5MhXi33cm3iDDNrea
l2NEQLx2cVYvdPIbdgvz5EKJP2Bkp1mw4USpcZoBmVAs9ONexlFX4gVYm/jLdm9TTMi7wL9zp8cb
mfMnnIedqE2MufYTprNYzSzqhAdL5nLZgsvHajdoO1OIkLtm2NkLBob/4IElyYL9HUPqwAnvmGLE
wLvvNp2EtOJI4vUWtYO1mDmib6MY/Ajxz/XO6K86E8a2RUrOiERjioJBWLHc97B518PlXScNrUEM
fvDGK0tBlwIfz8MvwI2Y+TMiHa5NDUES8gvdB8eFfyD23QWOw5BkB9D3O3yzy/JxUhbSgZnfiAkd
bh8UPfM3SztnrvaZ2Rzqc5MjwzZcNgaGtSYZsRL0ZuaNQjqtsRBkwkwTY4vGYl0klKmWZ8Q2CTZq
IG+E3OoVGQcG1fSjEzOM0XfQSlgqPNNWJ3g/gEAX97rgcK4mf95620yRTz9fZihDS5rw03mfhAi3
R3fDU1xOw3+gBC+QyuGCDLjZuPpIM/3I5FCnF8oNDi33hUprGKZrWrVYA6fnrsPNpZsn7zAUKmZM
t+GiGD2erofpXW2vMmXLmc4hwwE8RD/yaq7VRNyRLzgh0OU1CjEugDUX4d1x3uA7fCNoAKQ59Lwy
ROJZ/OF/4oglyc+HwDMmOAkZhVtMnCFFs7pbI3fWFCxRmRwrdGPBt3ny7fEyhDdMj6B7lHriSqsx
VZ/Gw8ZV8ec8Z4IZYRzjKxL180uScmDBKzmoJcoZh4+2IPXrIitHgaD0OIzzKBnRu6eIEcCJYuPE
TXJuiI6olk4HAh9FM4Q1uyGBncc+1tZ3c8oZJKMDfeP5yPFnfB9wJaF3oxiWoZfki1qVQpQFCFg8
HqU5eQVihMq63ZyfCLBTMIRE6SVOCp2vdswhhmrgMyBx3yyprIR1JBNWhk4rtbTWwDIWXwmrzdv6
CHzMZR4/J6cokeYRydBxtoXISc5oNjI798BQndHq3RRi4XMMA9d0T3NWPBkgB8hfRwfxtQ7TS0K/
FJAdrE6HEBNyg6HOz/q20DQCzaZI7G8W+CE4ChZ16FxNGT6u70tnjmry4l+qJa3j2ceIhb07iwB/
hNsJrYuF1MnKQR0HmCEc8LiUBtOP2MBIOVWWsPHf04NID8z/An5oWN574Qk844KIxtpbp9SZD54j
8ZoG2XKuEa5JXiBd/15z+C/iUUIvthtMFclxp5ih8N0kPTKypLSo8LNBXA5MX1vNEdhOOfkeafWP
wvHlLhfR9wyNJV3zpSta3hOgBCk0nlvwJcSNqT0ifjfiiIE1U4bBXOV+2lAiiGRiXgZjoJqLdhyG
nBkK3m3m3ncuWT4BAR4sbtAFLzqRfu+61Gb5CQRQAMYAqYCB6kLf9zmOd5lHSt/I2YbbzwbrdHOO
MljBI0oHgllDcLOKNboi/E12V0L1Pu8wSYciI1q/uR1fNucZBRoKqPbMFYNm/T4/T6/+l+2HuemX
goP5uczYPiTO0Xz19qdiwUcAFM8mWA5pTI+BnpieVEIk59g3BY6C+MOSEiPyfZ1k4cLYBik+kmJ5
ZIzjyFMjyVbDntbsfEVbsp7LyhxeFR1y0i7KasNM1pdlrPOmxRSXxZAJPCv361SJorEefg6Xuj+Y
+5s3LCeiL+BU8mIeSv87Q65ez+fLEfxP+Bj3veTYJdGa5SxkE1in14mIVKDLyquSDI9fMhimVbg/
kj+5lWQaO/vpG/+l7X2GpPL0carmow2PJIqXl6lN7nubHQZQqGtfzR9kGIF5/fRtJ67s9DamiFU2
BKcCpPRqAjpVL0peW9zsMZ4DGAJ0/JrSuaBSmdYwB40JWiPi9aV60bsvWhJaCDRPSuPz+L6/7Bum
L7AgdfE/VxGQcebuz6zoOGeW0cS96U4y3pR0RtsNugcv4/tYSkbVzWQYgGP9KmsvCSI1PMPnhLAJ
vlDqybFEqKkH5b76sp2VkNYG7E8OZDRJt2ybXhmljpHzHIHsgLKxSsBimwZhUNQMR0WsB5wVq+gy
IIU8naAxCl8fuIaLjSYKuKF1vy8QS4JA2vCSGIM1sKWG0zPy1Bq+aA1KNF8gc/5pn/NkuPwViK9W
LAK1eFtBVmOkSQWKgh6jck1mx7OnvUQRYWfwd/0v/Vl31nzZAfDg6ExozZXFZyYSAxoOWE5NKybh
U25iX2+qqcwkY/vUvshKHK4sa+J3wuBNF4yg5q13/Mu6GsJOkpEwtZCnt9MdQd7p2cuQEh1zibei
hJj9GJCZrBXdf7hbCXDgSbfTIjg3VXNtsxnd2T/aJrqU3mwA0C8U65N0ZvxRddo2Z3jC4lytztlg
YSIN2vTB5/LMnJ35ZLe4MNfpNJqgDv2CMSW/fd/RAOi0WHftQ2OPZyl1GSAEACpF1lOQ85sRi6GJ
jVImFY/3hA6sK6uEjS8B8iIGgmAKogq8zdGiyPhejzmf5xzdOTW7O5voSa9c3AsLiwpehj6PbRdm
AcHRnnxoLf9RB4RLT5j7Ylh0FM8HgLPQMiFuUC/ns5CsZLXm10O0xzipW+3Ehj6LQDSiF7Y+WZ0M
E2UyL4ZRfjpHbVIHvrQXXjxbaeovv1d9eY2/7LJrORtf/PwHe1B7acuxDb1L89nfPUGHsPfoFeSI
TvymRa3t92qlv5HTmPIBtGLEJht2OlRVYKBujR4/Ilcb6kUm6fJaRTiBMAxVluCd4mDKDDLp8Uwn
6kZERQxKJ3534fHNPcYbLEZPZx8RMIm71Jnhb8TTPoVwa6NNmrhZc3qfFz1WVsHwd9WCGLZxzxGh
iIUy3lFpbkoB7+Nixh77fHzo0bmJhwsOmsTTR7UeYAozhGqH7iz46xh6U39Oxw6Dk+Z6vvIk0S6I
vpKRQQZllNcS74fz28jTIUYCnMw7ahxaO9KzUZgVA95zJzP+VnBeEwAVAt+lQ3ArDw/YJsLwB4od
nTBoOdgLjN7wQVB+zrJxdl0quNWfYwI0L1A4A0ynEK2iJGQTvGVGOmVXWzIfquDyj2aSQ4HyMEhf
XCBsKLAerS7+3a6RnVsOD3dJyOzKh147YzA89sHQlDG1eJHVnM0PIk6shJxOvf3j7ECVEOsAzD/w
fYpBJy6bk8XAVgqe7VzsFODfUxn5Vjs+sHvHFGt65EXUOYPMny8ND5DwSCSr/G3fb+6Twnr73LfI
O8gWApolkpqMLmSJxAxHh7899NU5BBq4WsNM91tPdt7EYItDNa1Wy0jFalrmumqcS8hhFg7ID637
AuuVa/nBorLRQ9Wf3gT8CoCcAVaoNjpLZye+gyD4gE9syjBnFZRubvruzVdv7rbxQ83brt0HYfTQ
S5lvt0aDrirGOJZwrBYlCUqKw3XLOdFZnJjKhOBpylszqczvM3T4GzHlUPdvBRSYztb9auu1p0AN
EwIx8UmQAgDD4t0cGZZsTu1qYVsDWQ7Il/iKWHVUsGzGdEdgN4JgIWjnybHDwlKewgmo9QdMgmLD
vSCPi9oxn5XuiU7QQrDFE73kZEY5m++PsJKZbV9toIRU4K1iLoNEOi8+XrPxy70Kv+7THR9xqrYm
K+RlbPanGMpcFyjvsPiPegWz6X9qPEhEs4toU7+itizxLVj61/N44EEt2X8DHBRXeTra9BFSKp1e
xHSkgznFh0D2BH74xeVvBeNg4nSM/8chHgauZAgVsol5xfeQnVZLFbucw+Cm34IHY8KeeXZ/3odd
qnZfpUP95rLVxt4GaoSleQsv5gVcyhUOwcVcxgmipA2nubEx4MSzLZ/x5q1aV6KthwNG/D70/bH/
ShTjmYy4Osj30j07Tw+NuMVb9L7X3WQjeVuUln7eeCOU08bH3P+5AFloRI4RX1M9JRwfH3skDoJt
fImum37Q7RF+ZHRdA/05I+/iFChCtQ5NzdYfuoXxdgeGhGZ/QxOFYw06gvsxap/tfsCggPd/XZ29
3JZTRnbfTCbgxTzN55NSTb9rUoD8nI6Pt7TMVOu7vqcX85dKfAoshJ2h31q3qLeb+AgoEwF2JVRr
4DpeSChCF6gBKMyEWY/ejBfPPyJrL8K6h9mrX0F/TPrB00Ub1YTyfU2KXTdTWD7CjPj5NwCNPC+f
uCzDEFeNOrodr9Ebf58cPz00EVBxbZBPddW4W+OM9eVzhTl+xQiVmD+sONsAvQwHGZBVHgwtxDtB
xRnPhle2zoYOim0sqiMDCwdttFfmtcMVtXA4thAPZQ3JqRD0243hoseYrjdTFZ+ZJ43Rz+qyaokP
tYn5MTkoHeEnOGAvZcwx6YfIarne17gxCrW/+HY3JkaXuNg8ufAshrG8lQc1xdoPu9bp96CEQ5+9
VveBlXmOLPQNmbQHOjaN/dAVeNJiWN7Yg7TWS/rz0nvpE2dggan0rMvyMs8DJZNPLJDjwZz212Ql
+w4C+/1jbL4fsof3x3VC1LDJJHc0+6Ulm0Krihl4HXXwq2HFINTj5PZvP/ZKLg0MjGRgvxlxjJnT
UvtgRTDxq2g0Rw5/MUprFy2mFwv2HSkcVyYlfoIhNcuBfdkMA9hzCDm5rUulFZ1JX6358IerNwKs
6grJ6fA1R8fWbLG0uOO1jiE1C0y1hXAd/tMIItsFLuByzGoq9T2/NfY7fHmuC6gUX9gUp+2pOBbH
SkGQhUL4un6Ev/TqIMt8agth9yhjlXigysdIm5VIAMQhh3D33tSLdsC1+8572QDTGrxokcWLOiIl
YXmMWzuMiPpwUnwlw7qWndiAkCvqIjo9gh9rwuY9JSiw8012e9kj/8kWyfFNMYfm+Hl6uWgTriSY
yOG+vFid/bRH5mfBeAYtCOfNjVVYIYJjAuqwPnMb3dl4iZj9oQt/6740HR6pai+r7+q+fEHKbqd9
FgT/3sl7NV4MxajlF/2iG3JB9mufH3Jf1IIwjaUQYxQLoLqzy5B3TPw+KvptzzN+83tRE4+yUfbd
bb1r9EGw5Lpr3N/+maCLuBmaLbAi81hU3PCeRAQ2N0fYhOBcarbu2X2jd9CzW1Q+t4ZQ73tyMj5u
s1QuM9Q80kdKfu9SBLhRucXbc7tDoGQUSWabYgmiM3FDi6c0Md9ECeO7biy6MWQZbLHmebXHJh7w
ZmeP0iuLEIrHc6hfNmrUhZ/g6/SRI5b4mn+2sPgAs55NBdw3n8vernPLABFvyEkNJ6tedEbuqRoy
WzZbfCw4D4RYkWwK2fHKZr85faXl4RtAPzM7Adaxnvd28cXwWoZroigZRMjz8Eg6bA9b5eaLpu73
78IYYcJTdPa5thyNu/0LvuDrkl8f5OV2NYhePtsO7JOgJg2/3hxaBOg1l4B9bJRJZVQF8OYIJz5S
3BCwB1QIPRJGuyxWMK96ETvA7s3s9lcW14/gxlezL8Rf5IA7mL6zhngwSlFLWBHNb/5wjRP2Ahzo
m3xXTJoXL6LqHwGU6kVxfwc5xsWCml8N7zuqTcmmxJLJnbgUR323v8rRtGW+qqs5irmcyVx/2tcI
Usxq6E9sQoyF3pn3dCqFl6vXg805oR37oXpyaEOeO8VDifFPMn4ZIQWAjO1d1EX9xiFBY9rTm7H6
PGTV3OX9iOouwWaWtW3JwUoKzm4sLT8roqlful380BsMFnoU9UUw3Mu6upEJpapdQXRmls7u//Aw
Pjx2ZPYnS0IPsRtUroSgLVtnKH8MzWfwRU9ta1fMcViQNhv0Hu7ByLmgT4E5zsuEdeixpALIs8dh
dSEb97BjvAq72GCVRQF26RBYQV3QaMIz0bIKVfIAtGlX3XOaaUpXjXDoI6MzOsqpHMQjixWUdWUr
IwedmQSv/chr9uypNOko4hjdYnwjocFYF1e1ZFuQyeUZqu9InrKPiDhHi+TxYME/8M8hnRlyMPJY
MSZJDVhY4PUnwSSe+MC2Vi+kYJWW42ORScdedEvlIcFw4jRGzWIG+wBuZ0nGc8k2ittHbma87iK4
mtF4/YIbgpbBrgipq2A90Sx+AxUFqllvN0AZ4T2lFaTInjC+u8/erDLSvJGsLzN+bE7N6edDg+jw
ophJoBj8iTKlJGmylrh6s2SEFQijAFX9HbZInx1i4TCXKPSXX//n34NrMl59I8LXheWTw2UnuRNb
tp+pur7G5f6a1vEL6f/2T11f9uCY3QH7JWgAvwRi/vA05ggx6VehBC4ZsN5mN4wmscJl3fbr8rBh
Q4JTsXg+K7+lf+CiV/5tjZMuX55nXxc2zOqZ1qeO7VVO3Oxp38J+2g8/XhMgjIt7MsbKAX/q0aHF
72Q77weT9cD7wMdBxHcUDbMPD+LZO3ulW4S9/cDGRt6dBPIBWZDdxCiWwiaElc7opd/hUbX7l/9J
+qcLGWMlJGBW6kxOi1ie59l7pezRiQpg5perPumwjMfGA0lo5GjCGqtg3N+ymp9fGDX88QPGH3G1
r/zO4Wps+c6qN0GP6uzTkVi1w1dIZOqrsLxG52GQXlaqXUTKAQm4Gw2VC5Z83fEY4vwjXqGI5AQO
kqFkCpKOCd4VyA77TRpvfXnORa+WcsLpQeEIwjB62OBKK2aUj0QiMno/p03VfZ6hJByMTvVyBBPQ
6XABgbIb06GscK631PRhF8uz96Olyhp1NtTP4nGVlm+yM29ZQayXzD9xRu45/rkIKjSxsucrsCaZ
TqJnWvnXTbFhSFaE8lJeKmFv1Y6mN1S5hoccBaDJ4RV17ut0P/3oX5FZRswffzPaBvTcgjJ6rK+2
/NfGE04GcR8KTvTZ3NYoJx0v0fawzRDkrpaPdZ69AnS2wqGl+I9gElzoKIfBOR55VxYnWx9/6iP6
WX/5rokqCt44B0WI+jF9rlUd5dXtUP/9VlBXCtgsrDDHn802Ra6Pxy+PewgcqZxjkh8X0mitCahR
E3fLGtQZYbl62Xqt8fLrVWO9l+V6ssffIqlcEeY5Bzz6osdh3WzTpDIf+Z0Joq06JwKpEbflxSYk
2HJLIXH9K7PiKGcQebMmuYQXgpR/pXR/0NzGwDNN+KNQDu/RdX0NbmHnNl6enCPpULiVzyKQWaFB
9wp7p3tSZHdwscb6+GUgZcrq63fRBJAXAf06gjmAOJYJPDxIHtF7/Q661SvqocI3MXvR9Xhdf1Bm
PVQ7yILluntPy+wFjQ7LlJPKWCL5YdsqaFpYdfTEgXofmzA/T4n2KswcrOPvUxjFP5LdmKGWd4tH
UbW7UUFZXPmaT/g5tE8NXH97N1TvxfDFuAJ80z1XexnYLKqXVfgURtbv6cX6bmqa4XpTbs4NDWkj
YoNQ0yTaW1v3al7WhanamMUTxfc3LJt6C27YI3r40DNf8/FjSoTef1cveiWS7HEATZ3ij4Kql9Yb
Oh95fYsHTgmvEiV674ZlesiNGa67GNmUoLK2ByShjZ4+sSSiUjSyfn9SMMKaFizOPB9kdr/LPz7z
faee1NOQnY3GwNsFHSm7/kOycg2FV1QTq99OsphMEc+J0Ge+Q5VWp+fysdvazZKVfBimzxUzfm+E
7iK8uBCD9CPKU+yBEInHTmN+kmIDEvPOcF9zX2k/Lv/eYZf+3PspTwcgy5CiKUVida9ggyJKxwUq
9QRzU86GCDcQLJolGcWs4Krzmrcd8843C4zlhrYsaZY8Z9ISIWbvQtoEyw0HNmVb1qDqNkq7tM5k
Y+yPs4/DDLaeTN8HECHKB1fVJ6bCTx2RjR8GdcI1OL+12q8DgssIAveJ2mW7+w6phg353/YBU433
oWyZfY7c22lw0bg928V1fTeup2v8gT4DXPm3pVZmHBbcKq23GaLFVrs8pCVy5+89orj9GiOIR8YE
+8fWxUne3WNWY97XGUHk/JuhEA+DAvem4Y+1rhm6qBISEMjDyjPgmc8IJHo2qKefh4Yxwk0VvwRT
gNQho83ImXxoFb2iOu1QUiI0IBv60vt/D0lsPcAql/9GzYLDwqO6hc9w5AvIFqxstBDr+Yv5nB+x
VkK4cKjw59j7qNQI0BBYFkUoBN4HGqlr5Nv446+iyz9tCD8MwOlwiWpMZ1nauWjDn1YdH6DyFC/f
KbQI5GroCGVZ49/PaIa+i1w66k9g7NJrRmnX0NohMzbWAPdVRtj9GbqYBZpidwxttfdlplw0fucN
seegyOFrDaW9zLVqMFOaKdwNHMyhWr/oBlDsfmnvl6ZQZTQ4LuLsVMBln0zRrYSD8CNrFLMLeDDy
lJSU/JKh+lri6iAIGo3DHsKV+zc6Yn8FuzE4+oyx253JTD162vU5k6l12VMCjEftlEeCy3bWvmzA
jabX5t/N/U4VXDG5t2gG81o1BpFawx+lZwj5LLawFsP72f9WAAz8uo6RXB4d5NNn995xJOTkHaKL
OUwemTKcXva8n/Nr+jnN+0hp7BTRsPcYgKAG0U357B8mteQ74LZTX9VItGqjXfFYAII/Pg60g8/T
5KJRHkEiuz+n53V3YLkIjyg2QmuXrum6uYa/vxZF+C5TsHqXYMn/NcZz87YmG0iu32ReYZXlv+J3
+Fxd3IFXuHjgLNolwpdIFtGXGVVcBXe6gsvybDx8FE9TIQx5dUdeYYmm6h7jRO2SaYfB0ERE0Nvq
rVN4k43i/zCsRZk3Lnc/HH1H6Mc93GotnpBeVnqUF3YbdotaRyb6ILuvQxsMYixYF4gZ4kgwAaSq
51j7umcHfTCcDLEStsu4WvVDoRn2wAhqiE2z4kvhM/kucHBfYXrITF/NWnPg4K6C2mTliar7Aajw
M87Bxdgaj2UZ4bFiYDJQo0ovrfF32q8ojb1fqPqcmEE1bzNuBZXLMyJFuUjhWF/8PCdgWl/U0ABB
AnDTFQzYTR8prIdfhp8/AAu2abH88N4uF5Rw9WNx57miiPpTvOGyCF5R7tHRQmER8ODIG6FId3dk
a33zKWQyep/1C0hZOH02uGth8Uz33HOqgMecfQmLkAZdCJffFShT0p4u69H8vCO+LxEoTO/2HZom
wrXB2UGhiqqrAggrLbrGklbz7dYhYVUbpM9Vl+bezZDwP5Hs0hI1b4Xec0hpwPrAFQWZyzL3CvzP
1GgUMlu47arTKCr+iHYYQUg6chqnu41apI/mOJsTFBbXPxpg8xrRnez7aH8iXhup+jv8bK7zC9pK
ZTjeDRwcxGAeloheysHYbLAIEk/NcuSDeh0+yWv5SW5YW9M9Pjh0LDRF5+V5rXJeOIROuSu9eve0
GpLH0+1bpTGata5sf238U40G46azlS8eThmWK2itjYlWHG06bgrhxAVOs/MVZztQgm90du9/o2C7
3uqyB9XU5vfo3QZEFPcbNlmdFMlVWKgVsOkONXTdw5kpZnD7O9u0r7ZKx6E4+V/nTvaFXyJSu1Lb
6XffLJ6Guq7tfH0P6uS8vESfHRgUC+2rC6u2gjErRKq+1HLyOteHi2e6PV5hlW71R9i4TyqqQPhL
pjVLtniRS2GHpNfWxx3FfOmYiPmN2yxq/+5iEYdfkFDgqdHWuWKLe6Ef/WC7NPDHc0o+GwaeVYJP
bjcy9djbRdwMA4bckTgG5fybiN61Z02WlfWIbnZFqjz/Qyo747P5hGMcI/I1etYbFuidW/CKK7MA
uFYjiM1MG2xqNfANKER+bzHJJlmBIsHdfxnnSAENvi/BAwoRDV9MjcoN/9G5+sriQrqmaozHZu10
u3dQ5ItxOty3GELLJgnl4wI8l+ErLsPBHqjbljKGGw/mcqp7ZigYvZctIq+olkESL6y3cIKyMVRf
4kIY1vr1eAnuu3IJRncNfrpqDBOsX4C6s2ukznsLSO4HIRaNj02Mu8zqHn/cB1rbP3uIs/zPbcUj
s7gsbtHXEWKiEhkeLTjjRiWqnnL7FhUYExBvX/OHjkQcWk+T5OOOTaGXK+mXQODzI2hh7wDwQC/m
H2r+lm39dkldh4isiqrkWWdQ6jUMeFRiHC2a2zOObLzrym5gqQsc4pz+H1cAAlFcrMbLPMqNu3Vj
t4QCXcjTcoUPVdImfadd9Ozh3xb5+VHGrnlMV7T7ri4hpRPDBgAUoFPtY3z3Pw5aAwDA/vCKkyGc
lnxCH0AHVp4OcvNLxGXx5suN4xP6ELqqmAu/oCZiNxIMHehi0Ssp1i+rWSlajgDpddOzv07pq3yF
QpMFtD3/6oinUXy9vWL1Sl+cYbD/mJLkw7wixxRs7A1MFtWksKGFr9AEPPOgCF3wNi1daxIx73B+
FpxTbglWJogs8f8ucm9Cdoahrv8D3RnuaMrpx39/wpi22dVLNXlzLxufEkaIRBKzEcFQcGWjKGcn
7HLcEsk+ixd8uU82OXzy6Xsw/Sx7lOSbG3OjvsMw4q9dFdLssZH1p6vU9InAM/e4+Ps432Oz6dhh
jvvLLZ+FDSe3t/oEWLfgUkNXBzy0Abw2WmzIzxEWwsYzIDovOguPkM8UIWpna/34vDkWnJ/lYNUt
nqs+fupXcRhiMedHsTV8x/WxDm7RQJsAT5fHV3TNxing/iO6LIWFpIRqNtKHFCT4TJYI3b7ruex0
t1k/3aKqicTZR5d8KquhjxY5JWCO7GmBRHPtlGxZ3gIqwzJEy5d5cpM8ndorowbwEi6uRlcdVR5s
BpdSAEnX3B4lrVcuBxha0qJh8u6XFg3slImrfl9IrLpfgFJtFLX9Udgk+bzUr2aO5/zb0W9RbldR
u/qYX0dZf8yzQVC7+P20cgeJcHvoO2PslRW3Y2r1dR4MxZ64+XxX75DjzR0bnGQWKEYL9JiT+/oT
NjSDNHspFBI7t7/H7/KyRkHc/Xr54ZydD4wokrGO0TXLc8IWvaSLeW56Vo3sP8ubefRm2CzE5kcO
Mn9MNIhG5wOInwB7wfxNnJaD14b08dIIHXSXMEzWnTf6+y6vkEC8weIRExsWhQOphckDqGc+fS4L
U07kRGKRSvVwG1vT3bS7VzhYDWjgQcTizr17VEtWHcIBoFWo4KkQ5P5oyOjpBCaMmwcgfzTyWl09
dnyvA0Asc6PNYw8sCR5Hb8iasN7Z1FzsKTF5ejjAVSuKuSolubfM6F6zAo1HJZsIXNmFK9mLHkyC
XmZv/0rPKTK0AZIgId5EGgq2RyXiwazQcx7C4oRpcoQ6RKHesqvfXwz6U7Ie1eooeyN+KcVn0sSR
YihfvvC2G7N4qMwUnBrW132RoHNnt+nTGi+fvJ/JDC4Vhn0MaPfD45nub087Zz/3SgAkB/wORTTN
Z3QGs2JxdVeKs+VgJLLVpJc/ycTvFH3Xi9djB4FRd5mqyx5TR0R9AzaZV4zsM27fXtInASaTi74x
8ScCYhaDvtee8RUYB/UHEp/Gm+vxE2m0TIdRY1KhqJESnUn3ZxNh7DU0Ab+1QZyx1Sa6AR2tUa3S
n0L4HOO4zr7D3x4YYHWNNYKuA7qWxijP2m2AAB3DFr43pqbYPhGj2IUqsY09x1uizMig8b26zeya
jl0hO4s+NFOOC+ka+egIghe0ZSmQg1+A8c6JoUrwSuiwh4fWe3jd6ZwA7guMkAn8G2ih5/QOXcrY
LRo5T+s+W02iLyvHCMOetv6HUvaJDiwyuyvm0vb78EheiRyo84cv+wzYnc+Oj0nN5bxSaqqg8sdM
6dPCaQ0cZ+fgFONAMlRt603WAl5FMIgL6CsUWMxlXIm5H/LmWAUPjEuiBDchmPLVhlC0+SzMm9A0
L04NU1eiPLOgy4bS2g4t6DXWVisCniTAmPcyt3t4roxPExQWRjiWtDPAXn6RvaPq+CQdwIi2lKQM
LkHDj09fYQgoHTrvi5R1ZxFNkRaHwN9FjcWOLpsF49kNsEmaIRK++GZ8wlci4ebMZV6OAe+vVoed
xMebJCqzn0dciBblDurJwIfBMt/iOHQqDzMO+H3NqloVPvgPAtFkzkHK1zZ2Q7bvdlvYAV/vdXwE
4K7BORvYSCLgUVuuGBX7DR5UsKDn31k945HUX/bTUTVqadVQ0g/OEw+Uy98B12bx9Ht/sq2AsjIQ
Sx4TbYLXkX+3vggu4IobKzuu1PM4HojQUtCW7WDfgeGl/HYV3b03vEDg1Ww074VMjcC0kYOkEP5T
M9ikpfjMaHcJNPdOqO7MTwQOuuhwxBO9CPDSgip8PkIMX9h9KbD7n2IN6AERB2PjVBSFEnXyd4G+
PVXRLWYBRLcClSZLZrhaRG+rMRjk6i9HCDujQcldr9GRbk3G4PaAAqV7wZnEgT2p0YV/WCMNBhCd
VmHckPf/OhhHsESa479A8754Lhh6mqP52Ch9LJViiSMyoOgQzo5bhoUyTgHqYqg/+dMzZd/oBB6z
yI23P8ynyqmFtjlYjB1eJsabBc7ya94mUnaOOATcGezN9J4nsZJ5petBARlPKsDRCh8/OhtX9iS8
u9pISlvvuq6XZdDj6WsXk/3rD82pTW2itREhhu+0JLN217ifGPu2GD+09YAjrkQ3sr6yxy6RWer/
lfbAAmUqgzZBzAI9qXGCSnJ2BU6784Ee88v8Hrca7UNQBt1CnYNqIYnzoJAU7mhbu8N2UDLu0Viv
POzJYNmiRhGqWAwOA8WAE/JbURQbHaDXLQJVHDr9/0g6r2VVtSUMP5FVCqhwK0FAQEAx3VCGqYiC
ASX49Psba9fZdXZYMyqjR/fff/DeIt1w0e5apvEcG3y0/ZA4n6Eysgg35spZfObtAm94Am5+XkuD
WoZj1otFXNha/HYyLpzzb9OSIKyG9/ljlYU5oWhZdHevgcJuaU+TdPd6IfsoDs1tVphDG6o0+X9D
I3UfyZdzy6oTDgGkRUzmiUnwS4i57EoJ3iOnew7rPgaKs/NtFbxDmvfaIBpom7v3KdFD25/TX73c
hhW+NquXtfMmLS1zayMPm30/eUT5vF7z577Et+dnnqXwdLjg2HWwDwsedu3X/jWonZ/zREZaTy+W
bGl0pgIZbL3hEdpDMGaCHtmvWRHUS9krwcSzzTf57l5E731Oj/i3fImxZjLeKOfyxEs7lIwravTV
m4YMTJmpozK++w4HZtaPi4ZUpL5PW8x+X5AV+yA7R/7ke24gSpT0ORqylTWW1d73UP6xumOz904q
wH/l2G0+gHLA2Ps6IMZgTVtbRyVA+Bhgf8moMo5YEucrAAjJe8aD/SABc2Bu3ABrzJ9CXxzXbIC+
rFief+/kk1wYplKydJ9xNiVmBaRGVMOYeWlRT3Es92BkLosRXhyTATs14M7UpwUmNGL+mj1Wn+WD
ACfCxQRMukP5Pwec/m2KcxtmSbn5HLWTfLoBiAKTYahC2db4wFHEboTM5p48geDPjSW4uLkxaFj3
QfbaoCRJY7Zz3Mi0pQDOuMSADH4EPshnAqS2pS6oQaRYqVaLgQyCLBAz3PIhhfUnmK/wDxr8U8Ko
iYvCtQbGL3E9uT6AKUEIHF8csXLEXYyvV5It85DQTGVS7m5HoLIh0/sXeI49EA0Xyw+C0i4Dmj4i
ewH5ocClh3oHmKoexvT0O/FBO4oqPWVSzN+gGVjVQzCrwWsk3kSlEsHUkC9lAg62D4hzSK/XpJOw
5vwx7qlOKRnNSwCZUmGgvoW1CYo86nSEPCpA3nQD0cCVjl/0g5B9VL1grYGaYEtXyJYLo616//iH
/7VRilBjBV/mspXw19simoVJJy7Mpw4qkQEx0pEDPuJmfbgu833Tg843AYAe4Ub7J9M+bBWCPyED
0aSyfX8Hr6NEPMvDuLICFV++jPMZ0Cn/Sqt85J9G8487mI42TIIg8cRA84hCXMhXxeaNS+1hAB5q
D3j6Zxf3MxsHhSPNwW6u/pVozKvTbbECjgduZneG0K8ABXE+8Q+zGktj6gbmMp/mAEIPudCQ2WWI
T1nSDxASbqQIgMLOYWMNI2QY5D3w862Yb7C65hxa+Opivn9lrnyQJXG11A1BPmT2QFbzfyin+gak
UkuNn9PO6Dkf/ZLwg1UW17NFL2aBR9oDkrdRHwUkEdD4SDOYthXObcsr4RNweaRIW1Rn2AAbdKoZ
SAuv2wtaFzGjHjmSBozTqO8xIMf0DUvJ74U9D8PKePjXEXtXeJdptxlTBFWSVLJZZwwONKBB43Qe
XKV/g9vV4B28nr5LRjAezR9vSZ0UmGqkCb/YtDn2kmxVOHxT1tCYHxPOJ5vsgcAKCmvoYj3ysq7W
eJH6aiRv6KzwZyBlGDZ+N61okDqSue74INQ6X8J/uhiaromqZHSmR7GvLC+ZBHcYSi6Hi7sH22b5
740GyGjm38Xt+Oad4Z4ERyH0wR3DEiQMaV7uH+Hdvi4rMh4rLz+Plu/D96/w33AJyIlwua/CK51z
bpcrAfiyHG6joRBovKLPTKR0j92rqZh30JbLFGOQBww44Diz2aaoYYskhe+YB9p0YKbOd8oYYHRO
acI6EFytFYHyxHkQXmyA7JEm8ZozxkSpK3utp5zzZekBU5NNMVjBVeCllvHbxvLD5xeE14Y6Cskp
FLmgdR/Lj85M4lxDktktRAlch0TWeU+HTAOQscqmhM5hLM6uq48nAolKLhDp/EamwHIP0dQAj1ay
SHx0At7FUWx5AXtiypp9+l72AUskW41GrjYfnam1cRqNAriE8SXkbX/u3+xT9j+fFzoUT9byZjFW
C7cq+imSqL2B0bPI7eMXu9l5yI4XDo0GLovIfGyk+Ht8nQG5eiwegz4spHuYbZ98FxKleMwepydZ
nt89c7X1Crg2p1Do6LAi4aDA68eajfdwyxmBlyNi3nNHU51eZ42G1nBDb70GcAvKlw44HnxoDjWv
7wr+vYkHK90HtiFQJ43SvUwbGGJXQE3uITMjTpZ1H4rl4fqRkCp5yqESNQsFHOgVwVz+8eR+Q2U2
mBOMinvZLRh44voeG8ARIT/n7LV9RrkNrA3zgh1+YXEFfpDe6RhmJeTH2RyRxdMb2LVRHUiGSeBY
MD9ChPweGvLLxnPZKjfFiuX/z5POLzagPYiWudcc8G1IFqqVR/kyC9/XyW52C3LAGfZ/L/c2g9aj
f6YpwS10qSAWJUwemunF9yRYLhXvexN8wVTZI/IuawsWkyXbAAenBEe2+I2+ukV2541QVlhT+xuE
F7GWry0u7BUgN4sa0M9Bz7ye3vsGlloNwnDbX2PrvXwTAnxD3oPcJy/07MRVzNd57dWoQoJd/oGZ
UoLbfbt6rwo2FjoaNHLLzSGoYi/kKULweie/9+WQnXqPSxhVRMjMiz1TNXnXOOEjEr8TAoX2kNbt
TaxSAWfyNQdng8yTL8VUUzt5qMLC6c2Q7IYKj0hMZOpe3byDEcRLaGs+oAVNZbqppypyQcQwDHGy
V+zYhfvidiQnJBh70Mp+YXF+BMUKNgFkh597Xe6Lf1Tn57RnA5iQ3CGD/OLdYj/poH/We/4gO5cY
YOyMQaF12jKPpERbuMNLUxa9jhhJJJcwXnME++u96vB/iwVbB3JNTYmltXehjVs/mih85XxSiZgQ
M0feXAVw62nwZgoiIo+Np25uIRmzJDXLzDpf1iS/E40+D6O0Ul1eB731IVMwLEJcdvHPtcbHLKz2
RfB0+ugxydBlTv+y0qoYYMbzCxAusDkz5NODWQauxIbaYrSmtYobD0GTefeQToSoakm5hlkDd5ke
0QVx3JO8BD5fLDU344sIPQZPMVDul7Oq2Ar6HSKHsuUQXLMmTZgLisJ09z8c/WqGWIEDVMXMmK7E
iud7zsws7gi8JrXWEGFy3aJvfWYqBVYG7QL81nPryoUtzUVY5gtTT/opCwuiOcQ+u8/JFp715Ov4
OWRIxS0W3DJbQS3JifAoyaqF5h0x7NjqbEBv3UcumrPaKaOhrhoVbFNgCTFqAnqU0WMpmwyf24Ev
g17zABF4R28ff+bdjs074OjPl0Fp05mcpIzk8LT/4I4eRgFsscExZYd7ZuvOQYnxIkV+lYeIhTbF
kmAiGxR3eQEVTnm5sZh1Gqi6mk0KW9TjtyRqTrVvotgWvNmdcyfQ+43xRrH8Lq9hzXZQou4TV22r
a4wjvKdHDfUuQRH0jiWnvAyu2+e+f5SOUNLeAXd7pHBzjqkm3R72IClS8KdihnpAflyzcN/C4Acv
NRTMDUlRxfQSDYIBrsmhsiw8QXiG8BIWcxTB3QwgaVIdiA90MwfRgPgd9Mq5LBqTMQcq0sPmafZ7
ztf9zbkGGFnviI7thEcP4YrksjU4P/Z352HVq+KkwY8K6lVv17rt4bZsTWKWA3X29fL9m5WTgmKF
OR3D+SFrUri6xu1Pcn5uRfW/UP9596YEntJLESmIfyhUaReWk6FYWsQzxX0E/VzHLwk+C6w9d8Cl
HKhWjwaMUB9gSGzN/XFIGo/3QkCzAKwlJ/0725M9iu3HhQXyzRkGLDF1mW/KDtcqeTyATic1bQLK
AAwkZO7hof6lgvQsxaxn0Aqc2krdGg1l4w/YREBV8ZToYXCEqY90ITifzFCITgm5UNxX8O/4zZhA
xdYKO3Ed3jYMM4MEYkOjGNLVvfYMs1NwC+Gxd1lWtNLLcq+hgyYyWLGx2TQZzrip4YrPMvNLCUDK
5xeYe7QO+xmOiQgLQk7Yxc/j2Bvtyk0/6s4/sjpba3hsdrkHrkj8Ercwuy1Q9cr+eY9/ZJUrKDag
IkMZ+JOQyRDyRnL80AGRsJhbAnWTHkiEJm2o/sNR382nBV1BvgMwgerat9NYApwfOuSygfDR60JG
hp+51E497+7wgsF8Bva8zJnxjNzXjHFYwSntmFXyhNFJnFq425l/T7B39rETFktGthUkcJgjnrA3
S5ehWOwnDzzQxh7yzTFrLewlvNK40VE2a0RAsIuqWYpTA6soSER4Ts4zQSDkX0gCTZjCgHgt1R2w
HezlJrRceWwyszXEfTwnH+DrmKhqnrrm2MczWaUtquZ9j0J5VjYvmi5IplOKJQ99bWZsl3/Rl073
nlQWi1Ojz5Sbu4UDo3eXRQqU2CcGMyS0+s+dWGGNp73pBxd74sznHCf6hTIZwygDv8NqgLU0NCYF
SPC5Sjc4JppMWB/3PfsiUZKng9nIKJyxebe+yYvA7bsBmhEOgstUhkVQeL/pNYFVuk4dJKQ6NnUG
Q9FFDEjtmYgRcop/Tk/vSFAnJNAZAMPmi4dXQQAjzYrjJANm3+NFb6rORpgelw5B947IFASg5KIV
Sd4Zh7o4fpfcPzYR2qgj2mXq0gxDJvztNJHRxuG7B7S3BjUbpgWEMp0TxxKdjD3QjwbZI2Rz1QdD
Ww/tW8QqKxrbfT91e3PofgdcG+NXmB4/QHpvX3QeeNDG/2ok0Zl8cey0eHqwZ2us9tw4T6IHVZvE
4wUgVqwArhQrAu68jH0mwHVULPOYX8DqWC5c5lDm8SPBh4n4O7rvjQoxvKWBRCU0XWhRzx/q2kkR
8Y8DFgEil7ReER40JRkU7sNjyfYRdjwZINCYM5PtDTMPAq3dY75gRi/mFc836WQ4baIP9hUWkwyE
RudLZorKGfEu+9N2Kq7ubCYaUHaph050avHPykyye1xWDZ7wlRbYGWgIGlx4BRS5N/qPB3wn4snI
CWfumEpAbcX0Z0PBYrV9m+OI4WfGEPIrr4l+xXxMMDkQLruD+d3HutjTwMmePjms8EfQWMGDK9hf
4fCHhOGT4LVqiwmGZZ1Lpisg1nBWWrUpQ8mFZ15G+Lou0jUaC3i54GkS1O0hibNX/Qc2Kx7vf6mF
UQWjh80ve4nwQ3TryB4tWO8vHglhxu6FAy2+eIXNQN8IB6x9LiT0vfxsfjf4npb4eQT+/cHo9sur
L9EmSo5kDfXWzCwWVHYPAzhZF7gdW+boGn0TlT0xLQWZRwjGlqNZwU+AkgkOzs/s8zPicYr6EwUT
C+IGu0rysjHcI+g4eGCpMKAiqjP2lS42grQbHej0jdqYkTmN11pAyfPv05bM+EGgBdeEVGebwAB8
MT+24vA1mJFn97lCZp20pibOxBsgYY+HnxXBsAlUNP6Bqor/GxTqbgYX7ZNcc4pdf31PUPWafa/c
0Y3QcSizcpfvyr80vugXP91eeCFI9BQuoRtt/nQedpmwKGf2g7K1/vzBFiMZLUDhFEJu7M4D2LKY
MC3GW3lxwzY7jdEis4ybYYr9410EZ54rB4J8UTBKLs38IOwfoC4jZ2HsPaXe78zxZ53DJgllVRE3
wR1YEOyKdclTmTzFd2QJTEdym7Fl7ifsTF7MVdsbOxbqpktl+/vCBYAKoa21DwMMOeV/EKihUu9e
N515CK9Vit0wvK5aXCGo/lnLnzZg/pC4kKjIM+WPxGxtPfJf+2dIHLydwkLtr9+8kHfSk7v96wez
WkWjVoU5uo3j6HBdnN8WjTCK5pMk6Lcdq/aR+WS3wRTbO484Tp3b0j4hzkjuDHXsxRHhzxucD9hT
Q3jvpmCkyMQSCS35TPXrrbxhp7PsQd916cpU6EdPX5uX29Ffvaj+6tmVTqpeD2g/6mW+fYY1nDH5
UK/l4L2oYal8wiIaQFGDvkQpX0oUsxRyN3oh5BWvYGwr7mepzW42UMGUvHi/ScRaTcgG74sRw/Ft
lnoZdGvGr8wBD3JSlsP9BGmazRLuFtfAt7248vv77MRwdy/A8CYdxOvW+7qsxrhTWv29E9xHsVC6
LQZ/IDVwMz7OJxzbrUdHOAOUfAn9ypO9cOm1ENdFzzRmrVYseNi6tZDqErqbrhsa+h9rcmqz2ILR
tqEsFOTiEWiAQAJwueujOqoT1XyDWHDRTUdYaqrT12SG0Iv4V3kGQG9V7G8wIYg+3nBDjx6iHrYI
v6MQ0VGwiFHWffZ6AAPBjQkZQWXwCYfOdZPO6oj480SkbuJ3mshOFo6mRsNIVIUaNDQW4y4ekEO7
5r+rayYBtiulgxNT0uFCj40qJeFLu4N0H1j8FTVJ35/3TTYnfpeAAoiGARMuF29CtH8oVtxs+3DH
qHO0ZSE8LTMnjaqYHdhm+DIy4UnQdBOI49CSUheMmTbnn/YlUZlU5GMJlExpFuqjNFHjNBks7hu0
clKc7q5QntO/37Z34vACg0t0e3zgpl0eWNrBenkK8SL6B8iz4tizSWBbKwNI8xp9LdBo2r0bTmr/
kGnQbDBpdD8T/qndKrvbisP/24AFwOQjRa0Fm6duICGsE9h+9ASiOWGMpHFjho1kYuJwC9E2I2EC
oac71OBreiTQ8Tf0AADqXcsWLOGp4ggrYyR/umhfYO99BKWX3b8MLdYbr65beMDP6PnQvwzIivjz
BiNJEmhgtcdFNwGiaIaQmiuauMNtkbBhsPsUgnWH4BvCdgeLlFQa7DCh3Y4mqkbEjgFI8c2mUk//
hg3z6wq6qsxsnGUmvNQfOHKpc3LVMLcEqLxBbJygw+P9IEKgToaJdOCFQnGCKS0/yueis0/uuT3/
Ps82VVJwPa/5RDiX7CDzhCER+7LJOH5tILgSTIbm6rUcImVtpnReBkkj1h/wiiFtx369atCwiIi8
h3Nf9bhEUUEvoFGiLtRCdCl6R9b4w9EimrJ0fl+V9hWPSdBSnUjE7TDO9x8E3mUwsn/T+jLJVpUx
snBZ4LJ9RvqICv4KuVfF3UoW4frJ1X5h9/ZcYkgCl60HGPvZ80HzOz0mYujwA9vqbYwwIXmxIOtc
MR19oHgLwbPslgfwYuvDVo8JDEKe5iKMgmmZJ9QB6r/ojBeDDQYf2pyt1GZEqd+xUrjuqS8/lgOC
5QAdU1cWDzyisEo4/s7PFakA1vBUANVQsHj+d9pCTTpcFhYYLEhu6/QWT4g3WKdczqqv6ECJIYvr
9ZOVH0t+cZJgcKzHBOtaN2f0MjDQu+O7TfV76fVZ2vDvROU9PPiN2q7ZyNED6FegnRkK78pjVwCL
gY3vD5WB5I9q47K6xt8pqMaZjXRD5oHQvw+MEZXnu7o71GAssR4zTlYad2to197Yq7eX1WfzEeKd
V/CIr7G2EOx5RI/TystiyatZTt9NQUUaJsgtjdE821+9ZjOOfqwavl6f6anHq6xFQ19Z1K4GSZhB
JpKjBpSbllHnDUenf8EK7G5m7sXpBeV6GHQhTsAwMHCm2Ly8cvU0+4TowaTxR3dj/J2gnEBWoTnZ
tNIvEYstlufaluN7HBrXQ7nBgzrd9XfIHRAgQWOa45sj9ANZ+NuodOXILGOkRcnnOPIb5NVq8kNr
AqkArGC4/JHnx0S9FcBXZv4DJkBOrqzdCqPw2mgQjeZaAoOCwIb+WuArWdSDplaus3UesNPzadZ2
cqByk8xADGilEes9hQpU6JSLWXPWFvgFdfEVgienMGADuG7D17k7k37MFsRll3eN+RvAIVoCdO7o
rsBdoACMsUtA8KAmqCcuewplETwO5Q7p0fXE1UYHIf81S3WN8oD9VB2D1u7YVdURhYhjDiOMWG2h
sswALpmLXe3YLtgW55uehLDmicr4mA8IQC9PuJWgVskcY/NgN4424EM7gPhiyc8OiorOYMmKECIz
EX4VdEqJBD1EEGsKIgtEtA4UWKQUKLlOuX8ydESuFHC6vDmvTFbpLU6UPyroZIBXA20Ozh9ozzHg
OY2TSkOFzuLsc2byL7GnQaZNoDoyrHTNNSsnRIy9TmTCIdKugV0fp9uJj6lC9YCFBl2fq5wIQFU2
KqSwsHfO4+uW6M3MZI3zZUarE/YqWKcIYn9GrnHN1bVAUsChkqixIKsV0n6wS6SHp2b5Oo3PCOTS
yxTQNWPHDLpBXgk0JuCJQmew4/8LJJJf/bXR4KhzLh8bVn78dmNIRBdTAl254j9HXZUnXwfQ2ut4
PlAz/CZ9bqsdCuxYOnx2xMWgX2IbQwwkdwcvpHBIYpAQrPR+XDJ89NGW4rggWvsHDCzpAJxLIae6
c3y5tpmj1dkDDPt6ZKhFoLwvTuL3CdgWIVVqovfxt20Fg35RrVsofWn8iaqw9j9/QPTQiULuimrN
+4Ui+6DGFe0DX1PyWG0zq3cLWuNNt/lRZ/lBVR8zHIBOefE7DljpXYN8mQ4nPMIttFrkn1jKUPS4
65YopXgC6IH7BwwT1+1ciYsly7flcIP8lcXUhxn0dmjnWS3CVw7sqFvFyBPR4eDpwGa7R9OAdzy9
Mx3dhY7u87Tg/sB8dm57VpLhMxrx5VGX3nT4egxhP5+FyCfOWIwuHiKZTk54LeTV9QhTV6FdVg4l
G5+STXKibRG5McYgp/23Jk8hQxC7+IlIcPXxqWG/l++ujPNYsUDBYg0Hv30Y/c6v0zNmgXDfY9iR
LuAWbslQ9b4bGbOb4NdN8DSBncei7S1UIDlqUOYKlHuo9OkhdvXhs84O41heD2I56tMDxTJd4pan
JaOrofPgrzXX4S+4LG8hNWWjrFOiQ9IDuyQyWsZYXtSxeE1accpHB/bldCfZSBdsRIy6WDs/DIoP
M1e7ak6jni4y+lh5oA3l5YG2YlDhigM1iUeS5gGDAJqCoV4q4v3KWr39e/BLgQggrcYsV6FQgM/V
SHH0KyQdKJRQBNbSYFL8k5uipuLXHf4mnPInLpb//iqSXvBZsaCWNqPjEP7FToHXnXp8TC+iZshb
XA6u6EpvC37iLgaLguuX/X2iRtFHm5qka65l1GR4W2JntYbfHNTz8aGIP5u7P17JK5S+9nBxWzWz
63Jkyf6HYfZx4DOO8nyI190YNJ2tnZ4upPnnzI/QeMPtPyWnJ8UPW8UtATeYdQO3Tuaihn6qQVEj
km855inLJzeQqnIHwu4qLDjQfzTUQ+4akBcUCEcJeSEaQRwHlyhq4TLV5+e+ZmSANcSmG5W93q57
1EEyTZxx9IJXArb1nKZ7LcQGBYmDuqiYKmDncr79i9PBCS56xOhMfpiqfNcC1owuLKmcz7FDPqLE
vGLFGieWNOKUlaG0GjjNQQ6lQNX0bi353BPQsygZfu+YL56oaG/rgnCd4xdf6og+FVXbrpx/5qyo
6aw6cBI08ufHCi3eJZAx1qPdKTccRTWgbWzD7jD2WjoDunfG9BozcGeAQoqUnAz6OE05QnSmoQU2
Yk+KEtV013Q6hBSwkMuEH1facYHxWvKKtuFvMcB+CX5rz/8evxRUzLe2JUbQp3JMSW4Y5o+wWN/4
pGWi/7nVKLMHMDM2rPb5WAQ/p+uWo4xahrJn0yfeyNydPPg4EWNSkN9+/+OcI9TnV9j1jv24v6ac
wqaEmLulXI74D1ds4XZVOG4MUS9BQljde73d6MhKBsgOvX2WwKdkDwPAMldhrimZ8cbLHwIlv2Rc
4VEgHVoCFf9ZEuFPsrgj/mGZnunqXYcgxGEbrB7PyRsnTHw64GSgrqrN976DaNpYl1Bz67gG5hpM
FKKgHIKAp4hv0NzZCFOt52RwRkvlP4yXc+Fh5DhANakDKbcah930x4QkDKLGNbzmFhjhINHnjzvc
j9QFJstc1BarsHjEaxk0lf1aqhbGUqZQjb4vugwniSRf5wXpA5UULRlGh+M59vKsde92syRiQgFz
YESGMBliksQJERZYbFOOPbYDkC4cMdKXBDthNGrCQ5syCbH7u7NCuvtszqY9YgZl2iAkIuSL0qec
BIO0Wl/mcG94tPZkPzxYmmnG0BiZdyicgj9fKHpKnuu/BoB5hK82dnAXCa6sosA88SBADYHkkF0K
ZBtwL0ETZylpyVHHunVkcc+rFtCsBMGcQvz6n8eDM2m5lvBJ09n1c8NSHO+C5Dunin5tCWj+ZgjK
4MumJhrfsONFtSSrs/rzFtTsYQzwxVLmHxaGLjUb+K5vP0f615YBp0DXeMJgo3Djmu+kAWQdQ3N4
E1xzN++mBnMAjQylbfd6YmM05mXEmlvfDYzV1aJGS1QgmkIdDhhY31UEMWHh149BbTludz4YST0C
TLokKIcGh8TGrG0JVWaFLmw6Wv8SAfJ+rI91vi2HsCgg2E3wJnV7GxnXCb5YxcZJc4VlFcBTN3vD
8wBJjlqeIlgXxgV1L/FfbJR0aSqQCpwJ3By+M1ICfsA3MQiPpQjPgdRNRkRH8nK+HIs/5inBNFDv
VqPVHc1BZlRsHz/QpmCLVmxZEXE89tVoAuuyxZCD7bM52r8m4nPR8JjkHjHn2tREU3aGiyYqhpOB
0GxgJwZlBudePoxvO+UM8FZKVnJi/REQgwaf0KIzthcX44eGP0dX8Q/ae0G92KyuiwtfgDBbUrOw
fNqOcLJN9beBdmCwgQO6EiGcfewu++bNHR8+cNRX+PpAYQNk90u/wjUPI0uAniGvSWsQjUZyVG/2
/x0lEm7+eCGhzaFhSwmsIZsJ0OJptDcTqBAqmmDST4am4sgBisPG2l8N/BUXxDsvGguqi9lnHiTT
eOgW2L3foEhzdZtHWiYLBcp672HDTFPDFgh9ri74IRMlDFXW43iTYBT1x7yEsZB4EjrWIjVRCQD8
AI99rEOktXgAGh1NQDUnkHtBGRby+y9H91TqQpusr1XnR80ASH9y5EnLvrsduyaay5qFRjt501/S
+NBZ9ARumfMUcuVAmmNrB7ZSUzEubKgk44773I0MPliBkxMIln0SjhGdiZ9GIZkonKiRvDsGkEFS
L1jT4qSCetG5w9IARf6RRUo2OQ5B/hBH/2+M14SJ5ta49tEpCdNCbTLm9TZ4h1KTJGQd8hCbb6H8
AnLG0OaP9oXvpLArn3ZOQSytiETOfJYKJrUOfkBmUv1ZoE4U8zYyxrMhhJgZzNvaaXB6K2DvhBeB
klys97R86xkC6BcDFeZ3yL7J87oCYoOGo/uGkoIdOEat/IikYDNlLYYXHPXWFxOY31xz1UKNZuHG
jnY0xR7Cq976BU8g6+VDSOzQn/PYrYgGXjRkIvAQnlirWcwtvHszLeyRmVWxf+KKU+3GyFZ4VPGO
0+BYsskwBQWcey3+KlPsDHsGrRiYfAcE1hmKsRXTKX2IgdmcyyPJXz/8M96mRIifnoUD8l9g8w3m
uMCYoNcxV1PHpugRfuGwUDd49IdGjYLp+pvAI8xO5ekbZ8ceDo14kJkD65LrGDtkhJUmLQ0tbSMX
O7xXSGt/JYMPfz+B+Y4taMrik/iUH3CoGknuI2Da7EyYAysoqk10XT0NtsUoSHxU9fkuZVEPoWuB
FmffX2U8tdApT32Y0uA4/x4Ymm2d2jRDJsDjV5iS/jMe7uZl74a1vpt9piMsEpUDGfBfSmg7w5bg
g1rAGUx2GLSaGIC6FyBNBS40O/6o56GqIEuHbQt6QKGKeaxfZh8xFnC+IwQQXwoyF+Jvr5W83elf
z2ugYxC4Hsswk3hcQslq4cVhSxM/jPO/Mq2w2xaBP/XqcspAnJ9GsRrKekYtwdjTHJMa1qOioBKo
jbGVwjDpR6X39vKtOu3MelEbUtRESiyI00iedl+ibej2fpznO0ZLwhvp7T9bnYP5FIEsnfk5t+aQ
0v1bAK/+O4li4fLmiNw9EdzaYC2+J1AOsiA8DRwf5TN3R4X/y80S1aRvKF7Phf6moWA3rlQ1bpiW
U3lCBRBzLaZG/sdFjsKKI4gLFuGOwEl4P0NoRBBZ2HwnRxaVh/MyydgSXwU7fNp5BUGV05LeWp0W
kwgWCmsqZHs4vzQ9nfOqVnrJskY1JbhwOewjYDmedIYg6uIQwcvbaJwK2To0ZJRFn8kbYBMI0gV8
xaviatC96cOA0WxEmjXVCiQZSgiGIsb7PFoMXKC0WW1foh7uMoqxFm80Xg5jQCKqHgiVWds9E0b0
4WIKPiV6Kk7wVX+be7oqTEuFj+ZvOgLsYaThe9P9scvAUvPlAcnBr1EmeyHNfhPglYzIzWSwboy/
3+wxzTEqmGy53yIYQMTWgolyDqFTbVMCuo16sk5GYvIQQCkv2/riD4LKghAZt+Z6cnO/0Us/pjYV
n/CdpymWyfgU4bQwAXYRy+UjqC0c9hukDcL58Mtq5rK+7kEnekyP4KhfPotZwpDXha8aT5PmWSM/
kU4odQYDvWiw137bhf/yLyY3DS/fwEeK533su1Xtxod24uUzeOH8lqNtbn2ekyoqovZQVvp7jWZL
0ADBkSNcE1Z9a8CwU0MDp4PEGCAupkyzoDtP2qb/+4aeQ+NmvCz6IDKMqJOT1GElu83X5aw/h7Pt
igKkAQDg1pdhcNpMAlb6vgaC9DjeSCQoTi9Ug7xtcFcQY9D/07fyRppfC7KxAf5UVXq1/uTmfWyS
dDZ/mKuzBu23XB3hPobC5H29v2ItVwkTReHplf+JlR/ak/7k9OSGacwVSWs2nH0E2xRXROxgzKiH
oCkjecAnnn03dx27gR7rA8TZvBEFxu7K/6fa+05wU0QFxouJfQ1O8MzOBMyzqd3gJInKNzfu89wK
WTy6QRtpAJrw4MHFhLVGMwWTtzRdbHr0UA3H8B/4MRg/YY/QIe1ruldhI1rQFp7BoDdvOzVgRvjP
BTYWVogKE7Bav/whdAeyeP0VPo9h1eMhGcOYIFYIu39O40kNtWBoDndg19bfc/6YauYvGNFeqXw6
FClG9BdBEcnFYAQ9b5tQNIojrK7UAEHk8GsCSDFuDaA+URTBUK4G+SeT8RRDSoNt93Zowpzkf9uj
dpkcEWu4YU8fOZfpz205mZCb9NJgm4lNCAfsPevtS1uQgcHQdF5NEjIhjwE+qHxPLuYs2ivG1RHP
Elt5BhTZvEJHyJ2ICJ9zaQLbADx21A1gLeY0eFD0v1nY6WfVBriw+Bm7iPF9KFPcFp33oHRgvE42
EFRnPbg2OgZkzzEPU0ukDkYWoEUzYcjW0PhpE25uKBxMyqIfxCmP49jNOe//mjoN1crQuOCYN7S4
NctQQWlbz3KuqNZYjbnjK+gW7PLQ9gCq3gl8kJnfxi7pVjGTkOKhyp98nNQd06RQw+BhoU2pqG8r
qjWYI+xeEwIP/cTpAfEGcYX6oGcHXbswS8hI6iqT9EguivPAuGMtqrNw5CxQoTs+6TCY8TC6aXTo
mUg+IkkvrQzBLb2vabU2UK/3On+J9GIz02NYIT2ByQyCIWrutXLIzFFQQenoORvJ7I2mhb3ihrtN
hggJDpjVG/RVuvRXYsTXBGM6xYv170YH5pncLSE0YseEEGnDDXAxVuhyWS7THXz5t2dEeccyCNoR
RtdQF+8OrzVvGPwzY8MO1CB+yU3N30KZ0hTyttJsmxi/1IveIUUqpkwefzXtIZYjlX9JRs1kTlgH
VJ7JI1D075SNennT8XMBYhy5bKZd3HqtH8/eTS90oqmtKy0o0iCoYyDdImERnj0pmhlb3adRrUQm
nsZgJjbXLQNtycCLL9fkpUN9hdi2AUZesmPmeTvk1hz1ycACC7GG1tWuPckUj0LqMBzoGY0tCFZh
DRA1SnDj384tRurkrBQi11kpwrKdFDaOOItUtB30e3f3JF5c2aqxe22XT+ticqDnQ147WF4Tzfxj
QwJ9dFnpPV1afuzWbv4KmzwAIRXCMVunlKI94vk6/GymYZ7kB+aKn0SMbSgBnCFotcY1OOfEEy4u
WvBKmBHYzfSh411t5lzusNh4UyUbtg9cBf8JSnjAc2bOjHXALZ2zx6syg6H3Ng7WC+H57k4wAm6C
+IqBgtIPZ0DFr0PvlDna4oROGM2E8M5jdWnfd1R8FVn7l+8OMfeP5QBNydNN1uJG3LIWsoGS67Gp
xKxLFsyS5IFQJ+4RbtnsggYJ+lfMvR/GImAunN5Q32pkutU6+iuCxzHu43pNevqaikTrOB0qCJIz
Iu+e2HF8YW29mIFL4alNb04cWaxNTrCPYAlB9G05Fp8jZDl4Hnz2A2kMnjUTQa7DJP5ibQgyjEoD
Otn1aT/Qt7WTATSAP0a6WEbiS/eCzpa//RBOKA49eX6bZo39owlJvrPn392XMaBuuIRAO/5YoHRQ
HOmhoC+VOjca5W94aucpT6P/0Jc8Dxi7MY6h67LTsS4FIx9JH4QqVfTK/5F0X7uJpFEQgJ8IiRxu
aZLBYHK6QcbknNPT79ez0mh2x7NL6O7/hDp1qoJnb6/bCQx1tK1kNlAFiF1KYeYojC4zrSf+JfHk
FtD4PVXmkCo2EL3XrO38QB59mFCSdFNW94HLUo7OKNbcDUNTjb+NOs/lwFnvhdXMAXFr1dNll46q
nTpIjrCXbDDCgX+a6SVQb0G41ChxLSbh7tjjmTdy2PO2GL7LOXtphUkNbpI3xpkcKqnRBQUj2T6q
lSMEn6xg5V/TSNuTGDpCHIsfi+BY562nHXW+IY9CklWDRetpQrp/FVYBAaEXgf9lS/GPxA5YmjSM
CfzvGjq+DYVP6Rr+ffH1JTLse7nG3soafeZN4ZhP1sND9YjmedBPb4WHa9g7FYZhGLf9VEskHQMb
F3Zm7+VzVQwtUVEkqGF4r1LJ2tYLK92bBZFtcQd6v+Uz+3z3U7K7V7UM55n7mXQJhOW3V3HuUph8
nI1PKVfajjfbICs0048d5YpT0WURmm0MHfHGpMAWWACIlDJdOkxDNxubNiNS3Ovn+bIKTPnRi5fw
Pp/5hePxq90VbLgLAMiK25bwmGuP8eHJbXkVN+Rci3VuBYydSdNQ4kL29+VxkYMcysgs3n6XI8bT
tl5c0XXxHCSAHKMNHQZRm/+GW+OmauMn1vV5AOe3xStimiTg0lzLq2DbmHKJKKebVPU1zD8A8NDB
xJ71M/iMWIcAA6h50US9FUhxFM91/wXolMJ/tCyKKuhV+rHBYxqnHpRUAQTqHHcIFq06aOyKmx6X
za/9AsKB+QO0sSvtOnEBbb8szXZz+UmP7JLLwmQZNcUJmAr5rbOqOiyKc6V9lQb3T6yyLU9jJTyQ
8af0YLIbqbw8SiHK+RZ2t793LVtIGwPZCcH7ftxPdwjCm++rSD+AXadt3pAsnoy3jUlrZ/8ABAoM
sYFJ5hWOaTfuWhNokgbck/Z2UsDOMHFv2i7se0/hVcfdSHWtHeeX1Wn4rEE8UKgBqDwRQ72pdLgJ
I0tWrlOIe+oLCiUlqs6208kvkdZirpRdsGF8/iIsICmYXdeepGMvtKaeCkfjsTQ3Ho/vq8Sgg+Rp
YIGz+ukY3Gn1ohcoBOEWQ7uAY3IV1BZsxyTcgkdNqx7W0l0vx0ekQ6EeWZH8SN5uvN6Ae08YSzV0
zJIBsWLOzdtkoAh3BuT6lABIFqaaFLrrmwENHRNMQzU0G6JZbVmqHSwXPwr93tqaM29iFnDpxrF4
XeA6/6BEBW/yL7MLad18+PrZeyHhQZBRWs9tuMPfEIKwJ98V9T91oeAEMFbZI+bcChoWor733kEi
xxdfVuhkhdx5EPTPY4wMzftkkPvaxoH+nH7k91wNHYp9QiS4dBIFtKx4LNiNTVYHkSYV3sok8DbS
ANk/0kpmtM8pjhJcOUJhUB8XJMvTc7AeX2weDw5eJeQfj595za5R0tlMGWLkduz4i/TCE/sBMvVu
mkFDNyAtFaKllQYUC8XTofSp7QqHr0TlI9yFAQHC+VUjAetRgo0VEVLy2bllu+G6kuydOucyvkhB
vTkwF3G/b+Uw96yqWRd0pg21grImB3bGDaWy4QgyLAirLQWaq823aYejKAfa9BVdDXubaSmzkPr+
1LY9illlO+OZ/HzkVp3ymF8nJd+us6wuW/v6R2zof0Y0/4NF2FlJY8AdcT3SJQRfZjVTl11g17CQ
D3vSV8m62VSRHiyrUTUZ31yn3FQRTXVTOANlV51cI940aS/GKofCRR05zAZwGp952YBs9Fq55nHg
HXZlbsXpdEBiB/aqDeypvcdvkTaMO0CLRMI2fPgsJSr7Ih3KwmfEjjOUXzLenfuYk8bMQVAR1q2v
aYbRTIkclITexrqaK+GdVLfVzxcpKO2DeXTO/cAWqN1E+Y4qoBWdi2Et8/9VR8x2qj5KX0iDU4Zl
jVh2KJzruXa2uR4/Bsfqtb7yePrvyksgxJYTQaT4HkWKBj1lDygFCKbmqthrcYz27iscFT/nojN5
DWyIDl1Ctfwe/l04lmMqpxydhfEWWCsxZEVHmbSULp4HGccxDIz+atUha7ap+bfYAOsrRviFA/m6
ffim9GDuBWWshMBaMshAxTMVEFrJc5gKHPx7zQJpMHQ6iPP+HOuQa8n56mGRPko0aezL2X4bHEqu
do4RTNR5OfVOtkP7q1wJ721VOkyPwfRTWi/+PQE173/1lNtPk4+oZcH9C9uxK/gAxtCqVL2ON4VD
oX+trbXkITxofMlmgPqW4+DCGWMO0qf8QTgtTFEYqirnwln3W2fuR/xMitoFlIpswdk9a61EjeBZ
JB15oPMn8qrcl3Zl1rFAPkzkIyXwPR763Y7Bvg41uWsSnAJVvKWKQNHLc8p93P1wGP1Mp3Qpv1Uw
YvPEvGZXGr/RPcOFsWv5JsiXXfS8yhatjKDM3Naqpj1MWqn8mMyS04Juk6z2T2E5yvLFCjDNkSqI
kJoc0at8rLKfZ6bH3jId7Mu2BC6lqKpuW01Mr8xdrRcef6KoqSuQrefii+NMNxR9CKczsDpkxxMO
1aW0+74pUMK4eOzkCqG2Tc7qVUpYX9cuPyl1mzoomY9ixhSmEktSO1jy3ezIqycnysbxahgPapez
WV7MWOuJ/wYPNbGj/pEfx/KRRqn/0EahlbtA0XLYXj1R+MNF/M7hL2Iatamb7nxl3e+f9TiisTLH
UlsWADFJLxsWNvditDgpDzmChSz6N7ss5ROiLo5KLexMhhRa/VD0EPN4CcQKCrCOW1WhK8aLE1ch
Cq9V2kZraAwYIkJNLH+ACqpHUiFIcsj/8Ce5GAxJj9S+rYmh5KkeZvE6wzxgpDtxt6Rz6F2gm1P8
zX/zh8GnMJs03gr/5sTSE6LoWycnxIKga/dpVqP7DRnYlKPGQOGEPAMzErZLqe99ddeJNMIH2ipW
hYzYUl3ztSz0QiSr86xsvN0znFVnvsywejDfLpeMQI62ULU3LPTi7lePNkn+4v7OHm779ifbVoSJ
W0kzQlnNTXpySAhHVs6nChfqoHOwgXoI/9nnzmMmdpu/p0+ONNwZzkVVqeqzmarc5+hKryrNnUwX
k6GwALZqt/QhKVJstwLR58wkX/OUK47J+SmxcCV9qlOoK/FJkKVFpw97/YTOFCrMm2mF5/ZuexUN
YsGqW/6kkIwHVAyd+e0rGM8m7fukcNO8o9AWU563GAF8EU96nB6nsDWRjFBC0h7WC6uleLCzIp5D
/H2cLx/OvFo98DBS0OknKhmS8yliT2sC08cqjcbUIEK1op6MlxKD1DQMepXNT4LeR6Kk5myea9J2
84N11ZLhj53l0GkxISjF0Djs0NVWZSiL1iudK+weX5nmXoHkHlzL07WH6VCIIcwf0D73/1Qdeqi4
UFUxk1lXgYBwkrqtTVZQAzPZZoZle1jTJWpkzjvrKubbvoeDEKZqI5Jje1lxAQsm8+DyKnw3dIIa
LzyZvl/bI3MshshA1F0LH/tdSKk7numfQd/2fIeUkq7/rnAb0OCVPWF/kkLAf88FZcChYEKnWOWP
PfncRw3zr+epkBMbMBPJwiWAA29zXEZVPzbci+vqP6WKsIH5gALOGiVxdlnd1/1kuSmPHyK9Uhph
1ii3kWqvJBmiwT8ogdqVaKjBuzGptbz0DG7Z0q3ybqZndzSiQvi9WcnBqSc2XUfZhM2cfW/ds2Fo
IldJtRUaZsiEosKPdCIG88nmL53Nj5TJqI/y+EtJQFooT9kzKu2YMRXgH41zMHYoyo/hsxgvkjzU
lLzE9nN+Xz7VdgM1YfWofn99vecZShzVByVYickcMVxnXi8OOkat3TwezqjrF7u9z3N4Wb9y2qjL
IewKY9Njfd8DbWvhf7Zjb/+GkX3K2X7K9JnMSCwezhirQvS9b+RRecxhXO79wyKTEqCcHq1KaFr5
aONWGCswSDetgwz8fdnaiImeaRQEhyoBjnaD7QzphfZlv2WNDJb15EglUrw3zulQfmrPXGTjH+RN
ClYuCpQx7uRGFdshOTN//kjh7rDZP70KtvbmNiDOkvLmnG6qRr7SXVcFyMM2jPVlEniQsFixbF2d
1rAevB5BZCqrlZ2/wdYwtRbr3gxNQ+PFsEmHLCJyRtprKedYjLfFpa/XT1wKMPn9U0lFTUEts3GT
s1dnLWIjaZCZUlslPbOr+rutxJGzqxtRa1J+dDalrKnEqbaXTNYNcnXQSmkIfISikScb5H0m7RAp
+9DMkUloVCnHSze5r/ohFvGw+3ujX/YsxgqnEnRZBZTmyhW+K3QEw9K3L0faEp6ruvqEWeU8Jx3V
3Jh+LI7p/APvEyNbJvoEZ2NZkom0elusOkPkL1m9/p7b7+IRxXpCT2uvPrR+c+8bjSftyBEOkgo/
QXQRGr7ZhtlWcmwHX7UlGRZT4tarQ0xVzeLJ6uyL0d+wvF0aLHxdR9nCHkl6EOtGUsX72HEIl7J3
s4QxmL7qgBReJmmz2fzsrOKdC1fLGK9i3DjdwBqIkyxFepd3sD8ERzE8GlJusQjfP6tr43nKH/Xe
tBYE3Gfw3lCZ+TpSAuc+5wauSolk+cMCGyGHiQa3y9fwqCRMls+3wmZbTxyL2XiArZVqJVYBIt12
kk+aaurqPWaFDDL9il9gkOb/63kuP0s0Ax8M1VyYTJF+9y4WpF/VLeCtei7v6+nCq/2wMqq5KqJv
3iXkvUoGzSdVZvDHE++d/FlGgiNNLEaOIcOVxEd+/wVxJ6Fvx3HXWuv5nwZ6ttwQcksn/ja2cg08
37XVw6DJO3YaVDz+TWhGNk0ZcmSap/LFEG3SlelNcjaE/ULGq8VExqn5XYNH2ldEpVN9hZOIFUlB
nBmGeEny66U72bd3ft0kx4OBBABGe7ehivVYTRUPevR9PjFOtMJV8jV5xWyFQnoqIINrxzHFqI/M
2FdqkSieHTSAaHfZjS2sfaRaS4MRssPXEkuuiXCAo0T5TL1qsXFVsTRZefUfxeVXOJPMfOFsxsOq
IFrZDtP2TkMu0o4DjgLGzN+ME9iQAE6EMlXmgIUUE+qL1UgDjjzyJngIW8giu4EGHzZbzx/DnSuW
CeH85pbEDJkaijpNVDV0IsZS7iiA5VyPy+a3ebYUY/rsZAFpTPcQYQ/XkssV6r+jZzXepWspV38P
100//FhA7pPTKvoQ9HxQTQsp9X2uiBxdzf7sGtmf1yLz+XrGv3FIV5/KC7ZNZByUWk5+JUdxGyuD
bNJQg7J6wWNaWVIf+NMwOh3bIFW/eMBLXKpaEUH0PDwMHlh7fIOmS4OM2aMVL4WUGufXXnW0cDYC
4xA/86HpMtJfOOtkGx7m+/Z7eSv6lU/YgeU/+c4/QBf/aN5Ha42xUAsxmqncz/XzrvRMBK9jM3Hn
rxIsM5X1p/mh+mRxIZMpHfGrfl4IVj/ZwubnVrmPDgNUz5q+dBcPnlsyxpPCYbrs6SLScuLRGE3o
nKULEUTlVSlK7nOq8cWQo+NzxvQv3uzerXNBojAXmb7ezWtps7i/SpFE+T16Iu0OpPTl/KIjfCgV
JChLojpmtq29dHelJZpUyYLA9NdF181WBI2kr7CU8H16x/lOTYYmQsXtlK4uk+S7CulImO1UXEC/
cxnpuj1Z3FT6Q1nZZn3Eh9r8qAReNQBaLWzIlBBmoSPJP9U2991N5fXcJjggASBJfArw0OO7esqV
ElPXwBS0k20irURHBzBzJ/Up+Hn9gKU8PwIx3j2vV8raVQoS7UjxYwbyhmy8vjLTWDaf+jYUe3+K
q9m/cdt1zeVNwaBCmhSWcx//JU2fX/nzPwTgWo51ScOx3P3NUNGlPSRF6M1fLsmh86l4Iovxn5QF
IjTPEiUDngVXHKdFrpfyRYSBA/WjVI8kVoma+VfXubSF8pgtKwlRoYrYek/ZznjsSsv2u8+hl/Lk
CYkkWU99rXqqZTU8IRbuQqraxhVQeYJOg6Ky9dXXe0ESUOaU1eoJMq5oQ2PwuLY4tER8qodRAw2p
cfpCnqSnZfc9aT3ZGIcdFbkUulfEtcrH6d0ohsgJsY+lws6ANuzxYK2jnICJIBzg2KBT3uoWcwfP
Kf6EGrfzKmGQWArK+OenlOpc4Lpm+PWZGjsNcCvGG4eAIa+g2kvCw8J2tpGbRRshQkS6X5EC1Zm/
e578X8NHqY6WcFsqV79AIxqIW7uSldto9Y1gDVHuggRCSadyaCEKGy2eSlc+5dvy/Bikvq/lj82w
dTncOMt2b7UlHEbgkrOrsYqngKHh2RLjukhShHlvdGHWkfyXc9+LZ9ZTsu0nq+lyesz9AYK1nIsN
lBxOxTMZASGVbl8Ky5TzbLJ0NBAxOJVoS1k4Z5PubGtPoaAWb6ZTQOJP7aQDnAFB7XZiqJu99j4W
zyeFy0C9Ai6BzujwjGkaVzvDsdK7H5Ygx3UQ1ulQhKMtO5AnIk8dtSg4NjhtJ77jet6Bvuq5Dt4k
AuTRexWlLvansSiFkpz0J0ubn0vtpHCuZUfxJvaqFTucmEU6356+sHq748voNLraUim/SmRLwJdv
tsFU7CblW9dl/j6bTKTfeSEIbT9A7n1Ww2tybyRKccyyS+Gl/+1kjeEPJWbdyNHzN38yBOim9sPY
5AtxGyRReWIVMs4z/Ld7z5Oy9Ggh1hVy3XAwi7hnzxVrySBmWzlWLU1+L38ndS+eVHXtNRTm7P9k
UdmdR2jCGsha9+tMfpep6gf16VFM6iwJsF8r+jJWnd7vOYXJhkP9Vz5u3TEZuh6Z0CFbpkanEFg4
DONlFW7iWoyAjVA+TyNT783QEixtLR0OWuGWhESudvli1rUwhszEuKpH4apIScMUOhLiJEE7h91G
dS6fYzkaIWfOMIIENCd6/t7BxEhnU6CFqNU9lB/tUzSI1/SNm/JHuLEiEuGEp4DZoH3ygizvQv9o
E+3cPFaEEnKJxJJ4lwFoCGTQF1VMiHYs+XU9a3f/jQpNNZbJL1H1wi1N1yuqSNbd57CxAQoh+sZ+
+TOLVKJ66OpFuo1jItwdpixnLLBZM+uh+jIYAIHcM/lPuPOAeFtYmndDCAP2QTb5otXXnwl0NdIB
9+eWhRBMQ6CwuOMh2bbXNHpNAmSNJXzsdSmgeU4WGJ8Zo/FJOfEdnW+Uv98no8Ro8dmIhqwuU8WP
oKxDyxl7pcKd2yVHuWq6zrAUzJrUPWQGkz7Mjb/5CuYhbluRXER/s7/JXJD8BG96Oq6/csWeCCga
X95KBY1abBQ9zogAb2gVemxNRvvW5tqaJEYnKrDR8SRezaVmGR/UibbDtyM35wX0P4S/fP6bv7l8
bS4FD9/Rz3lz5/IrlRnN4ljes5iL5XNEZ01ufq+2rdP1NM/dNUsKYIQGPle4bQoQJc38jgxN7zx6
sG/7hOa3CaWaISGQJHQCJLk7Tf343ok/V1ZD0KaO/AXdjrefi0Nz0r82sBnvprPnwI6U918yxJoA
+mDjo/hU19QzFrV3sQ+3NX3K6NidBCg9hv7jLf1JrdDU38cRZmYx5IK/M7cLXDc6SBbe3uH2VRaO
biPukjeWcm49w2aukANU5fTYZsZtFMPqa8JbDI4T2iKTvKHIOjkE597916x+vUgJtN13Mlxju1wD
9LLjfInwss7TPnNpZbu3DSc0n1lMOzF9to6LiHXMIShirQJxSuteNr64+8OYcUL4LxB5UEBkbjdC
65kNuy/t5+6ej0wT3r28b7/3BUKBs8Tf5y8xuP0wNBOlx9dfBdN57ILYZP3FU/gmMcuRj5yAQUdk
iCJO8q2pLc/UZBfWlK71uRUd5T75w3Tz4/JEOvf6prPpbjoaPZtXvplpWxPYiTZ3G1A//r2RbTDv
xVES6dUumdq9fRuc8Xd78d6rGwpvxHvPOrh83fL/3aa5ti+bnK9mem7S172wnwy1qe/KNVvT9nUs
15u6N1+UE0/NXffR/Qww4g6pn0sn2fNeiWkIxJjT1YWpy/Q6Qq77oaoADO7fWytWTCGf5TaNDdZt
OhDfj05q6i2uvWQ/Nzzsw2QXDnI9y1ZC+/FxLNQL6Oem7/qOLZRKyOAR/37dOP2sBv9/JhAaFMQV
2M8v4gykcnqP5N+jayT/NAdU7kHKISiqjHCIAr1J0ij5fHNRuIOg/eM008fC+boxInuzLHHTfoSN
Y3r0HL8gsdHfBy4NYH3i7uP38EcoumBzH0CHPrXehxQ0jmRCUtrKDj3Z4V7ikP9047+32ZOnQbp/
aSbJ/UB8+rdBppcWq43p5CgDIofXXNJyWFsXm+slu9FO0t61xbLTOcj+bbQb4YaQ5J645PVTy+5a
Y6Xcp13EWKRuIa6wrqsEQl3OP3WXccSHUxXBL7Khfoc/YL0lQmZ7QkT7B5/ESWF13ZTN360Tpwsw
34+PrzwXmWdY7jg4KdgPwGZ6HN+y+YTsjuIDgE2GeLpx+nEeAUjP/dQjep1ziHiPo73073ap2y4k
f3kkYVMui3kzvggkxIVhK2FlCm/nEc9L8eIa0cSk6U+4TljbrwO/Yv5f82ajXmw5DZdZ46F4QfIE
Ly4LcuvaorqdIqPkxe6ZR8swn9hqfjW3z+DwKsWx7CXDK2MTePi5pWq3xrTU4eXj9rQy+UjfaQGO
hAN4FM5PuMSaEIsWOSO3gZ8y5Zk/flLfz3nqFl6QtT6Z6u4cCz3qFaa7wUrMOamnblMxZNV/Dp/N
3XQ9x4eYdN/Mi2tdtVHljDGeT00/3U2MCddLbzu/L4PIwBF4916MmH/fcklxWeE32Fl7MKc7rXtz
De2BoLiwz94lxHn3Y5EComodUQ2g73IW0yOIrwfeJ3z3JoRBPLfxfhTusO1t56DNLVPq+zj2CDDd
w7/QZ4UDx1jl/buZsctpWX+v3cefAaBnQVqrtP49QuCaufD5d/bXAB50Q5HKofldDvqbIGN+7UdG
YpQirSqcWqHVySz2+wEphTw/62C09MeGBKoJul4C9S8FKQvc8e8npRceA+QwT2Z3ke/rAhTV3gwv
RBER5Obxnmh5b8mZCp2ZCyMqKzPTi7h0hrLFjRt5TXT+S1ofxj3T0+8CSJTn7fZz77n2J+CAKKVA
UHmauT3ze/Caf5EPMKbvRX+86FT88RPe9/foPLyk8pvFQTPbec8i42THbfUyl/C+eqFo892j8tS/
NzLHf4/rKiA9fZTm7AEvZG5J8cz+jIuoy2enx0/axKwLhWPj+huqi767e9oteLe2PFZBwo5iJ0Zq
tJ8hFzG01PdY2AY8S/CQu1AmWWl1mauV/HqlAnn4sQuUdJdEICPGLaEKb0onvMiF6doqFy4g7iRM
rCN7FUZtRonG2/8yfCpTNO85Z/NPS8rd7WhpkQLw/Ak3uzfrwLtbQIzbxBtPhmtaOsZIs+Mkf7UV
paMGe80yv2iil3F2YDaWbii9sxYKkaJ3wVGhZvuNW7a1SmeRGhI/zL+IVBkoEhRsKQp+//5u9Qg8
M8tKurr9VZ4cnwVFwgrj+C2zBznKyMZ+X/d93kr+Bb79LjzcNny0owKefCkebuEI6+JTol3Tus3j
aKTRfIoaCt6BfYV5whLhwNuKFllLA1bsVwVYdcR0l70BJu7ssw9Os2yfHYpg//i5q7ZSA+fHVP4x
XY/Nao/zDabzfI2gFqxburyrKnm8ShRz01dnYubyHN9bGyyuvgfUUNaDMiNXpMXBQtp+8id4rzb+
HCjv1IIkuNV8fl/mApCrAinnK2dqzs7abCJtLgKguIXT2vQvDPhZlGm5dk2vdR8rd/gSM8UEcxC/
ZG+c9H8DaU943Cj3EnjIk8gAZnr6h0PF0xqf2TF9z2Lj4zOcgcAn3iPg9XL++ZeXusYVOyx7z47Q
AXo8wSC9tEAiwphAeJ5sgdvKAkO7vKqGwdE7j57XfJxeE0jCtgzAD1qkHDsHgrevcpmERzXcwitu
ZofRDQF1S9ILYFAabisvMqd7/mrWfyB4/RyYopn9VTvA1sxhXp1rO1WzCWDvmStAVxVcPbaQy8IB
dY0La3FdSdFRmrSGn++o6X8t3X+QGc79xcIqOLrwm8KNaqeZgJDgORSi2MWVE0PbfWmnrJ4Y7que
xPeCBEWdGOiAeF3YaFAgdraygYJagvToRDMFkSasOfdBJhF8EuFrpa04AcodlLEKW2A8Lk5/iHZh
PxrWk1hkauJFsvEYrReZ2VH0mV2xjkxxlSOaw7+tp5WA37qwIxnqJcwv4vknrUsEvofWp5hIFW9f
cXRKgmYfeHPxZrXkULh1o7qXeJUoxi5bzpqLXyrn/lvZTpcpUXZgjpvKLlJ63LDBl81dm4nVItuN
ta3dxcYONCAbXnlZWEPehwc8Q/tHehdM/+Kx0EDyBUxAFtEdrQrLiX1eStyZRfJviX1VS/WXubwf
MPhoJSzU00vIKiW6J7OYX8Dnwf7PnVZVc/Jz6t/tQ46t3Ny79uFHFwjmr7eAL43vLCYHcHWwxN0e
ld5YFLGKvyy9zVd/RWIf12DAln9n3WUgV/ZJc78+6M0jpFRIlmKGZG7KO586YUeFwjE3wjHrYGWg
oqYxhIdh4cISzuj7Gv6U0j2ABY2qEsEVMuMhoWQBYBUvszw984msyWv+TdpwVXgqlj5BhiLNv1Xm
50ROu33y59FrnHRWhmuk2fCfGaTgSOHTi9moeuUzoV6/H63/1sOjxa1B3O2WAkdvi10gNslqko+G
Wh4vJcyMWUz/3Ez1ZcmlE4yzPCTZtBUjw+XtVzKfVr8Q64gFtvGIeOjI1tl80lQcSQCdRyFrJISE
CZ1JhdRYfA69r/4Hx/JIZvlUzmqlJ4FGK9d9t8kGNHVts0+TPhX77PRPwtw6n5vFNoWNdyOb8k++
ybKQXXqtQdQ81iLso8cMeW0T5TiiDFh/0H6cfG//CcI/v7eYxKfqFdB89W+bCsMX3oYmKt3V74oS
At325pGHYqa1bUpwOaK8lEVefdcj9Wsba+Tbp/qTXIVRSuNWxjZI1iLVQ4tsaSU9PYY2xo86wZWp
tx3u8mWSScVqh1ItQ99dMmz5LFalB+oLn9nwW1WkV8nkpYl0zYWizokPhfbzQ9PSftbJfuWxeWkt
0X+sf5ZfTZTANWiJY4Kk3s/k8heaHn9Zw3OZVrLBS3ZBvrPgnJb5/9Nap00AwGQ33o4Xos1V+9C+
hSuQzC8GMKXdMDGjC2ieUk6HlZ+OoGAnBiHw7z5UaDCyYkekF9oEOlf6fJS/7XEYo6hVmpPhyoFj
0DIZRHEvkIU1pX63eeXZoLlG4GIVOoDH/t3pqJmYaTwSqIiSybPzzeo6us6JjwS9v7XtkzfesLPQ
7l2H4cgkxttcfqmREC0AZMrXSSBtZGefaPGwcDA2v8reVMa0IaDbor7VJ20Gp77Ncoo143DtCtbP
dUvmHjrT8Y6W6zifoHBAhUhpDCC25yGZCMf7jdI3lV20aj/P5peWibSgYoYyAeKg834JfHft8gdj
KQOnDHYkuBFzYoFiLBK+/fsQpGdPg8rZxg+Vc1qHWKCb2wyau5rdm/KncVoFSVBNKr8PIZD8AWmM
yFoh14lZB+hH8Cil4G8ll1DhWjy7H7T2LvkSDZzMlRN3rn9nmxCjyIIe2VsJqCQ6djfG230CPTRA
TADfcRp4T77mO3a2it7R2574ODt9G9ZNX/OszKqGR62j7jB9YEYNnNhXbz1ywImSDZAhoWwtqqYo
huOHSUdIrVSRbcYLkyyHjjLuhDwJHtU0Nlp3jgj4FKbLu16qKXkA1iiABi+WYGofCrIMUlJfM3J5
01R38nuxxG0zXxWBAl7nI/CnPIpAamcCIPPQ8os/i3BxjwYPz5TP3vj0CL+88+6nWBgd7H0IhaIZ
qUdKlaiO0IOGBldQ+dvfv6WPP0xHwScy81w6WYKTxV1F2DZUbdLMQWyunmFppeUUgNSvqpT6PxUG
MXqRax36miz8h/mzJJzQE82WsiUzs8qJ/+Zp/Cjvm1sKM7fGB4VwzDZYoulm0AwXoc7E71nd3EoJ
SjJRrJ5NhuPY6F8Omla3MC+pnOwvLvN3xL+wstHhr8eKnMko8qsJWgpcWufozKHTvd1iQWIa7yXn
erCfbS8G+xaOW5PZY7oc6xhirWxn8oevTxJx2Xws4h25Kd6JlB2kj2lGzVPB+uSwoKx0mUpCm8Fq
set/BAR9OaxdFjQB2Zu/0X3fXFWxcknSgYRf/rIQpL2DvvQKoL5PHy/qBgxeSuvBdYqQQ1FjqE48
9wt1EIdGXZ29WRVfimwCAfZfl5R7H38nnXA8gHhRJNlaX7SiDcZA7ey4H0oPeJp7owsg9gbn85Bl
PQWABxl44F6e0Vy2QU6b2ovxWWwETEvHjz+wdMfqWYsmudJft0nk1yAkNFx/tiBBZS/nkSRb3n2P
Lx3jrut8Xy6p08zRitvGs+6wX+up0DKx+mquF4/urhtVYfx+/pRNj+YTcKTK4srLuB6foZv9PTdy
A1gFjO/1J/udiduy7vo5ND/qMPQzUT6E45Q66UuAtoWj9JYSRR0YBS7e06jGzKgWaykQ5HFfcRu6
1bwauq7tzE9evdPYNsdjnB7435CWmJ6MbazSbRZXQZ2+6WbunEZGEkhiJEfGawsGWlVi5tNV7wPa
Ey5rt/anDp+P9fgetSxTOw1T5FMnGx9oqq3Vh3dOFh9Uw4tHPTJacMvr8EGkH3L4S8ykZfID39xG
Q/0zh+o5vXbT008z2kpxdj2SmzLo2logOs1fv7u2J3w7e7Rf80dd0EgoGVrr2r3/bGVmuWaqkxrq
keufr3SLN97cwYwS8FhW36ajA9LDKGSz3BeYofZuR1smHRGdsfoWH0VEkLfQILmRuwLuaCYV3NX6
/7LPdnAZJutCy3i3DD7xEk2qPXDsnxIXo1ZhNBTzWP+k5rH68o9rc1gJxvprsi41lr7DSP1WvHZC
ZuyhikSewAQS0rOCzbFD/d8+vKJ59hiBoKVXcSTaBtVqYKkW1ZJ0wBwCYGe69fhK/z77z3ceiO2B
FgAPYzHMXwtPWs10z6pVPPwDTCD281AWgvOxvB2xkadGirwY7kjhJnuudiacHXjLzIgSiFnb9DhI
DROVYy8zyPxtuCL8fai6nZQ8ieYtNODJDekIwnrrOwQ2YB0H7Wwt235WM8N1Xzh0wjDWrhgiOgPx
8lTftW69dcdcoBW3JaDEnX4iwaTFrwxenrqVl5cSGJuhZx+W9SEnkSytGVrB3HaBXy/oNb352t0c
kQYWTyeUXPkU2YzPAWUaxKMHSqd2OywKL7EakMVKmM/g5punEOwYcRE1RN33c2BfJzQzwG8CUD97
z/G6mqikKvrd2LmsKzQAj2Ow4dEN9j3D6eZZlrUQfiyI4Gm354a3GWizxadY3W1/+q7/7j/RYDHl
miuFbP9MXh50QuLTGLyqQ5tGGrgcQzLxNquiLVxtWdp11U9G8p9DIESlEQY70X+4KKQJxMPJnuaF
QsedbW/qPBvWweHXWb7uAyYI49TvJF7IDvQYuz4E5aEf6p96t3n0m3rt15v4pmIlWXGmr2HfpdDS
sR2627ZXvrbObUHHUwRQfp3DlacIeyK5exJcPVRPMCDiUVhqeWTW02SbJg7J+DCS+mEAMrrR77Fd
ui5ccY7QfTy33K6xsTC1miT79iMlQ5zyivaGCMkyn9Pua861n/tgo4GSBPA2MTq1QmLoOfj8vuHY
wBHhyoLGkJJnLbO49OPDUyO1WNVUG7u28iXWSM52U/LtlddiOwuXz3qx+bNDkuLafQ+vpeqkAkCY
ho9grKgWDNm9y2Cr8EP8/stm85m5Vu61DrQgJJtyZ7v31Gii0NFV4bFIODkmlvh9ufCivhYAZhcZ
NcAHe7U3/np8HTJzGIa8KG3b32uhv5KjKd+fmzclsHckRj3QPWRdzFZs7hFJ2OTQQEZD9T4jPyBt
4uuf1vX/gUylfZyGD8ncft6DeO2Stiwi8yvsspLr4lZDpW+SSG+NLVmEfq5/aYT2GesZM3emXIv3
LP7FOKrmvW6AOW4JVhMpXGNM/TQoEXQwpCsTvEQf4DZf/j07cTKg08RL+RZF9zlUIj3EzMGVxSrB
TxtMCzg7QSt3lICADjEOJ5fnzYzV6xP9Liua1uQv9Ppa0VlNcnO5Dlcc02/tYzNt0PQJVADx0acV
6U1mSUSeWMsuClvsyOhVT/2mh6+FipPgyJhcTU15p9T+vncf7XDGmOAPwbbV5UkqN+oMYrs8RBhK
Qinry9mpv+9qTd2ZV1vtrSbOkjE/MoVYqTJX88yIcNciYjcjkL1ERChkvJ371+ddPBHjxyI5dfpk
BTH/2dJMePvl4A3ZsJKLaGVD+1+XcpxOWNaH4BSBYSdVTnCYPp3bSPwEulm1TU6JoccCy4/IxGL7
0zhbGXMpb38UIgKAWix0eF6P3t0LOZe/4xAwULx2M8/Co2z1cUrm0W1p3Wf70aef/Hu4tiql26++
ZTJczhyP7N/2ASLlFvdz/VuGgh6XfmzBjreljJtcC6fQ2ZBa6c/ye9Xff2XYBlwZqoV2HlnndpCB
j82uzIHI7jbQOS69/ez0G1ZmjxCGMHGJjGEA5+YqE9xnRGK+P7+hBDXrKZtD5y47GVr5vSxeXaIW
rd/b3MZa0V9XBtZ89rUzIeyWdnHoBqybKIAAtwxZqFXp/Jf8eRbSnRx781j//CPVqLO/D9Po6PwX
sfnEgfz7RAM/+vf803V8mw8PNWCxNjWk5Twx9hzjl22/L4NPOREY6oQiYJfFo/qovn8eGZ3Xu/Ef
S2e2pKqWreEnMkIFRG6lRxoV+xtDTUVFAQVBePr9zVUVFXWi4qwu04Q5x/jbLPpswKk1PHnIYDwU
VW4xHUdfY0QLT0aSQ/+MYurSZc5jQ/0vJIKezHlsbpsRt1JQ2JXH/+AdZ0XMrmKGhmD1vRU525Rd
/Lwh7mUKlLAZJzYdHdbj1C343ZpIAX2sB6DRYEQtDxlPdUPQ7Zd0q84jqZemgT7NrgOdRYpmPQ8p
InlkyVw2SnccUf6wJqYtQhYHPKE5yBxQ7qKJnBSOFuQ41kTn1yGgjcSnLAC9Y2ET+U/pDlYh70Us
AJdgMKRetiStN6OD8uWny5yFKSHMniLkfe6g4iVKi0Atu2eYOlGCZE2NQlnUhqKulNEo5cd0zVTK
1AC+R5zn12Rp5MvYk/UXJ2tSMYMk1gA/3oQNQ0l/lQkTSoNoj9A/7AMT/Au8MvgOuXE5gDg9XTCn
K3E4M7iNRX/7WLSookBmuji5oprig7LXkA/cerngCngPkVywbSH/4Pn4Mnv+MZxwVHKVvqnBK+bM
5okwISPUvINy71/ngt1eI1hF2SMEJNnwFXVHYBXuGU4VwEDES789hz0n54AIFXh0kHqae1mAr5CF
qw2ccEicBjvzUMRw8xNC2ke4K8QI10kzuQuV3JMN7x+1BRQwcmmWJMMSxGFDjd4UWyL+C9U+IGbF
y4G5fLjhACBe2Xh68obP24NdD2Av4udK7AroeAmdgAhgviXwgSCVlyhenaG/WQ3mIumjWA/91uW8
i+go3DB4rTRnwKZBWw4P02GfhBw//FWcOx8KVhq/7yd6uSVn2/utKVqig+tJPVSJgakgqkQj+Lih
fYOW9mMyrZZqzEnQ33PosZcy9L43uPfi2xJcHnJitMKRyjXNiTphpy32Q6boKS+t/1nlmx5DqtPM
R2Sl85t+u+rf3sTo87kA1skbNqYQ6KFxVXKVD4jrDosHDViAuDYZTjg0ayr6xmjcWirnRiEYXxeQ
ykqgcl9AU7jRcF6Gkss//3BSv9jUiL77vHyI1hDS9knqe5rkku21kL5Kp795IIXBTeM0iFPTiB6c
fWLEdKDMH9d7UGMhHy3vwW+RUmoDtEre0XPeszDOO28yDInf9xLnwAtZkYrA/46GC9Z2hp4BTvZs
3t9k3iuiZW39YNgYTX92TYHFkIYzXlHzTRRhTRlQ7uRRaycLYjr+SJZyswBBOnJ0pOW4i6UoIaZj
cL6ZpYsgiI7LXHy5LnJjlw48AoKaDcZ/il9ZZmknIJXJ6tPfgcpqTi0uvVjZij3stlJIwsDdZTcn
EcKkwQv8zqn1WpYuqaUu2c3ee/MI6Ncjrp25hiI8zYk1u7ZTOuFGgTBPK7z69LfY7WSeGH/NxPlO
/kSs2SNQXZGEyruIMqP2X1Q5wdPuOxebPQXs9zBbqtGAXim2N1HS7XBC9K8tpgEt5tUVf2K0xjMN
HhDXPpys0O2tu6g9Cf75kq36+9+MCs/z+5g4w/1ni0G5ZBXBYsquVZvwWIxHEuGInQBNeEd4RH88
ncxhZ22L3fxFJivKKCZwBY8nW+WG5qUTwB3gFaMaXB3Q4B+rKNdt8dM5Q8jtwW9bKRAKPJjAKC/a
R0GkBzpP9O+no+rBg8UeMBabWPZDpmMSeddd7tvRlPdrybExjj7XR0h2a7nExes8ThStEaI1WHSe
TAm9tpdnt43qwRmUW7BfQh3aU7LL0TQeZuT9RQx8T0UfMBkNrgmDb4SRg//2Z0ODkiEa9kBJEHKx
zuG3X+ZnqmH/7sBAt5AJgXF0uyPvwMH3ywndcP2p+qyabDq6U4ZCsUeqVGUSYDobL5So8qkvxIGG
4pCEd7SfUaW/qbyju8oYky1FdmWUug8OqYZklVXDcyaF2RQSH98ZtWlTaoIS62vd6NKDa+Si+1qy
BcHAIZNGaKtNuzEIICIK/hVzFliSm5wkwrNEjVN7Unb17sY/8uSN4ZKi56q3xAzqy1NhPaRYyn84
fRTiKZlI4hr86GNLmnGKcY6QSGspAUL6x1qZA+wH4uUQpT8Pv4t5aVBIIbljktw+wyI80BWKHt2+
R2KMtr+g7TJhuhwZ8qI3JTKdXfnMcpychiEDN2melC24WkBhqjGY/T+lnTRYCoOo0MFGoOCbv02L
UBybz1W6GS5ETGFB15ZwligGUbuMxFxv5RREkg+bJJUpOjx6a5GmUtYnewRGLh5LrBQG0iPOhi9Z
leQe4ud9BJQKOOW6ssoNc+9sHCbhfTG0003f4TyyRcIgJKM5PuMq9SkVXCt0/tR4+9K1QmOiEjOq
AamQG//ZDoWiawCwTOsCVaxz3HZ8GF+fF5MnAGWtRxyCmPbSTbXNaSLpOwnd7cDmiaNEr2u9ZYJV
zo1d+MAq2Xa84rygdxIp4vwNiAece4XO5j1OEP5jvzlyw6ODOHIx/BiIfCW6n9ITPxQwtAg4oFl1
J3Znpj8mLxCv24mBv52h2bu8V8qmiJLFaJWsyTCFdmSy4F+4XRRe76XGekNTx5RuSAbZs6hsp3eA
YJz3vlrS80Aqh9eftnE2V3fvKRfgrNkIbGRBSTBALfnHKpGAyQmAdQtQhjt4RW3Vjk6eE6iKVdBG
IF17PDPU7PGBUKHt3+a1DfbEbTarziSBog9E248Vec+nAvignetYPUk+aiSkkQwoiNC4aVGdJkcG
BPjAE5ASA46YTVgpbMgX8pgAutkxHqmhoItE7M/GdrotYLqqY3ElDzzfEkG96jGqooZbAwz1PL6g
G6ViQLm5Qc3davCXnEaLKqDeZ9/GN+ox6A4lXrM9DSc7om38yiNwriFrDNsM9WWkch25bi177B7+
Po5IqpV9kWCs7FA5EQDPzx1UaILDkWnye5L4fw/wbOSzrJvcMqPv0z83f31sIHlvZGhkwAl40MyI
naRkdS+BO5hD0dGls4Rk67vvo0PXk9nAk0JwgM5ugat/qzpo/XZomOxl7dPK/QozELSzZKbgOn4K
UFIIvQl/gmlKRrQpGktUGDvsZfbdPjilMZ6QIBf048NQ1/ZQsR0D0ch64N4+LKQd4yL9D/vEQpie
b4Dl7xQD4nxAkiSYBnD38lQKkWz9L0bwyctIYAXEzLEjhfbjiwf76Q49CEWznT98xKqTtwO+OQp7
04Y4YCQgc85OWOD4sJLn73V5lcFKKO3wD97HHRGIkk85WsjS+Pdx4GnoURbxpSavnOWo8rrwXbqv
mkboRB9zTKLAo6gxFilyRCUPTMxMdPfguVE4HkETOMfLHQC8B1tIOPPD7LlfUY68qs8t5Hj08ys3
DSt0Azx2/9ISvNuspuuSUK+Fuuwv0PUyHih43R6ufKXRY6oiPQUwguqnrwFIfciTjDciXRSHyYcb
332ZbahA6CnxXzYHc6KG60I3D+cK21XMVWGwbZZsSX1/cB1ve+9Z+FnQUw0YIIKuNYc3eC6zKLRC
OkC4B+64grrP1gSeUilXLDApMbWQWLitFwPUaoTVoTDB942tasRiQjwcMVIHkx46UOfz62XK8zRM
j6zlKFAbfQ6eK1JBVwc+BzFGAPTHg/jpY7rFtZJyfJKvYgOENvrrhBUq0rBXEkIDoUWILStQYTDw
xB+C6m58wVDjLrjZ05Xn3XeCAhYxMKUmkvHa8Mfmf2MmOx6kG5AMixEhusIIkPjYx6/HjJsmO4p6
P3JbMFIc9uIk1LGdOSzj9XFAIULmMVXc48MC4oDFpdrlqOuIdiM2oEVtezhOjdITiiyzmx0uSHqS
jbRsbQ4tw6ywZeGOplcP0/qiIseZGGX7dsNquM4YSx60tvV8KsZ4mciGJiGY8/IPbjvbIrufga8S
7k4cfzvpz2UbTq87J2jQ9Se2E36RDroF17RQCxUkAVOo/XBkjFhDZGrETJIEYrypO+BNSTYwjsFO
C+7uwOt55JnaygVjmfNvGeMuZ4e6E2QIi5jBS1OAsif+ia/5vanYcI7PhJ6/PssluYzUu7+Wkkc0
TZz6GKr4uLB6rJ7/Kon42h4GMia6WiodcQgv3mfL4shsHFYEmscDDfzGLbDsEXja4dEhItJElIRz
Yt3hlkWMRzJNWCx7Z6R3NDOT1opkiz/liQwLcsB+/Fc1+vOn/8P/TI9zw44JXdSL6bBXMEiUR96p
L0kb/GHuraOqmEkyec7ui/shlMh6IlU2eq2ZOKzKr40KbwUDvfi5kUvFx9rtGLuRp8NooaTx8gU+
DsXvo4FLzRwziLzK9QofEl94PyCpZpEgm6W2sqDLMHFI1cC8PJdOX5swEuPDwBntiRyArVFcAmd1
ARqH104/jjYo04DwSIOAweft3R1MXllGHbY1tZm84Xc4VEkTG+kEU3H5FCvgBG+IsAjtOkcVuTuj
xT/yJokrpn/ggR/fR5kb6y9HL53KM3kvGpIy7Is7aQa743KTrkUo8Xei7cDw+VtuwS+SmB3+4ZJ0
NPwLuINO8F+kHdVbLs++B6ImRWNh8EH5vJTIFkwvKvNZYY5IT0/syiHCC/bLxt9FGdLN0M6iTBkn
Ah8haV50wYad35psniD6lmSgQuDNH5Abgmm3ZFfIZsjDBri8Yc9FGAyOZdZS/0ltUX4SlunD4h6J
oJAPdwR55CicVJrTqAS6FmhcvIpNF16e4zIhHfY2lSkyT4nZRhpBgBBLHpgjKGzjvE798HCR6TAb
bAnHgSrWiVMyqdAzJH+MJtgnPtymYhxvFjajF8EXpGAYHLn0k6a4zmkrD3/u2yZ1luAsFbLY7nwI
D0cLcfitUDU3MyEzsn5rwmmdYjPmUswtdqUOhgHiYE5HqIUVuTx+j8JG7GU+nwuiZG4B7icNO4YK
6QNV4r5VA2fy0IMSKsN+8Fm+iDPEN0mJcX7kLWJZ8DSSrlNnCNvM14A8NrcVggwrpjSnnLcik/o+
f5NacJ9m5Lr0FspCMTGgQoO5faLoU6w00/dlNKP1cUIo3+Sn5+jLiWUOPpuUkM4NCef2AazfTyQ9
4RScHf5UCDZ1Quqsm7J7/6Z5kK/Gs/JhAJj8NhnfHmbwDLUkf/drfwOIhyA6saohPWVmtYcum5S0
l6iffC6GKMOQKLNFI8audOmkOsNjLevPHTIVrCY0Myt/0BV0uRDyVSx/f7W/Z3wMBxOsZzojdUNN
5o+/axTJcQvT4eH15Hqm2PJ5Si5EDklCWE7nJIQ3ug2wCOTeaL7RBMtEvwGAMQOObEZRVMSVz2ki
AsCG4dBW4/5eorJOIRX/gS3+aZRE6gwsUH4ySX4G+r39fY+q+bUfwWd/+eXb+Us34iMiQIFsFVA+
QpiM976m2zsNh55iGfKcpvudaiUOsy/50HcxBXD+nYfzijwwOFHiU7CMe0+DU6UpJzc+xwrrPjSk
PVioITKS3gJtdRY/YmQkb7gm1P8xQULCqvYDE8WbCHNMxHPlS/7deS7Vc3Mc26V4/xKzQKMwxa9L
KCytozM4aXIEJasMCRhFuvlzOY557BCCxAGZG6TcuLydFWgokypX3MtIeS3kgAw7KOGosroIcKCL
elOJtecZEAbCHJMuyotIQviaNZ1EXXTfCODQfUWZSU04mTHceAZlgevx/IdefszngFWQmSohp6dP
rumXuJiMwjcK+zAJzDgdIG4PZCK0Vww4M4qqZcIcE6ZDAhCT8OF/zgwA0pIbVGWlB1YjBZM8P35Q
cKMKMRgMIeDztVNToXpqBF2f5/oTg1MNVEiAO3FYO7D1V5AE+IhtW5re9zfclD9Pno1mzQy5BMMs
5ufGGhkXTLgEpFESRPPqLU6JI8DrEirOgLL39ILHZrQbLzMHcm4Yvymv/7r0Y8D5MHZINMX+/sH5
SzKDp/mKFDER9o2ciXTfOZJodmdZpMbDwHzWozOFAne9nIHu0ifeHd/uy0WUgQ+Zc6kMDyTsRnfv
hhe8MOt2QgdsgDhtArdPRm0bHr6sqEyMQrHtKH7ukQginnQqZGQGqOdfC+sRCqvVP2eVhJmZAmR8
zyTeP4yW/Oh6k8w/8SfiOGU8RNs2+aAiTMwpu16C2L+yuAY5+Mck0MEmcwOvUy5DsHJLI7mFePYr
Qge2ZEAJBgSRZ3s/SltSLUw8Q3dTmSoWl0LZkQdCp4WVKeaAi/7MsfhxX8f0+Dsj8UlsSjUNcRkg
EYQPJBeA7CDnDkG+5xrAa8jdkK2azZBk7B0AiJjnuehcGWz8NjnKEIyPab0Q5XbPORQ/y1MJboE4
NWe+pGEQSeWFL3Y9euvDThfaeqTOPQOYS2y/K7W2ip6uElMzTfaS01/1L3eSldn/74RXGaMyrhpz
rNjvnk4NCJ0VkOdbtPDhkGNY1btU5zzGVTKYknD7XR1cBSYnYo5AuqM5r9ao4jsxdnveZ21sfW3V
OUBGzbgZODIoYjr2w48h26h4iXThg3t5/QDhuE7L4ZegzrfzBiwA4duBMEBW7blFhqxarHloX1d8
Njo7w7WNB0EpWKdXaaD7LGdsz5MUghcN7LHryDOl47J1v6iHMhPfO/lXKHEAezOvLRxUnrKFJgxY
aU1IPt9YBCotRKRmt053GhkXM/VaeNWKZvq5Au20hFPalSRizV4uB7OCuhn2VmM1hF70Z7/TZ0PO
NRhZ5fX/amG0T102b4hBZouSHhNeF39EfP4W/vPtd/RE8325hVN7Eqiaxz8AIC+KWwH9KDOzAPjT
P8lrt4P5MG5nNYk2foZ+1hwbv+kLmxfXM+IO2OPEzc/AioB14KsgeDiJ2ln7l/qU1YnMcfJeSfdB
k8ctwAcNNORgTnY5SJUtOcsIfV86RswNPSZhgjGc+pitNiScE+ez0N0KyG9AOKwhb0tXvfxMeUv7
TYPbgLcUNzcjXjs9DImTZZT3mFrIhEqjh8OUZwCe403/rJ9rgeGRf04qFHgMOriBiaP0n/FUBBZS
0w4QiyJIINSUwGozKty5aUFWEdJuK6vwg9TBC29ouA7npPwzUs+aa2fVPtnCGi/fyxkfP+6dcGfS
Wzik4bVbyAxOq45eaYv0OFtDJnNCigs4mzUOnCevIOTpzXsZq+ZPuVT7TrI6sGc8U0w58cOEz07P
PSERBqttp399+3XN3GxZHjsmfX04b+eI8+gaWtwuKE95SwPgJ+Z9PjagL76XUUg4+Ko1PrAd+QxX
oY3tGUcIV5IaU7RpdzGsv/00kaojdrbYEvVpZaHxQJLGDouNjlGVEBLQkQgGjEIlZjBAJGOASR4G
9x7x1vKyPknYpdgBXQpuVB6U7W2J5Vo/hK8NsCVTo5GeQXCICXj7Je1FVI68o87kXL4jsutdiuko
I6CoO40NpCmox1Wqg8aTYgVgBESKxpeGeBdRi4zAoxX0P0fXAAn1CpmZ004LMgjYt+7W85KfYniu
1oIA9kE0PWiw8UAEgGCBQ1GNpmClXgY4HeFsvBxdABih8++r8yCXURAQ8s6+Cwr9IrLJrkNINDbN
DfHM1ntJUgn8EJogUk5yi1RrwrDruy4dWejNPqL/q0Q8OuH1UFbC/Y0xl20ehjx/8zZIemth4xJo
OnQUGezEomPEZWiNCUzVm1OBCo+HIluh8DvI9I/Lfqbp6suo1kPZVOYC6xYff87eSkUzfC7B2OB0
Qe96/+PWWo34xafJcyfaxnG2lQDiioHSZxTS4tLaH4xTg/PT7ws5Hn070u47JS1IncgoAcnrcqgH
m3+8CvC6b6ERJWuTNAsXW7vFKSaq4kh5I1gdXwQZ6xxr8ulfzIzHYk48YnsS6h5yPhEW9miM6mPL
/80VqOgyAmheAi4z0VM1YyBnoTsZ+I1jYmjxr01LUdR1IEyhb/RQXJ8QySwbbnKrulBKgTH8ScYR
wXHs/Ojw7lAWBDNteCpCFuiAl5hYc5zQCObAGlEY0bbudEErohl9Mpip1lKPAvwTGUuItTg8eDRo
vr+wR1YEzsOjEVpDxC0R1fuK1w79EVv8x6h94AYynNHQ9aa/WTlF+j7kqMB2htb5Iqz/gJqai2LO
IXWCDFKChGb0Eei5I/4027cN+UuHiUjZ7PkfoOmo8Tqj8IctgxnBwyRz5POfM6L3YuBIvE8P63Z+
EnTyV8/6K2DoZedqBUnmff2P/jsyweflRqSJo5l1cOEwiT8wsbWBmuqpV6SEs6pTjY3ldSkwoJ+4
cUvam9kQM3fITwozHnkRH27OBH4Oz/7qsaXTFpmlO1yPdBQCEab0wZ6hhGSQN6mGz8mJRLKPedsK
HC35iLu9hjiZv1fvAIcxUAjaevxA4GeljVrTbnD+Rp2vWYf1YweUwBC5ypcgQ0wQ/Cx7FHMJ5wkR
eZboIUDfly+LSQijzZzDxEqIFq0AfZ4xvmPVIODTxu67HJPZZSBNhP8e6dXl44GjMvYS5eBx8vzQ
76DCrgWmG/T9tDTqNQgzixm7xM0uDDaVhw7jgugYWOkdSStUHFg0bighyxPP4UtHuBUAv4AUNNMx
SuMqlC5lNPSJQNrnUbZSZzEBuAFKRkPLdWEjSGNoM9SNCLoH1OYGT+8TMFD8GBtB5kt+HIwsbD8w
8jPWbmMUwBWsVGb1Aqkk+OJq9iEDZxBWIm/d6OxN36gz40C6DgwYf3487X4TYHMk+4wT8e4D7Pbe
vckC4QNQve4oaeZo80I/IFSfCi/YVFQ4jzdcPzynTQ8sFNrdr99IIMqBTWOwDcx7JxfsQbgfLVE7
6PYJIoq4L7SsIrjyQ0jGkBtNBvFBpa7foOGQ4Ae1CfxEZ7qQa7w3IDCl8+VxUi1+YP/Om7FO+8wh
JFcRKnI2CrHOrNPJnzxF5kX1W4hmMyZnPNZ8AgXEO8xXyGk8Kok6R6yLkweFcSzthPKY5YTgaw8b
gXmP8FZwLjanF3pD3qGZyFghNqAFANb0Zp2j5DlDcbAs0YIg8v3us/vYfePjNRFAVfrfz+Kxmgzh
tGvUKu8N6RO75AQFNnj5Lbu0Nim29fbp4rR0COFE62OIpoLE7BzMy8mkH2YkD3fRaJVtEXfm5pxI
LefdAaaqy9cJQAhajND/pmD2wk9mFD12pemArFmu3N/2DXVE9gu8STHDpQ9XvxvwAgCEQ0J4j4DJ
M+L35NcSWgVdBo65Xe0Dr3F+mmBSTCVjs7BFS9m1mnNS8iqnzD3j0337CzAxuyU9M6WlgofPf15/
O46I73gw/wzMF0muHHwxDDbyKnpbHsHhQyvS0xxZh+1nDYaJIv3DsXkTnS8Ipu+n/kKl04Uv+jiE
xqA6a7L7LUSzAKJewRxjOtnJOEMwQfaEyPh1up8eWNFV3KTTVvH4BQqnb1YCPhNrABpsb4iruAKp
bhqA/mKEqwhWUI32StKj9zbZaOnkKAnF+5qZn18fKD+EyEak70jEA/Z0ichjUoLnX/u7ILqE3YfB
mOoQGQQPpTVVHMofJ+w4ZNJ0SpOQN/fLq2SzXjkNJw+lepfM/gWVKCvoobSpgfFCaVmK6rruj/XA
GxJ1Tiqgg24X88OsJkeN7iUUC6/TRxztQ1uJOutLxAfvhSk4qos0A2EBe0xAIP8+BMfC+jKZBWmI
ZleA09xQ3iHk+hSxJCKwTUyj8KN8x3RxcBSlqNKD+S0YzJCCHkk8pxax3Hi45XQ0mQyvtyAZW6+p
ODfaDUhnEisumXB+ffAGH0etyOTTX6ohyWb7mdRIMq33kQcHV+NLIcuXr4MAvldmQtm9j9IZrQJ1
YiSg8PoqFsgEIXqF/+UnBbb4EtlFTEsw4kg0Uu8RH/B4IJU0skjbyPIk3zfBfYpt9canIYKaUxPE
ydWABCQD0ywZM7YoTkHTZ/bhzU/dhAhLQKKHO9zfN4hHHoi1xvbA6JxqkwcoyWaD2wRQjI9EhCPi
vS04xf/IUUDYZ4NwAuxa1QzIKgRiGHuKP3DQGyV7WGy/WxJTyFbMdUvon/FcPgBxKqiFQdSLy4nq
/KBYu2VFfDo/NS6jgQHaAysIG4tIzvuSR8AwEP82ItiRuZbUwpf93JSMKXa+6oHXLfitIoCQ0DAT
MRwFVZj6KAVqdhoifhE50YsGxkEgNnCgAKkY6HSIUfhvdgpMx8Cmol586HWM2h6M6r/AR/11rhlZ
+M8ezJrn/mB/w69d08XS2zIZinaVIfWGeg3TBl5js3WGKW0MB1dgE0NggnLe7GWTsEVsTeBjCFKY
LaDVLbLHaa/JRcakzutCCBBJ3ETLjd2HpYggtCTAuDmhQcMhIGExcjnmCED6kIwkkbSsRrXfiw9z
vlRB3CtEND4slpY5Yam+6Pj7LbPd00LOCA9ByBIIGHu9CKECkCdBDOttLQBe1VKtMc9A7nBRQKv7
LdM/6ab3+ZLK1pe+B4maSY5Vo5fcvOYFZ4vB4KFta+ohGWdG/O3GgyAwzNGFC35yozxpKa8PhKIM
yX7LPey//mhg96LftvezxnOUcvSycP7jyKX/CIHnjfOhJUir4f/CjIyEKGGHT9Es3IebrsVn9XLu
OKRIA0d/YuPxFYsRYZxDGnJMIYml+aB0RK1CT0RyUUoF3HkzmDaoNRD9r+FhgWCGaCKeYnX7WjSA
4qLUsbSJJsGHnC2Vc3kFJjfALm477rIIuDcNOiLXK5dH9sATpMWy9wqxKHOivY9MXfxD3zUXRrro
8UiMGUcxeTgQsCZA+eYW4OYUdCcCQNZAM90it0GlLlhEMv/xDTUxEY7QH4jIpL+DnjEzrdBKA7Tg
ncqtEpRC3AzcLRZUB3cO83LrZPYoREii42Rl1WFHdH8+X0zlY5DulQIVJUXRbY7VsnlbgyW4WOcC
g266qTKtY662AYqF1vy4BekdIHkqqRg8QtmsDYCCiqiORCY1dPP657Jab3ukzfMTA1yJkTWhMvhY
r01vCroLhvkkMZXzi1kaJtQpMK18dUJ9AUlB2Z1sMOE/vnoWeyfnUNiEBIiRqtTn9AnJgNXIPQZp
gzETcaf0baDlCcCNZLcffxloOuF0ByopnDZi3T0QxXsH4uBoAaXeyBcZhw51lsRDbWujM3glV7z6
iv+caVuZsdY/JEDRpKjSPe4Wfh/cgjX9t03hgsE5KJWOinMLg0Dfkl1pvBofvyXx9TVXTvVUWpS7
GhAmlOECOI+MtwhSxLaGfr/i3gZEfplv9+aotjL/CjkzDbE3o8A8xq1x7an6gW9/flhmp3tAbPqU
ry2rMDHo75HRjQXwrcBuIyJhivNkuDr0Ka/F6Ed9VEuozIEEX1A1rlLFV8lY4AIYGE2gIXA5zNOF
wll1FR1H8M0W+/0TbirmY65AZMY6eC26gRwkhCZJgwWWG3YU0qjFi8hqg5iHo2LWHMUQRRrG/BAI
BQpvFnoA0gqliFb748FuFkzj+geJE48Nt2bFoOONS2z2VMflxAmkpzHpFF5hKOiUju+nMX5bTBHd
z0qvEGu0RLNpf/XRHL4dXDWHZ9X44NU4hUUj6s39JHa+hpKsE/h0SNT0+FyK717ivqDIZHEDu1G2
BH6nLDxg2W5LTTU7BWkQSvw218kJ4Igcf490dJ9vVrFKVe+dyHPjPU2PaqTGnJJSNAxEOYpgx0p0
hqPVnVIEzMRIkjcKPcigXJkgohlp+tdc00lJwmao87sJFHjZI1UfB5UvsEkI+EXB/ZxeuSolvpy+
WfJkVxEkqq0ubqfh380IWv2mCV3YA43XaJqcy+gmsuKaE5XU6G2x4OxohXqh3uQi6lM0+WAp6BnS
LjVSbBTom431aEUT8uyLSQV8iJcdxn0q7VA1rZCZIR/Zp2ekugcDPvAxEUS/tLxCjtk/D5nM/8Qb
4Y2e6F/wRfuebpmtSYksMHTjhUDmBmazBVz6urL/rnVgEuz3azy05csql+hBvpotsz9cXxFuaV5+
LXoMDTWhU4WAL/pdRGbaSLF++PFx9XM7N4uc0aUjDWM0YbJhkcawC3MC8UECBZhQQ2jizf8THS7x
JxBzW46g52nmUROzCWkX2QHrJjvtTQwJIQZ8gT3IKxuL6JDPYE6jtA2AhiFGRS4Q3NGw4lt2itSs
Arq0yRUioCR+hqWb/oCAhmwr4wmYAMBNO0UG5SJ3ZJ7h7DalhWx8LZGb9/EOG4R8VzTsiAWAZX3N
6zieKaLCF2Dh3755HRADGyHaVv6R3O9bsk8aLfTcKBqgpP84PGJ6vlOuEnaet0tcsJsjVGxjlmpg
Z86fFakizJvcVjTRTmqaNZMYUxb47BvFys3BqkDBJVHELUOMpVLN2sTgZ3cgvxL5OdJgA7F0ZqOq
8WseqmZTrGg+FpnCjje0+iiDtSuA2RGrDxD2a0kgoNucWbHCjydjVztJFwrUKYv9l+E3wWUQ3FhZ
sboIzqB/yv6VifAuBT87p6letkhhEP8W3WlcRQ9svdq6goDuRhMVx/uMRIg5FjLRf304IpJt7RrN
IUtGkVrk729wagWw2izsZAn3eUoBM81igcea557dxwON83AsSdf+liOUCjE8/bTX9dw0GgTNPw3z
3x0ClcBGdtkhNWU3tqSEUGeefUQg4OCHWI5V+4NahJojqljTY0O7DG2tDr9NBx8jO1L9Y+YTBZhu
bmEt4mI3CqBfJAoBqk6bUlS9OrMToFLpXRseisZCsr0lFGP6nf0G7tvNfQVG9wAs+raUFJjq66Sn
76k8cbejewqguTkDRAjpGLSVKGqvYcWlw8vlFiJvfN94SMOsfC6O1tpimUU5ArMokk5FcSwF9yQh
30xEwQhAxDEkzzUwEZ7zB3+hREE6er0b+q3CS/lOwccrg1gZlP6iEebGCd+az1ky/XEFcOzYYwAe
9+587QFBsR/I57g7PQxmNIiXwQYK5kl71Muhc8lRTsBAfG4DUs1v1oOEdxqi+dqR2ftibPw5ajie
5Xbxr/D3Z3x2ddS5va3qDOD93XatQnWVi2JXLW8EDoHv7hMHfycnL97mYvtaU9/mkB9pf68IyvXu
vk5JtkGuLYA4/CJg8jUFitkKAIfuhe6vsvaPiC5YI51SXyKyie7kLj186Q+rpuiitTFWRQ9/4N5P
wz2tyvF3Lc9l77N8GocZOoEhDNrlebdqJ5sSqDWcfcREDRAnbZrV3YO7/1AblpoE4skGDgldC1+C
Zc6ihmmV9fEjXAQfC8YVTAEvhV5Nbxa7F992Cdc8DtDUnfGAE72eTit3wNjAbPFGvSNETxDGP+TO
tz2boMYdloGf/+sRAfZFFVggAhM/3NxELm6BNLARLPiRDyzIi6wyPyCJ2IEpdGImsfAwdvF7Si68
wZoo0nOv3BIuGo771/qRlr4ZpXNMowcTYlihx3xGFIbDQ96cuG4092MjNKQyj0ZxXiFbAmCmRGQK
OZOPoSfuwEpfeMY+Ths0h0gDoCSsn9VekfEh16j9D3q0ABUKHk9SNJqJUjsN+vNNHYwcMsbdnIOc
CFFwaiwjj5vzy/WRU4RY+hzAojGrs/eEeeGPiBSPYq/g+/tdcQrxeULkz4HvLFI/Ae65VAgdvoDT
AJdgyZw8ncy8eZz0sFTAWbn1BNKhzBSidY5wjdrFoTcGmeF50mYc9JyP485AcEp1QRkVe6CQr/gU
hgtQ0kCNaLIDdhCaZpqC5sMADpWLje+pdJpTxsHToFoi3vSTmq34uhMru3TBO4LxqOis7wnB/YBf
A4yTU/0whblBmnoIhwDtPf7dHqUjw7DjY7iwswvaI7xbLZJpmlqAEjTjSzQI/AeoH+he6c1RPtDF
K6HrpfKB9p23wy2LSVfofxTqasbmjQ7A4YKeWuBr8ZpjOCYpAKXegD+r34+PZS8iE8mTZtLksUTW
dbBPhNxb6H+IlqACtGnR1jEraYRJ1n5DHfhe42aFEQj7F7IZ4c/rP1AYFBKELnV6ueg/bQlNKw8b
F+YCmcbvhRpNO3hgkof9DZD6zgLbX/8EYEtq0XrEOApjJT5OOUiJS3vMPv62NIdYVIpLuRnTgAqu
wIf/OhHOQ7uBOFWGYFLBk+PmYEM0kmaIUxg5w4yFfcghOaB0ZrQYaQj9GifTD5vWyNbAVhjYhFBS
jSQMK//mK3LMsn320evRZGzxYyfAIUBSRYQ9YlAWQVE8LfNNIO8ZxZ8rBsT04xJZcR0yM7+pK3H5
XXLUWkIiVMGk9gK8VXd+thn3O9sRGjB2CfSA9IcLiu2BRgE4yVKoBkPi5CoCBSs4lpG0GrDU3g/h
HXkGr42GKv2B7YTjW1Tw6uC2VDRJcCGaXyB+YnkU/X2cMZO/1h7vX9ffmVry2c1XSZBcf1Gv7lEA
9J47TOxwFVASy/uix8gmYj0HnHCbW4zp2BjbsgL5zIcriB+syg4O07ElnzDeTHMnOyMSLkjAATIO
Sup2C7Yh0D4f5J6NjacRvD+7DB3YiwBV7QLTB385WyZ9dHqzEVXzRDWuDmye7BE5roS6gHMpYVL9
299zeQjYntDTzNvrc1bBhNtaayHdJfOChw7BwRVsAGAIBu/KnlFRIrtucWhjA+/1XRBghbtJpM8R
ItQdE1BXxqb1lylEWzP5uEVjwFo3GFQECgoJygyG2lVmH9ImCbw7EphzRiA3s8+6m0PD35EsspX6
xdNIE1NBL87yj0iV4dFHmYdMuIRwpzmJUpVVvejZkifpJpa8LsigT0h5A6+XgGafpvjHeCIGHo8M
NtYvNARiurDgdmPWIGoaQern+Dm2fr9EQG+MBDMmynCYi/Qveb08Kxz2P2ABHghRIt/Q6Ye+Y8wZ
7P32bws4b/t1fxBsXB1ow4dML6g6AERfCDQu7+hb/UfSeS0pjm1p+ImIAFl0i7zF2xtFApkSCCuB
3NP3t6sv5sRMz+mqTJD2Xuu3JsZvvM5NaeMbucYN7DFqhDMuG7pi4NbTcPRbr/PDOLkGeKtlUabI
zu5m+/teq+bMbK+W4Dzb+BOrAt98eOWTcxBBHJC/NjZnp+TJGLyYUMlktxVPQnbLBQarhyAdH6hk
yQwgjTU8USnBw0H+iDtYPVOz5MBzrwfIueV3KdVmdlJ/73u1N3PNGcA4iNysPnP6WDp2vcUdBYca
QM/cLZ1j+sJr1wpDOfXp5S+8HyY8iI4WqsvFrMf3RVjQ9j4dGg7/GPPZipgcK9upRJo5NXszIOOG
eTSrPH3kdvS+ewrK+zwog4FrIP/gdrkFcORr1l/YTWk5PLETMElzKAYQUCMOWQh/AHHE7UG6G+bI
gMHbRyb5g4vXb39lIk1OHBMQG0kWfS3DHQTl4rZIicMa8W/IAZLIhb5Iz/mW/BhlSmLWT+uSYMbg
226eg7iSJuhD/Hbx5qqj7WMxWD+BWTo4G5Wpz2ppyeY2W+VbZiqqkjRLQuz397O/AJ6xtuCtieTO
UmaSajaqqeqOturn+gGOnuVmdeMqx1dyVhFH6XFzIkHgXzRai6fBkV1UIENHdTnMcBC/j2xhxZHo
ctHC0YTcj4JpgCWdSZ7CU+BkqzFO7yHZX5gQrFvMhfRaMzgHY/tyzLZcHbSLZ1hKf0luMXv+VZ5v
vKWlOWRpOcI+fHllWBf3Dy5PRNQLZUEYOQqTYgnXznhPwARZSWt0F7c1flviTd4XMoS6ZY92gQv+
97mv4ehppMG1LyLf5KvP0vbQLQ3neItkBpmJ4E0QSr1g1Dzgfdx2CrdDXB2Zbe7TG+WRd0JngDqY
QpJqZJNbGmDXeW5u0fsF4smqsXza8B7DhEX+7bU4+Ziqlr0G/0zH1pWC3tKCqjgW24FDc6Nwo6Tc
61ceLiFe5nfV9xcHG2DAUGrfEelDmUP7rkmLyc4G4aPm4yXMvkhtLpYUkXixJgiNYI/V/dxubt7Q
uiZASj2MJmkSV46nJR7cC3lObLvVdOgxUXxEYKbMtha9w/eRHWB/d3Av+EBMgP6/+lW4Sz1OaveH
WS+G5C8gmvlZ4tp987riYCASgvNLwpeu20OSDG4hsqEBddGDSXmst9clSLRLZK6p/zRLhh2Dj5TU
TnMLMwcu8Ku/RYJlZs/gVW+OqtKtQinMz2vx+QEy4I8eoFNB+JEultv0DGS/RnQTaOQwnqvFnb4x
4j1WoKWgpsjZ3HxFhwd4d279VlaD9IQgOuwbSjiynxEnOKpC9dA5tM7iT2k3yu5O+FwjcDWDc93k
9aITnClhOdjk2572oMm/zZ1HPodCORWGq2MizkOCe5gAISnFaPgvkv/DasvZ3UXtQVQMsk/Iyw8l
dBIOYoALfXnBafxiliPZAqKKzLZHbX9GTiNzDWLgmdiwOQs5ubif7ef4OL4QFn/9CcSne3UUhnHO
NnRGoGLReDpwPxzoG3ZDNkIuSpIu8gT0kGw2v2oEugwgz9lyTDcj1JazbyyyyAnjx0zIU7XUIQsI
JmgR+RNuv7nbuSX5FIO4TTwKC3dI3SGXxTUE0ZloVrYeWwTeu3yak/q3dUfmSfGztbT6nrTpZ4MA
BX7h61Ll9Nu7pFJ65MO0fONJAxjBD9Id+tVopZOlir+UOh3qcf1v3B+/68+ZpoZvazXJFW6/oKyr
ZpJn41hpPnJb0g2eNUQRVWtrNdQxA2zJr7ElJFoh8dE5nEUFE9h7zN3ByCFs1Hqvv3HlCoVzw8Tl
3ZGYItp+9BZRchKhfEd4ixoh77b18uUzpivR1L1CN19ToWMldCz1s/mXh3TdIdGzVf4BXg4f/XX6
mlwpchsJyUZ4mwIt80HTz0UoOR9Aal0O/Ih0zjOAQhN91w3c9g8d1jYCdpnfxSlnhYfpRia6/I3y
u1r3PmpqdBsg5/XqIeD0B+GrP6xtzaGPrqREfSHWPpI92nb0SKvRe1Et5BBddIUqt/T5A5k8SWb5
qTaDqbqkRHTxDKj6E/m1aKZPFEd/vWMWPn+axlKXBXykjCD8Hd50e+TndN3cFz0EAL4brn8IMBih
wb+gv4+lkSaAFWpJqClGV67Khj13JH67qFgMA843csphc0LsJsXi7unhY3l31WSUyDFTk47k64PW
aFqhBqr/yr/n7vrXON+zgJOii48cGIIu+WzrsPWaOLV0ygkmNfr5ES62mMeA75+INsl323m1E3Jf
hlEep/FqlKiHZgeixWyD7J4Ubf6i/FjJaMruPppIhRYtxU8ttmizMCmJSG4hkSh+dzbUeSmUjKJd
7vqn2x0ITjKctZQogqZLPl0ntWWsyz89BstDOEkTEwri8e4qCFnUxT4fC2J42qgGL5s5uSI4asaE
s2HyRJOK8+JrtxFVd7xRhllZ0k6bvuxmX5v5RpiA3iRLkHVvbg2bZ023deRoBKoscu7BUFyyL9uY
43V1DZDW54n71R0TcUreKkj5sQwppgM1fdoo0mOsxoLWcAio4V0nkYpnOQN7fAqTBWkd6RJvMlMf
kKH53ddBH/QckUu9FZ1lmmZ/Ke3djyNu95QdIxz8Esmo+B9I0/qoJ3KiJrrJIGDSL4UF4hMO/RIg
djpeKpPFwERI/5lmdGIbPAOygy0Uwx0AQETwPU1Otac0tBbSf6D4d95H1iKY4cxGOA6nTyAffWc1
V4MGeW8p08yX+JtFrTN/jIXIOii9y3rKozBZXCLevjHzS0tayNsygMvGESr8OZpv11goq60w9wjh
qJMue+qMp28k3YaAYrWlSsFNbzYAbdhFHB7MD/+9pRbpixKHGirH4Y5bsjulHFnzVwhas6YxUbGU
cxaR6bAZnnABiSacCx3rz6D/zHgXOEv49hSrtk/gNvZt+ylDRba0VYGZ85wfYTBy5i/dVDLr9afS
nt7a5XNjHHjMHiRsuDRiKXjJtSVj+gzhEpml6HFnaFxvP0QE/bR/KUgikATPCOAh6+KCNB/yLVrq
Y2efhIKuCAce0/bNvWzFFWAESGPHoIhfn1zVhMzb4ZRR0M4OY7/b1yGelFntpecH49O6CHRcGHDi
G8kGgPJUW3YZI/OEqIGIr+L8daQT76KLCDF+2cos+0WoaWQcuzTUJtVGCwjsg+cfW7VJ6KfPp8c7
2C9GeAVROXNn8J4ofolVG2dSsc7zyereTvJl6r/w2d5X9QYC1aw5zitKK2+UG8rMNXHdWUXqXRDG
7RR/kAxsFrjJGpP9OpW90dMhTahX2FEsrHvoNqRDR1wFQQj3bZU7DDIZavOHB9SJbmIOIhSQalXh
sBwf20T9ec+MB0bU+5IEOlSLtzUCW0YL6FuUmmJL2GuJ4bex6JFl6quOgz25Bxp5Fp3o42VfMHyk
GkxvKOmB3M1XwKDmKeJLauiJQIyLxXMBXE1cnrzihHW/x0dhFy9k82AHz5K9gF8mqJCIa2BQmNH4
JaAWmdleC2Q1QsQ9OAydJ6FVZBHSuHVfocgU6qverufEiqLnGqwM/F3dAtv6aIk1/GY1mAvm2voe
olx+IvxsPOa0+3TskUrcx9qRmE5GWUKlrq7KpcWJzKIn0tlGbCUPMgNgErrozXgMuGFpjEcFSSQv
smuL5YC4SCvRlq/NHePi24dkRNWPYYnB30Ps9T4C3/HRk5SCI27aCPC5ApI94LDHzzsr0AnYIEUP
pMLAj8K2wzDl1wakLxYiwAgZSxvCjBLNxJc5fntFfpni0UNag7WQ2dVttnyf2HWs9saJaeEu9TKQ
fyDk/0vnG/+67vfqngQZT9gT4ICYda2CLdTH0gnewK+dT7BlVRZLloMcl2g2Bx0i+sWQnKnospLd
W5gRxpKLyAxtxUqfOi0GR7c85kglkqchtPPhgAVp0uuED13gUh4OcWcXAfEwW6ojlznyC1hx0KLb
0/o2k8uagNF0X4YX3W4+1hDNET/IFC9Vp1rZnDeqBElh2loNkKJwtZxzKuHY0xZZpB9q9hMsuK7G
B0ZvepJO9RenW0cEdYTv4LFQXYZ7j7OFvzbK9qz3rq5zpiUwdDtjrkx1XmCg6Xlt1yJse7hja9Pd
26bacbPk9H9dfBCMSwSCyjsGMPmmeVJ80NhTZiy+3wjqKG5/M0qqj8PwzsYlHT9u51/OrL/D3Zu1
UeNDffK4KFN2DbMlKhI8p7XRULvkb7i9LZH+nJE9U0BsPQJ4hqSLPrSkWizCg9g4gDJcCLxnDEeR
C4CMUmpKCPloXt4sNdEwOvCRM7b1ryBH7Xqb9tvymLlD/4kUxn029Kujf0XVEeNSONCDy9hB1R8H
zyW+KBbhe1BoqdVfTc511X7uvnuCsz5iSj5WjMUtItrXMgvKh8/wZz+Dh0UUY126BtmFpgDgkRvQ
sfh2i5ttKN5NtmmzWTe/uFP+VQ+jW/q6wlg2/VdMoXsdARfgbPx/i6Br59hhCEAgZMon/h/QMw0o
Z9P+ynO7ahb6UUzLOAzcAuEln/yWAkS8iSHYJewAbfYuRQMk9bTbT2VixOqo47EzlnO/F+mdYE7S
lOduvLwo9ggz5RDVMnMtEQIE5jAx+Bcct3gVDjx6b2JJFrwWzV6j/jGmCBBeQjgIs/mLhqdM1Llp
iiXu22h8ht+4725bksowaK5gvuPX5rpAnI0FGik/aQjB6CAvaFMEDGPNgtvKTTppXkJlkU+Z1ah9
mBSKzXfMU2aW25fH3xxh9UUcFTU+eQcLxnLa2Js/ffruhH0TRfn6ARlqnIckKDHVYiWxCEEec9Qs
SSMPSGRjGuNJj+/RcAcE+4Vn7c3b34dn7uaBZY2+VolLDcqbATbJZixGgn2lUQMVcKKVHjs+cQ6g
0Kf2p5oB8rLT1ty3HNGs0BTxVIDyl6VQNRgW1JHL8l5Y61siz3sW2SdsNKRnir/J40cVSZpgmwSM
jenMsYf/1OEhlMLVhTy9+0SlpWRQjP8dmaQ5Dy2SLpsj4HMohrNhhB1ozvl8I3SgIWMFsStH88M1
VhkIIWShVRDcm3HhOUpZmLkMnJGi7CbnCSzhxX7crnsFNztUd478h2ZY3CREy29RSwsnhck2Tcs9
HWvYXvLDNR4+AzCWCoKDsRV0d+CN2SPfCCdpS//rvLsj2z8Jg8q/WEfmqEuUU5fTED3z+Xv8PDYY
Ejqn/2NDv2Dlg6vJMPsOYBFkSHQwGwwRelDsNWYKJlDvsyGW85W0BKxdEISaSLgFdYtaaVv/Ppfd
cXgkcYifu/y9zcXl3Ik+RTjKAz0LITosUxL6ce34CLg28QjE8EEVpiVExv1Om1+5Va8e3y5gQGaW
c+BTfXMHV7kzog1PHC1E9kg7nh0UoPwNQM8C+mdKY5FylOmDxGnKT6P7mTyAQI7RcNv6pl7ogQKK
iVGAJ6Mgbu47rfBYYg9E9sgVcHWRYelfGw0x/AUoPSqBJUxXOxX3GKAHUl0khEy49tvmknNqB0X0
dZ0tFWF6UERp7desic6VksxBHHqZcruH2LecktLNT2l+5o2fo169Qucgkh8vCTJxaspdSRrmmnbw
wogeYOcyA5qBUboidYdebBGJCfIAvCOp/nJwTVTM/cxYoa2uNVPb4jApTLkVEwifrObAYliQJkQH
Rc+oQTYBzCt5LQaGY+VVOu4+tLwKkDRf+CYnyIG/Y5fGiHHeLN9MKbo1Iv5BN6GOUCszDhB5wedD
SDDknb4frOQVQuDij1seTcoIAF+y6lx4YIRWipO/EIUVOY1YSER6vz+9/NZKySapqVFwMUCyZGEY
WJHGQ7iQ4AruL0T70Axiba3xRryEse85l6Pb+XrWgja6MK6mbGfUeMzeyFPfSc9aurvOismyN0cb
To7e5gxyEeKXcYkH2NLfpkykZzT2qAvYjoCRp2FIn96pJxMtPRhTfacE+D9xWqJ6R9Kr5vRCT/hd
MJufFB4SpDlsVdjZUI+ENTLl49smuBZ588gfYeLH/zTc4guLc/dt12TQpczyEJLeH799gseGtxVF
8bmZtMB+WIhWsKLoaTi/eO8Qr/QoNiSEes8tz5iQXOWA6OCTa0EiMZbhKnQYDwmFQZLo47JYaiDt
6IFXaOyPyCBMoi/jbiotm1MOOkaE7M/nAJa5rWAa+8Nlh+XgPiJylHgJgen55AJOCpbWveTXZiKF
KTPRx8brRF0yjgiWsJhgB6JqCsiLDqNhyTJ5ZUNK4AVAMrHegCZxXu6LGOydQC6eDvQZL5vtLckO
6V7zqQJmzFkRYxmMgg6ujCjC+yoJbsGH+VzEwQlUNiWskgHOR577YkDkvxwpg0l8izp4rFA+t5Bb
3CCIteheI29nLR+BWzy0cCwYfrmV/NGc4e6+axw1uBOVk2DKxI5G2R+/09MtgioeJJfY1U2Wk0ss
jMjMeZDJHByEJCLe+O5ExNlHFNPj/9O3CB9iROk8gm9bHU6cgt7GkXkHyRIB59cjEyLAXf3wLr89
OABRsPx1pH8411+okQ5U2ASEWr5B2hEr2LX54G1kaDfv5pjuo8bERw2aCrv0xkmKzU9sk58Om579
IHCv90Dpc/SCcyZI1rGoY8DYgmowLlEo939XDxVit9Gknn1WyJBBuldYci6Lz6w7qNuBLaSHyqmB
UsXUH7B3sTJXJOFtH9shIdLHsW8sblN9O0T4b5hXhKI85iHlhgSvBzJClzfuW6UQuujrVB7ZLMmM
Wd1+uAQtIPK4wEveOnVQMsy6YKicNTlABsDAjYUnIe+AdCwia//17JVspxp7p05uGu3FgBnS/h0b
R32bHT7bkgHdgmVjkMnG0RskuJw+QQAMoFP4kSnT4W+/wqSk7w7oggkvCUHKxgE9qEjpSr8Ih79N
QntOHV39ry1xJvenBgkIslMC5rBfmO0JETD64OrQsw9uaeRrvQIjN1tqguASvZQrBJPq8TmncBex
+GM7YI0FVwUT4DODzcV/PqkAf1rv+8tndZ9fDnVoEGfgfa09ZclWRYKoPZz1Ql2eQrS3k2pdEkjj
N5s70rCkUCcGByHtGxzN4iOmfbQILsLd3Id87DQkJmDnULV8J+pWDsvld/6aVZsH2fgqmmuRZ5bo
iK5/3r0tOofHm2quApuXswcF08/WU7fIK8cAMyMv3bxxQz/OcoTN9SIc+MIKQFOajRC2YYrkP0Ep
5wDI4Mfbyn3Gl4CtOmHm/saApntlVpJFWU+QwxJa4AhbABHIgKWXAz/thwzvmyineuG8g7jG8H/k
G//gFdq8k5evTx8+OXJI9IN03wP1inQAcP/Kl/E2CdsGMwV0GVFJGAmmF+xZnIXE/S413QXMQXfH
FtR8YQRBAwEiXnwHgqwvduPta3692QRiMpl/zCHyplhZa5yi5+cCJbj1JPaWlibubt6oxpKR5TgH
LqEhSzrEOQ4YCGx2cgNt9xT06nfEjQNxQWE4iTU0VGWA+1wYCPQgnpGnn5Wfm5NbQEvF4TXVmdfD
5+RM5hJZ5p5MujD6MVQpwmdZrSCls/13Ri/1UhiJKD6dXn3sR9PNYbBNKSra4f7L3BSVRQQmXGJt
OhCTU4d6QqZZSO1Q8P4Z2hJ8ModTC3grolXy0zN4AuUTlV3wDHZoCCmpAZfhscuxTEUK+WiAVzOj
s8Z43tB+TdUF7yIQJMgX3nnq9EjeWVcxKwlQdkPg/uQle6sdg7pFizNb25JqBowi5Qo9tNMeAZX4
ZGAQ5vkGyIvClQZU6c0WIv10a3q4KEJmyCF9qPy61FMYp49fT5tFTwDQis8bauQ0tLsetkO3iaLl
BcVDIDDUwoVDuIVFRPKxyBO/7x5gdPWx337jdinsAg5ZAvM6hDwh5MU4tuKmGVocpR5dbHgTTSOs
1qNQoTDxvaEXoz+pkPvxaEq2lnz6oBmvYrgLC/0LgVI8ujZOEbqybySIMfkQevmDP8MG76EzS6i2
xsk4keLhnCHrtiNS0YIKJxbYBmFa1+7AxzmrPTwZcTnO7K/N40LgAEpyAHkua0YjeVX8ZX/XzB4w
b/0NFwyRKpC/bnagQyB6N5r/bJZgXDJFgH2GK3cvjP5cSeQIZgHAOBD2TcjyhC8fdZlTIFj2gKP7
Y0H6srzInWoNNr8mCNT5BLrLcG0Sbw4jdkICfz0O90Xjga6OZj3/SfqgJSij50G2eKLxwpK98oDY
wg0bdGvtt4ubNc8BCN5b414KLvD3w+Nl/lwb0KJTXutMnE3tUfyf+UQ9inaAghFpTanKHfUhWzRo
w1LQFqAg+FU+wMEG1hHCYyREVnlMV+fnRptkv3tucl+4Zyj1Ik9RpnPyvdXsz66fNnMR5dph/E5t
Ki2szc3tINZ1S4olxqmCDDH5nxOer2slZNsFlLI0fyNfWWouVr5YshtbqBgV8zNtCTM9Kgo+du/K
oz9kaunngkDjIjVyB2zmDjOyfc71z+QIpYLYmw+HkhEHrcz7pyJuS3aE00ZCaDU0AXI0Ugl0smGy
wgY0WlK260q/XyTsMEFYWCrS2Sbs2kT1ODVydfKQuGS0zRN8YEpSJGn4rcvNuG7pj2I3MBvnwk2B
IvhJ5LqVegtwfHyOS3JGfQUfok/2mPM7bQgG4PH6Kc+p2/0ViUKFiwmy7itWvrlAcAAaDISX0f2u
EViHL086q4uxqAoEiKpD8CamnAhxkv3+Tf1LDCPAK1/CydxhJaR96lcxxbReD2XG4yaYtyVgfZJv
NByXLiVqapCt5Llm/Y+ND2eiA0php7aJXCASNU+EEpqllhJq4Cm0CYxxLkCGwCrWTEvv+HNUZmBk
zg2qiN8X9MlMz5Vuw8K6srvXiQonNgtMGJKY3m3MmnC+yNUkV6MFgPe4jyi4YIhzFOBkI2GiXClL
OR6vMqIW27l01tHS0+cLoIaN3RuhYDYC+pun3UyOmxlYB5T1y86Tyrpu1QS2T7crK0/ItCgmLi6F
l71/c5LGLSEP2yde1L28v6gu6gSV4nOOf9F0+haZHxwVxILStsv+LPDwbjm0qghx2P+qMHrUrHKb
zZHNOpy9oMe6oyYl9yQ7r3PERvY3nFNuCdrOawVPaTK18Xg6z/hmST/vwMBQC8hL+BPz/hy6JLyN
gH76ORViiFVYIZqQmFxPsLgAQGDCLmOwP95woJPDU4IoS1ZyKo8E8/BF64tuxuQtFFIPm10e2M+C
Z77+fXeggr9CVQi8w3gHG+OmPu+Oo2LhYIrUnSnZHX+02just/w17bawVTI90IFhlQTUde/g44yj
SPFBKAyHCaqY34NvzEvVJRjHS8SiYkyQYLDond+CHQ1nPHfjlbKi1/bD4tTH+iO5js30O3liD+RW
3rTU+yUjQFL5Zj3QTCJqj8cRlj68nYBiZAmNZ+yzTG5x7jyxRiD98cl6R500vSSMfFzvWSL9vfFk
0i5poyXDb/DwG4ClXfVgBCScwdZWdSCBCEKy8X48/oBSycDnB4ZZJ7cfYJu4XtmVieeUyA6WHMOF
yZl/L+5wOjgwpX9BvrllRJaLRN6jTXpLbAh04eeKySEBHkkhpOY38kCyiYFqjf4NddNMDY3oDVEa
1/kd7GksPzm9WyLfiDlZS5WZ8DhW4G17KAKO4i2d2AzlNiQy0cr59nHkf8S3T3bSm+s06N1+gZVj
zfktTI2Xg3wU3cBHzjjlGl5isr5yi4mN+Kly9YrA870qD578oCS7uDhB7XzKBIeksxeD45t+lt/K
HLuyKNdUClfDTXQsgtv0E95xIymzsQJVmlsq/3qskmsAGIty3xx/rebXMESBKMs6Bcn1ka/6/cvb
EI+SIdQiY60N77gVUVC1x3CizCqHKGuPAcpSIlYeqPnw4f7QxmL9IJmlAUDi/FobSHRw+KNlmbEN
o6khjlIK4XWKMWWQExID1gDTIoPzEVDFRHkgSv8bkY4aAxC/68D8/79I/AiskI79E0FOmI1EIPYd
hRy/Z0iWCGCgXRIgy1f2PGvO9u6+f6kHnY1ZTAXNSE2ryXT1aiNMqsW631axxEjC3ovH8knFbktF
DighchL4QfHGX0C9nh5ycdqMko7ftiiF8PBrTaCc7YwwCJAeDF2uQUuzYWpg8i36pXWe5HfOdzn+
BE/FBrNidnWh1Jh2WjRoTmrJ2Dy5BlT2qBfoK80eSxYRwxI32/pmUaE5Y6JPEJ3OXs4UyQSSZdYR
9x4pU4YGuw15czVYdffiU4Lp+yqnMcMf8UNjH+AZKiH4RjMym7ZEmgYI6BKdpNAnm9tocd1+yR8C
X+PJzkAzNrAALhsL2qoN+bfO3fqucNXIP8MV+QUiu96/j90HqfVLvOb+ndH1Haf7enuTsbIeySfG
+ppDK1fwURD8E3hLvAdTliIJZToSmkP575GSGhI1Wl8OL0TU/N4pMLpw4PoMhFtSMY557SAGUSgF
LEOqC/jXebDpPKLYF1d3pFOIwx9tEJ/1Fgx1yLrJXM9vyuu0a0p2hIlOqsfdftztrEQcFjTM5Xtp
xnvVM+/L3pgf8Jc/l5sS6zSVvMLozD+UU4tvPDvwzz/bQccia+kLDIAzaQayysFhliTtD6yfweGO
wYrslSWyQ8YdQk8dQulIH79bHdYfEfWCTHdqIBKQXchs/8kpx4+Kym9q2OksW6t2M2PSn95+PnZK
2O7Nq5Y/ioAVZoRRYWI1S41LoiUVYfH2IJuF4K2w9ig9pip4DUMKLDfRmrc511KAgnCikU/DhxV/
alwEncCMgcaXqSmibFprtOoQEvU4qJVgdLpGnYsC8KggtBnbgw860+tB+hc4f5fssYghQ6TnPdbG
rKK9q5mrS31aSpN+N/y7LP5Jv9l9STIDsaORXvjN90PuCFIH652GY6Di/AtEMKc6SxMGrJRsbrOF
yKNEb69vPj9FbWoE75163IqrMTHQBt41PixnEKQh7W6/VIMiOeRSW1PFhhDuzXfHwwXwz50KsZp5
WRcR5dA9gwrK+tirIlxf31M+li0hymg5WN4Zbi15A4aIztWwiA5Vz+SWH95hQzHEczqw9LO86kCK
rcvmGwCM4vzXV4QkFCTpUQQTtNOxjcBOM69k9/ZL9TwIBZu659yiZJgpBwPpZA1EW81qpMpfC57a
GqyIXuMB5cfh5zeRUBozIWkE3JWvlvjiiLkfc7Jw+oaD8FJO+OE43YwZ/+R7NUk9QWs4FnkOMMUw
AjGWDhH2OYhu8f34cM8KikaG2qsN4ss0YVhQ7A0EQG9pnIlw2azMSBpTNk2KT24xWQrGOVcwPekz
aiSIjpCDT8L10YFnUUmyzuHiMCO3DergfilsNRqmhFeE248nCNHTfCww0fn3yFfCpzvA5nPk00+T
gZitBg4uRsBMEqXgZ+BjBucL/rae2C3i/Iekng85S2H3cQOhHEUzB0iMAI/PAeQcH1ZqD6xqWUG9
HZ/7p69zEl2WUJv2HeKRj3h4GO35UFdjbGJKKP+uMxNpuAN5ArvzhXlC5LUmdWgGRk4MyiTfDtYs
usPTnQnpT4h+b951Tt0GYxOz9/I7vQuNP8Wb/PQZHTSyrbsnA/TP1hjNzBn27rXMJoQBhvgU7kAk
kIg14gc3Cj5p/4nlubBZ4t9kYXHcqovhsg6og4qeK8G33LCWfcgHYAn4jHFWyhv1T0ITDEnPsc91
w/3EQbZDU4Xk8fo3nELZKKcigsnZSvvPk7OnWL+xlWoEcKUC5vSFS4GXAycfnYOcPNICpXhGdGzO
IeBeWCjRYFzYstOzkVydl9P9DtfjH6AxM/XU+OXpOkzr5z5hlv5sUTRzduoozsltX3IFlAspetH/
MrCUBJk1ySKfTeNAq9f2zYO/waHRILe0OncQpUlAL5aKVEQN1ABd5ipjvmkSEvwCkUNONgf3WUmx
K47E8q8zBBcdwY4bBzhksBYaGQgbJurgcHNQokY5qqPOhqboWTohiEteI/S6QcMh7X7CPpEIQa0D
bTmIixXVQkSbZSoxReKzoJ2FzofCv/iX2SB+gk4D79ksSuv24XX7PpF1wGggj8fT6hf33XB2iRXO
vK107mGIgC+6vSbuhwz5EBO+5uv2SbMeoci/5HLSOToEDsMobtgdo0Tz22mmhHDQ4/ImnZaCF58h
bP4gluM2u+6+WDCJ1ON2IhMFPIHDkK57hemZuRCpGBf4qWaY/2Hc2snz2RhtrT/2e9BLU9ugxzEN
8zLBYLxg2r5DUrQuHG87RxWVkG0BLUac5HX2JB8B356VRtxck5XMreN/wgtcN5F9USvTh2cBqHRY
dKhFuOGbGVL0gc3iNDhp5IPyFxBQiqRREjHV+EKMZU+0yrw/ESHfErD3plpCXG3VH/fqDM8UqbUK
ApHrSnMF1iQ80Tqboqd1WP0ZAGDvKfdyMhGGjH1MIqRZInBQNtUTBU0IUC4TStgHwDnRY6Y7r6XQ
5n1YRjLSTEvfCBvClQUUkdmFSyLvCn8eKo2hr9AQHKmSb7S0DoNfGevUKxkn7We8YOPZP7Y9s035
FAsuaAdzEVc5m8ZtYN6/1mABUg5eGtQhYm8MO2VE3rzEm0Kyl/MmghuzILfRGTBfFu/IY5tyZyKl
xMe7vKzlJD2jKAQyNhFtUFSkTPzBqWahzQ6P2skoYaFHSBFISgFqXUetQ/D0lI+awAmPsGL+1fGy
RQ6LURDcaWjyVKT+93cAN89hIK3QdCG1IVFOYDpGcqHCSexP5VZH5VdZKPvESSjy71zWpnwqk42c
BrRQ+j3Oztwpw08AnzPLgiegiWF/ApTDv3TWEfTGWzNhnbmGRqDiZi7NqDspI6GtMxFZQHCAjxDd
gq5w0RLRylqLGJDiDkcO++0LMpXbFuW2xBODwEHFJjpIhh9LEd28Ms/nmt88X44RL5n1P91dgwEW
o+AA2M3UeMXQuvFyzm4JcgS47psFVSLNPiN0ay/ALRb+2oI66WblkUYqJutIVEBoXss4M3EZxMGc
g++CbGQStYmlRnC8ErVHkOQeBCUOCiSy/C8yWt7WY17zT5/gEhGosn8dDYbVh4fk0BJHriksZ6yG
vNDAkY0lreB4WoBWMbpOW2LYCOvZXJLUfc3w1vy2IQkO2+euwDTGuX0cwxXPvvxmrIdHkYLbLtJI
WckHoU2y+Px/r4iZve+JxIqM1AiW/htdNIhFTRoxZ4zvsDaYHpIBFwSZJ7WQK8dkRLCYDjafFwoW
E4Vks+PrxMrnZib9M5M9WIt3RxdV2hwbX8t9gIRxeJMqCvXrtJOHtSLYaVYHLNxgz/8SrFGl0NcZ
QnuwHzQ8uphNzWo3mHMm02gwQPogbBU/Ks0pUEy0dHDBpag4+zmoEQqf4LPBcMTTZj3n/IzTuz0O
5IhA3rBdETUH/qXf7O4roiG00n6fYO6yWNnzSKTWJ5R84TwR3XZfBiln+x2zIBUD5+W90aGgLMpR
mFx/kGXJwCEztoZ+flLO43O3L7lWmKX2zV5aPnfVHjk5QmMtktrk5Y3PINDBUDYNlDRkp3JlCscX
SsghJ8/dPPKhwszQM3sP4J44FZQlv6duVlj+/0HlZZhGIiog0s4aqmau39JOLaTsavLdyzHxD1ZO
rI8COgpCPn1DYOmL/5/sAjNoj6apd/mIrn9iXm0ipAkgzHOBM3QEEfHF02fRr578OWOrm/ZuGvHj
pw7a0hco0McjeCsoQ+TV6uIXmT4bXA/AwFOzR7yLHpsNz2X9/+KS4MVWLP2AEnWll2xtQuUj0+yA
M2Hy2NYmbAulHaSSMCrJ4kcQhQniLeOiGbJncHs9Y50AlCceb1L9TQUUzB5OGzbjiBULMTN5AYjX
yg2gnxHzi7HGoQ0W0FRnXWZq8Nro80t03WAc4Ug1e+81hQoQdk3YLy753FKsIU+B+wpVwBMqMwnL
vNp8ITBSd1cXj4jmIweb8kXfydtmNPbIhnb1rQCYcVwHQxeohi34s82dfAelYZUDcA3+K+GXkYKk
f59nyx4Bm+No99VTu0NQz4l+d2G22M0W7aJ3h6fLCgwPNU8RafxYIlZRRDEL3Av45Q2re7NrIclv
qdLdIXOgCeTyo7+t4g8eSYJdIBYKpSYTAesdOyYRWmSEqHigsVfe/ygZYHCbyUtiTTqABWwpAKEs
+RLSEcXMAnDc78hJZYsFuNlzyg0hMV/QqVzdqLyomzgLxwUTBpvxEaCqAE+mu3rBv8LP71M4c9vy
DxTqCLb8YQLKQljKnUVAwssuw/7rpCCy5Eb1pBuQC30zx+sR7xfAZNRiiMTgXATPmEOdW/DyC+/v
vK0BSMEnVCiuylYnvha3PXIuEn6wlhd35EiQNBV3UMUKdmA05PgWABlX+cPkhVw+kA6c/iPpvJaU
RbcwfEVUIQbglBwUwYT2iWUEjIgE9ern+f6p2XvXnpnuv234wlrveoM045T/pDTEMGeBDTVtDLGv
hlin2U98kpNngg4cZl5DSegVXs0zYR9t9PUblkFMkriLqO2fU9bdhVBuUGhNryZMZA/FAxR2sswt
Nfg62N2Dad8ZSWhnlQw68dF70YclOIKufO8MFbELwzX4YwBf/5xvfpgFMFErEok5M5vVHhibn9no
oMisKdnwAbf6+FJCzaJ0yo27iRrYWEYt13KZHpjmn0ahPBYWj1y6HNVvf/yyUI20tuCk7vUNWq6d
rQ8Nlcmv7L4P+h/M0y21ZYv/MK09Gxvr9HXDRa0sepwKtCfceSDs2hwMwIbDEvVjMe34TStoZ8QM
wmxe1vzmUFqlvvMxNw9ziW8zs2/Uh3erWACyM7YSbiWXFdJj3l3vTJKqMP1AVUf6iYPZZ3w/gttE
W6gi23mGdfQLIFux7lNAYYgYn0BKINKISBY4LvA+icQsD42xBPQpId7VZ6YDNJCQuYbm+H8Yb3cl
aWJ4+qL07W/k2gDL5pSUcJECPqJdJKYJRfuT1G9hYXsW/s5DJlgwmKksObn7uOKJlCcpac8crJAJ
oZMsl2BSpDK4AuO4MkxjBZCiLDxIrfhjF8frkaAruyAnSXJyF3iDR5Of+5F8pP52D6QokP4ydDF3
+Ypguyu+HZUj49z08JmSuKXZwqGFng1NijEFjQbiogRGQ/zyLmPm7cI4jDktAsQR/S/6JJTSxC6g
yZnKM7qdebnE+1Qw+mHAtPbDGzKVRRnNe2Sog8yHrkIJwRimUHXt15q5gl8Z5wuebChg4fvKkLbx
EcbQF1mMXSyw0uFcJjjPnOfIZSHAJL/oSa2AwtWpCecY+gzs+FORlC5RbvIewAloSYHPEVE0HKrE
0Mo49xdc9/3ky5p6TpFx+9+DRD62iMAqLHSUiy5ZiQAVmSxEPNZyDBIkfKAxrdkIxSrDEdBC3gdj
cvfMqxBZQQAAUJG+oQwBqDC3i1/EeAm06mnhf3rE5ffwY+lDwgMxWTTB9oafCsJrG3Twtvuud+eR
PYhYxrCVyqv/2LXnHaxv4uigqFtCk8Mcs9k0SDhBMdx4ZsfUsI5Ghi40ORw8bpDhIMKgmx44F/hZ
s8uMzCIzS/FYJOmpMebIAX0ad18Yxd7j1+ZiNzhcQLrUWPgjWx3vshgH7KCcaeBiN5MZImFwyIZH
YCkSjFSc+wm6eNre/GdXKz3gx8M6wPAAQVcbtsZM0JOkRCfrnrFGoMfkqaDU/hpBALaP+BrQ2hq5
nR2+VpcF/tkXIWDhj8ZOy14BB+EwgCaLKDJYC2nuCVvij4ExRGXYzQI3mX+swjt2j+34ax7xy2Bk
igPycYjnh2IiSLfmI2SXMv7meAf4b/vI23CRirhSD7elQYDx3PfMrHqJEwSgMigRlniRoNl92HwS
34ORIhY53E0Uv1xZr52I+xCWm0Q+wdDHQMYHoDDzllkV5KMApzOTXoSR922B9wAs5g4PE/qyPAbj
2GGUuNYQTUMGgJkon9XKkm4iy2ZLIqpoGxvmgpgoEziBhK12ejG/HAMfSwiA7Y4JqrrGCkp2r/uv
p8ek97nDeW9KrkF0rskDFvOXr7GibeP6Y2YDU8RcMfs5Y0fWW9c4m3SwRbeuPl2vcbbgh5rr8HH4
bIAeOsMM30Kmq7xDL9lSp7MDS+w3Gy8x4Sx50gAci0l2ohO39/T6PaaPoRXKkWd0/6KYWSDIMm8e
zgaTO6+NiDZjJIlIzeIxyfBBka2CB89t73k5FGbKFE5fzjtDSFOGLPAXQImveWwTPMbRw+Mgf3Gf
4flNfjCWXgBHeBTxcW7Bk+f9M7rcVc8gnn2zBs+6kyc8go5MfKn/FlcNH7tE2mHDFxA64YvXrn4r
lLXJIIWhSw/1tl4xsFWg4CuRokCWPQDNy1KClp0y/dzd+fH45wgXpiYceKM3e6tAqM+SCr//tO9s
UFw1fvNjHkj0fzARHwdIVPJNqDkeyGy/RgbTisPJO47wbPptfthtQGEVzFcd2yRgf6JvAYr3T0fe
grL3XTRqnbVDN2UVaMu0SYOBO/cCfAj2MljwrltB6mpjxFwTfVeC8hB7tGv9r5iAXeGCIO4HVcAs
MfrEEAFiPDgxRCcob0M06hsVg26RFYMXMix9d12KGGcYR8w3P3gtNCLPy1GOwv6TUryFEvU0M24V
SJkwXBYA79KmmvACPhzEW/txYHaDddp3jk0a8YERrHIqXWY424/DiOBX+BDVNYMKHgGC8cR7n45n
iWcYyeeTl6NBxdtkG6QcS/10oYynaqSTc6A552GlWT/MqoBqFjIL4hGgbqFnxX3gGSsYbIoDAxOJ
DPFGu+rG1ayZaumHWWHhVAOjp2G0QHZ1iOLp2Pnt3yUEFR9CwO25D24roVoRHYbgG0YpPELcACDp
tdiLSckNVy0HcTtjre20XEGUN+tAuJ3QVXNPyr4YNuuJ5G5rnGXDQevKhV3/IXLC6wZknee9Hbg3
9GSeAkl1CMMVVL3Zk9YKG3RIFDMLGKD25Qxag1pBXpdkOjaxynAEPeMSw0oQeaQoXwzqeaPo5nNj
QFOSmJ6JNMsfYpktFyAGTM+tFwRcvIw/Z90dOFWE8dpkmHBD8uh4Iy4ccyC8i0fgNCkX0BUqWBHB
k2kUji+vFDtu92IYyMuRhYCDPrFigXPKP30SLwyr/EXAe8vc6+VgFQFgkTx5aJdZsWjwGsVM5AyV
uJyRQsF1PuFyFl8LD5r4K3jkd26+HsKYDpxh8l004+30y7wOtR+3fcqhAuQnpOrMGJeYh1EWfo/9
RHAU5g1EQZaTZhY+fSRMFQsu6oCLf51H3QGtBSkd5Kx4SAqV+X1otpQq4WXVOKoN2VSRhMOl3BKB
SZPw2ON1SY0FVSf4hTB5ILmAzqTPJXzVbmQOiw3z2G18nzCoR46iIQhHgsf89jvBoVdGaIv0xAYL
UQIVeSWjKOFByzhza2VD68O4kfuFwqq0tNOgdu6/Zf9uvmbV4m+iMSp7i82rJSB5HPvP3ZsF4BC/
TgWbfKjl8ZtkoLc1cEck3cAYEaD0Qb0VNVDrnAISJ1kIi3fyClqgI5T+XJjcIRnj+spSaSzWQH/c
IS/sWrEEg6bztnokyT2MatoXqAr9nYe3MWFk2Gp5JWrr3yLHicjl+8rFIMAo2n4ZztBY8wueMeHG
NKtdi2SP9ZoTDEqZiQdFzeXk9ud8amKvHKxxEgXiINkX7tWrF5fjr3GvYGsRunrlzCcrvA5AFRgv
xID29ApoL9FmMBCFQQtsDnuyD/RUze8J6VKeDAQtxnXy/E2qEqM5vCZacFu+ya0BRCYD8zdu3M7N
6AMjxEEBEDHevLd5bz/0crgtRxVxOl5kMNl5hmjaO/dFX0Ri1hvZOZxWn2uaP/Eyxec4qfwaM+Hs
BNgEjemINqmaNgkU1H5Nz2U8kxt+zBBPhh5AJiiw5n9CbQdiMRCY3Z0mETbowEbkFD13GsfplUxs
RqlEGFisvCsOTH2cOnAw+suZoq673ec4DPkC3uNJY2+5RKi5jyM/65XAf8KBflZCYPvQcIFzSoLn
Cxo56DmCYWVfIWJF1K1DxKnUbbVhfBhz8zQBFcbypt6Dg/N3NGRffVXSWAzNu/v+g5cspT1Od853
XB5sDrKVGtygpefhffELtlMYFksYT3MFd4La3LYmmN2rtp4fF9sF/iBIsTZs3I/1hyGeTyuNc++V
FcMKACMowvvs6o12D/R8CNnAZ6GOUAbdHN6vUNRjfi40d5ydKS23OcWpecFw3RidMIgylcVvVjHa
q81mXgo7Q0Naod1k9hxTAsQv5zHp767Oe88TX/DL/4mMnyduvIxYmAwpJr7MRCn3jNkJO40rCZbI
YpyKeQ2MCulEs8v1LXuMrLitXimB2BvMEfHV75kp1lin0Zj415HZQ3rw74MS7YUtBBQbWOUMjwbT
HpJUJNRuuRqqZnkWwxr8nhCW6/GOfsOqYamD2zSCnoiHLIJieql0p3g7LlLw9S3hvFufgdO0tha6
za+ANF1osnEg5uLEXT2UxgCLoLj0tWtiFQiVt/RNhPaWn0K7DB9pekkCEtz6EewPSygEFAvztjhh
FpoHBC/Yz8Vjpyb0OXxD6ADkYC0IleHjAUqhK10DVaaCPPGj7pdcMzCDu1PMZarp93jMNctbiiX0
+WntpWgCluUfqh9orywaNRGpR42423GyogjnDtbE7NVkBvn0egia0LOSOhj1iK142lJ4Y64pjcn8
+Gd9X29arvwTJpgBiTYT6TiEkAX23wmy2OhthLTMObS+P2kOlhsKnDmLkO+8bYQNbmdYHu0HSsTO
xqiyqUR5OaWqJNIGi6n2Z+RwVYl/vQdqb/KCCQhk17gVyglwGe6ln5lRWDFKAsuQ7C9yBcXqlyvs
rZ7jJ96bgL+cNQX8LdkGwn6kwpBR2Aai6eduA2fkssSK6IKPVRkpayae+kRavteIaPGAGjBdjNqg
xhG4sgGYfzT30AU6VL1WT2XWcD+xsW/Te7IA45kAo7hwk7aLqu+NVFtXoXCwS+7J3V7Itg5expiG
OWacH6+2yhQCD/cxZzTZVx4TYOcZXCH7Uv6iuYQRwL+YA0tNOrcfYi59HI5hwnbwXt7WKfsDfmUl
fKOfUab59A7DlQuK5Hk/d3B2xd75A0yEkQtsVwSPloYMF04Z4xQx9HiaMaQwtnJmdyDdLB6YYBB3
EGRCvFty4cFPgpaE9xKdKGxlk2KR8K1oy5xKO2690Tw/890TWD309sB0pBxydIBK6JHGN8RMfE0Y
YdGQeU38NP8weuSnnvSJMj3QOPzps7sNfH9q9/fTg2RDUCm3SLJATIMxQYmvE9oVgKyL40M3uZ6U
De/vFnIuM2zRFswBaKpMymtmjheNgZBAroi4f6ApHDD2BpRC2bLDoc18zDpQe+g2JBUNk6uP9vx3
vsxgm943sc5N9UEpgkMHqeFfYqag40MeYBheJwVMq4IB99urWPPKhT/1/c8nj5+U25/NuYY5AydB
pQQJehDayhMkLVp3B4U1l7t9uH7waTOZGGz67nCmY9hK4zB9Ok/q7NuSowJhLYfnMnOacF4bnjbr
b9h/D3dT+IShUbtvNObM+ARcJvOPDaxmcscNzRP5K7YGpZFqwTzJnLa6ENtgCwJWQNgU0ZxLlLbo
Mq/ju2/swcOc99+L97LgZBTFDrMoS+U4b1zcXf6lV//s9xxDthkMLNqgMTcDOBNHFKlo9NoXgxKZ
qfKynD/dOCUUGMvXm9csPiskOBH2coh+JL+hkh3DH2ENWqC7AWQPpOvkWOQ2Yru7MYcb5UPXSCBd
xQU3x072IupA1iLGqiDeo3GaG68weC6ERyTBRhPcPXTCSyCMBkSS8ry+xpg3zi/f+NitgAEJCZT1
phD6vzFEi3PghvpDPAJmCeCJioV3Twu5x6F3esUrStSAmFRbJ3KG+EOENKnx1S9Y1MWAfH1lpPuZ
DgBB+syrgKjgpkB4EU1r0Pn3OLN6GywaOPuee/wIfziBXWxtfz/cPIVChiYHsSYmwAq98n1uR5kR
X81/kNZVsbLrWP35lNefIPMFsCcZeWmLMoVxlgLwTpFzdwfx9fQonOx0nSBpYSKxUY5vil8JDJpn
Z71rq6bLhInWjVOQ/Q3iFbcgcBRInyvkqNtNETIifKR91QHUvTvcncQQIfT5GyyEaZVmcDUBYDah
OZZ2dIBE9pokwRnDheBsFFDNnqDghJd5VB+M34ZRCbjHzA7zZlaCK0G8Uw5cl1j2bbbeRu8bc6H8
wT9JhZUn2actcXofmzDB4DndubnFWzQ2yJhBky5c24fHPJ8zn7Fq28/Avy9g1gyPwxYWR7snaz0c
zkZACZ8/SFD6ClhBZKxzAu8FRYQJtb1Ld6Jp+RulGxRhE+qvnmLfP6Y8kUemP83Nzr17CJUoJC18
8uEQcm2FF+8BXvlyIGFgl2O8CFfbYlKtjCWXf8XO5YQKINEbhGtC8QDTSjng3IIqWpyt1O6A5S/i
JbiCiMTbVfacpdAZtrrkSTNGDDA2GavHxkw2D/YlozO+UGQviAjAsbirc4+4bKEq/0DxekyWaR3d
hGmpDby6RsTZszXgvzWYnT1czDkGYF85RLuwcrfHjxmV5hJSGO7QKjrsNLj7/9CwMGocMNWKSPb9
BXecf9A4aToAb6qle5cJN3cEHLgPSLGwkbKV4cPDio0z7L3vH0vgWCQ6PBqi4bB3tj+wvWneesGG
ED/RNJ9f1qGkzWK/MsVlUNk4pFtBJ5XiS7KjCmGEwHYezx+nec8MYAmnAsKKtJzNGWRW/3jB2vo2
ecCq1xNioZD1gF4gQfw6b6uh1RMMDsiN/F7mlu9RJ5CG6jAVljFg/PaZbQeWKtAJ7GG06InUWfeU
WS6MJaNlQuVmQf0i/i5+j0VJLAYVB1Y/1dXIb1Nce2CJn9hBXB+3E28N05GrBdOT58WqjiDEANvn
pcOCksAsNlf30DK2+RlxY90iKWhdcQYBFSA5edgcmCbF4AKRkFtyjnNIoDb0OAZ/pzG8T2aazow7
ihgR+jSkywLyI+tTsg+cfUTSQpW5ukRni5lw1O1ZhQbwJ6d933398y1by6LLYXgacs5BBzMCOGRB
/AhTLOACiGhc86DfkcR09EfnW4cttoqy9Vp8YxU2xJCx4sXYod3bMDV3aLvpqnPnBCm+NlKFGcOO
05QjYlcZhx4/RGaBw5j2rnwAceufSEjjk/wM7tEDz493zG4AG8Uwx9tyIv/MjWkOShbK0IyHKBUm
sIDFENGFpMheZ+wBvGUU0+hqpljtCG8+hDQ8RxBqY8aX/UyxD69+vP/MS/yY8Eji70vThlkJkRlM
2YhfXFSHnjk+3RGnZpgpFahrT/1Awao9wtrZxjLdlRfVEotKdlvsz07QwBHw97k2e5xzXz4ghAX6
irCEYE2PAG0cYsE+4yAyovNzivzViDVjRrHD1lacmvn3e/NzbeD+N6yuDYpSmFEbGvrwux+ELb7s
WLabmCy0E2oz6IUK2BeltdmNu4W+yoPOEznRZYaa477CAZuwrn8BhTicgMKjMuOZtTNGz4aWtks4
fqGGioi2Gx2CJcjgunVm0hrjIk93kOK2ZosrKBca5YCQ6sM7UDlHWIgOKhW2/LFYXXfvlykytiCr
IiwmtRAE/3cGjUR8/0zzIPpFsHHAhbA9BF0DK2dlnh8RFBdbnDgvZtTf1VsiwwVWHFyengXehPKG
T1WCvNga0OPtREYBhYQOiQQwmaHSv3AF3dfj714YycPSHPqlRcQIVr2Mkh2Qh69w+8ZVkghHxe3N
NXNEfhTMc1v12c+Trf20603mQJn+EVsyLeKON4SXDa73aBr+5YDiYcg4Ao8lZhdqDJ3SHSC65syh
S/Mxvxh/Fxf7hyibTzRwrR9RrN5rBQnLf8NOzLk4+qa0kUOo8n+D9D0eIliGLkkQKF6dmOHTE+Pm
orBoJYs7D27yZWSuEFH0rBGOYC86/8IbrQoPL+cgW0EMYzZ2gMPMkJRAtxuxkvmSE4RBzc2c/8jS
XbxwMKipx3jMfKTk5n2I6tryc+WUK2GCCawpzXPzbxToU1KA3MrCz3vS8FLg4nrb8D0fYPbBV9WO
Ndm6QES4LQJwoI/8kmXy8Alc5F3RH5lElH4I7chhomKvf/gdetPRpEVzzmSxO7a0XCObwM2zsE6m
ZuOx4hAfN6tsVv8fsx0IhwB8N0z6MZv0kC+NvJHQ8hjFrNm9VkQJXSESCTUmcUiRnKgGhjGuoJWT
A7fS4KcigYMVB5uPzOSAfCeIXY9FRQPNfKJekF42JZCAWOFugb/66Z8nyM1cMXLmvyL4g9keyEx+
/IylKQBZ2A/hMQFaY6bVWisCDGcArg7BHvxFge9++frHogckNaPxg1zKg9ix/oPRmWnMvCYprQjh
0uBu2szPYTH7OO1CC2SbVHbG/sezSB8n4ZNf+ec8sJpGCGshjrUzvgsQ1c52z5WAzaAmrsrxaOg8
o2ZWI0gBqEDUgcbT+5qMoaDswY4zjjImDhe35wvyeB3D1ENHRNTJCjsH7wXS7lZrbfLwM6zqke7h
L/ITObQ8ZxW7w3KThcqSJDaGVQRgJS0jOzlYdd6KRgIDcSzKUHbhhCj00FuX+QdgN0FOdOrZngu7
fxRz0Ob4xAn7kFkrxT1CrzchDHnC0GvIsA5oebc7IhC1Og7iHlf7A0w3h5b9tvmNN5o7coW8s4H4
Mkp6YJE/HMzX2/NdxP042911f2GztPgfURuL4Hbib3PvEpJoSCGMUa2DyyqRKSopo4LN/Zz9rNXx
2Nm8KIQkGmNkzAnRZqhY5Q9E2g5ZgOyUs+L+yNqz1XUOQcYtdvVB+WfuvWVPKO7joC+uKmYf9xSE
AtxAppDrc7AtGb/M5eBqcLxydiVY4NJjQKoW/DbYcWFnrDAm8hEza2dCgmyhClXtEzUdtMnHWBjx
dORKDTxceZknZLqh4UovcjyblQTnwTyqBumg/OEAggOWhjAMPyPuMHY5xT9jV2asoqBb5zFpoeaR
bO1gj5pszFPGyKY6iBOs4+/5WtwUFqMl+AZtUWbB9IL11IM86AgevbNdDkGaF9e9HCVk7hWURyig
GfWBJHrXnvlWDUzZ9DGzlibs9hnzh+8Nf5rV0DqGIVHCGOCSDcCoVzN7WJnwsJoQo7PH5APDEVQn
fe3JBkeqToRJemf7ul8Gkw/WCvZnc/J/NaTxfkWc8Df4bq0LLRJkOt2RIAkMoqKEucOa94vRRJaN
urEelEy06E9f69n8nOzpPxU7uzhQELE2qr8B4QaDtzD52f6s6moNFYdRyn3aA5krnT5MC5oNLuqW
mDKLGl+7EvVkywsdNaZs96mQUHWBBcDBfLYo7c2WbGDGbpzF8Hc5Bg4FihGkwB/j/odlKRXKD3kS
VplI03aC8pFTYeKw4+QPFn5fmEdXWEPoM1FBv2jB6AEhWE9GOAy/QcpgkQhLkvPWaTb/aN6QX+ZY
SZikZHklRIwDDD8IhkxuxV8YafCOEgH7cfPjEPQ1gFwlOw1K+vqXLVYWRRUhDbx7FEdW/jLgz0hw
06nojJoCum+e0VRz07DSftYfY9V5n2s2T7IpQxafuBaDtcYFQCQGDBaM/BoC+BrSgUczNW64HGDM
2Q/KHKGh0EmqSXrAEosSj41lL37uh2KZ2YQ8QVHGnM0Sp9MWUfEPdJlbHSAAFRVxk3BQj7SzJSP3
kbfV7Qt9DimWjKSpr77Ce+eHvmBy2Xq4wfwwx/73H7WeNCBiPqePWljt1rvUmycitXr1VucFeOXm
UVvVaHxhzEOAEHSTgdVDEoYsa0PicScbFyQSNNYDvy+iTXKOswEMz49fjewR+X32Dbq7ttnWFnga
WSzMnlDPnjKWeZ2Us27cP79iEEPc21/TEkN6gLyM+a8yrqKvYnEJDzGxOQ8OY0ru7+Lt95Aq5Mgq
mMkKQRBPntHwey44JFd8qdQAWp9w3By6OX7ud+oKtsCYmQqXZjPnyrIpxxzy6Q3aqQdXNQR45vo8
ZK6Ogfe+ighdvC2pNPu79/FKEBEfzK2o6XjJIvaL3p3PCdRrHClrHn4J+85InhZoC/EJQKbrC+bf
SCBQGdNalgeYQwzUA2ZvHP9MXDXdPJK3QoJtKnCPl0NJsb9Pv2+zuDhKOAYooAiisKabWvxsXBIG
lK1lcI9z7/6mlZGtz6k97XDOhJbmZiz8bt6DOWRDovsrrTOesDCqVpjrUBiiOzDQsp+JeySh4ssN
DO/phVYdGs5fB3flIXSHSM0QUCm8OsXueypwibWmIOySzJHw+66TCo8sQekS9ACQGf6XSo/WSV4r
Tg+aQw42iWupwkQYDHyDQ4bdePLsudfFPhbMsI/5md3Y7Rm7GEoEgU+yxa814cDrjO0aZw3hd5tx
IvDlIpoYBQkud1Q3PDzuluBzuO4uBDhcBOenWgvErz4LsJgCiZr+kgDuMGMn1jP+OOKXIW30MU7E
naWL7GtrsPr+TIxWVF64NK+5RRuA3cviupIDcZ2rWGFc98O429/j/pk0KYegdysBUIRBXi5VJgok
d1UTLDevB+zRJvjL8OJ1a46tVETnah2VwJszPR+sxZ0tWZqQS9HVho1N0WkecdtbFcd2xmiW2tf8
uBr5hgiNAh04/ffH5JfTn0tCDFbav14gbW3AUfPOwCBFVsOjjtowBtzlOEXck3usMhokfr6iengV
4Yy2ZWXFBwU/Yz2ZqeGCbL5Ztqln8rjP/Q4kA0jCWoSngumWQXIDOq6tIM4V6Ilx9fVevmL1OMGZ
Y2EKwrhDNtIyHN8PTycPRhR4qnGj36EvLQEyh6IcFe5NuwuaMYLJrQq3icYQFVQeC8crGDcOEaMz
uM5YH/ZSymXWKTQdIpeQc8wy/PiIcfo4A/xZaHGF+q9eW57Nb4Jv97MHEQ+pMLSlPoLzsWCAbE3C
EqQNoiaiJGdNWk5onlQqP4oBVnZFyXs+IjZgWs4ZgQ6s72OjAQrsYPxELhAxYYCrvUQQB+gY8P2/
4yIlsKPir+ZKAOZBk8ecaa2s0TWi27m4mKGHhFMCIQz+sQl4QvA56ckBinGRen1dZMmtwN8FJinY
iHe274B2OqDUCVSxuIVfagNTsfp31qN9sF52SXk9hcran1LuIF+Ojg1UWWbLjAEcYgkZCgAP8jwx
J/Sa/RVHolBO6MucFbGKQKCCYAPSTfspvLuoe+xyPFzTauSC7L5DioQSbIo9vPedo5xzjoLsIkPb
Ua0KBZu4ZHeC+4K0L7qMtSUNRkBbY+1K7PfcjHg+4uqX5Es8zS+nUDt7GP1JC3Al0TPrCTABVFke
GljDm9GW8G4CqBZkcxw4ETVgvcUSyqYXYu/zgGLrzMA9qazz1+qdiwWNH8M3nPxRqdF+Gqh2M2TD
P7A7OYQGY2Pwpk36uhDH61Mcoo6i1zhCqXr4yGquQL0rnC+AJQFE8UmBFXZBwY7l3Gj2pujaF3Ne
FD6NZFAd/9miwBeHRGrhlgU6y8zTHGHTE2lMXKkIMQEHhIV1JB5HExSrEcGGDaHcROo6Z+hcB84t
RFc9hOVg5wVKuSdmLNWTpKpmFeKIx2VmAARavfnALX1BemMZLnHv5f0J6SxlWTa/Tci8pnznHPDL
FOK0M3AG442CTnmw/tk3uvl+Z5yJQkIvnjm4HVGBE04tbjzkz6506CBBfxxRECMsDnE6t0C8m7S/
GUQUemN4dNdZC4OclspVGTRzAsVfGn0kmX37hdk9GvUWu375QiRFdaqXiEV9MmXZJtsZPFgItoLX
DqiFmpGQL9KWl5WbHS5JThVgKOnNfsW95TaVRhBfMHMJsDcnzmXKAgC/GxJIIJL2CjAKq8A0Hnjl
Xgrn3k1hddyyGocpGtxEXWAylDZ7XInDHyAjPZBZgdZtD0zAIR+ZTWnlDMlPyDS/lEkJ1zw10Ncd
8b6DLO1oy1SCGHIST7ia6XJ+B+4IF4qVjW7QLZeSo0xeJPpgutRM4ZxJFKIQlhJx+ZDSSOo9QHdf
bExctbNxNhEEleMHCJFVKCAWvohn+/WKKVZ97Kto2xPeTLBhRlaxJGrC6Y1zmKuIiYA+dDf9YVWQ
MREsqDQxQkSeBNckaPcxzBrFYywCSx65Y1DZ4vLGVIG4dWnR7OlDqE4FkwBbOCaC4J6GZHSrj4+x
ExQZvKejRmgDVcrQGiMQTNNhAWacAy/n6qAKxdSJixnbJFAH6kPdh9OlQO1ARxyDPhJeRgtBBBrb
hQA+HBHsfi7EIJcz2omRj9FKBRlEp2oNmONfgyvjF8VxRQbozztpxgfIMX2an/mpFtpRsjA4YcFi
SYPYksYgjCA1QB5MDA0ZEhRcBAne+dVtwaDLGSU7/dmBQBH2RIbPJt3BdQ3n4e9h68F3rDmKB9UV
upF5IyToE92ifFeQXkSKsJGdOHjB3FUqZefJsdcdCMAQD4vJxWg8mHcZ4zb+MdQoS7fvS9VWKAMv
0cfugB/r5GpxY2NPeY3x/SwYbZScurz2DrWAbqfjETE/GsyC4WqAVKiKmFc5tER4C78cVGQBXYwY
KpLveHMHM25AnMUTikuK1N2SWYCt82sCqsLXR5F1EFwCEXgy8HAtqMI8qhhqrKFhDYPHTMS8kQSD
J0SsAD6i9h2/jje7nDBNhxrInjSDT7BhMMwAyfsu5JCiQ2FkTV4gFtozmlLg+BEcWc54k6Oiz5xr
IYYQrYVJF5pr54cKRDEbcygE3h1XxCDS7HMH7/YeDiav8yDpyO1iwo6wEmhnLXIJCHUOKoLLJW84
7ZgxtiKZuqRZhDt8AQonpQ+QU5l94hpDNStLJdodUccgnMUP4EU0Yre7sdeZVMrAAcW5djgSuzFV
3RhO/R7QlUpdHOxoHG0JoxY6YPjyzPQNHIK4wPvxm2y+YoXKnGzaBb5eCNQokZYZhA0ERHaP323b
wWISbCCKlDlRzosGgKTDo7REvfxZNBQ2LqzwuIfvfx5fMag3mI7RT4ybpMPz6o8ONlVsKL6CJgO8
DywAPnaPhvj4vJcYED3m3LyYJYN7jpbZrmKU/MJ5XdnrVo2Qi5jccs3BtddjeX+bvDzJK1YZDFsg
URgtgKV6eIWtD51CNbSnje/uQ7UfAG89G0/yN5AicAinL1N29NZIq9MtiPJCZdwCL0oE/F2W66mQ
U/EOtM3P6KV/772K4z6b9+vBCgeL59XySXjUcLyxSHjM+lmAHz1E4ac8Aw2gzc9KsmKNrApkNu/f
c865256qEx6+yzuEgp6Nnv1Oua841UmIrBl7kviz+/LAEoLFuOTgUkBWdF+0UvhvM1tqNyouChjD
9ibFgywxyve3r/MoeYncR7tM2MoUtL2RhuwV9iPkjzzKFs/FQDH6Z8X6LO+8UIvdO6T70ZMHQDbi
bksQI3ESWUBaBexvo44uZpdBUwlp6q5H2KTwRQl33Jo6T1548SajfTPF9aQ3QSQ+rQlXxxs9vm6N
bCNBxeRzVPjQrbDa9fvLQYhOf+BpwrfA7DEBdfiBb7+aVSOrD2UCg7fZkFJigUUw9JwYR1tG6lCZ
pSC4b4DvbXYfQnFEBu2pdEnaaZc4tUCaOQ1pbpM75ADpfJt10wGB6NN6ds6DdgI0P4P+SZWOiXEP
x7PKZvRb3SBOdVa20TASbqBuN0HVNzWeLxWqR6ZCoHHmsEogFmRzafGYIF14c7BOoOg3SP5xaU46
Dy2N/TnnkQgKFDMAJt5cbWJaCcd4Kk2f9ocU9x4nwVXAjLU1udHKyGzP6WWCFgMR1PgHysBniN/x
gJHchV/YkImPfIUyFwvOroKKJvkiwewWyOmXKZh18TCph/iAfxFIMigczfHXw4SCx8zBxuK84sJR
WNw8o+hfuCaUvdp6j6x2ox9bAASK82iL78jxHn8ggjXwonMcxK16ybzYrvZC8AeUg6X4hPqaJLZi
+k1H+8qFWtS6AxykOVRad7T/pluGEpInOVuOACUUmVSw2dMtjxTnFeycqX0yEyQKFAm7ek/2lLR2
uyNWw8Te5W/WOXnAYIqChwJEYomahvHe9OkLl+PiiMTAYmKXmac75zuTTlhXvHgAqA310PyVagzd
PXX8GKtTcGII5xeAfN7ih5gUrlguZkpbTCPNt0eu1qJytn8YSHvYbT9ON5dOGZvVDPcunsdb+OcO
kaO3FsBhaTEFGrLjduXqS3F6hURo8IC0NXQXnk4Dm2LgKGPFue0+sPXQFEUDfHiEGEnfbGd0638s
eYLu7tOWeRRDmwni+KXG4Vv6fzBUH4svmIaYQqlBFpcRhOlQvNrhRiCet7iNR9hse0NRek7ZeRLW
JgzMgaIFhsD/w9LXHp7ExAbsEz8PFocOUHEJqVvTz6lOBg5YhGA01oFy5ALnLAHfhnCyWeKBJYhL
6ZCPC5Ua+n5ttGcRD/JcfnQMK7m12Zyg0U+nXsJUhptySwS55w06I2LI+nEGH4IDgqfImUFwFoQd
yOK7BuWB8i+puvfXS4Y2pqJLobLGsI3p5wqVNTs34y7CuMWWjgB2Y3VOJ6YADuuE7QHdgHWjZls8
ZnrQcLDZ5epHFvI1ljAJRhGw0xmRYt5erejFRf2Asx5WUjHX/g2IauDAUhomMMWnpI78G9iU7msu
77d7PMZp9LeiCrKljUbBzdbahm3yWoDcpf0PQ3qKOjg6qIgQysYDCyUf1trKGwuJIVbmD3Q4jLAZ
QVNzpYWLWqqxyv2htSm116x2FDU+HTbGmiOgmvtawWMqvkG3QKNMe/qvt61etMMM5K2RVy9L70RS
AAVWzdDo2FgxSlwFyBw9CZ7tEJqkCQljbn/5smChOr9VGXw1YBmyFwE+mZUwSNwitBuEVSDBANpx
kXiveW7vOH6Nj7EgqWap0u0AFNnV6Z8rzNujMX/ZN6ZfhQe9Wti8x1dUYncfMRXWmVgFMjl92Cxh
2oByiaOaI2yeYJmKyrfPtP6Oj7ziiGfoqmPGDOPSQsIBBYxFxyQvyebXqTDDXHaiw+KXv7qCOCF0
bbyEkPlgdeLM1DeU+DeUiV8LISdsULr2mT6p7Uu0+To7hMWAEWj+hD/7nibV7q1GoASYMkkz8RlH
jpwb1QSgvP6wRUs3x9GOAd2pQ6+UpfTmGbMl4sQHKfUdqK+6KSdcR1B6iLDkZOcuARk2leSOB6cq
oOaLgX7+ugAQdXiSGxH2Yvf+4+jMlhXFsjD8RESogOCtzLOI8w3hdABnRHB4+vx2RldUd1dl5lHY
w1r/+gdHkCnO4od1c04V8ITvaiTsi5fiVdboAq72Ex6Cytj4ZZw2BJtHNO4fJvGUMXziX/BDhaxN
by7UtQvGTtxfTHx8fBzpnW1lreGnA7/oi9JuCyPyzLiQ38EP4ncjqG3mj0QX9GHeJ6pGkfOBcTQe
Lc3sF5X0V4jDUFKgnOGwEAGbAeoCWtMP0bUaYjy0ggjiOPwJAGemxVXGwSQEdCc0IZC7LC0SNEyh
PBjYGD/wD4xTxrqk7QanvyH3/zFxF9N6uoVACWg+kSc4PvRthv4/nB3PoMeMg5eXOagrzx8XEY8W
ziAR5OwMvCOm8pwn6EGe80vULpnPYsgP9eFntjsGVHcXYxt0fy5z5Ondfs4HnFkFJMURIRYYA3IE
trvnvH+UvJEwRKImz3NjDhcqhHbCrAmJCBN9NCTHHLxQeHOYT+ZdiqmTu3f8whCBIcHEcq5y/R1b
/M90W8FTQTdfuTmKc/wTIDRykkgxkUgsd3jYBn6JrD89Z15GrUQSqcOlw/QUPrsplu5HUCMinieL
VLSfMz5J4X/I8Eb/W/mljedF9cG6cYIbvc1bGgZ0MS5mjDwdbQbAi7MQT4nSXggcoW2godImtCPg
jMJN/ewcG0wBOYA0Gj7S4GNwGl4Y+wfI/OYAs9hbEVM5pEFS14zsXS4wrI8w1RJ2TTU6sIbnNzKm
I4v1BDNbtTpIZeJsFOiQNOnR3Rzz6S0aTIcWcYRXci7aHdiT8YhOmwpS4pDjveDUFHSDS8pwTV6T
LHqmwxK+kqy72ZsDGvQkfvrFXjArTlM05BZlMA9vTwSURVLRbhh3FN4bxukBUQ07eI3gsjQUzIlR
2eTZw/pipsNyUmHZwfmEzIlxzNDgA74AqmDSDSZdgJF5c1SX1+i5FOOknqnvNHREK04rgX/qUzYX
aC8kNfBLrAyxWaKmga3s87TcGh3Py2kmQv06mpwlgniRg2ucGRwnssXEKMLa6jQvLYwwmtUV4Bbv
aKYYglKJ3U0EAiACDfeN2TTUaXgMrUWeTZ8mwwGt8lFOYZtGbwWBZY/zAlYxj50ijjfuJwK/jzQt
uyeTSJCZU0wEOpfwxxIvSIzhvraUol4icgF0DK6ZmFOImog2mpfNhbW5HFEd33acptyNvbHM1R69
XcC0Zo0FSEI2gL3GSz+Sp/t1Q7TVeWCdE2uPff0bc9UiJc6EpQUT0Ee8yEh5Ukaf9X334tM48GWv
3ssnyp5MJN2VHcxsHLHDK6eA5Q68eAahRRXcjtMBJCZMWNnU5NWe6fmLMIdZKjl0my6c3gb84YFK
FziPhZy70rbyuJMsWL3Q0QXfFnUdzTs3JiubVcvu1MYMtjTsNCevOWgDM1fOSh6V+UnvPHDQwUAC
XACmDxofAW444n0StuUqO6ilBnL4/SiSjbjaE/BsYGgJIPykYAE8z+M5Xia4VfDExzwzlyDk8XvJ
lQDYDp1+DnPoeDaXhLSRrxpV0SRGj+B+Ouu9PGcWoFQBUq1wlD13kFU51yTvNB9OaSUJFK33Qn0s
aImoASAqGfDJLkGfuTMQq+Ro24pWzXzjjC58LvjudyAOccUMlpwoBs3nASqT1ff7zhO63TX8rjqO
1CFx7prJbY0ZEh8XGF5w1x4sVh9i939Kr1By1wlCtmXjCfCSwXVIrdqH8MIN80Uh90A34VDhASzz
sfED/eCgpWMSCBs9FJ5ZvEfMgHRKZ2TSDrgi3EfQX6f9SxVGecqducVJjDG4dPD94LrT+HriUkcM
SUyCKM1hApzGe9387MSdJTY8wG/B6OnhYoHQuUeWnP2Yw3isKEbW2IKw66jbBFl2PfJ/1pLvHQmC
OikmoE7synPU7Yo5tFYjJgPmYxwEK4Fp/KHOMO9EK9LBT2TYzhwgt/sOD3w8uWI8YExVa82486i4
HLXclY/xAeprcouoNjkvUVpoIQxG8fwnn0ieqN4p+kxQb5RziM4MjugDvqj1+/janmMxAcbFlxCy
Fq4H3Ki+/fFUhl0XD5kZGm5YLEySNPDC77xB9jRKEIsN049N34jErsVWRF0qjPfwbZowU2C60Pik
gQAh3zB3GU1/y4v55MuJiUQV/8zefGRfeTlceckbesP7i2bYqU+e4Exo2HqoY2LsP8xwHrMnL3Si
a2SjVNsz7YWlrtS+iQOvSTT6FIII1KLoET5muX9a/WzFKZCXC3dssB0TRLNOm+mb+cWT6cUQDTjk
mBpcHaPDuLeVGYO037EuCs33VCE4ATLWtIZlkzvnp7H6ToFprH6IqJu3Oum8y/69RY32mmmrgmmC
2xI2oFAAGXV62X8JaEBnB6ON1XUHTBcKMQTfmRa8NwKtx6wPTX0gwWrCRo56LgLL5GUZu3PcH+tr
KT6ZtZ+j+XvH+Z8Qacx+4yPq09XP18BryCIc6xGuKj+wtb3kfgsC8UjQmehLnq5RQJRaq+F7OuA9
Xti+Zxpl3Tj8nawz85k81rHf6xl4gjvNcQdTaopTGPArPNJw6NfxZf1eAO7xu6/xEA8SMmQITVxg
Zn8YGCtaKxAqUDCnN6WUsynBBeQOYmFeDnyyiMLgxzRRsBUGKVj55P13r4z333XKO3+Zl45OtsSz
Bzt8ISECYaKN7nOCNVgcUnRcMKGY/hRzdKgDFUYhLDTduU6xkaECTqQ3cQvCpPRqBRCfLhtKEmhG
QHtVUMIx4LZyUKtgnDIV2WXDyW+JWaB1potDBz2mTNbMbzqMBAOr4yvL7jnQVm18YVY72MizgjnT
4XGj3Of6gkbRLgWF/QQlTx7fCDl9wRkaraEkzMVoTaz9m/39UEIKh7Ihz63nnzx9jg/oA+QDYg6H
OMC4C93lhksk4e4WbnEsvaCcS5B0hcukdvhDY7kd2jRdAnvBqgMT/gG4RmuN2IzjR3ZlHQ/JEfhN
1OwJv63O6FFxCYb7s6yoN1rSfU9mL9ZMZNFwrs9JHo9mtbCIFBYCPaNyZWKEFP82EVyi5ULKMHli
+zqIicwOTB8/E+aeRaZ5Fc5pMd4D/C9hvuE8/lSHrD3yq7vodewte0wR+nvdYQ/yawjlmQMulLTo
wvW7CrdvCYSCFA6ezHVDTCtUyVrMpU6mSPp6npihv+wbHjMNgTEYwzZzBYagOj7wx6Bpg0i11NbN
DtokJ5Ns4v529cWAF3dVWHS6KA9Y/zGBUTjhDRGiwoiArUiX124VZwG1wv4SuEe3BGHjD1NSwJ8L
J4Ow5/6mglwhrht+8mKYakQT8CcepVlh9sYCbIM6KoBwDJM5dtWJDMoBRwxfzTsMwxeRHVrfPEH/
kic4lx5kjysXlhVypJ+rr/EqA+F+Qx7yyhY2CpINdimhhUa9aP7ONd7R5ECCqgPAaocR9ACOt3P8
Y/zGZzSav4HPzvNy/z0lxoD0vSrF1N1unQ6D8SoYEPWBn6hP4MmXNL3XBKafj2Oeh3dhO70icoWH
wV5DTsDInR0oG+3ZVTTzzbgEAfMoK2JM/C+zH0yO9SfDhr9rnHYDnj6Y134BfZhMiG42gCM8+3nX
C9lG4wsWHz+El2IWKlYMlnG8LXaqNSgNBaaQZg5PLicdTKIBxyqfpQjyRQIhkaEyzQ19jvfcF7tf
xgZCKBQKv1zKDFfEdPV8JSoh+0CbZ2PxNUq7ZdPEsNlq95dgl7hqfGqPKzg4KnSOgA1++mJeifz4
D2dMf4R8hzFpPKAtDkuvQvYE7GG/fSXV05Ni5RFUVKgEHVTI2joEmgRk+EBYg726MYhhLDKd+Fig
S1II4GgXe9rK4fJLY+Lc5nrMlgALJVR1rk0WQiDYLjq8f4EiWRasxAsVFom0YhPAKGFPSPyniM/b
j314OE12zk7UkKJsY0jM2J6fYItJOsPmyQByxokUNOboIMVSqgCKBLf/1sEcatQnm2L/182LVTcv
NyPz7R8gFLGgUYmRega1ElUqRNmNKF/u8JDIdGfTtiChNdkdnA6ij8U4e3Gd/ac1Qf2iZmMKFNfw
ozg6eZbwmhmUdIxXMDa2SzeXDU3IQ1Vf2UN3Ew0ydnu+FBGDKm866zppIUbjFMotAod2r1BuSIyZ
PPAu5Gzl9BSX00d8n6hzXqpD4JYNdA9dwaYRB17pA/SgM1WppoSv79VcC7jkQ0sI4M/jcJ72OyU6
OLtRO8I4z6diqv3L9Kj5Y1m/zL8hDx6u4IVK68u5UU5uggZip/1EQpWn7HJmUqTLpUJFimK0+4zD
W9Ags2uwE/pyGUJAcKjFaZEMed4zi4ns3Pdv+EJ8qEzA4qwzjjNQ16Voj0ijWL7GSzCfjLOIKQWW
CMKbRF2LRh3gkBZMZwPL4ztOit+NZmtcyCdv6DxnzCnsItENsjhWusNR9bW+mzZ+worxhYvNybvG
8J8fHukrPtJ+2CwemwRWki3D5MOnBKpfA9mz2+spiXgKhjefY7HqBaWf9ed/1K/qGHoRNRTfdPXC
CC5UFqPxmaZC/NQB/M2LoZCcRmhIilewiWqQZpRS741V03n8h0VDSNxirPPuMwiVRokVPh+B3Qs0
qzBGgCGep3lEZEr2W6GRDrv9E2pJ+FvDF4a6Rr/OHL4+QGuzljKzuk/02958qDpjLXmE18UA0vdv
jOadQgJnHbqApjRuKy4rLGN+Fp2gGJfeYsFdAXZ3hYALB8MmZGTrTU5mgg3Wf+AfknweAUnAdqOk
2zUsjGvwWqsQfJtFf/WZSC75NSGcBPS2z6Cg8GwtIXTY6IAeEzGzvzM8fts/shULuw6gZI0ZyxFX
YyHMQJRwJiC4SoBdYAJo7zFlteC9fJcqfAAlgm7tEsK4xn60hKSshQWt0wv/CrHkRClaBa/wFcLZ
Fb7GONyOr1tsWvXonaagECChANkWlxiPU9trduOcBMgqZPF9s+eX3t39TYYMaL0npdg1lltjB8r7
/6DksPUhXKzeKqWWQu4NPwFuBsHYvG7cfmMCr4n02M6XwOGew3gPVfWD9PKWHC9UkqBpwhdfGl+I
smgcfo9HWZ4OgVdPkEjQVGCxAB2ddfj2dTwkcALTI9woevyMBv+KdjzISf+7LnImnJc9jrwTmbi5
11JEqV29NrybIZf1HemZ0RfjTbPZUumf+FKSi7+xtXlAvO9FdaqSySJS248wEO/oUYdIqFSMcqWE
VsEGGaYuwMPA3Jf2gwOKV71B6TXpuyNGtW/OKmIlzRXfxO4LGTP1HgH1aIra6EtFv7svdhIsthH4
/yXDTfUBQZP7Yl4Ez+QXgHrxgJMe5TfnNJkHeGIxrEVHTSAYguPaUV15CZYFN8F94VNJ+IuPvtTT
377IAdEpZ4irDfA+xPaCjySCddARDoAbcErlHyvzBn89BT+eF12tMIETE13zhVaMq7ydn4MHc+Mf
x1yTG33INtYggtE+fczQC1Aw9M1H0sdQgGHBJxnA4qXXritbU8wKLSoWhVQfHpcp42xCX2dk9ob8
ZOBQV+FMBmZE2IgLhoibkF36K2+qH9s5vwySBwJSjE9Uk4wqAuYsouto2i4JphWMNYWqDPieIUnQ
x4Gvv+OXltlZBBk9Jy0OsR1f9xxrdo7BHroGpuHOYwNdxliNVt9FSyYL3BZGxubwWKEP4UZhA0Fp
NJj9i97gtyshqshAULDCSSzN+J+Xu1crvMqe9UTCiH1xvRUlFdUAFBFFWMsK5L/QxwvMceekqwmF
u7cHuzbI8e0H9JEGIbpbxLGODqSClo7ayb/hUyII/+JxkBPA7uS/HX2Cjp7vnC+EJvY33o0yZphT
ZaHMSfPj9L7G/GuzsD4hq8DlKk8wmQh/A1N7mqpgfUH+DItlf4IqifjaL6ndf6jJ1y3B68h1aCo7
s49Z6Q9+KKUnxAbIWPCLIBdxeG3eDvFLNzbmkKXBSAJgPpLRVdhYfk6QvQfqXTx/mR6dyxOBFWSL
aLChQA7YCWwLkg/9C3kWOrQGjdp6hBpnoRJEOFZiGBoNDS2+NoBL5pdhBQIG+79L8wvCxdMsKbqx
iwywRr06orB8cxZVu57DBofzM6R+ZY9Q43JQU8UtMPmLvs4lbP+osMpZvilx3y+sFswlo6T8mHjX
uBfoBzPaV0yg8WkGAsYtH0hWiHVv1LDNlrzTHkUnNTOwW4nBEheLjQ1FAnjW59hnFy4fq/t33F4t
LZMwyOPdu8O4Wd7mVxJOWY7Qm85GrjqCnwISvTs97PdSOgAYZSSYG3ebcNsjRKQez21Dq/WF/tFL
GdnQh+hpR7t6cVpwN9G+WSuZ0vFYsJTpLLkFHsgZeEnowWkrOMd7xmroC5NYogSOpWTIS6G5abf3
LXbIlG4uld4bNK5bX6L38uTUxP/B74Zhyp8Hqi15FFbsVGh4zXLkCREHWoagpCMSVavKxhmJCiGh
HaEHZyuo7n368MqZSEt4qExxRzQjUAt0+5XCZAGQIWyXV5Uz+h4QK4NgoOKHgmcQhoe7DySVG6tU
DW6ZcKjxBzhxn7d6xMbhgkY1RX9FAuJtfH97SJ3ddvFhd9y4DTgdmb/hN8ofUWJerWI4zlh21sRf
CCEw7BeXSTlBHQMk8zUuqxwGLWmjo0xN+sKAkQsVilE+5cFfVJOXxBxN/J3DaGDRivJg0XcwiFaA
Byk6pocR1bGQ+nyic3ZD6aKaLANRjNzQrGmcO+RZ4obN91mei6wZCi9ws8W0BwUcdkK6rzsokcC1
aDv7GIQHVGA8dQ4D7G2dLqJ45/9wdY+Y/QHN8Vo/4zbHuWnMFpTgKgrS5OmggoH8tQuUIk5OAIYB
kQk6UvmflPQSB5/Mg3oxcx9GHO8p9klMXJhz0TKBJQTkmd03rfPCKer/4RXpf/fplSH7oh6Ke3+E
7ybGQfaN7Ys3k0j/HX55CuNvCcm02d4myPqQmAnqp/1srEo3IJWWs9FeaLZ42qUh90WuLrIOlRzo
h9F/WhROgvDecH7uSgoKptcWPgHI1utsSDGPwT2sijlGbCItBVo6Q3LCS9gY6mQwBWiYyG+GOie3
L7IhEFlx99eLN1Tt95Kmhjrjjd+UuUCzIyRCiA+AIFzW33+jF90n/BLogjUK/RcVFpmzl9UnGW60
UJmeosdxsGyIDiByWywHtlTGyzhZIvq3XfZ5+Id2d5uDThA1cWYqA1oeFDMYzgiMhUYdoTgdEsMm
aCqIEZk35dO3+xD4PRP4Woid8ri3g3/SIef6jBUAV+vp98XUN1TJlxJyYM4CuHNnSII3YN7WvQLz
kpc0Hy4lD7wvG81UTzBEt2Im8YmxiuOwZLeP1eMZ4UYiyJ9CjgXmxBZToh+CwI8n7mIxfobcEKGT
Q4FJtf8BIo1IZLPuNlpDpDPI8NhBhNfjDX5nRfHEpq/sHV2RA/To7KHPWjkIXgijYKPa7ebusF9/
y49bROSGIXWddRxQu4J5GvB6fF/UYHVEBaaSzX0TicE+kdxsaYQL5YyO94rg4y/38Q7nz+Hc+4wR
WXOpYnTWErbOLZu+6cl7/opAyGQ0fmY1VVF15NbZ8W9PmQ534ENn+grO5KijzoZ3bVAtXWHcMGzO
BjBwQoUmQgs74Ixn0kcnz7E/aRyI9rX16uxzCvEei9QBNWmH9zD8GOrTiiY56wf5hIEkSTOMpgJq
XexqmIGzjVCBbgr0f1hDIoWTLX1oKPPcF/aZHEj93Q0xg0B3Rb0kzHPQY/ua3QEHe4yH9bfVnM0e
XyC3b0mTkjbFKZadKfLxc4TpQfXWmaNlH6UxEmx+opEj+fp6/OsRjMv0uvnVVl/zldJ/4eqQ2b+d
juvwOSVtggtox0fko73jE/sFNAffahE6AJQh79+ADdS0rDky2MKT7lV4zH/savHb04VdCI0Db6HI
l+x+9uKM6QEOUWxzQXJQkmirMYt3v2gzKUz3GgjRMzm3hB2YVW/7pfdaaQzeQ9BdbkQuQzCRDvAA
Sj3ubozbwmqZz69/os15TrpEDUjCg/Wc9o5F0LfBW2CxV5r4ZCF2Sn8X9xKjgbswcXgY5fYGEf/G
8I+JIECnmIhWzNA5D6DjwUWD5HX2htmzNL5Juey42dEXIsCgMmSnjdXWZLcIli9VFnJBWqRO3IYP
qhc/350TuiMcBhVkwqUIGaqyK4yBvKRKYehYhH1HZ54EQQ5jEpCCLeQ/PG6v3iUmEDXoZaOIwZAB
HQqOAXXNsll+dz1IWbLVIBzkt76iG1XjXEihGirdPwXJBNlogDD+aFF7I3JYy8WXRvbjgN80PSgA
YhZ63tW7LwLD6ANCAmkP4cLt+Doi7MKL5w7WKzXml6LGLRnSCYbRD/Mv1X+RmEv2iKv+vWcfwb3w
mVcxuO7D5+ZW9/srQEQ0Tq9Nd1xcY/Yi2fOUEBdx1REt142RMy/YSP+v8LefU5dwHNpaSnDvTENT
uD6lLRL4SIT9Sq7Mzkme+F7hhQonDllKpMxYufTrVfLeQavdMe+mYWig57XauIenL/58NHMku/rP
iSwExhDvuPBO88edPPS3L+85xQHqfqu3uHj6JoJO/4PD7NAZpnTG18X3PzyoGLti++AZQ32Z6k7B
DUyxSLhcXIbCy1JP1f1vJcrHTzCEfjv/LDd59GLdU1rjVcRVgZfvRK+pfFF3hL+EAHl5Vcd4lsOy
szvv4b3fJO9SR4zBAHpk+A7/0M8K492Bc1nJyZXcFX468a8q86YRbB3wNb8kycdGHoyfHnaDgNV1
9nUbCnBgcJKjyaZPGuAln+MG9ZPJPu08eqIPyu6TB+kqUd5859caDDK8kDEFWIGr/DsswMahk+F1
w2UB8wiIHiGqQ+jsFOCnIBkrAI4yka6yiOCF9Xa8VJ3KQyDZIhWsh1gHSeifQk/P5ZTjakPmUYb6
edeSqoeySwUcf/Ss5f4XIDUoIaFDC/ROU4EW/gl3ppcPaw2Tk2rsyJZ8HB2x5wOaQqiPZFyevf2i
pgm/Q1MA7pDWt/mHxZqygJBcgf/c5gyKbdrOAOYziHJvT77nlDhiY01Wy5I5JNAVxQrO2nL6AmYZ
+a/p2eN38zn4rTTsBETZjYWr8eZpa6Hq9dfSrIGC9H/okXI2MCvmAIqeKWPuYfCaElA/wIsxfPpt
8hwvcf+BQ9ccvtlEsN8oSJ7GQEiq34yUvogeW5cMtBRGBY5McJyonjAuNHoh3tQMIJX0EQ5SMQri
XsWzBVRYIG+XI2Mq4J+nr+DY9zkOXViiuHXwVCltEM0u6ovABo3zAxVU/4hjoIdHIsjcKSBJ3UO+
GAGVLcn88oe4wTyFyMJWQabgDuXBNYFBaXBYg8VDc0S2Is1kr5eOeAAX58qgFSRdTFtJz2MKzQOE
sGGCzXbHHtgz6ksIJ+YdQuotvW1eyA4BDpFNBgjLFx/hCh+kGtNPUOtMVk1IMCHDPcyNmqQPwcfI
icMWgl8UzNyI5qZ0BNM4EgbbwrYfQQvMgSeA8U0Y7uNJIztCyiiexlIIkRnx0sFDpXEhCgvOJEDb
15BWb5FhLBZPldx1qC5wZ2KRGqEEN1aVmPT+TCa1LlaNbo1VUnSO5YTx0E6yT7OT16NVr+xuCTAS
EWyCk9Vlgz0XZQ7SJvvqFptuvBck+o8nYXV0j28e6GWgTMs5wbDgNBCBCA+Ae4dFligrK1NZKsHW
2XNe2HkQKkQltBjpo9/YCa0r7rTOn26sBe56sr4sujtOs3BKYddgucwoig8W0g2et7hx4uZHRPdN
SEFU7GHmbfqNCamLiSgW7DZe3PJQWo/NDbcGFReMZgtwZVe4W9CESSAoA3Tm4wtxHwQmgWOX7vtw
whqfUEv+/olPvrSGm+DA9Q3A2DgjaSCWfcKsEQySudafyLOLYVThB7lYf9ys+imUNmUFByBGOC5Y
i9CjPenwnT732tC9Mw9m/EpPHp5nzEBSDGhYhfCwEgiVbAJiVTysTs3vEpeHySn6HaSQ0r7Z4YgW
9GbwViCKLU+B2OLoWyAQsCidH5XsaXMCbGhdUIiw4CwI+9nvoM56wql1zF86opiZtsarDVzuy2dY
oCcqaPhT/gEKE7RMESTskcYG7Mzr9MOEFducyQuB3RYLVYxkdeBKTt6FnPU2g+kD1yhKQ3yevjik
dwzjzjH6VvsOXC9YSD2bizutvJ9RovppzQ7llF15uNJhrg8TSOR3A65KLgM7p2aUiKzqS4Gsudqu
Zi5z28tewBj7wVgmrBajPgMmJsbIfzmdPmvQerpGCj10QWRlwG+j0uQ++KsCNfjOn1nnMfrzi+1r
NZwz7EUMv+Iqx36ARp2m2RGrv9hqe4by/L4c20tGrPCeoarDeg1FSIUY4gg5bWercNt5xQwLwHgV
S9s/ye27oOCrUBa+4dmv+HyPp7cCxObKLjSTOTz9WoOxAwEps7o2CkoB8lJ+3v1PQtQ/G/qgXwTJ
9YlcocL3mQSC80n7X1jzb3QuylE2jJlqwVYV7HpstnabltJVQkVyQq7Ntjmq7m/2CkcJBcMet14g
oafHHIEZKWOe7tguDz0B1JFLat/HC4G6aTASaOz1xYUyG93Qjml/bmjroAraH46Sj+SBqCoCVI+F
Xc9zMiA852z0jhrjyQeistyD0XjY45yQPTKIfptLKM4DkN2xtPuiasHj/vAC4c/nIxca7IH+DxSq
Dp4mpYJ58YrtOT4dcuaHSH5Wwv+J3gKLR5zgJpfdZE9xqePv1if4Fg4EMAr+KvgpylhwMFI6DONB
zJgCh9XS1FhSCFH4hIxLbKr2eyTFQ0/gtFgwTCpgMYksm869JNLusf6y/U/eaN+jKZNczsUYugO+
wyNbd+40MACMF7TnB6K+MJfGgFKhg2NapYOK8Hrts08TzDXGkSnEO6AsDWgvzisY/MIqcEXeWUVB
s6GasCr/yRmJNg3vXdwpgZOR7FUbAgE8LWHmy1AIH0tXn0CASSqCEqo5ppy8+N6fYpz9H0U1LF+n
P3u/rZaroSFWCXR5sL1OebrwF07OtW9IAkQOu+SVyWS6wknC3BPYxoRqZTOun7Ksqbn9MtldGESQ
LLW5IxHs3E0RD/j8P/d8BHBEcLXgJT9q96oJ7k0+RP0NmaWb3NACXynYGlxJh3y0nHkHZSLhG04H
1Jj7I0LKXq4an3BsFUv5vgAeMa6pzHS9XdSWMJwCexTd6YV6D4wKq+MzIcwoGLM6uvuE0gpskeOG
RohQnVco8Bede7ayuqw0GDhpgUgRkwiRI6rXHCXtn4AZG8KL4DKPFevhAYpi8Dw7CxwShg801A6q
wdllnYEpoH41KmwS4A6ghqMYx1/1Hncec3HlS534fyyHoyp5rJigsI3wgTHpKB0tO1/x6MFt5k+P
ikWxZcrNiLpw8dz+UlWWCMg/qxxznjbOF1BamGHXWz4zhwTkE1j/JFDIPCdWAnbARdDxU9TV5r7N
oRD7Gi+kmWscXcKNdRSUq5NkjoBINfQodg1MzyuoLGXEyH7c6XTqOdDkJJesRkzfrRbq9j2gkv/i
Zg0Gxhzx6hT3yYuNhiAYLjkmVBfzc8FhN5Nqk+6RYyoHZyLKEgYYRR9sIEAv8pvh4bpcEcjBpgM8
cPFDKZf67LEklazBEsl+UzmiBxh/fGaFzHMxPxNaa/i0QYna4Gldtu2+l/2mtyW2Y80DqnRLawxl
HSmChy36eS5hn8vgl4mvKF0EK7uPmS4OAOSdoJShw6Lnd6sJdwXZzfAQGQcLibwck7D8I6bTUDc1
I0BAUKDcvUziMqRVhMWa/1xAE3Vw7iXULVfJS0ItTmcJvXw1vgXDA5rr0iQ1CqJm4RBZCDeHPQkZ
xZUDkBYC4ahBta/ZQ2ZioUxVlzD3OJEINWxAIyE1obhuzZL44Kej7gBvmjGjiTP2d814yAZyiJp2
qyMJ9asW58oRXudy0JufYOngisYhf92WkxHSKBW3xIZACnGoabPP+pOojG2gglg/4jtoCy06FmEM
giWSg5wCrhOFIdiBQVuyJ3HZu+4uK4FFyfaCepOB7S2UxoAShQuIzehPaPmsKr7GrxnNP1ebw4AM
Kl/BwmrmVcDwAsX6NRjEIOp4b8DnyMVoXZBekKcoU3C+HTRzzepT0xXjD1pyztvaJ5oGTTKn+Ifr
5eTwjy1pBdAEJgXsR5LfppfiISBqpJ3oQq8WuBMkAMABmqEvGp8LVZiyEBojiTQfDW3D0weMJX0c
Gw0G9DDBuPlxiWbTvI1iN/iKDF/QhIpwyax/N3psgqiwP3RVdg5XCOzARnFc06VXOMptoR38V4pR
EYIiv32Wu/aBcgjevZMOSoyg/CkxiO/2glyoR8M5Nc+dSa0L3fsM+kGxRfdPVUNSrQksBX+JtiJ8
Le4Toaf7uk/yfBmBo715YBSIbB7a6mfKklEgTtoU4vRHfnkU0KYnagfoagjN6R4BWbh9n9ZjBWre
1d75Oy4x8nOKq0Wzo2qODsKWW2zcmsdY283FVHFwqryaoVo/fKf117tRo2iLF6VdOXnAqtXGBdqD
bkF3Ws7R6NGFPua4OaFEeDhALvB2kVwIuAMo2Ts8ILHCo8VjovHw34LWKoyCoLGc6f6Yu9sqZ6W8
klc64CKmafSn4t1LE+HCKxjBD+NFCfXfsxJAVDyM+0yEu0AA9Ad+QEAHgSk5LJ2vUU1hXT3hzBMt
bZa4d1giJKpEmAFcBP8d07zcGGywZLMWwhEHkzUydtDj0PuTT8Bh/YPopbkFIaGTJu0Hla9jLmzI
jKi4GF/Zaa8wKeOSOHbj3YWUSkaoGft1gG/lWSbAr4ZXDgVjqlB76eZtMljcSbj7+h1D8nZ8Q9u9
1Sgqkay0YljIeLtvVgtKe+bSKWQGNaNcb/nSo/GXiphiDpmtOn6tvrQSLmizNzqMqOwB5L7TYsdC
RT+rmr9EpbJyJQBdS4ZIwWCIFoN28MBCPfXt4de83s2CfEKCJj/hCFLCy4TNRAAUY68fYjd5zF8Q
dQa83sboyFDX7QJcDX+yvg3gXXNhzLSMxDebeiHCuYUOeUS4hSb+XkBmnjfZ76iAkxVwQHvLKmt3
2gx077zDBgzcEKwZ9QkfV2D/xLlA3wXf5iOxN9ghjDIgRI1Mfk0+Epph5LrwBgd3k18P3MTUv28B
9qEhFL4+cChZgIOYs0qa4elOd3woHcYLQbFqsmdafgwo2Besv/gLD3X2MJm+1ATIYZSxGOf1xk+i
UqAKPQSYyIBIps4EemEiwD9kwM18gOHK4cRIkqKcmesewf2V6Dg24jRHcfFZ/P5Oi+FssKacGdFu
aE4bdgEQMQmPvwVOOiZ2IpPOxNviNqUNoeqoyfaSF/QmoRzcoztUSzxgY3gJ9tcbnye0+BiSDNEJ
DVPue2gQU6YmylLfYROQ4IqPyvKeEUeW1GhWmqQ45IESsrlO27eXB6gjKbtUR7d79LifP+grcLJv
US/mTOXI4z1hRMzVN+erXdfVuseKPNxR6v9hHU8kL67JqDW+QeWRH4n+vkpggyZlIEXvcLjKs0sw
WNerX4pMIh0kvTW4rDYlFTWRAeep9Yi+JD7K6bga9bCy9PRMRlk/RV/lkV6KrSJEW4LSOn+QSXN6
OPOyuCwGrpRKm9HmTMeYlRHTdwLnwIRASwaRjAkYPFPoc/n8l0goBx/gR/iYs81b9x6cBOFNmSKK
mzLqeR37R8woD8x2lf/hMGSDlqhW1gOvXilrBvmeGp/nZOfO8rCYkSGfvGIMhMCw7gF82ukp1fcl
adrVkVTiDNMw70qE8+mvtwbh3jTi7a/PfrFRUZCWU+1hDdcfpOQ3t/BfAa3p8oJkRbVGETJUBILA
U14+4QqtKUhg/W97Qd8bxkiqCNZgrjzcnYmoU2IoYr66YoiuhbB9OTTAQ3Evng9CXn85609whA7Z
ni9IenT1BzYCoi894Pvur4v3DrfO6WteTEcrxdd3dXJLmZ2xR3pTCdrfM4Uq4z+P3bSevVfwc4jq
xXx41iKE7YXk6BB/8V42ifyH4GrTOTIzHsnHIGn59OW/7744ahs8lwJ53U8GS2zPZxCliolYfINA
j85JibVsuW3JxSmn4Gv4diGyucRA1z41CbHWImiXGuo6ecW3FHpUJsEEG+71/TAjZzGB2LfQfAws
nItfw6kbzUn0teV5hx/LKVXXEIpXv7Ci5azja9ZiW9uwUO7ZCKtj3a6iZv4CN3mkzWQQvpd63K00
Fm63UJJbIOJGtNkIx0u+3BxcfVbNXwwdpgRvvigB+UPymHWUMr0M7slvjtgGbfT0E5yECQmK0ca+
H0dTijU89bhUljnbrxd20cn78kg+awBxNF4PZkxCBfTAuQPfnRgo0ZITKhRG+TenmiEHZozeThAW
aR7c3+gFdWkD08P24dRMWhuzFAw9MJCQPLaddYlH1md3+xMuHx7RgCwbhs2RmuGFivHNxSevdHvC
vQDHMEFIPB2u09yHi4OH3mMHOTgakd7QLel34loAHptiSRYrE5CU0L9g4DBA6oGZlVNU6V63HZjr
0R8enXvErnQqpEN7PBW/YdaLoruHbl1zWTh2myCcyeP+SkEgitnP8pT2PSkY4jjyNn+LV6RBwnnH
zVaHOA4uDt05fkaIJuG6o6unlromPyLpuf1TkLVASmhR9qfZfUp3A5E9edmjhK4HByS0weErVtIq
Vv4+NrzvbUUnkxsvNl8x5eTHAQd4BsoQgZpMm7/mIpWzJ+lyV4jlTyYzyQ1IveXD1X8MXCfdliFS
9jD/kXRey6piWxh+IqtQVPSWoOSc9MYyoZhRFyBP3x+7q7rP6e69lgEmc47xjz/kdb4JZ2yUr4Cx
rjWOoMN64uoL1V5Al4fxWfHzxvoPHVmZ3H0UZ2C/I1SY5/TtTr1TjEcdVPVI8miCoHtvglsySWcY
CTzCkR4gMePsm7qcfmXBzoui57WFR/GB4beS8FBNPhkRgiRudWvcV8INE0zO83E4CZr9n/HbnY9P
iyLxkdR5a9zJGx7ixAoUJkWjNfKKYFpA0ft3RJ2DSY716WV1376Sd/C0OJkfhORtPMr6vCdN/FEq
Q0Y+H/84myG3YnKBeaSFOicgZTT8c6viGvWK8pk+jDZmF+FFrDfexAf0pPAStd+CbGpKegsY67xm
uEZpgZed5CPosyt3bNY2/86sN3ocz9SMtz7FM8CowAf0LN3WAw/+EmQ+0Lsc41u46qUqRY/98MAc
BJ1xBh+C4gAyZRmzJbBjYZXtT93GvoDk4wAMaZwqLmi11+4aI43UMbq2R9EjrVHME8CGvyDjc16I
KJv4GrdOP32fgECuhhHzy581zV/mJ2pRGzE6YAzAfWQisJtaGN451IV4xa2qHSUO92pGXtsTceUm
fFrl9i8b7ToT9RieZhwgi83xrN0jyb4XFO3CDmpQMAylPiwMCnVerm79jMD1icCIbO3MkOOzv8av
ZLS/aeO1BHV2shis8MSb6ayJJ6PH52FkXeDm47LHnsp4ockgKZXpAPuIEs4rE6rgpero/zDdgHWM
Ly+13zB6sQqqTOS1MXbQr9GZkqFbPWKsd+lcdpA35vuKrXpCaZD8UWPDqSjg02qLJv1AIaIUvcEn
OAUz3OOveElhggOfYrPtvcBQSkgeWwqeNwsC/Uzm/rb0D2Rv1Ne2Z1VfcIp74woNg8Wn3ROj1jsv
YUkQGvDTMXw+AfzyO/YsONEfYdyGFJrZp9WYTNUgQfVa0Amj4xYU5+5MwvNCCMcuSjp4fjWxM5sl
5JuYgB6BwEt+EGzug/0G5iG93Zfr9LIhYqxNIYTKwdTXKUQSvVvjqnHOMUKGk6nQl5BkdEFoOA4u
vpAyj7MhtyFYOKEwvL7xFhBX9+ypjdgI4UemV2sT3M8LStTHXB4HU2zj/Ev0K3CU9V7OgPgX0p+D
iXU3h5bkbda47djC8kw23uK7uJNm+ISyWZoT622Lfnux/hlmYPZAt/rZwivs3bkhPzCnu6cwbPAr
L8D8qhQItgw/+K+9KSka/b6T/O9qBjGXvxkcfrDzxvkHwHaTPHI88dxrBgOn9a87AOlctCoTPOh4
zyp8K7HPptxhyzkhK+aL3bf/zgdoAuf4YbQ6uij69AsXfqyR17jlrACLzt85787OYD/Tezou4IXh
FfQzgfXZyFp/BFGZB6Qot8M+GUbnR6t+9jUzK0oLHI+hq5Rq6f2ZHZeYjaoD+KvCRyzJbOOfdBSc
ICgOVBg+H6vMLnYJxXGOZQE+EJpTbptiDAUtOBXvvNv3S9OgR7vJ12ICrk3n+1JGdKa9jflpe0+n
PpgdFOsrQpImIDw8eWUXcu0H65PxpdV0hXQWvPF0P2XV8hbR4e0aJZ1qXQNmXAYj4J3bYozz2Kvn
BTLOQatnjACiMGm62Ne03sHFImDsvJAw955tJ7lEe1iGM7OOr9u/tDMEDOwn+ds7x1SMdm1XAdR/
vvUeKHBgTVYDe5OwrRYdTf8MCVhnD/ejkJ4MudYKACVjmsrDbT2LT8qvSBErxiJgO2E4D8NXIuy4
VihSqQlId7JG8diQXOy/gtIu7eOcWIPPUcyqoLU73H4vByT7MV8UnrsFNxMeCojvgRE0YpNPIXo3
nzTx6BTAQvaBUzCogLh37dmd0Mj4hSa5LZ7rntUJU6VK+a1p8WHCx4CKRzedwIRgTF6lYimzYP9A
rUuYs/3oYDTr02P5LwzUz2eV2fsGFTs/g+F8/tpfo7czc0bOLxS91gPTDf+EflYxXpPNVaUYma9A
bnC82Z2T7gCBfM9NXr+Mj3NyfuRHbJjvlPqJiHvogglkoXDsd8asaGNpTz89iWDh2PPwaorh3IXy
5ooAufEd6wuc2ED42123m4evHXC/C1vFopHtrVwIJeNAZLtl9qET2k3KgHL1GC41GaHXssUO0qRC
gUwpo1oBXFlPMbHeJPy84L5Mag13CvFTCKfJL4Akx4rtouGhKhA6dfsNHOyAr5ZNcRTIYDZuYi6z
aM8KChyuzdmmmS/TmkMF5dZojeLnlL5G8ictiysM1Gt6L6qCVcnHijarT9D2oaT9Dt5htTR0bmuo
jhz0Nh6IMXOgub1Zd/lszaPHMCIZk6UXV8dP0MXVloeIEvFsv/KP+/Un+yHUK+ZqHHg+wKyQfg3C
FE9bHn4VUhFSC17kibU3XongOuPdxRKLatEAJWX8+3w17uWrKYs2mSwwR1vxFDMtWzDzdcHqYM+g
J8GYCuHITTkVHYmmBDNxGXL4DtNwYEMkfC3rLSwTDKTdyeHriMUN7RM3gw/18CA9veJ5dg3gh3+9
cfI4DPjmKu56N29CWjVGaJgCTO5yLxhwSCzLUYjQKH9uck/4INBqzxDsZ6p8URbp072scGhP0NGc
g5mmYCp9obt9JC8YadyJrNqPmEgyFWUM6jdDBaABZG7ayXe0Jix/4A9m1qeea8Q3AG6BAPGgdqQV
A9IAHZEGlMdVzB+ysBC3CxkF841B9CaXuC9UIWUE84Xv9+k3r0nMvYcz4nBDb9ChDh1ZT7MSdLvl
XN24fxHH+XuLC2XJAT42zyM5z8spzGP5d9egVJ1GS17rbf5ILUqFsN+zfapqbhw8g0eA5WHEVRhx
xk/X00KMGJc22TB90XL+2eAGAbv2hvnD9kEJwSBimLMAGgtsgVfigmFunBK2eGJpv5OZ9UfJsSUc
KQBMee7GEm6Yj+QcIyFotv+0xfP8thrkIrUGHB+aQhpoSmAb7cz2ceD4PLBhzKNfiGLtoXIv/5we
nh5SLUyoHv+3V4IkAuI7IIXrAIQ5OXxmiyHiGrrpRgFg5E/6Bc8/IFE4L85H/FlhaNACX46AR/wu
LNvzkfLtcgQdApcCEeDzTgFTkiZTcH+jicalZl7DxMSMfUepyb3uVmde+TBz8cUMcNw6bnaNx9P+
gkjL6jvyElcPcr1ZvDFTkqcZLjbdenKkP5xA/qYvegD0onWU50fiVc4wLv9k6YinG+laH5pICHw0
4QwG8/lUbjCamRMG+JJPGCtCl0Qdgyf3oSZoCTB5hQkc6Bg8faYBIN7cFOwx/hTxt0C4UyL3xraX
oBHomOisUCbi7lIqize8OEw+OdDIuPs3r0FUcoU2QknTKVAGp9s38xPCzXdfVjmpMNgesa6JvKBE
wwT5KFxVJKKMJ+BHEgQlZtQlWF1OZvKAQFnQXCwHODeZyx4lUkluClOjUcI0d3RECQDeyfAWv7Wd
aKGHZgFsIQreEnRoX3yDkYU8FWTVY2hM+HzDDoKXCTWfIeMA8gKOgDK2y9XEqKHsc/GgikYdf74u
RS4J16f8R4KZbC+AIczeYHBxuWja637ag6sZlLf16E5LPbbJhP6xzfaXm1swp3oYK7273V1BUEyh
vx5WBEtyU0D4gP0wN77gvw1YO+yRQhqCC6Gh/YJictiN4dhI2+uKvmdG+1AXl1B0hLyywSN4/Gxo
FYuBCnsrhsLj4OGN3vCdbjT06LgzVSls3NXV+qXUge4gvi++aBjYeH/9ETDZi/ux8qKExK6ew+Kv
IP/lDMX5hEsLU4bvnsAWSiKwLx85p/tlc205kh0xZ4NulkyE03H4l1XZXJ9ENJiFlA1CzvU6I3G2
N2mbuROQmk86t6UVoj+AdR61PYQ5H6YRg6Z8htEqzDeUPzcyN4R8bs7CafDN7x4N/UKMsBOAAUfl
z65w8znlrBo/BlgSAEtzY5gjeA+YOPcVrOAApS3p18xTeN1BPXsE17wGyfnZ5+Rvh9oEGJHzHmq2
GA9WCBYgubO/r/t9oM2E4msPD7VDnrwzc8/6nNqJ4eqCVdT5L/Mv64dWdhXXHENXj7vDDtAEzDaG
K3jpZAHnt2i0AtMDlydp60oB84rGPqcCRMoTDksDHOki/od0WMzduJ0TmX1qvv8LAUfsLqfUb4L+
pfbveORQIHB/n1sxwvqC5mpG591ZT5d6u+Np3XY52w1sT7dPjBUPSIRnyTW9+Jt1taU+6G/PjLCF
azJaUj0E9+PMh5omGIh4cmjtXT5dU9LOD+IBAm82xQsK7d/uRxX8SRlLw6yk/FrU+dMZ7sfrOQ8Y
D94/4zR9ypgOtjfGtwQbYUr9y2G5JhP/Wlzdl3cx+GAT/+Q+wUuk+Oxc8E/98LolfPPSx66mUVFG
+7CaSBG6Ga3dR+Q8+mgF/BFBKUuPiabTBz9OQzGaJUOj32OzgV4ld6ggPvUqx/rIvaTCHlpt8keF
wCJr0SMye9IUWlSSGTwOpxMTY2pbWrxVvRKj6gct5JzOIoas+S09hzcYgI39xCoH7ettKa07jRMW
P+A12d80sdxFY+L8VohncN6dr1pYg9K6JrOEj3AgCgY6Ycr6eO3phBEufPet9+lT05PP/i8H3/Tu
4Jc3LNsaOM67Xzjff4pTdvdg2QKqciLOD+cjZ8aMbO1rOMaaqbji4Wq1QG7qK8ajOEBojWgCzQRq
jFM0zsC+0Tbc1nccPcbJ3BJttmYDxTyX8e0Tb1zHL+j9Ujq1pjuEmBGxc8YrgUQj9NhJ6eMEcAT3
pfltACooqIAa2OopwiFMoRxVRt4JjCUaUaK/s+FSAEscecPgFj5MlP+7TcZzipQCMmHAne5gFSwZ
92EDx0XoDvyny1E6wFG7F50nytafOSZrqllMcODDnEJA2lLt6iXfehoid8nuO9G/ZmL0XfGr5U6C
jxhI1tOcRH/mgLjfes3x797sJoViH1yibyZxj5wmmaNagyjRPxMcW4jbG5e+ZgrFR0QiUSC29a7b
dyRwxQlGtpDDGvfwblEGSNboODURSpMsWWDpsjvbn+CaIDCT8k+RCyjw06u8WO4IMXQIcXPhPIEm
YPOWgSkoD0/UG6dvrgc2S5PCq98cqVyNTu/0EmRFWG5cqtRT9NSnAWYIYA1nAyr0gvhbvbPe0Vj7
c+7OlcRmos91nMkh990cDilyLavkgScYx0A/xpQAEMvtp5Dy5/bil95mf49bzDFOPtasKJ/LFFl0
NNyX6SuHjOYx0+hzLmoHuDFBJW2An/qPoOLvV4LyhTgoRLUj823UNg8SKqaTVbnzRS9AZZauzlal
SQ6PsXF/Jo+azgQLZvbboVAZ+HizhxMP5ghDd0jWR1SgIHSfbedjDbJ4kAvcOTOSjb4uARZw28hZ
ILiw8Thcv2hg+khW7f+wAoZwWBzhZtz76uKM39MiLybUUx0rkgSWEXgBnMmX8Vpw55x2d09uXuPM
fO7zsvNOpJxxfREY4p/xjG7LJ/QcrqxaGxX2eYAi2gQl8Mm8On0yOjJPDxQFV/IHtWm1+Dpccdbg
m/nCCD4nnHeDrtGwvos+3QHcEJ48bnR/1gsYYsC51S8A8jgtNqvt2375l31rAF1B6pZUHb6CfpZh
7I4dmACtx17ceR3RisAom/CaEV4Vij5V4d8Op2BxBZG7uNgv43ksK7nNSGyn/ITwDuORI0qn8V3O
ESmCbKDkZwcuvjmgORmbdxNexiV6HiX3a/VwGTSevtB55RwJf+YPy4Di/uMg+KGULlNqVniFt/gc
T6Awi2zFz2gSvNKPMWJrBrdQIZnCm9RwZXRw1Vpv1mUxWIyDAefdIPhQT8zWpH8AeMQb+ArPDGjL
eefsFiMUTjzuG4z6GR6bH6dc37V5DBOfgxYXd3BIppco27Acn0X1uVcPBHek5kxnHHTuFKTxfTcm
5pF6OGn3cAxhZRC3IzOBtjfgfL8Q1fdoDWDIRt4oPFJoxumsZrBCAWG8MhawT5hhQdt6/QdyBZfu
9BTytc33rqWmuWZ0ybyY+1RnzIHmTPtGjFgm5nT/6p+dY+vPbYih7QqPcvv8k5tVF3QhWgRluOL5
hZbCJj2I2SKHB3Y0DM/Cx36TwAIdBwjawbSbJbCoGIHx73E6Qv3OJJifmz70CSscuTsGUWfyOgVs
NqnnLxyS8EqR73UrTiamYjQSfcO2L8N7Qpf9TBq8hW6+mJ1jYEiOW+rT3Tyu9+IK6l+5s57W5FDD
vXc/7BqnRULvAWItHvr/8bvVtbgBSzCC547vHkchxKw/QJ4Wf/1n9txhj+vTSZ4yznMpmu87SDjA
4N4gROuTvT22C/OyWKBVRyzQRdQFlHAJ5Y8tgded1iWiLJhlF5u7W69mLZ9cjPnC6dmAoaG/l39M
avgzwHcEUi+jJ+rBpchG7j2QFiyYbz7QOXleyz+ZuU8ZvIxJ/92p2O5JjR4xm0MdhCGBQRttL09m
TEstJNMCTKtlNiV63Z6bcu5tITa4460YvqxpuTv8VHjs+FqcwNRFRO2N0xMeNRPseT7ZJ/0xeRYJ
eIIcRxPAGRGSfgEUuaVhfS6k4kklA1j5wNbSoc07A5pdbOoV5gAioWCc9A0epNBbzib+w165+qZt
UTG0PRlXG36YzcmsQ5YGdcdPgblEevKZdq83bGYDnEOu8SD4Fo0xJnny7pHJ7mBisQsokdlZH0fO
kMGBPpO2a7iK3oCn05D1AynndQRGHa5YhPwFRXOzLYvNEVwEa6bvchP99gwEVje8Sd+pkEGaoE/t
IEj1nBi2HmYPSAhhL4f9wBYQARP3yqUolZBNTaJR8Lbp6Ov8gZnmOCa3FEukYAJkwbOUEpklxjM+
Q06R05/u+WjJAo+ewfP4cyDKvftijPBEJOro9rkfQAawppDycqkTJsukVnFVm119HNmMRZNXAtDN
01LHA4+J0v4F4LyVvHa/4UTq9hI4l4CZEjRkbJohb+zg3MLWP6/vFkPphWj/mCHioLZ3xjQBPPCd
BzsdLc04efudOgabh1AU3XGuh1+ZwObZ/82IxMI5KIb/wh765+CaNbGu8KRRGi9FMPTq+PLAm1EN
XnzQEEbIzpRx788iTHb/iAf5D4H/WJtnHwc41pnQ3HRxgyl2dMHJDaMkJHRgqbOl0G+71l/4sJ/Z
AC00Ig9fcITtyRonExswA++QIVjLSthuMPQDfGh7gBbcyr67YJgofraQB5Jx+Aoqj9b/HLzWl57a
RDVwj+9ULjBw3DMtNedkU0ywdxHB08T9aSuuhOzCCdwb2/1RUv3CJ4ECY/TYlfcOhqgwuutystr0
TjHuiG2ecIKgMmtfimbLsfUEH2X0r1987O2o85gGW1/jk1YhyjlToCHojBtBnKcIVaY5YtxCngwG
zqX79m4GY1d/spqaz6AK8PbH2pl6E20s9QeqLxjlLda7jJeC8XJaNNuJ3e6RFGSnPf3qapQzsI8x
SJ2v4JuxM+BegDyClCoFWnXwr67HgvpFZ3ZbzzAVk6xdh76dIWeGMDx/xBSgO3E1Choqqov9QH5a
DHAqqyKCZpGIICT3sTnxUAXYuMC5H2hOmFo7ULdDEgscJL3UhuyMaZvWy9v6kbCbMsN0O1yiSUxl
063tscVoa917vIkR8yqPHaEFiG0ZE97VZ4wvPDf8Y9HsFiNC0YVcMntcLx3vO1CbX4jZFfsXHcKe
GC3UeHWjSuxpRclZeycDcoSZPvbZhOD9YV0Ep56RseTNUYFhLAT17L28q1f7w5i6tvFTc6t05DK2
NhlLXmNIOt65QNI4X7cABB+kEpQee0gHRRlXxmn/Z/dJHBg/8YOIxYy/HBdjkOfwg4WmEGCYoIho
B//02Zonv82nsHgxpIEB0DNp+92g1z5UCq3sxR8vlQNW/9bQ57gj12O8oHI/MbWmagPjpa/lcSH4
ngYfSxRIKlNvoz88MiUhBnzWJEek4NQUuVEbUC/rQlqGoKVsBTge73lTMKOpMQ8vlG0nmmOJFNI3
WDqkBIJJbFGtdeIrt2VYe1fr5p0cY+7eoquFzpwRQBt/429eYoKHj/lNf6aIgm/+KKHp5aXHuDMi
Q8SSTO+Ow3SebuCofDKsCiEfcqDC4ERZGFTpJ2lgi76iz7I6ShSGzxC93TcG1UbjvRJtODbkDvDN
mByvBzvCgZYn5xsTxXGgKrNhzhScejtKGlAoOCxfyp5TCFN/ZDbZxbn4n/XH7afnqDVdaK3u7dA4
bTxKa+/BZG4Dtkl5a0IFWM4iQuVgeNQOVYlPa/9X0Kcz+3+nFzyFWG5RyWwJqQfOC+D1/s1W2fgY
FnlDPBTA155hlUB2Z7/bcM6fFYQJUBuQhIeT/BoO9s8teA5TFW/2AxSq2aL8c0SgN3+VSZ09MihR
XPxepQFyhyvlF+qKlA331VJY4UR4aA0xrDMkCBVSgNrCsCQ4HQWtSudwB7xec/AkGQmUF4yX45qj
daD2DT9Pu+Sf8qk1QwI7cij1NmtyLWPuB5ZKOQgIkzsKLbYm62EzlFm9zTuPHbSk7Sxkzo4zSMxk
zBAjhFuICR5YHr0BLQbp3+qMcdN3h8dKj5Q1O4gRoIlxu4c96gMJx5cVwPevuGJP0GtCGx5bLvya
VNqwJ++29lBtPbAa5ghQJfkHkCuGuchYwmEsubDDcXNieAHtCac1T8qa9BWzsnul3yXG0baP5WVy
y27feyOBytIffjBW4pDug4Lz4XfZWxeJuaDQVSJrGG/AArDE0JpW+4zzPzN34MvPCOiAPb748ZA1
sj7TAPjHolOvGBHDEX7UhKrAPrx9VdFQ/3YF+dsDBdYVNPCn3cNevdMK3oto4nD1VPL8FuM+dcd9
g9KLGp6ZCNxfWr0hinC1BVIDkWzlSBF2Y6ThWDMOlIL+DKEdJ49KBmSIFfBPuRtuNPCj6C0rKy1r
9pnWqO7PdkGCFwQItWjPTXREsJB42nRIdIqi10uyOIOINDwXPHTLhqG7TEo1nlTTvZD/Q7IVWLJy
k5dYMEYPRb/oChm1/NpXLg7Ufg1DguJww2IaIYxa/eNTPzaAPgfJiOCJa/jNGqYZ/eQAndzOQl6e
In3SSXYwLInRag6WoDm7PmSePn7pOF+VRWo4yLwcWnA6KTngTbICEJS4jVMBHTW4p1aeBhsX91A7
Ha+tNrcaBetE0efaEqbNPYMjO5kalKaW49TxwsmpX+no6eyKtNwdDjgqbHbjbOCrsGtpwUjMO2OE
BZ5cIlZkrqDhckLWN/HbQElPOZeiCqdKsk2xFdIPjR5QadNTY8eo6nwcRk90rqoelGRvYDoaAVIT
kX1RkKORhYY0VKczRi7KVTzcLfS5WMLRQv3JqCKgN8RMWVA6qcHlGBB7+2Mk1X8/xgVuEERR0l94
C4YShHU7L4ExlctZRT/Cg4Clagh2OYSrkVtipOat/dMIHOxhTUdirqCsR5q3eCZGTHQWiLvGRc4Z
clxlhMwOvyqRKofMA/Mm+iZULfgJYMlSj9QG/1d1nn9th4cx3awlWeQEYHjMyH2KY7lyxijnof0b
RHLeDGbUkQzaWvQEiDzoOJjxKJQAxBVNzTUiR5PPKWMYC9dS9rgr9J79RB6x+I+Pdk2pNWRQ1zLF
WDo4/F7aX2ufKCX/PhjBMBKQQLKweVFKABKQMsa++AUqj6/3xGu7w/Wwepo/KHbK7bIsS0/EKdVp
kZpDeAVio1wW1XcjC9TjS8a7XwCAvlUbTO3XWJ2evRmEE5YAPBdajIfeIl7b6GdHbJcHpowNTjfS
YXRRAmwvMGcMSeejRSBRdqPSK/BMV9FM+VgbUsxrvQJ4QUiIVqqC9N5+GSlYHxCCCUVGRZvEALHq
9XDzxeOy/J4Oo2HS0cfDnOUC0B1idvQkLe+NSXxtzMc+s9eKEmsgZvWD5fObK+NrPmLisvmhWP6C
UYLq05M8KYs1mh6++kk5DWjv8LcpPuj6/kkfendvmDhC3+qQskCGrSw81WD2tgL6SzjYMgufnlki
plUduVJ86N4aAoC3Ol0zDVLqnOeBoaA6QvnUqd7Ejjlp4upqldqP1SPjjyZ2KvAd59UJ+B0PJoGZ
KO4RGOyevdMmRKLz0tqN8toNtOZkzvwpDRf6pPdkiXmNERu4Gt0YMQUnXC6Uu8J3X0H+YG3MkcRg
SHc8yfekkw0OQKFXo/2uy89ZL2VjuLvMZN4aCBJftJMWT5uYus/DGgyTNdkDkYS89tIwLDbuTmdN
EY7KXGh8RpUhQnQI0g0dE+edXDP4AMvW8FpH9qvMz4uZL0DV1M/qu16ERMPTvTJ2NgwD6ZUcGoZw
8c84xYkVvWwgXFS0N+EXvTcJYh0/+iA6DaVsMrqoM5UsEv6aux3LdspXX4YbdcwFGzOyXMDJ9i5q
LO2ArjJ8ff6oZ+vF0XgJ8vG8CBmKWuHyTigWlwotmjJjQFD6yFJA5SXtgos6M1J0x+uGRSNPMGFi
UsfKbtCKXG3BqEXjAu8OGzxpdUGDfOUifIGC1QG7BWkn5Fxe3XiBWkRQxsraUUU5JRkWkYc+wYKS
LdmynKvuqM5Apw2mNVg8g/gjLwCIFrhJxV8D5xlS2NnmOjbCysLemc2b3bXut1M2Mc5Vy8lnSw8D
VHxH4UrJ4q6mzGYvhsXDP7CSuK0vQaVuBee4H7ki3NZg14tsuZVvLxa5QB/MJBDgdS+1wYuJrI7+
YnPVMSJTJkPtwfdUWgsiPvVTzxPol86Ru//dhSOy4uRmo0vaMpTAlrgNSHe581Z/hW/exjCW/ZWU
GdW08hFavsJKN8Lup86VufbEglf29/ZUzmTZMGAmUJ+xEFjHu6sS8jEt7qvgLwFmsiO+B0c5LjWD
m6uGYkhzH3/W/FsMCL2LwR4vAu9yQyWAuX84/8h+/66XBT/CH4ZXLURLOloZuCLuuENXhRqPd2z1
UPY/F/kYfjMwGDhu1nE/0ZbLuDTDsMSPjgUSzkAA1N+FdYpZTVCaXMn7cYqLHZAnNJM1Vj/J0MJR
X3uQPBg9nfF2kNXxGaUp4T692dZTXN6xDMBH/LR4wxWaqMOn8SD4lc/H2imdVh7gxLlo+y8ZUqeP
uYFxDRk1+FY6tsA3UZ3CB8KhFy+yHUJXy+PfBySzyRCU8PfFPANvjM8WY2+8aLDooUVHxo8rPk0N
XLnzzJiA/HLc3T54LP4YXH3D39DEWmC2fI3UR8yAezRn+fXz8Tl31oc+ySHJaJhNfiOzO529oQBD
A+u6KyYsGBkj/tBi2CXo58n7WXAXaiwtrZ20i28sMJV+Agb1gtXWGbBNLqphDJRaZnTnj3tF3x6d
H0k7fteCwckCKPBM5XadZHmxMaWMrI/lw1pmb82mDGsMWMc/+SwXgDG6njCLwRuSW7GMq+VVYyHM
F9B1EL6wnjb21Z5eFz5UY95QhDzKdVZ8nKRCeJlWU2szn0x3zk6yapH4sSFpT0nBo67SmLyXmpCg
9Hyg/1z/tlxJEGO0dTzU0y1owEwVtN0m7b8gAYBsTh91zTrkofo454jHjYyKZky8Ehh3HI+P4++i
BPp74D+P11S6vpMxo7xBCPD/k5gRYVfPm9BjuHNIT+rlsBNVY9FmaMqhOSvx60qBxyMYHo8be3/e
LdkqOc6Tasl4Pinl3Rp+T98w9v5rEg44BEli4zA78oE7G/iLMgRazPo7cLBN+FfXYN+xFSaLJ21q
31IhdEeo+jS5u7w3PgzxUI/BcXmbMzubhhqV3brCIgqVJEvsdqAA4qnHEk2oFKmnOBG5xQ8IjTax
hhRAO/wb2wnupCKOUk80mrU/7rkTGFlPB9pvEElfrT4gR5qhwe5qZT5SqaVucNDK7QB3JqVq0ZQx
Kpfo5nCvgjyGKtutZPiW7EAzNWwtAyirU9cVfpC7SqaCG4NW0I1MGJ3xf90i97ySgkteD2t5/eIN
71hGCgVlM33KfUs5DTKf3ulC+S5fhRRoBN2sSS7en3sGYmh0KxCWeX72HczQcotNN88PFSPgw0tV
c+dk7cCX3ZNXqFYuyQ4u+Zis/pQUVz82fDZ9DBuxpMb853AgTyqwfqEVQIx7yEWAMOVwaHpuzUMp
DjjYKmjWP1zzWkeaNVQOdGhLRsJWKoBVAkDj7PenrdccSTjGfK0/plZjnExGC27b29u9RAagyp2h
p/UH0PhVz0iQJXqPG1Yn8OfvKjSq0x4D7JH2Odml+jrSykwhk6fOjep2/XP/lnML2RW9a4qrYYWx
FgvR8Wp7g8Yzh981Z/dZrL+2unkpfecH+ipjMpQ3CkPjlFpdB/AuSBVp+VIMRouzQ24FQijYQjDQ
x+qpz1Mm6BfuyJ16PQn4SH+yWTyO/bN9yk29oPyiN7wwVYvA3vqGD2/HVv6Xx7Ijv+2+iC7HYgPp
ETdS9J08pmjse5Mceix8MeS6MydXvF4W5zW+PnjicUiGN4c+ypzp25ebvEydNgTbLtxsztwOkCH/
wEhR7d/slHGn2GZw6pC17QRttTLZmvCUNi81EvTewJgq34+4h1GdJNi0YOPM7QxwI5Hv2A6B2XPr
MPEIiu+x4BKnt5w8Azategk2GbEsbph5KEGgM2z7RFEU6IE1/siWrrv4+dCRBlRhvuZG5PIAuRXK
IXj0H/9h8gGwC5fZCreYMWtPJDKyZkajjBcdSXKgR4pJOg2uJKuh8gh/RvRaFn/ZRgswslH4oUA0
At3EIO8lKyOZ64WmT0Y3sslMnT9udIYzTOqLbxLN1UHMdZpZd9xoBLl6LwU5GsmmZrqjUt6SMaac
tWBKLuxG0P7kghd//WvV5moQHICfLLrK4oa5+qwNN6gM+1b8pLLuudpc+DVvx/G8LMZoFuXi7olH
gbvML0PYoUE9BDydBwuby94Wc0RxpbGEe1eV5Os0ntlut2ecupFMYkfDOO750h8PbeWaW9hkAhNY
DFsgph6C4sYl03t5HgoqlgPogfxeJnVgfiaHAb9orE7KdCNrQ0Wz39rKrLk61YHZSsMVMk1N0+xs
Gtm2sHAVLtPtGNCeKxpMCrr8PzmbLO35erJeYlW0xchM4WlbDkaL/itXLxlQAV9ylnIkXtVIH780
JvrABsQt5ivTDAqiPaOXgpQPeYYLYzTh8RAsyFT4UUeuLd/ksNtRDt2sPZ9iJiuQCBNk5Et/6Npa
q2n4rtmaO5M1cpsgHcwxk8FlTOaTRCRWnhaROZJdch8J7elm6rZO+Xq2nfklPnacr4UtLTWzKIK0
HVKsznkMImWqJ9tqI2+R213VkZy45PIpEeOM/pFtDkn04gHGUP2L98Ji89WIe1K5zMzx1e/STFjF
XbFyxdRdTUVlNdRIIjJZwc5PLhRBdq++m/z5j5CVHBWnBUsFZcONqKpssL7xJS4V3kFv0BTXpOln
J2HrnC0O839rhjmTEwTwGou5UXCxTPOFPdXKHjjZIODemWwRZw2egLJBhhlkq9d2UilahzEGzgeu
+zP4oCAj5GhgUx6Iqz+LRwhQSmUICdSgJR3XNLl73L9F8grd/mHCCL1TWpzJiNTialfsQghLhYx4
ijW370GYNvS5sFFHp2Wjor588vOjhUsToZi3oGD4VTyWJMDekoKhB8Zb/Dba7BObCVhMfxJgmnpV
2ZoF64Me5Xj+Kebno1axi+7yNkWKVfqrl9u/4jYRZnLLkmrkw+yt1HCR/t8yHpqYJOxx220EVi9z
jS9ypLPk66ReXqXlne0TRe5Fm5NzeuVMACk7o4rGnAmjpREa8MlTEY/TrMDTDCe9ftPuj5BekKiR
hTXikws7JsxsnZflE/1E/5Tg8Sq3tVNwc7lV7FWPdTLicZt0XMq5gsxKdQHI4Hvy2CDZBNEnrb7T
eArQzEbw3w4gXMyCr8WQCHROxGVlkQ/F7bG6ZSkqtv0fYWe2rDiXLOlXKavrxhpJSEhtffpC84RA
iPkGg02KeRKI6en7i13nIjPPb5mWVn9l7gGEtFasCA8Pd54bBYm9mNaprF6QtpM9pk8gH9zCsChf
9xwvjrm8+OSxHra9BZ6+DRYEVXDPY3qU0QqZ7I9OnOw9HFziBYKKDM/dO+E7KeUDCWTE+DZEiIPD
5y/WLlzjMlRB4G2TAX0/XzM0QrCRbiYSV0SU+FiUT1R7LhxD9TgnBpc6/g1OKTdp4z2eGJcVqNHj
kEpe6Z7PocunxQIHK124iNg6r5KSG0aL7C2cWyEiscnOjO1/Zw8rDjl0jjLOMAWqLSfPlGferIoy
P5OfcO8rg3OPiV1PrpVDiZU11MjWMdjcd3lpfmbJls33dVZyQDZxL4WEiiOmnAvOveWuVBN447Zz
hhy6VVxIkDLliYJdvni5kpgtJweKyITjWzyiFEVpGdMUN3+GpcNrYcILHRUXsa4EjyvjE7Q8n1Bp
xuYpPC8Bepigr1HbQxxhgjNdcEIfPbxdPNzndHIba4qw8EPv3Y6T5mNt1ySOrqo4hUjdFbR1YLW2
ovM5+r4imK6Pi39B3ujiqSa8RWyJPN5ndSK3t9/cHfS03l/oId8xa92uFGXZ77VsD0e/mONjSJBt
Ye1sX0AIDJvF9C6yRjy3ty1iKnwwzjZU1ONs/3AgG3HmcMyxNwCIT5AOaMEMi5C8TkxdOJTajQjo
vm6DPZaI4oJTPmWy7AKHHRbAIwqvYJjEM1qgnoDe2hSE7LrkdxT0QdieV7vEchknxu6hs+JxsAgJ
Qo+aG/lMVrzDNbmFpXgxYFJuJxACQCfEoDVX1TDMMcJhffGzbeDx0SjpvEcISdk3jPxAHKQKtHDG
4IMuPMTnGojw29JcJWCOFq+Ty7wkKUeaooWn2+PezV3TUpLTc08FZW9V/qHAv2Ou7u3fNlgIplAN
Rkbl0a5ACoKzaYfnl3f9GqePyk7PkePEAvGiuGLnOWkLSw+7V7ss2ctOs22v0BwuYgcXe9gsn9ni
Tcnek3jppV/P3leARMw9+aH3gQc+fS94ObYHpbi365v2sDkgsjtsbo+zLjiUN5drRDw09XoMiwdG
Or6B6ZNB1c50jCCqvcuMiZpyMspJTdONQwklBPvlPTXgfM+Ks/hA8rbxSMTQ1HAuNmdDpvrEW1yx
oX9PMg50J3SvYUikytL3F0Hk4xDM1qRPp/geFER/cusvdJxhjbBXKBkkko0eCqngCKRYWaHpbx/Y
OOvxCIgxaWPmRj4sqWl5mqE6EXF2cWkbwtzFhtpIjR1fazR2QAAgOg5o9sSZVtlT8gsCO/eXDo7M
ryCy60K2RZhUMHqqeSDeCcB2257cqxDdaa070mxEHFZgRqP82LRxuR8pOE3fvP/UnZ0EFJl2GT2c
yQEjF5uprcA9I/dEn2VwHierZgBgRXHvR37DiXwfcApCzInX+CBVBqrfld/eL9qUKIDmdJgQ6KMW
enCf78iT01AAZg+SD+ZoELKhKh6cETWH3IX9w19Bq3U+ReXeJ0xZxYQU0Vcnp78lm7VTHN3jFxn9
cMh57DFkS9q7UDoxsp7vqCIJpaFsx+R7wwymW5qS+qJja/GIdrsIausWpcXzV8sFAT27vXeXSW2L
VYDuUDrGag/o2P6qvM/B3ab49k57re6YhZKmGdE9pLYg61hz46Q3hOW3w4kQroTqxwWSDD+7CI0u
C6VDvsbBA/o7rJzF1EPyMwuIN2gj8fe21zcj8hAPmnowpn5XgrQaXQcwfnMiXBZYs/HTPVqRrsO+
YV+8Cw5crziSNZ5JJKERlzeqqnLu7aiS9nuHkgWdeGY1AoxFoatM8wuDMiwoDLA8bqCJhO3Frb5G
Lemr0IU52353CwDjzzrJJq1QRkPaD91ECjURIcdEDE2grY2IG8Dhzrsv58CCwM8QA54WLKezhzqe
08qTWueLlKKY2sw0d+bT2xnlJDHFa0ZBiHYlRc3Zm7gz0JLW8BN1P+ls13t6bVbFZNTGhdsGAp90
wEEoHVW7g/zRZHLzwEGqdPvxOjMgAZaw1+F4GWmkBTiMj7g0LBVoeLG0hGne6e7D7mDnU7R23ASW
Hov6MOFH6Ujy6ubGmVwXdEyWworp4rbRp/GvwsZ4oUUg0+5ve3Z6cEnwnwH9w5wnQUM3Yq7VHjGI
TAtlss5qT38VTROLP43lr6f+YNnsLA3Ae5A3GTRDhG7AlkOoTO6J7rrUhmVIB4thY7I88bl4OgkS
TfZEJWM6J3c0swAm4DTSol1R+lDaOgcaJiv09RkOZDj26SjQlzCx5hHeYsiJcFpm4j2zvGIXxsTT
ENgSXBx/Cx/LD8PJb+OyKfVvWS/XLjXLd81cFKc8Vk4uZKp3+FyWF6c4eRkVxisbOiQFJydh4obn
ipbRCD68WO5CTWb8UAzokrY7unArUKjCW5W0ojAlBSrqsQWhCe78AYOssrUs8wRatHAVJ4yLeZvI
nE14bPTcjv4wRhETgRebsQXZN/nqLMF/6I0PbwL2KcvuN3uRzb+yjI1gU2/SONvYUkJ4IZts1EFo
Tb3Zy+YQgG8A1t0BFXdGq3LdpY58DPUrikizkmyIi2gkyeo0dHPdnnQYB7lEXZTDl0gRQQrn6fCM
4snkHJLjWVLEb452XDmFPPX5Mo5vLSd+5MPP6IlOx+IzU+2QgZarSQYkaVyJLZed3CGx0b5koLNL
89UICHH31J9B1mAkbgn+OWvYNF1XLiyvZ9cpWkuOa21Kg21HSXsYhoU2dNClp2QL0O6dp8g7Bpwm
8y/kytw5TWnu8HNc8LZF3nBXOZFnxUuE8dDxxu3hlxc8qE0z1YUKQtV74FQtKEK30Zgz3SORFSAp
x47ecleKtBqYuluRZv7Ic57SpDOz/Hu325EIW2Do8J3xMnoD5/7IfOZkiwEA0whP5/yW3+UjV7us
CHmHN7Q8Shub0jO9ud5lwUIi+lWEvU3biZEFhmREknRCZgfJZOpXMhLxv6HUd/PT14iEmi9YK3qx
oAbQjbChvvcX02lAc9zDIc3k2lEVJ+WpkxWgWE7MSka8d+vLtKcZxSiB9OraHgU8b0In2HN2Wbao
OJTROecp9osH9TJA3G6Iti39XycUfCNVYi/o9SyP1gVv5S3mScj2pHMPQjNCYdg+fGsw1rZbbDDM
mmclvZakQwO92+3u6bgOZr5ytnFpmXWISh1BDNdAhjkQYOXjtYKsNz896wL+Bl14fe5MLWUz6DbH
/zFJvp+gpJ30u1lFq3c+ouMbzWYCuwJrepY9UgqS+MY0LIxlfO0tslq1Fwc2hVDH3onVo2GOYSZc
CbC0sCgWmkfOxjk1GTPI4VXUvzsvLHc/Ds6WvNSGwVhxJx2V/XIE2mQ+g9gCPYJARJSSEoy6j45X
PEVDuHBcibWThzi5QLRJkPHehQcz2ET1CWoAPAJnE+QcRkOecz1wCPf5Srtws7wS6SemE0DKlGHM
1BmaH1na+vK485RPrNtp0CrSYPp23653hQ4FniDofZIwyRCuWBdlwcJdXEXHJ/CCG5+oNUnTT5w2
ZTDOffo1p3o79oZXP06dXgtGKXqNNNDt+dWVGnC9IXulo9C3+nRzU6bz0l2pgCGwL6ZSGtqIgSje
kUlTh8vwU+zgmc2zU8AewBanAEKAIJ/B/qIerZrO8FqQbZdN0gqe2hCpHyJTNj0tMo9Lp1QDDHHm
E3rcLkVp7Y+z1zcagI98ZWfbB6ktKSVHAaRYoU0kM0P3wcll4PDjb7O3o9OAxmyVQ9GgWepeHjbn
IYsIUhHnKZoeQt3Yjlf4qzNPFko5kVy+8vwteCHlCPLKqJaxxoCcYTh16AvSPoAE4zO5OezyWpcI
OvtnAuxohVaqyZnbmd0WzaNLnyA+PYDBZ+Y+hPWDpoUtKrgkfkwJYHDEnB0Tb14TC4L0MBfSEiN2
YDxwGrYco/N15+Hivyfahu+AieksAbIrZE/R6UwSQxKERuWNjm/kzVd6hNJGZzsCED9MTO8JKl93
VmcPdBoX0VZgHKMWkOlSr6MaRjSjJEv25je08Okz/bJ2kbOhcODIuvAouLEMev4wkRTjDMo/PUkP
dHxLJCBbqJfx+e4DYj+8WGhgtB36jT498J03d2lbb3MkAemB7vz97Oq0mPu0a9Bo+pKXOkOrgOyH
fu4LbznssWzasnU22/R4bozwtuUGbTNDnpHqNEctWH/cxhd/3Mkde5AHjC2teJKt0D5zNoxhnEcT
hl2QMv64W7S6grjpUnYd3awdZ9M75ojj3YhHEVSkThP5y2aUglEBZS0Qt5oqhl29+I3zEaSXgxuI
CqtoSEwVLmy0CC4/TuDDhPxdRxCUuQOy+Dj7TGeUJcrI1FpoaPYvTgnyUJyJvNYPPPhuQJRAy7uQ
cuKy4I2sEciQRhRR/Wu0oSEUfEAmH+wIl83zpMCws8VxOsw+DW+xCc8PxzjbcfbpMEqqAyCjfkYW
+ywERxaoQBYnkwtgBASg0Xo0gcw3f5MT1k4I0CKYcDksFrFnfH2cYJt+2dhd9TkR7XReAF+svdSr
RlNHtUHGBXEYtWSupe1yKJYUk3zjkS8W3nowZUO+BCxCsSrOIIHOIXDOJy07QKHsISM66x40rwFn
FXAgmxyq1n5Oxb+7+4+PtzAwmUcXrfeJ1e746zn96lFXUjsuzr3sKTl4zCrbu6QCxbA9ajDk/XVL
xxZftN9dxBB6+6fda3eoVtCSJLaoNo73iwtvcGl4XlblyBQwUWxzkwHlOPYgbARZ82ETtdPxGo6R
PSaEaPFUnsYdSLkg3vOsfACAMg9XUAAm7hGxQ3JGhyyHdIU74Az1RVhIEE0m59HD7czjmbgITjq4
frM6dwPmt8hvHTJgfTKBMMDrGN41lCYHltHkIeg9rhZUuoC3AGGEyA/1EPU74RbVJyDrRa17mkPz
I3ZBfJKcszyn3QUbSvMnM16S8zl0KHa2xMim6ixafvbsAjmWAPvDkiqFMwGZSmrbeuuBmSeolaxW
Jt2vVgfZxYKJURZIgii/c+gg2skSGg4zrbzYi6H63VH5xp4gAtk5bRYCKswaroLLpyZkJ2neEETm
bV+p3J9dCMAJktodxmcSHnUN58verW2gUhNc97Z3QFPBH28165yJ8Yzah4MnkQJcuiI1pDYiNZuV
fK5jERNhWowInnDxlOko0QYV0U04PChqUNznYZvTOqRNROBrXQlL5WnvgXrkiV7Bvcq5N3b8jTVM
wc2HMTkXgXDEp+6SGLB5Y93J2kgFOBzmxbZbnMGa83rMkl+wQBYgizubBeSpCRs4pz7gGep2Bxku
TBs9C8ojAw7OZ2DQofZmba43kPqa0fs1kgoBcdOF+v1kbkcoeqsGv460GjaTE4V9AED0cGfwUMkK
cvzNIIjR8ZztSUnoDdqifXueDfbhbEbm0Jmtw273mhNVWyOk2n0IEOfOQLG7fOdE/tJoxNYce0dm
8kYMcnfpBLMkgYVg/thXw6/30dvTP+PrFiM8aHLN50Lx2/jTBv+pGq7sD04NI2e5H5nq5yVpKUNf
gChFExfW3tfdH7W+8/j5LElg0+VkxknOqcIjQ9JR+HcwHfgP1SOOxzIVgW1HgKaCv9YCPh8x2YPa
ADkYws2j6w8gD5DcwZZYqXwoy6Y9bJZLzNyZI6fRmXESI6pMHmdxaXBvgNSYRDexofKuFSPpZ0rs
bdDYi4zHhve5kLAoarHfDYD2GIZCc7MN9HJ65PPLWIDlw0OKbS0DtYMECiT6tOHhYxkzfENGNX0E
dOliBSWCaSjJiU8ODNWne7/K5hKwwyPumklBr4HZeqB9CxMI6NIEqooIpQ2buG2tpYDad8OQ2nNC
gxqRoxvG9RCEME699pdaOqgppjqzDsng2aMuCaBU0p7uuZKoQqtYHHs3BPNBQanLzJuL3qF7nNtT
8NK+RH4osSlZ9JAWi6Slb4YOwZDsCTwCe17SRX4e7JlFr/iIxa49a0LSXSnRitkZOnsaHvHsd2kY
3CjYqCIJdkA6Q8QENvar48RoDvIhQwqI1YNTm6PbKWmXHfLXMNwS6qnQ29Hq9KQlStuMaEiwANqF
wEuv6rmV6xT+rTQonSrGLiIXuVbyZvJX2i/IE2t8znLfBZ03wHAl9DBYgSgpw2B8xMfCuUKT5InA
B1rMefnYKQ8OJQmqworAF4fJat20adWXwOXxZ1ZTtF6YaqDcCq6oBzhDZVhw6HZBuFfJp0CQiAFC
H7kO2uBNUskYJMKOaTnwi5lSCsL4oqJCp2zx7FI7fbf9CdgKV+TkJEMbzDvaVFcXCq7iRkPHO9wA
cdfTxc5znuPcISfMPPLi65f0KKcL+iQeTSokJDxGCz3pdkBRplzircESS+BL1Y3D4hSUrs6qvLgk
Ls5OMDhoslAlyUAppPLvbsIu/rSwYnTfN4coVbSwd6lX3G1ey4m/m0wCa6+YdeNS841Ht3Uto1Jh
8SKt4P6FOZnw7sVtjId34OAShIgKSicSAk5RWoC/CBF6F4x2EC9Ar8oaKU6/JIARNw+AFXvC7PBZ
LPY92s4oJcL+g1pELqhyJ4/uc8UemJ0ujqVE+5OTtbjD7n76HmyR4+VkYf3Q1LgWsszQzZ1Rh8tJ
k/FP7KodsswnlA6BsY5fw8VntLMXgAQC8tVLTpvMAxgsZCQlIEG4gBSzU/6D/nPhkgHxSYhtHFtx
uGaDBlLJgmFY4cQ1gg74zQxs9eMrxKtvykQNocUsu+YCbvGx372vGrbPxKJNUQCB21xojJ+DrUDf
URIe/bzNRwD04JLYeZtwePwiWtxIVpbFsJkOPx+uKebU5QG0+jkTpDOUA7ixBy9zdn3yDxPYnAl8
+vvsvJDKlfY8Awsuj4YhdsVjV7WRhNWpapjtLMPKiWkYY/HBImHDNgQDenToBVNw84jXPoWo0UIH
nHUeAsU6KS0DsHjJaU6VHaSSWUodRBnI7fK8p48r2BQ0yICiQN76dMpqSGsdcpckvBXPheKSs5x9
WDmtBLzzvURb+naih3kN42sXhAbEA992R8LHCO0xrbh5yPmDW6D0tEf+xUG5H4sA2NKEHTjrAlRO
ZrMrGp4Ne/bZuBTdVAmlxT9cwMHuFssHJi+FDAvHm7lMgGzGRI+CiE+uI17o3usyCuZYWx89vUEE
T1MOJCAga4CVIcSevJmRYPHjk/aXzHKqznJD9LswfnCHP/bMGOU++vhYOXi4pQpWTTDyHBozTId8
52atG++5c17sIcutk5IY6GynxsmOjUtIPkPjWZCh3H3mHRfYtTVCF0Oua3CMtTFZAD6RIcNKH3/T
m11gUtmnO0fxYao6M3IF4u87MLzkzVHvUB5QGbywDZXOzArRa3Yd440AgVKwUFEio32t7BF4MqT+
i2eSsxeeZ3aBTuJHPyzKEF/tpNPiHb7Biy7SWpShQKuur/tUS0KrqjiSXZVklIHGJJT4jWjP0We+
xGRPybRvvhneGa8ERzF2DmuK8IB7tpwR0n5k0Nh1irqg5CMQKLTe3Ma0LA4xXbSwDesM+gZ9W/gz
bL/cwLWScvfxxpQK0XlXpy5BuHu7HI126TfBrtN5pTMmhEmBRo1ktMcVGgBiv+RQRs5EJky/E+tD
LJn3fcg/2rC10Z0qDx2zjywjpBF7l5A2c6nVD0KC6tIrzKiWiCIqnQIE990VG+sUMOAG5LQZjVPw
AQCBqk+XCciAKtnNyXiTvelMQJ2dldpHLb0Lk9cCbLrBsFt7MKJZid2GvZy8WB0T6bY2UkqmHAeO
BNLa9QPmTFJlH9f2Ump3KnuemgDsVeQzvAoakHZaeFbQRfKjA6j/M0P5BuUZu3m1YUmKj0Wb2hvy
nuaiOzFoebMtgtTokOAYQkX7HuGbkUJeRgpIQAXEuXoMH/C457lg92BXXf3E8o14K0DQXdSBKKpZ
4GImxUoTw7fee9SoWRG7Ix0/IqDGuJGP4w8rBoqgg6AZpuw0UtNTw69cJUpAmtFG6ZDMESJPzGWR
Ar7gcp6mV/t982fIK9FPdRBlbb8SIPl9gx9ATkdojifSept+A15wYHaDo2PbUmB5QEGUlv7F7wKM
KBV8a/bdRxjAkuDh0QhyQrCNCAYdDZYkZFkCCR6+VO8VoBzuwh74RYnjrNTYzoquhiAgdFxGpMlO
d8L414ZP6CR0rh5rAJEbWg8l6CkXt1UxXjYqu/PyRxvmlW4Xxln245yOeRG+XvR35rCQ9y5z7HuX
xiHubwQ2ih20F9aEAzmCIahV7pPpgYnOadmmy/YujzYXwWNuee9ZO1kyeNcM5UmS9C7fXtOxvsjF
GGdHbAtwk6EWXx7Wcn51lnoKNHJHRuPt1TcfkhAI8qL1cUhhG/xRP85sNyC4bZHdADVHqaHjL7dM
f7DMLLtS3U4bPjN/rQ8sBhoxGz7n8bp67wH2aJJASPNbMlGjF4Dn3qvH8qYC/nDQhCJjyhBIRPXU
CGsQMJUN6yMm2ENf0V2VF56zDckPahF/iKzeygoTPEJ5Hv4MvOX7NlfuCC/NW6yg9S8Q5y0WaKuy
uf8MWYzI0duoJ81mna7PUmJfTWTcm6riA07fvy0se2k4zDQIOfwe/ogYbZI+kD+br4n/HBr80iHl
ZjP2n7sAFULXI1glGsO/bdvXibKM9TBhTbTlPoN1IQenn4c689HOhxgRPO2G/F2ZMt/1gQqD/RIL
PWiO95zA0qwEIGwEa+cdwUGsCbIuwN+2P1vTRplNqvTudtj0MkBPzebqNtNKDAIxwozaVCRD9qQ6
F2iENKVJ2IWlYTIwt16ukrwsywcKLXQ2mGK7jzxoO49hUQATiCbFhPl2A0zXuDgwvAvNVlYjiCYd
YmDbS+CBslrCJ6rUm5hMiUQTq2t7NGJJ3yACYnsAOfzj1NGeEYbec9f/MIk/3iPdPqZ4rqkuKSPG
wj+h91OYYQxfu4DWSMKM+IkVMNCgfreGv1RRIcXufRfizjNhpv28mHXbCX1ld8e0pxCtP6q9mfI4
eO6oiHI/aKtwR0Y5HFwkXD+Yb7Iw9rKIkZmB7f5da6xD+RUTYi/67NF8G9GRbngHdLJ9NZYsgVqW
dYSOYnqwKD0BNtfJDEbvd3WHMETBQYYkLL1ixCz72NXeve052PdFYwwJSh3tVBQnal+j2zvM2gH5
DopVgDKr1Q5Gp48zbKKx/y4br5ovDkdno7q8pByEtPW45QhWsLlMeoJzR7DLO4XXleGgM4q3FvpC
2Ei77n07ys96EMK/pI8ILICY+e4IcL6dcPqgFy0Hk2RyOqRb8kIASZLSQOiCh2FzmZcr2j50eRnQ
mLAdoQFzBmAzo5LPRhehhrAPuo8BmFFngmPJvPPguG72HhuP1qaWEx0QipmcnxxAdCvlnjV2nAfV
g11P0WxR5jIZ7W/7DDl3Jq3AnAFMaPSXjrfRLZOKGh58E1v0JfMlg2OIiSiVCJojXkO12UK7rdut
+wNBaI+wYlQn+kSACVrY3bIKkMYDhr1P6Fjm+cjs0Dy6mj5kgc9UzViKV3SPoN40k/kpvmrd6zxZ
rbf++tCxsOBdEzy2sOjIlckjhqoLyQVTWXp9uDqqTrynexC2iP8+H2GJ1+xaUFG6J9DeTO9EfgkJ
8u4nAOhLZevOZi5d5T1VyDgPoTAAfc8AQpBKmIzUfkLLBDY2zjDO+RjebNyBoISw2JxtOHvRbh/I
/Hnlvg1X2kECxwPh5XUoSYSzZnrbpiYiYtxCGN4JyVpHXZh33xjtnhTOZFinAQ9gMWm1HV4DxddL
cLR6qLvraXVyHnj3ILzYpnuf1BCuUOKqmRRnOo9MThtIk5YKV8IXWT3+Q1pgpbcWpxBhA9I29N8Q
uJGaemsENQZhQVW7TKZCL+C/wPmH4YcZAlI7ssC2CI0cl5e7qxDV17C4zxe33HVy4jYJ3Q/LRagD
V197vbygd2fXtz5t71FTQumZfhLBOgZl4OJ7FEa38EK1CZOUEjOpfMAUCbgjqO5IMFXpG/M7xOcx
KbHnP+ZDeiioOzE9uB1fw5o6DRIZFatueOqBVqeIJ3UUfEAfOVo3UpLA1Gvo0CJW57FMXC2BEKAc
37vokH7w7dJ7lFElBC6yyhMTp4hKdIwxMolqA7CjlTxIQFHM+15NNRqYesSFh5zvcqourdU3bAGf
E44fSnYt1zxDpOcmBPpTOOi031ftk8Mo8+PhwfOjJLOiIl+VWgsjqKTMIXxtXjbnPV0mgUJMelNy
YijIq4NqIPxPQOIuxMROMgCDz0tYyJHYKRGVL57Ef2eOk7KAl7wlIw/U0rSZKaFrPaAgFkoR5LkP
D/8EZyw3+sI0QivSXOJGhan9zjfH7ETLu859ENE39LAfxo5RNqesTRtaib0GxVDD4QalBKZ5/Q9k
Jyqyk6TmUo0kG4lCBdbqZ8FR5HljItQkdw5A4nGaFuaxuty6FHR8oCmF57qgvmmkq1WBOcOR9nXJ
g4PCsuHsdN8JOxcg9fMN0aBTxFsU+paNe6Ye4C0AaeHXPefOmqOMlM85FqALWfPIqKO7SYRferEb
OIhBdt3TkYRNuJlRsHKvDJfWAIgx9sdf4WKuAXgbvgqz6gNCakpn5bwC7rKtGyw+ulRPNziq9nhc
gch7UMboRZwoLScwvbu1a8BX+USbrNYcNHDQLEzbx42dPs/dp99s+EYVKnGbrP/JpAm8cshycFjx
xqavcxSMMDIokJtQxl9Otu7RDn0OWj4Ubqh5NCAP/FQEh/uwyETPXrT72eP2uDkJepe23dM63vjD
gYmNBkYA4PRcGXDEWyWiNBMpX4ZU2G/3s7AgfeOPTjiE/GvTR7fVbuoxGE1RTvN0SZHymZ39ULBq
FtWcQkzgBqPfVFhvOIhir+v8+1//+//936/X/1n/OKOO816fT/861UhfbU/323/9W1H//a/Lf74c
rf7r36bZ1i2jbZmW3lQsxWqpBt//WvS3p7X89P+qdo+GcdKa26FOtrnrNsZ0UC5vewFzDgep7G/v
pv/l7dq/vt2uejT1/aGxHQoBZ529SxkaNzsoZD+oZKxCgGOUevwmEnDXEfqbELhKsRl957dYjNJu
uEoqCXIcjIdZSR0o4/PwxYrt7ocI72xn2Ml38Yj7OoZt2v4MC3rM8wX3mOlG0PONZC9kxJbdv9sV
/Gw9MAoASiY2vHmBPgDVi2P4TazvqljxWqnhg7nSLWpt0E8hyZjNmd7cOBhHYc/X9MU23JjAUd33
Pt7HqwdVpg8PlAQYgBBVmwQCHMnHzT5EeqRo5kz3N3Dmome2+8uDVDV5Un96kuavt/Z4vmnrWru+
BqiYBhVC/U3kZNTvP7QhBm/STKUr/kvy1XewQ75VDdAixBLhlJqza3lI6aTi4U0DOLikB1T8Wmj2
yVfkNyoMXBshAjW8zoPng3gFTpdV2HZa0WGJXhwzYBssO08+A07+3ju5B19Br/DgP5I7PNA2t7jt
3bBW3kdasI2UACGGUMdDyYzuISqIgbVGlmWN2lUL40NYxINPcAovfEP+V4VmdAzmvMl//0nWMRam
/CIuCsGbkRIk+daB7rVcBpCji4dGGi+ie9fJzcd7K1hHzS+ozeJfg5L8zT9ObpMaIgPiClGba7KC
N49T/gfP60uPMWb676/pgc73sVAhtujBE3/Fc/T5Hq1QQ2FynSBaW1HNCUpFMjC8N+bqRB3PoCuB
4O/0gBVLgOW0B8CHXJkW6RGi0N//peWAIsMm4FcfaJ5iPREoUz26hvLFT8/w7j58lugcKpH88p93
o678w4oxm5aqm4qitVqG9euKWX/M+7rx0nac5nfXwBlcFBErlAPBzEkw346SqsgcYv3mYxEa7HwK
fGcdwNHLIIZD13jRTcMymGOJkZ870xYbhFbUlJlyRo6EOgQ06HDG1PZfrrz55ytvy/d/ilpK/Xiv
lav+GuhscsRUgoN/DbDJ4JAM1qyV03IrXh+hTuHM+oK+zLDkj5ojRsEY/RQgnLeE6o7WiTyoM9i3
3HAk8XkyG8idlFnhk8chD/dvt92QGPf7Rv3ptrdbv178Rtfu+9PrtB26nQ5llU9TDtG0bzBHKviG
3VXsA1TPM3POuMlCiPWcnCQEjFbhz3Tcwtz84cCJRbmkyEc08OmlnxwOWTmUqRJhUNPc/fM9b//t
sn8L3eb6bbW3CvHlzLquWJeY5BIZnvGTWC0OhaeohZfEOtSw/rwFxxlbM7wsW9Hle/e3XGWme1Uo
mxs77mj7owoxgGDPbgMcyNxadiaItI71uh40GQlpwsA7eFgoMrZQs8Nkd7T57yZ4NUjP21GdbAIl
Ynuwh0QI8M8fWP+ns+rn5/RbQH1t1vvael33Q84dAiBFf1OEQKkaZNTiBUhG1xFqK6AL2M+m1/S6
Z8dy5r6B/KTzg8H5oDeW1OLrRZCENfWJjUILgOOZPI9IM4ZMybmfC58FEZahPvjz9Vv/+MAU1bBa
TbOtto3fNsm5vh7bj1p5DS4TzGX8B/1aNPVhkh/SQ7qJEGD9/q98NvR/A6oQnG/eBH2p73fRQ7GN
YTOQDXKa4C9MXEDslDB8D2si6ppnZs1qrGtbrsRvxFB/PJIqZNN9x+BPQJTFwFMjYnJwBjxfPvWr
fBNvlbhJFK2YidQDjT8XnjzCKPyURNcdkbBG+FXe+R38+aZosrn+x+bTNYJeu61pivrb5tMN6709
744aENfH300v2H48XRTo74hVgrFXBu1VkbykAkJSvbSgLkXGaLt22kBHTc/UPN1w9/P4TOMZxgkw
0cOBl6MBNnb2jDREf77e7+v57XrblqaaqqLrZrP9/Xl+inS7rXnVPici3d3HZBbpVoywsd95hNgz
Z21OVI29cpSGIeafUllUiHT9bSto/7CUfrkK2So/XcW+vn0umt56DU6IVmnhOdjGt0AJZZ9/Qom+
W45iOYzl9P3wdD90qZg6ZFb7FAjX+QnRkg4cp+U7qTnd/nKX/mGrtq1201BY503V/P08uN5e9/d+
234NzACn68iI4TngpTTHxwglVZyvZc3KuW4Ft1Tx2gyTyvVt/rK6/vlp/XQdcuL+dJ8O6qvxUeb1
azhCvZluvrdEzcLyZPtf4ehSxBGdoTuD4lHF/uXdFesfUsBfboMk+z+9/a3ROGq3g/EaSJImO3ne
QW2z+0aSmRo8xRuoRltR75JLdO7IrOK0sovQPUNikVDOzx+ocM1Zk59/I8rYFIffXXon85OAwA/k
Rt4o1JheAVRrLP8OETCVyg9K8JBsshm/YyPHDROD5ejAa0siKdbk8q8Lx8Sa3xHE64LKYDOW7xk8
MmBQXjXi/3B15AiRw/yOjMklfBBAkKwJrjiNmtGZs133JHygZchZ/vFI0id1WtNhtwKGe309vtHT
bPpbJpgiiT7qZQCHjmHadqDEZ4TCN5kkdMfoKKLhBB8JR4jM+0rcmGnBK37FEoq2sBD9bfQhb5T8
cc6FcEZ9kS2mp1KJrQ5maalOHvvkFzfZmSEXiXG1b3Vq/wzDWc4xLogm9p/XuvmPe/GnNab9+pCb
n7X6NlnxQ43WIJgRLohGXI/wjXQf6aYHn+eNFTudBOzqLoPdCgpQxngGFjwYymNdEZ37xz6adnHT
mx9dzLpw+O2wXwZYV7vqCM58YD/i2r+6vZPdYjhHizf9c6SiZZc20+PNxajQ15xMoUyvbMVbfIT5
gPAHEjz2drqjh81IW7yfIthNdxJUL93Z7p9vwu/3gITVsnStpbcMwo5q/RaPNpuWYbafJ61jmo7+
8A8lQpcn+6D+JQX4n2+jNlXNNFpN3sdsm7/d6ttx3Tqf1vtb59Ki5sOiY17noAmV2Tsfr3/JaSWb
+DnQm4rabLfNpmlqusHp9Nvebb8/TaWqqnuKn/Zhpm7iI3gVUqkN9zn/y92TvP73tzJVta0bTcVQ
OFx+XUHr9bOprO9nrYM3lTlSlhtTAI15V4Gsp/3lY6lKU+7Sz28HxPBLVPrtyD3X1ctszxuvAcy9
uBHOO41Q8hBJGiUW6HAU2PStmN7fPjMQ6oUPVqFYqWPszuEba7Aw3kjd4p/hz1GGJbKn8vcH6x4B
WL5GvxirdYPsU75rxJKH3vHpbWH0x9/z7+ETiUFmUH1/+cRLoLvOmyLNyKEhv/aSCYC7aC4eEAYF
fi1PRCjaamaAQ9qqiraoD0frEKX0dB40+a5cbYu01wyQ8P/+2x5a6Lqvxpeogdg15hMSHStI22iU
VKka8+9WxZdOFNcEUWRfSKoyXgcCZHc3UOPdwKDmfpfyO5JPG8E+s7qoyBAzKc12WNs1unxEPh7H
HN7ztIyZnmrxi3Lw8fpbfp6LbnT1L5XuHR/3nsoH3Gc69jrZlis0edEWl8Xb/3/CzrQrcfXZ4p8o
a2WE5C2ZCJOIqOgbFtoShjBPCZ/+/na4wzn9P/f0srUVMXnyjFW7du3SDw/LXR2ji1PcZKAH2GZc
RbtxPRp8obg2z6jn0KeggvqNPQCCsUkn72kRwZwGvyReA6byXXU8WmbO1TeU7qCfGvzPQ3GVvR6O
20xTQHm/g+bNEs1ZnRHELhahjgudCIRGnkoAQH5AOJhG1acKLyPMzdXsua7wP1ek9ht95FJ6kIHP
6F8NjF4Ayai9E+OJJ0NQipHwCJnT2iXN0mD4XJwKnhqufe9ImJ4LPTqZhmpwKHxKf5scbi79rLmL
sCV2tM40HX6XOSfaWJ2t1my4rebAnjvR7ivegb5RFx3Zo3U/dQkXGlPf4lfezlERvvaOTMvNQFOT
i/BuLRAyJmmZjVyURoqJop5TX/rMgQ2X0KNRX1JT6fGhRugNWicWA+AkPIF+dCCjqF3Bt0ZBPbfk
720WC8E3CPm8RCGu4U4KxqiV9+trMja0SG/ZZ6gyTvQeiizHJAnmo2NPawB5HWV3beuhUFu3tFiH
Pk/JMtGQaRZrLapNmg5MIdb0YliMz0wlTajHpNBjNSpaCzJI8XqDtXjsUclrW/ecHlQjqq69FzyN
1oA+bYZY0yVg3e4ZOP5fhMFTPlAfUmSos6MOpSaRljR/j1HSAOUywSd4N52qS+gdBeVnZcXoZZko
MlQqshAJ9D/Gv+ACAsawlfiutpn4E+vbQN2ko6JRNFSPo0lHr2bgmpeYUZQ0sHKDqwRexxm/dQEL
wDi2L6evzTZuoMX2vXi3D9HNftsCgM+DY7J6QxTXGiGnYJJJklznslvsbxkcAqRQdQaUEiAlG+Y4
32CCUBumb+OP8o2XrmZ3isU8rJJibmGryLCR5ybfbIqwD3AZ3ioOXTM+dr3B6n2a7Nty2NHJSvLU
HbsR9Rhjm889rt2xbYOlCosr3vW63HgAQJx6r8IHPALNuZn9gY/PL3XZM8AdH/3zKmxkYHT6Y716
RitY3v86varEykA+JaXkEUakojqAXoknARq4/Ll+UcUEbTDElwDtPOC5XVbGCEJj/yEdi+Vm8Yh6
1U4Q3uFrkLrYhZKxsIEP7m8A+Pww32R4a01cJdLI+Z2bNBLKMPC+IHWA+vynXU892viWneh/y448
IKZ/j/X7QJBEx+FeshgfH3JV1fcVvX+fB+lRORoBN1hnq5l63+HNZec4lxXqP1V4HzJAGcnFwEkb
3xpBK91gKDJE9R30VXeTa6yPKeIbtQXrgTeiEULz1Hz0Fmb6tdOxMbncBNmyaD8qY4TEnygVgJ9T
Y5pMBj3uigTsK/bqlBLQm17zWb+7dyzM3Dufj9mgGXLn8zQRbipslAgU82SZXVCiWQxWI92volmP
uYSpTLcwBNxfqDcBXbw9NBkYlPubScLKJrvWWK/9csf7cqgJ4EQHTHg04Rh/P2uMKVrJvU41MmBz
5SAt4iIluxzv9dAGgksgk0UONrfxatOOC23yYhIdZb/zcrLC8hdcq4btMlLV+BkA/gmxdEAjn9FV
s2BJZ4Ijzris1UBQ4Ta5AFGvgAsRZaRhyDu+WVFOV2iILknOpwz3e7wfuXy3++8FlGfHGPmK3q63
ovtNOubEOlQnY/eq2l4NUlEhgfvfmal06WiZlu0pRXsEhecdOetyJCwWn8XMUdEipE+C9ABfYROd
n3dDbjs79Q7cpEpU3EkzZpMV1OCq6AGtXncsTDtP7ReUFVg1Wk9aY0LVpokw8LsaViMq+C64Tnk/
UMHjRFaUyxZ5BMmhJHqn9upw9zjS0gqvkG2NLW2Km9XkPnK7rE/dUdcSMqOmL6nyXF+9fU+D11PS
BNF7vAM6bPuG33PD/5FTpU+130sPvcf/egZF54T/GH09/pKu1TJSh64GxNjA2+XIkUtLh0I3BIal
W0lHEdgnFPBI7QAYixAMT22IPUF26vqolfBIE/eT8sapLEth7Uyk/oJQhUDzHXDI438h74e2Raab
fhYmpoCG83TD3131TioOQ6/0LvSNPit8WUC/4zdVlriKh8SckRgJdczAG0/tAwQkxGspEkzhtf6t
Q2Bnpjt5AKQCrozk/F2l+Vy4P2ApGLOVERR4Xb4Tsz4n/iuVzWnE44P6AMmFJBFKHUChrVsI4PP9
+OWKGk4aMMC49iJbZP+D41HohzIzAsuOIHt6lWJsLB61T3ioWlMxuDIjqIRC2gE1qSGE2rEZU2i6
7SSYexRiWmSQ/qBGZErp5yro/9e2liw+wSd6r/7KiZp8DYBUzNhLSoxwmSdbjkkhiqtM/QjO+GHy
15JY3mJxlD39XkElvYO6TjXKqIO4toE5Qx+4IwxswZECLhDDp/GUZifp0ACCh2DBcofUcKN+3Orz
mDbaN1a8mRifgo+nhJEUC9oAiwWDTa/iZNDE09JZZwRu7yxu7XWXxHx5+PJCpD2Wo2b6cZ5nQT3T
z91NeiLKcaS80z21WMImh8WqDXMh3caPDcVNdsgyoSERO7yyaLPUuY1uJnhXs1lfa5BXh6+Ogce2
zXbJebSiYtWBU0p7vMnXdeIxArJHZSvYGHcQnhQ98mM0ZuoLa+GxK+3jDUsjJzsQxatOztnx2MoF
NzxuyWk0cToQrF6NvhbXPt4FdWCTJ02t+JjuIMg+tsnDcEdjINxG1GWYlYNA9gINXWaHifkixIOd
JuIkgxZwpvc9hDd4Zvpwz7lectJrD3pYGfu3A7u9xRXKt4LSEgUcLI7ETgXocsiOI+3uVt37HHgc
vArBmJGdLNqU8+IAzj9ODKbXKQasf3KOOhR/11Z8IN9Yho72wjUD2Xz20hITiKM5XSLcwfbSMyc7
3iUDSMepYoo6U4TUsF0jgdw5cZBZDKXCf8us8VQyOEtq7gnaceHM8KIgnzyT8QRu+X3B4uqQNBQ8
+0+QBtj+PRDDFW079a4cOKuBnsrGPCgGB/YrlfLa81s9gYyJe6zvbj07uRC/2EVbTsdG24lL8Ea0
e+PdkMJkTIUFs6pBH9R9UR9Z6PaERVxR2RyODZ/6qnN1pYI/9Nnpl16jbFh0G6sfF+1DRuWnaDPU
/bZKlT7RsDvgZpOmfMhCOFGs85DxG01krBhedxPqjtRHts2QqiFC0hYYEWrQLVu0z2Q2aXgsHmUz
DFKDD486JfqNjnw7MdLmPOiceK8L9IyWdMQy7VJjpKuii8dnPaqab0cHLDThax4HPCcpFo6ZnHoF
JsWlp5WhScKcHWo9sDJA6Sxo5Mwmi3OD2zLIWkYbkLbG0zIrO82+xkvnkSyW1Xw1N18kJQMu199w
3O5qVPrAVzBq1njwXNFcPahH757Tfb/AwtCJom2ZLTahSr0i4p/Wi3b+oH0X5KkdWx/sxZk3lklC
dUnUv3QSOL/+GJSwBe78J0Timp5ju66CsX9HZIK1dSyO5bl8hVZKAFDSqjAdp+ij9iDMbscAGBf4
zWTTUYkResOwjPJ2Mc5H/AIv7faGGsKJiGELd4Oc9hGcv7fDbEHx1WxDNUICFTBWSeKjwgraUENS
yCsjPs1OFIOeecfInuuXb4GfXU7J4tI57AeotqKjMnfQbDEwz/FgKb073OKuufM1qRs+OvA07Gan
B0AIppo/cY0XBJXtTWdahoWN7qyLYjJcAGSr0Z/+WYeKWhqYBzel+A4GgzLc9BZvaCr5L1a6bc2Q
NZ5JS2DTO91e8iJZbbAX9pDGZ3GvbH0XUC529g9egBWZkEw7OZBkgnIFZR3IE1QaAImuv6LBO+wc
mI1JzG0+jGlcbDHwF9ANjNinClxyDw899DJ80pGvgPKqJ+F/L8+xmEebaPrNNnQCJUB6YDpZBaGD
sMANZQJE7i49EtrQLSAbj1qe7KZrKtWUs+WvJt3KYXDJyDRmcmdBZ3FvrYdTUm+wzdETofC2cNE7
Giv6y6q3GlloNG5HvL4ZFqP1L61BVAuoADvbYnqCqbLMl2Qvs718xFOUErwQ+XuIypRmpFDsYE+2
dqshOdTwSoIeaYt7dEGy0SKCbM+ZVbGkq6gTRoS5d23YwJsuZbXfKUlnJDnlMk6tXfu2T6GzYXnc
h4cuxHCp/jsf3tAZkkaDlTWNA3KRexK++XcE1/oH8gHBVZcQHACkZv7fp7wxPZy2jaJR9TZ+OL2H
Tne/jw1yRq1jCI+LVNsbdMJg9wfo0/njfX9bak453R4XW+8GTUZBTcjdmRszwzEJ7tgS4ppMk+qD
1L72Eb8zGKz7OyIPJW6LrHl9nHF0ZdWvsYUo8V2HwTadamDHeRvIidrXA0orARgIoiEGhQckk0v4
urA4cDXZROc6KrufyGq1XhqfMn6IvmCIg6wAiUyEkgjREVYE/EcVj86UNjuYivuJLDtsXawnswMA
TgooIj96AesJE1B8EdKHZApjP2E2cf4vOjYaNVcKPR3TNaaHzemu12Hp1mQULF6sUXWKrlP7BPoJ
TATkBw9OjtOeiF+RbBOr67TtWOyFM9siaZGYrTL71vHyx9nA4wcj+ELsrHbzZWjd6+8aBI1lswlj
0AYuK2b1JksG9zORwywTY5nJuZjWRkgdRk7KZxluTTw5++UReta5LkNLPpjMBeX7u986aWQkyLem
xu6k9tJwiOTK6m67iQhIck02HN7IXHAqirqlc+2BGujskyNiJs5c76n4OUhLjmI7kp+36hBk7e5T
m9wBOJPncEc/7tPFD6VFa8P7wVEg5wDrFZoJzsKC8lw36KDjP6yg5j8tIcu0LN9VdL/pKXzxl3Df
wlhvHcO+3MY6x45MiQepXW4A0T1cGvEzFJc7TmRV61XND5nj8gAf7zPaMIzGxyR/n74G7fzt4Rua
0F7sT123Agubph6MroLisdOMWkh5a83hKjBHDmZjLAzoDJwj1/7aXv4E/GQCA1G54avi/yuvy/EX
7HNtN35pdgAAQQtrOK3g2F2m2y/GFtDoPlrfgIoENcmXtcf2uHzGIuUkL0dy5OU3yogRfLNjf5OF
JG/RxDdcghmwBzLbA/xGUXzgZHX1XTMjfWdBNVYP1T1C5fiHzWwa3whF3+qwNHWuBDjUSwX1TCPy
ceH+HKX+PZ5EJITIleUGthUwYvZvA9bcr7bNYHGk4C3LSnCpk9wG1yFkucRhP+GDpbWO9bMWWcFi
k0NC0B+2WwlEpn3Kz7SqhL7lP+pJrS5ccfr6MbfX2QGBPWx+XAzolPhC+hChjRc4NllyAjkuH/u2
uQeSO1CxAIpd8d7gwhqiGoPDpbp/7bixYv2Pz7xDOY8pIywmHnSIdd+Ei87ICoAwPyDwsY9qzas9
h4lQFHGtNDBoJkHrKFhDgADtlZ62fjpRGc5dkQa0QhVMFaFE38vjkZcj416+UgPHiwKZXNELhcpR
JSXccN2qe5MXjLdN8qzcbO1irITP/EsjKEcYjQ3sPRlxctq1O7KNIshUG37Ld/21eF9eBq1oAd4g
h/rB5luwChwgA8pWY8/gwVOLMkZ5T3CAOHq1s98uPxx2P11ux9W1Me9i8QD1jlvnAUtQEZ59UsjW
/UONFWgB+e+Pc8z6B2YckUS/0bTNRqPZrC3Nv+wJ+/N9dbjkTtW73Z9uJelgCeN7AhKGLvuzh/B6
S/99G7L/gXvxtzv+NqnzxbY0r6VV9U7o4hAnqpxLdIXbc4BC32yVQbKyws05zSkycKI4NGfZfYw2
cMMpW1tnItn2nMpgSF3cevvzU1GmwW522XX+vZW/hzzrlfeXbvkt5OmaZ9esKrrl7IS003Azw4pz
O8q3CXbG3v2DmWE7/w8X4/9M+t9C1OY0KHbLhVOy1rX17uL1XIcrwA/bqtAgTZU3+R46PQXV6G06
zvWpU3cNPXrBNvXY0axvBXC0E3tUuIpIWHYwQNYsuSUfwtgEKDSFRnR8aOoiRJgJSqU6IcE0X6fJ
sleDhxlQS0uogqiwDaqqsqS1zVDZdPhVUn3b7DdCITxegooxjsaG24jeY7Eh1Dt5d/vVGOuvRbMF
+uNk1WoVSKhPnbfCPnwY06JIyDWv+E7wCE3FmRMADVGIdglIKN61hzXjBfGHO1u9Xr9jjfE77ITd
ZErV7U3cCB1apEAZQSRF6BQqVAim+bTKxByp7aFzosgMWEqK7CnahyoJmi5nbgdwRZyVC4LOT41n
h5iQgtAulg4kGb4uYPhDdbl1BEEJioIv04Hq/L0U74+i1UBv+tSpSWXP+WURUvGN6BCWErhZjSFm
zhPfFlSa1XlLcWvgLew24V4YUfpGMSUa/wj+KZJbzRUwq4PC1VxxQT2eooQChDDO0z27BTsLqeDS
dBVYpxNcIJ1armiVznOFZhXIbpKteOxROjy7zfUwovMo1K4+0mfw4j6TbvgJ+Y9QdLqlC1cgirqE
Gqt2uh1KZcpydZJiSBgbVvCB3DMAQt0UoJgO0GRdcEFNWF2WiCnJfZAIRZpDIoUulA1JuXBm8Pm7
0dfPskdkdRjtur8EOU/7ikAqZqbonWJ4hMAJzRFP57crxYL7VackaQprBmYRtVTFwXxw0fV8BgtJ
Q3bhuvqZ4twTMZZI2GKZMaZ0FuasflU3oL4IndLXdX0GHuSzh7X9TIBu2te6q8HSHia1vqM7FAec
3CcaIc0gBQRrrK6jYLIizgoo0p3MOT3J46t6VcgrBCtZXBa1YffYYGLLbubTV9lYmr0XRvwRlVTQ
WEFDheXrEGO6nAuD1p6gLueJeSo9rfVUweDackufADTTWdgqTaugVum2j/arQcw05qDm7MNdMPEK
dGaJ6hyw+egD+JvX5ISIPqDQ5Z5hUNRU00Jz7QCkjrIcGnl7AF/xLa7ZkQ+CvtCWFVUgbs0AssLw
UvIRMXT1kdgVj1j40Saono+o8TuoyV88d0H/Mn1eqg515TKPCVTve88iogoQ5XHyAQlmmiIMDTPd
Y6rdeGIWI4cmpYTVOOtFHUK18bYz1hGP5qy2VoH6Nn4PS7I3nZkkjqgPA+6paeByF9kIYpdKdff8
YT2pZy8d+oOSmNaLz2wV2C583u8bJFdlmsAaPHlowuSnr5pqasWKncLhAhoOO23Q3fXkI5DQQPlL
F972HBpvpzyPJh0F9MAKmJMutYSvDK9Wn/VUPxqTlJ4uA7IxGU89fZMVjzphB/nox8wjFs5ehyQJ
yqBP2rmg1M20WWn7A7hnTlDIXnsSDdaHMggeDVFTFn7bPSa37RA1yR1Bpx4gU05CGWWdSa9tLc79
JaIj/RMuUp5MEekCj8WuQjoFWpcZo1+GJgGSAuSYN7vrJSF66DpkCZgxx3vePo+95DCyKaLs1FGG
aWcK/QA+36iZrCnFex7eBtvI7G8T791qW22H9JBtpKQRJYvItdyULR014rlifeI6XLsuRq+MyssH
HHKOExmLcuKEAiq+LXT4YTjqSGlgxdaRZf4G5iXHy75mF+ugUuh8MySFrbsOv5deeErsp1OC3B2p
QLD/KAwQGaRpdi4ReWFIqy/RxG1ZVXi7xN9HBGuxuZvUwtpMHECrxqEtjbldXKw6m8l3cWw1Ebg0
h8u0AnxqNc7hqGhlFhnOCOO2jXhBHbQFDPHRJs2o5Jf6l5hcK2sVUj5tGh3PLXPVSldfy3NUOS1v
sE4pfxdGgDkeeaLRT94frd6rZXpbDh3SRY2fa+uHMnnIaw4X1+S6SFbmLLh+76zE38wO1gtXc4f5
LjRX6fF9ZcUXe9DzeyuvW+D4uPE6GzqpEby8y3kmI+4DBO3pPB2m3+DiHKatCoT3W1Ka97DVJG/q
Et7nN8Q9kQSsnprkHT6NLej9yq06d5bjuPkcPAPdE8pFqWB+6qEUSrFwiICdweVX8EbiHvmHAHYv
2PEt9xr6yWFoRrPw1kO/EJzskGGi3nr0+SmyEIAB00MGkKUCiQkjBbYfauGUFs7ufnI9kmvXLb7c
cXnvw8m0Pm2FeT+Kd9Np7bvrFdWywguiQmhslMmVZIpJ0SJVECEa5NlSiAXTYfleRHmMqsMhvnYb
aOIhzPaxJzd23boZVAsr0eBFR5Z/o+HJCfPhFX6BVHEo4WKRr+g7YTH4QF4srAWVwwbVzK6R9H9X
qTdGPuOIbk1gk35rNJ/uZtf7heuw+fLNsBFE/ohUDWTzEOxBRWU4pfgOOiWIWZGZapzhjCInRlbH
Cn2ljKTD3sftOwiZVoYZ31atUTVc5kSjNz1+IGU0upcggdtmBDkkuhwjpNSRSz8coytQ6jspxv30
HZsKMP55gWwmEDGDqrWAKJD5sYh+xqfU692pN7cRBQpKL7yeETkN24jCwsm9e/jxKSXSGuexQyJq
4n2tUNowqK335b66ZAgh50FluRUq/++JM2hErBWKvGHfR8lltEAE43yOq9gO9+N7BIVuCb3L7lBo
/JZS0/bcIp3/efmcx8U+Is28feo/3V4dKpTxS7/1tZool+86RBhstCLVP4cudoDA6pw5b86cQl4v
CG/DBnJukfk9fXGowdHaALxWMcmjkyl5mG6yWiT5OToCvOZR9W3m0Z1yMN8kapwS8jHKkLgP9anS
j9VsMXLL7i3K0VlrUZGBw/CNUBSiuaQA+pMp9V1CpukVNgnFEXYINN6ziiTrXutCnn50wes9A61G
l33fOCkPhFhjv+X+AvsGbFWKqRdzk8El2s4+grRlsagMxAMisyd4F85DOCTUmFzfKr7d/bJYRpiH
kYz58FIgBXmNxfXZ9VowWm6Jf6GWzrFqOc9lGPSNfuPpFE3b/qIFvwd2RLhAm2YmpPveIW+WWOTL
jmRs7GDCzfEhWs2KWbydxShw2gmgcaUqDh/WAU0J4GaJeppRMz1QTr3VhHVBgaD7G0EmGleCg8/y
j8YSbPuMtCvtNBNCTQXEicNQ0dEDsS6L/8HIouurAkVk80TNn11UDizip0QBiWjpPXfQav359HtH
bY8dqWSnJ30q6qhI5ZX381ONVm5qCKCIrymsCV2RZLPjs9uWTJ9BoXsDq3nbX3wqFwKNrGwBYAdU
EF3QWleQy00Iv0YKZ5WDC3dYcQU7Oj3BP4lttLkUphVurvddwJr0XuqoEuUsaadaqmvoPYoBKAYI
OAGd5wCBqAYeiVo6SIRwMCmoqECqUmWmybSthDkLr0Y+zwPiOuNJid9Udik32S4JQNeH388y3n0W
CIM7nI37ZN1RShULLLnX2Y+ckmS1gqG+C5MueFXHJKEvPreJGbsQPizeuUQ11xNY53MmkkZJtFvU
k8f5CVMjJX1FqJCC1oTIwVjxxz6FlLKzsD0QncMaSG8YsRwS4j0ZhN8UTCdcM7cImCpApxiewrU7
0isUGFV4VB1k14MnMof/rk4W2Ax9IzqnZ8g+AqEFnD4+TCL7e/A3AdNC4YrPDXjPmtQvkxTLRhue
OjVy9vwlOnPvmjQKZCuk97iLMg6rLiQBsCbRBfRXx3RFRQqba+peZtuur6DXgGs7Bjs+PBIu2xWc
qzfoV+c+f/q0TclagXugvE7EX9vbV+bRJ+/60R/r3YqK69LM9s4msfpFLCSdh4xc6oQwOUUQ0AJQ
jNSoCVyix9Q9jPcLNo3mryfSFG1DDyFDwrJ+KpdqE3e+5zUWETVA+VQIuOhpom0JZaqH9KQmU56k
f2gyosbcuqv+CegKwBmQaZGCcQJiNYdCOMV6IX8cIFT5pzV35b8h+ya4FwVpSF6lzkINX0uWTNCV
0Al9p3xVlbsBu9p8PZJW9bKYWsKzqFy346Q7KowqTIMPORRK8TESoWrr9/rtNcamNlSYpLqH2vH4
asgYR3wC5WrZ7aLOCBMRXWaB3yM0TxasvOBiIt9PGJ/cT6zeifyjPV9l5R6w+xXzKPrUwGo3BkR5
u0jK89jC5EUU0vWxqjG53U+9nxI/xD6O6bWv6AiFhEj7VKmgLV2pTqQbceuEszwWnpabMTgDgxAB
wUYtADKFigsQPYEzyOM6J8IKqQFDyx8PSMfy+OWHsERFSdSx8lOUbsqg8Tv/1eIv87meU/ikkErQ
wXY1qjsJ30T/1zgmwLXyhC9tDfuNaa4loOUghqB2IPH4BKDIQpZV3Hx1YLfs4wUQuzHbIPrADqSY
CZH9eswZa/hCuIRjXTIQrUrMq0CTpV30zHo0Dkwm6kwDnx+TLd6i2mkIwWyfOtXo0I0EamrW6A0M
Fk6jfCW+fgrikrvJ40b8WpPx0bdBT9gszyUlJ9w3oa1ehmqIewzpoRWT7kEH1KPrOyH4zLf436FB
t/nPCQr/B9UpreovmGnurSsnb9jleAE+QcQE4GcFqVdU77xqXYBcLp1TZ0Mv0ShG6sPtn0AeBIJo
6k5fxVfSDKzS/bewYT2J5hc92NMzPTBoQD/GVXwDPTMKLJq8+IEdymUTa1y9P7i1y3STNkIfRxDY
qe+/yntUSA6fcJEpIQughd/Qu3KMgaI2cYHPxxtACAr69IG9KIWrBj0yAJkH8MJbMhzoKeCHLgin
WnCIqF78pMvpdX0KRdAH6V1k+vMn4DKw+KtYjH8czNfG68OVFSvtkc0hOEPwgVhiV1yta1fIoWjs
LstNHSo4YzNXQGraP06qDv6wHkCYhTQItCp9OHFCq+TVnoFlhG4JjRAJXHpRwkcKILMtChFS+zIc
JJTIxXgTs9PjVHQinYU6RdGHIJjRcl/IT020UWplL2I02sX7HTgEEYSYKrgnpFRhEnENFIY6K3TZ
vY8EbLoYiiarqom9oHWnheLHl68LZwYHDSvvwUgSuCno85E8JtqRTloFMB7MM3GqxE/i/0lNQWKF
6kAVb+wAewjTichWDXnWx4PYkuLY7ljTu3TTz8m33CF/oOAzVVR5NLcOtcAE5Wyv4zkcy056JPip
xDaRmqVqoF2BK48f3OQTh8gBPqkHyVhJci755jUvRzzaJnWLOO2FJOuwh+LK8f5gR9WhmW+LKvCE
j2TNWM96PJkSV2wBmRUilZ+E5maX7yuEKvBlalCz1RBZgk8nz/0Y2+LftYPXZS/v5ZT8C4UVC5Oe
thV5dz5z9B90zS3RYSHWRRd+es8ei40uu0m0vCscN91TpC+ZZDoRjxxG/74rOP8QMSBrqen6BOua
gfd7rC6/bct7WZJmp7pI18yO773TqOw5V4lxU5l6CuP2EGH3HTGQZ/N5k5qRCLvMqRi6aFHL5xmL
d5PM0Wx6/veW1WHd/yQL/W/LnN/yuk/n83RTBQclAEoEG1nGb2MCx8fvKO2vhGtwQEXlirQtXvVg
mhrkbCTJCIbNO5pkM0Mku0v0PqDGBwLFaS9GdB57nDKudRT944Oag8+//r3R/5y1WGfTozPT9H+n
e6z2q71hrteb17drcoovMcUsJDCBUNxmoPQXH6SI7BvUWbbjvF0MXSIQxXBFtbfYQ0vxnEE73Yer
CXXdn5vvq2iUptQUxVAfUwkYis4MnXwYd9RogfVPnVBgLdwpErp5z3Gkeq/46iK4yfOAjQMT544/
wLspeicCHMw6PBkpKf1JreI/phLhMcczA1ISPa/hmY3fQkFn63rZ5rlBxZPdR168HFAhvFEeChmD
9MQWCPup7AbH6HwNra6JEQ9x+3ntvFXF7LSKLFg5F/dl/7SChBfQRdTTaHqt66K/K9/zvJsHn4si
qjzqva+GHoDQEk38TbsoObAOf1gUlsJkf5169ZP4LAY/YCytWiPiLyflzSuD1emQ7wfV9u2GE2C8
Wl47uIJUgRtcdgmky/U5NQ/9oIgazXZpUzHymt7IjkdQ6lb8KS/d/af20KMkTLq+41u/S2msfTt3
L0fbGU+UvId/20qiJ9Ra89h1Bz+Nj3V6MQAuQHPOrZYfpdP2t9Q02ouOX33nyppHtIyKKO028oxo
+sMVQ6Ns96du+52oofiob7oeVCcnMMm8/LuBcd5uD828uQoGZ7vnLeO18YMmU3RfT66bFwP53Ma6
f1kFrUUw+vdVZ4nM9Nt4/e3G6r+/jNcyD87WsnL9weGYLIkANdvNabZ0kuYJ0f1ssco2EOnzxMHV
P8TL4x8sq+b/s+pdp2FZDa/hmNpk/3L/ytruSoPo8CvSZGGzRTg42o+LX5uRDyy8Gm4GV7vV1N7l
IN/nJcZkWucjOk97Cu7cwgS4+jO5pRIHbWGyvqfoamyoFLOljl2ZXcf3HqmRzdb6SLEcctk/qO5L
kYSWb2ZKfFvA+jjsh+bFkebqDYFABL8d/+s4JvWMoE9nu38iQe0XNemWVfS0+Pj6uk6TAG0bRA/N
GEnjGfUKPFIn8vZptrrEJtqqVVyxAFvHPC2LhLgXWpmHXfcaEbOYfC5+3ajG0b/xjkMf8Wvq2gEd
EpehaB/ce7Zlkt2kCHubI0G5idHAOiUVxWmf6AgpCLtvlyVCuEHytWxlRgxUTGE9UrV9VEYoFXZ6
RlW30Zn0u4g4/2rPKZqGOHf0Kpl6agKc0vPovmTf87vh/Pjz0nltJDPwJeAscrmtRXj2Q48ala3j
+WsxqoLUM9gDj9cRhDujY4U3MEw/ugaUuo3ZMI8k8ZOutH8j1/s0RAID2yzuTKvuwEQlf0E6IaAu
jOVwtQWr6uw+Ft1FdwdDJUEqGibm82aHimyetF/QvgP1rSKbXM+W64OjDig1ZuQ4wJxGsBab8TAr
qfPDQDffx2erBegxHo2CcBn6V76c2+koRxdc1QUTBHVZ6es3lTvatKZF2rXTPmmfzKKvZoK68jTK
W5htcFoTGwy7aN0powpk/x5/IPZF+eflEoG+ZNYxt5Qd2CKN/+wOpkdRIvMthZyCMdklz+gVUrqR
rkYbFEnNWzQ13i+X0S1enShi292jBHCk2lxQvVfTwa6M/M5+kdphZT4hUHrhrFn2bzM7PFpDd+7l
TEsU53etCF3cXdxFf4/aJl1sCw+MC04u0f1LalxSZ/pkXkaS8b4dSDhPHUy8cNrYtT7L7GvPwxWU
LG4dGMdsC2roRYfFi1XNL2WGH/Bd9u7Z9sNehk2E7T6u15D52CStrl3NqplPWvDkeIruYL2K72/a
x6HdaF3J/F+Sut++bSOrtwH0RZBuuB2iakMOdpm5jVa5QTjN76w+IGiaMyQGzPg0mM73Y2KA99a9
dx33P0Va3rOyMEPYg5fguVmAglFhtn6mkREaWExGOI1A1Kekfxmh+eENKCtcfWBl15U4m9iKzd07
kGn354AXmC2hF/WalCCKnfBGlVsEpO/Ak8pq2zOZqN2DZ4Ih608cHx2quwQ2lIa3GZPu19qNz/fw
+AYUniGxN1gOhdrbCbVnk92YEmVjM+EyVHRr7yDSA/bZ0fLX9U2AK+xfJSdAqp0B94XweCkTZIXN
OXEKgxrui66JCkKBzUBJqIwyoRki+jCDqfMd8habhLxTdoI973WsN7un5BEcBYJDkUBUB1Ao/zWd
TCflm1GbsJvhZbwbsziuM0qyGfbz5hw3pyjDH79ziImE4dYXHuFMsG6vuiMbydFTRqPL2UWxvGx/
jK6Ra48tpLwGHjIZMyD8+8BudLfY98BJkMKloa3KZ88qy6DyazQZpPtyMbuAv1fkD8vCbsWnMcCt
w3I28y6ZIbvo9rK2UEYtU/Mc3gNEWoNdaDGFKeUAEOrBhXbiG7SU87fRWTqRZT5ZRaeZT4pyFmDo
eJuX0zW16ZxV16ZwBw9oJ1PKtPlwtm+RkjlVthfpVYw19Y2+7gGqqdpu9mBMw60+hHuGgsFAn4B3
+ahPFAydGZ1+AUATRyJLgibeX+f/fnz+s5yL/7/HV022+svxdTgXB7eQnEt34YSTz6akdlEXTEir
of5deo5RlmVShdR9aP+BQWQF/5gT8Jeby6j4y8197xwEt+m0HJcXkIJL50oJElAisSzkq8tvBhjA
gyb0/ClvHoKJiwuML3eKVx6DPl2ExjenDTJ8ZRUaQLqLqNlNv9gPU5u6yxdm5XF0hDXKSWX1VW47
PEwzg3ovA29PTIGz9Xn/psTYmrRT5+NAucUrdKMH0Ue0XUVdBWgrp7fk61XQc2eL8D1HZ4QyO2e6
GMSiAwjyeCSCqd1wS0kU83ifaM9HUWckCv1ggiiNXXln8uR12Rvir+BZulsxV97PaqbcIMV/5eMG
+NIbQHf51ELCBFk/CMZyTskP4TXRhR+/p5QzlYlY48D8ZKq4aNZdhi4otIIGggCVVyeeKNpckLME
5VQjCyG+A7rUIHn/PtGAmn4z1GqNjAA/AcK648Dd+/tgm/b66p/s1QYAhNzyzjWqOhCMiOrLvPGe
zhHlxgaYSwwxkVTyyCeIChxmhzdkrfMR0lQJhlBpt3azo7ZqSeHD4sH2jar4mpXRka60QzfktwZn
y9ttth0WH7K6dgOrxw5/Z4vL8mbLWIfL2ODEPUQbson9Hlb1lfIcCB8ET0Qf+4vJunuj0G3ZHRsc
ROtni0XRhIx2S6ufCxtDusRj231unh0C/HfqGxd+a/NKPb88XlPcGJMnNmJmyOf6Z/FiDDyKwSIu
f49clE6HfuRT4gdl419b4DDvcy3h6Xb5Pv7KqAh3DaU7uE7dD9/hP4vY0C00KOTs0fABQpD9a9c6
pEd0N0fE6e/v5zPstk3KfRdPTRLqXP5q/bN+3fT5zTRrRB/UmzPmOdUKhm6PwPLIYz2vo8kvhxic
yazYRVNiW+fw9TYGqsd6qST263en7wfMn2eTGpxHitohs/9JeKPfTDljKBlF4ZAl6AWpzhEVm8r+
ZXhNK+yuV/fr+Fkg/Pq1/1l9Fp/nn4oKNyt250+kfFokWCHSEam6jouU8HQ0jX00X0HyABV2FE9o
cs4VxCHMbkksgsJLZyTHXiruuUE3WvUY8ycKoO1f3fa1T2kiCkEBV1E6eD2fIoa1Q7uss+ufTQQG
mRiwVgDBopcincY5ebWqcG1vWxSs8hNCoVTIaC2SNaFiitp0z5R8nwIQIZ2vciynbh5dqNvZgLyA
5UZhDQ4O6qIx2CGFPMmLkwr+h0uFWLI7IByS7vPBJp/qLLGJV1AjDiXiZUK5Hx7BpVLcS/FK3O75
qMhj26VurCrWbSLKOPWvn+rfDV0eREZE3/UDouaHd+k293NCyO8KayzfzT8o1vq/u26/LUzrt4UZ
uOudt61QFlPkQWDngz+vZQohBx6Ul7ixsDk2KYRIr4TwmNuAVaI8NpU4MHcnG1A/IFH2ReIGaGxu
ofxACgQu9SC+SAXReHvQHasnsHqC7n0oKICCyjywCYcqrHnpBnWcRtTkADKB0buzEe2gH4Otv/7R
tf7DjmT95rM2pqfd/WqDMr1RSOwGYlNRJw4z4hAuR/kIHjmm+hpTLWC3yFvFC3KHP6RoMcdbnUX8
KmuIgu8fZuSTrMkCwgWgNsKfVCmhNP/7zllDFn85Js/7zc2b7o8lKo0MyjOR8pdiSZqMKH7Wf1F2
nstpc23b3iJmBAgBf+ndDdc/TOzE9Cr61n/HIeWZN3HuSeYbYsfGgNrSWlc5y7hWimrTJ+vck7bR
D57kp2pxW1t/7muN+x/3zFYYleAwwQ34rq9wgFEIMErSVWMq4hcKaaW3UjOuYyzir0/Vuj6W8K4g
l42Hh48zt+TrvLevvw56UeW1ioUXnLRDbYDVA2L5eWypSCaeuhem8xHMhdFtATwj6qPLWn59s89V
wExD3wsm/czL4Ykpuhcjh4+BxLx1zNWKi0am2Mp95kB3zIHbwfKb3BZL7fhbnnD72jgdeiVC6+Y0
NmiPttU4fB1DTRo3ivSFysgokYkU6BPGwwzd20m9dKkA4QIA9lRixSAPKL+YkO56p/q1NgdlMm+T
E9/mcIop4flQYx/yuxoGTizRkz6p8P153os+0bpRpYeMK66+ZxBGwu2wiydYA3sJrb1NZrO1y7lW
fsFaYB5XLiVao/XdFOb5jNTiHfkFhJSPogiBlp1rpwG+grVsWN1jhuZF2TSu5OTaJUXkTmE139Mi
5lzD7aA1egIJMu8ebw5vw/tl9fb2+fkAP3kljCnOVa4gIybMTify1xg4zBWpsng4/j593Q9irk25
FcW1Qlg5fV+TCA7pIaNTu/ux6JzzTdYCXP3qvfvbMSOcfPVpXLQEUYf+UG1ijX1/P3XdA/ZS+rb5
HlbP2BQ8YzgAXmZ2O6NYdxfUr+1TqZY7V4qNbK/AcZzqHGBd75b+8EcTHABT5KFGCDJnQb85fFwJ
z+YizZbAdhJ5zbgGMus5rCy6i/PbaXUTES4DogH/gfprHxNaVCvzVfTPceK+1F6xmQObpRpvGOYq
Jfj7p0fwHjT4L+CfKjFeQMUa2KorTUOyxzZVie/Fzhkixbc9tnGyn5TwiOiS796Oj2ugPIDNZ40L
LQfAzfv6YlCaCA8p0BuvJDrohc6eZCn3cmAEV9eF+jwYTEq1+aUbb26gPpN0fi9ig3E7weNwuEMb
GGG6uAXBEYA6xhF1gDQ7fCwYTOXm5ozDRnVyeWQ3pkSlJRTRI0pDuSa2JhDkaZdCyMKRb00jFP9j
bEYfqFFb/saykseyUoMF2qljwB1Vnu9v739gLF59HFO3mC9752yrBIGSoKaBg2O18wnU6u7ujlvy
Cb8tVdUDFkrwuHjgiJs9N7hF41L1QjJyl/2g8FM91rRMwqGzcQKJSUyGrA/lM+o5LzTBahgKqd2L
uxC+IiBfa2GzVms9VlsPLciYlWG7wswI/jDisp/IXB8Z5EsuKJ0a0gjVYDmr5rAstqMbDwL7AaKN
V5CJSMN/nEHCXVlbyYNem832zbpy077/iGuQWusXCtsAjeLars5yzKNZb4IO/Lhlwe3VO7xj8Ei6
hPNgXHstVZ65S7gGgHuQTa98fv+HTnDha83x64r5peY3P+Yv58NmsnwkUmZ6uWIksmxtspVl/TIo
tkrfAqIHKlQ/AoivKKUP5E1uO2sqZJwB8moOlKj80it3ZkgEnNqQNKq7QfbbkWni+7k//cjTYYHy
lf2xx+3z7dJd4A1Gy6WZqf2rch/941hyX1oti0J5Mi4dpsvHg+E4YH7SmPh+9R0sa7fcGD2BZ22u
O0xlz/luobV62BClNUe31+7sAeZUf9nP3M8fR7cjSI9corvpMHMXNo6DXItYEApmbYc77rphgLOE
5J9p7jrH/uqN6E3HM9XF8WYbP4zof2/+kV+iy/fnwglxMKQwW8pGxXz0JbLZLLaF+DzNXXtT1oEy
5Ifdvr0MqTbhPrI+1VfINRVvR5J5lv1pxNRUhIux20N17l1oeO9z7VLm2LmOSC6K94tLF3mZ7eB6
3Nb2pOeA0OadwqbUPgVvfNIFlXCWufx5e7ucrG4Ks8bo8JGJmodD2MpE9/B/iwhXbaujxXMGudY5
Rhizt/Jq2okA8W2H8f4+N747FC7NEJx+GHWD+H4P+DnqXib9cAmxgEpvGX+iXT8Hu3pGDJbf7CvH
IwZWK0JGhAUP79F21mOnZscqjOPMqVgrxe8sgXHQvhaoRgHMnBaCSjDqjmjiU4LhjRPo9KvSY3lS
qM6jAjcaEjtwe4P3GR3Swkt8ed6dCY7m38LwMyjeL6en2rFQiTbDcL9tHKhGhdS0rpVcPkvBYsRx
bma18jZfv56YjilKFTHz5vgGJ/B66AiDnitjTrJaR8xbmJhlLstepkhTfzAu3ENWmoan6ho+r62e
ZkyAObrl2s3LDdjSExKaFQqqO+SkKYQWABMe8eMcPxdWtzEUEzSQipXtucrFOOBMyX8kRde4Ozo/
zObojmzvV1MWu03tPGddP3/LrJp86iEIugc8fA7BQzjatour+iHKfDAj53bjKkfBTnMExWXzOGGF
BTuyP9wXtk+H8vtqv8TxLItxAlFKnfdfYfJeK9ttrUiAkfuI6bZDXpgQ6kwq2XJQuULZO62a5+Ks
ti6+7UCJ49J4uptusW8D8F/ZHDmeMFPbz25Xp/r+WqpMDjd/T8Oz0X/UXH67J74EveFyPS7P5vvT
UDpPJg9MR1RTBmqvmBZptCnaQV6QqYC0DQEUFmP2jenzjHQgvlMWWUx7vrUhvBfVnn8Wu6csRfZZ
5ak8+AQxfdTNa+D74FfFJBDKKONxz+tOj/P68Saq5uqHuxXYBvhYffHyphnr5rhjklGiP5DKqatY
hSgBSLJJ/dKVn7wARyeibgpWbNLZ8NsO/qX8SWGYQU1M2vHJ7EL4g9JLa9IVxZFZZlHpEBbhQwCC
ih8CHX0Pgi7ffF6cn6U7tUBkZsLzJE8RsRdQQSkC8fkXSqfwr0vzpZUVxrnRblLanIYCqIRZpfQt
STsl9PbKHwFRsMyDgC91vuQVzDj7mlCAMKY4Je87/0mZ+B7uHy71nIAcyE1xUgqUUCeFUKotgGir
fwyt/+ID/ja0viyLx9OieFmOtnB/JQIxaoS2iIMOm/GnZJuElgKeR6KLMBjgMG8C1lJwm4zB/Wum
cX5VvkQQlVUpv4dNKDm3pPWMDR/pSDo9HhhPKzAx6blYNbYUZFLyvvzimFEoyWKJlJjwjgtFdbXn
1sNtO0JHiBEFNEVO3+VQyTyKIBOoAQ97lsSnQjpCmN8RGoFFxqFyfhYB5SYDzE8oG3ugz1RpxpXV
++l1DDwkz5facgKdtidCnO0LH6puERfBUUjNpVZiPAmdmNUdwZlXsl6I3AdAVcLNxu+S1SW0CBkS
dJXhHOSBCooQE3MoTsyLGFO/g/jN/MyQ9CG8TTXyRTMBO7YKw79f4/9AjPx6hb+KkI8Xi+kou2BB
nUxqwVMO4P+sGq8adN+yxPu5fzSVS3+g1kqIwgeFII+QPcrnX+X9S+vLobzZzUfDp5cGZrn9Lrkt
foV0lBrDfv/lLaYvQ/70jvN7jb92+41ho9HHL/MGv9w23bQmaU71sf76/DwAMEHZrQ5E4lr/RlBI
+j6AgVAdVD8Hj7V/RIjeqb82pYvseIiocj4o5aIQ76Hfa53T/HU0L8R7omgmxlGuct7UThiM7uJK
DmXbUfXvVyX3RwWHzZVLYRQWg0RpxInllwLBZXItzbanaN3b7PASC5gSjlOMFVlWsi+7cb5anNGG
pFOZKz5BAwmm0+oVp6rT4lDZ7HbV6bxxmEOiPuPsNPncZcq12fFf48ZI6+sJKdOnL+UDSNvoTP++
h8dR8TLelIrHIXrM12zt8DnP3Y0DPFw3pW+ZLAamjflnBvdSfCHnrckG3y8Qbjfl9fBITk63JK4j
6X56xm5Y41S0WMMpkjsUamjZUqQ51K7v4W0Ig6M1rhz6U5zKXnfdH5n1827VvuCPdqoel90NlOwx
UR85Z5itVHf1KNsrbV9gSV3197sPcVQZ12fXOnWPy7i+21ZLo2ZzGdIuG1dDDIBbJYz2qoMDhVUU
Zl7zEA9olD1eCzR3TmClaCrRUqgejtUdJONtLc5ARtd98R/XO8j/d+mq5M0RBeU/ZLtL013pPDlc
9EyQF7p40QBDup4sQidamYTS7hL51ikBW1XMoW2H6SDzsOmtn8g5YZDwEjicwCHV+k3goINU+Rd9
O2z96MLIwnP5V+gesioiwaImnd7VnlWx199Hd1OQjIlErIRkAQF+TkIOtjIlWJbiEGxeAgjYkMun
lJAbssebHlgBpPZLCiwnb3K//frJUYXT6zbcavEmCUQ+hFymJh+T9vkDn0iItgmdcvey/fQjbR+h
BQ1MAX7h8gm+pxjRFGrpB8mJ9ajFlwad+dP2EwVkVlpXLTd+4nnOgC+9eBi98oM1NrbhYUhzFtma
oFY5h0C0OTlGSDN0Ag+8JSUxUwIlmkdNGNYnLS6ZmRKvT7BCQdbyogVqeIos06FiYwlIVX63f+Ap
dt3jkDTqPgHAkCkpMJaNeDxpk2zR0/ZKvqYsy4BTnaNsjxF5yul2ic0yLoJm4cHdM9BzH+TtnhK2
qEuxY0YgrijVHAzqTEvBnhloWT/UVxoqxvRmKDyKF3Z1OnTSWEWzrdKj3zcfsFcpTgZv4utZvz4O
nRkFLuINmkv1VIss04CnS0EXOUksZg1AWfjlp35AL6V5C9YeMjSfDp4WSAmIVLHYYt/LrdJjiphX
AUgMcgq2BzNfXwLTB3OMtOAZt1/0oFCm2HF/xB04sga34M+LCVoZKPd3gwzx3QQZ3TVYk1YRAYs1
4GXU6d3f5Qx7WwDqvMD4GKLsGbi2By1aPxHMrB9ffaewaWrz3H2WrD3s1QdYfra07LpPLOBsh0I2
KHBeweslBIj6VxMh178y3bCVIke8xHTWHtykt+ySFb0EA16Uqa3B9adSl1hv0iyVqusDejDKNu6L
nyv9QVKEulbiePF4cXf8w/YnqL4A6D2TANHlTsQQHmRTpGV/LNQ4IcYa7piAbvdp9eGJRvajfoFJ
6FHYNGyV9fSJuzyXBiJ+zyPt6cY8SgIUGosxyqaiw8W+o8FzG9VLRFec3Mu9h+R2RL4b03gZiu1M
r9iePwuUL917gYIxl9MX7RrhIG6FA3cLk48Mp9z99GRjQQrJedsqM7CjuiZKyksqPuJAMbNhO2zD
a2g8FUCMGE/A32capy4hPUQg5VioU+aF/0KTTWLBzBnxRBurgY+HAo6+yC2ukGk+UdZ9vqJ9G33P
3qtOc3iF92b8lwM4nHnyf7m4wXcFtwLknHZElWCf2bm88jzf4+4uz33kfqZQeuPcXViTqHJ99Yg9
sBy3UB5LgXT3ZVQk47vc2rw4mBVecbSOn6kd8js3LvB4bwfvyv8Z2Qn3dyGYteFVM/0lsLH5YHzv
T6qoK9EDXI6vHIVr0TAmbPneEpLV6VFZX03oUlmw8Zbu4rHFf8jjwPK1F3TtXumFIxfWnUwqRueS
mpW3TgWQQWAh4BElmjrnlos1PGdD4glMNDlFK5rRDkp9dNI0blm7PmJS1IjBaYstPxFPSy4DPg16
iZN7vQ/hhp1eleb1Co0anm4+94x9fE0tby/CvnXVG23apwuKptMOcaZUSkhxLiWdQp+lo5WSEgo/
gdpjlIIK+A7lB3p5JX0uPjkSg46gU9Se7SsC09GCQjtNxac9L4JHWx6oKqQIlDJRcxjaINihSvP5
fVIJZD5GyLgKAjfHUMmYOgjgb8YIOPwiEuRgg/iLv5tmRN8VasvdQvKFA7vpgjPvHmGdsm2GFi8e
4x04e151x71VK05g/L4Z19yeHzVuzjEsVVKczy7TmXOfCvdeiNGMEt6W7H0KeyEVsnc5cBbw1p0+
O504ovav8Jw6MlK4iYeOOQke/I350NVPAoYjzkx11mZpdLlyoVok60nu7oi8b4aJjCnL93oPllu5
/vTZqVvLPyS46OCms43MKmT6dqwNvtj1wiSbKYbtcTenM9JPpAKEIvNG1r83wx7DIBasR98WvjHx
J/uaG5Rb42fuFFbDxYvHl6xMTJw7lp4LR+DxoeeLmMmaDNXV22Mr80DUCMjJrgH+yLURbRBASKjY
qoURdVQJJutEzyqkcsFN04uq006JQYLSF+d+DFnbgQSKJPM0bSuJTWYIj1saQAEZmFU3mSG4UNf7
RTc74JJ1k3mDEWG6WaivEI1i3CNUv/0Q3UHfpp1yLM6dee/nfAUJWHqClIWgvf0oX+9CQPtB2/G/
44bZtSbPZq77roMQ8SsGsIPeMeTA8D7y794CChA4QKVbOPDT1zm+/SRmOwQxEkEWrH/Vg5HnopuS
j3Oi46zWg6PCMykjiqWclZ2L7hct3J/MMKZh5hbKRZA5R2ze6cHNIJzG/MkuDSVGjNkdKRHcMdzm
8r2moDUUy5O+6aPcT1khSMw35z25ISroit6RPAH7BApHQtPwrHMn+EAiiAvkSdpS80uFdPnYAowM
/yzYRwiNsvS0Mm6AAMECHbddIA4Ig8eoJroLuduInWZK6O/fMTBkejzGUJyuaIqNOzzR5ZZFRSw1
IIAf8m4HPMsMAeSPk6sdgfPEuO9l2r1HfhxzhX/nbwP14ZilGAcwdHqbbjvXXs+AZKlX7hiIX7Qv
KvcvlBVECElatbxgPz7b2S0S7WAAQL1MHyYmfBN0+F88oSskBaLvDK2hqtLKzY2oGUn+EVikrPA6
X5VOv4NXDyjiJkFGIW8LE5tqK7Tza0eglIpHAJAAqfakAPtljSn9CdIK16Lcz1+qDttpW6l1FA/f
vCxjfhPglCoXHztHBG+9WNpQSZmJG7NPX+WF86K77/lNNQ9112vsE/55U993vKa+wQOh4gL11I/2
Yknh5RKibwqTxsIXdZ8PwGFcuXPHl8nwnfawE4Bnc8UPK7o5JhLJ8x5X+iO8gdZ0N0GRlt0/dwp3
npx5+0iv7MbXl/A4RIUbdYIsQKzxcM15RhyaURMdoEWr1XH5IJ6ozHv5O2jrbGDanj1xIHdZPAzk
R6WkIs4Re+r4XbLhEmbO7gyOXpBc2Cc3moHxrvr1specK84h++VJEZV2SK48x8tubN0ZroMzTdZR
wVZ847Y3zYlzk+0El/tOIWIKURCaSzgmqDrNpeydXoyClNqecuon7GuZoZMFD+eFXj150eVdbXs5
DCTwArtLLxGTHcGRc5aRkfer91bhTRrTtBe/KJyVXvJ0n5GoBlbxc0NeneIdmtXgI5MZjvNCAs1O
KYIoucsDS3fCMI06Gs8X7s7SqhwDHPmdknrqaK+evFUdaN6svJA5khSci81G+sABHwKGniGDe5Yj
oNswUTookjsK5XTaHzeg/von8LpOht7gS9BYK2ACOrzQpHeJC5NHULcOXmI5xVeEjxJ6F9e4G8Tf
SSP3uyXHAuYZ6d3pvvmyE+PXvfC8UNh+iylPoyxeD4iIEN98k/CcI7AmeCYOHkT1lMNMUM1aOekr
3GgK4bqpN6iR80/NPmNuIn8Q5shDlsHTFAmrZD4Xb2PeId7PcNz3IeHXGn37e2ECIN/XOo9GWChA
/q8uYbfxl0rUfnU5jhYYcw2Lc9AZvRO0h5vD0xyT6OkTfS3klQEEFBX/CarXbrmxfovmLfDVxdbx
PaiOn9dPQR0zJGg+3WW5urjBvDKMGjE3V1gFD0Hhh6YRsszhIzyh80cea6tVbXQXFau74Q7c+1PE
8rPrHei29RY/Ts/71+0nOzG/tNaAKioThBzCalTCDWMF5PehMFh9Cyv5bg6XOTx0AVMgelHd07Ri
lyfV7LKLdEb58QKn5VIvj2bVK/WQfb1wrQYYYu/q2GLmOBTg+PvOqfxt9zQ9VaJcrdw5jJuXYzOk
4r4dBLsaSseLUyuLy997YVobP//jtP9X4yAIsoUQZ7IQpeEv9b/lep7bz+Yl9AlL1GP392VMuwuD
OKwtp4/F0SDOVorrT5pQ0+y/Ko/FPwp76H3+uukvF/wa7KLouj5hm/mRFp4QyzWDZak3YcE3KHEk
IY1oUUqBKavzotGionW5DheQG4vIirNIhUfDMcodnb1+WFRQPqjQNHc8bdwlGO3YnnYMrQ2NtC5k
QScy2aGvSnTyHLUzA0N0Ii9VIVg9ByGBWOoaooK6QY/WPyz1BDVXwC+8Lwk/uvPHHL72LIwoppga
TJvICykFOO2Xqz/2pAnqkhJCJ1Y+JDEs5mlCUeqNmzPUZwxUWOSZ+Jir6xJRWYidVV2L1PQXyZsK
UZyY8+c/ZzznBhalF4yPaDbpx67e606mfnfyIxVwLZI/w9eHsy8Lm3oIpQITvS0ADZT0CMxwg0tU
9ZicKLxRrcGFFIgvjbETt7+iCeKnrf+J6Bu3Zt/N+s4QEc9o3yLrBlJPo4ykK0gyWmjflWtTLEo2
zYAehb0Ke2qKzNsLU+lU0RNFQqgrq5A/ri1pwV1awB/5PukcWqNB5lb9AahosMGdzIjm76G3/6NP
kM//x7Tz2yi0XPrLtHPcT+a7zTFUddb43c5J+EahjRkhSYThfb/tqRli95noyhmm6gkvztxha8JM
yQ2NwSuxmwmd8RrjY/F8eSXlew83GLcbLidBdfe0QnSKVGzfguuxZ/Ql2r9df0pHyryJhPB1Vk0i
7x/kBT+ERtLT7Cov/DNiJOAdMaJcQ8adCSILJNBr2p7jzpmcep209WyZ2uKzmbWoDQvPdryyra19
vx92YOO7KxhcFWonFK+Q4Jnw5znJyYVbzzwe6Ml9AVXNPF+TW+E7iYleqRnhXac/EPRThoKQzRTE
nku0MFGtJUh10SYOu9/Wyv1yPyQicRW+NFSgNthc4oOZjNtcIikts5pRTmtNH+TchxEpyFAlVnxs
J6DV/EHvay2lcMBuQMmOXqSq6r2gTrVNyxjRGTu00LKEiJYxrCp9wFxBEsW7Y4lGCepRCV99hp6t
bTCNciii7GtWlArDSQYkZO6NlDBJZtN8kgrV9yO4pGGikPyzf3bgg3bInGxvNq6Z1KWCAV71aiqn
Ornpd/AXVsxmrL8+kf7ZlwBEoFBVRFgXuRCGedqfgxiStuls2lG3+rlgb/lflQv35++rQILU+dJj
ybMIFIoBrO48eJffb4LVqHCajTMLIuV6DWXQ5ZVWy6524dRChroOw/q5MnnaR13WqnD2RvNig2bQ
5f7vexH9AVbF3RPeLMCDHKzyUuELvuCczWZWo/l51dui2QD8oXyDYeu34kue1fe10IPedxc80rrl
sYTmvHxbP9KT2rxv3rljNs+j18m2Pv+Rm9X279PHSC0PZ3pgXbunOmjtHfDqWSfXLe0ry5tj//wY
dcPn4HnH3TGnfVTZlOrjTa38OllXV0i7PjKBdaDltP7Vc/sz0vn9OBNe6C9TzuwUnja7Cwy5I7HC
dTI4oaa2W6IDnGW1Pb8F4Y/p4e6Is1052jbwN12v/39X/VKWpihs62w+my8ScH2Z9DKjyWG2nUyK
vcJiVh2NELFZAFQ43WWiWrTvRIVtNwfiMocM0PJwrkSFt79f6WxQ/q928C+Lf/bLHqx2x8wsMw/O
wxDVUudR2y72gujxfJQRDwVFw5fzrku+ZYF08bdkhDqr4h2ogzRL0N7bEc7LGjWX6TZpRbkjXEz6
NYlSpN0H+jC8fErbJlFqLWQTSdq0uJlvuA4i39hYM3evukfyFnKCT2sEo9ZOZUMTE9dslKSYXEdt
ptl351Gmy84MhAr8Dnj6WhkUG/BQmX5XN1ukwVEFJrFXtTzoF5gtg+QB1Yf7XYEalmmEdfwpGkyS
7ovtFTpMLCfwWGAAAYewwI9QiGCaqhvI1SNecILSj6tWluobFXZq/7MeJXRqa7aGlCOdD7KNw7c8
0VORL5UmxeeNIBvZ8KKNhtSqsvw4bj0uko6W7TUXNaVPCKlo2ilLar9KDdpxK6T0AmYXJS5XnT3r
UZkWMMtHuu4BlkDz1MWAdQJN3S1lsemTPSt2CdUYS2ZX3LW1jLHMdsB5o8zKXqyhk4TKUneLhFKJ
yTNGrUllJqgaRiLhs4GE/gy6mwmiyeB75ZdJycFyPsu2xeqIgp7iKXa50vaXY8ovtVIcW/+z2zIk
tCiX/n/6tAFnZ8TCuO03OWMU/lH4sdW3amdrJxbM3KP17XEHAbI+qyzVYYeDNewiK6TatIdPi3y2
ATXBdOQ6aqlhUcGieu+q0F31R6gv2d2wfZEfrigvpqPThTV1tABOb/vQD7F1OH6ygO9Apt3WW72U
WWmsU144pYRyfKjS7MXvqQhLKpmt8JMn350gk0lOfzRAXD0R57E+ySdSIE1U2dMuUNIB27+WOcm5
1mQOanTWt8UjGEdn+wOxxIaFvwz/eI3OimL3VIeT0CUi7B0381S/o6HVN+Nl6yu5pBSBJ5X1pMOH
miZJ7YiAmgpY8gG2BvpTwDAhEDkK38zm3Gx4MGpjYQxuRp2nXWKJ8dgpWSix1AC+kiaJmicWEaya
7luWQi2AWSgnBuEnfTspnSCx4oetqNdlnih+vJ0pnR+JhlDC4QAs1lteTwuoxX44zHxDZaV+urUR
Y5nIZsw42dYpKRYZmh/wWwxvrEVYn0rKSuxiFna1BTtrojv2Jz9w180VaB5Yrkyirn1r9D0ziG7b
6MUOFhKuDN5MGo5dPQCM1rRGyUqd5u7TWTh+MtzWslWB4GNjV7MpHN5ZS1efOw3CbeADDNS96dCZ
fiKlgXMqNXqVgZOeTtJn5tUIMvH7XfYGWyfLrvZxKWMzKuk5DtTVMhVbJ91XZyH6cNTVCU8UN0NC
jBs5HdQxN6GV/uutkcw6kT9zFAYD2lA8bx9gnXQLnbURDWtMbmytcC4ImNN6smmVxctoaAvMK8pf
BtrOed42yORcXjetGeJD6XWdUiO3FKrtBvqwSfTLRcxje7fHihXmVS9CapYyOUNIxRyuhoVxG23m
WmkZyNLfous4Ul1dFXhKLdQSLRGZjVkosgykIWhSgOOq+5z1xWzzdl+JP/JUiLJ3Mj6t1VufoXNC
ZUY7FauK1uis1M3bLOknyksWPufUsRBCTKtw5nEO48MHGd9HGaEf7Ok+EiwYVSbVE3ONFRyNbD1D
PGu8fKYuZBg9oUZkRKybWbFZ6AgOX5lekW7l63rw0USjFpdDw0UzszQFi29y6DbCQXuxmMm2k6/o
RmsX1JZIzc741ofAFwu4MIVoMOkztvh2/NRKVCjjEQk//0LNnIg97sUIHLqXIdvJ9c6DLZ5sxttK
9a1hoFp+M8KnnEoyKH283AmBsyFOw14e707tCQZR+uPNBkf+D2rbxhEFKZPFZeOE3qX7nq2rUHNF
bXJyrzrVBrildhexFUbKfXlEGa1pj4dxb3Vf7kxaEedhS+VsOpTzql+ee+J3pqNOobMaIOQ7TFLR
xhWYuStMqocFpI7uIh6Ldqv9BUkZ1tm/B0KpuMlvkffvRZCvDLr5IY5O69HxxCpwSYSz7XudEisj
W01GO2AbiALMMu2E+CyohB82SWgC02ya9IIjrSaTev+4454mFc9XaUkRQlC9BZhi9FAiBMDMFa8i
rVRCQpFcHaOEIgRjvZn2FAKCuvoEujY5vZt1akHsxJ7GQM6ctFOdu5ur96NZaZKbEg28p/Od97ID
17p8UimnaGlRPX1Yfrcw7t3j/9Zr7Zsc6MIivkePkga5JdErNmaoaTknO/fa0PBpZoXKs+vKmRaL
94WJpFVpxwK15m/L9vEz83bB6ojPSErf9sE2tGislFw7k2+Z/hIgJaOyYcI2Qw3x+upqbB5ouZOq
ww+E/sjgCEMQitQNL7b9SF+R9M46BCGT6/n+UCFk09bURdiZMmSCdSX9+yApB/9FRvg1WP6SGI03
52I5v57plgFmAcTC6McF71RxRrbHjPmsipEyaQ4wKpA5IaHEc0Zu5RuCCQRg0AnoUYRWzy6lkOvD
JSpLCFL6hQwdfQpCbkBChE0inVJ8EnAvY3AjKYNHQ0zU0nmfP5VQpRcpZXR1AXfl23FS4DMNYNwN
Y3g/ysis+GA44rOaC4hfcjNJjD9lIwi2J7tl3JPGoZMjcveqR7otGsVuzr+68wZnHFOcxG9ZSn5+
EmapLmTI6H/sPix52ZE1cjLYo9JLYM2/dN8LN4XKiQwiPVzOC1GconmFxpxKyLxj+J5/JuaDXHik
iGh8lgK9iirxU84XB5GG1pgFNuDmIfnegCti8xW8+GxQ+jCdYLgyfn3YQqTDzv216TrymVhhJdmj
2H86mJ3eYbd+OMHbfXKCTcVz/c6Ey2+QndsLEmR6LrtPuwZp9URPTj2tfVPa1fH+oAuDEA/bN4Zh
60PLmDZc7OqGVDy9v20tWk+CDo6cHgwUqqX/Q0sr5AlhjkgJt6X+tpntgqK+gxzK+9TvpWXyQpPq
W44jPX/aFjHGs8kUPNiGvN77s8fDTnHzYQ6K1AKrzo6FdAldH6C5R2XTKXNn7UbBYxcL7UUt4fA/
s0TaKbHNZGvRg7XFJORmTcOKJZbnfa0rs0uux+yqH7xaYzt2YYLac+HInU1iYsBrJ4cT07JdB8b/
kaEDbNsIE3rWX1fxxKppVbUbj90WUUhivJ7iWc5JJ9apKW14y242PZzzYi+ruzz7pju55AHVFuzY
ufx7oLapvLBWsVzNRavw+qKFZ/bYBm9SzBM8c0s3PdlrM1CNPKnZESzbAE6bvmOO1rPu+dOpXafQ
tETsYufos3ycxqiekSkx8XnMPGukZL1yj4uA6I6ZRcTp3bgzJcXhO75VPyPWJPMFtcIhetWtk/t2
14H0cJmruWZlzqUH5BbT3pun1I64V0sYg3vhM5b30tPMiP4sc7U9HS7Qlrk9ElcN/Ow4mbSEHl1T
kmv2ZAYhtIFuKvuQeXI9SrvruaEWxvRfOR82FgFOnSp269xVj9LFKksankcGej/M1SGLJEuRO2dc
lWvsID+E6mZj+yrYXg3t413qub1pwtEmFCgDhEP1uL9qkqCWk8KEAESW6g9xH1EfyEqECKg4PeEg
5qcm6pYWMePIVf3R5C9J/+CqJ1XHZAmaEk8Ck7HOlxsAaOu58lAUJHRWJ9fl3TjdyUy3G39OwCt1
1x/jd5RBkwUCQ27027bdbBvMnBZdxgc+LkYILGZG5ZrvucTxf78AcAYrlgQ+U26h0OtnA8hEI7AR
o0NE9B/cTXpm2rb/rEwKDTTcT/ZxeEjq/8vP1GsmIm/0QVpKA89NmKv7jvmzjcjwnpqorQLhfbyM
Zdh9mDXzt9lbTxsWDWDt4s4S7Yrutg5Ir1jZvzqXp6mqR2CakgUYuO5OqRysu2U4/6CMgEr+fQEu
hP+qVn3BoO8yh8J2FBxcgD37MLc8Uxd+dI/8LmqOU5+k+yJ6/7cmuwweWYUsJViWcOXyOVvCehsF
Hbjq1NCVStizkMA0QyFWNo7WvFpB6y7sPZVYOzMxOU/jyUBLwWHNb/1jUmWSHwXXMlE8l7uiLoy8
KvlQI2RSx50SrJ7WGJmgZ1+Zp1qVJb8cNbeDXdtlTJMapRuW3yyMWNEnaEwWw01j8+BnqpsuPs+5
wSzKabLA3h1ozSb1e/Mce9TOnYt307sMED6nXasFgvtGbXdpDdTvnLQiXGFJ8eBTcjMKNRt3qCsh
gWJpwRcx0f6MQV2xzPk89hGz+J5M0E2kyCQLEUif2CPhA1MnQOcpwWvTZLbyvelKJ9zO7NPZLMkt
B8xj7DJnlAZxbfbsm7BmTCY89z5ttfgGN0jnxoqBGasraeYpJn51/52txk2YEHXm4R5ZJes+UvL9
FOSSpnlzMk7nrBR5mM6hu9bpVSnddJVDe5BglhkdxpGC+srwy+sRzIxMN2kcfWLWN8BhQALpJHKi
vQ40Rngtkv8KUDFwmGh9Mmig7kWWJXHIbGramOIHSmtNNtylZYcu1VqHAce75cHtsUP3Z/hwtfiB
TyQVi28Ucb+80x5MCEMLwLpxgsPTCsg0xYJZjmfdS4AEgGuZKVULp6w3sI/nLObt7pc0OMG6SW8P
7EFyaCxKPO20AkKh5wQi3Wz+bIA+AeHsvLl4saBmy81AzFHq14hxWn4xh0EFaMGkvKiXm5D5TSo1
LfDAmbQ53sO79VanLTdZGrgLpTqgCcAN4K7triRAh962O32+3BvRuzs/4dy86Qhzg+nQ9yXoCtIE
PicRfS8P8yQRTnupBLxYCaN1dd89aOsgyUY4Emd/M0oqI/9IGKI/SD1fksovHKLSYfczqUxwik3m
FxK+GfPDIWSBv1paylZkv4VPmEXXi1Sa1txbuQfEh7l1Hack9QZmduSMX1ycx0v4TyyPvUV92oDN
umjiIcrBi9p2PZg+i5lnImSg0in7VxqUtAT+TJVLYRbCEhSp8EvL4FK4zDPlcvEiJXt/erieu+Nz
/QTdnUG+e4NQnFJuq/N9PwMi7l+Ahex/n1YwEkEYBlEZoMrvXbLl8rgo5q95HWUT+iGTedSUEaOd
l8ZseLpRLRNxvq7L1wBWysq87hZqrui0lxk0niFxoa7egORV4XcoMlBcPvRUG+P8RA5+aAb9/cO6
WUkn8FIboHAyq4EoWFJ+nncOzXythJxry8y+QI6iFWFMt9eH4mAWC11Y/Dhx2LvuprV8IYDC+heU
1mOaepuIBx/IbRhNG7dZKCnyGKHnqT6GYaoBEl4W7dJLkWKSj0wzpOcq/zUAtRLULOBQoUmGCBOK
WASnjxwCPdf+GqsGp7Htw+xNCuyk+fclOvuHjDDCCnDE/u/ifCHsH0uZYBXlIvv4NuW3dRCkx0YJ
ybAUDCKo3cq+DY6giWq7cAWZMuJQXZE1XlvSsvgfoYWZLFtZvDgFOQlletzwQ9zgQLencb4LTrlO
jVEsx+r9Zz6Fl4kRaoIXBERq3dEAdNM6oJtBAYPla2ggmyNAxQHUVceK5hTotj0mnGqfXYv8DL/7
aa7zFsO9UOZQXh3PvoW+GeU4+ctymZ3V0nnSQMu50shSvgT6tuCm/37K/zMm+uWEf4mJZuXjOVrk
CpfeZlybkFpGlRUAhtX9FNIggEckK/6+PQBJ3F9/TAD/t8Xsl2ktu45GtKmD09BoV6qCD+NUXWSp
dbkueEVXCN/3KVko35+2eMSqaxspChv3JvzD92Tp2/sF8x56qyDwVJshLQF7ycJrEiLK0TTE7BrM
Iiee2iwXAB4HFl7EXcYZZyKULJ3AdZ9rRB6KTqQVXyGXV6pNJl/URSGHz5gyZStorUw0jETVtiVb
Q1yLUPZ/nKqcJ/8vp+qrNMd8nd/tyqesd4PNqNRs00ILnYMYOBWVjgLVFqecEpYGTmd2iCziJHcC
HcQDWFFOGnaiPcTyjASvSCA0j+gU+my66EKppOc6GUbUTYBpEW4abI0JTmJG+h5FrBd/sK7vXeL4
9j4536XVkKQwnlQ1jHDN/EvY7LXChmUQJhYmnBTMYWponS/FfZg8Hj/93anJ584s8848m3s0UpiF
NIxJKf+2xv5+dv9DHIQGfi5fKgc8omL0dSAejpNcsNoFqx6OvZxKfMHQMZq3ru3zd2AzKDZUtm/L
+qmZiyuI9br0lmrQLtCzUQ7rgmSLsuzZ6paKvpEZbm6o91khz6MzrADSDt4PUhzVSW1an6EOQ7y+
QWepnDDWwzMyt0z72EqS8p1vCrXlMx3gbg7hndtokD0hM16hLwowcUB8048GcVA5dWV4q36H8t30
YTQ4ZpArqob3EQATgp5HC3coZdHllRu/bR4es5V2bl3dPKzPwCnnd/Fjtru8Wz2s79Z3kwMWdxuc
yC7n6uUxZIcfDo/xuRo/xv24P74b8lLg7BQXanFNAUCbCBHCpaOHxdPhJfMYPiBttKNbs3xZvmSe
Vpdq+RHhrQn/5R5OH8W7yX2mgyIWlVgkJ308jh/mN/Ob3WPQDbrHPubyu7v9W2nO6gIppXHub2+E
dcQ32ccFBjOdUmv5MHlbPM4eS/fR/TyocKj32dfyUB28zL8K+X+EXL8PifyXEu38Ujjkr4XF+v4a
fsRPi9fR6/JYL2yf0e64CcAToan9lLuJ4ptCfzp/yxX7i2IvXD1d7q6lp78Pz+wfkE52JUS5Jg+g
B3xH2V39BV4y2uR38To/LXVLqwvqIDivIWGSv/4oXN6LY5ARMcjIw7l5BfUS7afd63zX+Pse/DH5
UMEu54NiHtX5HLHSF12g/TSKJvl4ce0tkHJDanXSKhTvkF+J4up6VPv7trLlP1aFcpDNRUGhnC0B
X/rDO2GUOW5319EiAISJOwL33/sIifDdHeo0033vgikHAjdYHG8xuUeHeN7ZJDadm+/zzjyszEqV
LGtzUC8/F464VmKvg3VcY5G5yVKo2dyUnvaAOvfdHWXPLEdTZZ3D+TOzqCKAskSQalrNjAAnowy6
OFFtQuxx1cnACRlDpC0NMPAuYsRwUy5X5q1yXEV87jKYnyvnwtuGcurhtjRuoRq6qq77s039QixA
BYggfV7Z3x6g3g4Rsp5fhrNS5wQIedJaZp4upxaEkdm0MQ66GDaWMNYo/j/Kzmu3biTKol9EgDm8
MtyclMMLIcsSc878+lnUzIN91bAwaDXcblkmWbdYdWqfHeBBc6hbSaOdB9h44SKMWN3jZQ9xmGz3
k+8M6tHAaehXfqM9YEjevhrmoTiL90Hj6u+d4mi6W2OpRyCE7prWUZedVt7At1e7JWkuYcGiWOHv
XVhSuBCo5ioGE1qjD+hNV/C9nEIq3anmujIe5vlIjEbkr1rDGZN9pa377qxjD0hvB34V9mla4vYD
1Yt+0I5d6wmJJ/crbn1InIA4vo+xsf2nWrUbhM03UuyFbEy7PtokiaOqm0F5GKybnp6ktaqP5ooU
v/Qh7Tc3Q+sMT3PupPWrkf9QfpgLHfmvLfVrnhmqTpSCqWLR8PdrFViREUSJiCbwmJ3ysylgbeRV
R2lfsS6OT9K+Oy6/49ML0/uk4EE8gy0BR/HpWOyKh/gsnPIn85BZgP3BpdTt6SAfUphru3FtPrXH
Ibflfb4LLvq53qsX8N1D+mjdDAfssCpi3hRmwB1Tag/TB9+DfTw6yla8HVlVFpvPM0X4obqz2AGE
fcSbv6dBZRzG89J6j2O3+SE0XhKXNe3vEeFtNPDWsCxd1VTz6jxkGdFgSXkSHJWzZNn+TSnsJnmH
SyN6snQnPRdvssXWc1xoCP4xPMipi+8kN2sR8QsFKXOqU3qBYrg19tUxxFv3RtsYG/XNR0a9HR5h
/7FlnOipZMRehnfJQ3SUbttdfIqzXXFfPi6bSXQw7+Zd/dgd6lMJwH6I8a84h5/+wbrtKpuskGNw
rPeLBNTf6GcrdDD0Hg7RpfFt3dykt8HF5ObvpJt5HT4O/CejdhOfGPZDhNvhbsT9Y7TVvbyvRLc7
M8l//VRK699XTMmCe68piiFbGH9c8S8VTa7KJK3GY2YXdmM3ju409mJwNJ0IbXrmfx8b+zzbt/er
xdHvFxSG4Pf7B97pJ+f94ATuHZEtDrxG52m95JsOLq8+1i6mXdqbFKP+wX7YHUXiVvcC2ao5duGf
P1lLfO0r19Phj4dQrvYdtZD1LvWb8YgJJbUF/rb7c+Zhf3kWnf3vXWc/xs7ucPrMsQu29+ruUcNH
FBNuG8uVj8vhCS0duml8Ai2sLzl64Q4VYXtH0C2+hQjIKELw4cdWNXJS+wmTPB4O+qcj2iOeftjw
446Ou7CLQ7DzbNiPDw83ufO55JY4sfPDrvN9MZA4bkoSjiSWKn2b+lJU6+akdvPhVeqcsXdghmkb
aXZjnBV8FvhV/SE3Tic57U/DbPznpZfiUwaFIDln+f4f23vQiHI/TMF07HZsLmehX+tvhFQPrxWi
6HfzjeoQ88AgJqcj8IRT4Gl7a4WLaByvgqPvlugUxDvraJ5lY9Mdcqga4zpbbJF9J7zBofgkbc2b
3o1uaze8SdEURXAxsE895bhsvqUEgyIHSc5qgjtfBBEkuIT0OIuXxPWJuvMdFiA2h6Nw+GHIvzXB
LYZcxQOcqkJk4blaf+NZn5t+7Oa9otxiU0dSjK5dwrOU4YOYNDdx9uvfF/x2vrWoXUzDMDRRNDT1
6539Y5yrUhxrPa7wLpFI63GKci3JD1nuVPVR11+nzf//appk6hZXlCmdrp6urhJjqlQZ53aOtCPM
C0oAo9gJJaK2UlrJ80csfPz7kt/ybwyeUMe6T1FhXZvyl7vzH0+Yx1ZS+EpcHNJ2p0X5MZKPfuIN
sTf2D6GmbyYN8ggU5SY75nlOQtGN1t38+x60ZY/4e9GQdV2zFElUDSa0uayMf96DHwydKkrFYRRu
WvNBSC3Pj5VjURpOcmMmxUcwiJ8iCRZ+umsl3SYDJOpf5dQgSgKhgkAqdrCr8CsZlWOdlGtdnLxZ
7t0xvZnnzCvbj3x40DIGMzDdsWwuYzzaTZTgGKiuxmT0Qr7nSw9T61jjKzZ8oe5aceYFPdoxLViJ
Q3AQGq/XX5XuI5kfeoqRdK2R5y4nN2J+I2NUHM7dD8eJL//oq2ExDRBGUydPiqC1qw2hA5zMy0nl
hT3GF5PScZWfwzPN2IWads/utNU3ETK0o3777w9kmWf/uvDV6hK3Yh3nBcaG7OQTmKTo+Ix494Nx
+PcziiWbhrLUUiygpvJlUvTHxz7MqSEXWT8fJmnXNe9CsBbxmZrcrNlZOMsSEr2XlF1s/gCMfJUk
fz6eKXJUYMEmnEteZD9X061N59EMRLO7X1ql2rsPMWoxKFoY1wtXeumHLeQoKNawFJceXQrQ0QCZ
Y1qBvwDtnoUiunBd//cfII2PxZViaUSBgb0QEQQ4FBhbGUFu+7m4tmELTMTtV5LywitajNeIpD3P
X6Ko2Ft8KxbFFamsv+iNYh8DEoPbgDe/LCgeUaarf3/C33D0/x0D9iyo/1Sy+tXcGltV7sKmy06V
ODpiFIDlY1Me8OIl3OqQuOnwEQYPrD5SiSt4+qp18W+xpIMCGvD/vZcl+wstqLWsfbr1ZTn5xzwY
JzUPNKXy92MWrgT1M0lDjgymbUbkmIRvCjxK+VSH8SEJQL/jyZbDtyCjtzX+AOp8H5WrO7keFbkx
zDgIrVORumGBf6eJx1BDWETK8S59BQPJh4/Joj7BHM1QO6+YKVYnbEP/31jCos4QdVk0LV3HlM24
whL6utGULrLkPZEYlBPnuePwFdi+iXlMfDdYoTvEnTuw9o2C7BTtS5aKdqJUjgD0JhZO22QUuYRL
CO91QGyOVf9wFvom3VymkLyYh9EK0UVUJH+v2rM06rMF8rCoBW/I7mprN0o25rzVoTLLNnYxE+6z
mYfrVC7AuuompyX5x3Bos0VPyHs4m+P5Td5Z45pMOt82K7uQ9xDALXD4dh+eMWaT0cnFsIADedXu
0yfJxzl33+CYlm+S1MGcjsCuiugs5b4jo/xQJK/VoQJe3Mmqg+OqQXqU5bFnSN2tknsx5vV3NEEl
aNbFipOmNSyHqNQRa8fg5A7J4Ye19Bs0cT1MV3OqrP1ZYCWXwJ2FM0cyqGoFJq7WA3FZWd7YGa0h
kD4Uq72tws+TCftw1cc8WZJNoLFhiDvf8e0QEJTebejJpMImB/5QZTIWG4JQPuXFj5yoscNEwwAX
eMOtyW0C4vCG8f+GNBkcxVi6B1SJK19chZl3yKZVULuG4XSEIX3ikhCzyURPFh8hzV8WugAUu2Yp
fg9IHolcbcLEwRkyRxK30Yux01Boprsh9AaaGuZGw/Wf51Ed7bFob7AzN+yg8zSswwgYOyJc/ve6
cV2bfQ2szHohAnLhf3s1sFoiKIJkDdj3k/U+POiTarf5Li4/WvVFHz7G+Id945tA7vqCV+VZmslt
OBlNdqrl0KlnkIqGJjvrZSGRPcU7pzQYdEuml6j0mA2sUqvXSv8966o7+NFmTjDjpqSJInUVlCTC
lA//HhCycK427q87NKmLNZYNwLCrjbvu+mwWjLA84E3iZPajcde6rUs2gZNy7Bu8hZRokISzpAwu
enaIiuflnKk75Aq4woJZrwN0ovAfOHxhM0wmWegGXsXvlshIggVdYisdMDxQaTy7UXpEDi5F2KvP
+Hf3O9BfwN7K7Z2O5CpMne3oyHfdRT2tnqcVnvyEj4p0AlsiSckCIx+P9c2zOK91zkC0xOAtEaeD
83m3+0ydx44ngersBAtlgX/C3UacXWAhNMI3AT+1/Ny/x1G/rn+WYdRNxaL0V+ABiVcFghgMst82
Fr6hBDUs/vkGdgPGc3tYQoNE75mzrGG/YiNKWJ1/nFfl/ZLmMLtnBvPXa2UTgXU/clpt7Sdgb6z8
J7fAv/5p6alWaLuzy/jYbN8eOjzml1iuiVyb/c0Pr4ckLgvwdZ1jGDrgDN1ySvyrBTpPujHoadHh
B0x1Q152SkcnuKVjsKuXKDzw/RZ2EAUy/c6FvbSwrRaKc40Yb/FkMo+LyVdOQ2fhgFfr/3PK5ecW
3fHCQoSDeFyUbRq6soUwq616+phLi3Nh1wjQu/ijy//o4EEuSlwonbtFlWBujDd0rywVsScdF17/
8i8dm5XysfRt6BTD3lgIGzWpNvJm0ZL/tNtfQ1fLx/zn+Mh/b2Cq0aXqZMX5SRv3Iy6D7bEV9qp/
G6uvkb8xED7hyFM4RYcmadWrT3657of1LP5Q58vLda4/J1NSNZYGeA3mddsgMNpZDDWzv6eoUMdX
7N27N+m+WbPbY/9EZ7hFodWuWaFD5yvzOvQ4+gTIc19+iq/9Zgy6jAmwAn1XWdeWw8ffY9IEiq9r
yZSd2nreSoaPPwUMsIhdZHztRzqu0sss0l0tSInAPDWTcOHuP8La3IcsfvIAmJ7cpPJ95m+lcnSS
FF5Y8sq6vKyRtXAfN2tT+JgEvND9wUkxJ5OXn5s/qjHfT0biTmn8w6n6v1ZF2hDq0hGBNCJeP1Mk
JfzFViEttPBTpa9K9sbIDcWV+JDscpK84Eh1h/7W+lRXEoGemU3opTV43aUIcUL59+Ii/8e29dfd
XO0ieq9lotCp3WGUP1qECKruignmIC7ldgpBX07IK6SpIMxvglZB2bc7fEhbzVZB/zvmKCWNjK4U
QqafbSGLltFjUuPSryQuW7MQ7ERsTnTtpziEr4bm1TQ1cAg2AAnoLFGZ/j01ZskU9cQI24fgM8BA
1/eQ3c6rc+HU+y53WsvFYgo1npO9tDfl0UJH/++R+4/XlURvZMSigWxZvjaPLoIoNRvTSE+6Enk+
QLhPnBcIiRCg1R5+wCTkZau8etqlsNUsMAlw/uuXUlL0xjeLBodf0jbJy3lHgA7V/1HDN+auTRxf
QKzH5OENLR1jZ0QOSYxd5nTbInBFxJjiD4Xkf03jP+9IvVrOB3Ou6iEMs1OUf85FsdKshxCpxlJ0
BOyHRo5WK8ZaIzTW2MqEEN2yD51VpIVrSbmRzbdC9L7AGp3wolEUlw/5WPwwu7+OJX8NmySRXs6e
I5nk9KlfTht/nOW0iajpqZOn05LxQo7e5Glw6mpiogZQbIIQ4OWRduOM+/gM/fSQ7Kk7zpPXPSJy
5Ogdu0u/mw7c4uGzmsmpjbHIk1yy+wRAcRybOWjXcDUIq/Ha12lL7unBV4i/LG/B9LOXgNTLQ7mL
3N8K4Sot6br6RnubwDhFYtLi44+vxbdddnli0zR1wATJkK9ZFmYo12IrDf5t9Bg9GquIgsnfLEZR
6j67+/cb8CUEuxpdna3cQLdPn4Cp+fcraOhlXHZZpp+q0sFCfW5pMe5lOBLBrtR3tCd9a8eB3zab
LT03cdr21Waof9iv/iPinL6yoUiANhYrwjVM2RRdYWiBZt2H23nVnDhqyB+jiYHluxe9hDNBgbyc
48mBjP3DUv7NqAWYgCEGDZOAK0VRvjoV61rY5t0oEGo993dqxAdOPFWph29iVu6F/FXViZhK4VqL
E55K4k2V6O6gyyvJAA23PrqOJUsb3JrcZn/IvT7iwBURJjc/ZAo69zH11OQ1D3Snx7HFVxO76trG
HgfLi+R0EyTZsYAN/+9PVVW/rTW8LeC9i/WVzGH/K8P9j5cmkuZwNAWNeSsdavb1IN+XzS5taZna
wWRXxt0IHGWsGgqBCJIxijtjS9hpETpqfERMEHCU1PfkbPOFYTSHROlZeg7wF09ek3zd5GwX7z6t
3W5dmg/lRJuVHi2pc+NeohSEjdq7Ocr+kAaKsRUh7vj3IqEp0aobfHuabkvrUVI4KisbPXcrvbel
+RQbpNfTZe+Ovb/JYYKQ8ud7SuCOz+l9+Tuji2f5TvKgXsLYqZ6tB/rJ4ZP8u1Dd9tf8FHYemTdt
5ljCrmDXqJzZ35Wd4wMTRLcxDeHGM0jpIqtLs4NiP6AAsc7BfDbJPxKT3ZDsJulGzTyr4caP+uwE
mHvk91G0GWnmV29huREQKahvdb3u6/WQ/0r1tQUhOoEz6vBVfXX+p+a1tFa9tdJq8lxoogPxw6Bv
UsPO+4tOlor4C3Zpit2ZtO8x6NCdoHwrpnWC6F746JWNlW/S9DjE7kiLvb+XIdEWq1L6BedhRqyF
CluW9oK/j4IPId9MI0nAAYQEsus2GdXvgibZUmujqjoq9Z3cez5I4gBtSN/F2KtGJwuPMsXtBHtG
I+k79B/q5qAHrt86AUL8t/BTbFjgA2/OdxWcIrzRaIM94DFAZqUUu9WT8hIGuyF2osZp8O0h4G/A
gegszy5funWfm54JDYk+tuQEgpM0T3z2EmZ2tqFBtV2F/N3ykyWsO3WdtCeJXPHZVfpjDO2o8lR1
29GAe9F9D8Ydzqrx8vcHyoMcrfRo1eTPsuwZmitrh7TwImBNqFD3C0XnpKOFc4TYlaa1SaLTaJvD
qgZXh1Lw2HviCvP9em+dcnVLuQjlQUf1BtGIvhMC/LO1UnLKo02gAd04AgbEub1USfI+0R0mn6bv
xsbJEyc0dz69w9Yx6nXBIZ1cL3UrxY6ZO2b02BQrI1wZ0X3QeyFyBgw/YkfMHfxP+GFCsm9LtpVQ
3/FlJoHbTc/D9NzolcsJ3x+fw5YUqOUj6gGgFIevxm/ZmGnsHwN84XhNU2ewek/AeESX4ZLwLdOJ
Z0eenygbLJR6gL/sYZnL6jRAIAnUQ4A2Mr8TNU8RPAskDQiocqz4zifPTPVk/6xgNv1ILlw30EQV
T35xLnlHfGIYVx0dG6gYIU6uVGVZzXawK5ONSl8Vyl9I5S3fm8PdoPyekJXBd53PvuSOXDu8pWPC
V6rvZcWRWE9GN3oZ7mOOiALriRvjU2LYfMnEIxnRPsI4KXjpzFUZryXz0eecT+tPO9Wdm3duM092
px1n41Ar04esIvyKurWPIwJt0cHJi1U+7nrELljDs0Y32lEcD4X0UBueG1PjgCFZzTlqT3VCZML8
w1b2vaZiP6HIWygMiqpp2tURsG2UImjrYroMKbK38mLUNzp8msgXYfe8phHo1a1EPjomaMo267ZB
+mqCmJkEZH6G4y/88myN1XAOj1K6nVkN/701/Acgzf0B5igG+z77/XKY+HNnUOVsiPN+uozZeZLW
VbEWkMpVT0GwTWbYbAMNK3uU1mb1Mhe/5u4sM1F/uIfrnuuy56pEoImWRh+URJW/7yHp+yYzwmq6
tPNJAuHpL1Fn2oZ1EYInH0ZPj8g1/CFn6nv5vVzU4CwqUenI2hcR548Hl1VByAWx94/6sXXz+2RD
7XfMz+2drzvFK61RJzgiNz0FlylkG99Yl8AVDsHT/PvfT/8lKLgquWj+KnDLZKodbufvp286K9On
XhJJgMb8OWneglTdlPoxHEg5bFUv86nzguaIe4YQhuc+E1y5k/bGjDxxLJ2kwKBWVR6kqH1Rg+E9
GuuDpACGy7C/o+C3UmvPUk4rKmLLAG8dp01Mw6G21Isfzc9iOh1j6GWhJmwrZbzERf7L0Fjn2tSd
s9wtgvkhgmTYSnhcielNrkVvhvT07zGgL8ZDXg+CrtAwk2VLYyZcDUI05iavUS/jCFVc+pKoxfJ1
aDsn8fT0PZIqu9Y+6gGzjMnYA5GuRInixG/2/SA6sgJWB69HcqsmcgboiDEQozU7XYa1D8ub4acr
f8QrnG6A2HzkU7udA1JcmuOIRinjwBdf4pzNvAr3tUFdIJZeWKFZS3QOPvB4zNStCrKQQ/kgQyLC
YW2EXTZVTk6KnqZ85jrgnJI7PTy/1sCmX2m9eUJE1ygOPAo7BPafhzuBZTfVR0+gazKm8arkbClm
L1axk6FxCKZ0CHXr0Sw589GINyQ7IhorOhRm40zzVvhKMwLQwg6JjaEBxJHBLk0+opZtN1mtSl93
lXY8hFZxrGRkRVFhByGU9YrDnNUQoOJXrt5SRgiIvjAf7qfXNux+z6aTBPaoo8KKps1IyZCYCdF8
tKgEXsXMrVpSv5PGmctPvQKcn2o3l19VP3di2UkscaPMS+i3E3e0I6v52Bc6HBlLzHal4TutgZ+t
FK9k8aR3tSdqyHzyy6D9mgijyfPEVSfFEVQC1IuPSm1sQYN1iE+DQGWWh0/CuBFkn/NZvZOkB5gq
tB4eebU9M7tVlE084M4kPfax4FgJ8YOdsmpEDqhtsKoVTtbZaNcBia1Gv1Gz9CSpDAHyuySeL4Eq
OIPQezkx2JDBsVGcYdPQ8Fa0+ica2zKBrye4JWq6pMoy/IvrlnA4Sn4cJH576DLmQsuhMiWEm5D2
+U2iZEiKxsHwrpOqlSaeC+L+BJVuUeGaxU93suw43+5E0izc7zQYLteMk1nO64K+AihHYtehVxYq
TSCmw64tckePvDG4mXJIkcKLGWs/LPXfoCkWXU4gMp1HQzL+16/tj0VXqocinuMS5sVjTFwaBgC5
DcUOKuoPUI78bbxNTeMh0eqwqIA1Xi0ogilOESFY/f1RvRFxwFl0CLyktM1JydDv80+ULwFul4JX
uU8PhL0fB+SBPxl/fmMgmMtt6DQpF0aRpl6fZONJ0qtZ1/r7liTr0VWdXxkMfBJ/OUP90FT4Xmpc
Xevq6CpZiWaUYjnd7x+fj8folvSxX5G9XSfOk/fSYH3j3A32D+flr/PwX7OJi+I3A73nq4awrljY
qUgfXRmL6T6x3eOqcc6Rd7vohtfvtnfYOc6Ntk2du2nzefNTZfUNFlmuDLmDigGqxTembJJpwiyB
vN67xyMB2NvZ3t7axKkRtru0O+727g+b1Lcy5eqCV+PbyubQpo1e3KPLtbPjLVxsrrNoE/99IfXb
hSSZ8zp9R5hToPVfzo5/vCX0I802als8JHWRtQiKZTjYHRzzvBfcMAcqSAhEL/ONPsBoGVXIpKpX
YkEPVjsUxzK8qXTdVuVLOrwVwXtv3kxWZQ/xY4LVEstPGk3nRJtea5a7an7N9JsppBkn5gCukWt2
v+v43Qo/o/R+NsEbCzawrv/hIUk7/dYEWx7TMmSD/pGKLfTV1JmmQp3LuJ0Pea9A/mZNNs1dVl0M
nWMAJciYCzd+3e+DLr2vBfVBOBfDWyy3d1k6cEgmFC4P17M1OFKEV5sAZEAfsf/ItfcaqsmgJRxl
UUaN4UUR4+OxKvcdzv3hZyqFVFCdowyVk022GeI21ID0mEsZVKH0rGKnnQq30oBcGa5W7DZBM5wE
c1P0Z00LHUV4GyrhlUZ7LFuP+aicBUztrElFABPTEK3vZfOu02+solpDaWFrlzeUm7cpUgChhX1X
CBtfwcdZGOAV0ustIBL09dSRX8B2lY17eUhiN44GT++kTa8c8rk7DYF1J5sXRROOpVNN21ISHIan
tlAYKHZQgTgl5aUcS477L9lToDc3SrlkxyabFJpTl7auX0UbqqBLKQ6/g5jIL/VWYheFiEL57UhC
LyLB6lEeBP60M5kaHCdzoF8eZ1SUXcSJV8rHvdZXq0DG21C/GPm4tqKLru4bRQTHDlDMVts4Do66
1nnZW9pyB6O5r7tnuX0Tmxou0FNUk/wl93e1aDq98lmM/psi6Pu0IUUioRCOtbdwRBZKz13PN7OF
oXbyoZlvTBPpARbFfNCkx3RqqWC4ExV4zqmHjPRuPhuhcyb5fsZbQjfxGuGY2hpcDeHGmDosj+tR
PibZb0Qbcv3oRzdNcGzK24BGe6A+K9Z7xodYCtQ8DSZAQ+CJFX1t81lvA89gznBo743fYV7YuVzf
hnqynoP+kOj9s4aZ+3xJjOYSxQ1x7aGtl3eCSTYWhEFVaZHEEMkebxQAVf8w+Pt5pBd1D93U1lrf
QdHTSYIdzFsoueuwRM0zPksWFYoGliBFT3nPFBN2oqCs0yh/iHIIJXpNgXNQJ8EemVpqhieOFkAP
ngAwBE+cwcYyay1F4qb34+e+S/a1qrhJsBqMZ8k/GiFBtEl7maO3rI42Qp7HTiFF+2qWiWNcZU0B
zkABxjG85d/lVZsvbb2tY3GjoatSx02KvxWYEUXvUOCSN1gnQbyoVnhK/Xybte+CSUuxPo1D5Vbl
L6gDTo+PXHdXj8iVeQ20MfcyHQeKZPb60N9JkeXlGZAK7Io5BPsZe4g+CvqN+rmdZ3LTgkvEsgY4
GckAXwYH/LQ0GWuwSAPBm8mJVa+2AT6ZcJVIpITV+qbYg3isJnrmvM8hsvE+QCXQQix+n/LfFSF8
ta/ysp+UBk8SE5Gpgap4YTXpt4aeewa4UY0Fo8/0LR+rjl/0myBM7pLIcMsut0cRHZ3fuZaQbRKL
1vY0rFthHaOMSYpik/uvrGK2AM3eJJw7/uxN/3Hhig4GTQSMeQ2suH2yhea88ALTXA0D6QTFdtBq
V8CoJNn3HcQHneABYyYvUnWMrgcShRfWnVptuIfLtQ2WtGziAMxwF5oIZG9CE71vJj1mckaqtEQG
9wcwa+TLtlRgNoN0WSIIIIQEZO3l+KmuHsKZ5PdhOyR3y/wVg97lpUWostKKyo2su7kPvQbjhzp/
G4zMjosHM/e3oaQe4Vk+yxXNa0tdFbWTS/pNLzefmUSShYU5N0KWOME9L2q8rLzXso9ag2afXbjF
fEIipoiftfVeYsoxfZrysQbg12jWJmq6H/2dZuJkVc9OguypFDM3WDznYtmtl1eFFqqx4HGTUwrw
tAZ++xuBgKO2ottk5l0U4xerDqQnjJtE0DBD7u1eIFPPikC0YXhgU9DCZM8BlOQWOQaGgKO2HWXH
byrPil+BHA07Ix1CHYyHXkJJPysvkYKol+XMnLwkNg6louzNQtvn/ptkErOibOTGlc3VJN6XunC0
iEGHBjoMvFjDuCp6Xl7xIIQPYyZsDeZ95PtOIRocX9cD2ajijK2QUdoZAdszrKhcRfNa8CuWmdmp
xDVh9PtVJFkOe19aGE4vKsBsMyfIaF3o6VFq0FbG29F4t1gZ4lqzRXHb9uiO23cxv4usZKUY9W0/
Kfuxfq6HaN0EaJXTp7SKtqqvraIUgkl2j2X3Xm+m45hJdo8lwOTxlrGkIiNTJq+ebhtku2GbrEOf
PW6AqpLgoC7fNhxIu/wQgSOJ5YNFmkzEW/ScT6ccSFTSYjsqOHMaMGQRmfXZg1y3G0WxnCaW9qoW
3M71vOrD6hcCp/OAZ2ZJspoCQG2kDijYKBB+XirWkwQrSmiMRyknBZVwiVxaC8qSLTutWlk9aP1K
ie+m5DJLzatG2qqMq7i8sct2dOsqdQwgQajIHGnPRMDiAsT+W7GvBJLminw0eRTgNzmC1vl4WVV3
GYdwszq2O4jgL531OdZPunYw2uhU6+HNWFYPSthdkgZzi57XfjK9mr9V05ANtmtTjjwkf2GAxk3K
3QBkYChO8WitpF5x4gqUgz+cDrj3tMO+T7OjYFSHJrn4KYCNf9+F1nYc8UhJst1MC6YqD728k3Iy
U3pPzf2VXicAAK0n07HJM8NVa9hyfeRK+G+rYeikkWoD5bZ0gLiwPurrxD9JlDzpmO7MsjwEGH4l
TEJ/eDSieGPQAjQruHVWeWxogk8tn34FU0O0pebUqtpRVR2/TU5yAiOn+FXi5nxWy9uhbM8Dlgbt
84hTkIkbjnLbpjAPUGvOYosusXa68F4WQMAneoq+T3WCU1E7nbNxm+YnVQLvRz+ESWd3Yq8PlNEp
TmPo01I5p8NLWK7E/JGdKB6fija86OQ+BV25kpeeVULKX8bipj2J8SmsQ8cHIFEbWsSEeAxiZiuW
sWnK1ahupvhdT3/J8G31Cax+uhnwiGJ7p+udCM3aVy5mB8osJrYS5dtenndNkNhdY3lmhZZfGaGT
LFAMDb4ooP0SoBZhL7H29OAuUY8fYp7uSmu6F9ZjkK7UEB1k8wTlZ2rntVq6YqyBxol2R72edqJr
aLgHteexIZS+uCsJ5mWp7wfDUcpPIR0pW++MdB/pkjM38m1yP/VsP9pqqiw3qUHCLFh1euL5oeiF
IZbhAi4hGlWH8J5FYGIDq2cE2FMdslDZ1nXriJq/G3PF1YFAFP1sQA/JgpYnmhhz2RlBrGZZQD2V
ZqxPKHz7KDxAeaItiiIJY2elcVo0qhXDEgnMFr1B2Ao6lMCHpcEUkGEsf4jlayKMe1GoTwJD24Xb
AGxZlAe04WhT3wPxWTbQZvOw04scqR+xnmx4rha7W9MJ87U8I8DWEbD3il1R2kU1qsahcOf51Q8v
zLN+Ppryb6FVbNUgfIiw4XBcVUN+ytQJzA1YjmQFqMLK/NYjuUUXnjnavKbV0rqBsA7bJcOQ4lwt
Hgo1O5ai+iTlmy4VP0NLPGhDtZsTeaNi2s+8naLoyALh5e3RYuyG2VPEx3k+iQOFALVozrKZacdY
R8rBi/IsKpNrZumm8qNzO1wS85xPh3ESXIrQTD/OxZGOO1v3/xB2Xs2pQ9kS/kWqUg6vkhDJgMHg
wIvqYGPlnPXr76cz83Dv3KmZE7ARIAmFvdfq1d0Lf8tgePS4uHEfmbB4SWH6EVWsTgnG+Jhm0w6D
fSy/p8FrkU9rhTGwSNZyfhvVbXHP43ClTkgNCsqtluOX7zH2DxNuqJi0C4MXU9ZLCdbi1tr3o/YG
5cAZK9GuYAcFpF+KdVvkN8i5ymGfBOJGmraV9lFZz1QOXsaaWTPnhg0swGJ1XSr3IuaMWKghe39v
llCCNYJcJlGo866pvRVz5BTy51yP7lh8zrCAIyLxqP1USmRgUIjD8DcxfuLgs0IW9FKAOCfpO+AU
EzqNjCqKkCXpGylwlZPi/PQBEuuY3pB8GbcbX7MGxqjQu4axF6yXzprtKQ9XzIm2xnmShdtEomTs
5bpwI1NyOouSHzFEb8guaMJqnnVSvP6WZ7+tbzGd5ddOlHAVgQVnDmgD6l1UDm40fsjSb5LFZFcv
6dIxpX+YwZ+x6V1rPCURUWy2TpmyR8mw1b6kW7kdlLexLOGvDY5ZH9LiZ+T6KtL+pTHWbRDtDQGT
K5GgNVgP9aGIUjdDNm00GY4xOe2n2tWQhPtc6LaW4i1XwpSeqshkzj9Oka2CVEe1q2iNq4byKrO0
o5LmXj9zGvEuFr6qxkmoig3zR94VVGrlFB4m8VC97iIoMoO10xjtrCXZI/xUiNr0PiREVIaPdKk1
SdPeks+cmrRvqBfgGW29mGF/iXClmzV3UK3NBBVGa3ZFlG0tc2cKqpt1M9Ca8mPo/lqPiDP04SAJ
/i0/jzgmGdy4dC9KrFfw2i/CIG8Q6Vunq2+yDAYp6hucA+Rmk2kjA3cPIwLSUTlxJZTYWiBlzxDW
9xrhoVo0tpmKsVMSx6ZabY+Z6tW55DZEPo2FX1kSO3FDg7s5XXVTvBLm+cdANqDRy1Slt0HZXdQU
s4CG7kJYSijkolWtvsraonsPDoOY0u7hVgsv0/J9lRvChp9REOySlryZbGvZKu5ufdS96LG41Yvi
tZISZn+Ncgn7mFXla9RMdgseA5nb1f1oL0zBoRuxRqOEPOCIkvY4w6rwp5RJOihqvBkjNx8+e711
raYEgFe9qG3eLS0+dZr84ved22JpO6C2Ru6uZPWqystdQD9fAmd0t5BzBCQibfAJtQ5LmmczUscd
Je4y6aPJmlUg/IANrTouzYq5n82D8lBMHvSDBSKgFd+CIcDCOC7lRp89L5keFW5o7NSaN8OqnGUY
KsbvvKA1moA1mZo53BxLwv0qorWGO/8iTdTcjewGsygi/azvJTFOyp0cl4QdFg0q5mAlVXehdSoT
IxYt3BUxBQqQlm5KnFJjMFSKbT+Dl4j9oY+ustTuBRMyja+/hC0ATCx5yhyvg7590wuWYxEQEUyV
OHRJfbu2mnY90ze5EdwyML/q+sWqi70pQ++1jHWdvc5NAZqU736yElfXobeTGXigH1yTNE7JmDx6
OGzS9BVr5h7y2ZsVt2erfXS+eW/07CYkJooDDT4SWfKLNaEjqZEOV9nRNGnPkxmnokjXeiF/qIa/
D0WUIdIGEPp1sKajxQAKnkZqSbTBtqRU3kxdta4N9ShMIU4H8SYW1j5Fm5S4HgLcqo6+IiASKZ7d
QAe2Fv1dIqOLzTkxPjjPMB4VlFRhhXcuW2KIXmmMtoEhfw8ZIXxj7KaEeG5K8ECfm23dGRfFgGkx
MHgFRJ/RzipbDCFMR9ca8r1oJ1v+2tRwGhXlY4BKZvBprNnpmK/oO9+oN2Onrw0jczLG/mToNrq6
iox4A5RJbkJoOv/oXEM1IE1S9p5V145K/V0M+7MZYYtsbEJLfhen8QA7ZlR2wo6itJ1ASUlAF9os
cY2KNatx6gazvhok5WTR1AR2r3+wRjfpSHFR1GgpJvQ63fAmW/SzzVis8+bO40DxDruTooNlkTrK
NNuZIhymetjWk7Jtk/BzlXWxl3bNUQ5n8Cr63pHhOFXjoot3Rz3zLqKOJG0kJvCHVT+LL5mJw6Ks
OYIBaoO+CHkZB3Ra4g2rhxFbnTujflHgqjaWcWrE/DdpNVAe0sW3QOqomLb4WTQqxTKGBRFHKfFH
K50+Uh3Twq80hdhgDK48gUVZ4xrmm9tKKyv0cvZGsOSvUhbtWP+UpNOYZistPEutflebq1Bzp/QP
CnueEZuuhB3P0k8n6Yud1l5y33xNRNQY8mehGHbPaBxZp9g0PCn/9oeBeAebJT3YRt/D+DpIq3z2
UnoGtO/1FK2V9lMfX/IM29H4XTBVZ9DH7UjlGV0TlQB3ygqXrJXiBrdb5HIONFAMlZ4K4l4VglWj
a04WfUrCQe7xMs+xERqAsSBbxCH+Ians6UXqSZO6FyPxqvaoZU+xkhy7jsYHsU4gYHFjvvkL+CYA
eAPYyYxefRivzXpe6wxcwzYxZ2dBMqa820+5aUdq7/bp8BqJlmP9TAbuItQxx/B7yH/UkZRCgmtv
6YRdASokcyUnF6MpVvEcuIrBxyvMTBS6XM7SYUrGdWj03mgknwPxej8FhKdYcqnSVY3PShr/mQYa
gregznLnagxrC+cJDVxaY0m0DBOyhtwq1Air+Q7DCOHqvDDR2zRyZOxNTOkDAZkGAIG+dlYnSDg/
5nzWQ9hpgXKkTyWjw+wmuQaYDNwI0Po5FTNHRbZ9RbNnCDd5YLnGvNzT0rmHdSQamCZal0lchEEm
WlcNXL8zidrZDyE11rlE+pudE3A6u+SIGDCXTNmbEOB2JZT0SLctkztTbDZJb4JGVU4djV4s7JWB
KauxuO8Vr6iUg46UQMjOYwVDFIgjAWj349e5xKRdLd/7TdoEmwz+W1ouSLo52lZCV4C6OGWE2aF8
mEPd6QLcTY1+rRXaaiB8iyPjhXwp7WF8q1h3Wa6gLaPMlxZdDUgyNRXSJX/TxeSYR8Kh6nvVqcX+
I1J6JzS6myWE67yOz73+bRmCN6Qt9ybtuSfcKioLapdwqc2zTnsXuSQmJJ+amRvE2BsbrGIJZ0ps
PHCvzLkeiS5tK65Xw3Qz8v4UatTtK2wnBdPrQgU9iveQ3JP38HANsU8P2CO2tzx98NMT7MNAJbc9
N/RimteRDdEY4i5Jqu1tt9ft9bpdfvIfA1P3esG7K7CXFy5AgHhQ8IzXZpvHyuGtfJxPxC4/t8GK
FwKbdwX82PKx0LWvFzt0LyyDz2z3m6092hdeG5ea2CVztryNx+fWviwPHhYe24vHR7bbbbVeXuUv
2/bdq31lE/zy9Ej9bOYK276y9cje4pOx7Nb1uuzjZcvL+2X/l6Vbb/lOV3Zv+Qwvstllv3jZ5o38
85Zlf7e37BqbWlbCB6+xW3pYbmziU3TmIP3VhHFAgGk9vtfy4WVTFx75duz6hcflWC0PrB0mhX3N
ULLwBdixfyxaDs2y9mAF12HZHruEwMRhRcvOIS3zthcsSpcdJUDeBFCqC5RnV44s+7CNlkPMl+Hr
sk7WiiXIFYe1RcU2bsVDca5PYIcXTjX/gj06LdW5Hw6FfbC4Dg4lWHJ4yLe4wOxzxEzFQTj6pV1+
PJ8cl962L63NI7tsC856a7OU02U/t4Jz4anA9+TrPi9PvvUzc5YT+Hxy4p5PzxZWF84vh8flcNKS
kcPKWfcuV47Ulr312PXqthS2bT66fN3MsfnsdusZH7pzOJ08bX89LSdM+nuQrn8P5XP7zZXCZXS5
mO7y7uWzHC8uDlb89xq6PC/LDl7YteWEcK2u2L/l7LAVRHz2NnYvz/XyYW6F0+W6Xq6Wy9q2X9Zc
k6Hb28+Q88FuLh9a8581cs3/XQPLlwvOX87rZTmrvI01r5anLLugUHKWc8iml0rvPz/DYhawR7g/
s6ote8eBuTy5kJYTt3yhvxc3F8i6cC5/D+ZwzoT4HMWGE7ZvUU7nubJH8jesRkiUY3yKWyppdH6o
yIJWY3nS+3ND291crNy8bdbCnLkiOGxHBwysE0y8w1GG7tusU4jGccfJ20umKy8i1ZNevQwGrTTI
7gZA6BlvQyPLt1VUeoVkOK5ip/FK0/EAUGfYj4OtSADauGXlmbhj8oyl91YcmT4MG2q4qwSF3ZeA
bwyEk0VnFh1FpUgrYctZoA89Ri06MZQ3GQAmefP4DCuKMjVxh25t/YiOopFyKCl3iKPhyuyVRp0v
0+hq26dkjifdREHqU3Ehk49BVHM6aGRE+8057SK3zt+U8vKXMbk0Lq3h8hDj6mgwRMTi0eAq833W
M6emQbKRWnDM/OOc/hoDfJ56XMcQUsc/NeThmnziNpQAbNTPWqRIWdO4c/LWqamXDCmspkHcXIiC
13X7HNTvdMECZ0i7o0DtqHbVpPfCuNkPgfaeK/km6kBqi9LzuyULu0qJ5uqh7AyEUmKIACx8q/tn
EkBFAi1O6tEzhfFhYKTHTPrmz9OBdx5mP9vPNXRdofgYyNbqWKDu9q0U9THqE7qAIg0RfZf+ePNd
mHUoWSnHyZNm7IHlzmnJ3EXV94q5tUNzA7d8oOkEtnF2Xy3I3NHQtnlykUnHTFCEqnmKCagKNa6l
1jQ1F6L4rTxaTiUoj2S6zEjQRammogQ05NPJQr00FfzVWtnO87tu7hWo/CEBU2gH7UuTfQtZ7GSt
6lqR73SzavdSu00qmguALoiEQpb+Ks8bOaGHgkDUq9B+WNuWqeLGRHrVuBkm6rW9tVa16WCA4lRk
3fFkeZNU2KX4AS2Maxbf4J6adkSrj0McQ5rKdDfg5giV6sXXJUyxs0Olm1uZktUAnVUfO1fRXSO+
dr2orhXgdj0+ziLhJmTnvnkrwSRrktgifjUzedWTRMqNvOrac1IQ9k7n3HpR+x2lcDqyxSuD4q1o
HkfhJYWm3scXAPyXQIbt0IOKKDo9BeCnijk85AgqMrSHIiF4SfufsY5weSg49Zse8D9f8LnyONfD
Xu43bbNPCBzlqHnFpWcdSNaLPGuHOlLIZXDmoYTS5fML3LabhhIukbSLNeLqwt0aVHSLsYALFvRr
Qb5mnfryJNpyK3O358EpHWFDk2BWhbAXuWIWnBRDINb4UHGpK7KJmnTtpq25KmJ8YlRDqu1qOcTq
BzuclDTPqcOt36KPBUWN6SzB005p/0S98mYp5UEN97BlUxFMhiFMCvzXEMOYaFT3hFXOhFGD0Wmc
XGpQONtoBOxyoNpzQ+Kuazu5PCvFO6rMtdSWh3TO3VmwDhPvJpC2JzVe+RU5E41rpbDfF9ro4ctw
8DOqerJxJEV6iyvZsSblGiReXBlOM+XrVCDRMGETjtJrXyrvc7DQE5wU1cswyZC/8SVUGjyOrJvK
cy1aOoO2mFzRPshr6uQtVuUXUvFDiSwl1cOVNo12knyqlFfkwV8lVeOJ1nQS0ocZfqEHiH3tZg0m
lwy2FJpi13JpdyLET9kd5/tk7jpwxTYTbIHRUS+xPcvk16TG9q0zlFsh/lha4Mhy5+nqocKfgPFO
id4LMD8Q1VogFlwt/PEeBXmGVEJ5tPoeL8Np+pCn3FEshsanSWpvoBCgEmy34TOo3zT/u40Vexo/
NGQzpbmv0gbg+asSMhuFkTf8Bf8fZrtKS2wcCWP9D6tMib6tI9JWe6D2qNEvwVpxBdmGyPdntJom
p5FoPG/K9jSHdg11vBKSdQU4V+c56S34DtJqwEO6wpud4OrzmxIWq3MK5Fsydjd5sh6MfDVQjyEv
myx84HroKHTgbBGGQimKo7ca3dLC5DTMz8i6t5gLgN053Tg6eovJXbqW5hohCqkbbNhIQxaSEaPP
38lzqHC9QykS03k0+Iklxem7c2PuIGuYkEvq8FwH2WUBY/1Q6Gzr6S+wJpfs+BeJAASYp12NEckY
TBtRU4+jSmOku/8QZ08YEQYQcpnf+Qxrk073dclWPEn5QkjQI+lDtJDtaqKgbkf35yTzxj/d61zZ
7X3pwOtOG8EVcBH7bR7NI/AM17z4K8DoG126DkiQfht68XLfm6t4bV1JN4C7IpjHr9Jr6ZqOfNAY
PBzkBi41JoogJ4o0Tvj8/U3XZ2XlX5o/c2x3j+i0bIR0dWVcTcdcqRd+c9ULPFeKn0XkpRj0KF/1
c8cwt4o84VWk86j+ePsFvcKtR378DrTG3N2AVTctCiv7Ji4NF/jr70ml7XotDrRWY74tFHfkquvU
mgn2UAO3aohS+ll6D3Xqn5orLaajo7yyIpymTTpdRYoTMkTFo4KZNKmg7pkQopuEHU2nVUAAohq/
ERMgSS6G24wpMHt9/5AmLdQoMO6ie4n7c4BrzcRtlRSv8CEEDh5g+yZGsIPgRglrNDzZQQreskF9
adXp0KChEunKVMrzI1SHlSIPR0tRmT7ig8rwmY7UTZN0X1rxOaUuUNbmt9jAE2UuFKhYpYt/HMMx
/+EaU3iIxkMRq2AippsWcKCM7gujH3taqiIxtS+4/HGJNwJcA4MwDrDbWMvVe+2PVH3HL2nAjD6i
JteDXAWxNyzqmQWj8pG/TP2qVNKtpmoXeMKNkG7EtNtIpIfx/KkJpt00oZemPY4puocZrZ1Hw6Et
0jPm0rlEd7t6XhkGoVyRoDKJoSPJm0ht1uCKdskErxlUwyNYI9/qhKU1PHOTbNHMREdDHohJm4n8
mhqRcMuNN6F6qsapzOJdGv0KtfXTNdVrP7XXgXxURLWVqMNGy1r8UGe7LAKC2l69VoEBeuFm6tyg
nMdhSIHvk6bPGm+WqrH2mapJFCGAstE3SdzgNWWm1I9XXZfexIkiigbTHgEczjEFar5KwaIbELaj
gNOZOCOOlBN0+hqVJoL90Kv8wTPlUyv/hgFStlqH+NJcqFTBTP8SBf2zzyguq5ajFp/jqFNgquje
kTXU38tsJUCKCGl/ND7hpI2WD9uqOA2BSIg5wsNqvDb4MQDgcFxD+yTQOGl4ij3kpEY33+u53lIc
7YxVQ+P7XHsTpv4ooATUsHQTleEz+8hzlJVKllwqvm2SZIcmPhth5ASgMkaYfgZupAWQqYBqYprT
yrQdAIc1tWxfl+NXKdEJXsTCiiC7Q1gUYLoraK/408oz3SFRxU35JhzOKXY7mQDsmxebrKRQ2jE6
APNOiQbriOMe6z9RoTuj/xt0r2k2uQnEOVCMW1wxDlDUkGkrrmU9VXK6ghThfiiUvd8Bt4zpZwH4
r5irsE/sCSpDW+nvFZquQuzJVDA/4WpI8NFVAHOygvZ5Mz1sk3NANCLVTopmTGwuo/8zqXSKKxRo
MatAx58jyrkBUjDb/pdxHVfhJm4drllBXcVEMSZJUeJmpnCUDcSj2qc2nisx3Wj0xRCqT4IyWfk0
oI9U70a3nXT8YBLSkexKjdPw69fRRExR0tmQS+pdC39LkuNxW8n9tmmRbKjZUZ/cppLeIjl5SPF+
muaAaa9iDO4ZZBOF4pF+ywPqE26KuhHRR5ai0RYRXY4PIdw141OcBRiG+mdH66E5fp0qWif33Bfg
aTPq2ka9y0TmQo4CEVIVQ5UxGBTkEba1us0dBxcPWccEvPykbcNcHuZScSKK6QR6jzGaXyrxbDZ/
yWVQQlPmngRf8yFbw/CxrOXW4fBRIjJEZk0UFcuZlc0GYtWMm3DhYMaTmFcoPUp4TOId/Bg75ixJ
E33pevVoVepuRAcJJaLKKPmq6in2i53ihyugrrXaUZLU8hCRYB+9CJaqcENSffVvcXeGkmoPym0W
76LMGZ4fSDVk1p/gLQvJNFIYiEL9hnP0yqT3ehkWR7MYjznEFsF/rwTrY9a0QxhPezgIjhWSq7NJ
Smq97PT1FvGFaIbrpKvp7JSglMFTQ2fUn8QBGz08d5Dpdalku23IEOzfOO8puLDGPERA9mhTchJc
xGpK0mSNlFSF3MUgw4TtYF3MWb5XYIVmGuwTUf4vYgft/5HE/4Vj/C/SsrY0hKIprfm1REv8WSQb
BWuTblV2qxbpXeb58yr+UjH4mlfwqyvE2hmiHoIxu/dtZst03g7fZWZbh9eYSfeRQ1vA5JiiByhs
6kwUcAl9n/hPyQlSn1VwWhkTwdCqQTQmbuPWw6CqoZN1xZh6zOPX/0wVl7WFdP5/+Pd8QbRzMjRx
WdEhUvP6/+KKj7le1m2XZkd5ID+EkhL80YyfSIBTktAZlbCHKrmKC1hUA0rx34etCJ/fyYS+4Dom
TxR2KnGSRI7TRyirhvCzmDBdmY9d+TMsnq/TQWnx7TM8bSB8eM5V6mJvIgpHczYcUyGUaZOtnGPq
qZyb9jbLlm3mllPMCrxI1KIdTOkdntabUjg3JVbmUb9OaxDvtvCymDIl7reMk7Db2nJTGXQBhbJU
wTALJ3vMsXfYdGqzmcP82giA1QWXsPKsRsipvEEQVQJgwTb60KmqdN++GSI53ZDuJbPbqF26rvrR
CUUg4HzNoSVpY+yMgDinwlaSysNwDyi91hUPYxk/KKFU3Gpxa8byVlCCXd4gWNYq1yhaSlqM0LqO
fNxBOAsyQduFnG6iHUZClHSyGmMhRP/CGJ06+Nv41sx012lvBSUxYSAu+Zni99RyKVKWWnCOKfsg
YNvO1CqN4jjMwquVJ7u5+9WMDvC98bRyXg/xzTfuXQ3ioOiLyHc7KPEqFpI/w2BQ+5gOmCd2Lb58
VFmb8hYbOJVPYbTFE6fDr6UpLllzr4JdR1FthFI1Vk8pf7Zi5Bam/jYzxYc071aBvTdxvGsZaIJ+
bc6vWqrDlftqp1veE7LASJYkz9e4DYIfrZg26py4VGMtHFKXwsbilKJluYcCITelk4AmWY/BK9bV
lLhB1F9Cg54b6GyKQx8A/0wHxlmpPBgaJkiAcSWsqry+hf1dbGj+bTV3qUS1g0zNCLHKScKFPrIp
UvEwmV8WQvqJtiYtGYVSehbtzPORKIJyboW4es9rsCDUcoWMuJKtV0GYt4kyQIRHyhf0Bmf/aXYw
HAFKJPGgsNGB9Du/i9a5TTjrNDQYg98iQYap2SUtLKb+Fhq3zlSgNeqQQA7GcApIeupw4VgY0FAq
5hTR3KqhF1Dbqkk2mip87zu6AW2m9r94m2IH/2/ufE1BUqbTcAit078MbVYVR3FAf5DXGDHZRDpL
fOoiEo3wZPbmDtEuXNg9TAOoPUzlXPHcWXqJu97SuGNmOiGWt+wGkPp3OlOkUgG/oRSQQzjmRYw3
7Se3ZHzFc+sjJa+2PK7i8K17lqegu0+3uHRbGqJzxHMbkby6AtxEsYehoHpPHtqr8OLfGIwAxLFm
+TCuNE6AoAT2CFEXLPOzo3wLi5e45oQjg49r42SrvyN2DQSad+1RXazPBR2j9yW9MLFuEzfV0djX
cEJAQK+Kp6BfsMiQYTHjEWHnMBCOA8aelt1/Ivkq3tVfqi837aPoXP2PxdzzO1/Z34jWf8K7cTN/
fMWWtyEqjmlF2rOINSW3pkIP+yiFmr0V/ghPoskGk4J4ByhDlyq4EDH2Tb2dXQeERkx4EK4DF9H7
hLydwdLiNuqxtcAqnWONeW7hCmA99/5U42BigOUuDaiRq9I/YuGLnI2jH7jwF+t9cuDeK9+gIVrE
/u/6e/s2PtJTfZL/qJXj/xr74hzd5a/0Q7gJ9+rlhYaIJlr9k3Zus6U5PJY4jBvnBorUveHYvhUf
tMpiihvd4hqojtgiSbXrY9XbIsgitpl4WvSL8HA4kdmJzdsCV45Ofxd2yg5gF9wV5gs0ZjV2Qtmr
CM5wYaCEZjotLbcK4inQR1uiF6LE8LRZOitwBeJyDNGGGto3SUd5nny3vTQFVFTHehfRWgJ6eRNd
Mgp7FYC72MId0sPQ2c2X+MMwKePKcLLOSedA1ibS0QcoM15E2Qb4FRm6K2ON5OoSTLZ9QEwDvGZ6
+aP6JM1TjkP0iiqKPm0TVGt3ZvqonQHuEQR7evaArF1BYTbk9RE80VcmAfri7oYXFnrmR3YN34WD
sTP3KIOLk/lZv+uf5VHG6dLkOQfD2M5fCuR+EJ7caZrj/DNdwmd4oxvbHjcvhQgR2pa4B1yHW4dy
mbnN31dXzEOT7+BUPHRoBwMEktWMbR+dsrngOziTDgqiRFr1/appHNyUwgpjzv8iv1QWB61/jRYw
5FXRIhqqZFqLNvR/RQtoxAtd9zPxFb5xcImoHLwRBai76d3fDZcW59dvmVvUTr/EP0iCk12/wcfF
bectwzCJe185XPpcQ9NVWVmYRDn1pT9Gn8oXHqccgv8c3ej/z22S4EbDrhuHAuRhsvgvQ9wwz3HS
ZbH4Eoq/ioJchjmluUxonnuRaSFJXejfbtqwd0zWTeD0weDGubjKe/Hg188hp/WpSq08h3RK6jlm
d70eYVrrECuSHi2JPeJMPPSL8m1wA+wpJrJSNEEyVsQTWEXnSn28rdNsG0fUYYqDnKrUfxnjcKFE
dF/EOxVSZGDSG1PYC5hvqgKkv4m+kNHBEj9/RWRZ+bCbKDP5OqgqdOSMhFnUNhMyk2R4pv4dg5v/
fOD+jYGSLOmKQr8MtJF0jvqXA6eRRspqh9/PqE94ualo3d0GGjGBDDYp33jkLZr6HkZgSEOsqNjN
oU8I80WSEnYDIkEoC6i2//NeIc78dydUxx8KyQgnFleM/3v9xVUqZZkyDC9hTgvNECef3ppsbaE2
VjozVbbwsazstYyUz/yFWS0TxHsXfIKeW5tAVGwYMz9d/loPz2J0/d5flZO+kiO6OYtPGJKoM97l
AmQgTjypqBn4jot+cpTMS0Gv9PA9xG+SUbqnqEbK2kyWo4nFWglQnQcVDLge2OqKlmfIPsWYpiBz
uoUZ52fAxGEGx31UnWy8LP/89iTiCztrYAo10+0gKC9Vnjqwk4d58kKzvxmxiKtP9N6nqKcSagxG
I3tZAfcKEramqCs9f2bTLTA/yvwqy8mqhopfDOmhWrRCmfBhGdTXGjW8aLAoy08UKW1CEYs5Mza/
a6NetUZxClDje57nPg7LI/g2/APXO/HvzhIW3PmpeLJzuB9Ohe1NK+/AGw7egUUHjxeXJ66H1SjL
PN7BP9crjstCncbB5mQ3swMQfDjwzn/+WXo9jPAaWAN2weX2vqyB106p+hL+sKLiyBJW326XtVIU
v/OHHT3craVKzuf4+3fbd4/du/N0eTs/Txzs9IefisxXOUCmuHuWHWxYyYRR24Fau+zc/R0kC9U5
zC6bPS3tPNgCry+bIiVjA3xRRl8bzqDH5yW2TJ1+8U7lldNBsJedWXqIPELnxKF7sLGHx45QIQ8d
z5OoXrNtXvE8eoc8vMeW36BheNfl58kjrHJO95N3v5J5/KWALG8/0Wlk2QhDlbP8Hjr3x50l7C3P
5BWQ7fLj/veTj+Xtlf04SZwulvDsLi+7zWfk1YNXGvuucA4P/K46/1y/5d2Xhibj9kQ9P9tcFdd7
8CJOdzY7GrE63ZF4DJ3HtWGPHgpEFXp2OjyL7MVD1ishc/AVdDqj8D14k7c9sWT5anzB5XeqnRwA
iB1X7+/y7cICgbey8CMWBsv2SrWeo0Gl/e8jNf+FTOEt9Xs+BhOEty2ED+rwK6gXCxtkqdAvFXyW
UcPncanys2RhwmA2R8GeTgw8sggKx24hFax4C5X7K8tj116IHv/41IUPLp+G/PB3fdnyA8IANAro
B7x6gWcB6QQ2wLhwZZjIIL3AFVm2yRbYd56wElbAk3/8EvDymnVAqFjbDgQNvpxty13xR4iXaIJg
8BHCoo/BCCf0XU8o264ICDD55WcZQh+jy9k80gziqWhnAeN7tNjZQpnu4001i0z5/ta/ps1vqIgv
cltsu/g1K4KLPk0IzVDmTANa4GJdyhRQ2kUN+jVO6W40Yo9S9AAdTxwhd5UzVC1Yz+hShOQAx7lP
n6kRnOeBq4LoWKzo/fZadr9NAQF7ACIde/OIqtZsa+yuVDQPISy1OnrJoyVBlW/ZKJ5mQ3R6ae23
mJWpS6nSdybtIybZoryShhW0vcUMrP2dtQ72b7Oasdwws71IdNQapmcM34NMgQQWvt3LFrJg4jZV
+OwjjUEsf6/6xUE8oGZDn/Vapd3WpVZp9xLgZhIr6gab2q9IA54o23bvAyyNJcIUMXKMkWgFjZlj
+OEHlfo6fRtkEQofiBiJB9WqBOwaE6VwU0AAMLGdnjQnkOOXFvhLUXCOjzsbnwgwbWUN1IxIhiKR
6m/V6JlXhD5G3NtxNiJakelc1GCKp4ubCDiBEgkScUk+JdXJRGFcQ1SKZgBirDAzWnAOZKr+oF2C
rt7XEZxp8zdQsVIdaOoUj+qx6IgBjQhaJWNCl236EoQ8oCGFLrtRQYshZjYtq0+GVbr12B5DYFoV
lWsW0vzYfHTRZ4f2K5/CHWY9b0E6nH2w1CGjJ5raeyXTkYEEWL3PzYs040aJDvd/CDuv5caxpFs/
ESLgzS29p0CJlIo3CJUMvPd4+vOhp/84JTajODE9F109DRDY2Dtz5TJmGdI0FVONV45byq8yLBGF
I991JDBfceW4OKz1A8Wmuy5aZSpL1nwg1FupDpWMa27ykfSXNU0uNSoUdUufN0Z8gUO7kNpoHvru
uSkJAxOYAjJ+1G1ww1mbMo2MZ2rLyKdwNz1nqQG05AXCUyahBwB9y9MWtRkOgS1cK4CqlFRQ7zd4
yyLs8mcX+k3QtcfUVD5lgZIYlXyI8pP4MtrLjAGHnPaLkrfSpngzeuYkynmSrMBEB4NyLqGGoA7H
uqD/ikDX9W4/tFQEn65izVNplK5k8/jay886r7oHVG6GCkGZ8Dthft6jIS3wNQtFr1gUaD59ptQp
nxyZ9oiAY2cXJrTPDWU7HniK6KxLcAQ9r8cOrpEZJnmHzs8/2hrPgSOiPTQMfnwRGMj3TFgCdfyi
ALnT330uTMQIra4crWuDcViZ9lvZqt808eSrLHPEkTodfIThoCq1rygqSaHGDMoQ17U/JBOE1T3p
yZjs5MZZrfMZnJOnAEK/SKqBbh3FypwiBmUKuG82tVXBvaQbNJ5TH7Hx8MY0fTL6wymULoJSLRw/
QUudMiV5JQRqhhKVKIia14qtoAR816uryhMWA8pKzHTGv1WwdJrsA02wHD3V8bvubfSwJlmPWJK6
f9HC565HhRu0II3SPqtR+qHDFhUSRwfvPFRwkVJ5UoUIZhJr5Ws8oyyId74ibh0nXJYeVoVmDxsI
i4uUsDu0bqLGp+8j0m/1BaLYRT0YcwnRFB20GOIQmO6LeV1Yi6AEksCcVsdVz1IiyvD8uQujuQMS
LZYWX2/QLIcAkkCEwoCNAUr9sNEDeeF3/ZuKejw1sZ4A7zbk/KiEwlTJD1r+FeftycCrd1L5+alQ
9GtcvAh8t001MQRrxbdum8TM6aAVyrjFpcZhaBhcjjGORJe+mhkR50q4VGT0m4jvA+cp7bOJD6rm
a9O282Yi5OG+pE0MzUmMfiUzRQae9RFxm64AA/ZIMr1Niyi6WUkCJldXaeQ1jFEXMpCvv08LHOPC
b1WC9AC/usNPqgjyXQ1D2omukp4uG2lfpldXw90Mx5/BMuaZkc8VHqRObCemCaFz8YUAAN9WkueS
T74VgZOlYoEn2brtXl0sAnXBoq/3UTUXOycu3xksw/Slw5GufYtiguMnyxEDyjstxvwJmWZutcQ8
ngWXDRlHhcAaA6CEiaq+RcPbIM0ihSxLNd7k5cHFdlMISUGiWCs3WXr2OGIZKSl1NilEdV401brq
gplm+EsAUr7Jp55JnsFsQe4JB8iyZZGdUbgPeXVEnzl1ildOrKNZWhsdECDauCHfKImTkQn+EDRH
w2X65ygrzSdcWrrUJuPIUXDIZ6V53rHGitQaqW2hsVNqb+F40qLsWYcgrVIPVyN9TwMCzAUWDNJP
Wa0OZqYuUGHCRsiPHSTjxoqPIl5WLRNrbA4OpAbNRcud16168DwADv41aRpu1PTVfTWcj17s0cwg
64ELWOGl6fpoVzjlA/x7YJW2BkNyzdgU2iwSgQkYL5tujroPqlbLkC8RFlWFUSbonukij/T2NUYH
BDm8iOBOOWONVCXN1/oIQqIzMQqVxGsO64A/1HF9dJSdpte/lG2WWRBoGApE+Tr2MdP3fcB/9SWD
H9fw9zNxWIkenOf4EinzBsES1GoMLzF+nJgpkIFuzUwPGoAvPScWM98YiAuD0tjjp8F4z5l8md5F
79BVo4oAxF4bljf1QWOHmLBhRgKwB/JInwlxbovBpx58FkSxoLzSOmdWiwxlek7IQYZ91u+q0GJQ
RU9uEfUSoQSW8WAdGFsKnGECPhYt6FywEDxp2RYUKzpTkeGrZRAw5Gyo2BvqNR1mBvkOcM9g/FBw
lIgg/QpsQ82jYwNZLmDIOBgf+A20LvgqTb9DZjdVQnWq93z61CEy2hW8ixeZ8qZG52wUVsKJcSB8
lJ67TLJv0/FndajMKr2ZZrTgoiVPAehyY11kJ2ZVyBaVRev8HuIYXOujVUVchX2WiW3yocR8rlGE
oT3jd+oZYVvi0hC38RwWVxY9qUq8zfNwHZTNJoYfpBT+sXd3EmnYo7ndiYX6baD4aLBuN4lA0yz1
uc4BMEtcR6w86vncgfCAjoMUMpgI6u6R0yxnC68ydzkAbhQWG/pmxckXDQMOSGuEX0YORPoK3h7G
EIb7JJvAb8FLqPSsfKa7eSKvFAfSHPuv7+0LgTEugh5Rjp5zxi8uE22PuYrHXN1V/FncOOtOac8j
XUvHCSM1/FNboj+JR9eJnvCXzuiI1wGk0j9NyV+16FHHe2bWjF/UVhKqiZ4vDFS+DapaF6yzoJbR
dSbKIMttD6uokGwDMXAskbkH2t1k4OHiyzCqCajBKl+awHXx0cMJ5dUNXzrnGsFdq2QSQx3nPAQ4
tyHWNo19HBnkC+3+6dfZ1DJzMrjKvBsQlhjIGkv1WxMhOGGdtWSQ2vOdhzDSemdVMofNqZ+kAobd
0OyHAltpUEoTaKqHjWIhvlb8mF9Ok4+XgUc5PIR4A86sEGARAJGybmWKz2l0ytBgw4BdmK23qXV/
X0gG78FYugxVcqmZ1n26jmJt5pJi1MakBOcGXNyC/w+sWj38hHGD3jScD1X8VNawRWWebyW+gck2
jvK/xT4wZUuGeUIllatoSDjW4yKZlBHEOE1c6HzPg1JAnOz3iawe4jJciXAT+3KdlleS92Kmxcqz
D4F1vCMN9DkK12F4jWIJGIrJJHVRwCg7cZP54GIdXMxaKZ1hrzIRfWVXYXJTlPO6MV5Fn4LXKJg8
CTQluFYT56WNc0CdOOQseNaaqwrTh2DfrLLjEk7ysbKkY810Ih0+TGb/WgugU00Tyixp0DeWxrpn
w+wjUta5uSyUp1kCCanG/bKR8ASWtyWrRogg4vIMRGHfdVRlDMIaJGeySktq8YGL/TSNLdhyDJG7
ZtfiFmRkHavV2cQZbIoyQzDPhpMvjeqaFC64XLbyLZ2BPWgB/JuG4FdTgd5CPCYMLPy9Svb0UhPn
LaQjvcATAFviqsTpEuby2Cq6pNhZlbgfK0eHIiGMRu6JN5PzZNZlwk4Zj0dlYNGLjKWRg6NIKoJd
gneyBme2db2loX52JhwRHrnTb7Uom+oC7jtFuvDH50Q/F4hYn+rCLI74l3rKzEUspHLm4jA4RawG
/YW5xuBvarJwPXIBplVyLTr/DEJ2KvJmpJ7Ck2bjV6N237DtiDiLqHHB05KOZalhgmvMOhgS/EKQ
uvcMPGlY19l7ToCxtOsXuXYA8Y26iwaqWl+G5hDXe7WC1ShhM6BgvhKLqMK1NHjuqhbDZqgqsrz0
LapxsYjBgLxsmw4Lgg3K+Jqba1iPKK8dZKJCWKGhTmyhz2CJ0kgEdFLtIjXPdYAcWPTmsqzMRGgy
aoXJKCMmPGw6RUHhXE+LeCfCl/ASlZqchAhOLdW/WBauLXQGRVEe2HOk3vkQ6JfrQuJIxiueeF+P
OYVQk78XU++GzgKf0ZmpiPOqEaaNh+rJyxep/xWV5qHqv+q8BbtVt03Av4GhmVe8ej0kzxgt+cD6
Dxn06OiZ/XzdAAhUWkDry66sU7VxoMSVx0mSrF18PL60hBllc6mSJxX2h2AxHXahPVWDrfBCSvik
FhmZ6dzRV7WGHaioHUT3QA+zRtYubhr8RZoo3hg5dlcBPhtJfIDEbVMaIHNlSjZcJfQHoVst0mCn
1Ttw/WU9ciYaeKcGExCPUHBHNCaa6W/ZLlGJm7ssHJ/fBMmEJV29/DSK01ulmtRZ/ctJYcay2EII
XEoICfcjh6Lr4zba9qsYRLbBL9yy+OcvKv468Z4ZegNS4abxwrJes2zYj1uXa13QQI4oQZmS1Rxu
A7Bk0aJUwPPE+YqZZ1nMCAxAlZ5hpA8LRzoZ2XMXMV+U19EYPwaL2k3kWe1vW5l38wzHblwILenO
lDAZDY9WMujTq3lFGWP2i8KwfUiNlTR+gMBbbGsCRPyxC3CINIs6H4JbshjNKhK6CVgoHbJ4TCm7
deFdknatxCjVRIXADUoka+RAlWe11JalpC6CE3pTPukv4xNc4F35sJ7huevnjpmGaVwNOTjzETPF
aifwwNmQp56ARTrklSplkF9LGwlineHIC9IFIUnHsEmb+WoopM2oPMDFZpYxWuXkom/jvg8DJicZ
B6bVLhtNXptqxscAmzHm3JPqeeJi3AKtsOUchV1pM2wQK8ZxGaSJuSQgPqHrTBgCVt6qLN15pZk8
zpUmX0zGgWWE84foHyMMdAMdISUpw6IC5ziZlRqTukz8GCIRKnSPLQK+T2HVbHlXAzOa0oJ8yhFk
EK3g4+7V9qT2YTcw0xX/2bWGg1rCXNAlfkwg7ypBttsBwc2YkFdYKG3777qzVgXKkVauTsTgzHsC
5aWqn/ddtLUa4ut9ddWVFrYv2UwLis3gC3PNrFl2k6THTQ1JBuARtvHDEWwhpBJKBqTd20gpVqJF
dY0G3qJi1xUBe//ipegOoS7vI1XahTKiwxzBDTlFWDswXNDeMuO9B8Or48+wxxAQBlpfmLPCzyDh
MuZPL3WjrAMC73P8HLdKvfF7dkH88GCeQOA15ALxNnNbDy/8hoDrCq8MH5ZEdeqbD8tC2IMepRiS
S9Ksszx8iSzFtjxYxWaCxklAnG8PYQofCN+A8NUgdtqF9y6aL4O1d/qVI691g44g+WSqtu9ESGQB
8fKNSRx0x3RYfm71t6Q8Jt3eoMpgeF6uxRaIL010Wy2gWgYQuLHEU1zRrpNoAXbhGPmsE2fut9Nx
T4bwajRUp5D+e4QiyFo6eRRzpqjMq13jZPOGKytApiayiYLzTsdTKFcBCgVh3XndsTG/s9qZqiAZ
RXEd5OxNqWiIew5zrGtGJ6SCihi6oQC3Q+lWTOd6zJs5vaqqZbVCE0bIS3IEdpIyVEBPa2xdBkgJ
pfZZ46B10uYlLDgzLe/l70My6R6tAztMizGtDqdLvUlv8kTBcQCrlH397Z6GNRlnB3OXvhQXcaUa
D+bB0j32mK4ZukXgkanCt/s5j2ukAECgaNGpUgw8Z9YLjB2opPjyoZ4xluaiugrumk82InvwaRhD
mLwH92D9x6mXIS+251jk4gOqWf/8+R8zaTcKmljJdKwTD/m7tIY8n1dQSKIn8xsvneHN+c5eFNot
+p5vtolSpxGDZz7BYOZCQDLTKQzhOpyfmymB3fpwBNBwME2QqffAYafiu7EKxr1nmr0iaVLUtebM
wm5aOTMFogf05CncLfelgKL4TqdQA+7ARCF4j0dgF7+z55hPbzusKrQfAJvtL4EpL617DvEelt0U
3iwTcAJ9OyKt4QZOUYPhRqhyl9jGhYgAZ/kw8zNcZyY4i7vmRGrxJ0cVP+FMRuyMhAsnH+eBH7A0
Uv9uh/2GJRkiAe6m9B+zZTVyzNZsdHFXEW/oe1eMnVZpsQgdfi0dsFgdCR6RNOwhhGGV+8IzEprp
oD6MGLjn82qRSCYasgZX8TbWK3TVf8NnyBRyc8qMJp4nrLNgyajZQ0GZTC2sxq1DZqAsKB9MnbU7
M2dZFEkRIr+Q5aXcOEGrVtyDneO2FznqWvE0DGvqRSsqa2ih0/I7k0dvVhkxS3g0/nF/BeihOVRr
5Ht+8YUZjwrZLesHGLHYq2Wj/OsL051ZP/Skt+TPMqeUUZ8HZteBVZqESPjHppXPXhcj6DqreO9V
mX51XHLfCBd6UUvhWFF6izCGYGGiqkJBOAL02MMIQ3lCJ4aaSlxmYv+UOBKNQm9cwzhbNLk313Vp
pQrx/O+7jnHHchh6haSLsqUrum7cRq+VQWx4iTE8DdZEteNvvEGPOMHu4lN+qNb9xXqTvzEAAcB7
0j66D/+9WCdPxhu0jHH829BXv3u/GD6Il/Z9kBk3TfLDMKsPymrizYp5OTNsZdljYDAhSMg56scY
ChLinXX44vHJwcQsJtU3YwGpn2AtBKpJyFlzBQMYzh264L28ZY+PH3hI/9eOXJbhzpm6Jspsfrem
7FmAwKzHwmsPD65FDHrR4XO9aN/VdPj6+wO+k7Px81I3O63FgKyJWy4FC2vvX61/MnkyxEXT4CSs
q7P3Va5aY+K+/v26/zUFl+hQ8MfGSgm6hfUPi/CP3RXHyjzNMXnZt6SecsgtxrxWYpIWzcQkX9V5
QjBBZqq+SJbOVFj7s/fkwQcomXdYR7JiyOwAsFK0/zEZ/7gHSe87YtK5h+GofwMo0KVgJ/SCXd+8
PpXXBGcEE6EOcvSXcFufCUoJr+1X8hxu01PwYbxiAQXHMr/SH4pfMvul3b3077wwcLlVoCL9mbi4
WpuT6hWCfjaisZNqZR0QEYTL7gVv7FdaSa77Fqza13AmLLFyW4FwHXBLhcgNf6+fWWtxEa/1I2ir
Ogt3mNQuFSIJttCihYN7zubaxn+KDiQLzIU9UwxrCYlogQXI3LIlO9qWE+k1WTHIeNGu3an8Jdn1
uv0tZBP9lG+TDcOxbXFuX9OV9qSesq/uC5uKL+WX8qzaylF5ir6avbkNTt4JXhIpycklWMXPwi/r
F4qyV28v7OSDarffEeqtk2MbRwREqL5m1mfy5r43b7LdoDbFinPnLZHHROeW3MZN+YK51D6hG9wz
iIQlLb+q23O3rJ8ZVC3dWbvtt/BkUcCdHqw78d639edLv6Ga9coAJtVU8lP+nj1d43m+8XUUu2tT
eQ3A8lKsrXF39A9J/e37T17zLTd2x6SYT1CsGdvjutt3K22X/xaXGHbDwkX8Fdio2sOluIQPivEg
xpsr+RtmsAJXMPyOPs2L9oJhEuZu5JNHzCC34qs7U5djX6Da6lJ6BoERLB4HAt8ly6bA+3gOf/CL
+CT8T6gTxG1H7tUw93M6JgQS4AoLbWZeebxKv0WFZG1BfjLIXiEg3Aha1jElwKVzf6mj6hgbxrQj
/5rM4a7GbhjUk/Ki/9A9zFBGx9FhL/VTqtUJE/Nfoi0v237SfIjxNiW8cAdO/gp1sCxeG/WZqA5n
WRyllQ4wvNEmDoX+L6TnOOZMAmFeH9kaXaQ14jxCbyM1+37Fo9Ve8AJDzHYpN97Zr5njalfktsgY
W7Qkc5EL7vCj8w+WM8k3hrpiZhWh4eWce6/AuOOvst/QKjN0Zl+eITPJ/A8jmIWEHmJ51Y6Y7IY4
DazBnDl543G7a5JF0pCTNUUPdlCEZcvAMVk7eMus4teMQ3OKxuy3BzdSxPx6a0hbhIn1VvrkXOPk
Z4az1k9Ks4+FafT295X4aB3eCCQcMVF8N2bjRfxF4SjivNBMkkNwcrbCAzWGfqd2l6miyfRUCS9U
lJtrKZEpMp4OCQ36poKGN8CAGBz/mu28J2iI6QVrQtwSLvJ7eMLIUZqU+3RvTeFcTKopHLip+ZK8
anN9lmxVQo2Vff7RYLG515jlSgd/vSum1Tmao5WadRvzeYCefRrHklMSW2YwDJKzcxqEiY9QdPX3
p2jeKSZlDYmiMlZxMqX6z04hxZMvMrO63aYZRW/znpDrYMrbYhScmfy0ZphGmoMcCzmXhpdS1sBr
QITKQFNRTrEJLAivFv98leei0FByLC1zJmA5CmjDeVNMfx7EcA0qICaAr1rCz7g+xJD5Wg0LVoj+
kvcue5sGp/5OM/DAqDaa8UGkzc4HsaXBmBK5sxNChcnkYPsezBDrXOXSpsxzygvQG+7L7X8Xva1X
m4xi3PU+JNkWwovQlJ/4nJFkt3X8YFGmttuBKhezDLMmKfztZPWyVMRD6eBsZRg72YVVgyujQXdB
25DiMmnqIWjxU+G5donipncFCOTYmYRsCV78gN+p3X0blgWHUiUzSjPHvu7PE7WValnyi3qPy8Q8
8OfDjgSjJ2HCvIlwiIl3LPflNF45mwhuGtOMGR4ZO+dobfxf0cGyYyq0acfAeFLO/Cem4Cv/2TxA
3ZlI/MWEalrMsJ7oSHm3Pp1TOBOrKcfm7FH9Zdzp/WRq8v/7HdZNBIQYIyZO8PDcVx1hVcARezjJ
VrBT023HaA+ZH9YZ2gxnX9QGgCJBsh+sRZTPHaTG7VSG2nDQj8ohTKdOgKXdJF+GG98OcwDAaYqd
abdOFq5drapNuTDm5iwjOBWpyVy4FhF002lwABM4oEtj/4R5IIyI4CQ7EZlXXVy2YR9lJ6YJqBzJ
a1573cryViKh89iKUbHo08glxGfaelBTZn//4u5xZWXTojn+p0Q1//ki/3jHfqyUXpdDgUAXARSR
vOCuoRzrTc3Q36YaR4twZIlaB+labay9+yIt2Sncifqi7ZOVsWEmgT6gXIx8eaLPD0w1G5WkCzZl
xImT9Jd8wGEj/J28iVcOmr/fvTQe7zfNJzmyqkXiETA8TOSfK9QQ5ZQMBis5EXUkqN8CY8h4D8Rq
Des42zfyMoPqqr5rjwoP5WcnA4BgSmhhDDJsDVGFu3TTycjwxOLOaWUbIi2x3+4yTC5u1WM+wW4p
qHs//HYUYDFvmOPXjp+Z+dQn0fNQM2Vv93R6Q2ittPziBc+VYlfKiKw7EPjgJsZbzwiXEoBseurw
42/g4Ylh+YD1Lv/sl//9BZwjBuYbcPRvTxFZ6pkZMayziakQMvUUhqvC+RSYKzF1q9pl4CM/LN4z
g0okKrBineGUs61DY9IUl7TF2TJ+CnVlVgJquXqzzlM7rruNVGFtuTfQ/jx41ffvl9g+TUefqIg3
lZ6oZzW8s1K2y+a9T9tpwExPNC44rfkNhsL9mG0xbMToPD6vUvzycQMI0oxETjIwPenR7fzcU/59
fJCVTIObUcVbTIv9xCwaMZDtrCBLdu6l5D/D/ohNQuxAY8w8fYoS+p3iS8RLvcMNo2nXVmjt+mF4
efBoxn34/38F/96LKlmapcmSyAv9+RXgP0BKkaDLdjHyHbG+qFWwaEbESkZnMVi7MvotGYcWoEsb
oHjjV4nkxYXTp0jSpMVczyW39cFNje/jPzeFpHKERCQD47yfN8XH0fmW0cu2pVxElIv5Rm3pyFjh
FWqxWtiTRA3plViI7iKWD3RrN4XEv49khDYtdn6SMW82Bs31atw0K9mu8e9UYrhXI4chInbROzQO
VpuKtiq6Z6MyFq5QrTQLSRHWA6EGWUraaClism4et/48xQe0BN22MDvVqTiGd68W3lptWmnyUa1G
2W2PV8vKdy1cuUv8lyEkNcyRh0mSebCDAxlOkGdNITgsY+1ExtW01L4a3BxKS2bu+mUCUtTi05he
6pNb7GZrYB2IJtMCqLxtUQkI3yXy+CBHs1Sb6KTWtf6NJGU+YInfHQdvE0hw4RgseoPdFPWceTFW
YptSlaYtg4TwEFIaq7U7EayNmLOBW/IKRoAff2FFODpRHVWZziSXHmGDPyvVf98CmmHOF5LYpNuD
V3EdL5OMTLbV/NIRLKxAMtG7pVOTW4Bx755Y9wx/VK17CAbcWXyE4GFyYY1w7+1moaRZZDmNINm9
vJG7fVAz8uy/c/wMPKXdKJRLgnukPjODd6m5wkIF8WJa6gbLziCL8KAJD+7o7oGhy6JlksoHrUK/
qUEGIcMRO1Ak26+rZQrKZKFT62BY5P4CPYwrg1lRiafKci0h9elLdRMS3QxZbNaQHCF0wdKzetgV
bxrHcW2t00ICx7tq2izIT1VyyvxTl0Oj5EVW0vrvH/MNcPfPiwRYkmUqc1UExb/BlZSC8arapJId
J0uhHL3oh/atUnbwunNtwzWHUaKXLTN9XYZQshca37kBiJ5le7FaqNVR8vAV2Tse6+ASwNvpadQP
ZrjAdl/LMIX7KvHRHjakGBHfe2lx3cmceat/yi1pVDTm0LlIJ1ILIifnesswWlIZdyUTnfgsxcWv
33kuwkUM2QqcatKMyJf/adHM6+ImGzZ4tDV7qfklmxs12inZoW42afetEmfWUCTMymTdpvWDl/6z
Kfy/pzbWnTKFFcOWn1tg2WhGkRG6avviVTdHsd2cvArE2nygGi+Xhfb39yTdKUuQXI09IYi6jmb/
5xWtWG2MgWwTG/WrYZ1TTUBNauc1iLzdSFeXIk8JHl30zlEoK5YI9CfSI7C+f15U9oTKiZKQOVv4
HMGYElOM33yyTecJYQoleLSWAEzg3gQsUGxKneAex52U9eXvv16+9+s1/sNhA8L8n8aY5MvWwtvM
sPMugXyDE40Pi1KEfIkZdPfuD+decs6Fh5F0dUyJWXcZBJOaO2uJcCjTaNZk5BEXS8aeUi/M/353
N2q5/60GjbvSjVFGrZg3BUzTd/HAkJZxvflsEvuQif5rgEFiTubMuDoUwzaGs9RH06RxFp3cQN3V
GPRU00g0cSqgIM89jPGcBye1eu+x6aLIO1QZL5IJ+PP9DVHtVlos6DadiQrVgUHobgh2HsMu2JH4
8qwwUNdt6SN6ap7ia3CsttDcW+UgYQKJbBNlrT7D0ndZfIdr/6WbayAFHDgtTkcT0k9Id9fn5wdQ
wU3p/8/jVLhr6h1TZUNVb+5ay7M6aESmyiXukZQyZvHlCCeJFON6yeSrjOxYPwcEviv6gzd5r3T+
cemb3VAVglrN8nGgrVxKzq8WJoYxkJgFWbYLf2UuDY8bb0JBPnTa3rG6zavRXX2Gwh3/RFwU9Hpk
9LgK5tuQdhV9IeqM7solQV60l8FyqI0HFiV3tqI/b1m7OX4cpyujIBMUG8dIdJkyEb2Wv8IhuemX
jhozP39/sNzvrCqcQmAaa7RI1AA3V+wL1xLN1FftoNoE9PeCeGzSD9RLnm8bmYjPD4RTOs6/X3Z8
6zdVJ8Jjw9RUQ1ZHFOnnWk68yod4KCu2Zp3Zg+oEw8sL3qKhZUfNg3Ug/Zz5/W8J/nmx8c//7J07
QmLiioupownDpdi5ydbSTi1BKPGqVU+pf/L1uTvN9QfIzKNfebPNJ2WcBwFbjQ3a1ejfHJidOO/r
DcIr9L8Pls6d7kJhy6LP1ul6ldtWV+i6QgiwyLepiOFOFmC/FJcKnmjdgw383iI1dBgC2E0YCpOc
n8+z8Fst8BueJ7YQPEetJLD4xDKlXqS7jPoHP0y+U54qdCb8MAzVmUre9E1yCXHQkDvF7pxzGPmL
PM+QKSeLIiWOAZluuApRcYzvMhFZR4hz+atXOnLNzsFgt4W4r1V/5sfE6LnBRlEenKz3noepsYcp
RPtSd918Ql0TWEYcMFIow1e/uep0JeOxMOKKGVTlAkz7wRuQx5Vz+/2g2ica3TT5bG8fSe6IFZEF
lWqHwPUyXtm1uxry3har9qk0HSL/uu88YuABpyDG7CD0OjobaRe07+CZNcZQpMXu3AyXeJydMsE6
WWXwLvTVomiRFNJm/P17v1dXU1iJbDIc+rqh3nzwGO1HSqQXyljpq0QBiQFuXGAylaQdZIrqlASl
MMemAmfWs1cZHFcMZqhScsHfIOGY1oxHc8NY9AxYmuY91HYKQWGSuaWDnDLozwkZKrl7fxGGcNQK
f6Ng6dUJRvfgHL5XvI0v2VRwWlEt2Dk/l78WdIrhqPwUE0RF3huWTczrpISFGG+s8MIWHT/6tu+s
MC45btAAgLqi3XxxbU/YDW46bCTGsjB/0xiHLDIo6YBSybAsTfvB67qzZaog/CgUTbAK1brZuTQ9
CsTUMSXbLYIlXGjw/DQ5yGP6R+u+NVZ1GCD8ej6pBrJPMO7IZSVmI9lqPqgeQamGuDGVue/xwnqS
dbRpWWXztBC+U+C/+up3qOLEssP2FkDayLbxYP0qVcqmFgg12RcQo//+k+4VIpxzvDWgIJFA5XH/
/OMUaM22rZ1Mle3YYNwplGsNL0mSymyTBg9Bn6UVW1dvGYEFk4pF12qP9rFxn7r5aHXJRCMpSgZT
oX8MLv64AzyPrVhWgcaAmibR8O0RjaGjnPdxySkAmdOynmPINddAeXRgxlrKpgMNWgK2QTcCUX90
j5QYmVQ9jm+l/5KYlxQFXuVvq8w5qCAPj4/qe+v9x23frAULhnOe6qADxAuTRjkHwB23OEKIZCwE
SZWuCFF/uARvqG//nNq6zHRohG4VaBk3a55FmfJQdAnnl1PkogEscOSJiCObk2Lde6cMR7PWxEU0
fvSBj3vR7XuSOURHnE6EpHSzVxWtGwQOYJRdx/jl1aeRngSgk1FMa7/5XxG37P99dQU04AfL9M6X
xwcO+KCaKjwU5ebiciiDJRm5ZJvtu+6/efJh3PVkiLykBk9Dh9yaA84jAyJVErPJA35Us9ypI/ju
+S/nu6XSpP38TsIkKnxXE0RbYvDTHpC7Gu61apaOt7K6T9DxSVPOPP2UNu9q8lT2uHSfjOorjd+L
Yqkq2yrZ6+oz/3RX2m7+ZHZXuR1Qca6lUTXwO+TPkHqRoLpvw4uq7zClFNJNF7+EUJDbnsEnCjkF
NTXdsbMI+p1GUGyw6+A/jMzDk4Q5eblP9C2WywG6de1TVHcKvWyDaXQFCjcbHBKhl6G3RNNdJntL
eS3alRd+S9WxKo++9NvEYLjV1jX5OLW57+sDUGFa44N2SspzgGqy4LBpoftZm8S/tNnzg3d8byNQ
NbxsRhh4XN0/H3E+hKUjgJ3bMaQAV8K5sQKfXlK1+S4pPt3vQNrk/klAIMM55zGR4TTrlmry8eBG
7q10U7J0SaML53b+s9jUACys411773G2LWKUDshYmw93aRZ2UZ0d64UpfD38/vuF77VmjI911TTA
qngG44H3x1Yo8gZc1W9Fuwq0nanicZBkKzibKtZr4W8FxxNiNKFPaNM8LYmqhHhRvPJ8kCs4Mvmd
kDxH4fIAA9OpPabJX4OPvqknDHg8/C2ipINk9vebvocMjKigrFF5UflKN69NzJKuVaxisAs0UQa1
iR9sZDIeQrpXK7kG9cHsDkVRzHpnX/rvvkp6rHUNevScG4py/WFVde+ODPicGvg9Bbn0n3axIADP
bX3RxnihcWu8pHdVtsckzRXxEV2XwY4hn1xhIWOPAUFUqBUjkHmarvPm88HTke9sHOwYhiVbDH84
527K4EEMzeD/cXZeO44jwZp+IgL05lauvLwoc0NQjkYkRe+e/nzss9idrm50AYtpzPRUSSKVzIyM
jPhNyKF6pQMq8VZWsI7Mq+KfawpcwSLwF4F3lBK0ccSXRLmV+aqtIfru0nqeLn11TPOKPl34XNTR
J2cLJZs+66MGAkVKDlqFOB/siQDwVL4FmNjA6dRWDzoV6OFSwX/Ft8gyNmZwKRrgh3iJNshHSDcR
aVYUqOE0+iOrvjY9HVqJXr2JdXjvGv4iD7YQsLGB8puT6V8KlLWjzo6DDZo6asqRDQ02kIxVvutS
V6MHrq30Bt3VYp7JNmfHHrS75KE6539F8dLK7TILR7V61MhvGuOSm5smf8VNvG5fvXYW9QAMLmgk
ohPQAJBf9vr8oe0eMoLG4yp5t4w3HQ1Z6L7R49yVS/9WB6jqtVdNR7lMp6kdIaj/fE50/ZQ/pmne
jgWBhCuFCYINwlVUFAp5kAfbL0l9r4EENceat3hChZAACmNUZP/92P9yxDVAHeDIjY0wB5JvEaSq
BRm2c9GvZJnFOS6SdSXbeC16GZqqPwA0/5bCmexJ1Ct0REm179M9psaUpTJ4DhqzfoBnq+NiWCjs
S3IAOrQcuALrNVPpEWU/1BD+koCbElAXU6PposBe+j1emRZ9KVOib4OIIhlBZK1EaZ+Xa+gdbUej
Zv3vUZU1Pu9bCmKauipKYPHZCMRvOZcYdpBBCDMrImHrjIR8Mijs8ace9+boAegLamA6lj36pqDV
kSAtrXGnjhV4fPG42QICjDDPHpNO0zD598395ZGbpsWZQNEUyZS/Fxp61cDCIStalp/bl+P4MW01
1Ajunf4S1Pa/r/Xrw74NhDX0Sg0q1/SIvpenqg45iV7CLQ1SSIJWyOvzjNcYrKwBgUcuerb23Ukc
VCZLtGzw5bzU6JDsCM4ILCbCGIlXXF4AkYYHEFYw4fSBzzEq97RehXXljWk5s9PA1nOg8Zsg/ZFg
AD4yko/VxQAVEoyEnY4soOtDpTqwfogv4P0BjJR2fAXCrHwhAAd1hPkYUlB3aV55h0EXD68EYIpH
i3TdjlMMB8JTcoMfalwBOdHz63fZJt1JQE2+dIyz9vRYje1joRzrIy8AKpVtIP6cle2/h5Se3p+T
izKFoupDhwh097dADflc8DwnbnBTgR02pnoc+pOJsTBP2WDHjJr2KALODanlXXtFQEp5hQc0ty7J
srLjNTTkNRLktmkzyMqh3NaL567fFq7s8oPw2Nmde3qu+23GyUZ6c168dbZqbJwpOPatzGv6gTdO
ywkHOj7HfYLxARCXrnBkHyvRCIUFceiSUs+ZgMpAhw9LSpRC8QnoBhKG6k+Cehz7E4Dhg6GDg0bF
yA/GUMFJxoF5ws2KSRdQRuv5mIkcTnQ014Etws0gJr9RBCalkajglhNFnRjte/AYM9rob+C/grsi
jJ8qHlUIlIKQBaMAf/r6EAHrj//9IP6yjixVph9jEFc4bHw74CiN6GSJokEmooBVvynO2MtfU9fZ
O/TA/32pX0eW35eRjMieLBK/SGCMX/nYf/KtTqCT4dSEaTq8aqeOShkhlBy3WPliNiHky43lCJOa
LnZOH0hR1hLl+O6JcMLAcIB5WPrW7Dn4RzBvYYunYThLwf4JMrwwJZ7E1rqUAgpdkNuMfZMeDOw8
KIYEXb3vRDDdecZx//nZTUxSNwvJ8ey9M7I1gNgfY8Yv3cDvX9aCtkBRG7QF1eXfg7VvZCnq5k23
elisb3FeI+6hS1hYzuWsYYLjJtJ3b6149lJohygVab38VQYtqqAgg5t4Wz+wfBFFE4bt44ck8s+H
LnNjEumaaIKI+rXF/edBlJknhFpktStRfCOLojGDXl6zk7PnLJEOvfbDHPtL3U3mgEGOLWky+k7f
ARaO44DAfz6aVYlap1V3GLr3E01knXNhE8tc2OBL/MVmspi9KO1VDVGLj5n+uDtCDQGh806WK7T9
ayS+CJ4wVoPgzYKTJ4ZvhZpPLaFYBph9lYmzbqCXDkiFVOl++BrfCBNDMYCvYZJl0JOjd/kr9/zP
sFVCIEQKMvUro/moUexKVhIRwRlyn2BhgP8kc0RgHKEir/jAWuXpIiX+wyL6S0WClaOpAyGGXZmb
+n1eGWmh6BW8jVUWv8gs17jYkaKmzzcnWTQJkFLseRLoyZ7y9u/l+42Z979f/z9X/o5KEJPGwleX
K3fFp+KDKTdZYObJkckzp9AGgaj5b5L44ofpTG9bDEwlqIwfvSBMMx0tz/qHG/qV1n1bYgQR5ESB
DMmS9L1KYXpCEXWN1KwErX/J0QfJOONnHZAmeGxtbawYgxS+Z14XuyrC9b34NCpUAtQ1H/jVSo+X
QEEgBYXosD54uTSLrJdHLq87RHYU5Nni0ptYtfhVUA/wFe/Ve9RTJ7g6uXp7KgHCG2g7ievCkmfm
5CFEm054fibw6qxiDana6ddkVqOeD6v9Q5/O03cE8egvS9AM2kPrWSxvUghQfrKkfABC+vJxh/Aw
hM7hFgPlt7RDgiN8XUivGLNNAiwJMNY1Vch9YBYbxJKtAQniKMhZxK8+7LVkqI3m2VJSspEWQ1+N
rY+8N97ToHyJHfkjE41108cv/54Zv0oF3x+ESjURCOWQgX+PJ0kWQGhVMVSGsIVbK8oxiDKlkPwV
JEm0rd6skBprKtcAOZX1p0yfKPKlkMWFSC5kMnsbASkickj/uetoFjz6AqkbCU2bfuKnqMz7AWJt
n3q+wtoOHfYIs1ZPg8kmH5JoSsMGhXO6uLQm//3FJGVIqb99M8AYChukRR3sj5QbC9++DhShXjmo
dAvPYxJns55IEyTSNETvISsuGkRPI+FYowekAzPKUXkgTkOKN/Qi8IVf6Maq7wZtXjg9MCydaSl4
x9J6dewOKwAp8BD0en6I4bEStmBznEEfvTWwRpmRIU20tEbsnYNjvDYf95wsxID1O3DCWw99lV0U
fhrFe0FQLKOjRbs48lAIwDwKU+4YDTwZe7PhAJs5JQejXQA2OLH6aexfB63/LE6RrhZfTK97EfRj
6GcTCQxaFrKsjUnE0sCYEjIdfJD2IsB9y5AgUb1gIqEU84B8hx0uVi/oVC8UpOBaI3phhrLmVA+n
l4sQaDjxvIR1j9JNiLwLEvmV88bqeDx2SrJvpPHT+SgybfPYpvgXtRBWFbBpzvPYQLA1Ybug42xi
14u8CNVdg09WOvlV7kiyDUwrIdib6Kakd0XHIqQ+t9wp1W2O2cChDGHstMtMOgjQcjFnr6pDDFFe
fuxSxH/q5vFlJf4PlUv5z0Mazu0SPmfUbHE4V7/t+6A2ksSTg3IloHTRgfHTMEOBKsaunhUco6kO
5obL8S32y18WAioE9xTV87rvx1jszSJ2kgptn6YgpawKMDjFW4kIpkfGGRU4/snO+CnuLNE24vZN
tX7IzP+SG/x2/98SQk3qpYc4mMznwskwX528m4jaGMFfz9uppOb/XmHqn2dMhov1hR6CpIgkTL9v
Z3ofRnKiWcXKMBYNki95ifaSUTDB0Q8MIZ7gWZDjIiaU+LOg6iRmKQnee2weZPT2zCfG20Dxe+h1
vdfvnln1Vj7xzQ2NW4mBYNTNDbW8No4bCGe97F/pwI+TyJj26twTZ6FE6WJV4qilIbApyR8WT0lC
rMWBI0YgdyT1LUpPlAVHnun/EDWHifAttFgGCD/ap4BO6Qf9/s0bTrdJZObFqizeaCnoxD+nOMb+
hyz+FKAt+c9rEcZ0HWyZgTfD96pYVaiPXhH1mk7ahf7qpo6dd0UMloH1iYQYqUOC6p21zIR07VQw
Vop8YUnZREGhrGJ/qsropePIH3ya+i7neKNKWMv4oGXClyfsRDoYI5yiNDb9nKMkjXi1hWSD69ND
o5q1SgwaF/FLIlQTT8MtKsZ7Tu1nIeqmZqeMDd8/JYp5zMRB+iZ/KSmJOyhIqTlkdU3C3Hvqmy9B
eyrZ8rIQWTQUWKG+z5JsHpn1C2hauatmT5SQnnOM2hBg6t6tp4EriDwhajyS7VND0ElG0QPQQxrl
Mw+GW9Ij4mKlqC69dPk9FS9mgl5DN8vQayummxbBfpTpJxJMk/BtiDzy0/hoiNEB8oVl+kN2qfxl
PsD6HfiwEnn5H2VURFVV5LY0yu/Pl5gzg6rPUmw9On+lyI9FrqtjM1E3Rf754KCM65qg4d5Yf2Rs
80NgRr5rXKYx7qtU37JdDwtp9BS6lcIhlGBviXia24masCGbcz1e1gFb9SRw4reyOabMe8dMP2oa
K3J1/fca1/62iXLAl6nt66LCP7/PdCcJ2tyX0mrlPZelhZOggfOhWSA7iukPgggzs6OagiZxTQck
eswafU9NpPHhLOXRr5ynfBholUSfAIDZiaxu+tChnD8mqaOhezNLimiOUGCPMowTU2V2xAmieU71
Hqk6KVqKhtpKj3Ddarc90jJSSiLo32V5+gy6sYkLO/M3ZnJC05gWnOe9dFB3MKJX46nNLMkZ1y8x
kgr/HpZf7etvAcA0aAVzkgCC+QdWppAwmbeoRa8anEa1SvzoEY7w8azDZ/AFz9BJ3Jz1TH9ppQ80
6pEfpIoUYlyItItaE6KOvaeCVKimASIngrqUq7kgYjdbfyR1hIo+dSNxI8JNkuERxJ+KKr+YojPP
AJVnxswiL2ChvXrIkGh99t7UiwKSJOpcCOx5SgVyBG376jOtwfYVaodBHmJgTgoZS6te1CweCx3W
iTOp0V80BwHctJpUdfWOx3w8RagFL1q0FPDc06qrZc07D/7crqU+VZp4VqxQkEoHl+ZuYhhvcnaO
Ov+VfR53hRFJQSZeDNJc9oTCf4sBzdfml0heIjkoYmCS0VACo+qY4m+h1ZNnKaGnZJjzxP+h8veX
3YlHRMVPpj9EFfTb7hSHsSxlqJ6u/OBc+gslngvBD5f4y35rmhzjYSVRGP8Dx9TrhfHocgO9k/5k
IdmNAGq9K6FQEvUo/Px7zv3qDn2fc3RHkFID/WLSXv19KQaZ2SLm2lSD7erUj2cyJntK8Iop5tSx
4womlkdRLN2Rw1t+/9IOYiUeNiUEmCT8qZL+l7hgkVkr4DIHQNX3erZXBs/akyJ8leG+OCvVUfD6
nBj5e2uuTW1uCGz1SKEON1DH2imP1/8ejb8MvUVebxiMOzCy701ms6w1q3SqcuWldtRRTZQR7mH0
A2k/7DT/vtjfqgfs9XhfiGCuadx92++tQqOF1ij4lks6TjDZWM+gf2G9UyUzju9e4U1ibe6F+Fo5
ACxITSz/TbaeCJP8ABX7Ww3ht1v5Nq1brckLSuvFSiM0WN0Ly3sWqWe26CzV3upnP9YHRXL5Q6qO
/z+jIKkqT9ukP/fdbiOBRvbUJbrypbELhLlEOEEy2EM93jq31kwzjwJ9VqPZPZUIDdKvzUBX/fc9
/OrrflsE7LL/9x5+lab/U8dxYh2F3VgqAO6Jti991kWHs5Y7VJqYpcvSKz7xv9F7fN44rsHBQyXN
kMYOGxPIa/UcpkNqyIEH94fskolbDdW30FCQKAtfHv0ljMuFXPSvWrOvtQjcRobcjhDSRsGkLaim
VadMi34bibASMm9a+/2slxVOWchJ5ezvj2ziPbAHQkEXMI5McdgskxcDmzqv3nu6h97yvmyw+ntr
cWFPHxMJfoDnRdPU61Fnw3QshxA0WN0ho92VbyEmUbonLgyxmiLyGz0HFcWafIlad/YYiTnygALh
uprmPh6NKMONHcuctvQP1O6HNTdMrT/GfqCf6dJAEv4OPyqtKFaVZ1asJJ0jzmNqxC+qP6i//TDR
fkWyPy80dMoA6RiS8g1B4jeC33TRo6CZK36U/jkoylmk6YteO6kBEp7ZZ629ZuFzlxJmMlB6ZK1B
580ymMhaf+kNfMfIrGjkhJaO/MVuSKwanuCzM96z6PKk1PEwrJHCU2w1CI8eHPuywM6SCtM0VJAk
uD1hgVuoPvubWB+b9ZvksDVGVI1kLHqruU8zAVDERXDkfe/RwTJBWHD4SJKpQfyJKQGpeTwfLIGT
BqlOa40o7QMJkGelz/z2KJhLepGjguBcFs20xCvI6hERJ73KHo/P3M9RCtXGT4kXeIMCoZL/kLT+
BZZF6001TagAsgKO+ttpMVWUKsmUuuC0e9LyN6XYplU7qSiY5dizennxa+tAau6nC//tmE3tmrMT
zVjSpG/RNDdM3486I189ys+CVF/MdyLnv7x+Ez0gGRgxqK2E6N7caVakH6XAIS+6OCoqKcFGrOZU
v5kDP5F4/nL6p08KYBEhZnOALX0bD2zOk7RT03zoREPf5wDfT3QTsYQ0n4dS9drQSvWMuWGsVHgS
CMeNtNQYPcNJhl8xsOKpqWWcd8n2dOYGHEIqaQsJztGQ0rFo2R2baRzstTB9jzHmCqri8O/oqP25
QodWL/XaQYaI/377Cho27nUWiDnycvSbzHbSOsnMqeHxE4D0DPoT7d20fO3aU+td5RxCqL7I42pQ
XkV4byc22UYCmSbF2e7hXcvsMY0GOQ+4Kg9AwKTxUyt+ieTdUKcp0OhoMiTDJ8A5Ri1YTFBf00Jb
Rwzep+/F1E77ma4MzAewmjQomgJHO73ZhHDe07B/M1EyBcWAamTxvGmxMSNptGgfhQzmg7Wp/1gV
HAbg98jy+wANU/M/24dcKqJZq1K+cqx5YIkTEOCS9mEhWN+iG2mFP9QJ/pzpXI6Ow4Bbtohm3wKZ
rtZR80jyfIWxxzRjHlvPN45wVYw/i4fgsD7+MU388yg6XNJUZcAGiFB9b9QVVoECp5nkuAuvsxIl
B0pPT8SOqeBsEif44Qv+dTwBd4JooieFFP3v42l5tdDiTZGv4sembz+qbIfGbt2/eeVX+RNK/i9t
uSHdpNIE+hZw4fdW/pN0T28jPwf+Sqnt8RnRyOBg4tcHitNUHTiuzKshmCKnLs7Q6qBi6yHA/Gbl
GHIh+aC1nLrf/r3m/kIuGO4Kz9xBmoBe4bc1F+lVKRqxka1Ma17g0/ikfCKbS1wbqHBiyTGkiYCT
uo8aE5z2o7NmsjOjgJUj5lSUHohMAxH+efjTLvq3GyMQgH8dng0b6be57scO9aHuka0iLHh8CA5P
BUBkPhuqCkO7R6V+QlHjk4qD1b0VPraBOI97ybtCCqIg6ZPTHUnZDnrpYxAarH9qZf4v+OK35UgG
D5xaMehjyzCIvlUXaiWte70OUtIr2BUTTuwRctMRlcJx/JofuwdCoKNubmmuIa09iNrI6ZdvAkf6
51RFcQHLcm0KtwjD0Aj6nDxFjrGrJs5zHHi0fUb0IpIjkBcDwQsq+AElhok8WIWM0L8DDSVYE3Sv
+/zDAOUVjktSLiobyVhWJ446UR/TmBMqSOVgijNLsMOVod4n52Rv7SI3R+8ClZGJuE2z2QNROqSZ
oMTqy1AAqwBBF8fL11yb43b+eFKoYbxneG1I2DohS3+tigksBnT7AB1Q8KByEUqvKcfkcoYK7BMo
XjPlUxHzkwY4FvWgMYL54N2BpGRozY8hn/0wk//QT4FRqlLCQiyCDiVbyBBb/hMd0WIOMZorhK24
sjF2eZmdjNd+VO3wOp0CtgAeO4cg+IJe2MgO/PHq1V/dr0AdPurJB5rU1CRGr6/pKphEL9Hu/lEh
lY1xWvn5HB3qw8fHa/VxvSpv1ej+2KxePx6jyYeJapbz3s/yz8JmnCeD8fkrql1faTJOJzzt0RM3
uB4HldFzfkrejEEBCYVNtNrU/tVpJl/gdrGh84IxzrCj/Gi8otXrJNO4GPWTZv54hXPZjjQTf67z
eu0rb8Athenjay0v+3kx2yMVaaza8f4iQuE31pQ4zqjPjvSJtQvGNRgSCqgTddm+vmEcFC1QbFkz
E6bkhQtkx9NRO8pubzdnG4/X8e4WnssPeXnDYuWrHgu3l/HUH42F490NX0XzFZGNUbz0rq4713au
OktH4uGIY9Lk/Zh9zt/f794k2zcjxN124utuPjUX02qWwWIZoVTHOIyE9+OnH78Vk8/SduVJfwIZ
hPLoaSA/j1L+bxACoPSAeeqoeb0WH4Yyiverif++S6bvuvUyD1+pHEWjI3+dYloySl/u0VczCl+u
PxQIlN+3PrJK5pIF/p6O+9B5/44MrotAyKuK7m2Mhrs0om41+hAmHzzst/j9+RIgsUNO3ozwYONx
PF78zT6Zp9N+LE3LFx9d32X64syjL+4Qq+ziw/96fhQ/3OSvTPP/xZ//c5PQriBuW0Rv8Vsm+nRq
SjhNXX8OmAQUIuWRfhPVSd1N4urNwesgQk0V86CR/FoiyJ0v/r3iwEz9DqX6dQcaVzYGXdUBRv0t
SNNOLFGGkukSc5J22bicU7tQT/XRO0ub8uK4xV09ea56Ek+xLa5CdrZ5uzSu4hwTFgQFl+1BXvOa
r8Cu7vzW2Gibgrr4pT30C2FbX+oDyrb5YIwMWqdbP/Y9a1G4xDa49L11Nbb9QrwXbuAa6H6Lq3aB
/CEQObs/gu/IJ/ILgj7r7t5vYlfa8KPyoGzMHWhSa9seAmxmxLV6ktfVHS4WpgjthfdX++E7aBfx
XgHqQlxwLHOJdtu40VW/q7Zx8DlZ74pV4D7Mj3YbHstN56Kqp7r1sr2223qLAqNpq7bwHGXr8Fqt
hYN+7271uTjJO7w5oaCPrL12Lm7aHs8QpNl9IP8Txy5OFIA23YlP4SixLU68sLg1O/8QTUD1GeNy
Y5yFc73wj0jTthv/4F9MV7YLviNGkfWWO6vfVLubh8fkWK3rJS/eFOtImbTbWJ/0W9ma8uNFvRVt
4cA2I9ocWHQbI3t/5B9g41CwxwNlTRmau0+u6CyZdgFuaqR9WnukJufltaejMQ9ew6Ppqna/rZdc
AjOmTXUybRNA2/x5EvbUWTbyLj+GF3wJLBxgRubdP+ocH9GUumKr6x/NuylM/asps4u8R0eZ8U0Z
rPAoBHz5fCuRR2NwyDXxix6+zUZ22cmkLfJiSPJRitjU22LduN2OURmGmP6QXa14IFveSFmZBhHg
5fvwu/CYbwYpTCDPI+PwsKkBh0fuy+Ybynfxjq0OB9+9OEhHphhQIy1ZjMJrdJXQyXM5LCBnjl4d
b0XckjMeDejn4CaeXot1eR3qtBPept65Znzj1NFu1PtwZYaXg8rDNS68i7tR750tHRCn5O0SQvVM
yseeI9sJ/ZN5xPWe7sPVeWO+UbGU38IWieAwTsXb41Qx3tr5cZNW7RqaVg6mcCXaottQJrhmgwio
teWYF9hIn3drz3Xuw2kUndp4pqCG6SBM2935frFbueIdaYpyyU4jXUSu4EaX4laj0H/GT04pORuN
spNxfp6UPQf4xwnPFPPoDJrYyhnaabmoTsZe3OUb7qK5Nbf4hP1gs+t2VjoR9sxbcQdEgJMTlZa9
xXRo1vKOZ7jV7WannGmYb4t83M1ZKglDyMzclYtiLdvMvOSqfXZzcQcQMIMTwhSol8UpvJBRtRvU
NFgX62qlgsF8pGPgEaykk8+jLK9AMJmBRTFooPKKnbqLp9prdet2rDTyQkTNt8ZBu/D8AdAieDpM
EybygKnlsgLKvoxihoUAAyMcEnXs80CES+EKB+KDdbAOHI8ZL6Ya0trGhR/KGiS/EePeLxQ+mL/U
+aS+PM4qQS+XqaQM5rD0/VvO3QdtW9wDl5nUrFkJhdsj5M/PWdGUMs7VjmIkg56tuJkL+qZcSraf
9MiQxEBpmHnDl/OPDBKojQSH7JF0YKIyXYfnmky5EuoIIDeszaBfhI4v0ZPPiEYSV3mO+kPs9sMa
IJ3vxlQCaNaAr5DH4iqwW6JjvxSuytE5IUHuEg6gt22H5cHn+seIoCK7ybHe1gFT07yxjMslQ10u
6wV+QmHK+vOv9acyc+4dxjk8yng2PBfynMKlu9kNH6QOc7BwwyuK5YwBX5FbZRCGP/lEuFAqMQ4B
bNKDddFPw9hRumC32Kp3EuYhbiRX565g9jYs5cK1Ljw/AGgMVyRPnv2UQSe5KsS3mLXEuuWrS+wb
fJJnTHitZzNussuzYyVu0ZUNR+reRyfPzVBuFu/xvtmr64CBCmxnx0zpl+UhORgbHoFtfLYXz37e
PbtfeDaYN5mnczLho66zvfzVrYWtc+JnCJemN8+2ts293PrHhxuf2X2O/UK6sBldHgxscmzmLM/A
5uXJ7bkxjupa23JdUjgc73mQwke2D/mWwzdUDnxBbhwzJeHCkxXzkbgifPQHw5tm5/yQHiwmV3th
dI1tt+ov6lpceXtwzWei3XMPOVdnprE6WabGQbkYqJJyNwUzn2lSX5ID2GewkjyNy5NYEx15mAwS
qprbDoerfX9mtSnsXOrWh3i9BcqMCeCwq/cbcW4cu+ekOdcXUN6MLZw9/egcsxuBodx7vPHssQfG
cFnOWIN5O6KM+RlQ2D4vva/0rB8fN2VvHoObxapkGVjUG2+GyPlnVB28XX6W0PK8tecIqDB7CscO
ijYndgLzSHqb7/mJdG5uBAhiUrd83LwTgVgaLl2sijW7ChudjX5WP2zQsdtuilN07hbyIrTbTUYV
YNS8VC9hMcH18OH2PDVrMwDB8+NQAvpKj+3V2jdr+lVEF8KZeMs3xc1BpHPzPLUMq3GOT+zl3W1Y
EOKOD6xWvLY4PU71RnVh0qCRUvovXD5bJ1f/Wt3LYW7yLx6kdNBQVWG2kd/02MHc9W5YzyzmobY6
LNxje8ivxS06MhP8a0mVfGe6jcuOrdq/ZKKx8iS+hUd1Jxwq17TLTbtxyGPKJeHmKN+HnSoM2dKJ
vhCQhqDBxkfEXJdbLLbPxYrNVh7zG9F1ts9bugEnh5rCptwQyxnW54mgXN2aamIw1M2N/4uxBWOD
0M7ameEOTv2ZuWFSxB7x4DuqxAzrqdnxu+e43zOBCtIDhibgXVj0bKp21JfDa/mZsn9E84a0KMv4
pOwmQYNip+8n/JtXtNBqGN5dcQJegzzuBZtGMMvrYYzZEXTbf8zYVeQdv2w34i65yq4EPo0i4FG1
8TviH4IsOTKzrT/jMt7tqmEG8fHM5ZS3REc2/HLJnnWuuI9cmao7md1jyGhaMprnyXyOHyfr3Lny
3bmXS/0mkfGJ937YG1jM6JcdGte8szXvAv6bgIpY+5d2Uw1jfCCXSHlIOo+EWeBf5SFxa9yczxn2
U9XO1jyGW8DuujX28q7mW29K8rhqyCrIs563x87jdH1jlH9pXLIlm+HU2wHOkzdoXjbLaO9scaQT
N6Gb7p1Nu9JO3SILRsFN+QpuxUHYWSd9E1xrW7LJJTAEPUBEvXvo6DxH4rLihpb6pjmoFygKxqlk
aq58F2joHAT9tr/362L4ece6kRcRkLKxsi4uITNG+Ur3/Tq3+/njZm6ktXnxbfHSrqX3+E3cxGj1
uNZJ2IkHddMdxE1uT1HuXVckJ3sueBEP/Vo4yZf2DrzU2fqu8tUczI1+NHC8dtfmNrLlrbqBgEz6
Y5zkjbxM2eK2+kZbh3vlFJ6REJz7VL4/+5UOPO/8vOlHZdUsvc/uoKwZHf6ke/7FLz6bY3I21pgK
eDdiTH/WhhASj80382rsODyX++eNaV/v1aO65aK8rdu1e3GpXxTi71I/CogRsf09J5Gd2N3Sd6V1
dZDm3cE89G63sez4mHPwBeQSuanrHZ/EFla0rR+cDxia7bw8WbbGr7JjawMtKNfe9XHE1a7ZFst0
Tcsu4P+LbXZsNtUicXu7trVdte1Iyy/OQR3eoe8BSurnqh4na161wXkQ6JpIwdDV7pzaXR5iwK7L
iBeH9l678bFZFBv9nKbj2i3X0hcCSM4ZMru8b3f5rd81mGGMS9c8iDzmOySflE/hiYANMC8NKcjw
E+VuXsANfsoX9cL5PrRLW96Eduh2i37NlMvHPcO1lJe0jbxdOrAXR7XIqp8yUdu9tmb0GBa8LxGu
3T9OGWBmaUZRAiFbZRXc9HBaHOSNeEndfK+sW5vGVD9XVjITomGkH1eEku12NxhVu8WhdKGvKPbj
qu26jXmOkMuDfWTy1Q/VolrU3rje9bfgWK4fl/rUNtN6h4V1ioXJGVgHdMWOuLalhcYTc3lGit1c
+51G8kwtxobmCGfz1mw6HoN3NFgRX/n6CXmpx4Vy1JOgXJ1Lvi5v/qlYRrbyJa3SOw/UvOQuT6l1
i2uzUD+rZW+XLk9PPoT0aGwIqZi/3kO3tnlKicvkWYkHWEGJG7nK3LdTt723d3wu1Qu9VH5Rus7B
O6oH/RK55ka+sFiDcqoPbhLcCzfS301+ydOq/GkfT5xLRZi3vavRjfjDkr/zFu4AU5cYLRFiPzsO
eACgAfEkkCeJC7ZZmGKrwe/4BuqhOfBpPjoHfBtlVZNZsd8c8ruJCSGHTls4cdMbZdVdpBUmAtxD
agfHdM0oJjavIMTw1AgdB75jxcflnM0xG9qHbs9SKfAX4GbkS3+vKGEQR8SLQkJHEEnsyG2Gd8mH
di0euC6/KBBsZlyaZQUGm1UY2t2CWHBQvsSDeUntkBvq5/x9w7XFZX0XdtG9W+BgwgwyN498oksT
vsmXesBeoOQCtWte9IN3ZZrbuTAtXWJlhifEpctpew1vEy8dQUnfeJ9LHaHhkb7JDlD+FtwRX8a8
VAeuRShiHgKm3Ai7dlXe+U1JIWBTHRM3OUe2SpwSbCIdgcc6+Xv5YhCGrVN34Z3lXbr3q8TVN8rX
8KVJS7apG+6Hq4IeRo16Rbi76pfu2B08siube95GLq/i+8qH5mLtGBzuPLXZnF8yxgJ3+hVLWFyY
h5ApGboMFenGWj4Qqu7+vbwnex7ZxT83h+Ss44vN8IuHYQaoW+YaIC5evoIESPAb5ue+IHDrG35+
lNkyioO+qW0mKVMUSP3GvBK6u3G3iPwxkXXnc4/dcQiM/RqqOldfkpYNrLeJYBNHWuL4RWY1S6vQ
HewnhpkqnMSDuFAv4dnZmFt1K29a6DpMN8jDICEX0opJsxD+h7LzWnIbW5r1EyEClgBu4ei95w2C
FgQ9vHn6/0PvczHDUajjxEiabokNs0ytqqyqzKUxV7k5qjPH17oecVhteZyBNqN5C4f8lK4/aywJ
v+hGRjam4chuDDinJdbowIECO+8Ld9NfhHx/O1wPaPPFtVMert51XE34bPNrVk3ULc+z8U93xK8b
V4Wz502wsPQXXDIYYP05BpQZl3zAjm4Zp3rkn/xFemhOCLmZXLSXV+Ik4PhtDYxTc0481saJlNYh
PjSnlzTjsd74uOocuxkzFayOE42arYE4iXGFo3N6+KyLrbhtDVh1nODi+MX+MRZP1rkyVGbVph4x
xizRm8Olj8GSWR6L44yvWvQIjMUJnF+Y2ulrjSc9xf+BY9eOJEdeYAGUYbXFBR8Ey2DJW5xoAW0e
NT38eBf8M0dkwHu0tunPAORrHN8FpptMQ2v7xFo3djzOPcYHAunGroeGmx5gHy+bwc4bpzATOjFK
HLg39Qh1CXyTU7XF2TcWn3Wkco6rqoNXaIo27iP9GSdzqS6CszgxFjLBQZJ3fQIKFb+0GUTAikff
3wrQ5+GvcJboy3ot4hI0B8oI/+b8uohbH3rNxkPYVhO2w+gNM/5aXfCzeAGzBCeAUIT1icdUHzjy
m2hiER/UnFSxhQuLlmu8RvbEYKbpkMMHXje3o1kyc6SD33i5OPz0c/LCNBaGO3zmyC0PqWG1to0H
iz5GgeI3ni2aLPcmOsCPNVEy3tGh28qcdA7yVuJkUEpBnDRH9hWnVV7pWN5VedLX0ZQAI1sqDUgY
s17LQ7hkVO9n/nieU45G3pfVfkjRYD0wfD8rkZcWJ9IsPxikDhjoLSv7fn4chBF9YxDNkXFklGbi
tnoxID8zCU8ih3JzNjMC/Ob6LyI2pmKpzMJlscUZm1DOyhppnRTsGwcCm685cfxNueI7+RivEtnB
mIcniaM43t9hYV0kpxDTig9EIjM8aZdkEXKE3U/BFv7U+6aYf2Ymnmi9IiOqr7K5tvJRmzsVC30l
LhS8nTvY2j7c+o23IyOeMNNXhUreqRNuOY8X9208Exf8088h/trxQ6tsEs/8A8KUm2IBwXs+rXef
XT4TGeipvkp3+DuH+6Z1gIbhLJWW0jQj7zLCi3O4SU7pLm/D1XgwGNKluo6Xr/PrLK7lg3CixuO2
i5dvQpwaPlaLL/C28B/Scwv3qd7mS0hgzW21/pz1RXG4RZy0Dj9lbonyi3U5+YB58xH18D68zvn2
dgb/G5rbz1lATWehL+jmF2e3c7R+nX2qCcj/NEgC94nP6kFecyt4eVqoNGNRdx87HfqHnMe/H+Er
WfsHxLnTHSyTa/Xn5cozjpByjubxTjkXYwMpUbw9nrT56m6XS76VzimDhQMUz5QlNITRVlnWy5pG
8HUx9jfxLhurB4TZqnmJB8rwTD/TZFLvoWRHoWqr4FPgA4zyi4+z1prHF/X42uOjKJdowbnYwlxh
7T84OXiQOfQBdjNU/tHYmJfatO8nA8fRp9Rkj+/gb8LT80RLf9Z4vpNyH+NII6+azZ/bMLXxXKoN
QQXXQwhylkzyqbJM8LRbNC+dcDnCbXBsHeplvsJL30vDkHUWTYJjNsYZ5N+LhXrQFyXptr24weHI
z8jxhptyLx9C0HPgWAAj/OZwq66FLYMsHrJ5PcwmysrY8PyfS77CpcJmfnA8WPW3lbrhZAq28cuN
9/Gs8SJe/Ib5i4hKmUpTZVdOOcq26rY5cDDQMu6DeJQ3/uaKO/cCv5sGGxzSbc4EfGYZwqT7kiCB
Qxa3RHvyrbRHoVXi8uHmsyvP+ZRXCU6NiwaUeIxxIeVN4xFis9fx+rlT2a5s68YH8rmOP08PGgHU
+yhu9aWPCTs+LsXmLqM9YuVMGE7Nj7PG1w/POEaLxmVtpoi9Bc7QzOLPBG7SVXmRGkcSWoCXgX/J
jCiX4HStsQYxxAtW6YYTk7/BMRY1N9yyrctVfRE38Z4PvQhxuBz3u+5fzFFKWNS4XvVFu0Sa+9qr
R1SkinEzAvE+Ne1gmzdeDOHqhVlvbcyrzbfKijWr2sRNo4z0g1uOkoW0j5ilYq7ssznBTTavROdF
KLRGbp1dzE7KnPhcHSj1rhDgca/nDqJTkFsfAOvMrSB5MBE816gCyOQnlgn78n2Q+HfClgON1Nv7
utm8IVmj1izdhIeYQG16P2jbelKQfMo3z7WyAP9bquTB9FM5Lqba/LWhJqA81scIxCBfKEcAuX25
qS665NzJBZSbJ+DBlXVNEsEyltFFm0vHSHeSi3KMLs8VuKlyLBvIFFSNbz6s46Gx00GlE8Co9x5w
EKi23kR7cGD6FMxNykdIWgFRC81P6gRugvve6xuURBT8fRlUuQY65fPGRT8qONb8wr7irTeoaAON
Xp1Sc42LyLJj9n/g6+pCS1uTLkj29JBFe+AjEyQTyJyvuE/BPevNex8Amd9XAJflUYYc5ujvlHm5
5TOtXX3MeD9g294KmHT42pA0niILL21i9hbwuLGUZ+VWnmFJtz+msEHE5vJQYvSxhCg7pNvkUM9V
JFbH5iJa+0umg8N61cxXa6fu9G1xqCf+Tp1RgSVNtBM/Js/8pX5ierlauDKP2b4k7773d00qErB+
xTvwAmCvE3EqjsgS7mg3niUHLLXfT6fVITt8HjbI5uMswhG11ebZpQFhdWowHBSeLj4/oMyvDPys
tXxerst6LIs2xbpHefjcp5t6ri2QFJxXPAk9QBlALczKOJRbwneYoDbNo9dAy/r8vnqc6y3HBvqd
YObTHyz/vrqvo0OqWsnhuU43wVo6DrUFb6jOnn6DfUsgy8GKvOssXwoLMO16os7AhUky1QxUiUpa
Ab3DVjjpp5ioYCZtAZsPypZREU6kAHh/Q3eYuwUWkcg4mWcTCjh5vPicgOxdYYJQTs9mSDjPkjWU
hamlLZiWbXzmb9hlOupEKD/y42fw9McZMp7qAMsBJ5Z4MLccoodbI2Qo7fmbmFscHucMaICcTqP0
xS/qiT64W5yB66yJzK/nJh+hL95svea9n+tozb0k9GjYa/GxmGYcpPQOKAtxFl5Qtd81eYapv5eH
QOIYtw3TpJMADvbBCra0UTGVZ+wuAFdW3PsiTu8/W0qakwBhG3NK0+8hk2uWd++L8rPy9FM1U6d0
t7DCWc1MbTUjy387B+vskm8UumAWzZYsx8H+uZZnPB0nlrY1F+apxfIMV9U0v9EuYumf5iXVWUl6
m2W7ZI2SfzZPTOKlgMeK1m/QdHMrbcWZMs83jSGJ1sIi3qRHE4NisGekeXO3quXIw3LyxCepb27B
bGiLxvg0WXJxF6wwTBd56O9ZsldWE5kAVrs0L6Zkgdibu8eZedQX+dbnkdEVZqiAxNHek9cYxS2V
novbuViz1W5u2WwgefZeX88sOK4/Y4juzfSk58cZXdBtxLQ0u1IcvS+fjbS9LoNDwYVO5uLt26/m
jMWZqSkK0BfPxmAIx9aFSucjaMnuSraJsgC2rXxQfft2Lo/iFM4bUvXBKjtIwMCWsGVE1QPLmuV6
3ZFGw4VvLnvd4RrxF6BGzZrImuWZQe2/LVXntuMMYEPg2nzOxYGlCNFN5QiYl0ykvJ7FmZ/fa9Zi
vqSMa14uU1SysCtkTH6cOlw7bqsPuHqK95WNQevOtCfIzRkCO/znzMfT83OMLNSa9ZwuWdziggJV
wK4zDR2b8IirxkCpkNmsX7tExvfJUTwMjtRVjluCY6yjbYT3yjvmbAi+AtI71Cvkl9hKbKFdPI1n
gmEnC7VxjTjw9FXFaxlrqQG/GtcEH6y2lRUOMPtUWlKolc2Leb5T17T4VvOiufw+xXUoz58dnu6Z
Vnf8yLBxgHcVzxPN5YOx9teo2DXDyoDQA/DZ8dziocHVKBE/82bhBn+5tCTDBTvj9fGEd+k02tZL
4xDJtrKMm83dwh+Nd3AU4HKt+f7OT90plxknqV3WFvpLuBbZBIftwak1VNePXbqTQA4bFyBbtHwL
PtJsrAW2NExnuD3q4J4xnNKymBfjz65eplOcD2nF0T9Jp3XJpTF6PMsbpT3LOBQAgHD7Nq55MxHM
IJqGO+MgLdMd37BA+Cdjnc3zqbTMwELLZWvdRAKMSWtNIXy9NDOnefJjxWdaBwoxARSbd6mILRjO
8+2cMzM65nsf84GaTVCfrzTHcRP/UHycx5k7yQytvoq2LCaVcd0lh8b9YCPIBxpPm0+819i+B6gh
X6u1E6vgkazoQ3HgEZMxt2d3YBbKCT9lLhjzcplPf17jfbi2aZDa6QsMbMefVZwL1124xr5vxZGx
Y5+w6YGBm2PPPJHIRFv4xB6bPWuHbdzkeut5ORZn+rYxK8U0bHKR5oKjjehiy72k7d9LhlpfZer/
qxii10wWofM1YfL/qlm6GwF1lI9nNNEsCgysw3B1t+a9i29Tsve2VjdboY6ucEvHtK4UXe10K6Fi
zrQoBnd4antXuJonDSQnsR9OwhXogehS7CG7iU09sq14VNW61BGNI1eXKAK1kPyo2i3XsCECsanm
pn3vZYdOZT1c2UJp2lp+bNNRrKnda0/WpKMpl7o1f7na9Gl4tElCWtPmD8/rOt7QefDDoWNyEfRO
hygQSm4+w8TZMtc+vez+6Wlt+ifKQEb0fdh3q1/xBxzUVunl3EfwgEi7CE94D28HBa/9ckRbpb4D
We1+vgaO0Dqf7rVbNwUjQb+1MscI9eACOsoB7TX3uXx5+gx4ycqthYRwLbmvdugm7bIf9ILpa552
wh6Szej1WcJQc+ue1LuOnoPUze0j2WM3crS26kjtZ1fpfVa+E7p5x0RnMe7LiOZN6z70qv0mHcdV
Ph+EgKm5yXZPhE+GEL206wE8E12ZadC8j0fBqUsRjAfxAVNBCaujeaLbTA/HnU1Jgvvk35kFKz2p
ru4134Xu0w7th3W+28/2s/1uR23SKob1ciTnagfWObL1fkixXT4IOqo9pkKK4b8uCpeIoyt5lfsc
ffg/h4KV8n+jXfWksb/zh9eB3KumFXE2XttS7MVdLsGl0rHewCfUWuWCDUL1nFbL6xEUBo1rMB1+
lVabdmDRyxb0/faB+8nBBNtsIEz1dt3T3E9f7PoeDJ3WWu4GbR2hYJh4TQvu3w+cE2OBcMO0PhR/
Ut6EJh7bjj5gEEbDMvu3sTqOO6C4EwADbExytxM+cI5OkW+RYiCc9I8hcP3Vvj6dGlXoE9Yf4xhH
dkNwN0h7sRvahQdpeNcYH8uetqvf7qeTbD94uKM3f1O6ei8ZFM4FUYtevbz2H51qIFNMbDXsDgut
DQHGQN3kK4BtPbbeC+gWt+YEb4djs0VMU031wRXHMVtfp3i40ZzqkvZr+BxDKIgRfc7DuT5RuuqI
D3ucgB3BebWzjjpio43TjTp8d67dasryplbcyizdyfpZn+O/80CKtehE/aoD15Qtdyh/Z7ssoVZY
4BG9O2L7Udg4nl7zO+vLfaE7l63XlOO5c5rbZ+pHrZf9sFfjXf+yoqjR8tnOmnOC9sQRLS7ZbNe7
g5l3Y7ugmNdkVerU/1EGZUPPYg03Utcc3K1pc2PRqqyQZwfIcefuVrROq8u0U3Xs5eVip/a8sKad
08bpUHLdobjUraz5y7480KS/W8uKTc5jOje7M614LsHJfitk/kPtqfZPE/nVI3krfSXUZT1eykP2
1pCq7c5zCOa3NLriNu09Vr4XIXqq2TSOukr33S86j3bUNzsxQx91kl/KTL/acv5nslV6rVRZVVG1
k77qquVajZOWFAsLdXiLuqkHmobFoliHylgH26D1ccjGAmqbM/p14qfVDkNr0AINGAwoXkdUzVKt
wcdy7Zdrs2iGJxbJtMN3vc6rjc3Mt6fpjZW3+vth88fqVK3ptqCZiKNG+hpINarKVyWGxUB7U30s
ObpvmRlFz8DRUWnfXgs1v0Pj1n1kHODavqXZfnWlpdFV9amI8a2oTLjBbAi0Xabuh7VaF3knf3SB
J9XY0eThNTq1UAkVf+kx+9MK0BCY1VSR/mz1W6roKUdxWhtCPkj9Ya0OCjwu9OMhhdDsD+osyueX
JfejQvNVSayhTaDCCaIqcMPL/y6dr6VbWfuCnywTV0ZLWurcO6LNbm7j5kfurWtc7QrRaqlPWQIh
ZJ88CE3ydec+9bv+qbUN2uFARCRcb5u6IzvlsujgYCQHdgjx44QosOhTg+gW3af3wGn5+0R/KZz8
b4XSiQdZFTyZMoTOX4//ELKAPsF8wPq8aq5pcCImJdyW9ivz9MoWYOCBESxztN+6AdWmB+o/I0cn
IF30Rgsi2K/NoftRJOViAgXkgHbA3rVbDBXvOZc7huuzfWEzSez7FEoR0Pn78j2UC6vsp+5tinbI
BM1HYyS0tZ7U/rjP7gU0IEOEHPN8ncVDYft2fxmoZh7/9rRf3T6oeT6uELkWC0xuN7L0kWkjeO9J
NjGOk/xC+P9FzvW/aWkhCiLRIoPQlaz8e1oQ4ahUEynDJW6P16UagDr5sbGnF2N0xT242neXGh5L
9UK7tieSdSRu794deO4HcTs6wTfVbbmRm/SUU9T5+0gojZ/5PRItTRHRY4WJmyX/72fztdJosc1k
AmnNAkNpAwVYO+1p7x6LTTAaezVW7Wm3X53BTwODt8UMVE42SAajUa/VsX+xsn9cSP98oK+pUSpV
e9Xp2xiHL7oWIWdz09ZQeGmO0ArtxEeZF6koua9zuOs9Re8FdS+NeveySwYKJWhTLt1KuIT0GKXP
TztuaX0/Bxasot5Nq9zE+HRfpolIX067kY3UXPCaVtRr+vouRrla7udlTxck2xRmD3Fj5r9t0T91
Cvzz9b46BRLYV4qbhkkLrjYcYWgKUO+RwDCquiSBIMP7dWv+mPf/TjHaJ/DCoWXwTTBqPuKWKURC
sSi920KG7iXtkKofkMC29i8743yPcBX+vq6+uvz+35qHS+d/N219k28+/CIMPs9HuaBKhltqOCG7
kjtrbkEWxx1UljFi1GdJ59ft1myn/7wv3b8iLRkKkdeXEQ9lOZfEOKIgwNk4Q8Eaj0kyFbbx9ogW
ztl2HW3uRX9SeJWHYzvqdaKOAQOSVeXOTbBg0P7Nk2k1/ZPfT0T3jIjoCN00ME/8e5MpHz8oqyy7
LtXIS9x0oPYSV8RRJT+4ijSqZs2xorpF7Mk9wcIgULdV0LxEYcyonBVh/7NOb4t37n5udsHpFzpp
JyCeaOQTpoio0e92a6PXGVGJsEX5+t7RpumqWtTDN37HygDvebztay/ILCjGg3nSrxD501d3aSll
3cfZH8m/8Fuov73x1xyo1+ClP/OPvAgvH5PNZafOdXFbEBl0m0DGXsxyqz0wAqKyaAOTP+1ctu/Q
tKOPnjZMDJNn6kwszDEuZ4PgCh2pIDp92BoBpfCLzflp4P3P/NBc2agQIBKsf52b15shCCiQFouV
YCmdQ2SfEQ+w5H7g/X1X/Aj0/PdGhqIi5NyQTH3dKI+01Kh1XEiJzkArxEeIreGumO383oF2DvvZ
69KPtjWENqmvvPNCfg7qAt23jzS5UYSTX1rWmqYD3RtYPodEZy5scdNrfr+GF+GUoGjH+mkRml+t
Ts1qnl3Pp3r+y2u0/rTFaEtGtJIWexkt8n8v6CBOb/pTqqqx2VG8rJ2OQR4ybNcNqUjnlo+0uE1N
qQzZ2PB1+SBDbV1lW6Ao4gV3lCcbA2QuFKGvkTm+t4t7RxVh+3jJPRPiVHQL2h9YnF2CL62w4EAC
uY0FK7wg+wVT0uTafnVbF/iDQU8VVCEo3V1egcoBEt629rKjPvnmlemFhL+V1aL0q6Ilye++5mJi
ZSNxKBIwzwRa6xf3bPAsYRMP1srm3gIER0SqRaEi9WCKk2In87ZS9YNg7D+6CuE03MZ0oMrXCtL+
sZCOPvXsLnt57TxQx1ApznVlBLhC+nQtPRmiYCA+Oq3mCbm4eXXQ0IP4IgRX+/Sy3I0etmR4deWI
iiOcU1jCmPTMozokZahC7/m2mXoNwOxuh4VbS/T52/FPb+wVox1D2e3mCbQkTjhN2ko/IeNNUNfU
x97PtWRTaHi92y0qh8xZsf0ADEEjCN854PoyGIbtqAcX6VB2Ke9sUzFKBKl0ngwkpAbAb5hpEXkw
ykHpKa6QZMZ8G1Y5SMfGKacv5u0xAA+Me9QWVSbCvsOYBqUAtNF749YvD1qrV+qWCSoyV6nFuTmS
2s7KdlW2X9qQV70ehASKMOuTWPq5pmbkbgP8XqfBEbWGz8u9CW6hd66GLc6Dnf+y49AL7yPtMeRS
8L/Q4Bu9bCrA4K72Xm26IHoBjSTzz1T1Xr3P7N0NSZpfR0QoLQAu05KBWUju3NsVlHKfAezfiWDf
Svs+T9/wk9kaj05qtNca60Py2OoGJcQ9/J1AIRZIB84Oor5WNH5vQ1R9HcNogiKgZ9POp5EnwsdH
HeVZ6VaHdPaaihDUt8OP0xppE2F7k70WUBBkh5pdZs4VGQhppn56RE3X3e1MnoQqhYf7Qsud7R9P
hXSg1Tv5tpTTnpYOCjSEZefxdKqB0lO7wizAnsdto7Cr3H0QedEhWtjZUZj6m09Tonmj6zLyYOTW
dOcdtKus/RG7SdaGs/XR6icPO2pKmqG0PzUzzIJ4W4+Z2XuPwbPNbTTW9r4PRY1VUA59pfuFKlz5
6lCfTFXwJGgjSOChKrcxOunwNYM5FO+1SzmYMSDJTyHM8DWFejAxKGW32Zoatvtm3VqwijZ067ez
0C36UEsNm++FzrMaCEInr3rP8nIrOzBXQELq0xu1A/qOkvYrGiQ3r+DALjwKVlHQ9m8wvtj3m31d
hvOY+o9lWVivI82fWuCk29K08gpCNyuorOfhtSwVi35GYxdckEsltfs2bNV3Y49sRrXm5PdRWtc7
ZTl/al68iYARHkNxFIz8qTyFzBrY+Laj55b6C/Eg+raOSdJRmbHIgyWjai90W7AWjuqNQclvMdco
/c/IwdPZcmt/7i55j2ySz1qU5uZTaoKoE2B5MU33I7kz8i9G/7WPPKHrk60yAeSXZMJnck+cPaYM
W9J7r+CCyiI7wj2QHA3MNRjfBuIMNvpAdp+t4fXeF7PJI7hcDd5c7kPMwT7b0HQ+VAG8gq7R6sVB
T0X7lKsG4H79ArTkl1PhT66tjvQhuhymhlBXc2j8o+9ciUxfjjUhWUauNi5/0E+cbQcIlqSRyxh6
Z8AQ69wC6S0P97NpVxNOCFtKLPd888w+8jlge3r7PkBHgfLUW6/qawTft2nUebtJZWljOACVCcfd
bw7Lz4n1fTLTNC9JLREmfl3+wuOLz/X2vvp1tDQoHFMx48OUnZe44b37WNAU5IOAUrALyrMzWFdB
W86sN7R8QTt/td+TEljxMWz94kb9MaBHjFWHrV+E0kb8CoZeSliUSajmgyc0jYOdCY5ZQGzsYshb
SQ/L9qGO5NrJ9MXf5/JPLdXaP24sfVE6ECBXinl7FQNoHwOK4fUUoioXqxsIVmWOPzUHkmUk/bBo
V61ZYvQ4oP/+CH/Cfv75BF8e5FMXtFuq8wSV/SEShhf0kOoAT80rv2vn7zf7owdoigoqmqgqIjP3
FQbHH1X5APzlgzxrEDJTtuKXRxUmtxS0/ovTX7Wy9y/AgPwHL7klQiujw9oNU9G33xk/JRWVsyJa
Fm62H6tu3E1GGI81Bze/qJ4dU3ZVDnFf1qDQ2JthRObc+TVY+9NzSDKOnMabN6RgXzs3g4EmiKH+
/nTfF3yy9vsc4AdsWwuzFy/JLXMqaNu/D/kfX/4fNzW/lljr9UEo9F4oi5VmDSO4HloWHaR0wXnj
bju1oEfQzREBUMuKvF7nojvTvz/Az5x+bXmw0IYkSlHhLvlWFnwniZ7fpOtzKU6ht3SCUem9ugGA
33slkGvJZjuxR+oM3k0SQHfbfQ5eumWQ9KI89EovTnSzEAqh94JQYZNtg0VyfFmjeYOJCwOJ9lEk
dx6g7FChkmvTTr4N+k/A/ctG+cGd//0eOoFlAyxJMkRg2pfpSktfeOXSu1ykTtyVnJsHBD28D1vd
Tyd2t9z7ZQmk2wa/wo0/4crf7vy1bj6RpiUhytCTdznOqHfXnXoTC15OQdPuKfV8Y/R+tZXMjvZv
pRcZDqVGVyDSlrXRM7sm7508HUFxrybEKXaa0WLiSggJKzadvJI4UULfTtJZVCyVh5fAzz2ITwWx
RPa+QJxZ6H24vUP7mgylx8BPPF0dQE+dhR3c4vhu3ySKGAfJPoJCnYquhCzXq/b4HEembt+2EoIy
gvvqKp4KpdzuuYyGFbJVuZsRawQ9XW6QupYjjMy4rycjki9o+Dgl8/mBV36i6uzHUW5FR7l1MKge
j0CoHFTqXpTlEu+2HIXS0Mp5HZ7L6qS1W5u8Zan+kPYjf68/3ffT1nvv0ElYYd2bOhV4PlMYfeRh
kAzDZPoM6b+ArFUwbnZS9N+Z/YCBsICXjM5kvOxQtYUehdJyD5j0kZwoKBD0NY4TioapsEqNQS17
aj4yYBRFAQehs8mjnYj4rI68ptb1+e5CCmQS8KaND1aQwoEg6GZriiVRm6P8YmF/SMv+u1ZAiFWR
05Wo8d82Ro4qo77lhr9YDb2fZUrZtYW00GLWjpw16cDB6DUbPZ156AlO0W/2yf2XnfIDtP7tGb48
lNgoUqUwNJoCLYc8dt0dP7zumR5x27XckWZDuHIfT6envxsaudkG37c1JBGeVQl0XG19WbrgGkSf
LJSLsXmkMG5bTN87dMY7tG+OyMHCntJCsgS0By8/oijk6WSTp2duxXZweXTfbtH59Xj/L1pPgkAn
mWXCwgVlyddA3Eodhjzkuweo7bE13592UFPbWS+RfUFNwU5TSDaG1+fh7yPxB3C3uS+0ZpwxKiPx
BYSJjxfKlrmg/9h8tRdZw8dx2CTRxyyEZzu3zmJXWL6s2h7Jlm1OOj3Xas0HuduLLUynMLn8pFSV
XxbGHxB6nouxUBsKF0P/NqF+LbwRi4xEshSQPQ/kZz+sO9iumEYcStioKRqUfZHGvBv6its8nfhZ
NxE6pTpUikF2926Fo31Akzu3d1+6d6IxJVWPa+cKnEzF0NvTJim5asUxlKGQ/LKz/uso/fvZv7AY
M75rsRYExeD5QuYBs2cneQc/CcY4GGwT+Rc3/w+ukq6KJsSxighkBsL67418Dd7CG2LFokGw49sg
gYiLkh044v2OUHUJbm65k+i/HNZ/2EKahiaMCoRNckv8OuPC512VX+ntOWC1BvfYDtJxRAFIRA5W
/f93ulkAEB9JqgQbnqh8WSohLbJEzLRiUdhUTmAoFoKNv98FLhc7+i+z9+NJfxkHjdtxK6OhFhS/
hvPT0PFWBXdDytnq3oe62+4Jjtb9+877iV/+dpvvSOKh+YX5vjdETlAnPIDeAdueHTAbY0IhBGqS
IB/RJPJo4SXsEjtUPa3SwapX/yLP8YfMAMP7jxdu1vM/wkQ/1fPHR4mTJdgQzlWMX9KHB96OnONz
SI11T6GE4ea+qDP4+xj8yVH6551/VvY/7pzI2VXI3zj5yW3tl4oHH0iIhlntpJl3ROanAABYiBKx
OfhT7aqFlz2Hif6LsdHU/x4HhMeK2HjbLbi3v6ZCRKbnpeRaMxWCBQXZ1TqkDuk9N90++4nrQ4vm
VTNyzm3oJrNe6q38KZwHTmTnHX/wOIQDyIyhpreUEU1LUNTKC2labTjPu/44mJQuUm2e2V1GXV5u
eO2RG6DQ7zfM/KdC7T8ryuAIQSsBfrDvcgh0GltV9ibZXPkuIRMKNlDJ3wkLzXJUmrljioJXm+ME
RQrM6BNSAzPpk7//pLaPUJIvQ1q/1dKOQIb36gjJFA6/R2SXnzN9b5+sn4NCaTR/QRiGkpV8QGbu
pqZoXfaukpVSSqS7udF70HlDcAwR/ito33O8Lho+85VYO4aeWY+yndyoRZ+h865C713X6wC3PYTA
VHdCdfORFZuf1syu5rVo8anbqTF84+NFyL8IEuoEFEuByYWq+657qFzegtyOkOLQ1+H90TcKza7v
+7eAx0+pF0jy1XeCR18DKai9QO1dy8QTjYFGDCHJ7Rs8P6H1XMQvR3+spWhCAC+GGd6m6CHGkVXr
KulG6dVTkJy6Motg5cSr9l0hNALlQpan5DjKkl4AHvXu+UpTI0Vjy6OheLI/kFO1wAP1VwrY3Hk+
iZx/Uoof2UPz5kntHBH7/T6WIzegRqjRTC6ptYUtSaDgT2v8z0kUNQG2FnTFTxfE8vF42AqlLDnQ
ekjlRa60aUei6CaiRczcUFDQaiEDD/Y3lnA36e4CmqvMjqos/755lcYl+V5uLQUMBJrjRsniy2yE
Ym1mqDGpiyZN3RftXTICzHXGuwWloPxHByO4Fs0bO2s0GKV25+oGju9OwT/7rP+/P81PDvEvT6N9
uXRJ1RKI7J/qIvWcPpQ39tCTrO7sbk+q02xWW57iHcz+eJc7jN1x1VTtDW+Dp+UN7/13b+HN0s7d
xu2k5bvdns3u067uXtdilzbkQW0P/M7EgomwOwFwkqbyB7voutHEtonl5rfpRXAoCluZL28VfSh5
Imesda9tf/+L5yp9KUs3aVyd8JgiVVlTGoK7xpb9w2SidvQR1ASFOwC5kUY4+2hTi90lpqM6ZpOs
aKwRL2QvN/VG25QerHQDzLpzxXxr1opy3cHDqSnXzDvBUqitYFltF7EjdfWF0i3snfRxkR3sZM7H
ujvz1/r6dsLUyXvojncjspzALx/KNStvGUJzCLxu8x+9z/r/kXZey20r2Rp+IlYRGbhFBnNUukFJ
tgQSGSAS+fTng+bi2JRLqjmndu09Y1smwEaje/X60wwWOaQp9YAhMtvy3JkGI3mCHrkTWYWtm6/D
MnEZrXim++VMpNsZOmDADongkGVxHfO10dhscIcnaHK0GhurcKEkwtX7Ya78c4f/cwzvTsmtKvSV
krDtCMaskSx6S+chqPQH4gLZZab9w49bzD93e7oaY9DnVJHl+/reiOu8mEoJHYtr6ly03tEp1mQw
1Rw37LZ8bQmNLiZvp2u2vN3kXR9hi60vCvUEVoXVvoiAS3ifwL9PyalILytVJv2tQg2WMPp5bhUE
r37/Rn1WVfdvFHbABGNA9hpPiX/PNCXuOiEhCfVI+xsP0oUxb5fA1O3stBnc6+q0lq1wGdvhRg+y
BcXJJch9eQ8crq2ioHsoZxAUIWPGvvpDwSuOV/7uzu72az0sm4kk0R0z3P7dmGeYC7yGUHY0rADb
1+wd1fZHM9jJs6Y7I2EWDc+ok/t/js/d+leHlWjESnw5kiGzTQ/ZDkNc9qtqW2zPznmbeZvnR4TT
FQia+xia08UN4cLuehhwtcLf5Igs9mXqt77wQ2X5eXD/Znjul8I4ObdSVXBj7M8HAFdpnTywFgTd
GsPyWeoms2ypudQ57hvIFM1F0nFceChvyvzmv8PkpYey2ACO2p534yW0st/FIV2ddtlv9Cxe7KFs
20FvXZkj23NwaKfNY8ewexituJfYJcUF1qe5RSel8X44d/yjA88C+L/TUrk/sV7Uqyph+75QLrOc
0jBXVKernVvpDUQJxsfuti5pML02gs82+MMzH2fWl6FVFUECYTcIjblbfZVowq2lknJ4qG27s8+r
6cfLyy2z4GglwfpkHQYzkIPNBnyS0wmAXksMuQkuuXpdaa/72pJIr8LM94d3VRy/9Hf3dXdmGYop
ld/IM6SQqm6Ocsa/rl72tzXlkVcabzfi14exsI5xL8U70OgkM6LdJw2lrbezApBWtq/plqb69yP2
z7V2TLkFLWHY6Gj/vYqkcixeiHnpFtR8+Jed640sj3TRqWDnGcjcU/MT81EYP/J+MHS2SQI1WHDB
vv6+ZFTU8bSTkvzYei2GKJvhbQpo50LjP8Z+flR+f/8V/3US1vGhn0qKKvG/d7uJ1g9Echl5foTz
/yYGp+3PjV3pp2vcrXhGk0OjG3D9Hd+xiXnQrMIyHuugCbIdfgxDcLtY0yNFwRyiDHIvCxoFDgSY
3gWJgGfxKBb5DcPZqu2efvh09/0Q/MOVGJCC8caMn7cTvObvIR+GUpdOoTg9ZKSUm0+Rar68CAeC
Gt2XMli+XSxzh0jh1yP86ytlhEk0wuK5FU3KQgRw1j5yt8bv39Ctfkp3+rSJv58M5JSSOyGK0siN
+fvOwmoo9Fuj3g5zZT+4JbJ3yWrRKWcX9+YSjia4ZaB/SG7TOC84N9D3q6yXUvdFK+LfbsM7Mj+4
medBmnGJX9gZGbXRZQEfu1qcXicvnXXq7cfTK0DvM2lNde45J84uaLuc6uILH7k5S1fwIFb72PGp
8k8FJVPvE2umWh+Q9udwqCCy1O73j+SfFcefX/yuQSMMUqzWJwPhpT/XzJZ1+SUwHM1R+GfzmATO
yt9vt3xfFAvfXxpm9j/eQGNKErcmGBBs75tDYtiejb64TQ/zE0ghJNsqQHLNMboOYI8i5p0ujV8l
7X4Ht8x2BrvuAd4lXKTESQYfaYkJe2nALB9jPqqcICArBmmvGdqZhV3INZ5nXuzWOrF2dryO7dH9
hpQJaI0G9B3ztI/3Yh/AjwnVDbwMlDUmh5KksHS+P5oAWxOcweR4WzdmrbsD/nOG7KkQLzDEaG11
U5dOg6Ikt/D6mlhS606yQNBMiB24yudBHVqGAykwDM4T/9ashJObgy1NSk+ByYoOlVBF+33a+Xyy
zIHOu4TvaQlkxW9ByWI5godzGxbd/JYuO8nnc6+T3yIY8jPQPDW4GqjxPCWPyNoFdeHD+xGKmcRB
brIj1BX/k9Nth9W3cJnvYPx3/mSl24dAjWZCHqQZt/3MgX4oHUBLPBpjK0ImY53sd6OwDweAFasJ
bZ0tPnwOzuYu6oPCat8Li9y7yNSDiEPjeKuTFQk8/NXICTclYU+xuTubgVE6B0bzWnCQehwqwsfN
wWdrCW114r/zdwWnIm6UyOf57uwoIHj0VPjA4BDU4+df+JkwXglwJdCwAqyaJx3lVXchXICDPd9Z
eMQX/pDwzB0cexDl7HmmGJpYbWEN1CyCj6MDkjJn9Has6QWihrCHR+bBu3IZJwzm+u9BOOHGDcDT
90nJ5wAdFQuQaiuQCr9aFtYhpGGDf6Pu5IkVdkss5y0mEhoCWl+lyxeACgRxa8YHEinFZcxMdKt3
OnQNBDXayRDmW4SxbOmFlaHycSmnpm/jGHG3lVccsSGyIwfWG5OQIz6qKedzqhZkI9kt41DIpns4
dI8nO6B5Sr6mqRHZjRslA3IIN8GB7CrmPV4I6H0+L5Atx8FnbETYswn6QcGFkhYcurkICWsy7+M5
3eYe0Ky3RBx0OEnBWOsXp9iSE3da2RtjudCxGEFPaOuNoxyPQNpQ72TWYWxmmGnjL29L2h0pejly
D21BxZ9iEZqCoyFNh+RH0kJiBMUhghDf/y7sAlXUq+OcA1DpWWnCLIqXr21wxfNhvEZjtZvbe/TE
V7Euv6cL7cGfIVwCQJ4EJ8c66qHJMYYmxqsQudbVfta802qyfZ455FnOImt16Uzr9bhn9Yy3luTU
mc9HCSbNjch9zSMXTZrEXGpN+h26L5Xz14nXB9f9PtvvVX/lPOt7LKDt59f9vtDHPgsuIYn9Id5s
caTLmYN31N0LtewZGYsrYgaZMoQmtj4Gh1m+rTdY7bNHisGcN9pUHt330vEc3exeqeZrc5UO9kqy
IC+dbUBEGT6Was7OABXCHp1J43WDNURj8Se/ldaHYSvyqNJszNO22J/tvTjPZwgdcAJkVeKIbGK/
aGmYtpgT1USxzEcopA2c3chFAJuERLHbRj/y8zTOjVbzzhEn9aAmaQCXJrsKVhBv/cVil1EK97y/
fkriPiYBtWd+hCeCkdiRPMyrxwbkn22/mMz5Sx7Eq50wgaPowFQtBZdIiekjOqgbAiSH/UrZ9Pw8
jRyenrybkypBIC6i1tCn8xGpM92KxgxwW78dpenHtbay6bGKLbGewyofFq3ZorSv12CZDR8E5dlu
qUwqb0QWE43/bC9vHdRZ5P3YQ1uXN5RNqceIKbHdm2ChqcVd/NYC3ga8W81o/UEXjqYCmRk9YQa/
jfHnUktEFXuzO9lu/bB0+NEPvlLqadIqGu8Ce/4Yye0tX3BtOo3PvbnfXgTL3/vpEevhHTmaE7ry
EPEZZWR9PXrXfc1NRRDoUO2akcsT5Ml90IVr1ZkYE2Z92OKf8Bs+yND5wjP+xcaHniwLdTYVnKlG
lIR1RisRe7hnYAAwivWq0ql7BIngUF1u6dawbn5BYOSFE8yi3E/CID0dNRDp4lEm5TRGuuSn/azN
MvvhistIM/ES6eWKtIlG6SvUukajQz2XskWlzFJ1ERZQVPcIfPE3yWQvEZzWPE1+OBP9s4lPHhKJ
rfQIJOHzwPZHR4qEnEscK7cbGC6gu4M8DRhqf9gUoh2verdxJMsPkdNvvq8y5PsyXzVoTKgizW5U
PIJ2ryq4pUYXF0MszwXaEIP6aIRnxPeGp4WkNjSy35fZXBfIIRk96hW60udb4wrFy0XaXiD6jpH1
Tdl6ycQbJAzPFHoHaQd9dWpfzjTD2eqrWcseoQ+OQvJJDCBPQrNVYrOcLk5IV0oevoEBQXqr1k2O
cYEgN+uB3qx2Ie6hLT8u+k/l7Bes7/5Lj5XXH4Ot1LfyJkSqsmpwSJex0E45dbCgUYuGq5KloCFD
3k2mqfn9aI8F/J9ltEpxDxlLppI2oOZ8HgD+uC7Js7fJkDQFFKDjQM4aJwmB+Nkfesr3x5y7q9y3
nIxoGtXhrS8WAstfM4uGJSVVJG4utff915G+YD6qAdAjiMYYKw1q+gmM//GF+vOkiTsBlE/0ph/n
eUrZkSFWv67yoM+8yf4qbrWbO0VIbIxQQhcRdwxz8pRaqnfFC+D6CNcvuFLMMLVre3BPCw3ykSfx
/xc4K0O9UeHXCBtjso50Wxe8Cb5Eu+syt3vil262Ilg6EHTr4iF8dqEf47j3eJEpon694x/22LJS
sBSHVh/NhtKbQhMfzQo/C9yG0KIJuIYH8JLvC6qAya7t8cKya8G7pY/GbAR+7CQi/Ql8xjYM6lXK
xx3rvt1cHnU2N3T0fUQBPHI/4eboJppOO0UJkopWPH24YhnCZho7YJOPfW5tFIynsNGZK6dFGu8i
f+2+aaVfUK6/IyUnOrejrJ2WCz1xpOyg93BuZlRwN8slDGEGSASdvhEcPcC0Ul7xUecoyGUPHdBp
Da8HOz5I+YW5gFZdBTSPEUeLm2xxc0Igf8UEcclfG/y7Bg+d5kyAGPIcBe/1G71H1NXGBvZ48y7I
5slp37Sg+i3L9Niucyw1SuuywasD644TNKBlI4IAzQZGFwVO1wdp6mEkNEGCsMm5GVK2YzfWqJkc
3qsYcfrj5bH3dYmu9e2jNh1ipLDS5Ss/Jjj6snibujt63PrA7HUa1IPTLSPVq9xyhYZMcnQQHmub
HpXGJmdKfoTjrnGdrYJDwa5+gs4ccc5h3+x87bcSaG2AWUBtskOCl427c0HpnSMJg7qe+AhedTjx
HBofjADmPZIMLHCQR6wqwcSUjqe53B97SqON3v6mxMi9qKVEkRo3PltXZLSLhNwnO17utYJlzC5U
74ZXMtI9w7m+ERi9zPakgx6Ndx0mP+x6QgeutujykTUinNyW8Bt42kMi97eZTsveorroLXjz5COD
5MFdwqLFysEbN4Z/+ZgP0UzfqZcfFqQv2874ApMsBBNXRrwjaXdtF/w6UqGqkvCAmHW9U60d9i0O
1RqFl13aPxFSvlCGVAgWtK80gqlV1EKfTac/1gtVy6eq3pGWnmOH1eOm4C0HN1lpLhKWTLdfEqdD
37FkCeB4m7on/xnDBMGarUS722KX8/36Jf5j/YKeyvolG3z5USX190YgTi6SZAzScKix0QNrHeZQ
0slgq7YSSWYWK5B4s5IEr35sz3KvItT9Rd1CSBzTEWNL25cBqnOBt8WpGpcPmRIVN0/X12N3sjvc
DImQF+2IE808I+vPytcw+DgExYPrHoiTM69OgwZiNWiz81YOysTXDJAgeR2lVrapAjqzOkc22ebM
V8qBoQFTDJY3PK4aOdCBmOLVdYF5cFsF18YbZFedupd4Xvubcl78ukrWBPMcdWGcXISR5mqwCiwQ
OdzinZ2Yb0hc8gG7T5YM6z0jzsCBt1XQcHbPCLyfb/NN9xZuNHzFAKcVb3FyR7CEnnTlYe5cOlLh
CDi6bKGKeiXMUjPvg8nsNgPPxTgc6x0f6Hy/lDazJx0WeTgHpYlnT1gMWfOaI4B95dcvZ9Gqk1VB
CPLb8Wk60GDDquEhP07VJS8lBkrU5vP4qHD4tqt1fcS/p7Ru4vwJ7yTWnkljr2Jve1TplhdWmsyr
t7ERZGdv8TFPiajDW6J6XGUmFhRyRG0vh/OnmbzCuEV11CXocTYnvq4obA4+mek8zSYLqXC1yQc8
KXGO7iyT/Tq3CLiasdhoQfJmbE7b16f2jdNestZ1V/ihF4pk7kuhwLyUaIWO8ORIqfh7XnanSzON
hgnRFG66iIOosqJVudDWeXD5kL3RRk91pjApVK8OSlfwBz8GkLh4GQYt7aoO5A9MU7BF+6UiKhOd
xBHQQlUeeQjYWnm6Vy+uTopZC2l03pT/Zk7s6kHja5+trZLmlsFDVEyFX2tO46uLzoeJ6pSfvx52
xlF7iYKrWwSGN3UnXgYpa5k6qP+d3FGwdIyese1gEc1c3BnRgPQ+omXv7CL83uvzfp86iYt7lT8J
jKBFgHTxh2fV+f71/nEU7/qpdVWUVXyaDgeYuDRTEfNpc2ZwGHGMMkNXJVc1t4lQk/g9x1gIv43F
93fwtd4T6WdjUDE1ZDhQ+h3KUhYoDXUqxJVSbgG1zmw4k83kp6t8nSziyFRBoCKRE4e44O/Joqit
2pTwHVbhbalFL4pCn4RjkUGbp/qhtJTGifd3Bfv3tcbjxB8LuHhqk6rS2uaomZovwDC9zbNj96bb
56Nsv0NctqbP7wrJgK8yliv66rScuAmgwRTICxaQX8N/veAVM/1v2W2U9AwChHcRmcNIqfv7xupq
2mbaTU5XQuRMCHnhRHvJZ13tCdNlG++QykcrqXtho030H5rE/3jKVPQooJXxv0Dif186Uc9RNwz6
iaybh1Rbnnvg8G1evH4/l4QRcLkb+vFkCCxAN1iVP1nrfwy9cC2j67RUqYd4gatVcYNojLrYJUX0
wVhWi9j/wNtmsok94weo+B6v+zwuAWArmGxA7dLu8Lo6FYxEky/q6hZzGv64DbtUgb00N5RVkfzA
o/v3tZBZ8dYglLjnw0xuqS6311hdkY6E+UylKLR4d9fbSiOGRJF/OP5+od981j+E9XK+lsmMv/9q
17g1ilil/oEP+SBgQYZFtfm0PMDhFiBUHEwT/yEL6Nt+Fd3anCUmjIrZD+MrTMcR/PvZUob9cRt3
6/0krk/C5YxS+ybaF/G5sctFwx2Rl4EQoB2LENV60XsbRpnxFKKvlmagLvFmCJ4o8I+KEpCrk4YY
dt3GNmk3selrk4cdihb+Uxj2WvUcsQcszA31aEwn2Yt9vPZm2aH6NQY+rMmTedRlJzrw5xaAdZZa
lOAIHTiU+JxYPAM+AjdAj3B27sxXlIvshpPFVnc7FpsxD5NEEITKklnNw9fZE500QmoZTvze/LKw
fnfJXKMat0kWbt9KiuefwJovKOn4MGVIFoZG2rOkf75Bf7wh01BSz5eiS9dN8kLqoFL4Wncxr1M3
lJ3murxe9vH54Ye38l9P7o9rfrIs/rhmMpa5ctHF6+vNv7GyDZYwXcVX8LjkICtWpxDEnjsNlrpY
lsud1ZD18cMtjGvu/eRhe1Ek2kajf9Pd+q9F8jVETBev89vGwHMYbnYPvT5/rYXncxTSjz7Q0cUV
plN/2N++Lkl8vT+ufLcbVNUgdhdxvHK57KrD9EZ9MT8buwHVRs9oFz+stP+o1/++4F29HmEzokbt
LV0nqexHEmMpXPJgGFJHi97KXrLPau6zTLu5fjyd7OtMu8XLS1940jlf4rIimqU42UmEHQ7iLVAi
TvJG49BxQoWSLyME8iWs7xhbpHOt+2ecpKJoeEwEDnjgHXmi+ak+BFjGiYrTaRdLLJWVKDHHmrPX
F8tLnboVH97elIVGl1asq6AoDnHGoblqns8iRKxLVoJNEUI4hGuhB/dU6x8mxNf9iN1BnBp4okxV
7YvoL696qWm1NF4rVcBEACETVHCNH+Jhv3DoeNvwd9S1MZsWtuwnm+KPmV+GaT/FOGxYXDDs7qmt
sZA+QSJZTkZz1It3I8YtXqjSYpx89a8q9C+GKbW7PH+o+x8kh59x4XfvwF83czcTBzFVoutVLhbq
sYR03Fud20KjaR+uztQhaxlBVAe1RjIlEzNlnN5wjTIv/GuYo+0kTFz8imTrxg5QWXQuXMkfCUgT
R7dVW7P0w8QZYV8Ds7bRrg1HRYjdnXWxr27n9OzBGAd2J9yOosMVqS9RO3iYTzzZFehdyIvYqT1o
mxxBsGRBSJd6kYvJnaMhe1aXrTX1FP402o+YAC+s9f0K8cnm+W507l6b4nQuqluXUpWcdrrinvDA
PC9i4XiZuGRkxYcJB0mcFyWfFavpf5eh3Ye7EqBBW6glB8hjPr8Wi0Z+SSJfb5+JeImeVHVZ49aC
viqaxTCbp4FIq5pDGAkbwAPq1shfZcG6dY6O3jB/joRZ37pDfrxqhyx9urW0m71B/KEO1P6xJEFr
GtvosBRk+XPD/2NWVklWnespLVbFAK5Pg9FMfab8qhcZ+avyTOSfclEu6gUAHL7q2Sqa94QCgk8u
k22+Ps86v/ZrTtBaNhpFRLLZzCEeR0v5wPHdl+2xuO2cwZE59rBXqm7mll7pXSltG0t2bw6dJwyn
Frp/DU7zesUv53TbZv954Nj8ou7nuBM6MUZp9vcP+kuNSGFoiDSZVYYAxxd5XBr++PaXQRWTa1e3
RzuhPMQeYn7Z3nxtJy0VD043NrcOePNiXs7w099/f3FcXu82ovur39Xgya1r46ZT6qPwdNoovuyg
O15oT+HsshsPr9rTZH3Fzv60yWblPtmymO5DX13DEvB1rxx/dp7vu7UCxVh7y9fVkT6F8Jhty3Xy
QqtTwkA1WULBV7YJTLqr/TqGoL9jH2/HG8nFWoTHmc3GNzdbjpyEeTM/rUOoZJBt/asbw6Ws7GIx
6khxWDW71ck3ZsMS+fFc3WULHLKOV5LkuoeU3yU5givC9DPjeR+I8/O6mp9dIQAmWVz8m1OukuBq
o/LEUCd1CAF0YO/xWutm6dN6VjfdXFrpVI+w650Y9Udhl17jKgFtBQjctPtwPxMCIaBQCgz8NOLF
bX3y+GC8R1F6OtT1qxCyd+X284GzesSA0k21uNxS3V23+UJdXqzWu6xkb+KDUHvYCngCOLE8n9oc
ujGdC13FGazbQw90eeMTxYBWEoCobtLinYu2EejO53HMj9bqTtq0c3UFVrcUdxlD4iu2FFx+WKq/
UA/vZ8l4AvhjjqptIjeTZJJsjOQo9qEtnmfCxJ4AN52deBrklXWTRYtfRND4q6z+qSvwhfh6fwPj
EvLHDciNUEilnLfQwNgVgtNT8VIaZEI1b8RXvlxebsGUNjIoBDZty+ljfMQnxuk9/mgrEH2rweDt
j7GLrdFWc+GBMy3FmWTn65aMo01m7cC/DphUWPLJjkJ2BMGTkSJ5JI/NT42J5YuyYoV5PFs6oDZo
k3M0KIdLL7MdeXPmhzGWWEZ7LIGWE4Jm0L9Z2jO9KaU36aKYYGo2IDZbyUN6BM3HkgXvxWwtjgl/
eLeaqbnCMd6/+LDB19lDa0UufrTxy0/Ko/u1lkYulEQEhpKmjs3Tu20lvwh1dJaUcnMrtjc5NKsu
cvNqhnWtkRGeANAPSfL7Rea+trm/5N1RdHKpdKMqbuWmbrZJvErP1FxeK3vfX+ULQPh5GQGmOcd5
FVD2biXrsjLvQGuLjRbtivJ3TniZeDkimcnTmQS4A0FUGAgYfPnhuvenifvr3r0bxbnqJzdkiJta
AK3XTWkyJjXMbhJ9E/1BEVunlo7XankallNySlVayVcp+y/rx8+boHE1HV0EJGl6188oo7DqyzJK
N4ZOACI+7+H1vT5dOUj91NK4P+xzJYpUjOM0RVS/+m1dykGS6khnw1hPXGwKqMuo3KjAdLvwMq+k
76gte5qH8Q8PmHrgy17FFjlyoGUAcFm9b8311aRj6qr1EWlajBq+eG89ySZLfFkto23xflm2FATn
bY2EV5mX+9JNfFba2dSJ5pqrufEG8ves93KXVgh/U5grLkL+heEqIy9qOf4OvtcOtgEYZdOZxTy7
2HVuY98WmpvbmGWzb6W2QBcHvh4v9tT8KMzlBY1AQQtVdKHC8I7zEcvzLg9yVp6xw5sDckKaxNGy
d0IvDkIHTsns4qf8RB7IdHbH+wgBDblf/ixcdaxUN3/cjpPZMD/zt8pF7I0OoeqSUAWrBOiJAxjM
Dm0HeJyhp84in91mVmMcUS9kK3N0L1/Iy7FwqqioBX9sKUPNss4OtC2qrJM1+KAHtvoxGndjjWOF
QT2frAhIoZau55BAlj210clTaPd2Vr95xILAGWAg6psw0Fb0jymeIisLGudEEX5zyXiHnZh41I8w
FtHzu5NVM66aRzVILGmVzxGZIKic2pmb2SndxX6W4CE0OlFX/gQnRljjM92cBK2NodvxyqZ7tnGq
wps8weEZlg6btMFGK82mrmBN52zDz5PgAjHnAmufTgskc1i+1AGg2hYGCXNWYrweJwwA5DlfwvIV
f/nSe544oR0ACwP+zGKXGpJtv/TO69Q5u4ldAHrg9n+1zy8TZD0UDP7Uv9oZRScFjZdYlMWOvq4d
sGtr6id27YVOxo5ACImHDThPxvAAbk0Pgj6YNFoCCXQ0W+O7i8O3KUMaDO0Bnt7E0bjAjXvlr6Oc
mhwu/iu2Z9gPleNJBnM9GZohA0ANcrUKtiQV2LexejtcJN7ghzanHFiQeCeMg+7kuMeXc7B7S9sZ
DiIZBpUhBVzRqFvIUzSfs+BiE6aAGYhinaiDQqvm+ip1UYLcF1WBaywmLr9msjbuSL8y/NOiwp1y
YuP15xIDa4NlBeEidKVVeCjnYqAsL27jhxjHas4wO3sXt1o4vT14KqUWhTf40nWe2fhN637tyXNc
VoLCg30wg85j1k4SEP210GbajKhMqHDEJ7v8DPdYuBRKVuxRAIHGgjW6xXhnTkiHb8SVqOdmpYeI
ksPiy4tu1R42SEiHVS/0Blcz5ZexFMh8DVd6xWYald5pDmJvq/PCVmmpkWfFZBjlHLXTUHsJ4xRY
b9MlCjPmEh5fzsBRswlQfs2zdbbu54kLWauBscrcO7s9j1+iTpfBUgpky+h/KO6MYLRln7qadXMa
bNnDFWymlb5qfWoEfNgpJnc/GaF8sjf+PDaOyzMOLKObDMd7TAT+LpTq/Jye0yRuj5KJN5Itrkqm
xboaxS+FFTa2BAV18UuFPDy+VI1zAUjc6L9GDVsBU1q2TtgdCnvtAMpDJXmCcwBSiglE9MO555+r
+ShnmU4ljWPPPXM+FroiUqI83VS3lzh+TXTs7zSUiN2DC+B6ZqqOGV3lLFQfitYz6vd6cvGa1hb9
Rpo3/RvWdLRvzhdPiMQf7o1uyD+2Gk0Z3bcQvOCHdNefC7W+lYtsNHx3UrsLlhRyZhzg2fJ8ssIZ
i/imPCBBcAaWeLRYSzjKc4mFofOL5dQygtOyclSWe2R9/sk1zHHmJaxz8C6dE0s+nGtoeeEyD+g8
WV2wppex4TX0Ukd14M34rXdelo5svkHJ9cbVNjxEy4hQUQh0tkZ0Nx6GfmxfQdoHrjlxpm6Jp3/I
0TdErwgh0hucHAop6RTL81bwJ7uzd+PjKzecp7N0Wx7P62jdcPjIiSmoiClo2fRodo7vzzLZT/0x
b3Gcz5F94T2ESsaKBdOXlgq7HCsGPvvM/caLlxrrNGJFeTWxf+HiDqYYe+0PKu9x4t5PbF1QEbUg
p9HwLP17YsutLE+qNk03gwB7uPSEnCwujO9UbDImH9/XdF84D+NbhF4RnRP9OMxY787k7UkthmZa
tEeFBI12V8zanfo6pa8wWrEbI+CeWI+XQBbNRmXdxscWN0aiTTxIN+kyntXe9v9yRwAsmgK0LBFG
8PfXn96UpO51uT7SD/GahbBoYVlPnMSHrgTrkkfCUrq8LFJ/WDbL0gLENdF4+4kLpPdDQQ8K+q+H
8cfd3J0iTnmoZUYTXY7nh3qBs97z1bDaqSM7pavPOHDZa2UREY7zlK0ISnHyfbxWg7EE6mcDVUKx
bfbvqp1YVDeIj8u3xLu89MdolrFd9vbJH6yMaPhuRg3fOPlK/oVqYZU6nfM6HqaKoP/VOD3oWY9n
39THUQj/q1ckKN5ko69C/PEneyoL1OTrCKmwYSM/c9g6Zpg2WkSWk2/U+r9p/myhfF/90noO3Vf2
VOLReLKKpwU/+fr+o8+C5zIqHDyvUdDJn3b/fxxgk/Sk9EpVNBsN/82eyL9M1E07lx60K3kYteDU
pTZPs+nsfL6aVS7Mm3J20lC8Nse6RkiHqeQ0iDKgJRFL9sI4GmLogkGRcJvjN1BZfZra5QCClFOK
VjlOB1O31+NAa6b+93NR/VqHY2hN+1iQRvz0i+1Kp/SGnuoQLisnwTC3hHNjVR/niVPpFmAGuXdS
5IVXp018bClha5xK/D1kpBFP4UMH/43njM3HwuCuqe5UO3qPjppzs1ASTZYN0d77jHTscH3anUMM
zcoPbTt1s81tKbV2R6/ShcWnYngZyPwYVBoyKE/s4937xP7Jn1/8emAmSUBQcTMDnsKV/m4pqMRT
kTUFS4GOYMO5kbE8xTSVYhPGhYfk13oFsj6qtB1tW1nMqbNQlsrWU8dRD/OGef4D2PrZo/97IcTA
CUoqYjNFViT9rhXSTa8T4RQal82phPU0yHSDhK12iZ3RoywVFb+WMOgLYzsBbi7F8qAXfaAzC0rh
VSLAJkw5BXX1W0ssOM+ww1GyEF6/nyKfpLC7mxQFvLUM+T/9hrsFoklbQ+iYP4f5FHdwYycG9Rjt
ggCg+mlfuKc3jE7ZzEYZ70LcGCh9/l4ZxV6TlepWNUeavxx1GsPU1qO1d7Xs3opjvoYpypFvo4z0
1AS6K8ogXYHZjlobOuGcqJSX0M7nwranDVO/N1a0EX+lD1Eg7K5g81M6yBeXssMWHGGm0ldK3My6
bdU1nSDrPOZyGRih70abW9L2nnVCNmhuvg8YqjREXRZO9oFDL8lDV/uGA17zw8lfGL/f/VD/+f3v
5sNJPV/rSL00x8YdIAVhbrrv5tTfzx1LXUJ4D6erR+EHEP6L0O1z1GlYs5ghAZXvQfi2iQZFu3HV
DpfKkbNsKeQLratXXvcX8UE4tC/5OnpRnxXAvWj09b0iHny+/BqNrVjKRhSGChzCSbhDalB6on37
6BfkqHnTx1y16JLZ8g72/PcTk976P4aL5hCmSswYkVXs7+mSZnLbVKdTeEBQagl73COIsBo4WZ3I
ZF1r+6e3Xe4zMVZjlPnEIoTrV0C5/EhnzEy8zePoUKQgaAvW7tM6MN+9X782WGgYzo5IGAR7HhtU
ab6uns0dMiz/Yga/vOAteM9JOvAcKLuceSCtmt6vk7159N4PZ9PznOcNlK/Aa+3URPp0dYLHTWqb
Kw8+w9uEXLLNZlG5cBoW78HhJfRe1gfD+rWYcjzHd8/cROa6d8TZ/3B2pruNatvaviIk+uavGzAY
bNzFSf6gJFWhsw2mt6/+PNTZR7vKFVX0fVrS3qu0KjGGyZxjvONtXtFhQQamm2Soxajs58g1gXc4
PV5mW2P+qk24ZGt+AsbE05Jee5q7hMG4BCmhYj8F0WrsWhYCbQ5mtxhMUdgsUTiNSpExCoqf5xNs
u50+ZU6BxqaZT1bj6qbibaf6avMcuJn9+qy4m8T7JHetn2K9oc81V7BF8hXwu5jzx/hTmSzNcaC3
KRbjXylnm+kk9bFdQjM49f3dvx86nr/fPPQHjK4e1BhldGTtMafmn+fX13Ty+kTbvkGzwD94uLyL
8yv/HwD9TN6hkrjOy5hEp0985hXdxH4f00jGv80TGahkSHIYIQaHFKVssjqGqPIm64FIPHWKUO/1
mXqYF4JZ5UD5D7KENC8DB4rCdI5DzPZYjr/YnyMAHu/+beL5H2N5Pf5OY/4zARtwPvy3BMZlwn+N
kc1sPr2p85Mzx9lDs51tnZfjmIOC+GoMw/KwhTz+/MmP+XCzsTDxPMeFg8hV8nnhi8dfOo1JWqfp
5vOA+SKgxgV2XwkCcLbpbPkPpI/xOU88sx/x7Jt9+i8a2rhjYCAgUwCBHqriA19GKqI+z/SmPkSv
hBrqw1xYloIrUqR6ZMjZ+Yakund5zn6LctD8gSE7Wgt5Hbul6DBAumsTk83XbqY4SoXm1nhp4aYV
39Q22t9txniVpoQPrqSaNNB/bg9ZLZVWUpTsa7Y8JfQONsHrsKiOKtaIyEZHOA9XUxhrZLzp+7ZB
xzWrY5ROtkqcZnj7wHpuupdsiWaqWYg/TG70eHs1N7ZjCDZAsj6QV6i9FIVntIGZB+Zc57Ut0RdO
auJsaNCRj31z9788JQwaGnGsP8HHH76XLkXnuCl1C8sb3cHLSpn1NQtSmMrRxAO21J9N+/Ppm/fu
q5sJW/JXChSV7yMYUXN4dKmFu1RxXyv62+X+VFV4yC9P4lvde5Xo5HTU3eoybOR6KZsbPK/bwm2y
b778VyWTbIxejwxaLUmUH5qn7CqdK8hklExUB7i+kfanaJNbnc6vUhCVfirHLLEn6VLNjJro0TTf
USwZYj3XrQO2Xk58EWan/jJJChyC8nYznL6DQ75qEEaOPXx+ebRueKQPY9ylX4YrFRPIbjuVvWfN
brdgtBM6lifeF9I4rnAftI+YFCQlqEABmVJhGBbEYKO7hUFwz/ZbetZXGyeUPjAQLCkt9bHthAyT
tLEgkccNCrKH6r8M8QdlyEH/n2EO+O06HdfhYzUDyI8zq4lASTYeCsf6EtWVdNYsjucxH2hUAB+P
eKTRxP17cSpfdDEG7FMczbHM4MV42I/6+t60N1G9hkLtmYTx3pd64pnl27kkr8l4VSCnV8l11l4O
12ILQb/RvdvFLpJ5YWx1caclnmhujPJNM0IBeVQ/zxO7zJZiH1Yi8vN5X3/K113Nwtb3/770L6ah
eJb+dukPJa9wyuoqP9MCSC20XAI7SVAvC2o+XIo6uZs3iITq+LZsC/vcw/YffO71tGtog4tkY7Zc
aPuq0HIPT0n2DZvjF9vz4QkyoYFiZHCNaFQe6lFS8uSrolZVaEpeexV3pQZDUyADos4nenqxG5nO
qdT8VLzZbafMkZBXUjuXM3Mm3XscWSTCM3wz6301Qzya3wAzEniKzM5AA7v7fdWfxKdWIxSC+HCG
bWfjVTiLMyuHIN4UnnoizS2tTpMOhlPB1truxUQJi0RYtEKQo2ooT+k0E4YfShtoJ2JDVVqCVn9N
dXZ8s93++2F9daKQ4jeCSeNbLf7ikf7W+avXJq8vKZtP2snT6OShynRbydoUpTGNamjuls68QUd5
tb33UlDSvcWmOjnFqxEOGNT7vBqeRO5CpZ63dy1ggLuUNZxfN8YwzCQRuIBvX55LTiDgxZ6uDjih
JhwmmV0sZX5NofAbwHxDw6rI681IsDzHJ48R4bk9KYztmaQrtV8mBnC70DJ0gD8zvAhGWN9p5hvU
bj2r6pQ2TmKBOPACqPd02xsybg/fTYu/ODPw42XD4X/HYab65wHcm0akXO9Vg/TxffTT5vsp7RsO
q625+feT+YsNR0UCnAbplEAsi0PxYaWqZqnrWH1dw0HdKpiQZm+EuAkM7c/RtiL8ucFKnKNSIika
EiBWV2wCg9d0S6TN7e27dfJFYzI6yOBFjBsy9ncPh1R51sum7aM6PMs32zRpQkwdzS1zMpA0TSU7
mwXTX9If0iXa6eLpc3wjIsNctjongJks85QAEnhuOhGk+gDMIoKh6/n2Ul0P1rmY1aT2mcK8zoed
lGVL0p+IuSU95hQ9y+kVxV0PGS75NMpuJmXJVEg21yowWZwnMkLulkBUTNAMv2y72T56hXn6XH+O
MsxLsAMxo5CHpHWdg5XjzLreFhodX4R/yXBzGhVFe59+B4V8tYX/fsseDou0rqtYbZo6LMFkE7nC
C6BQlhGXW6nVVFLb6UU2Jk1OAzrQ3WQgfNWkHcgbfVOA1Zo9Mr5mQLrfIcuP94mWHZVaOnTq8E1Z
+RUeglzbgnWMFxQczIf5fH+rzeIsGHVYWW/NRTvkp/75HN0CrTzZLYabZ0nfKXdyJ69P97O5u12u
/88CalY7qSLMziFHwDB9rGxv6SXtIdUXYR7tysSR7jbOM9rtA2ahosAWV5Yc6aX973fMGFftw2mA
AEGm8hpzDXTp4ZTt1Pja1NntGqbac6f+sJhhwmxRlzHZiD8NgSaJOFPabVzplUlbTk7WsVdCvXfk
bo8dTHvbmC+iqz+j+jGcJnOt0e1hYTGXPM3iwo5AcvJlQxYK2+CPDHG4G9WLkuPiM3vXNkgStUPy
eqN9EBZ5tsdNYSMwQcHtA6tdAUjM1g9nZREzrZGmOpO7bNaqbmIQFLMQX2+XhXxeSOS+CZgTTM7a
5N93R/2ivBphRYnDEqMmaqw/N7tiuBf5Kaqv4b0l89nXaOjjmdYvE7grl8XlQ60mmFw1IrYXvyxg
5KluzKT9iRIaMXISwhg0GMkW9uXmE5plpNLkXB5OzKhokjrS5ee6hp/HFL//MlqdiuU5AVjGz5bg
gkU/bOWWQCUKnUiAavTv7/YLAXp88v/9bril/vndTCSaSVxn11A3xWmdejGiwdiAi3G6zlsDqY96
2Y1DHDnd3A1ziyiOUF1RF+Z3vEDGCia6D81EzDsv4viXGn16zZ8k4yVGOWF24lRJrcnprrpxnC7S
UzFXK33RSuVr1+uOdPb0lPSM9FAATcNwZoscT/1T/vNm3ib3Xp6ptwoSOd4wFnky1W2WCDnCQWtR
yPf5yQCdUA043+eJyAfLVY3QOQJqIcu6RsQcTW8DNuM9WjujXkOKLbjzAtiewYUJFXQfUlTZTZrU
S+Jo1lnQMnp6DFw6WkKpLK37Bo8bAYyHm011jpYMXwhavEcj57q5WvopvxbhHfJozRmNbD/O36tu
mELXE5ub+++n+1eGAruJpY5VOtbRJnz1h/f6JDOjkNS4ZwaQPqVPw0dEkCx8gL0CJeG+UH+IruTc
/AqvsWZqeV4MMo83MmniuJF8U8p/QU/882Ie6mEtU+NBKorx28/lM/kX5PRM8pyQMFsF1YDiASXi
PrnqgV5N/30j9LEe+evO/3YjHvBEs6/1vExPPaMw5eM2TxcdfKJoo4BpkBelYJXQ+SOt/Uwyd7Mk
sz60Rohn2uFIqfuko/iUw2A4KC+ngpM6nac55p7ykB7d0dcxjFAMR2c1MfNVIC/V1fm94DMujoSB
yvFyUFcyllSYyBnfPGKarS+/Gj73pF6jkvvVhvxWuTYKSiujT/qDsT65J4yVF+kTNXzQfeBWl/jm
q7HDjPJDWUcHJAsh2lx1Vdmi007tWQNJg256ffPwBrALCMxoW/O385O0xjNZDSpfmkl2/6TYaYBI
GrZSvmKqwqAIDZM1TTEMCjGtca1t4ykrbaXNb6FGpLVGPPOJ7reBqaussiNajj2c/Z0CASNbWS/x
TnLMH7FzC+8beoATqn44GGuC30DDtaD0xGXqKxt1jXxkeVlawWmpeCYuvsYGwo5trm5bc3uD31EF
I9X334vF/GK/56357x19QGHOVRYVVZ33BzVocVnHN0MP7mtSyHa61z3ftqojbpS1GnQY83QfRM7M
pbXiCvt+ngYdcY3ov2cAldCBXE5IF0O0QHi6LCPMMBjMy/M7gWXKTFnewgpPKsnBbIyFVv368zBl
YNUC2squBSx8nxOJMxPX8joDhCdJ3haeYFjvLKdYn495NFX2Wqh/U+T+at8f3xYSVzCkhu4OD/UB
iEUffaGczfrDzVlWH9o6fjr5NucPPLWbd56wLIgHXChLE2fZC4bNhB2u0sOvnGpxrc/YVFbaaxzI
fLeUJATR3cOnwnE5DqvFZYlyf2H6Z3DxW3haCQd1N2Aktbls6AJltnJ6QbCTPZJyfStA3Sbg5lNy
K3t4uYffcaaVr7bkX99SwQ4QPs7D+aemkdpKkdERoSfszp9Q+GC9r8uPkVYPwXeuepgofBh26oQk
IU6GDUZlt7W5xnIilFbWRngVNrV/CRCkeeqz6Jvb/jvWqPQF2oIPjAYqqEjAs48AXaqWkXmq4zpU
RWeIDngEWSWB0+3ngLnVeFLRI5qEXd9x/fj3q/ALcHxcCb9yomArYWWhP6wEQblHhdCgSh7WqL6G
j8QXIFEq7YS6NKz1SUMaUjfTD/kTPnpL3PXPUxw/YW4SKYrBnRkqGHQHAzjsq3GwxLnwdHe0DaPy
8snYZIjMcE4pOd0nKe7rYUmuUiiTZnMP5CPuJvXxfBRfWQ3kvVuL7sNaVCiNvsNpxvLtz++Imosk
LGpu1YDn9NDLom4SC00QizAhQRBHwGp2qtZ08X0+QydraWtLXSoZaVKoDc+u3AddMZOQvIvxm9Wc
pnChAgvMLZvfb2FjXuZ3tZ6YalC/n2h1vj3KpL+PMi7Xgu5iiOiGYb7wdX7f7++aELVtXYSmTqhl
60UNhibM8zTtNenvRJq/tekKnNS4B2b8OpY69TVe/Htd/P3W/HkNf+2Q4j2S7hQyivZ576BEql7J
yD9VD0P29C1p/H/hhIdHRNYcg33yFlV0+A+PKCuFzjy1nHEt9FscXTayY63xNcODQXIHJnHD8ebB
8ptbi5uXH3VH3+D15SHkWLVL7Gq8eFUEzQyrHP50CnXy2QDjrs55i7E7BDxrr81YwYSGOdZSssmO
d9X3/ohfxa7xlWdjrb/CHZyTJBmWM8EnaP6Af4QXrwUfxfg8X2MNux05oRHKHLLhnJ6Zx4VdEkoc
XM3O7mE5lgEnReQ0z9r6Bpv4bg9utu5c1HBwD33SPCBkNwd5yUgvvHkadGdjUQf1vMX90BGXxVKe
QluDOWo66vzmaDZV9XjetE+tJ63FeTLFWdK+eY2LrySkbwWqEeYTM20tIdy72Fmgre/Lil37Yp9c
E1tty8bC813Djb/0VYcd3mB6lvmJO158OjdDLIDcyM1f8Y0Ki2P+nvi9ZwY0Ln5pizyE93ReLXLf
3BFTNEm3NEIRNDjhEPvyjpfBF9bVUlsl+5ujIsRYW/zybiGGdzxUYdjNcuyWZLxWqLa20hiyISCs
gB4wzY4g6ba1gpYw0TCyUB0ZSpK4YVYbpLCiDTi0cNh/RG7m8xMKw7jGK22eOy6i8A/5jjBhp7qr
zIalNDNdOM9MgxuvWuibzBW98T7FsJ7Hu6A4/s/USd5RwsOArlzD1j0ezFEOmyOTpTSAmLzqPwmc
teGc47Wb2e7ZaXHgvLjXt/NqpIezCZKVO2dXnAnb888KPuqOn9VgR6Hr3lxdKzjj8mLMUTUutulG
sal+fTTlI6eVJgAAHW0L5OvYRV4GC16anYP8UCI8CXUsRUSPomNeuuwzEN2xunfwHQmao7QsDtFC
21JdkG4QwXITnOlKQGsX/dBIr+fM9eFIwESEQTr/+aFhItPN9QW3ek7U3KFxzGnplsHVBpmyzTVS
qg2RPi72n+jSS/saGNDkmIofpZXgyD6s2qNuX5kH57ASDXi1hku6fEBawlbg7zUTZucMW2XIYVyX
YxzymQA3EZ9NpFdkonLPsTyZi6MWcM6AczgQZbJMvAJTp5gEYG5fs0Ch5MRe60R+C1/ScMlAWOE+
he8JXiNc1xULLqxiYD0aDjzm5YC6bVieVgVKtH6p2slPxU4wMebdw5ISbG5DjMlMg7PMK7/JR4KZ
wyBWhdtAQgkfULnm9PMyLyD11yTJQQUeJW4tNkmxjXlOPkWl6GrzD9zLGPMXLDDOOZbAZdXOIFd7
F6RuhM/O5vQBkgPfFWZfydiekmEGjOtUC1JWYPvnQYW+VQ/joISEParROvSy+UJZyGt5kWwkqiVp
wYEJ3fMMuZsOdnY64LozhJQV8lZe9RuTzLtsZXBJ8st9BbtpvsqY/SfEV2RB7xm7WUaYJPDK00j7
11eGb+zIbQvy2dm35mRBP8luj3rN2oCpubkjOSPhH/vBcWNzRoI/eeijswA1KdXrqNns6ITgfzm9
ndid18BivU8Nh85nXL/i+HhtK5C8E2q8fDqKpEZF3nVxgc1XLu+wBWuXxQOZ/Ao/It8NZGOn0GSB
cXl703Xmgvk5EvRwJcRLxL0dGwffN9wVeNuDs1sezjD1DV92arrTyyHaQpOCpw6l7BlpwV5z1YXs
FE/aWl+VAV7FsxYFnrxAbeeYAaXjFA0EzNjFJSBmHp0iNrmuNO+OKZdQs5FQl66QFs/F5ahktdhH
kBKu9AULBK3XeTmKT7KQqtxHb/oNPKqMbe9fZxuScko7ciyYa/95nnficIuiq9QdlF0UsFfNkm4i
8a/Vc7wa+4X7Oz7fC8Z5s58tYmjTFV+0INrduV0yxv06Uea4AzlWOFJ16m+Gsl9gXxaw4H+v7qEA
bGLlehLubXu4Tc8rMopSoChMduXJZX/ejk0MO+Ws8TGsQ96CScaC7R9eC3m/KhRmeemlU9oAHJ5x
vohH2YfNYuUXeGQEe/X+cp5gyPX5nR3aF3NaoEwR+zG4uKohP44NLU2p7+kgdgdhke207WAP6/SY
4OgEEZyZrUVBh0hDp4QvfEw3aLlmd+JgsJRgZKoujJfMa4/XpfTy77rpi1L+z+t6eNiXi1Be1M6s
Quwjy86Tr1en77Gpxcy93jTkbkvvdSbNbno6//cnf0Hk//OTHxCQW65n1z42u8N9nWILp6C1H8U1
5bKak6AaJCvdZ2o1P8FSFldDSNGN3et3X1/+ApHiMmAbiiJMA1qaEYn+rXqNKqmgtwSIqTnN5KlC
bwkR8Pnko9Aq8NXaaawn0UtcXly6vbsNqV9a13hUA9khcFHkafmR7W/ABOt8VcMbVmavUaBDEUqc
+C3bV3vCY+f6UlpfPxFr8RuEXXkoljttpgbCHkRjXSxxJ6SbXCMXDoSdsEaQduB83Z6eR7zk5J93
gl0vEZFbP27b7lnCy0vaKeHtE87/rjswoaEjhEaXQN2OoY1YL4ABvvROcO1R3Qr24ra1duomPd6c
fpTFAy6VMNI+7uvWtTbxj9vkOdkjmV5GxA9c/IGPrVLeqMbWV/KqnV/C/C1eUpn4xTZCqIRyyruN
uvejuqx312W8lXiI+RvTPcR0HcrXF+zy3LFCG9Ydp8vp3cAoNH4rqaK0tejlsIUgVEWbJDQ3WXDx
k1DdEOzjdX4OIJGtI+futoG1xVEa8V2zwOxkRbYzBc3I3olXgl26CMBnF2rpJIy5MuLmpwanK+ro
dNWt02UR3IIWhZvpRBgBpCusSZfMk0CROt6+0mVyDzxFV706r6SF4iDqmkwGzh2nOg4bHK/Whk3X
/ZzjOAKx77aW3ZKD+e4Kq+pYUzYhoAN5yDA9naZwky8+ofFI4JOdMurwt2lw8tXRQ9C1VsqCgKnl
ddQOHtHUbDPSl+HfT9YaKozcS6bMCxcjxfQFv3TyIbmBuPHnm+vhivPcZjRuUxZUyTP15Tavl4t2
ypOcl0eEU8GZ2huvHUpHltlKRICPLcui9s7LbB976SEJlWfdI+3KbgAOcbhwixWc+eByJJU9uDqQ
qFfjGazuOT15C8195OtolFYySi0ghVXuCG+o90PV7ZasCKznsCR1pc2WRptoab7rqnAo2hZ3YBd1
dnoie3Gb/VT4HSFOgc5BRYvecwKbvrUyUPP3XDXW+0uEgTiEj1I6Ru58H5YBNQF90OTsYelKUV4u
TILtSvzqblPd6WgSCkedyoE8Pf807AhBTO+kGwvH+zPymp7zm4HdlINxk7iJK6wvofLrBscLxUcl
OerxtwLLR1qcwcY4zd1oXFh+vCWFGDJkN5uh/NqUfsFXkvYZK6708ae1042wRf7NiTJwJxoW1wCI
yP7oatuxQGJASlmuTtW5sDUIPssd1uyieldd8oGc6p2SfTsgjsxgtxYBRPZFuZMQm2JHjv4tJaWT
vD/Ye/vTuhgffBRSP+5OdrYuQMbLZbm4Pguv4jRe6Q61JEhVDZnvKcCDCcA0x5PAhkQoLdZ3Fsmw
VF+UrTBFcbqSvGQ5UCNCgYfkKTmyzdkC4CW6t7UWqLPUVfAmKRYj3ZJYgWk1LxeyS9VHcYV34lht
iK8nh4oLi4EGy4LILvwTiOB1eaKkUr10hYnkTKOeYTa35OdvhHkY3jB9OcCD3hsOVWdIVV7buEER
57EpJykvdvx6X+QHciCWH0g5dsaqDy8rFBSzHhai6t6p9GTbcEeMTdpB7PUb+0QUpBWKC6wMViMP
lOYMLdEPjIO3KPePVwxKwmxzpQAGDltzxwCIiyDiRR8dNHMChnSKXVSHoeFQO7rYzq4pa+kegJN3
yL1fCPRdGWvVMfzKOYe9na3EJSCg9AJdu7A73EqvLPH4YP6oPsfiOHuS9zf3vEvILTwj5SG1YAII
glKf1iHdWS/Zz9z2R8mKSSiZMTn/xNyC3UQMcx9V1cR6NYHu8lB/Vmk6MuKtyiVradME+nODAjRa
C/Qr5kFy4YCDQ6a2OlOCgvjM3r8tdWYk8THFbld50X7Iq+wnJT9F/DCnH1q0Lkk+C4wp/OsHqStP
SE+XnYdwL94bQbEXP3iUFEPimsjN3eCxve1heqR7In9W1ZuwOWFkgyrmjfv/Q2nwWtfC63x4tvyx
Ep7MoWRz861F619TdJjMRVHq6Gu6rQYLFHn0e54UfnukvMU7V3GyI6mSFOnpbvROkbf3UF+go2QN
dk8WFflRZFSBA65vrvK1QObdKGpjskGsYDFTnMtTO66HLVvMRgjfQBrcaHf1dW7h7fm0MrzTW/OU
4WZRBjq/KKMV64LCrp60uf6jcFl4XXBF4np1tEAIRgsN5iU2k5Y1mPHqtrxsLl665s5y37LN5VAu
1VAPta25O9PX3Z5Bu33d9oQwtxmbOsqP/Cj9qOmS7hvlVfIcghqOWFOxI8j7wStclaeRo3KLgWHZ
L9CnirN0zVqqZ3HApuoMuGmePE6k2VjlRAg+SRvYYFY/Lfjq2jT1T080x/OIZXzlWLus8PY3wswb
PHHHhvvReUZwWaUhlhPLZNPzGqdjh5LOJCYB5TRap3ua2qn2wpmA/aa6bN+1l9SFnb66vKf+5VAc
owUwyWvvi6zdo/YSLW5r4an81Jgu8a3Z1eIgW5HgQ48yeJ1z2li0TeUhC/h1izJI2SS6I+v4/bTs
gtaW2Suibb0udjoDmNuaIzCUl/oiX9/eBf6NucNPNRSVyX1rBZFfr8Wj8JKBxI/t32qY4/waKiEw
u/YC7C6vYoTi2/xTW1/fhf13ktcv2xwFGs8YDDk6448o7G+Fn9z3qqSntDniJkZr5OP5OqoUObY1
O6fN09kECVZfbT9Sx5zFo0LSB/lYt4jlkBAdrRB9hKvtrbA+ghT9uzr+YjZJWcp8kLGPCbiqPwxK
7ze9riU5L8L0Mq8tE3OlYlEnUOcHwxXjOcwi5a56GlPi0a9BlSyiML6xb1H/ctkjioiLUCXCDAkN
wLjhz1t0ruMW/xRQzsbm1bc54XiVS5cTbnWdXHxs1J0ZmZmM4LAOMGfGfCyCqOACbXV2LEKACc5i
eArZFH8Ez7BrvAzUDWDWjjSe4O4qwDaiowbiq3kg78jcRAcd5SnpGKuEJimZKjs1kHYgTP55XmNm
QOm0KSirrot8NWDhwBuKBj/1KAoYd7KxVktrk9g5S80C2ElD3a5WyL1HuITSqVwg90GAw2Jj5+t8
wEDcpqc6hsm5kz2VT+wM3tjBkoVC13heRJ7JZZ/nY05D78SvuXdZNzgFsTuwAZ1Wlnd1dZugP59p
oG3hLjDMCwfv8VXyct4OfrOXf2Fkwyb2oxAUFAMZM7zxuWLYg6PF2Cwos3iju8JGtls3d1X7OjNR
2EbbMQdUnajhKNfXwzYg1OcdIE9C0d8sjZW0If1ocUaowxmL1KRayC/Kpve1MQoGSS87ImoOX16L
z7AQwvY5ZvPN3TN2Qeh7UBznrrnogmyjhSDGW9zxAbz6ZeYP0OW9BYDPKvPKabqX6eXjHWiyr65S
5m7GLn1i2/eY1d42d7oOWoRt89w8myNudfBX1FRYMKmzbtTvB6lvONfZ3Wn9eMbIF4FzNZVXAoiQ
vGEevb4fNbvHYDuaTp/uyDCL9wyZ+9iM2WQOT+tgWEYeykyXRMqdFRrs1zJnU+ck+WTc0YR98c6R
W6FBHhbdsQK7xa1prW24k2ycGCrxswlafzWIGJo2dHagwgmwXGWboFGWi2sSxcaN20KODZLlM9J7
ZYaXBcVCWM8QLKPgxR/ZgQY6Tnq56T3mSXgJHAyoUCHjdNC2fglyhC9e+N046O/hLy+hoeEkysRB
NrWHnUDqy+HEq1mFYv2T2UlzG0ca3+w2X0ycZHggGg0wGk1UFn++6Pn9ahq1pFVhQzZMR/RH3Cpz
yXxt4XDe29rW0sxOyPLQjE1DKlJ/flW0LqhSz8Ajv9KEFzTv0xvEQtX4hm35a495RKNgjLBPwx1h
J3qY7NwVuU0iU4j2hBSjt+lcGS3ikzpHSOM4/oUOfZMD/jBu4kQ/vWnp6nkp2Ir77zv0xXwJU1xV
YuKIjBrftT9vEK6IA6TQSFv2zXt6GSYYqFvnZQlxWr7/LE7P//60L9ghnEi/fdwDyHWPrso5s6II
U/AgaPbC5PU6KffxYpjVq+tWfhptvM+bAcycmhAcHSObSU6lq4f6jLAqD0uSmedNo2R2wPFjAu58
m0gBp/8LimGPRUuLMZsuPmc/0GSxAzx9Gxk8wiZ/PTb4PRjvjMZKxgO6U1RGETUV30DZ6Y5RYCE9
LG4vJXKhRUE58OPfN+zL9fvbpz3cLzkdurjXTG2p3wj5xvtFzSf3ZC1St6r6T6ubK9/x1b88oEdh
9n++4CPv9jbEdTwY1yaUzLcbURlXM7xrtWt0T7n8WcntpLRIvnN0Fe8o7AQb8ZsK4Zey4687jCRc
sdDzior1yGIVM+Ns5LwYDaOZCSgxwD0zxHQVBLa9JggPuxnRIld1mPrz+2ceat/UB9iaf/GQGVRL
5pgbKsLa+/OtyK8J4To3LmFUx91teSq+jXI3BmVMkW5T0C8AFtr2dNLNkHRHDkZTExsOP4tWOY6q
teJA9C/5RwActvg0ejL383gF4AzmNrUm4ty27Yk7OerUzdZriv6TaDUGAdNj7J8mfL1hegydiWsz
tCfnbOUp810y+dx8mtvNYh46KqHapCG86QuGpfNTNdXZ31bYluClNilmgof90uSQkDD7zb71973B
oldGDCaLoL0SUU9/3pu0S/OTJV/0pVFu7q6lLgj2I4exB8gTgoRSpvqGOfmLE/vfBaFjEaAgT4U2
AlGIvfzRK0CuzpezVHXXjVgrk4uh7yzj9pw3t9l12ETqPTzdo0Xb4klqxV4d5hLmE5dT6RV9H6iJ
Nvv3G8kq+GNx/OdyEE+xMohCMh7PLS2PtP4kW+VGrT6qhMHtDVlj9nrrU+yq8YUSlPndZB8iQ67t
tKmUVkujgJGkmGR2WZMGY9Wyp5vM8ll6v9r6eZ2R2T3ItJ/d8lqib+qFaa0R8oIt1ZDMjGvhDcT3
pI3s6W1pa0nqni/Sq3jTZ5eUBIt8egIi0LrzIjnDU+riqdwkm9P9A4WCXRbuGUK1npK3GW+ULPHO
0eGySoZXs3NjEc8JHG+vBkCwZrGbYJOjwKDPodgVSje/yf3kUpDO+aRwCIpVO09q/FmIpiuulXeN
nes9m6UKVgASwYstaYVG8awbPzPao9Kpk7XSUOK07zI3QYgBxRgV6x/NWeVL4nZkwUhJsYKrIKmU
7wnwggFYNehOXlGYZMKk6HiWo9OwaM0avfRKCj1E0EarTdWM/AjM+eqnkwwsZbZzUY/sDsMiBZSC
alkhGiSJn3TrPceiuFwad3Tp6rqH4/vNkvizkvl7RTy0E5aUtrKVx9eNieFbgdPhRZx26YsARzo7
bxTgG9XuIJppn71izC5kSUZNTUrhN1KjBwHH/16HxjuJnaGsQSt7eDXPhpZcT5lQbqx4ZlTd9GyY
BLs4ORTz020ptZ960sL7baaR+lOVh4lxiiaDtLhZ5uwO8edu4KXFDf/33fmTNfl/FwWXBFE+cWHq
eKD+1o62ESLDexSV483pTTJ3+5fExNC7hr9s/f98FlEk8HAhGBFC/OdndaognRhRlRtN3Z4sOqH0
Jctctd4PRfzNPjAeAY+bEnlh//koxix/flSqKvGoKy03abtNqhq/+mXF7Dx5NjKcstVvHu0D9/Q/
d5GAMhXTDdH6yxW3lwrZOBc82r78kVkNWTPYjimRcx1INtHUdavXC7GRtokYyOT+3LO7R3IIweO3
KeLOKRTpSaZCuYIN3+3EFvL+Zd5W5QzrwpmkCJNBh6gjYYJUNfN/P/+HguL/Lh1XhDEmHQ3cQ4lp
qX1fCBILoCE97B4fTlZsy1j/n2UcPwFPONvHDUe84JDCqihKyVXRpXxzFeMy+/t5/fcqHt7RC6l9
p1PHVeSNn94akv8+m/5V4kSpRexaMRU+G055+qiKdKp/Z0ox/vLHD4fWL6KqRPlGTNOfiyVCepTh
mVJuTtahsRYRvslscHUnf/ct/zqbWBqItyCtjSoTeMoPH2QWmqINfD0YeAh+3rPrS3LBi6JEC4gx
hUxr86Ohhksv3/QRfxaqPGQ+WNEl7CbRqfGWP5TFmV6JVt+J9aa4X+dXRjyG9S6IH+3/cHamO3Fs
y7Z+opSyb/5mUx0FuIACij8pqoDs+z6f/nzpda+uXbaM7pEsb6+9vMhuzpgRI0aMkXihNDp9mm6s
8JtL/rEDry55laQZqTSPkQDBP4GV1jON8mTBdzaP2nzI+9O/l89VU/f/PB+DKYBqvFwyw99frID0
R6eYdXOohH3fjetuQDdvsapz8jD1REH0mgxvIeai9dG0Layts4jMrV4NSukNyRuDJlqTriXMIcVc
sifkgpf5Qwkjun/f6R/hdnkrv9zo8qF+CbcUepEvCm1zyFWPA8GJX4UBk4vujHXrv690lQn+8U6u
+fBSJMutrvTNIUYzxOo8heMXqCu/52Et6HJS6s3DNyv8z0D4+/P9zM5+eb5UV7ugKHg+M9k2iCMg
Bhpurf7OjC9Iy00XlNMdIowT6QLUm7Lfliglikepuee8ZdR2xDYLeWpE5LLEUf298mM0PJzQ/v1u
/tjwV3d5teEjSS6kyu+aQ2A63GiWim4rv7Zl/s3r+PPI/3kh/DiRPrJE07g6htAaSHpVL5uD7vfr
oFb2cQbwSKLDCFc0GSu5O5mCto5lTK6AQLLwLpdeozjGqhfb5Oxm8lFtDa1vKqirId//lsZP5V2Y
pLi+X7uEKlmdWEWTNYdeRkIo6FemL7t1LHjd/FSQ5hUd6jwYHurMG4cxcJp/avvhpuhgQca6q6hn
X0vIXQ+Nyl8SWy9LNC8II2wmbQMKbtWh6KdfknQ9j2+CYT4m00qoz4neu7KFLZuwWdLiSf6IgrPf
D3YWI15OVkZe2GnDuzDjGN9AJ5Wih8Z4lCTsEorGLdp3lm4kt48pvVyoheI4cGJ9hOxSCce4f6+R
v8WvX97RNTbVy4xZyUPeHDQfm77SXFavATFbyZjIwquzVb5JIq5G0f/7KsZi5oUvkQ7P/So25FGe
DFUq14fJUy5Ql9HARQreVQ8DGmOZDeEXz3bmdKovZdM9iF9QKYoH6zx84vjwkcYYtstPzQVDHsYI
UvJZfLAKPE9tjSlSPAou/uNAmfxU/ZBAr77uIreXVk2JtfE3u0v92/b65UH0q1WfiGFcZBUPkjLl
MdvJc7kNdrAzsFXvcMxIXAY4GYHF1nSUHPxVI9MzUQaOHWzPldRNkW/M3Ea2/UfGXA5YCjjizvQO
6WDT52TgGSIwHhDxEesg7cdsevk6eRzUrW7YNVK033Vs/syQ2MQALioi5EjIMZf6e8yW9YAv1nX1
IUK/Anc/yqKpgjpVRSj3OobfOwwkDi+lz+L/7mT766v85dpXa8IPxKhKB67dpVvfp4PL9wws3BOn
70LV33KTX57ymk5fCqnR5/VYH4zsfjQnu9YFG22LtVDvm9pL5ZsSvmAL1XD4xuLnbxsNtM5CCR09
dP2a067JRL5xnln24z1FiIijYnSfqMCtjHnm/5uL6SR7izYn+dDV0pzDXMKRm/fpT1uulPJAsbhG
nJDUO/gOvf3bYW+JxjK/vBwB1ziVLJdYL0Zhcwix/4gOuXLs522kno1+++9Y9ddzBk05GH6IqaP+
tyyjX47dqgnzROqs+qDThKiPhdhjOo+IZBTe6syXGyWsDZHJjUC6M03I6ZCpY/NBpJoIAtrenXqT
Vslt+Z2b0l+3DtxDjj6ZliJQ9e/3xfy9xnwZkUBFoBqTU/XGDDVPxmQsTjbMDBb9DUa+zHEv6X3h
f0Pa/Ov7/+XqV2/FD2erq3O9Jtl6SCDV5chp08Hka/9vLoUqMBWnBnyOBe3VusoETQ5yI68Pbbue
Ck8wV4p5JxOKpW+e6YrR+fOU4DIKBbsIAPrH2V1Fiq+odVEfMukUNmjjwpnS/EWodFOZTz0nRM/p
HTaS3Zaxq6MqgldbMz5qzXmpM8BEMR4fFEzd4nWlMJVZHTnP5wDtXAHyWY+4U2u6cjx9adVDFSNK
/d0jyH9ChiQdvzzD9dkaCLo+tWNaH5RG9syUeXd/FWjtSxy+51piKwQcv50d9GLcbDhrrI1hfopE
tMMn/TJVlxD/m5gjI68sO5sP6lg99sxNU77p8yGRgP0NxrT4OyB3yw/M2s7ppOM4JpvhpV64tgzp
hCQbnJH+c6XE77068zdjewLLF6v9CJSmUSlUq3pm2kEfjpZabvj5TX3XyQh49qZhB+bkxSZK8T34
XpegQRGptqg+MYS6DYPeEQaoiMx6DVJ9VwM2ZZPyocdocgfsTKlfBYA6Zj14fsLsCtr4/ate3vBD
3XzWXCNsHgwp28gMdce4hfUmlP+UTmFwrEENJiDMoJVsLWVkQlbtYTRWfQEnuox3Kv1AK8wcM9O5
z4OlCTexMW7xe7TBJBwEWt12QlwnbraZrHuVdQ7Fp5GFUxj1ehxmJ26Oc6fulDBeK/1jKxTOFN3P
DDQ1TiqI6zBqtmK8z9vqi4qdmXeGVuLmrjHTTQSqo83vljE6pYRagjTdmuM6EhgrkWonSETbFD8E
/XEB2eagv0HkZy2Vd7OA7K2yGl7MDifriBGavt5lKj4N4sXU8BIEH2mFwcXnTioTtx0pK/pxNeuv
WaFH9vIyBuFS1ItKFl4/em+LygPcloS8vu2xWiFngyo4q2C4Ibha61TyjxS2ACC50R/6ottG9MSD
V4UoMTexnYK0RgwU9oHhcKb7AQO/vbwuUdSXo7Ws+V4OyajK91z/ttWQqSvfpKp3xOBeQ+ytxXO5
2FnYwHYp3QRYJUj9OMNgOLmxlTp4SCAoJk6HBOKUS2pytEFkjTG5PjE9LX34/z8eUKFeZFo0NiM9
3aswXAbWKGdydZhUfSv31UZvtYMQU1lZR4W0SjeTo6TnXp8FGxCK+2JKMHidVlI/rMzOOAQW3b4M
qVK8x/99az9PgN+wlyUUWCjVytBeFnX1328tlsS8nqOpOghdBzHNz166alhVPyVkYrG6wUEFY3TT
VWJzMxY0nER1W1mniv0EH9/t08IuA0QnWGKiuG3NQ7vw3YJtIzE22SHOrwgPmiXvrKpytLr+NNl8
SxHaI6c2CJC7fSRXfDpH95J/l5UiWrSJm4Pjt8WzgEqZQJFWoDyJBITczHYBXz4doZmhfdcY89Yc
+x/gs1inuoEoe1X8pnR3vkVQaCJML2WvpkeXTBIm2yrd7dAetMlVwd4TfAsC3J74+lKm3E754CrJ
RRDNs2Z6fYpsMDVR9T0EtbzPf73vKwgqCbJBygaxOgQx1Nl+ckpwSB1bwmqAScM1x5zlMY+IXXEw
p0wgDaGnJZd/f/a/JSwkdlQ5ukK7iszl989e6Y3eGFJdHQw27SKpn4WeJdeuqsK0q1C2IkirU79O
EHM3PofuFdFo2gPpJqA/IA1wuqdLoA2rb25rSaev344siQvnAUE3vGl+vy0+Vt+2fsZqhL8caghs
5a4v+TRGGicXqUNi+WmuR68t0VOrsVkM+m1cwq5rsVTn5cU545B8/SiZECFqG+ff9/eXaoANrKiL
jgUJ88+pil/SPKvEG1lRuD1dv1HngzDcT8Hx2/P5Sn3xvxTj18tcwSNDNeVJW3EZ8lbD3IhkkwoB
axyYSnuW9MmtezwvgjvfpHFlOQXcmoqR8PgCbvPvB5b0v5Ql5DiahtIUwKzx815/eWS99Lu59Qe+
CD11TK5au8WyDfNTWL3UwzDlzgGeBzCgkVHCzL1jXEOAOsPIG0QlyTPNVRlsOMmsyM2FVYx9JgMu
GT0We4DJQ2kf2xE8ROYVmXfudvG8KhoEgB2EphHzkjPyH1dB/CB1amTQG1svHOmFKD3FrojuueQZ
pZfoDtlIxUBhvwlnl3p2bhwkzjKY3TBUzyo414ss2LFwM1PShiv0yUoMtmBv9rf8GQW0tnAZgOly
Z9HqRJY/dlrf6ekbIognQTIbbRnye/wcPzRb6t46cZvFoctAVKj0JsSe8aDP7AINb5VN4wjjusdz
QXUhIUDgpIUQc8tMf2FEzgkJ0b+1SXkySqzenRSc0DaBYtcMXSHoSeB5yqx1j2MY05HhIkZSIC/B
cQW9IHQkHHuitR+5NL9JsJLM4SQzTduASgZvh4KfzQCedGgkxPzWAHghJjqIHOUOFQbybcA2WfnN
QXKt//HfqkWnFW20pZGBfNPvezdts2JOJFaK0a57rJYgsauOhUGa6IRoIpnMottszQJpushl+US1
U0Ye/0riX+Evo7mhvh77lcqrw8sCGzvB0QQnFN25dyL5tiuAUT09veMHDtjWkEGFLhcqQxfewaw4
KvLwpC/MORK7mCUInIrlRSMhtnXZsRC5j50EIRWdTMArS3ccVkp7M8grurgBH+g5lW4T1emLm6j1
fGMD/dK8qbTtnLjYutKTztl1PEC1q8etwGw2mhKRp7dIqTvGs5/sc3ldUV2F3jijD+0oANjOeCR0
hcecHtIAccGNSm/58yloFqtSpKxhdit2iWPcQjY3zwJ938lVZk8ZXSREC1z9EJDv3eSxhqz2FGBq
j+RCgPCQ52d2On6z4X9iQ9cRGOVTdEeoz/+0y2a7C2EtFzRrJ2c0twpzwssodi3sXBQaS9VDckqw
7PpHhglWorqVseyeEjUpZDJgaUk3WXKXBNtgpJW5MZnnxj0VE6ryJyqWbmRrWzCgRyrMjGfgBovE
kS0/4Veybz1QpURySrCo1u0HR63WlrQK1G07rltGljnJ75el/qJOH4F+azx9E+yWuPrHs6PiC3uB
GhL27e8ruJ1GI9T9qjqU1hkBWNvsT5UBIyWuV1Wxr2EkCOImGqdt0bTexDH07+v/pVyGvbEo50gW
M4P6ddgP/VSrtbRaehMjHsKhgrnvvSw+qubp31e6KgDBwXECoAWMK5rBcQv77/cnlfB09tV2iPZh
/FAabxMLMWa4qfOdXIMsM+xmeaeSwKfGOmY3lVFkj/Kj3gb2v2/kms30x41c4WuGoFmJ0IT+3QjG
xVCEcpu1exA+O+kjt0ALSb5JYk9Qt/w++F/puJfH0W4YTxBvBYaBA1eKtnV7pwDrMwsmDTsVgsm/
b/L3pOT/viz6B6q+YCnXLXpLKZtUsbLwXk5ReayeDCbk5RvZeC7lU53vhO/qc9hkf1mI+kLCRvMG
ydnrdlpeKnQH5ISGaHaa5c80TN16fDQYQS9ua0ZT/P1gPfbtrtNXqXrs5bNp/OgZxiDtzbY/uuHQ
SmcL+n26FXzIVGW7yZtNXZx8dWVK8KkTvJwAY9TRieKvmmEyegqkdOVeUzdFCl+n/zHXa6P7UYw7
RXwv5fe0dCXMOZiDGFxqKPZnlG9ojg/KztdcrdrBGA2Smxi4GAOsxq2SlTrsWnU7Dl/4bTcF9Ak7
bUBq7VR2ZGXVKl7CmLtq52TtxapjfkxbF9ArJWpcN0O7Erz9My22+Gdw5CuU60z1vGHYTLeE+Xnc
+hLXQIwQdzAVD4WdmqwpNzhLGmVV4si6uDhYww/DP/UzxpUQh8KMsmY+C/ImGUhwHX4XmNYcEFtb
SaVLOpPNtmIuuLga8kBuTH3vu1m4C2OiIO+SisIxOEQKR8ZMKXZl+ECGnbT3UeI15Ypb82H28Pf1
9Sw5pJ+4LQ+DMw2bKdz08HZ0N0wd0hteUO2Q33IpGgeiibWLWxDeNgamEvOjhqzVhxmsdITATI9Q
asZ2/wJdxSDPwvjEv9OVU0QyXnhJsKK7m7YbJbjpmFCgWku2AgFb3teSi2QU9KvoHL3/dzKmmMma
jq9BEVp+kAKD1rfTD2U/wKvCFp0MiBA8baV6VyN0g6pG5BkbFhHFqW66GrIm0KiMtUmGpW7zej1M
61iAg+Vx9z6wVbGeaeDDHA6p+ncBu6PdJpablE7Z2SGHmWlnuiuSOYq2hVlS7vZP2gq9PV4ua6zl
CMQfkq5Exp25FVPQgP3klJOHNJuJ3AjMRs0rmo1S/hhCV1NXtYZ+79bAh3veBs02xwTX3Aj5WqVe
ZeBMp2J143Qt87vFkY1P397SnXa0FWiI/Y+su4sYCdKRDVxZ0o0w7lRtrfAtMZBvV6ZwjLsLJaSE
uVvgzkwytJua6RoVWyD9VUZTUGfJgA45yIdhSMOxryvLPy5NlGpJAbTQKS6N5oDUJCQlcMwcLGLr
m854ZgGSkviPJB1xsGpzd3zrHufPUnPhXVf6OsAs8ByrpAlOmHj8biluj7/WsFeideODwziR4EJS
00lFkYR8DqDBdY7BMAJappMj8Z01MF6nxXEQtyLIai2nmSPDqS83GMaqpSfEXq65g7kzwWpwFvRC
LMAkV8Ddtl7p0yqA7265srGTBQxKbYWpjs5VRqcw1j7iJb6tiffF/GiFt6qwG5tVgY8iI2w6/+GN
we8KeOeq19wmcbLKFbsbCc07ay+VK36gdDsrN1J6Awyt9jZtRFqu0rgxEm/AtcnYYTxO5sztQiIY
53VueXWBZ9CNNTh+tGnxmwZmozvXMPeE6zqZLtKbQJpS4FifIrNfo50ndg4YNtrqHtz9tUfkzWIT
kmo78Tv0cR0uKQMTvdPtJ+QAySLp2b0Lu6E9zPjlvHF3LCB+Cv6Oo+klgpO/peR+gwM4MVXrdrCL
86ygZQe4VjCDSjEaM369TFMXX+bRP0RnJPes03Sm5Uqy2D0J2srE3YLJ1icTV8ResuPolq8kWpvE
3JFwMtLXuVpBEeGIK/01YEaBUU3mM7pd1BG87ur6OCjvRgUDMLn3570fp17D2N78IOu3XXJIS9Xu
eojz5l3UIKXnap13IutHx3pDNtshvaehL4Wpg+5O2kbODgHJpDT1RABqzdit5NZGnTwUPsX+oxaf
/32gXqUf/5UKyNqqHG86lNWfFu+/FJVh0ontmOewjZ61V2y/EABB/QTBg87GSof1+smbFLtVjW/r
NxCD8rcs65drX3cKxGxSBynJykN/UR6hSCTTetIhAzlQAYsF/HOzp+J+WYIZtanD/9UkLodEhpZz
tk2GmwxHv8ZNb2TeVL6mMjByh9wesL/OHwR/a4YvhrEWhHWb/Oi+02D7KQJ2naPqiNBbNHOotq51
C2bU7sVZGMrDcgxP0CXRuGEuwXJAQHiISXOZUUgZnWzwzxmbu5rgy9larROsokWn/pILWzW3AYZG
nGXdfXffopaRrAt1XYhrU1kXyiYWv2mayH9BvbhdyF2ImwF/Xqe2EeMcU8pUyaHsw5XKYa9A9Y1w
sVCA/wRAg7mufnJelYkoOF3atvasKnU6P7FxfnQiP0Y2elUuvbMxdNRm9NQWsNYriu8YzH9bIAu9
X8IfGaYQEhG/58a5n9VmbsksTgbexdtS/BH4d9PoRpY3pXdquNX1VROAZDv1fGcmj7JEIQNHz2kG
h3JGz2kqeN20qrpdBW5rtoiMQrAF8XCacN3Bl48emHBM9uDViNwizGa43+yvBb27WiSLXzfOCCYP
Qsr6+yPUZUrLYmaN18qHiBOKcVBgeXTjYivlr/JwjwTHnr7rFM50eQnCr8iD/vsefn7SP+4BPy9I
oDqjlvpVMZVUOETIlgglc/RSf1fUK8DU6bZ8IuMgBwlxUocKDJhP46vZZ9KuyNaV7zWThyBrBHu9
dkwSCnndjW4nr5cPoME4cbppJ1I0SitTcRP5Rcz3lXRjEn7DTzzek9EhIxOOCAIvMuQI/+8V8BeJ
xtBL90PEv+kCqKNu6/cJvxV/K1uXpnkKkFkInJag2373KdDE/tvHWPrqBgMxUBiuPgbETcESxLE8
NF+JDkDmiM/1R3xqng3E/OHdhLeI0NZP+Sk9mc943wF/6c/4NGJ7iEBc+4r9TfiEGtgNCTjt8hq6
lBu/LvnWs/wJGCd+lo/tY/uE1sNdj/Y+sLFkN2/tMoxug4DEpr0iUZ6QzTbt8SOM7eG9/QhPwiV6
55NwOfE9PfUfaWcvdPL7/GU8l0/pk/gl7Ydj+jG+6jVzJsGzuIaLOiIR3PwQ0S5r931vm8/CC0uf
zDspV6TsxV03OySkJtiJZmM0yBBI0NjC0r+w6ZP1sGdCGecau8QCin7RjMmjfmu+9Zf6kuHcQRKM
jAgdQuxTcDPBzBjg/yW9XfQ7oufgod2OTw3pY2GjtU9iH58kxITb+/K+OSo30Wd/RgYaGhT2Eeml
eegO/UtxjF/NLxFf5tJmQ1pMI7aF3e3Ut3wP/D/eB1/kyfWFWCM+FC/jJQ7W+hdvG0e8GU0e2S5P
07tMoyB0FXNbIRmM08pFYlghssXKobGv4/3Dg4Jq9Lb8xZ0JF+mSPGdkFl9RywRjiSjhq/GZXaLY
Djh3eUzUy3HcQ5Ib2YTP5BLfRCe2I2cwRzCI7/CkHP1zRu4LWw9Fh8/2UHwM8rKsJ9mec095bg9M
Med2gGXdffPBz9QpdE7i0/CUffQPITASftBsOtL34IYJGILQzGvR7AFL7NHuC894bx5BIutPdT8w
/tl9SRcGdrrJNk76uT3Gn9GZtEF9676q9/BEoaV/ZvT6Hkr4De8Bt1/awgtrNb2IWFBHcNZtZl0L
tJT+e5/IUoaKk1+0E1914QwdFGAVLvjWwba7jw/zqXqJP7vdyGJcOkQdTSJ3lumIkQsCxdnVpjyA
r0Wn5bh9bpEqAUx6X94PLyG1M9JG0rRqwdsASLPTeJtuwjcMYXCRu8S+HVDq8kQVzewFUi4e4ov8
aZJ26LccO5Ah5kv30n/qL/o5/cQFFLsQ4A7bPwYvGiLd4WJT+6Ndk/Sh3TOukPnbFqvxmN8q23Tf
vdcMskZHykgGlB9YIgDUyY35nnfINjjykTbPAw7xnv8DI8vmTeDzLcevQyAonxbDxQ/lXJ6DY/sy
MRL90Z410ZZgZh0DnKQaW3tlJKq4Yw4h/ZieWbtNZYevWMWz9B/1N+MisZyRkJEXLSwep/lqqgWI
hwIoPVF2q5WtoLJxIjcgHKSn9MdwnH9ujxkaBvrpiY1bRIVbOHSERfRIwSZrvPcZkWUIu3PGRWzx
RXoNL/lHzSr6UgKvmmwuz+vVPmBYgHef6332wBV5u8u2+qKNGL+Knx1+MfbwVkvLIjHADuifg/iW
tskX2crvymvwjnTrrczE8Bm693zmFq1zvMgV9jTj1knodpf4pTxrL9kedcfKrrHNZB+NNjjMPZGP
d4r8KUo9D8MdT5vAKUDo9AQYiXUANIa36nV8GFRX/6gUWzyl98qN8GB+9JvUVVZMc2+UnfQlXrCN
VT/kj5L7Z4HwbPDvadw7PrWmb1PCLTWe4TbgutrKwJnybikaIP1xHilOgpk8PdCH+hA+jF9Q/5Q3
4bOAKoejbmYDfUrG4meIVnX0SWMB/ekjf07PyWd9lu66C+M7TGzroF1wBF+D3k5YfXydD9oR2pv6
pJf2jHatwS3YDP0VJOwOPML83dzzP+VNiG5z9RIqLhqUNMsIYh2ijJAWJAezMVWhL+Zi+sprUBFs
5F4YxqB0nF3/NJ6FEg7wyqofQ9lLBs/EaD52ceBJuv3Y3y0b+Tl4bt5FlsoR34WOcPw4PEsXfeFg
2izS7q3iQDhGN/kHLXtiJkGA0Rp8XjAb4BBYesqWLe2N84gS/jnP7Ti063LHEcVCZN8wGwJIohN9
mKPGzk53ks7NJcenwJoXuIDBKtbwUNmS5FAoRKMzvvgnQHxQAn6xcvSBmnsBYjKs6+EujJwOlOqw
GW2gE75AisqkZnenpYVJUcgnmhxrcvjKU0qdDNuB9w8tYfnWMDWHJ4pp/zw90sI2ECY4wcidHhLi
rra4rmk8Z7zQILGALCY7WMyTGFfjUzsg+BSIBNSks7X3EjvvpSSnyuyf64f4XexsFmI50OqyayRY
eIMfHfpb5RvN6fqzosI8DudFwLW6r+9gq63rd2iYA5ucoUdEaBI4LXZMsK4folNbAdA7wgSXgpXm
Ctix6HZ0qhsbvCK45Ifg1eQkaR3hq1besnml1m4nAOPdcqrqsOwDcT9mbJPppBkEK5IhiulRtFl4
lQWH2CGJyjK6NQ6ltJL3u+SHlXvMwYF8G53bxCtqUh+9MAtEY8XZ1VtOfjdbzvxc6m5EsMxd5b0I
1wyWS+/9w/xevvMjrTfKPDYO24s2gAkh6o2aW6fs9j0NE0Xy+k9qz4FrvgPrND5WNjbHFegDL4CX
lD2KdyYajz1nzBKK3qd3xHtu8UBh5bH+1HeijEUO8l6fyHrmfPlFfADaEs5hZ1sv1o3/xXByA7K5
xKz6os82uAgIC4x8uncz3SCwmq/oAcvpl+ZN4SqIzb5H6EAbe/02/OzOaEQ9W4G1iW9n3cbEc7YF
Mp/GDmvMOGyGLH0I0jY4k/a5HFnP3BJqNmzy6nVCcMZcZaZdmFjqbJkP7N9GgKoCgKJ7nF7KBb7g
P+p+cPC3R0SoX4V3lq32NsU2Sbx8QhTipfX0FSo6L/rJuAXWsLB9LpZf4qtwDO+bT1S3DmqEuGhA
O7Dney5wyMTyZN8wdwLDgRTymD2z2soNF8paZ8ZyG3XayhZFO1WXZW7sIxDV0gVAWU7uM2ATjRHp
sz4go3kU9sA+L/063qHMYReb9CDd8kGV94pilEDEaM0Rhs9gW0//ri6UpXr4o7pg9JUmjYIbyk95
v18QhCQWUr9MqvIgvkUZm91LCcPEaFyG8OshuFzGwk5/REh2H2E+M2So45YKHxDK8gvFZH6ePmZ4
2TAeQjel7Tq6hHi2FPkXiVRGk4u38BIf/33fTAH/5cZppMNohpPJHNdVNYCdmRxHklQcUsnVcdP0
2btOL7siKNaddiOiK+47o7WyfFvYx5/gfgYqs7PToZKU7H1xMwCudsRYW1IcAk+pLnkybEO5dE1t
TQ1jRpu4XXc+wwROYkGEWVfptgRfhl/SOgyysZTx0GX7KsjdFtupXylkkLlH0uIPHqxcflfKjYrR
QLMWVOBiSkZP8++r4MAEL+btKTCWACK3AqMus+MQ34YTzuuK18PHtrbys07Zlu0KZTc32wrNvKVH
6lIe1ChZAZ7jYKaBSHqhv4pRNKVpLeCv4+h05UvP7J15MTl3QU4j6AIBvmSupO005nz5OygSId8S
3vn9i4ZtRsp+GOrAYQSa/PYrDl7HZxn5PwRBUqfXVoT0nOQGD43PusTlxutooDewB8BwXQx+5mAn
0ngAVRWANQ8GzJ/Z8kYJQtqNKOy6ZI8bSIX/cOsJKI7Fe3VGkQkPznVuOhzzSrQCnG9yWkIUW9yK
GzQbAZei3Imh/x1N2VV8WltAkFziIA+rGrY9LQiTVoyXYPxXuoSMMVrwgVlZJejdYPfRw793dMID
FdknrILmxYQEYLgdxPyRVMGRDVfOPEMGbOBCDtsW+pNJg4UGOof8abDcWfwGO/sbndigmsf+0KR1
iDEri/uXXZcbw6DnoVAcZvNogt1H9OEbjVK1PGrSSTc3nXGM8UaONS9PC7r33yEb+rI9rvc9WiUS
Y4KSLko/t9cvdxBPg6gJpYlWubhVmZAstdLLlCd1V+SF05GXx4ZrFRyv08McJ/ten52sE92JPV31
4VrOZseyzmiLrA123DS+FRBIAD+KkHSpkbyIKDfo8p2CkgQj4hJTBuHzMti9oFEL2zJpsZkSgtVE
3BhRIElIK1hMknZT4B4QSMkDDphg57WTdniRlBjKBOZTzaLuTKYqDVvrUOWAkSgX6j4lPi3jpZmG
nKEsv7Ec5IXBGejbAhPUNqWit76d9bSuXK1/4q9w4v9f9LzquvpJ5FdySvSsSjbDTsJQI12ZsEkE
L5lZQijrlbd9506GnWCfZawVy2YkYWps4kiEdzQV32kGwYuwy8ERYURLF+VzEk3L7VI8mra+RRfB
o2/f/yQ+DHT1NZcC6tJ3TvxD2Vc7KmvhMUFCutlq7HISHN7JAyF8V2PDhTtuSevM1Qd3QmMR8T/I
xChuejPa28kmhVeM7S9UknaXpLu49ayLT6LOwDYOhV8z5uG0Bj/m1CmNTUEBR5aCwhpKGYY3j7uE
piFSAON6wLIruU2p6FpCErMVpMprzdqCpEbVqtTXVE6YTkKyyuARp1spcs3Kpv83Y4pZ0vTyoOFI
6jrrnFCiTX3bq/elslGb+wnFtHplGQ5jNfEMr84NzaUmoLqhqdHapLhgM9RCGd+bqY6E6saNA7eG
ZP0KLEMjUP+UiDtEW7wZfUrYtYqAI42kZqETkaKYFNuILFFbPMAh7Gg4AkFzRzU0WLvZ4QqmPaYg
Xs/tVigQRYHScaQl3I1echMip4AkIR+PcXcmMVHYkjaDvzerdwM5U3WbCs7yoSEtUVRkrkJVXrt4
BY7pKgLwnDxY3qRF1mvHkcs5X7ljaU+Lhb18kC7Nc3M3Pkov1Kt0ZDmvxHkbL2YB0eDWtVvwSXfh
uqFnRYo4eITiYKIWNVeyshHoq7wIgVNbjpW4g7WS6cHGq6S7qRIsMNy6WLUQmCAHdW6s/cwz0O9F
yiu3se/TQhscISfey/Zy+r8P5JigEU9vjb7qgR5rB+jM/FFUC1PIn7zsC7X2BgNNu2YSV7BLyR0m
uqkemJUGSKETg1lFnlWsmCcwgtVc3uQIM8QPEWq8SJhGro+YFPy1YauivmXuJzOiD3xK+/RxIvOs
wpNvNrQF1JWVYKDA0IdVa85Ih3iAnZzUVHc1fVkVbMN48iGtS90pme6z6mYMMVWnYDIbc2fl2aaM
q1UUlSTWsSMkwo+pZAlla0kenPTVpAyLZneMgNR4RCnei+FL61P/U5MY1msuj5QimEAy8C7HFGWt
wrFBmYWzXW769JbPQrhnRlIWXmrjXSve4+Cr7CpvGdnvhMRbIpUYPzK3CEPumMg3i8RG05crn05Z
1138DF3ACd8DZs5GiUYhY50KdN8E5+Y43pt00BRDQqTnSwVh6evHob8VlZlOYcRAlQotOPWGkbqy
J7cDdtPvS9NOLOk5rUy4XJhRWnngUwKhpcKL7KB2aRYCNOw/ZAwmLfXyaevjYKfzCTvl1ZpHyPBO
2J8NuPAWYJwxHxqqxQhF/+hYQf5V93R9jGD86NrWlWSwUqzF85l5tyZ3yx/1fZY9N9UxrHAhyGCZ
g2s1pkZnfyv5h17bqORevAv65jX6YxWJ//8Qdl67kWtZmn6Xvh4C9OZiboImGEYhhRSyN4Qsvfd8
+v6YPcB0qoRUFapw8kCpYJCbe6/1u8Vwry1PQqpGJtIBTC/bEZFjlNyRdXWdVfDCiP2sybGW+rpu
/XaYtqooAWiGbDlVciOK3QvKXQSIg20ag10H2aVNOj+vT3pJFnQub0eBxL2WDHwCCovHNp3cWef9
V05p0CH3j5x5Jv2/RWhwzOhL1ZKRChoYrjFEt0lBGmrnZsSisx9Sx0BEGk7c+int3oV3OolcSsGY
GoOHzmvJMdi786kp6aeqNz0LOCKZKw141ObSruhDe7kI2ehKc7zvjUNK26gt76hJBt2iLUGzbi3Y
cc5x3flLqziqzqhSjSZDpztWoeNz4nl8/gHx0/WCtG8dRTursd/Plw5SaEF7kUy3ZSc4sUgln0TU
hjnSC9SRGhx4aeFkaBq3yItbgkXAbai6KsHXi7tcQrED0KYWl7i2kE0C6YSXMXVhPvT51KNAmxUY
RymlxCVoC1U4VouoBEzEe2vxvnakVtT5WVdjbwR/Yn+1jFddo9vIXrKyd3IOoXZ5HairjQGpIjMu
0spJcbLXBL4s+B3EzHwrFPQlkMvFPB/CofcFyrcMlUAIZBFRQSnsU3WwuCFO3wFjjE7PnRhHCqnV
KhKBjSwyJSHvRKws6Crz/aoLF8LzVEYvksp2uSAG5KmulYaAs2TuBZvtxoVWL0HElpCUCwb98Utk
rM2Skp3SbvBqGG6Rnrkf96utF6lXERNeTPpmDInfRNpNU4HU5ul2JlAsYx+yQ1Oww/BQprOzGp1k
trIlMByhfzRGRjWw0MNW9cNZdmpe9uwZkRFAS+QSbXHQwIy7WvagM5LqIq5JXerJSCe/L0wvms+E
S/CmKgWMzsyhAwhk6LsONWuPgDIGrtAAmEjn6FLR1XlBtEAnDFsD0wkMecvYJgkdeCM3HuawjeJG
vhg54pN4M1YbSnNwB3rh/D1/lu/Ej5SiBPkoohS4xEsgOvwQ8FqFAuYJLQqqpHifeZN2VYa3yDnF
Y0KQremoOYJPCo9NhtL3eQnxmDkYt6nstTPjIZk/NrgszT71BnGbke4v7tr5MFq7xLKb1A8yjgXy
aEv0BBP72SasHAqjHlCDpEpphWpS3GP3zNnFukO5aTgDS7ShNXINVjspoEydeAWnwpuVFG6y6ktc
OYSzhkN1kV0w7QAFgyl4EUAl3YFpt0hw2bNQGay4f3NaXssYinIzMzfk2ZTRCeOYosLY3ANAmGxB
k0f7gTdjXihekFRvhhz/EI2TQ+qWsiAQcBbKLm0zqB5MbKC6ouygyQXSBFbRXwGW+6sIpQO0gbDR
P4pT+lQfi7eO0gcPNbjAS8TLhKIDQeh+0kg/91bl1L4U3Sb3Ypnx5C5Ey6C59LgJT67fTowEibxl
uJ8H8kebGSOCznBQXjoOdvYznj3sMQQAKBhGJtLwW+aGekNl4z0DhEVAhL4XNQz3Lw824DXx02jC
f9iabicvRrjTJVt+S5+NL10GhCVq+BXY8EZacMY75bjqAJpoxXv1p/Eig8aTS/YHlxPSHa2jRCIf
ct90M1BR8Fgt3DObiewzUCXZSQdyLWz88ywVfgAEhYli0ZY5KhYL+mVGQIDu5ithZmPrnIDR8gsY
SlG4Fe3ee3hVmKwMB97csFxJhau/yygsKeJ0f36Sr0Gvu5lUwi0rjOCoqUCS4tTmtkcAt/rFKO+Q
3G/7e6a1veFwYpEriOPBNR/NB4RQlMoY9BAZiURosaVuysaJYLSgXsJtfFG77cT5HVG+QsC6DUKU
zEYHOkDPKra2H6/J7NCRalGPfaZw35SujKXiUYugyK6gU75B1dlj9GKAx/a4P1n9tO0b5VP3AxKY
Gau3To9zjD0/CP653BUXYGPwG6qEDscdtS/CNsilmu1lI49Oma+K73l0Ao3zwKGnGwjpotOD7uIh
U9bgaQEXzRyzdOO34rO7rz/Ac2qSRajoknUFmMKKaRHXrY12WSKQofq0GbzG9qTfdwq7zWYW7Skj
JYrv7bWATJHTIW7SN1BdEzlamMz44xcrlvZDmD2F8KbZhe9swDah+yEZSJJ5nXlJZrt7z5kQ8YFF
PuelR3vOFsOb8ia+wIYyy4TjOX5VLgDIQMHlHbunoW5kxHLvxgMbF1BV+T6RQUWnyVpM7BFGcIY7
dlnzvOO8wwlpH9S2g72q/xlt3dhCDeoPio570OEJAE/yk3GwwYxcCG6neTm/2HBgH9gGBeBbY6Ur
1Lvwo47dZMI1QVViIzTH8B6VdseZyOtLULxir40SdkBmZT1S6Igv4tZAGvsuXykfqJ+4hxBnwzNH
iXha7tJXA2UVLHa3vtKK6c+0krToYJm9Gz4I/kQbPWFq2dRfNBEl+CS+r4/oBWCUN4GtG4VWDna+
DpC3oQBHRm/NO9ARMBveYJBGvXJYhliZV+zyMrw2ODB5BGDKL7yK0hWAu0GrSww+fQzZ77BQqp+F
u/6RPhEUCHNGz+DPN/ERPyjauFpmA3TwdCjvyQdPiGiBCBvKcwzQq3GHmV8aY+ZAh7pmAXhV7Mva
DkjVeuYLe+VDepjhLJeN+tDciZ8oVSOAXIoeCWofwn0mooNJYEw5u50+GPVXiwTRzJ8bLC2f0PDF
B5rbYdNmxMjZiO2jj/a1hrVg6LpGmkP8ql3ax2jeSoxt0LYSnTeTunqXBF8sUIxHHL9KzLvsoeye
TD4wHJM1DCIXPo2npNpUTHgGjrBQq+Cl81IR/SB6DDsjn/ExQyJns9qxuhYI2DJAdtgRsGWokdaD
EUrp1F+WZ4tR2ujyPmfKxAqjmj2FbsfIDajD0YGFXN+JzKNAiE2HFpe3uXSjI33qCi2Htm8g6Hkz
7oIvfnHzYZCUH67XAzEa3KePBKzSyBcDuyjxkcJTerDesncNwQydLWZEQADSjB9o68XXnsA7FZqZ
fBKvekbpwNQFahOOBr7Cx3Cpb6EewdagQ+nlkBfdZde8RBExYEw1UzcZlo4XWf8jTYZMZ6bCi/CI
vIQbntl84YHDhI7AtMl8ALFtZyJrIGRs2qDxluulYek+ggc+6GFeBQBEWTbH8FTtmWQc2pwNSQgJ
ZYul06F5MfH/OMxZpoKB0MgmF90lWlORJc0I3HbTr5tgRqWGvAgUEUe4bk+pE5or9cRD6eU9Em50
I+AnrLGAUpJTBC8lkfHzhnmwu9hrXjjh4fSZo3e9biwMcCVN/NViLAzTp4At2Y6pHQgBWJDPcpBQ
DTmgxSJoDJrOBevTho5iktfTQbXLW7hz/SWi+pWh0VEablCHYOd/Dh5y/BAuP8ujQ4nWUer1WwFS
lAPyVRZ3cv0xU04T8gCsHmy1CFrI0YQrND0qLUYF5rbp3eZTvMR3Ov1Z5LIsCVb97F/LBx4/nHLL
Q5tAwMHkN9H7jNabwBEcPfE6PQL6+QXgYOowjSAP3tSaExJgT3kBtPCn2efazF1FPCJZpYh24WRS
J0AHntsVCHuPw0d5JVsG9SMPnvoP6gUqD3Fg+do9tXtxVW3GnY0Cnz0G9w+KLcF0g5oObFuOXmB5
3X32stwzq5uTZIAvkezysXhvXxt6WGTZzA43eRlZJjb+VT635HY/BS+8NZB51LY5OxCxpH+OMsmF
xtHfXZjAq+fuQb0un7B3qfjFN92apPs5n+Tn7ktZbEi3AklUsh5k9Yd5II7+i4lsd1SJ+Qc7N+Vf
AlGWeUq2F5gQkoPFPMfA1IDVkTur7jh76I6bEuxqYwLPuUy/Mbwe0r/1KCWzzkstvxNdVX5vLd9A
GQl2HjgRJ7BAtMFWFbxscemgB9FNFG9utkrp5wyqYypN5NWJYwJFBUwk9RfRL5dHK9sN8XluH7km
yhiqNBrPCi7UQjOLBGz1TZXNZZqpy26S4lNHwC76M0YycacYhy7fI5Aua1Ir1j1/QWrk5B8FWVWE
eLG6dYrfrZBu65GewJP53tYpgHfGs1TbaXw7zdcBB2nFxJidxrhKTpRu15HWQa64sYs4E9qrWj1G
PkcmtXi3lrQ+N5nr5zYtL5ywEq9NC+hLwITP9gc1kxDRjjnVoKdiSP0KyDODzLqPmvM0H3oRY8NW
5m6muynadssd1Eh3yRZvtGzWxErGWG4S7FPVQ5ffKBv2RAvakSJO3FF/tZQP42ZYtmLL4WubsHfQ
7o0jWavgeQBRZByQtC9mD6kMtQ/cZSZ7q5CXFRzg9SOcaRWWQ0YvhbO8rquXWvK2cIM76GAJdXYL
DrqNlG0YQGccCmln5h6FtLZHUUM/zRCu8Nyku9XgpjlsXGNHveblcLBoZ3zwB7oWWhrE69GOBgLg
BeW5LB1pUIDYwSgUlY3F6RjulNrTxDbnpOmzYB17fRuEx6h0V/P2yHG+jRXyM8iZosYBC9tyLuvY
v0JfXPMf1lqmvOnJ6V+u4ZpN01dzAnWdoQYc2GXpb3rVb+PB/h9CrpMcs6qTSR36ZkRWIytWDWtA
vdisR0nFNBnAksLWe5AkNpdB/UJNh7FDmo9W5TfMdYz2LbLs8Wqp93P+MGj4abyq3iaBjRxh/gxG
Z+3z5+1knWMQ9lWc4GN46Uo/pbBnVS9Hebxmy0jirVBfq9lNoByGYNtnj0t67HR8g44sXZXVZyRc
Z9GxhGMf3jXxWD2DkRgMgKp2pnaKhYcYmWp9z1aZpNcTww9obsNDIGOtegjiK/E1N2HXn+L6YOlb
q/S1/qTieUcPyfClaCuhqpmg+Oz2trvpGFwALMqEG8lVFbcD3McGkTlFA8rCwrymZ7BkvwQfddEZ
i8lpbF/yaVcw6HVxkGUEjP1gAmXkAudi4cjxpWL8W05DsgMqon0MHnXtpexvUuW+6K/NZjszKiXH
yPSnTWUGhEnV6AizO5q7pfWAKAJG9+i7KjsgJFPf5NJNUN22mDYPw7wNVD+h8luj4XdysM21h0a+
4rMpegdmG0G6qnBTvrzOKz534zURFXlrV+FdTaJweo3xYoIVNV9qza+aU9AR0WHriUfRWCgXTdp1
+h0ncpLdsCMO2mnIHtiTguyo0UxkMHGe3u7S9xIQaO2YKDQHRCdsVfjXP3EmBJQFTNU19qnsTuFu
7Jk4j1dYf8vIC2fGPSx9pfOBxI8ut00BlnyHG7BIts28beRD2dxpTGlPHxrtrjT2VvKL1U362+v2
P+vewPImy7quQPF98yAWGZzqYIjl2WS8D2e5MZ/07tjSXOnzy8g0LPV6Me+M6VUoPmul3wIHNEwu
Sm+64nWeP8bw+d+EufpH0P6d8SPACF2tyYWRU/Fff3GO6TB0uT7l5TlJ761JvP0TaqwZFDycW7Ag
oXnIwPrnFCFfrHskcOAbXK4KFLPGLtAJlSTFBoxWx+NIeMi+o5eVhflKgE0NxPmqgQdZ/4JuPqnD
vK/hm/HlQfKwigwgixTF1ywdRg2JEliM1jMBecx4RRjhNRyq5R2dMzwAhJSsbntKqwioVDG+suzV
zN4FGnui1kL0XQEu7Fq8r5SHGKTKEhmz9lCaT/MIaUIw9RSeVItB2tIhq8ptunZ0hnzqGpLu4PWz
+Vkun4rqXgC3G68A9zP1rcT2HjL91sLJNIK5W1g5RsUjWMYexlOqMfKipGwFQLDE+4GEIXPc9Lli
S/K9mnRgPQbQGMpg4lciMyCmc8CRfd/BDwTlh7qemxK8/SFDO64O3UOqcFthhAhjAIsYbtsSG3uK
UqjE8QaeIuk7AlXzkL+UUtnkAADpe1yqjgx/2q5gt/hEAcaFE5wQ4SEylIuO+iAdLZyFHEii31to
13prp+iZXyhY1jVUY+Dx0mQ+y+zAGTKCQB0x6qEsjpZLB50Tmm+5SfnePue0x8Gq8+hPFR10X+Mi
S6iZoafNMb1acDzMaXQlBJhb4Y6DGEpAADudIjphPQ2AgwEH6g6wcisAg9QlcBywq4onrSCiQ0u7
mzTp0W6lRHKgzAiCPebOrZQVDr0Z+d4BNvuGPKXKUo5BN+6MZGcBF2vNjRk9p5zmVjzvG8TUWvnU
mrnzHEKIdQS/yFTtU+4qfbTRaPWa6FpqS38ubud62Rlp4S2rjClKnaU7FSXllngaJekqN9ivgF21
PHUApRqIgh4Vgl7VNwobM5qjrHVF9S0lJonUJIKdYAgvNTTSIpG83wm7pgSEbhm0laObmyErGzXF
WY6fRZTpkpcvaGuEvuVk7kWDIlga6F5EMl/uyC/NZ+uL0NBiFa/EMyITHQxadBoa58SgIiCIR+hy
YTPmDWDDY4xYu9/BjiAfsMrnUruYYMctsNy5hOpICPyBSdF5C8hKNfrTAAxPpo5bwWkUoKNk5Jb6
l0WmQGcJLndUWE5RQMNhMLRnfNMpTKm4Yrn2kxTnjUF/PpYAoB0QBgThStmXazEk+Vr1pSIsHJCx
FaADRKTGwh6MfEXRSyWD8MXKj9W8ETDBcX7G1SahIlObaSu+ZyoBY+PyuKZmdstrKHJkICoJ0MCv
VIv0uIoI1nsSSUe5nTZmcFnpsxZwBcdDU94UwQcGPpGXpAtE1jQ3mwma9cJBBqYznbMIqFzlxugN
gHwyo+RI8AvikUMNriiOJdUOsWFyPezmrN7neeeo4eJYnphXpyxpL+pS+5KGd1sgq8cRgaAA2IWo
8lZWKJ8fE9aKzL/Vw9qbWMzBQm+lXiKGwYW3tfXGi1JAzQCTaeR5sREoEWN1edXX35GEFRA2gAov
Tb7mSRQorNEI5ugHtBoyED+wCh4Tsz4E2eZuvZrVPm4Ag1jd/z4epB+PBwQOEm5pwxAV+ZvNZGAw
QDuYWMnGxB+lc4RIV0dc35xkBlIZsFy7TtlJ5nPwYQLuCX5He6Y5Q7fTO6/oHvv8VGXXpnXM8msl
DAleRyB9F+uPU4mnlDxVf+X2GANAkkizjQmQkl0jvyJbBPBg0HD+7PMRoaSNwocwnwIR5uMyO3N2
mzC1ovBI1FQV2FMM2DYyVLJ8ZM0VB1gcSAE3vSMqpZ59MT8Ywi7B2GgcDeQB057jPvaSedtSSVSO
ACZ4M/b7hoWnHArjsdPuCnK1BL+ZLnPQQ0s8i7w9BgMs0VZXz2l7VTD/Td9LMZKwHV7t2PSK9KDK
oC3RXq+2/34Oyg+yNpMgKZKcdHXNufpmmkLDM8XS1JRnPB107PNpOQSlRwQHAAVb+yob6Vgq0JI2
MzgrG9TuJXsw6XMf8dbpTOxjyDmBK2wkAFSKl027obrVx5tOOcgq2a/bjgyTEzgKXc6/r11bK4hv
FQbXjpWO4oIRP+o3VdM8zySSmSXXztRYZKECHg57WQ5aeEraLXFUnK2auUsY5Q1pxcrmzNG9JHbg
91Ci6+RV+SQs++p14Ek1nKwNv4SCttAgKzY4lsEhUbPyTlAzEt8LiKkPeNicrnRluk0GmCgeMKUQ
feEzjR+bd0Ro0S9PSPpBMfnXt/wW+aBXTTotlBbnuLuVq88aKzpTeZfbMNxHxVci7XrGQBzaa5hQ
4kZyphqnv0wYJ4jxxzuNdkzVVm+a9U38OEFO65lKLQfGjymgXLXh6yAPfA12/bCwq4n28kylpZOR
gy+ATJ0Zn/qKtqHQLY7NB8EArcEhDyR8n7UObHUIIA8OYToJ/rrRQabdklB7EDQybkCYHPyuBQal
lsoK0TbZPB4lwNwdx2JbCPvBofAZAzciraalh7cnpDXraY8KcDVVMKV4v1xZN0xnJkOd/JeF5c1C
thGXKcEVEBW/cEG/NLLNrtrT+G38ooNqsD3orryueUd+lUE1t0q4bfo9xpah32Jysfgj6DywAjRX
DHbgQB1gaFJg5Gqof1KMbBOOvFgvJv8yrtFyYsTXBrI5UEatwUYkrYl3xkuPbpji9ESqLyYr8Qr3
E73fTBjCJSS4sHPBPeX7+SV4aKH9TVtM9+D36NZBFAZEXIC1gM2Qp2h1y4P0DuaJYgYMMHvn2gKs
7bLTZZ5QO9xrXfTXoSvhttMIC7dLZPCdXbJ489VigoTUqJ7ojNFaj1fwqBDMkP0acJlvvKFkAV6F
z6aRlqC/TvplBEcAsQJbRxqRbeJuT5OIoF1GjvA1fTUPMeYd/giojYUs8/iZ9phe6A4Xbk/GyFWn
pp6/Lh7wUaAzZwLnkxU8BuZ9mNyjxIQdk3gNcxdiUM4Ql9tV5lhI1Nlr3sRqg+LpWXyucRDAChU7
ijoT/TAiE6Bx2BfUDeig8KivnIRTYZHfTUd1P9Ho2AhW+xe+0pgggvEpSvEepMz8xe4FvIvCmvnz
hGx/qiCQeFdQQ+VXyln5qnM7g7x9QJ9av2PhkL6qVzjamq6BtACsCoDvyGrlLSgcYkBIIPCfwsaJ
oKYrg2NGlD4OzWZmuaPCOYsWAsDgJmaEck2z4KLWR1tegDRMF6H0JIaiSi5vQvgsRiREOe3HxBhS
+SnFHUV2FEjUYgutR6aNiT8VSx3MJcLikLSAI2c8pknad2DIAScpSw9zYemZTENdHO1IYMP0OH/o
18tDfDO/Jw/wSz3LGkY0JSqIu+2iKy8JlDP31ujSOhOeVQor9CnL6AN31WdTb/h3QWunULLkXFAk
a3YoAHBtxgUqwUXntYDY/vmrOaI1fdXynvTehmWcXtlBEyQPuARuKtPhkJcWG1KYLKZuca2RPXfF
Erj8oPEJZQghP2CKH9iE4Yr4bD7VuPn3ifITemQy/0lGJktKHDPs/u5ZJarOYsqj8jx/5bc4rEwY
ZzYy/FDLttPxjPuK5TXA6+Q50G2topG82dWUdWX1lExXQbOlxwcrmFUfTHMafeACfAnB6y8X+uOG
/L8u9NuhEPXqYJVigFeEUaOVuFmU0B+qp3gsseIkTKg3krNUNogM2NwWeJjMeo15KdAQMshAU/ei
XDsJxK5BJy0HEhoX3tOuZHT0rPsjo0wihC5qQ1Ak6Z4y6LdAnuu/v4T0gybYJEhA1kVlHe6hfkMI
hsi0osTiVKkcyCQOFTo+NJAcpecemRtyyYkdZxNtpF/U/NoP1l5TYlyrpouEATLk4+/nLGtLPElC
yplKr7xsonoHlSsWTj5dsQEAg5nyAUc+eC9s3KorGrbVuNWzm667M4yXSn6LpScjvSCAq5g2Cq+z
5kXvg+Zc555AzXOF6tNUtzALcWobbC7xnhAywTg05mHK3Lry9flYlv5iEtrN/PhrmcSd5FAI/i/3
+O/qAUBoDYxac7FkXfqT2/Dtm8pGNs51Gx97jiGTfa0IX2X53Olf9XhVLS/GhN1vnzERE4kDf1jq
GUXBS0U18e8rkf+uNP/jSqRv91w1Gy1Vg7A6CsY22hFu5U9CfihNlIBSxx4JODlqPXZX5lSTBllb
KZoY6AByraTsrIReTdXZouksEQzSF9PVBfmBtxU+pTxE/PWE6boZdrXk89+X/m2h/uelf1uoRSKG
KMui6Fqn69CggcOntbsre9j0HHfDirVkp4gKYNAFWP4bsXyp08u/r0JW1zv0vd6VFIM63bKYIKh9
e+kbVVmiShKKM9pGV9mkp8VhaJ9v+JFNaMRGdYnpdQTZRZlH1OMbpdk2fZEOhBIfClzW9Ut6Vg4X
rvdS3mLRcyh2T83KOgvX3bE8JTf6FgWXbWzoFzeIWjdvGO0Y9NfckPLY3MTLFhQofskcuL+t4htw
u+pngSEz3ksHyYfccZh+ZTN6lHGXqpv68SH1iVgI9vmtuYcOhtbHaIgvMcOmjkf2pnwVrxh0dhPf
Vjt9v4q7kJWv0X/gd82bdYtexaAFOvLk8csx/mPjwvTasmM8IDneKPa9eMQksDOZxYsY7TBe5mNy
2x+tLSKHPSdz4xpnaTt7zDT3TY80ulPmEky06a46iiZy7BnzDZMIh7Xpr4dtwbDb3DF96R5F6HLf
7GUGZ0f79I5R4Dgafd2vPf7fo6PYaDYqWZcQKP4ZUTZTz+MnyKXN6T7ZYO3YZOsAQ7c7a/cE6rym
WJc4mKeN7Pt46Lezz4nIpM/QsXbhdXaP62fT+2hPXQtMANtIeD1uQsY3WzfZLx3Fn9b6P9aRSoqD
YenmOqf17z1haTpdD1pOOZTmMPGYrdnfq8JToSZFR+Q5hiBOGwPL356SDhiPCiKkoLjTropbiVQP
wCvCSgDTNJthLP9e58qPm/P/urxvFA6eCinULC4PdhWlescAZCZmoonBQUoxBB1B8HXuWZbHwClp
pkF1akLmEpdLlPb4DGN13Ve7yVWUfUiVsSYFO/MFbQj6FKTmv1zv31vsH+id7MH/fzu/NUezMgxx
PCfleUAl0h6b+hK1O8wPEnOvIWN1MghdmRTrkgRIj2lKoHED72a/pxKGTa0IJW9d4p9AgyTRBrRB
bSv0KHhtYXCRZ0kKieWMK4RLdNOOiumXcNyfagmZCWaqArS0Hot/LweGvuaCmrXFuYFthfjYlTOu
byTHsw+HvMIT/75h2k83TNaMdUYyHB2JvH9/oDYOzPgqy+KM2B559GRhcwCr5fxM4ytDRtRVwSMN
+U0SEb9QqbGTjbkr98/DKowxaKfIXomR2eGtVgBp0vaooJcuqOob2jx4AklF8KReLHG+bQnXS2Ya
IjIhpPaw5kZnDG+U0LbU6BOkWUGxBr1FhkT7FrJN5Z/L6KHTKCiYc9JF1vB41PMCr8NcPhL4yRyq
2xkIQRuu5cqP+N+/78+PzwMlpKyQJWlZxrfnUSzBMAukLJ1LAh+yz3UAg0beqnxfhYvbRDsR6vXf
n/j30fw/K1hmtodmiaJokgz+9wMJu7oyMykpzgqxM8ZTUPGmTTCQBoqf3b8/6qcIKUuhKMGEpoD6
qd/f7mypy76uinO7194b4XUybommE6iRSfUzsNyAPN1W2jNNB5fBgIBfPv+HxWdpus7EPIn/kJb6
93e1FHPJ87rLz1KkYcwhilIz7EWGmogfYaqm8WRFz7XcnFsEEUxaWjRvyankGKZd/VKG/mTLszQ4
O1JDaTiYTPH3tbTJHC5py7UIUoT0gTOlOI/pNk8/MWxVWwn19+TXdNIVs65a0/vlVvzw2C2mPWPL
I5OKkc/f3kO9nRcdKXp+ZvjirF2y1SZvoXXJIAezDpNtEdHsNB6BX6dF1J6y/DR1GeNGLn3TO3Lr
GFZ7+fc1KT/UOBYLUpdNFasty+TvW5JlQTRpeZifWRrZKN730D68eWYevjIWACuDM8nmtjOvB+O9
gd6uvInZLL38VCUd6m2oIFatEqquIlbHAq1uWcnYAVIw2crRZJSlXXIjSID4r4yY2EP1/PsLyOsz
+3a4MoRKYZiMYrDItG9lLt6BaSFRK6OpYfgS47ioVW10lJjfWh0aiSCG+ko4BZf4aF0xA/0LHUYN
OID/FFTG2kbUG/++JOmn56ybsMKwwyC93+tGM9IqLehkimjlgyU+EKNfoctIo1MUfszoAqTRvFJ6
BO8kaWTLlt2A1tZ4Z+ggvEZGBvi/L8j84YRnZhExxRhCQW7/cAPvr7dxEbb/97+k/6NMkjpb05St
SV1NCHRxl2kuMJsho5HxY/iIyg7Rc6aIhmlhfaHaaggyGEKIINPcCKvLBqgEnSTyGTvESybbTQGw
cdRKXwa7JumQ0WaLU1FWtf6YeZV4FQH/qSg5dyYSBwvZhNeHB5RDM9ZnzdE1l++qa7saKIaf7Hx5
8MiUiPM1TUH6OtVvKgLZt/mcfs174z2rPBRxQIdCh4WLI1pQHBF1iOqRhQUrzIDmCM0n0eDCLzuY
vO7/f68wgvaZ+cB/TcXQtW/nQ5QtklwvMY+zjzw96Rydtk4KDW/1jI3LbghPknXWDMwr5oURgmN3
qxEUF4sXmUCMoSn9MnrQg+DG1FLu6yfNsN/gPhlhXf/9oCVpfV2/X6uk0KsgSRCV/8gWX1IFX1U3
p2e1pWHRD9HQvURke4ngbz2BtWGW3xYfkpFcZRqhChG6yQhvZc3yFErRZvwruRUUnDNKbiYrx8Kp
gyYt+lWyzY/HDAMmfdSA3Gxi5kQwN3n9FSG+Fyk6JU/eKPi54IeCPwAt6dULRUSJHSVXZfdTyiES
uytSuSYTFy0fyWaNuvAyyREeEslbGODMeFlkipr8MluRrxaa1yfbCV/OIGHtkoObIH7R34UwsnvY
knWzHHDmmelrzzSp2Jjg4sJDRORWPNxVe6q6CNXnOpR4hl/koUSpeaMucHwqWVoKxXYlYoUMr4sY
o+18Zp4AIlIibk3KWnlWt6rFHPUZaZ7c7BIuXEADHIbrwCQ4Vnw5CyIcNJNNczUEsltGsj/jEJYz
VILkITbHldmFRJqj/EY3x18G8f0Q7oDaQ+Exr0nysqR/O1uZRdFCdQ7pebqOfYVAw02N43zDV+WV
7VXSejIykm4mgDWSNd7yLamxT8NtdUpIGGlv1nZLfGsfE2Cpj/INerX5NNbxP3bzG3f048KUqXZF
RbcIuVO/vUTipGVRlzXZudQPtXLIIFUZEMVj0UhI3U3KUzyFm8R4HEuAalTp/34x5P/cASWRnHbF
WmtuDSTq72POsqpoliY1RVd5bKfhQDxADPZZkRpFw7w6PAUiD2YRRkvfWfIlG98YQz8qOsJwWgoo
0xYzaLcrEQP/OuXzB8qJLHWD1hAxkcwe8+3mNF2uCFQOQIhrPgdRm2a+C/VDm4GHqRBnePGpvWWr
dkj3NtY0MRZy8oGvpKre/n2npP8sCLgW4kKoThkrwgSPv+/UOPWGJQVycq6JcWeuxqrBWSxPbcjC
wbsmIj4dDuZvE9D+ND3fNi6V/ZUcEMukQ/leEi9tMLdZ1CZnKsQImy7n/Q3ZU5ayC5meMtupeBVG
07EhkwM2X8ndOphvJlpOqbsxGOFepJpT4WLSVNlP+tlWrPt1wKcsVwDJ1SXK+4c6CrfpH0Odgd++
wHQbVTXzHng7f4tf+KEEkDS4O02TGRckMyrz77to5JlqxumUML3mLg6RiZbXOgL3mMhj4tE7ODfU
UgzhCdZOM1+u1PnQygMK6GeZBAQDLO6Xx7o+tm/3VyNSUVVEHq8sit+2ijhZ8qhQg+hMGmoknqg+
1sNJ1Zebotxp1qUzvirul9XermNiqtraxtOpoDGVIvxm0kOvVr9oR80fzlWyTiVDkxVzlY9+W/WS
MbdmYRjCDX6lwdqGJgz+AdotLdB6bop3q7wyOceQUR+qMzxHR5rwDZJdfP09gc0gOZID1xz2t3N1
A7VIVPdiMQhsMz9UwZZIo/3kNNcWEhHotH39xOyLI1u4T6LvXgUxixz9Tr40vnBLvjBT0O47DHHG
VkbL5Fbn9+j6fTqvpjEo0GbXmtvsNYflI9QWK2yxDXOkRquHCF/7GB3o4zMyxiYnu8WG/tvT+88W
lbtEpL5CpAi3TP7WxAVNkZn41TUeFhLO7lgrFzgCV9Iayimc6gRyhPmO2QtVzywMJcTCRVYNlKLg
yvrt2EVepnu/iiD1b7W3JSqmifSR7QLRIXD3t4Ymm9uI05BjkgHy8AkrKBpv3t6kDf5W4MzCuX5r
N5dl8/nJ2Cb7M+QfUH9uPi37Udzcn06v+y906sCf+eZcgBLGTrS5S70ICuL4HGzuC/sB9s7lZ+fN
18cvb8SfJf+/XonvV/+9c9BUK600dVK3Tzsqnk3qXiYuvN28Jc6tuRs2n8J/c3ZmTY0zwZr+RYrQ
Zsm61Wp5AcwONw66AVmS5UW79evnSXPOdH9uBkdMuKGNF1WpKvfKfNO7vbkhfOF+3N5+fOTefOtG
O693uQl+fXzcgl/m3az9W1KXfMX7WPnyRu++MV2qw93H5ftd4n86/pLn71m08og38vP+/g6olDdr
3Nn7Y+nzv7zwSJM9L/GXn0u+7S4f1u7RXTYXFOG5nP3npkVR/uUKlKRM2V3fcdO2S+Mx9oucNe/g
vhIrlice0AWe5t4iCiIQ/Nyp7gdvnN26zEcCudzJz/tgnkmmf2YkJu1fM8rMwdgeDmwDiWjuq89E
rsFvdMFjd38JFf1+2ro30g8ydW/2wcfN00spk/l8eHho3Efbvd65zywwfyb+hbmdWy3/zO2M70y1
TIehZm6b+X5Owdn1CLC+2Ka+dfYO/Ib6+vNaXBzvTCS2VrXdNbI7FTicpMF74xuAHUEj/j0ugObj
pOVyusuZwv/nHs+CIka1L467kjFl/X/JMgPQyuOWWokTuWchWGyQCIVOfuvb7jiiRs3lBAPGJaMi
olNyIK9QbcFXf43c95G76P1X+QZAYj6UZrs9OtyBtMjwCZ5VT/V4+xVEKjd3nwkaIAFUz3bNKXWf
PAhPer+uORh3t+4cEevP53TYnINZHBXxy+C9kCfizsfu79p9etm6HOLz8/IEppf7AgwkJxe8CbtC
KqX31ge8eKV5mvdyxfW2p0+rIVqAgwXQSmC3aep/fjbuHb0TroRbybbgIbP7eYcdoZifhM6ZHh7G
raLoWyhqJsvzi+JhBKY8fd65R6+QxSjcR7Kp3Xd5xto9ki1yYjwSQU6rTGtt/14JWrmTOZxBDStC
h5J7V7+b32zdp6eDfwPTbNzoN1V0LuVV3hU8o7rT0pvCJKdtHtgrEbxwTu5/brz3x+Xd5883+/9g
bcvQTZrA4UOfCZuNqZADaUNa1Bi7YM25FFEF99e/PhCVg+ve3IOMxau9e3MDGEXwRiWhV7p3nCiE
n59sytp9T/yN92i4j4/v78tLgXjrzCv4H9L/M78z0TMq0rLPczbjUfXIvHB/3R+8wru/BUfBRXOx
zHIqJytVBNv4lQxu7yT/b16oMmRd34BM8KjGpgURj42HuEaYf1Jshw4D8dL/vOOerh4uinFstm/p
6M/UzySTVjsrdVixtHJ6mNwKY4FmBpNRK+s+Q0zCdFhJ/CWMFb4CMMEnYbpRqJ8+/CzflYdwbu8D
DRRSw+k/D2EfIoTls/Bp8Dz4GGMxmW68JEwrlxFCTG+FeCnaYLFkmW5RlS8ECFkN2O70q30cgpcr
mO/FiUh792BKitJjeWXlvrhXlvsET9Iox31iKUv3hd9XL33QB6erULwHMcP1lGzxVC4zfXnTQyV6
uNp6P9Oq8T1j/lnQM9HbZOXhmIg1QIEvKV2mEyToP4CM6FFHUWrvlZRRcLdk0Y04Bi4wYjg6KiNC
TtvWHz04EQESmnesmS5fsTwq1EjwUaZ6SIvIbeb/PF/nLMj4D+2eie3qqDatXjBfABv8V9GYSOno
S3wLxRJW9rPwnspzOA8sKl6Qj8hDc+9F5uTu8vMdUfP869fGJzTj2lc5v6OPj3Ym8uTj9u3oAroa
YXydiJnK9Ygfj3Qo7wFpWQipP8CuefhAXp2Yb0vY9hO0RvfuocCY23qXZIrzPc86tkUmy2hMs6n/
mguOuUstwuHIFHSF6I0aysRwOHrCnyicX3Du133+GhCw3u3H7whwG/dWTE/h5utfHDG49182aoXB
dwxeQcPF+kHlgfgRQqYvV2gNiPGh9h44X0YSff3O3Ie3B3iaY2gWI/WXit8hQu2b9/cLtsf3DP7n
Ps9kp9XskqGnu3FE+XQ5docJMLAbQR0l9etnUhp9T/p/hjoTg+vDoGQqKU4Ryoe8elFFwtryu3Bf
bXcGyrN/MhF37gIh4Li/1n50M7dcdK9w5sZ9ApHj6UnWTVibBWLBSMj0Li3KpanK+38Zi/pQtEWq
1BQQeYZbBdk8veoCyazQfBBqeKw9PQB/Z6b5Kv9XXrPYTSkp4BmF4742CbVZ5q/DLEyCNXkTKx+A
do8iTB+QDBeAKF/zjvhwyLGrFRLL4EF+5y2gQ17i0WXJozX7denVnu7qLkEkon+JT9NuF7i+uOa5
4lM7HK6CS8qKBghiG/xrO/zffToPKuzXhpWPDGS+udDuqDH1Oq/kt7XovDYsfc48Ftr1cE1Ox7wK
5D0w7YIsBm3QAwjVH/lkgvJKFdS+zbzJV/XlW9SV8z9BT6+a7n0D/AG5Qhu2oX1XBe1zcgVUZpS8
Db/NqA1lPJB2wpqRn0cMpkekEl4nODJgdJ4uSUrq3f6ZM99r8u559RBw8enqg9ZoMbXhfJ4F88pn
fSmD6EuObB5rvw8pw4qa0tUjM+pDmaX0BpK32nAdU/ccrWhEQEOFKYDywehaPtGirAApZe07Dxzl
OIs3MShn/PRcug+Tt/SNZplhE2DDxwzBDxiVdz3zr3itYcpY259ktC8RJCDbnh4tF5XH8LxlKIae
2nfH6egauDO+VAXa7018ZEC5YPW5n9dohO18w7LL92n4HY4X6xjc1nnnyULVfhNseRf8lkAs4SZY
vcrK0aJt8bUhX+/Z15yJMF1ZaAAIGbnhimw4f2exRVEpjR7pP9BRVRquXjeshkx1+C2rs8cDD9Yx
m8cSyUjq1IrMKeXkvsWN0k9lOoRWhPn+OHB10iunxNV5z1q2fnIlc5QF1KflvGNJZRayUHI3oBiG
xm9ZtD48PGr83/LpIQRhn+vICDJeh5EEN/J5c6rTIcCK6MfBtayoncs7RzjV5irmdBwN4YoiAnMq
K0duObPqAnEv9jG1qFcLLZRHPafYLSRpICRPg6FATws7hrGfs5vmUT56DJIJ6aH3bTwK04nitrEI
ATKXQxpfDMgAqvzCZJJMjFDzNyFg6P6WVw+Pi2MwnpJ9FdDQLEomHAXeAt8e0HOLKw3zwaegmowq
8qFdWm3zKd3jdV+Dl+pYZVQgAWjIRtk/f5tAWchgyUTSvLKbI7cy+GUs/++uav6X642n5I8FVExw
P2RugZUfZjdl3Ps9w5X3q4jzsziZ9H5xlV/J60ZYXNGjL97H9jO3zyf60/r0/ooVBTzpWfZFC/XP
VfQ16NeS9Awj91zGJVNtuTrfu89v6cLAK9YnkPZEbDjCi81PLWznPet/DMSRUz2CXawO1S9y4XYu
K8Q038efdWwAw85ib25Iy4xXU4MFH4UU9oWHWzqJcft2CDIzS7K9WU3lb53F66Lxo7yr+didvEJm
UQCq4JRP+Tk/XaT5+3D9m1xQ8ujWnvymBwf1hy4CPRjiLjLmZL3zoRG7QRfbcDc9ItQBXQ7t2dZ3
nowZ/TAmuyWdqB4O0SECJCEaJsMEPDyfAmy/iihOuqbym3DN0viFOxtoE44g/CZqosNytySjOpC5
8OHQmFRRDqaZXEibJFPRGV+fJKeexzADATSQQTggxcDKfFEkdFPmfypSwypqOWlbFK/5VBQOxUz8
dBHQXZyX8iAWSeIXw3FfDAWKYlBFKX8DZwwE5gPX9PPpMNvhevPGNF3m00MEhMaSwgvGl3GHCXWs
kRKQNx/SFQDtJnPHdYnk3oD/4CiIKxoTJgTRp1wg87fX+ZT14hLgB0SiAYdZEsj05TMMwXqSCsVt
y3y0iajMDVvU4LJtWUXWkWIkUh35tDYD98gfzWTZZJwqohlYsA/JUpRPMoYsZBoYsyzUJuUdV+b6
ooZtshaBMIxxBKMNn5dcypzX+PwTn32qFsNMlphPMptURua53Lrc+PgxD/pJcZorawaJm4HMHbNO
LlExVZmKTEkmxk2f1tyYCVXRXRgW3iMDxBZIpqRc8tVikS6LRTtxrtLF2qdY0t/PyokT0HtjUk7I
JfZ2ceW3Hsd8iyZ0FpVf+VrQhJxaB3RQnFc+KY/Yl3lMw29XDTu/C0HTjNSQvMbwMCfMgNmgkB+Z
3uxiPZQHqFxowJPCDXYB5+IoctKMokNAyyY0TBYDt+KBaBpmURI6PsAIKGjjGjBeVw9VHnT+8Wmq
jBmC6RIeyYhkTr6YL0Mg+ZHg0wSA0gVgUXAdMh795I4zo4DDm+tNlKF91xFXCykYILlTCw6+EVHY
4JOHFFCr56fcF2XHXLv3uPKEAmPMItWnHmQi4+bhhmgm+ZNoqzGm0Mgbo+UJioeYJZPygUbrXIk+
pBElqIHCahyZXeXrYcco9HAIqC4ArsX0bUYxWbkceiYG768CMVFGPgXKzNz2i5kyN1yxIGgz6tFr
Et1ThuuAOyR3E8DwoPMbv3bl7lV2RQ0BqYQvk0CImyMF5kG26FSdrMn0lGsCg+Bx9cCOwWLCoNtH
2PAT+p5MDwE11kEWvoL/g+oFEYpNkgfZ0UygmMnf6tXXxonlBRDayZghUSHUvN89e1DgrGqeHXGH
QRnI80NcBzaBq9MacK8q9w8eET4UAJJkv5JuiSlGAUB0xKqlag59qUecZmEpYW5BHzLsIcDijdfR
cuOlfsFolc+qOfhYqqvw/cwDxI9YSUJAiwLSCVAyPphkscbO2VHHyuRe9Jt6G+g3ZTZ5fPA5pA7A
rADSBlA2gYnxG0zbfVSwvorfPI1hPJg0oA6S29/9Ij2WMTr3MwmrSUZK7TbgaI7ZUGEC6bGlLDWk
5OX+yCP6RFUs5jPNoDGTudG3q8RbUpbudZN9lLFz41AygIUblFiSi51oIFmYPq2LnNe2uFfbiD7S
UDk4obNt5LwIhUkqtjKn1iYswtwHMoPfZARzL+2iXtIDmcE7pqdwDWYMJdKVKFjNak/2AQw+l10/
0V/rWfPNjIKDaCEaHF3CqsqC7OLBu5L8Y6rmuEZ6rQAWlYQd7bUU/k58zvZPti4VvHByG6YkPKfw
q8ymjNbTkwNwtV6mIe5ABK3J51xSVKIxVChcLbPehQl5zIzBDmdCAUEJV8o7m8Ak9zmbnPg6psc5
7ocObztRG+g+yZghKa7YiWJ7DSerzER6rK5WngX/wBWMKTMleRKuFJ46yRCungWU0Xh6CCpYCFx2
RLbORIkV9kjGx62BHsHh9Oj3EuU8pzsrr5Lz7QtN05g+YqO5SrngHaKmILVyP46/4UceCZIBVGqf
Wt0JOOSTnPAqhS1hzz7Y7AYHdNNjWMS0oCfMQwEwVCoPw8smNVncqm+F9Kr1qmsKoqBneJ0rd7Ms
6p5k5WT9toRd6C3GZ0mH9mm8Dv1a14BWBXkI1sokC6jkYm3VefuY38i1DfmcbwQjuJFM9UhCyUL/
1IkhAXECJw7bTmwq2kXII/6uZyKbHM/CQUwW5g3dc5AmY5/fNxwgekWoc28iUckmZ4abCDReXhEq
2DzIHmbBVC4JbilfKiJaCcH2iDlE6I4LAx5GhAYTA0EF1hWCkni759wmU3BKbxPAP0UJKVEfmCIA
UCAODCVs7ATgPExTD6MjLBDWdXAjvMCsGQrkN+6ExmlBPmfeIBMwdjsDLJ1tLNi8FNLbQwgFigmE
iymofyw/70NaoFTDUDYky+Yi2m1/mSGNwfgL0pCzH9aXWprJDtqquTWyY73jkw4dZNM9Mgfa9XPE
Qblgp5ZCVSnDpb68Ls8U1iSLgG+CMuF/tBCUgRwEDgYNt0YisI/sG8WpseWv7kyfXIwgj0jM9mgN
xo2AronLLlIdDFe0IXAG3BxmXri5Jqk4kiUbRazB3A4o1fSLOPWseMzSKw/AWSFJZIeQIlCUOUH2
QuGyh6CMQ416yDEqcpCFYi+r63UAdYciU2XRkDIT6hAIDgxsAHh0RIpkUzSei46v0SUFVDuitw+Y
fd4Rmh+g4X2k++uJEo2gfCol44YIKKV0Eeg99ya0TlUDm9BBn6JrwVcNqzlYF2y7SAcqIN5HnjmR
1SMfD91Q4jHhCxJgANVqJlqN5kYx3YnZYLLVQwUiq1hB1gxaqNGKekjBINdDjvAJOfAQLsNSQVsK
/x3jB+4YHKGZ7J1QrkjNPKQNMvfusBZIEqSarNVpHoxGVHCmEh00kVEgRLJ3yODIEAkCPyJpI7QO
9yR3CkgIKyZ6WmiTJk+ntTZDZcG9QwOiCce/kStBEduwhe39Bl0CGQzo2bTC/LKjQ2xHdAHh42gc
HkCs+ftHulzxrkjsCqbuMGIQUFwA7DvMsjwW9SbGWxcCQ8piVC9NWKEKi5hlWh5iZ6pgBHEGxCax
waHcDEV7J5NidwM0LYqCZj74Hpx/UY8vRqWNPVrfaT6wvxgLpF5h+q8wHB3hXowZ9XkF4pfCbGUZ
ZB4mBqnGzxrTRAiHalX4cBCDDQNEweA4kFaLAxIWwXEBiBHPU0wnsXjxesICK9fwqdjCgFVcG9tb
Nrhh83quBNlimMm1hCFFJMoGYCJyFxK/kvsm783HJJ5ucQ9E3tAdhq3oERcQiifWOOi3nGD3kE/L
1sEqCHsMBQixC1tYqkTTc4aPfU93FvGxputw5edRPRH2BLzSszGd5ZqsN7OijtPDIcIrgGWRUsK8
hQcj8vkaKdZhxA7ejlO98cnBIibHM/pj4cbgZE1a1L7JK2vcdpA/GNPwJcQnchKznoJa8V9Ye2ZB
cQy+hjhBxmRg7dbh2B8m1SJDgBtYJuQuykpDdOD9xpiJvoLURHJGVOi5SiTxP4rLoDCZvdwLLbhx
I8TJxXOE2hzGRRAxfwuqEKkOzbHuZDlzn2B/B0k8glLMOwtRQ3EqhquYSnSsQRSSEwubUqqLkYpK
Q8kLZWC0ssKY2uyP+Dcr9oIdxHxU2YMeFsS+8lB4COCS6x0xRkSdnkyqUCQ0KDr+S4ZMNrE/gOiO
9pHobGQXtVgQvAh8bIUa/qK3TqCj6bNIHgqydr8Q/SySmdoptCVk49aPIJLCRARDQyGO/pNwaEB3
EmQi/cy4isZvtDTcLvqXB5JNAqQjJFc2A3MN8vviaSFw4ewj86GDCAFkiXtxVhKJt8BiPNN6ma1g
rnwKIORgeES6ujISucZIpWyCVH5TffuTqhx/xGKBUwnjHrFvMdEeYKcIJFzYO7lPY9k6YTaEBgQL
OgCbfcS/wfdj29qJLbJwAixjCLYo8Y+BkAKl+hALPR9wdMUlttlYB1IlYjyBxMJeqtg5CsLFNuBy
oBaCPYZChyBF6CE6RZQb0SpuPQMuEK855NCF64oXL879/g63+JpWfSdHeQODm8SnddjZmMgnxKWW
KIS4/6LXsEWZi3irexxnThtxxjV/TDQlwTzViJmpEmjyCEgRySIEiMcEujonGOK3gIcGE6zQd/ik
EPFB/LWTpyG2kch08RKpWyejRp3r6BeBfxcPwWJc6iDkJvD59rAAqKpi7Yn28ClChFK2aGfxGmgm
cWX5+o34hnZE6zSuU6BPxd+RXRABnOJ3iGRf3zpRjU6T8LoN2UugfXWNveY38/QGTxbRJa/2CMtD
vHKLd6BfYkN0GQZKHlKeir1BoUFIeB0LWSzn8a0TOzdJiHUB3a+5LxAOr3NmWUNbO5hPRu7mBxQI
MTa0z0lFoP9sRE/t/rY9/TqZCzeL7BDJQnNMY64HzmkFGwITpFThtUmQZHsKIpEJzQ4RtFns2UMc
BT55imrdg2eEWCKIgbCWAEd7IwKL0N+jSvTLCNVAwoL0xBEB5kpIJfNTXtNlPwnE5IuEk0SMNIQA
kLuErRCUEaIwUIIUMdX52S1G283uvuTeqLkT54SdVLCqsMsRo+VUg9NkBUWgkDzIN78OOHqErSQm
AfmBWCSIFq5vyO/3aC5BEJIAKBE/nTiIhPokegvWLHe5WzjQDjnh8JOoWfHaj3jtHZwjXAT3vEj8
S9aGYCaRZImxjmbCL7jKUKUcNpTw+zjSiBzLwTJlGKup/tbHBku3h0kIqoWHZcqicWY5Be32gaid
LA4OJyEGboAQ14POFg4Qy8DNIZlx8jCUwhJxQF/eaAfB0L1gkrDNeghR++bJgOsQHkhHjArAf4PN
rRkaCDH6tiAUCdog83f3KqIB3I8pDvE19oVHVIktFEMXQGPSFcYnRhtHiC2WrSYES1sKgrMEJ9Ge
qSypBJf4ydCL4AazqbAyGwskHZqrxsEUshOZfoiPCDWVhdTYOEpYMStxmbz9LF1QF/EV/uCKiDM0
Kd1M/NGt6FL+wjsgWugBiRBt4zWBK7QEdsgKcSBWg4QfbTaPID3xZV0i39gYJ82GPYKAJDpGIwr0
mtyh5I1wrcfklq2aiyDZE+uWuF9DOJ5DDYjVhDi2vk4wH6hSCKx/Eyeb56L3IXPIHtJREU9bISp8
ECKtBCmEuGw+I2dqkO+cyB0xbjkUINRPboGE/BGICAfO19wlrU3dVZy49+QEJkGsI9BC/sTQZ3UP
IsY4VhBS4tDCs6ZbDltWuLI4DNAOaKCsuBDjAf0pVCGmpoTevn56RIk2RTRRh/ylBMSmqQjF0UiI
Q/J4xJn8gCYbAiuFgkT9iOksigkz1k+eLVxRAli4uLw6b6/oQ3GLOwldiepC9fl9VPJ5VCbmtKjP
LGgRWDvpUCdROTZ5phOhEp3Z4Xdgx0OEdH/iy/SIQn2IlhTDc3fSv+Qso8eLO9Hh4ilRCQpmOI6J
ig1ACAH3KLlenYIRybUEyeR8cb34CpFlke1Xk8OTrJAEEhx/dLPCqVphvINaz99ig3y5qDgLVxJa
BMiHAJ5xI6EB+ZvfhMUOk4KrVBPtRQmVOejNpOERuRBjhh6L8jX5aAASKs/k73UkRo7EFmr+F3m8
OkXXaM30Ysfm7WEmsTbzChTxaBRXkw0WClkC3Ijc72ZKDISIkzxoU0r8RuwV4BDraL8scGmrOwJS
WOYFRoIEpUhIR9hvpmUECI4sKQqN3cAqYtmwiVAMTIY8jWA3u5SDa3+fJ/fn9FUO7H//KaIqD/26
Ng6cks8ADCSNIA3uSZuQ1APJgqHOzL0llcn/xdGOexuRe/ZE/m1IDsIpYfTjg8yst4dTYozqvpFS
eUpeLNy7vffw9vH0Vkaf7yRakKX1+flJjO1iuuul+Z8l6yoAfpbrhqPzkhCohJzlEFaCV3Joi9Dm
yI+DWaQACUBwM8dD98LteC6T0VwMiy22ebMQQwnAatxLPIdQLP71VQ83Ah2PMSYuuRgy4mVwRnAt
/sb6WqRcj5mBxIXphEUkKAM6mNdH8vyLk/poKk+FBsQqlVgC8T38zIRIVcLGCqlmRLjk2c8pEKCX
/edsfSzVcY5mgGxm67ZGdehZYkFX7Jt8Uxf53MxopaCvaNDh7O71vNvRHRpUplKaP5A4pS1VIzoe
X9uO8y5zPMn0z0ojiP9sNUm8rclazZ8q24j3Izq/KLRSGMYzvevDVWeFG4fsiqycVF20sdZAk9yo
7WedNqBfXiXV4qgYjwqomUlHNLmNcnNzbXUU5B6Tz20agZKd7z/BRw2aNZ4t8OSb5FbXokZfFiAi
NmTLazvcQ/Mqad60nBmYn3sq3nOzmWn50RtJtWnXU7p/nNgaRpq1tOppsj+4SoZpYdihY05T52E0
cCTcALVufWj0b7A3dtg2TtgesakcREpBn6xolWEn9mx6i8JuLPDhieJS4DCMAPbXP49FP19py3bN
GR8wLIZG813ud0s4BGSL4qCGmxx/nmRam24qm+6hqRd6otJokNCPhWBROHRmsXjZaIB6aw+tr9G+
VlmrCxNkLHpYxkVWTY0KBD2gqjKLnA3gZLIB33+ofq0aDC12bFeuQ+vedmYDd5LvF+C5ppUS1cZD
k15VCSiaCqd8vHfUGtqxl9MVwAtgieRaSdf3pWUuexpyFbctLRrz7qXIiQLSL76crJrPtfaoFuZk
lL2NIWKzn6xS3jX4fsPpQreUuXSgcGmpusgdw2+T9jq10mgPVqxzICxU05YgGtc0QFKeMuWpKhZ5
f7sFabUwF07ylg+/NB3AgjwwG8ffDVQ+ShpQ9jgulxmdXKpadc1uSooQXe7o+L0rHldNErU55fdr
C6QwWjusbTrOvDrt5nZsTzQNQGqqAfW7BuAztSNbnzJKdXy1edibNtCWWEssrw48mLmmDQkl0Wb6
2BVdWLXbcJcXN6vjYdoBEVL0uKwWBVwWEHjFKEr4LBOz27G/MS3fVj5MnYxfcCwq40HZVY/bnvMK
B3evAfW3Vml8Zk4TnYpOh3449bKyFtstCYGd9eoAMpw4L0fcTlChxw0gYBwpZO21oh68OgVGGqzR
NUBobFSalGAsGddpv30dWPRaWVDQA1Lvom+X6ib3acFY466PrpRhMqZ2w1EJ8nME1Vxp6qc6WlQb
8vgayjNteiOM6IprTaxVbKw4nbM4216DuEclWkUa9gayBXp0UzSTTbnUN8qvGnAIW1Un9mgd/CyL
tP+m+fwris4yEbW0ttqyNYv5aI+PsX7rtNcaSE0AspScznyLpov2e5qoQWBsWEr0lMI/JMkO1IKf
p/LfHMP/nQnF1WTwClrlWa6dWgP5uN1W4KXh/qcBhC7cBlceV8mFfMZLQ52luxVaNdKS8S6b7zbT
7WFKBbLlPKzwRHcXqrP1/+rBf2/qLNvN7rZlv03KfA4y09omkTwP1IweGtD7OBxb5Ut9PMyVcT3X
6ECw1xYdmKwwhWY/pkN6ZdRE2in8ocg7oTn7pQre/2b9/e/kHNsADg2QAO1scoXSrcfbpi7mFbkO
dClCHGS2COoNz1bthXQ6/Xut92e4M1LLlLbbJ+oun+8dEHLJKaqCu5QEzyEenlftbW8vwI7sQRGk
84Wfo8xJcxgF9RDYlOGZtJdD8oPgHo2U6GfKO6WG/8l1+5+FACGFNXCon1PP9HFj25QlUJo8t2sa
Esb1XYWDMUj/udS6Za/Ws+wSlMB/i6z+Z0hqQ8eGJvAyqpDoXwYeSZDOqFS38J32OBaIb/Nxx3gO
PcAP5WK7j1DTF+7yW6ofgcrrAAnhfFklfw25avP9tjQqrA41chBp/X7abI5vKfCtewwFtBS9F+uS
VisYWmk71eidCiZWb3yW2a8yvQSt863kAR0OjFcLXJfxORNuGoRKl+/mCmDY1Qf8blkfqflw4a7/
m8L7Pwv91zBne7u1jToHSjyfI0uxphSACDXaUcOFmCBV+lYfOStArxXN588jf7vDfw18Ru7OkU0A
8IKwc/55AKDK9Hfbubp5M38X5B50F2j4W17+azRhvr82d+8c9tbaNFJZTbNfjOylzkl2umis101/
YayTKP6HX/4aTLb2r8GOeVEfm2Oazws6AiPSbBX8ppAONqXtD48DAPSXiMW4dH9n/GLutD0F36t8
vsMcKY73GxoCASEOHh9JCSNM+fbo6iXJ2D0xniN5wZxF20hZ0BP2dHs6jOmlBzLqADrpatdg5gIb
dtz4IEDsHEK9XT7vDwYofcE4f6bPiK+uifYf3zOq9+n1VSUPgxGNjY5enfcaUCUW1/qZXC7doLz/
15o2NAFWt0m9mffkC9SLLBl7WvtZcHpAuX+Tzn8e7eIWnjloFP1WWpU6uWjbtH5Uaek1AgoxXWR5
4Nz05sy+RDXfip8/ROOcaRt9be7qY61n1xsggZtrQzDIAN0O19qFWt8zoM9/WN45I8/86NSrtXGk
PYtN9xHcQ91uPumebRj0yVUHsB13dLIEXiTJbgz9y7oFLTFtSf5cH6e7hlBORnQ/e8T6sBUgyw+E
v8S1ITnF+kBHr1PcwlZ3L2yKiIQf+OpUhvEXDZimVubVkJCa/LoFLQLQ1tJrPoqPkRCyS0NRkMrz
5w2JVPtLQ8vq/zT0Gfk5uVke1d0xmx/VBaPq6+nBxp/rI9PE06rov5hEZbc4jqYb+2K9+LdWkgW0
BIgNoHael27pqrOpB2WDZWC/HTLymKrltlhuB9xgbXl0qF8tluzGz6v9PT0Cs4rl7JjGOey1sW+d
Wmmhx5YkZXKByKq3JuUGHPQL1qaQ279L+2egM9FcbdVdNh4OaCCyU1KK4Ijh0bmaTpP/HzdkY0yM
gTLRtBOi+l/Uk69W6d6sRul820Q66DrraUlx/XqpHi7If/3bpftrpHOduq8Mq+ysnHT1vtjeNOnU
skc4m7D0ulkmq/lAJf24O0Qm3XqL4Rl8FrpHEVLWbP+4J7AzInBYvVpECexUjY86x/DAYa84GMe/
NyyCBwd85Zuf1+dbCQswnWECyeXgY/xXwmapZXVWZtPzfBsB6U07XJVIfyEN5I8X4be+5ScAcG1s
O3pSnWTUX5tRAuplqqqRz/VVsKdmgW6VjxqnRtuptfFG9Fjb067Upx/Gz/eofytC/oxrnHlRtVJp
9T7d5/NVQpJNmT4YBxJ6wNcyKPFt5uN65auNNqm7qAMkqSosfwQEbnV4tZzPpgetcKRP+qMNSJMe
2KNiahrlw2CZtEVc5N3Hz5P9VgnpqjYiEAb2B4Gw/+7Ioc87y9TXxXz9fkiKGTbZLrVp8/FgbKLR
hhwzPGL6d14Y1fyOIYH9cABlA5zYOF+jNlcSLAl7M9cGi0o74hNrzkC1Kw3o6gZazFvCZ/Qf3xnk
Mve7KU0/JofWnJX0x+U9d0+cpAUDKtdJvu1pLVvd98PTavSsYEsqLenig3co0plTOG5mkM2x2Xma
+ubUQFyPgDohKQyNa35UdDLMCHqsPbV+zUCicJJXUBX9/WFKsKWxyOffvXXF8AEedJB0k3VFn4jm
NS+fqgF8fIJ8GTj4yGatAPL54XCw3X23yFPVK7av292bWe99GDJU9sfIrBatWUZWszQdgL+IptVT
px0me4N4HCqfELqmyshp2qD9dpGmPwwglBMMGBHnsB0q7GiWa8OfgEa4XR2pRCq3m+lxTDReWwzC
1l1k74/0iiD0Vjf3hPto4sPpIFEcpecAxeYaNLZJyzTuCk7KKyB5xmRWFY0/VvrlPiV/h7Dn0JKz
Vc02QDkdbJqBgrTfdnOnfR3vSZNkjxygagyFZLp6swDTvCuvxYjPaMuuAcedwWsHY09TgP1ib+lx
XiwNbTlOOEpWrtj7KN3FzqBG2oHzGXX/tN428SZtQ82+7pVxe4Havo0A/E1sZ26OUa81CyDLVOy6
/YqYSpt4rUoyK0Egk5VUAT8YHzx9pcxSlRDueBz11nQNUDbLOdrXN3pKVQjQ/9iBwDLFPzPDGVbR
l60EEBAwyPpIBVD6bHrOuLcq8Ch3c7PV6YHgNeNgMDgGpfq0BSlLr3tP3RzDcUZ3+mmKLbCxSb3V
XvvNZpKSdE9UrqANS2Yhu0GOXR20C3bxt5a/NbYEvxJoG8cUZfSXJNXy7bbJaySaXTAO9rzSC9qX
Dcrnq6NLd/kiGhKU3i7eNR+JQdItXdKKjsyJDT29bVMCsAnNNYHxJ0qrQYxp+zbaHuNchTcTur5E
K5vUaeCA9cI9DI978MvM4X1N+1liinpSTMqCFIojCX+9gtI4XtiEsw4cX5tg4ZEbYL9Z5j+wguC9
V/bQERk50sSxWt2lqzsNUO/ONzPBmuWes82iHN9lxrIZrlZKSGdIg2ANmPqbKVHHCzShf2Ow/D2d
M5qwina/V7Mum1uD5Xd0Oc2cB/1IMiORKTHPYGCM0eQqGZch+OJtYrm3bZ7NjoUTVKMPc+C8dQx0
q0oRLC3ehiHuD5fc+u9kOBh5hmU5xGv+odui2YNpao6yeadOHdojDa+bvPPXCq1Xe9pUPirmIhn3
PttM66oHtK1pPqxgqiPnAD8vFyCL364X85A+NZppna2XOtqodXa0yutmqpCPALJxR+P5U9pBSsaD
HHJ3HGVxWM8BldRt0KGaNIBxvIoF9KJaSD6NFJtIsUuxkIIUyeuRQpZyItkgyL0qyoD95q/VTXa9
vqMPDp+WJL6aA+p1+JvU95hU/0gQGiQtdxRwnEIaa0qKsSR5OJyH7UmZkdRkvuw1z9s3yUMkqcMt
wuNs80pq8XIztW7XU85/SbzfSrr20+p2fGXE+ZMkZ74DlyDvk7odtdGYc+tP8mc5OtbdT13q8JsJ
h6ZxPadC725NEsSOo19qQMizV5cW1YLbeOVREcGprBKjzhZabNyT8RkdLxio39mngOv+3w0RAv9L
ZPT2oK+So1bMTX1JKJlAVzm8rmhM2l+I7548k3PbHjBT8FXHwESPtDPh1Jv7yu4OZjbX7Acte2jV
cNR/5A3NwtCTyg10p5C9uE4vCEXd+O4WQSDlH+LCMs5bO1VFU+6H1iBarkbFFmu7uLKTV4ezJEfd
B5h0tL9b1OrHGnui2k57e2qO5/t9Gme9NTtur1abqW0fnxUd7EzcYVoqaRopVWBdbcbUwoHzROPB
O9N82axRUB19DcID6TjDfXPEUoCbXPMAZtykOS7q9I3+tyltUsgYoiqYzlua29uE2sKCxEltqpYT
M7/NNu10b1LTCJjnAdDZarSJbJqlr+i21uxaX0eVjHbdizU+esw4Q9esWitK0iVGS9oo19qO06Bq
SSO5XCdt3THl/kSV/h/Szmu5bWxt01eEKuRwCmaKlERZlC2eoORtCTlnXP080P7/aQpGiTU9Jy53
q1sLWFjhC2+IotOgIqrRrKT0IsgHT0Br0nZhCAO2x6sbnbsGLYU7xdxSaCz7Ex0zRL1tjLE6wMr4
B/nRUqHFCpoLnHy3FuoNy4YUlDA5rtB5A28z2ushwFUoZw0Auncqi41YIEg+apMH6lno38dl5tqV
sCrdDaUnH+6EuSS5ULWdFr1UurnoA7rKurIssvfY3TvBoYvvWy/DH+9UvLj6U6H4iwyfGAntOP0p
ohYcWucu3zuitYryaKEkHzgfS9CRgj0WLMW7npyk8qWCtSMeYtrnxmMc7Isc32D4QgDOgj0lwHhs
MPZ3ykBZF7m1oniUy51gqLaHPVBRyKvBArFhLpoytCVstFRYfDjTYrTnwYqzNuhiarxIdxfmWxki
TUpbd627F8Ng98cXTQN25T31XbIKo4wA4o+qgQ0psZkBulpgRaNiMCCLpyoEH5b3y1IId6Ya7kF2
kgOPgetK7B7i+OR0GLXVWP6IR8d5UroDb+9U+Jrz77JGOsUxEBcEI035o1JfW4qq1K1tDnaJee9U
aStTEKxK7dFqTzfO+LkKxfV2mxzxQVDqnChVcPCqVWgt8+g+1h8b5so5uvJja57q6uP7IWc3uI6D
nmLQDzM+48qrMyxKXcnVkzA4IFGayriaH3lJT9ol/a0zbC5lNK9GmryboWR9iYYwfQFsoOgAtJug
RxkYgmN5GfNE0P44KbBFimQvYB3StdmN40yZizhwCzQJhBVZxKHn64HtDLxoZ2b9811suy/NEnOo
HbIw64cdpMnNu795rOyVLS1A6O4BfL/u9z9abBu/n/HPftf0MLckLGuoD5CTTttA2SB3YmEK4UPt
POYKREIJRwEKbxYtII2Gf4HhmWOuPA9YWfkjlm7FNMpMHGGh5Gxqoyomt9fXWYgrq058VGHHflzC
pq3Ix1W3Xss6WlTjPxebIV35YBe8jC5Gkb3kyq1nmFvoFpV05Jupk1Ac+/oMAmWDIcnD5OAQWtQb
Md7r0p2SIEl4xmd5yM+4gH8/7X8vdNSaSMItxCv1UTH164i+40rJoHKTDcUqZqFneKpvZPWd8/v7
gf4OGb8ONFlkiuE5eaoEwcE51/fmo//c3bDSm1nGjGCIfDvWsiZ9ampc7VmcFrzSNITkkFTKsjR/
WKadaQ/yKFic//YGVNXoUrTBH8GXbCF5MSo8ZdQHSViGJsGfgxtSDyayvI9rDEf/ZCpgU+ssFGdX
BzcvHVpdJAEfRSJRYHKRHitBzgz+jWxE+2sVji9hGDp/6uCUJquw8TWCZovOJLegkSJAubkdNv29
3xmDRWaR1vHxxTGivp4oT+1DqzRoIH1U/2mUQ4+nfb7h2gDFDdoSiC5shPfvP//EnGDMsr4M+lmN
uhq00ly5S4Q8PuQZ4J8fhvOgFKcyu+ujVQo2GZ900D6CfHHlF9XckRUKfnnjrJ2bWwlZVBUFUhyo
p8LETZAmYu2SWZnCYwSgzTrH+Y0h/q5yUlG7GmJ8hKu3LI1M1auKqc2qXzgTChDmwwsoM81aOdX6
xpTOfUdJUxQ8Rslc8Zf4OljrqqBUSrIwxdxxVBjVPiPYSsb2AbK63OMmWtBuu8+LG4fGTI+H19Sp
rmoKYsXa9HrsJTevjJ4bA6cJlEiO4uJIMrR7Rkzz/b1/tQ+rVfW03bd2tNmeXv7Na18NPrkxE0d2
+oEQ5gA2Twc8jxCI8atVjgpIMDiMJXCh6ALUTrvVppl9bYCD3E4IcMscM18nPKsy1exi2jSO8BgT
D+unVsOXKDmDVVqNCDBT34nGm9+F2wKDNUtG5ILKB0arG1mRV5m4q2kNSN1ZQp3fJ1wj/IpKMjCH
NHH8FfkecE+i39LEnilxIBF/9eDj3Xe1LANVrqJOcJUxJQv9X/SbHoQUepIF5z5uQnuMtDVx28vv
6M+CUiModhTMIYsnr0nvxLiD5di9BKG6pEf7Lz7neNkReIhc/Z/arVfPlhlu1TveiDzCaBMGCglr
hr4zFbddZy4SGC7cv7Tvs1sDzx0H1wNPrr6odiqr7MgeVSrtgzGsm2IZyavW9ZdRnK8pwdIvUMbS
KVFwB8jMIBkREvKPmw5uM8EPH8gcLWkMfCTEzw94NQmO1Pq9JIg+6JwjHqo93GRenkcAJlGY7ZIb
mfiPrCezrP/nBhlD0yZRPuXa1WkEMFhJq1Ox/Wx9k/n5FpUEazfC4W586Nn5vhpocu0kYlcMeQwW
RIaEI5ZgBH20jUJ3ofrvZuU+dgomrMbBiwvKawhSJPl6xKvqVrRV8sv3DzN3TqMQz4xTwgJ5ND7r
1Xw3niSG7HL/oDuwoIG0Uu4dT8uQ1za0V3CZ348n/R3myyItJ4Moi+AOpNPXAX3frcw4VlAxEzcF
mgvNPibTHoG1ARciySv4jUZ/HWu8GE6iGZ6CUrmRR83FeuoYVtDmVZErn9wXnaamTkux7ECNTE9W
QnwSmyNoZAvA2fevOzsS9xKWBaMu+nRPaw1+eqE4wjqKVY/vLcm8H/6Wy1PHu30/1Ewthpm9Gmuy
jYMmVnPRSvvnYvnyKzv0aIg+3P2y7OMDkPTdbreR7v9T/wdG2uanttos3vbbrbvWXk/b759jptXA
c2j0foFUmzgMTtppqpY2bq7yHC/L5WUHqcl+Nxb2arVYfIyazzdGm1vAqqnrNJx1LCGUySXoSn0o
6O24nuo3ijRJp6917TUQ8RrhHvKzZhe75tKIwZdIwLrFPZagwIT2okmlSCGz8qnXAjWx6h8Ebisx
h2Qsd4c6cu0x6RHLt6Sl9IPG9a3O/0zBlom6evTJLSoYrl47rY9ynbRRrE2B60iu4kqmIgnhe4vK
9I9jVw4oox3hARBxEEa9uYpZpWWSLNPwpeQAjrpLoLwqFN8iKjEmrZ3AWrjdKVGhYUTyFovlzEwX
eohiLueM2fO/YFzX7ejOibx8CJcTk9ZAe9WToyV0tkadsIMbJ22K6Kl2O1sZmxVCietzTtvhQ0dc
SgTh3h2FTFuj0Mw/iLT/GlBLVPzUW+jVmerm13maXNqSWJtYC8jhYaj3hHSdAf0TWLCXrwCXiTFE
e+PRN8y1KL59v7hmw4XrLzRZynrfAFvvGhYXPU/cmFMZFD8c8wQyY3lOcaWM6UkXwkMovIOZsQd6
2uSnFFtdjnbQmgZWoRnmgDeea1zUX0sEX2dkzDGvTu0ujpteDsFyaDCDtTfRPwrDRwd1DBERGaKO
9Us39vqtFHkuc72ejckB00RikWsA7kbkZp+u+mAEhWXh5vuX+/QW+u7lxh1/9XJKZYUx5m7AYFnM
x3qQTp4lA1zUl4OLTE48VuK8tZ9C6m7cozYkGwDjgQ9ZsThVVbKgTk71F2Okrt5Be/DbfaPChffY
QcOxpJjRNGfOe70kTNbNdaYdK2M4tHWPdfGIV0Hlix0geCdZO8I3SdgSvUzpL462rboIpeAxEkcL
RqQ6hGEvDPWuLeFhuRizBz3cE59CLu0E+oDJv/ruWNtRj5NEFUbB16np5CgpqrbzD4UJULy3E+FM
/wnrwBeKgAT7YnlSaezeLjyOR9H0m2iGDFgEGzndnKKUMPsROiEJw0MjnFz5hH8MXJHOeMfgl9gw
b3J7rIHKuPDoN7f/3Ng6V+cIjuI6mZYz+k5TSssSgkNSrqASjWg0CgIwhMbCZ0DV11wDNSIsFoJb
t8vc5aIzpmGNBTn182S6Woq9ExXNUIJVZoCE4IjaJ0VIL9pA27iJ0h8/3nSOucJIYvGWIDqZhGKW
18h5b5Ayj507aTOUJypQ3EV2Eq6+32KzI1Hu0CTK/ER944xfvVYH1cJKSjk59PI+D1+6+iWGYEO8
qyo3NvNEYvq/1Q48oYEe0CQitJ68lCC1g1EW2meDqOeOCsO9lF+qMMC3JLTjwVg4Oawg96S7XNwK
TKl0xNlFdiKdmWpt7JfTS0hM2s/eiuqMpLyGjbwea/xVBRRxEBb8dyM6oYP6o3FOj7QBWg5gUL6f
tdnc5PpdJqdu5eqZ7isdFWqaNssc4ARy1zD6ukXs4yG86fAQFBbZLTM2dYaoNy7/fyZxsu3lGnio
bNbhwSzwC2j1p4Sru0H9U4GjRaBO6GM0HqABQaSjkhBGF8u4oDbrNXZ90oX3EusxtCrocdSXVsZI
CAUTDtckHBdXtC30U+r1Gye0tlma28rwPkT0ftyfAfd5ZhQHnzEDXdmHjvg4PkMcEK4EZy9eV+ZW
wtPzvu/pwkj9SlDNteq+BIW71uM3A26waB6d9A0ssex2Y4OPBCMuke+Bu0Y7VNUuHUIjcfVIECYD
faXgJQdj9UI5KWG8gUNAn+eDtbWkDyAkF8WLDjq0OLL2TsEdRz3SjsIIaxkiYsCvIpXHgG+TqnT+
SlqI2lKOXoIm2rdBZzesOSy+j0qkgiDxFm3DQhMfvahcuOJFpNEktuYyGdDgY61mPTlQtU9hKIMT
0ppFj+6oskw15D2Ud03cgFhKgrFZkbb6RtOeSGboN5XRCipjT/kAWVos/1q7QwxL4m1XAA9z7Skl
FDPraj1o/a6h+Kq2NiGqkKCMa5h3sYaiqAD0IkrtTrjo9ac1a5MAzvHuowAjQudXEY6Gjt3SBLYY
5/bQQkoRn/x4oNCGwm4F47p90zA2HpIHLTDWaQJ3JUTHy4Rloz8GOB1LwUIGPhz2cMw8MEHEzb2j
rUUT5TFf2QWSLRaxrQEHq6WLU178hDoOa82ULwOYIcPZgQtnTpJUe+mKZOHjZSiMhBF2AbyqRWvQ
P4WvR8Ieog+fCITZLs6J0WFIcSw8hj0wTQfL+rLb+dxZY6KnKCA5tjVuXwUv5yTyZURUebiRj3Wi
PD6bFhpPIVqDoO+t9kwZBTdkdDOFR89obUAfiSldAHvEya+h3bp4kjv3bYulSHk0i2ORftT5MQ9r
G1NUjLDkpxigsR6ti1SglqE96p2x9CoTsMlm6JGDDQCeKeeR5CnCzMuavRGLYIzeDZrRcqvaMRCz
wX9V06c6eE/Li1bhkO7d5/KLj2B+2uzD4jXzjqBjCo4qVkvTXiTtSL6Z688lHgU0uDSduMHfADva
qQ72bJiKMtfH3rtk3ocIAzbP0exDBbo9C0QgioGQQSAtCgcre7FdlN1LpAvHEaxq4WHqAo4jIVAh
5Y5/tWI8DIpTawGmA8fnu5tSAW+Kw5MlXzggHekMlNpLhSW4ZoiSbnIOMFKqgTaNXNRxJuOT1r/G
7n3h0vmhNfumRihoyZjmuBgiDhcJBbPomMYfTYP+F8xfT0a9BVqZ3sBxaEkL1PYuAn7YOqzHEX3m
fbDVpcBbQAaOWzwkzq6yNGTcyRD7Ky89MrhudT9mIl7h3A0Ou83KnsfFCYC0FsV1YhwF4ayyMURg
a5UFPkxBvSRbZcEBiyiaVHwwCX1YiLtidy4TUCct/G9x30Jqrawn30yA+N15qMt3mzRdds2xsMCc
HuToUpIXygVynxkS92ZLF5yYJiz2zbBMNKTQZXXtAREgPBzrli0JVkhymJrvsrmTEiRhFEygk/e0
PXnlkTSMOh8gR2JLs9+OSzbkx+ldLAdHtU42pspOSY9a3OzdBsVmdrBP5tD1YAA8qHpoc0FJ085j
FVVhgi23XKSRvpJAC7pr3yx3BpdQ2KeLPn0X8rH0Hfkv0JdSbggJrzAphdgNJqdCCyFBzlE7dypW
PhqmXVhy8iGgEViJf6DUF1msrpY4F63KZuUZhwrxHpU+j/cSljAAkGklBCpFaUdzHU4RfFlQk0N3
MEHIK4q3qB3Rsyni+GW3LEr5KFbewtSyhd7D6OhthWOv6vIdHcvA1Gw4vWZaPPpy+Ty4/Y1I+TMo
/CuYUk0JNt3Y1DMnVyZY2dLqajIkh2+ooUsBgMAAzCg/4FHMSXEkAskpJyKf1q5g5RTpUY1D3Czf
Pf0hipRl7VxqCgjcVmng3enOMYCWL/9u+HUth+C5Ejy6XhsgcGK1KIWlkZ314g7j3++DjjE++us9
CAmB9og0hKdFyTqU1KYd63NyB4Z6Q4B/syEp/d3wJbzQNSiAOu695jSrKDAYbOGJJYdQPcU0+7I3
HXbtUKJLxAy43B8QUJKQvKZc5H1lj8Ts799yLPr99ZagP1VDoyonfQZAVwFphZGoFJcpl5OHNWG6
4ksE6b7QOCKFRyc+RbcqgLOBPRVm/LDx6aF49DUCTtK87cWxx82GITQhtCCIFPWd1x0pY/yLl7sa
a1KhyqqEcjecYgD/9Fr3FRz8oXsHU83JHFLTud09n100VyNO4nulh+kuWVl86E9EgJWHQbFdZXYC
pgf2urfIXrzSJtYCtQyoWrplfDr7NU0Nh1ZV1TCYnyTwGQISUe6CGaHoxiWRh6vsLgt31juJTHOz
FzW7ehnLsiAQj22Dr5/SC3KrUjPK9i6HEyplZOv9XkIHrlgk1aof9lr8K+sfhvze+VGgj5RBfV5h
6ivoj+6ALKKl/1CfUuOW69x8tnD1XJOqlefKIRQHmpIFSgAc5jWVsoIGSl2LyGsgnhaeg+GkUzKI
UwAW2o3C/gykGmNRWMSmDBHHNPTJV8gLxRCbjj0lwYIBgb61pGRVCuIy8hQYt1QDleMYn49FEec9
IPUytQ9QQMdSDVYVPy+KI9e1FiRbeGyrVlRubPrZVgAnNCAXlc8G6OLrl1MyU6ArzwwB52JjtJFu
F/HZqj/0MeszTkKFBpt0HHFXJe3CgfwuQWLk+905W100JVaPSHXBUqegH1FB1qGSpegQS3uGT70P
CQSSsaW6N5TrrP6taM9WmP6LQ+F61EkbRAyr3u9E8fPdKahE4GrK+pJSZbXAbFJijWEI33jTuX0J
tgmWy4huQvvm63w3QyJLdTX2emQsifdy9hiUwDeQn1GOQBSVbe4ntuhudHWRAPJCUg0xTvGhdw+3
a7qzz6KKuNTLukHvaZJLl4OQBblUfM66jviLKSCEViDQZe1a/6S0wdLSHlRz1SciZHuL+xkpHbI4
9KTq3u4Rd1EUvBu0Gzn+XHcKIRz6FlR7YINPNq2cshxqNCcOLqGuO+COICg3PoM8TvP0sjM1kZRV
opDGxfv1MxRFpUmRrIUHnGKkDwRujGorIUpKjCWHhZ3oZ027FJqz6JKtrD7Chofok6op3ls2V1Te
7CvrV0GYTuh2Y4WM195fj0ZLDMyySfCkT+rdtRW4sRk50YM/4AhNaFqbS3HY9+Lac+CLSM6acD8F
v/79uLNTwtZjPjQAWNwbX6cktsyyYKLAL4Mq1ZFWcUkP1JY9z4fuB33rhYi10+wo4f9rrr7n7AKV
OaDOnA+E1dBuxlT0VIvvIzTQgulU5d3pxlPOVd0hfqAToKJf8Ne91opR2ouOPzy//Doe1+sdwhA4
YyJqt0Vx2cYA9Uf820A4//th54p1AJTwplZGZ2V9ckqCRW6EXqP82VjZhsZVLH9QA9ONUaTj+5Fm
wobRq1yxCDaZ7WmsaeZK4HZizI1RnoBbgtm9yb6eaSFQuFZkYj2ZauDnpXUV6GWRomRVTmhQWTtw
hIm2CeSjlp3/xYtcjTI56AwifS0TGaURjoCsB/c0NDcOirklS1WJIjyBDgX5aQRpeaEptjLInxf9
+Gt5eVg/uPZm1z8+2sP+tV+utqfhx/dvNXNkotJFixOcvUovebJJhrhw1dgEESfLpwLh3j9jQSF7
fLWQVHRvLIXZ73Q11uSMauXAqcSkxQLWOtJyo9JOfAyO/f/vjSaXQCHhfI/YkTdG4SMpDYA75WgG
G/zClt0zndfvB5wJ+79M4SQr7GFcQvdzowccwVOGkI99eNfIO6v4T+i/fj/WzL79MtYk/hKsvs9c
s4kPxH4COicU83t4DWJ0vlnPn1sZpIhsWeDCnFCTeZR8wYGHncNCkjZV9uBIlDfokFDsFBGqdO+i
Ww2EudBNGsV6uLppCnE2fT2wAYooJvoGwUEUjyDuZIEolrI7p4bpXAaqMv9lnRRDNjajmjhZUkX4
fn7nn4E+mKRBogWxO33rKmsz0QmjB1m/g1Ax9D9ccVMGj3J3LIQ71V9WrbyA+iLRgw0Ff1Hcys3H
ASa3JbkqOQ5oYcZXJyezqQaCruXUEJ1+pdEUz/acNKb1/P17zoHtGAZmD4xWaGb6ZNEOvt/VtADC
A8DvdtgnZrFxpAzFMmUJ2M9RVoi9if1e1Xd1k1Okek7oDHJ4J8JHCsUhWjpYXPl2ESxl6T44xWpF
hf/X4GGl4r94xY2zd27Zy8BdZG4rco/pCe/Jg4hSVpYeBvNNTj6og9UJ7koS0LpbqZ80t505Bw1I
NmMgNZ2Zzg8S18hZhUL7szAoI4q7zDyn/rEz15GyM70XjaqlapxjSGrCqpBOtfTopA9ht85vNcfn
3/ufZ5ls97YSLV+XuHP00EbMhEYHGUzjHekUfr8e5so1IFH+GWk8Da7u0Fg3k5QuTzSKeeUSuKWz
rNEKbl7iBnlTZaPg6OfvY9RjEBMyEJf7fvxPXvp02fNpqdKoI4BLmYwfIdokGGIcHcwOpxP5pFIO
RQBxrGtU2bBshFc3Oxl0jrSEsjyUrBQsNSqHifne95sqRAe+Qk8zwIUO3xp++D+4FYcbAEvaZ4Bh
eX/OrLGSCTL8Rvg9nkzfPP303nbKLu8Fg02rGa5t0U7pwzeBwtb3kzS/Mv/vHE2Phlzp9aHPnPgg
mpnNWjBH8UhvBHTTPFZRX/x+uPnF989wk4CnF3wrcziPHoLs1OKy0m5C50O2fhf1w/cDyXNn3tXH
n2qGDk2nd3pT+ochfzbAwLrdg6U9efnJgGum9hu/uPcM6kz9RhruIOImxU8+tIlFlfTo5QfV2sb+
W4LQSRmbVN8V20SKxKiW8i0+7OwXkMizFDCdtNMnN5QqZVqSG0FyYIuMV5MB2wwoiJZsoC4JunGj
Tjt/FikE6AaZNVXFySltdWqfePA6DmWOwTTiBvS0xqxeop+Q0tep9J/U52Xj3IzFOOuekpXNiqCR
GGXiW0yLDOXH7z/W7BQAcTQV2u/IrU3uJ1cwipCQIzoU5Z4+JfdTGMc2TArgs1r89v1gmjK3sQyR
KgrgXerVk2NB64EHmRXhaRlvChq8vXrS8CpAyiDuMTCxll0N61eUF0FPgzrOFkW8dkV1ORhPORXm
nmaj2y89PbIj0brLswBK+QONTTURbUcLbKESaCg+OCK5XodkK769zp8RQp7jp8b24jBptVXRwPsU
T6nWvhl+akdZY0eW8hDj4cLQhk6rtaVRDj2fFVcO2icGUAvCfV89t8WtY2BGWkSWRmWf/5mUKT9W
dNWQpknlH0xpTwWfMAWhR6Kklg4TGIWiP93M4uYIJl/GnHz2LIDf6bgeyXTFxBjrHtKeCVoAwaQG
un6FnHPpi1vUDTuxR13sXW6UD2UE/XXRjQB/DkAHB4kinjguQEC/X++qQEUkYxhPW6ivyEtY2bG2
7o30gUg/MG0lh7WfITWwj/FwS7cNjV/qLh6YCjwwsCFqbpyT83Nz9TyTg7Lw1Yp0GvIVlU0XZVYD
MRBVvAD3LvSjml9osdOwhghr0goecGyMTzf7AfMXOAkwvRZiFkrkXyfFH2L0ekI/fnCV507fSOJ9
Xv0WF4hadC88gJQHdtK/Jd6P6FZiPFfsBDsm4iIOXVwzP0+xq9jBsogeYbkRsrZUT3DJbI8cirX0
kSJLGJ3lRl+0dL5vw77HD/3XtXs18OR0EAVzrJzQBImNeNGBo4xNyS7of4N7t5XWsB1dGFv6VgGX
+lagOHcQUt5VRdlQyNan9PgqalLXrwb/gIIEXfwwhFUAexY/t8hdGMDPvz8K527j6+HGx7maZCEQ
ItVqSMe6eh+gVNNj50Y3+/tBuMhmplSRVARxdI2S7vTALQWrdgKdtRwpxnHofvQiGnLNf3xIK2bW
7j9p1RaqGdJLRvoJYMMZwmPsPvV09os42o19fP5KBhfWH0DxVUHciJm81ySa9frFtYQHX8NRh1ZA
4j6VHQYdLt8JYZ5axSiu2ptAtOqNECG3EYiAmPWlJpRrADRBshiqVZmvlXxletvGH/eYnr+Az467
rVzcl+U6Fo8Bptn9uvKffiFJZm7d5q71NoK3c1p31RW/xJhqdDPsQhfQD24hrWSrwIei3raEH64i
od0FW722LTfZIhBKa2Od/Yosm+r9gI6/Y7fNJjOjO7f5kbYvunlvSRhIwG1PB++ebrYYPte6CZCq
R2sUkfrMsFvkHE25tdPqdYQ4iLBAMxWICsKEyD2i3jwM+drCIqwGt1CU+ZLewZvc1bbfF2sJ9Z5W
xr4NPa/OOfsJkP/O3YXhCUxTnvr7vtiLWG4I+xCRZqM8xZoOfFRdFkCwQr2yJfmPysUJEXXRUO3W
EY737wcJBpBy5v5Q0CpUxODJiHHj6n9E0qVwfwnaMkEH2mp+RhoQd6551fvVudpCj+41NwVIk8KO
f/R1u25k1Ldfa+dOK3511i5qfgTqH8d9hcNFMboqXj3vd9Ecc4AlMTZwzYvZCrba4clJwb0y7NR9
zgGKG5Vp1+Wjg6J7Km3NDsH4TcunlinZu3+0PiHs+XDVBxAlEdCVGLxuq/3wg2BDX5Cqjo8ii7of
kWUeWz81OuA2yimP14p4CMRT1mHlbQFfifwFoDgw15fcEFZtcxoZxz1niA16LY+s3O6HfBX0P+IM
9J2sLV0CAd81QYyICIyhsWKWL1T/euFihGgYDU/AK+3WEEEclo+h9xyN94z6piK2EPaHXNzUebHU
cVN3V8prLKM0VNhCeakl0PhrkhJVO9Y4hgWrDnM5Y0/vQT+myrMPSAB33WJjJCyRTfJHkEeONDSC
JN64Bt4ad4K1gcuUYrQiHTz+nu4qP+P5gpOLf5FT3DsZNB+xvht8NDBAsudwbhNl2BRp/djoFyC2
EEZ3AmjJYFBsVAfG2g5caLB1OlAfazhK2kmP8CvI9m36RsVO1cxFFXPJIqDElWpZDZCmi6zpi85U
Nm6FBYH5ASrmIZewD3XEDcI/VEqQvxD3RVHeFQKybBU9OKIlI4M92WGTCIYrRi0rBmjUOvmpNINt
3eXoSbyEjAPOMAfqnkGmbfmoLli8sLRbtb9Y1g9Gqwq8UsbTvgB5yKvUAfjq9jcdvqDxFkBdSu+X
qqSPESgTX3ppQDi50rAMY3PjxZiomNnCqZEMqYIlcbadWNo68X8VpU+xY+EKduEss4C7Zdk99fFC
Cu0MXI67LDPawn/0/g8oH75iWawTb1nuaabIuOdoq658a9pdP54awFBU+ZH8OWA+KGI1d6MAFuhI
DfXrJttY5DOEqM5d6L03pfjs59FPegJwpblGQETW6MMDcjGE6sEEXglOUDeEhaYGIwxm41n9JtBb
tBuw89Ws/0QiUAtnXwlbELAj3yQO+0clT3dBwBGXLvyMjw9Yp4zaFYGiGp4Mj4VmmiAQcb2Tz3Lr
LgWBfnYe7NpiHRQQlrULyJd1gYzI2BURAJlFojuiGGle0LnZ69ld17GJ6w0/Vv1dT03EWUn6jv6a
Ve7YbWD3fHeNfj5LNka3yOm3lJX8YOdXB7N/UC8RjqLWOi/2ZoYrqbhPsjsgTKpKXfOuw0pIf83g
hPzM7mtvKfvZlusvaat1Ye3TArPGnwi10OOiVNlK4V4BOh4I/ub7y3FGT16mBAWSmvWqIW09ycYS
OS4cbRShFBrQaJVyAD6wkPPfbfM2Aow5FhoPqJORjMt1UC5OHb/E4Tln2kd5pu+fZjb8kCEzjtId
9OInQXDq6m1FxyU4AKaskN0jDyToGlcI+KtEuMkvvDXeJL4cUj8tylT3D07y0qOkbVbaSXDf5PQF
usqouVj7BPuDtErdt8EU7jr31BvhsqnTMScBbsNO+X4GZiMimmaKijacBS/sa0Skplmlag1pAPEC
45OJmtVY/bnZtxh/0TTMVP4ZaMrsq7UCSS6wkQ9ptGzyZ9DZlIIz/JOGrdiwQW+UQ+ZmmjeSUWtX
6cpMy+CepvcK8EIYMZTaoZmXXMnwdY80bP9Vs4Ruk4GeA8gN9EO/zmGJFEuSVSj4kRrbPRBYgI5I
B7bB2QDqPZbZv/9ms7kbrWCRbaRB9Z7W1/VedJEa8+KHpBM4Sbj3QtNOAvix+gYtJG56u5Ce1nr9
m56hzQTZVDeqDMNOeQ9ssNYhhvfdLcXouaj3+qkmO9ushsBVNAdAHPaJyoeOlwhVFkpsLCo6RzwC
F0qoHTzxchspN7bYpsuL9gr1bbg3BmqyX7/BoLZl0FZS9BACPm1jotY8gqZMyaLsD9Dfs/DZqXd6
j39d1x09BABb0VvfnIS57QQRi6R6pG0jRvj1MVI3DUDgU2ppMIjE5Q5WBADT9sHTtzfWwJgP//XC
VyNNXlgv25p2LVVtBUHMaqN7Lf4MqNDsBsyLg61ovbHaB3ypbrF+5l6RlAeqESA9FTXCr68YaH5W
9FIaPITB3rAewOgF2mWMHDTvlmCxPLekrscad/lVvlY7UhkOKXA5rcK+0/0ZVpiihC99tOv6D4tI
LSHAFuGi230Oy6F91KVXEXwCBaf4SFCvJPiEBKXdle91Tn/+/P1HmJ0Kyuycm+Mf+gSrWJOuCl4W
pYcobW1/OIEgN2j59iQwtzLXueNzrOj/71CTm6owrbzwGzM6hDgSjfuKTZWg+6j0ox3UCcR4hxnK
9683B1STrged1GTqptKaGmXXAwEHB7aPjH5TYB4E5AuyQWJchPoj8iTbiV9bZVhrbD0ZebMR8R+l
gy01JeDqoyT9VEVvg5/Q9483W9hFUQ+0giRxxE8F44Ue45lM1IMHIVMWsVnbkf4kZUffO3lgKh2o
P4L5UAXPnf9gmJBwkYjo4KGIjrHxG5LEyk78G4Xd2aP5+pmmdwEKUXqlCGAedXFR+G+53K+qElps
woUXlevSxUyApqugJVvIDGWJq+OWh3IwD6UKG1T9ytHxKxuyG5fG7AKiPwA8BsghIc/XrQRjZkj0
AKou2lFB8IYMd6UfUYuCmgG3gJTw+48zd/+Obcb/HW6ydByzK/y8T7PD0ErL0nyU2hethJvoUfw9
3pQom92IwFYQCwIChFbt15dr0DtvwNX+VxhLvDc0bNIFoAT3N6lm8+/1z0iTaRTVahBLiawc7zXD
vYdrScCIyB84bETevp/Dz+rX9IzXrl5rMokmblVy79RoFFQg3NFW2yGz6w9nQMo6F3sVYEyJ8iDI
5eC9dTGKMvVRNr0kY7npzjNboKWTrpqjOjqCwJOzuCsLodDDMhrbNn5E/RWwtEbvzL+/J9+Ltd0i
sGv3EboNnveefKtePU7sX3NxNfwkUE2yNhSGFsInmaLyy4l+AG6I1LOnSyhzHxUQablVL5IbJ/zs
50YJHocBlBNQf/m6sIQ2JdF3gvRQ421HDEODJEtyGzmoQdtroX8jap3dpP8MN1WgUktPGRqNaDyo
9kD+wWEROBkdSdCGboRzS/JjfjiQ9oC+UHObkmgpQYRDFrigsYwNArnU2rnBOBNohsJSud3/mJ/N
f8abrGcEtqrE7GUop9wUwCshlNMD+ZRNwCetzlDgRvCKhZX/H87Oa7dxZVvXT0SAOdxSVLYsy7ac
bghH5pz59Oer3gdnuz2NFnCwFtacq9vdFKli1Rj/+EPbbPC+ah1yVUE1IyB/vGWEfDTrL2xUCmDz
b0sLio7g31K9/1HKfqsyJAyQVK1kaSVqvxP+xUCQhiTCTmScfeqlX4F/EiVKuksW2zvVx48kZMDe
zS7LYjImj6myl2OrXqZIT9n4swlhk/xJtzYa7V6N2k1VLlPa25g0uqo6BokJOGohANLWAp1FxaeS
eDcO+srGHGKmjMNX3qO8e0upZ/wiWOW2iW9BTMweOFmN6XMCUqijBM1650h0kYrQMcwRUonYumFD
UGJropVCFygFuAOruTdhs2lndxEeQsIwUA3KUzpOV9xsW/K7QHY+8hHdIg/Hi/0Jb3X8gtEWIt7n
ZyxDWjK20nztCOlnF88imAU13UvcnWpD2/UF5RZ+oeFQHaTq0OKNXbgJThiCOWshxIJ0UevaEgTL
ojIeOfDsAQ1qADMCfHdmHaj219zrW6ku6XgbpKyARxaBJhn59toM6Zd7IeqtEYK88dBJPMOYtMRU
2ktpzCH6LMWvRQ7cIieL1rjt62wBbXKfMsvQ5HBbTq22tIHDkkTai4LVIvFlbNxcP8iID/3YLUDj
kRWqc7KZ5NSz8Dk3uvylj7OHqhyP+dEK822klBsllRaMZoRzQWg21wLp8+XukE7Z0hzyh1wo0rDq
kbriXkKwxH7ssDqaBsdX9dbS861ib+pprzfnARhpNM5Zi967HxflhPHrtBkmVAgpui2+wlI6Z8y7
phHTEIwJEfiThVYVgNOkSDpnGxXerN9f64DzjBd0GfvJhZZpqwkjQNQzrUbousVeLR9G3EzAXGWk
kkGGnflnMG7DGFMfaH3BQQrTDYbhRvOR8VcCN4xp72H5M8som8HOJut1TL6MdPaKUdsUUuwN+Ssx
kcxPOmdGGCsBJBHczplf9K9/qMIp4W2QE5V0S2pggfbXYQ2nz3N4OwPnZ5SIMTpCVUadjXNrMX1G
YiYjn5QcahQ45JTkmzA/hHWFhnC61WLnSjC/CyDvTjthOaEbGVmebpwfUtJD/eKcGogXZZQz2FLN
r23Lu1wvysHBw+xk75xM3kUVXnc+E8/iLHWI+Hxrn+RolKMH8fKy+QHRQhBcBDhohthcjZ8DS3Ve
dcz/Wl1a5XTTXDwlICRwh861rLv0aMxkZxCBM8nerKprZndcfZJxxeTNEqBsNRG63OwGXQCPaKS5
Px6tzUwhU/O9WvpfNMYIXVEfz9u2PeMh4qXRU1lEf1DnIs036N2EtL4k2yDE/gaMJh3QdTKuF78U
kLUim3dMF92QxwoWLTR+hoLzSX9wwNwDBogM9dc+SJ8THE39bWLpSXp2n41rox6u8SgGjffQy4JY
A8NVmfWooh1sOugSBQtb11eqlD6DXXMuWTLY/tyDB2evShms9OIQsM+MTbQYpOqamMCK9KzEqV1E
4HGZLP3kzBvTaWiReb/FnXdOfSXV6IR5onWyjbrdaMe7HOB9ksJF3N5O6hVbAjCKJN0NkFFqpViH
/EQi3ZtI3VPkqoLgNK5bZ/T4ntlhULy3aKz5Dll4nGpClcKxiSewisadRZI81q1XVXeNY6F/fR4N
2zVR32CoRakYJcxY6mUnlZ5SjKukI006romhsfnrq03DIJqBiPjscRsvAqT3EoQRjq0cEQ9WN1P2
osfyRjJAsrWEN2fCGY3dT8puwoGlr6cV4qdbn5iBSn8RcpJkwHOdjLTe6NzMQc5ZdJ42kK5KFIhY
vSbCYxlP+GyJoHc0022m4yUzvdQcGtGAZKxaSiPzq2ndIL33p13vxxusrMoaF/7eYHj1OdP/Otpw
hed96rQrypwjR69iv2BoGXQG6aIEucRYI6OPZ7Wa5SlqDnoZbzLURnmEuR2Dq2ILaWoxJJoX8iu+
jr8H0lKHuRdUMCEBiudz7v+PTwtTQfHYxxnG2Wgf69mncmVUlp2j2FqKMGMlUNHm35usDrs7GN15
sDMvHQ10v4tkvuPkt6CrSQFBAuUi7M5Ru0bzgy93hRGg8P3WdOzZkt2cFW4ghzfULoUku3EYryQJ
A8AC0W1PCnhRb2ayPJTzUPsL8d6h2dyJVFw/svY+Rk250eBURLAgSQCDmSG3+dCyj1lyNrZqPNrV
zkQ/P2QIi538IOXOxmFs4YThwZ6sjZ/2x5FjruJNmOqBTjNGIhy+Bd06ZhRat6+y5ILZa+WmH28Q
rpao+hX/tUzORWl6QU5C77P8XjSnpt2m6jYkyDJx9WcWryHHriLGe/pOvNxEX3jVdF8UeDBGJv6D
hNamjA6z2PPT6UUJa6/WUMpqeGuW/nHqrDtZKjbZDNuxuh6qdmEjrUdANhvPcvU8t0w0gZQ7UAtM
1t0uOfv1c44zeItDgh5jqlIZuLmTskJ0MgGlG8LgYIjYrtha0/S5n6+V4jknkH1u7YWusgh1xZ0a
eGYJY68HTEQY8bxVvBWyv86so8T50aWMNaaPnL0vt3pXl+bVhPjcMXD1SaZVcpOa+DiRiuM7M2Sj
nAkFKuC5XDdq5MJ4dCE2YjLIYMMuORVCHD2SdSnEcbPiFo50Bbd2CAkxoJoAmYPuLCxJsCFqUffF
XlfayzIYmLQAnFC/m02ygwHD+ORx9k9vTdGDqXQqzUS6lBqS6ofrSJ1XdV/ttHnYNiqeD7GxaBTy
5cPUyybf1XFQHwsyasq7sOVztLgnMGZrCfdNuuFmVIkNR2Q9LDpGNfMiQdJVTAxZZ2Ul8eYExD5N
xgnV0VJyu+lsaenKnKK9ZuFxbe2l6t5X11Z/M43OVREi1RxXtpMLq7CV4nySWXlTTBqpNJmrmPnC
1wP2zo3NVlhU6kr2CdfmEceGQSgJkFhlrO2Cd8S6CTNM72UvRy+sFcaqwdxdCaTbOWJ+CS5a54yF
uycjTZ+sAqMkO8GeKXzoY2k91dFKNottPxcbq2F2pqSbabLcesSGrDaXRnUaQgyHQnnTKji0FfXW
wrQyj8E7hMO+/9jXO725jppwE8agAdSDfV3sUInfp8mbM2IJMmhLR2B3t5LxlqfHqVoVpXxotHVr
t8uY/GjlDuxp0K8bTIc0SKhhpCKYfB6MRyU8qvLdCMc3yPCxN4AEidQVWQG0FYmJF1qVLbOCOldh
zdnRIu/X/kwOdUAQti2T8+Yvx5xZMX0G7iXC99EaVvmk8rXpGKc+hQ7OGMY1De7AU9dhrutNu1Cb
8JyMhhv70nIccBY4joi0eXbbluFokK+k7p7uxc8Vz2qiXS3pCzTtDlHduszUlnAtCnt5jx7zSrxf
MUyNpj3byVqxQzhhsdeaVzr/yKaPYfiw+6d2Wqf4d1TqvaQc/XatdRHNr8/P5htZfuuVJ6PbWB3e
IAwk8/ZGGdcDK1ui6agVbEqHFWfRELjKXbNLXOwQhkX0ON4od8Vb/em8xl/jbYZZ1718p97Jd9IZ
A4rTeNLvco6tyFUmN/Ld8bV+1b7Y4u7ns/nYnvrX+Wu4mY6sb+tLebAe6lvnoT+N5+6GN6d/bW+D
9+GueB7uh/sMSd3H+KqLkBgXrxOcqfgJZanCP3oNnoc7/y16ItTqzX4seAJUc+fuzvjsbob76V45
R0/auXqG5mG/4Qx4bj+jZ/bsc/mZf9af0nOIIeBnezvcR8/ta3dvPDR3/mP8kn+yMufYrd74n/pJ
uQs/hzeVmdDXeF+8wP6jjAxd67F+at70W6BC56N6w64QZdsbTBAbb+4P58MpXe1ZeR5Oynv4wat5
1s/quTvJX/FS3/Bhx88G/uJb/DnjLfM+fI2YNEQYKrjS+/Q1fc0F/zK++0/9a//KiEj54kFxo7BI
HsdP+5EjyLqPHsv36bZ9Lp+Ch5Zdp4BB7vJn32EvYOZXYK7xZr5Zz91r/hHwRb7IZ/nTeeyP0pvK
5yk/bL5G9KI5DyTJuQ/pg9ii8Ybv+EjS7BfhPBYfLWYPril4xadz3mccQCI3eaWDMcT/0b+GLy7G
qD39sPgDFHvszu/JK7YV0pP/pbBRqNjvkijvpvebeq1uFu1niXEUFllvPC1O6OyxIseei8U3/rp7
5Sf5b/MqRW787H+R5Zx+xM8RZdHDJH4TRxJO+LfyxXoIHDd6n88+D8V8tGLXP2vvrSftw7X4DxPr
p/rJgPNTM2UZIso9rKYM+1pimJjDK60s467RznStzOInlbQZ82XoHnTTJ508vhEtfoWc1eo4Vtmk
5XZv+x2w7DIRnPeRUxFhRsDLmzfFzonspW6dMGN0DAMf4vasTf6CWTIUBmZpCZFYCT0zw+rs0aYZ
wQ5mlk9D9uxDzBAy7r79CqijoZeWwtgoXoqqGgd1tuzqfRjI6eFwy82Ogv9QKqcSs5WKUor6QUqg
XvAgi4GgJHoRCvas6DaidyXmLSAGzUl3mMMIYISwec9HOaVUzVKioqzx5yHTjcoRz3hYbmSx9TYF
X76mNocRSrEX7VI07qjM5co+SLRnRMwu/Pokmu+hOolUP5PIFzJC6B+4QeTWMgmpYVx6esokj7BT
4AV0BnnBT1YP1Md1hjfMPHiCVRflN0agLedikTKoUMhQR7A+JjtG66q9S9MPU+k5q+KFZhNEVHbC
s2YoiUciHBiKVxeOHjHC66Z/yXEkwv5i5pu0hk+y5xnnYoVVEEBK/WhX8m3S1e/TCoocKlTNjO5T
jY0tXs44D1Be0h/Kvn4XmFSlwUlQC830pR5l9DfVikfOLCXAqEXs+4jpOvtDsbNdAZkoi6qlUXwN
NGUanbTs5lq+yYH0I7wEU/CJnHO8SQ+B73v1dE413ikdhxZ6Rztr1gndeOUcoC9ojE5CDjG7yA51
ZT7I4aMab5XxDvQndEudI4zySyYaB1KrpH0KjblovMZpDcPPh41rGyvhuiHshvnGOG1xHSZKL8AK
m8UBeUfW6gvzH/MCLvZjmGnbZAjodQ3WPS2x2kL+z0hRIEr/hrl/Be+/wW8/JpnKpEly2CnxUZ5e
6OLa7iacj9yyrSz/fSHGZRfuSNzxN6TPmEJ5iDULD+v3bvQAkUKLNgxZkHKS/BXHf6We2FInYhyD
LUxoAULAMVg3LOuoec/vm/IhQwSdBTB+XpEqmudcW+XN66Bv1HgBbURaqfNmBnxKX1rjU6JkHZNn
InSAbVoMZNWF3143lB5xmG8K51FR84Vm9pRKzgJs1OUxx9ZB6KlLOG6ypHpNkOwcXCx7shBoBaIA
D3b13IfYEGwMaVhZ8ckIEfcZ49YYQR6DK7t/gMC2sOtm1Sk7Rys8Q22XM7BA7bwEdMz+ZO0AT0YD
k5FYBZRJvFa4GA27CTtOQfKaNHsNp1NOtzl9RYkJbhEsw5ENWiLehp+XhnMZ4wEQJk8KDEaBCgmb
SSDGBWGSeJ3pN3NPwQg6ITRvIqSH3YNBZVXqFOu3QchkjHA9SuIBHG+I9Re7Hu7ZsNi0k9J/EslM
QfwOw3ZrSeGhirQntaCFIj02Gpc2b2ukWZt2pPwCtGwph8YB9lPgiWSGgN7ZXv978Vx6GcQq/r50
JNRJyYAQ3jYhw+5QURJjjiXbv6/y+8jn28vwY8piS3ZD64bzMCSKpHqoLOEqhRXkutfXto9rE8JA
XnY2LUxFifVku9C7V8K9cjiT//4sl14W8fvf7tgfsiCoZGxKnJi8uWg5zPe4Zg1E+rKrgg+ayYV5
1x9V4H9mPP978z8VYCr+1LmdEhvMYaI3ideRMhZWole8Hp17aWhcGRRi7ji3uoUcPpf6VwJbTUTf
gK8Tvh3Xyqqhoh77kk/8QZ4LuNyrhHxtZRXaXvxwYxBHz8TM+WKQVMoVJ5t0hCcJf4c8CsutZKxn
VGstoCuB0LRRs1cDWtbS66pCHA4RBFmx/rPoRsDSvt2sBLxXgCtK9QOA4QjtV2RzIRsakp3fBqtZ
5wussC3jhNGM5qFa0XcD6ZSLZu5W//7afh2yoOEXs1cmsPKPhWpi1G/xbsAUyJelBAf5K2yu/2eA
JNX2/8/e/e1iP5ZrYbVTFpomgeSySETD7hYEldhPUZH8+7b+kCn+szgYParIMoR69cfwKChmKSNX
B4/P6sGI6NrwonQGKjiwJbmQaL97aM/FbSm3u+7ArqsNtJyWtUgr2k/ufEy6LWJVtyOwso2uxS/P
0RtKgJnIXjGcHuQcNEf6iJp0zTOba8z2bzKf+FUqzA3M+tsEJq5x6jzdoQxfDcWqmJ9kRKz+12i+
cOdGUyzAxWZC0lBM4NpdJxVZEflzWMGG7wkt7sFxla2VV3exMW///Yh+la+QSoV7AzwsCx7U32+s
2ZRlr1U6RDT4wFio4Le0ZkAs9vo/FCyBA+u5EL5GBQ/tUuz3r7pvUyElgxmbhabjxxg+glKlDDEF
wyRjnPeK+TODYi7NjLhPoKu0hxJfUaZneAkyOnZgZ//7CYgb/LlGTAUOHiAeabXGj/M97pH/FTKl
RDJ3wrMACzw1fgHySvsLe9VvJlIYD2N8TEa0CvHsR9XSa3nG6ydh+OzsdOo9iLOydWPQEWF9juWs
AEU5vExAWjS//77N317x79f+cZt1kMVmltdMpeUdvAAAQ04H2CRTtxvKC9e6eKM/FlXfd0E9Z4hZ
iETCOFKGVoNq0kDEISjlD5F/rBhwNMA8UBL+fZ+/Cuy/3+iP7WUMO1UeOuEAhS24Zh+LfN71iDCM
rNpGmr63ZVxwX6UYO0RpTXUR9oKvjXkk+Gtgq7xyztLg1Q/rkrksaGx9DArbjSN0NAoILLQlImAR
AivNpc/++3dkCUMQ6DZAOX+/i4EqhUrdWvGVg2tQv8ARRJKUG6wVBRbOOP7Crv8rrxonYjR9It1B
03+siSFppsgKHGb5hXHtn2L/iJ4qrB8DdSXR/ts+moJ1Ujue3RUelBFCAob0ZBjShU3oz0v+n3cQ
4wkZF0vccX4yMXNdrS2zBkRO5vMUbB3a9wlK5rhJvSe/fU2iDcqQJroOlR3j1kb7DNSrce6A0ZcS
JVyqXf97Ef1WxpjYwGgYcMBy/vPgvpUxDAWaaJ4xjsIwpaRlosS2JdFEskMr0UkZL+wMv18PEhLW
jSiO/zDEvl2vbTBi7M0qukrtNaNzcnL47iEf01GTCnrRYUQVXdh/njdOH//3ej833XYY1AL1aHFV
S9YxpYFpwtckXtZliWzG8XRYQ21yTPrjkM9u2mfbsmfLQIQRNHwHykLM8RCb6TFsAcavbSCtgwDO
FjtZmN/++7tgG/7t07JFc0Ioukh3+/u1aM28aodgiG79c3h/DyMZgvAWvKmP+Dwu8odpBa6k52t5
oZ/4dXPwotfsFS/kPvRQzNw89U+9p1yRNYtSop32yXUnLQ/IqVThl1a4xl12PSMBewbiVuDaubNr
XWto2Vz5tb0qu7W5W2VDhs5FWQS0cmNdebQpq4aqGjWFUh9rUJ6SCWQp7/vyPE3vgfI2N8fK2OfN
yRFVXvJqmBh+upG2st6a9F2Tnh1rV6U3OieAc9Lyp1JaKNVST7xoPDjq0shODLkoPLvrYtjQ5wEQ
T4eoXtxLt0x2V9oGyGXcVgtmZupItp8bQWeNb8aN3z8PzYutewzEFN/z8W6e91qESQMD9Jd7+rXu
E3nNykZCA7lhWYyL2bUVcP9tGqLp2uRYrFAyk85reETHCtqGusiTRXRAzJmdm7OC2vdRQ35cJ4tG
R1mj36N39dLn6VDfRfSPm+G5ulJJog4YBHulukiwhP+apAdayeZzOCg9v9y/aY9gInyFC+ZEYeUN
n/Wd9ghPoja2dbVMidm9xr2suqLPHxbxKtslL80L+bE75xodHlIgw5u3zZqZqfkMjWC58tfDms+a
0hXvqjW7t0Gf/InbWXESSG3g8rByJjCPnPOPjLQs9v7hmYcrstoXqBvpjo7xCvMn+a5fpqtkn+3F
0lH2nc6qyHY1WplpZ823CJ6jT/JCQsKrFB4XSNhtfKdu9eMna+peu2JsiywLhdbsad31vE9Qv731
m/oxNXcdnoyEXkjb9KtfGC9ggiXGZ/WqnJkDeKO0RJR3rxAMc9WfQDYZfi4iyeNsOjlYbrilV7ja
OzkyI/02pCgvuNuFm7vhcYzx51yEJ/sWReCwIO9wOTAUdNVbYpFvlBtwcf/2w5tXRBSHC2K1PxxI
Q258aG42yhah/d6+pZ4tE6/cFfe2S/J5dmffqut4La+Do3WfHr4KppPxOtdd/6laxUSjLDgdk5Xu
fr6TavUo72ssp5NF/dnd5UxeUc69pSe9JY94SzLvHBDRTfKDm5P5Qcb40HlMad2n8ABqbreQOlxp
o7mLMVmGS41h9UuoYXju5rvznbNR3zrcKLySGvs1WqXmIlnVC+XgFIueCNl1/VqtQjcJ3eI4Pdry
VcsADR64sjXsfR+sYMME3dIi4L5Y9mhmGD2ClaZXrGNTuSl8N0Ha6qwd+jLffW0+zG4XhOuuXzvh
gbhNHbby6DaNVz/AG87u05N8Hx/iXXQ/bNWNtZU3xg4z9Pac8mTPJI662qncS+tXEqI9e++sieO6
2pVr5mFudcXfMzFme48b9xwe9E0dLTjn8fE8T6vX/nwuPuZPMMfCZeYV5tQdK8aFcFxM6Ty2D8Wq
ra/xJ9dQ0lXXxbx3pGXxQcYlFLR6Zoy1GJpDeuso24h6xbN2/Rdf0nvFtOEFWSf7oEfcx31zA9ia
Dat63RwNbeXvmeclsjdtlH4ZHI1hCxMnd30o2ecqd78GV7/1R3dw5X2xQjbp9l/Bjep2EqybRfAO
sSa5K+7SU72Y7lmbtrPChpcZCUSuaVf5Xp6IddMeJP6iK63fSNZVfg7KXXlmlGWd4sN8o2iutFL6
DZJAkkAi3/P8xVe36TbOBemJ/usZ+O1U+VH8aGYhzWZQ4GBvrX19VTYb2joiCSrUumoG1reQecFB
9oLGPk2053ZTbE0294Tp+GuTxa4hYcy96whW1fAHapflsLaCK7YyNoS0ZTax4NSsoJU7XXlj1s/k
Wgt7CwmgPh0JvGgmT/bLlaky1LfUnTUG6xquixpeYIj+ChCZ3271RzlOsVpLeRvkV8oQen147SPG
RTXdAsznCafHsE4dh7EmrEHaK2piDY8L7OJ1xop6YLP3aBdg1V+brm+f6EeRbqVpaytyQPgDwx4R
pSaaoD/+82xplzCiP33Vf8od6jlkgfhukaT7o4AI5r4skFxdTZ22HLuhWUi9urQ52qQhOFZB6WVJ
QiqfyahEB1x8yagyB7YFocyolSV6dQlFZeLrS9wAPLxeQZzhZcCIjEfjtgJVTGPrQl/6x6j7v5+a
uD4DWzZyObW/P7VvVoGFxcUfV+vaGDaiFusdhemm6r8ryMZkjQRJctz9XYAd3UhaPf4z2PA7DBmc
Wibla15YIBZ2j96jUV0F1LoXfsUFL6hSr4X6w26tbVOElxrAXwtaqksSATUTMd2PFWf3baIqFgVt
NS0TRlVVcd2R11AvRt8ryHoUU45kXDfOLrQgaHyqCqmIydq0TqnMwCV+GChu/l1H/t6U4rqGESLG
mLQafz/PRlbL0vQJUoZLCBG8hrJa59quPc4Pcq0cILNiX1Si8eC0sYMLV//9gaB/0vDqID7wx5ep
V5mRFjV56G23GDgXoQOicuvZwof4VZWv6jy4AAv/2kzaKhYZCFVBdn7cbhAXioxeNhbiyUJaGgHc
lD3er3gOEDT+72f727UscSl88yjS/+M0S16NU6UYTKIGFoqDcY3CYarghS/G4BLG/NveAVAFgsIb
jTuTeNTfmiW9CJU06uRc+CNmeilIwgwg2a4uClL03741C/MPpK5ERmF58/el8IAgsj0lvKyWXi1w
Q7l84FGm2crJXywVm7bhRorhDa9C6wmO2qj5pIgMC0Pa1/TP87UPkUOLvKT9g/0XSzFJybpjpt8B
CRqQvmEJl1Av2Y+N2wjloS/Zy1FuYMkwkwxeTWJ1CDlofI+cslndKwEjRJsLjc91Nbs6HMWgZVZ4
QeD7KyiHx7iK67us2fjX/H3fJYej08VTcaXM6mfddBu9pY9AKRoM7Y2Wn/5AVuG1hCOAMjQ1ssXm
HkES8/N/r6tf39nvH+THInamZK4qP/gTIKubjL+g8Tq4awFfAZ3aKVaN7YMYIPsEe7AE/n35375+
G1tYUgUIU3DsHyvNbK1cSQysX4DFm+lszqfgjyHATQkvBNSsMi/gALYoOn7u+bauYXQmNnySyv5+
8FKqmknR1PEVNOLZZPJv54eE2R/Tsc+awVVBFxqZwUodMM5qd4ikhAnUaFHagx0K5r1JBYiRRJUb
W6c7j81t1h3gFmv9uCpb4mSgKfuZdF0760DCJCOfl6gxmYgr4M88VavPNr2GXbCvfPqV4mqNw1BT
vxp0um4d+qHvB28pxSrTgWSyyF4iNAS2J0Rg5o0m/EOSaZTmM+nvBNdUzk/ECXkSAZg+hATiKhdK
RkZRSzOd7vhTQp/vV5xBRrDKfBvLg2OWOVhapp4xnwQndHZozHzYgblhiTP6LHi0ucNYcKT4ShYZ
c0KMynCJOdRTuWzVcvPvVfBnp/zHl2L/eBtSvypbeUIX7jTrItsLJSV1YmNBMuq/0nxrXfOA6+IE
ZmMaVxmhLkOzdZjxJjTm6AUgI4RfVnfhJf11cQJYI1fHMpMX9e+lUsnVWJsVAXMsTpG727wA6DJs
BzlmaUbWpaX528r8drkfb6JWMCmQJ2KOJbo34nL6l2IQ+67SnBlf/fuJ//oWfLuW+vetaVhRwqMG
DsTxtOmfg2JVk9aotBfOZP23Y4tX7f89wh+HsiyFcpqNKcka8glHnD5Zyra2FKEo5kAT1VVe1lO7
2MkjY+1jg0KcXOWNYt2ZuGxVpzY0VzZ2RlGxHrtolYwVrjGfqlbjSidDx1RXIS8K5+FkTULZzUij
bLQrvqapOhsTupGWgu6ZnJ2NNet3BZzbljKyi8qlltAbDgPDf2PdmTgrQU5XXudLYSaXHrTokb4d
pVY/VHJQhsmVYp0RiuBHLvZR/A7+/X3+AZJ/vEHYo1nYxqkGduHyjy9UVcvelicV47xKpblyFo29
r7pyazFS8qWWkraNNw67eV816zgZzrxKeT3hLgP9CgHNUhI6i/6LUR9koxblQOBVuttAzcMVNvXC
eRMME7QBC1uQzotwoKmK/pxOOw3JxBidRc5r2EvHIP9ihIWZ+Cmw221naF4tZ0uY/HEB/x5aMXve
IriU3vFbA6ZqlqmreHtpsvITwTRStakVlXbHL7BFyvOtJr+z7crFQ6DvNHBVlIFUDEuHGVy6ySoZ
f4uvGF0KALesBBc2tN9OVaZQgNvoL7Ae/+MJ++1rH2bV8DVfolx712oyoDZt48F4bWA4f6RfsXIo
G7r2S6vgV6tZG9k78w3IYuhB/15tTZSZyGpwsIyqBwqo0SwWBqSNawgy6fwYB/tEHqHct5B/mwWh
exGHwDjr5PUVcO6mZdmfo22jhxRLeucqqrKH9V9W6V5Kyp20rYjHU0gVUVHUiOitf6/hX832bMR+
aMcd1dZ/ehjMWTXbad3EV5ZG2Ybmaa1D0CJrEJVUZsB3+mynHYD4hcuKbfzHq4M19/9eVuxh374r
NTUzY+igH9kAL8U+iBc9zkiwvbGrAJgGfbvk4/7rpvDtij9qkD7vcssXBgpl57iBFuOciP3QWQD9
/743Vbz2/7k3EUxBfU2r+NPp3AxTc5RCXF0NrJAkPIgIrMDtDoyujTZ4NMQ9dYRMJ454uN3kY7sj
li3qTmVSLwU/MCTlHipjHfqrbvw0ytck7C9hJ+IM+Ndn/PH8R3zhej8X82nTa521DMUZTzt1Hz+C
pej6VQ2KYJzLl+nSdO63891h5sFjQWYr/+zflDFq88kMsqOVrMQO3S4dZTmYV137hHii0y5tCuJG
ftwoOTIGsnfCUkza5L8XmtKqYa6URCAY7hMh81sw8Per591icTpdKCV+aeCYc8kaHRUjP4Thf1+p
Vjnd8xgbkgTbQnXRpsd4fDeh4Fyc4xmiKvnPTX271I8GLq0zk4BWXOUxHlEVFeXZRw6BW2c50ciJ
SOp+giEuB1uhl00IOgycyesy+pqwXEj6kp8KElwUg2u7WMHR7axNoy1s51hon71/I/5d/YJLz790
1f1Q3cf+Hao/1I5thVosu4P7q+Bu65tIIQGgCwj9w0sz4mOoEfcYekpq7FLphp+cfCrI+3+/Yr8s
Ih41MZKqAwPmP6FMhcOBo4ZBcgzLo51wK5A5ItweLXcy16yhGv3nv6/4y+6hyqSqkL6Elz8T1L+/
3FRXUzmxImDV8BbEajkTOpOHp6K6ADH9uoi+XefHNxuQNipl0hQfW1RKEUaM5n2YHOZMJwb8wjT4
tzn5X/f049UoCMJMlIFrZeHB0T9yGIiphflZA3ib73OpBZKjKW/QOnT+Okqu4gzrSxw8agci2nAB
ucad6JdVLZIScA0ymZbLP0r/QQ31Cs/l6GqwipMcE7MbQeqornLDJHLjzo+2oYWJpnCm1kEpX4U2
XDCPzaJ1M+ylfA0G//hAc6Yk10qIm/Jx7PTbLlhJRMpZw0ciP6XlY/xIXJLmnFVmMdnKLPZj9qLp
YI6ADitH9TrkWvKnNmwsTO9k3N3fdXgUvqRvLPMWIaXwZ4VGl8+PA+KtVEV6uQkUtxkdLypJUQ0x
l4T81HEAlEHglbW+n3pjH8uWJ7X3itFsgmS+1drcDULDLftNKzm7mnxdmUp8touFrOcbO01vYDta
gpXul2uFbE+p3KeOfCXZZGpyQiQ2Kbv42/e3Vo7610YKm20i1VrUpMHCvMohgwKsrG20HiDiIDMK
rqcmoZoRbz+gtDA+FMR2QcxXpnkjwsrl3ayVO4Uv19YUrIYe0sjc1fGmlZ8Flpmzm7CX3k71xipw
Ia3khVYIRW0yIMf075yXsT9PtnbUx/nBYd5GFNKq0v0lVg48aQPwhyk7bF2n35c9BptIAUiorVKh
oby08/9SYqjfl9OP1k5S/Ck0jLAQnWQ9rH1bZnL6OWsIQIKTWjKEkzBVtdQLXcFvFdVf1xXL/Ftp
Y+mNU+k56BpZbcgxtUHkqSwp/UmLxAQTvn2O/UF2aef4tfwlzEVnZ1S0/8PZeS3HrXXd9VVc/z3K
yMFl+wKpczNTJG9QYkLOGU/vAX2+EEOJZRfPUaQa3Qh7rzDXmIRzn5YoLbS6PEPxfxToqcp7fcE7
1Ash2xp2wmTVsNcDG/jXDx/3u/3176N+WrAazOCNOe6TY8XEZbD6JTFsAAVGWDY/CrC+W/YlLF00
VETYunyu35FvqV2v5DR8cKvRdvB6x+kugfxKFgIH9+lHJ6jvz+lfR/x0DyljMsrkw9kfeZl4qnu/
E16I4afsqrMOzWA5fNS43fxYo5W+vXsxxLHAnUokFp+S+IbaTxJPq4GG8qpdKEAoqIZQgRaTapt3
zvJGDvXvLe7HQ35Km6OoYz5Gmf4w2Vc/RqHHbd2bOL+Eymn29B+d1L8PqnwXykh/fU7t49Ni6YXU
NWWOgI/h8awT3FICyVpti5LxeKVg3dLcOL5hBsArAXRa+ZU6qriuFzuBwRAjwRiyZGpblx3wTbnG
GsWbNSzW3aoFK01c7SFmvcwrSN7U+bpYpPGXNrfm8GMn5tvbk8sliqrJdftcutKkfBDVZQEgSSwm
6AyEa6e8AQC2vLQjZthOWtwP3WH4FTA4YzjGfJVVv+vg3DuleDVFN/8+s98xwYj9LPh0sCYR3q1v
9691SBe6eQrboTjiiov8qttRXvA6PfJLOrWFdCfJSAYk0y/n4HKRhEOiaMxvVZT53zQovdNLUsZ/
tJs/vK/1in4OXv96X3/UzX+9r6QZtGTRMN8Zk32ZxdtAupKa5jmL+pWsRieNSlJWpPd9k5yNZd6G
7TZda5Pj1b/fyHeh1t/v49OzbUKUYh6c9RI+AiViUl6gumKzZ7v994G+DbT+PtKnHaELKQMPJj6S
BXGDwmmnT9dqslOugB1gaJBOQDjjdZTm/X6IGRCZMCu/CsXZ7s1q9+93810kS6cO9pmKOBl99Mfb
ItYCME6yiihe2vOEq5QUhuFuoAv77+N8e3pZqWVVVg2AUZ8e7DoU9DKtUX1yEKowaJ8ZFGGW6UeX
u+8XaUx1sdhSVtbk5ws5AduUKZ8fO4lJhickezs6CFT9InV2O0RkkF4o6WZJ7v3oYPvd9gdpU/rj
HKEo2qcYOlIZt9cWvAqICnEkxOeIvt1qoSbF7z92/L87pX8f7NMTbQmRYg0SkYWGHIjeTbynaQZN
5EeM63edMuYKwJvhzStjk/Lp4jFfoBRdgwcdksCB3BC2d0MnSsVh/oVm62AYXlWf1XIrIy9GXIHy
4Yfb5zshC2/BVAzJYPGS9E8b4NhqdSUplAjaxbpIhcGJ8vJQarj3GMiYValk+pLeTI+SLpI9IEVO
KCtesmRwAdgZmmVwxfC1FxnsHeguYYAeSOC0y9LPMWsh552S/Fcw9rvOXDwaEY4VmP6sJjYCd7er
JT9s3SWrzjKTXLasDHeBzgCrYl4aVbbtg8swnC8C+MQtcbZgpEwD/rRufHu5/yovf8qHlKhpBVwa
4tUjhfuaCLIHTiZd/hhXfZt5/V3I/vQEyWbYhngxY64OQzOKfqPjgbU+oWTqt2Ej2LcFZxSKiYfz
2yZCZJlDDVLG2gsTwSuq2KNfrffgHaGny7HxK6gFd6p1O6kYehVX9mpJO8u6VGfyLGAjFv+ceYES
tHUOu6svY+Dhgx+iluksbJx16hgL2kJxeh/FGLn7T7oF8oDPuxBjQbDeFElhNkgjP/q4DEqzXJVJ
A0UUdx0bZr9j2RquCfqGQVybm4E/VQAC3D88U7p3aZscJLSFhh85t/lGcDAMci7hBtgUSu3Bnq6u
AQ+gR53sbrsJbIgYvudtmKPaqK5qv2wef//2zo+/obz4oi1vKyd0QxeikYdtgX1X84fv2F/Ywk1u
p3zNzsOh9DKHNM+9M/YkaM5d6Nz85P+tyl9iFqpiJuG0JiOlwJ3x09ZUdqRFTW3EVzwA9egqkct8
ewlzqMfS1hnfajAPg02qXKJKRAH5W3tGHLv8inE2QHWJ9wI+5SkOaa7cYSZwDDhpUG1UvAScodjm
wlZgDdbYAa4LJsr2Bpia9NAxosa4UunH9KYSGhte/TantpQ41JSyV3GxmYxvHi3ESJK3tKSMtqwz
WOHopMPWJmEQKYOnZaM7QCCcKTSPh1NEHLU3cnYzu8uctrFzSgKTF2V+1ezqfGNOnqwj2rVJnvPW
nyOHOlV+RTs6XBwG2Ro001D1UChwbJx8GWJFqip5h/B6+hU+1feDGzJqPLgQHbFjySIXdgThnYDe
qrfDmjfHDW8XuAiiag5tpLXRL1GwSTjlm6hgrsquLss7xLUyfCEsXWwTAwVpdbyHaqB6jEYfrRt+
Wf25CAtSu9P4zoDSoX5XXuBUR48TN9mbeqts53f1Pb6GUV/YnDG8I/mFieVACiiP0wOBz6fkUe7p
2ZoexUg19RBOw+bCe/gZxwzlSZh5Ylky3fmRRnctgJ2zwekx/N/VjiytKaPcM5/vxZILiamBOVXT
IMAtxDcg4zQeP4oddJpNV9mIYZLUCXRHNiniI2x1F5AGgiumrj5BqnPRS6NJzhkJi7CUeGOQUXjX
FhvdtfB7fIgONBaxSOgYjLdsBgQEeAP3UuSUr0JtC3fDUyqhveQdhtyLpb28dVyZzAFfVL8ayOLx
r7A2GGslzPIH+LHYYF6S3zlgTJssYIXNCGCs6Le7beJjLDYM3gDNSLRhoowSNgyeGEDltodrIDUk
BhXMHETmvSunNDohOtmIvVAZIwkem42obZTODSxnfg5eJuoXg5+yE+Yw+GyoSQhlEAqhU+tc5RXT
vob5+8AFHVNYdnXGXqSGUJ66BbO+pi0GiALoBdL/c+vWXUWa3OsxjAEXme96yLi5540iDpmPo2Kj
vA4i5t3tduDfrjcpHQKBQSubMf+id63EC4rtXLo8z+1z8yRpTmfZ0C4ov9jGo3Do7tRn66jvx2co
V7XspYjlevZvF10nEAGa0pzM2AdcipbhWWEYwjEEe7xRH/geY6Do6RQY5ImiJ8ZuBk3emdB8Q2ys
xStML6L4nKfYUbnpbCtsCvMxTH0D0org5Jbfge6B5kZSOXigYzoD/clO95X3+BZ5dS15JmqNzqb3
A60jQtYO+8myl9elc8Gu9ZSuG69IPM3w/uu//ff//T9fpv8RvpXUyeawLP5b0eeXZVx07f/6r6/j
gkSpcD/RHKzmS8xOftwNhCzXy0wIjaNYSl4TtL4QtsewUW7T6xWFoHezw9BKaOp7qVAgPlUHHAj+
P96DSapvStBVNUKfj+8BQPe0TFGpHwMohH1hOQkMhNI8ikq80dqXJD8b6X2CUNnCPMkCCZYbPxSf
/+A9P6RmnAZ2A7YCSjrilwKL1pWBmoyZvEYc4wzKA9UiDVUXBZRi3A0UIcZ8vpuzrVoFtpYk55rx
/LzqfABqhsFkVbsRKD3KEVgIhW3kYLFidLnhrG4w5sbSckdP6WsXIk3qN6awBPmxAp9YYSXz77Op
rRvXp4/C3g77X2LWScMJ9OPZVPWljQr8/o6NO/jqRt107uitX5ZN+29b28+DqzqJm7iM8/swRDdQ
hq6Va8NhhuPevAguendwgAU4uEs5nQMxjf06ZteG0mnPm942ncAxPWWnucoPsa+y5mBf37yyygF1
g0mtT4F+b2SJmSJ9OkkQksx+PGez4prQ78QQHg18lMS8sAQnYSpCYhIkZHeIIX1taFLgpHNsWTfW
36E3p6jSiMmGYShnEh/UYKO25ingHwQnk2IIwMruSiS0t4Q3Kxt3U5le//tCfI0tQVdRjySAF5nJ
Q9n48UIE8Vw2WsHAQiOku27cLECpymoj01aIBmUbzAykUMRXovE+TRaP4lobwV7F727Ud2oYOQPz
zeGml3oWlAsD/i2atWkEFCg8wmaETjWqo4MCdeGpWUFKqXij4jU76ZWz4mTMSvb6WfUDUGUia95U
Ceca5yMmqG/16sfmr/alcLd+Xvq+1tooEilWfvy8SgapT0gG8aiewvvyXbpo/OFR98QzpNU1pASC
NjsaMR6urg6jorvmWB3Ds3plnga/ccGe+FTc5A3lIhsGkm1usKfNz/Be+H7ZkVw4lOtwkd17+mby
8bRm1EvcJ7c5KB8wLBU4QOZT1v96VOf1+lv+w5Kq8MU7fop6u2bgg6o9QwArmp5pIhtciyav/6WQ
fHkhzEADOP5rHCMy2wRRr7Oj56mx4QAAdcMlNrEZR+KF4IGNKpAQTAkcZOZMaxGScVj6GwsbLGZs
il2xGxrrq7REA2xVwNdMDv9nyKqwcQJH/m119tTRVrKZKOJvI3P9J3QHGDzgEPzD7CWrbNiXfC+x
BK/9n+PzIXnJ6ZnJJmZvZZtBtuUp7G1dXLdrhE7s0IGIjaMNpaLRXXhxDLMzh8HLvMX8PNj8GELs
hlU3rAKEiubJdfCcPpil3ZY2+63wFgGAKtctKYHrm9vjK7kkLykWNhxGjoDriCBAr1kPy8E5FNg1
vnHmvM50Y7ERRIBkD2h/zqUPN5tNVVA4+Vt+NA1b50Ib8HfX9/yfd+vkL7yvhtE6AP6/2A/1X9p9
fzE+V6fhfrlXnzkk+B60yGLliuQILzwZ2yBcZ40gYh3aAxSoo3qWr8Vr46de3TfZ03/8XdS12c0a
+/Em79KqYZrUoh1a3HIxDGaeAWLQ4KDGAw8jhYY68yFnpp/+vZx8s65rimZQvQJPjRbms+I8LsFD
ZX0sn9TiEg1ylzJNJ3vd8JBWl7FwXDSvo2EXImI23srmPBPb6+Qi9AY3hZL4CedXF5ubujJscp/b
NEl9KUxdQ4tOA1ChqOcpUYSdOiT8+jU2r+MM6HwzgJBUGbuqD4gTN0ZNlMmSLGmIQp/MemVADsnB
nCCx0YxUa1atMvXNno0mfraIACMQvlrDYcQfQhfl60bHCUHTjE5d5OtPdeyvcmqRGVo16+J8la7g
ZyzptnJ5nkIvuII3mLwiTNMPWL5Z0BY3iLkX0VPrB5gqEGI8xTrn4SFotxA/LFAxG/kXgaaxu4Ks
dfnvC6d/qZShkaMxhcJIJuM2P9cdE1FJwzlqx5OI784kPKlFctOvCoXFSRRcXi3G8ni+vRlgrwTr
tbtIOt0LGlR1DIRJ/XYcYiSai6eIDOuxGuWwmpONXqpOieQ8y3q3zeqjNs5HQ3+dNahF6eyNHZ2A
9qwH/VEUwm3XH1v5pUgmyFKQEMqNYLJMzeprrVJcMYi/T1X/nLdICOiKtta2glYyZach7xBBkpfr
b71VPsWR6GvmyJQsTdzhnM5MTSUuxuqgkTZZwAxZPzgJjOsxf4ii+3+fyW+iNM4kwjuNMZQ1uvn0
8BXx2IvDoLSnmmvWSBkVOQw/Og8vbzsUmpulJLsUC6db8m0uhb+iSISLmeP0ccoacr74XtSt2yiu
dlOl+DrLErOBZtjf5Jx2HQNB8VG6WMpjzHROKeH+a20zluasVFjIkh8CtT/V2Y+xDrMOlPh0kSFo
1OGfYh3Et9pQR4l6hZlCFPP0XgqCow7bMdwB71SUXUoHhWRiJH0F3uqEARO/vjyc68dShi22I1b9
4QR/Xd14S+AsVHonGvfrpxK5ouUG/A4gsSa3nEESIo6P6ZqxvJTj7SRFcFbRqyn3IatzkdyOaGp0
+aZkMNYSaTHBJALKJKC4CS3xrJT++GddeKis35OFWtyrEazzzS1Gedbt6jj97/f/VR4ka5oso+43
LaIQiP0fV+cCbUG9UMoDNVJhJ/1WYf0XxxQuwMhGAUxAmTJVM7KJAqUSlKi1B+hVk+wmFCcsCtn8
/axgGNrx8IG+L/Nhp6hvatD5ivFqwZ1jITGpjihsy1o/uMPKDpLZZ/WU+C7fWfWy1Yr3oiz8tpZ7
wFRvGuh65gBOGno/gxqtEQZbrZyugggTC7M8M4ge2eOFKr8MMkO5ywLt7Yf05mtnnvwOdSjtOZOa
9hetY9ONUhPqgnme1Mw3BnKbbD/l4nYRwTouj0GPIWE6uFgiZuVPujdpjfs+3ueGwZSebK29EMRL
n9I7Kc2MMJQZJqJ4n0Uez2vPUydv5GlTBg/WaliFZ6I3zL8r+YLZVLLkf98WxtcVmMPr3BJ/7g5k
ux9vC6muxGVu1PkqCT0TncjkQ8ZdE7kcy9Jt7mW7inFBxkaXnTl70WM33WT6K2U2bt+kPzDG0OzM
zSgABSY2lUdQaXZQbCAK18S4/SY+GBcynGWC3NStzxZ1wvlIzqhYflG5nclz4Ic5Zgz+CKWEoeRq
C4hafNGyTRxuumyrv/SaE86+Vd2PKAiGOwwdbNnapO1Ju5fWVdWnOVdTyW+diHlt0DLDpgYS99gs
TOlsk58ad+LXRIxThriXYINZGVVbS/R/ba6ytvT9mIk0y2ztgh4u4bl20bmdOxPEL5dryVbe4xjq
FK5kC3ZsTzZPgA1LFRAAdGdSzMjJtxK/D73yz//UNvla3Nm7ILx2kHg5L6pNBOk0W9Lj3S5wN9eG
93L569evdSLctB8r+/y7c4i9+Updbp+96a+/Ryfuy/adSAk5di23eAvd8QAE3/n9+0ydje9+f3/9
9030tV5smBidwfNBZM2MwacTEvd0SdrUxLcEH2bxBFULTQ2JfCPuUogF8t2/D/fdLWuQOyIUpg9F
yPnx/OtFYU3mjAoilK/WpBHmGUZy9Gmtjmg7/WFn/dpJpAjEZ+MZYWtVLfVT0UCv2XJ7GR47XJq9
6D1DCQFOMHnQLh3zh13mu49mWua6KGAGSePk40cLdLk39HLOj514z6dDTxhG+4LqiTTd/djh0b5Z
fWiMSuoaJiIOMj5taX2KWJlFrTgqtuqMZ0qrfCEHc9+eix2hl91fk2n83y8mSC/8C9oZ3M4vFNHp
PlCshlCAnQA/c1s2NkBvt3MApbiCi8SUv4i80CfQ/vPjv++CPxvux7WTNqSlGCjsJZke76eVy2rM
qMuxzDxGjeEG4Qh0jozOvBjU+z4Q3djSHKAwFKMzV4EM2Rj+ZD2axuBn8a1SxY4ssu3WqNBuKzAK
Tbl4TUHY2T/JhfDDZf2qopFNCh301iFu00/5HJ2Jy9DJgP6ly4B2yuIDC3xhQjvzxaP+axJ+SIc+
30Rogyxa+KJoonBG5vEpeCqwegy7Fkxg3bzguhf1Z5mYOb6Wsvu0ufn3VWDR45b8fBkMHkIa+tSm
yPs+3rJ4fgpyUk3MexTxtoA8rMVXc3GwwvZiYG5IgBQYu9CFRU4u0VwxUC0VERARV1eCp8ilOxTT
diKvt0b2CeIfczkxEhiG2ms2FpsZv5awKD0luI1K5brWlB2zTJ5JEKgSjM1gkmgwhu07cgnWAAkY
Q5ZgHY7fed3rKMBMR0MIFCabmBmaLHyuLBwuCGCUQSZ9v5aEcicpT4M4sMHT35juliFl47iSU4j4
6lsogchfthFtyDg4Zrm8xaXFT9aRJtrIKlPNBVCZKnmm2Y+u/7Knwm0Kl1ZmnepuYU4RUgYFT2zq
O+A0gn7f4esxQvpIl/lUTyIvs3gxNEW8svNM8Ab6SSMzfkkNnCQXfLxp7Y5sZ7UOMWkxNd1bkb+b
IEbCZMbZdB9XV430WzPcornLQL/nT+UOGxxHq966fIPTS6DfmThWCSeOYIaEUXQklJEtmawuCXcG
5bRQjrEHyd2SolDFAKNWUJKSFYgOV+n4lkEFXKgBRfngTDJ61OFU4RVkaHYvypssvWpovWiFsoFh
2nNRmTOyJRNzqJEib/K2wgb06opRi4cMl8PObCADpTaq8oqBJLERSaERaw+MXdat7s2rZduuNKe3
Wklda678aJ2QNJKNVLyjkNSxtB7jaT9TM2yhrQc/jQR/EcOQcODcCaKagh2iwk+LsBhFgtq2Rg5V
FcoLV8ZsN3q4MWjb/PDwrDvVp2eHkWNV52ioVBg//vjsGFJZqO3A1tJStgs2kfNGafIlsccfVoT/
LDCfjkT0LzLerFm48+mfNrGlnOJsEPrlVFeXqIsI05mptlonwJ+Cddu8qO+tQ3+XLX4WbsoCX2y3
9qYj5IQQ+53XAfMo5b04JpTlsQcCNFWfEoP7fdtYv8ViA6ppwt5+3HXqJr+r6GtWrhKeVyk1djXT
byUnP9snLEPRKSsfy3cz39JXpdLY1gem8ar5IGPHvjgzXh3B62RcmNGuBK/7KL+Z42kg1ozAHt/X
yqGv/FL7xTJOmBFlzthcSmBqbopyl8PIPROWslIE02Na3ubKpaQ+ErlPeyQdY+6UvVecC4I06nUr
euEmKd8GXvEqWC5TfZvrl7J17n+nmhuVbxm83uS+3KSBLTzO443QXM/6keEHcdxWpcvWkt5F1wOV
Eg/eUt7QaIWPTCXVjYVTPTgtD1x2EIWLxHTbwE9CcHPuMD+op5hVjIo9tT6nk6lLA0j05OdJfFrE
C/p9XYWv+5WZXJWxT9oDmIgAYG0rP5SFV7eOTr0yc5r+ioFBvXWGEPcnL2rv0vJqpl6cMcSMydBd
2N6qvA2jcfI7lTo5GCaHwsZ4YVr2cGPyzfF5Ks7Wsgvny8kBO65GrDQvc31rgFAqt3CmaC3nd5L4
VLT0uP1sU6unqDhOJiqNkxRva52W6K+oPkDbsOD/J96gHCD4QDRCqUm7E70gdeFdzlD/BbZAIy1N
BwhAE79a2//3Z4nNDlkuGra1tfApKhS7VG30SSpuR8qfNgxqp3a1DZu6M//wNElfFwieIVxVDYUn
SiWb/vjYVgF4gDzoSiJCdV/c0sqHJb9/BhftzQ8UwrX9dC/b7z98QOXLYsGxqOkxwssUmfY53imX
VChKMzKOjV5uI+suGRye5GXU/Xm4wmTDH+RbXb5nSn3E0zX5oX7wTYGJ+BekDIsHVRCsAD9+6CWQ
QQfIYntMcJdz6Dv6yS66jMGEk/Pthss/04E2Y3Qt0h1+yHJb2RueQoayVTYw3Lwx8usjd+o22cMU
oCgS//rhFH1zYUyiWUvUKBmRo31a5UR8i8rZUIpbdngbnfsWhcOOhpHbeDy2NjQ8P/T1H1Lobw7K
LWAZ7BSqTkNr/fu/0sF+7IQppPt7aqkOqtpoW9VbYrhR9/TDp/sq3oXkIkKwVAwLnpDyp2r215Ho
20VFYSTKsXLja8ZtKNSM5mWaefXVjHNPeydiV1XDanIQg2T3/IE6XNByKaPIlsQXpkdB5i/qVg93
7dpIH86z7gwqVCLK8wkqD7m/yNQtIjt7US/ycRujGzGv5PIYVUwppDaK5VK5yR01fIUDzCpamLcl
9hkFi90OpjQXHkWBcochSXHSnxX9nJYP7AEA/7IXnSSZpap4mOdXLcIWA2CK6TEMo6mY2mH3QyEW
4zOHhWZsb7q3/CbQ0ehdJNw/5dF4NUmSpUNq7ItojxtCjwNWRStmR3+Ef8VAatwdAnWnjcPaR9El
Z2AkmnYW1i44CtKIScxjF+5xnRvQBUGoMyh6b7oS0IKHf5NE10fZwt344ap92ePpN1PLpGxICsBW
/+n2CGbdqJKpk48YvlMvI2Fdh6Dx64I8jG5vjp5+tgyQ19znw3ZPMIHwFJUtLCzry7SpUc2yXPTm
cMQgRUzIwn31Hee2jkG4hJ52t29oLRVOCn7Ula2dUJ1n6gj7YoZ+Nw9uV/wQ6VBS++EdfaoRlOUo
1m2gDacO484MRYk5DDtRd+X8MEn49GGmqDXoVNITjgp+WmAvKiUU4YJNyXfFScBFfG2Dmyy5XUSI
ck8iBEOtgTNH6NgWL7WtN/eDTO96on0Q686SEo+K70tAV6YH7Ga03owsyCr8jN0qQiRjZrdV8KZN
bKGtfIwWuMRtTaOOEmb30BRPnSw5nSSBfkGtphyLTvVifFmZRZjz92y5WW31puXG6qjuX0wrem6Q
7AoBW5AfNAroSl/vsqHyCu3N6odjkVCFQcVVX1H0Y/Y3ZWvM2b9bIXRMMTvoUYpZ6j6XaIrqD+Ic
O3F9R13FTRkcG5rdWDO7VYuHDgus6hZxo5tUy7uBwGwCdLXOTFHOn7S3mbH2ZtwZ8lFh5nOkfa41
8k5aFKD09+yPZoFf2HLu8ZJrEGmaI3gBfcec3UbgNdUEjVxQe3NAkzqxPJI+N09Oety4wnoq822j
dPDq7qbpOLKCiIoBqSVw6vw6wa8p6qerBvFarrwEc2PLhbkTrX2le6kwbAcLt75yvkhHnJxUhuHe
B9w9LHpmzP8jkKMVG2uORhq4SP25dTBsZM31ytnyKGMgFwrsYXrS3jvlCl8oO0ZjPBj7SqBrVQAr
xQZVs7YTg2MZ4yLR5E0QW+H5UNcVcQCLU80vnuWO5i8Kp/Yunt0FkZl801bcd5BvFaHfKdpDLt/U
mJMGy7WqG44i+Fn/EKXnQNBvCAz10WYyokU+Tvh8FnR3QqaA6DFwotKvSh/68tSRSSJp7bZddY75
VEG07o55uFfrXWA+l+YWY0Fbi65kPK/qXzGUmKXv3Fx/m/GLC1gkckb8sXA6r55Ww2UJWFBvi8uK
azl3/T6IkKZomKaqN1X9VjTQL4fBKWS69wkWvNjP9FeLQRlReVlaxedAY4kvXPGS0wbOp2mjzI1f
Emm2x4o2ZCfjT5333pI2G4YEnBRuTr/ciJEAdQKZc7WL5gVdSPjLUppdrkee8bSsN+6i7M0Zv9PI
8iKhdYXRU4Rf5nIjmDdWKTNoUyAbeIZiwNALsaCO9fztH4u0u24QXueB6lE0Y5ppzyEIeWVEGQaW
HA1bdVRlCGUhUjjUIIs+niIxYKHnnlF8a7401AZATbtBZeYZfB69QyusJz7dKCAXqpOLBg2Fms7+
k8wLydVRDE2PdCciyy8wD1Ty13LxlWhbckYCAKI1TwlVg3YsDprYOyZPc1qYm6Buj6Z2g9+sp+oP
SnQwLFfTH9C1eKjAa62xNaN1pfFZn2+a9JyEjS9Lk1egfQxp3Y/t4CixcYRG/yhJF2HyKDEHV/9q
yEWmUMEhWERwSVscBeSUyBj9URQ56/J43fQ4lAb7pGaw7LmfbgSp2CcyZXl8OUvmokw30/Gj1Xt7
YF8M5dYdq0s5e+mFTU9dK+5oIyUv6sACf+qj0im6wW/Dd928SIbjkMRuQXKBLEFCJ6v2N1qMjAnh
gDixjmIdJhdPMatb3p5S5ESFhACqp4pTtTxXqVuqtUuD9CLrXqTgPuZtLW2Dkh4/0Tn02m6vW/tZ
bH1jWpxc1TAMVi+WqN9m3VVuEoLRGSjW7tco4SW6yS0Tk8kHjTVKw4C4ZT2C/7CIC0hjFdDkS5Pd
TPU5FSQ/x2AuydvdyHWX6jd9wWIiDb3auDJabZuEr/Eqa0KbkUeybcg3kjhsFu1sVYOb87yMVnoM
tYsoALKS4E3vFZkTJfc1NzoLGjLSpXqzEE1x38V4FOtV4VS63yaPJW9GH9+MqSfmOFvKfAij+dxa
dtpsOeLQAT6qbRVNR+WOiN8W4KRhu4vTs6HR1Rruq4aaMdEMS95621voUzTG6AyyuoxooM/PKqIU
QznhfcUT8JQA/J6JSMr6AsNu5MNXphgdgIlv6CPtxlKwC+X3oCeOMNMG4U5XA92rSosZBByCzauI
+Ip9Imz9UNwN3d4H6sSGepyE+1jPWEVtMBswrCcvX1ZXcQFsLPYbYuwHoukNy0OzBoHdAA03Ea9D
vmdOwU/JhmeFvxOj8eg02obFg92uiP3pMseIJYhodOjaXqx/DfTg+VyK0rqqodOpZxJ5Kp5V9msD
ccXSlTtTL37Ky76LeqixckYkAADa5yprXEtWHjAsfcaUXDWoYXgJutkZb5itBr0X9XF1iOK9Pr/8
EOOtuc/ncIsqNDRAEfAAmoaPKUAuRbmWYod9XNnY43AXAeiJSnT6ayEShUAtbJPxro2Wp5QdN/Ap
5WNM8+83oX4TaCq4LUgGjwn8vj/jO39lB2mazZ2eSsFlDe0hYH13FtcIoFLbnZ9Sg7+Sjs1FvbF4
Ds5YOYXxLoGTyQqlMcefHVKqgdqpHbz+kTag6VTNSz6MWL0xSGswZ4MKTPeGa6Ttvl774X12Fz7/
+xP8GT78chr/+gRrqfmvT6AYkVwrIeEdBCNp3OhUTxNqGzhUvhW9k5i7DEGjcMQwnYCn8Ylto0vu
ZiKgIPeCdx41BuVD2tTTHnaKsC3Zy5RrhXr06Ki4nEoe0Vg+bLUziukc6aa4n1KHcCa80hntkdwK
WffZeh/ocWhXnfIwyoSRGzM/GWh6plMrOBhHoayOnyvthwj5a1GBkP3vy/cpTzDkrG2zpBYvpdBT
KU5Vp+Ul2xkvcviQCL8x4NW8MmFMYMGeICL0Q2b679OPpvi72xgTANrgODJIf8Zy/zr/ZQJfNQst
+UhFmFINwwxqumWpjac7JstMgV+4i3LfDTZUVVk7V/JzJF0zZaAMl7G2ThmA3axPpXyowL0jlT2M
b+VpWNxR9unuL/BQTzz5KMhdVpQ6uO8WN7nQb4fDzMqRuox5osoSSlfCptCNmeraBMaxhNp+omlc
VXtmRvQOb+5zkp9kFmr0gH3V2xxQxlHX67Zkv7zmYF6NwnU1+NPI1AbFw6I9zJ2bkttckqJ2W/aC
odgjkKFJSa2roSIY7/AlwTU6O4f4Y8RbRcMa4JH5AMk6EiPN2W06vbP+N+NWhQ+ZXFgqfdV6y82n
e/IWu04Ei6k3ImDf1IgDR8QSlOMPKmwDxJCBW0Naa+3SbQcboSmdyvjxj+ZvehQPGGxTWEWp110P
b8CXD21nI0zCU7lzycwrJ672ansQt4SWZoEXNcPXOOjYnXTISe/9XrS3pXoBEtCSDtmpZ/BAvTAz
BIXRK7vOMlBy0c1VemaLJNRU5zBxetYQ0pO5d2eMinN188Pd9FXbtd7Qf91N62r9191UxUqrDjHu
FaslfMhDWyBdl2oCG1x/DpT+z1U5v0Oa8hWtOMRzDMnKWRTVC2btgPwYfzcyv7IxfSsbjkLQUL1E
DTmjQhWn7TJHOyNS8IxMH9O+80ul2uI385u9DFCa5lXGlaJJD31f7pLBOiQF0w+Rep8llRcXxaMu
RAfNqF7KKd2Oi7rPgdIoA0iPbpKvLEE954rl4W11rAaJsXDhXM1vaRpfdHXrF9bt/+HsTHfbVrZu
+0QE2Dd/2YrqZVuyrD+C7dgkJVLsxPbpv8EcXCBxNmzg4mA32ckxu2Kxaq05x1Qv9PhjzgbcMCbW
qKF9kngAAJpz6aiIY/O0WpiECVg5st3Lm9yUgXZlmKS5O6G+fkdVwnaUEDybOFbq9EGRd315dUep
88R0XxrlAl8st4tlRc+2GL1TGu1aizFAypJwieeR0s9xb624xzOTdlQ0WOs7NegWBnk/iabnGeCx
kSmjmOr1dqy2uIp3ZdzuZbHjuTtgbPHgRStBEEOBRGvV2Oh36CM1zQjlo2xMJ6PQUnI5oty6UL2p
eGrAONOYrSM7ZehQBrTjQkO5zH1VtRyHJTWpaXmRln5X3rzzxT9HvGHm9hzp22uNPmHIfE0qH6dA
DXPCm2ZcPtt9o9rkLQz+LH42qmhb1IR4Ew0t7ydRQfspjvKmFSvdlpqVeIuftX7k63Uzd720oP6B
3UirFY/CIEkpBiGZUoJcs4HhSfi05P8wtq2vLVZMBH+N7S8f/K5RKvOsxPLS3LMT8bsHCRNQSxca
nrsTK3Yv+gYM0lWqbJP2Paq3akZ7/dw7NELEPSaoCIm2sU5yivL2XXCstyb1igL6vZOY2yYYpQek
mUTW6qtrb1/uj327JraBp8tUyjx6zR8Ei9jsaN4SH6Wu23xWpbtrPIt2pjbNxcyXaj83ysrGpyVp
Uz/Ozy9BtEOR2yQJHiHyt/cay4F+WSqPnXUwQ+tGZXCWXGjFaSRieRKzZ0T7K5X3OOjMBOhqcO4J
GPKafJnms0vixwQ6EHluPilZyPRqeVH7RAI4wesXaa+pK/4sCvy+f+hQrUxeM36MG7UzvIXYVmlI
JN2zSLABTMPtoCy1A7dnwdCiptd2jMsZ9I4YS5L0RsU4eaPmd4FVjyn/zHSSP2gRqEzWvQ+iuUtT
1Og09g5TXZEaIPQN6nkjOcfki6jrQt9G2SrLVtP8N82vqvjQNsQdhe3lILTkwfgpEagIbrrV/YKw
UXM5CaGf83sErpraCQ4rBUhSHFjUbw3WC9cnwfBo99yyt5L38zrtm0aXzUOZzyIE2qVoZ2+wVeLo
EWpQsik6CD6r+vqEywmGpoLZzPTrt/qNWfj7Aar+V7Xtz7n3S7G+ba4XWWpEbTleadnGrxVNoiKF
val/dtKsocVaFZj3zFATnvRkkV/GsBsFtm71r8tU/1OD4NwAXCahRSSgyOBzc0UQVl1I01j2OBeL
J3UXEe/2IO+GNCLAchbxdTv3B+pRTiOBSuWpjSTrrEX9tZh2I5gFJePQUq37/lrl/7pWjaBLjP5g
slHw/f2duSo5pvVMkpa3Joi1iHUGdHO8yHbKLqu5nzL0Qedzu0z05rG4Cm+ktC/1FzONXL7+8NjP
t9NobBMrWekZH9Chfq8U7D7K9eFe5OuuGh8K9kLfn7Q5ffy+LnX/POmvS10wW50JlZpuSvSQ1LZp
Tk7RsziThLkoMnycGMdqPZv+ntvZGo9M3pMnOpeMeayvqAKY0YcgebzErLlqYcYCtg7u1sv9uuv5
zGOxMM8PTfIuTb9of8XynhgvNVTOi5vEtojqQFDc6b6e8GywQpMJA1aDalYuz1cHrPCI3T1y5HaL
qpUCSWMXPesWkm7oLfA0r48iy2bCetngEOGHFaws3GtPjzKeW9FM7Q4UOsZ2d32ju9kbBM0dpfMM
32wn/1Bfn+rG/95IVYT5xpYH0fvfT183bwX1koTWtLUHTUxRHdgyCNkf91fgW3841BelSyMX8CQG
nWfGvDgjrpKIn3pDcMYcAhZJ4OeASgEL2btPbVV4a5f4pY3INTGNT7ylcRGtWdO9RXOZXo0vD8TW
kFFgd6AC/DhMZsz0rb7rF5ovMmLJrA21k/hC75ciXPKBgZfplx7Nkz41eZKwwqvMjxMfzV/nMAmt
gGbbrJ+hdQEuO6CaD9PguhmZtNR5fJnho749C/AasEri8ZljrVFZlHq1vE7PpBDZQmA8AWBnPaoG
t+PNEeVXg4SSPiAl59ywAAr0we0EF9Xlp3T2BJLG5SIoVgpEcsEB5q4dhkcgNynCJrubX58tms9C
UBu+SZnfeOKX379E/yLr+QqTXPb/nv1XaAy2DLGvMrxt0UGiRue0x+xheNUPvL5sC2/A6F/Hd/1k
vA/r7EN9wR05vpUnSASdXb2VtD8IvXpvjrfX+PX373bH5rEiZv78XL5Qpr3Z6UdiYnG2zTfl9Xwc
X81ncuO/v4jfeWffDOCvyoxOqHu1zg1pQvyTIttcPmj+2sYFIbLqZrkF6Xtf6quzsP9M8f5IIMIZ
3gqpN/qJ0PWfMwd+N5K/O6Np7vpj4a41FokUVSQuMelBEilCoOB+bt19/X57zHB+JqD6Ddbn6R30
lLXOaeBV953G8s8QpCDVz15Frlck0vnT1vnq2l7X2lC11Kv5CCIeqUb1Fxw297bO8d/lNG2yO/Li
7KSpL9Ktm91ZITejFJ71EfR96XUR/OJImdcqxcp7Prvn+x8ewn/VTv4cSV/Wc0JxbUcU8NrS4Psx
3D4VZtZ0pUk73ZZFgdYBVX/5B9zqfxZsSKC1CLxBlv9PEqCVDTcl09kgqbcUrmD/kaBKi2/3kjWy
ZlOl9AsKdCqilmtJZ6m8goeSmFmuNfIVCdEYdToqiH4FZeF8Gfw2znYI2zZ81ioAN1MUulLJ8ypD
52hQGEnavUUkW9nQDdTvbqHU762FYkYEa54b5B1QItLqt1uCCc/SxFkjj14j/qS3F6d7+c/w+uOy
vxQ6Kssc7+mQq0vVOOqI5Vrt0NfAWsq7C86YzxbJ2s2wQdUT19peKYc1cSX8NoVUEVOCSe5EtU34
prAtp8JaUCZtLWXeyWbQUsBsbkzMTeUWEEjN5JQ3T1RWvIJItxjhXyHGXo5oPDlJ0mtNabJFQ9cv
e7ollF01gJEdCpssOpkDHce88lC2K/ngYHuxzSpyK6NjP/+YopBvxc67nePFmHIe5awW2aeGI3Mu
GATKEIZz1WZIIknf0rxqhjfp6hAOh3biEpHB406/PFOgc64gXHREPQ5tMwK7ZMopmnu+LzKNNVWg
Sl6mhXoV0F3pQZ3RcpTCON6N6bNgLrvr4Ch185BYMU3JXTs2oZD/4Ov7bbb57oF9bd123bWqxUpd
3lD0DEY7i27DQ0wyuRTmBMxJLXo+5Fxw1e+c/5ntqTpU7oUOvJVdnK4/VQYSs0GmDDxvxnlU7Yxu
SRR0y61J7sKsO4PsrA6k/4j1PBuPUh5T+GMNHhfFIotuCAQKkth727jJjjEeS3Ri37//xn9+2v8Y
k19WEX2vRsmtAPxyLMI3JqgQPw+d5/Wmtx/82AWPhu550j4z+ULQ4PvP/0Dh2x/stSfUi/1wt5eD
v0SY/yp54rJ5Mu1xni+R6e/3uDzd1GlmAnbxCh1KGvzanWp7tWAH56XBYJMCj0qJ/YD94+r4604V
bSvOYwRR+DsACXx1jcdmpBhnXQMPVYXIlMrqIxk02qYfcnog6MCJh4Oc7Chqu3mP+JveezFaTkIs
YqUeUYT2Q4HbFXikUPhWmzlWsu1S8jCgvFQRbUkzttud0PywqvvqKPh91gidQCxZso4Q8+9PkJpY
Zl3rNdRXlj3t8Kxnb73+ktFJrJQddjpNaX8Y5V/XkV+P+EU6lMN1qGutIMYXRka+4O5c5JkgrUTx
4fux9o9ufTqSrlgECE0ufqSff18b7X4rIcpd2QqPwqLzmn2kudWbKrCJcpHU4Aaml0tRb1iw9ZRg
kSwgcBwU+2Cykv/1/clIX/ch08kYYKFBPEA1RcL098nESRW3mnJTcK1YeEGNGaoC/z0Pz4tH8e37
Y/2DFfp9LEQwgHyRL3G8v48VdVpag11UtrTER38MszkwKeee+BXynVm6uFB1doV54l/sJU2IYC+4
jaPicH+wwgIkg5+9/eRZ/q2w/Wdum5RimEmgs/8u9Pyx1qmHuusvlJKWydokavO5GfCr+DSMFVAv
4HnPyBJ2FpXUIt2lrT9E8wSjgRetLuvx1fiULK+HChzW94U0zKkuCCRq6VpQRssIrlHHVO5EVCj6
oEi2wGDKH94TyfqPN0XFA0HSxOT6xA7x902VBLEarn02bqvI04v3avBrzTeMGVs28ySe5Adqw5nk
yHjHVpxATnFG8lTg3HDLhKADf1AvgRVFb2Dx+q1ws4XSZftB+R/Iirxjf6I8dXNr2vOQmhlRzHT6
i92/tB2mLPQBTgE2B+ovcJ7jpfbu9KxldhzwT23iaWnXuilkMCadlXKSBkdP3HEtg7F2MPVXs+Zi
x668j33DQSSeUzSnjj+rINO6Ypg+G7X9ka1uj9x1h90qk67psbNt2lXTekO7ouJDvCg7m6zbEWwK
tWBcomvm26RNElB8ZyXK9SpMnyqEr2s4B7Aw+rCHl+FV7GTd63rS8SNrxnt1I2T06hh0cDtPck2i
TlGMOeJLNJ8YN6h5+AiUkW2+JEF0Qu2MS2SQ3AZakTcuiKBbY/GEGpbb19Qhdla2uylx08mwO/66
r/U74h0b4InNvkIXFnQFi5gd8YTzobxwBfx1se/rBggSgvPzqiTVs1zdXnNhXhTr+3VWHeBSwERT
Ro+YzLM5G1H5Po2vCbPFgxTtUjKy0Bevcdj/8N5+XRzz3v41xL58HNu0viqdog/b+EwoAe8qsIXK
PGR04zQzRTB+EPCo5XTrEr7ZVreV67lGUSix1CC5zwfl0zBK9xJpnlj/gCvna8D4/vMFnk6O+cSi
aSVJk5D+7/GfRmZKwlLC+JdcEfTTZTY8CJvcIvXRtYwQIZfBKAsV7EtmWF6AQDpksQj+lZqYrSlO
8jpW3viO9ZGxr1KrbL1kXJpv7emuU0Wm7z0vPw1iVsmvUR413ioq7aDLRJsSnrDscPXhL3q6d3Yj
ebQrL8Ekxt6LA4mzpen0qWPuEn0ajwjc7zhOmPtcJGZwyFrZrXmk4GxTP9ft+Gk8s8akjujqQbWN
HjoKAfPiKP2qveQ1vwUWtW8nxkcSu5WvREEfarHHdoqmZ6+QpwJbzb49EtJrCnYUgNfo36QFhSP+
c72mYXrsPAhYBOpiMHBRdCu4/h+HKCAL0zQ8SOUVLRcqdWDYFuoAzooMYCB/aBUd9HQpyb+QPABK
bVhLp4UrT9s9B7Mva+dhdcEI5kjPqeKhlzdeZVegGYgvrEahAZjNJszXEZ/PCxIAdNua9zlp5m7x
QOUAOeCMoX2/IRmwr+F4C7KlGg7+eOBlOG+IkwqmIgY9uCVdfNMIevi/NuEC0MjU+zyhQnboB+82
u52dJ0pQ0oNG1xhT24NxYvdO2R08T7fgT1u7G+K2xM5WPVVo2qm8us3Vozo+lUtAfjh5EBGPXT2e
3csbXUHldB9cwEv0UB7v9ZJMTNJw0SidN2niNJmjvBKNypWd2j2vMVks8D1ucXg93kQHCCRhqSRp
bp8t0yEv+1770nVW9gt4JHsuckF5yAIV8AoCDDZdT1Lt0rBVy60ZQB/Uuy1IH7lz2d0RlqOtDVva
dFjuqOPA1YKWgE7PGX9YELDE+o8XisWJKGqQEPkkfnnbs7EdzvSA+/0hY/qywZo4vVu5t+UqpsSE
t9VcHYUUp+uVP9CZ/Et2yKHNnFTn6eL6m5wwWPsUO29h5vgbYdN4UTrPbYKgHELM/dHdhMwUHqqE
hb2pWXWAqBEdUV8QNJPbx9E/Io3bYCXuPX3lau+Aymn0ypwIFZHUO9JCwjnCmxu9giyWjjk/wiee
zH6KsNl+gKvjexCuOuDUtruR7DCEmbcNlupx/erZnu4qD8RCCLUtbrZL9n9eHbsvqY3+ExhZgLdT
2qm2p8y9/Vy0E3+eu15hX8TZM/3bX61dY8gC3mitrN1zg9LQ1nbXJqAvfAt4b4/ryl6Xrd1gs3rS
7RcEYrkF5zF354+3wPQeaRG4j4+zyN0d5NXO4Y9PSep2tqXXsnYeFwsu1pppYKnY4y8Xs73joUCz
l/P9793D7NcPCwjl6/w5dbJI35NFFSMS0pkvRc2uU4b+Wsu3JzgO7mWLQu3pvpm+v4mz6Zdt2PFc
oak8Q4m2IckFxXzInHihLtRZGxC6HXQ23uvE/f6b88+6lOQkaAumiLcW9Jlkfinqn+vcPGfURZZ1
cfhfZ1XIdmCgJG11k1/uFbndh2j8EH7EAfy7EySBhnUgESIGCmrryz4glruuzoja3GiCz4hMSqAt
NqPwqMzSN/PpBhBxDFmrGLV//Smk7T9aGWBsMG6ykJN0GPnTyf2xGmX3FQ99Qghjba2LKHUFcATx
rX7QmaQ6PrRFWLs4cy1io5vHFqEwE/FlV9L3N64fKhO2AelpvL8poGji6HPSltP4Eaq9qf6QyPdv
0+XvM/3y2VWjoqZml6ZT6C37Ry2fk58gFa/fD4OvmzJGgQ42Hb+LrLN/1b4cJcsuYloUjAK6zDz8
0txC9sok6L2sPb8/1NdpbzoUzWsLc4XKAcUv096lUI2rqrXXicRg3OcE1g4dyqMYkm2QqD+br/+1
BHNApFoU/nDTTNf397POcuScOZbU5ZR9JtU7ddyL7YrkgL6jv9/tGePEt31/kf/xWlEKgLkm/2Zi
a79rc38MsK6QrCq5IINES57UPmIFXq4KsNYZ550LhMGgQQBK4Ue07r+vFQem4cXAtmTZ+MoxzPVR
iQZDvSyxLGFJ1QpMSiga7guhCBg5auLF/Yo2f9qszs2nkizE4adSyL+DaTqFaZkoTSCX3+XYP67d
TMcKCQVRTMQSc9VmNJN/5dGi73b/HzeZqCVLN3mLSVz8siWr1PEq4tDOpqyPBjwNCK7b3GLUovhE
7y6jvYepVsQ7qf/p0NMo/XM1DEqJPCuWwZMOETvSl0FFbCiugo5RLMs7fdxfi89GWVnkxVyaHYyE
GEuwsieveJJ5qCm6InVf57uekW4ZyEJ/5L3/+1ZxPpwJpiU4A7L4ZTZN+uECRJqUIM0MSaRRzi9q
RrtzVVEzJbEw/zGuYvqBf90ALDYa+kdTl2QDbOaXQv690qX7FYHDBJjHalNOJtPsLRcXRukPnT9C
ZGr6w6X/6cX6z+Piz6OuwTOApvD32yzEVjIIeD/Wd3OfmJjLUb/eUISQfqkn+3ZYjUXvVMSVQr/9
frgZ/3zBuWRj6n3iDsNppH85tClIGofO+idXDFiJxVvKo6LDHndiAx5X/nDAk/e/3QY7xiCyQ1q+
OQhqz9pbu8sEDNlQWrp5L6DTlWAp+jZJaJ+fpufO5n2wd5by8cW7bpPt0rODLHWW3qvzKLifyOds
bDTfX86/6Kcvl/NlIi5qLAlkZmRL4/La1bQx9IRP8J2U92rqbOgyjOC7fTGGjWlAupSncmBBCEjN
5k0QkLJqSGa0RyVjVa+/QF30vz/B3yriP4cYXwkSEuA4QIcFUaV8GdPDkF5zXaubfcU+rfPu22oT
O+Mxe63CDU4W/xpYjjQ3N9J8/MxpKzgoul1lAznavwcKi8mf3N3/wwR9d0rTEPljarNEgY+/Ity3
95Y+Ytqdxq5c3UdpnaoPWQluPapfNVo5YlvOWvah9EhmXfVpsNVkJoFnLdqVMdVvLvSXqy1CpNvt
QvKF4qryCepmDsjaHIv9Rf/o0MTKsBBSvho4UOPb/mbtpPwUj3T8kswd5Yrm5eu178PaucQ58cFM
M0pJ/A/YYMAJcv8s1g8YyGDrty/3O50fhT1CLYblkK+GjrJNTX2D5McS/kBz0s+fqUSlCkvFABVL
jWgpW589GPA7RZi7AN5fGkKsG0mBA0W3r+dPZgYimHe8MKuoXxEEEE0CQQJTq+6zqURY/1d0qJUr
Dh1OiTluGaE5z/L65p7jAmxztmhK9gf6JcjZy5g0hci7WTZscU3SmwqB7TxD7yyffUsSnLQ6avqH
nHxaVoYZFvXUBdEbRwMkRzFXkYp1rbJdcpqaosCZM0UMoI2SU2vH1icaVdebxYAn6i5o27Y9Y1m2
UHe2B4MsDp1WE2QMdusCklIEi1n+1JVu3RPFXk4sxcOlG/nHlBW7a/QS/eBcAmveOiQuCeU8TtCl
CjId/fRVt0o0SJ+9toecADvjrJ6fisIIBeieFJq4fOVMdeB6mGbNuxrNUBfaMPF9ESLX+SO7ltBZ
pXI5DIHBQUnFFqq11hBXAgki5p83xXKMm+FebitNHGfKkMwjeZWVZ68wSTKF5NAJBWC/0tcN4SRC
6phmaaw3LOc+xnaSG94pYY1GFZT15T3K2H/qHa8/jKg434goV1RUYoUMegY5rTE536N5pLptVARm
Db68s4sRuUXiMcqXGUxcS6w9MR63Yp0EqVh6GAeIU2vcosPgspcVeLkXcRVLyrqUrgh3ayxM5aYe
cVMMyGNylbKPhm6cGoEpgM+g1CZaQM3ldafz7I1I9fRkYB5COhTdinl8B0YnSVhVz92sIvQR3uAj
rwcLe4Afu6xfF6NjSb2j4cCs2mqjnlf3tgs6S1rmyhhcJKNwYsgjQpy5ui926RwVo1tqUwkXdLZM
rZCQ7TR/rWMJWqruJfeMisHoS321Ms3O77Q9tcbx8iu+IiK6HtgEyOYrNv4+1/HZqVgWV/mwNq/7
xFilrKMnfJ9eNUEnn71YO8+vrEdRjk4Bwy155lqxl9rMT1M+J5eBPFKiaG/UiO44h4uH0aBoVfVv
3T3gwFaMYGB4x5RGiEIgx6+Ic9yshBGPHKuRLYc6RiaC8IjGh1iHB6AFxRiUyr4br493Eab0kM8U
FXSAHAcFCM8BjYmSzoF/hBQPSiXeKKP5ZFAJEc1oXcIEFij2thekHQ2L1hvMpCSL3PKysJQwv7yx
tbWj2ovNfKEYDHPD67IpaQLbHuvPu8jXbEgG/4znuNGh1ZJym/Vn+HbQtUmj584UYrkcgcxfsFld
qXHeyrnW4KJrApFCbn+7r9PMCBqFQp61ulXYsg+GOpcguak3keqwtCBrGyO13eYw5bWVKh0SSbJT
LuFKcWlMJWTPsH+BnpQ3N8oS50KoIOozW6eayvutdMxyZeIJOGzKvF5W9F5RAUxzhMGfGlqMN9IA
zPJT6XM6VrimIifnQTRAZIT7K3tKm+OSQKPjuh0pmddm69YR/p1sLafN+kyk7CB88laXiWEn3XWT
lbdFczF2V+2h7dwuauDRa1QRxTC/jqEgI9iUzC1h9TTcV13joFcWM+2ZiHsW+VhEqwmdW/oIyEps
xa1q+HdleM3E5kDsRGML6e1d7T/joQao+VGbEL91lbd7V+PMMyWnESg4CDCNG0r6l3qeUjnub8u4
fRoM+gDXA+D+C4/C6Izn61X1RenNjCgwk9qnoMsuMupwjJ3x9qqK0Wd81tw2AUCrfmQ8c3FUVmeW
FCll9luiL40ENSo/rGhOV3pN5+GjpTTfxvcgb9QXPTpdjJisMcyDMnf0gSioZDhUnYl/nbaPmqKL
RNJtrHp023VchhceqpYcGigj5xRNNOt9ntb0bkx1faS+beOm+K0Yrq6FDWUi8ZDslPHlKs+dL+nx
gj4swKjwsTs/wQpjkza/8+WIeCVuVRXGLc0HLPvW0wX8SRufwaReV6BNgjsjmIjgRrrPRZlPjGHh
gcB81MZ7VejmNbJjoRzcJKKgYcWzrpF+CVB6zqPhOnIKAJRPt2Z5ZQuhPfrUinFeQpYYxBF04zCr
orsLt3HWVLxsOVr2VhBexg4/zKg4QIc07aVR0KrVKFWUvfUxSJLT5Supmxrc0/tfX/tHixdNG6F2
csen07Wyq4+OwjVuw5N+u6+sJ0Oikm5knubmBckU5vUj1oWXWz0lthEccZVcqzyjCjk7KqpJ1Y/x
GurGdTbGl9fkMs7GNnqRWM7C7nXLQdrCC97q8C1ziXQI2qwYFSmI0f7KPpEHX3l3+zT5+GGJOFWn
/l6PEfxtAphXKCWxxf+yDcuLpO/uctXti1APLttona0B3W9iP9mjw0FEgK/arufC7M0MyR2St+Mc
W0Io+kBswjoUF8VueO7ebh9K+P2Z/d7kfjkzvhG4MvhMiSZ56H+vFA1co7IucGby7nwyd+VBccm9
DHJvmBXLu18tizAPRuLoYreH72Y7XutdQ9O7rdi++ixpg8qrj8YuXxbrfIkCH2HWD5UY05pO4utJ
AjGbOPemiRXpy46maBKC/tqy3xfu6ncRWr0FeJQt+3RSvdPg5Xa1NCyqxikUOv+4YJXZYroPrkS2
FOujvqsQzx9uspvZd5eCdezw37DBPApL4Yn8HBfI1BwX/HGhe7/O3sU5HMvD3T0urvbOcg8sP7Ek
eER122JwcWbufgj3j657oH0ZEDQSBdStKWL7K81erTYX3z9Jx2xNGVpx38JQcPy30U0WG9kR3kt7
I67edGmVIIzcluuNtXgqnXwV6o5/2242TxYiTohlfkjxmtoLPEi/eklJIHh6u71sqJRT2S5t/7oG
BD9B3Ud/ha3HF2y+7jidwPRZdg43CbXt9G+28X7q1ieeon28LHMb2MXx7jbzX529WxxW54Ay+vuq
XR75b6uj7Jzn2rF68kM/9sOn6yKMvHEWUk6n+5DbK8jRfNcQu2Ka4odttNnGPx6PpbdYmcFRwfnk
LhC2+h3DGeXCMbMXzFS4Upe/KFd/djbShQUl/WpJmb5zSC9a7G7OzKHP5D7OtPCX4M5u3vyMNuYR
+qn3SRHd3suLx86G9hXiYoSUQcvGrgc7pxtGg4Bbv/mYOr7BE62G+tB5OJadE6uD1YkewIMaPjzQ
pw18f5W9Sv6b6iR0BryJYmj5m3q16dZvXA2NOLj58QspJsEb2MPVw3IJUdMOtg+9/eRj1LJ7F4ZM
665O5+B0mm7tZUlyDCz5J87iOvNXpzTE6R+eAwlmVaAKnAm5ecCV3NVhCBhLszTY5W/NAu/9fjZb
MBRpqTsr97Cg/s/taF1hc0IIxJjx+Iv7/LZJ/SfRORp0yO3hU3QQkoUnPMGb1Yr7urPCenFo4fhz
uRxmBfafrvgTuAL2nkvVOU1RFhmWIafhjpGnZVEDuL/zYMpD70/MAfuoBydzvtFp0KSbyPa5NPX+
UN8IEQ0H0zGO06Vubu7mQd2G7OE2ghe7T6n7YH/QMIsa513Md1Lq4gGP+Aja1qtIRPTFeUY46d5s
L1gWs7P70XAF657jKrwwNnh/Jdjy2fI8x433nf052LPI8Z6lYHsNl+/8iMJ7vqxt9dHzdlfX8yrP
Gz+JdzqC7tg8J0gJXNbECGOikH5ItL28sgel/GA/v9wPSAOpXEDbDyBQPCyFFfX5wVOP2IpAkQXp
KwsJZ3135rOZ6eympsrv30GgNvfA+xO9M3r8jSt9pTn/Hm29yn5td/Or/7nTwh17XGehhbPZ8mYH
CvzPRUu2xMtt/do+zB9nPJjDMVqvDoW7+3T2a94AfYKzPsw9ep3e2b7M+CQ5NbmK97nXH4hYWtMS
bGmLhecNxRrLXqoKXaBXewhf8yc6oo/i8+fcnOk0hTDA2P2ev1jrCe4erNJ+XYe0pJCmRlyz/m4w
L9nKYDfLNf9XZMJOw/7dWfyazR4v9pz1uT2bd7xhtgK2cy67/LTHYTYTmd23+Tv7Nrtexq9LI5Ac
T/fX1YGzVk4VcouQ7e/jMnmi7fmCiG84ckH0tKZ4hmDwu6OXh5XmJ1s2ZFjrXy54SuwCuoJ7Zqti
e6JvPnrz1KPbJc6neAv3cb/25GN3lEGI0geVnOq1DuPZ4Oo3e05Qx9rAK2jZ9MVkHzZN9EL/bU+x
affr+w8hXLB/PzJQViHkAHfFu619qZlEmSbnVZ/S55R3x9UqfGIG3PgrVO6jfVjh5T+qO+0Rb74O
3zc6YJjz5PmK6Yc+Y/ABzzv9fEfpYQDRtpfRNjCcD3YHrh+GH0G6kE7BNJGk7pPJT23WTCWvzE+b
sLcxoW4fhHXwHizjh+028KXFw7u91ObeMlOcyntee+kM4R3hTuB6ob9xEHfHk3y8rSBVOA2wldnF
waP7wy0Rv1YSKZxOeHOWLgb1a1P9Unrrxzjqy9sQ77lqmPeIoq7zwWETfkSeMPVZ09ZRWe/5pxPa
Hr4wKApK+4Qq960GwhMgkHwLn0Lzhc74Qzu9nPAHBL/yqix4t16vzgfZahQgS8Lz6Om6D2K4pdPa
ueeG0X9GZ6nM86c5WOPY5vuR+Fw0U44jzKFEuoy8HXsQ1kjJ9hXoWSjb1Y4QLPuzW/zSvUXvH+XV
Is39X7rlfX9rpvXaXwsSXdIMyArQIAlTML9WlY1Iqfp7E4HpznIi3J6tnAXmZfH9Qf4ZkBxkGpCs
y3TgcvKXlmdakQYrGzT/GsRQ0ZrDkGJgiSF6EkTp3x/ra12e1RXtXpkj0qeg5fjlScuNYnTnOkNx
OxcLNFi3/bn1btbEMlTPCRLV7w/3tVvI4SwyBeHzyXSeDGM6nT/qk71Qxt0ZndqyMN/EdPI2+xaV
tTPW7O8PJP3TQrWmuFdTkmkZGzDgvooM61pphK5r5bUa0Jrsy5C6Y/eanR+pHZLuN0o4KHCrhlW5
ugqexDpAfiLbT/wssqV19wo6/K13uYWg0Eqcle4oMkrT3u/tSqaSNEMqprX+5WixT00cwxNMv8Jr
LYXp4Bjtx2iceooaxazO1tojpvfYxKzIDl5G/3XfRYKtkSYJXi0ASJBj+pYcVYEH4ncdUrN0YXgR
p8RUQ6EY5YNIE8NvEB8TW0Q9CNCLm5GzVrlSse/jOZUSqh3d1cGMTsUH/PF9o8nk5RE7J23EZkHg
ljKFowZjGl43QI/pwYg+FOC6CzTZ77KnaFwSyRV1rCfd7E4XDrDkrMlW53zWEGRJQC+pIYUjVs4d
ZVTprbRfEttOMDZn5/bDvunHh/dlnFDCvmmd2Yxrng/KA6rGGpBPeBnXAKu//lR98nhkiFHIY+Ej
TNrEaIMirSGn0m+gn1PY+z/Szmu3dWzbtl9EgDm8ikFZspztF8LLgTlnff1p8sHZ20tLsIB7gUJV
7aqNIsUwOeYYvbeOvurlykN1Ptz5+5kCrfH345s0QtSVfVjvuhhhG/gWyqgjsuim3fdHYdanLS0l
dJHBXUjl9fvBjfNF+X8PzlRLVdUTd/7sVRUjpahCHw1gR1pgEB3nHWDSGPRvFmEVaCz0h8pXnL4e
ESuokHhh1lTkVoMN1RzAYadeLBqtUriX6c3QKnDgphaETebSKXTvIAnWTVU/SPmhtTwJ5+SojWhv
HvwQj1n0ORFJwYDPSeNVNarrzEzdwE2ncaNDGD4KyqLIiQPs6s8xTJYqgK6QFGs9XJYKvtey9JoU
zVgDErVJ5rWA0HI1xDGUvRJmPiouxY9WhSF+lOJzRlPaJAq2ZTQIimlXCfcJnWwx0RASRgsBW3Jt
BldkDMr5ynR+dc+euOOxNNos4YmTV+pXSJgPIs5yoSyEej4kzIa/JFRwiUsTHH91NNrDBC0CJMUG
jErwSWY7glCmURoRjose/K3pjoC9acKNh3Rkn7qVkhuim+Rg0yyuPBjnH6WzU7fOxBFaXE2qX7bT
Lr0R9qFiM41p5hE3j8BFIsHWAYmKJcJq9vdueq95aNyOkccc9lvSRgCpUq9l7ZT9UyerglHex5jP
03ZjhTYVpSG68uhV5rx57gKgFW7ffUnBTPeOqAGJWs5muuWY0d6HZGRtj4EbTzfxsgxPsitejSyf
s/doyAVD3TUBsGV+NGsWI3gmw5UDkqppoQKucwxQRsJCphNKbw7L1bXp6NmX+38vElRyNA9Mos/J
PGk4ofPBBr8LFJWzOAzDvFVeVf+PBLzo9xtyefViBnzS99NhOSehx+HIWei+esfM47tcgp9Gr8cL
ZreJzRRjNu3nI9Jg9jrfiQ3DLHAKt7lisPpngHr6yaeMOQXYvHHSEv29WuXHTvGNmtNg+juxgWT/
Pkv395/LJ322KZaKe/fwSNfuyoWWz1XC54c9K1+ypFWiKQNJJ29F8urxLPcbYyG7wu185i+G52yp
v6ue6mV7itgr4/crvxlJzd+/uQEC16R5U+3SlI0US1Itf1XxU3Xch3G6IujQzfTnZsClzBD+dqot
t9P+jFF3H8WvmeE/ncg6NfMOdrRDceWGIMC48BBSPcpA8inu+Lu/z25q/Bzcmk9Nsm1Wyp10p+z9
h+jRP2UsoemFhDoT1o0r3DVf/mv0KL2LKJxOf6q+ZNpur8Zd9CY958tkl/e0H4Jg1rzpX/xlety2
991bcVvf648sXSaI/VsJIetafVDfSMbjn3W35psGU28rPKmfzMierD8ZK6wIcGdGbvlJ0T+LHso1
OKiv7gUDiuY2L9MHlquBrNrbxhvex8Nx3rrE5xLwXD6dVr4H+YNIBdkrd+NbcXN8U76Cl+BG3qD9
bZbBS/3WP05Oc09BIReMEGfye3Dff+nvPbkxX+rzBEN8f0Q4NlOfO3YS98FHszQX4n1e2yvFzV7E
zbgrPvw1m9p1/oDRrzxk3rTQXkjk3aGuBo//EOzjLQb5B33XLcKtsZFeqoW1MO7F9Yd8W7i/v9zS
qef4cwvwv4/3f+/h2Wpbj3EQBQn0twRbJSE9xbCVhdzu0JX0yaHJH075I4nr0zGqIVEOC4kBdMuo
/MEIr2wU/kFFfZ+LpGmUAyRf6N///kc5XRmdejSh6txBdHxMwd1yHcd5A6zLY+IwA3HERU0+yE4a
lRkWvP+XS/Hfw58LINJIZ7ySpDWWcO2lqaxD8iZ2fKFBPgBpIKjhZZhuyM1zklL2xnC86Y65K+rv
maqsSQjQ5GsCCPlSjUS58H8XRDlb8uQoBdmhV9ycYCtTNxtQL0rU9zhj7VoJbRJnYQyHd2a2b1Vi
J2NEBgi8VUo5UKEW9MiKzUARIIuXhJkkv4oTKM6v36/b5bMEjMfirIuiIp49QhRWsaImmnq3ZmUW
7WDxWnoYcWwKNxo4m+PjQz27I5znWqiMdKl+Zef1nwOflZBw+cxuDBUVyegMzcEydtpF9awcrHnh
CMsrv/K01P7zovz3YNLZvTD87NgEzJnv5FdtT9LusrodtskheKXiADxwM4s2qLO2jOZX07K6i5l0
AMSMr32ML76vP07j7IuQJvWo68Fw3Pmvwr78mBQvoAFFuAsJclvN1QNHYdpFB5GNRLVoPVS+wk0f
IIC0/Z6p9EwFv+UXq+Dp9+vzj9//++XlpbWIg0Undi64tkoSIYzYUO/MV8krX4xFsy2fQDjcs2zj
IE0+6lU/j+6KP0dk4ddWjotXRUcex/YYaaJ4+vc/Vg4rHFvVClF7g3vYC7UDGgdnkxO5wCXsydNW
lQoKzU5dYelfWTZOlfQ/z8WPQ589hHUpaXVf1OAz23k4zJNxYfUOihkutRw58lUloHHtt56X9rpV
BlUqVzuhRXNik0WC3GnSneZLTomiX+G5wLBmEnKezU9/Ey3xglE6EBHsx4v+2UT+OxGTsThKzkgf
vfay4qMqooWBaiQnmX1w4iV/Qihept4IC4qxzeTpbG+0NdjgjL5WvGgmEOfbMPXoRvBfnOIFpNFH
BDYoyxOikw7GMvHirbjL3HgPg7P+k/9Jn8QPuq9YyxCS1OX8KNpWQSCyLX805GCKNpnvDXtOIHwf
iuXEyt7i/xd6GGDkcta96B/Dy9xA3TLjK17F+BYGnIgU745hIe1Ao+OET6Zj2cdbhrpC7kTkYKP/
F200/uwSCuCqXl3aCthUCKkTAwJ7PBi78km9L934SUQ29SmwA7gZXjTzru/e+gxCswPPSfTUBLzX
iqaosjOEtb/HeciokALEI/MvCd1QXFTGQsjcSv3UjnsT3kk+H8VFmQIvJacWLpKDG05GmROtFDJw
bAk+LMCa0oGrZEXrHjQJJFXQ7QgQQ2w4cGmurR4XV0yyUnhBsVSq3y/xj/cEP0SQJHFm7oyscSaJ
rYPxR1OPc1/cTvXOPN0+Ik9U0fAmgw4F6MgJs5lfPROUTjwvUJcaNZHaOlL2p9FeSwbSV5aRS2eo
iyfbqkZuKkLEv99k9jRGP00JTzdT/XwfGOscrDFPhLE0am9qXDxX1CH/n0c9e4mNUgiVzOeoOVmJ
1hwYs++oTtHQwE9HR8KLll37oZeK5x8/1DxrvkRyIPlBWZ9yPXQcNLXH5Nzu5oz0bHOPypIHJL3y
M9WLF1exZAOiFPL8b0LKj9vfCbVPq7yWd0HmShg6d4DSZXpLCJISF8ViWbkYUE+C6nYXio545y8D
9dTIE+hYkRl0M1kzMsl51JW3iZkszUPDzjWCYewJQQfqXDCrRMjAJFUdrM2my644b538KlX02i85
+xoXBBRX1TCqd8/JGyAptAhu+jQ9U4m/JU9XHo6Ld+rHVTvb5oRZPtQ9OWF3wgLZ1StM60nl6fj2
/s1FcfbFQH9+7V5d3HVjp/+/e3UOgDoaXRBWYyXvDOJpZy1O1MHJcjfPPAvnc+oqsmsyn1ZtoXWH
kbYXKqoZUdRD5nW820dPjBwdQYi2lMEeIhyVrjxNF7/4J7GwSA+cPbl+VvdBEhR86NXq3VB7FgJD
86RlG97AM6+kW/MufROD+U5+T+QZmyWmINe7INKlooyRDpFWpEH82xUfGGrEBIeod+qrsRdXiQ6s
SrcjN9qiIlgxV0WoLF4pNi721n4e9GyxmBCOKVnDIgoV3TD46D+RzPJYRiTF7azYnKWlsAyNjyOi
40QQZ32NQRYPU5hwCTJoBDDMZXx6sDGrIy4zhGC175jCqmUviUIywI0+tgJqzy9q/5lSvKWADX35
YaCcnAdXgabyhQLm5885qydyJdKNBkXkfe8gmmERkjCwj/ZbdjesD7+/St9F4HmxRLNKBOZMDhkT
ub9Xd7kpgi6Xjqf7NawIjcCJVuKmTTB4zWIULHTkVg11CiRRKNO+SzkyYaf9EHYojtnTE/hito7+
Ie6755J0Akrvl3gludMmfsMhad0a+bJew3NUGR9YzH/mKeQZKDVHqD8zYdXfNleehoub1h8/6bwT
V4Iw8o2Yt+BUd2EPNt8UYxGrm5ReuoYm1xZb6vP5mLk6gbPmLiJGz7jyMfmeof1yXbWzXYGuTWka
C516Jz0be8IuHssbQlmf5GX+pR2oWSBDP3D5Os+caXbmhCugCaGXidd9Dt9v/W+ncrZakuEwAHVg
UEUhiFlD/EIGB7e2ypxeI0zXDUOnMxxS947kPNFHPboClm8ZuR5DEZIAXdCzYuwYIYEIzhQTlOeo
ksff6MyQYMhKM/ODIDZEdiANqvdOAjzrBS2RKmQC2Hygohe1wMTt5GD/BWSVjE7mVufA6amPbgo7
HeGebxPtQcAC5Tla0wqiWjgrmR3wH2Cm9XrVAXmxVfbzKTlbKwvIQcKE1nIX4t2fduU77vxKgUKP
PpcSdl1UXk6DCpMvzH/zkBGFS5xNc6/lrxVTaySzkfg8tusufKoU72iBQadP30B0QNpKTUpCF/U1
MWiFtTQIc1E2XbdEkBGD2Rvludq5YbE24NYKL36z1nT4v0s9X+ppZes+uSseSRBDvVKyP/STVfN9
6JBsL2L8x/pCzhedtiyOG0PZgQj4fUm4+BXB5iPJosHIFubB30tCVjMcsZL6uAsFbyLFDtbGMmxt
xsRTt0xadHnp4BQWnDLHIp3bM4ZZaCCjFMVr37PTkc6fXIPY45M2jyHyeXHsW4moFL1Q7DpY89IW
l0HWq2ujWB1pJZrlg58W6yl/UZoH/ciMKTJA1RW2HqJybgf3ymW51HY2dBmznSKb5HifvUakkvtB
FrT5/Wu1Stzj7GZTOOrTx+9HudjcBrJyoqKzIhN1+vfFn6YCUA56kZ3sb+KCqFvMwcOd1PGlAkDS
0DDKkMK/xLi+/GgXVu9xsWZWmyPSONJqrQsGAd06Gz9/Py9a+pfuhUljma0AD8X3v/9Rqfb4pOVQ
Cok8UGyGLBnxMamD4PEI8+Cwb3bTV4gQI50dP5R3+QBKAm7FH6DJm+QVFsGCWVv1lD+LeNBl9GZU
791K8shFXAq07x6Z36gq4DkHavv0FuIo6Xh/FjnJwGxrn+Ib4c9RnA2wpVP7SMaq5abasi/ga6z5
VAOr9H0HyjWzbYbiyLP9wSWIJwbPAkEkntcj+S7f2QSog6EBb3wZsMaizmwjdGUUUoqt8HGKZvKj
+tbvs622QRS4Bn6aCuj0kes7TCGNRfFpcRBCPOI5VDVopqd/jeIGWuJr/0WkTgg17UuZ12v/hUny
bpAJx7Bh1T5Gz9HedLHDbej8t5RjjM0WiGDvFafaqkuYF+aJyZT0LmJ3gmqwb9L+LeDIsXRqCMJP
u2ONrJXCZuOcY6pUnN4A7OYShAKUosMjk6zY+KL/gs6Svmm+q73Ke9maBVh0PsDBWKvwETUR+tDm
1AmxDeQRBcHos4Z546z65DsOAV9lk2C4vmaLHxZffMQCCJJkr1IJvLbTO18gFcaOE1td6ncnRT79
X9pH78F7/VA88b+f1KfjtrkbH8wF8SlehH6yoQNXkOnYe/Wy36QbOgvL+IGlDOML1gbtodjrf46f
KMjjVQSGHCgb0uz7/qCsmKVszAWXYKcvBg92hle42ReptHb7wABefmqehBvsPXxUiI8JXwtzZsBM
wFyhzFh1ya/hg8c8bCnekyo3vqYHJN4jCnE8XSehGxG3/OPP8pVQlJDm/5ZVf0siyircyLfJ13QQ
b9Vglv2BMfpRPQV/+hfrgz6A8iGTb2pDNzoqDAhAOLMj7R+YHDOuHPgAPAF08T9BuQDZfMoea48H
PoJe90f4aO50QkIAWnjpM8NJZjPyrZyd6q3fX9nv/uc/q+ePN/Z8HRdQwnSdWu8ELfVKZDdCfcC1
n2sbmJmj+EBImd36+HPybZ6gOPGuHP9CGauyjpzy2mkA0iH9eykT896vppwt/EjHqLPGpRn67hjl
26JX34PoOWAUrLUG3SBrP6hROutM4+3KOZzK17NrcCKf0ZM+TSmVb2/8j1WrE0tDKq2o3intPPff
FO29hdwv7vRkWYRPZXFgwB5K84jAscmC95juUzcDcTO8tTBbr5zMhcYkuaHIKxhOmCfm8t8XJMrK
JOn8tNkN8apAEgS0tzqYrHtY5OA9wSfT8lUd36FKn5FoL4eOMj1o/l3/qNdrKbvCobvUrEe5pCFi
Om0X/1HoV4C5U0bM1MkOxciN5dE0jzbHr3g2XcWffV/o8xth6KQCm6SSG2wM//7tU+wPQS4V1U6u
zXUhv5x6SE3vqPnDySDUk0yHhQPP37VrfqEtQe7Pf477TTX78QBEeh5LvVLl90j0X7NV4Fr200N4
EJzf7+2lIvu/xzFJz/z79xVHNW2lRJd2J2CS+8r41Odb2C4liMokcNPh3VZI3fOlIYIEAwTGOkjM
IPm/HUFpJFRRsszKP5D0vxh0bqixi9QWtkPo8ByqnmwCJTJWKsW0apvt3DDs8db/aEa72iQaMfQz
7ZPZM/z4YU1DcFgfW0ynbrrpX8CmwYYjhAuGD2L+J2ncqdOVny9fqA5oELKDJPAZ6cH5ewYbO06x
+8g7C+9x4yLalFq60OthqxK29oGUaiRKk0gqN3/KNl3rBv48P+Vr4qVrCNqM56Bmf78l37rafx45
bsVpY4vY8XwfGIRjnRdqMu2qLz1DAG++dgf5oUdi1FEEDK/TZ9muNbJeuCOarajzxiuIpCaEhRz1
UxfbKN3jLcPo9gsn8KLCdxA7ar0+jfafUb2TZ3iyDJgeVn954ZNWbm5E88RjxY/WYJJA0brRvWCP
CqV9+f3HYQK/sLJRKLK00ZYFtXG2uqa+rmbGkTFxx7OlzaTRa8BIVQ6WPwNZK3lmJ18bsQdOb82A
cLTEaSE+kkkUWdbj+jiuU6qfdwB6IOAhlE2oab7/bE7IY2YGHS7mvcUsOs7ERzawNn301TDPPZCc
7kCtBrfrj/Wnwa07o3wIkdl8mi86KtrP4CEE+b1MthJWGMb+L40wU2/iJ3OTfgngjNI366DfFZti
k5HSa7j1OnpA+4c3wfc6r7cDkAHIDFcpp7FF7OW8o96ZR8uKdF1tLnqwmufH+biKltoq27RuvyrX
+aJyOi8BW8POloHD3HSSLSjHTWk45p58Q4b//NHZ/E3XnTSOmMOO5DS+xTthDiWLVW9pIjPIb1GH
eRMac0obxrcoCAxsZZGNrUv0/Pdmo6zi2w5X0rCplvjQihvdq1fVHdFAa0hu0GP5qk/iDA01JMl4
nm/TebcGQ7K2buKteds8WffkODydEIckZOFhYSx2bQb2j+ic4R8iPt3EHKbw8JyrU422aHorYd2r
3KO3J18JPXhz4ArfUMXN3ghQi1cy7pDyykrw7Tj79637vwMjC/p7IWT/FPlpJ4J5QhYkw/HCv+0E
W/FDmh/tHdTktbS88i5c2JmdagzlNHdmBTpf40N8ZmJqpMwKurksLhrSw9/xWaTFXELd/gk08vcD
nnZ6//zE/xxP+la3//ympFo5NIpU7wjahXrnl9ukubIJP23zfjvEab39cYhj6xd6EB+/D5FjoE7n
ofKqUzpV1zRDF1fuHz/mbFubjBA9CtWod3F5iFEwFJige9ztEulmhdtT7ysqBuDu4ajE805THOlq
sMblH2ucQBenauR8z2v0YzPqgjQAkaAPZZKKxnpRLIVuIH7m2u+99LDwUYAzTKOcvtdZIdIPJOfp
Ii/Gs+SkdFdrV1o9+G6x+P0Zod194RbCoBVPjBxcH+cH0hQ/waXetbuxgS8nMMZq8NOB+oTp/MWG
nulMatcs137LKNx8i7BESZ9ZvB/GTWfZneJ15bq/85vXJmbGtq0bclvXxMHg2o3eNNmONXRNbM8O
ClvQ1LpnRY67ZRUgLLUwPejbQXiXrZU8HBL5WYng0dSIALEBaurtaPyZBDdtCmeIP2qCZvrRPbJX
jmUwQhPdtiNttygQVjoRB0OFtPTGKl1Z3jT+tkcmLuXIxXxpG/ABTxg0ZGss7nMFSHiCo3TSoPaL
hGcOTlRLqxgH5JRNG5izh0HuN8T22tGoelPNdxJ4d8k8pIGKKMR8c4GUA/LxihTupBGKBw1Ev6Lw
afsQUiDJgr/TehKyJgv6AYoW8c9klITLEMWZCHbNts8cv9r2IeazZAEp95OHY1ne1hOBkpQiKWEa
j+WD8aJdW4QuFZo/brdxtu5NViH5cZRXO1+byaSZxx77ZIzFGqcOwjH2jvE8U649ZZeqgJ9HPZ3V
j3UiNU257qGh0sT+7APASv2n5r+EQjXDvFIvBG0tPzEH0ftXtnjmOJCkchivKXEu7iR+nsVZLUKC
Q9f4QzztjkRHEUBd06JIwMyjC2uQ6I7hsznsco2TulZ4XvzcmCQaQMpB4WKdKx5DIQfCNHbDzu9H
+9iRaIBFcdAOWad+Wkq5LuDxaj7S9fCgDemyIDbCGpaT4mO3Ovz+yn/jts4X7Z/ncrbhzqdIqasy
MXeEg877EUvgsoOO1XYzq6INQ/s9V2LUkJ/HSHFCase6e8gmprhjbiunmGc5Zx5Fe7z6GCXyCZIX
K/9TDgUAACKqjfvCuFexrP1+1pcWX7DniIRYemltnj23ltUa0BDqelezP4lSIl9qNurArGAkC+aV
NuKl8SCeGdBV4EB1vtans/nxvHZl2huWfqoOZrSw5u0G+a6tOjdAWN16drhyR6TLP+4/hzvPbcnU
YGjbOJB2ozHvmwVxvGL4TKw666MiOCpNyWOMUsb109c4upMasBEksxDH9fs1hnF56WPw39+ty3//
7rITCHtulYQo35up78DZ96+nTywIMbcTkcaHQHo/jU5Dn0QAEykgWvB5DMiuHN57GpBRwpQqBhRb
DA9WvZJVPl0jge0xqNL4UKS6bWQj2I7BelePgCtnk1S5ajqx4DHdstZj9gTBcpi2IhbuVryx6N8O
gkwIigKPD86uq9fZJkJ/Ih78UF5p1WubvPoq8agTU5ugd0isWDZd6UmBvhsw4Wm6uCp0Im+zB5xK
qh/YUpctMhIVyuCPWStu/Zxkn1lYzyQoYC0Tpqb4rKN01bI3Lk5anpaWGIPqKs7vpPhVPsqrynpJ
NSYOOtiQirJtDMR5qkC+NeptUn8MR7fthpdT2pb/YrQBicigUiP1WdeyJ0hL0yTuNSbvPRR1H4eC
QjNV8DedVHwJprYerOwlCm5racILcCO3A/pLCfgLtsMeD2TZIJAOWoltENSVRgVQVZjqLA3LB3mI
dzjp9oZvuWKispxbOYnpzR8V8omMClZFAFMKNB5zhXA31A/SQctx/uqKNjc1cMpR/SYAn8SnIN2L
abMRW0KTak/0LUL8ytunPDceAwvxc91WjkDPOE8W8jH2ZFl8FAyUUpAkYk3/hH03C0SdKbqwrOWD
rA52ksOEZeJRb6qkc+KYpOUBmIaKT9LoYeENWEm07wUQy85MbNcVJqcx0h2hszbd+K5nx8c2Kna9
Tli9b65avBKK/ykq9dwyeUkKOB3c4ED1NIU9IYb4bHwttePSHxKnweBWFMkql+Cn6vaIqOAQqzt1
fJ/UdQSxQWEkn6TJ6vQQ//5SXfz0ybgXESVhJT2vrzJij/WxBTDU8DSSxwLwOiPJnEe/e/z9SNLp
7fxnYYf+TRtBZS5jnH1lm8icEP7Hza6bDnX2nKC57hDpaTY+89l0b2G7N6TtOMx/P+7lDwpAQ1nE
ZSjSOfx71bDiAhCZVYg70uYIPgrskQF2SZ6UlnlN9SB0uqc39Vo3v4QC3D1llVVBAmRnWQY13XU3
mt6znN6HLM4bbS6JPtnju0R+CJKDZbgVSZewxX8/6ctr7o+TPlviZeUYdFKcyru+OtT+ViZUXJvL
kuf7t6EXTCsUgpa2rjHpTI8B8BwCITHqXuv+fPc//rlnRGdauHEovr8Lhx9fmqgIZbPUyPRpPdyY
LGSIUEHCUZdQkzxa++4xWSQrUhpJEFBdObfVe4yVvJY9cKrjgrQeHW5b4w6bgA8hZkWGSMAtHe3D
fMgyYiKufCMutevZ+8AlwiOOr+Z8F5vj6qkIhyp3AZCZps3cvp37w0MmfCo7vcy8vpsWR5YCIlIq
5llWdOVpu3wCEJqx6dI94I+/n7bOaKjxTNqD8PuS6jGIvuKpAXJ0kMNdTBRNs5XrlW+85sWbKD/8
/tR8S/n/uV0mKFPDUGkSnzsNCr5oE9bGYadPtgVQp3cY9oHd43YZChnrdnHcKtKjAP0c4BZDMV1/
qMj/i5wqmlfsOcrZpNwca6++HXW7oSBW2UAiNnV6tIPsfa7pIi8/YD/O+Ow5V8WMqIKw7XdZvhb2
kbRtl5PuqbayAMcVemU1T2gbelUwZ1wuvOmd2y8qZov9/rS7mumLRt9TzR1hy0ezlWbZ+h9QS6br
K8RDXkkvOJ3L+dVlj29IEvKwkxv771vbS8OxiMy43qUUGgNdY2bolbwBp2VML7/fyYuP0c9jnS1a
kzAOlu8nxi7/IP6uD+d95GpQGjChYcov920xVz6zyDOuRflcXKZ/HvmslTH0cFGVcDB2gzifqpuk
vvFTfnEyy4YnQcZf7PntzkhvDOXu9998Se0DkZV9vqWhEFS+g61+LDZiPyadHorGTsr2RtZ70HOM
fUpxpk/3Ix3URrgZa4RmGGpDAtLGChwXnZVKJIyBnIWAnbcmGXYGxKxUq3mh8GGp7izxWVOUK5/N
SwoD1ZJFkMEajwOF/9/PQm5IdS21prSrKM0QoRsOYUsm/MXEbhKqSlTFNppwqJWoVSRx2b6JQPi4
iAQPx7apXFt2Ts/eP88muR+wMs2T9fhsAyKJtdKO9dGgRQvQc9ockS+gJptWQQTdVlzowa4cXzLp
yopzcWTB4Os/xz17J6TRKFs5NMYdjZWjulCxogr6axMuSmkmlI5S7dPWnvoF1aBPcYYWSOX7uwr9
BbC+op4r6XtIHrVK8yWo62tfg0slh6Wwm4QTKSKAOdtLhlVZ6QIt3t0ICSpYtfV8NO/jZDtIm2Pr
yeOtTj+6bfdmdq2lcHE3D6hEExkOqrqsn30H6l6p61hohl27Sd/B22HXBhSuFYssXPS9JzXsGFad
SVPhJQhXBVHQq7GHlXurlYjBvGhY6kvDhrDHK58VXrivuYcn6XaseUdpLqZeVy/oH9UMTegTUDVj
lHqKFjSzRoAFKGQTckz5a4RGLLKZj+IGFO+OPhQup/XtGB4A4FHpzox21Xv9GC/auRrfq+pelmyl
foNlUwDLhD2H1TJc0HfplxgpGGcQj6LzESX8g0wiZZcVqxjKACpY+iKlC8kG43o5rP1XqV76r5V1
c5SILZm1sdPHa5FdhRQsSGyXUdFpqjOZBxVYZrwP9vl4KD8TkKYMvq4sLZfaiMhpiciAaEEpeHY3
2taIi6jqon2loCbW3zvxuU8e0KnPjGrbCTulJ9OHTJnyRcuIJkIWxDgxyx7DGqM0dbtsF8JWKm9a
UlC6Vp6jL5PkZ7N7CoeXzEptv2JUGV75CPyTdkX1APNdpGDWDRXWy9nLNZV5PmhyPe6g8TyrOVoe
J9Y2w3GOnFBZh891CNeXHHJEguwP51VMtBPMgZONBJ2LDIfKfKJbValzsXxCRjHC2ewXekH32ZUC
G+dG2XojYkVs/CBPEZT8ftkvVbEw+mF7Q4czqGbPVsksDSAGYr049fiVI0bMjOxEMIL1IVQbb/Qf
qu7V9/TqtUYNKOG3iaZ6M1Dbgp9nL3atg3BJrsj58HmRT8u2dK4dCPugGv1jUO/ycksEI0RGx6Kt
kb8cx10bImlYa8Yi89cmslwrXp+cJPK8i+/F47skDTOE+Y5Av6EQRqw+Cc2oT6MI7ZpvABk2mWi5
Md+kiURFmtQkv58CAlR5Rn4BpTGaEbQ0I17X7AU7TaPftuIC1K+j8J8IpkWOYjPLb9UG9qczzscJ
0abyaNasV4o3wIhAY6TGK58l4YjzKQnAi2iRHSi3YYhjPN6G6spI3n+/g5c2T3wz0VuA4ifSwTh7
cUKtjwIjVFjGxl0a3iZIhhq3k1fC6FZwRUq7ym5HhQneM6KrMV/mLLHam/4WHOTU5ofAiYrHRZaQ
UBbYzPMkYVEg5/z9LL8NHmdfPya4lP2iZcCr0c5elCjzFbPIhmgPGvGRtKaT+Bovsu5ocBKIFiYT
hXEovfQjEaDIqBu6m6gCGUqTdkyIL2gDw+uUGV7U4UX8wINlgO8iAdPVHgAyB88IqjLmwegrJEQA
e0Y7ojEL9smf33/IpQKei8wcDsufbpDa+ndZYU1VEIbxqawghNJCsWqH95imMlikvTM+w4U3jy4L
VT54CqW5tvVPTU+HPStoU6wrfurV0lYSXHBe/XFG1jMirXqaF3A8cxtS4u/ne/HxUFAlfdsTkcCc
veBN3aWJ1hvSzqpQSpyG3Rm+te+Mq/yFkk0BEgVgDPFxwrfMGdDgT7M6czQaM6FTEPyM0WO0ubZ5
4qBiUFi5hCsneUnKrgHJArGAfAHOw9lJHiMtM0pFFMie3STK3Mq3U7C0lIe2xUO81MldlwhwXWmj
k8WkDvAyMfZQ9Wszs9Orcv6QUhDohmTQ/2Cm9fe9jeMs4CGW9Z1FUx1B8y5oP9KT6Y/PTSHtDPpy
iABg6eoMZd5+v1GXypETREpBACyKqqGdPpA/aut+JDA1i1NhJ+DVY3s0EBm8tcjn1dfDvoptK1gJ
1xwlF2RjFPLyqfbi2/uPdK0pBlVQy6KlRgbmenxVTuFjyUHIPo8d1gjhSlv84svDjB6JM8owgx3a
378xs4ShGjTkM5k260GrVyhLvDj1tNoZBkcBwxjO0FSgwOxiJwfTRSRX77ZwbxNX8G2BTEHJDniE
UbNmDAZnFdmiCgIc2slgeJjkOr/fle/X+fyRYLhvsraS5sk24u8zFpRKzbKunHYYWqcHGFZ1twbx
PIA377d69N6aXtt5kb/qAnKcbmX1Bqz/jGAj9LvSXA5uiVXognV/tPPITppF0a6MdGWBMh8WJD9G
8ZJvatVs2tbpR08x37R6EUgHWCpl7Mb9ArhUkC9MJJxGu0V+rqMj1E9RfFrv/v5TvyGw//zUk36Q
tA8Ftc3ZSyg0kiyMwQCBvpCXoVJvFEgfXTgh5VL2Q/WZCYU3Mso0knyuyocgnVDJ53ctwn7dI0YD
35C4V0NYywGQite46520AGcdJ/exyM7Bj0DYHNWZVEG4YaOF9DeSt5YOyySdySaU+yiBWzwPktRl
x07XwS6CyW2w801EN+Xg+nNKXfRzOSmbIalRFGczLVMdvxkx9Ixgs7+iUcG1+1qoW8v/jOdICRrl
QW/mSfAaAMRpaPY2ryKVgeRDIDJvqjCdW4iw4/B/ODuvJcWVYF0/ERE4YW6rSiWD9zQ3BK4RCOH9
0+8v6RWxZ5iJ4eyzWM3gVSpVpfkz88909XmY5XJfzIy5RjCPL9KE2STEmE7d/eWZ9KPkYk63nb2g
4DeElTOkB6UfG/8ON8/mQp3b9cPq+1vUrwAoikVUFKXzkhm/yASn9Fwto90zahS3iGYYImlbsIUV
wjnV7rTxPdIvsEn6dJ68V7gv8SO3NIx4JB84nf7mSjMM3DShvyHS/6a8z+VDauXsc8vG3tzJo2pf
4mCVpnF0tRS7m5XdT2Myw7rE/ujqNoYz3pauoKLqkKrAa/XvVSr77W2RQtxFuUYuQ0IK1EC/78fL
jt7hpW2Wsjfhz00pspv1pfqpBczf0jgx6B0wjhev37tCSq7HPQeR6jpw5g3HQeUoaO2HH+FQmbv3
E8ILFcA9C0nke182yM5vye5U3HYvmuATHLl45fpMCtbT/dSR62/AEQnKOVgKwIuLuXeyAkKVh1R+
zeQlMOOOoIwxeBxhSZEXUviAxP0tLeRVn0nmCaf1R1OXbBozeJdal+r5uBNv4EEclVcQ7eD6APWs
bmmIkB0YrdA83UwyK60b2IzKOWDnbSCwWpvdlg41409u5t+0LHJc0oGL2TRVLm8aCCLDQvb2ZLoL
rVHO3FXzZovkxFGH9cmmEXH5dmGLLCA6dKE7ss67Z4UrcT3BGCFHys2EqHhjE/1s3UMq+u1RL81H
VpK/oJ90z4HxUkxThz6Ev++NDKR29xS7o3s0w2w4bpXCO/mMGeUN9jSMqOdtJ/wUMZLt9n6SFArl
6YPOocvv2SAb5rl8TDgkmZm2FGZh0M66XUjrJzcCVWqOwa6//y0B/hZbLxZpsSgdNekx/V6fHD1J
SyNkue3SXIDIOh3sfUpN1A2yjbwt+Ctz+XQpZVG8nyW0BfSz4xxp4PlmBORLZ4gBHC4l0iDSNRii
3bxC39GAaPlB5Gf/Ig+wgzMF2GwI+P1RqHpdPvPJMXeUPVrQcSu7iN1DK7K4tTqlB5NtGLnwIhmq
86gGr/x/nCroLjIiL5MLr87bqW6eq8Izldpvu5SLGCLho52GWPgS0EvOL384179sRkkZIx5cLJPX
yKO3BZtZrjIFMBQWLKzrdrRUC4iekOafatr/smY4Uo40uBxWLjvyTYPdj+nScZVLEjgPqOTsjxJY
2ZtUH0ww6b2Umf+flyiHK2aE3zZHa8B3J/FyuSb5x36VsESpI/K6lNZ4WC4mNiTgev3Wh8PJxv59
fXI4OmxS5oBKRIz/Po/Z9SW/pi/XmNg2fXrwVWo7LBOmNKK5uu2cb18fDvinbMunZS5BvrJSxSfv
/2KXHLek2JRyr1WS1ied1I4+Kc1mCXVEH44zFX0AsXN/7kAOiN7iDpCDuf39gI/TpZCKxsdCnVzN
Q/SdIjCYuyyuK+qcy+XO9nSy0fNKKfvWo1zfy8TdLY1NMpT+0s5oux2NaRePnRStWhsh6jzG/nrc
X1221TwMK1cYFx9HeEjui2j1UKekRoGOPt3iMCp+xLv/lNEkIIHVwIKBbCQh6fcTSROfiqnjwZlM
2XLqoSKnH2HrHvrZNViz+6Aw4lQ/PhrXczV9+Nol1UKJGoOVv/wUv87+6fsxElwauX4FZOnbNdyU
nXt+N46KABmwvafsDebNVKq1O1dzqcmOVPcLFWckzG82jfMdsO0yfNDQvXgHskzNDxlDezDSAdKm
cLqAHjV2qwfJjrAg3dqpffWO+xiv7DE7/LDy/rYQcllaTmIm0Amy9DZ/F/gQ72dZeULEuKK5Q0qP
7VNTcmaKweP/HrNhjqj1EEMQptj3eNe2GD2S82WTdIUkhcQ1zE0aHlHL/v9AkfK3M8PCR6WxygHA
nd9XRlxMna+3OEqRWJmE93MY7elKPYYr5VA/3GrnR5sOqqs7HM93LNKVOhbm4yJdwughklscpbN1
AewySit72qKaxt38rnM7z9c5Kgafw1w6PAGjZ87BsUxz8f3exYwOSmDi2x1IVNEcNqNiGhN0EzxS
Rwpf6ZR0/sTn+cr++l85xSID4yllsQdBnCFhKL+d4vbwvB5OzjXvwVOl6O3wusGMyr95+mhAM8fN
UUOaHKjuXS1mJPF70pXgqmZER/Rgo5rtq2rPaBvwRf9nPXdeP9H/bu1VdVBSMPKv3clDfTBz3lp4
/zfwHLS8rDyUx7tW3OcfKeeePZHIRxpZkQI+PQY5o4Pz0aee8R6ZLMykuOUsELrQ3VQ+o54nYhLg
+ZCjaMpPUw9NRIIG5gnQ81gtKSw9aTImo4L+9w55Q9D/GOt7ouN2FZfjUnzJU5IgN1qwFNWQbGoz
khlm08CgCkCuryxmOl08FeR1asY0V9XXbNBMdMoVdbVYJPoLtm0mdGUeim4nsFir/jxSPQji56+G
E9SLuPSd+PcJvHkpf57Am64my3V3vV/PREvoq+jh1j9TOqI1QjGM/EPZnhqbxb+P+HHKZGv+os5u
+e1q/MhxRBKrdEpN6QMHmf6V+4XMFPScMk8rmhE0MoTsVqrBR56KluxP1U65GBJkrcE0uNcdCMmg
og3TqpeYXq9D3bHX6azMVrda8/lW39ScSfz38HETGd8f++p/l+d77GyzJSS/SrE8b/pqSy5cSvxR
ENOAZd1ezdlQ8+VCb0Cr621wc1ONfFhiD5a8cT/t5iyhz0bsrtxNJ25tTMbfeWMSO8bm6W9sxpfe
AnTR8e5+yYyxQqFWZME8mgVzMDDA8eyq6atlpEtnwRSqt+aeXiPAXDCcrejLVDAUIcOBuqzJJ2BW
53ZWpLVjNJTdsivfBMvwV73ES3RMQRPt0E0ZNirqJTX9ETga92z/IhVTxdcjeaX4GgfVUGbjRq6j
7+7OwOLiEg7SN01+vEvDA+ytpb3RNmZTW3sEVr3bi/KUBD8jvlGBGz3O7Lla8mSODu4e74EILv2b
HDPWVJ37a1pynKm1Opli7URl1tG96rveBdLLnnp8mh/Rz9pGHG3rOeZCV4unhc/eG7tSdbQ3V5sN
4X12LxpiOZqiFGs5r6AoVgzThsw6xk7naEvHBfLFzPy790UTR3Ygi4qmIpGiIF7+eajWd9mcfAKZ
/E6JvzF+gIzw5hPD4VhsTyz0scsN/q6ioR6MRkxHe9PU3/Ls34vuzaL+c5e+mQ9Rbjy+Zinp8HYJ
9gnRcKiPnif9pBaALkbk8CWwBsTmm+jmv4+M6/xhub+pkcfxSrqkCAjquo2D5+4oYnvIpv5DT9mZ
O9Xv3zTNY+axqvRjpBXstpoH5ALrfl+0y5TYuUbFPFXjwOcp/+P2VN0Um5ptTf9wJUUzIgjodYT9
LrJyEdk2CSN6TN3dVSMhUUvN6oBVfUZHDQr08qXmbNZM6eaiOWuK4mo2Z7Nqc8B/zebgqiiBVoMr
H2qO7dZvEqbn1jyy1p16Wc/gWtEZKjNPdE4qcUP+bqG2/uKb8nNVaSzDD+bRjDNpCzNDIVYHHdYG
K6SDbOF8UwaYVH+3YtWHqlZB4cLUPDRnjW1mK/0WTabqRM/1fE77IxB3TRYCHzyaPquXxrqOERHF
90RUicQ/uX0et/rzgysf5a3+2cZysPlSBNv80/X92+XF/5TauiLJ+m+2vpNKkmX5tpfLe0R2rW0J
Ks2rnq0QPSWDrEhR3HwyafYbmDGrOwvJefkDzkit9odhiP38i1KIS/douzzu8t6eQdAsjwOV+Lsw
KMgiXREXsM5ug4fO2IzNhzcXGYJc3QcYaMgUIHokK2lo0pvFdZClS5fEUOTs1pw0nSldCP11zhQt
q+31Cux3nCs0jXblnvTGxO6az69pXfb0E+/qR/buQ2lpsgFxAPMzK/RN8mJkH5nU9ElG5uocTYcc
Db+k+9Q3c6fd3MPeLKFft+zdaSBEPMXdI3eLmt4blY0PJQhSRD5/R4ouLRUL5oCuyNCEDIojxpux
Be/OH3XWARVP5mz35miSCslDDdEnd3PjHeKXXA3kJ0zoR2QPfQi9rMr6sVmHsCgaOg6bpOq4Irsv
9mBudqsOgYz07O313lvSnmbt3l4SVnZEDKMGJEVewixd6a6VYz7TLp3+vAyNzbLQSa1psZ02ZQ82
UjexNyR0AR8bHm6b0I1pi7ynKtWLzc3f0TYNeg/OinJxvQnkElIzjLw4m8RAu0FLnSu6SjagSPcz
c5S2KWT32Ugvv5IbIduRt+4XqovBFVFiR7eg7i6b8g4OBFHKB+ej+Lur+J+E/WUfvEEx2fQhTsp3
FuBN5z0x4PYBRRR00cs1ZBHCMKrRKmqD9iFcyxigMUMzFM2TtZcz/FnHwuBToXkyqwqmN3oFsWo8
mdsVjlPsZWEuQTfXRLvlFZXszN+V2mPHg04RvS4dC9GqzLmgTrje3F982rmicz4BpnRx/PeOK7/5
doV9abWnRhIr28oJsgitmC1XLkOeBfhjwsjOu7gxzddkSZa8XT3NAk27DidLe8u+Y6WIO1OlKlwf
m8tKkefnADOHckQ/j7aXN7Iujd7iSs50SXfpxezELV0HsYAsHXM9Yk1mw8zF4YXHvGo2nXPn4h07
G3OpbexJE/bgE5Bce6vw6d99sZTWncjusFwiG4mEcuP/bJ0V2uEqf+HRpcCFtX9itg/MN0XsrXRD
VpzYRNhKdL9ZyRXCxoF03Do8i73Ekysli66sKWhxpXucHHnNOBiphQiXxyIFxDKT2IHYWPK3rJIY
xv7P2zMExHsskpIWm+DHcljaCP46oifDH5vmxPUmM61VpMPFOCA509t0hEaCkXlnX8ZAYabZhMvO
EnyOfkNm3Ut9xcA+Uod+RYrE9sciWXslDc7FCnoMsd6hQX7iQ0CcBTOOWEJ7E3mn6Yb9Sdy2hZ0W
kJGGlVZyd5ULlpv8pfyCm0MpsQPtEatOdu/lZcM+9N1eXFkO+JFYWg+WypVnVyQPBe/eqsHe1ylq
0rH92LOcM3tCZFOB9Ssa7Mga5uzdnEtbEUYpe/2BHIHMmK7MCJalLULegwn5MiOXNm14y2QRNxDD
8aETX7lgeN5RQ/J1RC3iroyxJ8JTDjh2y2aD6TkG5x+7Yo5tdK6ZDMbagQc6AbHgUrlyccVA/lki
dBthYZwR1yKkEYSgaWVMuzG/V2LwcKrR1jEF+Fv8ulVgenS5HO6RX6OlNcTjCSqRPpB8V2gEHvaB
kD0CVIupLEvwiMkp23vcgYSKZVquIxICEQsRfykXs9vuUEHyyrIm3yprwtkmVxfBgdHTHgcJRrrc
j4M7ZJtrI0tPPp9CeFL+Tisb6FAtPa7ZjWn3aYCwX0zYdzfj0nzblAiiAbnqNCY2BjKXaI0I5xUZ
M7+RQt0k7t4WWNrigYlpRd6KzblZX8zsLX8/Rv1pABs9Bos4OiRHoDzOOo+xvoKAScxilvlr3vLt
CDNBlj4gxwDzmfkUYT3WRZLQWXzdn0XLc5al3J8q0CO3SQFGkclrBb6bVPi0FkXwb2OHlLYPQu/N
211e86l4VULKyxqWVU43K/Rnge62d/tkpdOI3I69LPaFvOPgylMQhhRLuw937I29NK1K89gTawvr
gZmJqCngPokAWgYXm2vBX8UmfbJaVq95uLAmN94WFZp5zT0mAtv3iPAnqMFmJmMNgZjn6j2RsGwx
FMndh+qaT13MLqBzDSs+DReIbCJaV3tnL2uOdGksY5/B7Iyyl2CBzC7qApHz7zmD7uDDnL3565Fz
Hj8pi0IRsONpR++JhBDvTVSD3Er8m7xUhGjwo7nbR3hwRWeKDbAOftTJlRPMDcVyG3vHgNM1GRZu
hkWbMAErLK8UtQzFdoztNTZicTGxbFy2ayhSW6aDTuWIhJ9NdzGpkZgEKV5LAnIFEA5PLUweGbxD
liPXVziX1+KDwxqxrl5fVtaNjZ6wNcTWfwrIdTKDrZqAs/QmaVMf8zKpiXgT1eodKCzV3ukFDX/o
rPryjXmJVw7eXc0knEvjA3E4mjNY5xW/s1WQ4Fe/eIyrwpOCmkzwFqCIVX1pQfi04hrEIDx9cZak
0U4al6FCagV+Ax7CXOYWbCMxne9vsuzU8Mb7Dk7WfA7zaIj1FbMxN94RAUZXCJvziFYxc5E59cAI
vAxLD+3D1pNN+KlVDfwJH5bDWwbkLX++3qmw/HEYRGpfBAapiXcoSsOZYb27eyb9aQ+TDUbUg+2T
4ybmt9wKuHsFsKaNgSsV/y+Pej+9JBuJHzyWHr4QtyDlliHUsUjJOwofQ8DDABgJQEIxP5JOjGUk
KIaAKGmBTaAz7KxYTGu7pivlDpJtzIyR/MLhv1uEbBXZK+G9RF8rqdexIj6Pgl/Ip3bcRDLz7RBF
HwokI8YHJHmYwyd0iBgpL0OAV8R8QQIjg2+euBl0eH2ZM9BqMnIqShnV+CXPrxUaJXNe9wpuCbL8
CfAjLsgTR4OjGzmiAEE/R49otg1Aw/uMtA7pH5cY1lS2RMHk2RZifLAlkOQ/SpVKMtwMcdOQ9ibu
Yk57uBgYAyI76JLl5mh3AxI6v6MH7rbkFdi0stSw/7D9jqhsB0vO8YkvvYw2uTpiPsgVLrgbNN7G
3aJLzvUnv0ju5AvKIlFatrK9c02ebPixG6O5EyNuzqqJ1MIROeqVTTVXNkZ+SSGvJ60xx/wwvK7s
UcB+iGrH7FlRTHd3zcHweWhPx+iuyERZaTIGTCD+FaN47W7bD5PBcRB3i4b1aGW6ilbQ1SaFJl8D
JIlFsPdgYMLVEpclFZTaaCJcF9FPEArgvoi+Fm2KMEf/ktHEbBU9NCBaX8yTh83aDccVk0c80BJm
nTgrzLM9KjnPmKPFnBnWMeBWxN/SL2E9iwvhMCsiJsW2loZVZBmiLx3cRKoUPDLWcSbEZBITDb4/
ca+9sil/iRG1x90o6QcWhegAiirNtp/SO1hS0/aMDSMrQCbriOklm5xmdlxrqKOCpHvnOwfO7kKu
Rdy9uj23etcDsBMQkLxqIs6ai+rgYJrwGV0VEDT9GaXTF9JJulz3CQg89OhphyN5YUQhiiICgJSb
gUK+hBxybvCw4CWTOvXjqrdxw61eme8tUNg3/XtbgCNb3elNJr1e7wWUzMUk+/6GKkOfKi2BPIaS
pAGiSxgMgJy2tDICoKIykR9plE2XCOTefN4v+2gUtIUsWdaLv2xgcsilYOKeloJKZLx4wz8GBcag
drq5YI3s+7mJpKQIyojJCMKIhDwERazPFUsjwW4VfQWuxmK7MZkynSR14XWJmVNi4Ygqh9fphUky
5a9F8mSxYFrpc7/MEtvj9woyUs+y3mVNUjrNuhQI4MBzWdDYUbbE7Owwiekhx+1lMCPIZZBigsu1
p8ucW8D5ZfAfAJaf3JB31Jos0BIhLxq8Qc2NWP8FYElnUs4Zivu8Z4Z9drtCLut0WPBETkvkwlTo
6H1yxzV0uTKilyRQxMOL7vO076jKcEjP7uFI1Jilp3vNpJQ1dkQf89rd1Kyd2katAb4yatSEXfzE
bpjy4qjBW10cQsA8AH4vEPP2LloUiEVexcYVqdgmu+yF/C1dEbqyKvHzyNACGawERATCZwUYUYTl
S/DiPWaUhXOh0oAu1A1YQ3yKJsavtvMrZeU/oEc+shJQsdv1gq5zVrT47S7dgJ9aqoCka93myO2g
vUjpRTsCdSfWYMEf6Xu3GCOXkdmKYqSKjJ9nL/CSzqhbSJgJ/sfU8pNU7tJWrFhfLUp7ihLUfkoN
UpEupgnVVHI/XisajlDU9VRQZo2bjKaNPY/kCRKt7KJk6E8uZ8/dgiBHG7TT8xae4hlMtAyuBDC/
KLsLBhUoT2GOACW0QUO9Nl2YDwaPdaYWeK+esnyErwtAypDbnKVMPtY9zZuRdypoB/wsUw72LypK
TH8+l6AR2912s91uY+MwGd6TASnxttsE2p5XuyIfe29jlsz01Nt2jg3oZsN8MybMxbVZjZ4D2iMv
9ig96O1jN4GZYFEmegGRUCPVPlbSwf4VqkgINnFNN/YBmU0D8iexCSrPyjggBReBANWpg9LENM7S
MlaR59okx/cLDpZdLV7qw13niSTs9K1+v2oKGC4FBSnvcwuUv+D7229hA6R7JVS3zaP3RIJdyINV
z1FxstT3E7WIyulD0VdLk/1MWYrkQJPxTpc2Mn/zMcnDYa5HgP4IG9v2CVJzdMf+U2PF7U2KBjjb
maTMQS7eugl9n1o+yaTVBS7wk97pmnS7FVGYggQdIYLNLCDx0xOIhtlO6+AS4uK0Nz2YZU+RulEP
8p0meQsdhSiNH+oJfwfppwFMjec2ol289CWRLups6FzueqUbhhVCCyJIzsdZbFSP+Fenp3FLe3cP
tmbdo3Gbqod0IZ/UHR2GvVBKNzj3nrvUE5qo16v1L6W139poM6/0L7pSeQEAAM1+rY9gJdXJcNy1
Rlj7bP+KqRjfzA0mK0Yr7/TnIrQqyC1dMab2Iy3M0ABU+a0WCp5I5V5LtIXjd45au25dhx1TaVUq
LdM3Zjgc1kaj2hTh0A66XVqXjxqjEXKkRkvuncrqsTd6uLW0TutCiDZ66IuLzhCjIAL9RBnXXii7
GPkIp77BhBZNS0BbHpxtn7HKyMXMFjtDLOwoiAI+J/Y0FBdik1eGFPCjaMQUlzAGYu7niXyKPPlQ
vtav5UQxZj3e5e0+2RDgAxy+jyiVgIgMgP9frzKZOWXmfZpUVsa6lW8LOoFGrMy/W3NSyVCDrXRl
r/3ESqwyNC7Ts9eFaaR00tijcTo+QYYOl5x/kgbz6HW+O8znymA+kcQSpozfEh+85d8U//PjZRRX
a1tb2qXlTcLFN+4ulW/eor14SwKiRb70jVqe05RdxsOL30tjfM21ebrcsx7msiAqlcqQS+23KvP+
py4Kv9d8/KCsv2qhN1+SpvXxoZxDCwmcj3kEgkfBKXDJ093jKH9MsCv8LVhbLpPgQdMw6Q7/Fr1K
Ds4mu9tGeW9ZT387MziBMatQ66BQHDivr93SZDNbYs31sgd1wePbyv2JjKfKnlppmvayvT14unNT
pAKteygVTKtDL1ksW5RKJFh8Ox33YtopqjOUk2laVRUV9yiElFsC2Ho9u8PgDOkd90JAoy7og0m2
macaWiqAyhOnqK6VgvSvXFXhLMajLR7VsrurUgzMB1YQkAwzIZ2zr5MUAMm8OMkx3LkDbBLB6Oq0
ztR3DU8mW1bL5iGhceMPEfXeSzPJ3u1703QsTVvaMcwADtRR5hGmIPVEMDbO9gyXDmm538vvYkRd
sklRLPAd0Xn1Oz1afu9nR+rDliLpkHeFelSjLIknR9zrdgYy9Up8tVEM5ZDa9MZtWiavMZOmy04W
7iACC41161RSaT875XUeIfMoSef/9Os+nt3mPFp/yqP/G9bz66WXpfGLxZNPNtls9rrKe3vwnQeZ
iCeijBTdogIFVaBzDKb4EhkFoya3TwnCr1LAN4urTGIRdXjFDASS72ks6Wf2STbTT54AptIVWLwI
iuxUqO3cdrg1Mv4Kr441hyu/UYu4BkWFB5efufTw5fUqhMeKZs7iMIsGJzsMA94BGSbuq+4ezYxr
O6IRa0UGxLUWY6YmyJcl3ksJqQN6B3l5a+9dqeVtHA+KzZ2qHvzLhxyY/F/2GIk6RIEL5OxIZvLv
E+2s48zzdgIgQhGUFV0hb16N9JezGQLRB4vIwJ9KtKNR1WJh5pTf6dRzxDoexqeVJOqjg376EDF/
qxV+SZrfBvUWMT+fDwcIABiUoC3wWdWKjasZ/bQ0HmXwJ8qqZoNAuZPJo6rdnHexuDVlb13/CnWn
9UHwIWr+hE1+G8+bINpezqXT7sl40qQKHckRgVypIeh61C148GdA8Idmq+4qtNhV52GhBo9T6zpL
vmnqd9Ep/4GffiZc2E/Z+cHPfTkY5hDe64Mv6u3ZwQFRKIX5HKp72sc+wrSu2e4LPxDcIJDEEME+
CC+o4gs/OKsqNq7gHJHFNRS3RSIli2OFvLZ8N6UL3cWuNjZOPdbNsQHxwkt2Z9QoqgmxDmIfvreZ
YnJRUAoQPpNjyG3vbysnKPolQAgJup5hnRJ0qc3k6w5Qqdr6RT0TuV8QUN9SfxEIAJ6GlHfpES3V
uXZZbwfLF1zvtIt1icdkvHQwWH+fQy4UsbKQ8yCT6spvVL9u5hXBB8wD0XslrR3MIBPuAjqiEvMH
ohOYD0iPTLasnfTqJfX11LmQrkFPHLpdUFJu2Gm1+o6SYPve9MXOOLlgbwT55/emRPOP4ABg4NhG
eo4tcLUYFriUkuogxkIBR/8RIsbtEOupRvCWHXC1gosNSzUBAhxzb0TVyiPkV7AgjjYKbuF1ePiG
rQ+840aDgHUVA/HIQ8mpuYTQ+Np7U2Iy6+ojzDVOmDfQfwCqC7DOgXMs7pya178cb9woqYn/fcEo
SbdWBsbgtFI6E8L5wZm/wKGh+xUHRF241rvgS5xZ2IpDajJqgiGCAwRL5UkSDCEdsR8+5JLkPu2B
N4mc7HLpdU4EBZU3dsOp9vu1WrDzSPHCg7y4yzoOJsjCRmVCuMU8d1eVCPXDutq0/g1rF5zip9G8
ZT5sH5fiY3uBDEAMQSw7Lr6jTL/fr4i1K3ae9LvuY+DdZKrFlDQ1ng0xKQ13tf4w2/oxO1kk4is7
XAs+dsS6xYjiv9Trd2q43LwsHrSjMJXlVqvVsG5rdiRFHHZkxda1ZoTlS7m2eNg1RKngL7XR0L4+
nLOnOvZx3B4Th90G5DCHm2BZvxOyw1+qH14AvHj1jBUxe3959edqUUk6wRZvyEQBXSG8fItYNmtJ
TGVIuw0BXwmkMXBwezGAWwcXmgp+SLJZZN1i1654HTDfks1Dyg4s87i9Vazs4bqa9TINlnm4qe4w
irNgd8MoKPtr1v8mT7RgP9xUyx0kXo2mFBJGdxql2joYbquSH0BTEX4hHUaBLP7xSGz05QSGeSs7
LO7zy2CqQPdXsMhxLSKYIB+X7XD4BnceYcREAZI0JLeAwkYv7ucachVueh1sqngMaUrG95BP6lSD
3gi0Q9xNePE7aib1TTeuO8OcvfVxaU1W36t4sj4qLPbvQUZt7VNB7o/TuWqtDdAoEK/Ao2RHVAlo
+wRtLtBFuCnKTwvF5qO3sU8K+7NCZpJbRYYmk0lt5wnKnHLPg2BFIM9JBHF0R6q5wONvt/H3cccD
QAFyIHnIUxUE+P3U1wc0aBinYvde27hw1wKsUnED8Nib9GKDt0CsAsWfmLAzya5Uj7Q4AePE69qC
ui07UbjXaVzAryZc7BWSee4aGZz/+slt8TyJTEQjAaOAHXOKKJ73/Q1nkNaFoYDGL3izBo9lRdKf
0rZaAjAoNBN9HKBHCJurGb2fIUc1XUL9pHKuVFcyXR0XuJAzOTBXsJ0LvuBT0ddJ9ALgRgnGvAZm
KaEV9m6qd+XMVwAZMi9ommo1fCh8sh0STjKecFK+db3+tfUlGkSpgHFdcmMlv0zCzDu8rcgjs6pW
xDwdRAccHqYh/JpJMCbsSPC8hCkedCD0+I6QjJsRCLGqS4gngy111TsiOeU6fPE1Sk1JiWzGtWUP
1L52P0M/Tw7RHaRq3ByzwgSIJ9pPqNRtnt36WvnzCChXUMeySU+xgJeYzh2Q0H2th95ceW3JApHv
ncm/nFVdGIU7pPp7h+nDf6hQgGix5ibkV48JOBPNdyWlDIO0stG8Vn8ov/511ZKeALZRMotmdRXc
9WI7kIS6aU3gu9qIZg+mjSPSwoCsJKM4PMa6SzxiyJKt7UYAYCfqt0jXWwHeQLVM7ilBi53aB2XV
VRiVgyU6eA+0LJkNJxMHt9nV/croiV/BIb8a7I4LeSiC4xYwLpeddEXoxsRf7e1A5KkGA+3tTOoP
q5JqsylXdOunv/LBdpCFX87S/U1XJyTubnW5WW5GsYpaEKSO0n4aV5jGuqoOhW5wVKTJ01yR1H/Q
5mmKIM3Km+2Jmm5Ekz/dyc6y6BtRS5Z3z+mfUN6bvuDRJUnvkzRZiQeRiGM89QWPkCacrZYgIiVL
EEQy97CDSWcjjShM7LYFjg/KfwdDl9hf9sUZSyRwz3cYNzD/mZwnHET7lTDvT6IuZa8cyurCcYVo
9unLEm+61OK6BbsP1+pr3/dy9SwbjViTJ20IiBmBh+bdcqVYuXi5Cmm/+ll5WTYwLQLnix0jAH/C
6spm1GAX7KpfkiTBFWDS0gKmqHBSr2KpgL6fSTf74kjMhKUwxCNpnNUkIPzKdpATFVnikZ/hzIG8
6wPikLQ0uBmCk04oCRRfDkvvYdyN8kiSJQFJzKGzO26cXX78MvxqDp7ebOCRLjlrS3QbkJGKB03c
gCS4gPRLci8HA8fb1DNEWMaU54Hz+EtwiKX1dTF0VfvqdwFlbeBVOTzmBlaXYFCJMWZaqwG+kE+A
9SpqV/Jx8VhY7pJCvLKQYrRYWJPJkVVhNBEGrkVGV+/ul+u2VY9orT+pux7zVQWcfYGybjcyjJJr
wmjvfrtdMk2sTLEzD6zqZvX+/eQS0xOLvKs6U2OYEDDD2kDWzcLzpPJh4H4NBjRjGOQlvttk4RXU
gARTyUs/6UZjDb37SpGbgVsDxio5p2C0GMMBOKvHtFQBmRdeE9iVUYFssUX5Ezub0V05goj8BZvz
CiAt0kTSLgYArZGRzPd2e23hWgCVlvyoTMVhccXhofZEmsqNf2tSiIOglegkwyJwHgmcLp8gv+Tq
I2Z5E6L1kFhoi4dIMuBdLqj2Asmgq4LEIVVaa2zMeQucCVtPNEVHgmYaxCgigYjVRrNG5cKAaIka
CVQvYD2dwlXQmIqhgmQHzfY476W7QBPEXIqvKyA1/6ZJNxzcmelB083aEpOeCTuIyyOHkW0lr0lM
qUnVyVZxwQA9zgr0XcQX00UnvF0NkLyRdpeVLTh/TJMdHOYKOc9SrBLYkVRX5N0pZTrqtataCY4y
XMFu4pcJQjh+Qwyomxt/wxWOt1emjqDLbgXqXrlg4jZn6PKL7IxqJLukgldwqtNBQIHKdQi/06fb
P7Lrtm4IXCYpuq0HnyR7Es3Y4QHJjmkVjpUfisTuQJxse7r+JeZqz58DqXoYe1n2/D0o2qzbIN4g
PhSn9STXOXYbd8IcaEOyoCEa4CSzRJn/Q8MV1O5MAxe6cWtPD7o4Za7bYPRt8k9Vm/jFSWMzZkmu
m168PKFHAi41slhDPlVVdbA84N0wrKPnxGNbBihN/3UCJDrUkZVMexOfDlov5uSp4pGs0q3lZyTC
zWOJ4Uhk+4LZI68GyxbrryIBePkgelEU/l3U/9Vno2+s7Upwg+hMY3oixH9Qkiw4FS90bXin3Z0m
6P6GF1SfelatTruq/bA8GCsVTBtPQJIpv9eV4LhkoxJ84VzFjiCcITUicsBpl7GowPFJJp+CL+mV
ujHg6ZZjHF6hzDZhDtelMgSfmPpkkmZYzNuw52iRnF6XLj2cEfUllt6pHabUA/2MBB1pHWuRe2qI
CeS6bNNuzgerkeDSaSSJwSJmuHZBF2gfYKPbTViddNVDsBM0Z4iBt/fP5JwrdrF84aAtxJ2k1TqV
FScCT6xc/RNXH6uVi37iB8F12OPwp6kiu/2kpttmBluU5Sq1Q11OnbY3BIN+9l9zkehAKnVOam+x
payknT5cInEWrbnF/4X7RA3YG/eqDVS5ldFtLhAJS6brzYglsYndLi0J3ZyxBXQXaZCaih8KUfZi
7tZoOS24U/dApCvjM/mvbRgQRGOq5ZtdC1rfZe4YX5dFnFFT3pS/Gn+NrelaBsajrm1YIk9ys11+
e6UIzy153MXN5LsEET3J4RChRsiuK78tO1MCfxmOdtDDDSuAd/gmATmuO7thujWoUpnEV2RvKj8+
ZTDHDl8/EXDsMiLLSGQwMtONLgNlpUy7vNLdyltBg4gD/zAEECBFBG3BtQmCdpeooAg4i5RmxEHA
wBF2BT2yBCqmU2sDZpPzgpG1rLpIVPQEwwqQqrTubIqEJGLpt5FlC4S8xNVE4PDXopbJ3EV0yrYg
xYydPu026Z/XMonfhas+Rj4sJOlewoJ2Q3sdhC4SAhZ16F+ljIyMPe7Zn8wGcuBZ4RsE20YOfYGo
HWIF+TR+lNmRaGk3lktY+UmmCdg2G+Q1cUD2US8mQZl8mQYT7CFCZbqnnJIVfGxKiBXjjfQA1ho/
REKNCNkt41oiKHLTY4d6LDY8HThV48KXixU+wIcuHgx69hDmTBI+auVXnjASCs8gPSmzJLOIhFI4
3RO55YSI8EZySeBGR+pwdVFykhVEar1k9jBCmU5ybljtU9n0P9nCcSiianGuoGqeiNN2UnsVLA40
+RobiAmkpZNsg/oE/jzTSplSbVzLzSTnCkOTgmSCYEf6Vh7s5BjewTsA+dWtkTUJSY2HeU5jCFYm
Y0CSMVuKXmhmIEgVjaRkhSJe9yQQVV0ukoSDhkt/ymUgOLtAKqPGG0HWaBebx63WCXo5GrU3Cetu
oBoNyl8aje6i2fZcqIUX7AMWHAv8tcbbXZEtLEs5iuwc7jI/z7qB9IYVCdNlBXcb8mqDJyytNj+C
ZUHnbH8RiDHium74CvphjdfRY3U3DKHtNroeYk31emssWlHCWI/ArnqSQdZBOInCrvOp0BV7kYG7
E/7q/8PZeS05jjRZ+lXG5nppCy3WducCAElQk8lkqhtYKgKggCIhyKffz1m/2d+ZVVZpM11d2dkU
QEQghPvx48c3/hhHUyKJ/fm4L2bXVsHmB1Re+3O+6NEXZsnn5xBCuzfte3xzjJGNNT9eE+/rcwC9
ol9L4RDVL0dQoNvR6/xV6EES7hSbfBeiZ9S/PjBS5f0mwjZL5o8m2JQwdCySFiD/kSFJQDUsCLxw
4CFNhwkt++F5UoSgjw9n7Fj8Odgo2JfVcLkfWiSzmnNrCbkH8ycaYQvWsHY6H/ATU+m+GuXe5eEJ
plzwwuSDfsCjg0jW61dhNQHmRC5lJVlBqPx48/kJ5BAkU/aWlK2cxRiyMWLc3/1a8pcZ+aj93XM3
hRy61GFScXayYMQtw00LZXctWF3ClYrDtm+gkgs9qAm0sdIXljwq+ROiUUui1CN1+nIi8ZHSiSxp
CosNbSioyE/LYYsT1V8y8+/b2WV+4A6yMNOJ9qoSRSfABHv0RYGhqvRJktEInl6DF7ZSb+aM0/DS
J7NDDIuet3ve8yVqzvrF/TXoKBkreTUuVdkklya/299d+uTXTtMwncgBo/nWtpxf4Hrm3vm+mb4o
Er67fZ0NhzcQb6Ln7s2hPI80/2X3pPFiHDYjyQE49u1HNhv4/GzSLhds4QVmH+YgGtuDEqLByPDb
12tggFunYTkHF7MYGtc7gndJ5ErrvyT0qguiscZPWLhjHaauAA8MNrseuxRNEBDmDXHmnqcGxYfy
MHuZoTyzcB5KHhykA2RT0LP33rBHpoel2Cd0mtok4ziUjAZoRuPLFfrRNWim3bRHEQYGiG6PZyac
pH40PnxUI8lwMDlUsMn0sxxPQB9hN83vrsFbKbf28vGCPE+ocdGY6TDlHCItwvUaqhpr/uwFK3rE
zqmTjqT0Z3LqCA9F4I872fHkvKIF1MmTEchGhC3MwVt2r0JHFS++GclM6kiuyUh/Atwi8oJBKiZO
zB/AUvBGwfME3Zvt7wxIy9cgDm8TzscMni3aGXvRrO3vlqwD/2nGbgKHwzviTVyQXIEF9BD1i43k
0rqjlWCXRE+Izh+92SmcYDXrTJfzlPqHQxJggCAufbC7yQebw4b9BRriHHIdCeXXsU2JNmSF2YWw
m3fsI/GyOXjPx+Wr5mnYfocQV7QlK6jE+VchKh6XlyCZ1CPqSy7JAA+swXHZTg12it4Wai6LEVXE
sHs43Y/X8WD8jF8+HE6dhQUrBlrncPSi36yhclR45QCPP+mvwgcF1PlCbg+148i1OgfCP6MIDjq1
K3dd94EkbTpjiFmjEGjls62AqAtlTGVeXNQKtOTtykQjYxEL43P6PB3e8eSwMF4adHEWVDm7G7FL
YKndDBz2+stDx32yEUl9VPDEh1hJViztAd5eQ05gVZK25qPBqzAplf4JIFLQ4ZfFomPlI3jJVLS9
h5XE7MPV027U8K2nFS4IhbCX49PIGJxG9ej4od12U7CKeT2yx7K/vkoWBdBB5c83Sb9cgBPiVQ8P
pHMdMYqPwhRleMAL04ESjlGBI78c7ECCiPJJP4f0BpNE8UIu62/GoD8PT0IbjVbJEjLGjT+xain3
h1SaB14lGLkQK0zPJrL1hHsfktA7/nUnSrQMo0fZ8s8rjqfDHaX07oo7AJ+5jSiWATYzxmbfQpmY
XXzMS8Z1dp4Sq2cfG8dzAHTYE8nMmdsBLuqaXoADbTi+TqMrJPDeGGJ4MJfTnGLyHG6vMp10+Kr5
M+BNUN05g/reYq2OrUG9JJdtehnNO/xbKtEA9kiuiYNfOocLo/hngHfhIaZz2+uBw42ug97i+PpE
Api/Wq9fCb/i15rj3uq5pJTj8FqBM5yIZpHtR0hxQ6Ea7zR6jpc3C5HAomB8PA5oOYSemDiy1pGO
xml+Xx4l9YOjbmiDcpl9Z8qcJEUO4OGZG4lrst4NQzzTMb1VBqBP25LIFkgUMf/Bidy+aX/tb505
KaZgwRY8X5VzP/A/MHxkwpwHO/8DJWRglTVubejPOdYeaR2oz5IgWjKX+BxWjuH5Qs7cQfxxfEDM
ZKU9MpTFmBO74GR2vLkAaZXP7BiMX/tLARMqZoekAa635N7gFUsieLVZ7YZcSbLKntyFzAoosN7T
BbLmBWhX8NsJaCdhsLz/VE1n2NiD2epDCSfdQEc3yJ+YhAqCD2Z6GPUfcM4OPJhfvBGh3xBvmzHh
oLFs2Vd49nNQLyAwWKhrgCO4E74xaGEfF5geQ7M/nT4z/OnS5oW+H/YmJWVsJWggLbKBCtjxJDbt
hu14R5apxN9u8XKAdPBnDfLTigfPOgCrnT+ztY2mUPeww6jHw4Y9GOJFal7OdgPXyrcGZGVQu/sI
N1jYXSZPcRsSJHoitvO04Gjn2HHZ1d3bjn6dXvr5ncqJU40QIPHyOyrn3EOYn0qcWh0QsBbDQDYJ
wxcSgTidxRLK7F03kqwfyaOuh73Henh5MSfuBKkBOJg5lvg+NBvMgmaN43RDGvhuHGr9w/I05zR7
vgYp1oUkYkiaCyYIZ3dz//ImLq6Jh6jiaZnhG5fDz6lfyMkTX2CgwD4ZlmhHDYoC9n7e+epbzSH8
AkkGkIbDfnEc35820MhX2ToFOag3LUl4wxPy+2+kHXVwIGriASVYNd7s7Aha1Tme+QgCFHY9X5ID
JfyiP9qP+ZiUwXU6Nh+xqtY5vET9cc/nT5vTzH6DLCpgmfDugxPgWAo7XzAMgg99SIa0TnzFnQIu
IUkEgpLgTfjVgoy+QbWmhDIuhjnJxxzn4uDIfe9R1EGTGodq32/W7iMZAOLlvOSrcnWZicdyICB0
7OfjQ4DquEkTeqSz8n+QGj+P49PwLadjiNJ/tngp+UysxXKmg22lY0AfxbPRfp7IJ0rGhpIkPNdQ
rtjeSbqjZDhgA07MyWmVDajasm6HxaJcZYE9YSzwr+oZhQTq2WVT86AvG/qzNsPzIhvok/qlnjGk
eJxyKTEnqGD6aTBJ3ng2TAYZKfEpT6scCQq4q/Ss5PQvV9JfTDHujrHGBfhywcQ6rgoq8QILjPDN
9EnJd/XHjKyIbHDGzg5heOL7cXPLDIC5N5fZmcYCxYGKdGvmzcrG+BX1h+t9N3rDNFq2QF6kADzD
mlqiBd7Om9HV8KPx+d4cYJqcRxhrQT1f6FOqzQItBJyTLIIX3Gcx1RYyOzGEziyCxdtAHb8dx/aj
Noa8PgmcYgibvRh6d8CKOdXgcNByX5i3Hva6N1ArfIeyFAovz+JNfwR/If8yHSNbOu48iyIDOy+d
2XPJ4z2HOJgA+VoPpCwmwe/NFsjGESt8CRzd9Z2nS7BfnvBwDndsvQ97fMjT6DIlQZBkCXBrDgOF
w0ntn+cuZ921X3NuW5zcBsGG04hNPvbr0ek+emrXSKezcxVePcKUezbI4psrgU6OOVfum/6BeIYS
7BD+FN9J5Uou55kWyEla3MmnTDYfBZtpFybhq0omIKbYFVeWdmyLV0QN8JaW5kwFu24Hy+O0Hewe
xMl5ppVyrNVTcyxcEJO8Kgw3vzeUNkocRfzGfJDhBp5nEo5YYlzQDNrObxuhsALTixhLSCxAHEes
B35o3gYKKv4ehzMkw7GAbVQ2LhfrcXhzE8UuBEgFeZXvEJP0OE8OHGlckpAxfIyVfHO9YacnqoGZ
cjuCVtyq8k2UjbAqK7/DV1372AUJbSIehfuZeFArsV8qDAtOKD7GyUQ6AL/xCbJIVvlAUFu6RR4H
HMwQK2WmgRLAoT2M0fzLVg0B0OOg5Lq0iWY3w8OYFCw+b01oCJ/1i7ExMULrUe514K1GLsEHTonn
vDWzw1gLKVgBQytfZ+N8Yb05j+fZkfR7wY+1ELE/rkyQaXgcOG/SzsovOcQwY+SshSy2kqYdB/IV
wZ6bTfTGXUjmPNyGgGEWGth5Jmj1XvWal3zQUAj9zLfksnThhu/vGBoIYishi8HwCeW2Dfsc3+Wh
bayJMckHDl9phjIi3cwIG75O8GuVcSMxJSveKbAVDTpYjOU22KELFcdDDC8u3v91Aoo5aoXN3e72
cIqxZA5VvjNxeBYSbZMsIQQFxpvzzSDlNoxdsZJHQzTRZLqXAyt0aJkDYiP/D5f5VxLlaamzDvAN
ggO1rpnul5E1eNVg8lEznVdRCw6LO+bqvfgS4BwYA6YvvgYTdE4UPSj5HLOy4o9c+1Xv8zWuMMYG
ZQLO6Q2VhQi0M3OJGBIFgU8NRqH7G8mjEuBCvins8t6QC9/uEnmvgCT+s+7784AMKWHUMmmxl1Tw
JslREgMQHWsSAl95teAar0k4RhOx/1qAuIydp2n/8bkOHo8jrEZJMSFg6vWXU3x+OOiPiI+Qzo60
CSDPlL/eFIQmgwYwn49Zb0wlHoHMCvEBWXJ0q++zefj9ZxjffTB3VvljHQBlCLAB7iNhALkz8FTl
+dqUHlQYmb4PSLRh+nDZis46OAB5wIrmH4zQ2zPl5TEjIW6B2PT+hn+Y5KRZ8g4uKBfwN2s+JPOG
NS8vyy+8OmaENwBvVrgZr/lt44fsBBtZDJVsH8E4HK9ZyRvW2W1asYxlZRc+luttg1gzi9aKJ8g+
K5t5vKXzhKPXa16FPb1GBoOLrvn8ek2kMPGqGS+KIbbGQU368jlyLH141bKkZGeQHQayeiibBrdb
+4E2kTkd+nyd9nFn+RCX48ae9QZ7W/GY04nHCxuf3/yN9JCBZ6DYzvJgw1bHO2huyOjxScYPUO72
rOSNI4FNn21K9grZ2ei97FnQ9W/bZcAluBTPQvYB9ld/zNrENaOpeGp0l/5t/ZAWBttgkvkT4nj8
Fgp7a0UoNoSJzy/hyg+wnvmdt4lkrfjL/warGJuWBAPcNCGQ8+P2X2d+GMIgdQMJiER9ucZkRT7U
h/hdH3K5IPkkR+2OvH6hv20lr6l3rz+vwiDw8VLzt48bJ52EL24Y8prcmZtug9VWbr7ClObWXJlb
fNyCjigtcUPeC0iBpUPhas1L9IFmx7whn5RW8zutmHBh8hJCbrbiL//S62A94ZWYt7d0mktxEV6k
wbY0S/5AaufTsCT5OlcKt8GaV0LaE8pLMlg9GPG9kdwsZmgkQY+uH/zbzbc1/dji5axCyJaS6NZC
xwchSYl6S9u2fD0b8gM/9jLZkgQBBxcCf0aC2Hq7vfDpbcIDzJhp/OWRbSHpEG4Nt7guvM9Gv+W1
bMgXofwDtJIssF7xTi8gKhmGyWobSirAr1foBJe4/b4FIuAmGVIQtDHOPLw3YpriDolIGqitfFEm
DeuCS0lmhqyQLcExWkSuAU1hRRH6xWUpSJQMua78uaVy7Afb7VpeubVjzRMq8PlDFqL8J5GD3LdO
fvISmcNEi/3wZWesuf+auUgj+HTLnS9yhS2DSDu5MZ28Dcl62wOHlV9l+MYc9jKka3r0a1zwRGkP
36QpW+VNRi8NfLrqk3ln0MDdHnY5B/ssDVjMgw4C+lgy5ZGmWVSbghDnwooCgzMPIJ98pz6FVeF/
LKpPoUdns2yWvLQnv/iMGaCQhyBaFiyiLZ0O6MGK+UbLGbbtSrxbXgKOkdfxzVeMtIwzT49oI+2+
PR0eN69wDUFGGHPpuTwc6RVXk64lfTq0Xvk8GH795bqueUWeBl4v3+TnmIckhsBaOBBsEBZ7pewX
UKgFAZHd12Dw2WDY3mRvYnD45ppdgXYB3bE02pA5vGLay0qK5iwangCTj+kThAK4/NoVyD2XZcCq
/4CM4W/5CZNqJnuDDICsED7LaionuyFXmrAmbf77IUs2mQV8vuYb/OZP5Eusbbkwyzj8kOXNhZ27
jxXrR0RteOfjMETnCspTSGr7UD4vy5qhDv614vmG7BWUWJbMeELqH5IlSwrRBzcPaG/wwVus3+0K
cODjFPbu0eObiARIGE5CrsiFWOeTDza6FZeAcD75IEHHhIIygXryn//xv//r/753/yf+zJe/qP3/
kdXHZZ5m59P/+09Nsld+Y/xTVsR2DIfisca3HMvLrjwpSrUzoGp3724F2Hu4L7DItcAAckuDQ+MX
kLttj5gHuqD7TXv0mysBpjKiuk6wy39g5ps/NUjef3+9S7OY5qv/yznaey3t9pJBTc7HQvH1QQNO
cgDZ2t91QTWq7vd4//bA6BOWfYevjcHvQmm4uQuweAroA7cUXxKhIfrslwXcI6AqxJw59W9TlFPk
78Oo/iFxgzKC/x7Gb/kEdhJbrnmk1chJYIiN3cd7hdoDoUuZWoha7Q+jpP6RCPyP+8n7/xilukkO
u2vL/Z6eFCg+BG8BmDEBfsgB+HF6fEsBMM9xaeY508PWvP2dAhpz8Ls13IH5KQMORM8vCyPdzyOq
NDbD02JHhi6wAGWnN3X4wxj/NDO+UbFrq3abfUqfU/JgQgVCoB+FhhGoW2xgfALIGD+Ns/YHiS30
3Km6YCGg7Rjf9X2L095Kq5T+lxi3XtJ6CnQ6An5Xb5f5KplgjR8DTRBzqL1Pnrjy1KVUtVxmZK6i
75p5UTYzng5k0/YPGO7B34fkq0LzvxJG/t0645seVklytKL1SBdqS1TkcuLP75QZ381+UkfXZPr+
tkv840bfdgnTUY/Z4cgwAPsXoxTIKfXSO+OhWgCTbaqF84TnE2pPxfy6dRbZpzHpONqSHwjwVC37
Qzt0VUENnopVLpU7v057NEy7U763dLLqRdFFuN6i2WKQZ9+QE98EQhz/JQR2GfP+uID9eUI3Cq1O
pAwOfrIR0Z9C1J7Isap90hnQhVIJ7pmgPQIiiSgCHPDZsZ88SVC0nV9HWp9XiFBKuO04lyioMa5B
Xh0y6JsBf4LD7ToSstLhWQjUBmoHxGdOavDEBGjKDE2gMZOgKkIcAH37/nkNHQbxDQHH5KcaHoIC
hVXiCOQvA6S97ZAQkXcFovsltyEECzT/xjm5Vh0hWiHBwGq6iXOcgCblm8LMEa6sHu5fyHYWsl0m
6eEok4gU2S/2XUK4ggu8CYQEG3SgPqaID/JB+R8kPSCAJusjyTf7YY+yX148gz+9IVQFAaKH1JcT
iEAgUoNwLthdRwiRERKQLB27LyJ58ZTfeEeExmw+mU2yMOXYiNAJupK6oYxInVmfgnQkuLTgOvpQ
SF9Cbj739ZWOB/lLdUh/+SWlA7329ko8beDVImSzQgQNZRFrSmYO1O5AW6C3M5AvXYdysQrRi5YD
QmIcUEWHFpRhEc+6IEdhrggfvBR9FxkrlCMbWsYPaSD6iNxcJLyo/j4WRUQUAxHcUoDmRa+Md6bl
9IJuYj66PggmhoQCQakciOAWqBqcZzkn0PAS/lKiOkCRRgVnaI4Qg4UgLvpc2DUDsbDdkaS/xsg8
9EYibyipsGLIifYIv/m39NjAHYmaFxY7n05eEtRQ5FMuVVDE6hu4IzEH6ze5yO4FnURqTrgjke4g
54bZjtriQFYKZcpWv1YHLu9IFCROqDKK3pFE+yR6QNYhKwWxB3J1pGkipnUJ20mLlSiNplFL0SmS
xgghucUig0U+akOo7KPdBt8KT8wdHWZiMO1m7rNchXbM2wks7A1KGPy8qcv1CZLdkVoMjx/OvHym
H8HRFp62vBLxLjnn9IBe3SOJhhhKimajBO7ixQ65CRO1Qd37+35KjfHfNhhXlZp9CrULLKpMftP0
zNOmo9C8TiIHS8FsJloW9pKJnSx3UZgfpXT6MVsfMoAfI/YMJezOoaVPrCvlWi8a+O04IyCP9rvl
kfd6JkMNKQIIkta43A0Nikj1+pnin9ABOa0vsImMYS8KK5a4DSg4PWo7KmhSkWBY2qOKh2JNr5dR
m/QjJDOBv0Hbuolmj9Sa5JgwpaJyVHtnd3VVppEyShCUIdnaND4tNPMOoeJMzN6m0JZKOtsnT73L
JD6O2k9wb7UduPH8rKwNSvhVg6YKe+XIUIaRMmyM4EDGQtY3SQJpZ1k3iOOBeR1kVaA+k59VAuzq
g13X1zs/qoYFfS3wXerL5yUNHNeLdC9BCIZU7t2k3r1be7LQd8O0oMiWf9kNzHZUu4M8D836+dhs
LyB/xzZBBH3ZXoIzt0HPDLqENtSjVXYEfdKeesqd3YybZX5adpcHat+6zuCqvXXXz5O9TNtZHT3E
+/nZeeZfjeoWFVUSJ0U8y9ONawwO9iQ/zZTLJD1OjcMmcSdGRH/6VFhMz6PeWLcnWjN04/tzNU+d
u6surxzPIqmzz7zTaZYoQyObNcibQY3Ihxo+2c4/d0NTnSi9CTVwL8dVuntOkjE1R/8+G/WvKmYO
pbQ0qaKB/AlVQqj58M2ojBPt6Oa9+DBV0AHMqsH1YgfVedVTN3pXe1q2oIaT3+mzMsmpm3bwEm2m
JmMqfhnmhXKERAXYBGOK36ARl4zjAsoU0sv5R1feJ2YZ9Gw4KcrKpRKqDWKddLMkg/obnFTY5+bL
3zujii3ybxNCOkOBBIPCfjZ2i5Q7+np0m9edWdRGk92j3YQppZCXsNkeJw8/3OarYfz7bb67D9Y5
rS/7Nru/LtRF+moN3zgeh+l0SrhbVIyynyzxr6bR7zf89pDao90WlUO/RDW6hYEbc8hADcH3LEPZ
TP/ewa8b1K/bSaEJStUYlDr5LoFax0WaZb3LcbrP+tR7sAhLRqOo+OEu6lfL8l+3kWKgLpUNSQT/
Noz6Oa9Tt2IYjSHWZeHbUIaGJsFFBM7Ia0WplILtwBin8Cdd5V8VfL/OFBvhA0oMUrBGRfjn2x58
OCtdlJWnbGp1QfdRjovn68h4bef6VJTEg2p5hTemYZCVd/nd+b5YKg/RsEdOXISClT6o4D7p/Fci
xAqfinAd+dWlVDWmGZy0O+KIXEWfXuaw0E7eZS4Cb4d3C1ssemjLQQ/XFuZWORa7DIQI600nNUeo
7fJXmE84wd77UgH1viUKAL63U50oFxqnS9FJVpDhQkoJMu3o/JCjb4V0MvXhoKegJDwXSsfWPiDW
0sx1pL39ckmVlwmaZ6+SxCahs2QSA8KaXLIeadPK2z9HBISBqdFiIIBhgG8L+mw8Fn4DzkrZ9jAb
83OikUcjMQmQadLrtQlptasEBAeUbC1AkKBNAtYUs/1CeRRVj8I/z+R9AFrzx+p1v+9hrHdJs6eY
p8uRKhb9PxxVCsscIufI8lAX2VT4A2TYfRKnJFDQGx4AxQ8/6iJ/VfuTuUuhapfabYaOFOBvFaJV
oz1W5knbT1NlmB/GBQaXumGbZGPM9v0q+vz7ivzDzka1MUqg2K4USGVz+9rFzhFxQZW1gnAs3LaT
/15jLVLAbfD3G92KJn1bGNxICl9TXJgN4NuNlEt53hmHfTdrKe9iX7M7vewmbnwX1Z/K6bWw44XT
pv6ly30rHlgZpxwuhgZFkgMvOWuhbV+9Vl0nF0pORcdArfFgzmiQHa7DGkUQ87y8kma6n7aV1BlW
gq66+j2yCSK19TEtMFoCKtwWxYOtz0xVC9RePtKNst8pWaBzUcuMPbcbKfaq09+L6qU4IkhmvF+z
OjxF+752oIpXoo/i/Q97sC5nx+8DQ8kYSpQrKsV4vj6Bvdu5etGd86mWzR3c7qEF8IieLrVxwnym
2khe9aPRifTQ9vFEX3oeukyHN/PlOo+wZCfpc/VpPxuo5yCVhChW63WtZ55/8Na/gSm/JqaO5+rY
VA9WlBuo84+1oBaVWsZ79TjNUo+akfp7x5L+gA6xOlYUKYrem23vZfdqvJ9fo3frPfncP7rPxtvf
Z9G3UjW/WmEotMA2HJGY+aYaHl07p1cfOtb82far81OiTg+ncH94UHXk02IcO9ikbfWikg58LhL/
ZLuenUOaqZAqgJiTY5BeLBip3ai9YKAu02SH4TbP1ME1zUID7Nq8UBwKgEaj7u4Prf/djGDwVIXi
YYbJSlC+tb5XnNsdNYLPM/cM4+KIckSPvJELoc2O2I7WP+rvit56lJe1KoKG3ZPafiqk2drJUx7N
HGXdlW8ldt/l0v97y75BgL/G1VKZfi6loKQ06NdJ2MSls2sUdrqH6yAN78U3f0Tni1jG32+k/2YC
3IxB2VAdClWqN22Tf0yj1KjK2I5Nd74HlKpSSoQ4H22F7srltTBHjf1eN3f5dZhDjkH/cv+cHAm5
Uqk36gW9fRhr0xbGJDhvOdhVvn6aXgE7ji9OVXiGMXUBd3MYq7tlWl8HO2V1MEh2pMBgav/gbP1W
X0yRfli66Vrsn1Q6k37+ox+HaGft7WvrzHM47M0wbZ+P+wmVcl039igLu1eHucU6mR8oHHaoKuqC
Pqat31Bh/DQ1QQ8aT0NZE88QXuF12O0ndnugPLlftPdpNvr7oP/hTLHY2hVDM6jpTnnZr221Itdp
HBOzy4FCSnnH3TBGZn9bvOC3mMoPG/2fThQqSVJLUndcigNa32xlxzbLq9KzpICl8LZLf4jKPoSV
j/9+p0yXf7C1KJX2/TbU63XO1zijU9fZ3vL2StjU/eR0lx5e0kWZ/zCE+jf07tcKoeSro+qqo0jJ
7K+DGBeRXUbXXT3ba5dh13vpZebILdzASEj00TXW6OnVbiDG2CinnsNr761LXjUX3LTd+TtqTmfG
e1OieGMmQQV9b1citZY/VJddv5mqk+JiDfZmNMVE9g6QK1LIZPbOz5WX/QWde/Wh09bVEdGSBCKF
SaKGqo1rStvVBdolUOvPmaft98OsKYeOkw4sUnsqMBHSUp39xdulcBR0e3Csh1fyPfSFW0ejNN2m
7HvWiegkq8bxywx9ThPFTlQ0c8e/pupMrS/9i4bKoOJdamh9O4TO2T0bqNw58gBnfeqs6qgJldjp
Nylp7MdmplJizWkoWdoSlonxfDkX8EfNNh1T4XF43VOa7eIn1yuCFepazfOg1kn8jkmSc5IApWPf
aRUvOkOXIZfIvgz3tLB3hvXBsdigHxijneXGbwfHGjf2wS+NVX2tBlSe9/RypoFmCvHRP39cUsIr
Jgq3ieJdMXpdtH0j0vIdOmOR8WI+aIzGIUZqA/Db2djdJodVqB/T8OAgqE/R62vWj8pFElcMI+Vv
jhTMINabRKQxW6vS2ZTu5659te2JUs+T+L5ten4bvXVF/OhE8cSonrq4vM/j4NJ8nuM7JUYdt6Us
wQVyMHKDOCTp8x5XPicRapfN7P05wFh73p2sheq0QA9a4BrDREHGQ11H0axHKZhl0yAukqAfYX52
KVSLE8XGcRB6DGCL0Y6rqJejYwZzbK95vUYNrQMkoV66UhDl0A2a4OLsdZTsJS2gOtH984XiC6nj
nQ9oJFJsr3f6tMtlZRJVBC12Fvsjs8uAlNNR8as5eilHV0ZZJFd7ytN3SyEnlezRfFtCnop6hXeu
UWYpRvsDqF2UUVJ9q6lV383JgTN7g3PvsS1IMWKo9+yWWXHAyIP6HRNVRpfsYJp3+nGul8jvlYtT
cX8+oFGQUnT9FFSp3o+B+Yr309nwjsmdcf3UzoVnHh6KYptrSHTutj3Xmjhuv4Ca0AtMbbXfkZWD
shxG7iVivHRclrgIu7rr7w+D6HC3L2rPbZ2+QrnB42FioptSJRxQr+l+nuQO0euHk/1opegpOe+J
9VKqOHOoctyxZ/uVDhEyo3Ku22+pZ4A8Wy973u/ur6fMa1Eida7ra/lwQZVln/c1N/WlxnpuSvX3
l7Ko7uuMMHzxmbWLBiKa2+nI4U1Lm3Sf+j7eUcQm/SlK+S3+9msrc1QpXE35Vtu54Yj/OLuOTtQY
J7fbT7NqlWQbPXltKQOmfx5TK6jdUZrNyvMKh6Mtxj1rY/wP0BRiILZKQWWMAAzKb8ZG71plvbiQ
x0GilGRZvncwfdww/PsJ8QejBuefmpOmQ7CFc+IbDnCs6/Z8aamDavLUe8R91ZnJwrUH+FM77b6K
1o7DfvyDiaNK878a9HJbapATeEP893v3LP16LkqNA/Che9rPJccpIZHzvR1gutSj1d87af5uU3I3
zDZKroru3fdzMHZ61+RqHY9TjCjjQdk2eFfv2B46kMHt393z6SWy/Msn0rl4Du2zce++WHH/9BQN
tPcL2QdU3WRHeVAW2eN1tf9oF9fP86e6cR8u69PaenOfj4/nJxR8Gu+yUpBU/bRwlT7M+7/35OYB
fhk3U2fUqIplU5MUdPubdZxdciM+Hq/wh5Fk2u1ee1E52gOaxHNY8+fR8bDsXKJ3ql75hls8FSp6
QbZG9NSdtC46skbHkQMr8bxf27EzyW38ksYBPbSmRrt/ri6nH+z53xcSLcZXxJTHczOpePvVJiiL
vaWZSrGf1ifbc6tVTEXi/du5IFesflAA7YrrMNUO3j4a9drVbjevDnd/H7TfoC65Kzgr7qNJ3ffv
HoXbZkac1UY6PcGed5YJJWC6IUtXoNT04e/3+t0E+nqzm+X3j33jfN1lat4U5qquPItwIcpDg90T
rPPSKy5BFu6nx3jYTgtkFxAjOHuJ+5PVbXxfWrcW4IYi8+iaxHS/DvhO7ZpGqYvL/eTphcx3dJze
P1FUGUqOCSzoldP/+JFk8jVsy25JOWMcFdNkfVmupX2z9Du37rX2VU+mBBmO7YGD/0Hl0erZqrNe
lCqd6o1zn6OFVeSPUVieSvCJvXcpxqqyjc+TOB9FmIin48wRUDsaaS0m+GleOvFAs9jmASj//px+
d9W/tvgGzf/jOe0vdbG3nZ47Vy4jJX46nqdNGeJVOOrY7CbmYXpIn3sNJ21674Aw5BPlst5Fj9d8
fj2OEx110nnvvEBI8+/tUsVE/rbAcZYcC3QLL1M1vmGj+3p30LGo4oVZiqcXM57XMTR/pL7RXSWt
dv+iNEM8vX0R5vt7yxz/vQF/fJLgwipAvskU+rbBpEavs7WuTqdFMz5XhIsoeLvikLv8dKOb9/db
T00XvVMVkML4PmfapjWK865OqBv9eO7KgaKuXO3zZAHsWpMDSqxHQ3AIpY/VUVE51zE+0mM8d3ob
h8X0915/o4H8awLD4NEVhbLEbBNfF01mlL0s0asD+yo5qok5dbUGJDH3ldjwe0067uVdoO3MvtJg
4jKnNct31B26tHBklJkTv7TXEmHtZNmU7WR/VPq5O0su0cI+nFdJHS9t++KZcT3KzJ+iSOpvrqtM
ZQwVRSOqqWi/oU563Nsr9j5dtB01E3bb+AB9InZHta3OrBimZUlyUd85k0UbrY7G6HK9S2vyb2Ly
cuCVnGKKQrURBtbxBzdXF+Pht0cMaqpjy4D1fz/l8UHiNDq7vfmxuqvMd2UXsj9Y5cNVqzwlj9Hi
m572j+qO2M0qua5VZZ5aA1v18Qmc3ktWvltF4Z0UilgYuWf2kElA61cF6qcyWd7vkvC08wtjHRmj
Y/1D2/84PYlnmQpeOmwU69u5pcFPyetunywifWAbH5FzCXrN+LKfWDsbM/ntQgRgR44o8Zkejtt1
k8YTtZup8effp+bvFhqP958N+bafY7QppalmvXlOhg3Vu9BTpuLYjjEZJlQ1U0YxKh7RD2fm7wba
7a4gIapFvWu8+a8LIrlywDSJGS+i45YFagOL7PaRX6Frs+dsI1dAe05xcQ/2E5uRkvzPhv/f9/+G
kORJ61xPTefMS5KUr4Oo3Bzq2CvIom+aD5pwzHy6HsHBYhdsstezPu9l00L5IUT7x8VFgAwrlaeg
Upb96zhcjWPiFtGRmuzHCVuyagQ76rZQAoUyXLvpUR06qGCom6RetvWo6k0LZ67tpsyFyBpm2g+j
8qeVLvby7XAXC/BrY87apdclXZpOd+dxXC2dqAxMVkaSzwtjYvc+8/zx75PvT6fBP2/4bVus9Tq2
1EbtzSuKt1wXZ2NhCAtgUTTPf7/Rn8cZiEpxNSq+YsJ87dpeO7vtzhCrZYYaSYz+zbtIIJEhAbHk
7/fS/j9nZ9qcuLar4V/kKvDsr4CxzUwSMn2hku7EE8Y2nsC//j6Cvc/pnd3VqXOLIiHEYHstSUvS
kt73X+GAzOUv5/oyp6fwcipT7RAvVHUbq8CCFco0qkFsaD9rkkANmdChikHaWV3pnUj2aAfPckhv
1PG4jldhQb99obqxE075888X9xtnlWszB7qh6mxy6V+0PWraPul7RlzNH/V+PYBTdh9Ex0/no1S+
k+3f+Rq/nuvL7FYndZDGBGgrlbSqAf47JKLOTj24ZnUZ7VUqSPJPyOlGbf1pov8RHEjZ8C7Z/fmO
fytjNmlibWjaKPyXqxjUdq/GiaqsDGItc36G/sVcHK1ns/rmfq++05flCBUm3DB0Ryfr+sWm9Xtz
OOyM435lX5YlEAPF4yH0km5uQqdbbC/t7nIaNe2uSHPyRttIu+N/59DDGRwajzkEYuZMySgnmWt0
eVkAmpsLJicHqyPxG5VAMiN0zNa1fa/krmPMVH3SG0ssFbm5i+GT4lIGS8o4GoLOtl6Q3E5Or13z
qaXnb9zboSpy8q97NbhL9mYxFM6X5cu0D12/t6rD4hi+dRAJDQfux55CkKw5jScdacrwUI3a6K61
d31Gb3QDYSm7DLnbnbJRVS7K005itEGujWLt4rLHO82oFFQztooAx1LHxxK4MO3knaUSKXlM1c9z
T5coAWbLzii1e+qyiuCKII1JPhZqkK2m0DbI7ltPanZoLM+HT4O4jy1P6ioSfYer2eaXkS06d4BS
meqvAVnZfKYSSbQV4GvOYKWSxrbyjiB9ZdpvjTNS9KXNKdp21yYfRVdPrXgZlUNXr5YXm6pc2jWN
wlfPj30X7G3orcrjpKagqbO3egVEUq29H+EjUIFBq2dDuBBI6+DuYknDmrqA9GN/2mrxh7a/0MXo
jPd1PyJozO0PO90RQKL/ncZO32U7dBbhkBs8Adigbvvw9TT4aR/pU4/JsSWqb9Nxe4Cbx/4oqizg
8sKcRGUCCi7712TFjqT5/mfFIoNlGFR4DPUhm3v/NKlDxTyZzvFyWFj1zDzAptB9tsNXhon7+/OZ
1H/tz7LTo+I5Q6Mhuxn2F4tqmLlC6uAABPPAC9nsCb09iJkxLGsV+fNJqa73zUTt/H01cajcUijY
oimjO0l6V9feUoMCZ884fkMwdfXavyqBOnDoemBXQqeI+Z8jcNAvfWMljEB4+jD28XPfGU8qzbnk
aIN9ArBLdCTp8Nj3x5lzfJT49JzQi87E4+pV+Wff5pNjUo1r5TLSz8uip+rq9HlKLxtDZKcAV6L5
jLM75VAE9QC0YKLXOMvI0QfqcZu2TTXR2MwnMjCj00KJDTc7AGLLXqutprNzkrtZTLFykm7HhrIR
+c60j3PumqJih3Sqmaw0R1LLVPwdoPzY+3+et2uVz9cB0gbYQ8l0klX6sur2kXrsW+McLZqhN2w9
JnaacCYzmleRe7I3ffI4tDbH/C1D8f987t+YfZudcpKcJK7JynyRzrY+tooTXciHHGbYpA7a3TKi
6nB57L5J/4lX9O+b/M+Zrg72L6F+cXDa6tzs08UeinLqfOGSLXDf3T/fz291gFSXTXrOgdTlOta/
nCYprEbNB2SMYxqOC0+k6ThsJ7b6igsdJXcU9jUXKtSaldVszG62Lx9UFhqTnXTlRcvBq6UqQwzC
MPpuJ/bf1V7o5y/Xdr32X67tYtRmY1y6iDVnbB2Xef6WAARuq0B31INx0lA5DdeM9VgMgqHiHzrQ
jqmJhGaqS3B1zdhXmuqbJep3IbetmQNKOkg+q/9i6HD6UNun6uDqzA40L7fs8TmtqTspXjTz1Umi
YHgZHfK5eVzSlcjW2V7xxaqXyz2LiG5/HrqdcbpM9HwWJv1OVhatGLgHxXNYENJD4/15gn/jmXG9
5GaQV8MxrhHTL2PYnfpOOVM1t+iju3MzC2HjBdfD2eEWFe03wvRb5bAGbP/rhM74qv80XKVzVNou
HxxFOZJma9Ns0b8yENzrn2/qd9El4fl/z/TFTyjjsDB08xCtW+O9rHHuq8cU7PB9UJ/BXTzPJaqF
OXzw/P84r06mSx+YeH3sF//zDk+DMCrVYR8vhvVYcUbpCtcjfb3QqtmyzVUtC2eh41//+ay/G9Zf
TnoNDH6ZwuzYD4ax3RwkTRkOXoty1sSrPZlIvIE/n+nfO/xS+2BTqEYCliIO88v9hUlx3nekWRZt
Qvk7dbugzNgAYZ6o7dra+ixXHkrzm8n8TXj46zmtL/6tvd9XajisDyKhDGeGBeqNGQoTmx8W+Urz
8Zub/O14/vcmrS/ra+RERro/cZOSWQeApRlTkxKFGxygo7IjfbjP3o6Fm6Oa58trVcPFGc3gW+oo
RPrzpfxWOW2cHARqCJHkl7DpYqdqqzV6vjhFLgbufAA+HBwO4+W8p67kOPzGeP0uXLU1kqQ6HEP4
11+H+qKG1Tk9DPcruKiiZ/JY6TA41uNh+ZTqBALw6ahBV/pU5jTneacH3eB9YCwbzQ91z9a+YZX6
7TQMbLZYqIZ0nGtB2C9iXSZJmB1kGmplyc0blOeFW8wSq/f/Psr6EEfPogYP6rIvQq33SdjV3T5a
HBtxF5LSxWkv+lccSkfx/nyu3+2k2L+eTKT9l7uy8qY7H05k6C/sQdMUMlyWpGCJRtOZWQYJKIOa
bxkzEhLqaUIsRXwcNpv/3+D+956/1mN3FGWqB62JFsoJKobH0HpkcNHhGA/wmzvWfpOYIBEu5dhs
7g3Z+f3nLVMF4zhxpcWLrL/Mtfz1OLw/a5/sWV3UWV85EyYU1er6B6VoNkrfvNQXuuKKZlHRkJkZ
4TjTna0B+VrTvpVsLmmZsj7jfZK8t/fdfZZAbYEudqdHwzZ+IDY0fj3abf5Qazs83janEyj0ucWI
BMBAgwZbVh4D7vL+R3OClq0+T9hGpYomcyUyLItVAtsGKfPS2hbn2Z63h5RiQMJgUnHg9NDB9If5
yRiFRrrOLpw+uy/YdtUW+5wW3zycSrhlvtYFhEf0WdRkIZru8Vg6lDpAKYdzpPUHL5nnxnFcXj5C
vhrjWZufZMCUFEYZhaYJYMKMpXaxJ0VHvwtRZkPBYpIB0zNUFwOjp8vkupeRlTvU45IT+NbLxB5O
y+KxphiojmeyOWpWxIG7GiuNkx9ekK7jMi676SA++QwZETGb491gOwwvI1Vpg2ZgvoVWPDbj4SRU
9hNLYX/zA37jFtqNIe6mMjG/qwv4bVyvayp+CPVVNovZP0WkSRvDPGlpQUgDaGRG0Y6BK9k0bhnG
91SQzJUoA9SxNYFYO68qtk8s3fKPTjcFjTdUfhRKNRvaw8fYJLAfFMtw8H4xrTvneHbLLE9p/cze
vhHr39lmGmvZG2Q70lCvjuAvinw5FLrZn9kEJLmUnvRJ2cbjmGjKjCEYS0fhBeBIa2dmb7qzi/Wd
zaSL61kMTSpOtkUHAuH5m5Xyt846vSqOTXQ4IEnyZRgVIzEasy/jxZlK1kQHuHXQvypGQOIisaex
9nTAJz6UADG0j2G11BFG0gRdRnF95Sn5m5QSWwvzexsgEdfXYIXC1//Ufn5ZyNjaj4us7JJFbe30
chqdvUM3zj+TNRWJjvJcKj8tUPmzCUUyNlRDzjcL27Wj+E/n/xIRZqWqN5fWyMkboRUUP6nlIDB0
yeQ4VJ4b85OtT1Wa3S518WBqyWNUXzZszwXa+Ty3yuK1ST7KYUGygyFqT83DvgPq+nhxsxx6NtVx
y9Sa4Mq79WuoJQ9xQUusAneM2S+jEGDfYb/taqqvws3hMoQNcv8Rk3nvYzMICUz7+P3PwkkpzZcB
p8iYrRy2p2Q9Z//vyw0r5UWN4zLtHob3Kjx49issdTyg5oTMibbwT9WTdw6BOjsGx8CkExlEVl7n
b6egCMyZ7cmz4LXzw/TqBeTwMxAu05VghB4CeVxm7Q8ILa8PgXLUvUOQ8GVFIH0sdLQEWF3/9sr2
pEgFQikY1qb27vTXx8B/nOlQbGkA7wE26IMeHYA+wKpHP5Ll9l4FxviQtthmCv/Jm/0jC5I3zZOu
W3lPHnGgcRSka9Nqarny8bv2yabB86flUj7W8C/NU16pwXlu+JiAlp/cNKhAY9O2eUPrbQFVngUY
tfHX7yF0xP7hicp2iiynaSBNMYon+HCKpy7USQ6OmQraquCeDPwjrasg+/gdpA8HemM7EFhUn4o5
YOgiX+WzbLF5Aq07APYcBDR/8BTNtG5c+ZFnuhf6Rf88+eSoJLz5Vdxl9tnfI0tKKKJjT/9pTnVt
n5z7qB5uIPLaJQESMDsu1Bk8pGDsyquEiRrMVC+B1uy0OC1aHtHmtIhX8shW8lf001mfAb8uBAMc
Ri5wFWe1n4LwqU9olmw3xTQGcHt+BG5bnuUyBb3PDlI4vKConh3W0Exv8mW2DLfn+XluBy0kBy2/
7SDj2DO9Scl9OqNtbzi33gW1O3MVepJHVBVK67oFk8ftKaQP5ZJi6+7T5JpPi8MDNah1UHk9HD+H
OuiAZ7PHpkG56+T4s9vZszoQ8OjDzxgRlGcdxGAZyitrWgfJi/wtuNGHn3Vg8I5KLW7s2zP1Uf66
vSfHy7HGVD5jgSR6+5bkBZW+fmsIM9nt6NvfsW9yZvm0Bfi4vCffYQCFXaMM8mkBopanPRMo7BPv
6K78hyt4lP/L+fjW62s54+0a5FhzFt6dALK9fqXqXv9zuyb5vMBqyz3bs3YRchX2LFtxVlBO5R35
W65M8m1+DvTvXdEW6xNOz/4IERddscf9zgpIqkIwhw4vSOmUK4CnT6Co5+B5wzrgh3eqCyf5bOg3
XnSZq3IGcthBtgPOkSlvvIKbthGyPWVvdzT4RGMuOLyrF3S68txv60W2SpEuAWMevLUC385Ehz6w
lBXs34vwLtrIcdnKBBdZBTA65vjkQVmzQXWHe3DnrJV1upJXt7/COzlezibvy3/krxipVtaJIE7z
Q2RavqHgvQteDmawQNSLBV/BPxweg9nzmRsXnZCn2EbREeB80R75u57SnvMqr+tpDtSuPHIQddlj
Q/mdDZy7gOgZIERCfLA23WQRufSx9pFfAjwVnUcHmt2dzZE0rS/wg8kseT2efe0+p8uePt/1YQmb
72GpV3PnJzNBY3ozjzwriDxSCE/1tGAAT4t8JVNZY2OjDQmGaCOS6zAp+q6g2/ywLJbNXCQB2kLf
4fqHEwvdFeDXDEk9IcXOE5CifoJ2stFPAc6WQqB5uYTUApDUyhOBhh1yITpHnMecgjfKCcQEhNt9
YEIdark329tNzeDkF++i+NlSWUF0v1ZWJaoNjRLfvA9CSEbFUheuPCx6WrHQ8yGygq6DrOmK/Itu
5EiIzGkBVyGugVvRh49BXVbz3G2nzjoJTPc2HGI1jQc4QKfFRPWOcFvKylYvjlM7qP3ab/2eGwGH
FeMR+hlzXyzgWGQ+5bh4dVzo9NNePyaTzd7Q9nInExv9Nf1yIPDfC2R+lqz3m2gt9wPJ1DZal8vo
vucuGTrGjz/3mzMYwSu5K/N6+hoTKBciP+0AQkNGjma0AiBf17jPuQky4QgQZ6RcBFGEC5I7iryK
u428/sVEqlglg4Zh1N3bZXEXWI6Yu1HW/bPqifim6Ldod+jfBBj0dITjdlzs3ywcNNTIglgisV2D
Hco7B2tjHW5FZWXSefJOP9dA4Lh8VEyLTLhMfjFtNzrzo4GnD3eB2FO0t+Up8nWzbucHdpV1pEQH
nzZDlXUX4ZooINYC4zGTnw1cJRpQxjLVFpD6WAeUWp+x5aXQW4n/gWCLFIiUhttwmzFkgzHlnUKt
W7AQYQquuixairOAiIhpE3Mmty9nL5fy/XJ2WS/OD2Ku8TwmBefXfLkuGB6Z+mgTcj3xtvb1SbcR
Cj4aE3w6iG4232QEa1n5eIg1kUvFfIhQyrIJRhLOC7hYQTW3AmHWu+psuG7mt0flm8itiud0O/XQ
l4EADXjTTunpZNq7rUx/BTZFArTnyUtmx+UBjeUr/Zs/ILYmYwWm6ZclD5KgZb7UWKnEhkf7UYg4
/9MIdVu5qr+/WuQroTECCYqC8PG4yA+YPy5gIYuSLFcFX1yh1ZXMSw2jW7SuUV5Zk6M1T8RbVF2k
gPlgxReltVxlBVfRjNaR6/rvuKF3eBJtk//KcDbT3iNKx/4pXrXQJ9WL9Uo902a/FdvPuF7XRLH3
GoYmnolfIAoSeycoisX9gsbQNbmKdt7O5ad8azXNF/livwb5HU/Qa/39RqyUzOlgJ7N6W1yZ22ok
0o+wsErK/MkqIx6APZP1VLTAniFnV6Mv6i3zIQgjMiPpk8nciF2R2Sn9AvrnAX5GEoieyWdUYFCM
iRUYzFPjl75oKDaHYXe6UbwWERC1dX4elvG6WHZzg2VDxFpuWMSqXYiTJHZWBjkD2/h6l2IK5Xb6
efufsRSTfLMtstQy9zv5Egs/QvSxvRdv7Ka3yTpf0iKKF2ayd7zJgL4WBQf2GpdLhlAmVX7nEABV
UFO7RlCAP7LfyvpbTLu700v5xtrJPdqsbXQpYAaTAJmRKXPWstiZLrcW0e0sY5RjdZOgdKPrqqh6
J2yRmDJrEcJdImZAfKoWpGIGXC5bpE1UQLRUVhNZS0QrxTKcoZuMvXyZrOVv3kVf5X9csY9QuB0e
fb5wtskqWQ1n1bTb6ODm8An6ySkdvdMfDu86oNFia0V45c7xQij/mwxnaeDcyciK3+m4KcMg1lqG
P7/KeOWJz2UHBUvZEGAfC3Zs6X+2rovVPoBCBj+3cIee4ZULZWvNrBmSHdAFBS4z+LiTKqg9FWzg
5v70WnsgGCezExi+R1dzjVmyivFeIEMkeilRjuE1WhE1QZV2VFDc3Qi6JcqRURBFGLzIK3mAPMS7
J5xtUUfAzK+2VC5f1tW/f2O457EB547c/M3MiXdbTEUuWH7ZtZ1dV2/2P67zbbiHldyD/JRL1KBg
LwPF07jkBqzfows3hHu5793hTGKlalpOhh7bwq4JjMLNDux/xp4OUK2M+L1c2WAnc9xuZMGQV7F/
ehBLiRi5SaCsxUGRuZd7kJVAh+FF3F7RXIuHNunu2o2YO/E1ZBEoMXnJvRiBCCelv967iL847Ddv
5HacyEqO5cdeiUaIXREnhlcIwpDVORF7tpZLvS3INTZGrFU9dzCB5U7sq+hh7e9/QnLliwNjB8qK
1AzHxLguaVCC0T2uFsMZxa4IgMbAnN4JZfABhnMYBDns8BQ3uETa1dUJvZQznICLAmIH+cIlYpiI
cc6cRnynEuyoNNBmkS+DfkJeVFxH1QdS8/4ALObgFdfaZ4ceWKaaBWIwp/9/OZgPiDjlr4Ff8Bcp
LhvDQ/iJJNZesTz4afK21x+tge/0wJqnSDYErcytiOWAr4z4cDJTNg42TPS54UsEVJt93Um71YAv
l0sBnmMWzVifWJU6jijYpkzXx6WyCe95Vx/ZAJfiQ3OFIusmZMn5tFsLGnUGmFTt0XDmn4iA5Xd2
fcq79DhtI18lIr4pkMBO0Qw11agtUV+MuJ1cpiVAX7NyoXky6mkgoXc/k4h9yDsS8Ms9ySvyeYHy
Kiolr1l5IFaXn5cffycFbu6paG8zlc/LkaJ84ogO1s7yb5U8XY9QdqKgbAljcHAMpgauasOrm9uq
T9R7feLsSlYjsQj/fZKUYIyN67GF28NWhtHaWBxxe6I3/Pc/7x2xXtiugmIj3hSVuj1EWGQBtB8M
d3h3swjyBbf/gmz0FHpyhEiPLLyy6N6sxu0IOVZEW74jvf4E1cy7vMhxNYmMFEtiB5IbcVyDiO8n
dRyiwWIW7QAa4qUFXJpgoV2V4y/PVVYPeR7fW5/Visgfbq8WJzfnQxSO8qTTE89/Li+F+EtZifON
IvEQpeND9dVQyBvyuGlbSgM8oyRUC6QQ/vY1q9cWXDlx1cTv1MCbYzMGnRazkcExAPIc/oeslrff
N1suP0XjxdJznHv5kE9Cl4CbJ0bptqS0G/FlxM8RO0AYw7DIwMigyVVRtAIPmUiYpIIyr3hnDZ5x
f/PbsJgTk+G7LjPw/J3JZUQ2jBGArwSkyLBCGFu+SPxdvE9Ihg03uRcXyphm3nAWByHrknZ1cWWB
lFsrlxIXVaDbiV04waqjT+1RO+tgc6598RHEObrN9PUVw7cn1qpJjol4QowH+V12H0rcSKwYrk+o
+hBwNxEg/Ck5yPDyRbgpgwrYdpUEFHDvjzqI2vwR+fr0WI6jx+alwJyJr6V5zmscGIxCz+p50zi0
cXZ57j17IQuyZM3k2yrWjCowZnFGVSkweKKV+UK7GQMMl43aAzxvj6hwwMSItYpm6XCctQDv3Jxk
+Z0syZL9SIP9WpsdVgYUS7D88MW3EzScKvINlt0qaBY5qgGo32ZwGMuCegG/LgdbvlpUHHS7Hn1q
YVR5wtWSgfUTreBVuOq+zK24DqK72APWs35luKii5T7JKt9tRNtlUHEypqIsN5dCVtbb2nHzc2WM
xDZFq2Yh58oZU6AKWD3N556m4b+SjTIcYnBkOGUg5TXOzBDbFq3yIFpRh8iCotHbyvRQDsJKPBOS
IbF6Of8BlZ4ZEPsnV2y5V70EMRANFReZFBva+t+faKc4ELefcu3Mpug32ohYswTd6ZOTe7sWjYso
F4wnU/QpAH37VVOPZCEQZwaWga1AA8YtfO2HtwpbfBu3wj3BANBgYG62TRwYMTjmg4xd84y3f71S
uY5sWfvYOBYfrlXc2ho1ir3znRjnFAETs87g3zz+E2uviPzf/oWYNlECIWE3J1ep80I+fjN5t5m8
pRTkhiSbK5J6s9ESL8j8JPBciczrU1luItg54DAbX2D5eg0D9WEAb8dfwydjZQd/jZa8vA3f3/aL
ye9gPsy5I/nX1dOaCFFrjBUikOSnWCjIWsUpF99Wfkv4JH54sha3M6bYjQSCGSg7MdqFm+Ts6GHc
r/Inw3mbvP0mWUdrw5OWOtwg0p3jD7Hn4kLgz8PAyBiFXr+6OcI3iRSTfZshWYl03E0gxqGWODGK
kqQprlar9uWVAYnEAMo37LJ4m7f1RW5Mzi8GIA0SBLskeLuZRtThuWGAm6l6GMcnVOeWdZdB1mY0
AaGbJRRo1kyITCxo6SsGn34u/pZcvHp/W7TPsJrrk8vLPjiuHbi4sO57vlQerI6QTWJdITpPKNfi
k+KwRDOViZPXkioT3wJWi7ubERMKS3FZRU4jH7uZj0Kal5yxdmYPzquaUUG3DYbEmt18XHHBJeMv
kiI6KLKheKdX+RKEHicF1nrIL8RCypcKW8zV7KAmxmwlzoPMkoyTDOr57rbkZ4QCirdHeU+nqR5y
BEGJ+A3iRWic8W8v4qbDOovCzcO4YPJu1hUbgK0tF4fVfl2pkGqyPbTihXg94ptreGbi/onrJ2ZU
CFWEU01uXK5UZDurJtHdqZqyPY4zzwUrBOG3UEWCFVGDIYxQGTQ5ogzi5JvTkhuUoUhW+aK6LhEN
+xoJzCjylex6XU257HHgZxLPihP4988jAFwX2vl5W0JdtjPmN+fUfBfHT1xUOThci22RnJYkMiXD
QS7Pb+bOy2EHBI5YmnJTTssNzVKgQRI44cvyqcqXXEj6VBFjy1JhkmE1iFwlz1pMDIIK8V3lP/Jb
8mWlbz0YQcJ78ikFrE9IwdZwFPpYtv1g3B7HdTPKVD+kZKkeJR3oQZMUWqiH7N2+O+7vdNgn4x8J
oHeExDTBHbZHz3QejgdQO97iZm7jpLeTuAwuhFFgk0EnFfrZ6albW7jD/Y9Q4RzN2DFH+Us+kRGG
MMVNQnDPZIUQBxmmkOeCOxQXXgnAxgf9VGFjPWjeydI2g5ESRB/h9DZUjYA5CRppBQ5tcPgA136N
433x99mI8eQle0zl6JG13+NS23Z5uoDsSRAQMV9HD4x+otGb0Kjv6jt4l0swE2CeX5KH5vRgYzST
HOQDKiPH+6cauFQgC6iX39OL9OoAFcdOVbWGsOPmwqfTHl5DCVIuyCBIJp8y78ksnpY/k7v9ugFX
Fpg4USPR1YN8bGK+bwd+ugZ4H8nxQAGZsju2axCOzr+8Q/qA5yKQqBnYnxN5Kenuw64ZiZRk7+Qb
7uhEZMLfbVd7SXlbki+2a03y96sbIS6EFYBdAoLsTWrAcvWsjfIgfxkBCGE7CyDDZAk8XPJ6lUEr
sESCPvZjeSUPUGOXt5Qe8+CDuAQBZeDwD9I97Ixw2ur6SZDxwX2VXB1Pv3mHhmIJ4JYSMCn5SN4V
uT18bEXYD0slqJ4g0rsergTKi5yGxPy68ZUNH5dlF2h/60W+TE5w8MqnblQxBNebciOIuIYvzk9E
/EOTi+ABzC2UWwY3W/KXMaE+s6Fbjkd5HRc1HK07SU69k5+c0KkvYyn5KmWKQN2+wyKNrryIaoHr
SxioQAfA+RkwzvzOlflcDmLoWy9cXzWXqzFd60XOIscwLVyDTJEEkPaYMcL/ZOgIGJXAeIHQY5kw
mUiivUjT8WCOyF38AYlG5IC5n6cRNA1iTNgOCQ7laHwTBCUwE8ZLzETnG8p1RBlKP0L8b2/z1R/W
5np0OpYxZjSBmnkCHgrkjQBl2XXzGI+48YuP12vEulaC4oPA9xY/KwEAx9HWIrtHeuuajFLddZGP
nhXIegHIXmubZNtu4+MYQNr2Q4Jh7bF/JLJdi2mTqFbi2uvmzdUyyoXdRsUKZE4ELdm6OlVIALxm
a4UUsdg+GTiJum9yKj8ZvBWRuAhBoCDPxmQQMkYCI2xtYPK8RtJE0xOxwhe+AnA3Qu/RPYDGiDPf
arvmKvKoaiVRjjCwa1KSvzO9vXd6kBSL7Hwoa9klkwSkZLbZP+R53UkLqtSXvPZtw9dhU01eU4ek
rE9SNp+yZ3kZF2yPH+e0rwy2stcl1th0RYVl/sJ1zOPvBQL6M3zWKhDr382vMnRVhGaOWVc2oPiu
5aZlF+yqB7zaW4C3IiEFzUTYJjlsf6ehgcex6WqInfbwzc741/Yh9sVpgtZpQwMSCwipL2XB1nmv
RmpjnzdxS/T5bJ2jaZN6w4c6GlkQqgoyOA5SNn4ZRBMim7Ycn6pRFY9w1Qt73DXjsB0l1kR92FSh
QCMfwcjZTyNjBK7QEfw4eH+/K0783V4+leQgYwBlArDI15pMWvfAatWPl91jPlK08RpKxCCgpwzs
qdFl2rruDHTprQWv32g7+fN4/QuX4zpejm6aA2oITPVrM3sd9fneOHFuJGy0pH/wNHm1putp6QV3
5gTirI6qULyN1fF6Fd91tn2tGpLTmwKvQSELqA/XRuxfSqxq7XxUM80476CJtb3Qf+3cyXP7kozn
QthzP5mko+VyuX4o1sK0fXeaf2QfkA/23sgcvQymMWRc7XYGJfF3gNv2b6/MGoBFoVoqGBxfCiza
cmCBddVHO/21G1M5OIs2S3gQgXYbHzZL4RU+NONn5Hs/WoJDNxqsICS+YK1In/1MFkzlaeE8w2UN
5Ol8LUyId0BnHUGJHjvHCZhUm6P/4xyBNnq+jDfDbH5RtpuTq6/p1XnCz+hGCyBaGXY4hQcwYBXb
+8/otV5+soILtjnujU3A86ABiqHuv2lAurJHfCkvMYC6dRxzSMUeqKX/LC9JK0svz4YZ7ZrZXEiT
KZ8ESAbbMXo3xw8PgeJ6hJw/ng6jH00x8kaLl5U6XUGok7wKcezh40ox+42sfi0TF2GxVNsEAZ05
MawvVaZ5rNaKrWaX3WTglZ+0SkDuqiGrD3et79WjTe0+Abe/GM2aYCc0feNvlOVaVPN1VMBPhG0D
rBCpDPznqORglR0Kax/tJrBKD1nlACU1p21wOI7PINhC6vkQugExhPdk30MC6YjHfoTqZdVsIBMq
vJ5IcaQvdkDyhOM3IUFKx6xdeH4j3AEj+Kbs+V+AjNcRo5Cftg8NJR98qXMHJ1nm8dzv1GU3tpcG
yKOhmz3WE0B4bO/1tQ+gKicA3r+k1AjDML4nNNxoFLNOkpXgdtuTFYSQI677MnJeutE3FwgEEEP2
dUgpfx+qAOI61MB/GVKnG2SG0gPO9gwL/Tr11+U4mTxEY4rLXp8f49PoMQoMlM0ZvQKInLGjkK3W
7+vcm1aj6ZJN5NFzBwYx26Ovj5AybefagyxK4/lSHz+0frwMAqDndJhoNfC2s/HxSX2Ad2Hx0kD4
R/pB3XzA3/n0QrA5XtSjj7uzT9zsLdQG/GRoBKcrANRG3mC6WpnTsdvlI3s0mJ7dF3u6Y6nGyZ3C
cjenSRFMY9z46XYbBY829useF3IMo5Q5vTJGfWM5Ka/+3cjp1LQPgNwF1vOLgbqoVa+3vX7e6DDM
vME8cxoqS+UCwevBngJT5nSU3YCAd/bUpVa5ynl6crworUACBNe+nFAWmYN4Qzn82f6IB6PwqQBR
rl8lHWZOITnVvBfZBVDnx64Hs3dk9j9oe6MQ7kRdMu2QsGCkIwXyD7af39N+7AwmIN4IyG1CPXUW
aIfxoLyM2iJQw6fsbI0sEnL2vFDZtws9naTg0W0EHLRuxoeKzrOgVOlpAUONEB9up9g/pxN7OK5B
v259x1yYx5ltTjqNxuUJnktFlWESVFRKqJQSuPT89v0kJTDqRxxmhO4BCkdM92XmWDNAUTqKCpzx
gVUUlrbnFE7X2g2xa6Cf3LeXER8GmyJPp1jeshkP6LgtJhHkYvFYycZpRMQG4cKUNvuM/d52G5Kx
oLxgMD9mOYiO2+TiTAuLCvYDpwo50XkKlXWyvJxWZyM4ZJQNe0oh7cTJ+ec+/hE7j2rrD7V1UW80
SDQzf6gsEsXNcRQVt6UKyFk3ya7IXHswNfdTXdma1m6IF6CCLWKfnwb7dVdts8Pi/KZRQlbPYmed
H1907cMp2HIpfuT79aJLdn3xs3dWmrKI7bcjVUzVzK7cNHKb/ay179vz2o5dGjnTfGpCxQz3Rw6R
gHu2xpmzhK1A3y81YFjMSTicgFpoq7QS058yykFZToK+3XVE3smEbjw9BKtlnADwQWl55SZw0EST
/UmyYeUP7VUH/tEgLJ3yRW0BxwlM2vDEki3rJ6dkrDejEwTJ6ug8dFXSsATY7fRgeGo4S1ME2Y87
H65gO1+U+n1DMFvTSREdifmVx+R8nkSVPnVaXOifvW7QDTYtYreFTjlnEgXrojCDc/dc99FIy5+r
y8PB3jr9XXbe1srcPgPBfG8Pnqv0sasnjgN47bSiSiP81M7wzkYz0GbSuZFMWyLgZlIRAevBsJjt
bVeFnqSYlYPnob21opfCmiXRuL4sDDYrKbSzRwAMts62zn3uwbJH+9bVjyBbi0j1hmcaq7C8i/rH
U79IT7u4C9JkHvKvi4xnk1AvPe06N4YmzvEVezswNgdt3VsPuKcNySrNs+PHjm4tMlTnKZAPGflY
tiuA9WjdOl1e4IoZvg3bR7oG6Ns+g0VJwwDcvUNSwH7drJrz7DDwTpe1ai97sEbTk7vvwCrhVv1O
W6XD6eBIciVR6SQ+aNNOA0RDhZx5GNNSPGIdcd5NsorDrbHCx9Y/zk/DbKQ8aisg6uPR4f4wr5Yg
09HJpC2rl0EwIKImdZyPaRvPdvZPuvYV2iFHIEy/6WtandnTBp6IBI8zOgNdgXD29DG72eZkjurT
KMvXfQq3dZr6F9120+6yPJQu4mJ344MQTGugyOG0nrrzZID27LvtiZIikh+sYTCOYIaAZg60ZAxX
Cs3cl5/D1wvhfTwy6fUembprfGaXedV16zgE1D6d5IUJl4UOcqn1GvUQCI2t3DP3Iw2eoY784j4/
0p0Ca0w9T7rh7NiegkGve7q+O6fxeHCaJUc3zo1Rqe3AJRl34SINwT4BgwPqt35kVI9V3k7p4qf/
KdwvzyU30P8fYee13LayrOEnQhVyuEVgpkjlcIOSZAk5Zzz9+aBVdbZNuazS8rItiwQ4mOmZ7v7D
prIeiuC1lI5leC2XOHvgfddkBkui8dSycRvkhkRxwpUYmqOwM8DpzjYKm2O2mbONEm0W1xcoZAfj
gz4FuqEnXUSh05laRt5J3rWHcQ12/NV4VR7goroQGQ7ygeLLVt7Mx3ivvM6vPvZ26AIisZR7uIcN
OBNFDtrCKgasgbOtIaTkG+bPlf+enPUnxpCB9zNHb+kLLdC+4DYuqa9tRTD0yJVscBimaVMcqOkC
kGr2OTUTHZNB7VwRCGYULGz/pp/YRk6C4TbzCm4tj0zClyaT8i06H1ULxRcJdOSUDIQ/bNRf/efp
bF3RiKwxrkVAHY1ofHJFWydUYvLCfHOCa2kvbyNAHvqmOTfnFknUu+A96mzlI5Ds+iM9mlftvbrX
35A6oH6hndV1Yc5w/kpHQ6M30T9kczu/lQzzNYzv6aQc9UNN2yO8FY4t/ahnpDVMdrNnwBUP1kd7
XyVO9CRUtvHKGCa//PfqLsGJ/KRX61qQvcBiSob04lmhuPDVgIzkcO0P1S5pbuty5UfEGHvCMlyw
FaZpaxfYdvFp2X0ze6ZpEbsi2qdICU82+zjiiciKc6tai/Iugr4uq45oV4y2JNram/DmfxLLatOu
eNvCYbESHof7CmFF1Vbwmx7tRiXBOVsU5fLotVc/G6txxBloO+nN7OSzdpehSjzT+sFzzZZGWgQy
e2OVrrR+o1ADxW8n3wzqURaeOgjYE6sXNZIseSzka1G49UEuiJJbSrPrK3DfgMoqzYtqXod9i/GP
oyFenV7XiYrTEPPIDhiD3htZYvgV6bkHGb1L4WlRNBlcPb6Fh29Xg8HjUt/yzM4iO0RI7DSCjkMd
vruqjOeAkUYCqNjkmttKK6nfsKIRt20xQ1pxujAbt1X2Q370C44lG2W8i0GX0maCLTG7kXpShO1I
qFW3bXEz89+wFTFix8kCFwx+friLaMuadC/XVbvXKyRo9mZyrRmHBmnQnj1n3Tfo4ZqrH5KhvxAA
ENtBvMLiZA9d9+L4N6B9LEUiGVpmH1/6g7GZ7e3Nx3xl4xDk4b99j7nq54P4g8rPl+LoxXkdiT/U
ORQZDxbZWOovvyXsQS1ozVBP8/1D9KmQGPrXlj08vNxJduxK9ojB2u4OnU40EZkLR435SiPRTkmO
ji+SewfnY33ItocAGTfLfmTCdk5pV1vfVlf3HDIX29UU8bovUtp/XrGLaZho4HxKTf8nm0Lk+b+f
onUUxpEYXyT7lUuWpDG0VaGR192X1Ncqr/H8o3pd4TnGluck1GLtdsVfvM4roC28sek5d5F9dzPa
7+vIWX98BPb2bUlFnh4qOhj0L9x9ZlMXEB2LUoHs8JK70BWwsBM80zXdyDk/Hg7GenBNbH8k51m3
F6uWztXt0Xl8/0icc++sb25o0A4k+qi3YLFLKeS+tp9Zg7bk7FjvWMqaPzCovik4kiz+MRQXyaIs
drKSafp0p2ZnQf6MkseByr0JPAxWCZHU7Dp3iO6N4Fg116q5m6v7OP+Bc/cl2/ttfqEiibwCgkfo
CPw5v0JB0abclGamtehklYOB4QEK0xrlZAcPB4SxkQKi3JJBsdv3LilLuX2RPcEe1nfTB5GuDO0E
s0Q5sU8pieQKA9Jgm9vq0yh4zy0SIaeDOkHYKXXbfD885stzSAVvd48GDibI+N/+sFD/kqdRRMFP
gAIbOgyXsqZGr/d5mnfhvbVBwNV+qh5eTm/btXT1aB1H5/n1FefxH9Lqv2XVkKoRXINZDXPsqy7w
2yotEc/Rq9qaqeod9+kdhatk82Kun6zbp95dCczfemPfFGtcPt6pACT3QABHyn0ZvvYeNacN/SoC
JYtxMb/e5NeL8XL645RbYtTFw16UjXUV1X3d0C4JlnM3QJgdAlRWx8cm3+UwAeYrKduZ882/H8Jf
qgx/XOiiciSlelYlDRcSx5MRIM9q2bm150okl7Qw+uAnSvRfwooh6sgcI0zNf5eaKsZcIjDQLk4/
2hOCpH7ygANcAjJnnndB91NQ/tswIkaCTLAhIb12sRVI41RaUZzGB8awlAtnMt7qCvfo8Se53L8+
r98udDGMeVSFFBfgePqTZ36p5e6CftNpWIvFp38/sW8KP0QjQ/ztWhcs+l7S2ryps/iQCY/I7Agq
kvrDGk89Ub6tE9mOQrwiaVBS1a/yzb8vbvxtm/v96l/C3L8toDRuFNZWHR5mSihqghkUyqh9Ea+U
5hiPEu1harjqtKlAJYhTfduHbjG/NBnh2iKisH+NlGVMoWw4rd7CQdTjd2nimDhoqyIPMUaR1yb3
/VJhyDiH+DJW7VM7oL4aZ0dDu+kU9KX8ZGXBKW7ROUUH3U3CxukzjFAi4Am5dMgymaxUthvKW1MI
8SHPnWBoVhJG2GoHVBfbQpM+WyVjXGrNSORFDmbcu54kM6QUmHSDG5twh1DNKZqTRlmoVrCV4GUG
ZZxeVFdRxQm7WLivvpuVaPirGZgWomxHylSW8WZUae1QDRhQJ+ssbE+D4BCMNcWZ9KkwSGP1cNcM
ykozMET2EGjXIPQ9pg1JnvwrtLCPFYFUTBhaNKQyTbYqx1+9hDBVkl1rCc04SgaNGjizluymPj4o
Ro12JWlZatkxrOeItE0sKWThF1OBl0Ibi3q+k5WIsBUiR+MdHN2slahgot0mNXwsnYdZ7dRwx61F
Sr1vWCo1aYyab3oNf1zDXClK4fT6sBbG7rmrIT5NlWErpvam0PLr6AQ1o+XNybjOI/aix0ow9hWn
lhoPik5THNlPD7WIDYMSr9spo1gVeQVWDXkDfLSrWTryjTntpBySktyCNtjXmF2WmEI1DWUUmJdm
BQ0uQ9NAI+MCIJSd/OjGokQcRvp6ERdQxZbegGzSwY7XYvHidy1wYVQNTET3s/m2NYzdYHxoQ+JN
6oOFnZtYQBfPTl3XIeUBCBonzWxEAZAnrpGqqHN3pSMrPwr4q3OunW8apT5mpe5aFMRqtVuFYvUg
BujvMb2GXN/ObJ0i6hmZGDvS0Lh+RSrvZ8XaKnR8xUPHFOjUa6lnCrCg/NhVuKWc1CnN3DwMV9PI
ZmyJ26aLfDTFrQdUX4qIWk3fuqX5pkulm+IgSvIkmJSYmOwJPVF1F3eyHYepnekKWnuL+Yd4E0UZ
ufQgrsV0stvcfGoN8PwCPj04VAyytYvT24T8KYYKmY7znZ+I7ty3V6wENX5YhHG1pvU6TqV9eDf1
KesC/BBrS8l+xc28z8LsNop8KjHFY4+nSZk/DX11q6bTWox9d27mU2CMjjXhB1umj7P6kPU8m05w
EvnFDFrsyPM1ErSTwimZ3RSjMX8CUNTsMu2xSB5m6THr341GevXRh8jmbCUVLx0TczYVD1l0T23l
ozCAN8lTWGNm9FGMyqaPAH/F2N4Oy6jUtVMhYlGzfKE7ZUH1IcD8Vy2gQXFrb7vGv5r8X31KNWWC
4m6Z7VUpqoi+viMXoRraOi66Q5cv9Hx1U0gwLRXBMwivKA1QoEs2cRc4Fs7ieQBEUb0ekquRHE+s
KzufHKs1PVVVn+RhPHdBiHghh98xxSgJxbrKjgihDYWNyIBUXXSnZMxOqBZEGbJ1QWRi3V7FG+Om
UckjeuBZpvketcV+FItN3Bh7egdIOEbr6Spjvjdt4jLBN5rahHYpyPtB6R1NKm7nrvmUiBQGhcqy
wQO3FtExBAc8Scd5am4NLdvn+DJNOul0X/Wkg/YSYcvxoc5mCl3gdcQ3mfrDME+eVbcOmfrJ8iWv
zemJGAkZ/I1fJasGRQEk84yIkkdYP/qSumqDEl8DevyzuU6i/ISumd1Vyjae6BDJiZumwnuXyhxi
o9umzHbF9Iqb5h5VZOQ9vb4q3KlQ1lKnX0ei78y1f+5Zh20BghqqkPkrlnrK1Zi7TDHq7nm/W1Zt
p2DIo9921LEtMGCtaPzqJLQd2qZfDUSiNq5Yu+k+i2e7xgdmaJ7VKt8LY+XN+vOy3kW4UGOzCyIE
E3rItEYD5ElaR2a0i5WThkJIEVNaJKKZgAYVlnI6nEt12LA7F45p/bJ6CXYrFllozM5gvQJARzlQ
2Cl7akewI8TTW+zHVnIwvnV5fh4/p0jYLKFHS5BtxSUkLezMgNRVUhXzM1J6HBIdNCvdstUPomps
I1b7lEHHbD60WXupdPbCqVkjz/Go9TdzZmB0M+11i8L/NK80GcCFqqy4uj30+Ln2EkqgPCcjc6wC
yAwFsfRstKKrlHASWtaiMqBvyeoSLJAWy7zJsl0PZs2PqjW2hicslbdEU7ENt3Wor1OxONMxRisG
6ShFpJ5Qo5uUdE6bRKsxlba3ZlHZwdi79Vx7TSK8B131hm6vExnlc5YtH118kmUvlqvarSfDC9Vu
L0rZlRwJrlEYTgm4jN2zjJCqUUdPQLs9sciUB3ZffZSfFFG/s8bUnVlhaYy1nQ5HO0y9sH+R1WzZ
EAJNwrXm3KQWY5UTZuAi5m9SgS+ZqrPrqtdWUGKfl0NfFaXtchVzI7fyRxeHez0JXbUh2yvNyhF0
0SboV448sK4DBbAsDtMMB3PEncPKKatXCYsIkamryEeTVZOl/m0bxrsZM+dqbm4l7KFsMXq2OnO2
o7Tdi6K/8Rk4P5d4ArMrp9O5LPVDoxGZhHDCmLqkHk4VtapFn/wsx01AMimjDDuzkm4FpFfKGXPR
nqKRJXpNJ3hyQ0HUUmyRWCHPH0OPtw/C6+W0DTj4iOaNEj1ZfvNLqIrroao9a+4I3B+DVR1yaTmz
vVUl1t2sLVobc0pdeKBQOE+iOyX1YShdJBRPAyZvGxGQRF3AT7O6W7/NDyI6LHWonnteyNvUbOKG
5t/XnIl6GjBJ23tmYamOLFBQHVATlTlKJDOOQL2G4pFuB328L4dnY2w27MMGMp+sOykVt2ZaoSlE
uy28J6/iQzB8Mq22pNwpcXDXKdO285HvCie0/BrgkH6N93pUrH153td56U58aCOo3bahFOg3DqZ2
qaPmVuS2qn5XYNmtZ3ezru7VIFrHnHntOhO3na5F9m1LTdtgkEYRp9ko3g5dIlF+TFGrpQvb7RPR
iN2kEKhzaiq75b5PHugfJiH1DDlZpbq5UcfyKJXKrdEhPZLIlhMWhxxYIiPFwY0ZPViIalgiB2KN
lCJoDrlf3Vq16PZ5cf73of4vKZkp6yrKXBpyoMif/VlZaLRKCOZhjvFf0pxC2Rn+dlCvSkXzUMm2
fhJC/At8BJACEsakt/jzXcoEDnWkBkaMmFI2onqgfwZ0rFI6oP/+TH9JyP64ykWSFKuFEM6qGh8C
sbOX8wFtuE54raNdr/6QZP5t+HRFpvZHp17RLvXkRzlXQkENk0Oi97ba1YSVHR0kKRxpih+N+If+
tvSX+ibpM+EdaJCqGdpFNSoJq0j2+zg5mOKdKeJ4nu8CMXUzSDnx+5jSxSCWzxMJ6FVSF67FQe/f
Y/uXUhQuh1RtUNFfnuHXHf6eAyZlM4QDImX5tBK1J71uNzkNXrXYN/L1WNMCZ7UIQIFqCp5i/zLp
V1NA4+5tnN5mZaMVCJYcNNBnmuRY2lrQaG1rTm/mNr0+v8KwccHOqMO+7ilriRzqazduV4G+qScy
O/29obTqRuK5kqG5VecgeIh6R6qhiYDjpb8hsH7i0DP1l1o6dPFT2J0myRNnN+sGXBZuy3jdF4gZ
+R8iFIV/j873mffn4FzUgadcwblNRl1OQh4rfsW9o2Y7yC0N/tnbvy+lfytv/Hmpi5LgqCStrExR
dtAtfIOvmXSmdqP+VERhEv/tOijqLJ4ZzLpL+9kKz9Ys8vPh7gGk90a/r59UuNLIAmz99eLA3azH
zQib5D8S3iKLsZDwPiyH4/XC0gj4giNzB7jBRXwdIkG9CdbDM2JDATyw/+gvKhyDhZKSHBcSac9X
AFmOPlLwwR8/FrLGwknjH97g03E9ktqPcZOAe5v5G2aNO/6GjhJZKewU+oTrai29SY/wSWDTxSt4
9+voZXwbv968526hs9ITsNY4fC+gdTQJKCgDdU1W+Roh6O2EsBFtf5Svga9AGNpMfC3fKD+Wf0zX
cLzWy/eEZ5BK0QpbwmjF30F5g/cGjS7wGo4Gy1+tBW0NOg2AO51E0LB79O9imvi2sZ0BGL1NC0w5
XGt3nDsH+0vmYwZ6svDOF/z/f/jTYqPdpU/1Dy2Tb5KxwEGBtKksaklHBvLSGk/2xzBXx2o+NLhc
ogI0rAABtIbNOlOLk1Csy87tfhSq/TatLq56UZ0b9aQykHKfD1azHsS7AdA6JMIRqtwxCul3jlcT
fO2drh9l4/rfK+c7uhM86aK2R7jGxZbI/eeelxejqHeFRhg6IcaBKA+QrrOp2eNhWEv7BqfNahVs
rcYWt/icHVRUbgbUPvbmCrPH/DgLP0SNy6VMXR9LHXTLKO4j3X2pE1kHUpnHSpkfKulYDNeKwSnH
88v1vz+2cjnky2WQzMLznBQKM4qLIY9yHrNYicWhl0EFScJqTDC9JwfQy9kh/xZwY8kQNqqK+F4d
taPWzA9V+tAY56ofHUmPsSHGUA8LsFhct3HvCiUi6RW0CbPdzzN4nBgdKsHfRw3dvcRG/M/vilWC
anaomY4/zD/sRZfR9r8PpC8oXRCpCJ7/+RyjsVTHyCrQUpGvq+HYq2s/uccy/sehk5dT0O8l+a8r
oSkngbXEse9raH/b9NosNKqgGKMjvhn+MTyPBybuKkNrwrixmBqlHRz0U3QWdtWqpjYJVuysnI0f
8KffkJaXt3Gxvei4SBcZYIsj4jkHf5cEtgZ3v7rnFqKXhZdvkefR1Ij2cYcuBl5CQNpd/5xw4j91
x15ytJvp7K+CA4Z2B5GZPVdUfjC68uJ7k3PsAmyPTubCcoqP0rb5QafxW6zhA2g6Kpfy0gJAJv7i
iWE7YQ2lNsDOTcC2ZI6vXpv6Ge+NrL7W5M6WD7l10H9a8JeHtIurfokk/vb0mqbQBs0fYZj266K+
xxdGSb00OvpEvCj5Ibp8War9MVckifUlU/hESZiT4cVDkkNO71oAImux+qTOzPOQ+VMFXNOHzw3G
9ebFQmeE4oRNZREchuBEIDE/zuTyjm6D5H4vbYqD9rNqcyqyS1Ddy++v4Cs5UtmCC9FktTRBRft1
ohv6Q2/uG8gbsVo+ASruJAVwBi7j0VBZielniXIdRNvJcalY3PovWrUZUFYonXhSV4FwCCP4Yah9
ulSos02vOCbI7mQVyraOfA5t2w6IyJVfvRcTAuDA2PHjRE6QRNYp6X/7KyG5VRuvz0DWQnAWEDEw
juXnYFBMAN3ykquZM2GWwI9g0SrYLUTFGEQ4xrfemGxG0QFYcNYPxnTCpAU+rH+SEcaZ8Re+kd0S
FpWw18bVYDhz62aLH7UdYIwLdsr7Fao2dQzaXf77v2Os+i1QfA2dtSCysZkFvf9nSOqyWUni2W8O
3eQBDJ99e9a36XMZuQgRUdG5ml6tJUlwmxfESnIHlSNq9Kh5aIEdxg44uls9QBABAUdFXQEhya9G
40o2qY2czbes9mDy5KhqLEs2T1wl8Whl/PszfN8n+AyIuGPnICE+Tbvuz89Qm7rRzclUXfn36nX0
mr1SRa5mr5ud8q66KXbxiiXrMDuY0DTuW8+n63BVnIttB2G9O1hUsEG7AxR4rlr7h8mpfAv6iyq2
zDaJv4XIXnahih4npW62+hAdNUSqBvoZCwA/vAsP1kE7gwQSDs0uvPN33RFnZ+EmUO3yjQkHLqp+
VNYggoA7dVtzwy1uTXO7BMHoRIGk2PwwjMs6/zMOyLqpaZKKdTqSpF+a479FnaINtNpIGgTXWN3v
VWqrn4gky4OHCXRNOU9ZhTRg3sY3HJO7eD3AQ/6Yb6pf6tv0Zple8I5D9viiv6FRqFV2c2u+QW6k
Qht/AHP6972yrv92s+ygqIAv/n6XgHMpCcDEp3F1cMGPefNKWlnvPsqniCBimI1IZrRJNhCsUIdL
z/E5QWpKpadwGA/NVXnu+JXdSDLo+UUvbEJwc5FWCpAoXKSnqofmIb1Lz9VNfR6ulENxs7x+IWm1
CCLyqK7qc7UbvmQ2DWQOtDW0KGJh65FYDopTf07v7edMXwgPjhRMpP6uPxmfFEuSX8KnAdhy+TOI
OOXTfKfY/iQ+pQ/6ST+lD8ldegN+b5+dklusnI79Md/pm4X9DEdzVXKAz9cWUBIkZ5wIEtqvyP1h
aL9tPpjlspz+f2QvTl2CPwZqYWDxG1Yh8DRc/8whaXnwuXTf+ykQ4cRDf1yo6TyRlKIAKje31CiT
JHWDsXErDSmN6EezsC/61Lfp+dt9XRZJijahjbEcOglThT1RPyvAR9vivfYm3dH6D0yU2LE/rugo
IyVJrtI7rDb+4H9Wr6sR0A+img/5O36J46kBfEIV4CV4mK7Ne5WKHJH2Xv6sI3v6pIdFV5ViOv96
U7Q2FE0SICryPiyewR1ew/dEuMUvBfeq9zZdgVGfPqV3XgaLoe+W64vcyudIY4KGHfoVb3cd9yne
dyAJ3zp5VbHNfrDMy0djtq17EVXy2dYVl2ZVPnvUWdX38hUzFght8SvtCVlx6NV6X802inuu+Z6/
Aq0FcYvimggSpqDBs/AahoYSqqfUq/wzfO3ZlW/jT+RxkSMwQZWmbpM6WWFjMTZY9nzFroQXwvAs
0kVwxWf5bhic/BEbKoCXM0ISt9IDyNL76c6navtsZg7QVP+N6qpM7+StT7xroI2wPQU7HuhNOUAH
hzcQJ1Tj448wWFCPceFUbz/M0b8EVWAFBFRMB2TFIkH4M+SLQRS3hsryD7chYqg1bewDnEjlSQGY
07F4y7vkJj2n5+ime5gqRE7Du3pRklzXK//V2mT7bucf08O0tg7GHXjzyhN3OnUCGiTX0U2FwNKu
fcK42km81CUV95p1Q2LeHLUN8AWSdN+laED7yelcC14JTksoCYzQ+Kst+wp6CegIrA2+JhQdkPXY
lHv/IF3liBcbSKcYD53bO4bzuCTzUNXhZDe8sNjSv+TFi34MAlWoNwhrE5mDAjWOeaeekgNg1qvw
JjqHN8VdPzvZediaq2qFSsda3ltbafvTvvD9DAyrxzQ1WH0SpyvwHH+ONai63tQGOpfxIUGxK3Y5
/sF3o217FO7+/WAvAT7A90xSS/zgRawuEUf/81JVPjdlMXMpxVZOo0tT0RO3uv2TZe3XnnsRS0wR
lpIm4jtlAO358zpNkElDa0TIuFwNnoTaIi06dCgDdgxpZa615eS7yGMvwb7fJmwlutM4I9C+2Rk9
GFXROTnLIWj2lnNEfYU/F3oM3r79wVnjm43L14D8dqMXY9+BUkhbPZCP3a7z0lNrq3egMzapU/xQ
qP3ryP/vQurFiIh6EYxTrWeHtN3RSMYuZlpZya4ssSKDL/7vx/yFu/k+/oYqy6xdCHgXH8s3zMi3
siE/tO/S+8iv1j+ieCy+Am023rS3Mge3Ymcf8ID6c0PLx25u9AfOIcDDIQZ0z/HbvHSYVuVjBueI
f268wNymWHXTxsZ44QPye4n69XL0gPyPjoO8QMI5kPiI6Ly0yDpWNj/z78/1l62TafW/j3URlRS9
aKNqmb7TuvOMTfTRbPv1Txu0LP7loMaBXRSx1GPyml9n+t8OaoOSTFY7NtVVWNzJoNwz69GKXuTk
FgtrjUNC7Ib1RtA3UXtoq2NaH4ts1wWrpACt7owYZojeSLhJ94a6CQW2mNtI2muiB1mFbvc0bItp
nViHsV8JD03tGvWqCtza93zlLNE/R5NK8AANJf1tDr/K7Nh8P2gdZYMD0yMtvUg70/Jr0+tZebWS
u1k7xdijvEQQLcqNH26VFhqP14uHStw1kGiMU2c5KjAU9GokqjgbRXV68Qq+Vk7fNcdhxF1oKpot
oxKBsUSI9fmzHDvmHrUU8J4pqFt1PZvHLuYf3VoA6rVU9TWNVMwLpSu1ckRk65G8sJzM2Of1sZ2v
YD1EAOJHd6zpkDpIYQLsEgVPq1xx2hbxtQopB/OgZ4AJ/qP+WdyT75DU9dq61DYzx/PJCej50lum
aZNt4PP0vgP6KoS5UF9n8nPQ30c56PVrVT215avRH41xXZcHI9xl792jdNvMGzhuLYIyQER8WHL7
Sr1Vhs+cDVsKOOK9LYQY66MwwP4c5ngbiscOpxAt30cxh5j+FevSfcJUbuv3DKx/eO3L5yw8FxZF
MvO9oFqSSY/4MtmhxULACk6ZwGjxdF9849h2LwWF3F6Hl1AnkKVAACzDsFhP0HAohZsuuVbbc1is
/r1OvvnBEdbw2WUvgZhMi11fKn+/zeDAqkpsN+ryimjTTPdtPzlD9TFW1wYNami4WXnfycgrpTi3
FHg9D/dDqjlUQMr6fjILh9r1v+9I/VZrlHA6w24blzqyNNKgP+8oVeZinqp5vEML01w3cJ9DVx5c
7amwZ/Vg5muFCHw1QoJ0CENozgGoUdf0d3V/gw9bcQf8eKduFu+AsLsRD5oD7Eeuri0Oqy/STvvU
qULe/wLT8CsLV3X8w/1LlzHBIBwsVUV6lWzTjO+f90+hrTLbZKyurE261T/gkPjPOmJiCGJ69U5H
BWV+/veQfWvt/XdJg+qipFMMlpdb+u0h6kYf6GljpFdA6z+79dzaYuz5wlo/zLjPOkw4Gl7g0v59
WfPSpAjA5oIolyiH6zgVXXYUrXLWR0UZs4PQxyvRj34NYC9lhX1cdrucfgh81lqy0Mpft/46JSkU
NxPapEZwXftHMdLx/xncfJRXo3+/gB2jGWKkdlSJbZLYeGVziKfctUzE3UT91HQl2nkookXJqgsL
LwqEO2EGxihNXBHz2vS4wHJAFdlY0NhgDO0suZ+nF5MSFGBstaUtkYArovakfkSRV5IctwY08QYW
bvPSoWIfaraVyB4z0C50sAD4qgvD4CZG4dCU5QVeE5Nj7IGiTL7hCDgBJXhXBNivz8xRf3zUredA
P4kGKgV1bUc+IiCbf4/7siX/vmV/DTsrZDlso/FwSVSJRLXywS5nh6ByVPlYJetuWEOmsjD1/feV
vh3uLy91sY3mfhsnsVFWh6MBNaV5aKlManaN+jrx2jm9UZ7gYBh4vhuuinUG/RtSGxwMRLPgs2mc
TCd3cCcO1VRXfjihfgM0L4oF6kIysZj21HMuQpdYyMEQKUKBR9YRY9sh5plNyV1ZrjvtwwhrzIsr
u4/YbsyVapXuv8cG8P9yEvv9Qfx3JPzfIePijAwaXdDaELPaBwM6PWSWzAOQTJm2d2M49i1MCyAm
VGgLBzSzsyhKh27G7wt9hUK5F7upCxjF6SDjCNtfGi/U7IdrjW+1buMBinHV68S+fQ3RJQJIjF7N
8hMDKlk+X8t3UR7woIXidGB/DvzM4Agb/m/H1ywW3jZ2IIM7gRseLdd31Bv2bVgHpduhfEN+utav
wT9StVnqNiD0ngav5x0HXufzOuRT+ELPhQ/1sHBEXtiqbYm/PcHqY0oArfmqQI/2G40L7lt6p3bt
kTRQxFvuZmC+dEt5wlV3xpc21MICEvlUoPkWlQ8GaDxw4kSN3F9PXvcwo1sweaCrV6ozb0MSPwkV
/+W7ozt4g4fyWMHLUAc/q07mYclxavjdfBCPOWrYuVtcd/dwZV30iTZvFoIWsyvYqqN6kjtcqY7I
u4+uuR68fDuvRj45YXo98id4oGuM7FbKqfKCB3G9jFHlQTE/gcJiHOUjQGJnPsNMvRIOPm1Y7byI
D9HkPQvutKH3CxMuQQPsvy9U6chDAXJhf1MjEIbN8JK1OOqpY00UbuwVp9jL+DfskVfBLbpA7vKc
lyfduv3TMn067sk6DZ7MfeNuxrhMnviKEwjJ0vLECH2u/rBkRInDodw2mWgZbYHAA0d2WlJm6mCQ
rcxr4dbEr8hfDw9QD8HeI/U+PSxZ1vI2CpkXzA0v4mXU0JlmeIoxN0FPr+FEupgN3eiQ0CLm9/LI
lgdU3Cw5OVAmp2JYIQfhswbQlzndODgbXC/PQHEN7DSizXLjyc3kRTcUf4av+UYWdahdlB00PD8X
PljHhKyhjC3LYHn//Lx8YN2pbrorifdcnjLZPxSwr/dYZm3HD/9aiGX/TbZlTo7uUivQHWbFumF2
cq9cAcF63pVaqLN8b5mzBUMU8q7Gfrnn7JiulkCWfs0blc/HRFtpJx6DO7sMsaNt4vdFq5tK3FJ2
WL7k+3JlrbAORTd34NeiorugBygDcdHW5UTu9LSEbdFTeId0FbsVqt6qM+IQ03mTs7R4UAPiYSru
f2K9i8j/ImW/2HFo+0XfXfS01XjoGBlk2x5lw0a4zAmpMCCe7kVu5CJ+xcouneq0VCKX2bTQ2Tq+
Ykd8QXWDOPALJDzLFqkK5+0BbWx4WQPBATAti3EJN8vX8gQIL+9LCFh+QVRnHvAsnOTVv16UQVrX
v/61vHvxNYgg43G56A+r+NfsxmfO76tFuGdZ9imWJIB+ecclBJDKsJhA0C7hiK7TcvXlTwA8+Slq
Z6i4MfG3i/iadQ4IUfi4MwN/pc5XaBU9OA0rVCm40/ywvGPnzLfylXWQtupVi0IQnzJ7RArINa84
QtvIILxUt/JGfQy9aCXzfwS4N0sEjJkMOCUyuZor0ctuVKJLsp/d5ffGWabCMky5OxyXCQfEkAm0
xA++y6dehpGfQTnJQNlJtN/hTrvaVf6GBpFHP9fD8fyGltQ6RMXYJMIj3ByueoRSlmWxvHN9YpPg
MVDKctBRRpuFI6vTs3LVbbZsD+vsPvCK+xnkSbriZ69ZYtcNa5lcwcuXafL1Fa+qewgQhDtrvyw0
hLKXSQSO9MpaLWEzdbV95SyzvODPkm3sl4+XrqjAMe8X06lw2YFOKEq47Vu2/BwqiI6PYisfgDuy
KW98MSnR26W4NSFgM7KtSw+iKxO+Zk9zRLclrKmrwVXY6n3CG5g8vpC8yZz35U0yWm3JPZ4uDpHl
+H+Undlyo1qYpV+lou6JYh46uvsChOZ58nBDyM4UIAYxCCR4+v62T0RVHmVGOjqcJ9PHli2BYO9/
WP+3xMlVuObFh+hhSl+XkcRKo3uXwlUGzVLcuvetMc8HKbfbDchcvVEPYmnC7mBVbrDV4fhTbqd8
EM90LrGvHWSA9QJbEHc3QR93HJsW/rPebSVuvGZzZ/HqBECBs/6zGVIspHuq8DiQBlxVEB1HuufM
cHH2e3dxZDie74l1QmZt425l2rZ338W2g47sK+bBh4vTly16lzcVLsmMVdCjE8sV8bN1P5mFhE0q
zgm0Uzbqi8s+IBqzXJkeXgwexWRXYzd4odaSzCsvcudzWBbuBeA74xg+ewKNDLFftP51zp4BHPhB
i7dwxal3RrZLPvH13Rs2H4Z/Y+C1GQSiq3t3f+yWpksfdSreQi7NE0I5IPraIhi2/KbCn8+9JY89
3aFQFjgb8MYBVQrXNB8HEUhVNKq0UAQqDcfV/cMP18EK1Lbfez1A6QdfvVNrffiQWYjvBIW59Z0N
qr5hdWz5qvjJeB/vm6trjMK9vRKHQJF10fI34i6YXQSKQwqv/Mo7f4vPUA97y8N5M16KDs4/w7zi
/DGsBZy/m4dvGo+FWeE/pvVAHBon+8H9JYKqYMBZt13YXhx+7p0j9zA3Roxtn2T3YLunqVgQ2SzE
6kCg1Ix3XL7uuXN3h44v3cd33iW6gRRvxf8TMPntiB+0eQ8C3jcEWu65+XoEsBg+DruGTiWPd3mG
c+HdRrKbjkOvXTJBS8BFBs93Q+8AFMM9vIkb40X05tFsDchpeZksy/poU694PL9PfE/9eg2de+Lg
ueI8cdbqgbTgaFfiM3rPlKpLsNs33lrYZvwcvxHEIUcwo58PlTSiyZ+t4gGDHN7ASwYJYYbwDYBo
OtLhmgoeYzbUZxlR3BBU0bv18/Fe8lny2b/Hr48RFIsf6TjLhyF1imNygcQgmW6EhCkdp2PtlOOu
DuvWOmo+6mvlqMPUrVzprNIvYRrs1PviI91+zVbTNaXNT0bwT70WQb2PnR9fy5cFV9w/2QEUpS2i
aRYXmVgJweVAHb69gZPyfdfz3eVpKk7bzWN3wwwQwxAe17Hk9DyynuhDXXWZlUh+tCeINVyVkFV5
LLhuftvtdDuZLNvgi1VQJed6cqlda6qdKR0LVnEugz/nh1Jm5intd/A0+GfKODmPHgkSvGgF/M9H
PcefFnvDx7mleyCu+26of/5zzSukHFzH9SA93gAXayMGTNbZ5OsE+Pf9Py+Yk3N8+DID0+ar+cq/
3Cr6J41HGFhirWB54INLGPaG2y9U/haXvcii0Bt+HR+OKxvFO4RsZxDrRranrAnq/QtXXc7ywuwj
+2MzFfskDrhf0VHjTi/u4Ru9yp/6ETa4LPQetH5V7ev7v9Qd7l3gOFkRkYNOQx9iCDdr6MWDkJhE
+a5Q/cdsC202XtOObaCXfkr37o2NuXofkose/0mPEvq5A4ZHJjcunKkI3RnoABcAUnZ0GUlD56uv
by7Nrb7c2J5E1nqfpnPi+inzGbNoAfhq7IwjrPt07DmFWRWeZ9sID6MKzKc56of6lKbhbfKYxDNn
VjSuvLDGqh9My2U4i2f9pF3dduzomwZTF/B1hiB1G3grKLPrhmLajtGNZmPMnVmCD9plVx6yjTaj
QCPiaR8O06Y+kKusKFCPi7X4qNY3/mvX7ara3flOfbhgxlJBpRcR4QMFB78m2mUHZ6muta26trbW
0lraa2d7+7C24aKYGfy/w1fsNd4TY7hZbjAXubnkQcCcOMuI5Oadj43Ew4I1PmCLamWyKwyrNxTg
t8JNL/iTJX5Pi0njWW1IKpvmJ+UUECcVR4n5pCygJxpNU0ALFFC+YCd3pmbZbgAwk+zL4hPAZ0L1
x5A2DU90C4y7lox6uvwqfol1E3/v+WFLFr9LgchCZEBIjFQydzU2tlJ8kXLWP3/S3KUNkcJZeREH
nByiHZ5Nhysf4Xt9eLwEayH8BWy/t3zRtSt825WmBoUIYRyWrNRZOXSmxTJZt8eKj/5cRv7jDMSA
vm5/Dj77M59UWDkRw3zqn5dTepRf5c/L0VrIKx1AtrTBqOsLIy7WCd8YOR7aYvenPmCpxqdgTOdv
ba1B9q7axU3wWQfS4D4OuAjDHeX/3XVlz+rV46C/XDbB1t5aWKLZ2wjFnDQvEQArJZ5IMt6GjBUv
bofLu6l4ZJSbZNe9gIPl0cUBFM6uXCUr6nqMUh3yQ/dyeb/usl25s8ePUTCDRT1oVs06e0NH8yN5
i9/qfb1XjtkP7Ri/xT+0c3VKfmgcJE35H+EP1rqo94H9q/SuWbEJdD7Nnb5j0Gx318hXlY3znlGO
OIsGD4yDU3RSIk9aOBtrEy2Bnk1xgICF5VazfBaMnUV6lN6713R74WCLg7U2SZgRJqxuh1vope/p
JtyJY26m2speRHN5qS+bi5fNzIW2u70mx/ikfPav4fG+eaCFBNGjbpU3qNVvcKkbVC7dBxPhiH2L
n9G7/HF5Vz/kj+Jn91Ic0nfz4y555a5dpBvwuZ7I6q3VfaoxR8ftrkxE1sDEPViSEL+uyz7YBIZr
bkwy5ORUoKv7tA/mIX7p184eFnr2kX04P6QfvFueVLj84TXA0rkTx6CtozZOjI9kNRd/UG3zLRgP
ieSh7U524s0JtsE2hGscDxA3/Od//Nf//d+fj/8V/kT2lHbhNf+PvMnWzJHf6v/zn9pvYFFRhLI1
XTUZxRKyq6cSXVl3Qd/ZVc4BRft4u2gn/YRYf9G/hBtbcrGFSrz6kE3L6WMiVphyKz7inJFor9rL
x+aU6t4t8zRocsdin+/vx/J0x4BNPodb2fbqo0krqZne1AEq3GJ/oZVfL43WNY8OhDT3xhLozMop
9AdahTtrZo35xJpVq9uqXV3o55PICnuqZFHNinEBtusV5RfRmzuamwQxL3wOZQx7nNyLTXRX8dWT
rgNp+/jIDtnPDADa9RCsM0JExYtW7Uv4fj08Pi67fJWvjFk2lVlNxu3qMeGZcLRhFBvFv1hu65/x
Riyx9U/l44KZMaUL09NN7/rOv4zDv1Cbb1iArxvrxflggnSTr9JVuhP+V3injBh0n0uLaBnvSxpD
uR+spEWwE1/hmkcA4JxgM706m3CND0O8vmzzpQiL7/OMCbttNOvmSBPnxbLc3+fJOl6LecV1src/
KZPzhx+LPfNVNLCT9XWfrbM1jbh1NKvoWlTLainPC5KY2W2po2ec2DN7Ro6/yb5Wg1LyMmRJdPao
9/CVy7twm3LWF9w/7aXF1N7FM1lXhOdAtrryt7FWJtG8oga+6FcWe6O+LD9M/N55nMn9F5LHLMsX
e3tV+Iq+tCBLpwcTA4BVcPHuL/FOunvF1csPzjpeVbobvecHhvSLRcWdlu3Sd0ZoSoRSMDP4eIyI
Eadeh69DjMWFhXbKnF1XTHADbNxUh5a3YFcdkh13TffSvTh3L9iW+IKiH2OVc9Y8KcCzYMuk3jcd
dlW0YJ4Kt46CXl7B+F0hlHgq3CaZ3dZpFlzngJfY0aBmelFqDdKymUuRPkwja1RUmW/Fip8FkzL6
qNJqoO3v9dkwtkp8kGNczEyaY3o8ULrOl7L6G7nzc42fu/rXV6g9SRWdSMmTWnawmsh8o14gUafG
32MKzQb69xVENcQK8ZezoT3NNChOdDWauAwP/S5iRb4RU8EiU1xp2K9EMVkalhlAWFFadknk8Tt4
Id/CmiQhqogXmcfdzfxMNCgPVCyYuirJkEnFKddRwWUWJwRcxWz31pzgAxIQ/B9wYECoB+WEqiXg
JgyPSVPD0fwgqOY/gSQlbJuspRU76Nlcqlso894ZbZPzxtcHMPgHU9X1lwAOeD2gNA6SfyGBXQRz
+jxvJi4SP7MRIAFyFaAVfrqDPEhxzsvwnAqn1jZdXSmZSkQJqIewtnG2AEEHn2CNBkx0LLs9QfSC
KkBCNj3eUT5yhYFhM6nX1TvFXYxI40E5iQcbxulHS5Gt9lNKu9Nkbh1EjpvOhCkVR/fpbKsXc13N
YiRGcAM9e8JB+90CZ0uqCqU32a7XIskcbTF/VCiE7CfunLT67WU+Wk4jd9fNDuOa9NSZiISSEV1+
7Yo9kCGjgGA7WDpr7lqvGtZTbSdv6H2DlXWjicClUOSY4F45g2558axBiWeCaAgkL9+F5464ZZ4v
IgQkCuQhWGa/YeLzXjPbpoxySrp3b4Fy546TYQ7cd5Ed7Y06feXzW+grK2Ulb+SNye7bnetTsW+O
5dH6dD7rU/qj3F7WC+B1c2d8x6w2IegmDF4g8mSjEhtPulbmxjjfAX+d1bjXwXfcSxtUuXRUNncE
xMEq2DkLh2VauGDG+8syMXxIHdVRgtzpBrt4D67+smyn6srY5EvSWpLayzjfOqCJ7XExvYHUj74R
D+l/up1/PTtPm3R8T/NHml1QTNJQECapIt0IMh9p675AGBuwOYs6coAnlEUtQ2KDpEcwJDCrjiJD
rLAqErmlSG4178q0iMgVfcZq0KuLkTIbP4NvFgZV3Pi/vaf/o255nlDtsvh2iZIgw8q1HYZYipfH
CwEC9qf2gFFmGAnWa3O8nhDzD8rj9SjtnB1cJt7cblNPHfCrrrpU1grRn7m03uJdzI6VrVj0CY7b
Tbvkbto2YnM6pCzy3UZZ8QuWV8xjaxI1zIRf03UxT+f5RFjgCjNdYn0CCWmJh+XCwbE4x6UXocSV
oRbwFbNipR7uSwXL72jtrEQ8lK9v+3CWjZtlhnQYd+IFwSXZWz/JpunKXhvLYJ5/mGRLFYH2IT5w
r76wyC9lCtWzO6jIbTBPZwa4azKufGbP5cIVYzBC/6cJ7yVROZA2CAsQHzvvhBnseMYmxjvpnwjC
XFmbYKd+No3XvWZEWY2nfyIPlV/jfXHMT/ZnhtL4cZLn7UifqbOGUtFUn+XTxwJ85gwcKdUCChmj
GKMfYxD4d3xgduzaFlWrfBRhVam/VARSDzx0KmYHGx51GwYehF8GEmMqUYOdqAL8/fJQviZufr08
vlQHFhEpAhI4f1/Ssl+y/6TMm2tk5vG80aD9qA9XYyJDzc8dsda181syhDQUZE3I0Je9TeG+PPfx
G3ldWJ/1u+FV2kaukS8fqCC09Mu1dN5ERNXhq60UbgIUoO5aRLxQbx/b4o76MH7Xi02bbuL6oDzg
WWTMAEkDFb1zXU/z60a+dCONafQugz3I0IR9vXjqdfiIlqncDmrmd++2MZEiOqGgJC95MLEjY1hd
zwAeyi70VBniU+gMNV1aPwJOageNeSmBdbWOKAQqqEgXgxz3sco7Mc2mNYfioQHSptVdm651pQaM
V861R7sQzy3USQ8D2E8LS1x/twrCDH5akU8VCWZZLVrzrVypQmPVaIMqQrtAHUNm/sGinldMQzSu
TL/JTHIiXimisxlMDF6YvJFQVshqDXTXt3Uqm+2pC89qCxkSyZMFvoemrvJeyag+wptb1tCzgsnN
Onc63YzLsaqPTYvxUINM+J3xYqBxnpFVw1vrDBCU68mdTsJ7r73ByRw8ro9vLh3zOeJ4vnKeSjld
nyYo2yt7ljNa06uPBWAdL0jryR0RSGRRPL9j+Okkgzxn2zLVUdi+5+Z9IYNySPSNElDnA/ANvrV9
TyN4hsaog6V7BRomKy9wtsAtZaOHQVv+mvqZZIwYdjdIVuTipIMmaYtpHr903Uh5AOOvR5qRubUM
uBQdYhWVk0khYTQL3/Ch30cpVY+E61guGzYZ20Q/bKQLKY1GJgU/KQ/8R0ldScMdpVf3upkMlEg6
PQjdk+QUmjja2TDiHyqmY/dibIb1axfcvhnv+10LIURHv9yLTwqgJNAeQRMFl3mc+4U0qO81oCRa
vIqfvgP3MZmRLzOabt20777TkDE887RRPL+fT5KtR6bpdWvcy6VoGjenag8DbdlTnEesgO+RZ45u
c3r10+tWRpfvH/OR8rObZIMforteDKp5MKL9Q/v/nLMhNv6mXN9hM1OvV0XURplPGjPc5xMUjIxP
UZxTdnRE5/YoaryKHmhK4c+Enfy6Uzxkc4Rt6oi+8I2mfrgkkqUlTt7DBB8D0iyFyLz1bflCkRAL
pnignUyK55dF8qIFGMPQQpiMMTZaCfc0fdR+hqd0TktyVo53KrZk9iv9LxdKGLuifO5o5zGy4L+r
I2dnG24aIHdl7MBjNFiZk5K+RMCbuADoUFD4viDihGI/eGzEbmLu6MwMR8xqDbe0CpnmOohWjTO6
+X2B0yj+hBP2G7hmn8rYXl8PyTv+0QMGKR6q204AlVgvl1U7zmctJYxddNLODUp10R+paSqBWVrM
lRE/rmxoH7ntWJ2IgvwdIfyeuQDKWtLhsbH3xVgbrUvG8dU3ifYYXtCPcQyAVl9btPTug8cUiDlB
qgqyciBPcpyDQ1d+i4YA9ACA0mKiXaRtyte1PmgBQ1fM1zGVhFtARUO89S8fyhLM81GUlAwkJFNn
i3bpmA+DSXhQf2AjDoeCmCcamnOlG4ieZD3EyIU4uOI946VfN6g3RtDbRUvzEMzlVbeSdzdGOz5x
XvJ0fH5Fzd3BxtXcmXuwsFjgwsVZCQdQRI0MUgTzfnMZ2Mf8TVich4cHN/s4x0nGomuae/0IDDUD
GdLCoLnSjgvfWXS6/4nvtjE0xpFnYD6T+fdFRrIjeQY+qLw02jqPMS4GlFnfYPXPsjWk9fREyFn4
rfDrdKOBQ5pxeZFXFi2vgD5GQJsAO5MjXVpKovF0zVrFUsUrpAkku9eR6JIyUf8RTsNFjjs7xVtf
nVxfxYCDNrp/PlwH9K1DO1BkU+tgXXCYewWtRTjtYCUsJEgeZDYNYzEwJAwXQKLWMhdxndQi3aGB
1NFUwHFnCRq+mDJFIkHbQzWJbxaob7+ize0TYtAGxQ1MjI6Urs6mGbpmN7C3ZT+wfTwCbRqnfj5a
3oeH5sNYJwPqbdy0d5+GdzXbv9N9sNB9SeSQE33W0X2KpvYSbAFbzSc68S0wWoRP2fDcbaSxtTqe
73tKJsxZnglsXMMj6XrwDzz2gbQfU2HD/mf+mDIgO/wUZzb2jFF7ilDhF57i/UwHP+ead1bHEo0Q
OidD+VWbgjsyAeytkhtPZZGd0D2YBxu0HZ9J5zE5dGf+JMbqq1u0NBvVwW1uwQE5PfbFsB8rLD4o
EWkqhDtCvPYYuLvSz+ePV83Vt9VgSGObJidpYuSHQ2mOeME1zpy/Gx2+bno+TYcoDiqM7RlmuXvD
hErYYDKQl6LBE4068jH88DxlXbKeqYjVTUL5SPPqM7W3I5O6LDX4TnrGW8g6N3tHAjEF80A+CMIP
6Yg5RYRFv+VyUMnsXgq8xB1SY1p3E0BVAxYEGUUIHpEzZa0vqT9Gk9oayIEvyqHJ0AaNNbi7Sx40
ktZf3SeQEQ2n6HPcM6ipjd7OSCDHZkqjXBuiw72zgFALQJCEumco5iitz2iNahixUy5i0522ptXi
sWqjP3hvkNGkk+qVIitVBWeCVwLawbHhWVPRVNVF1XYmkdNEDNWZlM/jIVNeBC1XP50YOKyxoZy7
KT2uN23yWEUobSgy4Zv0I2U0RejHGOREUqLznlvANQJfVLn096MNAMNY2QdkOK/BqJhkLgmHRhsg
/ynaQxQzdpvb1p7BVaJETKzIUR07MUZOQC2mkNRNPjGnj8GGzeKlcY+c53GHku2HPgOfSfcz4qUU
xOPON4kXM9Pf7KdPIyCwNoLAdPJyiRzKzSftMKI3ZS/YEbNz+5mdKqojQvITD7FXw+DT2ke4/3Xe
NfP712QZIIahlOaGvdhsnb00oIxBIZfa9rE8O7ucLZIzCrLutf+0Pl+TwTE7Nv4qhrpCPt6jX2Il
PGmrmmw1mtsLQtKUfpjqkVlx1YXY+dUv4a7+YBoPH+0j26jHminUCfR92FudvTOXxpeJtNKQE9HS
QL3yaq27l/S9E4aRxOxc1+ULpSXfHgkMOa5+LDgNtZGPK42OZBVj8Bd+MMy60i3g3Dp5748aJeki
8LzbcUdciimktTZ+cP0yIoZsbGdvwpP2oxpaOzE54BU7YTPJiGHxeh03fog2SHt7vN1oT44NdwVz
/+I3zsDYA1OJECnt2rdmylVQp259frX7STXY2ENg6pSEuF1tbBXO4XDTDt5XCprCbIuaxC04Pmn1
cR2tLmvZh42tfn5iG+FF65LTwZqsjTMEOBz/Qh0pr9VER4WDRzHxwob+oqiSCcVKPSW3e3NEc5I7
q/v5LqRnHyLrLWDDvrG7gxxh4t29TR/bGI8EfR2KfZ1d13sJF3B8Zhg3CJWKRKWA8txeXv/8yLl8
hNdTgtQJVTb+6/S+V6L3CGdsJIg58ABXWELTvEI13W9uPnnX8E2d7LHMGFkbbdr7lLbdLUN102aQ
n+ihIwBC1DH6EELBGtkQpnrIWWG9utEKj/dkJK8vL+Wn8b4FbjbhKmQn7PEVxoINQV55LNhQyb3W
+tkA97S77K7TaJD40jKjiVyNH5v0RZT0wlE7dRZoepUt2TSu2iApFvWQquG58snDB+FP9sqc4Iv8
mF6/kONwMqfBBM/3WU8rAjjmguqe37+YKGNDtySe2bfTK7f6a7rEinwoFCUB4gUNLdMciuPP+6e9
D8atn/0wZ8KOlk0lPaXo7U5F4Ms7g3O0hRjYbxL6YFdX3z2m3dAYKUwE1qHP+yFPaD1R49OwIVmK
wUR1rywrvzgbiyvbWUCpkdc9jsmFxfxn91lWg/Y2r1WGedDXoBB+AGzIlyZKkmZAjQqDdQFwSFGX
iBqj/lpsK0R+dyQSgfspAts3wstRixd8vkyYgdyjMDqgM8Lo8IroIWQXnyEjGDqbU8JKj4qV2WyE
MMKEHW0I8UOy19CJNK6y2lBPmvyjNQ4Hg2gqsddjJTzBMWBoYJ6LcqP8Ib7fDqlasar8oHgfLK/c
ucZb4VHuIfbGt3NeV9yyrOAetdLFbqmN2PYLihLAJPnpcgwy+FF8U8j+bZTlOQt5GmVT5WsZFhlT
EFYylJDqLJgWPFqv9ej20Vee/tZOmQAHs7K/jBUaXN/g3J7F4LKhQTazTOhmjqzqXyXAX6oh2tW2
pB588jyk/d1AVIYpQ9vANUjFvqm8PKdbz0/1VE0s0/LeUo4hEqp8EKMl45mQH/uLR6RtFWewujnz
z39/0ueU/es5HQZbmPXQZVt5SvGCR9aEl8TGKRbJwJ2ATvEvj21T7mVzUib7vz+Z+qcjNBSFd5QK
A5OhT0doXU2rTusbjbjAL+aP8L6NaDjJ5iyMx5HS+xa4oA7FTD++tVugvLDt3LDalDr2LNpPJjXU
y8povpG7/NY2EucA5YllqGLU2dCeyhZa2lEeC0oDvhQdTMp5dDqs5ieD2lRuMxK32BYVC9pBm0tr
e7XWDAzjnRekaQjXI6QTWXe0irnDu9NLPy7fVJmV57Dh6/VhSogtoW7opvVUBLA7uTc79Yb2VkWk
qAH6eKcWgJ3V5fGuwkBIcs9j7u3v75X+zH94ftanK8Osi4etNTbqSWkO6UW2oIeTWsll5QVVMeib
6yC3rdVFKYfpgwH9HM97A9xoXKEAl6mM5fe12dBIhhCsqks73GrptAhI6AOsxYpjCk+4I3WuqmBv
02JMH8sG8y+1njtUbyI1AGV9HeUF5dseLe8lmGl0tLkG9CKmu6cFc6ulbHyHjSvli5QBw7+fgN9q
L/+cAEdngk5QT5ynaE2vwqsWKVlALrWLitW1H7XlzTNRnQYn2zXrEcC2+yIhtvn7E/9pxcFSVIdI
5tgO5A2iyF9WnPs9tXUlCZK5pFGH0sHBLKp8GrTHvz/Nb+uqOD44FDAq8XWxrC9h1i/P4+Tgp4tL
6SyT+mTgSQgU1rvfJ6E6Cx5eQMWCao+BKZ2vXl+Djzw+S1pMxcONwvibI/7jumA6lqpzmnVmA59O
NWc6vPZGG8+vt1N7gep8j8Z61mMfNA31Ymzl5qi9nUNjd8sZ/LjXrqaNHuEm4BYdx83mxogyM2t4
Q3136/3pJvj1hT3tPUpRddcolqVl/xjm4ZYpNzvY9ahN+jnYSswAlHjiXNe5Ni3bmabvuv6bpOG3
arx4l5gAZJDbNjXwmk+vAO8DJSp6mORGOSlQ66IukSAUD3uDANRvilnRD/kk29z2DmAv7Hf7WXf1
b/qKddxo9IFzJ3cP74DHI1cxZ7g6FRaodB8vphQ3cnublsObBCpy2t8nMfMklw9t31nDv19t5nMj
8es4VCilsmXrjmU9LbJ9H7ZqUcrhSu3eFWEmtmDo9YqbajSUqLkxz1LWgy5H3RyOuuuyw7GimN1t
zITClWHHLtPGsTrW5GWUbJVqWj68FDGCObqQq8QasVU7DR8THarvZdxfl7U9aZDU3odSP7ohCjSH
STiLMp/3SyqHGsKKahY4iyZ5j5N3KeK+xpzDuY4eNck5xd3QXEjKTFPGBjR4AxpHP1StQ0HM1Y8b
BP/6ytTGuFs1zjC9+N+cq6c08etUmYZjcroUWbGf3vKwk8NIdgpMWLKpmWEKlU6vOOpl278/zRfC
49dGjwxsQoMaS94JlwB60r8XGtnJklyVIntZPXYKsr5bPakva9N6xX5Mc2CEr3LU/TqOex+oGigS
jk2BY8ep83g1Cq+PaZD4VfBRaq5qMrfrl8HCBIdHufytCVY4bbYKviNjcCtyvTeSyS2GZUPLA+xa
cazvw0rdgAqUwmmtCosDjA9G9wds7m/Cjt9gFF8HasEy11UiD8t60oXIBnjaWC6kWXk7deicW/M9
NUMfA2MvLuVhUUgHdAQPWHhMBzjL0KGqmFvS8AayrdCjSZcidH7kk+Rmsf4jTihG/Aq5JjNDGWGN
ncjc5kG2G2ltvFKSfmGGKtOkzSTSw4PpHOJL4Vf8noSU96L3VIIuUVh+s1L8foPxbuK4DHhYJ457
juTa6mFJ5s2M5mFz0tVNkPgZKjtt0SZT/Hu69vz3q+f3wJGnc4RMWNbZQWQRtPyyexRAFpWyp0vI
iOYNSI6NMOg2DfNDUo/C8ps7Qvs9BEKAgIWvDiIFIK2m/vvZUjlonEuvN/vXYztktmV/QVyCotX9
2CJe2b8NmLuk/+++Ft58t+m8HSr+vx/vHxZiCGN0RTVZIxfQ7acFrOtD616ZvAQwbVvJE/pdhnW8
j95dh657Qk+yjN155A6oWo4qbwNnY+J9RgP3gJdF6X9nXfWHBVW8Hhi8wKYJW+WnVaK5XPqHYdDG
ZBSMFcw15ZGIPxm2cZZNJSBd/eAxYQrTobqE9Gcp91AHKXQftBeYt7NSwjwUzY+Mge+5Q+xvuvJn
vlQZHcG2YmBMEcxg4DI0GyGYJ5OMmVjAY4TJDnuGJmdPnRlTOmNjvefHO12Jm8mwRL1aoo73xHjW
388/1ILflsV/H/DTcpVfQ7RZwKWXF+Y6O0bRZrM7c5LgNxlBI0Bl/I6yDINtjRcxARqMVqAF3vd7
4X4tRrze93wNC/pFP8A8m96Ou1qs7iP6ULyNQm+EuhrtE8ZyOmNbojXCHuPOXx7eHPf2ubLpRxlC
FJGiXydo6UixI9HSZzqGaYGBGB4xoYqFq27cYNqJDG/83Yi4IgKhpyVbcQgGhLE74MznreHSVbKT
9Hk612+3EX2tUGPSfcQ+obZMtdWruKe2IcODwuaU0fFq69w+6TjnSfjNaqP9HhnphGsKdDhT08Ck
iO//cv/bZW0WZgx2PGRBrGjYhDc245poPAfaaJMx3R7nPrv5prbulF0XXQNsVqG1tYzEFuggsrMQ
vbVSMLIfCV3fzI2xfUNCLl3po5MPGJKvcFSe6dgAc4ZA/z1DuszShika4pcqUvGRSL65zcVd83SC
VcNkCSUP1AX//t+HpVyKqwUGDYFSgwxwU2WLCrvS5FBrh2+u5z9czjyTY0DCEMZzz1mdDvcecmt5
mSsg2rWfxC8V0ij1HA0DyzfkEawQpvRdU/lmLf3aCH4/xP9+4ueFrGrtuE3C5Gvlvtt0FHDElkcp
iweWOkq9CW506IppptWu05y1nBKf+TNUi29ia/VPV5DJObZIQQhCjKc1XY7kEh8FyOi9Wo2zsB2o
LZYL9fDWzeLwpYt2Vj1OsAXrp0G6JiXJm5fmgpHzm9Wc2HShfErxrg9pycQ4WMSRd8kUP/82DxTv
+PPp4sVhIQouS0dl8u8r4pbcgg62i03gOVcSbGNjv5HwM0NWGy6v35VIFLGN/PZ0eOF9oTe4CJ+W
9fsjvNzA4doi3k+s14t1bp0JZwWPClQy8aDHaUxK7niAjcz6GwHtH0IIlWAQTAvpoEUq9u9DzcM+
M4sbqwsN9TDOSQuwpUc415zvMHFs9TaB7fTNbfB7SQiN+y/P+XR6k4eVVkl7SecC/JdN+5od5z7N
mhHusVr8s6PkKKuHvz+p+Ydl9F9PKr7/y+IFyTa5yFJK+/825dKcENA9tHN+PaG4ueJ4n0q0+lW3
tBi/lUc1wjc4PzYt6+v1JdUBhGuWi1cRgqfKwyaxkxdaX80k81joZ6yGhF7oTg6mGOMwmNuXZRrj
7CwNIgZ9soxyaTG60ZumL63jJnQBJ5KOHtVLhiQgKR4HA/9xRc7GrAc5DkGAed6s+8FMtGn+wPIV
7Y59R/yAHL/Cylp7WH6sCobKbWHyxB0FmvbBifzJQmr3DJEX6Td78Z9uCVGVNXAIAdryXBMtjVZO
g/aRzMXJ0TZolOJsGzuHAPx1c/77e/WHMgzuubLGLBplWMcxnsohTQMPRDVrDELU0bWbypCuuqh8
R1gW0NQB9wJRHAN2CyqUObYhvH7z/H8IPf/1/E9xXxTaddgkbHQxzKJbNUob+DZAo5iBJa52WoE/
nlKEuFy+qTz/aSvCQoqYnqyFXf8pa5EMI0/jpi7mbW7AsRlxxFFhDwHB5+E3svQ/rjp4SAo4oGMY
5Of/viGaW1mlTaXby7bY3Nh4ipWoKUTjO+OVwSKrx+TTVY7bm3/5/892eX9/eeqnHfdixJLUOJS7
0nCbS4fsMaKc43LP/f19/FMSyPNQW9JlNhzbejrE/tJnUhGo13n5sHfQuI4htayWPFcNzaHWXaii
vNTR3rhKtqtfZHI7yoyME0Dp0kbQDL3b9dzWxCGdAtWWUXSNedQabKnxLjP8pJeXpRqBcv6JlDE2
MQm6Mw7t0J207isjOaOFvCYwCjRrGDMjYaG11QL8MtLbIuFRfz/Yr5X6eRf59WCfTupdDWTWMDJ0
SqYBW2MMAzWsl21ZTan2TwxUdfUFsIoMsUDAyr6WIBYvOUjODxROhnO459iEoQrgnitup8KG/2Ms
7OKs5/4txtNbWmRM54otIjeSeSGhCq1ghQSwGNiacrrQZewFdIGT/0faeTa3bbXr+hdhBr18ZRUp
khbVbOsLRokl9N7x68+19J69Q8M45NnZM8kkdhwtYGGVp9zlbiBJGO49I1zncr6SAQknS+oAqw7L
ZCoHSUMfuvmRP3OctOJQVIgonbu8LbFpuSuTZ1qpBt2BKjNfXfWXlaDSnOLQidZM+xi5Oz1Pjv3w
xjUVCYAlInvF8NE6yD01Z1P0PzsEG0oZ/Cbtq8g75aKs8uZT7si6H2H3nr5nvfLdy9GNQLNU/1Bb
dRe6YIWsQtw9ura98XXYTH98HHR28QeixIt36++bLW46nN380j252mZAwS6/p45Vm+cQmYfaPYkp
uD6gIi7uayNO7ju5bBSBy7QoZe+U8IAGH7W0MPpm6N+ECZy7przlAYnEuqTbUY+5PvxXdn5t+MlJ
lrmaFERJZp0G/Z4oqrbuNO+FBGLrt/HaC3fU9iJ7LYd/UVANsYwbH9wCAcFvmbduwlMRvVbNt67e
SuNdV+1sBGC9ddeIapOrrPIci8FfY7htiqfrj/0HTp5yA5f/f38ne1LiMNQijCytkUQuAJWojsGr
lyR9bFnXQydEV5eegtVM9U1unjuIycF3riPH24cFAH85Tw8jO9xrB+ws4RW6Nza5Mhc6iUANfU8a
WOaX4t5lFBN5lluJFCyHgYpfA3vc0LaqugK77j0p4UPTVDdW0uydZDkKFzGK6/JX0+hiyKTXCiWw
ZP+A/iLbvDQxD30AWlzpN/bIbIiBDRlecSgQa9O5r0w9z+pk9A+cM8IhmHob959mPLPugbHcuBzM
uaibsBeRPVumUPhVbLl4LxvDmzEpFOsUlvsodxdS+I4sd4tmgv1cSPd6+LOUUNXUF6r8khX3Q/lL
q54JTaAPFssCsN0Aijm8l8uVDBMYgp65SepvLiS8PoWh+hDlzaLr9hVqVsE9YtK1tYrcTxXgIeAY
Z6unLyCSreheUZ9961zbyzTd6u1D36w0+IXpXsp+he/6scS5DlFzWwlWVfHqNp+u893nCvO7Z7eh
ouqDNny/vgvmQwPHwbiAW5oKzGTzjkYYaUVtuSfFekmbHw6HcWf5uCCvLDCy9r6AvKspUI7vLOl1
9D7+xfA2VXCZFBkRxKnZlFFVNBM71TrxPWT7NDAv8g7VN1Vf/adTrIYHFT21YO3fYsooc/kQBniG
5pj0yKyvttXFqqibMGpaQw4PvvNSd5/04krEV2m8Ovo+QTZaA4GpnF0rIjf1YL8fY73dGNz9NOsi
QnulIGq319dn5NZDTdJmjw/StjgUc4xuG2XLwZREa199T+M9dnZycWMjzn5/XG4cGoQqTegva5CL
SQi82IIfkfAB4lVg3ffOHaB7NxQrlz794G2rYJ2irwWuJrx1ws0dN5djT+6t1itjwpXSOrkJvZgH
PV2V3QYV4mBTyPeZ/1BDIzA2SPL4uyTfEZ0W9clUd9cnfKZRSk+SAgCi2Q44ia8M5WIGlKDHG6VX
pXu3fFSUcWXpf5FghQBEozUVkgD7Stv9pCU5In0pq7SG76iYWNXbqshvfPy5Y/HyUSYTMqR9Ykow
TE8R/BFU6ORHGEwBuQnCM/bzjfeeOxQvBxNf5+K9O2tUEj2KYA+XKH1FQMbo31D+MD0TE/dt6fys
rY0QZCxHjODMZnWzGjL7/TmTcVX+ck+ZrPW6Nxy3DLvwQDyKKzShKEG4mR7bW0nI7F1Kzx17eJ2i
uu1Msky7b62h873y5GWvsUQN2ROx4tpoPhqXjqncLwk0ku7G6Ta7lykpOQqwDhOu/+8zHHZ5VgW+
ap7KYkUkiC5v7fy03R19Wr5o5fy88UXnIgaMNnU6yYqh/XF9Y0yvkhpQ+suUs/+1foMOeQZpy+Hh
GvA630kSbow5u4ouxpwsWTXq2qRPAVDZPqpP3UtufzjlmRZ1IH1wepbKcfC3LVtb64+yceNin418
6dZYlqJpJvHEJBFyFS3yTH90TgalKwMBhyxAtHRcl9J9HnxntnPlXcMd2x4hPlp/V1l3LzX/atr/
eYgpokNPi7oM0gpZFm2jVwebtIcuDFBkdLYbKAYjXpl316d99qC4GHKyc9SykBw/YEjNBfZaEqCM
e6XZ6KGNCfk7Ic314WarNMIfCrKSsKxzJrGypum1PnaJfxhoIalnlY6Ev++QPAcmgW3uQk7PtvXm
dOfbW3d2gTk4emGpA3bkq858cUw5QaamchObJ1g6XIjU47TwG8Xr2lxp+j0m6Zho5EgcQBowltdf
e+58Ii6yDYwO8CCyJ/vXbVXJzPPmK0CwrHM7xsuiPMLEK4ZbhdLZbIRLmLek7UJ3bPJFW1ePrUAG
IxMpu3RA60h9CWi2qyP2g7ReHOtJBidajRnQEBJv773Kx5WcencqJhZDUAAb81YiZY+Gv3T1nbDt
+lzMrbjL5xOf6eIz9JIUG1GSuqe6v685qwmKiRE5yTpz61Ezuz6aODUmKaVQRaH3gyY3cJLJzPPf
ctduouxgFq9DtmTy6bPLt5rcs6NouDWxulBl/pJYuHinJKl8yfShfFInzqUEy/G9BJohHW5kyDNz
R1v5n3HEPXExjm5XfWpoYSYKqkg/q/2ZZAeS6mDt1b+uT5z4UX9MHNuRSN6iczxtcI1y2Uq1jzGE
p+6k5klG5Cte5965q85O8BGON95sZofwZniHkT9QMJ5W3cKm9JpGicKDVK2bYJ+2r7ly7Oyz0d0Y
aO4GZ2tolg5oDqeyKVCqiJO8ongXCetHX370g59thtRFtiZeCHp91zWvN8LTGdgaygg04SnSAh3V
jclnq40mHay2BqiTvXaddsiV11R6UzVELivYG30RLaTcv7PK4K7r0X1ElUQt+vcxRyywc1aitwGy
b/S0V4fg/SZ4bW71XjyeOTmTJa13htCpaWvrKMC68TLKcwLnH53rbIC4bD2Wsy6FIK7QfCpHkOyv
XAxyHG9MG0netL4RvCpiwOnaw/sKbRbcHh3+8fsyj5qokCN29clCXqmHL0IwyUVMuS2JkaJBF8Hc
Zihh3OK0zy3Cy3H138f1uoGATwKrolOTFWPm655QnYiHo/p/vr0uhzJ+H8rMZLPJGzs8YCi7IDfb
RdKHi+oZq95dRpSFrg83d+8izkFk4yhIy7D6fx9PCUpTyfQGSWmQf96L7AzLxHNXFvyp5ij6E2gh
eTKEAESce+/zxugz8aSwc8AmBVAM4MTJKVziB97Xox8c6IBJ7b4oX+TwlXBSST9ruKZeuby9z2cX
0cWYk1VtV47bpRQlDhKugnxMtX7DvrPkws2AllUl8jCfdOtr+8aXNcSn+2P1Xgw8uYAzHUlExYii
Q2/+VQ3YM7lHTjRJpTKoveQoj7Dvu/AjsR5sFKGkdKfFzsJrIFnmLTyWcpEY3yv5R22k6yF9LyIk
i4d4GThIjJvovJi4k6ko1yqIAUshfQUcEZLh1EG2bRNrqQOR82j/5M4edPCipXEv2ACNBxjRPJYZ
IJAlL2/4UNfQ6AZqnX3X8g9mIs1hSxvVzhsgZZnqMqJJeGMdfPWirs3NZNnj9uSFctoHQNTRJ08Q
4IFia49H2AULzmPTgkZoDIdOy9YRaqIkGiFgSyWMlxaCViqyPagdNHCdq61a00mgI8AlESfqmgK8
KUN4YnpIWhzppQF+7+E86cYhTc6zz8kR5J9FZ6271D16cNosDBSYEyN5VxtETGyYhwg914jDMzSa
ajvkOuI7Wh9a4O6DcrhXJCY01jTwDmgJWC8KZS2+qWhR+M055qjGCzlw6QD6ABFQhkbyNq7XdYsl
Xp5+oVZlJd4l3nubgJyC45pS9UuilSztvQCtZORHobg9UC/AAh6kXBOr6xqpMJQF5WwbB/pW4sci
PDH6J7NNdio4WLdCOqk/J56BEgporGrLNl/ktbNq8S4d+w+TfQ8t4nGIkLbPUHXPnDWP0FE9tJix
fHzT6FgScpvDX3lo/21Ru6Zb0hTnIWj3dGzFv0naS8XUDll/cnMnXCj5xjSKTaDCfTbgRgPClqK9
VcB8ZUFZLEL6vP74onjeITazrWm/OWjJSkieNTCJsySDG+GvKEo+BihPyVQ4DXMN0Hx7fcl9KWX9
seJM2QBQLFN+mV5uaavpTWPq8UHLz4r36uNMJXevLe0oHS9YDqaV6g3YGK4rmf1mQsvSQYjw/Ly1
a0MtZQmqn3imWgm0V/Otamnph2ulfovLDzZSWe0zHCiZkputyDkUF9YWuIAKeVXsZCZxQ0oo6Wee
4x8k+2gORzd7LZNla9+F6RKkqRYue6i81Q/f31g61MviyEdM9Fup8ezhDe5IB+sE2HjqvOxmXeG2
uJ8dalQZvdf/K3LC8gdZD/dmpN87Bv8i+oT+I4zncBun/fX7dZXhSpR1ru5987XHlgCgo9beNNCB
di77UVIR6rqVCc9HHTRJqGESiWpTpFomS6rdjRQ9XOWsZPldK/2UciyHW6Tz1fOTHePBqSWbjq7J
9TU6G3bYWOfi7adof1ROY5o2RtvbfObuSfWRWdVe4vKpTvZWlt0IrYz5sXRKtLYAZZiTy0mKYnn0
JIvsEDWaLPoolKNNXVg1pUdDefUbeDbDi+YDpAOCQhJomB9DSopGKaaDlojwcP1mB/j4Qu1Mo6Ul
XJi8d7f8NINmE7co1dYwGIlqtaBFLhNO+vAi4Z6jRyBKNeMY+NV5hGFrs3Ikusaih5957aa1UVNv
nU0V/tW46p1fYCETYvc5hAuzDN6TPFnmgbKkb6a7b5IlVHSydV9pT1p7dMFoX/8iVATmLnGWH1bj
Ik+Yknpqdcy1NKypKIawTFEqqhG6GH52fbAs/E+5f+9RF3V33OrryqfJr39WjrYmLcsjeQlGbi3S
fO5cnztYXMcCDZJ41c5PuLykjyxS9lJkbS1/vPN86bWhNhzhnFrwLdIo3ukFjAYV1E5pBPuuie9K
O7ofVEig8XaQDGlZpcouNv17q/b/LrJo2cXZCljDohrwLdA7PI1cgVbqOntlEjmEXENNItOKQdAk
adcxX19oLTkgzr0ew7cOAztlo7ottBGsxBP8ReT3Jtd+xYqDAfae09xD8yvAwVNNz7H604/Qw+PC
Gl39zhrvzWWr8AuUE9SQzH7Tjli6gnqCCxfJ5nPfs4k0EMiAokY85YfiZWjytWkZ264al7F17BEi
Jg8zsJIyOxAFdQ8H48ExXzx9X5vHuka4AbOE4NO00o+iB8ZkvxpcdHJbb3wwYXYqryS3PRaeu7PQ
8zHrTbVgaVrjD+cB5bnaOXoAnQsIxIW90KIDf3mmsXBVf5ll71Q5e7BWiY0PhpA/6IXABcQiPp8J
5FRC4TOOPjyLskh5dmEeg3zU+T5D9ZFq6NCOYH5i/l8ZxicXRSih9vnc/cRcEahDtxtcaYWCo0C+
A9QMzA+JUKMZx1UMWMyzXnvPWXEHweDwxg8Rr/HnS8RB6oFs+1VTXlXv4Ph3Y4E4PbpUPqqt8t96
jLQO1Vn9005+qA6ExPgl50GlqFyL/9lQj2ak3iEjRTVsXRgfKbevg+iTj/nqSF8uXVspMhaZtRGA
ML06heF7q/GF0NZSrNcCOWYxtYRWpdmvWumsW/kOzMTYtFtV/qXJb2INZc2WID7gRRT5s5eqbQKc
2MNAUsNG95tX60tLghXlHMecUArjL694wOONVu2DVqMqYcIeN5sfZsmgEgBxML2m/qIMKM1Qicy1
cBexnwLWmxYczXbr5dAuRYwyOPcxMXz3WdUIQIx4l/B+OvFbq35XURlRy72YsC5FN0FdmRaSvM3B
1tC9FZMDJEfWPxqOK5fgs9Ie8gybIvjBFiF7etDoirMyAJaO1gOAksz+5ZfQ5KWPUf8gyPJVbA/Q
+GabIpFtb0yl+MjjdpM0p0zrF4V5o24xB4PVqB1CM6TDiMjiJBgwskZPNQtJUKWRGixw+n3rcUD7
RbTzMU4xvAeNxcoi8q18bw4ocrDPLF1eE+afYtqgod0vq1xaayhg1WG29TTvDoDeKjPNb4N1rrjn
rp+ic33Ri0dWvw7Zy3LVEAaDagWpSPvIwELPXnbpoxA/G8h66Y8qTn7vdxtLXWsybfON7eEYZnkb
sQYwlVuOUGfS7nzjsebuQBW+lEz/HqLItCZY9oqEOWjwH1SniXVUt/TMB+K9DGNOxLzuNfWY+Min
sLEldAWqJ6DXDTuUZQmG4frTzJX0iO3IygWGAQfl3yMdr9CGoip8BKnTVwUNZ3Kv5iipwMmUowap
6/pos6+uEE5C44aNM4VLjIOkD6piBgcyHgvFtGgNiFZ3sHK88VqzNS9R7IKMA/kEMvfv72U6uRX2
ehMdhirn6PgZjC85Qb/InAqjWKgg9hXbX/ax/kwSSjNqSXDdcQQL3b2q9gkm5KWZdQspsNYj5Yrr
EzGHNfoqxv3X803mXRmVoK0znk/x32WkSbic+gaF/fgjDsxz6UdPCbQvM0UurPns0+TQGtjB1Bzl
8UZRnktr2HNGE8Fuisy7EzWGwrE3xAzfBy6f3L0rUP3z2mQ79B8ZbfCBC1qEVzcbZ7MLCESKsAM0
ZHUKBHd1PxkLrwyxxnwlhSbnNPA59U8Kyjq3vupsjKzCHSM+xh7anLZvyqQxfMWhucBxjnlsD1KR
8HFB/kkhGm3CgTOnL1769P3655qt2gIr0C0Q76KvMflcljr4Mm5/LFyodaXIeN3loL4GnrH1iZu6
DHWn7pwFyr/ZMBfjTkqRo5LHfQMK72DCZSdYhlDvhdaaIPkm/G2uDKsKNrdNuR0aweSAzzy51OOR
D9nJ1GUeY1B+art19BvV6Nkj4J9hpqlVHow9ASNUZZqMgddsbLpe0RFQD7rXd9e/mnjiae6topOg
s2LIbpzJ5EmFqtSKFVJPBbDpvsA3AhpKvcr9ihhuHqWGOFOujTcpcgKdD017GIJD7q/N/kjJZqWg
gaC9S9pBR3Y2qzZtjpJVHN+3kQNK2lz6ibOgW7aRAec0EQopERqGfnNoGjymwOoLdGuHfN9XMEa5
DuIiyhRL9YdDoS7uzmV4DyMA6GecIbwmtDvVTyN5zBwMEE08Qt2V3nrLjssjlBCGSV8N6lC9+/dQ
Pwz1qZFkypPOSpZv7JfZj3wx85M6W4qkN222MTwUydp3gd56AhYXOcmqSm7VB2YPIMO0hOctZc8v
zNzFLT8aZls6dRse9HCfG5T10m6BFMO+SqR7SX1RumRcF1G8dgA9EUuleooSUYoKdXcS757pyDu2
SE3dZE6Jl/xjOeAMikstpQuW/O9XUJ3kipNGVJ2/upndu9Pc+7gzxOmxI0pVfUvcsSi/Domx8hAG
G7YJN/7NZTl/FZqimkEvDZscsfEvJqhx5XrMW9ApbGwOTUqFORFiaFlbV91azrPVpRuHUG7QXpX6
4MFqSc4kuhmVDuBq1Ddl76dsNTdONlvshj+n55/HEt/14rG8QU37KFaLEzJ9a5Tw8G/aDfJd+mz8
qP21hSiav1K8LSmdhHj2e/We7gII3xnp/cpPN3Fx5yTPQ3Hfq0s8JgY0lkAQtMsSemVzwLvAWXdP
6AY9+FsTi+5jfVbMhR4gdIQEJhrrPfJO0llbg9fd4QSwtD7z1/DRXgTP5pPxNvwySKGXXM/bYSMM
SVDyojN2Mpb+ffeUnoun5mlEGAT9IXxmUjQL0+0tKi8Ms7kpsmRD1RUY9lBZfp8iXAJ62sdwDjTl
l5QTvcb9orKewxQfCnhXWqws4F5iT/NkYkJVYETGI5mY4SXPJgneYJ1882CVzo9RJ4mT13X3Q9Sh
mzq+c6rku62+FSpuqULujthIqN3SBxHtvj7b8sPXrkVpFXoBWYcaAfqWYjIfeR3qL4K9M9r9ChaR
GgVA+z4ycuJs4F8Re+wI7xV96eHrDS5WZK0ulfLM1H8kef9YDgBXB+yTRF4FG4j4q+v3MSlgXrl3
SXkusdchB4WSt0n9T5YiNCul2IpSgEiGYYoDtNzEVr3yOfFgaGokQxaxGj/Gl9/I/DakVjHQ+MIv
0OjLFILoI+ycRZhCnjeRR6tReUG5tUXnNTTWkrEbJH9j1A9NuALBnfHendKvYafSLOHkGuxgb2PG
iQtHhknZf3IdQleK1yTTZrW2vGOIBK/tvbFfirJckjbEZWMtocEgjJIEry48UVkOP9GSTjUs9Aix
RZUpp5bkeS8EDz6vRq5UBe+q9yJ6J4H67lvp0qrROOAyDqpt0+pvXUOBh3Milx69BAOqpsEowkGl
Ody0RbsKxnFrZU8SUjhF04uUwaMuMHjYKlDS0asXjYvQOFr8YlT1Tau8je3RVP8e0vs4Rqie7FPp
cFIaPq7fxfMR1MVanlzG6iihnKRzJcCPAnchYDcQCGjCgUQhfyf6FtzaG4PO3g2IeAhtHBun5MkZ
k2uqNrRJQls/gRgEx4IYG+DCf/IOn/JNhVEKMrYkX0n6Nha/RqJnvoV99PqvbOD68xjiJf848/55
ni/9gIszT7LCoY0Gsq1G3tN/IGbMVnH+rWXLdR1C98F3CeINmkUYXjxayFZQi5WHvYj9YxTaavje
1k9uwaU2KrvAQRU1vg9kbW3jupWWsEcoGeGshwVcTstukFZxh56/d7KGn5VDhw+pN8+/l8NmEZnd
JqDwACNMr4clXo8Qn9mMYtEYnrqS/JPu42DJSdxvk6QTUIH/D0DJXHGfaJOQk0o7FIFJmtZUSaqX
CtDlyKS/1gWbUH8NlQczoemkRS+21W6zGiZ/6y4L9HBD6m69vsCxaAWOFfV23/CWZn60OrZ7ujGG
ZsPvO7AQfYRxue7yj84k7EPbj7qXqNfpVG+IEhbh+GKbLxw2noY5V4EJ55ivdT1Yqq27MTrnpcE/
STTYum9Bcx9Cw9lKB/NbOu7sGFLQAn2lXSIOKW1bj5T+IPQRRUDSQu+8RjpSxe/htcWDG1nln0pt
Q//DXEb07iKoXPlZd5q3ytl5LnqEcvMipY9SIN1rTvdNV6pdP+Zv15febEQGRc+kpoz1jD5JYPJQ
UaSsiv1DoJ7Lol1EQw21Kl9U5rp3766PNRt3X4w12eqDl8rJOAoGDUoMI07kptDXF50TEaGStnLk
XB9xFl+ggt6RIXsAgZrid3yjLUvPK+xTippmYv0At1m0P1UO8PJzUA/0a/vqzUceIjr/m5FBNdAm
429S4N/v6EAZ6yKXWvukYGErrVvvHjhFgKFnvbUosmNJUKxhK2GAcn3gGTk4ikeOTmbkQDhVp3jC
2Ohq2fYdVC+znJuPtrxd0D3Bg9jydpED5Fz7MKyjqqks/JcwylZ1kt21yZMS/HIN1KoNyNrbIjC4
+O1VWxlUQJJ/gbcUtmDoEaLfZRB+/j47nVINRRZW9ompgSOuUvksuKsxEkBCzT91Jfn6WzJCVe2e
r8/P3CIEaGVT05Ips31xqy+OWj9p5LBqWYSl/ZKITg9FfFokHAVgDcBaCSGB6yPqc4fZ5ZBiD14M
afeJ3yUBFHz4Y1KCttBDnn4D+Bcp29oNFrr9pNjvWvaMPBfQXgf1zHWWv3vOQatPvbFvs4euezLM
58x6VZE2s75X+OR1T5GHzjwuZRlai8qDgRApEcvwLcJTV34arDep/nZzWX+VbaY3Fb1A6qfMIKfG
ZA8rmp6HoVPRgFIofOvVLgBBUIFqT065iQmu6yyHFjWTZA9vXEsRe8/w4M23Te5sBAsdOm7sHcYK
09S0vG9RLKRmMcZQH6irtl7ylaw2OlvFwAQdYmfCtulN/EnsHAGmk9Rrd6Hm7v3g79bpb3ypObKI
BiQOphCunQrr4/cvxaFkd0Wm0/JEkYutoDyowbL9lkATW3oIdhvrihsRvzTr8foauTnyJBnLwlJO
0A8MD4A/OB55abjaWfnpVm8D6LdoX3Vw1V888G43QV//j8G/IMCaIFBPPipqAq4VK2koODmZAhn1
4J2ho1rFvbsZ5aNOneFDodypdrcmfK40AgRLgI+/Rp68ttVrGDSUGEQ4NvadPXIGGo4A8hH6AHIq
TfNquG9AoTI5ujXyXAh4OfJkU44qsaFchZLgLtTqQTXv2XuyHiEspxygCA3RfUMgmnkwfpXvHZiV
ANSfY1crNenWnfF+E4E8ezIpQJgoWejWH1qmSoSEgNmO9P/wgqIhIUQrNK1cch5Swmwl0fxytzfW
3VwqqV0MOvkAOmWQ3q0h1VLnt9UtPjkqcXD2XtHqEP3H6iT8YeKTjstge5R2ovVh59LmxmPMvrtO
NM5lIGD/k68R917c8hTBt0gUa7BiSH5V2YcQKsMgR5JUrC3jU+zh2iD/EM8Ep0qtjj0YD7uzd1U5
UkBSlm1m3HiwOdg6hcJ/HmySKURd59eN5sWHPCNFoGNe6d4yVFL2yTkAjuP04UZGwDcDnQ6oibCP
2s6rR23LGH66RH6O0S9VK1mRR2jVS0ZD9sbUzZWTUNsEwY8cj8Dz/n5mRY2PdpsMOhThNL8p90FU
0os0kVWtFoIZD+4JFM8BP6POfTGKZFcOQPEIuGRYvdefRXylPy4HQyXuQOkMhs4kalfLoR2rQQ8P
WXZCOcR1P1tlC0wVJY/rA80W/IVD4n+NNDmoi84ZEilOBYpSnJUkbjbNXIM+MKclVYoIXENqeKcy
frw+8myqZhJbgcZBPEr+A7GaqVUTGBkqx7n5ZGfRvnaPagIXZm+uOtLyojv20btLv9tpvrfdVmm3
BVplDWIU6Xug9isX6QQBbrRWSnA2TNKO8c3V+5Uo6Yb1QPWmXacurHIKH5mNrBcERTeBGsHV6iDa
EOT4+A1nK/3ZFhrIhb0QyKLqCxbMj8Zdlz4oeGSy8gh1oPgpKGiWd/TVJH6Wnt7auV/SGtNvDn4X
TVcZJK81BeSnWebXhkeZFar5VqocUA+IbdfPfoIQpnzMO8IrfdFTyMGsqEGRxsGgoMJmOegWTo5U
PLa1mYuVGEyirr53enmTxHumUC70pdN9BlmxzhBNoYckwD8pJRiAhgO8r5rcypIcZKbcJcKBa714
TZp4SQmdXEJf9t2HRW5bRdk2bJDcV1HiwXw3crH/evOrHkenL+U/N6kX2uCtiqYTu3jJFq6SYF15
nyny+3qMzQueV4Re9m4cjaVp4uCYrtv+LzgqyGUU9osA79rIKVcvAiIhnjKiniRKVZTlrfGn6X6j
3LAlxCSv5PSKQmuh0Q3vwc0GdMR9f19x1FnUE8N8PPUadsNGynX4UvrZVjQfr6/huatPHBX0csQW
mhagI2Mw/Ugp6EcEjy4S9/k2Gb6kaFhCNyFzc/RTOnKmgWwq8eIfJEFLynPq8BQraUHEirIAL7Cq
PXFirtGl2jAlHI0B9UWCvF6Xl4CvgXlS9xF/2JHwirRer7+/MndOUTWVKS7AjTH1yaWnCD6w5cEJ
Rh0UOja08Dp5LpVHdBpM7VT9zOvHunhVilOP82h7cvWdlCIUeSM5nS3AC/A57UP4X4o6CbtashCE
XrTkwLPgytWu3dhGRYzmyF3TSKdU6Y/wwhad4Z/SrN10dKDVRl/7g3bwtBLb9xyDRhTGAnuZ6em9
dTNzmZ0nVQZ0CP7QtKf4+HQMvDpSoKY14Y7gAHVV2/lGnj70N4zCbg00uTiiRrMLowSbboDPouil
orGdeniGKUfsZm9kyOLrTk8syPD//VaTaR+1Oky5HJ0Twu2ucQK8CbBCrh+uL7K5iMai8yQjUQ0H
fypJlCblKDm1F3yT8h+i8BDRkEOF/FVKPpnBULpVR1Xn3ooYWvAYkHv7AhxfJJmZUkvBmBAGoPY7
6hhq1PvQOnY6mj3UWIB22yvGTXDEvgVcmft4Gum0AkgUvZGpciuxhqkPkkQx1TlSRzXjYm36IUD0
/7QPrk/rbEVH7Apa7gwFOuX3cKfso0hzbQOGCvEYFWlQBRypouAfWmeuUqd6+4rLgGnIkMv/l6OL
r3Axy0Ynp1Yyul/ig7RJ9ODDAS6pgG6CiAYuzeDlCUwBYMfS9vrY89P8z4tPlm1Iqc5324yDyN6q
wZm3JYRQ5ZMKqvD6SLMA78s5nkRXZRxVJlptlKPbfAVU0qiBzxd7cUVXzRu0Kyj8O1aTlRd3IkvJ
krOkh2uPpkjKvN94mtkA9+KLi/9+MedF6/iGTi3tVGUYD9V/WUlLu4maFnmC0Zv3ffXURwjHKYju
QFUTpguGwJ0DN9PjGw8zd3Zczszk5jBUF6haTM8UeE7mpujj1fcAT9FTuP7Sc6eHkAymCIFoBdTD
3985szrD6nMaFDQEQnejoBnfiL61fiS49QZz04zN5vqQs52YyzEna7vIFMAshihB4CYfbPLOoDbF
DlPUFwCguhztAzN5DsNf18edi0Z0AfpGPF9DU2pSKC2KUfZKXCIF8dHL302jexRsMwW4L2X3zvo3
QBMEn9lIvCyKcZPFTXs5qQLYqkK4lGKHHJ0EOFE9EkZff7E58j6oIOpktowUKzfB7x8xUMpcjSXF
PVXlpuwpYSXf1eBXQFakjVSRdhHoz0KUOmpvX+qnvnPW159g7si4eICvL36xc8pCdyPfI/RCILXS
iJ+PXbgWvJib72qKWZteqpdDTU6npLOdUO4DGjZogy+e3CBct85Ho6BBXHX3Q/coDoYoze6II+rO
hFVVLGg1F3SRjdag51jfOe0vhSc034IST8xKQjLXWQFEXOkOUs29tqiCaNVrjwbKnhHdCVJbaoaA
e9shvOtrQlh0baTswSctV3rkejP5CJLlccx+BWO+cMxzpZBzRDga6e8FmDd5MCAjBYT06a70800c
O0st/1XDXvNpKjUvinwXQejkmt9rRgxRAGG3Xv3qhF//UH84ccskzIahqgBfUdWFdPH7UslLfkup
u+jQZIgQgR7wngKTZEPJF35cvdQFCn1tdGod4+/RkQ+9rt63WrfxzWBVOt4ySKx1Rc+aLChA3cQ1
62Nj45FQdUu6nAj5UOQvk5VIVMYMig5aL8NbNn7X/Z9I2oENwLw9+pnBrmu9ZulGGDIldGXadt0G
Ii3zFnEAPihqdpLuAwxAEk+OttUtt4i5U4+qmwmxBIYNbjG/z0JbjUZtZSjLAWKgMUBi78C3SHax
+oyFzs2C29zJcznc5DBPG85Y9DipZUOPb/cxGFDoEfSdKwQCKbZe/8az5+vlcGK3XuxGSZYrpxyH
8DD6jw5rHonV3j6bybtsAuhVoSuFrz0Q9uvDzjLNLoednEKtX/f5UCjE1s6LRfKKmmGq4HAZ1/fE
EKobPFSKucyj7x49ysaXzwhGrPLiyYYWgdSiV7yRuApfBJGTfrVKjTdof5sIo2e4N2VkrSDvEp6s
1RZdHSddXX+BWbi2KWryOByhYTBVqZBqksquTofn+83q2+5DfVjEi8X69LQKl7+qG2f2/JL4Z6zJ
5dD0gS1LGidmWwjIKrDnAVoGlEg0ExTm5/qrzZ3PJkmo8LABkvx1gVysCLTQm8Zw7QhNjD11IlCI
VK8ouN8UgphNNS9Hmiz1yFf8KBEGBPfHaAHvYFEsntePb8KGAPfJR2zcnq6/2mwMKUrZmHNw26J8
9vtqbxNEOluvi4XBAvrAAuYCS0+wRKiD9UHJIUwgk4uzSHBdwLqImp0lCaOO4tbWE683vZ0uH2ZS
I82bFNvKgQZHkb9CGTNgW5oI35mbToZAuSi/IycQoKe5S5TiqyRDAH8zpvsisf3xFBpZErEOmodf
ZYmLzy25UHiogCNFluffHfnV/D+cnddu49q2bb+IAHN4Jalg2ZYluxxfiHKVizlnfv1p0xv3bJdK
sHDPxsIC9koUyckZxui9dXkXzFeW+a4PLDJoACr1sYuuG3y5MqYoSEceG+wZwmV/PeZPWd2t4lan
RkSHcCq8IgncRn8pmsNIEKX8UFQ7pbvP9dAtnEM1Bm5SXhf2PlWfmvShC57rlIxMIIt2s1kyLLVQ
bXBuBcq7av8Oxyc5oN8GC4uzFNGDSQHB/k/b3i8tlSjl2aD9w0oh2U958tDXd3WwAfvB77wILBaT
/HdP6WTg9LPUExEAy5emRDZfk1bkZMe4XEMtl5NNZaynYjM4Hsy0OL1r+rvh0kHr7BzA+RJ/AGQW
BJJ/j9wl1xNR3IbdGMlerB+ZBISag7IVUquLSLTznyY9N0ODSMn3cnK/cwHZwaqBoCHrCTEUFaus
ezV+pESNQeRmamXCNtjSCG9KZVIoUnHj4xaXD8IJJJxrQlqWdxdOOmeLZOaX33XyzTjzWM7doNn7
umJg3LX6Lp4xSe2UfBsV2yheyxnBEXRgcsnfTul1kr/32vbCLCK2jf8Mhv/+iNN3IbV63aqBngpE
iSRTEG/+CGtapZToeTsopcTGx6q1mYfJXWZSjJVMcynbfv8zznaBTEtoxmkKO9ZnjfPLl6tFVheO
ambvM/vdkvdxgUa3ByQp3Xfhfpw3zXBIxg9Tja9y46AbHqGakNiJo3UAnEfzNpaxk0JC4Bx34aed
2zLhIf/fss/JxlGXgqRYLFVglXZURLAz0TdmFUHrhEj3Iunn7OV0RQVTZQvp8MkOjVAgQoAQpN8I
3Sdc/eqpil4JOaVHmXQpbK4L6/HZcg/yr/93wVOt/mLZ4yhLUbAHPEadtimPMtNQgzXQoX3wNKF1
A9tn+PYlh/65tZk2Frl5WJLx256chkPVHuTEgp1ENyJC2Ju8W8WGZUEUl74fXWef6ZcrnTxTp1bm
oF2qYH+rmNvKuu/HrRKtndlNg0fmt+8vdrYc//W+TnYCVaouWmXI1V7O/gxpBWcFFzTWO2Ua/Ci0
gE4b62VJ3aZUtn3e+8Oiu1WEldMgVA89dZMRdpICAPr4/oedm3VBfqNd0tn926cWnqiRJT1WUMVX
5kp1boSGztFvI+eQW281gsTvr3ZW8mCZAiJIDpSwB/w9yQeJghSwjpp9n//ppGnVNLdWIOH/hmjy
YcaPUuUN0a1dE+BGqkF5YVifFWl9vfzJWaDL1clo5waSoZAgjRMaA9Kf29toxGseAzkPbp1eqE3s
rRr/KQ2D08+trRCo2L/1+eI3ybSlW6PqIlV0mY5SdrHUefaFfHlCJ+tSVs1KNqA3uRGablpgAgZv
0LChgN1N79D9yWIu6m0ey/6yz8ZHC4N1D4jwUfSWlUyYutXywlnAOLeRo8bMMVmzxJ9OprvaShpj
bgQKCc2mpP7uMv0Jj3TkoPA2VHdq84MWqqvFcLxKC9xCF6Gsw7rvCJUg7TMdf4qOIY3q7ZIhMWt2
gTZ7EtXNzHCrcW9ip4/K/TD9mgGnmJXbSx9TypY0hp5pwECGvJGjuzY5bJdZ5o8aqaEx0T+sxHXv
sGVSgW0W6yYNVjXZcKK9K+BdqHbKeHDVvFl16AGrdp3pAdrmYj3ai4tN5/vRff7V/fcpiVX1y3LV
JE5oc9RLb+wmc0eYs4aEkk/ftOzs7Jxc7EstgLObBbCjGpBdQZo9XRdKp8CpkGGpwkok+C4FIJdy
paidK4cfgPUxV9KI0Dc0UYfkA4c2SjsxTjBKf3/rF3/JyYfdFJkh13Uu7S1jBo2g+3L44kwqmYl3
WfIiEnrB+iXBA25B36gcvE9vgJ9tNlbQS6rHC7/mXFns63M5+c57o4K6BKAMaOauTalhKLcD9Djj
bZB3QtQlP0kKrki3r0SIUXhxbTlbdBCBOODKiCYFN/P3UMAVmZTzLJhl6TrWXtkfLFSshy3pmrb+
mxp+WZgXtiRn51bkXFhMHJne5ulHamTNmAWdQTJSuDLnt0zaEf7IMRDEFg2Tov0zHmjy9tnoX4z9
PTfyv1765Hbzvm2CWoLWypeOtReyRxqTrFZusEWiHvz+7Z7bIny92EmxILICMzOmHrS4GQt9Ulje
MLBo/1yOQPj8gE43wl+vdTKsJac0GqJl6aI3GWGxpY83pSJcOELJGhz0BGG+Z9n9SkiN0qTdhYSN
+tDMqG07w8/BWDtG4FFehw/SAdpg5fPmoPNkCX9lmnoa36LAeTlE4s3LM9M9wUk8vdps3IMgEeVA
PSKIDII8UTq3iDZtTu1OpO3wjQnpiqgQKSiK6mg8tlm/giSxQ0dsYHbsoDGEWHHy4Ql/bq8dU8w+
ln6nxvGP2f5UfutgFDKtdVFirRSYLFlMRZIs72E7OBk66V3WvdXj4NOj9ruqu7Op1Q0JVRO7XieG
uimCp1l2Hiyquk50SDxHuoSqOz+yKM9qVKBQTZycCkdTiQ2rpyMjaBLaHwMjAf4Fn4IhcVYvFwvq
6rmVzkY4TtAZXy97hb8/3KUjiLNohEI6BdEifZiE+Ebv4kmnlGTLSHPtEAgNcoVkNRtYwFdxA43i
TicZ0RebgmVTEfQ9Xg1d7tnVc2i89cOHfCmL6vzH/uV3nmwT4sgYR0XP7b2mRa4e2ofZMG61VvJ4
m6SB1HPsVrlzlU02UVEPU1n4JYvlhQ9RPIx/vg7svCgZBUDhdPOo0/CWpoDIWaEF+gTr0eQId0iA
OAppaGsEECSDY0DHAIEBz6Xfx1LrQ+TOl5a6+PCpRTGAggxYBKb+SRz3yfKJ8ZEgN6KxUOmyH1av
EbDJvs69Jmm2QsrDlsxWDzJQIT9viegNAdSFmm9x9xGL/2h9JOZeqm5CvptwICdlhCaLB4WQGtwO
QfE2Q7vlpCYwX+JzAdLC6mwSKVhZy5XQTAExmtv3VtNdLfxJZZCcl6T7DV4kkOOHLNmncr2qIH90
CERjXCyxdfz+6Z5dUmFAgWYgwkrEWP09FGOTqL9eoumZa+ZNqh/x+dGrU+FcNtKPCS9xkf0U6p1Y
4GuQSOLTKxCbqWhXmSdyPtULP+jciQkqlUPEmwkW6zR6z5k6e4mnrLzRpPwQMMVJYl+WIp3ijC1O
DlIJM9iCg6ACxCvhNiPQa1eNU3m1TN9Je1ycHfAyO0wvCFnO9vy+/rSTNUGyYy1kUrL3slJygPkl
ZztV2WbjwQzu8+HIsAApnGVXTrZP0/v0YtVGTEP/fAlfHs3JOjGm0qB0MgtgLc8+ijhZ+qOyF2cA
YzyhrxoR1QbX8sILEdvu06s6sF8wjcBH/Qf2INd5UOeLgVNNPQqFHYMkn3dET2qyYLMjPC2aD+zD
31/23Pr79aonU083aXZbGmp0M3WbKLlvzFuGwpi/ZZeqEOfmYrJzSS9XVFS2p5Ya0GSNDHpeuub2
uC8ENb1zhVvy+9s5K2p1MGIhkzMY2qdEuxgjcKbg2tn78Oav9OGtyWqPsAxmBCiYliBYVMPrhSPV
uXXty0U/zStfzgpxqrT6MgMBFsL/9CfVo2DwkuoPH7F56dh76Vonu7M+LoI+74ZmT8BzQVTqFJDu
R9r0Bmcrcv8Lj/PcLPH1zk4+RWuebHNSnWCPN4XqUVK9LsERiZ9SviXxqxD2N93iOiSqRyotUPzh
ZFPa9U7siNMg9CObcgeZBt//rLOD1kJ6yTbCMuVTgluZRurkZGawL5dbAJC/2YsTBJOG0cfFWs+l
S53M2+aYpVpWOvFNm2NE3ouJkXcLq1nBmv39XZ39QsBWUza3cXVpJ9NOnTdalepKtS/HxzT9kzT4
ucrjRRbJmVfKIg/UwaQip1N//HslMiFBT4442FKUgx3RYEplEWZaU6JdxZb2MpnozI2J3HWkDeAu
ubOTQdQ7wGsJWa/29Gjn8NglxwbL0iXW9Zk3BfobSTlFDRMo0cmHUYIY1BfkDWL+DNon/OqCXqYI
0/j370k5sz6wZmJ5JrQDRcop14keoEI1u8r2ExDA6o4QrKC/1Zr11NwsP21rLfYpFy6p/rs4/HXJ
k5sbE7VbFnXK94P9aBqvc5U/mPmEbPuYSYcopgNOjrISetRBrzKtvnT5c2OGPoYqeBsWjGnx979M
cA2zG/pMWp8vhX91X7jPd7F7+Ng8S1e9txvd49OF2z33hElZp09ABDOnhZOvbgxTyW6UtN4X+KfV
2vKcZPbKrna5W076Ovk/PXYWOo7fX/hzKJ4swoS/0EcyeLHE8p0M1SgqtbLUg2ofAWCoiZSj7X/t
pFQ25mi+KmrU1ONeads/dbjc2hqG/vJN7G8TOVgFYcmn2/uTlW+kBprEr9S6IgzxMGrJKhqX26Iy
/WJu1klgIFdaVnZCCJ9SeG0u2GNBba8AStnl7MWYyKsWQz37VfxiQgXPT8lEFONCYLYhO6s6Xrbf
3zuL8JlBJpZM8bFyZDq1sI1qMhVyppb7TEp9p11Vqqs9oDZ6C/fOQ/xE1cftfHUzvkm/tBvYmWb2
YAZUwopoHUaGm+rjYYyjH5Z8CG7H4loLV3JJe8kTZUYEWkRmstF/a/8UgQvMAgsG1caBih41pg2z
6fhzGtyE4mHl1qR/oimSr8iP1FTOxF40wLhw4UnGrZvknp77i7NZVB88g6PCHvEaotadFTkQEF8q
dWUBpDFwCa9ALUvaVrnGFru3b5SQRnX2AJZQ8ho8C/UqP9pX2n37ElwV785t5+a33ft99Z4oXnob
mp7Ng3Bj7xmmnftq/pbvjFVwVX8Elcs/gZYqpZcM2GSXb9JNtTXkx/4V3TWDc4CXOOOnuCqMdqVp
4dUcyhtVH570UIOmyEEOLIE7HqxdII9uLSfb3sYUkfrtnG6s6rGERZJQecyOolUgAyEe0k2YYFhx
lypf9TCy+ujSd372uzN1Ygz4zNFMnnznVqA27VjC8C4CYkUgs7EZJNMM5wbFpgq0O63qy+6Gs1cl
4wv5MzCWf44isay0sqYF0R07DAQjxAHkuUQH8lc/XcMCHiLLWy76F84xclCMYGyHHc2qezra5TiM
dHsYwNDAqitgAuLkyPEGTZqxBQcriHaILQK+Pa1Fa7eAX0lgRkvXEcOrgaJKTQ42yydGtHNwNvaw
LR9U7LrCxAt19Xqa9asEoQ8nYsEvoA+3Not71ISAUdJVEFmujRSATyFK67WV/liA4sLpIM/RLTTs
MHO1IgYE0SEHEAijgrEJ/Hxs1lI6uL2N5ki90TkgqxQx2nItikkC+Cop40Z4p0QIgCjxJzTFKUYV
JAZa9H3LmX6qFqwEttauboPxaFc3kQ3qhiEZA0nVkULQI1ZhxYthAIZGGpdH9rXiP8b/Q/EkBMty
/K6DjC3Tjc7HK0KkhKyWGhjEEbGbiI8QVxCT54LCCjsK/2Wj/BT2ZIgBNAGnLCcN+1YoVoIGJUYE
WyP+qVU3cjStUdr4I0SYwKlIPv8POTDiXD9GtmdkkUc3DV+QSYUiQw2TgaxRpfpG+BxwfcpwFmG6
ak8Yu6jiC9sgjFtRQRelhqBY/LTdyBrFvr5bQ2mBmyXTik0c2EWm4UKdEayZDADYuwD2mCTKTph5
oc4g4CNaoJkSEkBNP+VpDtOVNa70zCB6fqtBVAUqLuLBKZS2VSWyfVexQ/yQ6tn3VSF9zuWihRBr
9T1hDAn3lMLeqVOkmi0gJEg/Iqj3wtR+5mxp8AkpFv0Mskr+EfwXVtFnwrBvKoLRkjKjoC51Q8EU
5b10cD+k8EMKLywp51aUv64rtjV/7RtkezYaqdxPab7tQvleUjtEB8YTy+ZYLjvQV76aJJQg34KU
MgNgpWHJgSncJv0xZpmzYxPOmzdOZMFOq7qcHkvV4XFr65HdjpUu3uIM3MXMwPzNuMKX6cPBXhst
24No8uy2wiU330nhtMrK7qYZk11dHc3IYrl+KoN6bSsfBHBtl+ppmIwXXT2YUx25Wiy/gYZ+SOJi
myfWi9hTkWDgA/xxg8l5/v79fB5+T7YdPCfTxPynUn+zTvbkzEBRE6vQ7diTWwn+OSGmZKzxnpzB
G9RqVeskoJbjUUvQ1zrdzTxjWALAHFypC+Wugeka/n/c2oKVCIiS+kzAx2sDgZ6NC51X8Wu++7Un
q0TYaS1pD2YCBwzl9YYKuYONkLZUSSsEs+T3D+fMvv7rszktGjdpUzRwZc19RHWsuqYH1VtbbF3Q
X76/0JlNLjsn1gShcgM5cnJbM2ImyptAPxr1JpX2sfKC24hGV1jdUQu+6DY69xQJNRX8f5Za3LB/
fxtJVMt5UJYlT3HHCRkZK3GwsLQog1/Mkf8HOQFVU8jlOPLpOt3FT2Tqlw/R7iKIQ+NQ3zjNSm3v
a/VHMz8X9OupKIfAgVaS9abj3AsfHCId86t22NrKNYA9Ms4fa2utR1tT94s/wbChLTzUHx3gs/He
iG/5ettxvygvcfBay++x88N2IHS56SWh5+nu9PQWTo5A6RhUehIayR1wy8j61Q0fRRWzjbog7vjU
in0d3afXOTkCBLWZVk6binBVtIGiIR48tt1jH7ZuPqOd28jKGqT+rF6js8xUT1cGqsqbDIQZuM2o
9DDKaqpfNI6bwBLDZqQj0MepmbCOmXS3SI1uwMlDG+v8sg2PToQxefCVjlJJ6us4BfNfYJON7Vit
Sw7kCNA7ZjWyXfK1Vl33zp/RmFybdkazm8Fc2+VD1kvuOMDDKZ9qKniE7Y1sFpYmvNE7Mojs3+PA
Yq9Si1cK4Fi930S73rjw5P6RxYgnh56AXRwMWeKATtotadSXYRECnDLZOnCDWbejwFcrR4w+bH7z
kEhjl77tKLHkhzIA+U2goDnr3qToeLH7c/p9ff4aVKL8DwY66qe/vy8z1Esb7nciKjcEtYbsnidq
Ui7hbRiqv586/ik7/udidJiIXnCACp5M4IsmyTkvgBzu6hjOK4JKI/M2x5tMsQj/voZ4Nz+KzdH3
1/1H+Hh63ZNJpAb3UaYNaIWQDUzU+NL0kLdrLfJpepjLcfww6CGAGwt2KCuW5EozrxdIqT/15Rrd
6sWUrX/aHJ+/B/URqQsyYj/95CPNi6XvFhX/Ezo6QRJDwDCa1077AuqfloewGLaYvU2SizLaRppX
DOVGdy17edNV68LTOT8gabiAGyG9F3/l30PAsGZgAHWb3kBqq2wSE3zTWEvGFjS9Jd9aj4FxSIh2
f9eOfe4Zy0abN3GzGYvt92/pc4k6nVI4VP/v7ziZUgDWF6akdWjUYa8JZITDRhK8zzinRDNK14sx
rfDVC1cRG7KAPXgh2AOcGxL156LFL4uLg3C2fMneWPpj+ZGFCluZ5Zq2Gts5lI1swLETzG27ZRnG
vokAXs1aQpl3ZtOujeUx4z9q4qgH8a937HHhGrAJVmEZoHIU22HrEROVgNrOcYNaiw10Iz+FRekj
ihRdKK6jpKQgcBpoE1+OozUG8Ne52aS6/WQmz9pySKxo1WSEHlRHEWU1y4fV1hjAyjlwQZO92PYi
RBMowrgLGKqfm+XvHzWGhpPNyecI1DjSAVMgivTUSWuEWaTUfQYzO1iptre80BWf6N4Slrwid8AM
vZI/7jnW5Xsl90LYRLnnLGtD4wjnScEdRRa2kzEMwHvrwdzHd3V6l4x063dF6Zl7ohmPfXrV/egO
zQ+UdfkdWMfqTe7c6FFDdnfvGOjx3TD1kuTa0Q4Nwk52cqFHjNL81N7DeDpUqjeWXvOgKd6MZM6H
tfERvhXv+gEAuZteh+/Kbw3LEQKpzm2f44dgH/r4tfr5aVDX8VMre6zaBVqyB+e90FaJuVFu9Mf+
0SZVMF11No08GmQ/wJOlb+G9chf8cWw3KL2SqlR6sGAnb1viEf1lrfiNbz5KvimvhpGkek+217n6
GP1YDsG9fVwOyqt0MJRrrfNnxZukLcuavh+PLxY6NaAhe1LQuBcz2QSHSYfn5xd3ub3qyZx5VgJ/
Ue/MQ/RgixGzz28Lcxc9GPvM8fXXUl0vMDph++21e4ak9JTe1o9Jue2iV/210zdW6KIzM7SrgEf4
OhJSeBzu7QeCDC3Csp7m7L57T4g6+73c54f8R0sAdeQN+wadknXj/AiWd+nWEavvpgdIC5j0Wb7L
Szcy1qGzqX5CBWSjfZ886POGbOc02kn6XRKvx9EbD/mjcV0/DgfZXLfturY9fR/ejfOVdJe9asm6
f1xaDxqXnuyTZzNYtwykZT3HfnhY9o6xU+7rDtHUjj18H+7iY2Yfnf1MNskxuGt+1pp7SAhbuZML
T7od+5V8F/4Q4MmjdEy21S47onKyrqaDrm/ihzRm19C+T57BON5YG/WXdUsTlr8M1yF5rp6X6+Sh
qHfhCoNbuJIQNgpv/AbDUeL3FL0qbKjraaSRqOD4u47tlWyDY9zLr8s++DHMfJtUz56J49Eqb7rP
yp1ZMHg95Vi1B4u9IrebRMgkXOzDj9J9+WjwBHo/Hbfd8xSve3hqr8b9ck9xjGQYEI6h3w/XnArm
Ox5AU3nBTTGsoQ39rp4bmeiQh2pfH6oj7pD+uYwE5hc20+jJN8lTqPj5TX2YH8oD1uz8YAfUFb1p
39xqw1WquPmd8ir/YiS0nh372buRePNhmj0ZMu+t+aN5pmYKhLr7sS6X1fCjPRZ3EIw5nhTPSXab
2gBd7wKVntS6Rvx8jO5l6ypr1pmyaSIv7uCUgPumqQWS2Jsw35eeU/rhLnRWZupTLlQfKzAnbCj8
XIYxt+bZDaS+SNtxWBEWQF0QKsq8bKKXIVxRtOypWViekDtySnvRH0mwsdapsu6I8VNWQ79etNu+
cg1RGUZ972ZArF+gOAIWf1cMz94zv9TuXOEmWyfztpG9eq3mXoRtpNnqHeUIz3G84D24ZvyXD/Gd
fGftJA0T2lp5cB6Wh/rdSvw6eWFO0s036ot4Fy1z1YQ7OVoTDdzF15q8rru9Q/4SgK67QF7Fi79I
DBg9e0kD3djkVnRU55EqSXKFptUTa0oWbvn35GPTb/VjQEVmXjvNtsM50Pvd4yi77UNxz9ujSDlN
bpVuBum+JSSiWfWEf0guC8j3U//nzP7PKuuYNH7Nz0g4cYD4csaZ1Y6cr5kGeq+85QDJpXqXGMoN
pjCxmg7BiPEdHjvwLdp3Jd8AJR6RKWgyKi78FE3sLL77LWKV+vJbspYAH3Vs8xuD6BvBX53k4ioK
JT+gBp5PGYQWYNsR00b2ZE7HTiL3l+NBXT83uuYnieqZksyaCwqHR2lXKR8pK0ZyGJdi3VeTO8Zo
wcye5Kxf6I+hB0SbKcbR24MIrClZ4lWMu+VasATT6s8Q0XGIJ9RPJiKcgaoywNrY2bXNnuiYh5oB
WUbEEo7VdtQDd8xDyMzo1/XSbWV0cfBxS+Wq6gC3TUfVuQ83MTO28PmmFNRGxMIwcWXWK4nMnQYC
OmU97EVacq8nlGYo4E7Q5xRrIEGJkgbJ5+jkxD5HQGxy4WomPUlPfYDzfsd4F4W9LsV7QUoapTuR
V4UyB9V0DD5X6IyjbFwL2qugvmZWwS/dhO1DEL0iXMZzz2buEbzLRqRj16q01s1HTtYqu0+5PUL7
AnC0UuHWW/XkdnW2tgPKdDru6Em/h+2h1SQEdLBtU9sPOcPNmuWqkuxn8ZNDDlFO6JmDF09vb+VC
FU2bWqNbAQX0+2F0bitjmCLhWgFtQzzf34NIywH6NTm9Z0jBiE6DcIevFuSpXG++v9A/rjqxaTIs
rNMUwxEZn5Y+7CSVx2gZ1QPlyHhv77TYL3yJKdZ4bj8IqqxQWOfayGdMsRhW+eQVGb7wrSrdf5Ay
5mk/0zsg8XzUr026d34z5bFjfMH1+TP0Q2XXvTXreuU8lQf5OvS1q1FfT9q15EeDD5LqoV43R5b5
nwPCyXpj6lemcVssO/M5sVe03mLlwvd57mj45XY/G7xfvk4tTGZL6XmwRb8BU2jxismoZ70p0tkd
Ljknz75GwNGYFg2DhJOTs6E5d2NsIhe4mYt9rYi0JHrTJt9Pa/5fjqFYVAVTTRFZKifHwbmemlIG
bX/TRCsgAYPK2KWaL9DsKVoRWuGUBms7XCfThSF09gRscsZSmICBVOknpd6uoWu8OGYqAkFU5JYY
z2kUBOJzCf7w1YkPJ0XGhuPi+8H7j0tWDN6vVz75TDInJ8zPJsaH7FTlg9Qrbf5Ij0PxklSF1xfk
8DZU3ynkcAo32YiLuCeZyfaixU083dNJX/THIeqYmNxOi2z9CH88hkNOACOru4Vgdyb0e9dTh5WA
zpZs6f9PVY6v1zy5+byvbfS8FACs8B5zOhk2XDGY4Tig7riEDPxMJf3uDk8OsorJUNYXKjxDB97A
3E+koknmnV7c5+me6phNhm+a0TMKf/BLjG4fpfcZ4ZH4XOL24Ohbp9jq8iFrPqag9a1lM6WrePpj
RVutiNfoQlH2NZeqAOfW4q+P6KQQZNdSlDUpj6gfhE+IHtUbZ1rEbqCSEa8W8GB60tXCiXV3R5Pz
wvA87b18Dk/NIvoAZ9a/PdVGG1VFiTFxR1ErPB1URigGYtm2ltuqrm6BtwEtGBb1wn7os9byz8sy
mHUEIZq69snLahe7KVUFn6EykGyUL7etVO00Ej568jxbhwNFUfgyaIuoKTYGa3R5LTkwwzoiCgAS
6FHgKdKTKkebMs/2rH+u3kw04oudM8Vuwq5Dm5R1A4PQGH4P3eAHXeVFYXVFU2IAYVCz01KMZW84
7bG3pnVAH63RgS/aIRxUZdOOklsM1tpZxgvP/B/ht3jmYMMcKKhU/piV/l45s8AcwgAlx01PBmk9
/OJebvVAYw+a3kTLuoz1jUmSRVY9txLxIsZGwQxrLZUfBpmbYcLUdeqS7YcyHQk+9QP68+Ql9o81
jkLxt2ygdt8Pk3NL0tdffDJzS3xX8lCY2Q25Ma312XjHK4lZGrV5lP/8/mL/4CD+83yQekAVNEQQ
6t/PJ9JarQhNPgmkLh5rAW0nFGH03vq1If8WRA2nIzDjVdSPiluDxijmr8yqPFpsGXmm5uyX1XBh
Ij/7COC28OYcwZo/mcrUfCozoELZzdSsAAwAFWcBgbGCLi0Ynr5/AuKbP/k2NE1VQHBriO3+ye1p
CIJLDKtmzaAOn6yC9PGijebMaoCUj4Q8cLI6kNWTZ5wrldn1AGfEJiOebkUTPqAmsBLQ0u5tDC5s
FhWxwP5zS5CSWPpNGxqtuOUvm5okSnQDBFC4n3lXRkSuTkIenyx7RoU6JhjcWW22ibMHA8L2d3Ap
SV4Yw+dOYGinaALAxWQNPPVbcMRqlzzSQSvqLxOBhy2xLHnmhQo0N9bh3hAxy3ealWxCU93qCv0V
eVxrIwHAy+v3L/j84yAEUtVk8kkM9eTxD8OstvYYNzdtNK8VTskcmPqZDEreQPmEb4yxzTuXkuCx
1i3vwtVPJS18YGid/3v1kwlI1ZSoSFWRaZetePMRVbMWg2y1aqU7clDJErq8+TvXDPjroidzSB92
AYKWRTuWHHBemsa3AXEsKw6+rbEuSQI2Xjh1aum6C/3mFxVSOu4ZLW13+kU5dPhVvaDnII2Zo5rN
8i65mU0pw2UKpXVDlH1arQfW+9JPnDUqq5zQ2n6v9QfduimtFaApjq45j5cbzVdTQ3iIqx7GxCcv
oYrXbA/CaNu8B+NGM/3kOrvPf422K0fEB7g61YNgxQTTi2wq3CVbO8Jsslr0DQeOlPqd42vqdrpX
a39RNpQ/bOxiuUf7iA5Z2JP861J41asVqY06kuh4HUcumz0LoVZyrd4GMgBHt7Bv9PIqWjbdx0Kj
jpzKzq8Nl+DB0fSzxM+oiomkR1GgSCTXkK6igWQnN33WogvGt7PTgyVgPA4FC1oDf3+uaj2UOGCN
WCDUUKzSDWBXwFSkV0dOeZclpP/YpT+HJC4oQAea+ErFkP0yP6CxmZw+Dsv7ubuppZvF3krqzVx9
ZPXdkD9WHGL1vf07tq7mVF4502Ov3xfVdWN59bCvyYUOP4LWLYoLS/W5Ho1Gb8SS0ezqFgv23z9L
VQtHqhfODUD7+5jlZiMsjkgqnfGDrWwDJzjNfxIrKEIlmoIw4nbd9AJRyYMbmrfvP9xzb+Xrrzl9
K7bE6YgDhfg1KikC40bY+J566afaH7ILx7UzCx4LBMwSgi8FJOVkxkabEqvgA7IbqaU5jCDqyATB
yxfaDf3Ctc4/Z84mSN5Useif3lmgdAQ+K5+IQIVwn/4IKklkiRLjR8+pfeuTj7J9w2+yTI9JIV+h
Tgr6Pxp0zuHS7Hhu9UW9D8kY7T5xFye/xZ6aysmy6tPRC0g674gFljWf2Cyq83eTdovPJtBIa70l
OWn1nwSr///3jO1JLP0gUP/Za0yBJrUD3vGbnkqEs2lRYI1eG61CCfb0xigv7MWR8DCMT1fnrxc8
2Yw7gZVnXb7E92a9HmdvgLHNH2tkw0m2bkef0MSJqbPbhNhMdSr0qOnc8U+RkzjvCQXpL+sFeWz5
5NzRQ4zytaL6iGMH1W3aK7287vhzsal0Lxu8+edw173rV9qbdmT51an2zj6evfm3/mNhEuxc9dV8
tXW/e48/4o/ytr8t34q7cHLvB8zmlN9Kb9nGbwYECTc0IKp7/RuLArICqXORKTS2yz9Yvc/9rfw6
H/IbTP432X18Nf9Se9JGvKBZ0fcbUUv/VDMK8/WvCnJ45i05vXe/HB/MkMATF4EpVesaSBoV++10
rP4EDpBUvAEQzql+utriSTaA8hU+dPK3Wu55WYfxyqk9ixXrZ/tDISYKrk/kF7S1jbWVr9rITyOo
DhStvLDbOZmvtPeW4ZbRqkXMsRfpH4Y3k/QmoZvywndgTwp/bXRpQVBOBHPYSCgkoUX4mbXi4SVu
fR0/T6/kji+voNajD+tV+xHK4p8rcI4eKSITR4dAK7ulaSPz+3dScxdbr0S0Ux//fuiemzW+jqST
WUPW46IwGjS68h/hBzeu6Byzl4lnFswLToezlyLbW3cQKgnY+d9zc2s0TaTmanrTVlD1aNHptw6R
Qs1RcGv/LxUkjXM69jCZJHTltCpnFVS2ZFriN2qOxGjENFrt7BTX1gzeHzRxsQlqKP35akhW3z/S
fxyHYm38emlxhv+yNiZSMCp6jGxhwVPKfg15okplGyNXV+yESLbf5MEVwYcIwZCuZpfu/dyyg2SG
2iBgJPKuThbBvIkmvFxmRJr60Y5QGxd/KBNa6VGl9eiwLbpYN/rH6fB5yyy3MMkp16n2SbckieWk
bFuZ9aBfUKNOdMIbt8ax26vFNsmMK6rSQPg7ZTsRM1anpm9SHNaQ7QzO1ZiYjwFLBaAVqj15iKEX
8MxdXkDYtPmwpiuqLiub3RkwC9J+6nIb2n+WpL7Jhw25vF65/O6dyjfskhhFyvWx9ixieaQYBUQx
+N2EZseRrzDQjbZ6Sackbu2fufjLrZ88bb0SMHldz29wXK0GGyuBoiBNeks5DjTqoz4+V4qF3DP3
AX5z+mS8SZHsG+OzfukLO/viMSuxEYTwjTjv74EXjXId5wWVaHiWiJRQV9Sj+Jpl8+p/SDuTpca1
Lko/kSLUN1PJlnvAgE3CREEmoL7v9fT1Kf9Bkb4OXBE1yhtJcmVLR+fsvfZqiC6QbwH914ARBTdB
ncBaZPj/UeCHuaaHcWOMz7G9O7gH9zlZRO7zZqUvHsb71dJpnKc1mJCN/PQGDHd1L9HZSRCeXZGX
V1ErSKFP2sgczjT3HMWWBUS1Mz/jW7bB1wqM/1UXOuWupV0sbiynuqkx03QvtKvc3/L6qrd0mPL8
aP6zikhmFynhKKsuC1cQBEIkp0LeN+UCXdpOikViy8n2nc0YCCsxFhiNb4pJIQ5V2AtEQpdy5w6R
tMhRw8R1tpvDkPSqWOP6sqqq9Anf1ufJZCpS9osgFxc/b3JXV/23zzs/oG97HFAEO6zVkcJTL3FJ
YuAx+cfbTLhrna8BjdaEaEqBdWnFF6VqrPthUuyxvV5Y+X2grqracPwHDmj4wYxzcGr++Zv9R5A3
72VotQDeGV8x/Z3fsm9frfb6qYxLK9sn5goqLQDTqu+OAoT/1trM8zwCcT2/uHVqXP2qugqyK5IV
AGf438vmXj/oSWYU99KvEksJJBGZk5M/smV0ipCrvvEG/VUwXq440CosFU1mdbp8eUpFGhReVUvv
dIQYE0FwqZRwDn/gMwmcbPbZUtTK1wKrwWFFBtYvCpefb/S1dxhpNeI4xkvUzRevlTBxaBgTx2RM
jdzNpg7IUmZLN+VktDcalmvLFQczThmIpDhVXTzTsonUMJbNZN9LK9gtLFdN+n/Qi1+/DB04myG1
xyVqNlaeXGiSR8I5/m0WXSaeJLNKhiEBzd8slKC8ouKZzRGRtNAiDBChZUgexDn/fHevjdAIVMQC
AMMS1JbmjPB9W8ZqXDGTHHzIk81KwowPEzNFPs0SjfYkYnKuf/ba6WbLexUp+37Zi2UcgNo1LOP0
3gcXo8rTp9MsapIrhIj1QdIWDaV94lCKqTf15dc26u/Xnn/+7SuLoi8UWpUAe0fFxutKAJ/abcUt
nOs5wlj3dFsLkMik7ybSBt/L15wYpGHdHG1dxS6/f5KLomAQBHGKxTiZ8RhgQwzLv1gA4nDyGWbW
4ymrHXXmLE/vGlJfpBfY6kEg+XkJXAVp4A8DQSB/hcV4sUmLmdnjA8aqR0YZu/7dfGDwmjtlBNtj
BuOC9Ih3o15t/GoRY+gKvHWmf/3QX4J4qVo3zgz5yuyMJWkikgOSR/578RZW5DRYpYmzwWQeRBMD
tyA8eAKAYrbthNeC7ieG3J7gCBZLHGRasZCte0VOFmPGwAQUZ6LHC4kP14pPmQKv1WnWUti//Y07
d/UMsDgHcD4n+w8DjX9Xki7X7TCJtXHH8+PZTe2WIh7EnZ1xHuhMjPhuH3bXuvrvF70YWRRyXEhy
8L+LCh3VcLaVcJpVT6EMgYFCQD+BsiABiCEKsmkXA511mq074VhLt8jgf/kgl+cDXh6ovGChG/+h
OytdIPtVj42QhsH/8CQOm1xKXQ4IQyUs91gxrGXW02WoR9m5C+SvODUnLJrAq1cp7DUfpuIsuGvf
IU1h1LQwPH9Vq+Cx1lcZn/GLcfg6Aez+piRzTSy3BlHroHQqB+yg147+a0LlD9NAQX5Y2JO4qUkU
kVOWh6AsQwzaMggs+HJYG1O8GwSmigdvpwmfwUoSwEHbcGnmd810J/sHXXwNzWOT/Km6/sayvnaO
0fSIc9Wm4Lt0seNFwE9KbZES2bQODXQDIYhaFOY0w65cv+XrcPVqeHKyNClRLPXi2O79oVBwii7u
ZWPhnQFTaC6qEgYN8ds3DujruxjqdYUTbU6Tu9g/8iAcsrQn2QfRAwyMOQmeloJMbj1cDskXnYVG
q0cL29RbUGemE/J0Kxvq6vf99hku9oykDXPDKlB+xKz42ba8P3bY4VMn4GUh1Y37856pXb0eVhYS
CSESD/Tizc+bWByNGN4fAKfjTScjiZBd9IuqfSgZPSBVILgcFmL9MjZwu4ETFPPdTwYi884Q78sC
+uWEbOJUzA7yAfpz0y5RKIjeGh9EiIMwXJ+b+15/inEOk0XJwaQuqB9D43eRQOfUDwIGfeFrDe2e
MXLZrBW6ZdIVMZ+NnRrGWm15dsG1ZaHYWJ3haPD7/OhRqh7b9BiSiNFP3p84cvL5WuOtunG+3//Z
FhBjmOgyyLS+xFVaSwo5UShTff8IqpB4O4YsASgbqvXaaYwbZfHfMvSn612s91YWWyMup/yZ9bWV
neRB3yoLbYckxk2daTW68cNdsg5f4R7akPpuLAfp7xq/uD5NGcJuXOZ4D8yL9Wd4gZd5BVHRPVXy
7IVHpRwy5x60E00ATPddClNR9DDvYNolOZNId5DGrtqXFLPTIstFVEINTDgkD/mbDnGpGj6q+J56
zMvfrekAtyYUPjk28ds4tN1sJfdVZTPECOutp92kOl92JUYRvl2sCw/6NZaBGSmFELHmc8Cv6nVC
Ok87Hka4MR6/V2o0R+awE7HqS0Q75f+ImlnLra2qQ98Qkz2xF1gGiHZY6WupjtaG5XqzljwXdjGz
EamoD2XyqHaeU4tnDm5njN61HnW5TiqLt/aUYZ+0KNjUhD4puW9T/Xfb6I4VV44pjBs5OSjRnSYW
UO4f6ZtjIs89H44Ek+JlAYcp73FTV/5UtbocEwlXh3yhcPhTNDh5yZ3J+ODp0tcqTPPeKlPjSk9K
l7P1Y5g5tAvKOjgHx7Q0IBYXLxnccIjEKZYW27aNOBAxQGtx+PhTi8exZSiyttw2PITFg1CCJAOJ
hzOAS/mTUozn0p+4xOZ9MbVrQddunBDGvEj/s4ho7JjfzwbHf2v1b4WprgldkYxoXLGa9X3dtXTM
Evt0zbhCT+iw0MCH5nOEEjyth40WWFtRwu7B/OqrN87acLJFqWWWcKAE8AsJVYhgN/K9Iczkp6yR
VqO30Y3PWsrXHikhqMMoJme9b9YuLOGRc3IEPvdTtxeZFcMK5zcLQ7VxK2Z2zWkFw9cOc1BqkWCd
kJksZfJc5NQGzeek2p1gLHqA/EgAb+nEL6H+aylWQA1Ti8kpfN8efydWBB98cpSw3UaBBgoRuLBL
m5g345ZG7hpgopIYyOAHbwn4EBfvZZ23fhTrUv6c2sNCyezuqV4JTraeDAfK/97YFlt5bZFIAg/J
LdetE6wat3e8G/vTlZaDIx+4AIYk8QTaRcthDHpeJTL6zsg6AUKhlCLQ7+cj6VoxqooWiADmepoM
KePfYrQoTVlQsI7ai9Emz9b4R4So1oetGC2B9eBHc99/viQq8Wsr9ts1L25vKQ6FZUURtxJHrkis
Hn2i5mAPJTi1+Lm0DMxq3zyV1jIuz3l2TiZt4Q12m53J1NgrpXYe5HNXli7GF9uSFKcx6Rb9CGM6
BI9GcFGYJ3aFlEh5vz4Fc/JNvaI311t1g2uIm1e6De4HWhy51tBjYp3YwbOOIICLBar/O7VQJdIR
VAo9rNPIiPPb2W3xiEW52R46nxAGgUt5BiIMqBmZk6q/Gu0T9NWCODDVS0xlcP8lpjcnD3redjuE
H1KH1VoIj4CPmfjskvq7iNeqMH4y5ZTwghB5KaxplvKwOUUm1M/PueALo2ztDXRYwO1pTEcpmQ9o
U4GB6/E4IAbpiGzPYcgpvbVWaqSM5TFM38fy1IrwIFAFDRJjOdUdY9R5hoyvi0iEKClA3DsTdnge
lBg3c/+QR1ncjFT/I7bMuNMQ++bpucJeMc3HxcTnjsRVGOZLQ/jF4UQWpt2iRjP1FvA5XucDjxOX
II7uBqYERpwK3kQmPY3e//YoJyO3/NRzXNiMwI7LDz5ZJf3p899ekq0rPbq3yDZN0Qo14qcFr16e
CrdhDw58fSsE0CzK3OnNlcxgi/kOHUyaeDgsTICa8mycPuI4NN9DtkNn3nSK9GswNVeqGcd36Mg6
yie/x7ZUQ1CBikwzV55nQPI/6uIqp1ck0LmNRZdGfztaka1+ZLDvevga0wH+6IKhjlK++b6yUxu7
y95nl/xq7BdJmq4I07LqfNnpb33lO+OQLLDUrSai+wAHalg0/pQs6qZxB4YWevJmcc8CBeIGjDXc
Ei20V4Wy1PtPLJZ0rEFl663y9rwUFIwLuUnXevVaTQU9mY7niobDEfy/XpwcM72jS6cKWOI1t8JW
moWY9EfVSBjo1Ru5m9y+eSlS/P67tzZUSU2eFprEQ+iPniIitniveSRh8yeQBFdW662FY0w7emCE
Rz6owW5dNJggzRgl8WgCnsHgWzlVBxYUsk9lIYar+XLzETsgfujXWvK7kmvkRNJCbQiMYozMs+hq
TmaSnmXFieE4h0a9SNp8zSyDllubjnX3icDazJLloKXEB/3KRGk73x8xeIFEkQToeJJVwF/gso3T
0gsOpPbA8KsKD8ysbYUzSe1b1+8pofFobYKzUA+u4zEQHvg4AiZFc6GPsjP1rRsbqXEFf+DshTfL
IUxE1aVJT48Sv9FqgPz59bbgBs/7DxvVhBg2bN+r6iDpy0yU4QoxnKILnQQD844R+AYxSribouVQ
b8m2O1QYJynE0ATxG66QHsHu+KgZ1ikn0y0z3uffrVp0fmTZCWbt+qZqV9ZbMvuOSYjXSCaZjkOM
AxZ13mD4rhYfLSSdAbpr/GBs604vjsQjLf1eA/sHPlM/m/EgifqiZZMAJ03rtzriGCZ7W8iXmV/Q
5zb7KDPARzRo8ezF4qei5fSGv8HKJwSrFWYtyG64wz8fFn+P2svqBsM2sGsaJjiKFy1TUWWdXsmj
cZcZYNbh2NpeiVQgeEnHBhNcz56s334r72RoEtRnuMUk1uRw2JFIi6JPPDfCISMDKXELpVuomFmP
KkTepnZjzJGS9iuIsw3A5SDR0FRs0Jh2seKHWtnLQWYHOB3FFhpKW+2cMPxdBCmkgMFGbhRObqVu
/Piu5rWsvNol6arCBlurfHd+o9n8s+rBi80NtW7P7E7JpudWFc9Bgk+YZO6a84gdxaF9mpaAC8G4
UvrjSIVf4wU2+c/WAL4bhmvaU76uPKoYAeF5aHirpCoXJSV3Ai3s59stzXjCf243zReLGGyX0TY/
/1ZMepnVdKag0RGt2DUpEx3rJXLRJNp0J2c1tHEMu/GIr1H1WRzzXBvtEF6oM/D97ZqBjENh5WvC
QWWVNpxNA7S2fvgtqrMr54xAIItq9oliMbrdmebWeifKicWeuxG3LnpNtNcUnjeioJA5LgeJU/+q
GxZJtI6QaKXMGTQN3ob6cONuXSu9IUjC2cQq0vxPjmMSS2lVeDMzzjhxhpM+agO+BrBPgvoJAi0V
FJQgQKOfr3sN6+RyKqUpfvtkO1wUUIUqemNtqWTkKQxHD7/dzaO5iZ3Vw3J/2q6/vnbmjXVxBT1k
Hgqw+pekTuj0v48oKQGcpU5F3xW+c7ozqGTQAMPAu5XDc21y9M+VLsDtwiqRfjVptu9R3kqb8ii8
N2d0XfUx+U1pournWaap3FqD19a9BR3Y5Gkycr5kdA9JNAVdL47PGml5h8O96rjP/nKzauz9ylgt
T+/bNWKwjxvP8dr6+X7V+VN9W/laXjcZ9j7j87lanA374N5vNhvkyfZyyXO0Fsefrycpfw0/L99v
ho8sHVCHeYjw7xWn0hcx59T0O9N8ipHNaaOHtbxCA5diLD61yi4SfTv1FiXWXpMR/AkgVulYzuX5
XTlgaE4dqyiC43PsztTHUjKcucBr5eAx9/19IWnrSCldqUPJaXG2yXCxJrumBLbYoAe1dwLlQ4bi
pZX6izgljxbG3mHUO0WZPRhp9TFPDBWB7rJqt4MwLKjPBcXNohoVpu9i7qt4B6XEV3QXpP0yGUcn
FknyscrNSGwyGz6G2E5FGSJjpzDiYOEhwszEclOimG+V+IWk19SaLZo6FMmSD+gfwtBFgLarK2wV
cK/APs3EF4IqHSX1NI3OfGRP+r1mJR9a+dwbyqqtGDMJ7NBFmh0oaUlG4xZ291lqrDR8xjWQPQLZ
a6VzTbyZmtja87lTMrSgvIsIqP0pQ6RC7Zej6BP1A5XNGBfkKNTYVExk+umOQQk8KrRE4TELgBt0
agfBW6fWcF827+bMN8bVrUbgALVs/mVLHgFJPxkrIKQdqKNCDH7UnK66OXllCe0rX2gzQJG/d43m
Kprp1NQIiR+6VTVSVWL65s9gq2QeJAxcs/eM0h2dLO//XgBJSh/HqFzOHAX1lOClRzm9iWFzKckL
QRCnGhs8hEk6V5zZysOfXPZcUxGeq0o9qCg1ayTkJSzV/lkMgMy3afAwhYi/9jgFZv7KIkZGPuTe
Pkgcw7vXt4145wfHwbufrHvuuC33b62C8yaGeCll0RwhMRNi5jUqQxbHia23jOcgO6HIUNN3ekHu
XUiN1SaYCtVvv5XYfPShGAbeaOP8/xdHYwXNKqEkF/bzSR52b7oq0gIfVCocIXqllUyGOxV3RH4p
0j8FSMYUo1Du0GqPxL4JVMcM8WdDwkGZ3MQiXINQ38ZX7bBEnIJFQm2+xOVvH8uAynuLoxdh2oXD
XlGemJH2KgwejXkZ9KOdyi+kPc6KzbtSbQflSQkfp+lJGOtV6BvwoJtfWZhswrF4oP+ReXJpsMXz
aSL6SMNBzeNvcH6jzhg2ffknLd0WJFho049A+2K600qHugTN41jEom2ejdRkJYg6NqNMEwrTW8wN
4EhMRyZXK/lDHLJT1vYol6E11slGTDdiFK6zyPplpNE5BrTjc0QAax6vN94MPqHDY76qCwIV5BUl
uFg/YlsCwo+9KYMcKm+7UvF0NIoFg5qEvJYSs1n66Dg8Bz3SOiAfNFGsoJSNSXeadEmIkQ1pcQ4/
LvBEeTe0V9ViOIFsWmEuVIyfNdDSUEOCwu6bPhgmY212hy7kIawEAEE5bI5zwzRvYaXebWfZI/7M
tgyM15N6nySKU08jVgEGNytyuyjHF5E9KzRBnuqVAbLawMykw9drhFWo3TvejWowF7y4XQquReoN
9P7xU+jXHgWcxQ7UZtICnclibBmLYlkp0xTXCXbjkWRjY1DGte0PmqsXxWIUTduw/liJRwo0PiUZ
gIW2hJDs6q1iV0mxjtOAfm/TTwhTTlAaOumhHciHZNhqaeys1gY2eiqcq+JXKq3HZOkJzLdeRf+L
RrQR8PUqVmV1miNZM3PbdXed4JTTiMvEqxrtOixiCw0UIMa4stqU0llaTe174su2LO+XBb2mqw+F
nXTqnB/nBEyGIr9ZawyGUjPe5agefIJohgxYhtYwq1+MJsCCYbhjSD8/ELaViQ3a4w6ParEeDIUo
x3wp0551mzlsN+L1mulWY+PZCRCqXM/Yy52UpdAZ7qo8s0u2s1EVSTp9lpvHQXsk5fVumiWdiDKa
uF3oOtg5WaUpCZ5d0rK5vqfKtFRfkg74QvgiLKNkfWpm92cguqOQ822o7ar0VTWO0dT9bdty68nr
laVIoV+TaAQuOojzUNTH3zQAI0lwreFTRla6YFGP2S4yN6J4kDCftWrg7xLZEjcxJXZ9CB38xCL5
C5JkjaFK3LpNZy14Ef46fOIz1B9M+U3TP2f2hlFBZ/OwGJmAbyPXS78ilaRyYZvgrlqY/q4zYscs
d7UqOyUn1ZAarpbcV0O7bxQcP/oUmaPkpXZA+A5ChYUqjuSLAp/E2Xo05R3pIRGOQrUhz/LqLK6X
Um2u2rLf9eiMm1h4nqWdudEiir3zC2vZdQqSFGmN74AtceBbXfQqMZ7IxdjJiTrp4X0nxtZHVxkq
HhzoLviTmq4XV8v59ppzZLT1PL8FeK2vpILo3WMUKW7VyIteC7D7WpSJtiq1T13/tKTK1cU/c4KM
xngKsqY/UdP3MgSX81A9MCsvH/2eUclJTE+mQEcCy7wYC7tvcV5hXQolLiQYTahRsND8r4R8urh9
CYcHBTXt0D0G07Puv3HWj3ntdPqrpj9M3lfG+hKrJ3347IQKqowjJoeRuNP4WRwCW5QfAp3BQLBs
ccHIZvkPf8lIAXgp5tSook8jDLBd4BVrH2qz5kwLjmJP20jMgNCU7qjnhxiCWUc3WTbYE6f1aqqx
gUmbRQq/NOvwsZVRMFkfpfCSt8Cg+JgAkCU9p4WGfNU6IZCvk7Pp3fV+v4XtSQ5UDbA/AkwVK4ON
V5eeA+9eMOKNKLxgHxYEjggFQ2x4+s26T1YtQSAgZ9QBfoNPNDeoGZe59JzUQHgV7an/UsGVn8Zu
PzYPoynYKgZbUVouBfUpxE3LwzWmU7HjY/8OICA1ssRMDqZRj7nLIOLkYzEjQotRd7Y0PTXWly6d
BOUuGyT8pMZdNpQbPyF6T/1Sp9OE8QW7f4/bkgHlokHA4veZjZe2CpkaKZVfnnwcaztYeGDwzB3B
wh2vhOTuf2RzSfRmJK44rZPJLTNQE6yI0gTuvUamI8BT+QXy28FbiBBWWRoOkTh44YWh4oCY+Ds5
kdwO+yF1zJ6Ql/Bv+wjrKY6ZGPEfKKIakw3R3Sfj2R+fRRJUNG9XYXk4YJbuj1sKi7YWcfmYnzp6
DNWeTYtwWco4y6EPD+Fzox6SZHJIBtoOGjbhUoTk67FMF9Wwy6LhJTNBfTPH5Hen5qkiE5I9nk6b
b+KNERUnbijd82QIthi37L+g836y9VLz0Utbu7P9zNqXgexIUbPMmvQrrfW7kQ8qg+NGs0FSIuE4
ySvNYEzinYqnfDPCp0woEsoIJCdlQMw+rATCoWnlN9WzFmnRPAdFSebwW5icMzYFWWl3IIW8CI3c
vfSQRu05SywWPi2VZW7FzJAx0ekn1ILSAq1k4JrAQVl3VnJvoWnNQ55ZGNeWtiTgqMJbkUd/zIZX
75XW1mF2temmxOnT+LnkBJGFftNksaMqAo5EdxWfOzXWXflQb6r8LlXuTG8dAb1STIDGaJ/q+JKU
+0BeG81jSJVS5UgeUMdLwDOm7tkdDNdgHBxRY9pkbZro0y9JPws/a+9PmhUOU083Clp3KE0i7c0t
yqflkBcula08la++jLXcWLxHTegKskaCOA75DZ7bAQ+ceXs5VcvYgOe1aauNMm2GbHK0mPEac3eB
I0KAYhmInHF6vBGsvaU/qHK1nOrkoG2B0mWmGJhC5YaxEmsJRB58Ts4W2TC6UBdXRNM7U0/LZQln
9QlCqT2QmAAPXKI1DmroLLhpn3TlIfHqfYWtix/6i67FP4hxpx8UCyOAX9OcOyW/w9t1aaXMskz1
qGjdtqCtoO5ZtrLg1FriDgbs6rMo48hVK8xfGrepZadVsXfSfFza1EXpWyfxo17E8ocXThtVqE4m
G9AADb/pul3SvVeg8w13RcTzFj2prbCbdtZ9ZkAjCMR6qUsTuFu8mCNEbZ8EU3XC9csMlpQBrhDp
S8nCw6bDiMr7bCoaQgyM+1nyWEn0kMxzjPXIjfc6dSn36rLDXibrlGU62xOZtqn22LUI8YuJybA8
lpupFbZ5gW9aNtFTDm4dDbtcUrahKRzqNroTJ2UnKh8e/vwCnlpEX9OlPg3DW9D+rnTkpCr1UYsV
ZRLMNkDh9IKqR2dvMdu9KM2zCLttQAvKY9vwAdFctDuq+cDnfPGeLZ2krpcAb73Qc8OEFATjQxle
OcIivLr62nd09TOEWIRRF54PK/Sn6pcipvdV0n9hT3KXiCm+H1GwClp/2bZOxr4erOr0gN7OjJix
BAGTuo8OXL9U8sVk/BL4X/X+Ko06PAz+pCr7rvGY6XdN9jvJX9Aj4gvswXVTvM+JwY0f33MGWjhI
qxyH2YgD+1S6k0ffSmHcBY1z1+TByjNIO5TQa0lMso1C24UG/ZDlOW0fEGOvCadBirYREt4pUZ65
8e4kV64vmMvUExh+uMkAkWGKHZE9j6+CG8ki02I3DRMSxHSIJOw38NKDQXZw5KRke8r9BUlZhu4E
yUdqKvBYOASjz6yiIZh2aXKK84MgvXVUaL6u40zmMSAdNn5ubkZsBXOcvLSz1w0rs1o07e+ZWA1F
fXZ1sWA+979zOICz8WQKC/BpUnwnNhKQdOikcJ0COdnMxJZy+pwEYSlTGIvTThFM3viMAAUJy0X8
0yppYaUELJRQMBFgWcKnr8EXT6ExbBWsnPyK16YR7eQVy8mjfrCeOgsfK7tYEG48AbHIL4XuYJSl
zraVzhAtjYcYLzNjKQduoP0eNIuaxnKGX/5jtWn2jOCUX/WYMUD5ktU3k0WpjhtNPse8ryChticf
zepPAEaAJ4EHltNJxdLpgs2U7BRaqpLzt45p83zXEHw7r54Gb535PlMjxRlq727K1EWk3lX4lw84
/5zrAe+qXn1p0pcKASATKFWT8XrMV5KHGE42l1iFLkJ6fR/XNKN+s6B4F3V9mvEea9B9u+E7yIHC
l8IWne7fSJDuiL9V2maP4kJrNSh9hpuImKfj4qHhVCcZD0Pw5NWx4xlfo84fHEcZ9loT1/S9FuHj
65idYwFUiO6pgSyVZ58inYJnFEiSom34rvDSYqpmxwDYoZqiX2BrbPAspNTJW0rK+qvOz5FHy5+a
ZCXKFHmpXeDAKbTcHiQ+3B8QskG7q/zPxngo02PTZEya5pSjX5PyJFifCsBV8+wJOd36eZwDtJNH
oSQlgw0OzpbmvXveU60eqngjx8BJ5zx/mf+1dzf2Hyoz28q7AQrPyN1/kL3ZPQWPDEB040I0HQ5l
ClST874bK0n9JCKQM5LBpZo+cpjMM7CfwcRrkDBSIHDEvzbkl8IVOgnDD0cz3PfxdlK+fGya+9VI
2sJNqvE1DxBIUv/3UheYsGK0Jngal2q7CUxA2QgGDt7MVCP9vsAHro8PXLtlddOlOKJ+P4RkIUif
7HlFH21md5SRgG+8Sv7/bsEFdyIvhAG/O8iZufqKGEqpnsxqLVWfEzXrz1e6xpaEaQ0rAWN0Q/+P
oEKoTLEvTRSHo3iA7I3c768LSoMh0N/sVtoRGJOAf0rx2SmGg5sOnJsbM86rvBjUhyo2IWCScK3/
RY9Ji/Dh2/vTs5HZqb04vLnuprNBIdTn1Wq5vDs56+NHsLqFzl/zKFS/X/fiRvuVzoxIHEi4Vl2c
Isx0G+svoQqje5En2NkthidJXfKSHXtGdzAYs4Mq3+Hqq2ewLfB6WyTKVmaDDskL+c3hTplOJ4BV
XPgL1S6elV20+vmJXXs9vn/kC6DdVNNgGAZyEv5n3MbygLQLOHpTQHbtvUcoR2CnCmvyf1FJ32YI
kMxEFUiY0Uy9DfxTiufN2B1ZDFyMckEBD/v5m11TYfA0LNlivkAajXUxtYiqSZQFg6ehl2ff2/ed
ye5JCnoxGyAqw2HoCd6MX9uODi44/3zxa5TNfy5+wYnCvM3rw9JEehseleD9f+RgpVg8mwxccWDg
WzN4q8dVqz+QQI4Ut8NCE9sWmMVQ+fnxbUL/tTEOHHbUPwSO4SY///zbIxhljZadJ76Pv3JouzMJ
hvQUW3iHLgePInlDSvbzbfjLJrjc7VU2gzk9DsLspQ2iVE3l1KRW9Ahh3SgO4lHRNwhiDAosZW/h
ljFtymmTr3ttaz6aL9EyV2zsYLsFhyzoOscZQ5mD2T9H3rOmrs8EKEuuBnvyFcpQDGtQuA9gnvqO
8KgwxXDUP3HM5M/xXwNhNkVdEnhUJ+aGPRVWUr8f+mV1y2Xpr+/9D1/ykg7syXVTByISUM0+/zos
3MDZbCJ39ZgY9p/l9rRef4Si/XFrHn3NGV6dKdrQ4JEGIpj793FWg2oOCIKjveC/e9kZgYEHJ8kM
zyMu+WXVQPW8Q24kgorM5ifoyVBBMaUvhedef/v5QV/l56mIBamLxb9+/f9+mKkNsgGyGGaFjGKy
1bz3p4fOABizMfUsrWPm3zjV/kbk/ee2f7vkxfcvOfH1PorCx35Yxu/hnfqV30G0EIN1fpL9bTEt
Bu1+jHZeTTmKkd4ecwrLoo2xp+0+3oT1upJXyrmDLmeXT09z0U1BB+5NsLeUnYB6PXUFPEDoUxft
fr5f17Zd9kFZ1y0MZNS/e9e3V5E+WsJUKk/3pDeC0ugt/NxtR3rRLR28Mu9y/7lLkFI05Nm4clzW
P17TEU2XRT6dWuYoBd3gqgZxLCV/ZQYPZvqcmxnrw19FQOVxmYFrY9UqHIVWcdPpySdVuiHlJ9mo
E7TZ5lfRA0dAJBEfrEzbzMFNpj8XO1j7oFqBQB0Vdkedxa3HiOjnu3btDFHZ0E1oNrOi/OKJJ3WE
yquU4S4VO0Ff1SWZZhQzzXYIzEVLet0t85qryxp+PxaciqyRJiT/u6y1QpaHDNhnP1AxGiydmX+I
8gM5Ll3acn6vYE6It1Tl16+LxhlOLSlu2iXdVUZt0TJ9zvbomopuWzLwa9nDoEti3zbHe8y6Ce+m
yda1G0z6K1nlfNn55Pz368ay2hdNGlezYdxseJrdVam4C4p2yxk6RmeSUhTMvy1mnIJ0tKb3rjtZ
yD+g74/B27jWb8nOr3JwMbShZNBUKkrt4gGMHWISrSRPLQz87QTtV+HQCtvCgYizCUNpy5xt5t5Z
cIwQwzQEG3oF3gmWt6iJ1iN9aJ7F9+Hzzyvxr/Ha5WuFZwh+N5gsoXu6+Fy6VHpGg1h9HwjSRqvK
jdaf9ZDbQp8Wlm+aPN7nVrwTBssRmV700cxsZSACRd8/oZbaIenY+aWyTpVgE0gKLCA2S5NgM0As
Sd6UYv5FVyRNyiqiOhwkaYd1s6PLCdFGxFvYU+2TB/IF0+3ggV0LBa4RzJ6y9CtAI6GMQBcZlFnc
S4vtGFtbUtZ0Bratxlyrad1dFQ/4yDZ7IRNdJa52eFy/D+NsTtZDZBeQTnhJsVB8eK3dLEwMxn0F
wuvfzBS5thViNotrk8ofMBP/XXNGF0phkGbRHu+VwfgUoxUVqFV93rRquFoQfr/SRU1mYos1Wk0Q
7XsM3EjfYCAr+WcoujgjkZcDbx2qkE8nzyF5Y7nwHf6zWr59xwteUhBqetqUVbb3ki0j5BkVDpdj
f6PovFoRfP+C863+dqpYhOaFiaYE862cM1QR7K1nqYWETnQAcQ2yZJ2U5gJa7RIPlglqu8p/ivX7
SM00eeRpwNT9+atfI9F//0wXPVFdjFJXGn62F6Z8Ecbinp7Q088xmCRCpF1500PgWpX7/YIXHY01
gBYlTZjsy/whh8I4Gnsvu8/pdf8Paee53Da2pusrQhVy+AuCUaREyaJs8Q/KQULOGVd/nqU5M1um
ecSqOe1d1b3bbi0AK33hDTU4Euw8JK/PfsXDjRPh6pH9aVznorCRSYbSFUIONY5PNqiZUje8KKT1
ljhrqaJbKNNYw7BjKG/cileT7s8jX5zaAKhKPZiVbK9UmwZXjNiiRLyR/FPbHzXrWUEgQ2ig2TCf
IYZg+YD+XOrfWHxiCX+xxC8tnAtn0gCmxblQqwaUIpVrHB7n/sZGunFYXEYAZBKlMk9ashe1venU
GUfeDE3Xm+nq9YvnP1v2MnuMtEzik6LMUIDTrHADdL7F1gYwut68s72qVr2bxzeBJ8ick4WgkBXT
CoutVWy8amblSnDqv95JVy/nT090cXwZgSKZSLoiMRtlXrUeph14YPC/dXkvEOa+cvp6vKs5rKlp
NvevjVyEdrGi21BSnaH2gW9CxKOMgpPO6qny9vvX+yU4w7tbpbrrW+jTgBcLee5qJXcKvXoIrVM1
/LSsJ7qPLTy8bzmdskQ62c6NXauJj/bPsv005MU97rQKtUCEk/Zw6QaKzoWFvaX+u1Ls7zNYaAEI
NLFWGoJDPbT3aaZ8G+Jyb4UldfYIevUWe4xNiLpebTQ7LSy3U188KDU+PdO5UOoNmF7WpsCNRH62
zX1pa2Q/5Sr8HmWghYWVbb/u21v46I9U/p/XImDS+EvEJxeRMhqxhRNhB/GM9c4C+Pxydd5SYHIR
pJMWb8dZXhyPynr9WrrL3S5fv3d8ZPelff16BV2tiCLBhOaIRogEUvvvC6lLAtQ3SgXg6LD4cXh4
cLfrte4t3WXofvP+3BhMBAr/vrMlgjGLms+lpXrka9Us5R03jX8I4DTpyrY3Djj1OAHQIbd9d5Sd
OR7r9H7uzsW4vzG82A3/DE+uQDLHq+IK+/e7DqFfq5ltRvtq2ShYSvSHBhw6SsFVvwbqjzOk9/WI
V8/C/wxoXGxPtNczm/5LtIdzkdPfKnemcwrU420d3Kt3uI1fhiGTSMrmxb7MMgOHYI3V9OJRSXXu
345i2XzzNn/q1dfvdBUyTlD9P0Nd7Me2S3wgG9r07N0dzs3ieZute/ftqG6/u6+LzeT+0TP3z63C
7dUvaZNgoGwFVu0D+f8pbspkxShmTYkEgREc4pJPOcjqGvflm5HgVRYBhjr/PdbloToZgBYxeJvg
bN5l7o/o/sfDr1Xgrt8ow+2RSnf3y/vdt82mubO2L5ti+fX3vXqHAOW2qAACq75UTiCnbEVpHHfD
8l7GOBoxAVAKuo8EiRcNCIyMNy7sq7V4S3HYloyJ6MnFhBaBYUUoh4V7DRHckZOuMHu3UTC0GkGB
QPT2KRMQMAyktxY6w0kJP/kxHz4sDU2lX8bDsJK9eEKlEKCKH5UgAd4Q+67xbPv641wt5H3GuV/c
sEUqx1SB4CvU3o+D9gM0iLt6wyZN3b7JW3fhYmL3LXnYPG7uwvWNgpAqvsPl8eFQiVctFLcoDYnT
7fMaTMoCfjIY+zvRr9gG7tNTsjiu3eX9YvGI/MLyxoDX1rzg0iIFhWydbl/saWlOnTxvE9Ku/ACR
igL0FK6FI/ct2amrt/rnkS5WgEJfzgKmx0h4dlnYroL1ggwKKJE+6R/FNNygu3GMXM2EPo95cf91
dlS3nWbjFsXiChfmJDS3Ee5QftlHyrLgREuQLcDo+Y3fJGQKjVn369WEyua1G0nYTzum8G5Fsv7v
OQXqqDsWIMl9hq+ulq5Am1mILoVAP+i/q3wF/I8AnCYTeBHzQ5+pj2KP+qkwRIIjOdg4BMGhk7L+
idRRUOoo9kbWgBxCBZmA9qF/zhU8bmmdFwOoIPvRSgRjnllFScHgP7BQnsRhdkG/c+pg94Yg8x4x
kp2bR4d6ccFNSc9qCfpWmpkdxBMG6EoDIrqCsdcV73oOkgrgZ1PbO1N6S/RHQXkX/Icyh3kVvYn3
sdoYLYbR1YrguRn0LRnJIga4rwYnCZfQqHukSJbXj8a4HgEsc1Ml/mO2Aokiyz+b8gVQcgma2mhC
vCRCAdYmyOb0RS4qnN/4Rk0BsZXnTWfQajAO+G/E15ErNIGGx6ybXBtgezyUy1nNl7n2hmqey2Xt
lkKPQrQI8snL9KVS31HoHR16auMBeTKUNB9algiPYTUUV6xmncPKq7J0A/YtRg822FHBFuRrKn34
EwjJ7Ao0SBZZQOsFLXGhQihIULxtikd/+qNiz5r1LqhuyZhXHQrCdVvfDc3vHgsBs1IggxwTH5c0
w1hIEdBoCIuB+tip89JkIvBrytTX3sQwb/htSfEm4/c1s8GF7B1AkYuPujWWoruaw06dofhOYw1e
O1j6/WMQdPc5CJKAw9amyTjR49IQEIWiTZ0DDRFAq8CfcLv0rbtkOHTNeRg0rxvuhMgB9egMo+On
3HelbyzZAJtCY1noz+n0PSmPubAVrAfXAjgivrs9H3Jg0uIgFp8sbA4gFCW5whHgfYpkzELlOxO8
ZQMR2mzQMsqx/INvI4TjbewupjVzbCJDB7Ii0PjZxSrMnjRWkyzohUx43oxeBaaE1TwIjFz3OBcJ
/H82DhqnVETdQn3zzWMApqiTt6G+gdAWN+AggPXgwyFQj9LLKFOzRoW0fJRt0rXmnAy7UD7jw+fl
CLJnMxXF6sNZBcCmLTwyNLZmNC4b85sEx1lSTjHK+UU1L+NkoCYmi9yz6KadI8nbzq5dQbkQevPD
YwdrQewbgU+sYtMV7W8nsFbsPmEiTRPGKB99R4P+PN6VBvxo/oCwkh3ad/F/YaphHVJaIXQhHBLZ
ZGKn40PEToko7PlFe4SFa+KVGi7lEuiwDoHWwUFsoWMEFcH1N+16xc/Ig53WnEgxmvytsX20Bdk0
5mPdPlaMIzYK21FioFnHxZIKL68Y5wKhUFY7QRTs1wOKFwj9INEmWMvMK87CsvBPQa0QApLK/mRn
hqq8hMMkpkF9FHu+yk7gloL8PeaAChF9FWwsvTmBH4MFIi56rbU9KgQA04UWXI8hpMCQZyPs3d5c
5I10VCuhq1JuOXBkuK4sFIi/DxAFWFtC8hRHzEEhgAAwYbHOeSt/EBDvdzWGAaDrm8EsPaGwHM0n
HlXKwhMou3UlzYsx9JEjdr4J9AU9WOpROdSL3Do7YOWnTkXF03yVQea3mcdTC+U+wUPxuwNp/rNq
HYUdXzZhtwPOvh/AoJ7bOBX88IDtGUtIbXSRJ8cvWJdzQoSLTgWzhY9WNHio1ki+WBkJaxGsh/Sa
sDEsCE9ZeRiBQ2sIcQ/ZuQRspfaWh6sLTqH4i7bBAsFCZkaK1D0YYhzBX4H6T+g7kGlU87nnjkNi
kS/AtxIfHhM9MJ2C+TLD6TAhCysopauUA6G03dnle6uffQwSqIXiKS0BvKnSLWLtxW4AOQcH3uxl
ZKI9tTJWVAjZvL0R8N8TBNXjQpUabzZx4cpQLmMI5oLKDGKdEwg2ajOVDrZz1/JjLNhjH29WUQbb
5VwZQTZtJEQA8GaAUd+W2d2sDEsWnuxjZ1EuqaD4jbnoRiB3leGZwVoYFI7Jzgi0Vclx0NiEDfKG
32BbW+2LjXfvTOUSNAG1oIQB2d56iuI0CLepWNgA2LRqrTTvERo+KCY0DYjICNEOf8khj9yaGnOT
BS8OnHGkvMrgZ1DEUHaJNXPUzmHPAE+geyr8wODshM/IdNjD2+SvlPg9ZqOOU7etwGk0FbiXXD2w
88xhVyCtDayviKuVEZbLycHzFYZic1Sg/8vWabBNPIAcj6pSDyWE4LvVWUGJuaki7ErNs/CWxtmS
07AUC5iPG6SF+FIRzTg/RJELiwkBZkJRGsq1J9QkjHiHsk0fv0W41+JULjEdmEGSh6+oFHrhUwMx
zmFtnLvJWbXKQwHCmG5OjpktGwdyQ4hEBBhczLFrLKzPg/UmVKSbvFo0rPwG6RyUO8QTJtzD+WBt
wDOMCh3CIH8qlUfYai4hvK2+V+Ba6UAIAlHH2smQsQPqodtbNB8F2I9PnfYx+jioC7DPKWIlGvo6
QmxAo+QE44DaiQG6WYQEtKRmXcSKfOV6rZCc0dzmyGvAI1Z4GjfaqUYCJYzKFQ2ENHkT38VOcXBm
dMiBZDhxYq9SEIBqtmr8x7KWzxnNqxAtxjj24AuLq0eQ8zihDKNYpPOT2gvSjAohzipPY/xCaJac
p+Quql6qpthy7GnOuCJt/EDtc5aNHQyM9wbPbn+i2IpXiwKJtOX8EI8j1p44IUHhlU60tjQoHa5T
IjnJl8QxohBKJ46x4gWNBFIBFIwS6Hd7qoKT0P5WoPFxaudlsw/MTZutOQIIpLP6kcVrjhZmsG/C
ElCoEAXcG0FmIa3wNlpk0YS66MuIKiXsDK81+SmcGMHJ5+eKQNCos3XYFiexrCK9frB0wCHb4VBB
fkgKOq0YZVtmtja6E/ccW034p47olINrJ6OkefV7lg9xNbOvPfMPciLGfKYANXspF/3PsFkp6XKe
dnIrpAHHxBHYABDscIlKptTCswDdgKBa8jZUzbBZc+PsZy9Ly8zpUJ5YKMPvVDPXnYWWBNShhkg5
0YyjzfqWsuRjceToWSTmQc4OKq3CCc+aQGYxTfkGCwyQLx6OMMS9oF0LIpvNHD/UEr42BKMZ99qM
jZO6c1BPMluOMO71Lv3JO+GaERSGN6WntvPB82vQpl4HolhWOUVulpq4uDtXG7jLuI/ZrukIuyB7
LGnxnWWU4bCAd+2DERe7uNkqGZj8mvgyexTiuBmnF1ANcVgpdgHVOV+l9beca4LrmMNclzC2HH/G
f1ASKU1ojvpWSD/o0TIcLbbquaR3BStJnJkcnbUTP6iqvgJSr1iDJ4T+hcV8/1IWVKV1y4NGvdeg
xAiMhnbiWBX7suvfwByx2zu0X2LpmJhv05gvRahALm5COcqnYDNBJsRITMOwooXhKNj1hddqYOTr
5JtFiq4U6cEuyGb4Q6m+wvgEuX80E5M0QBdE9EHflAijqubEPS6OD6slL+PjTKPt4gY3I/2y47cG
Q90YHP2ooHVEiS89+KTn+2Re5ejRGCEyTA4ySFzbCTPFUSYW8GCMLh5kLAC4ryICe6Mk3qrDdxr1
6qyCLU1xls2OQsgE3gxkqx5VI5MfcRdG34ICk+rkyIOX+iG3IqLWaFtUkwhm0eV0QWmkRvpsznt0
WyA+PtenFj43KY+CSzCGgPcG5hVMBfJnK3qX0Kh9YkfKwStIl1F3F3SbmcZ0eJ8Eu1BfcWYaiHEN
Rz2AV75I0ncDJTrbwNcR2ZP6gH+xiInZ0AL6TXsy4my2J4ReIY60BH4FGHJreOBQYgH2aXgQ56VO
DtVnpqdBm+mGo+BqNDlUheie0wVSMOu/MpoVx9uriDZtv1hilcgCj4YdcpJxrsFD7feEZ4DzOOVF
ZshFmRDx57xujwFaSHPDgjpI8FfXMMCRa2nB/1vyOtEWLXYqzTlqsyeRhWgQM6YJRq59JP4ZiMZ4
VHGIG46z4vSQOnnRzfVaXLsgCcwpgJQo6hAiIM5tYxunEPCznzUsuzEu6GYPngqpy7FGrxMRR3fQ
CC+DLNgi+EAtq5N/dEYDS7V0SUXYO1L/CsUZ6U47hgiPlJT95jwY9ZZkFFbqvUjBudahoYclwt/C
CKl9xItCnClAqliO5OkQUl4KRGYmRhyrEwCz7LW0f1bUMOgQ6Noa4Qzi5ZBPzh2Ddq/tCEwrt3ks
pRAITw4Hj8gQOr1dp7Aam/JdsVgBYEgSsiJItFMCLs26r/RftVWvmBxxB8bZGu8vPz+3iEMhciSx
xmVYBZzvZVAsNveZhWNXtZtjLHchNusHqVJ3PQcvYCAyGetDZYnUFtzfJmeNzXZ+qKddGr7dqHSI
aspl7epzneOi9K12iDwaRZHsscRk3XOTUkHlXiJizRTPkHdVuATOiDYqx/vXY3/oN/+/x6aY9XeN
hXnlYgXeD/EeSLfbPGXn7MCZXS+5VtsHB4z8k3MKn5I/1d5cZcd63a/HdfEwvw1b+y4m6m1dDGq+
fqrrlR+BPdYRrENK/6LmFZZxqUqYvO/16oVc0VfPTs8pnu+4sAnfBvXNIrUjNkQB3RmSjX4LQXSt
0Ms0K6qsmxgYXvqfwOGdusRsUwHETiZMN9QTWzyhvMItTFRVq9WNd75mlqdbRIgqGqG4FRgXFUVj
tktLmUQFs1n+WP1CIWS9thZ7d7EoF5v3G+1m7Vr9Eul+RFBUA+nDS+X8XosqfcR//LlY3v3ItxYd
SvPl1/N2+6Yfn6zF77312Hgc/e5xb7vLxSMqJcPd+128UI7j663O5bUGCRrROhwDJIn1S2vEMfLD
Jg8BN9vKjrIbMv6s/gGdybwRJ8jXi+tD5OWfJY/0kYElJfiwy7Li3PXl1A0TdoMIYqpozipo+SHC
8FK036b6rqupeabbefoWAveDF5dlh9GnHnCv0UwtpX1UYvmuPtX+a1vcNwmFfwTAfpAkBumqmFVo
1WsIN50FA6hcl0aMOP8h6tZq/lhRGELjzv6msNU46GUYr1L2v+mkWZ/e7+I48ctUyN908b4jua5e
qBJweRGtkGGT2aA3tLiJK7iGXmDyiIsA+2FVc7FfdamAIV5PiB0iTtrQexBmliaJ5I2pu1YR/jzO
RZVfSeumdpCR3EdWcVcMzcZoHzFN2wTEb4GVrdos2xTZt45/NUhLLc3XcnFXNsp9BXXTrvI7eUoW
Vs8f7lJPasnSQqhCnXyuG8PryDoSuThqrQoHPl/lhvzY9ZAXcRwIUnvRlcEBEZzFyM1vzcmmy+WF
+PdRrIZuNq5UC82BcbjnvWHoQYLKf3z9+tcOJVsGWijLuDeDPvr7rJaNugHrled7uLRdjg2dNyT3
MTcmyXW6VKb118NdPZFsuk4KvFE0ky6dU8y2CRC3NKdnQNnJclusn9blck/zefPtkeBi8fj1eFdP
fceUVY4CvC+gOvz9fk1TBLXc9/9lekWJIB52KGDE+qkYSWhI3Mn2OP2FXy2YXyFXe+MJPrpEl0fD
5ye46DgkY9FMMA/ivSjRUwxeWf55xl8U/oHIoVH7IH85Zz46NmgckIkSGonCIBusCYw1sa5FzIKH
x8KGRA/ctCCMC41sN4Ow9SE5psDoCwIRdIiguFJFWYQOplZ0NVLEJ9t3oYxO9CqryQeTEcHnoUPK
kRpg8Ke3lmVy4x64dvI6GH0pOg4udN4vXlgLhDJ6xwuLNDd9pMaLoQjpIxm0Wt7avtfunM+DXRxM
ue+k+aRDlhEaJcOBBiavWg+H7Ja35I2BLjdK5jjzbFoFrJz6kdq36JcxkhAftm4BxK+ix2hQKRhY
IqiHoP7fi9asQnuMGnALOHqbLVI5M8IT9FlfUA1tR2qf/ltfHoU0BXI5NeeRCOVubJzr7/ufZ7ho
100xRghh5kf7Ce3D+gi5mtTON9YwrBGoysl0jGbesIPE6iTda9NNk+01pAh17+tH+biq/91B/3mU
ixM6UbpOKrpU9OzQecGtlOyWbVGzpuaxRmXmEUbPNJwSFF8eQ31ktZ+QcRHVnYFahdP+8fsfmZ5D
2Of+bN40RRivEZsCLfVfRQn/6we+3l61ZIPjjTY7XhV/z58yRIFcRewAWp1kPNyWzZR6qoX3XLgk
9c3Zrbhz3+qVi2jun+9EixV4GIKIkLr+HjacsRyUdTqsFixhW27uA//eQSWpUdDnDGZ41Hia+O/k
s3X7U4izOhlHHqIsyIColIs6Z3hWKkpkCH4JgdqoM298mauLCiy7pZugcv45/XMIvHaqwBZANVdU
r81zrRwyIX1zIwe5EjyQd3woUxtEpM7FsZ/JgdbHGdca5UASnya6Z7EE6s+vJ/rabfbXMOIxPiEE
bKQNGyeWEzbqrhMJXw0z3/Ra/5SpZ384sVhRfVhNvejh5EWwoj6KpU5eWosZ/KkzWK5MGesm9+fK
EfzXc10swIrU0m8qFuD/JbkZB3CJollRLm5iuK/MKRgkxUbLkhX/j8AjOPE0Uw1c5qf8Hnc//AP4
4EIgFrmjrz/31Un9NNLFW9nziDjuwKTK09lX1xS7EtT10ulGMH8lJPrrhS7ur8DQhkma/sunkkUq
JGSomAlHAxRAqC3cDBGuQSP+GvHyEkMnXDJYsHuhXijwjVqHyoNyZmkodz5CFlVKCQKXSmpOHdoq
4Fi52pVsNxFuhvb715/5mkUXj4MEN65/YFGsi1Wd61HUjqYV7elngnigw8JqxmVIQWqORUSXRZQn
qdfcGPfqh9fAJeJTBgrmg8v7aTeNkwYYKcLXhVUb0IuQne969N0+qCnMkXZdms8AB5s9zP+9pmjb
YH7j9Yv4J+g6RepWKGB//UBXV/an57m4d9QyleUKBQNqbyfOcMILYQFEhWAoqxtn9/VvTpaK/xTA
FMhUf58kWVQqRmJHEMJTKmQ7MBY5ehTJkm4oauxUXD+cQ8kSvn7Fq1sKxV7m28HP2biY6qDrVLur
gIgnaIZQFMbYiQLyTdyyePqLm4nDweTEBztk4Uf999uhxCzZdZbCErPuugJ80zroj1+/yfUhHLBi
cIsN4/JNIrmosiSnusKFS7WLBiKi5V8PcXV9Ugf97yEuzp8iloJcj+N0L/QAOSSAtqzyB8oKUq6Q
GK4Rx/x6wOuz858BL06ikPaIVafCOI7Ah8YwLDfRybsZcF79dhRsKJVgGvEPTJdx4preFKl2twO5
g14n7c+vX+WaOi/hrIzVCHmYYRkXH2+0JsdIIzhF2XCioSASA+tF+HhINbCvnILz0sp+Mq4o2kKx
uzH81RvxP8Nf4mUdv7Xtym6xQGxPmhD98b+bvr+owtlrZ8+e20VeBctKRgkSXLvjTB6yNkgNedl4
BtkouOlRcWPTXyuU8k1QnGbFmtiGXMwvHsn9oBT4JNz98A741D4/b5+e3t7c9evifrH79v742Lk3
MIZXl5RtYdzBOQuk8TKsD5BJwgAZkeRxSXRiRi8o8oOn+vpzX4NOwi8XLiiCYa47FzeaNUpVbSUy
JprzQSBmWnQPYS3QKBCynQBABtqvBW0N3+oXor8l4BpqIS0HLLFNDUBc/Y3/1ejgANOh40Kv9+tH
vLaZ//OE/xSpRyPoCvIsLpsOrw+6TtVOmDFyun90U6Qj7odfj3htCX4eUfn7ELRUvzAzWc7EtToo
Z/BfJYJq9SFB//C2EY0o3FweuZ9Hu0gG0k6vjLBNxNr6cY5cdL791Xq5f10gtDG4t0DM1+osTDik
YuQddIrAF0t5TqdKGtIi3Q+gOoGdkYkFwEhrVQBlROlV+BMS+gpjPkuCj0zb0opevv7C1xb354e4
WHV+FNizn6LwUEdPlr/Fxk8EKpTWvx7m+kT+z7t+ZAWf4pTAbOQpsh2MlyVPj78LPWHMW3lHk1r+
zVTm6kJVFaTaobaSNl28VFiBlWtK8OFiH3GzEW1vFPmnyG5B7SzSHiOOW1oZ11gihoJwDjwRBd/0
S7NhlZqZXkwlN0J5UPtTnEnbsnpukHqeabVyR1iTl4L7b7tokfi7SkiN0vZCXcDS0aAFGpCCIJCl
bPv1p7/+YEhigOwFsY8O+d+bqI4qrQvrcnpuVy8cmb/cremtl27pLnYLb/P/OdjFHhqMjLQ4ZLC7
u8KFZvFketZy7y43i8EFAH6L83D91Pz0chcBp1S1sHZi0a5Bz304gTjfrpX79f5+t8HWYBMuH//c
cpL7IDf8c04Y0OgdLiBS84sLYY4A6VGxBr8HiieZVIBJ6VGnKiD7MRqrovVpr4I424H5tQU8JXqP
QEPVabBqqmJH0XFJy0eguwqBCCvWbaQdBCVASH0KgAw92jUlz76nLPfopA67Jl/emKirhx0u6LIC
phtKjAhwPu3IRO2lHGGZ5KPyIYDXwGrIQsHXWtl9SuuVk4em+tej2tfCJiyxNUVV+Qj/qH0MkdWY
1lin+x6JVo8QAna2USLovLKRo8Npd9kpGK2AxW1QpJ7Ncl30YCRTixrZUUhc23+EbDjSmsK/LO4X
aQHGBVegQBuWFTZzRfGzBudgqaOrZuXWnk1694IdEhmj1yfPuoGEIlXfrn+Om2c74x4BcBB0dN7C
xyx/yWjiE9QD2OTAEO4utLDhM4iCd9RZj9MobfK2Xec90M9EWXVUSyD1/0Y7U2r3Rn+OZ4CIhvRT
dCbDRt5KTX/Xz9VD0SnuCH61komezMcKTVqn05alqvMVzj6NeTIdF1FDurgkkALD1cm7NMhvbNBr
R+PnCbjYL2TpTtzhybcPqsXonKdzTuWK5EJBLm/o7kAGfD3j1xJCTaF6ZatkqFS4/15mUmtHsx/O
sRiP7QCaknqegAHcjJbFk1/uys8jXZw8SDiaY+wTrqLIj0Rakb2DMQeaKpCvSAw06c/E3wpdQsRB
pRgk0K1ayzXiDeerqtI45i8un7/f1S7yLhkMDYLZBE/wYC4etqv12+/9+n65NBbIdXl3N/bTtbLp
X0NepAjg0vVoTI1kD56JHFgYQQCkK4UzOXc4glBCmuzrGb12lX9+S/H7nw6OfgiSprcodVTFfZ+d
SbjBg9HRBCaU36orXS3zcGUp3OGiK3/ZH/eTJjeL0KIs7JyQJRXK9QLGXc7Kdo+gC97joHLSKEYN
QsBWWL5U9jsgzzMqFl+/t/JBy75cYZ8f5uJjI/dYlZLNhsf3QpQuhXmHnukAop6wbqLegnjyVHDK
lBuAyWaJOFbk4278ywxWY3mmYS/CEWz3si52oynwyEoTY89CjGfwwoHwVZDd9nfZPermK3o3IJWK
JZolcV24+vDU4xQK16OsKRSGz+R9aZkjq5is/PGPggdalDz2SN5qqEdtU3ujwCDA9M2e1oI6oM8P
jfZMWca0NOwxd+KUtKfgKLfK0sgPDjqRlQoMElnT6o1eKi12Cnm4ZmGazdsIALIois8GqtymjFyy
5oZH8W/lAjVayUKU4B0BINO0fhTz2hzbVwzRPLt+YizRm5OtEjEwWm0JZhDVCZcmlNmNZmtT0G26
M3wGNXuiliJAzVOtbhWTWC3ni5g7+oFeUR2mZjmC3KKMZ7a7zHlsIc4U6ABhftBMEHMOlVkttNJ3
66zySt/2cn9bR0iJYs/Z4bFI36MTUC3lvYTS0Mu9F0zxCmkc3CgAgjkNQsDRRmn9RYyxBGgBX9N2
FMowRIMFUGH70QNhUuMY8DVJGfZJo0HFJFjKtnlX1WBvifBqCYpO/mZMfygf932EIrnegSEtJc5z
fE1KdYdb/aIG4ySBA4MSBSKbMH9UNrqU4mqFM5s0/FL64V2Ur8LwfWBgboRCyJ6gTJOpPYra8bLh
3FZHfftnbD3QSqWpryjj6BbMqTe5f9f9H5npeyPSDTe2wbUrnNOcoMEhorQ+3MY/7X9rmDW1t1Wu
8B8gopFqBcmQTbsaghIsGrSFoPOgJwR2i06O/t15/nr8j6rU5S6kO40sFhpdnAkX0VeoNKM+1TQQ
FCRxBSEg1JlJLnCTKbfTEsbDOo1/Mk93Gn55fgeiu1z4IVaQFNNIHgO0izujdyn241WOyj/YMtDN
JJfhmHl9tdTKbh/oYBSR9ad5HJkzwLf0LsOpT++lrQLQGzu0DxMGCU6OfMhz3jho8/tiDGmZlAdM
e/DWhe8YWgjfvJXM1UD2hpAs3iWnNIHRgLuCqrByhW2cRFJPBPD1h1LF1frPhxJzhPCQgWL1xVXf
5aVWKxAqnqXNwXswF5RKIIAeo/3xdb9b/BnBj95YG9cuexpHBhUMaiVwZf++GopUatOhB38S+7uy
hoIEi2AHz9WK779+t2t30OeBLu4gxyqnqHKQiKFbSGkA3jjXEDcfbAkwCV+PdU1wx7BE4Qf0BYXm
yxDGACkVWUCDxWDg0LKEGvqEm8faB/LMoOI0IIinM7UETHRj8Gth+ufB1b8/qa/WY23m1DOz1PPR
jvIX6oNxgrMy9au29SDgfT3gtSn8PN7F7vKDIWnZfIjvoC7ZHOCb8LHRhiZHuTGHH3f35fqEU03n
AnUwQGAXGQggE/iDCgFbGjwJO5LU1+5ALRkjETc7o/I3snCWOTko6tIdXrT6ayvPx5eRq+7rl76G
HjCAfsrkQQ6nygef/9OZ5lsS2Js8AfopfcvrTQKAAPhZD71Sqr/P6QPX3KivGwfr9kbzMANI09Yd
x/5/8/Fxs5RhgWFSfikiFZNtRtokR/sggwwm3WU5+O232TpO5fev3/haGoDDowmuUpDatYtQVatr
yA4RinD+tNTEPVMBN4GHBN4dxZt3wMNfjyd+3uVciya2SeZHqevyAydpZg44jOR7y16HdOwgTX3g
5m+Nc7XY4WDSJ5pwBrZ9F/vFlJM8zTWYZUReDdD3wROkxp8h5oaKmwBx1zZ5sYmU1RwceuyZ9AVa
nRD2dQy9us3XL30N4mh8fpiLzYR5bJkjupPto0Hb96121+n4LcIcHa3qvvDv+xkxcknV3BZsmwaK
OhCuob2Fbi3eDRhdaT9YD6sSzam0Dg6sHHi60CPHBM7vuyo94u30YRbcRRb+PoZXl9WDXtt74Tlc
dt33QbEI/gJPnnBNrmJMxpyFyWnckiuET1qdr+aUkGJybtw9187nzy9+cfUomVUio4JGq5DKIg6l
ausQL9kArECCN/qN1fUxqxfLixlHdQ1dWFXA5P4+JeOBMDGYKCs0dbmKx1clew0nE4Im3knOK7kR
PGvhL4YEviCIpqA0KiNnJfwUeZN1LprgSYX2SPUAKiRdy045qyia61a5VYuXSAU3lOF2VJt3EEoF
rcvJwgMsUjXbCY7VB5v8rTQjz0nObW7eJWa/SmodxstOhyyCO0OCsTA05c7Tn+t3R95xaWgl/jpP
Sq9CFANEX/6g9FNCZLTDxsMaLjeeqx4uZyvfFRhE6yhtB49J2Lm2uZnkl9GUt8ZUUAdvYH+Cj7Xs
vaxvyhQ3Lz/cBbyjLOerzmih1d5ScbqmOGRSAhMoYXrP2seJ+unE1LJMIUmwuOqbJXFthP5aQeiz
wpETGYAgXthwmyAVrLr7OVxPJ7zPUK6OeoorP7lQoPQ4O7QCTeQuzRUxM6J/Ruul5CkYq8AMQL7U
xbDq6w15TQ7LNOkUqwpxkaZ9hEyfnhrh+wl/b7lAtiT946zwsl6pJ5jqixlFqFOCmTLyZtlKOaU3
NsQ1wRTkE2gYgylHY+FS1idt1Mjue0zuS09fRz/Tbb2P/wjx7D/VE6bfD8omfohOQs0U7xR33MEP
WhgntecLbYtV4BnIwC6cmwj/K9c9+R7ClEJdmhPzIpAanEZ3osqw7uPqB9rZhY9/7kh25+h4qv2w
Uhg65SijTzr/CILQI+GN/WSRoF5gBqWbSXe+9vD1HF2DrvFI5IkWoRZ4ioviPexO6EOi6+mPpNYJ
NnDtwQCh1qB/AFNEPas0R0hohf84FHiDDKAfJVez8w3YbmPcmf1bQWcqAy4M4jAJzpQl7AQfD7T6
5l1XKTfmFmz1v7ebyWXKgyFIg7vuRSQzF2Gp5L6W7uv56Ex3pnCYDO7E7DoHnUaZFeGwA0lwcvBT
aPdK9JRCfwGSQ2v5rpCNDx+hwXydJQzyhnrRx2fVWgUJpUBMmdJp2ILWk/GTh5K05YX3ZTY/+O24
qOdulRgO1jtkyxKVH6qMg7+NG8zoMA3CtwEw4twv6hjrCeRGC+MYWJAzmzvnaBfunC9rLo0c95zy
CCHXdqEeemOBrQUkQGX8A49J146y8R5DlJ6sDhGAyBMm4DQCwVrjFBJuh87BgMMr3gYEmyUlXeR4
6aX1IufHzFUHEAgvrcnVRuR6Q7y8wMGD5avyB7vE52u2l1bAWGniKQ0an3NMAgnpUFnp8l42OtL1
CW+d36CjsYYC1mNKN4IuACM3pu8iGJLzPtXniYz2JYN/cbZcw0XJdCH+nqGFnW8d91y5vxyXv/db
a9WvMveBPwt3b/kobRPP/A5Fzv0z4NZcr2oPDVMXo3tXXubHaQncaCG5zeKhwhb7mTnk16/6tT0a
e2v1i3/mKz6EHhBkb0TZLPRQtnzCcmr9uweXnC36O+TO3kb3bdzM/P6Ilvjz6B7v71+3T6P7G89c
213cH5+QX3p6avnHmBMsdpf7aLGO1k/b3kV3qll9N931Yme7rz+BoS5YUe4pdN/fX3hqAiQ3dn8i
LM8v/iHEd/qb6u7u3b2yeH197Zfhu7zVve8YPh2/N56ywJ3HdJFpdeUVZGHA6LpHUc7F3INfyYoC
/WKi9yJt8ehwAy9dxGs0Hlx1/VIsp3Xi/jgXrrzoPfGBYcV6jvfnz93/oey8duPWsnX9RASYwy1j
5aTsG8KSLOZiLKanP19542zYZZ1VOGj0gtvoJVLk5Jxj/OMPz8f19TG3PB8iTW3gU3B8+/n5+fj5
lTs/FPdH57rrz/aF0YlHT+KJ6+uFzvwndHIHFeW9lfHtd31FHTUaFOCGm8lZkiBAKgeVQw4HDrTy
jLyJP0rtuvaxddefNdJ1fKKBlFOEPYqyTSeXFELkJTNG+EdGtne2xm+aQeaZtKCyyuCGufHfZY4U
6pPQDRaRSmXkpQ1VwrRTsIVoD12LcwYtCzlelog8JnlR04ury4ktKqkvlM8D9Uh4kFLRbdXGKc17
TNrfDLc/SzCDaAJUPKJqaIpkyLddMml0lRUXsrTJEJVjKBOO8N+eOs59rS3cMRoxD+C14a7AXlZB
jBazwkvwGJlIvRchWUK0nUhREf1SQd5sHdPhoOTZ8mpTbfYbrb2AlYQ2VRnOEumqAi8p0pkyDt10
ed7PYR3MWGJYyVbQn3Ildefx4njtBLrHCVGV6UN6LUzIhiy2emNuL+5kLXQV1wp2WPDYDIsLRPIX
Y0TQGUAOb/rR6RChRtf6rlZObHt+bMpLbCtwQU2dghwjZPh6WjvW9CqF2kbGkVicCw/94CwtIv35
7vzsnxEDT9mQsECH4K7CDbvFdJJa7qS0kbVdBZ9KUk+ttBcFCUD1IbSmAHh6VzJDxDHGrrKtjt61
nQnUis8PBQMnVRzsEPPUKpccDY1+2tH4Ye4ghkj1Cdicxk1GBN6dRXtbYvy+ZbRIKstDg6F/U2K0
CAAIisq03UhkRsrNeNbktxO5nujF/VjedIWDwS3vVjV99J3FxwVDBUTJ0sqcvaz0K1hj6LTbzWw+
GmXspDORVXV65xS/bVlub/Om7OizpusxBtDQo77iJNIrCylZtuN6nleaerjzTG4x1OvF6FNkS7PA
5piF/v0hh1o2KGPVTjsCmBu7+MqwmKqcqz9pYfuWzS6Io4sdYr+brmqsM4LBn73zKvaMpXTnXtTb
TeX3vVzpo4SLyCq05L/vpQ9TOUw0rd/hquXXDtWDTzKkrbwzHwgmr3XS1/RTeEfR/SRszf3gT59m
ZX9QM5wUT0FSTrT2YloA1SyiZ8UWPvMn6yA83ns/t4jF79s0qKEZJRoGvd7ft5lZ4lQXZ1HbmeWB
GqJIFkmL9cyF3IQX9GaEgt6L/ZC/fTJ/XPJmSchqSDJgkpo7DMPPQTgvCtLKOl/AFyx7vBgLI/T0
8HSmBCN6cCweTMFBid5r73l/bNVldA+l+m6JqlhXmpTrDOyN65f2R/cyKwIqiSEzmdIuDKE44Nbm
j2rrp1myugaoV1K6AMiJ04dLTmSxnFS22AXShHTczMBBMqeKJb+o73B7/hnSXV/N9fvWyIqRDQrg
v+8LK9lS0rPK2FkSZitH0G1eUNp4Vn6UikWnBloRhDQU+C6lfl77KTWfDnnizkr+3b3dHEF/3Yfy
931MFnmNGXe4k/p1JoFjBWm8aa0NflPpYR43qkZqo91cU/UWpe6t5mE54/NR4SWxUEkYvwdG/T9u
yDCt61l95fL+fUPjWRnEquinXbw8E9j7mp3Sx8vzuOkOrVMEOjVTdEgOJsWf5gkBQcF3SWbKt2tG
YUwjyybv6JYKNY0dWs1uMnY5yktplaUruVgmpFsrOucEiklB9RJjLRdB05Jkxwlp4NXljsrCvCxn
8R3Rkn4+5cOGNMF2OgjZwmyXY0MsqLSai6+peEvDl8wMEmGhZ36buInlaxjoIIsxnu/smtd19M/7
5TlSArEH0K7+/TiFsuqlpu7qnRnM7o9okS0IlfVQsNkbGJCL2cOPxnnCe86nf6/ufX3X1fNfV795
mUkZF4pCdOduWJG+mn6az+N7q7phbJ+/sGGMaG/aqxPCvV/6u/MTgs7//tY3u9BZEQXFHEp5J6wx
fCvt6DlLl8MXwZWv5kp6JOB8rbzojvaaFg75gKQXnrDjy91LkB7whVjqhCbYzdL4IAll0VJ2x48p
4duSHT9GJ5ITcLD5wt3iVfmY/WhRHdK3uXBEZVXvoCUm6/5QE/23CY/mdqCTfbWI1Vths6XimgNa
QbSeXe46HHZSP/EKT/HJkSZG10sPlt8Gghcu6+1MArQ97eVlEkRbZVt5V/SneS4ftQlFmS1enOan
AcQW4EftIP+V8PvwlUDZZsv0RN3nS0G0ad0ut5vJ67/in73Xyq5xFILW50dkSyOzaXJz+6Pn5cfP
4mtC5nXrER3JHPsnCRLVjlHtovysWntV+9mndeSTw//rNSewfPKH2GVMuAnfFSded8fGLjcDAAyr
yBGW8Jx/XjZ8KqU7epKT7pQv/mrV7mmD3XL5QhR0ULrVcVpHbuND2sE1cZPszo+kE4eeuhvfcid6
IbL4/AF1IPLGD/PYv857TPy4arVK3OIhPOGaYhdLcz3YzgVj1v9eRf9oJX5v0VCLFcNkKVGg//3p
6DjmymlTz7vSzpfv5pKEILrAr9i71zMZ3204mqhgxcpcASXfzWfSdVZBgkiq7Qbj4TlpNyQRU42q
k5dFW3VYpFEQakcgekdDhTn9yIXMrU3Y6y35tS/DtG319UVDDoanTmTn6kKg5crGV90Afeq3koVO
AbrHkD5E+Yc5kcL9K6xkRwcx6WDQrpSe83kxSXbXVu488D6EVTN6UedNMuBVgVwdNz0caQS/iVaX
+WE2gzKhb0/WE+aICe4noaMNj7kK0aDC3dJW64Fa/02e/UL0G2OTY0VJii7qfRfTQmGDa2ZMl6A6
d7Oh/mHLXd8a9huoITlVzX9Aw5mQQqVJQ3VnNV6tmdT1Wync9vWjXH9e832tD2Xe6NqL2r8V1ZMA
HmNqL5Qncw8x+3A5nwx5mWYrCAiRzAxi0Rdb3AfKLKiKbXH5Ic2/Lmrv6DyOlm2sQWCgRNpa0tck
t1/DV/kbW64fR82X+ExDa9VeFqZsF916ah84Ny98dIDQZ08tF3G5KZSlPC2xZbgYaIwW1EKVuDbU
A36NFs7JRlCd96qAYosQ3EVdB0m2j0zwcV+SfaHfJuYRi3vHZP6nTycqhBE+bCyvF2OPQU5Qdnd4
/f+Qp34/XokqiRg5PotbiQ20UVVLIx5vW/6iYmnTw4SYQZRe+uJBLF6FQrBn7Z76+reh+e05ov1x
1ZtqKVUGFRvh7rLTZKdqFr3q9JjLXVzO1IIcua/6p/Ux9k6UAm26F/l4ITT4jAlMiN1rEIs7fHew
WIixhKU0f5GLPS4XFUZa424Yfev8rOoL7DAvhSPP61Fatv1rarmKBc0omKcgLLYTpWniy5KtGW4o
25fUV9j3h3sH1y2q9j9Plw3HIksU1+CbLSc6R6rapLq6K6gqJpP2Pl12OsjfBF/lQ5LIsusJoxcA
3CVSdSPZsThNzHxNf+uE5q8Io50ijfH4oJnVXmbpR589k39u3hMZSP+4sNze6s2eFfaSMEeMkHZR
gfQ5yGYnVwAfRbtptrm1pPKHRK6llM6+ZJwkcWdEa2rdpHqODYjsl9fOWDAM6ms4PJvYWPJjNGXH
ByLB7pQf1HLFgqfUjAaev8/fUyGl5tWgsdI+jARrpZM27ZoOrIzWSpgPFGVi7vbjih8zRsRmQ/mh
j5euTr4Nx+/sMR2Op/fq4vOHaOCdYligaURDepqxFeeVGhKZS5Un72lUJM3Hg0MwHuJ3GU+pYdtb
PsmVHS5/xgJCrKkektIf50USrfkbqz01sMU6NrbEt5SFSAwd+fFC+gCJsi8P07RjPxFJiDB3OUnx
7UKBToOlI78iNbU8b/h1VcOuVb8sn6uMDTzE2Gl5hjKBcHkI2EutX7HmwoUlAQzJyyw/qoSYc5Na
uLvUj6SgCcqKVmHM1nPMz9pGH80PU7o3D/quptNYD/93jd7UVpguNFaN/dBaNHa9egL4KeC1XRIY
RPjjYTNRxrtOOVZxbav4Otb6HV95/buSFmoOmWxQsYHNbppv0bhiz80crukaB3aAWWk8bajdjkR7
7WKiW9u117q6huQl23mOvRzauasZHi5eM1SEZX2ZFpWlM0f+ijnKSmTsut/Pa1mhd7dqV6kIB69S
rzADOTpd6HNMjtJS/uqQYRC5dejnpamKj4n5FLe7UfSUhAuZwJmMFkl9z4kKv0qT5wSfWgR8V3Ow
JMUTb9H1DJ+1xlXq12Te1mxn8yEmzVmajuG7ONyr/r+rg/98VDf7piUWlQh9WV4zsh01jEnJjm7P
TkK7lzx1YcEGSiAVbugd6uNYeIwx8dP1KbXJ0xwVtzJxlaVyNzaXGPvJXVzgbjtJfspYJJWwAjyn
2z4V7hVeV0j2n92eFQTZAtY7ATR/F14ENUxiCNljFysn7NUMgsmjMSVCBd/rPUeNOkluK7NX2DgC
2bT99gV6T/QrweToTg34Gx/45150RpCkqejYGt88Qeg2cHskvdnh4Np9SB/yKn+8zicGp3FFD5tS
R1viobuYnNHFYY8RyGCDxwFHjQ/lERftvbADmV/EfkgMy7th7yOYpHb29C6CXQkLiJsecXArvGZd
PHkW+ACvWU9ussJvM7KL4NEMYMX7EXOJLMBT1IVm6dS0wmA3/brczmtzOS76hQnP1ws3gjcuLk/h
G2uqeYm2upsx0xDfqoVCG/OAGU2x6b3R07aDK7oMTD0pwFaASl90YWW9Y0QY06csoIMznLbhJz5f
HmW8hhbhu+kLQe03x2JParWTBxiiPgCOOuO+9XA7pyzWvXhrOumGZ9X7IBr2F1bwduIbB2OJCZHX
uNZifjNPjKlfBhs7Kp/PxhPc+Ih9txc/1aWr3iuuv0VaUNPqIAq089It0hIx86/DWCcq6acZnA/v
goPzIqGVnmnLbr4ChBteqL3ubJP/jGR/n49/XPa6jf4BPAHuyp1VF/Vu8Ggd88fz47yR0F68AfW0
zgFeSevrvk46mOkoTuES10dQgK3TYtAyLpnu/PdSVv6RgV7vyDBMIEsGxRZH8993JFajBJcmVdYK
lsf6PKIBkZ3xjBNQ/qCrgXLIAIlLmbkWE2xMPGz2q9g4FOnbZO3ydCcmtaNFQVMTtJjKK8yr7LBD
zGpw/Ar4DKU7LT7bMcTRAmf1jih6agLOZ2t6MSUGp9cCTb+mEqAbmb8sTfDI73ZCeV/Ct1esryiP
qLlFVy6koxwxk6gF98wJV2Gs2sGR0IcOV7W3s3TGuXH0o9yzmofuHAX9BmYWsL2gYZCFE6gsSgSb
aM6l+WTE7CTKSQP9S7OXiH0rHlW3NT+q81pXnkMSTPNoOyUnwXjJIOVe+cbj9G6EO1iYXb9pQS2e
Y2tHr4U7MTYAzdVAPUGa9tKimaiG5yR/TnQ3HT8uk2Gr+oteBjmj7KpeWDyguv2lK2+adsqgQav4
7EhiDQCbuq0kLqM6DfRGX4pmtLREbaNoX1H/IzZy9+qqNEA/yqAoCTKWS4fMrO1uwlqpyZyeTbpr
l6FgYKhdBIIeomwmvhGb5rl4KWn+ro9O0wr33B3P1l5sN62tqkcm4XaW4wlTvfa56BRC4eAI7Yn6
6MyJhpP/ZpiK/dTrAdGQeMTTFpqPCfoitvj8Y7ryKElhzhvdDsXXmV8CsJfggnTV5CENI62ljtN1
vQurYU+eAUOkAUuzchNCmXut5p9a/SwSSBdXGNaf+uFnER/Olw4T2CfrDEfIraplqmZOJzEOF93c
yt06CUqilMTyDY89W55x8T2F1P2lBuhQs40Wpd2r5su5+lTKpZI9WSIYaWfr5cZMcqzlH1uBvHu/
QTRpPir54nLBGpnKKukWrbrIpo2UsYNnMPJp1OqleMFG3B2qNzW2vKLFZy3yReVp6iD8kXxbgoQ2
h1lb1/KGxL+r52vJyLCZ0kBlbmSSKcGcX9QDKR6pY1VbFXeiiNgqBlySA93AveVxQrMAN8TJ8PDM
p5+T8T6rkKv7CC6+tIvyM1z8F71286+meGg7IsaedFgm9f6qGB+MU9a+CeVnHP/Smp8NCONYkz4X
8X1x+FSpI+SLqQpCax33p8F41/ECRTWW4ShRWexD4gU+PdNs1Y+ava4EhEhJSo+a6etcerFJwkDh
asIiE7da9CVb71rvIrd0IIBV/dMoPxqmq04P5/OHcNlizASSpXXw5tql0G31GcWEl7UbUw3m5PPa
DYtkY3T94r+3su/gEgiRGAUyZ0bif1OB1kIiVFXfMdbQHnDkBnet5DdImC2rNXn872v9w2T+vWua
JlumBvvun/lx0hfoV/vIXAuth5bbUasYQg2RHLbwHMMsKby2+y1PqMd71dt3sxQM5f730jd1UJao
g5WPxHXMWrYcIIS4pmBtp1i2zfJFb8OlmIGHR6S5X3bdeCaLWbIj/UySfFLi+I1NNaTPtdkcI2MV
qnc4R79tUm4rI16BhqkApCO43n8fJ/VYNy0lt74zmFqEOP/+Ks8wcBtSQq5zVkwlcyYXzVKOKhsj
1NzcnvlGknDDJJbhdBl/FM1ubEy3Lj7MxrStMVo1VrnW+4e6uLiZSsFCBZQLz3oNddtIvKYYHROr
/Ttv+Ltyk2pdFq/EahKmb07qS5hOzaDFFrPS0a36cG20ZMW0V6AWe+DxzPAVjPgsF3A31Kp1EwWd
kICOooz3tXBnvX23tv+8mZunGp8jE6IBUOBcbuMU8lBO/IvoR9W+B7NQs+N///LfXo65GFnGMEEZ
rP79EkVzyDtT5yVqISMxqKAOvTHXS2TdiZQ7xPx/SEN8S+hX8ckysJ2D1Xzzy3WDYs5Zrhi7+OLx
4Uo4ESmnzH7OplPd+Ipf1wdAg8jaTNErExSBnoPvLD6/mvrmjCtQUcD1Ov9slKfYXDGBqbTPuNpr
5YqxszYtkmFdlc8oWnFp3w+XpTggMyIwJLF1NURZiiubgoRFFpzIUh1prL2IfBoGW83ZTUkhuPiD
+Qh0ICnQVbqZ7IGXAQYWwx+zIjzmsel/iNpCaCkcx/1MXEyEv5a5od+u8Zy/9uy4XZQZ1DIim8+C
XVtvsXBn77vubTdfHQwG2fof6yJMYP9+YUhOJ8KERszXopOk0Dj2wdUBX/QKWiEUFSgY/3uFfIf4
/XbuhKHLBAkE5+8ralmSybXYxZuJ3mc8GPJPNZ5Winam5/85gqFoqrCA83oHC0Nw882vSosvUQWS
hw5p9u8Lj/l0toTW0HfitGxq6DDBDGoSrvSdidRZDYzMT6u3sv7UakbM2GuovW0wBlGzB/6PiB9h
+kTNO0gqrJPUInOTgCdoqiJC2mcW0LnaK/jd6oVTTz+6C5iUZF9/Th0RGSEecQkRwvV5PnFhRoAA
T2mDzbnmJTq+7q5IVk8D6fwEdlTOHksxV0HjTp28uY4J2+Z9MB3jCgtQcLyDFmWphxhTG9cgYrHo
Ao0pxfJSHStzp1ZwyAhMQaPmDArm41dcSQaiVB8ZkYP1sJ5F4xlTHkc7f5ZJQezBVyZ/aVcTDGCk
AIBJvQ7T+prQYZlkoRYuESSJ5iijvwCY6urnpoUQtJmY9ewizRvaJeDTFWJLA2DjDol27vfX4A6H
EqwfA0v0a+ln2PuRdLhEa5TtOJXMEXHwD/yzzw8g0cL5ngHwdfneLm/JENGpkZRIfunNXlzX6kVQ
pyzZA9hbQnj1zW7QibMjXT3kz9NP7kNO95fznVX+3WlGRaGo9Eaaha7m5rvCWE5OZsGU11n7bly6
5UiXwfTSPZu4wNtWBhr/Lp7fZeFB0/dhwhireC+oPlvro45wpixCR4CsnWknKVtlmO+rzaOpLTBg
Vi9+bwT15TAq6ylaZwqKJ79K3Tuf6Tf0GOxQFDYHPAJ0iCl/fy3nS96WIPbCup2dGZ6fGe36Zs04
Xz3CXhhe0hJOIVxzEhqqYG3cBW2+uz5HqMmkjAHMP1y2vu6TCMsFc8fXiG6WfXxKu8CQriMC1q52
eZrSJ/2DqIlrYkM7UStqzd0945vl8+dN3BxnXXGeCmkeaEG2gxctrg7w+VrdD+7Oci9r4///rAal
x6aLmGSKw1uhdd6dMV1qRHNdkmN0WUkFU7J0hyCIGKyS2eV/v+HfW/vttyFDi7hGauL0e2vjlFa5
Glny3OxE5spmAKoQoXaBRcNnki2Kn9Wj6MFCWBrELe2005khQW2fXzRP3xPvzmj2rKy0edF5ss+f
V922f8KG+WHeNkGUETNJy3iHXfJNdYG4hEBciFJw0JWb8x77ULGfRXw4gWSbvHXO1nEAJ8KaifnX
XUPF3+K32wf05+VuPoGpvKTDbA36DmBYy1u3SI9VsclkiCSVpzIi6/XNpaWdbfei8sMcf5T1Gi0p
pNMeB9djMxZ+c+YTmWqUimd/uij4d8kIqC8w+Gu7VESGneIasxYSISZPFDrXojdKy6WkQr+boYDJ
8aKteiZNLRZT1aJH6aw3ox+GKol2GobQNFCvei/5ZHA6CcAGyYNOqOVO3fY+U2in7F5jcV+Tj1KR
q/jfK0j67hsFF4JTyGT0OmD6e48Y1IgY8XTWducu9SrzU9BjvFgeC2mf5z+iORBk4xoM4ljNc6rD
2m2+hPpnnof+nfv4roj54z5uSwqr1LQwLvJkr0nP+aw75hlmjxK+AuozPZzJChJdIbSWZmP5PfL1
0TRtHaUHXOEqWYXFocgfjHDVhsadJ3Tvxm72j36SO+PSo8GK0heNhMKzJw3PhrqSwy395WDeqb6/
ra3+fBA3x11E4SM0Z8Ru6Eh069k6Q86J17iEV5AohmOpgvGi8vnvx298uwyQH2mSioGhequrOZ+1
hrmXoO/K/Ota4JrX/57XxD62l59UT5oCxcl4x8QAiEKa4RCgyiZqLntG2opRQTng5r09p44l7yEi
95LTzy/0DfCZ8EPE8cFuFYf5WUyOWLgem3UrfjFUQ4TP5IsCRhC3DKtMay/U7/ChCIRyVCNA+2/G
J8hSaedrKNJMLyzWlCPUIkz/8I67SPAbthcsDTCXZZ6O6KOFXpwFDMQnbWuUW6pEhn+K8gJfOcI0
UVheLnea8t8OmbebDFWCCgBhWeT1Xve8P3DddGwvRYr+Z4cWHYUamYfP2U70YPdAItZe8Pzr3rXC
lnbiPlvGpxlT/smbvwjy3FVAztEbQTb+E5wAzzxJD+IR830HG4ltbVtu+w44qRySl4bR1fK/3/p3
QIYJkY/6gDEGKrSbj18ZhTaJL8VM3n0wMMUOOsm2QjctF3K4OF/jojyFoXN/79wyv4Ex/rzw7dcu
zBTWpYDzSb5MH1G+Bepq8h41OHOLbm15eGRsM4+YsvW86B8eYYx6+YO0KBbaS+zTXbzED/pbFADL
ufrrsCz2hSuuLYg4xGmROGWLG83JXGMZB8lJd2Sve4wWxuvrsM5X10rY7XZnDw5NQFf4LLmT8ynb
5aF0z46wSG18PJwvxq6XOxvJ77nQ7TJBbU/fwiSfvI6b5kW2+gtmkGUJpal/zB+H5wL5pN3saZvS
t/fLFvsX0S6f8gdlnXjhoVswj3CTXzUUmhfhed4ZhiN/xKdJxjfSmTbdL+ycn/JVQz6k3SHiEpz2
XaHot43PYq3u6rXgyzvTk+6smu82xD9/jZvVrqtJ3CtIuBBmofqNj1L5gzCwiDjYUJYcnM3VuzO3
71ACjGuwPoKB+TvJ+e8vTC76Zqg0pd6pDeNkW/HJjYa4uBP2/VIPLPsSqFNQOqUDM54Br/o8tTb8
vTUJasI7GrHh12P71DLb/xUu+86OfjXvY+pA7vXqT2E1/xx6R3b19fQgb16YFj9LT/K6QkREkTyt
rcERSJZzSFR0RN8IQvvyoD3PTuexWNBvuVfFj0QAok9FeWfRoLv9t35lUAUqJ6F3/Hfy2claX5ml
YO5Gc099IkU/C2FHv1gkxHTEyxlXjUmKlnNz7NXNuVomybWoASSjztYo+K7OXqiT7ZZMjYEhCnOt
bBtFb4X0BEOiYbnkxgkjnssHMmZUs6O1fx3bRWeumsoVhwWOe1n6Ogx7RTrkExN+17Lsq+uNVK+K
fG0ia7wGWoyFZRfaAZFhc6lsDQmxcSAVkioJJd0BzA9UIsPv02A/A3w5Zg3yrhn6hieXiyY9hLVP
g20wLQICKnO8Bjfy+Jj9MHHG5KCZa8E5x7s4O1n1qtJXAzzfkF/jcI4e9WgXmw6UW9S6TBYw8zn3
zxC08r5z5fwE6gNW1BXbJAviyyEal1iURPGjGT0UUUQJF7TktUpBki6NcpnrgVzvYF1zbOGU0EYH
WVjB6piiz2l6vf5lsbVMAte0Qxueip6nHkDNJnLYUq+sdqvCL8eZOAc4tsCgVFwBstQt4y/oLxJL
Brls6XEa1KWvWs+1uBY40iybZFH6b+AGTjH+DLsjiwJNXObTgpOPpjwpPrPqSoAprAWSGyF/joTH
dmZwmmVHoCor+oQtrOTvMYYxWCdZpVPpa9l4qsMVKAjjcDUm55x+s3A08RgtrwyVX/yDMAcYoWWz
gowy1dtSIabYGcudMeKXs2FeE5cEh1DfBnX60F+WcMhy7ZQw/4tOTOPPgwfHpJNIbUw8Tnh9XBsy
/BUCU/fdsDAQJJZrIkcZosyRrzIYHJZCfTiXD2ftwB1f+W8Si8m5ygDGdSrtQ9yo8gXPhHc4xT/g
v+VmwBJJ1Zcrj2XwNHMNw6aPt5HQ+lwsOvsNaYWOoTNMnRY8u56Av4J3FmD9AJHPFJ7L7DnWt2ri
wrsOhScJwx2yr6bw2JRpgH9dULFYebqgHqCIFC+4YUNBIpKdwsFCKJQcx3hZD75ieFXyo62BZih1
hmXFsGfY6u3aGO8AEP9stEjlAJ8tBTa+xQF9UwlabZFezAzdxNQ/0TsjltAv0NgeKQTL7JGv+P+3
Gri53k1rlkTRub9o58uuGkl+WtRlYEaOKvm9GDQhcaiLTPcMyW+0O3scAN71R/91NHJpnIGBgWlE
ZMqRv/f3Gkeo0ZDQ22oIb/GU2+D0k/1U9gij6dpFD1bpFkU8dQGGigxbPoE58Wpe4hW4Vz7Kr2pD
yt562IWr5BQttE2yjhEBgL146YeELLzyx5go88krbHNHxrL2xg7nDh5w/vHdQJo6ec1Bd+iSPf0Q
P1C+Zr8yIjf35REq+EO35KjOSB//OX21PyUZaSX0fP8KqzCJfcTW4PJMujgcrkV3OH+2P9e5o77g
N5Ch2IyDeBlDQbyyvg04mq7slavLVrD5WWQ6D0SJ2hFooWxnsyev9K2x7xI72uF/yQ6Jd4XxQF9/
3lQbYz+/ypqvvGp7zf7CIe2Y+bnTf4TbHCD0QivpnDcdf5W50Bnd+YDPxSo7zQglRIrJztVXyeL8
yXjqhJxt/EQH+95uC0+Iifiyo3XzED5Li1b2q73qmSsSIb12LWzmvXhU8FCDy9HBlBIe1NXwfNmJ
TzxTy4c7sD7H9rxOnrSdtSueiiciNPf9WtoJzvwe6Q7cIVz0GY4hzW0D2SkYN+8Zeb8Yp2IrvYcu
1OYfKTyH/eioS+skvfcLHTcR19hBeXkyl52dbDoIL/qh3JpLafcLlT9C39GZXlW7WXSYfGyz1fxI
mNK75ZG79pA8np9/lY5kw5yh9fhRBnVQ/0D5+xIi6+XkPlW+tDHWdRC7p96pXcHLHLr+o4JpDgZl
3gHq/JWT3x2GIP6wyIOHkKO+mW/FL0WCJu1GzHYZa5GiAXMlpR9aEIP0oqVOt36s4e3jjOJWD7hd
rqqH1LVOKafxaT7pS32pPtavcImNY/wzh87fXPwcY7bBzkEkXP1BXlaesK3dJFBOlpfvmf4mP34z
f+KH4klRgyJIGHodrNOVGkKT5CSO4cmdG/sX7WVcqFe7M0qcecG/yWXNx8Y724OLYvSB57iSiaC2
B18LjBWR0QR4O6ELK5K3Ugb6IX9H/x5usoCnmqzSB2vHd8bbAvEsg/gh5Wa8FjKRPK44xEieLLdU
AI3kNOPGPDum5sQ+Ifb1r+xHvWqRwSVBzQvu3nlg+iEJuhXRUaSuUOhmTzj4bmBb6q7+VnU2/KSz
iDTeHhGABOLB2oWP/GCq/1XkUfNssye4o0Hsl5HznpzelcVpXFnHHnF3ux0X3BfF2DHdm0s4Tw7J
sdvaETyVdUXgCSEhB+2kfrav4p6woBXCDDgRultcHP2hs40d4bkZo0pbfbAs53I94B0xCVRk2edd
vYlnZ3BLF2GyE/rKVjuOxxdlFe/0vdk5euhfBltc9gT/Lir07p66v6bJJkvjOH7lP0kDrt1mDcnE
H3Dm6Bfnd8GT1iVp1KgBkW3uRdNDIrkojnXQraF4rdptHWin2BVOCh/Txyl3Fdd6Fb3wKNgSXRKv
o3lp1vOuB0rm1byGG/7gyG8jaokg9WFGHMCh2g8FBYtb/UxP2Vu6lpFFPINFevlT+U5vQAn2UnT2
g2kj7XXyLcO1Y/0yvJ9r/mf2hhrDufKxmJY9fcFgcw0XH7zae5KekYC56fbMTjNB5NC+YBgghU8D
OrCXqyii5eFu+y8sET7IFraTJQ4rbYIsZd6pD2rma8cKFYp3/hJ+KMdsMxygKRhoF+iXd0DhC/YK
AAcHlaRvvmorff9RrMaF5TBhenyzHOHH7DyZp87nwPZbD8K8Xx6EINy/NXa7N/1hU2+MyeaspA94
C1kCnfd/ODuv5baxLgs/EauQwy0yMymSkqgbliKJSOTAp58P/qdmbMpl1Uy53epWQjo4Z5+1V8gt
+ETHha/UWCkriESUBgiUFGiv2AtW5l+sAmotwn3cotxsWr3iEhmQZLbaPFWL/rGZMo3B5NO8ixUt
tVWHPQCbhKXJkw+ymTAXP0MHT8MHUH9HCq5O7CR+iUsJBgfHyTTZZjbv/LqxEjhyiV07wyx3dqIr
LBKXWtXF9cBW1zE3Hr4wfEHd+YAbt2tmnUW2rQ3f1C6fZW7xxVpp1lF4qg+XGRxpwcLDgkNGM/kz
Fq1sy/UHg/WLcwfje3HZpw8Iluzw5bQpyGJ3rxwIWuenzrZmc3oI11d+npJ0N9lVxEQFN6wXTghX
p539kr5gDGlHH6b1qDulnyKfxT3EMx6k+fCW+BNvmFdz6QE2snfxpSUNMzv1vgS/4Ppzu3lCZA6V
zHq8LPv3D8iEU8H6KGAGKv4HV02niuvhHs16D6cIGKbSQgto4blfmBY/i+/5onhUWfTY6L0bPk5t
HuITdXr26gPbrYt/gCRzhSTXrzAK8DuecwAL1aYctyKohtryAxsYOP8okJ5blvuSEQznny0xjHkf
Lac7OrEcGERO89o6W/icD0ZQHItNt692SJaW+Xj7ufVdgB9EZssbnhwsx9H7QcOfASqc1bL55IBB
Mb06X4+tMzyC2M1SwKB56PS+FNTb3I+WxGg8KZnVozuxylk06v8WIvQwSI/sXa7TEbGARWfVq9QJ
sXrQdwyOJMhXkqU9BbHTr9pVfJS4TRHj5AP3Uw8QYyoxgvsecwgGwnnd6+5Xbj3lrrxqbYOTbDzD
khntsi92ziczixu6MYqw8xTGlgUzZ5ME3b7eRm62xNfFE+CwnpbQHCp3W330K2V+4k0/uYUb2bhH
UBx7ufNR+1vJn1/c8fEyI1Rfpehovqy44jOeqlyI+oh7hcNTXU9AtUyoixg52uP7MVpW9wvcWtcV
0sPKb9ekjj5uv5Q576A9YVzHu8jP7GgWe918sL7SOc4WAfwoXz3a8a7ka+xZ0XbNIps61ZU3snV6
0ZZm0L9TN4keIg/Ve+ZIvn5sGSHokLihZ3CiL95fm/2dny9G8CB3rlb9ATTZ4kwCsS3Q/GeZd6EL
UD7xrhsHdc+M5+bbzDWwEHEiusQMLGHR4Sfk0bXaVLwNDsnbkGCVefvJ6LKijWLngFSMeWK+L9yO
fIGgYDmZfgx2uup4sWfpRxKMEEM0S9xxXjEdffFrGvnMD+1WYtwM2IaUHMQtrdnh9hoxAIiuTphx
R3rt6Cwy22E8ktkfXKgd8LXQW9GxmRqbFGyUiTacRmAUZzuZpesLckDWQd2KBUvf05OSlua6XBgl
KjYsHGzsbBwsr2bprpsbD/om5ppwK3m4INg727fP6EW2D5mv/ZrKmBNDR5qPk5ISVJw9jein+jN2
ULOHy3eQhp1sN7ibJEy5wjvYplP7KGU5A8mhMMGDiYhZ2EiLbAGGzjWMs2eJYjB1viJ/CPD6dSRg
uGExWNVctioXvxoGXmJLvvhcTqnT8XZfPmMw+5kso9nEqea5o708kgXucKBOsIa3CRbyBpYojBXa
wzzPGLHaXlsN41vM6y88ZaQAqw0jW123z40VrrfQt2farHdwpmATkgBTvDD2FkDGAcU488mLsoWS
6IEguC1QT8ef61P0Sfp8ucz869uNpYPizWPIO4KleLySUFctJhlcpypgAWaLozz9wsLXzsCeXBgK
XNapZ4SjLwqtx9LvrMvBDBAczfBo2B7Gy5ZxfJHXj4NlReCTpKXa2su4KiCftK9vuE9AkgYUXwms
LUwDMGc/ftgaGn/bi44xPaZE0w7G8F0fDZ6QZFadAXXZNvx6P24o6o/ON734obJAZqlBq+fWulLL
KG6/E177abnWg24Zv0B8cdi94Q52QWZcbLsVtbeDjbulWA/w3zvFCrcx6gqo7Kfp6Ug158XLY/Sg
WLEtOl1hJWu8smbRun3SKO3ameZMYBFb0dtIYhd2KYv9Q/sUU6yl0x2cN0rn86INzgdxBRWWaqR0
y+A93JNSDKIqrRcTn5zceDMsUi9EPzquGJe9MJvM5TW7qOWXiicKj48q8TWfJduksA7Qh3mcRM+n
u2zWTfGQOLPF4rthsSdLaS5Skr+1nzcKosLV3pJPIDjlARsm1Wk9hg3r2wPGbJvBnm/jdRNcFp3N
dNXZ7ZGH+357VrZx54AfMeHor/xmC1uVbQ2+G80NppazF/2w39f+uunW4V1hQ6yTnncH5HY1WUNt
Dr4AzcOsprgfn+BbJSP+UTdkyXujz/YJ/ZCxBBdMGw8JERAUiiodBR2E5sItxY1x2gna/FStQnK3
66UJLN+sh9vsVu2K8gCiBvjWsH9HmCX42Q1+lRtRiWDnn2xGLVe+BhyqlIeS7fVpyfdAiklZsfH2
jRxgPgTyIGl5v+WR5Nc5tCtAIGSOAFPaddqYPzUiv9FNRigCCzIYEzRGYDj9CUWoKOj0CQ6nK+4B
LCOAQUQmbeXQ3pJ1G1GnULtZ4v7wgo1YzjcA5LejjoTE31pIoqAWVXHjWSB+Q5k2nLc1e8dLwMsB
RAgh+CQ66Li44h8Tk8a2w/2hDQGbVLJWiA+/1wCEQtJmWp03qxi798Wk8CMaL9TB4k860W+tf+7s
7we6639Mbl1LNHqhrbAZqbPnrJ7z1kvdFHhXuLDfD51LCWT90MkBj7VXV3G1a5oN8OO1+ekp/20+
MyRJw7IPKpl0nzITmteTpt86aX7pL54I+ohjL+31wim6y0PCOiVdnVROR+46yRao6HUYsxnG9LE0
P6kfae2qcKgtoZVH2tm/B8O3YBQU3wKkmTF9TeLDLxbcb4OhNiOVyF9JWaGHbFI3zqZaukIYCZXM
GCwpXyFcbCv/Uu2LJhgoN+oHxAfaZJqi4ylnbfde3raFOVWyscoER24cSX87T+YJPnT6D63jXwzN
b+MHPxmZJBdRUH5p5n8720EZfcQ1TDgv0xYjyMgzH/J56IOa0o2x64iloXNO1Eln+0CpDjrBGuJe
n7LuhzP5btIx3jcd/vcY/IVn7R1hC/sOI2mGC6IayuHeETQrTIJMfqxlG0hTS/04n1fJvIzWmmrT
xEb8N6n9qHJKyUW2gSMZpltitR9kUqJwEbq4uGzeblPlcjijxqYqm5468PYqclpAr3pwmtvjSURE
+sOVfG/M3l3JHR4apYmQGxNZHZW00AN7cwo3ED+Rs+ghY4zyeWwGaR5k0Q9DT//WmB0PbChYYgHG
4p18hzlfzZ7WX4u2zVgKXzRGx6Ic0zmbNGiqsOsK/HCTBjCM0tfLB44WZuKRFJDty811Rq+NZ62s
r4vWNjHQEFwcY0CS5CD1dTv7ukIpRPHvmPwiNE6JY26zx9HO0TtvsED6zF7IrEFgTzknb1DCT8v3
ScCgvVosnkHq/MS0kP426VK3jO77GLvQv/9z0hVasxmMUM9XyhLV0WVz2upYLLwgyEtpJuJjxm7l
Aqz71VOjHTAjfMZgiw4bfin4/1jDNppOrLP1NtjqjuKtcMlKwbh/dg5E77QF8J1c2Iez95lTZmLG
ZxxvljZ7u9q1lfCHu+VmXrrSA3rdVCnH9vEp3aYH/UEBLapn3bE6KpaxXnVB6KxYfrdYila8P1/M
VRCOiJGQNScrvckQgF1V6D4uNgHTxu5qWhg1eJLXOcqaIpxynsqFjtuJXAxiySpKFm2FCOmjCa5v
7WQKD/qqW2yufwx5+kYs0QQmBWRm8AA1Xsy7AWUUQq9nQqOvbmi961mtT9lDXSJXCgPc2CMQC8TR
SvHYFIeBtPjzaEpK3C3YOfl4it9XmzB6bkIfxlGueOnpQJ9nZJ1evnrwwio+Nhd4wNLzRHkqzHl2
nuFi98PbqI7j4G6GYwFGKTi6MtGluCsJov5i9voJbXMK01beF+aqqx5C4I9mew2fJ/mskTF/np7K
WR7P8ENGOTUucLn5rsLWqZTdWZqrNcL0VTxs9PRNvI7Kbvpr9Ae1eqlnDmUFTT9afxQXtLaSZCrh
7qC71E6XaF+k60n5qMDXO5eWmr8r8gqmDr+okc5ei4DsBix1MGrwlGZ56Ym3HFug+3+vSui5f7gN
d6/LVa8FYtkNZTXv7C0gUe94ONTg7zk6rdEXWkTTBtzAtG7egCnl6PPJftx6e2HsW5hQrgX7eb7b
fTkfQCMvy0fBlnjFMC/2y2dxqlvZ9GrNZzDpPdBkWuqltQvm42+ns8yfDzbXvKO+YBuIaVMrd7aj
5+a4p68dw5//2gkn9hd74vHzE2f7mDvEsMxo0Dr89gV+4R55WQ5EGixJVWCwk/0BnMI37/C4+c+B
G5aqkyVYQHQd+80WUgzaWkuyQTYi/3G+ez0e+NroTAqQwUW+8MHjMAAn446Q3QD4x9lGOAZ22WN0
U1rHBJlIsYhWEx9qSceZj9+p+ZrPIuUqqGDZ4q4bN33VOFXQWX7H6PgJJAtmWLnBLLdeAWABwJzm
seZ4wkzE0tXVlkQmILNtmY8EewTuulEr6qgz0Z74A5A/lkUWFqTcm/HRQE7coQrzMI+HYBRyVYp/
5Up0HqNpTfj/66hW5jsbHuP4+SuP7u3t5WUazzbvG5rz9qLFW/UdHZt1dN+fwJXYGGGVDdr0volY
/3taRBmVQLy6cbel2cAz7p3EYWvIX9MlyI5VAr2Fm1ArTFywdwTHw/uZNg8hIk4fXP0+mKyIzKmf
2iCl40P+SkBKmYfBl3+eIZt2SDJwT85n6I5uSYl34UuxTb/a5f3nd4xHgMbvooJgfubFsmNb2Dzh
Q0Pjg6weR/cRidsdlq+dd108FY6/ASx3OtCyDrz8xkMTuabOy3E3GgfEmc02jlhgGa83FxevhfKc
rRAlWk9PuAsyhsY/peW6ruljKQv9djo4xgdePdbxaaNZiw0ms5jGW7QMuVWZtZoJ/Ny4DBjW0whz
mz4wN/ZLGp+opgpI6yjKzi0O5YmuZL1ygNEW9rCarY45ABDgSNCADfznj8q2P7E/vv790n+nh47T
twpHDJkH9fJ9PWB2anhLMXRcsetTpQW1CDqH9DbDFb4CZsI/ld1bTyBf59MLp1KlKf7DKfx19kXz
gYOPqiLYHrexv9eXF6nU1AEC9/jK6L/MsBIk6XjVrvAxRReN0XlngdOmP5Jj/3po5nzVwCUQVvfd
xJ+eE03rs1Qf5SbKBaqhL8LgRwHk4xMEA0SSYQZZHc1XfVVIbihS7jo/3gH9Lxt1ot/+9zTuNofV
9RI2t76+jnXKVrFDK/iFMMm7M81pgHdYmni/+mTnIGeP52GgBsWncaTd4tARm4kBIhYfj4p63s+l
D+OYz0tIYhgBpIfyjQoNIpRMnIQbbmjRDA78HCC7T2nOSn1jUpgPwcqHmDMaVBLUU6zRmoCD+iPy
aLiTOdYV038/879V8n9c8d1SQzJS2eDRaqxkE7Fovka8E0kbrDPgmZbiA2qvJDyCM8CmuTbLvMcP
Cfhkh9QLgml/s/l3fH1NZTsZXTk+J1wLmgfB6cXnQnzXYGVXK4XYpfIM0DmJcSWe3XoUGCvT+Pz3
pXz3GuANAmAh2lpBBgH978/h25iSluWoRFcSkKHOZChaFf4tTG617pFalC5OVuHVy2xpIKr+oXQx
xo3Cfeny29G1e6VW35mwOtgytu8Fy7bmAqcyqVOYQpWVd5O58ZI/X6Yooj+UZY9W9BGqgrA11+au
XED00tfhqpwiJZiRrGj3QbW8eMoHUxn0O9YfVo3za7kAoqMxW332TzSip0zR66j1EGpm8fLyJuuY
sduIsPDGoi2YtpYqzYSLIz1HLh0OmhrdesCBQp9dF8OOIrWIyWW2Yd0VT/9+Fr/yK+7vBpHzCrbP
gJgAPH8+i74oLpNeq67sbsRnbL4oVab9lKSKs3U5ml7mZU4JecqFGLLLQo/GNj3+28lB31t9Vr44
b+fIrm1jCrXg7boMsegw8Xu3MAPg7Xq7PZwcadptVL+FD0Hj9jmcme7ktX4UsCx4GBakJuozGj28
S0tzOghW+9KvTsxiOCPE9B2Gt9gbtVR2J7m0P57Y0WPBIQRs/3LkruPmWd0rK4rKAihiI6PCIt/G
kn6KFBrvw7f7pJBjgEc/CQ/6/UY6LU4JHtXqKsmPpTAnxi0T/DR8bAek5ut+WHaT97CmvOPZnhvJ
qllP5bXezcviB33oX4tO1M7s5lGkjgZufz6ydEiLOCIydFyAEO8Zkg/DDiYfygmj9iGJtcyApX2G
OPejzPG7vIZ3FwYWWkdDVDGMvpt4e3QbWjZJ5dEp9kTW5UXIprKBQ0tcLoFLRelCr0XZXvLWraOz
l6vGXkCQPJy+0tpcyBdO6irOyNOEdabFtlLIH123P1sy9NTIKPY3HT02OlRFunxMhnCJGGMaqfn0
HE/mfQ55aGKrIdYW8vnLKBPf6MSD0i8RtUxv2WSRNmgH5Q5PmMIZk+MkVmYOd1MvKLwaG/kVghPs
4S/E6oUfYb7AGs9WIopi9h2X4U0pELGM4oJb99iqhy7sH7GyGw8SC+Wq0EuviPHekihDT63fNNDD
r1+I7dpbhIURbbOIqFnjZagNuy/o8cfmTLwZDNLaV1kTW4xgkWjbA7Sx2m8z3RIbJN0Qgs4SAsSL
fuyaCxNBZ4mTaVheg5PIiV8XfVe9Jf3qykSUYbxUKKBJFB2qXjixuT3z/Qm7HAMhz6ekq+9hLtoX
gCmy27tZnF2mPRNHb25C3o3xU1VbwyrDMEK/8YO5WzXhMjfoPtN50rHogaKgmP1GPAsb4+qIeGFc
UOzcouRZjajEFNxAIWCaLdETuN52AhZlZ9n598Qk/W2a/n2g3U1MtyxMwEYlaV7hcATYcH3IYa73
h179ykWws5vkxIBS4elTrwAlMZiIHk64LUU9L2ApkKElEPMy02s7kj4Ii/1hGRH/VoH8fn53rYJr
JhJ9gR5+leVLvN9jVYDVOVbreu4LbMhxV8lawpYhYUTUoZqJG1nj//sm/dLO3c9KuiDh2ozRGLmJ
dzdJGs5DfEoifAYni6J+YzyU8EWqiTuym29wZhmSGkmDXm1CIMPxDlt7YhVP9g/n8bebAYlfgJkp
Eouu3s2OTYqpQX4qmJKQfPfeGUZIx6VPG+ggjYd2XDGmQxUMaoAhIxaB/z689BeIjpnofw8/jqXf
6uHoyg2aUCnvjYMyU7b0aAhQe2m2TDIbLYKlZSzaLwOYDccF2t/6/t/H/9uWABgHkwdRUkeo9a4o
Vktp0PKmGiGNGWHXWai4Z+FZug1uRyOzAAFj6rJksguUIUPUdnHO+cRuTw9So/00LsdbfTck/jiX
uwm6q+NJdL5iywxpHA02nRrsOeFfVyiukRP+UjO3kfvDHfjL8siEIqD0IRuNAXC3JomVqITXaihA
vCGpPmebeo8TxVs2v83EL3N23WPADyNGevjhuOPV3F8ta6BJJSnJfLh7AbSTXppCnt0Wcbzra7+m
TdH5mUK3uvYKvJsmVi4sw3KpyXzHg6DP4Cr/iE3/bfzJTKy4qdIiAyceX4/fxt9Zv2GKUcTQDxu/
nEKyra+z3qISSMrZ9TN/iicWImkTBGeWo8MiAydoMBth+g9/mBF+bf3ubsi4K2JPqGDgRADAn6eS
KJN46LRQnmtX/COjESiHlinvo8laVmtraFKvKFE317qDus3CD4zgi5OdYYdUjbucK3wpobI7YN8E
2rACW2Iy2HFKc/oEgZ+Ipn8/wV+dm/sTVjGMEVUwdmTRd+NVUyWtqgq52IarynBKB/kDbWE0SZ4+
ccTCrevd2XQjtBe3hQCNcuK2FqAvG5lqGjYwmSYrCfrz/FpxepqdTwBRV/lhNzz8JDz5NuVTcEnU
PETE0gTV+b8/722RZG0lV7KyQnKHpI1mCnsvfPqH3qsgkC3h82c9BCg9s4Uf23P3b9ivg6Omw9/V
JAzqfootu0RMSKhTVm09A3MoO/rEuxtEfhrJHL8fBQU4dKTtLE9cmqIYhHYo23/qxP3tJsi4CQki
uC+BCb/6NL+N9VYP66IbxNMKBUKYz8/kB8u+gNVP64q5i1ObMFnX7QPyRGQQavhDx/Rb2pmhCgJC
aZLQaa3hqDN2MX87vH7tmzpRB21Fn12O4WaNoyRNsWZqZo0EVc6AYSuTxTWxQkW2S5HO1i0PcrW0
5BDyaJGspKSYhrVqnZf18JDLL20ZY3H2HuGIInUkCzcmdc1n0T+o1fHfg/2budwYscIYEon0YrOF
wcufZx+abYbhelUvbyluIFf2TFj0n6/zs+acWugx0VccP8Z4hkeTnuyXtTLgezg4Gtz++PyRYLCT
V7IlptN8MrFUkXS5cCzjMmsgrusMrTBPcdRP/KR2/n3m35a4X2cOpYWekMkA1O5WeExGVK25hPFC
lpAGXHX4wINlypF7Rrg5yaB0ADCY55drt2305Ijm7SqqIS5a1ay4/aS3+9YMHM9Gxvty7D+w6ty3
NbHrbEtNjLIFTr4yeHDvyKqbDqTIBWTlnqft+Rk30ej8Awhz/w7+57Co7pgBZPQnd4+vqsU+La56
zK7VlaVDw1KTzFrsY5UfdC5/v0D8hthq4rNBuN+fA8XsRDXrWccWMDNsOUep0IA2CC+R+hKK8kzD
aQNb+0kZOxNUPNiW/ftx3y+r44XCfiEMBPUdvaq7ZVXOQq0qJ2q0wIuvyvA2PXTpC1Lrfx/lW6Tq
r8Ngg2EQO8V/m3dVw1AXWpQ0ZwiQSrxm8Ghx/aDRkDtpZ0cwiV9iXJ21AlW7W8U54XKaraSdG0/2
7RVJQlawf+tARnoL0soPt0C9r2nNMVtjFBqRzsWH+6JOySc55xzGzBfutTuUKJ8yMhKKfHpT3rrT
olTe5feL/EWPPFLJLJPQwITDWsPMoLjg4H47eSkd3e5Go5Yc9hRrwqtwWzfKeXmNkOZplVOdCCAq
tE2tXG2teLk1hltAi8xoCpwv9jWkhL5Ru6F2nWz0EDUF3o1D0vNILk5yfeqGyI1LGk3YOjYJjvsN
WTU1tWVhyTiIIMD2BO06isJ/eG7jc/l9zTZNkSIXd0zWQpKX7qlvcUVSu1Jd1N15dSKIU3bOy+RV
8ARvlfvbyQ9Tvnhf0d4f7W4wRhcjNdjFqrsaVG1Y5nM6A1vBA+qfm8EPVzaWR/dXJhEyQD0ij9jk
3Yi83CLpRLWi704H/T0MIois7gQjaQ9UlIAGF4Xpv4/47U3DpxcclFddkRhjxt2LrrY8YiGUylUK
ojapsQTd3C64EG/+fZhvmCs3EX21ylyJcs5Q79fNpq+iLtflDGl5CdUXBRCCkpDWysxwv7D9WuFJ
Clf030fFNvX7/cS+BFgR+bMCt+j+2SmtETKKSqRbsDnpNl6IE0kf9R0mUfxzEx1ZxHYx6J8HuL3Q
rd+XLVID+A1TClRXg+Eug9mTc7g+rwgg8mvvtATYgB4v0d9hwXsu35WlssSWcaq5DfxhTHJnXQZG
HwVSkCw5LPZSCOB9CbhsF5XOGfYjLQLzWNES3OMuMJPfk9JJZDt7HgcVnpGRRe5ntyXKxKxHjcGu
fjbX8lradjOs0x6rVeoWyPFpg650L/fqKX7ZXjstQUbopyWWLNvalnYqrUK44DbWBl69wIIQx6kE
XsPFJUGumZXOZG18VTBaLONTDeh6biuEKm0AscVRPdNLSM0CL96p83IdzpvyMY2nsHhuWKjxFCV/
8EvPXOvebY43Z/FZxU7cW2pQrWoajaobQ2h/GZAk0OidXTY1Ag48KRx6qxbUOa/dNYds3figauqT
hJrvhlWn2xR2/1xCqUDrR6MPSgRmgyv851fSqngbnsI3dZdMTy8FNuKmJY6t7WQvLsiZnZ9f4tjv
Dv3+9CUhxJq1nr7GGxwCMVYdPENjg7cFDDHF4kJXyVFcdA/dK1UCCW0hzVcQQOTzr5N1BWfmK/q4
RDRpii0TJ16iqH8Qb8GV9TnVqLW5y+K7+R59yI4476Deio7CuBhs2nB+vtYeYzQRClkamMcExUp2
EG2s6ydpcz6Pkkl8xKgeU/eKcAvlUDLadFvdKttdnNsse5wsqaYRVD6U8LbMpbglsD1elm+3t/6p
+RwO3YNE2g0FV7vgsfndkrf3QiM5pAm8YXImGGuJcRpNaB4M1B/Rv+7PG5g9RmPf8GmE5RxadToK
vIaDOBeO5SPgBLpjbVrPa1KPQeJRM9JIZT+2AU+RaVLvq4f0RTg0D8leX/dTdQ5FMDsmEVAPFtiK
I66oE3FZFUPPfGsO6QswGBDfBPMdDnllc4fwIdkeD6pTBdlSmeef+VaGVJ5u5MfyodrXK2Ex4PKT
ktyBY0T+gPx5L3nHz5HF9NnbUH4F64g9B/3aMw3hwTpCpDNoBqu0vCW6vVDfvVERRuAOoh3dfz3b
o20zTteWP1j58oOPvr37+jrsRhUFtHSn2Jevp2c2x83itG4WxbSscH4L1AF7SUYherjBE5CZxdPE
mpbuqDGJN2Votw/4zumkWSBimvg31aurt6dIfc5pP27M1+ooL5v34nmylGfRo+ri27NM5hOMxqzi
vaYF/sS9N/bmKj6ct/qDSl+59/HaGYWL1glqdPXM46Ib/ZVcbJwRZLrftL5FFx9TdAQa9Hg4/QXE
X1vTXMBWfqfycQqdZoKy3O4fCvjo1zFuphTHGp7R8xQhBOsf3OsCUTgCc/OlddON+jVZ5qsSYnVD
U71ycLrOX+VtMj/v6T5u+OSVbOvRqpTAZCe+eZebhXodLrJXf3brc4eKzCl5dytr4iOddbRAeyNF
ptm00AzZGaHnUtB3DoiI0NwEqRevSUoLiNmbVztz1maO/lisbwcJiz9CYZHeYp26vjqIHrBx6K3m
aSCU6xDTDaJsMVASqKTOnpxwp8yBhw/RS1VbRu5ijyW8AWsv1U8MSDak4/hZ7iFO18gJP8RrXKQv
VyKIUtE+7wS0wPWh9JUn40lcIgE6gJJKgfSUrvOt8aTB6h+8xhHeR4mc+9V70f68EmbRVNiqUx21
wmAlL7PjMZp1CPI6xCrnVywUHhV/lBCcVgO/CIHZtnxpD7V/tnNro+1OwXV6c+ulEJR+6d+WzW77
LMPAF+Cq5O/nL6Y9KJjddpCmCkS+IJ3L0+vc5HjkQnrCPN6Nup1/r5HfgO5xZSa6m0KKSkDC1uLP
Uv/WqUXZ6xFubNrJVqRjSZ5b/NJfDLzAN2IzH8CrypJ18+JloDJ9+6nAgcEwcRLeZp3wFKbLIlwD
1IfCR2/2P9Qn37pNnB7yBmNkrEnSyBf98/T6PGsVzMwxaIEjIzrt9Ga9iz7ynmniZuiI/n03/lbs
Yc8HsK6OcK70q3v72/7eaNOmKoSIAC/r5rDqzSDUkMAWrj/+faBxq3ZX6GEZDNEZfElWQcz+vKyi
j9OmLcx8VQzcU7DR9BnizOVdulRk5xyu4tX+9wH/emXIREhbGwuhb5tHQY9To+3D6751Kta188sG
sggKwlG19f85lGGAio4PjGijPy9OU4tb0UUciixzGGXtQmT0r1OESV3ww6H+UuAZNMkEQN/RxOd+
p1jHQnENQw5VOpcN1CaXWg79dG/H+/Mxt394an8bjSMrH2gTwFAievDPKxO6MJ50nZnt55qfLc4r
0emtirw2qi4YnT8V59+34ey8UQAAd8gq+4H7w2UDKMQp43B4mVgX+w2yqlOg6oLzCgf4h1s5vuh/
DklZ4IpGmjb9HP1baJR8yfNTf033j7q19PYPSBNtv7cXh6/t9v8xRGhWgNhjQ0krWdPubqQWq2Uk
a7dsj20q9eDVHkXpdOxtAmD+71PIn8dS/nxoF+VS6MQzZ3s6kVS2CjzicYzU7mktoAk2fhj+8je1
APs2guiw/QWMB22750dNysQUMrMpVtrh6qLBnd3WGPNSLAsYxgXVDDZHQCjNFLG0i7WOK2yrWY2U
duJhTC+uSz5dzcwAuAWnh/wdZsHgi7vLdPCFVb82g2uATlycmsH5aTKfsAuVlkzVu35dH6nqvfZY
zaAP80U2L7GlL7Cn8eVdNevXpCEQtIjXzCM51cZL+Yyh4vNpae4G+laTHUKyhYwUTMGGo/B7gksQ
Ly5pYRlTY9rOS/whBPiMK/3hvDztcQQ4hr60UVcKngJlIK9AJahXk6fT/rQ3Mk86hvYGwt1UmQ5H
9WHYaFNC8gJpKq+og32S9DZo8KfRkzBlVKMlz+EdtjNjUTg3emYsJnlwCjakUSBAywPFoYVtZ5hw
ZUEeAF949SwLMLkK/vur/JbKIbgyOC/MF2F3I0Rx/Ml4cfP5CffylAWnmoJuBC2nmiP6UHsRr41/
CT8IZD9cCGv1pd9iimA1HrmMyNOs0f4Meg12FO3r65HetEPxZ71/+u+jjG2DZRVyegMzA//dtN8l
Egj5On8h2M9DuwzU1Uh9vPkmSnttITVI4mJCcVogGRBXm26HBKslMI+lahcB2SzuGdKoYU8Wgq/u
J565GPc+4z4KCbID9X8O9QoPk/iNIAdfRogJJWCas8UpPX1x8SfzK6Yqmlt64nQcdu1x/D5kuXt9
gWiS72U0/YBM/mViHIf8ODXqOk2Ue+J+1xRdWclX7MCGZZ/vxWIpkSwZEgK3zmmFnGbtbT0a7tbq
Lkx+wvHGF/hu5vrj4He46HBN6+GWKwU3CVWJirF9Y+xaVN2JgUIN2V962SfiXseVyMxip6lzq6ic
f0+f3zoD/3np/+cO3BvoVXVkZmZ1IsGmJKWp5AkWMLsu9gVkQSY5MyFBVQwVqzVOSFk+sc5KjUeD
NDgqrQkjILpl6IGnWaVDKqA4BmhvcXG5nHa3G86PcJrOE/8ybGpxdxN3/z75v8AzPD5WTzpLwEAA
on9Okdmtzc0B1srqTJlfX1zkXV3q3ronTBwrjS3Z+euEl0gmHARho5SqpZvOOXy4yk5LgMEPJ/PX
xzm2VGnlmzIGRH+ezDW/QjHqJ8qusQXCWsPtaGvi5vMe/m97GObJofqpjPjL2gfYynIEsVYdCUZ/
HjK54ZZVSczYV2kvYLR0XjJTdsbKNJcX5bNIn879wYDFoge6OFNPZ/ucvGhCCRPtp5VR/Y7IcSZc
NVwvXUIAOFY8v1WgYXlrhbAqjVXIzH+dl2xYelxhus1gLmrCasPPFmOjIi15QjDzLnsRA52WXNAU
Gz1DmpnXo5wfRfDyHOr4gEvYFYMSYdaUiO5PNzvLIAgsS6v1tVNoh1KMqsp0MmV/Kx5CfRmDRlxE
JqREDboh88sbKEH3mqRuo6zy61Qo8S5B4Vac3rEdv/Xb5PqaswnuIl43GUTm9P7v4fC9acVq+vsN
uWM3QAY7tZf/Iuw8dxvHtm77RASYw1+RVJZs2bIs+w/hKOacn/4b9AXuqVIbJRz06ep2dVEiN3dY
a84xK4Pefq4Aob3MZB2OQo5CtoA5FMHBCnEc9BHx4A9GQ04TBf0CaRiOTSFcB8FDCSDcB9XrQZmK
I2B7HhHiGt+HCkcOwKSS3GJE/UgWjcKZ9d8ffxo513OTotFkoF+kmfr1BlWIEqUohgRkmHaWKB11
7Pf9FhpIhTxsnXPk+/f1/tPQnuahPy94NZQDth6hMV1Qkk9SEqzqXLmXyHdXTcUO8rc6Kt2wSJyu
ruxRfFLbwlaV3sGMNauKiy1ruTsM9/GldTKoXGP10XpbDeIfoms8YjAPx3aehqoTls2sEaVVM9B/
oEI2EE9z0+fzHznBz5fRRYvXgIxf8bo779F+8hs/LfYjmwflTJaHUB9ViAJB81BDzzOZIelnIse6
C0dHFlYRlg4+Nu5BbR2V5zx6NCVieil3Kt/oJxnvxY0HrP72wqqaOJEwMTlq18bVizcoRZZ2yV6p
5AW995Rsrdzo0Qw8lQMJzkK0ptTcaIkNe2L4AccN5FwLGG3M8UQy41iWbi9GTtUc8eLOkMq5E6Mw
GYq5GVPnsrTNaJbeTEq/4hjTxohDoZDnowHZCVzPQqQAJKuEAdDm6QxqCNROc8QVIuLUIThiBE+7
w2iImxAl0L9Hm/zf5oiiqEifODMTXS79tOv/mK3EIfTLC5WFfZPwORCU0DhzZcSg9IdTx1McvbbF
cE9FSs1XaeqMpDYQEgYrBRgXyZzeMrolVfilovH3Z7pazJrGyLrBT9XH/iwjyqAcs1DOzBcG1pk9
VCq0wKSAXNiAAXX7xN52CClpbaGG3lDt/pxirl/+P+/O1bsoC1HWJMOQ7csypuhHn1xBH+HRegsn
fHl6smqE5pFP670IVwEZWK3wEmkvxWWdd09jQE5sjZeH9bhYm+pnHZIOZrleBjzEcur6SSC8tNeQ
+qAbqGMyS7/j6LEmfrqAN6dnc0vIT6WAd7Hw7XFQTmMHVcRsnTSFp3hZh9Kw8UNtU+WvQRMvAnNV
eLi++ZvGmoIX9S5T6ymrwvZjCA+gxVSVYUq30MifdApF7BvmDTTIMqhuKLpuDaxrgrNR5Umk9d24
h+cX4YJ8FpBY76pXCt2lqzwZgEVn3Ue8R9kKJ38Hu8WJd8EtZeGvE9AfT/CaxzwIYpzgX4YQTCaZ
UBwQDsMzFDxbCt8ULVnMJeQuAEhRfvbJwLs5pypGcQm8aHow9YfWVGcYdjamHjltmNmpfu95/Y0p
6D86zGma/ONTXu89RS9Nh1zlZkWkcTr1SqRQAAQztAusbwCJEO/Lm0vhmpId3N0ylP5HfvZzdeY+
bEmQIlnq/t6xSCmapLEu0n3eSDMNGXLQoTgl1kBWYatdIAe6nZ+4XUsUoLcqU5QE5qo077OeiMuL
Nvfaew95Qaxi4palGzOU8iMJ//slVCkPgQG3ZMqc6nUPMDUiLxl7KaIapa6jJWGu83Abb2kd4Qle
W+REw9vT5um9R2tLtVGB9e0ifsn9vYpL7lNPnAJqj+mQitjshyftvdL2vbocJQIWN7S+5cZRQH69
B0+6MjM4bDzFdxdtprxXh3ETY5QjQ2bZ7Ck6LK2H+3RDsFIwH1AG1jP13ofzQWMIofk99BVbBULH
7LRSdnyml+QJZM5awi4n0MGxbBFU6wTfy2zsyRiUnyUwgjR3GI3mPNnl8BE3Oggrm0Nmd8bWoSzg
AFtPI0a6EqscvCQXafvMoifB4ZmWAyvoPrffbGVtLWT6KJlMOcsCBEnyngMdaA7tBpqN9iI+hLRU
LnZyjGnVUv6f0DEzTjok1Sylr3wBjGxuPOLGJmV4Ezn+JoUZhLX4yPtK7+o8WcOK+TflbEhC3ody
aF3IY9Uau+cUYzpRI1V6LOIHVk/OwsJRewnmaGU/Ydp9RfNmxcF9btwrK8/1uMdz6D2tDRhyqhiJ
xtQKKpd4+OInOCSwfvIP0+02/uSPcjSK5vWizOzumY4CC2T+FM1lhOUzJBOP/KXawOqYZmcT7wvx
1nk8NE6xavnI9QzTzLgYYBSW3+x+nebuG+aqwwoG/4XypjSHhgoxzVwocw0kVrmwVsVyOATPU4Yq
+Ca+TPRIVuuCL+PoO+lRgZbGmDrWIOJoS64AGpFwiubfJZaE9epggMnD2YMz1VrQLoDqhI9sItvZ
4OpAY+EhK2fZSQOgxtrmtgtSSTlZQ1Nrnc1UGjQcetg8SdrTnPj9nTAn3lhzrE+wR90hXDzSHyHK
lDLB+9TlDnj3bAOn8L/3Bj9qsn+9eFerX6cq4yjGOXsDzpQoJUvXM23OVW2HAz8anbZdmc0cvK+R
zivdaaDbky/LoQ8rb+NeMqdKHYXGKCQp0zVYv2uXsDETAY485yCdcwNr19IXcb5MhIdMnkOPEOnP
6a4Ihduay9RKyFaRXR+etT8fOQxsPTrJ1i6WFk3oauRxpXeoc3sOFJ6wG9vXFNdKgasClLg278nk
bW3SvPV8XWhUUBKsz4ClYLCqS5olCHP4tGSZN7zfWEWrG1PXLztLZi5KvDKnBwK2riVAbRQlotSH
yV3YPNbma9FxEB/xAPencPiQqWIlxtagO0fjnTyQwkCRk2B5WUc9vrspkTwxFop4x7YLz0TcbuNg
VxTLLl/JmA+F+/xy6PuZac5LYdlb61J9MBDR6Gtf36fl0wWqn3aXo9vXnYuysoKPRtiI1g11jTad
3q4HiWZQeTb5pqRtTrvrPzaQSSkIxVgGYMBsVLfmOr9XHOHZeNeeg9diUd4hn97UR/Nbgf0F5FYG
ZQUwEdPMDILFuBYOvYtwwtVoBwNXAH72kD4o5BknVHZp6U0ZvcaLkNLshdFszjBlzOoKN2W5uFWF
+u9WWKV+jhqcuvZUurga7mVmaEpUD+kRHSdTi63Nv8AmbK11vr51qf+WK7CCsdxCaJanhPXpo/xx
05qijAqpDr19bq7ySTLtVIey2xvjRqUrkb8wlaX4sGLbehEBOpZbVVvmYEX//YJL6m9f+c/PcVVZ
N/y4RqwkqHvLWIDFEfFIX9waXQk7xmrpW0AwtjkMt+d8kdyNjxEwEfDJREnj+TbsDLHIezyPkSv3
5LHa4sU26MjiHvvsE5tDkUGgX0/M7EzUHC9yxcZp+C14QzvXCO0Ut4vqQJHFaxLMDATRzYwtDy8I
hBtqHianrY6UrTm7EKOZN7AMO0cip2ac1RK5v/NMnOf9MgYn+5BZC07jpuqW4AWJlBMXLeUvVKZk
0nEl1hf0V8fiYLwzo1RfNbVgvOhgDgy6+ayCHtMGAgdldoFKSIWXSTtydIlMiPGNOmT/dSEKwpzX
fIbQ8WM3eJd6OyRCmG8o2HJlN8Q7ec7IJC7ZDZR/mJAfRQqF2umGWX/sKlD+c46NI9ZPfSPkuzGa
t4SIRg6tdgvXGTyRyyxngZbdsrnBJZOVX15SgzYx/TzcBcxGf483RWlj368TnqFFTfWpHvYSLxaW
VaIzGnEp1M8TqWc49ulGlWuIKJxAlkL/OmXtglOwZpW4Z9Yfg72eLv89CH9KANcTyERMQ+RlyBou
mL8/m95Eo5QFur4XItkt0hEusj6PL2Dwc0JyK1oBJggEqaadrd/lU+5jLr4Luoy0LjBB1gXRSm+V
TzhYj1ajz+o6WjTaVwBaHq3tox8Zdk4Qqs5va+mVu80lJWk0Qxriszzo46xsYmfUCSINdRZdkyNS
fZ+Lt+Sgv73xNOaYJ6cIUP2n+vzHG29oPmY0w4zuSmudRoghHEHdNTgPAjO58Vr/FHuv7+gf1/pp
b/1xLbm9BFJrIprreRtKMOBiAAlwAKVM3VA4Zl3syGKwyvkAKJlq9D15BsKmgOShfY2XzolkbW5O
xQhlZ7LX4sw/bfpR8Q68wj0Vx6aOHLnJ55VFQ0z8zM3dJadlC6/XXPkoZN7yPpvqHrZWEkbb4YPv
yn3c9m7DFlhRqI538xHHpuFZjypANik9xL4C8a91Qt/uomphhBHhA5Vt1UzELSegC6o+9uqhvvGD
ryrXnCiewHG6rZnG42WYyjXSLk7EQ1e6eYFLSqGe2WaOB+Sux1YhXXBIFipHKWYtOlP4IRacgity
p1OiPz7S6lUTOWvFKkIg9cYj+e0FxPhLXX7KY0VGeTXIR3GISkuaerOwK23g34pzXK3AprNBBWUx
e7mgjHpEOzJTb9Qw/mO4oBAvQZmEE6cQnocm++/3Sy6zRlKHMTqqO4hKIVj/7gFAu3eHZvMbQsvs
898v9H/LaVwPzTmzjGJRyLyq3pjdJcTlF3h7A4claUtMaf7EGPz3VabF+GqMk96CvkPlplL2v7qK
lQu62ndlu0/GHYc/XX4NC1csdnGBmfb472v90l3hK/1xsaudgT9knmdlcXLc7ML7O6I1ZjNOYe4e
Yu0M+M6Nq127EX8emAFFkpRkDAo/DYY/Xl9r6CXDK8RpHzLFKUxcfh2BXOjeoruZt6501XcjvNry
KsvX9tJZPSWn/Fxv6VylwSKH7B3MmocpEmQWHbRt89C/M0dcXocdasNi1jy1R/1UENrBPDqj2FQj
Fdz37/yK8xbE/aOOpkqilj9rXtTH+DRs5Q3lMk40b+jP+HtHsgIT8NGkcybP8QiPXyWHyK8Uq37N
e25Lj9lJmCBgUNX3xTw/5IfLO3KysseHDVV6cpsRYYAY9L2/BUi5cWP06ed/PIJUTdEc63mKiggk
U0aHmIMyasNbR6xfRD2MLKxIJFuqwFCusQBSHpZG6xfpkX0IGPFkjYbOEXbmJKa+NYrlX14ZroEt
gWI38vSrnbqSk20uBUmCEmsS2mAQoMldwyTGV2grN2a8X6QvKvMd8EBmHkRS19NOpow9HDimgYt5
rjEagYZ+jaRTIjklrPB8V8FoCOaNcKte9OvLirFnottwLtGvraRq5mVxK/fRsQE2RcIH+CV42GQo
wHZDUJBBqHafclu69Tapv2yy+Mb/u7D696CR0sZXuotPDJldbrsTzDXSVFbjXFyMcy2bxfeXB2Mu
EdmguT0aUN1Bpr0p37U9Ss+gBp90AQSjw39WBhbQBRMoUogHf50fBCd6rpGDzm/MNL+c3STU/NgG
mK0N8cfC8scw9zLV1xKhIRWCw5vxOnkCk1PL+l4BSLWWZfSsAtu6OLW8sZpXVILF+HDjI/x201B/
WeBD6N7yEvx906JY9kchYVAWbjsvV8acgAlWRc7vcD2YCm4NS+m3V1thSE7iPRUQx9XCoaSlpMY5
Rx4Y/+wnwPN/x5/0GJQP79S/R5vys3swFNv3kNf0d+jf1wFskykXbgr1pZZ0H2/7c/Tm7dBKfIsV
ExkNmxnN/+GtbgmSnBWnHuI7GoKXcZXWs+QrBOiF4pVSBi23wKZFREFF5kSAhOcTVSnlnPhbOtHq
2xBkvBpP1T3A/Mf8SZ711CzbmfmhlsBdUvoznWP5dim44WgT98AWFrGtfkzf+wfUxuK5OF621ZFu
QvkKTADx6t44tbvySdqlh4ZEkkemTk4rzLRUBYcH6f7fj/O3VVnRcD4BQObWXqsvm0ASe0GJrH1o
LgEaeDUF2Tms4a5wC+WWZOXXJ/nHxa7ms6SJpUyCCrIvCEKW7tH7kdu10YOtn5/EC6hh8UO5GZ39
yz5+cvZQ05lSPZGY/j1ex4qmfxexOA8T1ZwqLvPKyluKK1JnXJ6JXT1Xyx5g3r9v7K+z2h/Xta42
kEptxOYl5c7qxjlTs5kKaalZJgV0goL0lpWY7cCASLRQKnpOByG7r5VzLS798ZZ567dJQyFyWTOZ
OjjIXL1AQtJe+vCilvu6Wjf+Lswst9a+VKAECOpc/XICgE0RAG4mGab6SqMqQPkpu3Fs/KVlQj/e
mggakEY1Zo+/H4QqpJ4S66W416lbY/hpg3HmK9EsvEAKMgOUAuRrQWMZngJzFwLz8AcRlMK7V6z7
W+7Wn0njejeK5ZHmCaBhDrNX5+uu0LCSd5ECaYRS7RTspAlzcvrKwCUvMdFthZhoyIS8vaACkTCY
W/wAIm0J0HXNXBAcOsx5ArbeGSOIXMvusqTi2lVzSXM1wS6ijUYoTzHXzLmE9nzcdt2qB2w+LrP+
Ue+f2/pdDZ9CnMDivV4cIefIMhYRxzIdtAoYMVS7/OY0aCFJU3EA2AHaJnPWEHzwBJBMChcKhRXT
oTyqWpwZXVNERvCQ1nfURqVgU/Vbq1lGtw7/P3uOf924qzVzOicYPBgcBS5pAJe3fJuvin1ENhne
FY2GV0Otac8QmkQBVP+KGVDcAzipnTIBEElXMlzEhsJWek03mDsex5L2YjwDfjXt10pSt+tXqjfS
DCI2ASvis/9KSvuOQ3eHfYUCY0ZITTrjsFt/qe/8gzi5FcIn/+vWfKX89uIwRCSSxUVKANdTR2Og
mErVIrrzSvIytePA/U6RYlUg8tNDdGFjRPt4bSjbTKNBk1PAGj4H+lb9se0/sPnN6uFDI4NDzJ2K
LkhsnpX+TTI2KoKFgOZwvzIZPTQtL8ZdJL1PNFc52RjK87/nol96qj+8GEQDVEsx81+N9kCQEyuq
g26Pv82/b1eqazzjzHq39ljBSkKkQycvbG2R7q3e7siXpnuDIWcFrq1/CW4Jrozf1gHwNf//41yN
oTa4CHEkDclWnGxjPnzHN/m7xTtO45Yh1X/o5cz6ED78T99bUFl/8T+JCSjPw4P20nyL9uVheGvv
jXcOMuW7/KIf5Zdxj/HndTwMZ2QYkuemb8Z38GJLu+AFf4v3MZDvErykXwhZWLc/zcl+1L/Vh/LB
PMqP+Ztx7MgFnSECKZ6ll3/ffm4xU9t/Xpr/feHr2cb0fa3UI50WqOQk3/X58lbx/9lz8T79mh1I
f26+2zMz8cflJD6wafFfs/f87L0q3AbCXMxv/yw8y0/tnfrVHNr7izHzP9ASnfAXNm/pZ3tvkXlB
D5i0s3Q63SVAk19ojV4o1cDaAkP3LL+k7+m7+SkZcO1tmbjWh/g5fUZrbD3n74h659W5+ZCPfez4
b5jHxu/yzTxHn+Ob8J3Ap+sezXfxfXjPqTzdKSfrRMhD9yidvPP4Jh6958Kfye+oFyJKZKgoo5n4
PtWUvvzX9Kv84qfDja3obyu7hcqLCh2dcPFaBlQW9GrKnmEEDopqaEKLluwR3xXjW9XYXwYsBIBp
16tiCTCkq7W8yNooK/IevmLqKh8GmmFrka6ih/qR2Dur+Wxx2JbOPn8135v4YDij6aoYYG8Mo19G
0V+f4qqoEXSymg8l7Q7zABfambrp1eyrcOIEXi/hLrd23r99awpQqFPZNHBMuvrWnm4FvmR16ZEI
WfsVsxtM2Hxiodv//mI/h/Or1wMC+f8udLVF8+OgR+0U17skRc0Md3NKm2incCxwtFo0Dzp6gD0B
UibsWMK4OnqA5dHL6EqrwNk7Ig5ZRdSRONwvP18OdA9SnfgrBS6P8SqYjxXqufhcqNj6QdfjxdeG
QzM+5ixTnADddKD/KV+coaX6WuurdmCfr4lLrKut6R9yK14UWrNoWmIpnupijQ2fFsf9SDneR+cF
es9odduEsNlb3dbod4Kv3mdJ6ZbJW6HfogH+sipxt6ihIwBTdCBEf++j5HTszYvAY6E8uDpzBmMk
HM1VupFyuLqsMvatiuT0J/7n+XBJZmw83fTA/r5iqCVVNoh5soUAU8QEZrUZUtCFiSfiQp87xYNc
lYt/D4rfjn18O9qwk2cLAsnVIlHWPQDUihJejX8ESyBYYNIbGee3Sjr/Aa3yvVRJpHSnaVhHUAH/
/fXk0EjSKEa0p8qHS/XUJ9SVv7XgqVRo+uf0pewJNKV95UjH4bpVKzk4CLS1VJkBq81loZgPNVJf
U/nqVMLiMRkgbEUrmQ6RG2ALpgM10P1ohBcrLGm8Y5Hgr9ICbVzlgPuCVZw99XHq3LiFP6e3qwfH
AzPh52g0kdgD/P3NMmGiW/ZFSvjWAHV1gnhDygRYOiHHW2fibbdY0icZgwS02r9nN+tQR4S68H1B
2kTI9RZDM7DU2tlMvPHpd/ZnALsP2hm77rw5EWo92QTn+sB0FD14/HL6F9nbRNiOV0Dc19pHieMb
IPbIj0CFrTwSpP7fZ5jg2q93xxE7Em08yggBbhO8p7axm9QwFuhoTEoHa9ejLp4LiEQCOvLOlMvV
46TtMRxPPtcRLnXvTv8+PdVugydl4ld3CG466NVoPe3JWjr9e7wjNilglCtwWzKgMJfMUAVRLURw
y/WnX4+o3ifetTKpb1661bDq9+Em3JBT6IhbH8EHiEGip3wXdaCD/NQ29+Eu3FWb8Obc+Fu9UZsq
VFgWMfb9h/0pxIopVloPFlY8xJpve+VXFrmAaBSBh9k9oTnw+11fPP177Pzyymv0uQ1IMLKmAov9
e+RUpdn7qWD9rK0iUZzj61A8QWUZxZ1C/AIInH9f7xcRNSywqYmPO+3HPHZ9wSHWhRz+TfYdvAkf
zZv/on6rkwhBPvWPwxPbFDrC0/7Ff+u/zbP3EeGS5X18S16ax/Fr2pngNxY+qZHcNOpNc831e2Qx
1SKY4ACLMOTvD8fccTEaL0m2dN0zbNwfFQa6Vz4MpYu34a7/HhJbHBzt+O+b8tvDn+Z4FAfMgZC/
r57CmBuZ5sdM9QqkgSOefExNHdmbhBDe2lz88hUnzyMbKSTF6PauTud96nm+wjQ4AZZk+TA1EzW1
R9RILLr/bdRrOE8X9UuLCHdMcvqwK6u6MQZwGP99n5moqENZgIiYkSGfKdPP/yhvqvgj/D6oyab9
ma+8nbxmfgCujXKqmX2SnsvfDqZ92kzZBcpj6QxMZET6kSGG5GC2u7t7Px7J8QDBELnTX+Q825Wd
OvNxllLKfSfyjKjfZpetU46jsRP+NIdWLRPP1DJAaactyGLDtK86OTOJfCbCwBlRvJCouM5nTAxQ
Rraio7iy0+6R7+M8mjE2+R81JORit5I3fjaXfwy+6aZgTZmcXjSYQNRc3RQ5sjwpTpv0KC70Q/Zm
rg3w1ccvqofeI0wBksJtbXVr4F3pTP5z0as1cZQ1YEu1MGJyHD8u6eJyCjDorZV4zlxeDdQxZwNh
TAgvUG3Fc6FydfZO2+GbcKbymOQb9TvFNUj7kvimYSZ+VwHSDuqurnVmQc0/Ae2gRileBcRU1ayN
7PqZWkH8+RPBjK+mh2HxLa7Sd4Wc+1n2IJwHOMFrY/qvy5fxoTp7y/6hyXf1N6RVqFzJcRxtgV40
90VyCt+BVluPbowy12Cedyd1Y7ysT/z8AiVEcGWY7d/tm7oNPnDTmPIsu0Mx/EWwKefQBQaMTt52
YMIPHBYTh9roc/ZITb8C5X24tcO6rhb+535flUZlnz5QDoT6PiNxtziDjGqitbfW7dfk4MHTP4rl
agi2iufm6LW+0hsnnOvd1s/1KQ5QJbTgX6nXBnIzi5LQu8ioKPeUsaqdSfOCiMyzSUQLxthbw+u3
RibTDW84FVnTYIb7+003+r62dAGIccupW00WyPXXAtogAemQTBGCoF+TFA0LfA618VCj6Y4XiYCd
WTGYs/YCnkOTFxd44F2rLIbxqSs+A5VEK2WqR2XEkxNdia5jZ/SRLZCKQLnP6ctqMVlGIomARLRG
meCa9UNmdE7RCYs+yTbegFffOyS9ttWo1Bb0wWR0mkazVNE/YqG2NTiDg8hGRSeL5BLYVltsSkl3
i9ZCTndqxggWvK5lbgC02oxJWUG+UBPSYSzNGBxv5Zg1YNTqe5TGjRyRvpWWbpd9RsXH6IPrTJcX
0DHRWubPu7QmUOtgo/JfBB5N5YqKmuyzUWvTPfIBu0PUDKVvodRnHQ2n1w2OYXw1auTWcEVMZR1l
n0HFdXTyR+J0X5W0MQZoSmWA4w7MWnYf9+BzInVpJKEzYlrzPTI5s68glFxFg7QxacUCeriEvBFH
hzKlM2cF1pgI6rICk6JgG+KNNMikcD8GRKZAKvO1yxJuqpPHD7mwy5ovUzK5eelSFJ4rWVoaRrT2
h96pBOzDvUJbsXutndJQNp5QP5SUVbviq8gWwgUItQQ3lw71ZWQqlzzH9+SlzrxS5+lMGGInSHWi
6M99RUNMxafQPfYyMdLfJUxFsb1rLh9EDLSyBUf8UOriWtTbRUVkVFk/YsSYedF0lXmuOGFXzAWy
r7tsWfWka5tvmkEX3wMLJDegLU9acKyLU4yMu9wmFHQrEf1di0AMfybNJD+lOlvXsy6VFqDjFyba
2JRYjh7rcW4gv9Pbue4rbkCKk0oAJOny6WFs1v225UAadxymNH4h9eDdkjc0qK4/Iuzy5gPpfEVL
ZTCsNl5LHRUNUkzKqh8SK1udaqiyvlc6BursQBcWgOrVeHkJE7S9oVNJ4Ur2V1100kfXkOrXkAha
AWNidEGOHFqzrG7dMn2zzJ1ZvsjancRrT9HTFoLLTrYSDncPYFAphJOHYwoLQ7BOtfA0oAocvtSs
Jj7YN1bTABplYZ5XaD+JOGhC4DAMlo4Sfx2exOYrFjI7VE5Bsq/6yz3eM57RIJ2EhADliLmaF7op
rIWC5D8UWLoremghQa7nmUoJq0KdGIsIk/p3lfehdCgU9LwtHWFs1anTmamKTUKwRM+XRui8JDSw
7zfSORpcxGJSM1Og21qzAShxdBehXoY5M4KwtLYDbJrnDIpO54gYhHoHlHDdri88uNrFidCWzqjw
8tgpmPjBqUlxIPCW2A96/ydDmEs9o4ZGLyF1Ji40cNBQp0uGl12KTrczYJo88poYrCjWvDPdNnc8
jh+rS+pYwpyk8Uc82iVLkWJjeiAS2PLf1G6beBQFqW8i6YahcwzjkyDjjue+i7SpBQXSVrPqxtdw
OqN2qZOH6S5q30ydeKK439QdudjJucpXniXMejG1LYn3QWPqHB/lihoF4Ucc5ZLYgfCN4nq09XYb
SKvJM00vaRN7d5o373xyHZpVI8qO0pP3K8kzMaV8nIPoTzDwhyYtpGVGAbOl1qjorzqTYIsiLzjV
3Zn9nz3GW0P+QrFKlj0wr/zbUJFSFStmDDV/6EvU3gR9CSzXZd87zUN7OSVI8dVWccsym4fW56hn
9sVStvhrL1bn6AMmhRhPakjZ52Js5PY9wpEqTg5FQjuTDixJU93ppk3V8GAJ7+bY7nsUreMgA95n
PIo8dubxsgWqFE9+8ZwXSmGZG31572XtCq0USwVQSvE1SixwSv484HeGWWKbOVC2NyGIV36f7s00
RwFcwFfGhQByP0kuLu2CuWDsmuQ0DgY69oyOVpa86BFJls05baWZWX/0GPGqYt+wz5GZS3Eg2+Wq
FbVV0hmzvEPUG3V3PjeS+tvMk715wcJnjbHbkRhnoHZuX1mllQJfRHuKMdW1kLFUylB6aVcG6dgI
cupLv/ALBqqEZ9lbYsWEUlXNEMqAboKySSWsw6jCPisTWHe8T3+oHS/Y1g1wTtPJxueLsdyuehC0
1BBcPzddLwBQUWHYEB4ZMGwmnsX0RQ/eh+hVM50cpaA+PtbCiQKpoTMLZPdZehraL+p49IXyRZEW
M6tfBcLFDXKm8VBwjB5L3dzwM0e/6E7HO12AxyhztKN3gQLWMl51Azs2DUwvOzkPR9+lt4UMLuhA
UVDCSBKXBAF684Co7/TcFUuZrHHRLdQTB0pGL4UjZiOl2srUpvUB7EXA6hXudf5IXTioyRMah4Wc
rwRGl1UTKSi9xtmXMjwVn2UD7MFa99rLRZQc79NMtyG71SQ569pu1MflBZkcUSszXdTmHTdaozPl
wc0qpS1S/oY6oub5d9kAlQHUVcmbW1PR8EDlV7KT4hsqK+wiJtj68KWLz12ym34edKu6DDl7SQwP
9UHEba16tZv4LK8sCFqYrrVKW/cubW1XVyjZSHQv4JYyFxqIFh4bEFzKXuF2lz0uVpFaKKaDvj0J
rxKbJEPZRbwgoaWzBEg72VhUXmqPYw0OEJ2lcBiirR/tPeW1FHxHQhIBwS4wS5etUV58ca+K7qOi
2A6N5eANd3kKWzJd1P6JWrJToPqMxEWh3vViuTMvr02X2o1FRRdrT3xSQXjr3sZTPLsYPiT/G/ox
Hm3s0dR9mlWBuFViW9QlKZSmM1wXJzOCZyoxSjGHBrQwRrAocNBQk0XSXF1RtbcJZJGYAMq2h4Wq
zQLas4OFDg62QGvhyXRT9QWCsJPqj4OSu166VaqaWfzDr01naFYZcTNANnYiVEeU8tP+ToPK1kqP
EVbQln5MyzZSb74lFg7oYfQhlYdOo/U6Roj+aUWynskS2sn6PJbsg1Z9LLEUwaLwv7mZSv6QICsy
nsZq3NbJftQxM0ndLK44sjTsx7oWn65oR1q0TrEyitUuUsxtY97V7Hyx8eVa5XYaEVYIFSIFYOOk
4avuQ0T3F9BwUpJhP6BHWT5aHFlMmqWI1A5mKC+tbolOV2Bai8OvvNXsVl0LFyJ1ZOPkpcohl9lz
GKXTGe91AypTtGYK+xum8xwlsJqHALepK0ccb2OU/5VpR5Z1VGJ1adIYhJxK5XzVCsNHTfam1Y9v
oYWTraRYyLEtaoYdtSU7yZN1YxLoDa4tEdCDf0j6QaGNXY7vUc1qoABg8V69nmKWKjpET/NbCa9L
puPWohQGJ9WGZZrUS0E/D+Qm1WzOExEAbuAODYQaDwhe1eyl3nwUww7bs2RXDThh7WB46HeDy1rM
3gsxsKP8TbKOSX0OU1fVXPYh20s4Qe9iJk7dRQtjZ0ZOrPewqCyugfomylvijwnUZX4bNoFxF2fi
vhOkvWqlq85qezgHqNaSZKWK33X3xT5R55BQGofawHeNI4YlRyeWRPCJetaKTdSm97oQceCIya+r
ys/A+B485uDhWVKqfZXQyfeTF7nRoMvDHE0oWwbLhj+pDPZdz4KSwzpPio3QvOe1MvOs/NGXF3CG
gVPwE00nfMB0Og5PdaO4Gt7QLD3m4X0MacgCLQgG56LgEhdoG6Vfab7Vjc88pJOuPKciqrF+blbL
CAuPJq1zi5yABHdG+zBNcD56ezlBkB8Q95O/aQ2zh8FkLaLXG7PPmH4MxAcG9VfEpG+Iu4F1Jgjy
pRCsq2mohXvDzOblQaqpRJv+VirSx9CMnpWEJAD6th11VuFJBJYZVexzlSev15wafGJWhfdjNdc1
jHqM/tx4K3jdVW8rZMREqeImEOWFlZ5NNmpcPh6f/o+z89qNW9u69BMRYA63jJWDsnRDKJk5k8Ui
n74/6u9Ge8uG1WgIx8fWlopVDGvNOeYI3bTLdeQZN/m18KLo0FEpN3X7YWmKT7Kq0b0L4cURzU+7
1PbiYvlRvpTlU2h+ZsrnFK508VToNYLZ0mmHl8KAf2ku+wEKkSt+ihIhQvJ1PzP6r1C3y6gCM4ox
Y1xflmsUPSmy5jBlWpaOQt9UaM4HnCHEftio4bGW9q1irWISY1IkFIXwYjSo9BSMRWERRlhKNp2X
I3OVY5jEAJ198kuX74uFV6Ydl0U0YRomiCqBTAIFYecAnC2qSjneRVlhp+lD17PaoUTDtlR/sRYl
ot7ScyVYF7C+KfjCQvnt1bcGMCcuVwIxs2gC2uw8zRiyxIU9Q4jpLOIVHuprdqjG5v5yL6poJRkR
SIRvGtKR+iO7PEkXlc4bq2pKFA3d4HIAzhEcmcYW44OWPVCtXsgKrt5RKNvhgHEk5fcyrgX0IWNh
NwhBxkNDshHzVNfA6XLa5IW0ZA7ZUQYXoX5X4HostQ5xBFQvjYuPRoRcoAjnILrgJSzfyyGj6eFX
SNxNq1BClM+qTBPWU59TJIiogWYYO4a4S2XqQSP2r+PoXpvqJ/TsL4NaHRCVW5HgSMbF38Yuil61
s9QA23I/9D6hoo76sfiASmfd/gW/4+4HOOUbbAosiAfGQkoGSIHj9V3RJ2pNbJVqj9EgAbRXvvYD
9rcZw42ShuhGtH8iZf45HeCAOLgvUX5Qur5z+bsaBKnWOaBhh5tk07jPlU8j98Nc+DsotXwu8tQR
GckQVxbT7P+CRMKc1dFYDdXdjIlc4gH22xAX3P8Hw7qFtPobxsqRENEvwBe4sw5P8BvQXpoXZSY3
vbqrSW4lkhCi0ntPGl/kIPT0frhcfzsYui4CoRdWN3ze/34szL8ZWxcc7Onqyq98Mnv9KAS4p/5/
qBYNhiqqrhOwyPDou227kWrCVPRcpwK7eNt4kp1kRT30BGXEXYNnqY4ISHvTO+d/f8S/TPQplxZ2
nWWSmoqC6r8fUZbrGfSivEA5XIXiJqlo8Z5K6tmh24kEdhhSFmjtqkKdLBEnB2aRDKGrZ90aPwE3
sdyB+jcm7trsMAkPfT1ZjckvkViwjOzrJrDmFBcAtrHLxZ4EPJgboD8mMKTUh9XdY5eJtmLeCgal
5vVxVD+sc6i24E7AhgbFtJH7cwJwrsjQXe+SHnENHsRSxR6MZ4qorGb4L3k929dhbRA8PW7CekW5
8u+zpPz5GBk6dxx2pIqMn8R3Id2FK4YauboclPSeOWxLjtWtrpyn7kVFT4qjiBrdht0Liq4i0V1V
eRQwsjC1U4GSur+v6wCBl5GddfWg0V1AqI0/F5MgNYWXPtwK2gjs8GiwBmOJYlvtcUw3WnXfs7fm
0W1x/UyrH6aGf5niLZ/IFJEuil+GjP+97lOWcsuZDSRmkiILn/AMu5TemvZe7u4TeR9Je1HbTuo2
rc+9vhrkVZVvruZKku/T4VOK/bG+T+qX3nq0hFMIa6koCMB4zpRT1j9O18+puUIZfRx/9LP7RnVZ
4G8GbSIMaFFkxPJF4Ppt8NTFndoWWr/IRybvGHnvtJlQgz9+uODfNoavwyyKySVlQ4Ns/e2xABrR
kapV2CM2pmPKOJga0rs8yQTHaQ8plBVK3FMG3iSSyEfyxyBcPZOSm+3L6+Io0EXds8ZD29xK2mwP
8bTKjMyu58SpovFhil8IKv4VqcSJX9JgvqyxUEIOKjj1CNbbv4a6+cPY8GsF+W3h/N9zA9NAE4Nd
FBkt/73gmRBOKtlj3V6cuoM8pG8l3L22arwU6vy0gLSFkvkpwGba6QAX1FCAUKp4jssj/Qa8ESto
wBazpl+NysgzGTNXo7czJhzF850l3gpF7nVzE4w5u+llo1/2Jr1dMWCZKT8L07QSgfcLuh95agII
7BZYCEw5tfbThlBg8UB/O0l+z55Ylo4qYcQgaJ6QvxsbiI7SdEMR0QzP1LpmYgsdDlA1VDpQEnzZ
gJVxKLvTzKd8Fl6GRFhFY7zSohrHpchtctlVm7WG9VltwDigAJtLcWdFCBaHnZW9Y6vnRhFx6EXi
KAUSbTHFStZ8kcU3Rf5JNvi3kR2bpAg1CO0b9gX/vRThkCv5wKILYaZeq18qNBzbNhky/J8srCHA
8mJ/XPffDvZtD5NjMZ/1iXmVcEzDYEkRMG/DcotpSzoGlIbYbFSOvEIbLcI7yTYqpqA3xBhMJDdi
b28CuuJyXaVH/A201iP15GLd1MaKH7nuuuT2csdsMeOZWGlPZBto5EjIzApeG5Cd1yR7nBn9EumZ
E0Ygt++E9AIDwbfZgvveiuOqYKj0y0jvx9mL9Rt9A9parqx0RYOf0keZLnm2PWwBzDBUClPXlHdC
gnxmk/QeqVBidF/PL0X1XGnvCskup3mlJH6J4/YnSndpgl6a928mGJvNbPKTYly2wL5OSbdpkgPd
xHop9is/+czZ1YxdaZ0VbR+KvnAzr6hXJ1i2yWZUqcgd5i7J4FiA0R5SKzE8XjeMqP30jWijhIV+
fFAAuK5bM7kxw00+ASlgyzRTzSsk8oIHLOy0akcK5AwEQoaOZ22yE0z28Wbq1jNZBEJtF9zaKouA
xaYvQBTb1Zi2C59xutWnVS0/yOlayl+Y4mrv9a7cZb+UuzZeteNaf+xQC89YbdBtrjSillw4sleh
JTPgqUwD+TCLn2Zs2R/XNLBk7NMxq9sh1q68C0OgHylN4rda938WnP9748nfeAqJkSbWkAzajp1u
VeTKXWJMjKPFlotW3xMeonbU9mlw6e41Af5C6hjP+eAAs2UV47DNwMpulnae47T3VBimb9LVdi3b
L64G89hhJmB6fXJbGTlvH/8eeIiZuJFKKMlg8Ymo3CZ164fX5/G6uJolTiex0lyHgH3xubvKm5iF
Ose0wExeI8uHdk0oJ0YCEdSl83Ayhbelo8suMeI2MixB53I7gUY6NRM2IkQb6PqHLn6Av05z6w1l
T3xm+VzqpBjohFcDulhSsREooojw+5y0Cwo9Ztfk4F466XOoSKSODUZJiltL07oxcA59DBVvALtZ
DfGDIm2yiYFLIv/S58aNLdK3h/m57Qx3ynD7NMI7rWVAMCZvCnD2VeXuisu7HGlC2Vc/VEBf++of
y8iXMofiFO7Ht6tZy90stjprVucJt/V6kf5F28g+NTnhEon/w/7710UL3RylqUjTon9btGYracxI
lJGD9cFUMWUlvc7jZObZDyX+l+L3++fSNVNDzEgNp4nfNvphSOHUplCTI7VcXYWXdjbcEMsmoiQm
qG7dS0RrKDO30qz7JiFCttdIBsFA8tS1uE/UG6CkscQ/qnvRlwjEEZxwvDeaNJjkz0izXE3jaYXo
zhSK+gBzI/mGqeU2kk9pdoYNgY+5a43nRAzU8lffIL/tSNTC426fhetwnjAPOJMvSIwEowxSdfLr
y8wZ4cENGYxfShg1P0VJa9/6nq9HV9dlUQQKoFz43jUO4TRrBCUnZz3f4LONI764hlBtdF4KZPiS
74ZsXeZ3LfUKo53ah34kaAGOIpEHVWQG8xGoc25z8YYYLDEj/m6NQGYuA6l0ZQaso5/is8xT3Dhp
dz/vZ0xIXqNTubkKwKB3SJooG6iNtu2i59snygqBRnL6d42HBuQvW6NO768YADwQWL+VRJ3UDlZT
qMk5NonDuNvyBE11wCIVNqAeXq55LSFIgOeil6APhPVI9iXqNzaq2bw3r8eLelNELVjIPoV6isFA
tg5Vv75j8hB/ZLM3ZStUSFG2Qs0REgOiuox+QDul3o3Jw6yc2toUzBhxuFY5tV4LFXMZLT43DGTS
dTa9pOERo9nG2DZlwFQl7fZTdptg/NN8ZMa2Q6VjbKv6kFWH5tccbozmXDZ3U357mQ9hfyNah8kA
q95W+pNC0ip2HiHCkdup3yXW4YoDUrhXDRB8Tw5JuTpE8zGqPsPwhEMNViqVvlUgcQvelSpP2BTS
ur8ErfrQyq5BTcU8DtQXPxkccVunfbIYveJEhCM75ltYl7V7/C6aec0Pdtq2j6g88CZak2LEZzZ5
jHqHrnJNt5awZUsMDJff50ySnz19dnuZE1oyvXYvgw+fo96yAVvlqhvcqWRS7MywxAVvvAk3C8Jl
XyW3fy5VbzHjMA8lcbP6DSd0UDZMSy+TzzUw+kDoA7nwlGZvlkEo7cOeHL37UN6UFgitVx3S9y7f
WMk9Be44rcNPoTpe+lWrY3Dlh9KaA6rYSBrrBnowqE1zDE1CLp2+c5vWyVHWSpRNziChQ/PE1GtG
u4q8OUVyRits97JHRaHCB31c7hsRBx27KVZV/FTSWCtnK7kpClKU3FrZtdO2e1WzVcVwUmEit7oa
XpafW+HGEHhjYuyo1IvhPiF29UmClBB2GFIKm0RcSdetWp/Yz5SLrWE7B0mgxT3bw0lQbv2rZasI
t3/FhY+9AxFcM7YLH/LBErc0I3m86YyNqK4icVfoRzm705JTVXs5Y9fqvpBXCmzhO8b1MSNmcc1w
1DDXibzp4eUot4iwKP0xKFsXzOnSbVWurWclc6XIN62VZu2InRFgMBPl86KARjqJwd3gTt2rLO8T
aaW1ezFfhdd9Kfpy6cXiSWRqgqiDznhbxT7WaCKBsqWtKqsO77/B0VBX5M61Wbvo6qTkUOX7Fv6w
ZIO/ahGZOcD6I9bMj5G61tWAIpeme5Q9Q7gRq414fe/6Q0kBF/tdTIXq54RGVYHKfdkFl7vyY4Ih
VwUXNunxJKmrKwA5rDh2I8mbTV9R1glZWGW1MkhYTQNG4NqjeHVEIreiTXZZdcAdajCqB5WlrVox
/uUuviRHMX2n5ZawDWMiUT7pMTZpkTP1L1L3mMhPPRNxoqRwRirepwbU5AYzNwF9Zfw2yycl2srI
MM1VLh4sP1Vf526Lm3wzriQmiUTVqbhboNUjyp5MIuyZRj8E98vuyuHQX06K4AzJpu4CFXi98Xkp
a2mPnPiyGW/MhEvpUPFO1JTSVo9WxbSZyJQff2WkrxoBs2BfSHyIQqgtdW1pI2TKdzhc9FKtzQ9J
/SPXtMuXFauh27IQvgTdezFSGr/E0lltViWR95rDPEC7enMRNIqjYkko4zDDErUJ21UnnjCeamao
/js9d2DvjCZK3GejfhDL4yTvBtZeJnfJOkQcrG0l0uXYi0KCdg9T8TxLd1bxkRH2DeVd9flLXAbx
DTMkYsysAKduC4cpgooHZ+o8afHv8SzLTRM/u2etETHrxGMv2yL6E0cvb7wrnrx1gEWS2HlYxIUx
rA1nROYe1s/NhLnjJmeuCtvBYmLYSnjJUvQb0eiIIFxiYiJ6EpdxWsvcpeex1KszySxX/bkUX02N
zVwIpOaWm4ggTQ6XKT4n0oRoYTmh7gzRusoOUeblJjNPf/rIW1/PfVKNpWyDFoaJB4RKC3M448kY
X9lX8fxiPhfhADhtzHLdqgehPxbZXaHvB7LP5D3MqUz3xtG/tAcz2lJXY30epvcRHvxCss6gGrS6
CeNhH7bnRPEQsUYIqvgsXhufR9kJ+61UvFXWeRSem3I/TAyH+0dZwjyq2cX4qjEiVPYN2YDhuhHd
pvBFWP69x19KRnoMOFQn0j1N2he9V7KITV5DKsfomiuKGrFySwOxGDwxx6p9hUg7uCMsYblvvl/y
VZUsT7epBcplFankJ6zG8FlmqFSc8406PQzibjCOQry2Gip5CrN4LQEi9sJton0a2PbLo2VrZs2e
/TLRA1zqh0re9d3NtTtceUgp0hlTdEfTeDWtfYQLmxp5guE2zDBpWeGwiJiVBSEb1kyGAkuhbUh+
nW7neMNoiAXQUm6l+nUk70NdWSRkXo6FgYcORvJBfzaAdwvmQ15nBWN45F5aqiOCMeKVTEyb5Cbs
LNwpmLpMtowVK8ri8NAm+wLWIgTMbKPwSPVBmq5ryCck9H1ECmQzeuKNIC/BYT1EbFbw6EUNfSk+
a5BY1lr8ZBQbCbBlGjaCsS2sN6XzlWzFjNWAi8XOHNq8r6q2w0exd5TXAc9MeRNu4RKKFz/Otxdi
CnF6Im4tRL71gwD+u/z1q/A0FqCVrAXib77D4OBw/XQR1BKDkXpnPR3Tj7tHpBSJs85PCyE8WjMh
CvKDCLG+dpl6r34amHz3dPrjLXzju/atPktDyFtY/GleIOzY4qn2npn/eqEzrX5odL7jsH8c7tsE
albKqr9W+uJSU9+ld2gpnNSH0mQQv4IYxl0kLJ6wwJymf3lonW26FnyEtVt2RLsO+n16/nGa87fy
//er8A2fktSxquQrtLEKHgydUD9s8bYesbzQa0d9mglSyGgGgh8bj+9zpP85G0tcFSMXpDTmt26s
HucMw60O4eReDfAGtDXv4rCa2D8FEX3Rlv/b9yFEVRQEIUtWFXDsfzG4ukxrVU3MbFequm0tz3AV
+ZKEhYd8brFSpOWsGHgI8ksCv4R2aF0n6l35yKTGphfNUV0Y2aeMF0NejDCBGbjTnC2cmKaanUFk
VZ6cfzcsf1NdIPoQJRi5IoAwJlb/fdNXpc2YUMzzuZl4PqpX0tSleFuz5IpwKilSVex49LM8AvxQ
lBS0HNDX9E2n7q0PCUeT8vI8Wq7qwYC1qF/eWpxmlXupg7J0LyjHsboxpw0s9pKQTLz3b8fhCJSC
Drm5btrh4YJ+X0pvr8laHQPTjZCqZdtaA1e96+kR+jdNDWAKOVmMxw2uTgOUIMVWXkVEWtRotB+Y
LcNosWcPxCe0X/WYdZ0ZCA3hddVuEsVlFpunB2W0Z5gSPOEs7MzDQwUq8ao9w9AujmXkN3CCQjcz
/QVAdDuoDBAJdQRx7JdUMn5y3TGW+vfp/wKsvt8ypCpjbAOliDCwb6BEXneFnA9puE9xoFEymMRG
e11J023UV05VgD5eXgAEJO2cXbTVzDs3m6tfsoAr6t2Q0Quxy1XAf9rQ+1ciXf/9/uAB/tHPMsRW
meGRkKLiF/vtDdbXLstiLQl3eborumKt5xodRbwSh+EurCWvDQV/Kfrz4W0uhXVTjoe6QMGXdq5c
Rau2lWw8ZkDIHyTzPq/ibSdS5+m55TTc7iqt5DjqgVFUm+uV5KBKaIIZX79setc1jE21WyVR2dPC
vSbmxzInfQGSYNVvBYnOSg3fuxK/DCXbCQYotNZhRoZ8vr/6l8iEw0sEcC1tpwiHD0axkHkEJx33
bfEOXaiBL4DyyhGwcR93RDLexAXYv6g5kTa4eQ/Kn4K9pk9QyLXUCLAHdhr6xz4pvRzWr8jAAVA1
ukBauGLNaRL4mnuNFp3UDOq22EH5o1atqUNH0cDqO9/FekBv76JDdttYg9oA5w62wh1kqfYDv7ZU
cCC7t29JSnvmtSyM7TplS12swy9l0EGKkl0Rf8cEDrIBbUqu76oQ1uAINfmhZ452fVEhjpC6ouv4
Dk0LZ/IwQjtt4WTV0TG89muyStaCdtmkM6FnsB6vjpb0q6ljhjLU+SajVsN7zM/N0S3S9CRi82kS
7KvJ6+IiPxqkTNCCS1q7bqm0JDjTI7Yc5jK26sXFDa2DwmdegpI6laUQZo+fJp91KAac8wmqCGJ6
ulTcwRWqQeAKjBFGUJ9WLPyE5JGpH29UiK9SP9wQeXlXU11cxMxbWsHJLxRtpcPqQ7GhkINKyMJO
sfBVT8ZbJctXEgTg0LwPm2OEsGLGp1ZNfnQsUxf50/eH9rdn4rtaTsvVZqoUKzkb0o7RBmLaq58J
1Jb0d170ZrWe8F7gSsAdcLLgvPqx5HbWo0qZrlq3pnOdT0tjj5RE9WGeW8I+Uh/xicogx/TI/BRl
RaiZJ1QEl93n7WNGz5u6IB0K+bP9JtcDkMTChWFMNzbi3hGRTu/GhndRDhUxZN3Kwkel3oiXdQ17
OYK6C4nKqYdTR5REgwvL8NLKnrTrITFBIbo+9I+G6iBeg6OFE8dVuS+vL8PFQ3uQCJC+YXe5Q7eZ
X8GTRezuwABcQ0dhsWzXieRd77XTpH7O1Q72/hS61Un0W9IZbqR4r9R+0gZS5RdvfMiXSefdHKH4
iQcm1GwloRoU3G18dPxqnWEITHKdqctwpDpdAsUz7q8y1CHnck7NLUJr7m/TXOMctJTJ1/u2ZMm2
YTMKTj4F/1799D+Llv8sfl+Y5m+DYb3FthXJYnK+duuM2pcEvusmFl2amnhT1pt5hkLrYbYBxKEe
+2ojA7WPj8LkZCQ+D0F28fLJy48oJbiw6kQuCVOvl5wpi+oSDRitxIubodVwp6352KUr4z16BMub
Au3iDdI5Svy4Ad0/XMRDvCmIxN51b1AXPjgfheQ0jTdhNsd0hg4MBuK/P/3Xp/vjNtcwfwCthV/0
ZQb026dXomE2S3WKz4rw0qPAnXMfGcmY4Ziww3LY/ECDSx9uiEQ6bdtiH5qepcH8xfHZnabgKoNt
Qm7Fvhc8jngFtEVC7CuWi5S3IeZ9cugEqtTPuagE1DRu2vj0cjrqGGtTtYE20lysUKsI0ZpR4nUi
g2TdpsF4eYi5nbKfVHB/f66R2i7xFcQzWd+w22m6CqZkydE5ZfShMVfS4UWPt+q8hgafKWcWzXCj
RIEEL9Qia+RCxETnE+7dtPsG/iVrBiKTgAFT4SEe2AzSvqq28oxxxB4lSdL5jCyV5J50nMTYRuoz
PftoOdfoHr8jMiOuIbHSdF6/GCU1u0tTOpeT/iqRGg8Ak5DbQYF8a8meXPuwPoRsn7eyPWpOYj10
1q/R8IigASIcZYIaSVswO6/Z0XWPmy5+MIK5BO8P8mB406vNtAqNF62+US77UNgqKZV40Jbvg/ag
5JulnCo8smzC2xgezUO4ymEX29kmww9h3l2IzOiRTrhK/cnHP5nPWeq22WrgzEDowB6ibk6V5p2q
NZz7zLUgEZqM/uug2qePoxsTM+D0AJc1aJ+Ki8T8AOuPLatzkulzMKC8eHO0utCEg8LJdTCz+80/
NWVfdf/321tB7ozDtmjwv2+VzaWUZT2KyfgBGtWOBK63d/EHEO80O6iA+Dcg6aXntJE9Q+n7VRFe
A+FOPxS0UsSHp7TSzvirPi3h8i8RSY/4qalIGVZkzmsLFdivW2A6eyZjuAli0zcOfeInIA/IjEd4
y06B3rGnVLWLp/km/cU4jva9vSk+QhK01riJmE7jt3t8xidiSzIAQh+Lcg7O2hlnbvkC5RKikkIV
Dkv9BQbr1WEKgBTegl35k1UL3sd/2fkUilUMGcnK0+RlZ/xtSRAvndEKvcGMGBMJ0RGORHCs8Zf+
0j/jlkhAB1IV/huqBPutWDEX3+CffDTQIdhIhwNM39x5i0rLQfNrR+vrGcsgJ1wn59SP3XcCVDbl
L+RI2DHMmyv/v9g0QPvzCTuv1qb9OBOwcwoeTxRtzoWU0HcB5whEh/z26b517if7F+Iye7Sd151p
H26JcnRA3LdLNis+XETDotk4IMMig2OwtZPpGCdkMs4vdKZ8cbad5febH0Wvfz1zGhW0gpcQbJn/
njkjy9ui6qwK2dCBPdzkkY7iTV+sqV9RGYzhWkDaGok/FfBL+/bHXU7G4v857rf2rpvCWh+KIT0z
IqlPlt+ch89iE9GT3g50Vw/pipZim+NtZGdvP1kYEOb4w+G/PWRZEeviRUI503jYirlgbaB0dnyH
oxfg4N3oyU69jm7iOz0wzwwpvUVT2BGwAJKK5W2yktzhMN8VKwVvEsH2Eek5S0BPectgNPWjcxWw
Vq+oUzw2Er4yr741HnN3hLrv5T7G4m73Up2RRjwiIT3DuMATYPEbWV5p+aXlT+b+XumDZXpk8WKU
gkfWerFMmRjeLG+xs2/eH1Wbew3sjLuktWEx2Z+fCKIYT6Zu5PHnkVcMYCV7iS3e3zWbwrN8xR3O
hBw8M870VP69SJvW2QpPr/JZ87OV/pA+dzfEtq7DDUOV6TVaja/9Ovw1szN8/SP/QLWGD8Ziw3K0
gI+SzoYFwzmCn4jVQcqZIuDNQWznNvbb3RIUVPBdzoabQnRZ/nvqCw5fhyq4roog9k3XdOXTQoMB
IbWXZ401KljsUQzPuoHE8/WaTNi+TlTmvGe8KNFIwfKyBY8dVrlfLgsol0gvojFwwlPmWHyRcMlz
zcboIK76+qnl7Rje1b5r7LvdTgqU4HSxl+MuL5Jz9BCy3RIngs8ZX4udAhisvRi2LPYsaLnt6A5V
Jn+fnfhmWRt0okcWi5ZX3X58hOvCX01eavkhiHMHEbeXkV8+QZLjgmCUyOu9gmfglRDx4N8e8kPN
b73q/vKrpJfcsMLYMDXcHDMXVvthZRaLzYb7C/MC+0oyEN2NW3zM3uzJVLfQT/k+gk8nO5YBSp59
6SQuHmf2L+MUQoXWWKHXIcyrattsl8ChkiXG9ARSgLJjfI7PBCK9Ld4xoWN8UDZxYMtdxiyncSu4
kY9sJaIbsrPjRAwR4eOcFQ0TiiAInum5HQ4e3D8/X4OUD8AnGdY0t+7IB1x+9nn32Pm711fR/vWx
WGUgF+XPxSgDKRgmNfGeziEgUdbFJ3d5414NieC1tEsSrMyvV6QmZR1cztZyGvArZH+mGXZTmx97
Xp4BfGy3qNRWMsePWKKXhRkPQft+czg8bz4eev+DCsomYcgT35gv+xABzxkvk3vVFwJJTC9+Gsij
7V1ATpf9uvwDSJLjExnFsdo9qXo+iDZwJU05X7L7uvzI4/JOn6FQ2ObjLag5QVsMJJ1uDROL05Ad
l++0XydteaWID1oH8lbetryGBq17cesI+VLs+YOZxsFwORl+dFvuhdPymYl9/gFnU/9knyC0w8ZH
k+Vl+f/OZlfH8qL0YQG9jbNCyw7cM1/U/SUNt72BcC26uroETmJ+Mpw2J79FGb/o8RpAr4vBdRtf
oJww3HARz1pUQ0rstWK4GiztPiPqEs1Fs9Dj0Oop2TnHKqK9fD6aCJV1aoRydMllEqXithiBi7Dr
qFylUtYDc/aGSdFsZIfxjbBLiwnLv9uIZYX/YwNSZQUnTazz/kirw7Ouj6XSis4WaecfsY8fFcp1
4BN6z5+iNKSfDvatgif2LgfsNKJzNB3L60FSnEwOCnmDfcbB5F6Y3urC7oilfkF3Kj8Nxs0g2emn
ef1p2/2TjsnlNnR49/i34GezFFK/FUpqr+qp1AE6t0gKntjrbURtruyn9sO/T6+xfKQ/zu9vR/pW
knVFmIVtm2OdRG05hqMbpokzQRRJ9U9DcWbIt3jl+W1/FpTPiGhHKEGK9VkrrS1pPOZM7ssQNk7C
38f/sfzR4CcXlX6TLPqhvH26KgosKXxHypeKgDupepFJ52hIKjFaWLkmg8fx1Ga3cT84AE2AQ+e8
yfd9rG3mYXB6Ef9N+UpunuwDdhI8Fljd1b0q+2lgIJKik2vi1bWBZMgdWI2E5RYvYTx5ZnPupRfd
RGXU3mFLrUufVtPv5LBaZVCmpPZUhZf1ZeQtmbg4ZFi0y5g2gEn/+xxLP13Nb8C+lvfohS5czXo3
bSz7CEfJK9azd/vD5OavE4Tfb5tvVeJkXcQpapVhl13ga0xsildQQVl6ReoFYIp41xoc/coOG5MM
vBvRpibFV9M4ltUmV1D7o2FUTK+2PjPmB6YwI00DolsWCQU872gqP/k2/bXCxLMBXp1hEan87eTE
ijZlQoxdTkSFCazY6E5caLC8Xy4jPSWBUsQwqcnndDnXfQ1vax9bJ6H2++ptyBA5/kS/+8vAh2fP
MhhmsNrgmfTtJMalJJbiyPir8yzM7DhFmMHRGAw/POTGX9f03w70rbbGKjuVhllRd2FiAZFhukBZ
a0rVabB+mcucHxcByEXJjZ63oAKI1wZmHTUwkDqsZkQs1xjj4I3UZoHMxKISn/L0rrXkjZA6Zqff
pfHlRoBtPl8w2cCtcjZuZ9Gt4fyEVuYoVbEe4t7XzX7dT4oXJTn2H5BU59sx3cVX9KD9xko/jejj
Wn9I7Hnxh8jNkkt7o9vKU45702F6SmRgNMoRwtqu6ZW5MJgMtgh5MIf5UTIe8jgDqiV3OrJF6ZUs
dFgasWeWD8ycWzIaGKtoZunN8+QRJbOSCB3799Mn/3WF++00f+shmiHqiyHherrQwLBKqNc9hoV4
3xLxSfOoHo09ESbQnF10M7fQAtnxf3gLf5uCqEwJVUUHGJK+GJ+/LeflZBhNfbnMp/Yd6mb0WL5L
t+LG8iP85NU13rlMxkS7e9aPxnm4M7c/ub/KxrJhfF/mf38H325qyeqntpKM+RTeC+gjn0CSugeu
YXKTvZJ3sAONUAbmydJ7+yR8ZG8T0oVkm7yR5EgLTL23T++1uwp6KZFiMPHP2m2R20/CNjkS0bQ1
V+Kjto7XkW7z7f758kxKZfYrX+PoFbbL92Cm5RTd7AwJed+2VjhW5+YYqwB1Q2Cx6WlidtgP/E3Q
xEr0lvAPLsv3uplFygbrkrhvIFLzUOKoNdmEl8qcTLCWO3AWvNAfSI8JJy/jFd7bypZQ2DMRBTiY
UWiRhu4YCR7r9nijg7+9XeDCWD5Epum+AymAkaQGg2Cnb4W0HSiFKfeXYBrcYe0L+e8WrxQAOOLl
ASbb4XC8kHuslwpaXbiZDy3ARWHjUpC/peD01KXefJAO4tquB988mTsYDpdf5M2xcSqabWJ+RnWx
H0nV+rSgZd8MaOc7fJezNEDLKq5VxSuiYHpiu+3s0C1TmAYJ7lR2fNO/WpvuVJ7bewXIIXT47McQ
MxPbeEXNDFL/Au49O0i5qw95JW4JtnBgqCUeofAQZ24xnHmQ8L8c1sgVJNwLoPLcNsfxWK3TA0lh
bM6cvrN0QMgfAp6RajEF4Z18kl7MnenSbZ7L9RDo62ht3kov8MICJALVMT9bSBhsubJrJCuvIY1a
Y4smWB9aUhvwPT/Pn8k7RpglPy3KXoTRzYv2iSPmdrj9X5ydWZOqTNbvP5ERgAh4m8wCjpTTjVFV
KuKEI4if/v1RfU50bapOGe+56O4n4um9U3JYuXKt/7AYXiclKApurNUmApuqt8IX5/DXot33Y1AL
uemlbLSN3b6IbiDYEe1JTt2bcvSVogjlXRkuaGBodLMQpfXO0gUJflBqRjcpdzpN+FOnhJ1ebmHG
N7DLzc4wqZMOXUb5iiyPRs/PEJs21oWNxxiJjD4iW85Z00ID/rJ+I7jsMujnJXRm2vvpYfKUh5sk
JzWfKm3W+37qS5n+dlMfURv0z26BTWAFodzf+kecsqXLwlLBOp+l6E6pc0fX44LnjYaO3fPiXJrb
YSqX7vnOwyXFTJp2T9ZqvDUXb4p7TnH4VcOj0bm14VefvRRv8G0DuBPKHSW2yPI+cTQ8SZM7cj40
kQsdL75kKt276ukhTnv0DffBQTmaxalpKTwslfuUci/0WiB73Y0xQPvRJvMwpQrlo6dWvonlNmCJ
GyKrBSTDQ8ttnwxLMiAPnHZuXoT366BEae3EihvZVAEhi86uBZe3o+aALDPqaPnZzGnS5YeOdHHB
X6Vaakl8+mGdgwTbUVOX7UaI8KGVPGRfM5ZbyOwKejwNFGpyPaqY7GfS9sOeyvB5a8v31QXvFiXF
hRWdY8g4e6S95FZiH2jCHvZBa9EjJBwPZwSaGmZZauAXCNFAAM6LN70dIiHkNhR0ZfiFOMhecjU4
NqdPTmx5zpxHaScVSGDbcJTrdIcVcvsRLCpxIvh4Sam6ehYixdC6DVEEo+/5vKGTv6GT1Vhnz9y8
sR65kaKln1kZ77SDu9hTUAKRqaYBCjSGdhWN/CO5oT1/4r3K0umQ0xOu5KvyWV4mZQqKGyPHg/pm
oEYn6dxuqgHhQxfGYk6WQLNgZ6I6pJ1yNFkkrA8VJ0eHhDU9n8Y7HlWHpNc2to5yHie7KzrXI0mZ
alrTZN87gFNoQYGq15u2KnFd5jyAryPneaY+pGvmU8Y6XAXSCV20gCRSNvXoDAPzXoLsunROR56e
t4xWyMZSdU0ADyy2CRZ+p8F2C5KdUyUBPi4ATuz1tlctVOP6vtjOJZ1yLx0CXQ+o/KN/suuhzWNn
p2mCrFx7O3k8PQMUH0I/5SHSldQ+7MFYnvwnb2LjMtBJnDL94sl3g61p0mQs0PDZQnP5O7iov+UZ
32NLLc9oyZv287qlOdvkTYikSsp7kXOJUozfwOqUsp6JoWYnDzZOVoV8VPaziPIWLNeP4+TZ3WAJ
9HQ3qnNcn2ULTMZjcHV4LxmjHZWKjU0+fkA0/6OdIy0mgCFuixdYty/GzPcswYD9pyGt2EQ4m8bk
1yd+y1Oul+fzeZQzKd6JKMJzQzPjc5SK8wCWud+wV4nbl0YudZbu29voRP3paA4GprWJqtJRcRMj
ilV/z2qzXgGu/6TaS/h+3G0az7x5j+mPmXG0o1y6i1Y9oxtJUW9IuXSIiH132B2Yp7e7dRLLzo3K
zNHVqZ/9/VN+POPqP6X2VN4nsDP0VL3DkcRpnqrtzpy0OpVAwsb9e6gfOet/huIctGkwNdEU+Pf9
v9fPzzZe3CULMY2i+Ycf+8Php+12MYT3yE8HL3yd1forrD5g7RV2kfRdu9gZRVx07mtK7DKFh4Mj
x1f30EnnVcwLjfVjCb/DfVRaYCY6hpdGSDC6lR5Z0K2Td2TA7gMSmyc9yIAXC1z5IYQOtDRB3NPo
OaHSaCO2UwI+gcEio/IHz5hiYjn8e/p+1HHqX1PLdvcLdOnup3MZjx3nIxbiFAhbmG+eSbnuldOB
otRS6/pgtZwCzcvrMwXzExvuRy7iXoBkGkrpTQsGeggHx7RvblN0O5i+vDgcL7+zFnKKh6bsital
jK2IYypzSFc34Yqu6RXBwHuxR3507/7zoYYitWh7oqxfQ0LK6f2Q7lqFHI+h/QnLuZo9f+O4lfa6
m5qh5HTfTG95+Hgx7v/jK/87brUA36JSfrxIO1yo5NiaOqU9P3h+X8yeZpf8X3Qs70VFrO5QDBWd
IKgD+ETW34BvVjt7TeP6aGTyuQqCmGsJdDaiDzSBsRGoLFx9DC4rBELfZaZnYQdL0MTy1u3l+hgN
ls8XhLDf51zHNQHSIYqzX4Hi27cvtlnWuO6JOSVtUNS0xQfwGBEjFYiSvdc9mdNgIQbrcedV4FV/
3dbgFVSc+totWautdqEen8YzZdYDazqthPaPVuygeiOGjy0P50T4sR44w50pQvscd83MGa2T3pLM
nfr4PRgMgsz++1j/eMR+rcy3n1TbCEkhYwQt5/yk3JkiJW7PEVvpsSiJiOOP0/KIZmYqeFUPV65q
4diqd7pvnRGZ93qUu6bNpOlm3x0a/dVw4bjC7PLgVwLPtAUahwN6F92uNypEMHgU7iuX0d9D7Ldf
X+UP35aytZOvzbRVSjHwUzreJlrw0/FuzdNWoEhOkuY62AZyik+jYWYOxTGY4GxlG5+hLe3NMLyG
oSpcoHwLwdbveEfTGvw9wb/vNvA6CiuuV8ZV//7Ep35HmOomSfG1w8Y33N4cOnS11ELx3VB3bbtp
mx7Xz4sCSb3u/p+F/e+4tb22TxvaGT+VB0cOLTs/qRDWPtVK/+/v+z2Z+PZ9tQ2Epl55AD1JBAvI
b1TTic8uWDE79jN3OJS7wp3Y5kWYO+fibux1wxpcvYH1Kmz/ertzniVJAv/V1Nq1sH1qn1Kcz29l
XJhWpAunR+QWn333bmnCNbuW52n28u9P/zWI6hIpHbKKksLA/y6tdrogh/RgzGkUx5npuy5NMLM7
WgfLV98n1wub1XJW20eFMlH9Q205F0ayV5Uz19I06jlIwzXYzW5oepsdaeLyxfWgVH9bPWlFvooQ
Rayu3B/+/TLdkE/nVpMvs6ay5RMah64Ryt1+2O2OBjLER4Abrybz1+ho6FSsCY3VcakNWirtp17s
ufQzjge1HP4brVDL9+cI2vGPyCo7Bc3PaNvrDRJrOU3t4EQBEioiffaN0+6Gt4UVLYOpLHoBtT9v
3jBdp7ewpt40cYKrGIAjwRMkHsbZW2+5DnrD/sFE+Bm3Aucuprofbyxn2Sb5boMXG4bUawXvXIEM
ur2Kbl5mroaSS9Y+7Y2XTeaFy6N3sxDrszYuP8TevC11fvoRQwR/9bHiaUgsbYkhAGgzg1gi+8yd
2fAKGzSDq5qGO+810dI6gUD4YAclYgiChnY+zFkLLIGb82WDlkB/qSN1nJuVeHtrOBT3Wa9q6H/K
3pjU6GaV5vAY9GUxvidiPL1Y8xUUSPM5bU0hgYFQKO0PCZBGFE39lUXuezXjloNuqvCmbSbGZHqt
j4M5j+/4OeyFPQjmliSCIGFaxg0Red7CDAdne3qy2NrYzAAiAoFRAs6gqujNZefMU6y0JVszpxtT
AnzBu9ONVQALpGxiMB1+oCTArs3Mhk0ZypL7qFKI8cNqhpJtmFFC9G4LYmNDxBMU2gScnE/NRe5f
xMET1MbW2lhRm67wfGMvVXNjht3hk3ww3Irh3lpVwIsH/ycAGfNBxgBBtMYcqfquqtQn+Q+zb4A/
MFUbsxsk0i2gPcJ1Jt2HWBEwmPGJi/q5hV4zuIsugvI0KQ6iF4bD4WQVcaFwDx7cu5i77nwnlpkY
utFgPs9ojQ/mUSbIg6Pozo4YRz1E6+1tqJKjap3gY2H3nDHIGQFxNApk+uDgsDuIoAo01DyHb28w
NzQY8K/2psGH6wcRJVZbNZlsri/+7Dymj+92+cnMtMf+NqdnYBdTkhYz6ayIPokIej12/95ELqlh
AovpDFcUZ0UURA9hjfFy4BF3Fz2KBPbdtTtNb8VTeRo/TSqHJsgPxGc5ZU/H53991ojND4ql508T
ETm5gJP1YLTUXlhw+/vOwbYTc9iN7UHX1Jw3e90fueaqsIYt8bEyhLBE+JEIMZOtJ/+UmW4sOagH
2B9iAQRkY60sd+gIoCjBwLEC/yGYyo3ppWLJqi4le+bY/ixER1SE/jDiz3eGuXcSPjzyCnhiXUXP
mrN1veUYCeOgaQ1PAjKKjbPI146uUEmr/pA6SORtxZtfzH0W0HSHIfe9BNqiEFajH2bsq+0oB43S
wXFIROdBBYWbg2/pzMBvAGOIZQ/PCzvc22+FcAuMjMBzjDpjwB9UEsyHs65eJx6oDH7e5H1tcP5T
i/q+eC883e/2G3bqgnzhE97g9vO3y+b6s+slzqYzzFx3tGYPglChmCS6THR/IyadAVRSpwtfyd6O
5KEqPiag4ZisPABlkdgukWLYpyYpmI1u5i/AdVSBoGGFJTuJp6E5rRAqW1fHqmWp2TyUjmbX86YD
8Hqcmi7+WGwgFFT5c2v2hgsEgb/Mf9+IFniLm/A/qezg4wSc2JwVwr466HiyrSolLgIeNMTwbWya
Yw6AlRMRZoG5sM+YVO7GdiEuwpudTPeTBYueYuJ1h5BVh58otwZX1vfqwO0m0oyu3giGxXAv1qDe
xdrLWaLP3H4nFT773N6jM2FTJ4NDYoOh38fjwgQqVIoZFVOxfls664XdcNaG3fmcDa/makZ41kQH
6V+7OyLy2G9Pc9iP2xXgCDw7jluT3GY7fr5dCNnmO1YqTrDOAsNkSzB42OmugQ8TtM5iNNuKlc07
wIqAAFndGc1c0Z/lgh0wkYQfnlbabEOgfgMIVT1Ugcp43ZIJNLqzdRN0mD8PQAb5dupMzm/PbuhO
3odkyGOe8t15wdRnIkCrpyGmBajIcyfmTNBYAJZ0DnpOPLY3gvoP5QpvmgpC8jnwLp7YuzthrxHN
IW8V3RVR1S/5h0FnYAM95oe7quO7HcmaBrP3dYev6vKLw1mPtcKb6yJcSuyY6+w7CzbxgVv1zgYU
s3V31EmtK1dKTHyzurYJBqfgxxRMOEs64OesNgShXPBEPYm3YdvsDobhLH4X9vIdOyAR79zSurzx
xRa6baJj985RWO1mM/AotDTNkf8OYA3cVCmWIWvLdA0uPG9w93Pd9yDeiOk70jZm4XmdjfUerlcM
mnvVdbjqNMwZazrqN6yJE9OK4adM5htr8hDuxgqPJssjTBqQHeEQrt5E6AxXI9d+DwuxnPpcHyCb
KpDpRgyaZtwHDE0PhY0YjYH0mK59RQNodBdrpK6EV93jgwlVZDENDoTo2cwMZ15hvhv2s7c2COIj
EN1iR07CSZt443AvPPr80CY8jpsuPgbLlhigCy+C2SeCsQKALIrjHLvC6ks2f/Y9jldzp5ian5Me
q4ZZmghJVC8O1Nf7R4VTC9rW4OKq3WUF5eWx1enYo5uIWyKuMLb0/ahcGV0bffgK6seWtE/Bnpz7
YvdOfq9tug8xWTPmxe7AyuLTgRQiNwDmV+OqYwuZnDHU8k0uioTQNARIAdVF8j+5D95Hqzd7cCLn
4uxb5FDeasTh2LujIHVM1Tpbq/5o/N4kKA4vdi4IE1NgXPY7lHRrBJEbNwssopbvXVB7RoWts48g
vOZtyp4iKoeeJpxhx7uYYrTuu20zrE4ZMOSZT/o+SQRxEnHR5cjeUBlUZn2qg1zN7/pWmB3izro7
MNg5bevdG5hhvzPguOvWFM4wO573dBWt+Iu53BCsF5JTRbYwXH92fFx3rdS1FwuTtqFJqRXpeTb1
U3yWwus/uK+Gbjg6mgGUVOv0YROWwOFw3pjtu9l5mh3MZtwTYd6cxB+f9qozGHeqv2EDEOXz7eHh
jQxYzuD3VHA7MekOphuOS+w67FK7wj98oBTECoazjSBnXNum650ISOv36gfzIwmaM4CBU84jMKVO
OGgKy6vu5J34QI2Bu+LATakL5oGUzRwv44c3n3PTtWfAQrnpRCCZkV9BTi34nIaJKIp/sdgFLkBG
ZbgEZPBFrv47j9d/fTp8y+JrT/K0pSb3e0FxeTqfYpLGbo4Cyx9/ePOPWXwmhpnzvQX9ORNnc/4Q
wRDGBhmFRedSkCnszC4qmeZaAICEalQG+4iN5QEfNIk8SFcDkSUgrWaSWEEYHvz967WqEPXj4UN9
Rgc9o6sIPv378DkqzcU2v1OhaYnpdH4ljGwdxz8z7fNoGuQzasdTCiQUBeFfkBPFW+fYY+bZzw/P
97eS6N+EjQvi036nai6J0WiAtEEVPxEI4xQk1hrHtPGLp+jvD7Zvv7tWa74f0TNtGHQZlGhK4fJD
+MNm1SjnOepxEAcvCnovx6tVg29It9/OTV79zFM035ix77Nq4czudjq8FV7WSX+rpbdlRI5bCv4B
P2p2kByaRuvKutCw4TYu7YgIQc482lrNrmtTnd31RubB6Yz25qtKyhc6qb4pvg+u/rspGrvycTje
GJwqU9U7iD54+eGeEsf3iJcUSe4tGFZWlTa7lgi95ryB7ZmPSE325ou3+a+11O+/prZFt7K+aZ7a
/JrSnfLsmPcwn9sNeDo2un4bVPchGlYkjKrORVOp0wJH/DagwCTrdvBi21Uf/mNimghCtypHU8Bd
/06MkkspvSQqqVP/hXjmr2WzyuNYVvEQo3Zcm/NCQcb91j5K8Tiy5j2o7NxAZLyfdtj6KkBWuPFB
5v19/H+A/aoqy/dRa3OLjnazfBwbEtva6p1OIqbw6QPEdyfUMW0Q6QdrNFpX2HC22d9jf8mB/pjM
b19cO8KJcj4VZfEswKfixAUeH8MQag47uJ2f7xUKHtaTDx/7ldNk87eq9PePrq1idj+Ux0ZO7BhT
W/KHaTTkfhpUOZ4I226XV3HIfWuuCzEIoN7//dnKrycbiXSoXYqhsdj/7qHDrSy3u8Wiag1Mq6K4
E/XieMETASMw092Z9mz2thWUkL31QLNfDF6t5485/zZ4rc+kNs7qLtuy3lVnNqb6Q8mGhuzEpmDp
cf8vr9544744wb/v7W+j1mqVRXI+qVkb7SJsNAXdtCfReme6ukkO/2YC7h8Adn/pqvzbxYyWhNQy
EDdooYjx70SftWvrdmhtylilIlD5eEZOVZN4VpnksK9ZEyAU+CzapplZI5NsPFi+uDWa9Xb+1/H6
9hNqa13omXG/3/gJAbVibg3/bMa7wPEX1gqgFfk3Q/MAqbLAESwG0uj1q7mvhvi54v+dhdqK73ZH
Y7s5bOh3NDzurqcTQWHyew/B/WXfBFzIGQ8dEw7DyHux1Zt1yGL982vrrieb47VML1IczKOPx6gd
0PDmEhuKkzdxJ900DjWnYwL7g0GMYYU7br+Ib/KLPfAlLfGtX/JsGPenuksf8UEkw0rYE9evSn0I
JgcUvL8P128XFdgiRDf/TxSvBVMVTEiRlhyuIJpSlVPsD0R/qc5sLChRPuWzi01RazZbiA5FGMFx
S5yBV7X8Xi36L8f8n19S2/qHBwA0/bStero4YQMWF6rts+199+S5od09OwceBzxEl69IJr91snEx
UPRKfQaWiVy7xxrKAza3dK3O+tbyCTIkjTZDdlhoBqTs8Pesy79scAZEXAdSC527ujrIXs7uu1Px
n2NuxSIPBItMHjDyXiaBv+zn70PVRRfSw8M45smNsxRRoPWzaOWrQthH+lnEsMH2Verz62TCWgHD
UYmftJXaAcra6bbAFbUkEbvavCSij6+0k0dzSOMFLMLAerV1qvWpxQuIMhWKHkl6KLa19btei1P5
vHM9ZTbvqblsOfQRtZAr4ihsGqEeukxBU/y9iGq1IX+M2pSxpkeDl0ux9ohq7WgtnW4GR4ee7DTY
hCSdFMJ5HqkEjIyiJwiMbDoZDjejqg9E0Ibo1vDXb3t7NEp7FJMSdvOL+P37/H/7WbXJMI6VV8eV
nzW1cl4ZJP1clqS9YWh2OgPPOryY/d+ai+ziFlmBgRsAAq7/3lkPY39sHlrM/rjkbUz/lPM7Z6/F
LaoDlIz7C4c7k5wbW55gZJukK6AHrJfPj1/X49vvqH04miz5RS2+dvq0F/Ugk7Lxdmbfhi7XeYP6
ZxK9vMGLlPC3+1KBe0IPTldUXN9r+z0vWudc3y8etOHaFLucx1KmYPL57FKrUnsUcp8miZm19njJ
04WwtrzuXx6B/6hKfN+NbHyEc9tNRdIxz2kZtWu7dZLKR5LIKj4H1qE4QHNHcG6qJIjeQIdDSlYB
hp6eYM2hpe7Ji9hgeTaxtHWPG+xA8o/8HLdgO8jIzPCvUiXIWv3TLjqf3ndq0ChHhwaihxryl+PW
2Vcb4W7vn27Bo+3lt84lixeHoNmc6DcE2wfNxfuzHF3ObpmO8+Z7C2Tl9ROhpf1p2pDD+8HO9vat
wE3ERlp0e0FrUJylAFyqgiCI5rbPuIoEZ+UhcLC631y6aNLgeveaB5//z+Luw5lAux0Fk61NPepw
jvKsX1x9re2mp4Fq+DnyKZKvSN0SBunTvRTRohhr+UpTe+0MjKuNlW6GYkbmSy0vV9xWyiwlwX7j
35SgRK3i4OwwpEw6z6STFG5ywpQvgvFmGDFIeO0uuSd9liigth0M1/i52abPT93Jq0XubZD8xo0r
sbQs0tI3/i6F8rjqb7nV9pZydlXJRfORwS7bfkOe4Jh3h8Q+RXi6kUfaHtnfgZ65/IndbvA0wmdm
lofBWR4eTp0FMPndQNUjYz8omp6qxZv28O+w9qNhXm0kzWgZla195TNdT76eupHupasRFJem0yhV
O22m1n7LHlE6943m6IBOlWwL1Os4Vw5Dtf10b+exKgHPxYmmjdOyQENvqF6j2+MFTvMLe1Pb5BU6
UyHW8Bu1eqAv7s/nvuAaCDIENSva3el48h5Fw1LZDQtXbyI9oSsiYZ9vkgeayC1r8wQHrm+iU8vU
jp10vz6Be1/sUHJkB8qLQXFYtdVSNCQOanpCbgr7SDlUHpPs2cdwR0gjCUmpPLycxvre3Te6eemV
zRVCH4kWXm/YxLR3bnrsFUp7eNx1iqR/O2UAV9Dg2SKqvD27O2N4qKRXM6wSVUhBGzcrUZZq0xYz
do5xBgjOWpel/2Ih6/GQhTSq69BQWyApWc5/4/L2dm4/EiXVwyv9KQrKJbLG+41pAEy+oVR0Na/7
4SJ5VwxffrzJ6eBQGramHdxG8SpEVlumtmxGWzYwVFJbqMR8hdBvGa10vWg5+HQplFPJPmyfds7Z
liRvt33YW/z08sLRpUnyALner8IP/ffC3ejWQkmEPjQo1u+gN98Kq71Neic04kXSXhW53lmgWZch
q5OCOy7uCGP38zs4g7IRrncKBj83o7d/gC5Jj/Ob7Bz11qs5rietsFR5q6HK3tJRQ1H02mFp3Bb3
DY5fuy5gRPTTowJKTUNLnP0u3p04tH1DXhmJe8Y+QzoO9gjNYIt0e+WJpP9YagQUFSAu5JOKIjfr
aLkb3uBa0VJ3MczdQnPan60eDGWssw+WRcf2iJIo2AdP34XRdWxN/dZn1Bhl41Zv20ZSu3N4R7J4
tSjBwYuesXqo77w+/PL0bjTF8IgG283SfKw+sEFQWstLo/8wERm5jG14D+KqIVCL97BzpvC/oVGF
Hkc6leIEynm3/fTbeygLtuThu9HTWt79Yj8Sk/Bxe6VM88WY/Geboceoss9VZDuaLekLiPZtm+1u
hIbnvSxinGk7TQdIiNB4vS46t3AbN0aKiUqvjZGmdZl+qVOYd/I1w92YsvcIdh3IRyZSG3Tf2rYW
6lHpvEMICogUjuKAzqdUrPOfrQ3It0sTapDEafwkk87HowxOP6xTk4btx6uigPJjk319F8VuWcYr
CEeMfw/yOX3qe6CbW9LbW7gDmbF3MoGVi6l7yDQEBZ3WvtozemgpW5K3jR59oMdLTHX/12qk7eqX
UAZqNbGCkPDL+feX6I/7ZSPnBp4LgMB1R8owzYSoVvh6s6ce355IQB1LJz+j8/P2dzT7wob9WNwK
5lSNq4Fj/nfoTbtxvFxOLXnQGB3eL6loItAsqNpfPhVMefG6u5uIEpaSm5+tfWHCDms3rRQm6SJ4
gK6BCwGsNXosT1MFkWMh6dUfhnOFfQeUgjOKFogePpw7pP6989gguWUVw2Ke7awneh93FLas/QLy
UxVnJCAjqLw9rcu5ku9MMxPRt0oRH7F9aKAIGXtID0kTxGHOcXP4kPFetpA4QhGuwA/m7FyRNWkg
cm4hqLu/il3/8a4cxQmd04bJEA04dVtz96aF+UWUn/vh5T1biOQO78/N59vBGcMWGkqvKm1yNYc/
5piHDEfHkA29HqfTxaZ1eewbBaDbD5TeecPQBabm4dzps/69nj/S5morUeAicHFgeTpUm/7bYW03
FvpVy9WspxwsHB3SVqw9iB8IdIIfQldHty8cY7QPbOnhXBv+M3VAg+bMy7NESNvVca3cepfchxNy
wB+ImwTtRK+lOJiyQGlLFLtin6gvfjeuG79MEtZzMtaHstRu6sq/P/yJh1axzbWstzgsG+2F2GvL
3Wm82eIlep0dOQ48EvD5AdGJigc8q1aCSlgyyvLes/UIs/RgX640WKF6ZwSXtioUfIFOGDdlWRrp
pLTaaZgiiPdMMVTE2gA+eldu7c1ks7BaD5r5Cnc2GWl6IfUYXtNPGZomBsCwjUhdDNrc2VK6HF0D
1OG5kWJupMOKRuil5Z2yaSbL2EI00fpvCwVB/I21b1sXbda4grrSert8jdlssXBz6W5lUpvHQ1fP
MX2vaLqa3Uj7hweO8O4RRnb74W1h3T3LnmzYyQHVw9H2gj4lcnfGFYcFuiv3AKtDU32iwkjm3jzw
KFYPEIPwR95uTI1DguOY39rbqby8k5oXxvJ6iUu1YltluH+kYrNZXveI8hjHt8ZmlWp3M4XupWAY
leDPfoF1uGmaipyJ9u2EYgJAos3q0pyo2jRPVmj8wXvVpI17gryxbdBNbWfWExW8U9q55xDJrzhD
yXTT20hqjo7PSro9FS15dGjuX2ycH+/yasPrQOvpjXE3wbD/d9/guKoUsgG1JYis6O7Gju+7n31h
8yweVdXkF0nXjxpTbbyvQue3A9baGae8vWG8pogsyXaEn5puOKOm9arG1PyR3/FpvP05yNxO5HdV
RfPbUI3D9XpCfiHtbTTv2NoKonB768hleGgFhRw9yKkv/TvVgRwWJGpNaCWXSeeIdL9kZ+dugsrH
0WkqQtb90wGzShTPnm+LzdJQJln6djiW3QcMbKWJtt9W7BrRMYlZwNuuKSqlu78D08/3T/Uxik5J
h+cPHIDaRbO/yohNb+HQnO1gOu/5/vAK68E0R2tcOU3rfz8a5rN0z3CgpYBl1IoWp1YDL8vrvtoV
UcXMp2ShWV+lx9RaB69qQ9VC/BvgKwdajYIgo+lyvWF3y5V7eb2qD7gNQANjip2+m9MK73ZgsGyj
V01ZtV58pAX6z3hV3vptY2B83mgi8sB4Nyd4TmHxmdSH6Id+zNPUjKZXOxLxcAJmY+fPDtRcT/Zm
jLDWemZ3Oht79GK2f8mk+D0kLzoJRAvwQO3SuRwXp5104vth8owPVbUmoswtfB1gFZXusEvBlw6a
9arg+6MV/zURSGS2FXrgzZZWS+GyI0+ZxGg9SOGmNKd7/mpFP4GS4Agi4UtSW3UF/Vhm1lfBYlKh
rF0LNbwTzkly1XOQwk1H9jBCc1L88fBNsM+DB8ghVDMdZKcGYESpSSYW2srgNTJvfRkoIMDCfhc9
XWdhN0mJ8eMwJXCQL9PaXzcHTR5OmqFRA6/+/bfN8WgnT2WBiBObMXIAIJvqrGG7QoSmSVOP7O7V
dvzlaLP830asxannuVIw3VfbMZryLHr4TlXmL6zSeofA9ffJ/gp6PxbBQCaTVLnNK7GWJ8hbPU+z
NnttGlRMKtWMgdpRECUziCET9V0eDLfu+yIYjTxvuXWXLyf419P+7RfUYkvreJOK44FNNyW4IOgS
fFy5dqDSdO0mum6eN/j7k3/wO752OSUHijMSFtd19mYinZSr8WB+o4pD84FTHC2k2TkMJ+HMNKuu
0Stwwy+3Kkv6bchahEnu8k5Wn1q1pM5VALA4vAGsCBfoqZl8oHeYvCh3/2jP/ecjkaOkRgZJVasd
rq1aqAfltshJknG7EsNPUAcy8LH/dVeqGggGLFQLnN/glNRiRr5o3I4Ptfo0zgcoJxQG+32XE2J7
HMd18Gq//Ho8yFAg3KlItTRbtRKyViwO99PCyGOVSiUEAh2Rxzaw3iCh6Yqt9GSiKZXSJxi1cgHs
7e/d80vC0sJmpKpaGXITTlRt+CdZnJZWw6PmCnVghwBh0KbvzgQ3kQ88ONh29cuPlxf+b3Ho+7i1
eb4vlDQ5P4iWMNKAjWUVB8FwAOP8/X0/QBTVelalVepxnA/qcv/GO/2UG4cbrNk4t4r3YANiubI1
Odh4mkboXlTiwBgXo0xslQ4vCAe9Tx55Nwul397efPnYq07/v/HpizeErCoivi1ui39/zpG8t90w
WkXc9m5W6oEXDtr2JPxEshE45Ev/9upY1IejSYdnt1otbrt29bY3CZWDppTFuCWhoqLyTuk/IZYA
tXfJ2juQ+51keRsrVg5/4++p/2VnA6f4NngtSihgo2677KlwlDKuNFLvlRq7NkkPHaHglf75L3Gw
Gg6vzJZKreKHkpZ+farPopSq4aZOG56b79MHc20xe+fCX7+6137JLiq0CDPbUni3t+rv9sa2WFD2
YjxrCjkn3lvwAsjqgJOTRFmv0v1fsqh/h6sd1MMhVfVLVlaf58AA4i2DslYfjMSnCDsKu3bnIAk5
8EDD/r2Ov0T7f0euHaFHuSiV/aaaWDx3EJSLfGApoICPX5icNVWKV4f2Z3BgRA1BQuRCKkZf7TWg
podtlVIoBIcoH8FX3Ixil6UEBOMpE7SSWM7/n4/USRJlhKQpmteGNOgvac1t9ZFR5MQUrkzAizk9
e9vsbAQw1cHLaoxSHYAfpxPVBaivvMi5vP8NBgnV4/MWT/VqzJZz6C7cHq8DuFdD1erb9u29c3a8
NWg+MPN/f+4XuOKPoevs+gfSOvJZk7O44eWWYt67VzP3bt7JLh3NUb1NZ+v+PaJaTWB9RBI9NEs0
pEV5Df37sdJNx9rjSOJ5N4PprgvWBJoS2OAgpgA3Zx/TDXxroQVeUYL6oV3J3tqjDtoCiNYGxcf6
EoGzUyFAeS9n42fOhv+RTFWJZ4rKZVzLGtOyucga90sRjxu9UyyHPmK+TgHET3m1s6u/qT4LGhUJ
sD+kMrBI/52Fs/Eo9o+cbXY3eZFoELHol6+qIAVnBHb/6FWD/pcLnrSwkj/nUaIxYi1u3C4tXF6z
XImnTuRAqson6gxkQEUkSSy9v3n7e51/jfrfx6tFi0w6pJqS3djUvLmgyFboMTaz+Tbikbf8e7Bf
YzC3eyWdSI2aaPHvdN6K8niVbgw2rvCCvS15BHhzmOPmWwo/wntV3/lKh2rrh00yEBv8hSpt3NqA
u8b//Tpr+j+cndmOq8iyhp/IkjFg7FtmPE/lctUNqpHRmMED9tOfL2tv6ZQpa6FzuntvtbTUTkgy
IyMj/kGbw4Wt3kSxYvGVjuvlh/UyU0W0WAsGHXeLf7/so5kl8xXFHmLj3z4s7ttRpUR8SfGyXcN3
APlwgxZYh5kA5rXk3I8O1LvxGuGpl6vX/ul6El/SnnNjX5Vd3SEXFhDAYI6bu/n5/wpMd4M2Nkga
ITd1GEqp0Fgf3SayKdPbj4zIO5mSdbCpuLbmKWJF3n9TlI6HFN57stIXxO77RXTO91UQddLLpvxI
tn3nHYF0J3ML5MItbSotb5jQCeJauwCw8mBgKhM/4BFWVbeRDPZu6bk/4GqzGZceFrUZof8j8Z57
1AekJxArLR/0D46aXFjRFPxRVIlCDAW3+xdVj1l+pJkZbJD1P0kj3Li79TIevgx77uVFlR1ZdiIs
iZCVh5CLyQUSOvFiH2/is/vvpfw3LeVBGEkVndw+t/X7B8kRI03iOED/x5DseZ9v64MxbLvb/IFZ
/rzvr2Ea8xsV+363yLjLQfxQRtDIIrRMYCoPFntBCOusPIcymD57Swi+QOSW+2fApdPxtnWJ/Q37
vDBwpS6QRuoSP+2NX1WXQ6DeNL/ihbfopyHElUwTWJdPqDlhHPTvuf1RjGku599jNUJUb3Aui2OX
sYSLQYFHQRfjgBDCGytan+Qr/EBaTrVHt3PqqGh5iTtG9z8wqV+vp5yKbqFcGRJJT5Nur6HBqrtA
xcoMdfPv13sQlUDJYFo+pISlotLXWMR+QkchqKnwmGSjsF1CdDV00EqO9QKWcwS+su0I/atnykIa
QK2hO0flAfOwxkKKh6HSuyRsVCX7wHd+e1WROzfTnmmfrOC75+Q9PJ91JAU0F+VOV91dSj15yzx6
aJo9OOOnZKdIvkuO/0qnI3iOlClYmBttzTfURbW5/FGbxUqIkvat6qYPebHv+ZaWmq8CAHqh15p+
Yi4GsuVtP7qNO6s8NhSvOs7BbeQdg/ZKDjl/Jcl0qW/m8Tirn9MP+T00ijdgRCcJ39JlnXn7p/3o
+laMkifn9BXOzxo4jzDU83l4oZNDmUx6vc2CJ3n8FdHI0mvo1HSy3s5GCOf/YCQY99nlma7CqjDr
Jd1VmD6XyDkeF/uvwqheA5q9WEg6/bnkxKUez999BysMZBuEfzkM6t68otp4TnD4xGFZRsUhp9dZ
L1ET1GXsgIEHAddbxu8FjV5chN1Yo0p9TW15WeyGbxrvhTNl7Q5hYRbIAJ/AqlHEllEQw1fIKd8w
8doWi1ntcPpTS8jpRALJoO38ieufHtFc7djZwAiOlkILX7UwBHu+pUY46YfzS4mJ9m5fr6qrqX5q
C6hKyRyr7MQs7NpSn9QbXgAJtEeACWApXi/PKFiHwNYM6WYdV/3n2RFo1NflZt4uuvT1HTryhk5X
/ymLFrheCd85u0QDFwNgxAPBS+2NgeuDQ3LrzBqM93Mcx329p59iGwc01dzPO6knPRXgJ7uITkrG
YNVHyRuS+Vx+yWnu5Q5Cnf/eXdKjAiqlEsxHu0OMQRHfug/NvVA+XcuA8uV4Or6mEFJ1NdJfc2+6
E6oUO4zrYWfq8QSGQDl5hSdRsW4iCwN13cvtTWivnA/HOm16pmVZkTeZHLyJrq+4i2su4fem26cv
D/6MdTVHwKFnEG2fsVSwIZ4K8uAHsgi5/jZ7k6brkEyDoukVnaQRF3jIj+YSHUBad9ZZ/6CrdrW5
I8xKao7QkeEFVHu9lRcgkpxGNAWmT+0IDo4y/GPIevZv/iE6VxdIOBdLslEv1vvU9HveF2aMztWL
rWXLJ3hwODIioYbzcUAdUmQNv4JplJWXIhtwGTkhoFBtwzNet90nnIkNDIasi4dhllV41SfKEi1D
/9zB/rwsfg+yjAsAy6ARW1P/HGdlxB3tFdWeaWx7ULtoXX6Dnx639Use5O7wbWQ6mMC4OBS1xjm1
P+dXpS/aQolu7vqOadv2ZgW1irVReSPXbDukHtxA7wYcNK74VVIo+/osGhGQ/ReQW8yTdRYVDeyz
5N3Jqr4jONK7zlAPMvRGpqc3KdLnGoJJ43K+0ZH5EjofugUagJL3AYKOtSEAxxT3FZPjRwCe1+t0
OjIMi+paFVgTZzajsPdpsBkuOBhPoKPbFlx6ayIMRayXiw0vNDBmVhe8mB4tAgP7a/NpZH5ySx7f
PnbSyXi9TV4h9L27pjHLMnM2y/Rz4gKVEtDy72XofLZ2LB8t+l+fpgkTORy0S131B4IMM54q34eZ
TV1itQocZwKiPl4JRbB1sG7r3ogv3lx+QrKc+CMaOE3S5EELlGFx8gWUrJjRNUPiZGC37K6/ZQgW
gfhH5jxHdqxxv1D9VO1ckn29SemIputwjrGZcrIWo+fTe6zgV9ISUR/cGBmNxieFLBpuveaqK5Pz
LRn6ovs5JowKVSTwroEuw4n2uTlak87yZQSwFgalvV4iZ9RS6vnD0RXJCxhclLgEg1P6gTH+iicB
yIhhmBLRaQKbAqP/PhfUbIZn4U7QkMFnxlgj4Hhw0QIzYteAkNMyCz+t1uanZZdrpFGAYuGu3gc1
uVbPtzzhISBHKMbr2ew7/StHybT2KhyyNjpFENGoY0uRliOr99Otqy6EgxfkOIxqXlAb+Tw8L79z
w32yZlWks3WOPDn9Jtzt7U/KC+vPltUiLiLNxxZEE5G4UzxpFq3SfuHXRYfuiNBmxBNqSF4r0bxt
q7E+AIFxF1JBc2B9NmCoxrJMDlKOF3dxATeCpJd59Ag7YATyWc+WrZbb14NtdjdWI/CeZTks5Wsv
3ISeagcjyQndodcyceJ7NiaOMWTtp04imr/33zsYXvdBFHEjEMpFGaZfMv0sTu1cPzrHpxw1qH8P
+KA8Tkuyhy81CByFw7pxpYTemaVUisRdT0MVBg78xlFXC2pPRKxSX1MMkhcnPlzbyA8KbPcjNzKm
2zCSyoto+M77XxtvA/5VcN0N6+nJ7bY65D0IX0N6KsBk6G1TsGzso6I7zHFiom0muljpi4rwGgoW
euheadXFozZ078/vNb9jD3NRjOL5S1PF8/wKHt3DLbkBKeTM3OuvcLzQRwM14KFIAreJDj71rqXm
tWy7B4VxpvTXqI3VgwW2L4IZLe3XYHz03oEMCI1K3RBkrjUaJ0PI+xyS/15DVEMerNrf4zbyn2Gc
ayogDipBduzJdv65t3I06Gr7Ouq9apFzda4413GBf4KRIFmScFJIvq5cMmBkK8grDdAewbXvy18I
+XyrM/OxCn7RLGWtzHNrOAuRsc0XNajsaYie1c3IA1u4RChvh1FsAhVBiyX6fNlAf2G3FKbqYPs2
ChY9U8ERbOiFDoZoXENmi8ECSq6P2Vj62jMrT7L2mz42ChZpMvcqbCMoz51f6GWa191A701wq11b
Eg4LoH2EcV1iY19UuZJ3No+TIRfRs4lhCYYNXGzck6HNi+1+purfCNW83F5jWlrih7ujwbI0ldUB
vKSBdbURUQq0+1b/1UeF0Cy/2i4kD5YC0fdX0bMRrE4ImWqdE0XIRCdte7XnkegUhCYT/rGYTCwB
cUinsNFbimXK35INAwPLpcwrcWb9EBF/rXztdJRP/f2lR40K4ArQ700/1d/7KFFxg1/WzwiQPQX6
YgjVTSIx5J4zK2fCyZZbs+GiCW4mwNcNXwPpQ/eo5fEeZM/3j9eYlzQtLvK1EJXvnaa/FvocfQKY
2hPjBZDJU8uJ0TpaY2N0s9PhVOeMZpqCz+qtsneSXjRvnzh9fWP/3NaS+YnX94FHvB85E9rPPZrl
4vP8mv7imIeoP9MoyWF50iry0P9CZXfCfQThmO2/d/4DlMD9aI0wd1bqS9iVKK1PTXuer4WuJdUO
34QGbXEfsWYu1QDunt/B+jumU262jP834aYfRA9KI+smB2jCRi9qXKSKCiAR2Ohuand0lB4QxftC
9fmZ+4Eb2d9uW7h7kJn+ENChDAu8CwyW+yk+5b3j6RaAVWXEzOSyp3UN1Ja/ImPCkQJ/kk7GkhLL
AtdH45brLZP+R10D4CXMSZESi66gpjT6C8c4TzOlrCQBPXGm9nU2r57Q5bEM+B6j2QDNmEkwsZ7h
El8FcTV4bpl0cTDfL7H78RtbaFinvTzNkysSF1P0phF2ZAvxsSkwCMr7ety2i/7e7O8HbOwiubgG
gRzzwmPUFV5f60nPwHbYpgS2woCat10IuWX8Qe21y42bWf/3G/+RWWjMeJOWHl87hwG2ESgS7+ye
tcFRdh0PkEtclS5tHc5V0iQEFiSUFpgCjpK2sPWgh0VaOOihZ0KNAdxEY81dtX06HB6Zc6FVNIek
vqLVYpGgIS9NDv/v932QvdBekOmwgOnC3VAW5/2vICLHWXi5lIy2o1g1pVNnU7jh2IAcbI3AfyPn
3pYO/sA871aVwhUWMpQqUxAH8dtIB/uYZSIBReAyd/JO+wDj7tlAAEXfQdPAW2JrgVzpW8/sKPq6
EFvse9v23n9WNn0sDO6EqxxwBsge9+/dv9XXrLsnXKuoAQghFS6aNNWtmwEdftkaPf/ckhhOWDbD
ygebN9Qar5xWvlbHlTgdesbUvrmeg4A3IcQaGVzWtkMMuFs+rFgmjUmmmUKzjuOZvt2wkSDeDji2
9HKQEycDESQhtQuUQJhWsH9nsUvJql1dSiyW5piCNQNyls/aa6beoURbJ9cYUxZ0e0Dq75tVfwGo
NF7zv2eqnvJIYLrBKcA40t1td5buWt7770xrXHGgnHMk8hRNsGCW7cvinLK4hu7uVUGDlrqqQw2h
3M7o/7bt1r/Jl6IxGqVgUaSjICMC2q/90z1HgX8UvfxE38LwtK6iSuetvj4WkaFaHyjGI2gBub/t
+/7t3ImBQWJQoxlKgMcbCzjIe6mWFpzHwpFEMTwhLYFl9cZLvg7GwfFW6AsYT/UPYoIjamAsvzki
23Ksv6uMp1CB6dHwB1fWxI9rYdD3u3LNukaJdIpbN3QOTZT2+uKQQgZpOZZaLs5/8x4ao0OZhJeb
LFecn/r8rymPMiVUtIy0s+uo3GOphHi6d9RPNgcTOCSkJP69pP6ewmJA2N0StRkqVf3GKZj0AIiE
hSakSrpID44rsPL2jw72zUVYFIkULhMUJyfcaXFWe0Wpz20tOIr9er+3eAiR+yAYz19NetfwEh4P
ShTI4lgAty2cCTbC/wKnj+MIL4XRaISQBOfRsnXC/8bK+6EbJ9LAT05qXjHhQkUD6UX9NTOhaHC3
OCOeF1vu+rMtD/hztRBT/uttG8fSrY4v/WO/A7DiakyRUvRQ9fIWsJLA3CKbgVxGOzryQeS4G7Ox
o5D5KdNMjGlOmWD2E3HDMSghhwKS3rZzHo420OBoi+2jNNF0w8E+CrIL33O8myeuiM1ogpBioOLk
UqdbLv+9iP82hcWM/hqvMaPh9ajdDimLGPoQqp/WFE0lFhB1eSCZoYuL9rrdv+LBytG6EntUk4FW
UR65j44qliWXQR7KhIeThVwWTik2kjPPACMlPmMbHudv9gaEAK9YBfMB2OZ/GibclU69oMt48GhC
j2vfdE41xsvHPuq0Hpt0YXVti8qIa3y7y89WW88H4fBu/Eb6GtQn0Jq34X8OQECgCAS7A4/uLtGQ
/lxqfKPE21pf+5vENV67cQid4658S6u+0Jjc04PbFQizQVE0VtcFssJMtYWwDR3A7zH9wZZ1JV6p
EZd+v/Kg8YnJp8tb0GNsqg+o8KMSHbhzO59jkAWN0Dp4L5a/E1pHgDRb9tBftM79ezchmnI3vEjJ
kbEBwXaN+SsHLzYysJe4n3yrLcdA2ywPGvdtim2J1BFvKlo+r4r1Th1+RR7HLUwSIxoB0kmIJ1mf
LVP8IFQAf6XbjH1Hd0Budb+L+nmFfmZA/J2iD2AL2Sr8Hw3kx2EHLbdtjYi//W1mFaggJVQwX6Ky
cz+cUh7K06Cgx3ThsDste1aGBUR3uy+NL+S/Z3mlL5Cy0d/oz69LfYLA+xNO5QBZ9maCcLPx77eX
HhwFd4/TSGTLPlJWQSgD0Ddp9ttdRIN4f4p25nCbIgn97+H+1nF+3n4AEgk9EPoNjcN+oN2OftgT
J8+UyQY6Q4x0QOpYMqVVszWP+1tXYTwuX2jHCP4BhY372Y7PWaH2M/LVsdBj/VFVRDbY8dSZ8/wM
YGckDtiOJ9Tl2vyb/ly2xdBAkuhmi25fU1FHzuX8GhW0bvagVi6OdzFlI2tbvdKj1ft7lEZwunTL
U1APr4cNUNfMpF6DZxFWmS2786c91oxDv4ZpsvZSOQ1iragP3HdO1mCEiQY3yT6C5V1gLeuj0xb3
xC7413ji6PuVhfaLfXXNlKGYvIPuF0Zmfz1XE6f68bhQyAYr76M23nJ0CeXF0IwtRJytlrUq1uK/
nqERkYphBHdEYHuvzpRDff66QVEY6yRvgFLgBclz1u0sJ5846WfVaClO/SU93C+fZgZTHA5p4VcS
+ZI5R8qY3qSlryb/pQOsscv5bIn3ysOlRAZMKY56HLLB93OuXvad6EjRhEs7Ggpovdbk3/7nfwsH
oOOnAhzBDR72avVOp7awrRcE5SEnjJHaG2JM0PYJHj0SnWMkI1RyuO7P9v61DIahlhz8+occ1tGv
+GQg+iuwsb5Xukf9LcFzRvh4XN57VCjbFsDDvaVwJvzH8oj29f2ElGVPCbOzeuDwTT1sk3HIWfjz
06RtsT+4fCBo/r/jNCa+9KMuBrXwlEDkv15mHEGwEYjCou5becJmEGkhZOT/vb7/lsJYYb+G/Xn9
X5N7UcO6lx5/YiN1Ewq+QirAsKh9fo9b1tZPrtDcS0qPzBG8JHWaYWMvRUl5HlxUTj0s1Ld9S/W4
0Eo0oc7rroUw12vogYtzwJZhFNAfJSAB7coqYCKfrMMsXaCGu4zXlYO4Ro6kvom3RAUpcRGu9ht5
m7+Fb4Bdul7i0BIZqblVu9osRGsfGcKbFb8VnpbqT+hsL4YTfA4c7H2n+/fYyZ2D2TXlUdTThW9J
f4ZGU+XW839P9MND7/fLNw+h6JpyNRATPbY5gn4kVumti0qR7kLVavN0/MGQ/Gu2GylNOFQ6x1QT
0dryncMKIRwae4dJdz6pbAvA36q/as3fHmWqv1+ykdcU/VI5x4UiTggosg4CSuutvwzcDO9Yzd6P
QtsnW3a+nrWR5gjRpMw5LlOaev+e7Icn1e/naCQ0PTm6nTsxK218seRJMTrR86ST6fX0xCyX+Wj9
7/Ee1UvoSrOP+D+hxNgYDwW3vZQoSHSb5jSgUSS0HCyrpjMFD6+dmvYwYaO2il+nLHGHVxoZ1DGW
5dyXCImvx1C/uX1qM4K2b+ZO+tRmzCuJY7a5kH4P1oiAWlYGV+jzB45h6ccDGNc3I9d7esdr42c9
qvUxkf/7Yo0ouD+QhUfo9lG3vhpC+1mUF0HJ05EBkNnT36hOUNCl39fyBcVu+POSP0VNOn2UdBux
6Zxxc5eriFoBzDtYm8jVwIBjf4oaPXI2RuvNSvxiY0RAZtT0qC1C8W6uGf9w6sTXK99QA0Cemqgt
Dei1ozsWY0vW8nYPjlD6W9BRifYDTvfG2x25iITRnlN9bJvvQs+cQwwgA06h3/RXWuL8owUDSpUK
vEzay9+Nj6jc/KRzHQIP0WBzH2bClgrdSLsH2astJ32U2/8a6w+Jo5tWJR6jzOIulM15cdPPi2QU
zvsLdZVbLyWpYeezY85KFen0wjvP+i74lOd0GuD9JHst0/w3YR10NXo8CkR21Fj7jfB37lylchiR
sIrUmE/65MdkyGc3cOSz3bHy8URxkY2E/z0O5uitGj396vZnFSvAaXmUv1/8/lEaESkN5AsNMPHF
XzdzkM8LXGCNN9Qmlm0VmQfBFvIQwGR4F2wdZJ/vM6T6IuFovw8vxIcuCxljp9JdoJJX6qDP2yql
DwoSjMbGYSlT1EO0+340JT+HvbMPOqZraAiybpW3YCzpH8/Z7PB5WOzN7hgZtsW1rU/8YKHdj9s4
v49J0AU9yKUVCLYhhFzeMSj3oqnztSBIEJwoT2CBgDdXy5f8G375UKTjgvEh6B+NL6kq2YmNfRUh
0X4HXyHgr0eLMUXFtG3dPNi7YlkgWgK0i+uy1ty78iHo+kVeb46AhGLbX+Cv5FoIZDnS4t8v9qAI
Iro6gLp+8C3ck++/ZH46ncPgSMgVJTVq0HZBnBfOEgG1NfTncxdkqBXrMwyo3LXmCdeFfz+CeJn7
EMwTUILpI5ajyazf+yeQDmmMjBkve10WW3gqMIY0Z/DRkh08yMQYZgCWDDkAiORNOZiQgHySY2LU
OHIPo2SEoRIlHfzcej+uauFI84qWGPzgIB2gCopkJG7eWLV2G3fn7NSJ+mUWy5R0hCWPRs1SIDok
UwdvK08VfXIyLSrSBhFy3HKX+QtGVO4Hb3zZSxXncZr2z3zZDn/D4zOR9/FNoXOR48WWmP4qMNtO
uQdXNYYVW4Q5RqGlL2Li77tM3dHSRADnaDi/geJlimVeUdjh/nvdPEjmaX9STILJDKbzTwUru/W0
fallPwCCHZQB/BK8lUZvgYZggDtGm7zODyKhuVKhmglauAJsoVmGLcK8d7oMOFkSvTc6owEq4b+S
P4O9q+Y4W/779R5GdHY/uQIFUWJAIwioaqpFCGYJfOfFOuPoKbn5uI+xpmSc8V/3rTYh+YcTCh9d
lMiQnqa7cP/pAj8KuunhdAVohT2wPfVAhhPprOcaJAw0jH+/4IN8HY2ZX8M1gvmg0z92pBqht4Tu
JmqxP8BObApmT0+G6Zpt5skPOkOMJ2w2pL4IBU0+05WsID5cK+F+/d6z5jDW0AQRLGZI0wzJmqme
01ab6AfXBDEsXWPkSMCvNcECfnY551pF5p6bKnhuOHDWx8U0nnBHapnQB5kPunldoY0J6IQeX+P7
KZQROrwiO37Hrf517wJkWsEGdIC5kLAjCkLH9rPtkvt43RBWUWFmQ3Z/ANm/tnwqJ0dYrRhhb7e0
RmCkCyL8F1dMUZezZv93uRUim0aLD/VPwBcIJd2/p39Ng4F/xuZ7DFiMaqtNuYFPKcA8IB5H6+Wy
LapxIPGbzb0vGK1ojoJS+0OG4+4gDS6+ls87Yygbve8Ek9SVUhgB97FQl8eprKuh2dPMoWqVkXVC
S3AXfWkgQtQJqSgA311/etqqeNAW1L0HnnrU1UntDe3SU7bdpzPo2q8+PjNdc6+aZ/wvA+9Clmqf
nGy+RxtvYMvO3qmfg1Ex8ke9EV7Zy9uRoFANLKQdUWs61EYxsJKjuV8gwVsZe0UvVFPCp7LQ5WcV
zc9xsNw/HUaDtbwNsNCeXkszW3V38gzOqEajchJ++5PzUS9Gl22vMLrboA8n6vacbQ4zqavzg0lv
3OUskY3kbBz6lrwfDTtruVh0Kze+mqirazih3pzrOtoEXuf19ha9aNsaoy7YjvjdrupvFeW7yIz7
5vWCSrezP816h1EdW4fYkD7UXfzDnz2ejAQD0O/uMo/0cpJ9CVZoqV92tbOf92fKFIFlZSq/KO+d
WPefEH0dvp/n8i6DktpDKFVPF5I3eFKu1v4tckMPneGO3RlLi47ri9oAjFfDt8/japquuaXM9m72
cb7oamzCf3c7MqrFhuzVL9XZDhEgnvo2BqbBxeh+qHuz3mI+fjNV7E4rfQBrbBX7+mV6DcwCV7LC
uB6N283oxF6e4C2czNLDRO7UenH5CqPPIGnb9SJM/lmZ+DCy9wCMooVzvxuUc90/5hJhTRaKPAdh
crcibZuQDItyJZdmYazottzV/4KiYWfR8GbDU6Puojl3P6yWJ1LREcAyIW8q2J5Il9PZOVkqnprU
DgWCBEVNm0yn83ZZXCSYnrMrZDfTLaylmU2/w6fY+Px3CHx0Mbl7qkYyKSeZVJ333HqvBn3/4bjC
QFOkPIpeo43B3X4uGhXVuDX2PvgKcm8AthBdYtFQbMTe6Ao+PIkHYGdsLGVf50DQRKKFkmgJBjsw
W8lcjxKtuxEbH+ByC+rjWciZoaRtJ1jef+X6xTsgUPHvOX10Tt8N1JjT8NTd78OUL70zJZIerj8e
NZJnTch/fLvjtvvAowMTTAOTCVqEG23zOBkU5fAai0z9anStxDq6X0OSyD72U3i/tyzj1sEa3w0o
TH7t58ziXu9tkd/3HLgTPnSMAWZXbaNp/0GCNHbr3cs1vlrpU/cKfSS+TwZ3Zzf3uqPgTXE6CCVe
jOQNIeXLtoOfkT89gwzOmAOV2rE6ZG+rNsLo73ur90aAG1z1s3fzBiNo2FcrGEcrBeX0j8N3gEG7
7S8VBAZSDzprhryzca6sfmkjOV3fZp3SGyRuJ7U7t1l3v67hMNyMw5scOIPYO+/qo3P7uO2UkcY8
VDYK86fCOO3NCjpDasebqNJPM6Ld03GR9q2j76TDj4IAH5rVG7FX2qEnXhEEU72HFv7Z4WcGmtn7
PiOrLnEKdr/3Kw7N09ul60koEB/GsMqLgxPnetQ10MuObno31SkiHSf1Qe9rZriRMWD+jkuzV+ra
h/J95ZmGRs6Nlc2s6f6o/80z7meZYvDHknPaJu55MUSwYOhwRGuhVQ0I18YQVfmPdJOcV9UKUYTx
5euc6QmS+frlqRhVUPZf6Glc0YMvjTNHXgzXZm/KtvLWnWrvtRcvjmc9/TzNaH5UCWKuiH1LkwvE
pOs2ghhcPaHEvx/5W+25ABFDa/RLfZawYP/K18W0dtHwvo0voVtipiEO7c0lMa+JmZ7Gg4u17+3k
BGBjPg4m1dBAfaZrXWZXLBQQLk/QBjeqG84VZlFM0ozH4V97gRFErq+aZe5dan0Qrt9ltGWBbdde
UNinm5PcHCV069zcy2O1Z6mq162NIXrbt+3lMi9KflPvbjEmUvAkMQu3sjrzBEOFiO94vZhQjg83
CED+6z5xh+vOHNHgwfdpYCoD87Ldv/VvSJrrh7dkdRDEpf7XYVlNq6fBwKoz/foaZkj7Y64CuGLQ
N9KPhO/7Ho0TgjInrjqRIVQVKPvUaPtg+mDQLdL31o0oU5GaJw6fzoXY1jMDd28N3yOczc80HhUr
/qy9w6s6ZrX0vhKrOz1/Zgs2RR2i2q7vWaGZ1dkNTwY8nYijaHqa4gzjBGPlu4ROKXPuQ0TEXaA7
TbDNVmJdiF9UfSNLjCK3S3+jYFHeNSOoUoFxO43jj0TVu0+I+H5l816hl5IeBua+tph29RnjAfy4
eVq7s2PHaR/VLJXxSlmFnacOS/ib9UwGyB+xK7o01yKj2J6+/deOW7gqCYxxIT05IKAfUTkbegmn
qD+ic0NtH3mJaejgVWT6hvCcv47Cje8MqE7zds5+dpiVky0O3cyzVe5OGGD0iRz1vLQVZwAeNoZf
Wdt9foFkktQcTxLLn3ZHuNkb2aSEQTbLFn3nO3NSQ9X3oGyGi47nW6F32GofWme0nyn4cwQohchj
UqxxgWUDurISv99bpl66iV80O+BWcwYQxSsevUNpyGS1gh8FdxtlISSThjoGRnDRgq5X42KNLLl1
2A4/ws8rXvEhivbz0juywRQD7pt7M6PKxpTgGFoqcUrXxvBgJ+XiPIlmnTVJnUtoLM3TwBiE7Ptq
Fs3OpD23mfN63l2/SbNZwBNpcpuEiyuFh84invatYHsyznY5OcyQGTg7wmSdzuYWl20jcvqb8hkG
+Pr02pGE9CnOE68nsobxcawZAVLNCmaztYup0jpQdeUrGXf07DPdyPDBqje8p0ZYRpk9r5jK4wG4
tMjqDczrwDxPhvPY0+bdb3WnOKjwuBUGJWe7O2J0JGSr78wrJ4WlTPMd2e6OBcE1sTNXnDDSkX62
TlZJvxvEGWlsNMs3ItbuVFt1xSXC/5RX8h7lUEqEE9qs1LrNwSKx6sjEGaGYZd6RkySZFSh8kqjO
6Qg6RzuapeJn6nUBda637jDn6phbTJjT8SVGf+Cd5ezfLgZSNKODeApahJgZgGzM+azp/P1kxR57
S8JxPuLqNS1NXHen1feAVXW2xcfsM6s9aO3xPLFgNfqsAfuwLb3KkMZ4z5jyJnoOvcvVknaI34jZ
gM7oDefqjrWUQCDE7oPpUue9q5VN/GXXEPis0I6M3nzFfWansOFoLtNrVqeDtW/up2Tlo2rn2wOk
34Z2/JKZN/emZ4tsTZhC6k5+j9cd/Wb74vbQd24UORMosypuwehnbm4zXA+e+U/pk8RvMoBRedZf
HAG6vMYXO8Z4hn8kHQ8jP7GwVJOJGJpxGVrX2pX5HKXFiZRczRB1ktDh/BpWy2JGsEM64kIcmsVe
Neqt4g47NxWzWl70g8UuGql2/lKt8g1hVxlh0GRVjvy8X9Zjvs5i7xQEqUjv7I1qpXxXb+dJhkbt
VccCTl6XZNwkEJ8QNfk+vVEyk3F506tlxVVRsxIQ8ilrerDVqP8tBsvbR2n3ZvWiuBoV7+0Gs36p
K87JPbgxlFIZc56epY2LgGBWORJZfDaJPcTtDAH0iDUOGT37Tgx6KslT7yV9vs00a8CFNoQNy1vK
/MvBGZiZW32cR+l7NA3nCXzWDwVQaspK47470PvccDM2UWaHdvY8nEGwO9VGSnfci1/qTbyrAiNf
X2eSryervGdyEMd7o/d9m+zdxFVDa4DGkJV76SdaaX1tXFVQawZXgwksSSDeOnOOAbHfwonPOe1w
LxoaHeP9ECF/n3qccSuf2Ikg00hECp8TQnbREpr57N8LN+RqVW7SDVlUaKgfZB2HN8LXjb4r0C6b
RCEYdTGvGN+e9yNpUuJBsiFVOZEheaxSW32v34crhbXmys+ZXT8nju9JYxVb1zNgkndca2Q0lmo9
mx+QTNKDL6F0uX8qvtR3DhfNPm1v5mGkjctPBeptMgvezqkRe/Gm9mqPcDzJ7BSnJycb35DNvCKK
d93BEJ6VbuDF38fQKEu9P5FLQxVPgcbYUh33LEoSsX4YdSq2ZuGwsNPcjAhrhjoNJpETmqcpYsCG
su6tlY064yN7PPrFqr6yUFffKVhIQ1vDSw8Lvw+pb5WyqZ6dy8FRh17A3kwn1c0iHR0sj3bwjJro
rrNOz7q/zCbh5CI6RYZ04ogJvRMQ0lDRK9/sz3rc5pMtv/qqzsXqVaxq6r+cvorXalW8bZVZl3xU
tkUBNNnebDIHEM+Zd93yx5l52kZsnIHjj5DMKgLhMOQJ+1xgYSbCUTrfZ5zb4a42VVopof0eGuE6
Ggll7QTe9bvK9hmSi2ugiEM7fu+/BMvD6Ly5kCKqE4U11gViV3sC/Eb+TbzLUC+I7UU4WwwDSuqn
Wb03hFQoMY7anrZL3BP7RrLJq/czEpSz56csndockNBh0jLJgSDmC9wU6QiQsLqSuyE6j79QddI5
Wv1R5cQvhxFJ96rPQbKppoMvdcwZpS8+0peU4PZx4zTWZklgyO5pRnJ406cHJzN7W23XH0VuUVv5
op6IEK+wT0Q/UKFeJOnF9vJ23XbfuHesE3fgSKbKWTtwzt5pyd3C7ZtHXSOel/NidTy6S1Ic/TbJ
TjQP+O2xPHau9qpwVsjOWIvIElfrvsHrJSKnU779ESdfjvQmfkm4ZGnjZOmEM/ICa8DUVGyCCzAj
Jbfl92B5+ur2jXjue36OiyCRtzvl+wXjM0Ux0lc0Nlb+CJO/FR9uubeOG+5FH7kvYEjWhWksRkz8
TxZiCEBETVOnWjFxpHtfe/JVPYQqLE2O82FuFrQLnchNT7zNYdZ9kyfK9ryoN/W6fFECY8j54zuk
F5vws5xcvnMvW2isaaRZdN/ZBubVuFrJGI014+NsDC1weFa2uHmnaeFMt0M941R4r0gxA/x0fkib
mf6VPKXzwomsyF2UFj5lxir9H8LObMdxNMnSr9Lo6yGG+zKY6QvupETtq98ILl8oiaREipQo6enn
+6MajcwoR0YFKhPp4e4U/8WWY8eOhTskLPOT106ZhXVlHgRz6/MUj7iQl7flK2lGD2CCE1pPJFLP
QD96ckZ+tXgMubqhztZYKbtTTBvE0k7wPRvXQdUP8klyOEbSLjIGz3fNjwxmipjUfEZHvPlVDq+T
y8wGt6q8cnv/vI4vD1erWTNr36Q1L/eCFtS/Kz7jQ+PXMLPx+2yqwnPBSYS6hErAxye7+y+fKzE/
AUjukUDJaWWsQwdHIYZVme71/aPCK5u2X7znsfx+i47TJn0zWEbcyopQe86GVu5xkMfYy1wKjqva
JxOKpbBY2W+kmE/kCEbq9zPFXGAKzHRj8wn27dI3g6eHCaCH0aIlCFO1Nb+qcT7mF1eWhyfm7HHX
Ust2LU4xF+M0wROumNkGp66KCUXRQRAxTck9RldPR8Fhj286MqYXnYT1bnTZG0TIRKfjaiRzuh8U
XBqPsXWo92HKhr2Ie+NuveCU+xbuPwBWJNZVPWYm8jHHHI0sD4gYXGYbDUhrM2WghK9kfPD2rwWh
NYt9maleyxs03FoHB02DedhhHl5s8cediOROd50YLqfyV6QZdCCJb+YsE8xcB1gchriYGCVU7L2e
p7K0XhH30ZlOnpN/+AV27ajwHX99kMYzQqHIVhHpoFMw5axjCETccyQKv86dtZhvb8Xq8j7eCw2R
gpFUJEjgDRIjwLW44ID+C0MT9o2VJxYl9np74k/EDyq4FCweDcy3oJntSXhRBeTT8rRDqPY82JqR
NbqPFVkvVvnGR0SwoYO+9HGNd343xqPygic+fh7sVd5bhDuML4pbtxs301tksUAax/A1OITamnT9
RJdnjqTGEVzIEaacfz8I2x7BA+PIz4EGZHfySMT9MewEgayhtWGqAb9HAC+vZM+SiovvHRbHGRA8
G8uGb6nsebeo5Z93X/Ce2Lg+aoCTKb/9zx8ZSlSHwWeOrkhXQtJaFkbhYwmWzYFlanCx4A1ex/nh
10Q9ngmrRQrGDESJp5LkYhD5fyBORR7uyFJAzt3brB+pAX5aft87/HARtFNjzb9TjVHe4uTwuZfM
Z3J3NG9J7l48k+DXs0Y7ouNqCuhBsffCOxKMQpIosCecKO+1bomIXiGr+Os8sS5+AY24AxrldVkn
EVAzaY8jyXS+8OWZm6NI5mYlsel+5388xx/A495uyoHE5HZJS4JeLW0ea/t51mEARG3S3vQ+1Fxi
EmH4kcbE5t0iEVgcfDNtMRRM517oPL5fsqSLZ1bFz6zhUPKHrWuDe6ghRSLuCJ58cBq/8Lyt142v
81tWfSGkQmCFs2VQ1XLnt4ETi9sixFQlHmeMpAD6QsCx5G3uHvFN1vs6rUn8LZxlxpGxIzXlRrL2
UbkWFIAWCUuHF5BWBHn46j6wyWhEJmOQqTz8+0J+x+CS5ecJc1zFMT3gKcFHoJyIU30gWDpxiokU
wj7QvX035/JzAhgj4ffD84vr+OBcsW/Q5nkENYNjJj6oODAMels8E/C8yKBXrOPaNNllKgz+PRBP
uGdUPmhZ0IKaoUBWsvMOkQONawls46qLc/xg2dHYRMjlOLb819YOVCFbMDi4RK7o6SoIz+UHt1y2
5LK6+6F4S9MndOfLsHijKiwjFbIvA7PFrRRQec1P1sjLOH5J3/YuFGv0DEGyZZfMkmcz+45K9J3P
vuNbIVjmPoy55MbkCgmkglOXMrXQPWdOcotFVth72FvXWJlxzW8k/EMapfDhnvIWO4cXOQ6tKfd3
VXOlM/E0/NtH8Qkb2Bf711BuE1f9EMqTK4lRIfbzgBEDzNoXXDVqqkf/HDEzm8+/YzXEpTplji/R
lUBZ7tebXN8VPjJbNWIiE2fI5u7YPso9Xoth6vk8h6+b6/jMOmRb4SKnj6nJ5gl5Xm7FescaUHFS
17zk7OhLvj06oFjQjhn2OlW8hyfOhIg8uVYcPpNHXDjZBx5DVjS5ri2OnLgBCstMgM3dkfiKzt1R
Qz1kYZA0YqhBlvu7YOeB65An1lBu7FkT9yTJl72QhWOUH1dbnLVXeEWsQWZRzfjKT/ICrj53MkBh
MbDF2xFSwU0AWFqy1pBT8/AQMBZTYkHQfBf7thuV0Wn5dHdUKsRhvrpXT0U7l1XgW349iGT85BmT
MztmbR3fmDDckzrDk5cVJ49Rmzx6yThQlmKYe+pAHA/Rvyrzojc/n7TDxwpBQz4eUq7u+5UDuD7O
LX7jlZ9Xjzy4H95os32kHEHW65JJMwlxUf+1R0jpvpaY5Oxe1w5LvKMz9j3H0lPrRQE2K1NOmS8t
LD7t9ev8lYenpeWRn3EnuV9CXxZfERRRxw9K7Bm8c442x3MvcTA6/uBGfXGnsMIDCdxBmM5TxNqJ
31sAGei4PAvEp/eOe4qIixzFiDyk2yWiTuge2C5ngrosi0lVnxHp3mkpDtGBe9v6JvttTFtMajNs
/d2iQDLL4TUOQR6KQ7oLTtkZIraN/RQe7chLNn4zJHBz3xGP5PYp/ELJF6yd5WV45FPzH55YYAWB
zJrFbrC3wvUI4/1KdVcbkVJ6Kr/h4i+Z386hvCXvNw7547+Puvh3535oI4mEfec/BohSzHbDK32c
J2A+Gis5vq/gMWpCCWKEsS3WrHC4RJUqeU0btrcPW7/kU+t0fGg9e2sO3teP6ZVZQQWv/gxtPm8d
IXvE0cmMyZMxgyNSirCmVwC9q8DBsmd3DkDh94PKr/zrrAqR0fX4TiXREbhCaueUFevn7DLIw4fu
7gZ6bIavQHpjob7vfBt6S7dEGB0l6ULto/QuICFAqu41OK/eWaTekxbmFbGwLbOq8+QylCLgE/fb
oePgEFiAHodEc1PE9bBLz0EzQGPX3WGpJzrH+B7cNrv5+b1ecbYvQ6x/wEEEMnrtvK4dUDsOzDm+
ZcaXbP5aS/tQHnfYhC6T9xAhMcPAIBbFRz1s/Fs44pOCydElxZ4CC6O5J28YyI3tf4loJii+wPCk
2QfCmigMa3m8VLwPIuVIWpkL6iIopHM4PrTo5FI3CAx/zrhbXBfwk7ubsdPE4d7WaXlfrscTkPGy
l5Lb/BRj+N6PZfjcVFdf1pAv1Ea30KK2bQRd+gylqB9f3ziGNJ8Is175QeO/Ivvz7m1Nv4YlAyiD
gQrKQRs+xJwBIyoAlJHvFaTiw9LCGa8u2GCbd+uwEK1vRU9/awTF0HoTEYHkkdsn+dT2yTQFGdkt
o281NPmrMwPDXlwMKwDGDy6fnVfNsSKhCBhf0THCZKZSRIcJ1wtpcXAAJQSSjHcjyAfumdUoFrAS
/M/ONz4qqOLN+LEsUeCwB89k8kvF/wOp57BOCULDzl0w6Nd7pM9NsSgm5zJRmWB85OfJyVPAgMoV
Msx0NH1+Cy+rsB/4BLz/I2gXWiqHWnpf7S7uNoENcpsCnhKbpOe5NLIn4rIV2354tX0kqD8dNu3z
hizbkVP+mogJjOYAKW6wfzVVAEuBuD4l/5qW6WPZRbAIBp+AbKsq0VjFw/TqNsMmeYYK9lMYF7TE
xP7Esog9Dhy7u/vgZiupyYWLTmEXq4kyVVIZjLsYS4k2OUfnVB7IrGu/4bqR1RDtfFtewXdfz65d
E2sL01G7Q+EO14f4yA0aN0kTXsbnr6COd2z41zGtEBhpmHtceBVIUji1XIG9rL5LIhNWnFg23rnm
2HYJUyba9l+pV+mrmUJZLdWrMO9dGbw9PAGh+dUOeSfXKtxieBm2Q9psaQYaqXONQ/NMHlEz6ZOX
t6N+ge4EKPeHCrhIvxES/edRMdFsr03OwTVVh+bADpvPA7MSU5OcJBVDwS/zpkEeD4E7+tQOoTMD
Vv3Kp8Wybj2TI47dWFRh592/8vHo5WnTnnijSqwsp4YRKMH2C6wHMaxoKDF7555hZcObr4dgHzBU
RTyG6rgrHiemfrMzNwaKEYmhCBq1fN9tcuYLkEsHD47dJXzGt9hZTA/swynzCHEcmEDeJbktZDTF
4cj7h+zwiKQhAuRudUYK/Rk6aQeFffaIaK9LnhRN4/Xl4znBzNDx12X3rJu9KxFmcLjMgXXVt8ck
tt0WWKf2rGmN+3X8l0YjVXoLT6tC5bMycThFim75jK7fRMb0jFoRlQKigsr9RGJ9QqXGe9KRlV4D
4Y6330Rx3iofbdIjqbqVvNBUT5/jV3RDa/Ak+sApDUC3JAzBCw4fk45qE+C2/wq7hIOsDjsPnjjR
yfX7EQgi6CFDZhet9kegDusIIIuoOoGoH+UZWjJRyd6WQYFrREWQpEdiOw+j40RKaRvyulGJu4My
i3go9vKMT38sqV+jSVKJcJIU6+30Vi5LE19uk6sCoYVP77MbFX4X9UxamIhalo5a33I3MpIyqnzO
49t8skuKJZBe3xM4nN0J2E1KXhNQwODd5lLwERBmjQ6Dws/nT1q3SDxsAipuXSz7+ELM+xWfXkY3
LinqjJkanwy3jA8jLEAZdzOMp/8tpXZYhCvAQC/G4FB/BmYw9nlqJuvD7JZI0QtD3uJaaUzw1UHu
lTM2Et+vju8BA7c9mzpJehsbqyc71Xv1ENi9unsqqsELc2N8XwHDUyvVccFMSo/0p3dc3YID6Mfw
kB2RrI27glNJnyYF6nW5hJH0vKMzf/RZSZnHihTnEj1ijC5WWsSR3O3BTRjVnYsNDs6phvY7Tr5Z
y26xHe74tA+6Fb8FdIV1o5VsdOMTP11re3LXDb/l/cwAvWeUc/hh/ThbM6cBYytlQtYZcUySLfuN
MfIZ2F5q+HV2CgooQvboOC+nMqqOhu/EOYWzBpkdk/5ERmEPpJAKSh9zwZYN1rEPFfzEIazjW6ik
29Ir1uboGlJG++wTAlf/gnOX2XIMedwoRPW7+aEni0ntAArZkMfio7nY+JqFQhKPmupYpE5nT0nk
t8FI/ciJH01Ko21QkAddQpto0YQ2v+eojZzJMTQH8uBYENQ2ny3Z1xIvmKquygHRPB1hijY++u3E
jA+DMiA6GpUzouLAzoUU7hv2fH5dNQsGH0Q9HSmE5ITYJ1bT8NOtFeWe+SKbmZr76xQD3RKW2rFB
GqSl+uZ2dMvV44D/v/a+VXsN4vRN8vHE8NKFcx/c16ZBmVP7NcVG9a+Rg5SecJsEYqtH4KT1u8wU
2oWTAtAQh1DjJIMupkp8X+MSmPFN2FUDY3y+ltYKx+DXKf4l5PScpufCNdeXceU3x8BKD6N2c1p1
hB4XFpngkexExVdpB0/f1EekFbChrjPS/TVZZnYYNMCH7xTX3uQBuQyoA2Dy8JZUd7d9hseFvimS
xv8iHbB9yzutDqOHaK3HllwS2ffKVF/XpmdtzZmSvObS8JTJA3t93Fw+q0n9Ll1D7NxHi1+ssqZx
q8wirrFdCScOCLbsMNrvp7Qg/ntyjimhZOZCJ4Q8IJ9yD0hMo3p/JFjejZ+Omw+1iEBpCB/R4Mk7
DJAI1x8rrJQ3e4EhEH8ZnkHuPnoB+3ZYK5XAsXRr0nSRQtdeuVRjPb42fF87rFclKmU6wYbhyWzL
dVmF72fi4i4Q0g+Vr0PkZBDbkfjE8quDT378IUa4PNmPCqF5InDfAgkTjfhaQDJEVk2kx+booTS9
YhsSe3MedYhWLPSx9GaO2efWR8tp/UDR4jA1WMaHp5OmmMgGH0MmUGx2HxrpHQjEMUJyWyMmaz7y
5EWUfNnq4Z0FzGl/garKMFINMwyWJ+y5EtT0ORBz5MxktThcNjkxfny721xXni3oR3EF8rQ6x+c1
I03dMugytnrRD9UNjr7/eBjuGSpKejvxO8n0yCW2LXENBqccHRdPPZDtiFW4XMYGuTG4P2fr1+wP
wx5phptzlHZBp4cvpoGU4aUM84PvUMEflqf0BYJGuZpGr87XGcs1n12m+eA6gfuDubtyEqjvG1QY
tRgtxGN6BGJdKmBiVD8bOEKXrNsXgcZYmyIyRn3tKiP62YaH+BIapUs0yEwG38lE6Mw6qH6TyBv5
w8Z6n+EmXIPdHJAj4MkWh2RZwtjlGrVDZoBITwKQamOBHPaeM7oUwXlsAH3lIJeXTGW4SOtJo4YR
Knn6gESExLDfb2aggN+Phbo8A8l3LbLDIqy2oltymwiAQcWiDIusWnaxzoknRPbVPUeMhoyLf5k7
KyYMwMr6lirfgUqBPvcs/9yN1Y/XwTs9gxv+kspG4V4Ok44KAcDzOTyR4a7zZcHRoBf/FN6WluA+
a2fAugPBY+NXKqZjZoXtO7+FrxgMOYCHBSbOZbIC6tmRCsKEuY5hEgO0S3sDPI0UKRLsHhCRQE+6
GH7x8GP2Gp50b8fAmLgOwWdx/duIwg74aYmNPgbVL9zxEdwgPlbgC4QVFbHkLckBwCcVmaq0km9J
bbn6hIWvvk7zIyO5wawVyZfZVBB64MKoAYdjAuunFcu2L+fedXLy7yDCTthn9VZAf+TkQyud9NFt
dqSiMYCNBPfgPN75xozPDGGKesNWG1ArNQGW76EaCYC2DCmN1YmFL8aOUxd0NvBhrA1x3Vzzqcrf
h5Ssn+Cv9/WNso6xNlfGgNIw/XNYjtlzJFORJuotX66O1STfvTJA/Ez4XkXKnnQUhOM8f8R315pe
acAvkKwpbWB3nQss+j3xP2HLIb1H5t4Oq0k+6WiCrOPGP4yM9LW6j+5vh1hLMRUXqjjj6ua9prfa
zZVQGeFGekC9vTHKYW3sfCc4xwpXn3mIQ3vQD8ujMMIf0t3H0/DNLzniOu4UXJk5dEShGZhTkAHs
eZW0BLv3QJvmCaYALAd03C9X+scjreN7DLVcGun0CZ2EOLUyIjWIZLCPPKvXXeXWHGx5iHcCOIuI
08RRs4URfivGnXce9SCuqntHoAQ4u1wWEHCG14gh6iNsaNjeMfhmrK/t8CXglILcwqQBJDPjFyw6
r1iQH8/LR3KEvA04TYz82MIEp9IwL8Yq6fDkQdIPD3/n7wAgJ7LPGKBU9Y3CHzHtuovwgU+iAHUE
X2vKUVRufvdGGgPlQCVfgWcfyptq8XjXw2tDAJ9+6lGzGhji87Zjx/SIyjC+gB40Tq0M10lsMkUt
pFQWQq+ZOAnUMOpMA8IhTySIQTvnmcdxHgIQwsO6Epo06+NazwC0sN42ZWlBdMlgewykSR1pDZRM
95pxrQViknRf2pLfMT0Tr0rx6jju95Dr973stoRpHl6ChI5W9sIHkwkaUagAi7io7uldDtvJCXEB
6oO9B+n+TF12xTl25s/IAAF4xtakpPww6OPTW8fUvCJxnl41fDBkmASShAnfVM54dUwl5ZUl7/R9
4U0FZ2KvkVRRUIMMF3fMv/s6DN5RQ08qIvJybQBEMH4p1PdlfCEYucwJu4JneiIT1acyORfrNHkw
bt3/vPuwgKDT5eFlzmuhcxC1AO1nTLSAXOQQfv7DLfGVl8nWSOuVlZm+ncgTZ+Qw2gXmJnOf5DUx
7GuGvWLm7GtpxjkVLoKGB4o7Utqi1sSde/rtZ44fIkyCNMqkUvKKkMM5e5D9UxFK1bHIbZ7EgXgF
cJHbQvs+V/xsScuslZ5G3Jl7mkcmXRLxOcbFTnbxltUKu69TPKLUTf+FR8B0x2WXX2cSaI8rdPMl
8iCtcOvZY2VY/g76BM2GQMzU1hTKvHi+OjCH3OcHMPjo2nqG4kEe0TkMRCAwUmNJpNfebv0kBBA1
ONEeSCE7Q6T+XdwojhLH7jnMJ8+NkwnJiDIlejmkzVhCQUKLXgye3D5JgW1Q1do1Ug2s47SUY8NT
VgcQ89RIafwg7z+Tw+n7G42sgtVY965JVUqIkFAyCEl2wkMmTTRSbWoXRAfMde+iMroMjvtTdoKk
AYujCjRYyPl7wwOB7DaPSU9B4h6oJ099EnMqANWkysYxshbE5kTl8yrUkMMDQYGTxx3LfTKN5BkI
diC14UwBV82e62KcbwhwL6TC5G/DM3L91DsvKamKzqVMHmMDtGB7WZ8yKbkvtaAbgRGR11/2zE9l
AhQ5C5C+Zy1usRyfA8PrMk5aTnrgnITQSUyR58zp5Es6sLHIOs19O8Zbs7TEzRwJwkQqr5HpiKhR
B5MhCtSGyjf20hz3HwTmN5JM5eueySCcAoSHg5Id59cvIi4wVq9PBG5FieL65ZCae93G8MG5E2D2
2TklryIAJtLdkUvypEtyoq7is1SwuFofuNRKHj2QYR+rcROWM2l6GSpTPICT8QPEro5fUfuQKAd0
8LL1qAbKPARwjZNL0oeMOijnE/ggkwfTg0vKVuRTjF+1sD6G31EQKqMmzvF/AIak71B58IrgRlDc
eaJIdGo6f8A5SFIzNp9Yv6GOwu6SbdUUk1qaR1oYkQ8fj+o1a2aj+Z8GbL5y+JpbQyMR+HKRk8wK
3lcfwD7XAy3WvVeozV9jaUiNgBz2RFrCj8LXuvwiGyLwlumDV1AsZP8GEXLgMA8dsAxIsuDNDnEL
0+AWV0iiYmE453WUb+7LBl8/OE5EFnOj9sLNIDrv/U5UQGZ6/L3aFEJJLVvRwpQgPhAf36E0LuS3
Yq9tezKy6Fr4d6KasYUZAkAPrVS7DOQ8egHOmHM5sYJd0smuOYFKtzyCmRcEPI/0GDnB3VNSDSNp
TUyOrDRRevcwJY0hsTTdDyxA76KQS9Zk5YRdH8QviZNKoMNpNRGlCCtthv0Q9LAIUW1yz7MmNNes
MY2Xz/T4/hrvPGGaMwvEBo8YVRdff7LdFe+XU4TKMdhGQu56SOGWUJgeX5fOtiXpfoxPw/y9Wj0U
/zSsBjD8F+grrKWzAJbSMnjXN/YVLOdE/qRvCJdJs4tkWUejw8qIKJ+NaAejrpf6tAuJmr6RPcPb
kGIq2KrqPzLD9h+4LnAfShTfzacdX6Evd0BOkKbvFBE+gY1u3oGTIdT6elhQk/mn8X5OvzkWqS9O
nfCy/aqnRBeRDWTyyAILKuYNBLjYDttkqdL/EZZd2EzOAQ5wpoOOsUNC3UWOwUWzFjzhyWv0ewpO
ifiklF1hxzFv8P1XVWOcexOLUQVg2w+yzVPcRYz+2142D/w/tcuxPTvkMezywANI79CQBOGZFYmp
ELoxwAX7CJJCHRKQQsXTAnvds37REdUIygyOlrKdQH51phDaVLOMifVpLCCQz/UBtSExWIzKR3zK
al+N8hHkO1/JWtQbP81oepsLL29PVzIVHN6Ke1cP6wSGykCCT3qY3pgviAezQ3vt5WCaRNMAqnhX
/wpdxwwAowmAet8cF5r3SkVB5folbduYW8xkQFT6e1qXpw3wTU/7oetomKhTcBqUGKIzJPLOxR5L
zGLtvMtYHEQamBbKsht174fZZXgLqaHqEYxxAog6tdcQ7YJrrANZkPrTtEGaLDRNxhS9BnlUEjtr
++qriiihv4vvOb2p6xfuK24Gp69z9oBv9vYyPQMQ/xn24dM3vPpN+LcBAc8BQZ3lOXitjq1/SXbU
UAUArw9554Qs/rhQDp70ZkxFGHudoWN1AG1WgCG4v2UMtB6eYy0SlqpmCIYzkdcdN64ltsdEdQxv
ySe45TaxQyU7xfzOoH66pH7XVb69HRnqUr61c6DmBNRE1O0OgejWVYJXoPB9lScPKcVBvxh0oxzX
OeupKNygwc9MFu5TBRgAEblHrzas7FghDK4HvZQdKajVA52YBDaGHCoQySx4l6EM85UEkYIaveSj
y8JCyvr63d+846RNRDmHsGZI7+VA1PVq93WlHnCZXCH1vfcHgiIoBtEpweK4l9egpn/h9Yka9ErF
2n3jXj7IaidOpNH4D44XPZZSQsUDw5ruRhTOw2VLlYxu3WPoTABt3e6bzI1KtIzy8t6c0fPjLskL
gmeigq0m7VDDVOARqcytiWGdiZHAhx+Cf3JE1ZCtoSITMKx+yhSaU2YlFA5vAyO5AVjhIXWmeJrL
F7ynPaRp8mDZbeCrjKzFNbzTa/BL46xmmE0PgqmEGrU4hSoyTaAdMPKZVaqgxsecpdP0OaA9dA7Y
Cvhd00RA1xWpFuRxb5mPce2gquq+Ckk+shK81sCRSBn5GDtsrKxUmiLbRCmup7tK8KkFFeDgznve
uBgvuwDGM/gwRcUX55Qz4HGwtke/zEZKtBWuNLEWr8/zhg4Cb5deh0/ckT4yJies45p4R89dY9FC
gnyrsM9MH9/vPHVUek/XoyJkhnilIzSRMhit64CRb8SoUwHPqT6DHgR9QmUwEOArWeE7Cz9X9wQ1
5+k1vUyslBlEfFJBNakbCs0zjTxtdofcxeX2lW1OMKRhks0Fh9vtGFhWQ2DhYh8pUXKq3WsEDcUi
hDrujYTsKsE0KROisYgsi30+T6sxRT9KQdUcyHvUTrrsOOZv90zNBaAlICuzanxfisGrlwQoqV7x
i09iBJyTER21m44LowpXTFjMuU0FVCiiLt/+gK8CtwZjQfZ6S56JzuF2hp/vBOOg3ieXFgQ6LBh0
5F/GcDtoXor02FnptltOOXR11sd2oBCCFJTFpAR/QEiOHCAtNxGO0rsU3vy9HSqEQ5xrApBbcF6s
8KHOxBzJV7g7UoIVT8WbtHst0Rbg8VSgsB1YdnLVMaFmM6iAXjOJUpiNyjvFCbr2dzNj8stn+W36
nN05xyRmsJg219LTCeNiyBxjIzEDe2QR9Y3yvcNkwcH5oxq8thwKk2N9CRt7wZeVRwTe/Q7h59V7
Igrpvi7CF+0CKezCCr6kQ6HSoRrFD75gexxSLm4xvpqTds8HtGc28WHrkRhh2C3Dc5BXst3a8ImG
lOVpKhHRkZ4KShFEifH5zfAsG5QAxVzeaugMpc9ztmwWV8B0ofUqloPbWLzoZ3PPQF3ZjctLRYLY
cnb4sj4v+10l+Evy/uKfZgbBh0EESg4JwwKGTOLALiA/DeohDPxnKg2cz3atsRrG/ESIKHHzrtPL
/GoHgLozoph9H/MIyb+wCbRjKJNmT4M4rvmmBvLgxstQOW7/0Gmq/iAh9LfOz9/aaA2pVF6KhkKT
hbk506vT4V9T+5d+JmENuShekZKHTTmEFP2PgiI/iSfxAUy0flBtUv5NGOva7WzpLGZzrGzG3Ly1
bgKTb+mKWZ4PFC6VIL0kHpsy3QXx6k/qGz+o/KAxZGimjHAKbepCX+HjfXY85+3/+0/lf2n16W7X
OX22EPVmOhWm9WXLONT//I///V//9+Pxf/Kvy+RfbbT/cb5Vk8vx3PFz2k9rrCEN4SD/xbwIS3Rp
/+Up8rUwJFVGAYOCxN23l6T+pTugnVYPwgQRMMD6aiOEKR7fhJNO4X4MKRx6Xuz/8wf5cbP/+kF+
e129sW/6TUfb5OqvssPkDZlwdzKMtpckeEen9p+fpvy0uEwjYSyxSac2szX//trds6+fxhNBDHIs
+tHEZLTFbBezpx6C5L37B12jH7vsdSGaR+u/jqTdb5ID9b1Q5LvC2zGa1qK+Gu6r9GNI1Zzxtcs5
I5r++f1U8ft+b5pG1xHlDYN+cM36bTW1l31Q7jUNswibdH62UBiFMYG8hCrrO2PHVv/8uJ+XU0x3
QXYHgXDzt+U8WLlaqwXLefM2/hv80y8G5riov/5Zf1B88n97Mx2pOhnNSpnhG3/fOVu9nc2iNug8
SF701tNcB1XQmK1l2IAlteQ/6kj+eFSE6g4Dl5hm8vu7vW76ubNOTPoaZD7ytl8fCMmjl4RmCr7l
n9dR/UGPRmNMNvJMKvpM5q9j9JfbqCqS3u/UX4I7CNczTAPx03vwBWV+FCHo2EOOir9PKRtoDf/5
0YrYot/X1XCY1S3UIJCU/20Lb3VTn9onJ3Sz4erpiY1eM9sXF/vPPzxJmO3fn2TKyDQrClMkMTp/
38FKbvTCvHJYei8jQ1w0LkQR4Jxoy/Bnz/+DqtdP22eikc84QrTMmOb796dpl8st1++/JKhk7zh4
UQo4gez/SR3eELIH//ZWQhfeZmyWglLw35+zayXV6lrWrwtX2VvG7JksGxwP5IgGUVIbDKT41YEs
b3wmxmULpOIq6mFf5Z5OaMH1phV3jWVFVldMZP/8nMZPd2rX1LIHf1iRH40RAlkaQ3lQP1L135ak
2FX9ua2x+X7YulTMIuQixGafvXnp/VHH3vhJ6AOFLBNlLt1R8Gl/XxnG1517R0Z1rNxsHuGGPuqU
yUR3nxlM4YLayyNOCEb3CSBf73Z7d3b0hqQva1g7sA0YUzlCgIQJGd78QsiNWKF9ABc7eX8wYqYQ
6/q3HTQ1h0m3FqbMEa7yL5fvLLWVutORf+toNcjpVNCAAwmB6AagJZoeEnirkUa0yJds/kM0CUBi
pAsaZj0A1KCie9AaOdDkXsDMH9LMGalbCc4yrP5QKHI40Q7w5gTN4/AGDCS4aQIghO1N0YHqw3A3
+sNd+8laIrP4P+/0m0CZpl6Y530liLCjw/ZFCWi9PcIwoYMtVt0/ONUfnc5fH/bbFUAHTb/eL2z0
YCPE0M7+Ivn4GILyeJ78R+lb5ceIgUOFxJQYRsGghL/v17FG11PtywcRwzlRfGug+LfIXplP8G7a
OeAhPTPEFWh1f07vfhHk6Z4m12Zm0NbSj3r602AF7OmQMmmDkjPaD28zCBzDw1hbCwXUN1uij0Jv
aNq2RJZBE0q3uDL/m06nSJDRNdE2Db+eYvf0GFNapdgFyGF5GgRd8Jw7TDp10vvG6vEuqLPOtpkT
mKNADOVXhiNUEcS7ZBgyRW1qCALizYotPOZBDs0J5OkJXWKkf+TUCk7xSxAr1+hA5143pQxdbE9f
xTzfQqHZ//Ox0X64siIwclSm4KFVavx2FQ7VVTvkVoWFEFOW9ky6qLzFAmMh7BYEBxBTK4KavWVm
G4pJ0wGYwT9/BOWHk8s8E00l8kV/jpFmf99d9bA71a8CkUvj4Nr4iXMo0X1O+/05LhZlAEn4T/Lb
6g8G4G+P/E3Z5pSrcqfknF/NXYmptSKQSWaIwREzMZZu/idleeXHZf7LO/5mGZuqbnOz4h3ViBi0
yY5RDgIEjekmBsr/84L+FFv87e2EW/6LeSvNnoEfCm/nD9424/3s4BMVLpDgZpT9ELnC+JtM+PMP
ge/PJ+kvr/ibs3cOrby7qjx1lZ0SUOMHBSmEfSegZ5EJhWASWW/wc0zAFj+Whug+fcJ0/MNh0n4I
h3VcEKE3MRyTJcXO/+XdnYfdVaX1eiwqpCdOCwoLcM3odL2vu7jQfRXgiMz4QqfMLg5OaYrGxjqm
5GTrETl9nYG41d7nn0aK/mTB+FimY6F06ugorf79YzVlnp9ardRIvlAS4U84RvJYtBQN0V/nf3/Y
jZ8S2r898LcTbl/ur0dnSedx9whfdqSeB2oeKk0gU5GA+t7Hu3ssl6BCiPns4k6Onl20U/37C4aT
QQGVph4taYzIFpp+wxel6zyWjsH/5+zMdpPXtm39REiui1uX1HUSkhsryZ/YGDDY2GB4+vMN1jna
wUHxPktaWpoXc2bgUfSy9dZOUctllR8+RdNEMpKQVJfUxuvPlHVari04UU0ifAAiG3coRnXWwcaT
nBbH//hlkAKTLZkaomSNYzgb2lFLIqHli6yqyATp0AQEJht3+ukPYZ5EVQJ0A+MDLffyUdAN7/b/
rCyM4I97qWWWWddryNfEuJeYZhRDdjtQO9kLFQbGg+hWUSFtI2eUH+QZGppviiyZto6BbdyDclut
81wx9ksmhfPwGCo+I5TuEvAfCPqQKYo2irKHNw/ma0kwe8IxfjuDH1+6hrK43OzYYw/Dyi4L6TWz
2+t9Sr0QUmh3lr/sggWzQLO2pR+aIDQ/8WMGgqeW1Hj860NWbC91JUG2OVpJwJul90336ODKEGRx
PqeoFQoxHEcaGsHTQsyDZUI9q+2whX1thJeodP3Pz2jcsqvV2aR6TXhJ3OhYU1HGvlBRb7HywjP/
XgWbIpiEhS7l/Y2Somti7XNh5YmxmTUZjqRR0MPUovbu9+3nfqtNeeTEiMJgF9V0dHubYVgWwaZI
tgcDBNjxKxN2ucOMeEDriWckpqup0K8BKItZOoAzYlqO2nfLZz/03SamXSFggMzebBzytt4oJ/W8
qZei3wwHxbMZmC/rbjwXLGpMr0oI0IlhWvklgxxLgmsNEpjaA0zRzecWA/yggXUfBqVkuXkuAhq1
i/w77e39/UCGjuj4fOMvBjVjU0Ce5b7XCcx/xy58boyXi3n/YqIHUeKC6zksjdCYVb5GaWL/pHcP
a2+XEXFXPny204N3Wsmfz1np68xT9pnQfEuDzylQvQXa6eAk5bkxjabbyUmwFCBXRbho03LV/DOw
Nmg4xkISJYIZQdDxQrYUh2siMaA2r0KIoZ7fxBiqwRNg7OUa4q3uMagCOmeiEZd0d71T4to1OAPR
7zM+AOFai82ScPL0XswB5YA+hCSlD/RYEdMUz9pnRr8rpkMmMC901yDkSjwB/VGA+tOYvgzL8Vmw
hyDS4oFj+RdVrh2eaYnND30mggY6xAqvdIlTMIfFmH69mN0Irq8VTYea7mwKsv4A202fAbJgO75+
y3QglMF50Flac3t5PbRY3Ztbbb4R1BfQeBAFq1+VVX1nHw3DJP997nS9VdYT4tYhkry+TxOmn4lU
uOV+Pkq5Ebb+nyUb/gyi46hTXliS+t/bJFiifBz2yGzfF+e22p/8yAT8XKth3DUNscmqxrirjhKu
aF46nxn9M7AlLRv5+Ksga9d0WDwViiz3xgZxqzStT3zVYCRkT7beEljo8LXfX3wPWpz0w1jZ+rFW
IyVRa8S6kwqxPy1klm0mRl43YCBAAwKhsr02F/kwNvu5XsOgHGEL3Vri21SH1A+f9fYRcGhbkG20
X92+i4H924jJj6LUn0s2PIRVVvv0WPCJjDsCXP4CxtEvKBa0LaQ+ckVIfdBcQN6dulhjL+30tFOu
upB2907egIL7zSV/XJ3J5OpNtt4kRAv81RDDCA7IdZ8S9bcoire55gd675YGBSwFMxWC+N+lQDWS
0v2pU9+igqDuodv2AtXK/LN0yEmEGuuC1sohXMQMV3dbZSMeRiU2ii8a9NQw86qN7KS2pL2cZRwy
FLzwiEKVguJusJS7c0S6pxYAbMrz9FaDxaw7aw3/H3hOXdLo7kiygnRzsxBqXOVTtRWri6o58j0w
8/nB/POl9EufCya+vVW+50E59OeatxrOjzjMkg/bqNjevhgicAdhDlRuOGUS+f4sDf/9faVvtb2G
qUX7HFkDtDkMjrkRjmSow+3Oya14PuFyOfOO35OHOd0IqnxgkzC21BAWiIIMKqcLCG1WvbSKJIk0
+tePoMMlCZZ+TTIbabZ+QpHx/J8c9C2nhiE7H1F/EjCqgWz063h8mtPzmf0v1Hd/bTYxGBV1NDq4
3KQyDftoK/vtWS7tGvsY0Dzcj+BVWaSeUyHASOcHQB/VTAm4hQum6btq8wS3LOnuw8X6SNbxC2wD
kefGO0e8KVKvdSJRIfNglv7oQXP9Mp/L3d7c9kNUop5E93Kx+M6eZqggzp7bLM1vV8svoEanmTDB
38Rg7j1EVZbxVurEoiTojZBMZVgB3nkE5HxwVokjVOBnf1855ddpN5ZsuL/YPEmVblbyMk5cWjai
Et+bf+owiOz9MFyTbohSQzL6J4he1q0mrW35xmW7Htf7SrP5YuJvnOLb0aXCvox6IZUWZDcJwnde
d5H43YHeEmSowiU1j/vnZjcf26mSM9mKREFU6NHbDnrsWJQe9C87dz43mNoQlZ5x5gNcmX1T0vqX
t+s+0zRu/g4NbREuHB6GPg+s1PeHDom7nEnXYj+JigA6O9UMZYAKR0ATESxxCuRoquKVgL87xj8N
CpkcbMQl9k+HKIx3uaeU71eIjZVklV2/rsuLPsvMr6OuO5d17ShJ9wDvZwZC05ocdCrpxqJzGhnH
UNvkjsToSGf/qkdMzhSpI59AO+2V/s4eq51sUAKkr/S37ZZi/sXwdBV6DhOooAXOZtvx88NlcgHQ
FcW7UEmWhRXW5wGVI9ix3ONl72bWd5z7djqo1eCQ9G3DPyoHtwYpBjBs7xQ6iFkbtM4aYkOANoio
QYHytb8M1f0wZqpVGp8ZR1in/7ZgR+qjK8VM9W9yX06YZVIZs2DAb7dzdwYMyls5zC8bhq+mNnzH
X6cc0rk9gO8NrF27oVWuDhZA9OJDlfawBDJrc4ZYhDGZUzG4GKDfEgYq4U0B/pMy9mkyCF0vtGpw
lWenerpXoTOJoNM4QuZHnmR8qXBnFi8yggO1eXCyY+poO9hPjaNbH8al+Xq8rAztK0nB5YH9Ss+Q
tVQrqYhdbT1HNsTtXFS/MtPgyuFerrV33rxniRh11sgaLAV8szWzr5D1XBYJg82HaWoxbsM4ZpF6
mbaKk7mWL23QtdIwEux4NkEPQxJ5PbDEbLeRglyHlm4h1YuOQqFKezoUkD9UTxDtO1U6jzQmmTYL
WZrsGeVT0uHWXjDMZsdMjF3IgQ4fZflcnME45MB8tcy1z1unc363IG3ZDs7XQXldtpihX4+RRyBo
7VUJuQ0Uv5q2t6RjkYhyK0UH24GuSfUC5zM8r14QXUcDC3/z34iMUS3DxQlhA6HTff/wEjM6plHJ
mgPqHDA++kHpgFgbWkAqWbOlmnirEt3ZG/GJP5ZrxKuZtj4micZyZ9cLYAeiZPal+8OZ3fvXYtR/
OVKxkqlIMiAVgwpSI04rdlZmnWMK5Zdw/Y5UtOkz1AWzRcuZPTJcP5bRm/76UO9T9RKDVdPmOXKr
jKYc5laniyLIFk5tsIcguz9K8MGmd4YXDWFA2DWOjnqeXxkCHaewRDC1xnOGBEtzNDuQa6klS7g1
Pn7tOl0ZlFwMOP+txo80ESHfXs7sOtIZALscOjTqJ8GrKyDEDgf/Bo3jpAcjc+46vU+0yIbjPtNN
TtfF5+/poHyVzsur2R/68EjAOh74FKN8592d/bM9b9F3x8OXcwC1EN34NpjPo4DQJNAmGrIkAWtq
eOfzCQn5ykDga8R03JRaK7ogN3ovNFTcXnjohv7w4o31pwWNpcQBIrudwZbThQfkHwwgLffqEXDF
FMJGmqKqOupxjYsVF1JWJ1F9Xu5968l4O3bZTEI1iD179bxGqYZpVaYF1ghgtGaYD4qwQl/9Bkyg
J9FEshwrBWU+c3tFAOMWnEGMB/sViKvw8zOk5iw4rb4txIBaVxabfH+FaDjoGr1/UQOR1MYhbLWd
Ze7W6yv5nxW+vU1Eu/sLUNsL4bjfF3HZOvgm32srgT6otNuAPlRU6zh/ER7cG6i6VtcZeADkHVfk
01Sce7A3Ai5zwHj13cUCCF9bk0159LE/12xEI5ss2R3O+9vHkuaagzkKXdMpz+KVtrTjiihIjJy0
mBJh3ptbTFKrogwmU3JuWizlGEfWVcuulA92DgeMGIFLcycMMcZjhvFa67APijHs7f+s2DRecbHe
nmqb68T4TCB4E3tOydbibVy29b+QlLpfruHfzju+uz7sVBFsglVCTW4OQwiJ+/Bl6HZToA2tt+fh
ngLBAkiHeo7UvD3yOpVTVd4IsdsA3Yc1s3fhnKodYGwUm7v/2kUsH90dLANYGQQfqXA17s5p+/9W
3DlwHO4Zqp4cgl4Q9ZwQifOhSOLGKF+MEmfWWh5QtQdX6OfijXDetK6ZvL/cDpQrBGoIGZmaSB76
PfeLjdaY59WcF9E9oV9BrMW4yr9n46nlJv8uFgEDQKtLIBcprEviZ/6oGESbzXVzjng/9WSAXJFA
7VQhV/lLY2A8fDl/Dkmo6Bj1v+ERiwWioeUHPDgERUhBWgBz+AlNa7WO41ja2XRJn0/w0qxoHvVo
z4VMF8tjzmCzHLtdUJVLyz23uIcHRUAbI2XLlmwqGglNo2xL1+oMMDVGo2hwgug2mCznTIZNmTWH
bIwg7vn57299dOZ3C4q9+LHZl9hYl0adykttxJXDRi7zryWKGgKAEW5c3Z/isUHKuX7EwCftWJQa
FpWjvrYKQ/3+dtqutMtM4JxsPdn7/U/pWMVuH+ls+8qjWzdfh0RdwF7wTGeQSzmHvff//vrfAKL7
JZuhTRZ18l1lsWQZYDInvS/o9V4+x++Uhxifa1UA/uWAWY6uu22ZAOEs9Bvvv9C+XgpNWkd4I+hp
YUgQWTKsQYRA3XaHIGLvO4dA2Y0GmYS7BfmI371frFxXcS2XGC+hazpCTZFiTAEHQegyNLdYzL6f
2y7vr3cjKm/EiMToBBm/29r4YD3VRXwxEGKfiJzt4TvsfX2Fw9Dt93F8sTejCvL3If7GWrCsgRq5
aGtLQvnz/kM323Ot2pXYVSUcjKxwBRP95ByiOizPp8MLdGDj177VTXk/IOfbY4xfXkInwCC21AA2
4oP0ptnUzSIvY+wVImtI8y737jyVcIQxyO446M507zr9+5Mf3FuWlCUkFtGUI5xqLHk92dpmryXX
pSe62x1KjITYN+DiE0aibYdvyP/7q3S/XOPeZptMT2SJ5Qaj1Rt5F0dbD4Bx0sqmhUWbtWu/tq/6
+wLLqrAEJJembSGYfX+uktExWZPYzeNtsuoV98uavsuQCOXTmfdffaehGQD80FoGVN64SdLOtMqL
vrkun4XzAysKHWbv6wXr+zpesLGm99xak//9aPhKwwDDqwAV4jsbX7k7KWlVxtdbDS2QPRRdI683
PUEKRemMeBFwrrB/Sdh9brlFDzf4x9KNYONS7tWLnLO0JkwE/YhlKh6tcxjIY3zsuP8kRk1akvhb
WNi8TD8/uHF3tV26zqIjVqLq55B0rVbs83z6Nf/q1V26lDuo/wQv95cgrJ+LuJm+jL/o36qHjNYx
nwWRH8gYZoFaLMnDZ8XcDV7fpj2jNeuI52S/T/RCFu1F3lSPRjej91NR0KCC8iz3Wt29uFCNvTAk
zt8kuSYNMYRp+eF99+baOO5VTmC0IiPrxX44Z2YifGU+ruvOZlIbWONXAwjDTIHI1glmERJvIlOu
5+12c4okeflM+yeBj3vZ+3JEjdbt86ZcYrqWEvGjejwlA2YndJmCvPEL2HntVMb2aEnLwbNo+hHQ
EFKCOgxfx31xu1rf8G8fi2v9saC49D+2tKD9d1FKsSAmA8b6sLeZBY7hMR3SJ25P/MV3JVqLRkss
8btMot8v3PC3B/tyvm5RYnyK1l20I4jemHWLTC9dSv2VdnA76nzwlr+/ofKxFKhWlGIdEv7O8/To
weM4PK6m8hiZoy8FvPbJN3R3tw/MDPUxd74xgGjNreGQ0fsxE0NrHoF/ZMoycZj6fDov+AfAal43
nkiRJxmjb8ZK4UeG1L5qq1n9Cs91i3qfjMECKofabsMsZ3l5KvNjJGEkSVHehJ0U2PU5ezyECGA8
ficwFyTLURuo4Xc2z9L4WJpqtJjwe42lrUzv6Nm5umXzQbCkI9/jfHvoQ/t9MJTMC3ZbDfTvNJdF
eTMadVXmmvTbDf9xodREPcSxLmqc1GmW9BOJSh2KFjaMKJXTZpMfvFBWU2li6TZoxFuw82O1wzVL
ylTasruMba0orC0RvMQM+swwc3373jeX628/YDxcU9eEGL3ojDcT+XJvR+YuFWuix3T6BMERzQYj
3VHe8Amr0ceRsQmKeLpvui/bZ8GVTQM3XAbB20pHF7wnANqfLyf35UBzxHmFG6Y37nqzdDjAS7f5
j0cWBe1WfCW68oAJ7MYDR8NVQ1vaIhjxgtFuttyFvWnRxUngKXPS4n9tRyI88L2RBtyCZqxuG6hZ
YznvLcopTuLCqunvUc0nSRKCAyvyUrLC3ufXEQY+tC5hT/L7s+7g399H8xuvwOVD5V1MsogqRBNl
Vm07mpHrfKzK2iIbDsTYSjJB2RhlNYF3C5nudkQFc++5gJmvkKIwO9DyM377KUqWNBVQuufdac3U
rEyNch0VNPHxUwKSD2W98wlElpIWeCK71x5UP1pR0XRRRxP1rOb8opRp0qYSY6ID6+l5dOup9sD6
INTzSsTptn3g7xhe1PttYHw2RX9GCu/PeKunZnHcijphgpAUAEaklshe5l9TZjV8H3R26z0W16Zx
rXTyBhrlpA4gQhpxUBTZ9pGBSlJ9cha8f828w2jv9vbuV/iJTvq46D/Vo0WGl/xu3d/fdWggEj9W
b755y4g2h0MpJo0HUMJ5GJre3PGFkMIYX+K2pYaPjpMqLKgTpjywoo2PvZqJaV7EBBhteTl4C2Sn
14NvM2MAlrYgFLEmQ0l/X9qbN2huMCgxUXRmIhWren+myaU2duVFBDtQp5kwp3B3Nb8HKeJyOVED
6ZkhXF+0kDSPyS8SmXcVOaflk+QsGHpsHUwQV+ivn9Moa2kdbX3dbsXPwWquIjGAAf7IHGDghSbQ
fONiRm/olM1nOqAaTxGiLUh5UGNhytPispGn2hL41fs9uZYXs+4knMOKkiZoHPGQ6dMLiAK8omCO
2gzYo4OndKoZwK1AujeHyqtDnNamWgrk1wi0FauFpk/5/QkkxqwT/H3kDz/v52oiOPzhPa+dYn+O
LEkC4OSJKaLdCL568XEu7+h75rW4hkcACCYGwBzQJ8RY6Q3XkKYJhYcLX+etxGgjHUlCkhguSKI1
czwnUiCWJ3mZxZAfw3E3+2d6/80O2zo9X8Jrg1y5ca+U3emM/DcjvKtVMXwD/tGbm8wzUvZ/p7Lk
zdqaOb/h7QJdxWpkEcz56bdA+McmK/KGcD/mIjNEsoC+CRU9RhM7W3cUZAxuiXc9fRnas3iZQfnx
evZe3xky7bYO2moPjDbXCug5KH/hmxqnfdjurlzmjbQ8eIUnKsUfE3JI8aR6nAOZu7H8nOIsRPPb
/AeJoiB6Hva7i63b1pp+kDpaXAObmMS2uOZN3Nk6luLkujtd+C30REfwnwZc9JDi6fCJ6t5/kbuz
HjdZF1GbrGmNh7yutnmxOxYSxRG+fMVb5m1RHXGHr7AXnJ1Wd/XgITPVrFKJMUVq3HzIdi1H0UHK
CRIJuw7k7L0pzAw+eWN3Frktl/oW1zSMpcEUHhMyNLRogzQi/dLcJJaUmNISx7jcYqYm0qhH2xZx
tY5Eoux0TGeeer1wPhy+uk8Fg9whT712gHGiBTT2p8yXJfDhw8MoxowHTHqR98EONp4toDwCkTVj
MHgj2JNafvuDahlOTqaCJHM5Jepz90YoiYo4k6NUWgLaHwWqRyGBkzFd/3XoPrkYA2/WYod+txyB
oGkSPSMDhDnozoZ7leNyvy1B6Ahg5+jQG9GyEL34NZvy+nL2/MLpi+S+Ffr2INn+iTe0GuuutVO1
sQTeEA8bzRjyIzZ0nDHD1MPw1CeYEE+v5WP1B470btHG3dD18qDn6z0ZfjLElVbuiFx7InsTvbss
LWdO0DYUeOlE9On4Ed35PN4485PzEg7HmAPrQzAFXTDH5xsKtC3WeRDYEdKRoEgEsFT0GrHk+Xoq
I/sAKm5ABkQyZfTfqCaJ8o6YQJwOd71XSMFhX3LJGFoWl9sWbwQ99Qncv7LnJjyLFAWH1INAhS77
exfOt7+9rTAxzTdqUdNnyArfbjad3zrXTrUEh8oSVun+4PvvP/4oQGVQjY4QtRzK+zfj/8PLFJ2k
Tg+6MHCrN9v5EGifcCjDykfvrdW4iXv661N+LNY4Mm1fakUtl8TiOJLJeYRAqoqZ2QnkCvcZ97VY
wD632AQX57v1zMSFbaxuUs8g6aeEZJLY3hsMM+uAj5YSAQpfoWbY6xEL+iFW6sn7bv3UB04TA0Gq
Q6pv0UJoXJDqdEgt/Uimgx2f7HyRywFPCLFN7oL6iaiu/n2Sj+wh8EyCBjFabQNNvv88MQ3YySSq
6nSFJpRtYudLrYIvPDOOClelT1WkOC/h38s+is3oswGFI8XiU5suRK+4s2aHZUEsmQIv0Fuy9OmD
0IwmGLgIERYKpTt0wjxB4zhoy94f3WGKVRR2BRyaPF68oB93OI4rI5eVkwKKjFvMIH+P/iInK2DY
315LDtu6WiMYla+GddTKM6uBjnu7TZXy+m+PH4BN3LbeozgQ6hFNA/fHfaJnf/9127JSlCOVQtEV
klxCHlHAhtPgiXr+Ladw4ByQGeVYB7ugS9nV+dd2yI/CLkBUzDJjhER1pvFwQcka6fUM6mUA8PqW
z4B4yb3XAoyCN2sbaX9UC7QBA4J5ZnqCrL0RcV6souKyaSL0hZ8LVnAXkLWPtA+Pp3V/f9tXwh+a
xIDpFdXgHt/vb2pmqb6PoK3ZOM9w5Hx8CPFvC1Unt3dA55jK5/wTJBMBWALnHmBnQYfXP07ojXGZ
/35ND0qv/BhMlMo5Q6nS/DH6/pKaZUck8CKvonM9AmTe4yUxtxIO3wuQ9ZA19vJuWzT12zjeLyzs
2Y83lOmRFddYNMp9FETfau8NPPCKzH0Z/gdvJELQp5w5OlpEzy1f/fAIfnx143oxL3OiViumSTxi
qg9Rb8OJTyEwEHldn2qsgNW2tml+2+j7b27Y6K26Sy6mwmY/D1iWd8V6ui+H4dgFdSQY+Vq+U3zH
vQdiQdrYzGZR36Oyfr/JHSUpOnVNYR1g7Yp3hAsSDWXAeV2J+L4tblQffaBhAoSkYU5NUWtc7aqU
z5Ka8o6gPnYCL3Hz2WFxdZZgTkw3dGhx+E+gTQb7wP3uUmEkn6lar/SDj2YmXeO5AnqSiJ7vP1rt
mPk5ijlcep//IdubzOcMotF2JV4WUIX//12mwIj50BgBo6XQMJjq1Y4V/VZkxCEJC/3RC8LeC/UJ
wD1037yW9R7cXtZjdyHXIh9pAiO2p31uJKLbN9CoNo0Yh4EEjkfLLqMS14dTX/UBUjES07Lw77SA
DBHolKXKguKj6ffS5FRq5vl6azOO6A8t53PlVXRpGECnEMPkD6oEbW2MB/6IVcmKbWAg0D41864y
2V7XhUpJU/iCUfAhd4lvcPmQEM0hFORYXRdalZBZGAGfaz1eEcc0HpFOQGUzVijbkKo1jndjJlKk
G1fyEgGHNFxE10U7neDKRaGTzI/wymv96geHTK/aprvKa6It1siG8k3CRse2CHMKSg/B6IPdpq/I
Ic8hgurjLaD4+PwSE3d0lTcTwVi7dXcfSOFNWs79wbOmii5z5cSsJxtx/6Ku6jGu81zE7IKLSX6h
pDyldc7lZrwiODvM3LUElzcH39z0n0s2LdcmXe91k7KEEG2sP4U9geir6L11kOw5OR+oCznMgAEl
0DwIsgWR0BXmZeSzjYmA9I/77/DaflcfFRGS3pu17MjvxAI01I8dEXfmh/cSBWgrrg5XykKr1Wi0
6a4pEnJAVCUBNgxfx8hHklsIJGPbI3zgOO+WbsQq0fVixvo6v97Mm+LiNoXfXkbTL8JfwCWiQMjI
50zIBf+HEuzvb7/ByZtHQ3pIodCiVAg1xP23a8fElqwrfbO9L6HgCtTjMIQ4dwZ9OcBG4GjgCzfu
Z4G2BU0dGxz+lDGLrsAQj4WjEwFji0l8ECPbMADaKvG4ymBms2BxyA6WdWSAUTh0yZ0Y7oTZQPQx
hv33PlGT3rLeg9lA1rNgASLLYWbdalxPuY6jai/We0bsfjXazaEyHweC5Sn3XhxIEGD79Z+e+FhC
trYOyINyOHVacLRiHJQmWjND38sVyKKIEwDIevRXwZtKddoJgZiIER2qI1BK/zdfzIFTjVJxrhAN
3Z/6ehelhlFdZHi7yQuiUEwZy1z6TZ9KBK7u0huP7fB/wQn6KESl7oIjJ+GSCNEbe53DtFPqOy68
NuKuYQViJqt7N/Lcde81lN1XbhVV4LaHJt7w3T0HwmPj5kA92owgSo0iWJTuNqlZUQRD1QXzk8C3
ItDpsOILzDSDLq9PojfrtdiWJu2CgF5IYHiYyqH8K0p/9zsddyJ5U5Dmjip4fE6TXT/1YGUOdtBc
jNqK/g1jAhqO9gYYeDyMqQq00v1aBWPO27Q8IZKUvUlyUFexI12YxrN6cj3bp4dw//K39Wi4tf8s
KCsKeATSrF/8tR05opdzPR3G1c7voLrVeerUb8d9yx425/H/7zI6BF3U7AFwNr6rihPbTq/XzZBb
6+S70i07IyVXw7qkM5YXPf0KXVkVdpLvWhp1tNHafkqYerwg65SoRbjLjk9gPTsKOiX775LJrbW9
TCNzUNqKr5VHlO46XlYXfnJJun9vULPS95+frtzG4UAP2s325ukopYfOJduNTxf4RTuj6970ahmh
LgMOVzP15Evtb9BJk+WOY2ame+lY/uaohJqC9NKTnV+6imVP/5sfxWUk4qQCCr/V/T1JYIZcQ2C9
HsrGNjhEEOeXUD1BI1MP4wIhxt07jBNuVsyT/TkgXHCOiX85fV/LNxsZCqPleB/eWsO8oel5m2bD
FjGMHqllrh3G58tIT97XF82pIw8pAlVGpL7jrbWnlu9v+Pv/HIpJeYDwF6YFs+HzVP3Y2VtGdhir
RT/Rvja5HJw3vY3UL099KQ1TXUI6ExWm4uIis1nZPQN2HKsI0/hbrXp1p/f373m0AQZtCEFSRObe
xAkbmZbqGyvqDMyyr6xnMSKGBJPuHoQZzKIJ4nCXFkbhW1LxwxqSQIpWBF1+iKcAa2mNsGO36+R7
OT4rowJh4BKNvtiv/QSpok6Lp2lO9gHEwegJ1KRJ0A0+uJG/SceyqORC7ywPtmNOysJTkJW8BOqn
8g39kR3AZ5QuIqYmZ9cuj1QdZc9Fv5zbs92wuHi1jijB5nW/ZKg4n6J9iPBdmPkbFACQApj/fQ7N
OtXttwoUCw00GN+YRrx/F4qV1GIITqOWswJfIkpVlMg0j46QaKC1wiBv6JG7Y2BzQD1QThaclniJ
+wXPZiGfzVTZTTeFc0TjuHIvsH3svCp3Kyxd7R1g+tTc/OjEjJOi7TiIepfXK9RviOWiufacbp1c
dZGIjRWntFyb/3oIoxMS4CcHcicp9vK9c1HdEzQ/3uEpfbOn1UuaO0fJUZDvNAV33wEK22XLTv56
YYAJSO8A69DsxgM2Tj0h3IqLzvU8iZ+vy3VfCZW53tNRS3vOerl/EVLNkWcg4Hnw4y85658hvZ1L
Vd/quGbHsVBeRt3UhlhXM52/f9qvx8brp5oBPIoBLgBjwqX9iPXXu2u1MfX8OtCOH1XxfFZHm92H
hZaImXnytX/RR3+v1yTVE5cK4AFmhvKFBTKxccb2wc5zKY3rQabP9+hpoEJTHDbu0dQd6GS3xYuC
IC5HiwL7hhmumPKVprpHLWz5HQ+OhD4XDQx8NYWUW8Pux4ef7XR9jIxDOjRsfxONYf41uhdz526g
+lJCRIKR8Slecg061YIL0ukfZH/HAP15P9KqNohzo/Zw2xQcEMEK9FCEg41TyNYb80jtTAdw8jZS
vSxYBnNmqFwwJyIN73azUFC//L0Fj3bAhIFCPLjb/98fvWWcT8VO19ZD++jr8PJe0cAs+8czMnHM
OycteTZ9If5e43ULQI14Bhq19+bJX63NJcslwWguhXseY+TH5dBAdw9tl7OXosprP12+9U/T4Z+R
2coxbNtufgz2hmNW7v7qXxM/vvq11dsqzjp3D2gVy2hS8s6dLbUZ/qYW7CP0OVDwsxDDRTlLC8xj
f4P28i6EZONUheresdIe4ZD6WV2cPcp33+oqf9/NtfdyoUBn/XKuXbN01NK5oO+98QimCn1yNd7y
Cirr3dOeiGQz2F3CfOPvNaeqJlDM5Zdww8iM7F4jb7OZZopf7dEN7Ge5r6K+2XErzcmfct0zZfeA
BBn8dkhlX72i4yZ53z4F2aGLNgBGC/aPrrbxz5rTQdhlHexr52KgAeMpyKtc+nt0ic6jI+TGyIEn
2ETX2PgEKZo+Ns6j+Nrn31cgAD5Na8XX4R91ktVF60f9crjlq90UEZveqYeEcbgZTdSJ5BruDl+T
IINbjdc+XHndg1/41nIrNgABMTdXgsxyqpuq4zYwu7vu0Y376SRHBYPB/s94IMzyPyj49vPi3/n5
8m7Bo7eCUnBnucUQ+kDsmzV9i0Zn/2PnFt1JBuPh8tArYTRHdwvw4AfqHYByhlr/yMTMqWu7K3NS
+VQbT91MonlAroDshjE6+rWXeVhQV14jjauEah3sv00+A8laIVu5g2l6i54mVCPW21vHj4YgGk4V
DsyV5+vRnhmJbHj03+BFCyf1anIdvFX+JH7bTpAR8K4rBRLsI3Ww2oufR2hWDvYMHJy8iP9u17fh
//MEr6HSv5KbXkL4YRFY83J+leLLXaH425nHw44rd+l7UMCBx3ygBNPkc+13oDaX+xC5v2wnsEnx
h7eI/B7QqtUR32Vc4+CrY21avlzxQYmjIE0q/sRgIvVryLTXB1f28nATfh3F9PvsMI0Hk+1ix0T6
fhWYaGB7a3QbRyfncz+EVxsxXG+DtPRpj+Bw/bH1JF/mJFIwolvaEb41Wl1RFU9ewH15m/eTh2bh
nHTw9bRYox/DnxHq7fwpxJaP9G3Wrvm2cfejY1jN5GG2rPDA3mVcTI6jZAK+nPLUuScFu+G6Fy/X
/w4GamPGyvjcDa/h5eAUaF51Dx/K2dU0rzNPijCxHBm9rFAf6N1rt37hjnGnrc2AQU7tSXveQcT+
fB4pXP6+GVTv6XTTlUZXL51W410/d1EkDePZHpW9bHiGmXXL58rOcX5a1EPN371FnvUPCWWveopn
8RfhAf8zptx0b+0m77BYflnDqHsOEIFGBuuArtNFyK+vl8k7ik9SBYSWj1gvOwc0tKOuzX8gpFsL
ZAXrsBxH0NRjo0p/Oz48o5haDE6IhUFzM3jf9epCRBwx2mLBaSwt11Nc2Ga5SbzM9BQ2VoLV5D2d
x68UU2IX6ewRmufLE3ybCLOm/c4Usp8OXISVl6AVjSw0cmeCAt9PYYkcMi/xkjLamvd0+u2nkeru
lgVyxMhguSY2DW1hu5eGMjLdPtKnb6ZGrJMkvXhVndxjT1vZsw5Ro4IaZtVVsBBP2agcpYNL76ag
97QLrI1rP69Vj786tbrxZzSQBocnrWu+d761oXQMLX7va/2moHo1PvBmeTKoDn2W8xQOz8QvRV7q
rl+3440CWWaBEpU0PC+17nZ2kZw15rpfvmkfyBmXIaJozwigUm64nBz5uR7VtWt1zeccOdw3Zbhb
e3XY4bF0U2h65iUSk+t3GwnC8MjdUlawjwh1RNccIh/1kszO/M2ZMsx4zu/8DJ39QcTQDhGLdQ/j
Oiz6xfx4CtPuYYZOqEZRdWgeg8IIbHlUrAk03ETubbNFhQZ9Z3xMwqL2oD6y0ZzTh1nhHtEcO/Ty
KChtv0DGU+Y+ZDVqVaFN4FhOTGiMIL2P+3mxMFUn/bK0SYJWFwLUew8xKmN+Ca84q+/45Xj+3GxW
J91dSw7sQetA2Xd3mXP62nZPqKpCQ3pTRM39KxFrEH1pYaSjbH7ux5CMLtcf9dmpSVUWlw+4iFmd
KLY+M656PLpJ0j+cu0hd1Ze+dnQNaJBQLi78dfVyuoZy7J6Rr7KcmjQCIbzdsoPHQSwbtd8vNenq
ZxQkKsvJ+hzDlE33dxCd6EKX8TLsnHxUGfi0E5LCdLla0t8bRuZXmCDiZYa+FHj/GvmvpeWXLLvS
Ha8ojpd7Zzt8rlUm+9/OBPcO6GO6qExjadMvjBKv/Cvrhgjdjjv9zXR8XlqrV1GajNzn/+9oSWAX
4YEElA1NXyNFTNaoo+zWdT0sVVfa9s7wfCPjWHhxFlxk/++1bi355h4wLsT3M38m/YLZ51ZuVvts
06EnYa6u3sgTCBf6QzswheqA83RPvaNjDiYjz6sGouG6HwOd2iI7G7zFBWOAaQKcd+PmqfMFupBp
YtBAysui7w913XktnpHlGhfv/cuSXpoysATLMlihVsjngxgTJiJIIUh2EZCymonPaR/tcv1UD43/
w9l3LceuHEF+ESLgzSu64THezwuCHHLgvcfXb4J62curEGM3dOKIRyKJQaNRXZWVlakQhqNp5c2h
KzaGLPh9/kdp8Ztjt2bRKOFFyBsjsQdQ/usRMUzDhaCRR5d0mzyYk/aA/8grhBnwF4/S8cx4IZzf
On822kxPvlgc8p+1cJIgtgsH+nlwBrw/6MSwBPV4piPIbyQXJtyQ+jpETxlCChKB3agAOMJFqFqe
zaQrV1AYsg1/HKBG2urq9P+eo69sIDAloUCDmZpf6wdjgIFTGonf1bmR9h8zu+kaqxhxNCqOlv6x
7aR1gX5vu1XgB8gLZoaU3y3QPGajBIRtdsfA6TgmIWvP8LE9wP2vs9lrGW/yiojvFDDqtFLNWHgr
ZlYIFZNTDcjunIundnRKxId4z9UWP9nsaMycuSD5KHVOJiIkSGBPLbrhXXkI3+2tQyKBE/EmD6Rn
T2PgqOmuk295Y03SibfVfjsP+wyZ9PIHDrNCWr/vFDA/ZN1XxAEo+D9rH5YrmClv2sVTY3uK0Hic
3YlFffdWyj9QlP9SYCOYYegdWDvkHX87Ky35wmtFNU5+PBufLYrqgDYZDSVDRhkw/PEE/8tt4WII
TujTg+z+ezynq6epbpNU2cX9R9+QYDwMDYnY55+I2Q8m+GsB4fYFOAOaUCrYRb+wIXaa5lQr0mk3
wkM4LIkYbqZhU3CnNK0ssdhKE05QK4CFuvi1iKRB5czJRwVqh7JeVDlpYX868CRJZ5KPD5Y5Cvxl
grB2vWmgvB2ZU2GzwaYrvCHk9KX8VmAaW0rXTLgLOUbamE0m6TDGDGt30PwOSFgE9KRwNIA492Xe
qqzLhcdQccfYiZTPoR/1nLXG7KCJKA4tRqUC0VKHy05SQfPUyIMNN1F5NsvETzAc0IQwZpX382Rp
rFtPt1zgCOyEoTb4x0b8LQSxBi3QK1SIXuMtx+gY/8+dmJdTV9SFOqEXXKAiknbxVnaDQ+I0vmiJ
LvJaM8T0Jr+LndxBrurMJexHISToI/WzWPr+08ptRWB+P9r/+xP9atHMwqAlY7NkvsoWer5A3itl
dzUcOePlwuCzzQWpq9KMI1we0ubtgW3coPpjJ//c969PAVUVhPG1OQWs6Bcozc9Q1IylYjojIvur
Z1FoQD/S6baXzArI/z5vxf9yy8CiMAbxQ8QAFeCfD2EWyygvgogBvxQTGav6LQPTA8yIuOiogDYG
Tm1oyRCQN3IUcFABBikBwiDml/fsfCCKJNxeKSx834klQbH9f3+6H67p76WA3R2ag9ALARr7K1iJ
KrTgcgFbBJCowxqzIUPZKKL7mXZHVn//cbU1v/pfV/uFRcW9OEFuWVmv9ukoXqjfoPBsQWHuj0WH
r+N/u5IEJuRqsrbaIvxz1Ze0bqDdhx6kbAUNVNhHtzfgH60vp8yRLUj1wTSg2I+t/uxL3HNtMTpr
TTSKaecs59ZiDQWCfqqlmakBGQb7iXk5uAa019UhZIAEEWBEU7YaBwwG99nQkXB31qqoclIt2Apw
pmhJ5rzAT/frzfspGLWrbTNvFGZ6YHQROtOCWVtAClD25fvILvTvhEq32E2tzoYkpxkb7XbepOgB
kfCgQXYBuf9+vEc3Uf9w1d1HAqfFjKDW2i4uYy0f6T18JfCqEgzmIJovhbQUyAlRjymt8DGgUwWo
xUCtdhisyGv96Q0hTgWK/wz+OaFSaqwZ/40W3bhbLsNqKKD2pP2aHXQAqELbP/oiP2Px/9oLsgDS
KFxBANr+2nn8pLGhmCIPhTznBEMO8QqxXLrxvPdqACJ7oJUf7uiVfyqfZwBm/QVaY2AOuSl1L1vW
fLAwIB6/TmDS/CVX/dMG+/3RgFeDf44uCsSCfmVG1VKOg9h37I69hp66ka0VELJCX/KWSJcCXWso
WizwEn6jqO9RjL6gFLhV0QI9lIbgwy2iBYK4Q+IiO+lZI4vT8Tqr0gQ+2QPtuhM6xcC8ok/tUl54
8CVR93U4M2z0qfftHhVX/JqhuvqYAb6pQDP1BP5HAx3gDw/EIIVKt7KHYz3JIFIvHqpNsx3zvyLD
b6rGenpAWAAj5YhZqyXlr1eoaOOsjGOJ2U2419KrOUtSrXk2WMkUGLft/Em1li9UnkJBgILBez1A
SEerFT7UugBpskbHwaq6M2NUKMThKHFTfPU5cJTrqAS4UiaAhcOK1h7rMgIpeMoqVMBgQ4Pv7Wkm
W4uqA5osGguoqIKkEBAGb0q1JQM3MpEnQ6f4Gt9rCGEJeg30UTJjnvIczWad53TlOXduAoNwQJMw
AIeDG3yVGjpzNGZ04EbSondu96FyOsvBe8SSIlPF4Hjb0h74gKwDnR3p8EYFXVzDfetkRrBN8USA
LEX6sYcnu/lyL15DvI7gb9oReEidWPjGNbq8GlwVIySNdRFv4l/xbV37f+1Q6IKthBK4Eyu/DpVO
00QmYlVmV75rGEhfASp3KPRDfaz0YdYB6yAp0hQDKdD/DuG/h4j/syvAYUIphHEBDPT8M7D2XId5
uLV8XCVyfopCkIbAo8JsSL5xeku6CbdjBOLoaiCwRTPPzZ71DhZ18J55gu0Y7v4aNfyRTPm1GKtH
HioYtFhx9V8btR6jokqEKUAkEd1S/0ztnVySH6Ij/D1XbdPycAakp4f2J/yjHWux9HO6MiG/fR+O
8fnrUhGoTKewmFeg0IXzF6FV2ENJ+f+jM7Ra+oGEisIbwpS/MrIkULshEYUA82FQVMpxHEDNAlqw
6CZQIAt/MHF+covfKwOhGQVVHp4XZvD++bC4MeDGOWaSS31V36kL/Anp8iu2gY8mDIFArby6o47w
Xde+ytWMfAtkXcQxFpqMPWcYHu3s2Bf3uRs4zQmF7J6F97gFuJFMjmCzl9IC8hla8LTZzHZHhA2f
0MCcNb26cgYEWDhSbBQLwa0zZPAJk29xy+yri/Sl+anJ7eNdOOr8bCJQGsETzVK8W6oJaLQ/s5/S
/q8zh/vp7/97QdDSB/8MM9g/vhz/V2cuAa+7GiHedeE4vbuH2xmuP6WOuBbBaduvbx0ta5zZ3L0n
EsQ7HJG01qp5TsKjLOmDyZ24R71NG8IusKIU4v/0IrKcsG4BZWIn2GQyEfT5e0FjItLRvnCGzASs
IzaA9ra5Edu1NdxiWGHmfmFrlugozxbcVJEDJswZsq4ZobMYKc1s7t2Q3hHeMAo6cjdxgdxmYOaO
aIjOaFaAfpcrDunwCxuXxK5MoXreHGMYGJHhq0aBRiciuPIuxohWYRfItMZzZFu1G1pcjZOzAXap
WDjABlfa1jSzZlO2WwSxjDRb1hFCXfMqQ30Bo4jNiSzv9JwY8Z7XpYuIAf0ahkewCLIFDAwBuSjN
/lwQYYQ9cv/FHLIrXwOaXf9PdabLYz7+7zD03/JWCOeCDSWARAgu968UPkrKacpFZfDz1B0V2gF8
zryE0/luB2noQCDRkVmskieAkbnkr9f4v4RfXF1CaSpiJvdftTDDdEzDKunoowvFTLDbaqHvDret
XiAz/snldBpp6yPxYlT0YKQ/gvCP4/U/t/Eq+APMkIOMw8oo/ed7LQkTUJ2way/AiyjQIZnmV+00
vtfq0hdMGPaZk9degj201iFngI4To69i7HrhgXpoVd4EJSiAMGCCw04H/VlSwfEE1V/yweJl5PW3
BJusyezoAZ03k3GxNwm6HBh+YA6y2R2aSw5HmMmETMX/frC/KZo4X0AZZwHrYXh3pXH/urWR58ui
LTUB1si71Z4YrwqKJDC4HAsyOpfTAZtN3v4RKH/78fznqvDiW/kTq2zVr0C5CNNcSWrSXvJr44db
dLz8dgu+PJB+tK5qSCTfMrQKgQ3DD8CSLMZKYKFW/CTZ28w+ZM6hH3SWItE3/6zR2H+XTViTVdlH
RSUJObZfny6U5DarlLi9dKa2y84LCCidMYB2Muj9tXOg9u/KFiTuzcDqnNXcns/RkgshVlQbrVE5
7Wqqlp3Hj2DWg7eMhEFw8yM63oqp3SHKBcnE0YBevVmg+uFoyZISFsqAA+78PfsA5cVXdy0uCici
ERbKxZHldQV9LBOWuUZwQm+pgN8yT1Uz3jfX8Gu6xl8s/KFyfURk9BtyWd6KO9QoVyJooF8Sb0BM
/ey+pwt7Rj/3jz30U7T+fj0AHYF/AfIBAv0vAElNpSGIOrW5CLsu1pVXua23HfTFuC341NdpbfC5
8KSA0/BoJtAJSnSQ4FfrMcKCBwNc0Q3N1BHNePdX5IC52b9jBx7mj3QRqDFr1f3PdzeRxqAS4roA
Hxho8XXweSO3kRPDCGp6SbCWM/t3uGVOAiDtjxLO1O/uLh/QLZ+JeundZRdf2YMoeUqvazDwOAmn
3h0e4jF+zxYWnAhOdJFQQRL+s1bRpVt2+Nltw8N3VbuDO2BlGE/GY3knX9We0UtX8tBXE3XBl+zR
Erz0kBv1cwQpIDXabzSMA5jhRbvwUOygFINxO3Wvfsl7+QHmoJPDfxn+Zt/CrXyOluI1ZyEApRCw
uGJGqGBcFPlbKGe1sHsZ3cEUoDoDfpX4XvTYwAl1i9Alx1eH6DuzZKO2Z3dEXx+DhHqGVnxL0JVB
mLlDxUwl/BGpidOc1Q/J1kwR9ioDlXaouA38Wpo4gFshmnON8IuYHtqEhZ9uOVSQxRr54NZHzwUm
q54LxQCOea7Rr0Zz36230Sk483t+X2Jpcje1l5WoRxW0+aG1sOiTvcqX8GQ2eEuCAn5y0b4URzVW
Fj8oDzkG/UU332ZU3WtbjCGS3b2DOSGsC/FD6Y/xuOp8I/YiCCdnlsT2T/kPpoNAPz8XOJ0yMB1E
d/io+Ci1cvC2GgepxfwOY8Lcc7vaZUAhFDxRWFdvGY/fiJvMYU7psTuP6JA3doiQHlucXm7Za7cf
rcUBsIkQD8bFLd3kwBkyU8LDWfzJGfaKV0EeA1kxxP5FZ7gFVHTY/T7fxEfBjPbZWVyXhiWCArob
QS2VvPt7gHriA3Q4OIEMn/l3+p1b4Ybdx5b40LbAnT3hObnNe3zxu+Ug+4Un+yH+g6SkfTHf01HF
pwoICBdCQrSAhDBHAP0DvdcITt0kRTc5JOkzTXVQP9hvKSVi7TOl004wjMwv1Y19cLydc2Ywwih3
/dMiQwXZBJ1NzpSZn/JHPXfIYCUc+2ZSG7hEAoNGmPl2ejiREpdDuluZyHzz1f9T3WMXowGz0KK0
u8GMQ7Lo3KfwyfYUxSZ2AzYwTMvBgSltfLDlloLKsYJBsPNpx00/gcxLAvgmwnZlNFloHFa4IlEh
CCeb6KNIylFDTbsQ+MmEC2xpdFYG80YfEY5bChCBrUnTOpNqy9ymlM0ejPWHhCPbmBJTBG7Dk/6i
3SSfhwDpYsaZU6G53NI8JtLk8SqZs5WsGAru0lBk+BHpVcKtUWWrQPJXMkMb2Fddg3R2kGfEwSA3
Is0qc4psNP0Ia4Lwos6Ew6aDrQ+R4FdUExhnNvqUoZYtc+z4RtuU7TFI3EY0AtbqRGMJjcjn2UMf
3zLGHDQ3xu/250MLpzxwK1OXy4gW0uFVeq3b4HfPqyHHEFJ2oOwTzeV3BxVxHrsfvYpDDOpI51f+
2PpNY+PTFDwqAp1/Dz7OMi+eCFMZjGDjiyChwMMu+bPo9QI2pufyKLsTnQlja/ZgVrBS4CG8KDtw
8QasikoOV2mNbqXTwNu389Qv3pF1MCHogj5cp8dkFvRupj0AhBfU/AwVhr9H1Qn2Nbgo6aEwK1My
FX2l08Yskv7CHhKoC2enGF3STyWHHfqIKlE7DuCJtnp0W7bL4SV+cRAACkjzCVHgZ3YSPnuL8wdf
dlWr8ZmdcOffYJoe+0PpFifse+xUtKccxdAuvNPY0hG/cKETWu1oo99Up/HY/bifuZVkOkOGGzwq
wISf2jG+wH10k8GBVNrCSfokn/iTsmlBFYLz6GCwzmK1ZuzIO9g0hXvBjbbqTt0lWzjAHht3cQMz
uQkBiVOPGa/ggfUyUR810ntct9PxKcDiwXDMDcSEEM+vIyHIoxUZBpj2gDAB80erN2Hfs09uMUlW
UhfIYkTZohgh66VhEHVt/dGXQDRuDvKNBy4C+6jrbKonFZNeN1HQ28nCW4ieDH4esaFprFbU1ZEw
Bkg9Nvo3OxCFnLU4Sh+ZzQBaQcGpGLGVX7RcxxMLvpJb4eU+s4kd8H82gqs0egC1UYEkiK2ax2KO
CZauy+dyqzcMaUBBw+emtYOdgLXtbHGyxMEWMayQ6qDmg7CLMH6YdIgKppvQBfUOUa/77LAkWzAz
vMXSLitrISV4MY/49Mln9hmZiQmynOTF4K8xR20bPsNnUcBvTrArU0YT084txig3pYUI4scbFRlJ
YiYnDgS5EIvFPFNMBflKqgd+hEbVM9Obdw+Z52o7XLl3Vr9kxpQq0OZ0KdWrG1hDFuhXwKNHSyTr
mVLA8/cl7+T7IIPWU9qC03uxOaz8FJc5MLkX3fQRiStSvZJGnJEE0LOPcdLc1V325k/4UsPuaVAU
v5VDcsU/XoNrqfuAIg/gbHxy1JoiTbYT+BLQFeredax3GZhMSIoPsR8hS57ARcMUX3HoCEtnqgEc
mO+waUhApekstGiBOst38YWpg+INMnKr6cwHrM69VIScER48jokOzDXBUjaSty7a92hKlmLlvrxL
wfgKQFzrLzhYCRB2FNRnnI6WyvugTOW0PP1QZkCwIRcsgZO9SyyqphfgVt2XLbbTqCfKARt0Izo4
/qikENYR93xiKFvsQEjwecPs1IwjHUVsS8yxeMF58DoPXRs3NiR7DauSn9HkpG0ntHD8vqY1tjHu
Dy8ALMpHPe3ouBe24ICZgYnKXjh07/mlPfuXdlEueMDtY36MD2t+9CjUsD5QqBxsMBk4RZdQ7lgK
ghADKLnV2a/20blYiYMMYo8DQu0Hh7toJSJ/4WIiVnOb3dBIC3CSIVd7gDaKU6+GzVmqaxxpn6Wb
T3pWIElLXe3Wb7RPOJYVJuajgBG8WTQ/cMwcgFp4yP8jfaWACCM+lcnIR3Yx+GsFutqpeagfAu3O
+RFHlAk8RCNIrefqOqDkBWMKnsxu42cIyZo5bpO7eNE8zp8nqoRWekTdkZ2jQJcPwYY/9Oi+LL2u
nBZ0RUCtx6Rq4Im4hS0IY4wvONxK0h8e04OrQFvX68/oAkUUWMw6wg7Xw++wZgLy0WE0snPxSGQQ
jI0oVUxkTYufH2O7f87ISbsbDnpgWMhXpMrggMw+q9pAgqHdwO9LYcEG8uF6qpQkcLgOTWCKFUA2
+6l8AksAwbVt9RKW1dDg/oArGo5c1F4psgRAz1/VF/4neKwNZ/GaPDRke9j8dPIbHw2g0M6NcTs5
2X6+IjdEn1Uz+jVtIOFmfjRejeFzXNuECfWBScE4UzYvPGWcuC/wGfgYT8xokCccl3dVkxAdoijU
Z3+6oooaF1NtQIWjHcyfEczXlzB1tCeA7CI3ZDwuV4X8MXYy71QYPdhF19zvWEtujIG1gHVz21Vp
8ic1G/eFF3X7CMy5TboJHs0tvPB7tTCxmafKkAdHqIx4dtXQBgkZlOAMc3Xjhb1EdxAmz6GXfEVf
zAtM6vQI1QKQOFVuTbfBdwldvLxP4cZf1A8NBMyBzCrl/Nzu4ItWbzVv2A9QMYs98Rq42UNS9YzT
1W+wiwO9LYwydWTOiheS4v455D3GyLnlYgcVjPV04SXdkdxU5+orPzII9h99YSHJibcK1NDhCY5m
9zUFsSXTJZzumY6UR3lJMJA59lfxjYc6fwxoeMqu7EbnBR0o1gBoFtrirIPOfG6vAt5z/LwRu4MX
7VDMtM+E2WXxsU0mnI6GdldEn2koV+2EzgiRkCN2Rft6vIQ5lVJWbzn3Oh+a1zjtsNuLec+jzeGp
uS2y5+aVihhMNKdHg4bERBuesN+YxtJYHcxrrJrdPEB/faYQ1921Gjh3VtkfgVZyyJtwhOGlYEnq
xofYrcFUbWtYJK608vLS3OILmxgYMUArgPlQz6rfvsA47THNnRlMaLa1Mx1wgChGBQ6cRpkPdDLw
/INzegmfmBIRR5K1JIfiNlJTU9uiNtmoFOHwzJ6KCNGy8CSkFtyx+OQLAlaxraIzpePIyhK7fi3b
5FZBkgOfAfdn4xQ8pId2s3i1VVtgW0PKHjOZzrqlZ0c1T5WVGCUNH4qFAxUh5YXODeKqsB0Uwikk
Lwg+N2KmtBE2sa+gcBRpfNHQY8h2aAiViKabeK2ytpXXJGBiN56yzS+1tXhARw2MuTMKUTIjBtHV
155rKtE6AKct1mY/C9BjE3d2gGldeUz3vBu0iHzxjiP0ox6IbNZ7TGdsu6sSkQXNoBlNUR2fEgM/
zLP40A7Dm4Mu9GS2ncXJtH/hpcIgFV4/BgSu2qxDA0Do+Pq5q+XAWQPSj1UuWjMWqgF1ka3KB+sw
/UbwlvcxRGRKFJripsM5CHgJy+qjyudeILhh12OqC9wSzcVU/6k3hHu8bRwGzrXlZ+6hAkbUcCq/
o5k/VoS3pvtkJuAUmOk1KzGeilNfDzbpB6rVI4qR8aO/ttf6Opw1+FxOZKjWakrTaMuZfbLFqTF/
rzURHDYzOndgltL2rjw5TOpFSMoJ+sfSFWgnTOLQfVQTMu9B0oIXfXFEezOxcKrhMGtTZEAKwHCC
gxgg0nTlQU569qfhkHj5qfcQ2bMDd60+FtCLYyCUwdd6BoJ/inVEGVHj4eklKDO3Zju3drBrL9lO
+2y+hq9hLz7EE74pREoEz00Q56KfKyE8F8aA12qiJb5GOeFI22Bcq4YFqQno5Inewpy91xdQApAN
o5V6yl4oz3IQjnOcixLyjuiKn0QCFoGBDWBeoYur0twQV4Zf8pi36QEjC143oFgpcF73ev1u1nXW
Ubfj7wYoItpIO7QWSrtgdJklooyyaObtMdTxRHhJ55iVXh+BooYj7RtnJRrFwFRw9w1HwgaZubOg
kdnriFxqT+PIRlXAXydgsevhRBhMcIHoP+rhSOeZLBoI0CBmkj6jGlhRX8t9wewLzrxDbCfWoUKL
Gn/gyXkqd6mp+TSVUVSgdzs4dWW2l9FVvlLloO0Uk3upT/RG8Kc4BzizQfXtOirb8U5M8YLSHLIF
oAyjnnq0TyTZ7iLoE6czsI/Fvd+X16DYElqxIEzg80SkQ4rAGkJgBxpRUQ1PpqZgBsaesIj4Noe7
lyNFz1hsCM8aFaxWc6f0GlDwcWZyRoHSAhyMnmoJbRSfVXQOQttoOewLP3ppHDp3lPscnPQ2gG2Z
GBFavKASg7klYZ6UdNhP4Ld3VABCtk+ICGZHCF/S1ovQ3SjpGjLBiWKsFr8eFdHodGBl9RR1GHII
PKtjW9Isodpg9J+jDcxqnZABTDpbmKjM+w0iDFh+YeFLmrcopsQ7vHZMSgrDSrGjeWgXgtN1e0Yx
VyoasBx1k3YW6HpVce1AaxNoEpGgtYTEhc1sHm81dOd4TBP6KpyeahwSpizbaWMn0zPVNmxNtdxL
RLPJPXBeudwGt7TAKvRmL2BdKObsmsBYs9I3V1lMQZFMCguMFOyuMipxk/B2lTsCTj0s7LgWwtFI
ldyORKvtaDVTMaZRQGqRFgkJBoIbYgQLWV9kjvjedDPwdoedXJgooKXypmDKofEyBRvmxkZ7VtgL
7T6WSFGdBMUsRr9lLF7QMw8/lON4zp22vCjgYcZb1H4jHF1qF9EGzbZ+o6KNhJ0EDgtjBrWTCqQH
NNAY3Vp6mkjD029EsxK0Sl2KHZDGw+LnmEMi9UIEAIsW34+gPKcmbhm3APSmPYbf/Z1Zk79lkzZO
P3pN6rbarkdZO1Wvotx2ksdkFtx9meGZMtY0GTM6Xsj2a08UjmX+UJVd0J0X0OcLu2k8nvU0ZBDC
moL3rV7zJ6xA1F+43GsHT8HplqOsAuewaY9cfONmu63pUJ0CnmQg1CQXNb6o+IgwQp6MtjrgbkXO
T3pzTAzETx6lbWri21r1EzUWjidpccLMlHFIZpcOkUe5y4pdSsceFVBoDeEmSW9ccuuRAYjHdt6W
iiNrbpGexM5Sk+e87Pllz0B/RNuxrTuKRwY0yvpQAvrlD3NvYYJkbOw28YPWrVUrAT1Oo3xp5ghR
qZ3w7qCSaX5iaFqtz4FqjRiZehfaVsbhkLgZQvkmQxCqSBcYKQAlJnbw+7DSmWjOeHyRGScWkLYm
NlXFYEeCc14yki2IvRC3qmgHBOI0nhOvOqg35ZqiEZOiDW3GiD6YmkbobYxkIRJrg1ORoTsKNgbf
k1gyanD4ALZEhhAR8F9Hdq/OZgvYBfmlZjWsk2ylxc4yt5CwoyiL6SuY1cV6fQoW2msm2v6Yv8gD
i4H1c2nxOfJfM8UB3AIr2zCoEEOrRikbGTH6aDORMWWGHgFOChBfRirNRgU35GVteeDMyWRTUBEg
XJhU87KVay4IoEVnZqACySboPFyxfvwgA2BgKBgKlYwSCaVkSqnbKIgxSCpJrjp1a0u8W5Teonoc
MHFOr3sDtz5oRjRgchkragewN9FH9DE0o65p+xWDBIbgj+ZebMyLGcWbWDYWjQhIcWRT6n25w69w
UmZXC37UmiFPh9YsWrNiHTU6NonDcO7IUTzzHKQ2kI4yKmFYPTOQ33BoCENIYdGFyagCA5laMetD
apf4hUASItB2iIasnGDe5XNC/x/dBiz7bKDOLzMyhzQVDcSZ6i3vFmN0kMXlBq4kx3QYfVBzEXQD
GQMvhGEB9xlCSphcF0Axik1RBFkUUKYJ2gLEjgucj6inNCS2Rgh8exuhVBt0bA9sldap9Oqd77lN
9hxSgFUOh9lOHLHNRmOdDvl5RJI3RrGG9zx5SDxCNNNA+EuwwHapOj06Z3fETuZjRVOS7fyqz8sT
KBiafJj4jr+47w5YMhr8JqvfkFwclAPqsxEuxalRfUsXAfkh7IRmEwPh6LaL8DSH1HJGEJ1gWLwc
lneM7BwO2O8A4KJo4m3D7NY7/sq24gsAT/SBEjCxNbDZA0xaPKrjgg4sG+v5WfZ6L3x3Gk538Kia
hLJoygp6CtmEjPJbnIrSQ3IYHy0XQ0CHXz0xB54y/vQYHkgL+LdipxsgYVs0/n5oaYTrSXLGYNJl
ndfyxXf/obxyDDytNbegjx7nNtfSjC7lu0F+tu8v2SP52uRbxU+gkZ995154TM6qhdFLNKBZZDWA
PAR9QTkkk3cASv9A4+MT5GnQwSQdJZkGbAg5HozdYeAMlcZXdAbyXOE1z2ik6UgKTuMTB6x4BfMO
cPTwQKJTARa0MfS3B2sbkaK+Zc58TfazVVmHdp/opNuwt+6OexJVEvlISwOPQ/lHVLP/FF4Ys/Ra
A3WW0X7AMn5h3DB1ipaqkomuS+8m8KcDBxjQIfYwXmakvah6PioLHR/U9BUmfAEDvPMPzOW86kAv
9wwFK+6qAb9CJwpXBb2y0rVXiQEnwKMqDOhrIqF3vJDISw6Z7SrW6C+G4kROuaL1Ay2cONOrV/Ua
XmqD7JfgdyDTy8E9QwUaOdpZecDP3kIfhNcFFe80HS5Y0GWHinaCHRdw7P+MN6OXO3n4mgXO9Yay
AXKpcDbCxuShRM8gi6blD9BfAYKF0ENPmG5NytSK9DBcBtAF8FkinYIE4pyENiORcid9oNKVGD2F
/01FRjhynFByx8xNRtayJl9mOaOxQaTWSDpXzA0N/bMSB6iL20hegDyVxWdBaAlNdCAUjGHyV/kw
Mc+qs1q0EtDgLPZsdJtboBXVc5juLfsxRdcs3gvRK1RNkbeTxINzvZJ4WWoFpcMJpjTZzETUT3Yb
bpeXjCnheqMEblSjKzbb8SP5Hg/dnTmzz/5aP4HnYLY6e6FQFzzhE4hujcSwQ95LWEzWIUAuZtOi
6jcwy11ybgtOv2yjMheTQzXYYPP0oj2ytI8NJibVtCbP0UTGUyeCFoO/FkDmkBgAPIC2YULwAxmy
mK/0lPkxqGcoQWUdRViK6iE0VNHkkPfGNFEMrHUBGiOYepIexeh5UB5YuqaLP2l8xGAIUF+71yGN
ADLUNOHorBBNQMKImUMC1GzBA0MtDEGehiyhXWIYOaUR9u22O8aP5jtJMX6l+CJcrJHiXBmnBkbw
JZ1YCqqkld5Wu3KVZOhDBQZm2PsPbCreqi5ypzMFyReacqQHfsQfsDxBC20UEy9n+39IO8/lxpUl
Wz8RI+DNX1h6T1HSH4QsSRCWIOzT3w+aiTkSW1e8cSfONie6e6uAqkJW1sq1ViLnNrxD51zTXp2W
QUtnsxCNDev0FpteMvvMDhCHT1sNeA/gD9Kx/m5maBmJXwRAlbhjl/Ap5fn1NVjEG130BJaxsrya
m1pvb9Rr8/ilnoL1kb8mmh2CTy4vj8Zz6OtLOoWv0MfPmJ9eMf1ypkJeulxUeBUl9oszB6cXCzMu
V1dSVf8autdqGMSjgTCJQhcdo1q5J2V4JbMiVnhd6GaUzUK7Fm3lNXhOYEK3E7hMV4TZ4Dj8oXQ4
CCfk/jQTY44NWpWelw0CfZUz0FFwBHjsdjHXMdU+oLe+WvE0fE0d7bVOrOPksJXH5ijxe9BBXYpA
xIJV5Vb30TxxceaWcoE6Zn7ZDNROpA+ryJYuveXA4aHYc9XLR5iyIEwhkD7n/UXKa18kfNNEn9Ja
94SNRBD3fX+JztfCBSCtA/cI9eqRIBzNznD1uMccbEoi50eVPrXFhPLfqKEi2renOj9GpZMOzce2
oe+Niehj1Xywgmbq5a1FpZlaKRcioOS0v1OeYreCs0eezyKL1plyFKwASvngFplzxHSRH1khFB6g
fE7e2nW+aUecR5Pmjeok181zXxNbKC8mpDgygffig/IX0JU+PNEwhAJpZDeQzCQLQeqVUFza1QbF
YbUXX79oegOx1+cX5HHJJLyCkQ9TyY9zO+IeCXsffsKesGWsFarXV058D5MX9lXF3Rpp0MycF3xs
nHgv1VB95KaOyAge4zgcdRvj+bhFBhkua4DM/g5vU15lX+WouvmCtsZKXbQZcmDm+7wHur48Em+j
ZUWJIHgH9AqW8bM+N3fd6rg4T4Qcnlzh5wiW+euEiu0MZZZ8642vodzLT+LmtA922gMYCfceys1Q
yBQuqpNmeH7hw+cDJXqgKNSoS+WkExYccwBKTln45zl41DTwL5DzW5f64igfgxscgd6eL3BD9rIH
kQKOAvdyKMzS1SIwdbA1X/mHOZVs08tnXIFJc5JF/lB+qpHNaElgKbviA7yz3hW7SrdKxekLCJlV
nCjWu+nAbWCKnFYQ2AFSpKdqEi45AzUOk2dpLRBiyOvPHnhrD7K68SSeYA8wOc05MtAgwVZU+9Lm
BUHkgLxD4vMkhbYFgysmhhKHvt2fmIDCeJph54dZPw+SVXZUBvuqAfd6AiZHjtSNGPbUOOXABWrI
hVldO0rgsu4ZP1GxAsPTUpiBrsKVVrfkTfd2eLgMrH7yoUtzz4/6Jc4iG5m0yiSB6xCgQB8juwbM
RF3ekbZZcIlF0lJKw50D3G/ktlR4ZeFB7GxjcuyRTFmuGMvG4go3HXK7zetUohdr4xIyqwpFAAG4
k8fOiU0LDB9PBpqrCRwokyT0hWYapdNUY/EeqgRkb+BHitMo8NhdmpehzE/HIn4B1ZNY25z9xKXg
FSW6ms1IFdidneBRmw5JBEvvCHa7lWrnip6D7UnYOY60MQi6ZMyTEg25n0PgF8dJ6bOPhJfqzDFo
UU/v7RE+Bo98f90bp9H505RsTIQCkmrq5OlQD90Lw+NzvQEICikAZ14H0T21QzBdBNuKxeF4WUE7
vxDaKJc+afMB5FeoDjjD2YDwzM31TZqdgR+qYU45F7IVNYLRYCE+krrKZ0+72JrutUfvnPtmODEy
twQD5vTiVgzwFFCIsC7lqtVWuTyqcHC4Lg1lVueb+jo/ptNEn56Ai1Pz6dStU9FV8KzQLcl0sqtz
ULwOxJTr02kbJMOz5AY5YJt3ulAAskktL8Bfk3PqxAEFVofVCUkcnyu4vNT4UgccioWRy5mijhv+
fwDuuwQ5MbxoMEyq4ZDjAykE6ymrdtP4VepVHMnKqEHNdnrS2Xahq+pumo0Jt5ExNQf9kN0AM4N+
lsm1z6ofY5KHicucaYu0PoMMP+L9KfY572Pe5GJfCMqiXSmOqLsq+bViJaqjMJHPYekU6bAkggP5
QCmg1ZC6VMO3oFweW19U9tVgSJLAQTpwCm4MZKpPh8XpaBmpY6yPKwTH0p4lkIcyNKUVv1GDUtfc
9PxzNgZHY5p4Wy20OTkRbajVkAS/fg0ZCwKNrYluiq89NJrAkZW9Iu1OxaZGs1HYnCByOCkLu4UO
ntpXjq7CDubB0dMyl7TpWC7IEKOZCDlcn3JnOJaOETNhFvf77KPEq4ZtzbWw7s20eLMIaGyv4Btx
8cucNvTDvJybg7Vw2V+RZ2delk0jNnGYvSTZSwsqGL/StNDqTu/yea5Bd2IKP8BCmThGwN2A3+Tx
Lh+ckg0FdYgWOOCcrXQRPmcfAgcOpPCkP+uo3My7l8taf+Bkb3EZ+QC2WVxXuSdMseaZXx70FWW4
6CGGxB0OL2PmCoybefXkl3zbfLYm9U4+T0sjzoyDYdSNDHOWZzPFMefVxFgukxd53Lw082BdWoEb
oD7Se3qOI4DIWWRQaICQHumjCwq24zLc6gv0nI76dDC9hvK67B6WpxHlNhsuDhRwjv45+rDZZabM
i7G0AtZZIhgecn2d44LtlpPE5943QeQ0ambREMLQqDfmoBEF7O7EbieXnTkShqCUdr4fvJfYHyTw
JKlAoZXpe9UdHFuGTgHVytWfov4RGJoU1z76pTWEzeNdLOyWNmnug+2q2/MrKO9gIr6fXk/7ZqnF
VrEvrsSzL0w7RqJ3eSSl47oqMAXyCCrdjDxJXirrw+vFI0Zz7UVSs2IeplRJZ0SomIwUmVr/YLbk
4Gg3Kqdl/5v2tTeU06yP5ZXmC+dlYCEmYlf56WIcIIsj54GRX/jp7LCCZ2D0Eq5FNhs8mctiL8wN
t6S8kpNFC37BjETP7JlqJznxKFhgLemifdgdoV2YkB2ufjmCjv9ywva0N5+uPGMWQgy2sG9X/Yby
/dOqfj26T4UzbWy6fNTWwBvAW3rGNUeDcti8nfYdr5kPa6SK8LgozdfuYa7j8x86NK8hc5kDqNNM
1tffOdTJQ7BreQ6fD7iyCHecw8TfmKqwaFVF11DmY4Dwk6mqx3XbHs2g3oI1oF1F5YVMj3uQu7y8
4DB1h7Ur9qq6W9YuVoAipgT4JZryjequPhRJbOZ6vSUg+tA7nF4Oq9pQlt2/Oebyv+JQsW+PgWII
ZQy06ht+sNyd1US66oNtOH2M5zMI8xCwxpd3z4PZB5xPKESB6yeTwgMfeANA2KBeQrBXD88LOxsn
49bC3uZ9cIeG/q+en+fqO8vTVLXXNdxw381icKlNSe1ngMxmpzhPG8CCe+KFX99e0nDMwAsZBcGN
BqlJMlnO8rSeZu0cc1JLpJp8STxq+xlYKMmRjB3ocH4YvByLN5DD4PXv6ceQ8peVxkZAMhVssJFR
3Kx0GugKnQaywVa2HjV/9qx6z2S661nlpRTpEbXBo1h4iptD/11cp8+Yp3sfDQesbPkBwLl1mH2s
19vX7aibjKjP2aOtT48/6wlDY2XKWtVDe3+mZ7ydDdE3dDafm4LfpevPd7Z7stexvfR91yCq7qrn
IVssst/JydKhMntIX01nQ55h259hbg1pfjk0aaPc3PGs+3W7f5+EGy+aJEslNW4GNe7IsJiw8ALf
hMB0cO7pB74W9PbDooWyLguowPBgvZHsyZmpHMuy7iV7D8qKBlxfduM034l9H8rSgvBpf+j2MoEm
gtW4PXwHmJDvdvH4fdlxQNUVVDPo7m9kDCe9Uq5CgWqm4K4AqUPdX8Ud9FvZ6DdfAdBUODVlMdNL
O3iOO3AFUbzziUm/aSn6xr29OgAnEuMmqGWXtIrFJGq2D1RhPBQykxjuNQCgCzjpqLOL23oizcTb
ob6Ee6Ru72z+f11r+MY1hV3Pdy4gfP4ZVNMm1brsxNfHIXhIUJoZ+XuR+jlS0RgCGuZJkAvchHtp
7QUlMNMWFdEmP9t/P8dXjLvdFJpk4r9KCEDme7MpijKotY4+J8tEXmfa0Kwm1YUa4hKjtxS6IgBJ
8FFXLrXQKJhkij94UMCymnHUrCkKUCmIzZGSjLTocRAMhaOnvpxfhXBFRvf3g9461H9JczAdwUJd
w6nBuLWpEa9JEcm6ULN7y8+epgMl2zouTjN5Li0Kh6yBDCRCsllOxKf/5dg33+hBi45tXDfithw/
zp45gJGMciPxrSnmaLTyy+6cgX2Av10UjFyk3psJ1wJF+bk5zOg6MOKujaZyszfBRKhGGLD5MAU9
n+5sxHtD3a5/KB/Ly/V8nhZiMcvzl6O8ELP5MTu7Zn6481pi/8P+eS9cSDDexZ0Tv6Gf76WL8TE5
FZdiR3fCB1lCVUHipbpY0L2ctxck/aYjjv5eu68N/M+YWm9w1dsMo+n6Oeb1aDZ6fjKOO8CTFmoJ
fasRCb5Ack8/zU38UgZzaA4QQx1o8UjXYfsZtdtAJ9PfjFWFhBUi2ViTfUP3uvfqEbwKqAgyRzzs
XqFengDDKEgn0jD5PG25bQZWvqWglsZ27UiPcuR0FIiomWv6A1XoMw6JMuiKXZYjdQZvz8qwnSCp
z93LR3GdcEmCAgnFQdhLBreegSeM9Q1EkXoCtEaHkpn5LqyNZ/W9fs335d3sqz/1/5kuWlMoaClp
Ma7fLJEZqUecwePL8soFaxAAOMmyJ+qUJIBAZJh7yinAosAdXLnTJavSWP29Xv/V+uH2CUySBcYm
OaGz1s8FOyadUkenqtglU1TIDdzzN+Oh2cKvKS52taC4JFgLHqyARAPl2gd4tpQx9BK3hGEo2KZl
vh5LC77ekF+awT7dndxlsFin48CH+YM8aJR4xsPRPq16vQ00K1ce5rOzn7kwh5zQiVcwOmJYvoz9
7MP7PFm4b7jBMtokm/yjsSpbHK8HFmUMCP3m5DyGTiCjOoJsyCRtmmW8D9xol2GWiBjCgojhBLr1
gMiA/Fnzk5Ewrl1STF8ao9ig+cus82D9osVpuctRaJ0chqj30O5eF5J7mXKbfwP+M2bNI8ycqe58
9YByMpv6Om00uWR4QKtotZPR82szwlnmtNIDe436Bc0LbGBPGvccMYoS3FFQifpoVH3K8O55guU9
wEeHnamM4knzr97Vo4SBoCIdAwu18/YB4Shy49Y9z5G4usEIDdWmza0BLOLYjRa9eWnlHafv8cJY
F0O2jGt6wi4jpcSsFhrlcduDk+IIBGaHTapkXzYyAm8HXwIsNs/uc9+G6eA+UzF3qEZGU0xodqoz
02CY8fD5B7wNoN8c6w8qEx5OKXayV6zxxd9Ncd0YN3vB62+gxzFuhpH1dJ7Bv3AojqNwWyK7eSvw
V4l3GtIvEWtaPNRgLT6N8UEM0XNOFP4L5/Jx9kKghNgR+9IsrvQj1AHzo0tVfUSp3WpeT+OD+zEF
uBnDVfw4bER7d6Luq47NcQM+PEvgGdE7Sn/J8NGErmjHXtYrC1wwS+v6rKLibqfhpNhUkMtewiHk
gmek0xtjmMzDZwZ2023lxpwuo/SRyk5i4c8N53cH8slVMnvYhRgUZJYLGYFXCRykEThTbFLvpacT
vh2Qj/VC33lfFB3jGmqZ3F6QKth7pBcrnoUhoYEhxu6H7tVaw2DYTTQnfUw+zyMSEWd8gCJRONiQ
QgR0UWng7hlSm7VKa8x0feIVA5SAGyiyid488sDCKrPVfBz6bruAjOS+aY5GBluMPjf5dExH6XwK
MLk1AqvbhePDQh/NNe8teYDusCBUek/obLwr5SC/R0p0xdKGmGZWMwRdkCAnInsqcDPUPdlIApvo
zRioR0CCzF0aG6F6Bs58exinI+Y3tdJHbXFAjpJ8GtbTwX46+/7FTT41CDSOOi5H3fPZe6fe5Yah
9bi6rqoZoA1I0uy8Ia+wDpti2K75BBydrzN8uozUypbcCQjf8HqwcVjhuV4wJl2UlECYGfAwVNWT
weiAplFZyW9UVbPRM9pRvk2uiU75Cv+O2cC6lKUBzHvEScdJKb0d3YdgVjxk2+Ny8h57GN0Nz1lv
GuInfmBYFI342f0PNhAvaWPITNTc0F5Htm7VuIjOwy1FdKdchG7dI0M21U2L/mEJkrqjFfnqKOJy
/vB3eP4v0exf4fkmNzlrR82IonOxEzdgE5/REgYe+gs6MI7wa6ZET6XR70NNPJNfH3WHAG3P5Gk6
lrHFjV5TGyYdeEdtTyh1eZdRYavTI1AUkPoBBazsNR6BlJaY+yuRiYxgwN8xjspUOixxa+4bhBEI
/G0RxSRczmpC/ZDaeGXra4QwNjPniS7+yFthV9imWyD0wIj58sr1ZtvYsd0N1+UIWHOImAn0Zq3w
k8At+XaxUaDMDMcVPofhDt5N9hR8ph3Fv3Ky26N6TCgYvGqgodzM+UJSGu8ierY2od090TsMyKtY
tk5lK6NgpM+BhVwOIZ8P0b/ML65uN2PqHis6HPBF8r6LYhjNIIA7xXDAp2TYeAnZj4cJVzNXXR5n
rf85lTZY23r5lHYCw8AtbUi9aLTfOVHwmjn0H8nnLuYHQWMlqPfCifP+7zUX+yX9d8lVBOcaVnza
rRGfLpaNcLyck13Zwio4DPW1tsX1M8f9ilrns/EGOUAl+xfuXE6+oJ5/BpaQ/2OjL+DTcZN310Fj
nOJQ6vmoMDYx0eOCJvSdrfUR7ubYNJ8m8TMHmoVOzYVTR8jqo2zlQkOwonkzz3bvf8+F/OtcfHuk
G9SkCoTsVKrBZYeUsPfc4UScwGjZpqsSidh5jHoWRVI5z8eNtdd9bXEdl851npeWMlWmxTYaBgK4
Oltoee/WoPSZ0V/TdZM5SUEYlaqEe0E4MoewABzFHizQ6IAXVtOB9Yr9Q5/JYBuPcoGTqcIYJHwh
rFmtB0/ETp18Sp7bnxBW7ZGVD3ctlylzSk+U7d/z+IsDC91p8dSiERpJ3j/+Dl2RhC297C+78rMF
jtaekynsrGH4FG6PlWVuKBDtj1PxLdqekFopbu8lT8GJMy+fQZ/zD4i0z3435jjyAs7CZAJ07CuO
7uOfzJ29nuA3wp9CerWBzoEjgYrVymGrjsVxsMAvbXx8NuaDKef1aDC6d+uQf4MX8FLtmzxiLAho
+jOJ1cuBXKRHgZ5bfkk/DpTBQ4kgXrpITKAbvogISpHp+SRBdkzyw5FF6/NnGcoaBPPj0HyAVDpq
13/PuvTVc+ufLYJtJ30gsZKgLeTNc7VxnggnHf+3qe6VMOi8cIpTHbV4YxwPsXYfyvMOb+lXcZIM
g83RyedU4bnw5A/QvHb5PhkRq0bK/PR5fsj90tbmyYj/AK0MVA3aqKylFyoVZN4hkW5EzXCFjdbS
xPQ/3FQEfujqzoEqh0EiPlPeEKViht1bbKlzY1QRo8f9l4PScpisCwfO6cAZrEglr4t8d17hkon/
wGB9WvHf6+tkbgDFZ9htd9STPoQ9jEOQwWBDnEZnPjxxCEFWcSs/WIhDHOSxV7pSUsRwliL0c/14
wRb+uJCeogfBCR+uSE+uK7IIbYH6dEvBx1SgzNRkOjKtekqn2w/swIN+hPzK0iCRSS3mQJ8tRZnr
zEAkS7eIiDg9wBQF1J80EIIXQLHs02/GfsM1PQHF7iluNpUixBpIpIuN7J4XrPk0ouqM2Iic/jFF
DS1KlsF5gJ0pXuUxBYtxAzi0Oa7O9Ea4g0L+gjjrAPwKV3NdlADdf24L+VzmJ1U5C5MaR34JWg4k
WBCA8PEE15IlOJV3igrqL1DAjxFvcAfpdAzK8/FQT/K8oOZDr4PIzSNfQIvHo7jH5vOKggTnxEpF
UBHioHAhDdZ8+USXCor1zy3tMAa+hubq2L6qSjcWxL0WfF6o+0da/YjDKo0TCqqpXG2K9SXHGe4c
OfnFr9VxwU4Ma8EXxQfhrNgBwwwqTPvx2RuEr+Cx0I8uQ7mkJQUrdJTXpsnBH2AVgYO9lHiXZnVB
2XbpyCzU4h5i8W8U/zEzNzfwi3lWT+Lpgg0zLhUYeAwFB1DrztH6G+wM5i5ijcItHyjm5hzLsjBR
07ShuEdxBXs8HcqHuMH8ucmvvdiqzo3RqbhXc+jD3k34+TFqf7p+890ayFU8GNChhSZY5yHQr4tq
fd1OkHRaf0e6X+DVHwPdbC8A37w2zEyYtdxFBzYCyDFWDndA5H4l/nqbm5UqlUOqnwsZwqU0Ds6u
jCgtpzEA2+fvl7m7WP3n+23aCuV0uAQyb3OYFGjPsbKyk3FfWr3XGfPXOPCfXaHcHFvJWTkeDlHP
oXH79QkcaVRzw7iXUUp3Zk65SezOeWY0SZootBuNrWfIjvb2dTTy/aWbWC433PFuvPqc3Fmu2y71
PYT8fVMoN3s+D8qyDfIAQWBwdoIK8uuxWxgnYZS1tX+6PA9EhDwonuXBY23uBG1kEKorrZgWPSNF
uDqnYm529frv1f0Fgf3xVDffRNhcxETTxW5yluCgTOrSVROa67jEqb8HEvv3+2O/flmxfttG7bmJ
i07tV9cme0YjhcPs1TLeutn7HRTv3lDqzUbKsyprizTrJlm9b4KXpPZO5oOcPRy76SWdy9zHYBH9
P5wrd7579WZj1cWxEq6ShC1K7cBBLpsx89lFbgT35V6M+f2z1OmzR4sxjGtv4Ww5jGUh76NZ5fQf
5snFUI3C48W/F2h+K5nhFvmfkfo99G3lDlE6OESnpJ1IiezGsCA6GXOjfHwcHDBVPXFyhbYmz83D
4gLBC6u9o7lU0sxNAabKfPP3PpJ+uQN9f5rbKFGL4aG4HiqZUsyjunikhfqisEe4Cy4vLn0g6FI8
HJvOve7pv34n/5mD25hxMSpVVExmG3tmzkUJMC3e//1mv4Y/HYf0r6an9Gv8Oc3Hq6qm/F4zUeCy
ArgkLqYzWj7Kjz2vlbzr7+H+fSMukrgHYqRPe17plulgiGeIDoOimVzQhdRR3yHAAMbIPpPzw98j
/Rtvf450s39iXcvMslI6eoq5QjxOuvWBao92pzvGvx/fz1FujqlGjuRLLbJL8+uaDBIjd1mmgxFM
bBiDd6LmnTe63YOD/BQJBTW5CckLPcuuil+JfiFH1v9q4pSbiUsTo4z1+NpMBoV70WYsD1ELkubf
o3wVoX5G5h8zd9tUQQ+Nkxa3Yrtt/YfZ88w7Txa9JWwzHEkjqoxQluY9nCxYQ3NUW+93DkapT+//
Gv5m4eQ41gr9eGxn+qJwSZQ/S4wZqu0Vw1cuhTuA5ZnSePiOj8QZbZkkq5e8pMO/J+Hfj+/HHNwe
GTL9uJOsKplqIaGHHJR2bP/h7R3XyRGO8QEj0vDzfzfkzWmhKbWsnaQQovXVjy7DSH7gVjG4zBPY
kE93s987n4faH8/fgvixC8z8OtCkmbaDRn2onGwfgR42Loz+/5/3MmRsBymgwbL4OVKgBmE7yA1h
IgazNnWTozqUyUrLmIzx0Dpt/RDWuvf3mOoXf+SfXaTR6dNUJTwNhZucO9Bp9khjB0xycO8u3Hjf
d1eCvE+17eTiw2BhKgaY3k0Pk9MQOa0n0g7vsefIxbZsPQR2AJze20kL+G90TmFJLpW6njkPMS/x
aHbtcciCo1Cvc4q1hu9P8oSJMT+zweVMoENeRTpZj+mZhiufSi8zFbQiwFRYdSCK+4rfjs2hupDG
yUh+VBkHrp3zeLS3sW2NPkZ+NIHv+YoFMMUpEyoOTfDsyubqh+uP4dAo1VUcjaoJrtJbCXu1ZkO1
+MybdBiamLwINo329amh3Na66I5tykJf/4ttusQV1mPfkjDDqPMwhNsxUnzNz12qBhYlFiobnxj5
4IsFn5HaAlcw6yG2XkULJ/TXZybJehSA/q/4RVAdtpEs4QQMCG4/tzb0KbA+6/UVTRho32L7erJm
kKZwLbSE0X7+NPBfXnbzZWN/IOqxY8A0oJ0vGBDmNgAaLoDghB9vfZdAOjkl1n45vVodTp2G1Tov
L/v+lxHsfNk6vWn8K+ekryF+lk6NjRrc2LG+qih5184FOBZVFL0KTqAluELZlrVcUkFjnWPufDnP
/Yrrdv8r6+sw5jE+AmcL3DOnM7G1udovPVf0tO3JpAp40cl+2+/fTJhRJ3uv9xwl+yOgpWNsY8uo
WHuOZjyv+pZVvZccbnIMFIwQW7GAb/g+UK8FDsY1ua+JARUzR72/ho9L1UjGcbNzsATA5DH1+yV/
wyTGmu7e/CXiXro0g+F/PTrU9AnGK5ggFfwTNTLhObaRY1gCJh5fjJBl/4KQQDE+O/ee//h8IZPg
aXjRg+V/7Aks1hO21tTacm8HT3yF0I/qYAMJrZ/oBqmm4OhjwUMl75ljUpx3fSw/SFOBqT7YO9Ee
v0BntaJhPWpBjqKhMJUAllFEDk2Q3FWwz1bdTJs0s2JRLLpZAktRm+DCNVOgSYdu7MBy43oF/c11
N/YGW3zqXtSPKeL2NiSdJz72wgoLnx02My6c8Is7r34wxrKn4ElynJb8WgtlGJQkcjUWqluH9ahW
hhiuojTL/BbWMPUJG8t+f+C0IFrFpLQe3vsOY6ajOn8HHrGPZn/FnT5V+BZXRbVr68OpBcroK7AI
emg8FxY48rlSgHHAYx2uw3AMrf7vcX9JgzmwvsW7m9ygu8rtoNSvIkBNx20qNCyTmj1aNPqDZlRW
A6sBdywp9NCngRk7eBGXdvPOsflLReLHY3xNz7fXh/QiZGJM7jB5nD1CoHw1HqI3L3Qsax1ZIPvT
Zjx9qp0x7jpHayNM4EktVvpdeuEvjTx+PsfN8XbRrueuEHkOhWD12MHhpJFH5r0S96EbxD6A3GD9
AQzqyzOfSwJaGmJKPp1OdVjTi9JxXVt2x5va+oTxbl/RWMy7JRqe1P174b56E/yxYb7qXd9mLGxy
/RoqTcv9hTLkTLCxXo8aXI/POqEJVLyjkapT7PKzrxyBsg/WGj7kHCroRqCce6REjXSqXkAN6K2e
I3MqTDZIclaT1d9PKvZH5l9PenOkRhn8sIFyaGfBh7HieBthPzSREd2tBs+HpfgycEDi93cG/Rek
+7mQN99Tniu0GTPO4qTEMU165lZSSPOq6xUSO5luM+04Kqo7GYt4b9Cbj6loUoGkou36RFsNRmU0
SWrKCcFalFbSYddBkSq71ztv+mvK+Z8v+Isk+m0jXAstrVIlaydhtbmijW5ReoU1noOnuIfAu2xf
X/E2OIaeiIPLcSJlCM+yzRGTVdXtICArMbojGnv+/Vz9u/6x6l/p+rfHig8DNdUDrqGh4WuJywLk
xgNw1DVZ/z3Qvfe/yfvLtmmDYwuu2NfcjzZOclTBUVzeueeKd17o9qKrS3IoDjIsFnJj3mjUUKh8
yBzB9GbPITiadnVU3CqEHxA+1gjnNLq/xispLVfFdWCDY/z92r8oGn7s8K/q3bcJNi+y2CRdjTsF
GaNiV+R/J8r5NcQWVJDje0DRLyTbn+P196/v4+lx0siXKxYKGLbr8oOR1XZRyW5ePhvowUShxULx
4ildZ0XX3OkmFxhOtIAWsapqWnS0NLwxQwx3PlPK7ue3rJQw6p0L3f6E4cAgLVxTKx0ph07ZtHcm
6/cQpEoifQzplnELGgoFlY5Txg2Y/u3GwKexRHG9Uwz6v+yP/xnj9up3vEaHIxxUcVaOldXhxYnn
6fw8jCbQ8eijLNrGW59pJv7f2+AXDni/LP8Z9uaalKYaH38iShiTk/g4rwPLy7mkEO5NHP010tuL
JZEtceM+34l3d8eWfm6Juq3Ng1qHIp/eYIGAFfsaB8XJ9LqsHHzq1zQES/wwtzs3WBiPlALt+M6t
/wvu/jfM/Of1b3ZlyOixLp7qiYxQ0cQm7Xog9aXoRUONvvxXlvjgHBay9GLohn2qniucgtqPM3rZ
WKHtltx6TTm+YuIlouc+tcgs+KKa1xgZjcZ9SLdlaVbRzRm1tUT4rqXRGZlfja7ukOHlIoTjXCPF
LFFhN42nN9j8oIqGSdPci0D9kfXXq94Ae1lci9S1QNoUfO6MFWcKt/v7ceXeMDfHdR2X51gMFYzZ
/Z6HqnAjEa3tGkm+25Hno8Wz9TvZ753PU705rA/G5VBFmtBNgnReDz7NCLHxnSzk9+j9n33S//63
6KVcZVO4KlEziSWfyWvaNaM0LcrhO+fxvXfpAZRvA8XKtWvyglCTd/5/IW2t4N755n8FYXSIEahP
+uasN4WJLEkLST2p0uzyeEHpAe9wEWPB4tV4S371G6is5fFF22STbNiR+IAEWelWHJ9pPN+1lggf
tLiTwX/lm//szm/PdBOHEjmiKtqKffiDzjgGoLDx/KbyW6EMxYJmeLqzaX4PuN9GvIk+9NXU1Pos
dRMxa3F7KXA9+sSRbjOoRLvR6f0JYYUed80RK6kLXdxUAyNCFV10vAqag4Vy7F6K0I/47xyoqiRD
MRNk4SYV6cRUO6dh2R/JuCa74hcf+rQLhoihes/fv7fBrx8qor//Hu0rG/2202QDRhtd77rJlZbe
6To7zjqa5dxrlftLwZEDRjdMlRyGHoL6zUsZpSa2WtVHQRil5zm4F313BnPcuRF5Xeg1IroGDtUh
Jix/v9+9kW/lRcfsKh8qvZNmj6+zV9nZbtdrf4+zUe5t6BJ/b/F+/6j+5z2NmwhRDpQ2FlRGmzyW
c5Q54CS9Q/jJfpLtg524kXv2Iv/973f8+lT/2TLot3rSCk0KtZtNPKikRA0Ol3pyDTRXD0vaDK4v
qBbKHBqgDh3p6EsXuu2OTusAMpk4F9pVV0xMbM9UYr88QFh+xBGkAUgL50pDJv/QQENp6dV0KvA0
6VOw00oTNN+4fMgapfcK9dMAJwbFylss8bqPNKaBUhbhBpM5KeawkghVXacjJT4YJVLv6+oIV7dM
nmvclPF30fI7p/ivU/9tEm4O8VqVq+xwqMQZom6iBogbEaP8Xw7SP8S3z4UlSISww+dQx90Lz9HW
F2ToDnQUxaTf/3tZvy4Dfy3rzUcjaVV7kE/AKgka+WnpQhV5qGF1kRENC8jWoKr4OuNOPjnTqObo
oUwdQpun98uL2Pvk5x7ayXs7vJ/Gfx+K9oI9XUamj+/PGcir9HQ9qidhVroxXYRM8JW+JQIe3fFT
j+7cuzL8fkWhR6Ag9zowGgX9HDDRhYueBVRD0nhCllVVdEmXfLPGF3ZVJmsxGnbkXMmsEp+Ly73W
5Yrya4D8NvzN+0Ztp6gHAXoWVVB4bvAerPO8HdObyOv7YHT8U7eAdtYfH7i3ACXj7sH2w3/6Czis
QeAv/NkEi2/sb+F0owkB28fByuv/TcZn94i2Dh2VTUu3jl7PEPvxx9ErQPt7j67IA2NFHXJ00g9+
MhhvjloMxhUyjAK8FtgN4B1wCcjXi5xXidF7/Wb/xA2AOJQynPPOfqNYB6N3cgjm2FeoiX31ato/
pCsw/nQYzw8XS31t6TrDGH13oAHPAn3RSf23Ndofh57yvH/nRMse51fQ4ufzwO9RY8GtpuYbul1b
3xRu7zYu8N6wk2HEP8IP5kEU/zTnt+zTQ0FBALGOH436Ce3hZmwcvxD8nAFpOcrAfTsLg41uYo+N
/wRTOuBvFGOkki183tKtPGFF1R2bQN4WFz/+wJbH/e+fhR+VVbAU3GBcf91j+h9va+zKXBEO+lID
DMSqggxGsHYpOo8eje6g2+QjeXza6r467uH7HG+6wHpBr+EmLto8zXrj0oqMAptEusP1SDoQ+WG6
f8sd2sVZPe9aAWJvYD9SGADJljyZn9TY88v45QlK3UqAXty7Qfwfzs5zOW5s6bJPhAh48xdVhfKO
LNo/CIqi4L3H088Cv5hpqsRhxUx3hLrVV5dwx+TJ3Lm2b7/hEUDer4diGNp/Mof/ObchM2DTMP0S
zadf2aEYI/G65nQ+Og3eZYgpKXCgE6UvQyNpZ1DbmUAP5TKZJ+jno3kyh/ewybnFwUnfpl8bGj7g
5VDQeF9f1pjI/c87nGonLCJEGJgFrX9d7hZPFAhww+MfNIdjMCHNpjQAjqUeufiBG4dSSG9RXBsk
3l1OhXA0uH8IwHNt2c2f6GIhn5/NZy9TZ8xDjL1FMleffHvXzJ/6Wc/bhMWyoKDzRE781sr07Qbw
ZaZeHQDCWjFaaSDG+CRFMC+S1a/LkkqPNKNS4HHzQJt/XqJvLk5X+32rjEliuB0tieWiMsC6sJVa
Jn1gFBgj2I160BJWUeqbsHH+qz/WjhLekrt/n/cnAa+wLOsAE672/2xS+GltRcjoQHSc1ITLk3Yu
qSX+/LjT0/yz9n+5ztVaOA6c6tQQqYEYrqYQQ9+TD1Wthzr+9fOFPmW2P11J/XvRzzvfkFPL7zBL
G5+B/kF1kp4H2JWrah/deW/te3TIHWWbbbxVvg53cTPjhFTQFOav+3gLykY6tcWLBOuOOKRdIYMu
O0fGi2/fb/pV7OB1NV+6mN9GmH2OU2EMmrvyMRVlYM+R1y5fq6P0aC37jUo314SNkc4aVFPVgfK3
IopbmSs01Ofg5B+mFqaFsmzfdGf8MFfVSXqUHuu37AL9NvsdAo25lTX5fqxblJ4JOUxLvPriRdqZ
RdQo4vQlOO8SiqDP4aRYBHfpeCMOmcKMf7/Ff9e6+uq51ZZSHYaTDLddT1wG4xxvvJsbvTLd80/X
ufrmvS62rWoY7q7ZxDtzn+7Mc3SAdhcWx6K3K9WO9hJM/e7TyAPMLvY37L/4+MSHcAKTmk5NzbxY
WCf3MKFgPpT1z6Pyu3kmixzJJlWUgmXx1ZGZTg010Pz4803MXcz4pp5GthKsnG/1TXzT5S//da2r
sGcCJkSZlAy0QFGFtMjJh/pdgjaK9BMHNZWW0fI1b99da6P6NJjKZ1/eK/2+IT4qAGqPNPP9/Pjf
jIO/7uhqzDVhUapNGCl7q5ibWGaq8w7u7NtwCR/68Ma1PhPPV4Phr4tdDQarasy8cFuBwaDvhXvy
guYe54fdsFSOU9xZVLb7aKzkaJ4eswcBq4t602/Cg0E7lrXBjf23vlK38YN/Q9l187tcZbbaooxj
U80UiozD4nV9pNGUztoFlJD7M61nP7/y79ITf72Gqz3N8kIr7aVY2sqxshDfWJtnXHudWvqsNAEy
EgC0j7FVLBEHKeIrYketA0UlhH+i2lxEUurcuKHpvf/zXSQFJ1pJIQduXC0GcaFVsqm2/Va6H+/p
u6Qrm/oFLdatMYN7jVRhCyUP7uSN6347+L5c92o8aGqs1YKhdVvROJglNofKY2U+mdmIhSD1CqYF
hF1jLyd3pjylySftoNnPxOpsUlXJJWOWRvnuxk19t/3L4pe7uhoMjeIZch+R5uwRtIibAfYksJ7J
RDt5M1/dc/g7iVfRuPCQRvyRCeHj+2STHdSNSdvwof6tQrzFLGVWYOc0M7ZYlj2G9LhXdknaCT/y
5aTAeVon65q2HBrFZ+mS2vWdhnhgWIFyJKDCQOQDdco5pckvO5VLk4os1OaFfsTJWoB7u5SWmJMJ
55YOMTxBaMxZtptJUuHh/fEan4M5/bmQFYStvyyOKS2W+aJ8fMMIBss5+o5Eh/44mqj9VXFPK+5k
1XHjNX5T8fzrLV4N8khXvTxPxW6Loys+R3mz8aqHXuNglT25gKl1MEjFrfTnN7HMXxedBtyXk7zS
1bJW5Xy65HF8puXFOGr35a4DS+/oRPPhYfJFbGeXSQH15B+gDw6fxGkc9+b+crixx36Xpvp6O9db
ixGpqerH3I50dM/xCUumDUesBZef5EPic7VLLvVBoZP6xsufVu0fJrR5tc9kfVjpwkC6sVkAY8XE
fktMhNYLD4ve7u5viTS+30P/mzLXmB05sgKzjag4Ejz+MbZTvbGlMZSDBkqZG892Y9G4RhspjSx7
wI2YnuzW0fYXoJyFuJ9OmQCqien6her0B9CXYPhvDOpPdtNP73Uaf1/G15hKQRRP71U/YzK7C7bd
AmX6QadddnSgq3h35dw6+rOOcy5s2U9Du5JDZzU3BmrP/Sw+4B1t5whlbtWAvt9VFMVSMEo3Zf2z
ffbLvelDo5WUW709xBZIHYdx1+yjh8/IqsUSs9jFB0ye9gRRt4Bu0jd9l8Q1X659NdkLTxpEN1Vl
YMDdrpYR75FONEvKm+IppsgQrES6h1jlW0KettHmGcpCC8iGBZpeFmBvDO6c2ggczUPdkLXMGwnE
Mhaz0pHuNujTJQnJWMU2pTdsP5uSA/Sm2m0KCryePCP8mR48SO2y0+kJsO5bQXCKllO28doo5xDr
Fy2XnbHWbKHD8SkfF0EI2RRFjA+QOBe2+bAjRTrKoCxC433QsqVVbNCZOqWFcXN8GMoWyW4k26ma
0VfqFoBeuRC9CqkCuH3cxDozLfDMlVoKa6Eq53KeLrsRiHSArFCm1oh/m5oimeuzZSk/6zIfIn3y
eySV0VOMVRjFkQQ27qVMymMwXoxMcVIDwXIpgNIGjTD5v8Vwi0FTRWQpS3iF7s6oMGoKFHk54tjQ
xMrGm6A21oOOX4egFTcmwGeq+58J8OVDX6VK+1hKRql1261QzlPTEaVlXq8ExKqYi+B4J86kd/dV
uHfP+ib8bb2HfHtMcAl1fZJqKMewB40W4sJfT2Ff9Cv7JfyG99vQ4HzuAHO64MTZRB3M2wjBLZyo
X4RijyWwr+0s6wikFp9hoeztvDuMaCp+VfoOXze5WalYRrtbpAIBxV6A3soqJEvSPQYoDCfbVNkx
5kAjNsKyXPrb8rF5jlt93tXP2KxkwnkoNppya6X6dhX+72VpV6uFYPSuKric4KfCF/ho5390GCMJ
mGad38hafHfS+joHtatPE1tBM2SDiFBue3S6u1/BYm2i2Azv75ZaBddkR+PZbBWAlzne/3Hvfq/k
u9+P5a1Q8tsdGAifISKTFsF7/b1CqnqQuH2ENntSK44WIUuXgvDfN7Degog+1yyx6TiaS1k0ayyw
Ox7GYrS3xiXO6Ka8HVpYULdaw2T51m1dL1BiHwSJz8uR8IkXWFvmIOb99fPzfl/ZjnOXLDNak+dr
51l93ToO7dSXo3S5XAI729+Bw9DcGdCY4USxw+GU+vS+RgsJaf5tT+YNae0Z0BLL0OzCPtugltVq
+5I60hbMOl7a9INt0Tdte9wiPfsSbdVFAgwRW1zHZ1DUT3RCcCkJkdJnuniPV/upWF6ihWM5TgR3
4eLf17/gkz/hHDcunzqPdCW+zic6ykEw29hb1vbTk7IkHQl1kKRjend4GWcwbR4RMkszSnH35hOJ
UXG+mC0Xd9Fmt6xt/bKcRsXiHvgjvA44XnM411gohvPZn466LNhjyB0wgPmbyhoiQA+YB75jQKrd
OSR1ZdWBIVpqyoH1OZz9Xvk2xyawBDtSiQt8U8LXYE5++v5efbqH9oKNnQ1tBhm77Zu783niOt2I
D6bw/N8l6r8ReDXrBjcIm0xl1vXk7T0yGx6YenmN9A1Tt4lCIlxunetvja6rqeflrTW0vfw/Et26
W+aEmiYa9oyjyg0xkfz9ovJ/Hu8avSB4chPQnMYEA59NaMlCTOxlC7S1e3nnaOPJRNtXt8CH2Ql1
5d6dd+6DODk84KuXVtKiQ0CspO/hQPngUbEeb7z/6bD4z/tXRXh0QFyJRqYH+BKHeGHZwF6Dp4uv
kiMvcmfSqndz0A/1cqol3bjcFMr+czk6X8FQWCKZpKuQ3xezXBJlzhlJdvA6ShBZSSQ2j/awi0WQ
BBPlHgqXcjMW/PaA89+FzavnzMw4iJJEUpHZsorQ7YEeGPbX5XXtLdb4eC6esnVuH+LFJp8NK1C6
8/PPj/7tqPtyA1en9qoIfCuPk37LsRn1mg5XSojvx/blZtHyO6GuLH651NWqnmqS3gh96O7w3PFG
hOASZrECKJJ3zOi0N6xA0r25sH7fOkHJ307mLxe+WrfTZkiUoPOlrRJQePfNF9mANgHBTNVggU2h
GJm7meivw2JFAs2U32sPk2QEHYICd0Q8NWG+qvtkR3lj1YfDMdEf5K0GxsqvcRCNavvnb0J1/ufx
aF2lE7V4bHypQq6fEX5KKE0q84AsS0rPZQmZUSd0Sea98VGowbYPrDn9ij4RYhSq02Ix5m9++9rk
5P+qvWsJjqdjVo1n1GsfDFtfkx19fDCnPRQztthaRbVTVfGsSClQpg+fmUQLt/RmQ2uZhaWh2ONV
sEXRGwMxIqmvukSJmTjdQCdSDmOTFtLcFpeyKZ2q5q0qwFIzkOo8mlRreEbTglLs6iNyL5zb+hEb
JUL7FhVrGiIdIozPZAqoCtD4NnyZVh516cWQw2oy6fiL128572HszK04FADjUNxluzysV6JClnXi
qxIdh/hjwXZi0SOO20fdGzFu60M6CZ4yUUM+yzFLxhFaLZ2JlWEK4WzKJKDW08T63osfBXxZ2/RA
5X5koaM7wuLHaem+8ihjw8wLaST2xw9hUBcsz2ZSLnPzg5bVmdzvkyS2JcMOLXOeRY8owi0ZMkoG
lRf/Dp1GvYJ1VHRnCTppYzwRC0wF3R59v4ou4lKi8cuHj1wpYTc1iw6nM4WZIQ4UHklvqyR2ucD0
p0qsTbuAXNepwX/ODJ9bFcP39qKC5DSb4wBzberwVJRuMdav5eRMi2uoh1LD8+ZBD2hGgXAoK8uA
Q1M10rtf38ku/hbMQU7FW92iUliIKy3V54NCl1rw24g+tPCQqdlCHJY6FpaiC7BMwWzWY7EYlM1Q
qGs/+lUL+0noGOhzt4ZHIu2iCCsH6+ylIrvHoyU8xAymDCYlUnLMJPLoEHWU7POFrO9lbGuytzo6
1agdMQkTtMcIlz1ce5TWASWllsDNNUehoCKA7HukfZaDWpa4TljrC0vAuFRZ4OQVlQepbnajRjxB
4KGJWOm5j74y17xtjVhTcrFqMF4FoofBfKuys1vk9yp+RFkFa00fN3AqoppTd/ZG12wQ67tcHGYx
mUK9gDqT1qtMRz7zKVuhOThwq1kUU48++KE7fa/ZNCCC6e0zhjxsaPoOby9eVDFma5/fowNdhi6o
DY34FU1oXT/gtZh1xGzmsol/CS0sZaLd6tnMTn35FBUPzDOr2MvRKmVAKfTQuHWPiia7IzB/qc1i
XRmoczEKBP41lP5S4sRU0sUlyCt5bM9mXTm+CAizgtIufni4Gqblh9J6i8FQ5tla5c45Ki9SEdeB
DKKedFYMclzoUKfl5/PmZTqwoLnUgbX2vHQ+jZgKD4yc4m9LJ0/zOgapw7RMTeYxB6gmGBG3vk5/
rsv2nY8TXzIZW/YrucFRieWfJRZ7DCRQGGn7RLmTPJZY0NiU7jHzmknqmtemPa2uEjoADJxRg+V8
tjwHNNQEu6iFBpWYj4J/zv3hWBr9rGJ+B0y2WEzv5TB67SJvZhqvZZc4mtueUn5Wq79kkTgLwQQG
Fd6JcAASDo9diGlL/F5jlhdFLgybDfKaG8v6rQ3QukqoJVGTp6UoWDtcpQ+ZNUvvJSyAahurU/e3
RG7Hm/lkG7S59htbnJ/3lO8ElF93X+sq0mj0fsyZEe4u3EWH8kWxLt3kS6HLNpbeW+GEfaELi+lW
EvFGfHHNxRPiHhcDt+4u0Z9wJ5Phzh0OBw/5Nthh47ncQQO8x+L01tOKP0d0oAP+DiBzpaf0XQjy
NimLVRoKJx/D84gSkMbnBYFCekPY6rBDFddkq1+EQc5QIX2OOWjHDkQasg2pYHSVneoKbub3kwYb
Wey2DLE3lF1bT2qA4MU27ukLbPE1K7pllBySBSUSXAGaVRUXO83AkKMvjj6ZqwHzgDA9xGpri7Iw
kyo6qkRxLqX1qRDrmYzJT2eWd6F0p8kZ5tD0QLKA+sGlk6Kjx7wK9Zkr3sW4ergaOhx/6UnAWCdn
vAoClljiAX4QhbNmQaQjRDd9yKz+i1dgPo6zWVwgNADQKSNEyNCSi9ZrR2eEnx5d+WLh+ItjnLUA
JohTjzDTdWzPUn0x1IWT+in2f1gAeuc8+BMn72Mlzn2Vdc3HE0m/jPUw42XNtSDZjFWzNkz/xnns
51Fkfn7tL8eBrpfTPjWyT6VXIy2bYAPXioCkKpc/T5Nv88L/J1Q0r6vn1siKP2gM18d2h/R5Dbwy
owry80U+u9j/PW4Q7/KXitXA1UKQhVk0mqbQbwOFko/RLMKBnCKHr9KPtk2GN1H7QKcPIUj+FCRo
lHCxLv32TqEBX6EtwC/0jVWGWFwXOzVrN6mMpz2Ik7pmH6Q/oKx0x0pGRxRY5ZK8mg+6MXf5+axr
iShhShjMDM7eUV0uCoayp3cbPYxDu8VI1g2x24lI8Qz4WuWdvJNCbZGExrOKCYhlbMLYnw0V7lco
3NkBLe/957fzfZoFwsj/fjtXRxJTLUerFAJpW9DqK6R2yS4RRmBGtcDWJEx08A8eqOvB0rDTfGO1
G119iRXEWN1v33j1qt+GfAyxi+JUx5TABEhP2I7Zakt1PgjhqsOeUu+GG8v792P0v9u+Ot74iWLq
oeyL+6lKl2/xkb0psfy/nGRMXZR1ZfIiuFrVYi/sul6UqIeZ8+pQndvwWNdkbJeidPQycr9GMiP7
XCAF7ZI3j0ZN/84LlqlXz0z3aOj3unWhQIwplBLOb4ogpgzFv8P6v7u7GtZ9JHW51vIG3LO1mrAB
EWJU7xxNq/0+3yooq+Un0J63UWbfn5f+u/LV5hb7Pkemgm5ASG3MGvzdpfjGpP2OP0JLBNlRE2Kl
9U+OwJIaeBFKopAsWeeJIyFpA5VLP7m+keJ9SwOvtqjRzeFZ/AfOImQSnKonM8gB9qoxm/7dm0M+
em3xZMLpDnu68P8rj/HfPV6nEyqJ+K0yOnGbPfbKLErmrTLYTptvwvxPkZ3ldO3e3Zit02z856N/
ueTVsLfGxoqlrlEuif34DKOdBAZQhQlURs5QfT4sZrOb4ofvpLdfv8V1qbDRKpMTWYfABK0N1Zbn
/BltgUn4u8GWEhGIMgc3X98HdOlvmweypPcuUquP8F6BVoA97g5Asbf3f8V/KN96AAmKCxnOP6bd
YifmA8t/KjNsffOl8YJJXdzdWCu+nSlfXtpVvkkUCkHpdFGcIEqtsJlO3eEWhZZYTkvqz19I+jbH
9N/FrhcN05dHr06Zlr2DVpTFCbbm1nxvIYX/fKXvuv2/fpbrALcD/BsZjaheHvf7+ghZw16frJm9
NMniRvMNxiPnFZSDn686ZW+uByDJOVxiVNovxc+S5pfYILSUIMxGT9xHwLNxH93eeqxPRtlPV7jK
zMZFqQTRQId5PXfPwvu4G/WFFJAYtqBqtwtjU3EQc9g+wxNc6gqlbzN3j9SEwlVLtyptbo+fVAO4
BhOKHVrrDtD//0+k/eU9fHZTfnkPchuNSAWUcZtWi9g7hBkOAZT1xOjXQOEsHMmSPPbUta2HxDqb
HKSU6BAQCNTBVtfKGyvRt5v4l7v5LDR9uRthqLMctqR6mU+smv1rempxvVstjcVpt1scusubb28i
5/4eCNpNbxjpmwQ3XB9TRPVqiaaJLu/v8F8WDL0iOTReHoVV7TwTLWQI3+XFkToIaHmU7HgYjWv8
KWCtj7LtrY71ifaYvp7lL+qjJ62A16ZLqvH890ktY6fAtTUHD8oD1uz97lhsjni6XoTDR4fXokPR
ZKIfjB84se8WL9kaD8T1LvORegul/bJB7/lgBZsSCRpVDztZ7+phIexB3p9ejM0bngj38QdNtJDc
X/4gpN7fpxvcuVYPD2/F+rAxt926PXNWsylY47hV2NipzIzPKohxuZF9/5Rq/T3gVRyfZFXXCWcm
ONLfby+v9Dzvslg5IsSHulM6o+MutblwmaAnOM5j145c/07YiSsfyIn+6O/Si8qzHYO7Zqkj7o/X
4cnfdUvD6R76rf5CpepsDHNUgduG10W19T57Fu78Y7LWVzp1L3ob3vtH9B4n950z4Q6ZLVq9eN9A
fQbhsui2/kLeevfKKb4pXv53NeZxVcqMPCt+V9dBv9nIOtWe0duRUdKjZkYDuVstcG7BTGjwb2CE
Pwu21y8X2xZVt7gkRYWrl6sGud6O+ThuaXIfxGKlhP7K8CHbMUgtHYvEFtNfEoEW5w+rX48evgx1
shtqxQlC8xIm3qH2VPaMFxfOEnk/14weBAux770WFOuuEndIpmy/ORtM/xFrnkIG/4NhzDzjvwOK
6Axr2bZTykSzpWyctQGeoa75ZCXDixq5m14JNy3ihVArOBrzJlxjORTyWq6qpZwZjhBYJ7qpNJEg
NDsXZC6wfK2M/+d1HX8dTmAoglAU6sZV1l4cK7PJknrY9hGw84LeAjQWdDxFN0b7N/ujqpAgmMyk
FP7t+jQWeY0kW6YSXryD0Nr+3NyZR2nx0D9Yl593qm/wL/x8c+pWoiFONaSrVckXq05XExHNT2mX
VWfzj174za9xuRZ4ylz9LZEUj3CbKUdHU8uV7D1bJPPo25DtEIUnBKNh0eS2NDQQWCp66CDn0ECI
5ylHxMqz4/YDkcd6sI5FvcAObSQlGlOsXiQpGfRgQf3AJtPZE/Yk9fP4Js/9YZ0GaC/yOyzqf37g
b2Lmvx9Y/nshEbIREzcSiZf5s/in5gEv/dz5pS7W4KymrphdNzdRav9ZHJAsIq5P9+cJtPTzXXw3
vSdrBANRKkWZ6zYxo7P0bFC1YGdoNDkuKg2fFBYxxnd2l3W39MnfXk1SZRZOQyIcuTq91uLYC23f
9LtoXLf6osw3ZrEqqrnQzMvwRrZC+Te0U+nsUJHbMqaYb9O56MsuG9RykQhtpl3mRFz+b1SKi/lz
8me7fw3Ahtnvxuuugs5AEB7as9X5xib/zaPiNyEZkiVij/mP54WQBkJRBJ23o0M4EUP8vTjZBMdY
XhqdaRvCTRjFv2cNuvAkbcJs4NFIf/rfj6trZjxaUu/tNHNZQd23ynmJGXf0WBWNjXZlqt5FjfYq
pvQtSa+4vKRk5DMFCE2VPGH1Qi0lROna6iePvIBX06Zd33gpny01V+v7Xzc5vbUv38Qc+9oNPN/f
6cNMzA+MuCA6VXQf5AgWms3o4zVhJLYE5v/ncf4Ns4nXo8gK4j1RNlnN/r6yqkd15LfZSDEZD62u
mO0pGj1LTvXGqcxYQWMb8YOZ8FLK8ulFfacX6M57vWOg2IuXt+CFGF0uFveQyeif+/nesGvk4v+8
FgariGEZro7W1XKueEUxpnnRH3vL9h7jdXuPlbf7IGcn9r3urbrz33N11cdn3ouULyiNyep8XEnF
/dickLGT4sExJlzipX1WfPr1Gm2GAQcpIUoUy5yE1rI/Z91Mh5+2VN9LoIPJTKXsg2rJesUinnZC
DaLMqo73QrWlX4SpX526lY5vMSdxNtKwwPGYltF40dPrg5PcK6aTC+WPilO0/uS2TrrE0zvOZuSR
4FFifMBvR3pfNOrZ8zQ4CaITfhTbSFnr+Kb9CsLJBd589USwtfZwx2rwccuu4vN48897tTAJlXHJ
RC51FU74QCZjoYr6I2WZQLrI1V2EgTYokehdMF90+dDTIjOQCRP0ExJGOw7uK20ZNKfhFoL9U5Rx
fSv0vmgsflNP7nVkk5Tk0gfJUi8AJO1nDKrmr+rsl7KVVp79y3//dYfK4Ih8yT4Np6V61O0Xa3nw
ZuMeoKG4Gp4GfJPjB4JgzEnmN9qz/8er95+7w53ZYIvHVvEzt/ZlXqZ5LIRxIalHCsUx5GeEkjj1
JOMCfRnzJKEuSMpkIIlKrIQDUs6GRKZdt0nndxRHFHLgc6Dosb8IKjgQom5r8qJunZyWdlL5zcK6
SIPTbpIP+YOuFAoKvmlXyHUhWALahK/ZAKHe+NLMQ9NjLopX9ZT+Qr9an6jrjaXj+jYuY3ZOA5kP
QmzvJmfN3/SQAbz51OaCp3k0E/bmk3dPU3W/l3Kb1fYtPbDP18f6lwf/x5vxICgneZodys1s674O
b5TBrC3jltGYPcmF3d0NfxSLkuE8pb9YnwWsnr1NUTE4UfH/MM6I1dR1jQ35LDxSN9HIl4ILrW0g
s+gi23380b9SHqzh5L30qKUjAuaZV82oIP68bny3xdCWoUh4PBMGflKjvny0MAxko9QS8Zh6C1Pc
1Mk+hI6jSrZY7DNpnP18tW8qdKrKRDLUT29H9bpa1Veq1IT14O2C+Mnb1M2B7axxH9vhTwQ/WZyZ
zbLF8hO+MT00Znxu++ef7+DfDC9O09PRgIlsTE5SVyFiPorUd9pRwg5wvn8GtWQfHc9eT/3FuM3N
lofZZgM2/FaO498g+Oq6V5FaNHmsljD+L1O7ebLH0duGWum4C/1GTPhPhWW6EOEYppYsBRDh/96k
jIDZabhZf0F11tDcjhr3Xj6+yLe24X/2m6vrXK2L1pjrmVwp0jaXgmVTHLBVdeD8Jpa8SJEgpKFu
6/qHl+gL0M43WNXKdw+p6TAJcAidYsCrtzliFaNWZdBfnoV3b1VgwvtMNAi/9K3f6ShFiFtOI66u
4rt+KZaISF/SOTU4m+pGtOhX6lzalAfNmmntkR25xwC2t8uD6cSvnnPrg3zz6XXo6tiZypz3J9rX
318k6iKlrKYvMrUoeasLDVHYwIX2+eehTQbhmxAAc1kMlFVJwq3s6pNU/TiqUYsqfRskkFHBDbsL
zZszs7JLne/lJb5lz5jMdkghMJyZoROr51s/s6l4opiZux/navUogs6Ul9tXGGD2sV07DhpX7EbR
xV4msO1FwPm0BLe/jufrD29/h9yUOfQ6IjSafgqqh1m6lvHunJI59i9tRai8Ru5EzeaUDvN3MpYf
d9kM/e6r8f5cLLbWzn17bOyV/4GjnEXUYTe1He5j+tQ1XCcfW0AGf/ZHJ72fftJpynBFgX1a2u78
I0fyAwkZaO4drII1mNs7b3Mx7mTSz0RjYIgL+j2ODtBme30XPdxdkpUTvY4Qse6Mcub+5v/Yc2/O
0X0sbCoJryMu7tFmovO6a7zZXQXaskHZwZ5awuhrQKtkx9tlQALKPR5eJgXnPMgR847CQtssnpRh
tsZcb71EDcxlfh2NSTPMecGo7TVBU2F/fKS/anuJ71S7eUJ287Q8yb9rezchDEYcLpvsmEIcps/T
We76gEbX8DEmypIOmbsCIbHzo+cA5RBtz7PiGXsrRnXjSGd2P/qkzgFOa6rTYTbJb58aB/1KB1N5
krDQV5WWTr95Es3l0Mx2+F/a5Vtu+6sHeiYW4QI5CpXyh/twswL7RwaMjDLKOA/eVFIfBHbpRdkv
Y2HV9bteOfTNCr9K07EusjiTD1BCTjSSURgIMZpF+rLQfm+jxhHvUusuh3Rji2fN7pvFb/XAjuiu
fp4A3+9l/w3/q8OaXiYuNYte3AZ0KA80N5lnz33jnNJGh1S7sZV9l8NTLQWjKlVnXlufW92XnbPU
ARL6XRI8hDvr3rIvLgvOc7UwUHMTO0Df7mbw6ReY8Xpv8kZyeP543S1aaOLjKtnWTrxmGnVvym4C
FSGcmDxajZm31/HEm8Ic85jj/tovkBDgG7RDP2btiWB6aEbl8i19VEFJi78BY81qTBtRlrizB+H8
4DnVjff6b9nBJAEsioYuqqKiwTn4ewGTfX0YCvJjNC08R4dXBrRezI7OGsnwbnl4aemToyxq369u
ueXo/67zimRoqokyhNMoJhV/X7k13FTQ0zE8eCYFc72ySHI6sbvuhW2GFWW80Rdm6s8MXLW0epzL
STPrk1exflVL1V63I+iuEEflJ4HmoNKkaBvDDKSci+2FbEecSkwcRPs7JHzHkNIeSkL8NalGlaO4
zkZ/NaROagZOVYBVV8dj3ET4f0Er8KiYe93e0F6spj4O6bMnp0exj+aakt1V3jBT/eQgi289EE1P
8ZcjcCC8Mqvql2L9KTSsDXUvslVXIDELPp2dKQ77NVz8mR/OB+OlyaDURHzqwr9RQ5LMaRf4K06f
AgMivYlxpsn/uGujcumatATdKRnqrCkUBID3HKpnQ/5I6tauTXzrmgdVQx2oPo+KhO0xmhvepyta
p8yQ7kx1W5Pi8vti7Y7YpJFPlXrzzsemzeNMqUr9TLfyWWOyhKRrJDtCefaCZMmxdd6HhuMXMNoT
66RX8VPVl+suUOeWn5yMQfpQKv1YtMOel3Z/13YWbKdgo7JBq7X20vsl4stdwG/lwps1ITB2dAtF
/tKYy0BfKdlGF9EkwpGBUq+/hCiBqr6YDQGut/Hr9NUGHFDpRfLF5JKzXcWmg5PsNoLr3q1jYWew
cHIEabKHskgOkvhLlZutlRS/6hb3PCSbYujOA9d9iFS2II3FXH1ABZhnj5GXc+B9lTttLtfqwxAp
57JW+CObISl/iQ09vG34HNK6n5HIN6UnayCuz+5NQJWhdSn0Fxnr7GQZ/+nCB6nR530OXF7ChHAo
1iSp+CjMACEpjnE8zsaRUpfcr3UJMZG5CC1rUYZmw0aOvm7Ut1ooLSkbL21vCA+5GS8FsVgUo7Zy
PfrUOC1Fo7H2Df/3kFVOoUvL0U1Wvpo5ssx3MXJnCMcXRanu8hK1nGnNYuuhCs9Th7sswuTvvVkc
cO5vsrtR646WyImnOmEMlNHMB4cdkWmd5gr2GQsT8nqbUYbVlXMv5IFd5h2f+1DS5JVWZJr6RYUc
0c932vDSEfL7xkzUcseP0nlNYa28lUCc1oyr8S9PpczpRG9ZtGH+vaZ4XS5oYT/4u0i8UHdygw+x
3WflPhJ//7wf/dujTip6OmWo9BerXO8qFK9kMR/IH/jHLHgyqN2Uhzh4UUyEM9JTMp7q7ANFpsuJ
EfFaIj38fHXl2+f8cvWraFB3jVTSUtc/6j7n6urD4qOJCGTlyuVozq7SwSmrc8cwoOS5uGP2tDZJ
T2b32qBzNb2jhGbYyHH+DVHEjpod4nRc6/Q3AnsZ0szxXdSffnmqpN273+JSGbZ7LfszCLpdNc95
hsdP+6SKD5l6q+L+zRImY7Q0Rf/Q0EjM/P0J48Jrfb3O/aOYPSbiXhJPbX4s/hdn57njOLZs6ScS
QG/+0pPySklp/hDpREoUrUiJ1NPPx5oBbmVmoRN30I2DqtNVSbd37IgVK9Zivh8/E4bkebfdZH4p
yXmKsZYss+1/v9t/nIiyRCqPfayGhucPEFrt1Gs5iLzbgVieiyVjO5p1P8nWRMFuI4307KW+Yah0
75wT1ECt6KBtawhOp/4YOIzT0c701Kmk50p8aWGh34+Yh7La+/tOkOpf1BL+cbvIpVOAMH1DsxHo
6Ov7yida23Rnswc4ms4ZgwkZczv6Fgr41m5nB8H64xc06A9u8HWTfb3ity8kTxLGKyZGv7001tMV
TTLaYG3qvrxst9ZGcVZZ+AgrhI61TYuisvrX8yayA+d//ZlGmXhUMSRTHfUJx/TirxxNK/qJ0CFG
seWpBXfMWMINXh2N++jaUeAcOutD/eWaP3edImr8w84HoINj9/WSNAx61KqT42wiXncoNcGW0nq/
ENdZoe7/+/H+cSk8qXk4TTBx6zS+PV3REmBksYoXt/K9rj/yNIi7UEI2XlYe/vtKP8nNBpC7Rgam
k42RF3xbQHUa33nDNzjFk7lIip9KdJmLUtkO6TVgUtSv5Nu86N6qUzWT08v6dtVR3JJESzPjX17w
z5SQW6HPBNIokNwo35LRiardT0LPraD7dYbnDuO6niDX3kYjXiUSdLJfEJV/FPDKn26iJo9RnF7M
12+aSXpqypU0WfQ6nQ5z8LthLqbeUX8vRoKuebPls19mv0S5f0BVCjAvJAvas4qhfx+ak6VJmpkY
YZJ2j6Y71LDhtn9DRHUGFQIDFohfhb2enuz//tg/m4oGfTyVJgcRTkDj6htE1oqqwGcdr+uwcedx
BGAVbP3i7VN1V8+GFZVQjQ44qqxhOv/msPejiOPiI/8Pv2oNhOf75OT51ujN9V6Wiy73T926j0nR
P6/p/FaBYvxyRP7E9r9d7FuUOjJkVcpdXc7yS+L2SWcxGKMXc4QQz289Ewwt9KJWx3wjnit55+pS
Z0PK5VaOip5aMUTD/371f9DHb2FTBznXVIEqywQm/brSrsrk0tUtUBGuS443YpN3a6nOtjII/2m5
FUE4TDDKynqIeiTvFOvBDn5tJY0h6j9u4o/m7V9Rs0I8o63bc78dkHiYaWvF1gPmqgEn4IncXc61
19/7Vz/hRL67BJlIY5cZLLGvT97CAWu6e86BgdOPYhuhhujjgBTjaOLz32/5T5/u5wP+z7W+LfBh
chWMlM45G+sFHGs0qNp8vl8817J3AQI/zsevYxr/XNZ/Pd63AHq5SvlFSnk8AR3P66pammj1giRR
36dBjki7V9mOEdvpy6+f80cPe1zkf136GywiV8WtSzLztp3rAYPsn4nfbm6PiB79f2QZXy70/egr
k1OmceZy2gqf27ANPpleR84ABGOMVXjqfGibX87AP5SOH9/yDwRDz5pI+e3pTjQasuKaggQD9GFz
5WPrjufRLbgEwi9T3f86BXX4boxLj6wtwNyva7RupXN8GYTbNvaVT91T3BI+7NlTcIcvIiXI3rNf
4oH0z6049kpIMXVd/HNE/LUVdRWZJHmMB85cscMwm2/RGggRR5q5s4Xg2HYxD9ZM9P+Wxfxs1IyL
5q8LfwtEqZYZopYTA2A5SiPhfWILobpGwQBRPKdx8Q60h2lc/PLA/w6A/3PdP4SMvx64rkzlKsSV
sN2ziKA1Ihte21ukZNiiSrhZPVr4ULpRaz8MiMRYtFv96W98ln+uKR0fVzochkDD9Vt80DImMqQ7
a2q055OdPFKc41bxGmt9W/93KPpJZuA9/32pb3Ehn+RlYQpJv50sMzfbGc75EZ1g5zbakT//NrX1
j9RJN0YuC8ClIprficpaKdRC0rJ+dZR/z44O4AgCGfzvpVkNhREiCEHm/xv4/7pP4E5dmipGXAA6
Iz6IC9XTJSdzV+fXlNb5vomKXyL6n6bWtyjw5YrfdmZaYoI+pFzxFknI/Jp+EuhPw6IqGO3xs08R
Z1aQCwYzPBCV4bS/i6/KR8vQqIOUcO6ojbVr5rlj+vwqGoIcxUdYCg+Ho2y1uyZzJopzfjHDSGaS
Ef7xPMbScCHR22UBglZEorHvf+Ex/gM94C0yUghCpwK/fpeWv08KIdevfC3BzhcVeLnzeV9kKWrA
dJtv1v35NzOWn6Te8bv9dcVv6VBcFcdGGXiLzdNxjzk3E1LMu7uidVvp89jTnpUV1M3GRdsYmU/m
byarj1+VQf5R1Xy5CeXr4hlOxXk41vJtu5fsUWwZtyuXRWS9HWkf7JLwWZzfEe+2ftmI/9gbZPZw
rUSCO8v22wpqMH69a5fbbXtCLrzzxyub9G0wY4fdIq6RmLJO2KccHeYOfyMW/SsKAMpSp0LtADMy
vkFSsdBl7bnSL0v5MleKQ1K79+u8FucUj9nks1XR9pfn2u2z+C3+yP/IS75c+Vuch+CmnYyzARI2
lfw0hEHlzudXeNuxj+bOPfRCH22Ddzy1XQjYjbWAju+77mkqWLZ9+Fj/Jrv5rxNvxKfHEUH6DQAW
Xz9/fa4N6ji+Q4Wk+QT18BRPPMPRZkzpcwhAsEnmtG9pN1Q+RCNUYm72aT7xAFt+CSr/OgP/vpXv
pQgTJEKWV/fbNjlUIX6vghV6TQBiWFitu6g+y+X9N2zy5yqkVUz7VsbKXTUptL8+fX9vpKRROe/r
BtH13L6gCCnai9/i5c89xmXgrwl4xkPj/079nZwnQ1EUWrqVorfzg/Zeer9NS/xMXCjiRsq3jB4U
9fq3XPAKu7g30ku7vNEZRC4CWSdXSS10AH7Zt+MB+TXyf73Q+Kh/JQyG3t6z/i6nW2NezdpZEzZh
HOL4vUxWatT870tyQ5VlFa6MKpIefAfSbuwW8abUMttlEuTWKcR4/gVVGW8z2bMsVjNX8qLgwTn5
v5dlPysk8hFZloHgAR2pz78+6Vk+yclNF5ElZnRUirrPvnbFjFnSy4bJpjPnXIFCcfxbYPxZPoyX
BcMxIMHRLvp2KFTFVb8gRjFa3vehSIPdtLuZMuYnv13p56pk8m/URaStaoo/GIzKMYcfdEJLWV/e
3PTjur35JxwZhJX0Hr/fZrWnIABqOr/FwJ97jsuCJ2n0cjXQtG+RX9aKZhiSfhhdLiYoGqJP0rZH
q2L0E8Mzffm/t403uCCJpSgL2Hggav31Q2atOMRNWtGnxnj3irXQ9FS4v9Lu/8wjfd0ZXMZkRgiW
9IjkfHuu+nQzW9FgcHDvzHGV87a4/2LpRpErWVGQONNfcvd/oMzYC9HsGKFmiSXz7bkqtemKXL4q
I9o6T8cG8djDs1bvjCju7Gx59g/T38q/n3GGazJ7BzWb01v5zgbXM3os2AMK1CUXlDDwjDtNpXgu
3Qb3KMmBlpztk/l4v7boPjAnpBuFXRWGnUnn4AIDNWkM978D0r9eO+gkJ5jCmuLVf9umKvpHeis1
o0r16H4dpk5vhY/PvIPUQqf6N7zsH0g73XFovyqbhsDwR/XzrwCYm/UVaSKu19n7+dS0hP3wOg8t
xkPFaJYfYR7jIRFQLh3Wa+eX1/+PHpNhGEyCmSiy69CxviUu+U2oocZeu2WMMP8xup18vQpqWL23
yIy9VDnk6WMTP0tKjX6gaInqy1Ciz/N2VB4HlJWk4H6fp5J/vjqMZd4kNDxnle41fZDCyyw39Wmp
Tw5V9m4clwOc5aubnvxaCv77k/3kdRsmwyn4Y/EUf2C3rxsyzprkpgxlt9RQJsMS5hFrsdMTIpai
bCsv5WN+MDb0mssplF69sqToeoaLP44nF6ovXef3q6coTn3yUVGUTm7dOulehOcZv3WClUGvQYPU
lwavGkgcNC9eNCSw8OpzJIW8/36WfzDjGKWBnU6k1nmk7yeUNAy3muZzuxQfmgmj0bZxhQUHmQnN
eFrlQ6RNPsoJY0kO/0E7TWXR7SvfuMExtaXPhKd8kpqAY8WE/KqEQxlc0MlDRLGdXoqwz5ihQr0a
I+vz1UXBhUDJaED927H+D+yb8lQgBRwDCpMe3471MmUUvLtd2EWtN8XIeX7cSPayp4GDp9fMRWAb
/cTF4vXXntH3hJiylSqIziI8fywllW8rml2WoZdFe6Fo1qhQ3ZqXGG8KplryefebzdQPIHK8mApo
ZYJ5MmYifYuYstaUSpeq+WzS+UJ2tMteWVfw7a+j1ggy6nFjG9JTx/CcpV3XqE5Yhgwn61JAjBeC
63kKO2LVKs9ah+auYNpSWri6OnFPueH/sq6+H86cHwJoiCxpkmiIIFJf90hC6aJlkDBWqejksPu0
zVk7XGQUdYHJYSGg3btBST2JNvW8MdCNjPTCqXK3MRf34pDGbhzQc26ysLjtstW9f62M6Vm1zp/G
5VWfVVc3RhIl0uKpfvzl1qE+cm9/n4TcO/MS4tjuJxnV/8wf/xUi0wHmSnxMhXWczKXSpV2LIA1z
7GJUGDuGeY+U9Dnj7QKWJgJSXRHYhVULYTw/NU9lT7qFOO04RKYyrFnC+3OLp+MdnluDQ5MrHfor
GlUWhG+0oczOLjBXukdSZiViOED76lQvqRZJ+XEtrQaNDTSbTpkXK48qugECM5pKttcE9Kk0O8sW
dU2OdTP313bBUIINYcWETiRB+9MYbpatU+4MH5jgNpMnMdJU97LNZHRnbGNas2Ofs8Q/UcKqm4vq
XjdQnkQXYY4z0xVInsG+UIeX5+v+Wq/U3E1S10yJv52F0rG5RKxukFDUcWShtyc3p3B3NQzl2JGO
zkSqrOG6imNIbf+9sn5uOJVmKbGXhGGkZHw7L41eIPmM63yWxnNE2wae9nRHFPUcKcquy6vfVsP3
gmFcDDIbnAyeUVT8N78u5CEfBuVoXrJZ3/opnwID6OSya7V5xzRtgrar+llhZnObp3zT/37U75nm
eGkFIjCz9GwhVf92afV0udYaM5dj67IGU5Ai4VBN9covUhQHs9+elIx5fHnfVz4Tt4wDGcjtIvX7
9WFNJW/NWryUW2zbgqvHEq0P/cVlcur6ruAPS4b93n+cnqplj0T7bXH+6MORvssIkaU9p55oYe2z
QDCdzL+HaQrG7t4DWE8+a5mXp3rDXveq0FhLtu7F0eDGmGei4wbXUV7ePcQe/SHCD82VHcl9UsMT
fmToeThHLFwG9xQWUCZ79Ops86mfoXBmTWAL3Nbt+80dXgVbteQQICCSoqFwtdwxonHkudpq9sk5
X+zmEY7uOgbJFFYImNqqayCqiwP146W01UcAP3ViXx9OTwgsnT8qahd2n2+sG2jFAAdR7w2uiiL2
ENHO2yOi6+B5E+7hj0qRFiFlAe15284GF6Pe+flBDG4v5lsZxRE3LNJwQLs9yN3e0rFq+xSW+VMy
x4gYt7bSfodQR3vAe7+H28o1bWbcrfEHqu55KpdOEsFVs2NfWycLHnWf51aKbNSG2ffY1wPBbRAx
4/m9bn2Cu17vMt775x0jiQyvuc/RboguADITsxs6yVPtZhePMhqbH/HsODcrd8Jolonafvd5nxon
K59XDz1Zl1UqFrNxzdv1rUVOr7CPc97irEPsB2p37CSzTxHPJmMmPDQgEI/mq7S6+6abAZNCIb7Y
E2DU3Yk7Jb/DI9wIVYY2tpDDRZt04+jKj8gQ3LBFPLsTNVDvU6n0oeImpQ8IjE4zGtdX7GPyiHma
EC/fG0kWQemITJ9r9lMD4V+82W5OguFsFqISWpm7Cqyn88uzVZ/5Y5GQzG+Gfe3su8KcvAkp0z/i
dZbaZ7zbsVxrLPH2cH8XRGQjGK121daHlA7t/frU4R+EECSUQ8a/q/XQeELj8ZehwzNNWpRWnZNa
hKXija5WfgvK+sBkmboUDb/WnfwUNjJwL5Rn+/gqHPLe4Qx8TT+EvbZXGPBpInELhHcpUX9komg8
DC53+4axhmLLSBVE3cVL0Et/125OKYSF5CCmV6M7mLr3DvU0Fl/F7LBHFs/KMqLzlkRAvrhoVSG9
yDjHWJderfKVaaVRvJ/XEhefbb2O72HTMk9jd6OAAfJ9/jmejzKwUAH1sLuHRrmfHGfaKaizyMw8
sfV5Qh5jdNm+zHhmWbRkbVdxbcHrhlFAJ2P2iZSWweHeh+U0MLiyAL/5vxN61ecJX7erW4aNpXkt
/a/RMI8T1q7s5JkHto2F+owjjXUCyEUuHuqYd4ti3Kcr2wzN2WR2nh89HUK6m7oxf/ajdZRovEYH
77+A5Fw6g7WP1xf3g/l3Sz4gTYzJ1ENbj3OESBXYnYN4PK3F8mE0kRiiYsYMAotgsjwGVwcY4aHi
sqrNMqm3Fcz4lrMdHHfAzaV/bzmMnYMRPJzsiztZCpt+Wbr1o1x61a5FEmHitzXtEUBumtCGlc1y
VLjheAaAfif/+FC8tOvsuX1FylvyJKcLKS+Pq0cc0LCGyb37/DqfOPUUiwFbnZboOnRT/aNy8v3t
IPj3B22hTixjUeGnKPhUPQwJ8G1XmNLoXrcvtgMyxfwdt1jlC8UXl4NvhjGuudUsnosPeHQBUzeh
apUuRM65hGjoonnqmQJXDsVWKfzz9ljb7Jk7mqrElGOYHWL2JGZrcHhhUlvXEzRfDyyp9arZdXbf
Jiic+skCs9MZWJ2rzupNtxl2TDfqSniktQoDWPTIjC5oMi3PTj1n47klchStUwPUipZxiH2+3qYk
ab86nBhvR+sl2wu+sWgcLTo/V8vCaf5YKgquzoUn3s0W7OojZkSnxHlSXISTB17FZCkyTJvTPj7v
FdIhLFf5XemX/B0sPy8+hHlHIZpKWO5l83KXcDD5SShGDNI9F4/DKt62j+KjoNmVhJ/BRbfjfR9b
bY7A3xh2GBAy4ocOkb97cFG9pvObxsFS71m8MMiPFL+bv7L1TBiRuT1ZnuNlQSw9qJyfusPKSWo8
FNIr0xyI9rnJgntm592fkkURslknD4Sqq+Hnhn3qfMWv9IAohGpongUxgkmDdTQfCuyzUGjnBEqc
q2ldWJjqFNHQ2xAY9Hc4GVNbXmaEYWBwMmvkTmNHfaYA5V/GY5nGuAgWrgxtEjEreKbNzvAskzcY
HYYMKYoT6xbbk2dGNjx5OWFIY/Cr9+sTFW62Z+KHYldYaOBp0+MyJtqlM+KdvjJo8HLuPRe2AL2I
AIZn6LSxVfth4o1LZThoaxMccF+FJpov7/E63/fv92XtGuszJmH5m/yRx7hjpqHka3PeYunCycRS
/P3+dNren5gFVcgAFPe8VWjI9Y+J22FY7FUMGsGCvE/7t3qnfKLzNmu22UKnDdPZqMupjFUggWid
t3k57biLJyS4VGLiUxfx/qBzq1gTZptjgOiyRJC8Hc6zU4hR72h92jwZa1wM5SfFZ0BaXbZnm63j
MGC5TP1LlOE5euATjBEDM0/PnEH5zw4GG/5w2g4HJTq+GvNetCSVbNpGDKt4lzbpTIgMX2aOD4Ft
S5iiu49zemeZoebuu7fOGj1DqdqSBfazSzmUn+tAWnSB+aHCjX7oV8pCWYgfsZ15+Iygen+zkwVD
Noujd7Nkq8A1WvHvy2aGq0ZkBvosDc2l+V7mDk8rLxMOt6WKXst7uhI9IZJgVNtmYLiEigU/DP82
1SFcXYLKzr3hTXu7cDi39v3FQJA0eyj81r79EXxPdy3isUCfZHZpqM/qaeJd8GllwH89CbUFJGzN
PftppOG9eHI/ep5r2J/QWRZ8rF5W1UzCZDbbYBPrnzw0FnepM86xoD5s+XRh6/k1QI38Id+dkZyt
nP4NtrtZhMXEPmOjDLg8Q6gRBebc1g5m53f75LWZkQwljAdTbwGV1EHymDyqkj2+RrlCxWIcpSlo
WQFFP+zLBbkifzJbck6jOlRGl91xfSHFOm8pbZbichKgPLzQDvfURQuXaptxnAhW/BlX4fNKmBu+
4CvEVtZueJpThOMG0r32nuaXr0lwDS+vycKY39YQtz2UTN7PK5yfWzvHgFceNz5zdcM46MwKub53
3A2R9+wRgrUXRuz6pboVGTxYK4EZpsjgWEhUfZQuQtysWBNXXy2CVRjADgf0epOYNxPs69W+Kna7
1Q4yAQZt7QM02hhXYVKBdJVv+rCMSl5tPJMXzN8rYfecnxyByTzROT0r7jFguiB9zwNFs6S7Wx4p
rTyx8/vGSeV9d34wSBHIQ2bAdUExYz6b2YTuAL8TuaAzMpfImQR9tSZL6I+zm+BfBD8ZwJKm2ou0
vkTM39s9lMh5GlZhfKB6vrt54oGcSVSpdNGRf2888hCOALfwj5mdrjlQvZKlRmO52iKSFV45BEjP
kZmg+ThGhDPOuJrfvmtrZKvnZObj2ioXfLsoD3on3Wo+QhyRsmg9wW5ZBOWn4SAgH+Q7cyOFxdTA
h3taTZOI/2ORRJONtNI3ExyRH6+PvNHxrMJdmWLmio46ea88w6md/JFyp6etwYwfg4tQd59lCFNS
eH7TOGvWSH1vOfqQZVUNq25szssm5iv7cr3VEdUWwg5XHLamhCj3ksS0qOfnei2JWxMtGdNCBWyq
nJ3uFOSNd1OZF/SSe9AxcXIMh/oNvBTvPvS9xee1Cu2N2SQ56JhlN0cLtlsgh6V7nolPKZrbBPBY
fSQSQTy38kisKbC6z9Xq5KmPwzyblhstyqAMSkwwnrAOZZTliRfmV9t6n73e3/XM46C50GBFx2Bw
9I901LsyfYFIpq8UGls7TiCuX+DhRLIVlN6Eltp5ob/KryJnLE7CcpSb4QRpeYTKOxRwu82lZdJj
9GpDf+uG65CVP6kL4aHiJTPwOpus81W5EufZEhbFaW4g+IUo7yK2LwGzGPvBII4JJOLM6xw6qr2L
R+TsKFxx68KFW/OKO0L7Xg6Yms0owPiF3jgKCQCvrPEmAfLwDv5VLjvIMV1cBGyE+FZFWHmmNdZ6
NzyNar8Pkrm+yCnnWB++crPibcK5g9ccBIOz04bZtPA4gCaB8VzujlFqs/EExOSvPIPyLkZ3X3PM
DYjpcV2uOdhn7KfpuIg4w/HHvgNQYiEEf6B3kn3GX49IlqSQChUOjLLvcKDJrHrddJbyemcx3l2J
PlNtK1nUyrbcjVoW2ENJLwZ1F4cx8gTYBKKR3tln/MwpTJAItrPeaRVSpzwwYQvUUYicgqnYk7FA
sAXhRROCNvfeYjJAFikCT+xoIZy8x4jLIppez4Us6sqVIm5LrHKUci+dHePlOCBiGqQGnHXXZNwI
/gwFBcJuAwocAabA6e1RI7fOp9L6FokNBl32sDaY7VXtScCgsXeZ1lOOOIZvSalRY3ky5pz/wRnH
8y53xSU+bAwI8ynsdCbNlU03zZ3R2O8y7fjfat34CRGcEx3f9rEPqNhNym7kvCNrApHpOPKE6L5k
xPSu2gYGZmiuiNPjIxG1X96gNW7rGDhvxKSNErsyW+fWVqcowVtqPINPn0NQuPETw30cGNK65lwT
AvGTUnOPyonhnVzcSGwO/AWx+3hgUtpG5/lPCdPZ6pIj3Y0xSDyxY2Rbe7rebcUbwtzDkSfEXgd/
XumFTAq5iTnlGgnZ/ML2vG1MFtCmfD3PbocLLpWL1MZzyC1Iia9bDe+pBtuVYhfbtzVHI/ua4bLj
J6l79EZqbJvzZIun+ZkR3s+7pb3e9g3EVZbPDPfPx9IXCPQrDrejpQDCMoQyM580u5+SOrMwC/Iu
rLhaz3R2DYUaDCYbMwbecQ6BKfMOna352LmjJossJ++lXzLHO7ppYgAP/SK3R1nxFo+k0QZaDRCe
fUXT0OCLgiNdaAow4PKKJWooYy8fgywN6zM5x8TR3Mo5LnSuAhns6bYXvdaRFuXjxCnmJ6qF0Zre
hEiE9XN4XDRh7qLXAaoqkh3VKOW0eNB7Z1/fSgt9hvcm9ZzxdNowrsyRcfXEJ8Jth4fb5NG0zh6C
Xfi064A7fIWg4SkbR4gueyBfkegOj5A6gKSB3GqXvhSkbuk22UzY96lj7q7WUvbIDarwYm1u3h0l
jkMDvGNakwfc8lZF4t8pa66W/lLzSlIn7SxxmrmqJ3pj1jYeYIUnuABjA6Pr+/Fsn1gNVoNaVIQX
uj+iM1S2+CCuOCSnkoXV4yg6IY6imuiy4Ogx2z/0fjW/BRW+8ybaQqp1QLUHVTb4LsWn7tSuECHo
My6eM2EKH6vSHuwyuF8DFagshZuK1yIhkZ+GHH/lUFaPpRmQjY+5qZO/NfzMN9R0d1gvBOh9wHMi
7Xw11ix5K35mbNtmyNwb1ySJBAL6cJTFQ8UIuumdPiYggG8ktXBxTPSBLk4SHnkhwFJ6AObmHsHf
eAX3AODNNpY9i2aU1nCN5TVC6YSE0tOnFx+LrRFLvPip03I+sJT1abGckBFWkQT7aJW5ujfMlZLa
TyQ5Sqz3zzcofeCIWbQ6zvhUki2RPIJM9YIlEoZj/A6mA8VYM+Olby9Iho5TTqeGDwadyxPPrPEk
KBeiNbHr9/SNiG/JBbmisr46Oke/HiC54qAm5p7DcgEav+ZFjuoAks1J278XA8lgw0tJvR5nDveC
IGnhTChbUwzRVQ8wiMcDmQQBbPmJKCK96k8FDKV6KhPELnY9J9+wzoZdhj5yAWgYT6mw/XaqPBvP
IGwX0E3FrZi7m4qz7lV86r32GfHA1d3T5sR5j+aAj5SAJc0HAtTAODlCVFwMPwwHyJpq2gBpa2Zv
pS+yVGPnXVq+U+tFtPx4D4mfUWhTT2JvB6/q5FQiC0lgCU+PQbW9z/Sg252WEw7l5GEAaemsN8QL
BJfZrcl7jg8H+YnqVi1TtD7oXPaKYw813yOTvZ7sITpCqNP8amZE9xABbY3Iozfh5WC83N/HbFD1
wK/Yb95kcWRfkW42iX87EN5HxPX8bET1a3LxyEBswBpL8rByZ1SR7hAoSUgJCU5C+f2a7DVXDZu5
Sdhka0IW6ZG1KKcALFiLWNdl4iohA7SRyeGfrsblqjI5zmF8iyjqdGLBPRQTtzru+G2vhxCuiqcT
9QvCGQ5wNv+YD/lrt2+v9lxE1pecMFI9Ql0aNk/qkgz8hkitRaLLVnPbmWrFCGeeGPE/TidUg8Zi
soUt6hYO05S3XQuNk5X1iL4F2SArumDu2ybSuHVwmSLgEKKMapuzg+Y12LqxVDv3od4mpMal2/ij
1nnvcb0xQb4+8iMBGLlKbMcceQ4t9LB3IPV698Bw2oi+lJ/5d5+8nb/Rce6ew+R1vDnVU6nERshc
9jtvA6A+b0LNL8KxdCvn4htoyevbBcYI/iFn+xyl7sed7wEggZxswks2fE4U7+yZG/LorfRa363O
L3jNKI4EFEHkX5c1WWegOSIKFRM7Bh8+P6jTPkyfGRDW30Ev25li1y/XlSlRZ5kBljzspoT0TMJ0
z1N2pU2S5TIhyaoaO/KtY/jn5/JlwlVKrtI74qwP682FAXEr38UfA3s+SGbdO0126YFfEupv2EFY
DUOGgmN6zfgBXuPovuUFwuI7HdLD5BXFQkTPaL7YAufbw/k9pZoneVgrO8ZJfTD0wstc8wGc7AxI
nTriEzBOAaLoajsML2gZHN9SHzST005AVuvCk6BA0ztY+fj9JVRnAwEMWywXNwJO5SwQA/oDC5Cr
jeRyXRi2YCwgN3Yzr+ZdIPhgsDgKoR+5iMmF58cg9iUKVZUlMHZScneyGQsV9h7n5Imw0Ln3WW59
8BM4NN44s+eAZ5ubK4OEUzdTm4wnpQdQ6fL+0+eKhsfg3yIhAr7xL+wSXvJoA5q9ChEJKH4/YI0n
wspohVw9aPjm4hO34pn9iXWMeILDccEnAasdP0yzNVDceDUiyHDNlqTnjkdi99nhqWBNHoE0McYC
aRgNw6GUkl13DlqjpZ9H/SOKtVv9qZr176NPlhXn4KSqI/j5vgg7wylWJdPEC6Fw5afWOVI7TU8+
aPkcupZTe0f+JABq7uQb4ZUYtl7lszHC5UG2LiiC0xVIxfhqd4Vv2JJfhZzVrJcjxH7svmn/1JE+
leh4ncL70tyiIPdEG0B+J7YB3jfoByzygEYG4BsmWsBWnOPASuCwcz1Uw5YMCk+cNgQOoZOke+2M
qjy2QMauoBLnsBpjgGVMW7/ghWJoxrHK3Mj6gjVtIBJu0QfYiSwur8CCMpmrm+btHsB4BYkdoz3G
XqG6yHdGKGCPaHzQ9Mo/xUBxkyDfDwQX6EVMZVRv2We5y9ay4/UAzhorij4b0iMIzrj8zr5Oxz9a
Bf20pRYLmhCZcH2VAX1cFnEEqOKULBqsmt1qybmJ6nZvbzh6p6anSkwnW80M6NXRVxMw7HF8oPap
isjZCPZhg2tqwfwCdhbsEc7H+9udtCghSQQaddIdyT0vny1uFyn9sSvbZyHPrts/Ws9KBO7OiYuO
4qgPK1I+e8JnHRkRq+9JZygvgHmDjNXixDDaGQXZ1j0u+qeS9bymKKDxQT3p02mg/yM5xfb8IbzW
i4lplYtm+wYCovSOsOvJCo5u9knlQ+NuTRsqPboN50DCN+6vTLdbGqwLFu4h2YD5cE/NbNj34dG0
gTUS8w/UkDrvp4WCe8zh9nGbvRuo3RP8w/MqxUP47sozLXOacl4OYbero/tMnGn74906aXwqzt6t
tGfBvcnO5J0468vTcncNaqc59Lbh1D6Niwvntv6UL3pOPbBQ0yNjeWWBoytPLD8STl+6A83XImxD
/UkFJr/CyG/28pjmbIFHSVvoXBrrIqR+IAEY/3M7plrzjsRuXXk5CxmdJi+ZJmcHAYRsfcRAdJPM
x7AxmWaHmvoQeDaL4nAzou5jStu57Tu0Bjp818fUe1ujkyKT1yjRW7IW6H7q9pgog1XNcAeg/pUX
bzUViukdAWHQG1jHxJpiBhcYc2GQ3vVkeVlLtA18fHtISNQAlBAHN3ZiHWEoQNMhqB6ozy20X3wq
pyCJjvMr5czt7A7Yo3+Od0W/h0GPKVDXxbvtQXrZN+UmPtCF+1PasFxZtlfObigpCrVG/IK4M/te
XBIoxcf+0VgVj/i7ohliTd6Pi3zfENHvK+Gli5j5JPrRFHEwQJkliGB51ZO8vERU4KShw27ydnog
qQohavOWVrzktYmPe1C+tKvrR7M6L9HsC25UXfFufHf1GqNTksUWRSxQigcuSZm8xX+GjKV+HVf2
dgSzqfNnajj4V6f9PySd127zyBKEn0gAM6lbZlI5WZJvCMvWzyiKUaL49OfjHmCx2HWQGWZ6uqur
qslqZCLJaxs7KQIAs1vo1v0mfCXWBZQAuICGTKgTDkA+AvY7u9WPnV+dAPdcj6Soz1X091+itSPD
4hqmjYvplcMKGM3qvNK+P1YDzAxMr4TZluM1VKakJXh71Ybh6BMWRxfVik7jb/InfaVMhn3ZzebB
4mCmG2m/EgSRR1MgBGqgWWV+oJZOBxV5NomwBHA8GfmDEw/u9MdfdG5qG4/s7czhCv4mrsF0ofmp
82lHOTqHPivdHiB9xX7B84+WG4ohYmFkK1cO8f4fTQHyDx77OiLDgFW0xPUx+K4tt/rNAnzLQg5t
D3uqKefGDc4GJvylZJfMz0gTPsLh68MlVaAOlj4hCmaxmtD2zWQVt2h9eUtjgAwMvhsINA6juG8B
6ewL2bzoJJxzNtm05F+c6K9AXxj3i8FxCGkinNJabMcgSSsnkfb43AG5Z0vwRXll8Kdv6oXxJled
VZeeYofSPJCsLOHNFVtjx77jwjJaZLWZbFbpV8Wpx5nde/WeUYILOiY1GBNuZgwsJHgb5LcCV9pR
BkzfoF70H/5nAlscw5v2mngmp8FvPWQoedE54L/JVqADY032eIyPtFV69fZCu1WrvyToHZL4wBA3
tWYrd2UOJHxjqbQs0Smyv7/YccY3k77BlNyH056A+r3nPfdfm/5EaNmPyP+52vbU8gOi3a+6rTYw
4NJKahsPG4qFE14wEiwExsirNvG3aL1Pbtffb9z4/PLQ/TWHeAxb4Awy7FW1QQbOPhK+SvelBvKt
sIcZlbcWQFaQ3eYgk6OQRTNDGED/n+owLCBdTaMiHyt4cLdmMYoT0suwR4rBU8I4ZQQ8ZKhQRojY
E8hqYvE9X4O7Q5EE45UZh3gtRaug+qgYLmE+4lBNXMzBoU/Iulm/AlU3XySQpG8p+ux6lXvCFU9P
cv5NvqxT+A9WHHw2sTfNpNbN58uBFfqehuDZXFiu2MPTVpkOyn4+s0GMfiVsmQx2TXcCZ3sUdLWX
n6YxCqiPTkI23Y0iugZmu0+2AJt38JpzUkITNJtbcWt6dw75GQYekM6EVWMcxVjOJaMyT2TH8o3l
pW2r8+f6wFovJvVXtrN1sXmvqOFPI7OMOsHErEna8ogUhnLRPg2MoFoogbYFQaLC521Mz2aO7iZf
iMyoEuzsw0TJ3GoOgxrot5hh96ns4ixlQrnJ5073OE4S51BKDhgFdQBB7JlioxWU30O/6PEuIh94
3rIIFJyMq1wVIgVygqmDAnMuwxGLRyN8rmO0w9YFD26e43dprHTt51n+ivpG745Sfv9ES8a+gYLT
kP6sZFt4bPGffdc8Ens8Js2mY7ic4EaUrow2JFPmy3Nf+1F+okeoMuG0c5UH/VPMKqdNrqpfMoNb
EKBXi3GpittU9piuSoxu9L+uOLUoNAl3kle/bgYeDBRXww8YNOyO8uUNKoQ6m/+OqvVDXzQSTrGk
k/TrMpoA1ueHPjtzpfq1dCcpm7JEEjknsrWv+UH+hbhBPRwnWFE2mIDZsBWr1p8VFoytNgsEqn2+
Dg1mPSaeTJpEtlFt5d6bc3qpUJYxYfvXPElOWszLsDfzyj9ttNwudeA/ZUh2lZB6Cw5ORQ+J6rhy
un9M5fEMnpoj/2JHVx2FL/FhcVtiH8qGP3ZO8bLaehuDJySOIgQik8VVp4xMcmMa6WqzkngYEGEe
dtesSNZfy3m6T/G34ZsJbNQ7V6q+zJGnw+RMUmNlWWhO25pKspsqLWNBi4u/+SDplbxPzJTLRQr+
19Hndp9wE8vUebyWhWzPH1YP5PL2mu0grjH9mls6FLOYIWVTP4Ymf0/Fe2MZaokvvf38e/5y8Ynu
bVw6mtTVSGoFRk+7s4lK7j6ir5SZG5WT58y0OoykSjlvaRvnXk3y6tSJP97uNAXafMsGkLG9WpSV
XWHUq9p15VITpN/yrcynhszsOSUwwL2Mhz0pmF6/rzVu3zDXetzEGFdo8e+mdthBmRqoN7zSoFJ1
tArG0IDEhXZpBn03TEfv87QwEfu8Haqn8kC/FOJdPFjDmUvpFJ9q9Sm57XtVNF6XuowyGHiq7/UL
86DDa5vJjtLbWuUW3eHNIdJZT7JMeTFonhgvdT3sIabdKb/EylZI2akSwUz4kWI75UhvTC6cuPBg
cUkE7d8XG7faa0koEd3nDigzVGM81vjmO8et2SGOTx/DXyo2VUlXweYfOCNMAO6/GV+qUcwVX2TF
b20taGujcjt6To/fVxU8dxW1pgJAOvIlIEvBVgaLYigtMMyZuiREg7hiZvDOeFpZfo1Vs+kPwn3I
6JmFZeRiqxTjE5HbnbQfKGIwstLXWW0bKBlJcCRrzgkXE4U+BZZobpxhJQeFzEoub9lFLMIHaji3
ZxBAMMZ0DO5i/j03whdP7bEtldsr+e7xATHee6W0h8PzszLSUDO2Ys/MYycXYLZJm5ZOJkVtGb7l
VYoPtLyNqYFf40I1wGsY2Zjv5XxfN9T879LOBefdkpLF61jd5Q+/pjuLWW1rM9XReqaXvlnPBrrH
hPTscZKlbd7/vhVIxwKG3y+r1O9FAhUfYspSBjsYGkuXuB5i4AdOQQ1TX/pmX42YJLa2EONSg8J5
qUHDU48VYna+CzovbqIIV6+aZhQnzkDnvfwWE6+Kt5pIWwF+4fvG//SxyzbVNDfR730R5BjtCq5K
5fHysLIqrlm308BN2+NnfsFNcHjSE3mF3K0wZ/CnWfZ+VuzlBF7fttE3+biLUXGpmDub3dxte67G
7ZXzq11wsI4cjc/lUJ+z1pK7tUT5mC04mdTIMjpbVbxCXTWi0/fXNlv3KE2ACJ9uoXpscFV0CtiX
LHxOwciCRhKploQ/AGdm6c/39cyfQVKpvZ5+SX3WMnu2V2uPfkBVhUl+lJn3iG8YBl7oreXaE2so
b45eOdN5SIvwbTUMB8nsZqSn7Y4UX6L1AFniCC8I3zOzaq12/hVlay1bR+nvwMzlwcOGfOi3UnzP
4I8RR55MrLZ1/HKVdV6d+skq0ZVggYlufuf78Lsj2cxffgv8h5VYiXzJTw5zZcN4kfTtf947CFhC
7GuQKQo06CGWl3K7GJWN+malZV739Duex8dTlPXDcGh585uAuXxRee8k5j8/Lk+NnGv8JaI8KBUN
h0xGpSGCY/+41+mckRHOr7JCK43F/fH0AktyijJ6SUogkoar63fuENv6JIyHJ5DOlN2BRwKVN0zF
mWIW/4cnu5ZPvB51CYZs5LbocwcjfiB1voA6CrCvwif+Vkm0DvOzfss2LPbYlLD8mfrqVprBnsRQ
2k0241k/F66Q0bIQUq+dRuE4cRzO1VD+2DUpDVyZivXo1uhY0dRs+RwGUISqDy65lRxat760lfe8
jvQ0B1GRzfk+v88oLAuaAKMfbbU/LZjtAVeEw30q0mY/JFBXENTGGvgb8KCgXJHv0N97hi/Fi2be
cwjVZ/hgKT7dNg4LTIEYbA4j+cpCJgudyV6uOzXQBNjRCgeCT+Z0opMVq/FpCyByoiMAhNOMTeXD
M1t35ZRXCoPXArqUfkc8159hD6fi5Yyyr/OGK1qy/fMnq8L2uUz4AXZNG/1j4GjKWh8zYuSOpOnz
ttr3jp3AEmCdVi+gWp7L/ztVBiI4GtZLwixnMHM7KQOobZxuQy6MYAO2HTXtcWI1/yqmcGFL2UpF
4cnCgIO8ZAaIMy5mjhBkDFTGpye6tneMV2aItTxuiAsm3Z4M+MGgTyJUBTYBiT8dKrZyz+LZ8kFj
mH/PzkDCh9iH1/Wi3CTdV31orzAK+W2WLpdMfX0TJPd9f99Fsn56jKT/NPQQRKChOMYLaEM/gLIw
vOKfxw/5FRztcnMvzBkWIYmzHnZU7keqjYl4/Qon0iCTytwX+95kwOpP6zIuYTd3nr+Gnbmi3yxe
Vn7Nj+nyPiyULXhRCKphipjxfn7jJWbicE4ZrnWGis5UjBQ6JWt9hzPnsJ4F7wBMMsFN+RkM0N4C
ANVNumk3wrJJrXJPOCXRTawaSt2/F40xkYz0/Fo0/uilweAM6xTN8hhS1dMw+7jI/iuWZm2LlTXD
/XdwOniw5TpiKfMzWN5+fx6bmb6WZEf8rPphHWmB8lzVucuPSwETXgeonltimLIV/ppmsVe0ZSn7
g+hEk/vFe1tklnCNjuldFp35nuG0tKS0Kw//pQSPbwgxSLbp5RHghvOH+UYLjIvc9PtN+tot433s
y756IyH7U7E9dscz9b0vbBvaijVz36hKwydLZEapeifO7FtXQ5dtXNqgDrzK7SeXbWrrxgRMFJdd
BLccrBluDr/xuDcLMCmLCtynJPyO/tgUPJWUQi7elYd4R+hUAtQIZKZm6nd/b0hnscdy9tQbvEKf
6qviF0j+aUYCtURgnPM9LcqpWAyH23jmbmE1WFHY7+ow3T1Oul+fHtgycTlQf5C3MXxQg2RjS9va
HkPhEJ+UgOrppzqTPrv8aMgYA/6MGMbbt1tQYnKfs30a0iRk8TJgGFZjQzfqF//Dr2z9G590x7Bb
e75TNhNBP6KjZ+l7fWoP8Euk8AGFacZvjYt2pd3fsGw5aKCyxVZElRi5na9SuAFZ/dfAi+9sWJ8z
iu1S3TI6j1HISYZzAL7bWIeDOSCqcMT99Gbt1KNG1Jjauxz24jdO4d2/+Jha0jb+1uCNUQnrTsOo
ZCdfKRCpuhBT6vVs6jUfjKC85d58X95QD0wPM//Ow5mDcbWwjZdvt/rRIRxfRwefMMb+LEqm0sXO
a0NdJZ3KQ3TtsBpgYMoW6JtDjVYxnwNqiDvmXwbMM7PYBScQP7v035eY+n44dwshkNezdbQdaFpN
jS3loP2+3Qh/WpOQpx1lejCrlFAvUbGBOilg3XSc/DQovvLluE/c3iN5A68DVqJbLQV50NpIKHKi
Xg6FPFs/KZ48MqA6AAtdoUBaw5awbzMwzBloJ7MMSVTBMckl5+fEBvRx9IW60OGXcYer/jqRHKfb
FvjkHmHipV62tgJYP/D+8c5LLeUHaMOVl5IjmvWpXkEgq/D6sFSaNQ8ncx8skcHXnd/enqFIWqo7
DpvoWCzYpKwGRC3dbZZZ4rmkjfZJQh5nEJ+SCaBr7w9W0EkkmLKm/fmaKuHlzy2S4I10ae32yn8d
dIszjXPVr5ymYLlOL5c1YOn/9PDl8Fhcpop7HbU/K8+aT+/Qauio8iPDTl8z6okhV6STB+NgbGYn
Hhu9xp/35Slbn0tNKYo7CsifbKGKo3P32XQOelfmYm9ouq77Y37RfMklAC4fARnVFXjMXD/dWDSv
ucV0vWk1OCqkBodkm4ZnDzknhj06DbEfHIGPNlwAmEC3kk0DBsrQl7VxiS5UdKF+oi1/gaFdmNk+
3z6CBiofViXNvVuh5BKd+O+xjFwj+OUIfS577HMEs/TofhyMtbQ/kQYf9A9zIwFUJhoyA7DZNcxM
Ashxkcy6ZPEGlkCVl9CESMzc/fin63YUYYTVtuC2WxE8DTXBmnIfQptuv/2pd4bc6igeCu9h05Qw
h7Bdtu5nmwaq9/Mv8SI+i2c6C1FK7FX7QGcMmmLHC3pzp087D0RvycByD+UgOgvmE/JM4Y/CYwLp
d1RON0jCwWM7/COYQPTJ2FzxrrudBRt4aF/R9ZIDhr1Z83/a5U3Y1C3Vy/ZUZAC0zGSy/jEcz3m4
uvd2Qatc0aldVAQcxj9M1SxmTr8k2T7IOFrAmcSRvg1O8H8XwrmnTUerG/CCVnbpSYsOHkuyzn4k
NGGbZN98SbbiCzceBxbbfwlD8v5R8SD/FDm/mP17EERTFaCPWYUcCN2UtNMimfgLF5gGy4Q2xdwF
rQbVVmBuGgFMvW9AYZ84uWcMj8omFOGo+4Q2xoyR3f2RcClvAiTbbjk7sV6RYbSXx0W4inuEnABg
y+xMJQAFBgQ7I9roJ91L1u12xFBMMcsFMMjEgdzC/a4tw8+Zk1l8if84Aaxm0dyMY76C2+sqS8mX
WuvE2QDHAkK5FZN6UdiZTWiYHkIjoGdx3y04LyYRyyHbCbx+yn0UWUjBUZ8IwHYrBOHm696dtrSU
z6Ru0FiYhdVYswDupWILy3oTuzt1wq9Vc9d42qL8hmEG1l0uZUy7hMXjEK0RBSROwk8dSZR301pL
r5mT7ea2/AfFiM+Ev6ND+6BWxlas8NHqePmmXxSrx2Y4SX762wct63P9/EOStGzQriRmtRpWErKe
xqOmPZRsKjnMGU8huNIFXZAt+ArSABUChEEqVlpcm5ed3osfQmkeYE4Z21ggw4EHi7W/ADo9Mm6E
ed+DZ3AcGxvBhn0HQSu2h7cpvlEITOQoVyCdPc+2xQ510o6GLciOpyxevBjRe5AgjSv1TmL3g9JG
Dp/B8zj3xMlVZjhF52w3e1tQpBzRaiVztpMZn7HUPX0F+GoWIc5NbnISeAZ94gAR+nI422Evuai8
96I7kae5hKMNsgo60A/SBWAJ7gWd5lK2mm8ttz5HVGWEoC78uAyCqo8Yy/dwFOivWLLHb+zpU/kv
VHn8Rfu5ERazoD8kKBv4hywHPhST2fcUMCyMWYj0y33Ywz3HI3eRfRcO+SRMidHrl9qC1TSssu8T
3HH7Ss/bzXaxSz6/TvcRbSFQQPP1XXlze0TWdI32ul2tflq4Wrn3+9MQNIaVsIDIS/PVgNbXf8nu
IrWzXSe59YHO9Ra1c7pBRvU4z/xiJd1kZ8qHXxZPzjac6sJGuFNSr1mly3Rbls7wT+GYJKlOLwkq
qYzud4/Kp1zO6MfPWQJ7OMuojkhTyV48+ZrfZDh4RAbyN1yzjH1H3/5e3HlPGjjdEveTqZts00h8
+8r5aYO3OJx9Pl7128yb0dpvvgUW1hxZBJSO3Cp32Xe5ku/S8r3M1jpvj+LsJLPIJr4CXAQ/ceLL
aw3UZsvM3PtBicYwH5WGnmo9jgy89apQsDuU6LA+lnQGvMGqfsSw++qcKZBTp7n6cqIftGd06QgL
gtnfLIg5F+5kOW4F92c98w4wQk/Kmu8rLVI2ZZ/fWLgKDKUz51n5Qjet0nSC3h8y2g6kh6N0n/9p
F0S+2Y92iJesK7PzJLv7ab7mYbNXNQ4b+03ubkrY3MDK5Voq5GMzGpcrwU85klBforg7vODR0wZm
qjIoCjqswXoyA23uvkjI78JZQ81519gCTEUGRnxTEWywsBFYA3SBdWxGH50ldJb4Vbd2ZDIQ+GsW
ClVQo1lBrA5h82Mq8FsQVgDHRrS5ZRz78MJDZbdt1nnJrbTb18sudAsbwdH6YIW5FBB4bJLFC4zp
mM3tap98Tgn98r1KyP5S6GuOJuRwKYWPY7edH829SHUUMvV4wdOpQMIRYUAXhKU5WkLizLHiw9CE
WEReaFi1sjTmtw/HzVFrd+JPw22kdok3L+UBg/c4YQ0/MqPYIwXtSaHBYWlb0xBq6UY409nMMCoE
Yg+XL+LG0U1homP6DcMk/lSIIamZtvYbfhzuHpxUDO1gl47TWBPWfs+lJ3YJGSW1BN7nBwzjBDqi
MMm4wuDKTvblmtn2vw+eqKPx1aN2AaJdxn/kRTUFxx+/n+0N2erJSSlAYeXvBbdc8+VeXib9TUTA
ikQu2uT5qWndx+cQfVxF/sKEHptLuxR8NfexuE5GK9mrHhJNqIvVX9LvDdqF0YFcZSATV7JTH23S
z1kqkPPYDIqgthpYr2lkzWGbVeui2la1xbfno59LNsZDmjxp7XENJ43L+I+Xmab7vNmVVA8PO4Jk
1oCkhpzteu5L9RE9K2rUaBMNhxnUBwTQz40kW4O2oLSVUFVR3fIfKJYU1LehitahcPkj49ejIrcQ
/8UTf3AJXyHepsmJXv5xpM87RyFWLj8imBwjL0wDDsNjNy6as7wvFp/XQWYiRrltZ+6nxeH7YHy2
skL5hQXC7HumW8/GlwVv/rIfHT0EAG0reXjzx8J47kpKccVhsgffrS+t4oioUaAdlYu+ZTaZUyDz
rLbCcGDu0hNoRPQ+hdvMHF6XDLG4DVgX85mj095OV+PosKIaJgjO6QKZUkIng34dMwjNiqX73MxU
8Jyl+twO3MRn/ZxvotjpEGNdYtLI3mSah9qaEuNm3KkUnJ3ip5lmTgU7+jtO7PdvQiq6euBKYT4x
o/7OOW0CltAJ1Ap4BSBDyLhqWswjDBKq3MaPfI4L5+cZAP7GwS/bDSRHXoNfep0TB9CGgsxuvycF
+IP58AbiKJqdy+lP7hTZEn7z5eweB6SXezmsl+A6cOh6V96XPtDj6bMpzs2ZFMJXCqu9cL3GMvoD
Ln3egfgSe6uZMw8HIJP5U1Sy8arDstkH/SJgKG4ezL/zAusb5xFwJseccBFefmDDu4JNqPyWX6IH
SLPKDvfK0TZYtyHA48z83GaEycd0U0xMeONjUW+bnxEiMlnGkIciWf4P+2t0gGDabXSJO4cXMZ0L
xvkTQOUHxD9UsAMPzXf8W2/y2aQUZjoS41CqcprVKF7RvZTeqJgc02+aOCVKAXIPn3cN44fUXyPT
MfySlJZ0hUt62H3ABtzRsclMdVVRKDBi3fu9xla3KkO00CSatI0jd6AUoiUKRZ4+HS61iTN4T87x
zkP75HJHH5fR0R9kmyDB9MI783ngoqxhk1mHbNGChYBrOSAmsI1nYBbTx30Wxnq4RlaY+MWafd0v
6cM6xYoCiQRcO7ycPoArzsdM2ixQIy8z4WvFPygK7OkonewXWid+2syabNxsmc3hB7bk9Ll9bVgv
kkvesZMETjzpVoay8/xTCWyz1SvUWYMAVpT+4/r924GaUFuo0DU+XslDdgVOUIZWYZvaIRZljOf9
4VK/mO/l+DOn1fqPp3HA9gQtaXsuTw+3hUA1GWoy8w0v+cRBbCgs201uz6HnD64WTuS9BK2cmNnU
KqQem/ggX9GbaQ5elUf4Oas+NpFa1JDZyNziAw54xc64vQ/tlqOBuF8vB6QXHCvW+8UMG4tx2KIt
h+VataJzZH7AbJ6BTlrzDxoAq+1rxAtlhbpQic0aYJzmF26v5W+M9Dqjk8aMOjzvs7Bcob6dBUlY
eY1VA/SRUA33eNN2Zn/muM6+hzul4gzDgv2UvdIOuEpB/duCp/IaTW1v7Fu/QCvSoI7I9y/UspU9
6T6LkNPsggECr49UaKmsjNXMJ8PZFqui3LNEtYghrhm1e+409zkl4VR6U1vnf4Vhc4Sm3FSyHkNw
nOxfHPAIvqTLPDT8Psj86CzZ13EHkIaghTLPqoBTIdje1O17UXyTNPDyGWgUcunzf8Zl5rEZvykE
HPnreSx/sjVd0ZUI8/c0OJwcYbfrg2L9CCJfO5JYsbozh8Sd8la86m8zUUwVQsKmDPUvDRbhT/XV
/HtR51B6ABmGClfVgx/s4gCcdkMus6FyJ3enkBkmrOKT2MovxbNb+nAxAIeouCqk+eRqyCnVK+0J
4ZZhSz+Z0ycOymAS2uyb/RSRwOa2ci6+h1V+ic6iamdoW2vKBVxt9h8StphU9cAnfkcUuGgV2iBZ
lI2VYkTiVQ/7+TL7ZXxZCtvnb4RMALJgY2dfc2wI0EVfVIg4l+YfbYhQBLYiKOsWeT5JbDBb8UPX
xgK3gKFLve3XfKTuIVxjhJVNInCQASkUl1bAghBhzG1pjjaj9CpPH2AC9zfWck2b7DSl/p92MX9b
///Kc6Pd0Cx/t5vxuwkpDrbJvl5ysoAaAFdoBNSWmqU/SDOwDz2cwmmdW3yWdC7Jf9PjBC9UXn+D
chEW/jysCWntc5pkrwEYleeBNsxBxfJ27gFPhKAotZnbJNYnUs83dxT/k2AkQ27F6YW6EwHVbKmt
ufYVNKjJHeGN0oGdkFn17e0/D2hB3WLPa+ZpWtV3bOmhALgKCATz5r/UmxysPrZbbfGcChN4MdfC
i/FIyFbZqjkRxHU0orQLD+OJ2HhU/7VLSnGAtuKnDeb/HsH7An/fedqD09tvYH7zKnGp8SHZjSdW
L+2IhXwHyCEjLGl7ANFEl5rRZ+v4Hh21Y+WM4eCowmZwpihegLnQsT63t9lykZCIN7vUzTxtL4mO
Shq+EXyQUvjzpXkqre5tSfs8syhlhqsY+U8Bau3zjMFC9Ws4WGY8b+Lfc4Ek/+37hI94oxKVLR3w
wjD72+dMO+JBZkCdsX7txxN4gSP4KNc4jFYvztHnsfgZQ469Dxp3ggfH0uMw27LNZrR9z4g5vedR
D2teBWFJZ4KcP7BBLilKcw64XXfqz9Boj/0isv7BK9k/mYTXWmwiYkg02p/FmyXFKYTbW+7WG2q/
EwU4TC3rdeKy5FPMJLMvrjFi7Wxo2L4DXbH7xedMAVJxVrO4ADVO0rmja8fkOq/clZ8dHncaLjFJ
+IISMKNYMR94SW9qILO598ZF3jhEpuGSbFjU/3MoB+v5X3xguRFOabvHMOHv+l09Dc1WOKZongHI
fy09tZo1ElTBHQGToGvuCNYWHXEwPqZkeqJ1Sm05aM9yQA/tSw+p2laMHJ6sczbYBJn8wnIObETf
y8p+Bme2g6K2mWhRufeieqTyx6QP7MEXiZOaKe56tyLK1igiJ3Xs7NqstEWyeB6Tte7FVoaCrV5w
Asnb15WFwN+GULVHEMZzuX1gNaGbH39kpwj/f29FKJ9yHnu0jzHSO4E3EAxZ5cVJD+IbxxkHJMuD
FIh/gSOw9E75eRaAjBCLs3vujhyWRwOO8GhOmXlIcrLg6xgOpGuEefmaHbpWt4AZB30NHh+BcfV2
BGTKNFC3oU2/EnezVbR5gV268klx+yXhzvhVPXlHoUt5I3GgNijTOCgXNKY8MfxcACGBP/qgFvBx
p64FJb0Anjvp9b08S4GH1CsiVrxRtHGL0kI5D+ti3/yUI9M4repfQbdnN9mlRHjlirv35UHcCclT
SRSMXwVEZI6mobw8uZnKG7wPTReRoGVQvP8hkVwO7iQl17eJAysdSxiDNQ/CNICMGRanKVmJ7gEN
2amtLAprPKDNsCtGoJeWgaZQDAyiFRTtXe5OJzB+X1CA+HH+FONJP9aFfbiQFhr432w6Jd35jlp+
jbcOhjAocd32nE7KQv4KoCFrokTz2C6gwixEimnhEh8/ZMmucixv9Quc/b2laUd0pgKarZ4AsR9b
PZFSmi9YcUDO/53CmEPa2h55fONxPCx/QCIgIWMzBzSj3YCIHtDi9oUf4+UQONplDN+kEdKi3RhU
kcYmDaBAWMO93XCiHB/HPOCPvjhInezfhGtS0XOZNSjFntzXGwH+YnLB5pJRk6xy4GjCdbZC1iqB
IR04PDlWcfR0tRvZ1mJmK/s2NMhBclBGfGvYA88qNIrVB5zinlV7oIhMt/S7weYa7FqZimyWEFUq
ZSi4ft7DSnChRtZUpSCaTuWnJzBbmhs0e+cg/VTQTnT+Ub3nBUQAMLUDRxudZgdAR6pa0O82h19m
b44bFCpvkmgUBWJQ497jz7cQp4C6kU1Kk541Ws8D0sTMKz0AkfRAwL1Ck/oVvAmfLy+Jl5yAv8ic
FMht2yfIpk3lnzkz+w/mrz6F1Qy6FlmOAYcB3qLz2qUXXA9GgG0kWWgilV+CcU7SpYdnsJk1XRVS
X+n8Nj+eauM668gO5x5IOTQVH+F0buo2TmaTTzn5cjVRyOwG8oRPntiQxKgeAbhclbzmd0vCwEx6
EWBkxNbZKuJNLtsqRLvUzlOnaLbh/Oupe0Pqx3PTaO2HunynDsr8HhTlopB4P2lUz72pTYBEzDol
+xgEqmBSK6IXmHsvL66voCIMXBdw5UktZtA8AvVjVV8dXS9E9VvRsEGvlNjrilBI7BzM8wU/YQFs
IL5tMJJkHRN2LtpGOtBrdD94lcO/3WoHAHdXM4lw2KQuOXiuDxelNK1FQDzzVHifxcMlGSzXwuVj
51fjAsQwgXCTxXv1Q1BRpyaBBlI14fq51XUmvV7kCfR9RkcjC6w5ckk3O1LQ/4xT1iOuK4eR/Ypd
4o8IQCI6nRe7yVK3Z7ZIeGu+HhwOzbmBdUfFrK+IhtSsjw1xhNK0+KqYccrGhRZBOi/40Z7OBmmo
cWHQCec560nFCJ7ogwXIJEzmNig57NeKhog/P5IjWO8ljSXed0942MwPwk5zhk18Zk2SB8GEOHAh
i2k1oyRAijepVth32vqDRx5+4ixLsE9KiEyzSjJX2nFng4xYtrsWByeaD4RgbgwCo52dOP2FG7Bg
f0NSj09o5ZOcjh8TfKmbgEoYPMD1vMEnzZ3WFbbachL8YqkQlBxpxM4BCLJcyzQAJfLQz8x62LQT
Fh/J5nVHv9PmRZ34cV8fNoQFZPL+dRJ8O603EtVpvV95Q4Bfw7/yK/mitOEl/9ZBem1ClYpwE1Nu
Td02DbNwbG4wIkqcF4cqTGOKU5RUuAci1+1+L/3kECISR4uVBtnxoFKe7dONdrbaAyMyQQfTv3J0
oo0yJ6b1buwh50TogByCBqBhEoVOvDR3tkrR6Vo/SdidxlN+eVz7JU1CuKbu8E9yhaXiUsD8gKJp
m3GHYoXWonSWMBcDfOXVq/CVkBzQqKIr+2XwBAFJOudnav7Nrw2ZRYeRnFlfiGE9gEDuyrSuNw93
qsdnXu5SJhG8eupB2nc4h8iBCaLv9v1EEaAe/zKQ6/d2SOm445HbujfiJ/EkaPxJG2hckJjnTEq1
a+I/9X7uvhc0E6FEcYK9iNzM+lu8TgqkdFL9dtkA15OmUXtzPO+A1Gq+9Eb0LeC5SG+OigB1/40G
xOrj+6lNqpb+Ros2AK4ikRxoQNRTuyTFoW3JudVzdNkzT1gaRDlub8vLD9VVvVQO2Vd/YbvY5K/C
ufymQPzXL8uviQ0Dvn7Ug1nAGnHnIeDm1MrofGhQtJxnDrxZUCWcYukuw1+kkJ9iUuf+PcH4lX35
m/0nLZuOG5WYTxPiwOp62+2xsp5n1p7N7sK7B19Jq1yR0pOPZ2HFZkZ4CkT9+B9L59Wkurqc4b9y
6txTJgkkl48vlBNCQoh0Q5FBRIGEgF/vp2e7XLZ3rbVmhpG+0P2mNt+Tbh/uuRyUxi2C39F4tSIE
6TJBu4dsRBk0Bh/Lyg502IUrgRQq1R2aVvNnCb8HsW1zk4NJ3CyaoUiIARV044JrULjNDkvszmEm
9cUzykeApe0nz4kfl3HGm5cVM1ECdXxzX5y63VmLF+H1giX4Gq0u9RBsM0ZFBn47S6yWZ9KgWBBQ
euKUYYutHuFporkQKTiaz0N6+m4Os0BWUAC3V1JBNZKzdwq7486LfOYmtUfKo0dZs6vM5pvrnZ7T
wpSKGdLvbxXabt6d8DHYSUcatVAG9Or/jBULityhg9nJao/cCr3HSKnGCDHFA4a5B1NTDmpwDcpX
Gvh+/MBYXIF7huBH4Q/wn3tYpZJ4OFQaQQe30P8fX9i6VGc5YDIKUUfozYaYMh1ywKZKDAum6r8B
sCxfBrQTk1dntbLnCPj0DBme69KSZCpz16TaLCf0sDaFrX82c7dciaym9ElJJSUBIi+jHqEeRwIC
0VyM81HLJ2XKfE9Lt589p5r12kD6xg+MH9/4Z0iMDQeOexwAEx2++tG5Db7rNmqC3+QS8eORVPPC
WPL6EXsDpl3FvEvjBYgBIQhYRRxJHeRw7UurYRNRJHl7sJ2L7vS0+dFsFuZ3y0vQj4vm3QToI+E0
z25ZvW7cbR5QPX2C0h11hYCLmsN6mPsgEBzmrzEXKgf1Dbj5CcODMq1ENxi3nDP7sTIagMMo79IT
IhZUed9YsdCUPdDddUaacQjzfS9kcDV2eB+2iQv8tjqOuBwDPveYe3VWsbTk8O9tkF14sChg/VRi
TFwGbv8Zc/aYlrzhnwAFXLrQoAnqU4//QBrY1Y5x4hR7WUfKdop2JELIVXWhyHmllO9w4V6FRH+w
dFmIesG9RA1r/qA3Oz5MV3/w//hnny9Bg/IyC48pz/RLtOCgSjK6miwreDBfUErCQPRpy5HDnGPB
JnLFIQaFgEpylnHCDlXeABwpDaUQMNB2pWGBu4S036APY4zqrJ99Qc5MxQ07UfE+T3C2ERhIZ3DW
J7nBH5N1p2+pXZN9SukXEImfD8C92D0+V9Wcsju3fP9rRlIaJkmlT+ik9GAP/QgHy/HtgVc1AaDg
ncFjBXXv+5pzgcshmX5VcWa39iQz61WaPUC4cj/X2XlachxVUJavEMGwPmcbZkd977qTiYp5+6y7
lwwRK/9T4D07QFciEeCk9fcAuda+oI05UMSwiduoYpCicoGyv3E/ox35uugNGQd6iaJIys1a52O7
+xPN5dFPtlvK3mHhnkSxwfei0jQyhNGcGFd7OeXeEoWiyf/306g2LX9PDJeVkMXCxUhDb+QB5g3j
Na681SV66DyYFDhq29SzmjRM0Pe7R9Xo9IaXSYdG6WQoUc+c6qF/1In6+ur8om0qgKc+v62Qhs2R
99Nrc4lS6cWb3Qdb3J27/GrspDiEzQs//tuvbesbRuFpzEeKVPeCVuAMagWGCe8PvkNx2dVfNq2h
g/YOwpGd8gjk68nedEUqYNDfN1Ea9fTIavhRxIsxoiq+WJ8MjMmsxwcjoz7N9VVEC+bxexUsiawZ
tk3y+VnmYGEUEoV5I6crwuKgbyozVPUovSAYBdgF+UooCUHADAWvPO9E0ouoAM70sJKWuFL54RXL
vrJ/TkyLMF8iPuiGyiSDKQlXK9TADk/n7xO8TJ7mSladH6moeyJ/nzx4CVw3Pv8pFs2mpemzIMFl
YwAQHV2ecMIUThIY9b5u0s7e/M/uZB55bdnPiu7ePOMFOvInvHFqJ33+tSFeTuFFD+dW7jZNtFYu
TTVmTXYEYTRBwL1kgaWzTbhQ4KBTi0tj6ox2uenF03nUMVYkQMh+Kkk83PLPgjSbRw6c09vdbMIw
S2tycMgwktXssnJvFM9XEB4wHvabv2LSNTeisTKYI4tITo93Z8SMMRwSY6VoqTVjE+pW9OWfqEHm
pnwa9uvF2U56g+XATA6mb02nYWRl+z3Zqrmn6Nyi6Cki30gIDyM3JDcaIZAA8VH6A+ZuWJqcy2d9
j1BGz3gBhoVogu1rRW62R6hFQAAcPiqbC1F01PfGlvTZSkB1b/nng6eg1rvjGFzLv4csgpax8m80
VxG7+GAXAc8BG4Dj+qzJOJw/9TRzJ93BbHbXh0PPvuuTbfJ10yjcsAz8K1dwRcISDkWcvbU1E4My
k0JO+mK9JkQAAz/GXxMwGe1twPRFp7QHTH8s9Bln2jbZarESJ9vSPk06AGfAFzaIExZZEmbQnfVN
kGBP4dTr6wvFZmrPO/yYTE/wEfXyfbtOHhLrBdimoPQ4DnpWA2UIh2eDlSLnA9gDywVTLVBhTA6k
eUjZGiIHYkHJyj9wFV6M7VWfDe1xPvyRRNJ3qUv4gQomVFKhgEMrY9bXe/7T6yAJGl3Gb/Jh+mke
PkzFPDpnZApdIr9ktiu1Ru3WMFgg+lAcTgAVZ/Qw9kNUkU+gB1vXQBNXgtAiifZDggm+grt+Bh0J
rXsQdoZMwGiYgG0HJDynVDbidUjVQVR/m1bzBqXC3WEjoOXdgTxPAILp7GgYrh66Lbb7j/VA7YYE
dYMQjyrUd116UPJL+V8HfoQkYlbyvqmDvACZRYbb0U3O3pTRmx19y1+iPqELC556BrNNX/RlmiBE
IJ+h592WRgE0eLJVLWjo5vcVrfgorOEkd9wU3JaFZCYpG1WUpBfkBNSOvkhnYmmhOgnNF76+ZQta
FhqWc7YHKXFyroCYH5eQk9wkwyN42O2dPUZvr8fIvhJxIb8ZwhpbIdvfCKfcwrZiLUO0a2h95Hi6
gWFN45gg20HPfCISQBWL0zNjak8YuWAgyFJY3Mj94s9cjok0YmgkwTB8vWKxDzn3bgbai4IHOb/o
zSHbBMsAaU0fKnO8GHxrg90dMf6GiOheJHdwtuoYIW04/1aeduzcjbHnTFHBmJbh75F/Gv2UcTZ7
PyotagsvDKX+eSHKnHMJAQzbPPqnjpBG1Q13e9izZnTursLlE/rIm/nVyBixmsPp2RgdTYqkkqjq
OeOqk8pIOEXkIk0r1oBcTk+jGzxot1pWevS/66+ecp8uBdrXzNSP5NrSFqsndzKqE4DCI/HWdAcI
JttQOXePOuvkvfkRD7T/z9GcNQWW0SOJpB+djQ0PG7r9Tck0tTLX7UbSmXFuMv3XKRq6E/FLs7CM
VbRa+dzp+y0H+4TX7SyCgLKl0tOUsWLM3AbjsgM3Qz7DTmQ50q4B6ecAx3+Ur+s+mF4ZVKQCB9Qp
bjIYaNiwmR9JhkbNMS+RDeBxQ8LEWLUIykha/hqEc+DOgHeu9PuUWjl5DMrBctqbktECrKjaq5ZB
0x0aq5Qb+BhNnTdrehc/2Io/w6c/A20PWBrkY/PgcRHq05PxZQ1S8JrT6SYmm4zTR99MGR5OBd80
M7jueppsmeutJ67hy2Urx+yGrq4v2oboN5Jbl8pWn69WGcBcJ+bQYXrTgKfv7LcvtyYqxjBnQ1G7
j+2+PiO6YcWD225hlD2KJ7kL2VnbycWbBAnoBpgnajFOS7nBvuQpNX3OVGiFAanjmK1YRKwL/zTL
ooKzvzJZbW3T2JvEcAE3MuEAi5o+IcaJjChSkeWR/r1LRMt4vykxkuRtd5NSTmr5xTgsVj5Hhbfd
1rppTeeWL3rIqx64LOCMSkCBffO3ZtAkhf9nE4KyERN/iyvhEZIKhNQTwNAiAHfUl8bs6KNmcEp0
nh2ucIRTj78TDRFQmFFyMhuGhXANZIn1+XWTGxMQ3h4kDLaUFyDnDAUo+o3Ne99Y9A44RXVoTBEJ
EESbPDpGf3hancA2JPv4QrB11ybkeACJCwBJs9xw3rTNR6rgo/tB0lC5t1nfPFGdE25uQvgQ6XqM
Oxtl+Bu2Ry32Owb4LgnTZ0hqTuB8RI2T4Fj02+HFOtid+QGoGQQ3R45aTUUy2mOWI905u5I+DxST
TpQEQaZJEN9Z7ElOpyltCZJLqORyhFqRmtB6hTmqdXbFV5/0h70vTfUWdgvo3FbiYgpfF3SsG/Au
4wWCJr4i54S4lUnuhHm1NodRE/aJX36TAyI9gWL1miMfEI9NRjoMF7zLAUEzTeIkhmwPcoeCXyB4
uEkewxNZa8fqTS8OzQUpcyMlJjc6lAUHTkm0I9WEDwY2wJJnfqLjgXFQwjj2OHmYPmJ/nQuXi6gW
FHS2DyDSAfJ/tDKEUnPEgFIBTzTYsTnxz10qlGLNnU0c6duio2fDu4AHbG34TGZRsyQYq1EnrfRt
kgUZlN5v1kXrk94uBnGdzVEfOwFOOb4lvsWD8UK6AHEUISW3kLdC4K8azom/dYC4hp0EWVcHfinn
M00punkzooBHc8NVj+uZpIwWpiz07qQM0qnAwgNvdQeUGSlzDfrEd89+EkGFMn7b/5MvfEAwP07j
4+fg4VCOeAY/RHAFN+IwadIVCMw1SlJYxfcO0js/T+5lQM4ZcPmPwAk0Jkm9hhB/dOVXoB5q2QcO
JkEdb32jycWueDUfjAZtRyXX5RgqjY6lwDo7m4P3BL0OkVQNmGRo/pCWQFjpnbQvvI6Bt277IW4V
7LQYX0a/vUh0+K4Y+pGGuBIjVQPiKzHtNTEpF49F0hr+YhZKFRw/ZDDoX8K8Gu6beR8cN0ujNX+w
zgY1ZFgzWEaXfthq6OcWmYDlGxk4FfEESWEdEhB/oJlV5jdHYkAlGvpJJCgakwF7y4AtdkvWgMYk
YtgBWuTCehAnIKm2mj45rwuC2ttkUSGnQd4k81wZqGMXVH3E0grihFi41sxyfnTU0eFk35zmtCDs
gtkLbL+0SZzF4DC87YSxeFAMstZDOHEjhYy9DuEAQMm6KeUvAh9OooybglK+idLxs8oRhdzTt3jh
jgu1D5aGgouvO6Sv9acmI9opCD64u3D4yLDKc9A72RXxEIxWemJN3SuH/e1hq1gqBtquZ0u78liw
SlDXNCHbDjEn+YLKFGTMlU95GXSnSLmCo9zG7ivlluL2OA/ABziK4a4HCFbRt3Cqc7CReIlamZ6a
Fd62L/pyW0Ok2So1PpQ4k1cQDsiECtb0hHP7tMkDIQxe3nv0AjKGSsuWwWfw1UnCgyBsu+/B1daA
BhoEiz/tAlWQgtz+Sd0MbOqifQf1gi2ChjkBG/ys7Du98Cu9KU2k1+Z16j3ipuzDFqffRLQQPXAt
mkX+0xAJRPrmmlOIIRdB0DKgW7O/M1hFfcX24AVKpNiJSpxMCYcPMoQr8mDTaKupFzi7VtVTwoRC
8jTDJ3CfdyaSDSnAAI6RMpvWsrCvyIzvZm9dDjSPbTnilEZWwhj7WTU+AApwmh6cnoZy37jttUE5
gWgGhMfPDSVbbBoLNCMiruddU8S1025JCY1v0XuMLtbJDErzEn+5IYGd4d2YUeWTHGaeECt8Fh86
/7tRDN9RMUaP0Qx9HrpfrxE9aN5jgE6bbhlx21uUPhenR1I/O3054i+RXMEN7+rpbVB2aUBfrmKe
sPyNJei+cJqq3SBdFeo/5DIZKSJSWXQXTWL2ewNtTl2iP0CtNV+hjc6jxqK5Aa4FiKs051Ob+MBQ
cDa7yHhlhXioCJEHnPHljD5E0U+oCzT8QqWP8N+80DhgLWQRg+xwR+IeospbNQbPP0CiM7gQq2Dg
E34iRgecfmLGQ6Aut+DX5eDH7tTe3PZCcMtdIVBtnZ6QEiAgWVWexgH8cy6Buu2MviTLCAidLw4p
+Cv9Jo1ax8+0OS5gjD19B3S77+1Xb6sD8tY2EUxSowLluneuQ7cKnlnXLZMufp/jBIURnggUMiam
qRZORC6SgwyIWD8cBgOyEPpm3qdWIpcIOAv7Au/vOmmTikbVRb7B8A8EXD98oRqpOihITgDO26dZ
2neA7PPwkeR9u7EvHSgx6zfpBbCGaKbkUi+h5BWPXEKfwRRxjquICT3GZ1J574VGzYfFqUOyHnHl
5IvrH0BMYHiTlIqA+4WbkHAPKjUI/4TBLWQDUxLS1LaGnMwBcitWt8MlWARa2Fx0o9p9ZlTEJRJY
Lv0B66k/byM+EvDi4b9/tPmH0sAyRWLRpMXxESBZP8GSveTO6HK8NdGeHmLCly2O1ZANCKL7oNQg
JhphhZEhpfO6KTQR6gOjJIRhzqcAAQZQTVSbrwOnaqfIlHt0cvdwqZ/wwmDS+YcfQ7Y7Lg0f1SKQ
ejHvoizibqCbZvgcShUMs6JVmZIJQH0a1U7hqJ7I4LR9uONmNnfTOmRGD5AacB0oauE9wOKa6TJs
s9oB3BjxQLNC/iCzG4C9O5YafHnDLdb/3UOBG8jvcw+1BOaQreuezQBdND3Wkl332FU8peXouCgd
geXP6cPhXi1Hff/q5ZOf0/OYeQVf0kEwBTZJJ4GEBXQMKJZX/1zlJOfgaaZCpR0AKgYcdvmhcEFn
Kn7hzM/m9m0CV1AliVGo0nlFCGau8EqsNMC0e/wKjysiKThdLqvKxv5HshaR2ItfIoQLHiDO8v6g
xmgHppd9Ee1ySU0AeXZUUfRKow4muV/U867cEFO0XZva+ywoDYhVfjsV2KL4c+iqaU1Om5KQYmRz
b1pPlYfzjG6+XFQp2UY8CiGne2ljh1VK09ubyiZZyDiDNcbYrfkleb2bcoCmZM1nR8IC1lD2EGg+
JyvcLvBON7/YXuOWry3U9DzGPGqyJFqDx6J2RZCC6wSJD43dYUggqH+PIQuurAlqG6BGxCv2xeWP
lrOOiPY5uLRBm7OD5i7pYlOucj7DQ/847w8rW7x+d9i2enql1f/o+KTQqeSMv4iZS/rBXQXLzPN+
pefZK+WWd8CQAA3vgBcNBGXPA0JChZNj29r+w349/TZa4gPUXc/9LGqansagy7SjC9c1adZiiAMo
j5uBT07fuPAaPAK8Kogaws/+TS7VhoZ+y8VoTt42AB5ijePD7nG/+xd02NaRg+JsMyHKg+XEjyPV
Fy0Z4mH6H4fqc18QZgKh++WOlKvnGYGSnrlXqLyOSTtgWCxDXIbHJwJqksERkPKPHyOoCmoEqbGZ
O+kX6apHAQcWepv+HM34uV90ofq0Z1db9Bh0Sw+/ABmXyE7STZ0zcq7jQEFPdveynAeqIDmi/0Qo
AP1gwjXbZ6AAZznucx3w3Kjo60SQDlEURA8R+lIfUEGQsQZWpa4RKbyt7DrkXbPfhS0RWKMV34On
Lc69OblEHthRQDHDtqooui/0EPc1qhbcbGFn9LCEf5fYfJdcQo5qFST7B/T8j8epBRLPggXCOKxR
vnr3yZMa8JbxmR25iEU1jmXMaur7t323DrAAFCTxBk8+qnaGgnDsi7Tzbu0f2GZxwbEuSKjH1HjD
ZnADqOp/4PabwdHKqfjJInb6OkAnHwTW4MtBjW4CFyxO0wMn6QkCtbsQL1d2HTPRjUvpM+Qp0U+9
AgI+eWJQou4HMUZhXqafRFTTuBSCpQtjIj/6SNeGxSxrUjGXDHLS7zw9RKUz+ajw0qpwjvRJ10N4
pbpBWYX/0r4tyO3gd10GxRYrUnPcVfUG58tL2geRUPIPV79EHSILfwRtaLabpVIRXu33zYoKnGUN
HxHysz9bYspgWhkmoDsyFUy/rB+EMhry0mCpOn3GDmEE6Zs9MoHJi+x5WLGvHHW1/WoDD7zMJ+ef
DCBrB2Q4cfQCYYJlXj2rDrE0ivaO67j/82pTIEAlIWaehMCeWTMO4C6E/dsYHTLJdPCI9MIn34+O
5olMTBEyktQVPWCiLlfzHHJBrBUL7ZDHse4TJOOdBgenxf75olT7cmgWJsu+TR15w8asEnqMIZaG
bKIZX1DLcY/rEerUY6gJCvlXiAMASv84lNmAjR1oF2fuNVYZh3HZg0xyvLEVGOdhdzdqhTIIf8DZ
a/CzK/vNOB6Pj02MLivLU+MlORjEphFtrBEq4VytGrEhVkcuOM0itsLrQPuNP9isPCjLCUab2dWj
+whr87nvL3ptPnE1UNa/tTYiPY3UhNZatq+MA1LJuyXMhJP4RBz9IbsbhO8bn/VtqHp/PgpiIUnw
IZSEwBbCWsYasTHYb6btOeoY6zAu9yLWw7ybfD5WcXJ6Y8IT1u/gtpZLV7YER/RxwV4GTG1FxPgt
+W78nwqFcsB/Qcm2N3e+V2v0WKN9MFZwTtL50QKTZA9vIvXPL9aANgQ8bHeRofQJGDmKLu4wyEt9
h1Av+WeoGsonRjEPqPK0MMHixiUgYywYxgReCTxACwUQiy+VYn6pb07gjs3NZcXIV3KalxhyULIl
OUQlBDkIL1XCij5hxI5EGgti802OHdgaOYOWyOo2ko5ALj51A74B9DqUWMqmo2Nb+VKYAGUiNow5
0Vfoks1qylHPnqUoHWKDAHJlxgmpqkB9IO8QYUeuYyuCHJqSE8qjQNmc5EzfoOXgIME6DQXByGz3
Pvy6pDxhTiHg5Uch0J4iYG7zzHpZ5WvDh/cO37EEkwIk0H9x2DO76Wl3owOE26oJsPHmN5Cy8Gn/
NpQOJGaYf4QsnO5fli+Db7hiJg8QNbpFoPUPx5nEWV7IrF/QpQzvAFzLoYyWOJloINcNjhzylEzC
Nq0WqZpN2CVEolRedOEqMb1t3ihmWadcHDFcix36x/DUPxkqt/TSegGN/8Ny0cxwuJ/WCNJ0yWOQ
dZQg+nsygs0l94YM0q7P/+Un9+wuTGJnXjExoAv1w9uiirpumTcEerVkStV3RfY366BE04NHJFox
WNIq5yWqMhlewMQv+03Qroh+lDnMbzO6zL4joGNWz5Gi9et8uHgvRkYNS2sWHWAFEYCROpCJYBZy
aMupLvBb1PSgY2n3OZhF3NzghfAT3ReKsrPGbD6MDjDhm370cRF+Ol+4SKaIpsUMUYNI/iAA+01C
46mvWZjIGJgr7LA2H1Ra86YORse7BiRlWyNzl24ZqLE7qhmRdZkpsCr7ebdjvg50xuiaqExX/aRE
0XoylvMYbJDcCC08USTIZvl+XALvaqct7ykwccSivKbs2fIKVw9mD+xrFk/p1OFtpPkHI1FAwWn6
zd8Evga8nF/KQ2JhTK4r8EbW0o1LC7SwE9P05IMbZlxQWXhPmk4pBaXbv6cEv3PzfSHiRG51M/aT
pi9aT+oaXw06BmwR/hj+EjFNctozQpREeGA4/R6/V5TUwccp+LLKUFmFMMroYFmYXx+4E7Xmiilk
FO7iHsHSiKYLx9bD3EfdzYMX2k/khR7MDPw8eaN2oef9ElXBHD+Pm4XB7dMW8A9c1BIeDHMZrCwJ
SqSUMwwrFtlhL2nLGBwsG3wZmACKdoxTxq6bYuCD1pDsmzqkN+rZRUgADj7hJFqCphIDh37qbCaQ
iiHzghLKzBHVu/VDVcV152yzr9ei23gCVqByiMgQP5ToHicXS5v84HrGf0US0fLarLGByUZBctQJ
o2UbHMQBAcPDl7InVqQ7YZNBsmoshwAg7cES2GGuZS9aSoH4v0gMcBZ0UcrTkSGtAjoF/0DwRW/6
8gXuaMMdKRbBYMwzA5D5LApM0Dv61ZZNg3l+IScOJj2/ntTGXiV5SRzDX+9sNsYN+3GmPuLRMTuC
Hovm7TOhmOdoE98dQDDOE7ChalwPX/HFLVK4UsJ+LwR7jQ8xCvaBFGF390NtEnzmr6AO/o4nWGin
hV9YX8nveUhxhAenI9As/7oVF+vjAIFByS/AcdcLuCPQ2VNTs1A1R06qTtLWQB2u3G4yOQTThHEg
ypNkmMF19kOufyWGRpAGqUxvekzjxLtF9WW3kDoRR8JZT0iQz7hLvGUcV34OuNl18Nahj744Ufya
c5sM+1lnUWzaYyVpiZMCK1jNSSnYAswJlTgzBiFf2aBUg6xJkeIgh4fPn6NRYSfLXcVLo0JAG+uI
DEDs7fVaHX3XR/SSiH+IQOnMwbOMHDH7m21FQEzOUHbWE+7+EFNweFuFzAZkRHEJmbc84Ch66nst
7SZnzjXDn55CPFnH1XmMvKgaF7HGlvhgS6+23xQjOxEVEivjy0RIxlRtLtQsTkKNlWP19HERoaB8
7gFNAMbkQFnuoEHKTcl4atgiPm8TvR8IEbccSslZ3/mDwanJ2bg1wctMAwPTUDOGRCTIR63Ovg1Z
CB7qdffyt4ka5CB2Wog602ecBxeAPu9y9DuX6DY5gZvsab8RwFGIM9TBazoFd42+VV1V/7LXoQV5
S9zmyKsGKvWdZEiwIydPZC3Qn/0hg0oZK9XjBYTMtX1HuBrpjBKZ68doTrAc/OgARU+mPR3MFRxw
F+lbzbgTtjUnMB0GY1s3fSI5NJ3BV8qwy+jWm8cbrvQUpU8HABPoFo84kewIWAp8k9QIWBgQ6/GK
W0PBpqXUUHClgeSy5jJMKZCiKD9Z7AuIY3pykcQ3nS3pxub0NiXPRXxyNYkSDGNG8lX7B8ba4Pex
sLzB2dBJ0G+Wtpybb/R53O2QZd1E0fTDSJgccA27RnP2NW/+qrYRwnJHcU/BGWmbJ9An6RSvQCyj
ws20UPYRXgJfW1FUkv3CdCkyluBoKG8+kzvn9G/+E26UvWW0szan+8Fst5leyAFA3olM1diC6vq4
4UTjoKDXoEO7D99sIWa0IOdQrR51zN8Em9yVHfvnaWFmBA4/2kSBjcHmKcBECiJXCqWDHF7mljIA
27doDFk8kA3cZF1/cscQJ2OsVH8GmojogXAW6kaAVAHoVJK3DggBoJ+/HPRXoriIEdgK8CSgRjHY
SURRHRJmtyNlIUanB6cIJXqytzlbOAc/aRkxyDnxWhoa+/FBj5+c7/RZ23/IK0TSJu0OAVn8RGGh
riukHSGtHbdlL0iBvIB37D2NONbF/R1/GoUM4xmP3oRcZOG5JmHRNvsKORU6zuyG/3G2srLw2rX8
517DE4RvGCibEP8CL26aXVB+wmjKixRxy32qeZm0t8ySgH/kAvqa8dHG4487g+NewWCMi5dwfh0z
6pcNu2ViyvAIAi3LEi++3bWVPdIOXTLoGZ1+oVuW1XghbND+4yRhuWZSuO80AuAGG4kEaSMNFXio
ngn4uhV9C+TOgAMhVHxQM/PNLnKu24u1ByigNsj5zfaqkQDj86qTq/5kyxpX92fXBmseIBO5EaZT
dM60RoKWc1bC5EgBCC7BLlX0L1O0udvKJ4U/EUQsFOoyQjQHzHvhnkKUuCS3fy8OxA/1iv4jBOU0
hPbz5d8eHfOoMbeOihEJCl0057azqx30vPSIB683BIsTQnGfsyQJQWpczAuW0XNcey0i/hb0GEx6
13G0ojk2hojn4952uWWBjFGUONmekZ10FQ71o1ryLelD9IYNudSFts1+kHp0vG275masPFltOO5R
ZnCF2sqsWhH3yLiDDoT6loAWU6jMOb5LKsQ3l0sFZNWGOf1z6AqVg2uE5pzvWENJbTUXiS2r7Gxy
NL0ZeoNKpDOTjQ0MbnE180tDSz1GVSpGjI9McyM+CVWfhlpbGPS7SR4jt9KL71Tik7tG6l6xmf8t
dQctp33eFsTS+f+0bL0zpxWXFxJNZpgwxQVzmMtFtOGB35zJ20Q3whvPR9x9D10ZtT0A+wmal+wA
evHmeGFguTFtjI4pY2lmJ12S68sDBQKnPeIT/bsaf1BEggXQAOvM9OgydgW1Iy46IDaFSg77sL1/
mCDJPGEWLmfdHushB0QnbkZNh3lLs/MI4orMH+7E69+VJLo4OHQYcdG3fzEyROdhxsvH8cSCJfOA
Wh9m1Ckm2kwl7dCe8M/9N2DUc4IfBgcpEhfKUeTi6ctaY/0H8NKgBf7U91SoHBweU3sQUrHBqFoM
+CKeMLMTam54pucIgV85Q+aOmRRYXAfncJ6jxKrCOcH0s9LCIhYfeCCxlHHw5eBSWx9zLd/6RQqY
DHJQfeZnCPrFWBAsZ384fAPXCvZFtCzthbz2FjAtGfIogcTlVtqtDcdHD5ujYEwMDjQvgixRqt3c
mGkqGAKUQcd5kx4x6Ts3cuJqfUbrZd339Nz4ncD6kKSt8pXowkRT+oG1W44q7tUJd8c6i0k2pPW+
jvv7Pmpf/MJcq006OyzCcMOqAh9Mungknv4XO5pahy199EC1jXWXQU7SWuCKsZvoWntDxqrqO4Fw
CkqQOUYVi9oe6EZ283Jd0R5Cosl5a24/9NzbpqHxPKNJismA0YFkCnE6N+SWw9Hej4HPmXvETIin
PqHxv4wKZrOyY9wKGcprXZGsAE9iNPeTDB6Fe58S2z/RbxTWFsZvdh4LK/h1+2hoOIqYaEPONZfE
N0UyQC/iGuSOge4vRyhjuTq3N2RdomQUNFQGKhK2ENYjZr7xZahIwW8RZVw8Dj+whC63+4dPBwpK
r0u4hEHtsiSlt6S5FRJcHhZAyptrhjNZVsOZd/MCcT3QaVXgqKB/hkqxwuV9t/nqHsOBL/Dw7HUQ
gwt/uGWY910kEcIlgl1/TWwx1pEIPDYkKOyWZS+g5lFirWqTK6PNLDvju/9SC/61xm1KAcVXZ6gw
rIa7BUDkQ+vbN7D7k9fBd34xggj5w7SwxJjCItspiC4xVIZ/w6oVs5m8gtZQ7nxeIVU1ycmIB7hB
rtEhyj2wDrEl8HM0HzS/7z+jJigL7Qh90ttMGMvN88BwDUFh9vwKjpQRSQVKIC5UngP0HwpeShDV
em7uQdM5w841Qu5AIetIwklVZItEOuFXO461VMbaYKeZl6t73Mlu8vVwajJyKc85jLl+GOj8pPA9
Witt32BNi96kNGtGmYVdyqOc+Waa+XKF32NeuckNMLqMIglmQ24GoirDWR+hyBFWMmoKKEvnef2N
93R5lRzMiB8a45Z0DZzVsL0YhqRsZKCqwxwjBjMKWyzlXNtk1ByNZdNaCMaSEHGC81Y+8nnyZJop
Qzdu65wZY02Z50cQzZH7ZWnBbXPk9VAb8xFX0pVcnMqQoxBNTnRxsruHAFBz1QUCB4wejOQ2z2t6
MrJG+twkOGSD9kKpMLD0GPNYrZgmv1oueEwaOqHf8NXXD2tuhOemQYQ20zcn3X2XtMrJZ8MnOEwf
NFv4a6FOw+emYBRhwZCf66RWiI3QlzsFUoHcAWj4ZYSWhWQ2pjxR7Pd+TFtVcAsSHhAfHYrPFn0P
Oma+E0WFh6sv7Xidlo3QNzys+unLfwVKnQhdsjC603LxGHGqnzfoitq4MIFJryjdYUWhsJYp5kza
tQurpU0tTQWKCtVCNUD5OVEXvewGlwxeQP7bk6fUj48QMRVRVMYRn/bJLlWrgHptmriQSQfRkITO
nhevomGCOsZoeMLuSMas/d0og/YYuH67jIGn+25zIqGrRK3ZHx8+szdsUiSi6p1d9u0NvJWc0Pvb
KbwreiPsz/sxm8ZpzXoMFpa69jhCbUZ06CskuepO+PWeSI06LjCCZirX1FQhn6hmIKTXQ+wGut3p
6/2mcaO/P8Wwk7x8TJpW0+wnzFzgOr0BOr4psIA++GEN752p0wKoQDAX8EDpZR4uLacaFhs1fdIC
0ccIJYIhlFL67JT69EsXuFEiSYGuifeqsR60HP4pBhAk9/ibH5M+jjX/CjCbIqXAhAyK/EcoIU8+
D3tuZ0UewcvOJ8qi4yi+2FTbZPHg7sO9e/OJguhOv4j10C79SbOW6+WUN4aeHQOVkG8HW57TESM7
jD0rlleJLNg/rzWXDJmQWbspmX64L3LnxTxmIcm7g9/2hZrIflm9o4x/VjaiSXsOqLZrihgQQVx8
VLlupoAA2NXwsxMQA+sCRcBexDNQl1yHrUSiYz5WdeSYloO5MTxHy8GVNDlbRqV10C2W9jU4r0/r
LiZs8VFd3LZNGfrX5ucUfGeBOMHIuRxkaiLHOc0yEBOlPiHyq4LMMefqSn2I2+pEAEc9VebXAMtt
UBIOTqmxgBcooB3zCSQLuA6Bfx6aBbuaYizmYIIrBpNpoKN4gvehv+8yEo34XbsNMHeZlZSB44cp
o44eXpOKiVYt7Hh978TdIKq9Cec272ppPW0GP3IPojVMChIJ6NqfA9JvUAV0BE0lXJbQdO6CFhg6
Z5mYMZv6lJgfqAKkhC71gi2/KCfx7ERM1nCCr1Icbu0A03pOYQIBBgLGCUWDXhloP+/64MJgJrTG
wgyepLGRw4rzkzQV5q1KsXUFKoWH41F3UNeh56xNFjVyNEoemdHwDo/jI8FxaX/YTHKkFRKadF93
OA7IDhICQkJf3uhbZrmLI1co1/htbZ5u6YrLWnKgwMhxJgtgDUSVqviYiHxEFuZ9Mf2wbigi+NAS
sy7X1J0QqVNaTx/kRV43bQYWd+0XqIC+efFpusZ4x9wFci4Rd8ggaIYDoLpjDfEbboUnBEhniLG1
v9P1cukb8AUCUGBBxqvM5sScy5+2/Jx6jSWViZqI83MkwCsNGYE+zwwDqgMRSZvwIACoscWihP2d
H8MEJukCCvfX0MloeWEzRkIvMjTsci2CCmjusZANsD+HaM4Apo+uQkd/AlbuOSWcIcolbVsh2Xk7
rzGEviopSzKYFnOLfl+pEKqyGa/rghwV1OQEHYGJ1Dr+De82YM0+kyK+jAhpW24U4uYiLEj8zofo
TJWY8y7PyMTgr790uXgnUAtqHqrur9ujlu6N8h1RR7xusI4SmhNrCChS21Y5oxdXzhRR5DWnR7ZA
wywZwk0cAnFnKYWhfQ8P8SWqvUoO24prcs/ro0RDvS7QVdOHWGEJv+2S+4xPjAMXcTU2EUZdwo14
DHcnYYQyPUPbiCf0snsMbos7+F4HLTiGoIex/fe//ut//2fz+e/D7h7fL9/D/favW3WN76db+frP
v9udf//r8c8fe9v//Fvtt5pKq6e22r2uqjZV/pu/3/wfaWfa0zrWbes/dCy5b76mT0iAAIFNvliw
Sdz3vX/9fbzP1T1gokT3PVKVqqGKZS+vZs4xxxzj48mLHf5r6b+Uwg8lR1T8bSbt+racP0Qe2zdH
qm6pcTx5yUaoloIbrMKQdhl7bRj7OCUldKy54qorPSSXcMgWTfUOQaTC3Ift8vojShceURZ1S5Mt
S1ZVUdN+PqJUCnHTZJq/xUKy8MxZ5Z9CG8nzutwYGphpDxgrZgs72zi4SKjg+En1euMZhmkYTZMs
GroqSqYhi6Y6mqYkqdMg6BJ/KxZPei4t7died3WK1QBgOF5RYV+uBNTllXww5kgXZcuC6usvVfwK
cpaneb7+QMbF57FMxTBVzZL1Yc6+fTYtsvI0C5NwW6NnH+/MdtlERxi9/s3ZF60bQ6k/hzJNv0gC
IwDq2suH6qSei0/xUz8SORenMJtHR+ut4M/qlBwp37JouU9P3SnjxDlpnxiVlGj0Q8M/Vk/qq3jW
XpK3/I/8WmNEghvC+0vKEYs/K4gJxgVU6T6H30HFBxlnTpO3nB+3k3b4t4ju8+uEY71vD+ILiqiv
SA48c3l3z9Jr/5FRty0P9qf+ab7BcjZe8j/NZ/fkvBkvIP3Oe/sBi+VpYJucKFTpn+qb/Rk9D0Ry
Nnz3We+r5+5TgdNF3ZVd/w6pVvzkR9e/nGzemM/xchZbQaiFluZLAI55V33a6i7P3YWW0dT8mtbd
1MmM1yo5W4U+tQrMvnoVpVhraub9NHE2qd1vhcZf29Hew5PC7eZVKgBtqfIjfdCPMDevP/DF72/q
hmgZlqJZ6uj7F22hl57n+9so3PRyPK/hW0FcdJuZU+wCBRDLv7HjZenCFEmSKlmGZqqyqQyP9G11
d1IvmIlg4Rmsl3cu9rG0UvcyEFwXbyQX9f+ee1ynxsmsGGyvWDjEhv+QxfW2wMDFaJdGuYkULKgr
vC2FY8gOvT4pknjpEVWOTk0xVMswxgeC7OVmKjrJNnSe1HZnwKzP1WNs3NU4VOq7zmR8Z3F90Esr
R7ZkUzdlWTFFeXimb9NS9ZVZJkoFkgjxq6Evm947fZMEBzM+FvmNj2Bd+giKpFuyKKqirumj727K
RWi0cmvuWhx6W2WuNPep9CjnHya71T3E3GFJDFLI9i4ac1Egb7ZQiVUFW5jmjjNNXYLehmJYvLW1
hTIorzovVU/lsvPwHSMFwqKp9f9KeDiHLwHFVzXdSQJBv4X4r0MRtz+oYTG4OYp0EOiQ1Q1Ih9yn
Lk8Qikg7xOZKKDgklF1tqCvLgdfYUza3/DtIa3ZA+OV3r2reTgLDwQPL+itTh6AFxSK+S6nOeuJz
R+u41CGyrktTpaV26NO7LcFFQ3Wi3HbejiN4nhD2pXE3qxoXEzxYx7U9FSSd6C6dvOQusmHBSkhg
KtAkmUUalNO13IHYJOeoP2fWjWVw6exXFENTNNNUdFMcLYMsFxQ9cD3ML2mjw/Jdw34N4ACLFjpr
rq+4i3fv97GGRfJtyTlanbtaLtJeYgHZJmfH27dQsY29DeHOfZXis4yzsPilake/2Vwf/NLBo+iS
ZhqGKPK2o4PSETWnsfQ0vi9iaxrQIZQ351yGQFHsUgP+k07B2fkPxlQVURENyTBkQxqNqYp155R5
EmyBgnJMH+Qd0xsX0yzfCZBIgtn1V1QuxTYqE6wqkiZJojU66XItjyshVpMXMhoAJyIZKojsj/TF
WGRTB/P3iG74rbPPVwOETQMDKDNycPMSEfuBRUMcOstP/vT6c+nD8fUz3jFNDb1rSVYU2dTM0Rqz
MzEPLGZpFwSkze5Ha5x8jtQGh0aQtnYvemxF+RDo3oPk7bXoQ2xPqrgUaiL//OCIxwK0ohTxgDfY
MpQUTW1RhR9ptMcSD1evIkPAMtpntDskg1TjgYNCEv1NbuPvEO7lDHTlA0cuxLJpj87EOX9fQGar
ce9lIRSgUVQcaRQwocoL2dQTgplT4kuSKQCk+rnCLCrtMZLpwjlHo2fRSNxQBqwMAKf+pY0/rk/Y
76PZtCRJNnSFybI0cfj5t30S5FpgR6al7xT3w+6p/TSDq50swlPJT8Rl10cbVuHo63AP62wKRZYk
SZN/jmYVhqyJPaNJBuIwmbwRo7+Wh2Di9WGk3ycN76LpXAAqlzDXwM9x1KCq665mN/hy9i65UOjw
U/R0k761Zam6U47WqcX92+UkR164qtSMtjKIACI2dsWRuYiq6MaWkYaXG7/894caHUkFuYLuN423
BeKT5b2V7/mbUCLTcvci3hDqrrVJSGR91tg3xr41H6N5r0KlTdqmwTexhQkbvGoG7njHHFDX+7w+
9b/Pvp8zP4rvdS/15VpMmfmKOgAlsnIvu5uqWSaxMI/stZzduO4vnPSMqOuKJJNi8cfoJAqUrC1M
qwm3gYgp3jLkkEFELf2wYqx+F6AC8OpRB2uxcqrur7+s9DvUGMa2DFaZQY4nD/P+bfeooZtXmp5E
27zN54p68qt9W1ArsiE3Vq+dUSwy5SAV6Avtb4z8L2YaryZdtxRL0tmNvw5gtRdyXcod4zEmr4gX
kfEid7tcmWIP2skgERnpAeLlIjRIb+3mf5LkXk3unXhuZPu6mpbmKjFhvUr2TKgfI0heNdw8YDU/
Xtv1yqPWJVOUQ/iQLhUNf3BKYggufMEWB9/ewmJ2tFMr7pSaocxlKy5V+b6wgqlKhbCfWf1fLC4x
xBbjhSdstLn6IiF8hNq8q/F1aAOh2iUw4DJut7Z0h1Jf+equPHvpI2Oyz7QPpVxUgwcEHbazHOu9
dZetqMY3GA9QbQzmGS26ykqhK4XyqEb5dZMgKHhCnNIJp4PAohWTdaFKhnqEtwrVuSEcU3iIj720
0Psn6cFY6vqyRjZBXKBSmx/xlHAhqQvbG19qOGvGH8pUTVGXZQ4kcvCfa6RSVEcTghLmUXNQ5Z1X
H20ZbeNkYwNWQEKO2O/hjeVxIVczLUAR1TK5B03dGkX5UtamsRfHwdZFbqtLlrWwyxrsJU8sA6HZ
p0QJQ16il9E6rcINtyQJmoo9lHJXZ6fWy+lfQVqmfwi6YsldFtGIW0urASUwyiEzPgzowPWZ+rdb
fs3Ut4ce7SbBF8VYSPN/B2SDv6DzwX7yu5MIGOnRliK300qwkA49qe49DzWc1grVj+qgWwdRX7vt
zoGbQFpK/3Ty1NK2YwwkAveQiMGNh714mnNlKgbIiqRx+vz8rJlsELxWkr/txL1ND1YRbyyijGbj
C49acfYJE9JpJUPBkw7X50m5uKJ0MltTIuDjivs5tBX2oaflnLFuLU18DSJZvbQNYmr95NrwCXsk
mQHfXwXp0KvONsOkRUMbUqFMBBwHMEBg4STGTDKfE6qKRUDzKY0VxVGjTMNalAxuxhpMwvuq/RsR
wOV5Y+I0wzLIBn9tB02PnbCp/W0ACUb40DyedOc2m06EKFJPLThgXrHrUC5vztfn7dLVZKmiqRCR
E56PM19ujkKvpTbcygi1mtEsAkwGEOB7ufJOd466drw+4IVY1CLckQcI0FAJr35+J1XuIsG3BQAo
cDcgLjxh8ZGtd9dH+Rdqj7fNt2GsUbAj5Z7adU2n3rsvrPbm3ljVD9k+fwaAqnbdAe/Ajb+o9tab
BZu4HWCunp6eZEoXRIqzOPVBBKvvTbhG/cxBshtBpDe+gk6L+H38iemYDJnrs3lv99U7jqEYlBjH
5i/pLCL9r/ErBlncsR/wpe/LD2xxlHP5UUNFj5+U1xz+W7inLQ4cK5LnBTUaei6NL9youhn1y+BN
+9K+IAUNRc0O/TqyXdDlL4dGHGOhQVaixmlMcmGodPIvHeD+JwQDP+Wnmzfqpdj0+zSOwjNL6pI8
6sBugLccGSXAJQAymBHHTQWZksVS4mNA1m7SRSJiNS4B8/mE8Nc/5wWAxrQscipVUg1NksefU+66
MI5kO9ym1kNArVClik7a0Co7mbaY8tlG4kr+uD7opfjw+5ijdw9zSdYquw+3obkEQ8+CJQmLo56E
W2nqvzz052K1RPINXZFlVVM1Y3R2tb7RRWLuJluKYRLFQm2mbHuUMSCA6htHnhRfWsDOnNgwM4O7
rrsRCP/eksPw5DlgdIqkSOrPLVkpUc/ROUAQ0o4TWwSbaQ4dIdv1+fx91DAMg8iGpRm6Lo12fuxU
pteWXL9E+EO+YQvNjLF0rnvyScLgIrpxCvz+gsOIBqUGi+xKtYbV/S0S1T1HTM18ONyo7AEAiP4r
d5EBrHrzE/6+fn4ONY4tirAtXY+NEtCeHO/SesNFEzeHJNtYcBMxDbhVxfi9NX+OOAoMlFAgj1Pz
aCsVaNVQAKf8iAHU9W/2r2L0a2nqogE8ZViSYY6Wpp+TvFteDR9eeEyCN9mYiedefNYMPJW3rgbh
ArddZ99VZ91eJ3o5/WjSGyjO5e3x7RlGCydS9bTIGgH+uQv7giab7tzfRZCSKUJ6c2IeZJeL5+f8
pHxdf/uLK/Z/Bh6fOn1fC7EtucFw+pXbwNmD0SY0Fgzn3SeViuujXVyt30YbnTdaZRZ+30V80HJa
oVs2iMBba6Xd/YczSrVQBXgWAaBHt2OY+oB0CkW4KHmUzKccVzmVzEeJSVW8zxZx1+49dTeIqujo
JmTrKISkqPQ3wp6L00uqplm6SsiojLanWLRm6cjGsGeWTTJPSTba6tX3N6J8SFQOof31CdYvDSiD
gFmSIpOfaqMZVtWuFePSh7ZPD9tztRfe1FdYWuox+7DeVMpGFKzeXTKAV/89f/f/NEf3T3EsqeOr
HzFilygNnuiDkZ4w9j3SyH6EZyy+55/6i/vqvSN+cyyeMZc80p4W4tdIc3h8rE8mPA2aq1DSea4e
hx/xD9BWTvKbOjjVpNkE94lzjUWjP5ePyef1l74QW1qirIIFaLKsSeIYYJbCpDNFyaBClc+5vEvl
oBS7tiKX9TZEXx09u527TK1tq5s3To9LR9T3oUfzXfmGXnZKnWyLHmVrrGUU0D7h7/UXHE6g8Qn1
fZBRzuHkidrUFHS3XnFu4CPQ+o38vLaMknVq3Fix8vDLfg2miQDKkmVa8r8yy7cbJRS8XIkVMLRY
dqcmZihQUvONHW6IhoB0iIwAmRU6eLnYiIyU6Cw5FIzTUxnCiU13Hv7s+YF0woTEfGMeLl1BpA6q
KVMolzR1dCHkVeYUlipA+T64a4R/0TfOdgXCnit3JtorjMAhx7hY3ONu/0CzqEvLINHwqejhH27a
dTYYnANEVPHf7qDou/hdQasY910uMp02JuHgdQtVPaHogrpGtjgD4pd/YBmSMayqQZuk++uIjxBP
ElTSkTL9Q+/6h27fCT5CBh2YO94a0DdqOGhQ/DVp1SJh2zzmOzrU33XsheHgzOhiVNolKDLtXtbd
9SnS/sUY4+/HmQewK4uqIaujFdnKYl3IjiI/avAuUX15+OO+hH+DXZEeynQmGJNQWzvJZwBhpqJt
jzO+Sj70EAW+fpZAcN87c/j9eKRDedxHUIgg1OI8ijhzLu4D5ykQlg0OCRF9mm+Fs9L6WYl6kLPN
tWUjofob7r0Arxx9u62xlqadFZG5fpIuRFwGDsJcp68Usb63CDVJpzjas/wuhYq/LyfuQwtfwl1Z
UF5ocR46HPpN5KyiwUgQYAqpwmAlwfmhOwrxPumPiwTIA6wdzIPAgYDc6QbrPwuq8gIOBFMcUaGF
8Zzbvr/L0juq0Fih0/RtIoEx/G4DqtGL3v8R/ZlG2tuuYrhiNnQc5aHugR4OuVFNFee9Vx88f5l+
YhEqoIiH3bY0OKGwHgzvNeC/EaEB2MV9BsLVb7vuM6aX+7GbDCSwbMttmt8J+p5OT+RkqpmIhBQt
taKO3dHChIJGaY7ey3TdIkODRrCFQhidfvJUhA2KTpezrjFmVJYG8iPhU7SpOaZ7GIx0H2L2YGzV
tewECwBtaRBRFDGKEGcc9QcDd9IvndLnZ0IjNM1dKEGI94K3NBE3pSstmUTWlI2Bb+rSpEN2Wtw3
zUxAAsJ7sNWlS+tjNTe4RLwNUoDJtnyzZ0oJ/vIn4/5IzUUTb8VnIpVte4iPCB+3/mN6FEHtonlu
LDq8FzJsRBYxEX0yo6rCrAXC+96EiImGYTPhf4GP8yDBBYsXrf/SBi98ABW5HHeV1hiErvxChQ3b
wFQ1EANGWgCNG4PuO7TskCRJpimcf3FeaY9eOcshQdBubQ9998fWmmtnrPt23ZeKAoa2aZ6y+6En
DAR83SJiqszaP/EfqXohF8XL/MTAg859BJu6maZD5km7vqAc/AVMEPlFoGVt8w4F8gWhb+s18t5d
HF8kcyoC/z5h8kCYthYfUihoBjpb05BSCkHUXeVsNMhh6UpCXXHTQrKsXsEsMyYL0slE8uaZtij0
mUQjdrGqvUdHORL8mdFdan3pMCXpvsQn1d05sE2EGSGwY85Kovx+GkHWBQYrJi6YvooEronGkNjd
t+2DNY+htddr126x1inAXKde0GPj0N2nKg2Jzt8q2XvbN11YuMlfPXpXEx/K1iCbHeM0W/yJqdcj
mYgLUQyFjUKqXfxxaH3f2vZMw6aSXuckKYZubFmaCyprjOJ06L9GcON2JrVq795D4K6DdihAnV1F
JVS3gnYd5osOr/QAMbJNPkR8D9N5GqMtFmIERyH8ycyWKMApMFnS7FCg8lOz1tyKNirluSimBQIC
6Ock9EnCFNzI0SR1v8ryQXYoLgIBJtw6ySZJNoHwxzKRY1Ee8nqtfYEViwXVFw6S2hcmurLsxEOZ
7HOL+xTgWn3M1GWcHYs7KMAt/Q6c04ZrTHp4jhxOOWizwd5VjYmioHeLoyx6fdXi7B+yN+SJWWnS
QkxWwleL+AE4G4a7xpcj5dMSOYQeb0n/ziWsWrU8Kr/13euehOI/SHFVACdL0cG5iG1/ZoKm32ix
r0J7ytEL1Ih/UoLbioPhdP2GuVCBoLKmAWtbOtGBMuZZEBoEqdOn+i7x3gSL9MhdGLB09ZmR0nnY
rCMEIL9072zxDZpZoxw82k/ds5guVcTjkq/Aqm7EBRdqQZYIjiGKlqlLuqKO3r2tVC/09TJ5ebX+
CYW8hAukhMo5zu320/XXvzyWDkYDo0GH0DYK6asoyavAU30ybg54EnzZ20dIQLpArWW09CAYCjJl
kh4X6XafSXuJhXT9GS6lUcD8Cvg+wa6kyj8/NXe/kJa97m9hDYEBJ82+744JihTe6/WBpCFYGAcT
30caTWyQQjEhwk1e6sXn7vOkYWnxgaTIjaV7MWb5PswInrHgRpmRX0XbBC4beTf9114D5Bj184AT
r+mCnQpGHQTCHcSGqrfujIFSU+PCxSVeGnSZFeQ02Rtyttdn4FI+9f3JRl9b74JIzf0s4u75sN2z
3kE7VsS52mxU46urIxa9trg+5IVon5Usa6ql6pYEZebn19VDt1eKNA23RTSvaIxxzvlwfO1B72+y
JS/gYkMtQVQowFvmryzZSrVAKnqg6gijkGJJHCxBVdRugFTahQWrKKSjZKYKu1MdzWLuJY0cZgrY
5p8aaVWMywYZ3p1D0eJJ2jr5PawHi1bEqH1u6XqDw/0pLbOtNMUOI6W5/h03KSwQwA1XCGDk9IQP
/9A8DNrzaDifX5HvP6fILABeCLOin/Xv17/JpY2gGAPLZkD1dQCFnx8laO2+TgQP2jFU7MLEbBcY
81Cju+Id6uTs1seQ+pjk3gCGLiw/uDYqx602nHDjhEcMS6XvQug22Rxy4CQ7/OtdcW7tv2F/jbY5
wxike9DmDGtcnLGMvDDEtg5h8qC/Yp0hThmmsmn1o2dg6mRDDRN3hWhN9RgLrg4G7/Imkvl7iiVJ
obKlAZRYhqnro+TOtRpyGsOMhixerQ5WaU2y/hil56beyz2Ec2wu+myaNjdW56/9BuYO8j7MLvwp
fVzMF3PLcOyopADwDz3wSCM4UaN87/SnmxXaC4NpoqxQHRpuUK6qn+uobVqtkZIs3NIklufE4MSs
oCfcH20Ck+HGRfE7mYds83240cZTal0Jqbx2L6iR/6HTYXJcLCZPxny5nSArOH8+362ubxTl140x
GnGEEhdOkPVaqyCD0Sr3AygNqSaPPPqlOmlmYkurFdO+yDAMpL+bkM3XyehyGcM7KRbFKfACBAKB
pqnAvy/tbBkNYVRYoKLbBx+CVL6G0bOTOrtAzLfUK1mQr0Z149C/+JGgk1kEFOBo+mjWusq1Ay+C
8QygTrUAHBbgI+2PTXIbqPy1w4f5+jbWaL6qVKqrPpX+YdxBk05Ljdf1dm0ez0KQYNq01OX1T/Sv
2PFjt4+GHG20rCgyPSmBy4YIRo+CSUvvnAK4DTXJ65HYkh/NDHpsstFbC2Hgx9JtUBOijnzjQX5d
C8ODWPLAZIGtJY6PHafwpKpOFHebDtp5JIi46xmPNqhw2H5JNfKpxTFDfAxLbgjUddzzTE+C+Cek
KFfHT9ef5jcNYfQ0w5f6BnxlheaaqZ91L7PdsQUrWDw8PZ2Up6f5ZLrBgOOMSP1k8/z89XV93N+F
v5/j/vv5t3HFyk41xWS1UZuCsgHMVkWoUba0LJKMVTOIaVk6vz6ocmnqid1Ngnju/V+8UaVp3Sqp
7e7FWmX5ZPZnt1jg4nN6WnKl0TYXTF/s2cmcPereDKkL4bDFog/bk6+vvevdN/n0+uNc2nBUsbjn
gPVMa8xsqEPPqbUgCulW+dARUQzidWGfBPUla0hIb9XnL205CTxegr9FnW7cQuT6lV80VZI9pP7B
hvnwZIhzeKAyDVtINLc33u3iTOsG+YLKcf+LBJ/7YmY5vuxuTXSxpZ2k7ajOtckS5+/rk/g7MWMh
ScC2TCDxnDKuBUbQV/VaN9FVnd9x2B8f1s5kTVK/nM/xRTmsbkUNl74a8Zw45CE6hJRRiUWS6tyK
TKo5Ak28zZ2Sr1uMu892NlVPnCoVO3ffRmCJ+qGn576cR8G0AGIzbgTMFw+07w8ygjzNyC7CPksh
fVdLsrFKRypZvcdbfBqD0abVjBmn5qLQgy64ZwFJmOsz/yuKZuJlEmHKsDRc8aF/nhxRn9i0PGnB
cF/QWwEwDrOkds7/u1FGt1LahvCNSqoAVrnxuD0pS8Y9JLJbxcjh94yvh+9vM7qRLJW7IdV4G1Pd
M0bq7m9yVyRrmJJrg4zuIDtwHFe1fAwjsc3CytIBJqVdrk+SdQtGrdg7D1MMr7xLEByLPlLnw8xP
XQrzGtxPUHGwokvCaF7TLIMJiHYU4qEejfrea2xaCw+ZLy9FzqdH9pF4LlKSe+KQOKP1mj0vbTyR
ZKoEo3/SG8QPYOUWxyA2Zk1GwhH2k1A+OwGYuFbtcmyR5eKpyU4VaG0xmCRXhC5lPMtTXD/QiPSD
4jES4w1k/DdYYaGEtkuClUFBw3Cv7lV/UwbNo9l+1u9Ro+0x+XQxDImQpVaLmas9pMIL6Ze/o3lk
0TWAhOKrmRZ3qqlONInXY1jFQ3s5EF4cv39WqRwkSrGS2m7dllAnCmOWRZhGdOnKST9aFTtyZE7i
9j4SnYlq09ceZNNGPtlwjv3gJAgItDoIigHEqsYmiKZB7zzWBsqC9o6vTUm/ML+EFCl8AzcCH/0p
EE3cSyXknq31kPQmdJ2BdSj0b1SJ8e5WBwd+vRVVjxGXt5ZFT0al4z5/svJkI8X7vtQXQYsOOWVl
Oi9pjIuWjKFa9syH91w0j6q5rupmFvSPgVAsFNqol4ACsyhdpfA7eVXMBT6HZyI2ihFl4raYowBa
LSXM4zl2F21YPXW9D/F0HxPDWD02mObZhy4Q03SlCS6N09A9a/OxJ7p3YvyKtXabq+8WUz0gCV3H
59d9OE2x8teV0lUYAMqm+tRjcBsiYW7hD6NWZ+dZTatHsYiPHr2b1/f4v4Tu2r4YztxvwQCL16Nt
ys+2toVlqikuAhnFr1xZsHwrld5N7V505ddCihZwaEjfZ0KybvJ2XRgUPRx1LhfKKks1UrTwPqma
v6KDRKVtPmYiiuDFJiipg94Pts2NvXBFlARtOlHlt1I0trJ7ryMD3O795Kn3jWnS1rNMiZ5EG3Fd
bWhTtdeiEyzTEnXk1HzIy/alB4C9PgW/AbbRaTqKw+Kk9uS2U+Nt+hfbHQlZ26ECNfUfwk+V50at
ArkDKKHljVP8dxn538AQaYbq+e8WOSet4sqMQpC9ENYFRvVdONO7d5ZLrC1Klz50sZ1ElFLU/gS/
+8ZrXz52/2f00YnotJ1ZZ3kEqEewTRBEytHah7xZ8uU5IYvq6JIuQaOaw8J1Of/JRtrs1lNcSt9k
kEVNNkVLoaHm5/qTXC+VhcggJAeZSY5VhCwlZYe+eoWEUiu7BKS7bTeicoMz+ZvcOky+ZogEoyZd
fOPmqVATPEmLib7v0DhYhIvFwuCvD4v1Yz1BamI7n+N+tjqHy/3+9cbMK5fuom9Djy48yKFa0ZdK
sFVya1JTDyqCVYKqgnYUg2gyICBe+pKoc4jbXLald6Ob4GLioYhUcinW6iZn7s85L82Ku6bUePU/
ODl+UtReSSuPWmVLqj6dTOaY1RzKg4eoV3hY4YB4/f0vBah0c1HyhzKumON+Wb/v08IT4XWx7JP+
GNrrrv1HeCRkuj7SMJHjw401Rd8+aCMJ3yhO0lvVrsUyiLe92U3gxIOiNrA0ouzGOP8w+GsDDXvt
2yka2GUseqU4zCirCE3Ex89ovl74i6en5v1xi94rfqDO4mu22mxwrkRiYfV6ixlycVrhG0s6RHFV
NEZf1RDy2lLMzt+q+FTGcxYUKV0UsKNv4FcXw1/gVY3uN/5Ux1QnP1HFQs3L7qWYp2uFVO4BJfdy
7r1s773Z//8XHOibwHQmf/3Xe/9tYtW48aCuqjBREOOpl6b3Sk81DJHro1xMiWFqAwKSXIjyvzaH
b8OkspyYoS/8U1DoU9RcKMI6J4IPuIY1jIUOnrB04+i7lM3osqSQoQ1lpPEs6pHkt0ZUhNuy9JYu
yqpUGKCJq8hIxJy21i0+5bAGx2uU7iWdFh4YqYYyOmmDUODg6Qt/61uH/04Kb0by8uUxIKSCHmvo
QQw//zaPndGnVuvQ0GygJV98eJiaJRPBfLKDO3zQUemAviLMk3oJORxiUZY+VC7dq+uaKv5gJoJQ
UzADnkTyCaXr/+Qjc96YSFRQURwX7VixkVQ6briFZJPgmOvO0UsQPnweKJp2L1JzI7a6vKoGHJ1O
WfgV2ihNzNSsrOSQCmmW3A+QV5wgxtEta3Fj9QTfRz84t7eStovRjK5zpZIlD19hdOaV1AHJTxza
1LQ7NcJiRzrZzSFr4ZGjTtEsY2JaobUXeng0glNPSeTGNF86h74/wGgNCGrtR34PtkJzmg6QP0sf
s31GuXJa0gOGchxae49ohKE4gfMIbazOjScwh1f8tdINgHVDsyCU/wP+v61C2QjUXst7VnqkLXsL
JVpvRVUrdu9gX1mVi5DYvk5XMO9bfCzojUwg0UxilMJdkPHmviD0GgRUNGUodRYeV/CHYR5rwtM+
4PoQm7kpHz1lLwdvtuGsxfJ4UlvMOc21JLVTlQvcLOS1EjX3nL9CjdCHfiwRtLZymGBYsaoHn+JN
E+JaD9NES+tZTGd9DZHRytepNu/EndiiPJmi7FhPOzrtkW1OSFZFEO1Zh1hb89YikA6h4NwiNzq4
LlAYtmNUMsNHB1YP6wpZB8sTp5KzCqE3SMaB7R5kEKLEW2jab40cYimdIoqkUDcSoZ7+3Pb0lkph
L/Qd7BZt8gfQ/2WdTNfLxx7YH3Pt8/lr9nV9lV08PL+NOFpkVql2RdAY+QM91SDmWZgvIFtMaIUy
PYwkYFNdH8/4xQQcveIoZqsJWnyr8/uXux2GJ0uL0sbD7uHhBcjLmbQT/oJn8FM7OSGAPnl6BAOb
Tp+RTEahcjrfTvgP5v3dZL2czCf3m9lmhckkZp3n837QOr/bz64/7kVoTieuhaCvXCBVdmqtZ3LI
4+YLhJOOi5enpydxvXy/n272/vTrxnC/6eTD7HwbTv65ALoqktSy5JoWxV1vIr5h7yisxMbRrHaS
+JFZu9SkkR19sw3tX2yF9lZ3knYp1uMC5+6Gqkk1ewi6v236phUbzdWqYFvBenMNSIBkL5XJVulh
Le1sjj16XKdKoC1rHQ1dyGg2Ok2U2UU9XwTIDqvFYQAfLAmPAseb+p26rMyhlx7RMFpHHIX+Cm0t
yyiSYVVV7NyCJjzHnRbaifR9kUThzDBw2EDWg5+y29L2zksfhw7vQkFl2lExv7vrrM8OMywHklNz
BOgCKuzVP6glDfoUPLLqTweY4vp6UC9B0JRb9QEzNAj5R2k+giBdKQk0h9LZEBnWp0OEUXv1worE
eewXy1zIX+IqWNKdGWbRusRAAZ0dIyKui3FLQ9wVkCpC0kajm04/Jh7an3SXJmI2VbIlsaaPyc2b
9VdM76tWneBnI9wJZjjzKniI9cyia5AjKdTkORVOMTm6Qjd1ESoo0TvskQ/r517nz2t6VGtMbtrP
66//m+/B+vz++qMUv1PdWovjGsK2cFR6lKzrqRyfuQCGVkoNv416x9UYwOwduk67DNR8TzWkL06Q
ILQGHP0WpeZi8v/tkcbBAcz8KM79hiRQPNOln+QHMz1Ti/lv+gXJrwIhxU+DGU9wfTbky1vl/y2G
cc4deEFteMqwGIxD0nKY/VXpz6WDXiuxc13zNRNUXfDJ0ArYh1vSUMc1kKg6p+pu+LpM1dBexOJN
orMgKQs9m0vdS5jFN5btpRI9/ZsK9BTaX/ljdOpGhZdAfhPoFsE5/AGWgOyjlFwsiR19JZ6xZVQu
5Ftp46UYyoDeT+8WhCeaR0eplMvxUnt2F24t58kosXbE+KqnZjz0VAuI5XivqbQXfOSz2mxC2z3N
Fdc/0YUYCmIZmfnQQ6ZRZPl5mFWyJKWdQPMqHZ2kPVG3gZJDT9BNesClXI5omKqUQZZsifqoppK7
oRTHJVkjmHaVTX1MeZS5UN+7EFJZDMK80eYZbn7I47qrylxcf88L1/iP0Uf3hqX0nif0dvB/qUce
8SL1QIpVac5ZfAv3GH7bKC5Ew4/yowazRkVM5uesWlbUV/DLYHPCjRbNeCVYCJhSNupke6a7UK1k
+gNdIdpEmozAAwqYaMpI8TzMT1UG+RV4/S2LrXmPuIxF539xrMQbScOFvfn9GcfFWS82IscSiF0r
NH16wPk+ww8ax3TkYq7P/W/xEip3tO1DqiRdMPQxOlKWYlhVFqs8EtxFUOKlXtwPcLroff4fys5r
t3Euy8JPRIA53DIoWbLlINvlG8Llsplz5tPPRzcwXVYZFnoaM/2jp7ookofn7L32CjCWa9PLhDWu
mZx5SKTluPbmuGOXoBXuPlotvPCtf7fkkVnQJgHVLAYGX19O3Ktx3vplfIM2rJbuJoKaNM+sENNc
Mkr4btGZ6LNFC8abhTr065VaRH46rljpTY64QCLFV+w2pk9wMnxyM7mthStqF4NlEVfalcbbZ9Yh
YagQQQuKb4rKBNW/RJz5roIy//5RZwVtGdCcZrMe7ZMOBUESO8oguTq8aHG8ZbfjFPZr1WNqoZCd
Svq1yVRid/Fo+G7n4/PAMscAGlyEs1+fTZFqme730M7MaYnpnhwEUGsju1Y5NMug9AzO7Lmj0B4O
CT9uWAZkquT9vDK/KVZMtj8oSxg/WcY5MStLqq7RjDa9meZNgwES2v004dm/xH7jdD299MWWkdv6
Z2f464pn5VEX15qfMaq7GeRbRfkDZmnH9X0j3UtjgL/azc/39x1L6ssNnm1EGnzt1rDC9KYR9vpE
FCoIvGqVaNLXStHbcY/JVb8zgiuBsjPaVKNrEr+kr6v0LqqbdTcI6BB0F5EaoWOtV8fHn3/gd8XJ
3z/wsxv6q5iOfbEzUsH/FLgV6Q7otISwEKuEKuCegMWWsg98fafmh8y4AMx/+3X+91UYZ6BJYuqR
IXesQGDMqHudux0zYSTGCajVJbbjt9fCyAyXKHwbUS9+Xe1TFc1mOedca7GVuQ2bQzTi3cj4rb4t
k/XPD/XbVf3Xxc5qmcIcMyuZguym7RhivsO0DeSrnizK8mbg1QoXhFmfMPr5mraQ1EG6oYKyzvn5
SZGyx+n0ZK1MEFMaI5qQPc06Bc11PVkuLmSt9JEMr4trWPGapow2s/YwGPl1qtRu01h7ICq6GD0l
mCm9ZW69kDLrfNc0O/iUK0E4mWRvZndWhL0PxDvoi1ZqETkNmahjcJWQ7xi8qg0ZaF3oxFVxleMS
Pia/poiYF/3x58f77Zq1FpsUHehn4aN8fZlB2Rez1eXgTqkHX2tUHBLreMr4pBp0gqxlcROR3XeJ
BvOp1/7nQatgnrLBYQr0/vXCcpVZwzz1yT5RbwsRS/FXM8aYeh5Pvlw7It71NahNa6yhuzVzcpA6
Y6uyeSIWlcY/CqITy2hdXF7sUCJ/yZrv29yyF48jU7mnU9wISLEGhvJBuAuJZphaW2HaPCqL3T3W
i7dCT/ZyvsGMpeFOl7+oiQy7SmLmy5pjCSerV+6WYZ6pkRdGlQ561QpOALCUJe+ATT4yYf5NLlU3
Vk8YhPUY89Dm1VG9VwwsbOvbrMB4mcEgrtszSjPpVdOvgqM2n8IXnzSboZFv1ZwpfVGHpzz13wuZ
/CmZg0IOvCGpViHWT0L2u0wNJwqUmzAq1mL/QUbBhVXw3ScNKeb/X8bZ9hFoRaGPKVIF3PjGbscz
1pm+Bx+qNV5ZdOLY6KaMlqcUW2v5wI4SZdZOSX/nreYMqrXGqe/CL/qu6mRzURDUMu36x41yAqCc
rJoeRsCZnXhvBRcSM90YBiTjVac6KrrMGPP15L25OONd7vafpanhy0xZBQj9z6itmotID2aoNWxq
fOiKdsBftE/g3kN2xJxpBI4GhszBYX++7U80/adLn+2tDdavRScN8b7l5FDwK8bxgDgpipvgSVVu
0m5b1fimKxu0ow/F/JBD2WjJOjfQTg39vWImKyV9H6FS6W7gR1vWvwaanZBwkfkrOTCcJn1FYRYH
aOgS6xqjXRSJT0X3VJTERC6OMyaawQJv+t7yxvpl1CR8XVBbJjKpifc/3+53nerC7cNvZHEdRBP1
dRMwh74VE4tNQMEZiSH6wtvhQ8J53LXUXVx+LKBPGjc7v7xwrnxTOFuMx6iUMP+C0H6278VtUFft
wBwphXmBm0JCgmeCjN7Rjdv//Sa/XOqscg6DXpcagcE1oDkWcH3oUZpBedIVV2r3Qe4Mpi1estr8
rjT+ctWzR9uI8tz1SYjFQCcsXt5y54bSXUK7ptcTfB6iqqwTEvAJKECAP2AM3kLYNSvzQl36HYqG
iSVIpwHtDuLA2f0b46jN+QgBcczIfFZzt+3i68Dod73a/Qrrtah2z3EbeeWIajIjvUZW1o2Pllt/
VPUESsd8B3YSY1NNO8/qqEIPxDqEPlQr+IelD0r/kcBkbNH2FSJUaFLFZSwE9GGnt7tc1Jxk4RcB
SE5WeQzEyRYjeS2J8j5vMZocbpP5oDW/zDzELhy8k3CzHi+7AGbzzyvhU/F19nV/eRJnX3eY6mmn
pXD2ONaCZrLbjrwMade24coKXmICinLMuQ3eDTWrWeP0QxC5/q5nd/JAbNiMWjq4lsQPtugkmuyp
gV5WBleJRs4yR7XAHxA7Ig3MLYR7kMM5lq6aDSvdCZhts1HGi3BY+FUyXJnjx1B6VHwKY6Xd/Hyj
333XywwJhAQpkfqPoUavZWmhlXFEVbEAnxWZusqGlzjJNolhtEFad2t2Hxeu+s204ctVz5d82+hK
jUvivknJv4uRbujEjlkGBsrr2jymHPGG/5HpwYUV/u1e8tfdLv//v+r+msFgOEZKvNSosn7la9dq
5Moijo6Xnus31fAidcBcDhNhHBbOiqYpaqzULBlT4lZI/SIlpbcQLodtk1wV9cdSwCyFjhEdFoty
heA8aSQXFMuHnKwNncirqxF67c/P/dvb/+tHnRUPYRxH/Tjm2b5UHsVocTZmeIHXUEiY689Xkr85
mb/c/1I1/PWkzRQd3ijPXMo6pKpuW1GM9Hc7oowWstu8fwxjx0dR3GPVivMb3EYi1LOZQztaYwEe
IU3z7aHN95GP17F1aQF+U0Z9jvOoWRaQ5Bx4FaSsG4pQ+eToGDIu3QdoSLjp48zRi0wxpReqTRGR
t+obrtEueCh4hJmcMNQDFvv5YX33WlgmyGNg7JsAd1+flZ4FKmyJBQXudgqpNyiNa3FrcABcdNb/
DhTDL/C/1zpbAgkbTaBGarZsbOOQeoGyi/116DO3thw5XffD9RTuZjTnC/whhk4742Uw4DJazK5v
ZRe6uM97O99owYFBZnGLws7w7MhBip7H/mJpz4xAwNpWqzzcomnElkHF0K6Rpy5To58f+DmPw0Sh
hp2YhkxTBH5Xz12aJlmqlBH9xF4UYre1erdPi5WqQ4ThdDMjeO6MBijq1uKkukP4HJJfnWl3nQX5
XiOBAm+jqhncaFaOBhb4gsivJm1glAovyKC9vZpUdT//5k9uyV9P6j+/GUGhrJo4LeFR/nWVmIZg
znKSiUflHsF3SYDMNayv8BhRgT3E7/lBvav39Rbb2bvwEL3WexETDzyvnP6dw2chArhh7xTStn+A
iYM/h0q+2G8GeiHhYqqT/6r5xxvzaD7kG+k22E7kSN8Yjnjfvan3SW/7b9WxhM6gOtVWfGvemt6b
bgqNjCu3ke1sTwL3WEN9MJ9yHMlHx2wcDAvL0S5P5t3Pz4KTiZs9exgm+lcJ0ckC5p0vG2GEvhVq
rXiUX8rIXkJOscKdHT/zpLe8dunlq8fR7V6l3jbZXMA6/wwfI91n6FqpY3UO7kLtUT0toujkzyxj
WQHq1+RuNztW6DIWbV5b2a1wVzjWN/o7O0GMi+KDhAsT/fZqxF6PLA4nw0nCmah839R35cpol+eq
O9W1SuwEQBd0jDchdfrqlh+VmQ7XFnCRYbr+Kj6SMph5lDL5vZ/aFkMmO7iteCfE4Z76hoACtzh1
xYqqCKwWqymRsLJX9YPESxmuNnYab/WD8VuGhJ3Zfuv0pZNjIiTZZWbPpWP72Owc4aOET1pjN2/K
5IjPwZ9ytqtj9wCwhjEaSQrXtenkjyn/6tzOPOFXYd4zzOzUO7OzZ9+jdpMlJoZuztSbyh/HDPKH
YZ2/WHi3pAetdQkcGQccFXETtunkjQ9l5xOleB/eEdTxm9ikAOOLwxw5rW5Dvm56W+eREP6t2QEv
wvesF1kikbt8xD7EdDQnu8HzYjDs8B2zDbVx2vf5pL1rr4gQUp3QBjv9wBbIG6/nAYoVijsH91WC
nsbRjRh2+Ljk5y/67/qkK5v0EDLdVRh7YK0/w0VZJtMx16dZgpDPE8BaAksjSA6Dg4XmH3bCbnbT
0QEaEuFlU+X9+p+5WsvH/GX9nhUi+ZgIWT1VOYySyTtIRJK6VP1EJ//8oVC7f/eh0J4vpvQwGeUz
KHYaklmrhjbb94m5YcA40qYlUrqW0YhLfK9lHW+mjNxNf9jEKAVURoC4qy4kg0QKVqOqoVoQN0Kg
wP0xb5REdZUquAvFD6WxXA0qUI31R1hMnmiQY4guqR+OopyymKKtLzfkkCEwUNNNZhFDyOC/bc3H
Wjktg04Y2QpsA114z3zVDsYNuUlkqCwkBZ3DD7EizXynqKtoRjHK/CbqvRRCgmU0G2RDtroVhPFY
DT3W2HiTRG8DvYS/dApCDxzAR+DX77M1/FH9YIur+CI99R8LeUUEgVbsQO1WYfVHluVNnUd2YGzS
efOf/5sPe6XVD6pfbLKsIRReEZ6W3BkpxnKqwEj5pETvVqmss6y/y0JxZwybXmw2WSd7hn/fJcuv
1yBlDbRQhVNM/a0VZ16QJusuNTGVdLK+sWl3bTFkR2LmOpcpfKzI87EojYCd/W0uHfy3hFS+HpGH
Yk1ryIfuTFbReDIgZYXWEWVBX7907ccw526OnDTJblOjR79juWZHj5QR1Sj0t7maYXLzSIiWG+L6
UHCJyZRceT+1vbcZGmdxOJnNAyhoMc6briUUsNYvnLnnJ/2y5KHrwUDFewI8+pyQDgG2KQMo6Q/B
tWX/BvfbLrmBuaNcuNAnG+vsbLBwrls8H5Z4hPPDPY7qSJhisT2oSXrAHvG55JuWKScwmz2Y2AWN
fPxJoTr6GKzKUtgo6mgXjCF93I5MHNQTAw0Ra3xM2IzDvWXMeLsvlJbjwHRQHLeW9l5p4qYTKJxy
W+OQLIEazd9FAPTtS1RQeBLB8awafKx6NiZjWE1a6AWGAKw8EFefH7syXCGcy6AnDBsyx5wuJ44v
examh7nqt4rIZmiRx06Qjdxs68Fk7wJtnZ7q/C0DeAzx5erU2lHIk5bDCxOc8znZ58v6+xmeNWiT
qld+V8rTbYQKpvMQHRrZqtOdjDJJcnu8V4nL1q+t2K2rC3vWuef657V1FTs6sMSlODsrUQsEYlZT
Gtk+h6+C/sssYM8gPguZ0al4SS17EqR3V0SplM/FTYeeKb81BycLcdXXTwrn0CS/F3ptp6RnjfkS
HKOssj7aKYb0sUy2ez5KvrLLrtzfbLfQA//728/AqrKZjKgJWOTjSnSgBtvF2rrz9/Nat0lNrJ7y
Nfj5hQV/zv75zwOD+WSQPcK8+/yBaeYEy8Uc52O6D+6Y5V5FhZOt/QeLtNTgwesfs9VABruxDQk2
uHDxc8zo8+KkJ8D+hY26CE2+lqXyEODmomIZr7Sam1rVn7rvELeLAWAIeGaFRajcQjdvCMmouu6J
xn9lRPl1rBP3rN/rwV0DyWqmQI2VZBVIwn0XgdtqjdfNEtvidZT566Sv3BYIqc3fc1EFX0ZpmJLt
KQkkkqiO+fnPyLZyh9gIcEnRCYzRFv13q8+8YSI2dBZ3jTY4qv6m7SrZWLeR5On9R9H5FyCGs8b/
n+dx9uUM3RAP0VQzphlwfttNLFZ82GEF4vExF454KbfjXOjDBWllGCQDwC+OMOfTZNlMIuQuKUkh
k+KaxooiwNWk91lpnYRM1NTydEavE1a3IRLLAEsIQ4bi8970D3NyH2q/1Pylzt9laT8XqaMYZG1b
o+srOkaOpLxksd33L1pJSUom3iXS/jk/559fvzTqf+EEQ2ANjWnQiC8CiJgYXmqIE9txd0MCmpOX
H4K4RTdDz90SS1+8/lwfncMU/7yts8unsWhmXa4PlChvUzWsgsi6UrAk7Gs2aeLOnInjsRIb1+xT
dzJeY3iFpfKC+DMPRvtVD66QKe8iAzvK8O3n33beqvPbkBAt/jEqwRNET57tJYoSlUbh17jEHYZ5
i2pNoqyARBftDIjmcKCTnVBTHazMnDKWzjQ5+cJl+fI3B/fiXirKyAr4ykXzbEUbaVCnA+4GD4bt
f0huZL8N7rT3rx4v3O+yU3w9tzURN3FgI1g77GNn+35TJaNRd3MDDm7LbPVrIvRKJ9pxYvetDU+C
cFp1pXCOk0MUXzh1vtnHlqsbnDdQMiDPnO1jZETEpdJOVA1zDudDfDai7qBF/pUqQGKdE6ejI5mK
67nATnOZ99JpSKjZog8Fqr8vv3TLCEoLMNfCkR+Kz17rJLs3ZVuTEQow3qlN/ivZRxy9B1gMCmgy
tPs+eZ4rxZMtEolBypIas+wBBEwT1nUer6voNwexgIGh6NSAdiFEUqU6CpGx6aLwyqRgDy5x1j6x
r/P3gGYHNIbcNdQdZy3DLM15jmayP7D0KqwplDpwQqqlqNoJRehiKOXfhJiKttVdoEHiATww1NER
KnqMS2tC/mZNYIhg6iSw6CKynq/bQ6VrZTH0Sv5AT7sa9wTirGb7Lb2OfmXucOEoO8fClw8OSwm0
HRAGVbRfZ5tBl8hpN0Zdtxfr3zFEkKi/KcatPJ+kbJM1pOVQiBsMYArGyRfWvniGAX5em7IYzyj8
hcDGzx56b7S1XEs9Icr+S1M+LnKapUWaY5Ga7yWPtXUARlwG171F2NR8QrIx1OmhwIu6yneT1rlR
Bs0bj7zWCQs2ekS9kIHhsEI1hGpSNWQqAiOAMpQK5zN9BexYqyvcWi3XS46N3L4gUJ1zNLr8TWUe
ezqDjwAFs+gDp4Rk2kqGm5vvApFrUsIACrlGbNoRhqtKQzbUAOv9xDBw0X34+hG1+jIdJBIH45tF
B8KmqQaPNQ6yc3Hshxc6w5uazzoOVuJ0Fc8nkP9BLxw6m0Gct7FpXOPttG7gCcDTXDqhCcNxmMti
zZkKbbVg8uor/PUgcuohsrDT4g9V2UntrwUAITWKmFNClQg+mFY5YqvDOoNAwOQmUUcKekyXtajw
GnI7i9f6oo3FdzsneC61EfE2Sz9ytoNrfqf3yiAvq9fchc7DHeKZVYyp2oXV8+3iwaMSnxKUaazg
r19JHRuWoKWjeKwLMLjbQ3pEatfbZXs1HPvd7MgT/MctZuz13Wm8ZO70/V0ijOE7ZQM1zqeG/Wwo
NTbd+cPk5O5N6JbeL7g/rnHpLr85H1Tzr+uc7dCVFPZdFpj9Hk8BcWfGm+FDZE4k2lW8Hn7lmzHz
pmA9v0yc2BeHtN9sRJiaMRcFf+V4OL9JNUnyxNeT5iCmbt9uG1LG21RzMOBxfH2lU2J22LxHgI0J
Mqcmv7g5nY3Mlg2C/yFcB9f7JQXrbC3R0bahLhTJnf6ir6d34bq+AnO9nk/Z759X0ycD7ev+T0Gp
wjGBQ4y25lNe/VdJhnhblyslmQmcexK1q5Ymthxy/GB3MoYSwrW1GgVn0p1W3dbWKryPfwfVc41b
ZwMiZ15PfwzvTiKAZtw3pF1Ry7Xr7m06BoYHmB6PoJ7ySsL/QdNv29/ltCc2J3sQ68MYb6PkpZCX
J+tiYTy8kdz+Swj/SNWJ0l1S7FpeJZRkk+oEs6vOpNo4ggD8+bqwh41fverqd6TfSPHVKN0HJoXr
ptlEF30N/n0VjCpQA1ELYbMFgf3r5xYPmFoxQ8kfDpHtH6N1au8gcR517+cXcc744pUvQk62Dh1f
qaXM/3odK+/lluFI/oARrx3t1COMaYdawzOdlH/9fLVPWOTra+dqMgc+DGXOn88khL9eO4N0pkAa
sMkszjCyu22kyRV6vmY7tcL1kmkBvwM86XfYK46C2JXx+E6rh60VTitzQZwwYCbdTtBWtT66pa+E
dhI8y23gsRnbsxS6qhG4db8eDeNmLoRNZcS7WMu3IzZRLZVWUP2W14kMFMi7piDvaO9MQCs9ehTk
l6yr7AI6Atxk5B1uwxzGylsPu2ZRnzmIFhvwvRmGN13QXaUq4P1Y78u4vEpAZLIxdLO0Xw3m1vKL
K/h963QuOaqUd/guYDiKthoqk7/xY5ZuOz87xBLDSPg6qpJdVX7tzsHG6ns7738FpYRopfZqtlh1
nLd43m2r/EWU47tCNewYO049PyayYKf1NpbF9c8v6j+z469vCi/Tv/ais/WnqAPH2NA3BxVjsTLb
Bma3LeJtIxa/TB3nN4L63lOQWcuHDzaWXgp8z7mxSSv0ubG0Hhrxd5AHq5rkqnzes511lWDn0brT
n5Ni3mFtsvKj0TZnWHZK5dWZ7+gIxwwfDmTmiWh8FaypS5hAUL9WNY7jEsOJITdzOzbpu4d63Uko
FqVkNTeaS+0A5EvhiIFVYL2IFmpUtFZOP1132nOiNY6iG645Jm5SvFGhnySl9oJBu5GG6qCkk8t8
mnGwJ6q3ZUP3nz1a0bEI2VlqwiiV4ncJ9OADz8bMAcpRgTPTrYXiZQjnVZRIm5JpTNH4XiD29xJp
SLOgOqnSrPx0jZT3uqoYIsRZuGpFfadP83XODq7K4zZRpdu4lWyxrl3Nup0AmQPdnRg4wcUqCoOP
o8XhG6K9QZZiNPg4OEvPQk9gZ+j2avprVoy1mGjPpWLt2lR/kDSyQkgNDAtPbO7xcJZNEI/F85Rc
X9DGXniZYhWiibCOU435LNMcTAPsSn7QRvExbC07hzrfmBiIlo1yO5NVLfFbhtfBp9GYFH+lVDPG
2mN10+fKcc6WMZdUbaPWXJmtdlUrSx5tei9W4l4tGOYl8tXEZGaYFC8ioWB2yFUFtnwPaGSqUV4C
l+wZzKQQbY0SzrdIl0FOUIjZjRoRqJXza4Z2L6jWqSjoU6NuFYRMvgYlvZN5xbHOnFJXCJ00XWE+
Fq2/l6WdxaIsRJAq5bE1cdpv5mEfSpVtsopxklpVWnErA372e/xaHV0fnSBonSZ/03KRwgZIKelc
n2y1stsY1kzAnuYUJuO14tkXtZ1aoIms6ZB1oWNzgcGkk1xBIa0/5yYyDzlepX1W2JafrkY6u0LD
mv5ukLBXn2ioa7zVzPtkosPrRjhQyYRDjEX8KS+77j0/LjxFoyFF7b48Fym8Vntp12TzPaOmdTG1
diw1r0O06WZlo7JtNsyblNhyc814SYI/kYQZel95Cyo8g2ZN4dvEUDHT5xfJp8oWIscv5IfGeBqm
U9vBLgSwyeunMWfqnMqrmdVSV78HWQ/sQq7e6kJgnJkdTV1wZ6F3JPVGwmGfjlHMXDQOW+ta7uz1
kDL9FXoIuD125u2vrGsYAob3WlCv9Vlg4L9Xg9hJ8exPzNYZcwGEIfAgTduC5oq0vQmJA+TaJzWD
Hmn2hmbAQF7yMO/2xrC5xWIZs/bG1XsGyGbuKehKzKA/KbHCVpN4Y5p5obknuNxB4QC9kfQ8rOEJ
xqt8wMIbIK7rUA8Yvqb3SvtW+sRkKOKLqARvFQ4GcRUR9wmeZ43bsnovjPyBDmmT4VFF/nspt/DA
oJ6Su4DJZjJWh/i1ESUnE+NV2HAfQ7Mz5+eSXOgMTsc8g6WIk1ebvIR8W02i4wfg63KMOQ0ydH2v
mndtdWqkt6XJHRm6UAbFH5Au90pcbCwyumULY02yFgd6JlyFD8LCADW8hkclhNOdD5yFvGPt89Bb
KV6LOdE5SwNCF0+8KxLNVERcS6If+SBjOazkISNBWbnJUNgS7bTLK4LO/ZTUA6JHwmgEyDOh2Cp2
i4NHUN6aJTD23O71gOgHk/H9JAr4EEAnIpik0u6UyMIOob6Pi2Qdi8w1deWmysw9Uhw+seyUZBNz
2rA7hHqz4+/hXg69Fie4/DUMbV8a+MVycDA06SogxiMuiL9U13rxOjeVY2nlFWlRTkWOYRaRpqXL
MFjL9Kh22gbx564L7oYwWTVZA/FeWEV549E5rvy8uBKz+FSm2Bpa2FTwRttuejCsFLe4nHF8cjUM
ul37smcB4cfBu6SmWy0mFa2wnGjONkIc3rbKw9gb15WM3W1grecxXtf1fh6JZhQ4uAV0fmrlJSrV
hcHxFWbpoSvjF676ASfEJqfnGI/1OkznVd7Nv6TmGtbwTFQ5p01/nSepy4TuYLJvlmPoGfP9PJMw
EV3LUr6tzWvCiq+6yvKsSVul8YM0dSs9JBgrEw+JKa9EipSUMXLcXcnlR0aPknP+sdEN95WUO0lT
2v30orWE7E7t1sqsW9VoHVnZa+VbyEpmfcccoJFwa2DSGjIGLzLMlIXWNZVT0n9UwrStVaIwMzLp
g1UkIZfSNLx1+1sz0E65km9o4o+a1W21bMSHrltP/s10z/DRQQ55FFWvit40xb/TE3HVjspqkD2x
vO+k0RWJD1PBm+Tufsqfo4D7vbUoBLe1jbuJt4SwNFvJKWm/bWWn7Zo9o3xkS7a1s3ZEFDuBI9uw
kr0Tne4OtzHb4E+BVJoE4Ey2/sxHin/mq/Qou4WbueUt4TOwlgkvMVd0VKug5L837IU1+7sd3g2u
4gA02Cf/SuMfZo+4TS5MrbZe/vLqj75il+dvvI43y48rr1HBO5De+RndPRZMbrfttoRuDNthO655
zHbmnkRbvaqdxG3X7EI3pTPZ1hZv4A0DPBuqBqb5+ho/Pzveti6Ei7V2g+uQHR+QioJEPT9Gq9z5
0PiDj8Kqswdbvkrc0MvXk/2RrRYTdXEjbmgS5U2xquj5KVpfsF4N7Wmr7hV+LSt9q9pesApcFsQK
Jo9NuBJ/w8A/Ma91lrsJnNkj6eRX+Hln9V3AfZ2EHeDoii/DXq5UOuqmdgiadXmms3fa5WuIO1ye
S/E3fsBtuOGEn3EKiGw+luxY2vOjz/8qTnldX/tdvra0VYBXdi/DcsGwMZlzJ/Jj27TVjANBblc6
cFQRZbZm9ZuuH7D2ePDLZz0IvTi+ShU8/hTM1P3AKaOjTmCHXOtXkv8exxw1wWb2rb0Wk1AnReRh
Ml81Z0eXc4f5S5JKl1C8pRH+qTo+65p6ZQ7yRAOO6Ff6GkBiti0PoQyBLPiOrS4BA/K/zeCXYtw8
K8aTMFTCTJLzB+mmdUd38GiTvNyhRLY5SL1irV3Dkbr372lcWSc/9wI4O/97tws6jzUJVmeIvM4w
y5aZV9J3XX8Y5Aeeqa3WMBQS0VnQaIkMucDKl7IoGRQPjC5Nl4iZQxzs5Wld9+8daTpyPDIuJREK
b8vAGSeB7KC7kMCvB8qPUN0PyWNlrKQxtn03u2sJC0r9GyNOVlbCQC54NHBnKalbxAomdh1sRDgS
SbdPaMiM4FVXdmTt1E3pSYK+lvggBBICu70mvBEhJVihAx/Dx86coG1nFJCKYbzZ74fptmUFZhHt
RvkeC+tgFm193AlYGlU5JuhBAdCy1ONPZs7nb9rZLvRP+GH4BWNfM111hpOMj2LAzhUehiramMCD
zM3V7DhGvjPTx1oowQ04YbLmSCQAlab11Et010C8DW1B/UxiCdvgZg4GO0dpFbbmTigfjZHlNMqe
Ut4NaukF0lOYXBvBXVnuVeyPhRRyPF+SWEp7XQQTk2OnrFEWdntZfEv7wE3J1iisXZedFAucHxhd
cQM8uajDqbAk4ymbxjUBE1dEn9pz9KZP+5Z7TccTx8OcbNX2Wcwzp6b7qIJxNTUKF3km9mggid70
GumpOw4MHyI0lpMXT4dsIEsnf8pmwJI6WaVQBi6sw++WIc7FOkwjDMiBPL9CFZNOrIdVS8y938Kt
v27s9/lWup0dusSLSMV3gCMSFAI9sC4AhlHOPrle8ekgQy6mQZ76HLI7T9Extv/8fFOf+MrZTvLl
Omc3ZUzFIM1yp+4Fjc61fKBswVA7vQ47DGItGQqobNfak5imnrSsYLNct5N8D2lQKT411ayHJR1M
AHiIQoZJzExojwsT5obEvOc9nN/6/DYm4GrwNUSFCp4puDTRDPjN0czfcaXlPy1XiSbYvb7LZm0t
kkVHmTXCYXvXxseHYBuQQpUGdkJtmIn+sepCV/aDmxhbknTRVxgcw8zIS9ZHLTxF+eCC+7lSuJ37
B5yZ4ujZZ79Y5hp11mw7c14h2xBplxryv/Ko2VpwwYIo97S8XVnWRKrn9ucH/e0LxdOG0YdEagph
m19XT5MVhSIIRf5Q2KJHhpfz9KvcgR5d2C0/RUpfXijqRW3xkwbaREgkq1+vo/vlWCTVJJG4uE1j
w0WiTJzCuM5vdEKviii+6kqMUBvCQej1Rz7GpDPtrmq8JpZdBSY0Whac5LGwIcqN0zOqyQh6NvCN
qEjXK2CXKkXjYT6/qZCIVFetKmymyfQmjHxVxa6kZGc2tJrTpVv7Fys8u7WzbyLKpRmPqgRJyVpa
PSur1D0SVvYweiEFy4XX9c8Jy2wMSwWJfFBQKHgfXx/jpDTykFfFdDTr1SwcpvEhge3RHUyDdLVV
t9BmvRYOMPFyI4Spn6++rIUv7xAcHOa2zHpB9oco7OvF1VmNK3nJoSWrCc2KFVznGTUwTbKLMtK+
aBmgfH9BECidfQ1R0NkIUhknrTLmfDqGIdhTtDflG3b1SMMU+0noKXUlpw/22kgQbLej75gIip8O
Ur2uIVhPvWpXxj6AJ0Vn0DsRyr/pYYjuSIBr0yedP5/ed+QBSpJtzJs+WA3xSs4OBKCGzYJ1eB3K
kZ+f4FISnD1BA7s+xLwqBqkwRs6eYDpGYjk3SKnAkvGmzndGcosBQ5cRvDhdOhk+k3y+Xg4HDuDK
BTGXLZhsXy9XCwjO0wjeup9sVOu6q45LmNcCKCYzzsrOeDQewngNoJiQrvZ/nJ3ZbuNYlkW/iADn
4ZWUSI2W5dl+ITxynklx+PpejHzosByw0J0oFAqVGSmKIu8995y915bZ07PF2Nha5qYfdEqG1GUU
6cOH+GTyn36NEENWUbwemSNmyW07KYvKX57qdTeSBo6NIfsMM2Rzy+I1GRZaBPNkC55Q+QzVhwxS
VXoIUWwfjdEVRU8enRo87MkzngBk9OkXxiN507GpxMI+QW9ZpL0DC8TxNwERGdvudIy6RV0g64u3
AJ3SaF3sNIRJkvU4daNL8EH4ZvU7VXJlEj4hP8HczsNn8hsbJPQB50cOQcYivpm+ZLronsppo3MJ
qERYzquiX6vKMsbbGH4F3d4XXE1YVsaH/0RB0w9bpaSmeYqkReeizlatV1W5MU0vLDkH2wFQC5z+
ERVevR+RwB8l1DOp3TYuHPQpcKr6MR6cklxPfghOLcImhn3NsrbUu+24lQYvGr5IW0P7Gjn86co2
BkcmNGrsvEj+SlsiRbMPZDgEUMpbYWdgVfHlVdODuPJXGG6TSzLEc5IvExB91vhbvHyEToPs+P7s
aEJujYJcVFf6Hkm/JdnVCD3CNr+MJ37Z+Dk/KDeqQCPPEWIHNUb1HkJirBxN41AHFbCndyqgC3cq
eJxvv79G/9i1GMvAT+I1AuD6Y9eC3JScpAhdDNvCCSYgqJCnflHbXxc+5+d0F2O1zAAIn4MugTz4
fhNUQwj1VNGxNmt06cTUPZ2ahcwTIt7R2+D5bnbZqh1vYnFlUPWbQbEupmwBvRSmEsXDJcDMH9HF
2Rv99wX9ORL9NSlq66qP5GbQ9i3GBVV5Ik3FB3iKuhwd5oxNI7Mh11C0aMlVbOxPwrOhvcwDf226
AkgPbM6JxidAGF62LwTKflIvzbZbyGyRfiovZ6o9mq8m1J8BcrdTyrudu2mgLpqqX0V18iZJAs2k
S1Xsn/3/xxdTcUex1hOjc74yTkE0CoJYWFfSiAEtQnABSdNQNx3ndkTRFra8amgd3f/iLGzJ11ob
Q9WPb2NFf0JosGhP1euJWgw8nhZEmN+JAJBpa+BtQ8WiXVhaf7qY4B+yA2ogxICHUT19fzB66FJa
08C57pzEfnrZd94hsEMXxrUH3ptezRyzs7qEpvwDmvh2l84+9kynVcVhGlcKMOjFfv8i2G/r9frT
AwJdkuuz+urt44U6/McGfPZ5ZxvIyWqHaDDMaJdi1dBWkQGZiqTepwzebnMf9fKFCkOd65cfX9BE
cIRugzO1cvYF8f6qrdQT8sVd3R9eDskK+od0d7iLD+u1/Oy977LdcljSKVztltfZk0fH6bW5pqf0
FS2ORzYS7HOO9PxwYSGYS5sf18VaqAAz0xF6nt2IDjE6INAkmdExbNwoJmfTXHYEaDfDIEn8iNIX
TAE8fkFPOXIJjG3NH3B+AYTK8bQxI4ZafXYBAxCVTMJQxwxHXLdayeebW728stqKVzN+70kJsebx
zW2BQnzgwh668KssngcfYmJk2ppI7z8EVxCPizFSXIHhjU857df3zGHqMF9mUXGExXibNPmzP2Ln
UfrW8dOSAQRUixOH13xuhq6SSIdnqKzNgnzDwHiuymTf6smqbpmejBqeiker7+6sNDwWWbE7MbTT
xdsgfO6whqhJz+zuSh92YUpgcUnn0hSXWmFAvrSRvXuW7soDU3YG3rml7yUr2zT0UCdwDVZyH3a4
epdRfjPQtUxLkbit0u3MPbJiZXgPmAn19JnxC8Q0L3KnIlc49m+YH8QTF7MN8YR3gL/KaRsGMqMK
4xKw9seOwRsjsYjpM4XeBAX9fWHAWgBdKwT3bUi1DcLApEMzvfBYXFQf/zQKzB8Fm2E++f9RbX7/
qGJILYaJWrhTSFbx5fx2Vn8lSrYEtAIpezkrsghWyDpOrFW2NVGEjaRjX3gz5jrgx4P511Wc1ejo
MRSliGNcpPWbIjdukibAjimq7qOYwIVaclCnwburxOuSofZUdcwV1rm4wlB5YVX+WRac3ZGzjlxs
tT41zYDzG4DZeOx7CAg55ardjvd5cGtmT8GlAK6fKur5MzWCB/FL8F/ngGIhDMIga0naiMYlbU+s
uym676RWF1UyJ5CV1UNn+VgXGfO8TAwOWCV+/wko589/AxqQoNU4FxpkP7Bsfn8SjJzhYmeM4nUa
eAONvjjwRnzf1aOc705vXbrNF9LOsOzMv9YGjc3eFfAgvfCiNO2tv9Tv5cTyuqW6UccXqdyb+lbZ
6bNjXpKdIFxLK5+uagS6c1S2fbUto0VBKbvKVpLyFhAcdKOH+5PxVmQMhMTXugQ5esN/a0LtSOG1
+aIaDjpACM53MaZKg4nqIu2cSPVUDDqL+C6Z1lWTOmW7SqnUm5vyPX/qi00V39bw3v0vI7oSW3rI
Jck10UoYNvGw6ixKm0e18qQIkNCqtd6yK61zYmWHbEXUt+YUufK0mk5bnyRjhl3+ffWqMlLjH69X
SbFVhI1irfzw9iQsgnEVZgcS3lmHZOxIcXOnZ++6ePCnF32iSsJouraIlx8WUn0XwfcNGHd3sN5v
R3nf3IicgvvmocbtQZz5ldBLdjfHKcNDr7E9Zqoj8DLmgSeIEpIKvmSqrhTmWeYYrHUwM8ZEc0re
iF+NFzmfcY1R9THo5rHnOpqPFfKDL30F0oOhZ25dLpWO+X65iH2GBzZNqSslW5N1kXjqH5RNyOky
+NSyffIpxQfL2EzTYvy0mscCt9tqeNOl7WS6ymM1rPr+LmF51JP3in9T6vWzUyekbXUvlYfoxmL6
IH5ZVPxjrjrF5BhET/WWzQ2FsEFt1sWWJwMSaFoFAFdGU46D3hd967papdYragmeqs3kigDCGVHk
dJixhSh0ajhuFsy/e80VaVkj4FvWkasuOXd2+SeH/ZyE5gcdJmvHx6H4L8u90m/bmv3DIAi+TJ16
gg/DNvEGJnUpHAQGRJadMGy9L5Dj2/Iz0Ogn0A59x3ZCwTKHP1lYvyD9ERBA10929DskMMMtHxrl
Hoytryx0oCSKnduVy86AcWK3gmsJLidjYCJR6AaHcqOa9vRZVjah4eg0ovWg4kFf8IMPiBEKe6qX
FhqO2lX3cnvjMwPpXhPxuc2faVozAqdK70CuRzsdIrMB09rnwTaEwqkMwlphztBAjzoch5iVH3g2
tsmels8iCjZKJkFdZ2oNQHOdiVtijsbBTTNvLO6yPHBOFUuu2rpx+1oNhtdYLb3w0O2wnuBRLJNN
VaJw1yfCkfAzcs/7rSV6/YkuKP9IM10TP50H+86NzIN0NFUBrY2dlXtfvSkGt1A+hfY1rN2M3jxj
NH0DoBkTkq3mr9pVkdGGvy3QLl9b1rL1rzlvC8QDCtd1BGRM2Zn+fjRWoXDNEREZw7w7oUDTkkfT
WA3Jag4vq3Ivlo6G6I0uTd32Bs+xypTAPuW+zQwfCcSwCNtqVUNRLLXtNK0kzVWUTc+cWByQ6Ikd
NgyeiSy8YTAeDveqqmP0RM/SG06GGuDEsN8s+FXjtRHfDtKxFPEccFb3g9cIpYMAWI7BCK+o1t5U
u1lYw4zNeFEYsegSIVtPXXNoOroUasbz66gP9Xqvb0ThsXrI/UP/EmiLYNgYlZdqa5OG9Y5wxMhN
DsltPG1yJpnQ0dwPY51Eh25TgakeHsv+UeVwjc7/ofHMdWnY6t2Uxs7JXMv60+QyiseZKns1eaLL
xJP8/VbeCPobG3oBtaQa7rJNGnlJ4HYSCKPUPgVXvvKMhAPQJsurvw7UG/W2eJ/c5EpTl7woqcKD
t+/0o4m0AX0K5yZXAFTg0m/5Et7LwDNu9dMCTrkcb4AxxacN4HWEArZ4Ym5FqhOQ7XiXc9+B8tM5
3g7E232UyExO9ym6QN9ySLb11Q8Ob2H9Lpr36ele8HcxS1C46HrbBKN2LdU0T1rPjF+0mIY+0Ae2
SkHcd4q0KBmO+f5BzYkoN98CnBxGeW1VD1n5zJumw0ymeW0n2rt8SLEFqdfSo94fUTqKTzgkjKuy
WFTlDixERg0W6U5z2ivYaHo7eZnP7sHoIWMc9G3NqtWnL4l/aBimTquCNpGA/U3awEhRStqpe6O6
TRNHaG4F3/FX9RdThmAvF8992C/i8irB44VdNLxuKk94tphlM7xHgjCm1QKhRFA/d+L1o1W9oTSq
j6Nlh/ycsReYXiksVfVBZYiUb8NpzwvICKG9mthE7go0fxnfcJrW0yagEVYDgc/QNzrDMl6djr18
LxZrE0FueUAsSSKcEHlGfp/GnhBu40+GD0HPQDGgD/MGi4IsY3u6T6tyI4D91YdlxYwSHzVK/bhG
pa699sq9deIlKzcBSpbxTdbWvYDG2msLp7futOuYFWeyJ8EW1bXSLwm573dGsI+V4zLw3wRzG7S3
1lqGYiQtYyf0mnERoFsur8PMDYytZnodo3XrRvJXaVvA+XqUMITGZGUwlsEw/ClIWz+o8LWbdhoc
uokAMb7bqtH3VA319HSKt6pGkVstUXkrhwjdWXBfQCGggmDIMkQPaf3Sm0eKHERG/bQIuutShrT7
mibuyX//vfD6WYHPdddc6XMyxLKjnnUB9LQumjwm872CFaVLydKy7sAe0nIxu6NWfso8tHkAxiD5
LCyyAeMLld/P0cOfC5gjv3XE8eIfPflf7aAxKCJNi6r/LsAIYerGy8LE6cphyuRntorBqRHVpZGB
nfd1oFq4cAvmA/m38v/sCs7OpUYTxVEoUv6XI515LHrycBzSY8bZq95jHRT1tTUZbAQ3v3/wj87E
2eeelbypPnW11Pf1lYFeaA5+tjjqVQbxiveVljuq/5x2F8Kp/mn3nHuB88xfUwn++l5m110W9fmk
TMfKeiTOL0rxkO0sbZltTCbn+/KRaWLYXif7Dn7cdT87kCc7ElzmUwlgE2i6dhC8FactyhOs8KXd
SMvw4oFs/ubffxFaaMRNMTBRSCb747v865k4RWRzSHE9wM8dN2oIV0LYWeErOXinYq+MJ6AiSFup
vhBiLk/Y+zSa/7//OP94MeY2njKHa5GZgULi+52ivPHV1ojzOzRraHkmV3UyB9BGfEWnzrn0Fvzp
Cv34yn993HxG/esrd0KtZ+UU9/ss9He1Dh0HtpCWlXaiRyRepe4ozDt+bpPYRqEQbluTJbAnH2q0
nBMhq61fEOqrECZZAD/9zHTbHxFQEdVuwR2KrKVarZvyTp4a+u9LK74h4g/dVYMvkhjBWxB5Nu1o
O82esLB12ZWYyH/EyqF/7MU7mU1L2Zv0yRu5WQxoR8cAVk34RFkeM6lSrQ+tuJLy25DSTlqIwZuF
8VKN3k3NOc1jrgjdVn2yR5gACdg0/lenLkspO6A0H4twG9RPRH4taYX6KGNPWs2ifSv7n+ZJRFrx
bjTITNA+TjIK23DTnV6CpLXRzfRPgtm6OPRxd19XsasbxJLzRCQHASExWgW6RqftKb5TcmJKC1TS
3SyQxfpFLSDvJ+WpQ0LSq+9mCT/QOpyiVRqYi6yHYiEvmLyIVDGoRGEnvlOocUiqh/dhekHUeqrY
uIbryfI3ViZT2wagbB9bRNM6DoOT1ngXHsmfC9XclME5ouOKRMJwtlCleR+HkVQWd/VCcq2nxq6c
68mJPjRsHb9/1D962XyUgpeQRZl3QJ0v5a/HMcckl+MYinZqrm26WHAN6757SWkdWhBZTu0+6UGB
lB7Oua4ZnaBpXSP50hJeTex1OiSLMVz4Q8QxF8U/jit1XfRfndBeuCc/19D5Ov/Xvn7Wq4qTOtHF
JhSP/VHd1HeWm0vOlG/kd6l7/v2WnIM2mSZ9/6izpfOUTaVh1IyOGXy2augQBxrm9xy78EmE3TGj
LVIsTY4EbUtRVn6ybSjwfC9cxc8G0dllnC0UzaRNAfDq6dii6jU9U8O8vco5ccobPUHkYQeFh9/K
CJZ0WlsmxFKwFSHRlbsw2JEY+zxRsDOK2zftIUmu6re8XPKqcuoKEwfrlMk4ma1XI03DzRFcyg6H
zfGQYqDoMK7t/GYxCjctmkfzk6FkhHtHXSovETI1aWGmr+1jl77SZR3bRbTGVeG3S4rD5Dprl/4h
CK4D1YlbF5KTeVA5B1b1GirUoG7m0eG2Pt3FRE07Fh6KTFwH01qo4auvVYryCDuOd4ofDDadYlOQ
/RAvcUAI3XE0kRg+K9aNGN+lbF8H9iXptn2ybkOk7+9fZeKqzZV2fck5+cdW+33Rpm/JcFomjYQp
nnL2Qia9GQMtb4EX54eufROoV3uQaNZY2dPwKZ3QV8YHhGhVcl1vE2PVmGvkbblwqyLjtbLboN7z
f1FlNMFOjV1a8mq0ToU15Cm59iTpAi7vH2pDJH4qnjNKPYo+8+ytbkAkxmLYJVdWdmjaaKVzTJEH
/PF7kn68erxhtgXTiSOmdMec3+3omdyKhc5h8tjXujP7geXH35/oubl6fg+JY6f2lOFSQ9z5vtJI
UpumdUDICYoM0IUVJ0V65ar2ImvH3z9J/edHAWmBQ8DkVdXPPipG0xBGM5aVJpuuO/R7RY+WUIgM
5y5WyTlclB/9JyoAoOhKuzzJC/YKuV/XJPHlbzgN/Pi+Vo5WuGpCj82AiFaEUXb8GhYLgd1IIw6K
Z9NrT9cnFVQZQt1xk+dON+7UclOU85RbfKRJUvw/TIVzWIeIyR3HPbklZ09iEKhhPWpyssuGF8Y6
rMwzx4bdKojHmaJrqQuCmn6/nz/JMaiGZAUZD1FAiiaZZ2eHNOlDA6tOsuuHJd5xRgVBc0/lTLe8
V8mNDDY4tnvtIzaOcT5fBfKaDi47pMyqnWjHNReKtp/wnz9XhMd15txzSWdX1ItxaCqaMB0D9Sko
H8JmTSw3MO0RolZPubou0fDiWTPdEOkly5wKdxgSccOpedndRfJ1Q2+fukhZTJ+ReGP66DSOWXn7
+537sWvNlwl4nOMWuADx3AKKcaEdw3ndMKd9kT9gJ5wXiWBDMiSV2j335/fP+0Nx+faSff9A/ayY
FZM48tPBH4/iiMJ209Pqtfsjmj2MSfUiDpY0mKvpkKQr5altl1lHdbjHzUQM3BB45XAb0oaRHzrI
gcmm9w796CVEsTv+XbvkjO5K0GAR1lfvNNqy6mhExwLvBgVssp8qr0wXIqL7GgLLiuIwkXfJXTVs
W38JMNA3aGrGrwqVBU6AwVaW5lXq5LVISNoaWXlwkJQLAx9t/rpnt4PzLoxq/LEKj/D8+/xV3WRD
aspFMFVXgerO5z1odfQf6VgazNMWSscscaFAOIR2SIMxXxipSyeDeMwI0b/lFGS0m8u4XJHzgIwH
uU5NXZnb9TPlJjJn3QlmuqED3H/nt16drMR2VeKompajudIV4JZr4hYyc6Xpri4uTgkID7cyNjot
N3M5SBdei58sGCR3gElEsi4QnOCr+f59DSlPk6qXqisgkrS9DWqWwlH8Bfs+Z4Oa/ptMtibwMXt6
QRyK7gWtQn1JcSDN6+uP2z7LzGe1gWz+mZz/dduj3hKaQGmLu94RnZd0UTjvyKHsxP34/XH/ySCR
5yBfWdUILKZMPo/tGrvGEjsf4Y9i3MOU2yhPBEQsEtBAJ3forobpma4zPbpC+6g6/CIBRWpN+XRh
w/n5mmOIBqpFcBOyVASq32+7GKWVkbdGdSXUx0TZR4ZLVikvXrtvRwWN2OfvX/un1hCZjzzLKnVq
Yja4s/0tiAK9k0+ivs8lrMyPfp7uR3m8iYynHLONCl7VPK38qrXNdFoorelMqrwSFNnLUsAw5kuO
jC/tcDta3aFrTldZ9KBSiAl4qockAdOiuUDxFgbUgtZvXdx1dEem5tMICUAJxBVRj1bwWDtTdT+o
/cGAKXrhG/6YEvINZ/Eo3xKIgnQuwQ0z3Fh9NljXTAYy+s0yjoniqjcgptoRBJmaPusiucHYbdb2
E9+4i9chLqaVcjVAYCrvrPnKFnnmqQe5eQIcsAjRIIiLptvi31aYOMUezT9E9/lF7emP8mO++BkP
xBfQ+ZHO3sJSAeHs+6JCNCYmJ/J/83jVkiuHGSFWLuwwP1VWgCcNzeQd4Mmjv3e2E9ZV4ZtZIMrX
oYX/KIfhG9kDoyuQ7HR4x520FZaWwWzTQcUsUw5G9/4h6pY02jaa+KldJ2zU5cLCqApzdWd6BQ0E
ryzcAitMSa6l6bx+/f7r/jzacM2UgjqiA/R6hEJ/f1/a6JTFZsrsmwqGqCFiuEHJi9UeRWMVMHtx
lPBC6N3PLg8mAFkEp0oYNM/t+dgZM0hT6CdyOCYM1GVg2GbeMHXeBJPBuUZc+hUWKgAhzBDHNGUa
w9ixuv/9e//juSAXQ+EvdcYHndOIK0X19WJoYsIx9ozAgagt5lpJub8YhvFz0j9/XehUEm4LAIn6
2eERiVwpmYla4H2QHbc5JkfmuPajshzordjbSxz3f6z4eCxAkIGrNfnrXEpiiWmT0rP4E4kxTUxP
OxA88j0FIVR0Bgl196JJ6w5jzf/9lrJAALMxULgR3vj9SdITiYCukay8vPOq4DBJr0T1jf4dVN7f
P+hfzyyrLUovBa2MSSX8/ZOKADxA25fEG5FNYddt7uQJs9ElwbV56Y28Kf2lYn/+kb5vo8RWQQ6Z
gVZ0cM9v6pSmRReXRr6j4Kb/wjcr+72cLi98s59rLXsXH2IiF0MneL7W9kJVa1Wd5LtMxtwnEnmk
3Uswj/qy1bAZ2a1hYuROD9ZEQg6LxnQU+bumGh8MJr0dSgSISVp8Cbo3b5rn3/7vyzp7hOnZ4pcr
x2RHRG0vY3hSjnp3qYD48d05QIBc14ntBvWO4+P7r9qp9aD1FYfS0F9bnM1HhqvNC6tRNmxKJJnP
zTMS7GYRJPdyLtkknHbiZk5YKfwLW97P+cjZpcz346+iKYX+0HSJUtwBibf3e9J5bMaIDr7W5aX1
dz4kfru1fBSLAgkXMAHgBM1l818f1TTKEJhDiVTSp7+5njM2Zfgb2M06j+8+tBAn1tp0X14Ctf0o
lOYPngFQMGv+8RIlVi6A12ThBz82fJBgK8PYCimvb6cXwswvLA7K/D1+fE9d1WezGb2b87bNJBqC
H9ZJSrrEW1wDCVftrHhrIK8Ixp0xpHZtGnbT3EPSZ65e2p1VeKNUXvutQI2MQWM+pkBR1GF1ZJVI
ctlsqtq1bJVC+lbFlgsMZxWMHz2gApK+hKh1tIexE1zFzy+8pj9eh/nWQbBnC5sL3XPrnJzrBVCk
SZmHONiTQF0ww7/UDv7X62AyiJnfCI228NkiVwodUF3FKA8aJIS7lMkpTgkmoZrXXZy7zK/W+Y9D
C4Pj+5/zyo+iOUjkluqJ9zu79fN3GpgEu5HalHJMsXCSYwAtRwCsm1srvg7jh99XvZ+Nb5reBGnI
AMnwBjJ++v4OFJJIXl0d5zeIWMSC7BA0HBAGkElFNvML+V7B+31a6YRsFuKW1IIallS1msCF1OtK
X/PkxKcVXcgmv7wYaP+4OX9f3Z/gob/eUMXqTnEKTGNHppfj96/6FEHNhYWuqFvrJO7LzGCKm+GW
j/1FrR+Srl8IMXaZQHGbBq4tkqBeKr0EmxE7VE3zLzAeVOS+yPyoc+jcsCtrCuavobdnR5SiZijK
XiQ2NwkHE8FdMKmzpalknlaCxzrpbtZ9YaWSk7lXpnJcXsolPxVDFPqZTaQQzWk6ZgjNIwzdwjdW
fg/5QyFTL+0uhdfOD+LZw/Pt/pytYLKSaVKbVelOh9dDt03pnwJmUOZN7l8pAPtLpEfQgy49tD92
ZB4aNPRoWDEgwlE+2y5OXd6aoyJnuK72JL9wL2cC+yXa7T9e9bnbxkSUnoX1Q5ebcA/juijyHb22
8bQHrXgaLpQz/3jReVQ4OeC1okA898YmtI2VNo/zXR0uhWpzIqEq8ySsO37y1Ev3v79rP4/p3DYO
RHwl6m/lv/SBv57m3kyTJtZ4mi1xoRCqoH2SibdFJOBlRxk/c3mIUUnInhl4adkDFwq2/emqR77/
+4X87IvPFzKf0sk7triOuUL/60Ji31AFPWSP7Rxr2y8HV7DX/Iy2V61V23KaRbU23aPpkDK1+v2j
f7Zmzj76bL2hcoxMnxwrxNUPVYDsXjP3k245Sml4ZacgUiLkq0PGWn1GOs6XdlcbS4vYCc1n00kf
JOPSzfjXGvPXzTgXZAylUdd5b8Qk23MCVL+asCajcgM6OBc6R8FclwkQZOZYUwUh1w4bzyLWXoTO
U+R7hoAiipGSaE9SYnP4fSdkVDNzvVAvaBn+uRgSTMFIlDYq7ZWzSrAwrDhku0p2YCs1fQnpB+1c
5BLiSlJwTvU9M09JiYjpqBKomamaN0c3aPTfOdUVvbHMT8T28oxDGZ1zO0XtOQyvZFaIvjpawN87
eFUgT3E0axCLyuwrJ4YBSvIsB+l6EuiaAlbPMTP4V9I1pgpWQmUdKZWrxe+lIKyldDmZpWMGLyNy
pCRUNiLro0I015wui9H19sLj9K814u97cvYkGz2wn8SXizuC/vDWDAvmgUs4VfbOXCmMiXPv9w/8
14JBTUBHZvZnMoj9/uYImnoic8JI54h67voYPwjpxrgUcfXPt4SfWFXolos0bM8KkOwESLZWpeIu
+Jr1gOFOdN4mW3DybbCfPNSPkX2fO6bz+5f757rw98eeTVWsskhUISvS3STvYhNRlOVqNKp7OEEj
+7tUlJh3SREcZqX6W28iwR2hCmgfcpSsslxglOmKpy+fJ4W+34WL+9emgyxFgfGtqxbG9O+3Xo5b
XzDImb4KgE4QBGQ2H6NoztWSprerUwllU8K2iWlkAF5mXhcEP0pLP8jIx6XnP5PZw1u1u86neKGr
XjR7TSAGhZ96D2cDW+bv1/uzIzUX+LP7SLc4vwEl/369sSYo8diSJcNi0ksv3YmxLy0VTH+qXHjq
9JqiKhlKkDHF6FhYT/pZajrn8UqPJzNaMEuK6zdJ2JWcSEzkcQpcq/nw272Qh+MkGgNUFMAmoCj5
DgqR3F5hvt5PibRNww+Df5FIzgYxkL9/L+kfr8Df38s46zUkeSqZ5IHrV2lwQx1Ump9i+yKk1qYu
1xJEj0CHwaZ4NEcLNVnI1aYk/DTmcqJT6OgNAR4Xruhfd1pVOLai6ANKjvf1+50OBOJIFL9Pd8CG
xmsA0IWWo9JhWTaANWuDQ57ANFy1dfQYCtSLMbLt5KHQNe8EQFlByM4QL2GWIWHJ6rvnMlFXRHmO
A8lM6PJQYD+33Y3YCMeaJizROgVE2a4lfrbw8vArZSnMLhYL87t2VtrRz8fACs+bPfq80dIMfeLX
dUo7AgJgfcR3Hg5fp44zW80YT29crmNQKyhmryoikAs/8qVPn//+XxVC0IWjmPaMOk/VkbKWDQPn
3Jy0NysY9uwBVn9fTjQrL6yvP/tLCoNqkXxijFgMb87Pd3EqwaEM1WquyIDItLDjMU90tGP+o/Vj
MwOedeHb/mMXUXU6ALJkqTxJ51ggDIRClBR6uBtatkxPmJiLqeUf/HdHPV9u0mkPlptGZUPfKfVV
UAMqRJ360oXM9fr5j64bEloF7Em0oM7W/cmPcr5qDjZh1tTwcKry3rcUT5fLDYHNfaqvtJjJLaLx
MRqcMZ8Tcy4cCf8cqn5cBOhokVYbAohzJaBowhI38mq8228tLJ3x+sk9uHceqmh6p8Dt7MxZozr7
HOzZx3q/+crvv1a0znerY3JbesfF/+f9nhdRFn/Cdmmrfn8Y+2TsBS0L8jkdUw2CXT6NO7Frr9tK
XMro3wUBvT1xA725kIV+V/ehC3g9awO3IOOthmk+p6Dr2StnPdx1GnJ7flOfOJ5Tmi8nfMdBTPu7
Fg/51K3bGF2EijCalC5frXdtVf6piuYYX9nwV12oXMgP+scChiF+JvQYKs1VNrjvX1DPrFrOcHhz
MGAtUj5bYMCtujRVl64VecZo50uJKKvKFaUTqgJAA6fnXP/SMYMmNGgEzQu7B612YyT5LfbKISKr
LISLhjecmoyjWZy9zillFX4v338rTw8M1Oh28ZNKOIkwA9Wehm/09xcLsc2PB/o/RavMSdEgX+qs
Zq3zsEsFBbk7FHLcROTWpJmDhsuCqdM5pqczA++cISP2BrIUSs0FfYfsQWTuzJT2FcW5BZmtX5Qd
+sgF3P2JM8kXYGTNIngOluRShcDG+XOygeKKhODaeMm6fFlxZsy9uXmFW61ZwK33G9ea3Gaa59rj
Q38VY/gCJos1fbZ6zWpLgAHzKxc4bAOnD0UG1ADtws6fKZlbnxQYp/5A49TeFjfmJ5G0qQildSGJ
tgHR79gdp127lcoFFXQoAwehl7DqPwWqNmVJ5n3pu2qwFg6pV3snV6WJzHWAHSvs6uHkinv1QeCU
g7mCgkXAFrTMBex1tt47o2DHMBHJ8WA6HzjSY7nN1s2atcCDK4pE1s2/kmvtVfAyd7iPDvkSPMkO
LZq+za8gjc+/+zOOsUqibLOh/qJzIshwVByNaTSWhY+hcsxDROcbJ+Rq0u3uY1xXbugVh+DOf87u
pVWwNAc3Np2aK4bfqS9O40rWl4ZF+bJIcWChrDAWmWXrFX47N50cBQPfaLP3myYGJ4R1C8kEaUig
2hIHDIJXyVpQoJGh3J2Wxsv4bt03wAYjm0MUXR0kBcR8JFSf8YLbEB/EZ1wf3ITZR4dMYq0c5Y+x
dwKkLsaO4WX7aBV4F9amsCrLTZRsIwxOqCxQsPKHSLBy0ivtJUe1xl3wmn5FftkwLfiT0o20KXbm
XXlycetkhEqSi/CeP4zXBn/4zb8b38f38sq/BcUQEPhzr18rHtyenb4TD92zvov20V20q1fiU167
OKZPxEzcoZQqb05X6CF4Tp/MW+uV68fYyvepTkup8iCEcmVWdRtFi/IeJCJl3ra7VZ5N0IHX0j1k
S/1ReBYfzTf4VqLtiyBcnJKm1KP0UffAe+wUr0mwiL60D46nRDUKIO0CG1me+Nhc18d4W75Y1+Ib
1MGj8CHg5swdH97cm3TN2RqGzPTRZzb5TwPXVHlKu1Bhg3B/sccfhr0GI/5PfAyM8SfOfFpvC8+B
uuLCSLZvHOT7BvBPm10I5iZ/jmxLf1rUODmwNRqbvgJUYatvSc6R0h7uT8gEqdBNm//QupUOhi18
UIyxEAvPg2qjWK5V2+iRQtraxwhWUnagGB+Ch/FGvJE340a88W9I9Og2PtwA/WXoHFaI7LE/Bm/t
u/853kyUgNT1MWUxRtn53+gb9v9Q9l49kWtruO4vsuQcbh0qB6gCGrixmu7G2a4qh7L96/dj5jla
YEp4b63Zmq3JEk5jfOMLb6jRGqlsxPz6rb+WtuYvlQcA8iavKxqBSPPXaKl6KGTz9zBxA8GBhnJ6
bOe0svGxt5HAiam1YSghjO0YCoxZG1AsmMYBH/ygPKD2R/Mt+JX+gy1ZHLuFfvg5kH6f2w6tWfKh
/z+OjooJkwlfCW0i28QWvakhFFmmDaZPhC0SI2zX2FnpDrqjzGSaeCKMD7/8a0JAx0EUNWaozCuo
vb4eT03dYhmmwMIFvnUdThZ2cO6QEMUh3ihkKld/4orfa4zPV0Sy8esVW0PpxFJRmWde7sVsRY/R
GrRa/uRTtcN3lDNc8P89G5JqX6+Unn3E5y48G6bWV/Ztmd+p8dFi4tHF9az1B9oVlcuZRe5o9aPJ
D64tlUI40Yn8+R0DF/p6H9esLoRrNLhaV/NAgz780aJuyDuFO1F0r5MZ/vBg3z4qs/FhEIWd/Vid
ooj8c8h/j4cHPwmu3xmzloEODu9YnDM3TvGptQ65MDXA+Y6iHN74/3RY1PFSDrJCyU4IoqwRYUEi
hIbjH9vZ7ZzFYsoT4lvLjGk8C5Z8mp4Zf4wh3/5UxkiZEKkCFnPrrA28rj1hePimpkjKwqe5Gsqy
zo5yHXlRxyFKdMbRR4lNGwnz+vJmlIw/oCyXCoQQCJODz6+YYpv3FID9Y4CHXJanxzsNbrkML1EA
6qczKOrZDU2Fu1Vx8bL8NSnRGfe9VK/x4mXPpsKvujkfE3Qv9dO7DO+xQPKzamU3g7mIF8RS0QIn
USyngtLYFS9ao1OE6g4cuZ+Dyrd2z/jtDMnbp7eTJWp0NRtB2tKfaxizuvKTUgEe8u/yBbNe3zaf
0dI8nGecT9voTzNPJrb5t2EvUMQBkAjvCaUzGtKjfR7kddXIVtBtwzucE/JF9W7a0rbaImvuWO7k
Zh9+3ec1P77caLPLft5covLUb8RsbYibUj3G1JWc6MjAAwhBL2CS2nXrkhr9QiRoDIqXsVNVwDar
GlPq1z2+ZaybCLfz4rd2Bme7CYS9mN9fm2CijByakOPH/HTNsfd5LSYX68JYc93JoLDndbSmo1tf
PLpDP6+g2xdC1ItjCc+7cWGWZRfs3syyXYc+3uHz8Oxda3Ci72k3ER0/UPHfHgms0AC9xh5qrHnZ
iGagihgVrBsdeis25tqyy07I12ZLkVOx6dsVPYoOgrC0atKU3Fy7bnqdNhA5vqzhJfyok3LHzZHx
oatee+/nN3FzJdPmU0zuD2jVh67fp72ENQquY0EqbpE0XsSu754Wjdd7Dmhht335+WIfrMVvbwMa
BrMxml7oc37duEZSNGl3DdFIfBryHzA3gMwP7eY61x9AtTm+i4S1E92F63B3ekcXwEkXFBauuJtq
GX9DWA1bCiAkR+hAGGK89fVWhKTXu6ZuRMQ7kVDIGkcsGUmgPMB7r5kqx29lmKy7sMZZlt6RDk1P
ADE8sT6+tY0+boN+NPg/aIy0Lka30Wj1KS8xRgtytE4OSv8vgy9nyn/SdDX0HAmx2nVKXPNbVjZc
FQCJiUXzcKSN+0a6XypRV2kfG431n6LPZMCFRhTKTt+ulTQMYM+XedCCpG7xvI4mCC7jlvjH9Tm+
RZRgDZrio3gmiq0SNNoJaLmAhlVin/SVYADusCZOio95w2jB4eUFTlEe3KhpDH19vWFZdQZxU31A
4ave7anlVwxabH95OFhOMLc3vzxvFdsLdNnvoz16Dour/XdKSXWcFPK0mjQo5oAGowP1QYb4tMWY
q/qtlOXZBq0NRhHUP04XLJhCV9Vb2000Ir8BI/67moYPPLkRGPJR6iDHRoLwbKw9JKCQtvs3Zkrh
fnmo7LsN0m2i7Qza8wib2BPtt28Ywv8ubAEHURh0/NdS+fSYQi3UJV4b6SbWF1nxVzcyJw2tVwJ5
TrWs4mpyqd7DnuoonlhO37o1H5dGhWzACNF71UbrqYOfHYbNWd5ewBm3G2lTuczVXMDxeFt46Ix7
1j6+i1/SOwEy6wPj6d89PQs0QSG7rS4v7bLdNNhONljr/u6UWbdN9/oDNhQb3W5xR4RghITAOwIl
QegWZBxYNvLPxR6mH8VgkXD6LdxDn6QLd2jmwlCOYo13hyQTTgwpFDrFaV5F3GQWpScthU32BmMi
3rYv9KT/Bi4MYSho20lM2jg5H7+XUXIuqIKa9V2mPZzc5+12NvvX2Hf/5pvdbkHLc+LwvhVU4Gv9
7yOM9hpTLtWqdJZ5+lfESpQRXLcp4jmvqMZaXHR1lFEknKmcST9u+cZ5PlDF+J/MQSuP02UxIlUG
w6o9PGX2s+jMEBly3rLVQ2AfsG2zd7uV9bRyjveLiYV3K3x/ufDoma9ILRj+SY4furk4j9FGsTyM
UsQZqlYTr/fjQBqFMtzugT4bUIsJI6OTIkv6+Hw2kK4QFgakTPrCW9jO+JXVWA7RPa2GtkZ2H+26
Q/uAtjgdxQQxS2x9fPL/Z7PeWtpWw4FqHVAKqrb6GL6Ef7U/4V9897aFtQTiHuEwjFiag+5FTXMR
7VFX+hdErh7iou2oht1eHfSDUnyXHjOEPhZZiOFFMtFWRkuQsDx+VgWktUoYQfXiww7hUyipdD9l
2KHUe+korOt32E/lKsEPSrKFNXrAT0Y1R1L4UrnJm965xS8cOta4L8k7cY6PmSvfh7UjHq6DBCDj
9T50gQwGsMVgMUGc3Q5KAelDIni4PEKJQ40IAEXoyRdbBHsU2QiTSDOTvw5GcHb3btlbbdZvJMIA
HXg3uiLDEGzzRV7Pzq2z+WhZqtxbSIhb4CUDrmx98vBNMEob4yARL9l4jonb1fYXxisI+WM5Q/cI
rZ/Hsysgg+ao+/rZlwZtR2WrvArVLF1bj4nm9AcSU/3heift6C52e2muHwFtMc2Sj5Fgn5+7v5W9
gdBbXWxMim29GvRxYcLLdz6sYFeu3OpNdVs0DKFpbehm5a/RMZgxwbVoe70sRBCq6FATiWgjAe+p
DRTZLbdgSD7L/51/pbX7Lt1JOAL+XVsWygObVr9r5vSqwrO9qJ3rvfZgLX5OE29UvxTwnz7/aFd1
pdRUQWDE23BzXWl7/x7bjc15pa1Px+geLlRfMOCk6sJl7KXSV+XjtV0av+pXNGnPKwXHHtp7zcrc
+/ssQ+e4a2zozc/p4jyDcb4+0Qzxon26arag4fCkEQ7KfwS2TvLqaheVjjWBd9OHA+j7gh7mvMzr
8G8a9Q7Ci6klRYSmZ9BjbRHjitLo4jrrxZmUyAsxLE8uAivzOg9e0+ih1fBfCfGgy/4gHmFYuV13
d/WsMRBKqDe68EfGBom+ThJXkNWq+6TVXTFf95xTp34XD///EK8XJKNi2QLbAviRnm0QqXdXOcBj
gzvQ2Rjaocvhv9FOT0VE0tjYOSc1Tk1OjWdZBlZDDJQOgTuanxcrwte+Cum/5/MsaYeGS2zOlVPg
Vr7oBYhEdx/25ZkbBIzMw9L9eVHcSqLAJIDdB7Y3dBO/ZnL9udQFMnE4rPIKAEvRWl5urXEB1rK3
GMmZn692M7B/utyYmSZ3WltXciiuY7rPevkmt2gYhx6JeaBj/Ih0HjnzuZqgudxeJ/97Sn1UlVwl
vzSxdxLXQRTi8ZDAhfh1CQ9+zmY3kHzxg/C+hphx6fJ14Zc7/4KqGBMegzFCmG/9MHu+humiKu57
5oU+mngYHRSGF3lKJTB/PFzq376M1Bjqxc1RNFESgCraKatcKDzkXBa6/5Yy2WFqOUtFaAvXYKYh
ZGKBW7lKdycI0Uy6fBNFcMS0zEWIeHojvSZFvqzj30EjAwOkA0gpHfb3KRT7gvF7TNhpzneG5po0
43/+UNqNUkKjltHAHEGUgVv9dV1UmXqKld5q1zGSan7xrpZvkrLrGsULRWSYtjrjoCsGcEwmT+d7
qVuLjBo12uHJ6V/TPKthus7qrYqPtoReTW4wVmv9ZSw2D1aov3WZ/lRYyavpLxJjmee/lPRJb+mV
Mc7E8pEOPRMkNM6ksvQqRkZ5mdmnijGIjNZXifTj0rpAWpX/GGk3iy65IyPfonQFTK5ZdZpf+aSi
8a72BwsD03Li3XyUcd+izqd3M0oZ5JMeSpAwWiDHoYeM7gxkptdqyTwNOjc941zVZq/mIO8dVRK+
Y9tS8f/WSPToRYWu1WOqQ5/33R73k6bPZ4LG5Kh7DpG6Qhksyg3v1PzpJFRk9GVNvhcwhlATaVej
5A+AeZ4zxboyeqOV62XnFUN7gHoVk7jHLnwNcZUQRcPVUnF31Zic6cmjgIuKVFYbdZIncqObpcGy
ww4EU2WRGuXrKtEaX6rK8CpvO6f2WhfbN0fYopTqTKXc3ytOCOPYyhkQmtQBAjNqccR90ERK0qkP
Tzz86vn5SnpBEZZ4y3ZROP/uTou7zTD5xMjMnD06wvKeUfhErvgB//3y4YebgDUxGNzjc2eO6iFB
ATRitCeFvD+ztzM0+7etvZzte3dPDXxYUgbMN/aLs3pEadlbLNBktP+u//68Nb/RXGXQ+Rx2vA1o
jWgdjJZfX5pyaZW8isJ7drezfvlwOs6Wc5umeeE63pwbiWdL+8/GcbolXfTr4v1v7Eyk6N9rg9Fd
jCb5odbKYaa1Krycp+ctqdxeogMQz9r14c+fuWdLzu54jFfR7P594tL/1dqj70DvD2UqJmDMoT6U
tj/lsca1r/LEKPt1iWGnJVcOvBQJmSh0XpXAmiE73yjarhRzxGjbVYWsb9qHMynCWjESV9n5YErV
LKuQjr0IuLpGW0QpH0qcz8UGp7PC3IrqfafEK0Xu94WMxdzJBHHnasXJ05ltq/3VbUWvxzmivtCW
BnWSyCtNu3gQ05ahits2mDBaTGpfr9tz5aRoVEeDBgP/rWOkjDKoJyUSk7sB1cOEJdhb2XuBIky7
U83CTcp9EeDISYIQCe+9zpGolNjHam5kPRnaFoEPKOu/OpQWix4ZV59qhOnmuaCrJs/lyJxfBWmD
i/PjRTzNQvGE4oYwE4J4jidhI9eu1kuPJwsu4llax0n0hyJoffXThWHEv9SrsdWj7s4HsVD14YC4
iNBRVdBDwBYQzcB00BPPCugNuNSUUwrQtxcWocSEzDNs9lFxrUq90MlV1a9hU7jp6RUFwkJfXYvI
C4ODVq0uUec219CpLvU81RM0E9ByJE9qlN9StojOilNyiJpX54xErCwXLvQgR88NN08LRwe+em6f
0sb7eVN+b8EO2+HTXY/OSz86Gb5oNeoDRQn4Inu9LezZnnKZALG0T96cNtVzbiN8v1pM5PXm0Hoa
bweFhqs2RATkbUZh6RKezlGbZMpanIurBsHFWWA5XbxFiasFg7uDB9qYC9zdYoQnN9HOBLMWuhfZ
Pi11sKQt/Rrht9/v6YLrYAb26mXGD3FQ/avmEBkdc4kDabINf6lMPvGjvJDwe7ifnLbJ0sCzgwpA
ts84m8DdBWyzCbNj2yPNi0Flc2CWQnKMyVqM9u4SRInZrePSVp5UTopyEYoeUigSguPE9WM1q2TY
hHO86NYFLqwAanRG9049EULk26+MpqFqMvhg0vT14JLLTrpmBtGrm7t8qe0s85bhzMb8YWPjBBnb
q/vcmWprfBDrvn0oCY6FbqJACAn+61UTvN5V4XxVHy6z9VZ0nveSu9fWqXvehsfwuLTnfwDQvfBF
5o914rwTO1Pn79Sjf8v4WakKPEew5EhQIIvx9SZS8XrKU/8sr8Ok2yH8z+z6N7wAHT786SU7a2up
+WVa92mCYe6u1/QPykMFG74USyzGkS8VKPRDiiEWQ38yPdlI3HOFaHB2fqrBkQTFlZyQnnszkcZ/
05saTr5Ptz5OAqL0dFH75qo8uM80nrXN/pWOzXz2+mbP7LktrV5Otuju+u3qfTFRJn1DOY8uPSbK
q0kvIwSVyesgPpaoGgf0aop7uccuvAPmvlNKwbGihZi/aOXGH3gV8apiyZtXxIvzZSRMfMZvY/OP
GxrUcyBCDbjMYYV/OgP9QI6Ci36RtvWqcks7dQVHcMQt6swuMrJbySnvhkFt4Kq7/2da+/jao2AX
dm1+EptIXPvFDqdhR1MfhaJw6cnE19+05Tlq72V0GOvGmsi9v+Ez/rs0rTqdMb5CBvD1saNTE177
IOvX+WXRkV2rTE7D5clc+b3lKcJzFD9quHUW0aEUXrLc7vQLizOdTYT7m/EDBMH/dxsfde6ntx/F
cpkWWk06+vx8Wr6GjjXbx+6cphEJqOzuzMVxMZVy3Uj8hgc2ho9NoDc/hqKfLprISV4EKgrqEBwV
1dPPmKo9JtUmb9ZgA9FPiuTnU4mg9FpBlB3CYe2a57saB57UowYtfE8ztqHkVFQa6cz0H8v27iIt
elaN5pZW5F7/ZpctRsMaDL54Z2JxtVaezPA0kUd/I75RVA5U5yF5ZaYhjsEtTSNd+0JFdj++63YN
LJ1hVAnG0aGq3tQgDctjAsTg5292+6q0ellCjKZxwPu6dOrKbGQt7WXi/Rq46eY02x/m3mlXHVaL
qSirDFvga6jnESEFIbMEah+k8teLVeBMlF5rxXV4fsZVZS4mOCEjid0LrVcgrOSfIZI1GnqRaIq2
SguUj3ZSLi961Oq3WEAF+P/hBgUSBH8iE2G9S/kQA2czEOgIriEKnbnTX5+U+KjT0hS757QGL4hQ
qiYXy7Sx0L0uJ5Kc70NtvpsskWhY8J1gVowSjaYMaukUSSzAdKWWjxmJYBw8ntj6ioYC94XZs9Ig
Bw9d/Cwhjzlx/Rvn53B98CEYswDPH7/UUPDRzNV0fxNugh1cbFr1lh0cBvTbrNwlC2tWrCywoOh6
8FZNxZaX4Xu/arDr5s42xipeyOtzv4G7RCtoX0zF5O9H63B/hgGiiaqYQ/7rR7doXllJRNMkKO58
40omkyzOeba+op03lBbFBR38npnZ2XyhXCethfloB9A1sl6aUcto8u5ihhPB6vsEcfhsQLuYTgO6
BrD39ba6VDNLKGTitnIbV3VEz3TF5w3pH4TOn/fY8JvGq/7TlbRRlV4ncmAEddKu5TJyORVKwL2c
Ci0+zh2eTmC4/y8USL41IYbH+3jlaBvKSEB9fbycEWXgFw34VE5BbXm2/z5tG/tAVqctde/VdyT3
Mjs+Se7fV3JMG41r+7TJcCkM3HKVz8oF6nduQoM7nDX2PvDoYdmxy0ByjsOi+4+5Bc7Uwk6+k+yX
zPE2WCbZh7vfvzqbOvfonTASP74/vuR2bm94QDu1fyHC6vDHU5wCsWRU7Bf4Gbh/KufkaBOZybdG
3den/wB1fToUDD+y/EQQevIAGJY4O2Ga/vNH/T6BHC5BogyGCOtXyDhfX7BZXnMrM2NlC1afcQ0P
CmSX1+KZs3Thr8v99dcUU+BDsHG8kuC8sM0HSIU6Hu5H53MsdQizb82txKSi4JjQMNHQdoC6rd3l
g/cY7/JdvhLXlw+osPaSTexnbVg5328CdJGMNw80nNF+NvywFESzCXm3wv6885/yfbzPj9as3fir
9C46nKh7dkU1i9bFikp6r7zRpdWZFw7ggOTROAhb7LXn8QLZu8V1b878tYI4LAqfznUJUv8CzPu0
oiOYu+388siomkCxm8Iu3ApLhOzBYIh0/9sGibvyrEfY1qyZLMS4qOYtY83dgL25mHdZf5hYLsNb
Gb81iGqIO6LKwUB1VFvVfh6rmWG069LcBRXc+bYGBvOqcx4F1pNqPcpXBHT01lGsp58v/U3/ckgs
dFWEEwryCFut0UqNrSyWpQRcytPzejtT2emRvUSScA5Kg/XqeM7xaLnv6/uJlXKjnhwujIcWAlM4
+44Fc5JIFQWzoScXbp6f9/uHh4PdH4aO3I65H+CX9cQFb31SHTQIEBw4QtpYJYQjKBfYIeI6Kf6J
GGjDBPETGNrrQsVG8s/Pr/VWiPl8seHnn0JMmuSaeJbSdm0Wu3M/L+UdAV017n++yu2PNygjkt3S
5x2XWFmXFUKf8g5d97Tcz2aBh4DFerkUnEO2Dey54XiebLPfIzQ97M5en6cC3a3jCxFcJF4GRjd8
3a8PKkQC0pg1pjwDjt9vvUu/qzmVU+WpYeRcW6h7yFu6i6qyE6T7MvpdwzgbZjUhyxzZR6LioUmm
qt5h0Y730+e7GlVbQL2uppRdtYdn8v7tc+O+bnMXDIaw+xfBYvmFFNOL8+gs6qlO861F9vnCo+8e
5UXayhktwouvwJL6DeSoRU4xHxT055OYzm/eDMPmZTHT18XRB/mbUdzoFD3vTe2KMyaAn36OQktl
t28HwQlnpqsd5rbnrMS3o/mWPB9j7zJ/t5aMeU7e1Gb+Rr/jRgZ9EQB8tPQMqoWvy+CSi7Efa5fr
Qz87La19TeoAnWUn7BLQBv096zFayCusxOb9OnitfkVz1cWZEUsXuDAweO4A4wjL9jG8F6hlEvfv
zxvlVhquiCSZKG4TXwmyX+8vks56mJ4vHQMA815b1Awhojkz7N31yCh1IqW7VclQdoo63u/kjvCq
v17tGnUX+KUXeWvsGbrIq/MTnK2zA9HN1kC2IvDtXpOZuYeIqFDA+SgGMfh6OD+3B0DjIOMSNwQR
gIY0qAYJD4b5xOsY1sVof3CDhEJqSqRbxNHrMOOr3ic5AKkT9B0J26fuIkImq210vYehvC/Pq0BB
AlrjRneI7TmSqdo19jkKnXGV0eQ5mCpxbx0I3JSBnR9Uf/4yuikLLfQrQszpVl7ld8G6e9TQTfJy
V1mjxOFUtuEFm/i9mof/fGADXrcUcDU6qlNaeTfaROg40TXQIOswthqrDmRF3QvXAar29Pwa0Iq+
C+YMZ47O8S9Wa/bEl7iRiZOHU8bKBqhsaB1flwqCkW1aVsC2wuV5Z7qGB1PZfky9cgreeyPF4Nej
cAhgi4r+o1v36URKFE5hlFjkj6Q3dGK3Wp/Wlx1uOayyiYe6EX6/XGtUPQl5xDROYnldCgkl5Ps+
Cr1Ky71GezybxQzKoa48+fl5LYkg8TBFzOdWg+yU+T5xI8OSGa/zAeo+qP+RxY3fbnYtNfEan9DJ
bH9hjcm6vfSHonsWdMyeag/2ZVfeByXcU+RNsQ2pzHbqA99IiPGaoGMOGnSQIxnFAjMKNDMOFN47
01783gjSA5rzfKcvcMWbyHGGXzZ+3s8XG50Hem2llVAXGcNxB0CpUe/6006vJ47X74h1FdmW4eiR
Zdrh37Jj+Ro1eXzW5K2e8VCzGS7QxFJbfq7ei2U0m6psvkNguB7fEAXfAXNItvF1k2hGds7yhk3S
zhK6Pf7s7ML99Qxq1Z8XzI1shqCoozfCMcbmHz7mp02iX2SjrS/isEmQjHHiWb5oHUiMUxvkxmZU
SdgIwWjwk3qPdn2gRYpY8ETbq9Psy3tlHXjayrebOZi4CQjjdxS2ikWrOeAATAbxysfPPz1THmhN
VlRq/BDtgHufIXUe0B5PHv2H9BcH0CxZRvVcc4zfx9iutvAwDQAZdrpVBOaDE7vhQ3titEBBxwwl
jgackrTl6wvu8kTrehYVI/DnbXHYbtems15Yd77zZC2en19fC1DxpAj2IXGU0ibuL2czJBRwnb9f
vz7sD619Z3h/Ntp8o9r/kIkarO2G1dfvUvs6TAsBFF/thVra904x45127sb702T23FsdoVD81dyn
9bYvUGVYHM/H94XvcYpMPeb3bUg+RtNZ5zTj36Nt2DLXlpJzPYDAG/KgkEFD62nQsX5erbdOTBB8
JH7MMPHnGKf/aHH4iWbmSBHDxS3xGD4NHiCA7FoQsevG+GcWB1E+tryj9HK8pBKWkp0TEwaby9oo
dqX+bp3OXuu3f8Oy9gTJmF26Kbjch0DB6Jt/uctRBATUczFOaqhh3z4r7beHaPWQzQ/LO9AWQ3GC
ufoyn7/fT/WTv6fiQ9ua/GYgV7HXRkHDLCXlpKgWfkTgcU3hQFOtag7meeXrK11MJz75je4Ll8Ok
nK7H0LweHzVpbOlBL2Aan3VwGmsFWZt8GUv+UqYrjYyh5xu9y4ETZxLk7NVZ1Bc1AO1zE81DP3b7
AesQgcHNTepS37o7lROB4EZeM9whnRlInFg2j1flObISPE8vzIFqEMLcTWaky4DqLF93EOjUAbkH
HKCkoeLL+rxInkBsXDQDPTJroQwgqVZ7CumEyJhM/rySb8CEmMTjakEOxNHCRP5rXGgQbVFyv243
uNkwq7JFnca8Mj+FO5RW5WpfgrvGgPF6r+fY+gBGgQp6PiBlLJ+frQ5z4SVuQoxkjBjbxk1uHLPT
c6RjQ7WXKUwFZa36e/THNcM5idtYvVfUiSf4fnLwANz9cHLwescqHbEqCdfcQP+EPj/mN/LeFP6V
tQO8DAJ9kE0MZj7a9l/3FLBkg5Kb6KIguTOKMMK17sI4Tnp8Efz7+EEEiL2plgitzkIMne1gVTr+
Uw8vWFxGGxH+nPObqIBN8gscKn5e0/LkTS6EOaoYE6fbjQ0PDpJDFLQRzRZt3M3qkr4zzPbUPyg2
KLcLymsmRlvhy/6tuF/apbuh4Nid7/LDyWbod3LuJ77FN+03ljmwM+IhLDZJJwJ/XU3+tbbM0/Xa
bkpw8D1ugw9wcw3/9xWPYMkx1M6t8ZbrvAxliR2iYjg6X9P7iqboxLL+no8NijSsCwSxETUfxyAK
nbKVZUGFAeXCB9qeIUL1M+bvpf2wXAb2HcdcOdvMX17OS6agsX08cnjBkrAnXslHd2u0YAbFTEjj
+GZyMIyiYS/0ATZGebtXV8WrMYtf8mWF5OC8vUMGRn4qXtUnnM/bhXTA8Kt2szmJwbzAS2/ZLPqD
YdgZzujEsQ/339YZVAzhfmtOa8zwaqnE+0ZayWxSDlxrdjVto3eq96ZwTK96tjD83pzfCi9dhi/W
8pK45Bbpv+seJLx3XZge+pTdQdbss1ffazN5Hs6xiI6QHFmIC0QtygUshKXs6XMN/Q2A34Ynit4k
tfnGx4KEyVEqk9zK4rh/XgNvCXWBVSMnx2ZWi/Pk/BSbq6jeh9iLaXYWzDtrDpCtxNkxtJMT3ISf
18tHY2D0lbRh5kT/3qQpO2aPZXyjUxg1wSMyIg6CMneKmzNWKaGOqLuS+Uu9Y+rL7OUdP9vlkP82
Q0/hrXx6Etxy4c8ZnjmGd54DlT0Eq/nLlWV1oSmIwnz02lK1M/YD0uXC9V3Qf3HEGez4OfA69/Jq
zdNFUuPb4V62KPmur3blYJjhnD1okXOLidDPT/udPM95+flpR9u0yU6pn4BfxhQLmSUoMDaA/734
7/xI8+z6InC/2MB1Mym1veb1EciegQdaNLE1biTI3AaFtohpIRjJcTLenX18JZRcQ01hu9Wdh9g9
zMXlHaMph1bM0X033PunqbHf9w4MoxrgGNgymnSjxwfeqYrL9HrtPkJU0LqcYUQmgF8neeIt3yjW
uJKGarlGo51UaHS0xmWWylIothu9zTH49DJpaaHFcqnQvmn+aQToLnWU2m38XZ2iCb6rtIkD4dZp
RWYECFjEqgP53tGHrms9bTPFbx9oMoF3BYToorqDZC5CVq7lZbRkzT3NwENu/4k8yzm7Paxvwy3f
8FVyU+dePCC3M1Hr3bwrA9kEhg84+uDI8PWUaOvary6dxneHFGi/Jrsicl6B5D4cDiBBTuvTwiaL
s09PCCo4K81ZOQvB/WvFdE+nxk03sJDMX+j/oNsn4Wg3zuSlsDNgc5x7Dorn9WXz+vYGFugBZvDB
w/nKuzj6QmT4fF8vantqiDCE/lHQ+XLt0dEgaxk1hB8M+XnDdxHsGZ3y5Txf2x7APhiaR3B99+7U
FPYGuAQgPKGO3Wd9dGe+vv84S6RQrpJ2b11cDZYg4rkAhiuil7Dr8yV24aK8iWJcejw13zYaepQT
W/8GRJ5bUFVWgEjKDhb96y0k6FbTninh6QauYO1P9UrifMGoU8eWcxPpd5q8kHo3jxEdSWxf25GB
DhnE6V/EQja9wl9H1kzvArvPfnEy4Evp8S9TttXrLFSP4eS4btgqo49F7Qx6jSEvzYMxoOncV5LZ
+b4K1W39uhU9UqqHwrEPkWPbL5vfym/nyH55+jlS3whWXHRwA0OFldp9tFOYVzZdZXEyciiicYxL
H/l4lXv+lKz2jc45H2SomBm80j4fA/URB9Y79ZL2wD31ufwuzWie2+g1UaV7pNXzZK4cxDtQyjSp
pV2wsbb6H20VLlArmxnLeJv/C3h+YZ1uh7zi57fw0ar79u4NzgpqJyalYyGSsKjaU5CdNPJajgoI
mrIjv0MxeokVm4TukDkHMiQHQOrpN8euLT2Bij3ThBDtRTR7v9ruRLvvRgOA10XlT4FLRxc6ydf1
K/uUkDE9bO7I7ZwtoLr9Q8/eXTbO3Ovc3eNRcKe0JG/gCb9cdJzUmmYm+f3l0m7E8+xquJZsS8aq
DP5VBhxV2JwWwLhBMlG+vofqSrfuJueeHy348ZfAuYImC/k9xkSjM83yQ8G49HH0SCMH4Q74/Uwq
gsfwd/FwetL/Ri3IW6ecA5ReBulSKJf9ssZ/GLiuV94hzXaeAdbf1A9K74LK9RfZgz4TK7t70ZAH
nKOiJ9iXi50v6FQrMBscvI6oivPE7aiai0W3jnI7xarGEf6FO+nfFYk2RiJ3gBF+x/eQW71+b5Ah
5nPtrkJQZfnzQryVsQwSHfwzRE9pjE7KSqO4VCrJA209Otoz6pq2hD9sa/2sus5UXAqRbKyWkDso
n8ktVH1BWCK90DnhlROkMaphXEoax7hDkm7i9pQbMYouLQGKmRt6F6Pj3tLCxlI6Cdx8DTBSvKsU
Ryi0ZZYu4ShTf3fKexEeLsaxMR6sfCeoa/3ipZoyNy8LxDqL3qVuuyCEVyKjiJf5z7d3A5dMiwYm
EpYg1nCDo8WTFDA4G8lqqZ31eeep3r8/502ybRzTlpmR1/bFRYUjnUiCPiLzeM1atF8HMy36YWO1
MNMINLHKEuGhmj1Js9cZmCnv0C5aO3G8F2hHsvuICcjfiYcdTrBvV6UGxeKPOMEU5GuEaMVLWFsd
+j44pqOvdXWH8V5zCpws3V3yRd+3kAUU1Po6RzjDFhQOP9/A7cfGONeg5gS6Oh41ynVx0ssk6B5q
r3Nwll8QzVeqF3gJUuzVrwTYlzCHkDMzgXtZbn/38/Vv9QIGSOngHSnT9fr4+af2t6RWFHyC3D1Y
R6QOZ6+Fk7tYpm5VF+7R0piLM+pMu5t47BsjCzh+PC56L4N98PiskOWqr6xUbjdZcXfpjmQQkOYR
V4/QrVRWIZ4o2nX+86Pe6rvwlKb0IS8zXPfrt76eLbGsRQoZnO3dZ3NucEDBqrbpqNtLOg139ou2
Oi9FRsyL43oqSfiIOqOlRikDdpdnZq0ZQ1j49KYjPcl6w8zavT/v0kU+6/mje8oLkRP1Vt9WIfjV
C5Wmnqc+Ncfyn/+Sok3wD+y94bQH9ag+5CjWxnbeu2i0agYT3+65f03/oe1Ax0BotgOnlXHMlvYf
hK2DOucnqO92i5/f5Ieb7rdHAb2GHNLgCDceOBVJej4J10v0KP4fzq6rt3lry/4iAuzllZ1Uobos
vRCSP5u9d/76WfQAd2xaYw4GQXJvkCAs4jln77VXQWyQXL4TKArPglpoUAYpniZsJ3qDe0MQ6no4
YI6IbwqSBq1eIf1a4/RCCTaVEjvE1ju3je6FqqQkGYrpcFVGMv30dH+DAyPewIpEhuKhw8cPv10n
vDOeuTQleMFlBdkJNcKk2pnCZmb1PR/4gef6fb/maCW2uPdimoMCAGvgBBPDbahJFg6AF1jo9wvO
Pc3yOuiLlIfWYfJU6jcJ4CB4R4AAA4v9OKrlesnE6RWSAHMOhDKix0TzNIduSIj/B+RDs47XQQIM
cbcy2LD+8+Ec4sqwjBNIxBupMgsbCzgevSNamvD2EuwoYUNOLDw9+wJH+n4zX5Tsb+ug65iwrn2O
dGDoAaNRBMFBLla6sDfQqnSSi8EBf3gQos5gQNBs2WxdZOs8NZnUpJAOzKoJp4SiLsBTG/zDUPEf
USuTFtLuCVgPo9RAeAV82yBK6JXUU9JJ4qjDbrUOVYFa9b0d90bdapB4183Cwlh6tNkSZ8g0p+gI
j+YVSkq1qtsq7bChIT3/ewG+4BNhPgjmJUBuoGDgR/zcS4S6TXPUPvHaz7wbQQWHFNUNkyFEIz9I
YiOTMdxo3dpOtFBIV4LUKHENfjtHKVCDaFwBZ0m3sIiMXJcUzDoaCpYqGxG5G/UzHjQf2RCk78l8
3qoNe606CqaCCNJp6yuY+YaUBg6XMLIUoJpNeZWmgiUGzouO6sfzzUokMooGpLBlSAssOdhuJ0re
2kjIhomGkHML1A9mas/mu9m3lzkHuLJc6pteCnsHUG/fGJQ0fYETHosYe/5OHlodaiuz6jXqmeri
J7BCCUpFmYWrS6iSR+mOyFckhlGf9SO4ldsm0ZsTd6FhaWnwWrP6f52d3+93mp5/W0BsEsR+0aN+
REKMP+pcp+coCQFTZ86UUN+owZKVK73we8yBABiqukMlhMTp0qqbcc1fnJMEWyz1ZFgQKPUaMcjb
anekV0e0cZ/g5S+U9JhKvviRpqoQMYogjiMn8OdDx0KUJmmDqpSBq1AIwx6nuNQ6ecjfBrvftXq0
5fTWYR+uERx4nC19oEf3YD98+DrsHHVXDXX//QOia71RP3AArTgzgk4SQ3wdDt8H7Byi1gDIRa7g
epTfKVuAx9BbZlWZHCgEIGJInDUfAv2dtOcwC9GRzP427Ab4AB0IDck10Bqhafo3yt0WKdwAlXe9
lq6AjV3GC3Oh7FEbKzkEiL8DOF6AbsjBBEOObgGIkB/jJtZgo7kSNeZUZSoP/eqR3zSDBpH16OBv
eQgNgs8Awp4b+ne7Aeb095bygpL/ZS4Jyhus2ViUhD9fcInssLCpqGBHHZuLdMVMHMdBHSrJG/me
7NDNQW4RL+ao/2Z64KpIIUEwGoyCcemfV01oL0vIzh9OA2zAwP2TlBaNeQJ7vyVE+fUDfrvU7Jxn
yGaQSEi9AQ21Ko8vAGYpYFIYlNLBh9ZcgA2/urjZroKJ7WTrAOUOWHIzUMiVcoC6+OdwdlgBOHxL
thvQWd4IBzHBwqoAw2zEN3PFrL8FxRBQby1z2jWwbp2qbBMdhZEKB5LcMIndZ4yJ178lUPXFtvfj
BmetT07mBYHPYIoIhSP9FHL4DOMjeNgtCeP1agGLeVVmfbscRns/f+koLpksH/BLM7DsYgByZ3ji
aT2mi6mrL3YrJHmg1geZj0E4+Gyv8ImadLkAPVWG4Dlgpk4mO75aJyBTrLa8PBq3z6Uq8lUfBwUl
fFlJtDO/XUoDmvVybuRYTElSC9d76oag7cCkBmEfQ8u9usQVwn8Vb2z+hU2kvYlTjGX7Zbjz7RxA
hkqXFpTbOKVowEAuEJGMqgwlSM6GaEBpr7GwJH3nrr1av/VOc6rV/p07Jtvhwd+Se+8ED0ZuHsQ/
clSHfffoPglPZYYr3GUiFGXBYCb3YDTGUSXqLegQAQb2KluqXg3hv9GNW//R78k36gL7qfjhvrPv
3Rt7TB/tPr93T+pGHrp9f8M5eh1vyZO7wTdhgKIXFq3P5Opdxvfeia7Ns3PKQ/oIEYXAn8ZDfqVv
/VMCxwP2C8/8GX1gplo+6Vt+Ta/8STwNOyjsd8Oum/548x/Efdzijz19HJz82u9xW5fqLbwI927H
HrvduEfjhD/ilbd2ET187na55l+G90aSG/x7zVslGvWnlKgDZuD5SsSDgqRXGO0NpXh6j+8tAqhj
BdAAklnd1OYFnQ43iMkpBlRARrhYH09f56+fFTsw+m4IIkEg/LlQMHXxiaKvCGwcvU7BAWdci49m
lA/kptmUtwhNMiACxKBhVongxkoVLqmdWInaXN0VmAs4Y/x9ZfpaqsFRTb6QZjPpFNGh/X1ivILZ
IE75z43OB0QJGwclesRg99bIvoXiKT+5GEhLZ8nbgsY65b3jw6w1PpPh1QYlN9y+60pOkbl09/dI
TUhD9e9beoWP/7il2bsT2dItMwalETA1YHwZEu67gNu1QHDQ4+SMjOkERnr5COKOzjPr1D3W0rEM
r3l6mXBAgGpdpQSwXGPtjvtIC52BJRcsR5MDj1TjcCqwRjhO4H9aQAfm37f/2x11oov+zxudFzlu
KYke0wj96S6Zg91pjVKsMjhkJvfO4HTqlNncNYS7xIrDeJDG8ZUfPY3Q8D1YkoIRkSqu0AA9WPm9
NwsE+yrkLjDuoQV1Nv5GUEZ7tFG1vUOsimnZLYczH4obZUfq/oGXdw2OojWlIBlH745jpNGjCsmp
pOYqpe8jHQZj/3BH2pLn3suj4ftjzwrasBYKn2HBbsL8ZBgVgEGkb+KXgucBjPKQQvZ/qmlfVJQ/
Xjb9c53ldBTGPuQjJxy+8oaa9C8Auw+HA6++rzXtcQSooR1jw9Nd5d/S7v2C0TX149RkKA0YDNDf
z6vH/egLwYhV7tR6JqcWreRYRe/+Do2EWa9Rn2i9+c6Cn8mDzPuItVp78KZku1eoExX4teoI1oEX
wxLr4EV7zkMHjTuDLgOxcF9j4W+nSjyUI08kvIvk1g6uM6yxufdHDP1PlQyDER56IUmGHNF0ZKtC
gYjg9EY31tTnTVNoFXs1uBHmP/ZgmhhC3U1zCbD9XTDyJMzBJBryEcTWzQ07qKCFj0EUw1wJeOkT
igDFXa8j1cVK+Xsxvpg5T1cSIcD7SrCdz5yLLiLdUcimqTwkvYpn5mBqFZAOlavJ+7xTXSBWuba1
/3k6tjYZ5quHbGFHEKZG9+dhgJvAZ0pj3geKwJee9Nuv0eas4HIlvKSiLb0nlcRkVFZD9ijmNyzg
+YnR0jxorQUJOFo1G8/+YGwgSOZVI03l3bVY3CNrriUtMwLtHXSWNQ1Ds1Lrsd4fCJtV0IfYpQ25
iEopol5YtPzZ4IfszHgTKxlinlLoizNTsDxY6bT60lt+AQRPD4gMQuAYXwDcz3XgVyHvciERrlvi
wcKpNOV6o2O3JbPP/cxkNE4sEJ25FL/+Ykj347LzElHsuIGt3QTt5BEhZRqWnClovZ1j2FVq286k
botS/mlFz39KjKSgI+HgZs9+9SfffkqCy1qazJADI8BDBHMFTgCKAsoSNMASBMdvDYwPK2JTb8de
ZZslTcK0m82vDg0nphzgbv0Gv1O/oim3kNo12L5N9m9INIz9UNCNnO2FEKKsanwht8WJ9cvtBIyW
qRECwMrN6TVt6NMuX/Xuib9ven1zD1bP7uJUsu7rFsysMJzPNkj6g+v5GmmDGQjqZ2VY/ctVU7Uf
rbYFFl9uSttWF1bWC7ovPxnq/+fGZts/KB1+RbFhuIa7apdwGqxKfQF6dAk2s4HWhQKyoOWkNtkn
6jwRWWcT69YSBtsP+kMWdPL/ayl8v6MZ6NWPXZDHUjRBHDBtxTQfpsayi6N6qVl5MeLjoW2DSTVJ
oTvi5/AhnYpklUhej6OvVxFIapBKmMoiDppbAkYciM7aI9CLq3Ra2FN/tywYS4NgDbKVBDLhHEfK
W94XenIYHA/5vqDbO8Iu+eR2jJyr+Y5bt8dC7j5gx+zZxbkJDeKcoTV3UJkjLg6jjFQOfLl5/n1T
X5a+s6UB+xZELsMUAEnl89TrhIZ97NjXxRlO01u4HR1hoVrI4r7dkb1MSHqwz48MMroIFaHToco8
KRa93QhjaaSW7UptEvLq7BuMupEYAGpW8g6qIHoHsypVJEQjo4PWEzXdDAaDbtTVvPf2wK9Ik0dY
mw1kNpJB8QzgroK3QMFrbusb3ZPZlRdYgLNyyCJXDDxRf4UkISAjgTPZ1her2I5hT0GpEWLL+HsH
HbEymNTCeJD93YzAqX3iawtgEfAoWX5uzy0RSkzKMqPTCijl11FiRK6G8DOWVDCjA0BKTlww9iIU
GfS8cBVsWLkOgRcng1pUDoEMh+aU+Si88bQiuLKt2onnZuoF4zvtIAaP2gTHJrVSEeYzLoLVWIuO
JRmiNdDZAxlBde6g5kvmei8aBWzFkGihlACoyH7JFb5txjFCztuw9RisgBXkz3fH0rOz9ewhp4Fj
Gzx8vXW/v8L/c/swj83VQ4HREzI4Vsq4VNG82Jl/3Mps2cepi8R6KLLR77WYSqLS0HAYwfWUXCP3
Uf37Y39hQDER8AGhMhzoStJ8+BRmMdV4nlieGUfUxE3wcDfx2r3n69jK1yhFNdou1+2kUoYuh9N4
VDiVDgq4GlmPd2QyylcD+jyjNHmUXpXa4l4D0GRrhdZreTIngYOHRpuZtsiHm/C5+TJFuSzBkQVi
LaQH/PwUozCT6DRqQZtAohJS4d6ExhiIXI6YTZPrHjV9URwg3DIx4YNRG+BJ/P3ufpvdA2kRQISE
mBsjF9zLzzsgpSauG5FwsUG/VRoMYzfU+lQYJ/bh5DqAvFOgnUAygQjL8hX8A8vbGAYra+vCuoG8
3jm2YoA3iD/lYi1fuc11e4ZRVPbcd4iR3wvqKvjch9D6mLYt2UfTbGRecx9/PwWkuq9e5P88xnwT
bj3K7YuwIR1+wyMvO1cwRjKAyyCkgGnk7HNyesoQEqtgHULvNv5DYCqck6NHY8OMvG4UprRq2BTz
2BxlItY7xI67CN6Rx1OIp6xkkpU7sH9ChctUAuYqwPgoBVsBsjgx7oW5qiCBVQtkud+LJxK2mqzK
ZCp7858Y7TWpErsKHPiLNwq499E78b7MYYtFSim87J9JsBollXTNsN56hNn0ULGgOWKlGxgcwRF+
2UGuxndxlR8IO3oDm8l7D+/xORIRXaiIFKiixA0NZeibkjeJnch48w8p03RhCLU6ZnrEGQPaCcZk
savDBm+J//OCcfzjM5pj3nxJUT58zAY4e8BaFfNwSv3obWTUXRml2YULwP6L4S8uJ0BcAXh9Cjee
rRufDqu6YYtox3cjhPS00Uit/BQof82W1QbZhz0XKD6omd5QP6jOU33XM6bAXq9PVNixHAu+spDJ
6UWkzdJLwrCvhm22rGHAiJ4ToT8MyrHZomr9OEUbPAGnlw1ceWTW3d7LU2slmMmopL1xug2zfmIs
fH86WGsTJRqmofCGXK9LDZlAx3/Z6p/5aWraldnfePgE5DJhgFmY3Wx7rV0TbOKg+oHSMazM41m6
JDcYqHzmxie0UN2io/OXY9n//jwQ1/3cJPxKiFvG9QjQhSWwpmEFJdp3/sOxio8R/q33Qds4GCNl
hpXqp9OHEYCK2ANuYDQkHsTwct3zmqnEmvA40/r5cTT3hbZXEtWG8fPfO8H0Zud3SlOwNwMnBiKc
LwLytzOQ4GsBWor/3lBL4Tki8ia8QKFXDMfK1Ul3oaH+qip/XQ/bJgBySHthuvbzzXAdHQe9CzZx
2iNxhlNT8V8BwNYzMMTMcxlESTJaJZLSBArHBzIgPEk6Q9DWAAhGpuzY7fAfUCR8lbEOjGisjph7
egQUNQ7+GiKZozOG2ogkQ0iMmDyju4kZM211AYq9AUNSOQeMkg2G4GdKgpl4QCLwG+7NAbgnowxo
m0o7paIOZs0utV/TIf7r2WEzjtw2ZlI0zJ4dpqbMINBBD2GvJAeaq5bmu7ehLRQYnh6hxF/IsfiS
wvy6IGSv0DaAvC2Js3ELl0kxVDSMizytXt3cn4J+xxRqs+LPALui7V0HgmNhKe0sbAorgMtHmIyt
SX1LqhyGuQ+ATWe4jQeqitFTZyK25e+P7+vX/usGZ+u+CxmAbx3nYhf8igJyDdCEdnAwdATzhKmy
rOMnPz1j+I6j6MCE1ZVv9XaLXkCze6P5d66NAdo8mE4sLIsXZiiYgGJNgAoEDxDYEv78Thveo708
9fvTYA/ac0JOD70N4gzO6CUY8MXYCNeCBA81Nkjd8Br8eS2xoCMp6wB9to1MwEISpgTJKWP3Kbcu
4weXmdCQYbRfIjoiqd8GxMfQe6bSKUiTMPMXZIkp4O64FO/4CvuaLAWmGhlkZshSft4WLaUxxwGh
RHnsjLKjcvLbG9RrMkxavhiZBYhZ2Fdp+dhdcerqCz/BC34LlgnMLsnp7fCwO/l5fc5n6YRArwgQ
soYwEERyGJ2Eumsh+FQmLsiPUP3jx3sta48HZu/2DbsjsWZ2kHir/KTWwocr4Q9X+/urfbVlQlyA
DQxdM0LqZqhtR/F+VhT4NMC+V0Z0zFcajrhLXNgXo2o8PtoTHIfovZD4+PPx/T5mfI5Hf16jEH/6
Km8hmX7dqeD+Gf7GN/5+qBc2WZD4ADYFWRq4LxhiPy9HlW0ZCwnYxpAPym+ZHJ9oxREvJzR4+ke5
Gg/YGjRtO96P7cacchCMhc3ghQ3njzuY54mOeZnyOY07WN1ZcPSRRIIj8uCeImPXH66ypyD+gH9+
ri5v5XqzSlaX1BgWoeUXAB1cuiAVgAkMfG2+oKxv56HP10HElT7smXAmVLSCLGq+uHD8R8dsxOAS
kaXWolpm8g/EpDX8/e9fAcgLXvN8R4THnADCPsbjuIefP4ObVgjBrsbBKRDCp4O3n9jDA300eWZc
ON/QlNybwjUy4PT/iU7aJEjZj5VhD+YiDBT1bFM+iw9a0sLo1nCq2ympO/31QGDKg1WEPG2IJUeV
S3YpaNysBj0qwvJIRkEeS1SbtC7GCqWVnjL2E/VdMvpPVudggKSJ75jSGvmHB8cPg0b9ReukWSCB
NF+DeIoMgEPfWoTlRspwEA3yEFoB2kO9AT/9wKGn9GDZFCrVk4BqpdZdSYuuAsJ6tAyJc2b+IVnc
pPI30YPUGfAQbWmw9qrlYUC9hcesgDDqX5Jrsu4Epk3CwSEY4SFkt8KTxZQ9JH2kFMTNp60RA6d0
4Qx+eVX8nBx67SmNet6xQjwFEluRIuRNRbTIaLZyBHQtVcKFBfxy+Xy/0FR9fPty8zZPXZz17unC
3t+wRCQZfm7oSOE0GmknOV7FyHOX16OiKDbotPAT+/zMnCXKy1RSzL/fKTeLw3uG9c181+rGzheH
Chr/ErIGSCgZbxP5W97FBft6wa3hS8H/18VmBVVWNQztF2AI1iOjZtI2FGKdJkgjaZ58A/onCQVK
xsIF4eHB0yWQYmRMulqAlK0qtQkWEXSuqPShOTaUGXIIUfUKc+gfyISHvSwGK36i8nAk9QPGFOji
0pCN4iJoTsKyZOrsMsJssh3hU4borQIjeJHesJi9k0SENUWtCcmzJlZl7pJvsQedMAzt+Rhs2j5Y
aO++usXfLwKjMES3TGju7Egi+yCiWpf+AiVgpKYVcm85mNQB1gm2SAmstTt0IgSmyI2BWuYQGRao
A6yNdE/nzdEtC5EY8pXgZPodAZk5UkAw2BovINHScuVrW9+EsBMj4EsMeOjfqlmlm6UUg1ctKqT3
KI0RNwxdtzB7hpyryiKFiSggsNAiEH4Tq7BivtUrQQGUABAVdDcWGrEO46pG/nvf/Trd5i8Q9Bnc
AMIuJp3Yz8WDk1HMMgqozoWTg8cds01PdizfgV4NmWqSYihbWEFMjmrT6Su350gFfWifLZQWL/QB
06PDmxayPgTUzIf/CZ9yTRx4wW7YA1qhkTByGUBIPEq53Z39t3LHFgr7GEEW75XARqipSfcKBQ84
kFDhNrzhSJmJT9VdZNUQXAXVdepKpiRFCMwaSZCdNpiuC6tW2Y/U+iwBWUZu3TW/x63anstz7CJq
YcmH48WR9uOZZoUMrMM6ym8xrRVSudcL2T9WmDhAnQAaAeEkKxpMpamQmiiaYG7fBAXpzZAGhiZE
WPtBZ/VKHXYFvshjZdbhwk//YsP6cXcT4vht24yqMuxHNpCccgovVzIwHhJA2OWGh7qtDBZ6wBez
D+hdkLoKS0FYH3+1At+uxkXCGHRc3a8zBsgWwgIVL9XzXpGyx8IX/QIpBdMfnnkSxfJTNt7P5yqp
NPbbAZDKpHK5V9tgZQXa4d0wbg3CUmTFwzGADKf/g077RX2MK8PuFFmrJMyFZgcRU4UiX7Coj0Ec
UBpIPjLZVRCEqhcapnyi1VNAlT+mOK9cOUOYeADqCJ5SqHXPxlxCjF+B/D/uZtbFBHXFpjU5Cifw
ty4wF3GeFKQ+yYbLQZoxAqPbIasRsaACzK8S9QyAqFsdISBnR/mfq+3//lVe0MyngQNE/uhsJOzT
s03OLdIq9lL8KgjZehPkuwMtfaiHasTK1gf+34Fn5B2rvmuyUkNMT0wNjPXpTcJYgZhuaGnneyHY
xR3RcBSCizvEiPPBl5ciqnGUhKnLmtq7TSXn+uRvDEceEJ4D8I4Ubisb4RY5xHCi2g+rRFdwO3t/
A4vz6+ry9xt69fFMXBiQO6Y5+ZzrUEXhQPdDBl57/YBwtob7GjhWglaFd8AzgGz/vtwrDgDIa1NU
D9w5oW+fbU5VSrc52UbQtUsbJNaUTIl4rTMh3HMIrjLE0oA5xmBqRaUax91GkNZyeCyl1MJ9vJqx
4T4w0gDbZoqwmG1DggfhPVvhw1jVMHIbdeyTTiFbp/BoTcJ1Q1sjmXmtbRXVzENZxXBAk9F+33As
//1GXrX9U4oFFF0wfgBWPFswlAsJSeMT4TleRw8SYautxZ99BfHbJcopwOq57Z1dfeRkF/XBGrno
mPZtCCD2SB1Di8YsWWN8nfyzwxmjFmiWpvqA/ZWqxAsZw8KWC9zOdxqGB4/swSdGXZotpRaYpIaW
AJ8wUiHvbCRnKMcEKFVk71EnSjbC8k3p4PfiynRgIj+tTfS8UMF0FgI9gQN/ikQdPYjUhjAxUWBE
XYJ62TezzkqRwYp6T3IGwRIrw2XUWpAxhqhBHUyNmLa9YQVF6OBkkoyXwVB2+5l7uoesQqOhDjmv
+q0qIBQ5WpGRk3FOV60E2LGnihgqgjUu6Y6oV2cLB6oSdn1YAwhf//zb2TKkvVBEFOBFuJAp0HC+
55qoTpoHYovhjHL29KSCuvTvz+WFQ8hET8WBNg2HgVLMdvu8Hfs84wqoQt6ayz1aPQsFxF24+Z2s
3joZu2svKmtETx0D3cNnG2qK+Y88LOwaryA0JL5gHUs4VtHbzZZPWg2YIWR9cUbki8Zf/HdWCY8x
asgVZXRqoY+FnFkllMuQWOtgIDerpRHLl2HW/CsFowKFG8IiRNDcfx64Xl1g/l0no8PQak3qgrfy
eJ0W1QrENBg9JUq1j4HsXTPK4lyVerbIvnbVHlwG+D93sOxsU0uM9B52obBsFDs5IUxiOAyZ7kWX
MH4LaVNKVqMAJZuRuorITxVdQKgkrU5uhmcaTE9XDth1QG1TJGWLdkvrCG+vqRUfnqTWolK9GBS/
gZ94ZrMJ9hGVprQucGphLdYLhc4XCvbrdQB3xqh2Ck+Z+9nAKJly4xwT7QQ0coAW0QbSO9R8fqRx
liCDHWADuVSnE39QEKXHZXJ2OBmer4YPWueh0AnAWMtJuV3tIkDk0Q4LRxEQ/gYahbJonzq1in/d
7rS4vi0eYixbrpluF3Q35L3aer1iDqycWC4cnpZ0NtMW+uti4PPxEgUaDHQ2Py82VI3ritw4Oi5l
p4GRE2tYQaSR9vfSfAU9YMjwn8t8nTnfnokKumSEerCDrmbjGpK2QwrlhDwsdJ+vZpnwV2en0SJK
zV+EHj9KsCigZz3TSsIr3hRzEoPGtq9N0SmOZa94DhwSl36yL0eVX2/x22VnOw/dVX2VjuTowI4m
t8Jb06k++lZIQGF82GnehyteJslCrOYQD4/wdMOtsaFRRZoXbYvBlpCKcasTOX1Sh97VErB0PtED
u7HiwwGWhuS4BEQkyd2gw55EDE+xuI6wp3QydQPwBYwqgmOyKgWrJFK63BQ6zEcVKtNDQ8B3xBrF
8+9flHsxtYeKiMQkB6AwpJ+zR/bKNqlqqirOjBysKMxzOJkEgUhB1AyhBNhDCJRrsQO5BJKclAAH
s0xoYy3zMDt5tNtdiCiaUXFNHNMYoNnDExnA7cfw/Mcb6DKVzhT+ZXqqXAqzW0B3xVen0/dbn22P
DFGzXhkS1XlikKbWoDmi0UAjWKr9GyQosHVQEXCqw1+qtASduhYyI0EoXlsMJn1vpDFiWFUeAYOr
rMwZ7MlVI220MqWVPwSl1iiFXXfHCvwwHHUSuslmn90nxLRCcY9O+g1kGhy8mkHuiAt9LNSvtaBV
a/Cor6SoewiVLQ0M/h00x6FWwAsOZjkLLwF4wouVL5BoytAcQZn01a18W5JlkDRJPgwFRPMEEhIR
Gioj990/8pa7jjCq1IlcZWrUE44oasIbBR047PDxC0ZbJDbbNb40A0dDsIEh3QEu+CvfZHeC0ez4
Y2BTUMj78Osfjuxbe+dPA6/ATKTI9crotswkBpjSbkIHiRtwvOR1MNA8vK/hvQQFEIu0ZuAuCGdj
k5fja7Hu1uRKxEGiMJa7Ea/8Ktv5WqaSJrkmrHDVOMOKcuD4cqacWpVOA+wzIIaBjwGnpB+NEznV
M7SGbXYHZWDbbaVj2CnCLu4RyJklCsK5FfJEYIb/FE0wvMiVYLUI3K0U+s78823JgM/BlYenEbRD
3cKW9ULLCgMlZDFMJCho4efUr9EbfbIpOQpBnR0cL2Bq9zzB06xeYRQvTxNQDUoVU9kv2W6+cNPC
hScEGr4vPFqOWQOY8HSR1F2dnaVjsEXoRnUGVm6EG9KMP1odPqVv1CpRqG185e6AbJ/51VtnuxrA
InBjfuVv3MOSrvb1RwnaI2AJWDsi4ubncZRjHx24FCWc95mj+XibRsNONrFBP4jD6dQYJ+tg0MgR
xYtZM8ZWaRzhAY74p7isiXg1eAUfD8FQk/8MDRTh581EfOqTbkx0wMuBYyqR0YJ9Bp66j4HAohx0
fupTEGeiXCNBhsYp/MuFh5PyIUulKF7zZ/CZBPEJJowPB4vOhhVQ2B7iQR0hJI4Weqz5LjC/7Gwv
TGIXPHCXBm5d2URjhFifyBRmP4rS+PvA+NUTzK80+2k9NxWHrnCTreQdMO6CfbKvIL/Ch3YJRYji
hpD+eMWKl0p5HO4pV+q+tMvoXhvaROVaJDwjo/fve/paW9/P7a97gkgSWU4QcHDs7BBrEb0QI2hk
QKurbia765NRy0Y8dbfgu+2XEIVfROf/vh6YeqhPRPhezJCwqEaevItd9wTfQABA+JihiDAQoWTi
Yn8/2y9Fz3Qt+OhMmzuuhLiqn19vyBd5KKW0tGWoz75CuSCoLR/rEsBYnwXvN10V1Mbv7Axa8lgb
IqPr7YKwcnbj1qdKQsjSiDhls5UwTTjmCWAYuGMQ5a7BeAyzwJaTI0RVCwikQ4sbt2hI22lWlpHl
wif6q6/7ehIQ45GahHQ/6LN/Ponn0yMr4RG2VA1HLPIo8JE1KIKfK31jAygt2E6mKb0qzXy0YvYN
w1G4wEbccQgvUhxhzkgpUQk5nb8bIn1AZjQUDcNRrPdRA0kzx8khkZ7dBInAkyfXeTHBD7kouMX5
hzYZv2PaJ4HvOkcysO6HjA/9dBuSnpwKSNtr7TEU1B6vtw5CtfHjHb4LmQTFsNZHFur8EkI62GcQ
AqsxRQ91YKqWqW+OnOZlnpZ7rY0lO0SZElSDnFA2RxRKS+wD/HsRM2pt+uhbGI2VWlRQGufeCR+5
LJTdg+MsuempFmB2h5jOkoNdLXT1vgvzWLDsetdbubiTAlnixJBrQ/OkS7DXBFbF90LzaPea0a6h
xWsHwQmDBlntN7VnKIsXq20sQSkWIBQYNzOIMIIVwQ4pQkCrGL5WcaJ50I9CvxtyvjI0riqiJUtF
au/74Xs+Qu/LtogxGGWB93QqEzUOXZcQcnCqQxncWQxnJMPDH3KMucjmygiQGHa0gjGUlXbdqZX4
Gx0BKgygqEf9kdXYU5gehpCroESqfQI6KEqaDqPpooautlJaMTRGMbH5PDTTbg/kbXo/VQG1BTFs
qSS75ngHYdLq7JC8NWT04EJBzyuLRfs4hPr0tVOwZqBDWPBSnZ2wG7IQbXSQfTco014WQeXLc6IS
UbGR4u1I5X5kBIPu996YXhjsfl0ayX54GETRKEIQBsezhN9vDCs5o+FB0xZGOXx49D0EckCknIWQ
KoKCVVxPwzA70cT4yYIiRWepyoV2PPIq1YNyhv+EWPIIo3PNmjnX4mCRPtxbgSXHbGdE57IZ9DqB
qLEv7AJpfn2OqM5DjFmjz9AnscVoPcytKn700I8zDKzRs30O55hG+ix4lHwsTGCZdCtgNNHHnxR4
cl2AsC4XA/R6ynYoEWpO4x20JBSjqcykn02AqU4NQmzVIcG0b+HVpFPc3uO0xg/gbI8CcADb1VeE
6CMBvdYNHLiSr7kECBkRq0GEF9idaTj4wSnn4E4WggzujoOyl7qQQFOkxMhdwpYIRHmLtc1BVISM
6jTCn1S5ithQo9KJjKfaNGdF6b7lRYUoiweBk4gatDBIjCAXjZ7ch8XFJYCVDDLDeYpLnUvYW7te
sW+UlpIpMTdE2NSAmRH7ti8wOxe/RwMldJVsXJj94EuS+EHlKCviWRNUEWSGx9FHnkpHtiXUOgN7
P7dzprKLlNRDZE31lHSL3M8UKgpa+tf4/TNNYtNzGacTpVMyZE7Ef/RNjbB6GskDfetgvq6NEa20
QDHcsNBjjtCmzeW/ODuvpci5bFs/kSLkza1S6T2QUHCjoKpA3ns9/fnEPtFNJQS5Y3e0i99JKWmt
NeeYw3g5WsBZw34NJcQM+2XMErtxtFwPqj42ZJjnEhajGATrV4WRIiMbS+VQPQTSuWPPVEdh08VY
sqdsX8mha1/zmOygNrJFD5xLA+4LxVnrvY+VaNOc143/0NVLEX6n4D73xbOubtIa/n5LWTBosB8R
PXv5qlT63fSBid5cysLNOFlOT4sl1y8g4CH9Ne+3Dx9//nlf9L/XP++qUjHDLB3UhlKMRBCZ420e
Q6/CgG6yjXWAR8pudVOY9u0jZRaDdwKPFRrsv2ccu4tVWlqV7SzSXYJ5UF3c7DUpCVDY63wf/4df
iN0/6jv4ERRb09186v2y3syjCIrCrqVPimdu+dYnLzVNZ7PsHwMTynx67m8ZfHypp6fn+vmqVxWJ
FGRGIai9ezfeG42d7pJX9zG8R8gmJEt14f3xbpAyvqBBVxe8HjyG44htlBkZhy49yMlmjIaZCPlW
ri69kSyqsLh3lTdvfCs9eZH65SwpatvvihuV7xc6wcdtMDZglE4yEkOVf5+2l/iNoBY4m6jyWe7u
5Hjd+uLMb81ZeswwztSscNXqL9CFRSgdo/dQqKWdUWBV5iYxMav18dHwl6Fi3Kp/p+r+uiz5iBgj
+o50nw+FyafvIGzlSDcjK9op0YsbPpXCMaOD1pddu1bgSCH2DjDu4qju9urDOJ7TbNEk5wEbC/Vc
G78Uog/WfeoIkAMsh1Ljxmf6XdVEaga6QHVCmq5RQz9tIiUoyaKk8Ovb3hYzdBfmbkhWrbpseIZK
/OiV1Y2n8mUQN70vHPFQBTJ3wnP0qkrP26JOstJzD1m4IlC2oUyzVtSZUm3n1Sxr9kKyjcGukkVK
IELuINW48cOn1vv6vXB9ADborpNjz79fTB8HkiDmGl0ZlnwNFgTGC058nMYlB9I+74Hye4zIMkax
qTHzk3JxG7L9bkdihMMckjfAHnEFD0hmIPV9pQc7ME0qv/I0eqexjjfQEor4DlYCe0QyYMM2vtCk
Qs2hbB4xhoUEUlxuPI/vvlOmkRNcpbN+rqEKP4oNr0sIHhU70wmHYdYJwyqSAcixoJLUNzOPV0nw
aPjirou6x4R8OITbfDMEFxs3BufSR+d0/XYQ/GOZiU7TMq8lIvqQSIJWB/oBodyj0AZPnRRRhPRz
s770TTgLmfX1AQOu7l1xY2w+DuSr2BFyF6Z+Zl2dyhJujGKuQq98rlzlqfbb81S3CpJMxKOI5F0c
1j7sagKrtzTn+KqUU9bjdBbK4jva0JVcNiseu6CDcpG+EeYoVQuqYOUxkmaDZTqcw3FJ8JpgbdIY
2aOvIdzE/y/JsY+BO56c2+axAzPW1Ivo56+tGoezpm9X1Xge/Tu1ThxhLeezILZjIdgnUX6WOs02
OJ7bpjzVmnjB+9vOFGPjwe4U0rdSGR/MIp95MUZo69x0nUzAcjMzF3pNjEVZboai3OCDYkC3sdx7
FY+AypwRrTbPhgwKaD95+vXcRIGIDsVJ9DYgCCutfEZh8TR9aynTUre6p7KYmUSiBdpBci0n1ONj
p6eLNtXXHY1I4qVbDzgZY7p1V+H5PmA/koorPB2pD9FRF79ufJ/frdfJ3lqGm46R7LVn51irZhEq
XnzvP7Q7XvzMuIv0VfiId4lG/kdos4H9fMnvVue0SbFFkUsB2+7fHaKtoq4JvSDe0QJTS07RSv5B
S5dVuTRpeX++2BdmxkTkw64cO/mJsqpeF3zpKIXuKArWYaw2ojs3zZnE1Mybea/FOItecINLiAMH
RA7vs4uOJhmd2u/wdwW181WvZ9ZZwa7oVKkz5RLRdvo2sVTSiVkM7MVn+U51b0AGH+XSv0sUbTAy
EyAQiIjydYHTu0ieKjJ07lunsI2nAYoaykfrjDXgucJIwhFt4W9jS7dMfdWv74ULayK0Xqzdvk5/
laiKqlovlHNy0F9pq5K9jqAQF2EGAK6NWLRaeMK8YHHZRrFJoq1QHNVLfixB2lunFDAgt8fNs39H
Io+0r/PfLunAtvo0rDTF9vfMBlYd8wfJro4oNP5iDIUUiRmygfB0uPHav32KxNNjBc3DJBjp6hiq
w9hFEiN59+LS29JTu+u+nye7xLlnaP0Cqr7NgMVv8aSmf+r1u4OUxviO9wdv66pMjBS3ApPTMKao
N/S6gKBjNhe6Sx3famS+zO2m7/rTpT46gU/1TylVqdiVXXJoyvqigbLEGG8p45sK43ECUmjxiOuT
lMLp9JepFFMg5CXda9kwq8gxB5xqEK/fgruAPzixd4eLz04LXFj5BCFI6ZEhyYRqqq2ySsaynrma
PPfbehMo3uFPrAR4QilO0OOxCJlDcoVtMUTM/TCwjOP61I3aaupOZe8ywVSF9NoNcP/xAS9meenh
wK7MZei0ONAsFEFbD4Q+tYayFsqLqt0SBEww2w/v5dowJBNMVy77Mj2ozWssCpgTFwGM+nImtvs8
OMrBKff89VQYtO91fSnUWzfwdZed3hZSF8oiQmI/EM9Pb6uKQ7kXOsW9E88iE5lXa5Heu8/Y/nOQ
uLb7FO9v2pFP39rX3/zfS161Ze1QebGbNdGHt6kIpjUcdTFbJ+EfdHxeXj1KMLIC60LtjlPh9Oo6
YdthIKwVySLiuFaUYd7e/HC/wRN5FPCi4G9OarprVWeAe4QX5wnvQj4DJaYaqNYly15Laa/ucmK9
ysC40fV/Uch9sLmn/GnsCUgyMK9gWGK69UYMmoHKf4kvhDbcN/Im1N5iIJEaslqsOFCVZRBVtizR
oUixso00OIKyqFWCDpxYXfTCKYAYnz6Ixa/EXOJ61irnGCFb8zuXVkW1r1CVFLb4O15OSYZeCCWl
no/Pugg71cZQ+MbB9t1eAzH1P79pKjw/fVKNqXQcfPl4TnCpa21fcfwTnLf0GJ5ShFTjrnz+hbAt
XIvv7bqafhzrL3RcuFfpcpzFAMmB3SUzK398TgloRpA2E53oT0XAJ/SvrXUrdhuJ5jefJLxNqLSY
gZFNcNWd6Hlf9P0wjOeKusjx11iXxP482fqX2nM00THzR8n8k+CHW1B9QDbr10PqpCcdmV7MjuW4
72W6UN95hQmCy8LFusAcX8riQX6P2yV/x6jM6iPeY8YqXPNBE5DoM4HGd004a+ZBFxdyu3bbI/Eu
2H2Ep55sQtsqFq4R2fZzDqArrkcm+mpvx6Yj6HbW2Jq8sN5KYxsGZ1fY9+MxjleBsIFIFJoP0tK4
Q4NaOeqxl/Zp/WhuM8awCrqcPwIWKCSg5SuY4wH2xfe55wx3QbKHWqdA7pjK0wz94dLLbvgwf7f0
YXFN47+JlXk9q1F6uVaTUbMOVryoiTzi0aCLpSWuN7K/C7Nbh+1UsV1vNZ+vNw0IP32KAqwxr06r
YFeKj4G8Z3bh6mCriOFL/RxUe1fEmKV5H7TxxiL4Bu/64Kv955dO++6nK3cY/ShtnSvn1kmhOOhL
mABkjG3yTVLOid6sn2+sui8Kv2kr+fxbr7YScHUpK2TXPaSynfWOBPvCX0o4v57jZjWkT1g4DOPc
0i5deHIBsH+bpyaa9/qat+Blc4KRo2QrNfeysui6IzhWB39SmDXe2nQfze45ru9V3MDH5qkoD1LI
Fu0dpeJoIIdJ0Nd4h0R97rV5oC+OpSo5LodYknkXyYqOMoqaIcN1BARzsvMQxmJBTq8dNLUt4XQM
Vmuto2LbxKtMOVfiURruLdkxoh0wij/ch8VDRhhjsDfaZQcx2XAoDDJwQz4hZVaYLLpZYTjSLwOH
GpR18bJ110mySswtIIhtlA9tfPGEQ024CX/7+BI2G1ijar1LxwW+Fg0FimSLL0GGOtdJgikIR3qW
9HWpzSdSaTnv4q3VbHFH6JStrh2sbFX2j6FT5BgLagefNIFePwr1PdQ/Ud6mQmqXSOSSzh6Cv5r5
kAjLrGvtsFgm3jxOcScddkWzDnjuerXR+/vO25bSMRi2Srw2vUMoI7z1fo9yzoLkEzU2ZXLQgncj
+usPjtLbPntIcjHQuCX9qcfsofIPqYlBXaPZvbj2hH2rbw19m8tLj58oHdtsLuZsQMvMWrqEwYtr
2Tt4GpHvv9V4ERpbTd7kOczCp6q15WqVWJfIfxW8PfaZcv2LwYngHiJ/G8ZYzu5yFQdwzb502jo0
ZqGybdyzighMcUSBzXIzlMvaWyfwGppNmJ+Ecc1ONWy00OnzhdFjJDrvmq0qO9N8TdsazdoUnETd
hUTOcWfBMJeKbDZof5TkTYrgSR5rMKEQTaOpYFSiIBAufhf5OSUOoNN+p0CR5VyrGAPi8KGdu4AM
gJWYrbrwGEePnBoD9QVupH69YOoxjSDmyusYLTV4wPEhcxdxv6/jk2lu4PWWBdmWS9NaY9JWMvgr
nDxeSuNDYu4LsuuTh8Q4+jjF0wIFnGsVtsrjEztwmxykdq4EuzyBa3MX6GfDeBQCRl/ib2HM7SD7
lXf7vp9lheNL/Ki5QQpG41hYcbaXOHzxy3VoHaNqF5gHb/I2YN4w3LXhyersfMCxxMHvpkD3A2Mn
37Qq3pXGLT3jd/UgaijG25PCA5b+v/tWVg6tLvtthG0q9NMaJivWnMNbzKiRuVJOTnKJLfw+CJ+B
Egzh7edd7BtYl01sGkebGAaimb+6vJelhZHLVbQbzb1vXVLhkhebmJrPFMg10MT5oJ0pjXtVJE/J
206vPPNeXW3diMaqgNNfDGiMLG/R9OoNyuuHm/eXw+TTvV11bmnYxNWg5NLZ8Jwstsk1z9fmq1Hb
nk2nKTXY3h6FYuMfq2wR/03NNbuRm+/klnTx7TJe5I2tgs2vBaJH2r0kzV0Nqrm9Fs35aGtbGnkX
ry+Q3yel2haqrWxpZVrM7pWH8GHEvOGkb3wimjZmdwmFpTlg6tPjWvVS/zX8hQmUdRGlKbSrMdYG
Uid9lptYWA6Lame5h2B46tO56S5zdotCvHfDRTmFeqUWo3Bb1h8VJGMcUt1iCpQZ/+rpmkGcVLDd
YAzlgn3Z6UBacRtiD7T++bVb39Vfn177tTiwzaWuqFU12E2gKOJlGWNfr2PUZXB58V1pWb6t54SK
ZjfNoy9jTcVIgcGnA3Q3itVaYE23uXsy8ZTkQFIjcRdkmzGN7So1HO9PFMxqVzpMgGBFOZQAWJS2
FuYrK32pjGZfwxMVw0cvOJcWM3scQ4psnBVYcPbmGRMx4qzdTZOJ61qFPNO/RtK6CjYeQFmDxXsC
zyb2XpguleoL80atGpajtDLSZlEozGeLA//jTrguZm8qw9Kx1mdcTsvgbrIFjvR8gxWchCF2Uqlz
LGNYDQY2oLqy6ctLAaSTpfnM1eVVINMehul+ZAjYqgL6lRejm+ipm0ocJyCU7XX589v5YgL9UVmg
AsA8byK3XWOzqRmag6kYw9nCcwt1mbyUHkSgwDPyCijucAMipwsdPVu0Ww8+YTIf5FMHP38TIerM
yq2I3f8tp67vi3ZsNv//bVnXIwVNKSJ9HAXjAJguWFQYw0sfvXZACCAcIrQZn1hmtDhOZWbLnsVV
QtfBlMZOCmvWo+mQ3N8ixVJlnnKsxDtllYvqUkjOStSsQvVSJIHjuqS0WelCoBeDelEFvQNmHPR7
pQJ9Dg1cjCnHac5Sn4YtPeSWNzP7bDHRY0hzy8cX1zT++ka+oVsL1GUAlishHBgCIH2MDxWA2Iyx
Q/dXtVa99pwmcISyv35EPhahKCtVv5Oy+6ETMM6zbP33NM19d02VsqN9/BgOpI4hVjuhY4702lvc
VFHCRfFteTIM8F6H6veEpBvEabQMikcDzVnwB2oIJcQ9iOFYvaF6kpGihsMzgEzIbyr9wZ76bMF/
7733nz+mbyhr7PD/fWsfg6JPhbErxh3HTzScw3UrgbTOot6BRcructRcRolzmCq4FtDXZE70qyhw
T7xxB98ecRgfqyrqRTLwrvbxPEq6mK8t23XJm0n1EpnrtK6WrZAvgwSinLbR2kixY5Fo8GzJQ2bg
f+MWpkt8OUpAGAAaJtPf6z7ILZmx1J4S70C3AJsZThtxtDbDrQvjwHfPBYgu98Ek1fRePBgiepDb
bXRS4mEZcRTfuJ2pDbq+HcSquIdNuiIQ1n8P/dbrC2XoYZ7I8nliTil5t2UBaMYZWsZMrfZCB0KG
NIWGMRmsWy/kg9f+0/Wv3kg1hmFrCtl4VtEK18JGjZ58c51JZ+FoQoCX4fP0K4Ekq/IhVR/7B09/
8sSNP1XXsyHeUKKMAa7Cf8OTt0JxI2EgZLIZqrakEhgQdWtDtMtj+Ks5GMfev9Mse2HYwnAvWcxS
9MdkLhEyg/lmPNfHM34bkb+pNEfKXgQ7Wo3Gvk+BAPWl8Tv37T7Zp1T3Jkt3UUrYxkJnly+9rSv3
GfzyZp8hIIQ2pRy1fNmlCyBG/7E0Z/qfj43bbqVlbuAgGv0N6rOH9Jlx0tw6I4yJH4M1mP4Y26X3
YG2qh3RboZapo/s8WmGyYOfpPHkAA6PwMcu1+Wc0Z7GxjXHTUpyuvndzDrrSmpdLQTvI+PFbG3YY
bVnFi+FXyT/1oKJSOiK5QUfHr2EPyMB/FsXDOIdgX1sHUA6oN3bcr9VtrDuZDm3RZsMA6ScY+Nhn
O/OgPRh/owr/Xs/p1BXVVhAew+iPz4ep7dOlqO6scd5PJTRjNcf9rctzLzljwBcJWId71bLuz0J+
Ue9AXUGg/DevO4XhidQ33rSi3BhafMNzBGj89GlPiMSn7SbUBUEZhHo4S/fjooHCFs3z6Hn8bR1S
xfZoZnDgbxy9X+NJS9RYCVfBgVflMdXjmHucfgXaAwozJsRrtTkF7VuVrhKCXELbeq7k1c9L8ZuN
QcL3FDgQq4TJ//zf261EXxBEr6awcy91speNR7Bfixj4vpn/fCVsUL+uesmUMSxDHIsF1DVRFzaw
FAdWH++qJrE7cdm0MPsoM0LOVbhb48rF4TaKT278O2rxHgiFhejdde4+GA8DM1iwd/60SAWzaBES
MGFej0M2hy9a9QsBR4JhrSRrnezqInuNaCESpxygHGqo4tpZ7106fx0oC0WtEW/6this5HxYBVCz
S4omok5ywrCh2nNQvvjwZ1wB7f59NVw8gsHHPFxUw4Mpb0PjRWB39Kbdm1Q570Hunj03ngc+JCcD
tjNNQ3xnduZKr88trqINlXqCEWaY/lGrjWcQC9H762r4pWj+0qs3Q4XKxzz0avLQoHttsProLkHg
DMmiIyLEtdaxOM9afT6kzMGyO1W9mIwxrGggHjuGafdnotepMIxG/dDKDJQJ2yuWFW4iyVnT3GmT
6ax24YMSeN28RaZkYYm4l8WTWzoBvltseFbrPTTpObLA9NRkKYSwaOCAiu3UCr36FomaZwtbiMTY
aNEfgoBnqraqy2GZCDP4pH1+sfSTq66SrAAlbNNkHonoB7OyoKPyTnKF27FWsz1O3MzQdMVbm/o3
JT3MXJXPixzcKTL73y856AozLdUx3g0A2tWyGsdfggxlDxpsJjjBoC7lyl1rya3kxS/aDy7IocrQ
GCUGnvPXFktx1raiQfe6G2gSDQ/TP53Cm09Jl99huMH/MuF3THWb2Bg2+D7Mi8GHgFryeI1LJLx5
+dlwD4MTOA2u9BGlnAmJScWynnJIRa3z80qcetqr02/yodNxAYOWAy3k3yfVi0VVRl4STk/Ki5dD
v8mES+rdgF6/YVjwXD5d5qq1VuLKlXGnxzIG0sTEb7YgajeuNZPS99rKnWwAkAtNhweQZ0+Glu0n
PrpOhHT7rsQ4dMPyklqsi1X5xrdifAPT8vNB33GGgSF03WBUfpG6qZEjZGYowOmRb5R0n8xja01B
YronxdgnJvQOdz+OpyjGNFB4Ya2HWW4P4rMlLvSM4klih3C8YBF2W99YM9Jq9Z0pPpCg2JFM3/+d
esReXwbySqnPWfSoVU9ssYr1bFYvUvRQFY3dq2txMJaJ/NdMkT6N88J77ayjFt03wdZw567617Tg
RSxV5TVpNw1M6kJ/h1KmDQ+CudNMJ0mOw7gVurW8KxRnTDZqtqr7W+/y6ydjiPiYoUPGS4x57tXi
ko1C7lwZXLtf1/VZqnF4T6xftaXMy6SewR9ZdMg/fJxcrXhjUspzculRpNpl2LAYwhun7JcIC4l/
kXlgEoEGzeuL4jV3izbxmig9iOJe7i96+4KJ89w3Lp2KP5MFhboa1xN3lZbYgRkZIt+LN/1OkNKZ
2GWQmklB0U8ZjGHTB/ViO5vcpVSGKrE4riLQsx681+Mv04twI9YvZmHNW+CLWACb63Ecr/d5+aYj
tm6ydJmTjuSri0S/tHq4KdRsphp/xa4DJnrTwkfVhHPMABHZRQjfJu0RlZaXLH0JFSxzQni3Z9dF
V0gQULZMRQHTnaWb4xaV7tsstLX0vWgmM1OkfcULzvKzGAhFw9esys5t2t9YHl+5c9PTVXSVQGFa
Bowi/t0gmiCEYclGt5VHeiPXW5euh6uMP8uE0uZ86Wl8uc+JxwNo52rjvIMcLaAMSL1btpFfJjjc
C7AD0JyByal83SqIbisHglJMiXIzoZrTuUBxvSubEx9aw7n189YoK9d7I5cjWY8MabZ1REVT5/Kp
fDNH0UgKtNQPW+fX/hjY6+iCu9Ub1qEzBD7CusN4rNrevOyX0ujjspbGYNwUIXNeNURdleQ1YYLJ
QRQyUDhUkhYpK03yDrkTtPeiwFVQq9pxYxdRCG3/EG0l+dKgQJZ071yMmtMEzdyrzonnryKU+iHI
Di5EYyOevSlgSh/svDvX4dv06fz80G7d/NVGryuxT7hqmOzwokE4vB+GJUdcmcxzad+YN5h78vQG
/jm9/n1UH9DepzfkBQnkEokInS0vSLIfYOzbyxPCFHI+cBVbCc7fM2ECP//Er5AUKwKmtaHCWmBp
XPNZ/KLRoi5Rk4NyT+vXmDN46+7L+Ct+aA51MU/6WU7uDYMcEgfuCt/JZJuhMstFRPlbz0ROiTcl
vFFSf/cs1ClOibIHPgUm9v9+rUWRKWIhp9nHkw/hF+JDBxANxhpTm413VtUfyhypSZJh8grXjnBy
VpCAQiUVkdXqyICjQwbpKNSNe6OLl5bl39fI3n9+fF9J3KyqSR6rUPVPPqdXOwrpSn0ct75xiMd7
AacVx3dECS8ewufCdVOuBVzbiSrwV3V1TIMbKrqvENB0dfhc7CATpPgxBPj0ybhWbdZSEBWHpISf
4PlnJfNXLSsk8veAuFseCSWAEW6setxD/iEtrENFGayKcjzX6KNVxl83nsiXcvXjngzMThSd+fSH
bc6ne+rR3fuaWYLI4F8FSarw3ye9FSypOqloW/dW9L/hnHzp964ue3WQY5sW+VpZJYcgfU9Hf93S
kvYwoCW+gVwa1qmr0kbrM1fBFIO5pxEYcFOjeVO1M8UnLcS7DKiwfn4Y32wgvJ//Pournlkim1DP
geEPA4zsQEWNqGWzJoA3z8ZVdKh/biycby/Io8dkRsJG85rM304kSdkK8BoS9tPYeNi0KBB9ZqNL
1bixYX379cFGZ+sQQd+QDvy7SN3EQ0YWxvGBfBAyD5ZlPMwwKJeYOY3bFEa8EO0VgyRIusBw49L+
t9NExPgreJvWvEXM+1qW8wVQ9JsitAjqp2tfGakNLWnMk/jgRhvGuR29iYnl0iCsWQMA2Ua1DNul
WMyspMCfiQhww1HkF6TLRV4A/yfbENT35w/g44FfbepEdWERNWVhsCCu9oem7SI/1slkHzVCfDyq
rdSJxXozSnNFz9d+Z6wDV56HI661qicy2Bo5IyE++9VBgUnQh82iW0uD/+BjSjq0OU/5T1FITpL+
GurkpIXVJtPHh0IaN4pRPeQj9gMGNu9gDD//lO8WGPmp9IEQe6CWX23Jgm5VCTnj8QHg3YhfPH8D
zDt65yS59V193UEmLxaZVAcNo6Qv7GG0pEKvNFAVI2ma0AkVC5jlk7w2BaAqbiSR/b/odr+7qqKB
If+PedYHy/jTvuXVaqQ2CYoCgU8Ea5s+38deYtcaNDn3WVaWXn9WPgYRTb0H36eEtboLf5CdbZQ3
mE2RCfL48zP/WiPKqHGh6zLHxWvsw+bk0z31xD8h9jCjHd0bBJuM922cDeyMpAx0ZD62Nywov3Jq
JQy0cdyfgD5sF6/XUKdogtuLqXsgDwequwyLY962hxLLjel47f9K/qJXqN3/aLQLBsDQ2OCWOmlg
m1v3Mi2Nf5eOjNWADKBm6uQSK1c7On9Gcn1RDXcqvg/ha8bZnmVPgPw0LQYNWdzfVeBHPqBECtw4
Zry115+fP5D915tQsZnDDXkapZPu9O8ep6RVVvQafI4I29ssqLaKudRHIm+zhil6R/HhzxBUpqDU
IfiWsbayCyx3NfEfVIpGXdiVvjjHMPWUBfJdXnmzxDfnMuYerds6ZoQcksbOVCizKuXjP/pkEi1h
BVKgMWVyAcSV5qdkJVpID4WHyZHApc3u5LMXvCkwA5mz1SkZp2BoaRbPxXY8KIK400BWG2+bVS/s
dEG0ayr0ELF7qLA6cXtrLioeY1nvPFrgr9kkhb3LvDVb9sTrSLeK8myMl6rqUGdjcl3lC70NIY4Q
bPUcGlj+EUJRVXMvhQiT1fetJK7L+J2siXyK6hbuyKgZ3ZmaMqRjAASQb2v8n9GRQ5s/qP/18eMG
QE/Q206BNd0pHv7UgbhHqmOOJytYxTnW1oP0e5AEBmkFnnmstVJOV1IR2q4Eed1deyIhU/lbKBhz
PUF5WmxCYngMCUROVBHgZjPLgGHTtNGWMKQ587mpSegbelO0yQXYRt3P26y3Kwy/ar+33egyoY+6
XyzoXpXixY8a5lrCdqhnMVVk28aOGL+HKtSrCJv55FwyaQ7SvcwUUxf7eTX2cwXKpYTKxveIMPPe
jfwyNSp5PhMrAS1MNa82Lku59XTDrvhsb3yz36wbADBOHYBq1vG1M3snqZ1hqoJ/rOWdQUKaew8H
18xFJOXT2m1gJ5cSCsdxiULZ6DeaG9w49b5WIYSEfbqD65Wr51qWqePE33iL01nbnLhuYPzJogeQ
pBs/99bFpj//aY/s1EQZG4VMTF3aNLGOoPelB5fWFRcaVrzI8EkXLET2kq3jTWl2b4b7ng13Vlrt
ckOeB+qljO9+vqdvbwnf9Mk2Z0qsvbql3jWqSuuNcLItIZIFfoKevCbNMo8e3fbGEfGVrQgzEvTg
Pxe7qjFTfYgDoVSaB8XGTpvQ09h5l8jO2YX23V1sL367zp/cjlePh8G25/nNDJ9vysB/buD6kNIk
18y0oAl2aXmGGqo3sY1Ei5zAqfrn1IAraiIpc5HdVB5Dq8TW4xepuiTGC/GlPz/5j5rz6tAgfw8d
HkYW1IDXESEDFphsAT3UMat3RhKp8nIveY+ltozeUjnBKWId4kbBPWap5lTd+43rT3jGl+sbvHVc
W7Bcu7ZlbVQtR4bI19hDcvAV8YFC3EAEWibmweL6jGcdc6Iw+/us2ESMNpDee5AGAuMWc/bbr/DT
rVwdXZ04tlI9CkCbzSSLlPBeA1piCm8Fj7Hwf3rwloKGmLRWFX3Rv8vQ7zM9UmuuFjWvIQC45O67
PpxZyhHOVlMkGG4A1GCdFiO3Cmddc2MdfFMqIV/GXpM4CLa+6/JNKXtdkIssP7jAoXmyqtvCHrTu
2OL7LcaXXiWk0ni+8bb1b942ElTc/PQpO+ja+6WRUkGLPK15SOzfI07AyTKZeXb+O7YPJFiu9sxh
bwaifQM5yDjgUh1PlkBAJFe7KylAg8h25j2Y5+wAyPFo7oeNfC5/dRvjnhSeTfQ4bNy9cRQ3+c46
6pt+Pa6jVXtMVmx3K/nRgHkU2+6mOhgLY6Wsopf+yV1H+3xrXIK1tScU+TE4eaf8NVtHD+6f6AHS
2FrZhAfvZC29E6PzdXinbZSNtFGP1l48jud4m6+0Q7Dvn7wNztW4AK7zFaGeC3cR7KSltXeP2bpb
txfvaJ3cg3tXPel3yslaZSttbR6Kp/7kvnXn8WityL04+HthjaFIuWxuQCYflpHXCxQfg8kyGcoK
ua7/fqepnNdJGRbJAdErIgMxWqnJvCJEi0GqOhtbjCkmmkSWzcocUdzMciEMOZ45H4QVU8L4KX13
saJ2Z/C0KGdawmAhwaIPbWeDPjeFWd+tIBkF2lrX91630JtT2T54mfPzp/dBbPnpd0yf5qdjr1ez
qIazFR/KX4G2gHzlnrtXWBXxffXWdLb7LNQ2M2JznPHfA9XSaMNuxNXQR4r7oYSsUe5BlrVJfEAZ
48LHgnwVLGRjHkRz/Ev4d7+tFvDBmhMhJ+gkRjKNWlujTLoLC8o4+P8Oo4j+Rd1FD7oyUyZdml3D
wdSZr/K3SamjPtGuqcghulkm4tItBYwRKXBtde7vdVh7pJIV8/TsZmTXYij9nDz9/KT+Z2by5VEx
DcPHjsQE4tv+fVSJl1RFLXc5DXW6BEaeeXlp525z9rMjrjCx8KqQYQoYndBZCfEwnyYCee5DWmeZ
yItKi5dU4wli2XKXa39Vea+gtdGqfVv1q85EOzTky0pMlmF+VrzHEAcC6xzAmkmFiGmCOjElValc
VEK/LuSB0tbbA5g/N8q5Y9BeFkf5/3F2Xktxa20aviJVKYfTVuoIDTTxRAU2KOesq59H/qdmbHCZ
mtm99y6MQWFpaYXvTZOyy9uSjD1/LVa8M20qkPmX+lROLxj7ODfWNNh1954qe6t6Xm+CjNmwz13r
PZsAYavQln+wep0SHjXBkC1a1vAF+wCfNeoYZ+4gZg4oDTQMRbuooEXj/FGkKxfanoOD0uyNwXBk
2NjVyCqJcqISQS2HFxnoZzn+YLl/HubHjAJ0pxY7gxScgWW9pEq8CJAWs/OMvYusJb6W4/VMULXe
OyWlv+o+MVgoZ/tauhGtGrcU1UuoKq8LcVlmY2D2zgpxCQhzi17z1sX5UMCegRko04/plKSBlPs5
wuoG4FBqCAaB4p6HXqHfNwBS0AhLFJEKOYzLvRFluDrVG8gNRjS6CpNOOSL63Qut5U7CTdOciglD
LlF39DDzIhnfeDPZ6GzE8Bps84+oPWEWQ4aYbutdeZ6mcxiGngFbEN8TOcYcw3DmsLulipewSyjM
3F8BtrAsMWTqj6ky2JHxMogDmhwUAYbsSY14ArAFTrJ1jOJkmRxxeXBinW3tzLhSkizxoGmSvSA5
oFPNCSZJae2Fc2W31LxHcLAWkkyxnGpuIg/hNNXLNkuTrabimSzBukHUNC3OpL9Am57r+6Hxw3l0
GzU/mIQLjc2L3mC7PQxOmJfnMmkwytC8oMQBdOb9nYNtoWKLND6b8C2gflaTsLPCczpeyyK6e3yh
BGGT4+eTU5nqyDqhaLGJipt+QIeVMQfo8ZZCqDcnmtetWzVtRiEHA0tojy075GhJ3aKN8PS+m7Lt
MAfQrWui3d1ED/eyMLipjPrjthmDI6AZen1naF5qxpggXMm6g5OX0zZA0aJiAtqHxo0cy7ughBDW
vwehSb+loEivxrgTJDPNXsRJvlvfi6aJt2wQOaBIShSigXF+h/pL91e4pCzp33KMBYQs2IQm8oxq
phYMrXWadmvPijmgVLyvV5+VcMfBNAMFuXztW7zUBVZ1/TumNDMwsIIAOdOepRQND3IfHUYAxIOK
MUAirbqPQvbN5RH2Ewqd+l2lIIily6ZNX4zhpWkxrmKIXi94kl4MFbeuMTrwcw1W8bUa+JBS5ZJi
IJZQc3BJhsjvka4w9K6CC8DTrpa8ZB1vxtEXove1kE2WEtZX2SaMFTY/V1O+E8TGLqb8oM+zSzm0
Hk+pWNk5L8sAFT3jYUzSOZ5xSOrNK2XtPnCKWNyDrPAgBKfXEZKEgrP6OrFrTZYbacl8Jdr1QU60
9yp+GRsP5kNl6xKjPZLhFfE14Xz3CzzA/IlSz6bS0WLWoZ2GJHjPhieEBCgs7+GEBRj0nCKbt2pm
wkoSgIWFOxWmWZJF3iCBE/bCsZtPq5VVCANBG3b4RmzE4JkoFlFBY4gscxFfJIlfZfTp1OdhJIRZ
O0fd7FLLQ5KSkMKlOystK1JJajbNu1SgdNJmTjf3EOTVA8ZgdUmUIx1b1XLHUONdUn+jFf5PWsK/
pqRPO8RRzGdK+OCdfQjJeL3fOTnl8Sls7zP9XRmUp3W2sTJMBGPplJIkPjKGybXdKO9p4QqUP3TK
Mm2Cc370qlfvclRd5VLqinXq1InpNhOLrZBxjPEOPmKXvtSltI3K1VPsZvWziHiTln7fLSwG39OE
BQBlFeYzaJU/Zs3amXTPKhjcsf5B9MFRyCsNb/bwlOAnV2tPtdzT//D9nG3TwMD9WWpNCQksG7/0
BEs9SZwRvWqRofzXhoMZPmGN1y2IBvrbrL4uMI/hV7GJsCGjkgQw/pQYaZebpBmovEJRzfgef6VQ
ZrMeoJDgbTo8ZsnWWLw6dQ1jHSw2XQVjE8Fu6lUrkXvcWc1dz0IcuK/eS+MHkZDq4OapY8Z2zkZ8
3pm5S71QAIxq/PmlIaeIgs4AmnwWOBymcLmTXGuzl+O+TPC07sWWuxADN9+hVK2QoWXVrhKcVsAe
CdbneDONoV3MtZdDGtAC665ETVQgCk3orFN201J1CwekxSFechjFEkiUabacvAj8fBnUnmxOW0CC
fYz9d6q1b2AEUWpPLVbvODTrpP5Ee533NLPIa2A0kOB47mUIKGEs+lr7GqWVJ0bloSkXv+9A/oA8
ZPpzqcqeIOcHfMEIi+eS+0F9EqOfZVjtTY3RFLc/qvcarI0G+7A2y+5CnDa5ZFFftgqrlRHfe4s7
sWC9SCYvckFm2Hwk6rK0R7H1IrO8KgaEr51jNm0CTt38VONbdbaiTa7+FKkrChIZHMFMXh38kzke
3XVpAgBUiTESmdKWqsJbVyyxnLgWTgIdK9gbI8bVX6fv0JK1dpoVhaUmvM0pdkIkhFisGcJPq32h
rjbXN1KYgAj7QYhBd3fCTBD+SqI9na0gO8jZfSPuUKf+GsFXuSQE5YWYlOa0TgG5Ef6YFd0ei4Wl
rICgN3vJ+vul0x1LGLYS8X9N3+8CcQPxf2UonPNxtNczT74SxPvVn3N14JMiFHqtDQVBMeJdHQC/
hNd9Rcw2ITUWk63UPyv4/zD5ByWj7XzCZa4oJUjFlQd8ErN+gGAjRfs6UDYJ9d95el/yq0KEjDle
FcZZbV/L9jCd2u6uGk4Wyd6dA+Ef7ydhsjZWSynWQMS26Jshjt7zJnai0EAMA8ooYJhvrM6eH7M2
vGamdCHmB1W4SY+FhkqlQkGUV03tm5zX50WLSAtRD2I9vg5x7qpr4TJTHYnD6OkNY6kB/PPvBbq0
IkefB0PYjaBkAHimqX/eknVCbcZDml+B0LECM1i3ju95N+H6+cz0qwwvOBdOJZ6L0v2/T61+d+pP
uyjBnPUmk2vrCm4cvhcMk9Eq2LtW64eq2yWNG4Q/IqRxFKcRBUFyo6Syicw96FeZHIbkkrKASw9t
+gbEPASPqfIAXxPd3H0SYCN31IW3stnLy7EdPY39c38e44sVUgkt7CZat5lIIpk9228kdn9vU7ib
lEQkycAG8c89zxRnllgYYnQ0piuKcnJ8E2YPA3XRoL5A3sBkFOd2BXLCd/XIv1WdsBjSVYvyBLyS
Ty06K2XX1ogvDjFZ1CihTbBWzYd7HYZQMb8jUUlfgqKwfqH6ogIXAlmZwNF/3qik9FWjqhOVECwa
lxwZ6DbH/gTTWrgYsVuxC0m2U/1UFLAycG3oqtKzIjeszpXm5sZB1L0k6jfWo2pRJ3KD8bkMH8Xo
br6WxKN5X7V+DlUi8MP8ii0yk4slvI1smQnEbJdrtbtNh7dgepbDfVuqe6l0g+BVWJc9a5kd+w0L
7nbc7mo0FdVDKDkyiykTK9bkPtZvA30rr0631j2zaoJvrBk6xxoQpT92gQsWIyquTt6SuG+SxwhD
ZMlvpUOduFhQSuW2Vp0IB2Uc4FD+dq9C4Hbxruo9Da+z9DoLnT75yRSIUBrtRusOH8ly3ZTvcbed
sgcz8frIb81tJbh4V+tK7ljFQcLWR3Tb0jEE2sUpiy2ixdK4pBHuhLHXCZHTsstIUHEj7yiDywxR
e2DVS08286u6eRNFNJU7qb8J9X2Ts4gZIfhF5zZ/X5qSKbJjvHz492v8N9iSTmBCv4HISWf4hLJb
mZR1cVFYV3BeERRmwf2EFiI6itEW00op3o35S6qyiNlPy37Srjphq8u7f1+ELH0dxgiHh2O36uhg
u31a04XECnVRg+I2He/p+V33KyFrDj/mFBoGDsWjZW4lEOXpDep0INzjYblKkIb+ORMwncLRP8Cz
goy9/Wrk8++r+2qjAHZvIRcDyzRWLt6nJtLx05wD3CZXm0fYEcSg79a9YvgBWbPNYXjmNxbGsMN3
g/tfEFRVwqvQ4tRYS38RIhe5uah5KwwnVkZO3oy2Kj1bKRt/if0w9iALhdpIVt0Je91UcmFmuote
XC2hycSGb6NuXXpl3xbMiv2PWhO2AYLmlF3gzRDS2zN51zky9ixh/05mrY0ml215vG5rh8DuQmMz
jJUrLvm1irgSbB/vSrzwUsHT8mdDj3ZGcG0Jy0OX3nasQgQobvHQwMW4lGx9y2h+SxLLEWS8Xofh
VuqvZiyXqsgfZ2bEDhosJSPNESmWGAXPcnoxgBTLipwrXfLCMvXU+EEL/NWGBmfqaR63kRl6Zd95
jdAw+N+WLHfS8WiJ49ZKlD063SDAc0B0UMnL02jjP5OLH8zJhX7qZWGjmmylbydMKEykHK1KgFMY
Oy1bOGyAMVFni0iNT8q2GrFdjSLbobZQzUK5iCxILNGemXAKqbxVuicGJ0m+VrNhq2PYJ3nLsupU
Hsb5vtcae2x/yNk5XpUb5CHLlQyQ+GP1Ui+ICKyFUxy1DhC9Qy6cV1sesXnHMvBzrMFz6y3NWT2y
mZp5jupM6NmESeTTVBBxVF1ZCgHHwuKVxYRU5TJWL0ai2woR7QKtEZAoVvWVl/JrWBl6Rr9mP7G8
RjAXW9pDVFLDNH6awjMAOQPt7MxsdiVN2IVQmxvNOH/z7qxIyZ8LFOBMOEV42pCb9cVsparTYI4A
F66Y91YoRWa0HpNyjT9Ao0ydDZdJC79oTXifAKsrxM7fXMHXWRUdk4RvEvwMHUbMuo75rdpbyUqq
NAJciBaTBIppgnCvB6KLPhhcA9VeoflD+YGls/ResIVUb5T5uTRepODIqu3f1/IVaAHiwdZPFTEi
hSTyaWWRJOJgdsHEurHZiyhSsACu7vPCTlfoHCe0b073t4Hrj/N9GlaD2iqDIi2Ky4NoL7vr1n9/
DDZISb9RAqzrhE/PWMGTD2hFJ+fkCzU8KcVcHGOBzYPxk0rsJq+elu9w4b9AN+vsQEwAjBbi+fRP
j1Fd+gzCpP7LsKsv11pjYt1XIXJjauTtPYUlnapJr0Z2ruqrffT4f/ceXMUhv13C2td/60lxPM5j
bIjpUWC3wNmz8MqimhAFJ0qPgTA6LL8N7aUN2TE3NwqeIlPcwDhhmzN992i/MhVUg+x24hw1/Bvx
lv7zWkaBAVvIaA4xIOi8ATBdCpbTFN6wizep66X9TQpVct0WBapy3eb3JbWylmypf/fpvwgDqMQq
q5WvsuZf/JrEfmsVNWtGiD5DcVFPa0hU4nR3MameMHM25lbwG9LAwm/O+Zf3CEyCLc8vrJpUzT9v
fmhacQgIizj24h4ggLJ/0n4A0MIJLWtf+i6+V9f+0sMBKQGEYe9xm5+Z3mVqmDNh5AF7kR61T4Bu
1DWCHwn4jIFDbBqeqjZzu5AqGtzuSpU3odjCTDSuA+MuJfdrCcO90V7zpriEodqjG4X9oQsogxiH
JQhwtV9sRUh3gW4CveI/zP7Y0k5MhoAVEq5s8NZiV9pcX7eb65cX2T4N171PrK8H0kEQ17vp3ELF
OV0Sx6829/Im2byaG3cjbd7eer+9kTblnpqrzSLa7a+oz/N1vGFEuLT25RI51MR2t+zVnMt1TYBu
RjwrNHrPe7v23jf+sll4rvHmEtlvnOH2VnBvI+cSYg06kSSU28bVmgIZ7ik1bEzn/F4dUpt22OJI
csUiYwM4aluuyWl+GPaPR8s++9gnut2jYA8Ea/mUGjfcAr+ERdX7dFgOWHL1E7dGIui1tAFo3atu
4SB1fuyumRkRZo0vb8isUdJ6qmtsKfpslguIJIFdyw7crnounte7zF1+2Y3XO/ColmwK703Y1HxI
Ln/xdrfv2PhgfRJuYIG/rLG92APxp+HwHu+XTW23fsz/QxeXAppl/cTuwgXi5sDN0mrTFoDPHg5r
Glq3JYOE377cdkAKb+177V/ifWnX9+mapT0dyvdlG+/jPaXszXSYuKZf2Ld9e1v6tAXfKW2qSZuc
CPV3KlW5b+7WA+dru+S2f5vat++RE3LqyOGBxZwsdN/fz5uIIzH/O7kPzZBrlTa7CRbL+rMhN4BN
lJ0Rd/52yd23mJu88E9rX2vbt/XbGb8dc38k2IMurkd933EbxDkn9LDLpeLvL1wJp/wV2etevMJ5
Czc+ybE7zuYdts7Bc8oNavW3a9k1vLd6Ex6YYB2Az81yfMNnFEj/WPSPUaqB9EoowABoItCLGmpX
CdEaZLPE/Qp+bkNZDIvhvKR+UCjya4YEvKH6LTK61vtmrgCw7lRKf9UMgmgYnlUyzI0mDikrh8yV
zc6h8MTieGQte82WTRRfLAbimhKWtMLPgb4xgCoNkIg2B7mbEholG9jjU6aCg5HIuOhhpCVIx7Q6
axmlvnna1KlqZ+p5iV/X+rCxUxGSKuS1qtUPZX3xcVWRKaELqoGuU9mYE88tFqkMUnaXO0cLJCxa
fHOyiKVeyqPKyq0l7IH3S37cxyyQhx99RVU2piInCq4qFttRdFqQR23x1UDxgsjahEDCNRDAKF0o
ubIPzyu/x6TLUFgNR3S27tjISMGaHe7MBn5Qxg9sJU4oIchfOs7hD6sjN3QAxGp6itzGEwNDLl11
Re00nUHiCXAWOIc2pfuw1ex8kZwMp+NULFxV8PJjQNm2yjsXf963ofDN8qmmOitVOiL/ziti+WYw
7DTjNMkBd9xq/AjG1u4jaMCW7BamclHxIixqcuO1eT8mxMeJrPlHwY9j1O+G6YxpdlcW2OSIk+XF
S+CrJQ4ClXg7VFdlxuamyk5RZMl+E2CcFhAisQDiLlFOtaTzx5ZcP92J4yux34perK7BPLgUFD0e
cSwBqyepzkHjNR9RimfeKgDvGUS+nHX7rLAGNcknFCVniB+knJzVVrzRFlCQ1RSfiT9Tkl3VMsLJ
Pf6tU+01WDHJBSwtbVeELLeVxm4oo4ymK6HvTdib5ijh6vFHqF0PcCUI6PGTPL6bgZb/PRcju2Tm
+7QUM1BAsiQArIfPs/79b5MxBj1FpBZydiyeKqdyOk/2CVjes1W7Iydvn+0WT3vC68SVvNmV7Zno
u2yX7YKXgZ8sjjgEkpuo7sW98mP9+fA12eUfqs8R4o3sC9vqSX7pCFmPdtVT6eIWc40luI+M2mdT
xvc5SLzRMdCQOM7wpPqtu+rhb5C2u7rfczIemkMimbecTVu+TfzANZ5N17R7u3Ynb/2YvrzX/Wyn
+4TV+v2HvJ885UfBpSfn9dAqH90f+MnFU556d/Cap9ZtuNnoyLbQqd3OocbrEfWC8WF27F0u50ny
RFdxWhvZCqM/M8GesXdb+ws1nmErMDkxiVFusWM+A3PaOsYSmu42d5Bpf02cKYMhZLC32i99CkPX
NaxgH94SI27tg3Myiq5jKZGdbuQJtuDqZ6Byx/jvQ6ob46RuYiZGebdmaEKLuI/R5Mf8PBgvplvo
G7yK6W0drqEB2HitnSiaCq5xZbnrgX5gbWhL/uNRd/rn6K3B/9AWnyGn8cFn2gf/t4c9UOtWecGu
bnMeNpYbOLc5h1qH6ukRHvJd4gU4PpPHxF/mtnqWqLjsaweLOVdzwTO85EN1Fr9ycY5y4AIfobVw
1cXBdEKaIHRbrnu9U+bWo3RUHN0uGOYLp7wPCbw3btepPrgot1wyv6mubeAatnzde9JN47Jsd8nG
9CpXvtPcmXL/hn+5l5lU+vEMHLL+lnwWz+ttWbZ5hvfH8kI/pyfgLj7qmdlQsHeXt2vVVt031RZd
kTln/WgsB6YL0PXPcKs+aJ7kKI7hAYl4yrb1le18X3jSr68wvT4w4/IJdszo24Wvwn3uD1tzR1bm
+nnma2e9G5jWDI2hr+6aLYbjO8Mld8hWd6EP91Cgq/C7y0E6ZF66x4PVTcAZ4JMi6PfaE3DHvvp1
eusNv66b+pQINsp2fM/4+4JfYalxYJfOUuEUXf/nOtYrGzpCjYNd90Z68w5kxa4dzdVuk8fYN2jC
EUsVAqeeLH9y45/VVXVFWudF3mQkaK6f3MOF1W1umpecP1GdxB69uzVeFTdzW9HJXDt3Ol99zL3E
zb3uXtzi+PU2vxU+2eM+9lP81/Lptwyh1s7a9dvoPeOvovfANhzTPoi3ums4RNHuRnyKt8kpO82H
4mSS/LKrTuJBAMfaRfv5MG8rP/U6v/PJhOX0hbu8DDcVI7MrOgrXq7j1WXYm7kA6KXZ8Fn9db2fL
jurVu+Cp3Vl+zX/KXvCJnHYxVRtcqhcOfFC7Em0ORWTHdX/NMtxfb4dQan/9/7wFkA03xk7baU7k
l1vdnc4qRVc3fsRvwD2YtgMWdDF+akxVG82J3xiSuCdlp95qzjpQUR/Cs2tHlKGN+p6kZnbsXsPR
Uy9yE9d8rO9o5l9/zp32urpp9mvzhzR36eECRrPSENgcU8BCLA6Guhu32Qndt084an/oOaPuRr5w
SWj5eSs/Rvu1udamKtzOXk7SiYmem+mvwVhdcRtxuuomc3l+PMOci+Hnr2cSdfuDtWvfVl+YXeDK
4Saxh3FjuoGb+cIztXuvfWT28ZEGf1dn+YoHqVRHkb+wEaJsqa9ykN+mnrrBZKWNl+kGtD3r4U65
whMRUpWBzthpl6vugXTE7wIM/lbi+OOsa2X5t7MWrL7wqeqLC8wpd2EkgrctelQAnZ/fzK3rkf6Y
WhEFoGWR1DU5ZYVo/jyTJUpBq5tgXHKHw8Hybja3ONpsNMIRAnFrqfPmJUmZNkL9NGEFk2ToIIb3
HqMh0dZYkyOmHMtu0wNiRNN1It12BKvX1sfY/tRYirRuhgfBimcGMf7PEr5+DxM9AMtL/Qp0LIHz
MWFruuvl62Zp7CC6z0MsV4lyJ5A6vmnL1Baqs7zgazK818Q3zNVdAGvE7IPjjAlJxMvW3UcIPPCu
pPaWS5NTx6/ywP4ZecVuCm8yQGxKlkR4NLxPSfWN3uCrD9LahDgKUYqjEGd89hAwSyQbuqDkaCvc
3rrK+n0cPWnmTi5/VkK2kYsPXSMcFBzk2sD2Y8lGp+3u1yhBpJjSdL9i3VN/FJRLHjlW5i+8/vrN
BIMibzdadS6LHPYBrg7Xrex+W+nA5eBvXQBsTjPwSRfRVf3ZBaolaQoQz+RoMVLk03VvgMplq8Q6
nVx5etW1aqXrGcVJGnD0B24vUbhB28ZFDBcN21ygtaYYOage9MRW5VmDd8Qw/QsGUBLRtgVvbhzc
ZbIzFy5O76tJpHmuNbAkhhD2ux0doLFlDITyTQC1I3U75YD72OLXaIOM8bpJnVCwNUZvnRRNLBGf
CVTbWYod9seAjIMIxZKNy4iKJZaG3+yLKt2nRfAYB+QNQcmVMnGngsNC+BJAAET1nfyd2NABZTpv
lHy5vRdC8LJ0MxdQ78mYHkdHAm1YmVOmtF+1UVUhuCOkSdiejXmvRMpOMc5C0+/NxWA/8UvnMEz7
FBrL6mZBLi2KLBpGJmywHH+aV2LKYE7trI4ocGjaBl/LSoIrwija3g8FNY/pvZt6T4hqJ5QOnUFQ
+pNBgAmTYw1fChq29IHJN8SKj0iMdokG6oGBlRQ9zgnGntemdMC/0JnE0W4Sa5NoxwzFk5JAdtOP
jbVaKFu5eDGDbQ3viapNhvhgDWFIBIVdd+vL5q4bDIze0LCRXmfm050ZHuWU4r4jhiHG5rtQ2xKm
mQAJTp7Qf6z3UVCYmManNXbuJ97CZcFiU6YmQVW6uYdiShTiZq3aYVxOtmJjt/oJ14+qwZmzptVu
KCvqeuCKzI4TXtI31cD2ZDUIcSGLxtzv6us5Ry+rTzHB3PqNrJ2oi3EMtDoW+5QeVKUgLUV/adY0
TRcIotbssgcrQmBRPgm1P0BCLqpHc1gT6tcZmqV/NG150lkKrwIfslcBq9CJGBMs8YeNaW26vXid
X/D0x2P4WTykT8EPCWdL3gvYEpRe2g3zntLWfmTAt1ZPKy1maICEE/IX4QDJbMeaU409Ui2uJA/d
USCVNvO9iBeLOFymnrSk+WMmLg3dKPFUJU7cprpf/SEbKBa5+ho3sae2WGgnOY8/Jlir8iv28avN
Em9foGZbBfbSGh7173nhV0TVl3nht0FhrdT+NgOlUq4a8Wzkx7pOjrHS/VDL0R9fYfTI3YOmvxod
ZCTlmJZ+tC6HcN8CuBxZnuD2uj5rleDBKRhxY74e2h9SfQi1nQSCM2Kx6jdKt2mfkwws9iYxzqv1
8+ypdxPUMXyus+BxNIjAtV5Ws81amGwFLfQyficn/TK1/xq3/3fc+zT1tU04hFaaUPhmlirstn+Z
h2sLr97Fupo1qrDvWfvSjj4+sP9uXG0dUb807lpeJjlR1L8E1YhBIutZj1d4hLDReom1p6W4NyDb
U/yEX7VgLCL0G4J32JU7c3drLY96A3nsHtacxOs69qJTgwIqnlrcZtW+MJ5qc5UEg+lua+kUZ34K
Lq9RTqyuxda3YGYGd3NtEb1A+aHIwe62JFlETL8axjfmcsU14QP0Q8A4rdU+alj9ejh5anDOop+N
fKJk8E0P+1LtpvVVlMWoi1eiz2eEXpgSZdLLKDsGGvPJZhE33FiQ2bxvDXSy73ghKwj1uclpaB3r
BXLrDePTikqv00mOR05H86jTabUVXvlocLeG4RsU42/zKaD6ykORZcQFnzCdJbKWah5w2Fex0wpS
V+segAO/Pc3fGtBEXmWQMSPhNvjpjjrJsIQYBuCR6cmw7pX21IEHRw+6da+HL98qz79muPDAcFRd
oyVEjEU+e7sWQkcVBm+Yo4VuTy0+UCTwvhtNDFX1BR0Xoo2g8v/9pvylKTWQVnHFODFMsD4vTQxh
TNuIexwgz9CUOvYlTKDMsv8+z196xx/n+TTazQHZhHqGsR1LgZIkaVqyZi2wUgtF+f7/cS5ARYVI
IFEmMfHPkVU35r6Vk/yXzRNwGyAbtgkWJde8/uau/tZ6mkGPxzbBAk371HqhVEZE0rKwgwfJoyqV
9+K9lr5LpfpLP9RWH0JNJZIe8OrTMKoXUl1IQ0U4q0E18yGjAFHVLHhuLMQz9ERm+3834Fcne6xM
cGWQFQgECAs/M7xS+P//iaXvvJNz8rwd8YHOD/fx6NrbG8JbvsHl/n4+/A7BI1WmxM/O+UUnjoVU
1PPl4XR6u1xWAAKXrGO1Ycv88ZHY3yjSvvqWrPf32/nWFv9t7p2KVlIWa5gR8D6B53iny+V22Jxj
G2euiGSCbxWEf5mPMHsyeNMYGVWMi/48YZVg4xaIXXI05A/GRzrNhjESkQg5Ueu+La9ORFkTh7E6
u0lwHf79QH8hm58G5z/O/6kLRXOg6sU8APuKJzHfz7x2q3XMJBxw2jeVq9w4spgE/f5P2JgjUL6j
Nh/fyFS+tfH//tpYmDtgt4dLGRSAT+N3kpSDoYzdSkiPHPjDrClxGU1RLP/7tn9tDL/c9m8n+vR+
jihy0nDB1kSULCQh0gu68DYKnZq9R9kRMmyAb6kECOFUez/mqGaQBQfl7IykYkYwoId0cTGJJUZD
YZ8Rq8Bniowej/z2LH7499X+5SGBEpPfKJNkhk7y1zb4t14ZSlGJtXpVHaG6++nc+S2mtlG4xnhN
CRs1AonH4hVfCIfvEGiRh6+rC0eB8IIhQC2QbWXdN0PBXyYlWSTjkTmJDyPdp0kwTJIoywM5ORY/
BvVWaXalCBLhmc1ebbZIVL7fLqtf54o/TvlZ3S6O4UB+eoC3r+AGfnpLotSxvA23gV9eoZkajuG2
2YXbbhc9t1dRtel2wZ49THmb4kHwYe6DfXGeH7DbviRnDXn+VXZuLtmZIM7Xalfs4qv5o3zNjoTF
7sqrwG92a4z4cTiy+L5VZEDH9dOSJLqRjuFBOhIvceyvYr4CjDwQojVesZqlhN06027aGVttq97P
J6jLo99hG7IiyeT3bFnO+8iAD3iXHKYdPNZmVYOGh2GHjObQXnUX8XX907STOH5/BQOjvU33mh+h
+mX/UxMms9H29Q4FE3XMj3Zn7MfjfLT2+c92F22jrQ74uE34QnLbner1fLM+9xdhrx/I7vamk7qN
DhpYsOZCc9sPDwLF0PB5PBa3IHocaD5KD/Mx/5n+7PQNzM0d4bC39Y5MCn95wKT/mJMGtn7rXNxK
7lpCLa4UDEM3wk12xcEuLMA4CtbcnB49aXXVXBUg6vpG2HdX62e8zLtkKx5lPtnW9CDJ/RK26gd9
q2/Vg35IpU2273xCw9Bj7YndOayfbD/cy1toZ/KWCuZN8A1b++ucip8SFUfLZJYjovXTyCAuklwb
M1aQ84LFs4Rwfs+KAk7/27Rsh8mnBPrN272+KH+ORX+ecV1L/PZ2G4vZ1xhkRcdotLx+Pg1G7uPT
AI2r1d5Xo5d1TUl5+tslnrwO7p/PbKlQdS2cL82vkvlU7IMSl+WjPgwHyfyoWHhN5ikusGduQTrK
l5xSWd88mFFhTxHPjqKJqp5bSd806otYn4JIv2vxuEuW+2apiBNONooAa0p/Kakx/Luh/nq1uP1K
uJmgRv08ORQBFhNzruVHRFcdsnCBwlj7zf7wbyMMjfE/5/g0HcPXAbXOiDCwwlsY6IhZ1nm4Wem4
/76ZrwxlGE7MvFgqwXODgvbpqZcCjzzvpOyY6qBPPQFXZXubQMvRyUBJZ3VfUA1ZGID6kQywRvcj
7aVPZ5di25IT4DDV7CZhDyt7cqtTXMjzsHL/fY1fF7FcIv1CU0zUMfgH/tkxBTFolczAH7+MboLm
hXUlRZViGL9Z5P2lzWU8IlZKpc6e9Fcv/a3/K7PWV3E5YeEM8Fvb6cmajhRc9Nz+9+18fbNXM2aR
6ZPNIXYNn1o8q+uebRtJv1OPQL87i1RGsXd6gC+g3/77VNraNH++WezTqO5LVHWBzj9bnyTTMoVh
Nc43BcqgD2fxiosQ+YbmZuKVZfp1fJIix3zVardP3CA5GAgGD2lmi+eQQCVitsJ9tjo3ddtMcqEC
FOV+6B/KehcTJUERH48zB1qy+dYjnWOtBqdjjbFhoLYu6XK7dM5Qek1x1EjpLrYxnGB1lwnfvJBf
mXrsAdgHk/vLF9A9Pq2WscYTm6xviGHKf+oGVI2xwRbvXgyf0LRm8XMlvU6ESJnBzqQuZam9u3pF
ldC0/93cXzUH+PqQ8aFLIp3IRHzwZ0+VxzQohmQRrtTlvzg7syVFsWgNP5ERyMwt8+g8pTdGTgoi
AioOPP35yJtTZXaUcU50V3V1ZpZsYLNZ+1//MMzlkPdoPSuL1gLZznRHzuy6VkAnRbshT6scX3jE
JLTtQuq+GMjvNYpbrhE2IkFW4S3ytMPs6c2VzTo9nbxNztJYvSeZfho0UrLJuA5HJTCI3NbVOahj
JqQewgNWll2WzV6M4/c75e9xPBEaW6RwpwufG5/whBZZKl0yf69LsmgejcNTjDz3JUzx+znmmIgZ
CLrXjY5V+/dNkPJ7mh2E8wZGjc19EG4OBnW6/FX3XuzSpN9PF1tQgSy1PnFqGozkv4+kXm41KyIq
f0SWZqblvqDig7gZVjscLcR2eN7dN0gbGcaxDavT3bxkl/ih5sHpUTvKTcGI9DjVET53VmP0gOiF
6KNztd7hrQDnV5J2wfE0166oEI3OqaE/xsLhtvF4L1mvLezFn5ri79Xi7/N5ult9fNFksUQ3dfnc
rHfvB2JORPMOkY0GvepWkEdaUxIJK7MzClkilA4kNJgPoH0A+sWBjKYv1GRYecgL0bkONzfiF+Im
1D7l796V5gKpijasfGWWXs3DF75uJsj/QBneR+m6mIq+uuzhzTnNbelNLe37G3O1B74k2/i1Hb9J
sbiNr5/SVB/0p9JKfJhaDBDeu1gpRTOWz8W7MjzGlzgbgObG+rjZYtl4pXk026xTyWoqSxrqa/y/
VFJKRXOtbxny4fNwIYEA65vj7DSqB5AsAsPsra4zki0cMTygTzLMZoE7znGU+TsfcpEFq8tszIOn
D1CWmezewk7GxF8zzPOWFpqq4YVvYepXsHhim/AFz6A/Oq7uo/5UnxdbdZ5tz6EWV7YAvwh7gAiL
FPfi3j+xCBwDdPWG11gqTWN1HEkEyg1OQdbtIrwHlJ9TcPOkCKIKxB+Fy+8YQ7wK+q5sGebDishV
iM7LBxLfJHvnqvRL/iYDdI+WbgnhfSWOeYEuBbJmiLwotkZjNtviXVsdg95QWuUTdjAtjE/ZKib3
+Bqw+3D6Isu3fas8DFlgUlEUBBhDo3RsSWQ0DyPBUS3FlyLRqQfYdcT32cZboZQx75BrJ9Bp7b1L
fLx5sdezAsbNHbGhdY94BS7zsJxn4ZE4+USDkqlBG0F13Z9tdLt6a8YbIigFhzQZ7GOvjESyO95L
H6KX4hruLTmyw1Ez644z9f1LYSe08zNfeK8n4Nqa28YGQ2jtPmwZw6xGlyAfiGFveuj0QV67kk9m
aYrWYaaHWN3EXKcFFkiTjt/CeamhbGlc1tr82EEdRVTLT0e5yUnsXXJ5phQJPo5ybPOMspvzi8KX
LXIT4+vwNh8KyS6qcAoxhUXfLTl7saPymtXFf6ju4W3nE9NstrZgFYtL3EUTdpytj9S6x3lUTOSF
/H4anQ0L85DTG4jIonkXw46UhmiPE2p//kIJhdkV2YSWfMYmrMNifI0g32DaYZdn87KBAGjy4BId
e1UccvquEHoKqxXtFl5a7hPBeqb53vp0+Zut8cmc45rUi9LRhvsYNuHjgrcrgRFWiibaJJqoWOb4
MmnBcZUGix18NELgA4nreYY7h8WZe7JvjOcSU7iG4KfdtTdTFP19+zb/kNwMIi6sM+Y0CXyW6BR+
x37Gv90lhwuqgwGztuGFBSEa56JN0BscpnS+Ej3QZ9qEVv6QXev3bnxanq121QbpsJgXa2l5ifSR
8lH4++mG23a/mNflbozKe3h1jRZK1ylFYuljcFDI5uWDGJiaMgVrFaucH8hyo78JCxaSzFghdaLD
VSz5u1mDqew/T6MsyieKT5zFksBbKUpddaSPyu/6+5ia2oWhnue3m/P4rnmU6Vp+lN8dtbteE6sp
kZCLn9bFv3xonY2EBe8tw94COvS5+xc/NPlLScQh4kTYuR98qZFtg6XxZj0wF0IAeLPuH/vU7EhT
HzRJsKas53h1Dvfvm4YNbbY+RqIBp9jcTKuojulbZrK1WSm4O3Ev7654sYx3PrHlItH8Jv/W6XPe
sOlg9GpmMde/+oND9FiVqa2u7u/HQTo4LfLZbUZAi/Bx68o+C0CuqhFumvukGnA43njtVl71J8IU
ocpxS2O33R4WMMlG91BcnQbqxQT9pZdT8XLIGGdFAFJqneBXNSa+xeKnQDMK/zeiImmXI7dNrVtq
S7hRkJ4CbxLRHvR1LLTwsVqlhiVusKExpe/NGcsSi7cpbwWBnhERobqZdaIMtHiLq6U4WtLCvL+N
aN5mdF1N9eK15FRWpgiBgHRqw7q17o3iYLArXHI76ZfcqMlExMHktTgFIRTwlys7ZR6gzCXp2BSW
+dexZL3FqqX7InSDegmzi0hk3kNCwJj7CzHKp7yl6un9vd3u39VYDNpBO7gSFELLeIPul9RxiNIm
mGUzEyCy3nEdMts7sJmpf4noDUjoy72OK8NjU5hERGmoIrlOGJaWpoq+ikfiOOo56LU3MZDhRSAL
Cd6VYm2WRXD1WPfxNEAYeSPzb9AXLJEMEPfG8rPVYcCzaHs93tPYcW3Td/rgyOi4nozn9N5b4GAq
uiXPZ7Cbg9xwt0BAeVaweVsS7ZSO9sPKIUDX6y9JrLJ0X1+q/iMqIF2Q2EzSB2APpMqPy1J/47GQ
Ip4BUnDWOKgRDze/W2A0oDjgTO+oqSSMTCb9yTnWzYYg9dPkHByn1bBAwdb6l0gI1ACWO+SSWfat
z1TAb8wRMZKr4QsiQJjLUOBRIpQw583eZBdvZkZBCqUlQ+nmEYF5SvTV1SEAvcHFBCZeaaPBLjH+
Mc9z/e3yIY/AdUm1vUcpKZfw8zC0G/c1+8hbK3OEi9P+zJWHbHHpmD3M5X20+6Ixiu0uhm+H7aNP
u9+0Hif7Xltdw7Q0m6m+PNXmYV1hW2s+Zv2tOt0RZ0pEt1m8Kdtrwr2G7fBzM+oZkE7GCp1ZzSgP
cIaLuosYnpZwXqA4cYqdOPhDZSGIWnia+FxBkgFRJKp1tYuJ82YKLJSQ/2QoW8J2oSwejIPOLwlf
RwLIiTTB+caEc/G4WkTbA2aRS3f+0CsHTwr46zn2IxeIKJ29zc7eDYsl+adbdajaIwkaKRljxGT/
HDrFmS24I1FJ7XzWEhgDR5XiULKZuOkRH2AM9C0OtJOwf8ObBxztCsuLqqOx8NzQzw4BqlfyU1II
6lAvTLVyHg8U5gTXUIiQ+ttE7bwsWAwshf4RSgDC07kQGG1sLB0yb2PierKhNbE+rKS3x0fTEQK1
yiyW5IHPU5QZla278DTda3LwLrmzPX0/puep/NEmx/VtKC3Yj0FLMWXJgoC2Q590NYvPB88sN4UB
wTmYVglLig+7XYI1+dZ80AyEO4bwV10bTIKT234qq+pqltNzZEzVRFthsxedwXTvrhA9on1wGWF5
opjXFfLLeDeGaxt7yqD02Pn2A9yZ2y+YmJIpclV7oPl2czGRjECxR01/yG3uBf920wS3/uE+IU2N
SngfwBUXzay2IAacDPP4CbuEalrfo9zoyJcP3icQtHcW5il4SbcPD+0AHI1Nbl3OnckUhpu0arHI
Oa7z1Cw/IO9XFxu/m4PmCJN/7/y03ygH3UDiHqDyS7Lcf+62P6T6fj2lZTOgdHNl3ZLDYtAbigfz
PkNv0rIQ+xUBU4z/7fhxcMnD/EiH2Vx40wkHMCFb2vfQGENw8b3KZwnCURLSV6y656CdUz8NIOVE
+3nvS54gB/i8uHJCdMXHDfLwOy7NZhU3pk6qdbRxvtguTMmBM3uetBXM3D1HMAxMCuVl72Zpwb/P
vP9r/wnegpAbuQLmgpz6U0NCPwi3/FhjLVgXNqV8Wsa7De55hCnZquZU0rtOFnRr6werMgY9uO0U
CZWpFi8aI79NgLtxaLTpO+oqfawnVEQ+Hk+5frykA/2GrzUcD43t0F49hnIbGo/P9rbxyUHICJfi
dYt9kl65G70dV4TCMwlv2gQcowtwOpFFcGxUf1u2n6lKBwJDG40ArEyct9l1cEbb/u8rqPxqRv49
8ucIk9JohWOmNs1AThqngFTkHEe6V7H5QC24s/W19IlZb/2+2ULAGl4ilHihPM0S0qOqB26WlmZd
ot14Y3cqBnRP6ccd3eYXThbrvpfPLjzZTpckZnfcZhCi5LBqfNLftZE6UF+czH9OB0xX8DnozFkB
uP8GCTRyHoW6Lu4zouqp3xVzlVu75POTrGoWIsfZW69gqN94uizKGE5gj2+Q9otp2N+HVG6lXh5v
XWpQY62SfLDu27NgJr9NPHM0eHtvRmFqjr9eHfYHh/0LPoBlgBrdwH9WIqrsuYcslGJlXMp+b4DJ
uGR8QDk4N8OL8L1nfSUMsTE8mqrOTcNnOX8BNP1abbpDk5JNC7CTwhtPSMy+uZHyJ8q9AX4jiN3q
MtrJ4eZKbNzeAkU5/F/heQ73o0XituoQK57geemcbW695lDG+6sF06o5tuamQZ9FKXt70Yr+jSl2
3tWY9igG5BcaQU/zpyyud7hYOvOcOkeSRjWs83pHPdl+HK9U8pdR3lOtXTZ/dAn01+mx/LhRJ5zq
xtTaF4MRuxN7usUYabOkQJ+CFa93uOMfGLmS74W9XDTp8HiYt6j3Wi1sicLuX2kHrukRWbsbFmJH
n8DNql5ey7CzXUcQl/WophFxkAN7hHlp9Ig5MPN8AyJYmLqye4F/dtfkaZhcLKKWuTeYjPxo7v8Y
5k7aneqLgi45o/2nHr0f/HW7Ob6YBn1oVr+PJNO6ws0E8TQGCE+QWX5MeQu00m5G03e8m194T3fb
VTq6atj5MO/jdog3SUAfD7GaPhbD86Ka7fxrcJnibJWck2JcuUpUDY/D/nI/pHCeoMIZCFglP0Yb
H87ySA9268NQWvb9ckwWcVKG8ncdGuzzFf843YVInijUNn5vrCAiuQUtXVUyYRIBuUU+ZPv28IWu
RxkeaMT2PM3TQvqnumUMjvg/twFCZP8wRR4dnfw6RtmRpKHoH0LZ30d3L436jup2b97a1f2Ld/VU
/xTS0Q3v4SnqmMPTzegeGZOTrzJwZYKMSDK1gRrIAdLnC0ODxO91YMw1TkfAFNg0rqpZ+qa5mU8G
9XiTyGNosXK4H1VcR1re4SkwXCPKwXIwEaW29XdRHl2HGRjQJaiAa64x0NfG2482fPImyOJ0kE72
k67n3GlqZJdmcNg614WGqAlqql+GBYo3/B6RlyuREhVjZFNrJOReP+rUSwX/lKHkC2h3vQy5tbA4
js4TrjebJORVl6iz8r5G50SJ2lgMj/ECVWDSD7S4jpDgBJvvh3dyexFRs0kaYwgT1FEdFdHDk9dN
eA6NWBlJo14HqoiJnEhTOekPf77hwxb2oHMM8qCX0FaM6avbZNpHvTAbpYP9wFjQfOG/vUQe4jbL
hT+vlLEyTgfyUB1iZhQWQekqI3UCw5YByYma6GsyOLm43UirGGwSJyl1XCwKvkqcG/+3SXaD3tQY
ZhiGC6EB7/I9fy/e+cK7NqxiOSwXu3djmr1X8R5DyIdlTNMZsFAgcse0Ybbo+cZUGqKYjNNA9iIc
5OPuh5VPiKrAoZ/Ze7GoYjzft8iKB2nQfsICf4TtJ74Sw93AmArh/ufBUDEr7yrpW6fG3AfINRM9
kYbCOI1v4S3sD0t/H59cZXpyyXH1+qC8N9zMFdzM00BNIL3Gm2+M6wYlZbg4eIR6coi7e9CNsQnb
IRuHIpKTXgRUO+4PGbjfn57DapVt+9M0SAOJrz3wjUnu5JMvDuClxaLZ9j+p3ygkEXoi1VTHvak6
PsbdyEFMFyC9/JldizakO63zHSSidJ74XU8260dYb/cUSuaRS3BfUXvpCf+XHUxlulkzQnZuq3rL
T19XqIXpWIV8KVtQqsbq2GDvCFDQys7m5D4OYTa4oSOxakJnSD020VHcFjI8e7tZVEEtzfJB/f7A
5meLxrWTYotsY7sfA/LAs9URgJvsdomik5ronNTqqIfEcpxOM/YddH7M4xJZuprZOrqDXrAvvEuf
UjUod35KRVWgagkerjGvzxh/+TSnnT1rvcffKXrB9RhmhtmOz25NTXsytb1f5cGuGlYTsJEAN81i
j+bcY5uZT0/ftyn24W+C24c8Mzy9n9oZjORqoJtvCN8aC+0Pm/E8aDsqvatO+5RwMXvH6kZknnU4
MQrYz10zbxfvF6jkI0dagqKl/Q4426EiwyoX58lPwA9V85tAso46dE5QG2sPrtXfNrEWVu9slkMt
MdZ5vAskDrH3S7d0dfYXx4F2wrxWH95W+lQeQj3lB/UhenQkkJIPIpOFKEXH4HxznA+SMjlOlWgX
nYIH8HPH/IGkIykOGnVr2Gvt/HuPELkwk8MMwYSpuKev7vfzgPs5wHzferxjx94BsQUAbSwi+qQW
BdHnu1TtHUJNDyszAWdRHbN4yta6eNdD0apmrggGzd9e37xKtMDiOfOB4JyuFozqDBcJgTQct53h
ufbJGhBcRFsMSxKzTVBCDl33BiLgPeLh5EP4nmGvwE8f8bU2qOw9admpYg+yn3vG4OoDqBw+0L0p
sANEgiPs8uDW52BpeOqJXZvXYOxs6p83FygEWGd1d+7Ou2TdHbbVhfX21oIim2UM0zwEQQRUcxv7
ugC7ECQLp69gA/hrXR0F8QPfveMMaummggW5K7oDDS7Qw9ZNOJf4Tb/jzHp0AD/PiHFM5JPMyEkN
FwgU2fSulnAKZHAPW6SLzWp3MHHeXF0WBy0qZ3zCxsxHb61DlsGIsWoskua1tbQt2g9r80kqgf1w
D0yRfnjaVosrJwBpqMHf/P0WZCN4RdSYAQvzuEtAYO4Milkx2k+a+AA56bRgSfbYZCW7uFztPJJ2
hqSW/UyljS8G0qD1Nj692biMhZU+7I33E4zoVVN3y9Ej7vESz2dSWA3wJfDBcHilpz6Bb84tkBwE
ZtOOi1QOu1d0R6DiZ8b8eUw3NaySbLhxxogl427Bww7Ql0boMeeoYIh5is4R7rcDJRAmmLCeQ2Hw
GJOdNSbLyBMmRdS9s6pEhAXV86r5xum9ERmP8Tbvp2PYCVAR2IWFK0dtcudPd68e5nbulkOB3t3F
OyGDFf1qDKjYDYqX2hoIuHTrIb/cPeytc0AfcXCYZF9gj7uvw8CpA3mVTtSVEu4n2egAPhFXgx73
WuJwF++Y3Jba6DCPGn8zkEbpfLyfa29pAuiTkjFqqpN0Lk/OfJszTJMmwo00oNvWm8m4cow436X2
Jr2dl72vJjokWlAvz9FmoE9ufv/Fxv83SbhjWUNG5ncqTzZBfxfHxV3cIWKi8dyy0puEgrEJysV1
dec6Xe/WHTVSWxN91H5Cnyd22D/ueEII87tc5oX4cQBcb7Gx3/57N02U8e8aVSHAGAYIJG25bzwB
ErlmlKdG2l8H8lodt25jPbxe7h4CzfwqpgeLSCKbNw/GH7dxA6w8V+e57IpJz7++yR5CrLdsed5Y
PRBz1T965w/pp9a5Y0uICxA91QcNtM565v5p7Gx1LYzzBdYEHcsRo19PWV3jgt5gva7HzbiZEyJ3
/zDIGe7bmY8pwnrzLU3zxW5SDKBH0mZVu+axfbIpnmjeYSOE5cHlU5tu5Y+dTcsXZwUCoy36lpKp
0Ho6ePQmjsnGkszdoOU1XTuduFvw9DkZlDXzBhViGhLD9iX1APLPy9q/ja+08/C0CKXhIaCZ7O0+
BKscpJSW+SSLjjZNI7xxyG03xTUu1AOMG2ZXm2bS52OBQMlmlQ6bRQaLkn4pcV+UjweCL6xsnX8r
pY3i0Vdnhyj3igT/BUTuWXBcVg4OLUOsa7yzK42lCfHwLNJ44iS8sUH5dk4blvE9VGNlfHXUaR7I
n4Jbx72EvG//8M4KU5o70Xy42ehuCV+7b+JleVc++JD4HDe2OCvi7Gfx7dt4Zwmr6v1s67FBNd6f
7JKNWyQbX0tIZsF6YRdffXnaW9cxLzpToPJHZWrXQ5ZWB1gafhdlfGdPjV9BL4GZgDoHmxQso1Hm
P+zMlsz5pXFhRWs78+TfRqelwqCVBIz/YO51a5TTuqEAemetdFP7U57ebGXdm+NG6lwdB2sk6lc7
Y+3HiX4trMRVW5OFYG4iuhLW/Dy7L3S3GWFhImCXNCjfmin7GRNJuSktANci4+0RIWlnCjONuddO
S0+ceHZE/E1ENekZZI2k4Q7zjH8/VP+Jdfz5THXUkD92mJtTsTk/LlIaZzRLN7RZ0hCXLDMlyzSn
PHEuwMsSIBWaxUZ6/38cXBRIZdQgO7HQPO3C5U1zSPUT+E5uRkJ4tQk2NnP8JD73dxsw/MW69js/
i3Xtz8M9IRB4tmsGkibys7KJ1r86NWFK4VmkIt3Zec9raL+ybEnZVivfM1l7Qar6z2UVYbVq/BiG
Amf9fal1/XTXjgfOtpkMTxtz/eGapuc49EzerKNjTTGEfHF3xV/Enu6M8TMUkHKjGHv2MzSUnnJu
jGuGvjw5nL3UmD9K5y4BXsswckTnQonSJYIo1DO7s46n+fjeHuhQPsxThuHKZmscsQ+H0ZCZBpuD
DNz7xRz4jZHCwu8kRHjhiOAxT+hupvdbUe+BeJXIjr1MuFtXUJ/jIxJvM1ENshQaXr48tohhKCNK
/9+H/41xg7cBh8BfRAcgy09Hz7MWDlYNv8zYEyPTjK6b6U3DzXVnomZ4car/fSzCRQklF8ndfDrW
UdgfTgwGWJHmzeETMtf5Hkl3wrRfeHr+vAifYCPMhYBpYfCJaBK7afHHQ907Y4laHjRhFrmuW02x
j8MpzrbzZTRNx9No7JdRFCWrYTLDTw5PFZNmJRZqtGSDERLuSUDvDhxlhlvLEHMxtm/LFHsazRrF
shmPjj5wr0V/xpz6230yJlHCnva/p7R7p/f5dAoObaX8wn/k33frp/J4PjFgO5l+BGuG/iNo+OPE
ylzpnW+iIMzs5G6v3VPFW6fxqPaLJPc6t7uJxxM1UCz/ktvhaRxOb9E2+lr8exgdFvbXKDAalnCa
RPXZYYjSUx0iCPnj3KTFZnCskmu7ICAGe1fc8CKcxwVcHv59tN/AOxoV4v4AaGEPk+z1dDf1/C71
qvqSxqrg1e+n3ntNX28D71GF9cGDjWnrXTONfJVVWEXxtqzpz5fIToVXVpI/E+evMwf5x/i8owpS
GYpaV6H9cf33/V51S43mMDikTvvVmx7PtlG4OjkK7LJPkKitfuZKunvDUiizcd5pt7SY8V8j/LnC
metslhKSRzgbPsk+le5UuU26gCQ5UEeVvX1+KQb4haB2I9bpIvSxhlRhUv494kMqZbp2BW5QphK1
ogFNdN1DIFzsSi/LvRy6x0Ea8lziLBwJeyhZ7azie7va+/dtlH49/oyEm4dTNSasrABP10689u7n
25X+SafzUyLMHTsuF4FUrmuOLuZSGrPHc9gaDvx9uD1avq9HPF/jNFnsX0ypXxMYA03CrplMuoFh
q/A0FKkydlftVqXDnH7mwRd230U76uU+7YzXUcf/dbCOV8ozqwromp6WPSilRpPJVRlLIGil02WA
XxSvUtdNNsiwsb4rF78z78cGoacohDforiGZx6tgKqNHXjk9/dVr8bf+i/P/Y0jPuicxr2vp9CDD
tEAGI9hK9NgB+eaQLzPnDOPsLowVkCDoNOiudpBKxH0PXz6c/QgZvI6ay6tp+uIaPVvzGI3R7Ku8
TeOCAv4hEaIGobqGzgJZKQWheOVc/lNZPT3If16Bn3bAHw/y7t4+6v7uXA5ORkIeFkFsQoNAuIFl
fYN3CMm7kUlH7vg9GqYMZx7Nzj43lU1ydTrfFIK4ev05IUOOesnC2/1olYfC13EzT2tLMkYX9R7c
cpiq1/UVCsXjSnSbUoOZk8x7af2+Qg9ZezGtf7eYUDxIqD4pJfqigWLg74d919fyvUGKVawWAxbG
6hr2r9uabo6+b6c0k3AKQ3xJonFPMtOMLK5ivBMexNJnL0RPv5n8nZ+2QFGDVBmlh9ItBn9cX7lI
H5d0Q2Lovh3lnQvmoLmvlSt+Qq2HccfFOFsZW57wUJ2sQ7U94LLef3E1ftebjAHhDQ3MTjEhCE+v
qeZCEFOq3G6z2pEhvGIS4nYmdNifOpoDCGt2vlNHy5o/MKH692Indg/13/Pr72M/vbPSa5rrp0OP
zq2bSPF6baxceIqjj9yZYXTndZpjZ140bIDmuev70v+11Po59c4OWOi4C78QDEWuWnyii5iwXnpm
vCHb8wQuFDEl/z5RqZtSv0/0f4/0tJQam4Z5fE0fMzb5IjRkU/Y0/BXtNT7AmNYF3iZmUX9zcGMZ
9J3Q3/r2v0fwe1fzdK5PmyihwhA5VzlXsTpgKESaAM1K2iDw7YqwryTsbNSMjV0F/bkIich9cfzu
8/91BZ52VZfyLhmnzeGGxBusN+4MaStKSt3+PDLHEHzBK31xzv81tcWuaqdBzmP+C6FSlfKAg+rp
Nru6BBFAz8MbOKmWx6j14L6xlSIF1KMpi0vcZvDKSO03LQEiCtiYKIpsW3HOf5rcmMReDOKw7rNe
lERJklqU0cfpzPRwRvQc6+6FcK+O1li3xv++1r+pMKqKMqg7bY7Mnu7pXm8eN2P3aDjv1c2Bc28l
Ekz5EjJ2YRnucQolF9MgR33DB9t+26PozO0+bmbhbniBR/bvwfx2dvsZDCtut+RCI3h6sWs6aXjS
nsEQVTj6AANCHW0D/oBjvDjSj73D0xwjdRnj+k7N3sV8/L2cnvu98nzJy9uMJrsHmR5lJWKAo618
YEd0mwD0E41R0TzCPdZSmIeUEzCDw3qM1Tyd/GJcj6/TFDbVxb8tDJozfg6sKtg7CNXD+rtMTsud
twO82bgiq5Ld+Ypi7/uF8aR/NZfiSp1St8izEmR/vJvtRnVmat4cphZdO1ppWxC6O7mvSe03keBP
z8OO5fsuZiZI/INwTbPhb0IUHT8qE6FcQ4DE4P6RdfgZKuSTU0XQPTUHJ/EwnUjekfbbw8Ewztm4
JwfrIj4I38syycad4sBHwobTpXMq7LgM0sX+Yd7pBWAd9lb2Ld3RgvtbR27HyXw3hRJ4A0cEGR/j
jZicvrEatlNU2VhDBnXforESn7cnnhXjjS1cXWNfhR+UnVf2DVq/r36IS5zMwBxpfMGdhvCow0Sf
w8+t+dTaoTMMTz79SnkcyfW8E4v3cdecMysQZr0vnv3/eMnzDLDpEmGFkRP9bJnRFr1yv8fsPYIO
BjMOBY60oK6s0Ko0BnwRNcFe15LT6EhUmHAeFzewjatqHR6hfJ/8e2aK0u/F78/B/CzOf7zniyMt
RJDq++zkRpq5chOctf2hxzLQGzuD1A8t/8UeWPmPV6ska2guIYSA6RhPOxpiN/PNZsdjJ4wFWmdK
ZGD8e/nEbo6kSOsjtYWRCnZ2YYJU0eXHMtWAS54HsfF+V8yTw+YRGBfmOlMRcNTSsf3sbDMJWvF5
Mt4bazPYfdBE9h6dVGK4sVBRmKvFPjH8f1++/1xCAClA9VWNHf3zexo977mpykKNbuDCqdfiNlu5
h8tU29UUREtxk+DkVlI3vjhu91Z+Xk8UDUoNcUrwWrSn8izf3G6idsgwLYNI2k/TKLtWwantLQmI
IOTe5Z3Zz1XTyGSvy2c46Qh2zjls6tv83yP5WbF/jQQJLaLxTkT7QyH8YwJd8lq96S0TCDyGSgkG
6VAtwZgnnjRQTtb39yxff5tx/CbGUwKwKbyJa+DJ2kYHi0TTZRRNMXP1I790/j2y31sSFXMMTKpV
xUCs/DzNUs243qWLruAQnpDc3KMNVcpbohb3w/RVFfWz932+Cl2tLFI1Gh3X9u/1XbtJQltf9A4I
FsYPC2drix4F1HKEBmbiZibAVOXEWbB82+dBB+X/+2T/q6DAgUcTcUrpXuo/L94/bsP9ptfES1wu
Q5l+4umxPJ1nJZ29Mv263tbXAxmbNEcwIKwR3x3O2002l3eIYx+YxkJ7bmVLNfC1RvxBqNi/h/Zj
OvTr2sgguCAYbCSe5dz15d5srjXXJlp11Bc8t112EuZ6461RUlDYrz9AkiebGa+VyWMUe87cYlz2
qKnMA9zM2KnM0LIP3ti6es7bfsAXh/Hbe2iNCWmzxr1gTGCRZr5Yp34DL4TAGMh2gcrYgDxT1+4X
tbmfTmctOvbm5V2wjunYQOzBKvzv6/PzQX9fHx0FKNw4USDY61cTIb8fq+Ko5WrUw1IDiRCJQa3M
c7Lvecp9Iuo8zZuAw+720w4Uw3oHeP/fY/iP6aOz0QMZ69B2GqdPpRDmb5tTr9C6pzjpNHKqFQQx
rSHdtMK5/6oK/F1xczSFbR3GbB0E+VQNVWqe3tSMGXFyCzNSpisApVlAHERufV+tpfiJe5TlY//8
4ix/r5p/H/ep7sVeYd8a+z4NDKi+q6g0XXc4M00xiL2lYzkD329ezaIfRPf57vIagBKLW9vvt31T
FX0KXo6Z2EN98VGG0Ec+WvPqT+7m6DECq967k29A357nhNMxW9pJQ2Mt8q3zcIqmZ0t8rrVl8r/A
gMX/mt/AsSLwGYa5wGh/L1n6QRY3N+ytuOUqKR3Lahjs7WCiOaYj2nOW6jGUA/dgbaNXt/93zcFt
+OPITwXA41xdrkbKJVkk5BeZxQCOGvY17tD1TKrBzefDLjc88pb9Yin67ealYuJCSwHkVwc6fFak
n6Vb2e7aU3fOIgpWNwgmo9hsAra1xquD/cdeh4NpWD6whddQH3SX4Y8luVcYVatIHCyx122A6i81
P0qCkFGwdkk4pvOWf/UdCDbufPMxpWvas8evas3nWksU8VjES1pWFH4x/57H0PUnH7ydczNJWHAF
h0AaznnQzMJXzY1fOP/zwZ5m1OFePxo152CVnSSiNQxyUnhMB8d1/+vfT3L3SX8+VD9HkhTSmX4i
oX5KzD8u7U5XG31jaAp7jumllxxphCrgdovT49Vcfa4ifo7ElQPyJnqKLfvfF9B43KrT9crCiDDP
LsxV8hFMTtEk6J4V+kmx+TbXXcsabyPtVY33X/eOHYLaefmJGr2Tvw99uPTJzW5/1uToGCSkNgyD
wPPMNyO0RPPFiSrPayP2mHQx2ZZrPBsSNdPfRzv3yLBTbhyNFTmBFhwk0SFerbLJ+mxNmLG6zet5
1LzFkBsGvBNSCuvQCp23pcdtvkbfl64XHCLCY/N4Mb9gJX78+6b/agZ3Q+wqbUXE9UvVnh+oq1Sq
h1N3Qei2J8fgbp/fW9v17tbySJ/GYdmiTHj1BD0vk91B8W3ERaQP9P8LiVP1A62Z8n84O6/ltrFo
TT8RqkAEArhFZg7KumFZsoVAgMjx6c8H9dSURanMOdMXdpdbbWBv7LDCHwYqFkBMHJjQKeMdqTmu
Ivehs8/2Ban7GwOd7r+vyxuyCMEARQnKQ8r1QKs+a8VEnxrtJDEhbkHu2wgIHXmH372VPleCOW7X
8Bn9Yd1N4JnCN250YL/lhQxbRfrQQIBwkuC5vh1Spb3IoS509/Pl6aM4Sla9R4Y+co7m3vHw0qy9
0Jz7UAjXJUJc3c0C6LcC7OcLfML5DWWS9Lhaj2jCnKUs5wVgXwOSfFYXYJlQA/DRZce85LxsAccE
Vv9g6vhoGJhV8FKUroS9vpVuMLi+Sdv99zJ0TGl7sfSuq+FliS1pRwPhHjTZGqk20zM82Mjcjv/+
8t/QLNODps6wJiNqNQdQ8HUXjm1ijAM+3/eiFxzbBZIH2/HwEuwlQHvdjQD3p/2kKthVEtziPou9
3teHFVl2UbuBUaEcMElczNbd5nww3Gzb3x/Bd5I+7JV1vHq4WFCb5+5g/v7/Ge5fb3BVDqzQE8zz
0+dwlaVsjyvp5eRmQBNRWAcgeeNp16Xuz8k1YCZhRK2h0nt1Pwnor0ZJq4T3FFKW/ZoiwiKDoJDa
4f82pJ+ehIL6bA5PCNtK8erWuLSDmEQwd1axRCBVocc6ILKgT8UdkvL0QHqeiZOn1qMkl06cf0RT
lF/dWE3favufr0HSha4zJWaaKF8/sFaW50aXO4lAK/Ld+wkY9zauXYon+7UTHq3tgy++pa5PleRw
Y3F9v6EJsBAnZu+yoEE0fH20otSioae1thqkJRWtWbXNZxuSGLG60cD4Vk5jkMg8UVrVySQ4qKbD
9K9YQNCqOrworCHAlBPWcKNjdlOuqPQ5sHagaaQLyae49O/F9NPm+fLYq50qdLkyO1dnecqYcvc+
8xbmxV+P1sW0Hgh4/APQ7Bu1lp+OISwp2a6IltGeu47monPfJFE+R5pm+QbAbTxA13f1bejNFv8e
HQArZu3qCqLdT6yscRGxW66O30iRq3k8b+pdAFh/0azyNdqzVW8lrZttqFWjszK+N5gEaa6U+HP4
IwA9lzM8fDpYQJqTGUhbePHl3li1uX9GTQhITk5DqY5dvFTfIBE4R3GvIhTwodz1OBiGNgVu8MrT
I83xKN3h1uYFNPvQnPeMj9PbWLjDIkQJBSVY0GDYfOl2+VqhTiH6MeDDk/OO6uWd6BN+5IKvKA8d
cExD8DXEC34PxwqLIBgJDqDksLEDbPl847e4TH6POvJKk/gn5p6CFe1CzWr5AZ32Q42iAT7ucIIO
w6oNLPRX/j3T38T9JayD8bWd+qzYB//3If5avqmW5cUJU1hy0sfUxHve3LxOSkNHd0HJ3Gxpd86m
xFj6TXgV+tvRspZ0fP2SoPPi+Xe1dbeclJZP1uO/3+wbyODzzeb4kcJdJYW4voukXAvSfF5GtF9H
2A0oXdnyChCt1eGOJAOeSkGc/27Imf/94G+Z6X8PBiGNhDXQuuuzo9YzOQGPIVEeeLaJQN12sXAD
c8FqW0Oac2AgxObSv31o/RD1UOfhtNQMHTeAb2VVPYgFTc7Y1Par5rsL7w9QMZBipXXn23jzmbcB
YdMx8XWfsZsliiDganQYu1enV5oEINI53e5X9uZ1194lzDE2m74H1BcXNiyopgLMYAIDiykOXKzY
+98f1fB0uRxEXUL8nw99dYDKzUU/5Q2FLsQOpHw7qpue7R3VCEneCqS+R7bEs+LkOY8gP3bzV6l/
q1SdHuqiNtXLS73e9NCcmpnXY/iYcjnMnkK9O/QwU4VbFhOft/uXmUaZEKVHwPccnhLy2l+HOSZz
oerlUr4fd2y0ZyoA1uvrIqEG4L0DkkZVDEYLH/vj9gx/X1dfn61c3YYGEvOwVnn2lIa7r1Op6w9I
vzVVJ+vuw8ch7MYW+jbPPFAx8EOn4AHw7ho1pqRpYFB2YiGnJsy0icvEQBemt3bO9y/bxL/Z2ZWv
FzKaoOQreFfRBQCtcbWK+qLFbbLniY/PyKUsM2gIGxfr34WnUOloUBCmpLe6EWV8v4WnpxJIiSxg
4MHXmVKbYP1TzaDdMUx753JKpNbC23tPWws5+NXjrbPpW8MHrDea20A3J4VWQpirYUpi3BGyVfI9
KCIsLlvosegb3CEdI63CW7vlm/4CJyGY59kMCCCYazoLX9dsPJxKOSfIXDUaJW70gep2oUZ3qXag
imkW3e9Tvh8RKCzLyMtVtEWkp4vyZ8ALs9S24ONM+bKYBasTxaXwbJjD4OnS4OKl7Qhtax4AjCWX
l+D8JI5vcsCvqJr0ex0PtXi2qjRSAKkziwQOwSg+psYWsX/EA60UURNhBvE9uRtVTAasPHxJ4gdE
05P42HWbYDz04jbtFyf9Qai3YbPFts2M5XWKjedgl/Qe6HwmmKyo458Z5ojiy6lej9WhGIBu0/Ob
nZG8O+E/VAGaViGXDKEr9jJ6drL6p0chOjo5BYIxbXLfDTDK0kXXdnSlazRwNtGrkh2NAZ9JKbTi
yyqnZt4bo0kW72hBeJf2VH/Tyiw7bYeu22zm47kFD+dYCokttBhbnJHFUmFC0n59YUHn2Nz1btMm
ToSvsN5jYKrGy1mGGtGI8lEQuxrQsrGPNpEkrQPJH9KnUvbPQYq6dWeXgbRKhZLWtopBT1/al3x0
zl27F3j1PnNiAVrYSXWDEUllBa0AHcZxIi9L5UWPNFcEmZu0CPn0jVl3kZOKvaed37X0140j49sG
nnznpQlvBTgD0PXVTTSbF1XLmq92I1SYYdL3EYpFm7jtc4dwV2ghoZY19z0XFGo1Cd1NM22seekg
MbakQ6/orpQ73S2kzOcF+OXYvnqtqy0wi2fnABLAtOFo4JkoRoqc2/0iTc03gN3HhSdvzDWNGYSo
XYj1xuMd3SPbvxENfeuQsBW/TM91snxW6j7Lw88TVTM3toB5uXl89yYS5PLuVotkPqVm34ZNAUbj
Pqbs+K3+Ip20RDZy+nn9TjK2ZbwO6rdyfkyh1lHsOLMW3HC+CSP3FHnzmTsUlgKC4+wqraukz8N4
DBUb1PCpLi1ud/SJ0JOv9ln1q8wNU+5BNMNxjeZPs+RZT9eXFC20HD/YGLutHOpK9tKirHYSUY7S
VnHxqPRPyvy9Gp4CHW5Y+Gs+R6fFrcdlnK073U4bjo1NVqLnqdzpSDIeJjvBeX1XBsuq2QvNfSWx
HaKV0NzI6r+1Xj8/zF8zdRVSTCyCSw8D6N7urEc5seCq0VLcuN7x6YwKmLt+ie5fKJjeeu63K3Za
EH899yqekLryPAsDcvzkfCItAgAJvQz5Qr6miUw8ptTtDBrBeIKJ8nJsB8QWspykaCtpZxvnsQKe
bq/ta2Cqkna4sZmn1fht+VCu0lAIkdGtv9rMZyWfKeOM1bqacIsznNXju+Px6EXW+pdq0eg6HTvz
8Wbhcprrfz32KimWT2IpNSXfYvC4kMfnzRQG0Ngh9PCoXK+NQ/4IvRxQiW/f2qC3hnx1UJRKGaRB
ypCJsVzES+9T73h8v6zoH28flpQ4Vj1D/vc8f4PJShOIjZCA+jz8JE7Prxc0ktJtJLacTtkj8kjF
tt1jRw/PMB6tYI8KDJKvXveU3gh7PsOaL/M8PRZYDh6REnVCdTo9/koa1fEsab02yvcaVVh0hZKX
4Y+xqdCemC6Qw9zNbjzxezkWELAB0gQXBAJ3GABfn8hCTyL6dlO5Q33v6e+gqmvtsNJAtG9xfF9D
Ekd5cSuZyzuIsyAHb8z0923+9QW0qxA6CKMG3HQg31dLKi5vlbVIreP8Xlx4a1JCa2n7Hytu+ltA
3O9ZMNVv1OixvKL0olDX+zrwLm+N81zmC0+L+VVzzytzEVme5RQvoUmZ598L6qdhQidDzwflLTKy
axmbLjq1oUDUR9K94oH68vXtPt/dHwWLKBryvfrAZWPfeuq3ah2DpL011fknLKR8tZ7Ess+Is3mq
bKbcr8HobHbtfrFbHE0m2FnDoXROJiJ2OAUz6ltNlu9xLukKaQM7iHB3cob7Oslxmil1pk/Jw+pV
fUaRYFmZu+J1F5j125T279dAcTNzi1xWRJNnOzfXCbnaFnqUefBz296cDhvbt4odX8Rf3Vh739rG
U9A/0fvohcA3IdX4+nq9LtfK7NSx+N3XCtFcbKc4zug+LKFh+7cAcj/sbhJUOvKI1+OjI3/W5v7a
3U0fBWg5nepdKxw6eSNkeKWC1DkFuj0mH7kKYrQ41Jcl3I5QEp2EP//3KvxeOKbt+PcbXB1rs+qc
DsN5kGm+AJSA5fO6G7Z8DbrWiz+w6Lw1siHWrwvwd8uH4HNrPU6b6uv5RtaDCTK/fi6Kq03Xn+Z6
NleZcNtm0w3ObhPxbNf7o9gggCy0/EwfKNfvG6fctMy/PXZOvEXJC+LpNZZtyKreEFIqkIqHpTsi
EvHDvyf2exQ5HSRTR0+n2qdSifi6ksSSTEAuGRh2Yv/dzO7UJAfzhIyi7/++MZGf9ZTrEXFwyVTw
6F/SWPr6vKrV1LiM2VgrxADM1XMcOo0jWjrsHJfDbPeW393rL8eshQM+QrhbvKNe/LSFw1VnzsPo
LJdnd0mTd8uc+5b/YR8eK4esGjTWCsH11XNrr54B701H4Y2pmjbVv179aqoKIW6o5kyKOqY2MzWz
XGfmbuEuzPXlgzimurh75+nlZFJWOFD/VKOb3PKfLj1CPKiLFMdI9q/XQ6Em51ISp9nroZyY0RbG
6fDqyqsF1Zs1XWfQKkpjbbnml45v39QP/CyxXs8Bdn4Y0FAgNDggv34+6VIbSdBPBw9JsImWxWu/
3sk24AMor+7mubY5LF8VZwa+8GhOWIvBpiMPzNB5eXGWIGJzbzAByEIpyG/hPX6enjloAQD0UwPm
6u3akwJrYmw5JQ6G//g8ghtzYY1gArivXloLvGNvvayXMMP937corN/QNZzJn3cV0qYQnzH8/jo1
l0JKxgQ3HdA1nfOKtDlBbgttAxi9b64p5W2n534IL9wQ9k0tyW/BJk/nk9BLpC5ODDb997+O6ERL
ejmoL9Kq0rdU2uwh1R56EjAkOq0wIXGSEEFCXvR8Stx62Gh968GtvQS3eHffa+VXL3J1UtYgFiKw
wMonlO55sDavBdwBAKeB6b07awd8ERU/wHQ3jsrvefnXB18zmaNZXBqSxPYcd8RjkrObLzfuBBtc
8An+gNpUD7XjrC2QZKEzAOc83DjbflwBCkgVPOemkEW7ClriS0Qhaqr9rSCSvNYR9b8jG7NyYRLs
tsXi17b1LPjTh8Q6PN5C8X9yZK63JmhnagIaCGPl2hasBOonDTUTb3AOSqQ7rb0b7ZxV6Jo1ZYmF
SwDlPj2xJ8vjkhz0ExsDEuo30vRsZrbuakWw8mBtn9bSbj03t4Qzt2KJnwqkGm7ynP2fDOxrhYoY
uGkoFZwgj89T+WTD+3nH98g6uU8Jd7evLRLLvpUH/hQwaZBloczSUIBmdLU5y4CyXFJxcOI74KpQ
fMjIdh5qw8AKnAeRy+LGcvxxnDCZyMKA43NeXu2DZnZStWbgLLKpeL/uQJOeLRooDvnI/wOq88d7
nBnFhBcisi5eE3CN5lQHRTc97vl5s9m504HMP1xHy7u7Wyi+b1k1BXxRAhEE2A0W0We09tdhkxp1
gCNWUe2avnLU/ABAWDbm3mTtTQiY9N6Nm/eHbAA0Pz0h4hOVD3j19fp5JeaCPNQ7skup3+FOITZv
cvTrgplbLdg0anTRDUe/S3B0WEAD1YPj8C6oNgIcs3BhzBbQbjEqQTkPkee3trO6W3v/W3t6mpIp
ngEzzT/q1efuuwI761iZTn/XTQAPZxb9FHNbW/TKLtbNhsoPwQgdQUJD1JsI3YyrwoYGF6M5x0SG
EpySOWJBGMh7mR25/576zybU1alCF26KfWEAQ6q4ulIDeVQiIZEVNs7z8xkRpR1dquaxxJZkt8Os
Ar9biDHOGktGdPoQLvOQTtvmkyIaYVCApZRzS/Xjp61F0s8Ny6ICTXrdju2NWTOE9RSMg5ieCjqF
6S7wwPXWwLSR0OhICP89Dd8IilzuYBBpSILWAf71iTT9a8UXJ7Gq64yjXQXpx+HO/eIuJmuScQp0
PHZ11Jl35Pz/fu5PCx8raD6yChQeMP7XWz1IkjItA75ylToICgckVxo6W5fCumm1+NP9qSsYNYOw
o05HTeXrs2opG87zjiE+dqr5uKpSU/BVboaWZJYxomoPyM3q9u9RxPfuHUor1uFwuHWP/TjV1Bo4
wyB709u6ukUjaE2Gep5u0ednovnXz2Ld5wX+QspPhuvfwn9/x5bwdVHqBQ9PRwuFl6uhB4ZWUeXo
xJUe+WfJw1VSmC8Dye7PvoD3Q7eX6luQgp+O0L8febV/I00YjK5oFGIFzI8wIwp8XItk4kVon/v9
C/p3zsVp9nfTal7dmuSfTo+/n35VmoziMetGpRShIi2hIs17jMM8gO6C3fkYP/x7Ef9UQkIvhIgE
IO/EXrl6WleOs9kl6hjrZhNtsU3axfYRBAn7NdgTDxITITp+q1B287FXIfFQCm0hqZ20+j8CC53T
pDhhpS0OaSO2FqmZ5+MCWWq/OXe7usfkYo7oTNSspt/bCHOiZv0y199DmrjaDjOKc4CpRdk6/54f
5YcsX0deAb9QQL2ge68qiZVwSS6GFMsrgglfA/NQN72vIOatIGl/CTpHHAUzrJ+VLMNz0rDmieGd
u/cY4dhCRLITjTsJxUkkPYNomacfcgKDzXBTVXDDE1KcSuWOIXC+mWQWF91v6tmn0V+f37WmPOA7
xV/S14sidKR69is+2wr3rCZtztS4cjT5Zr+7sfOlW+phP8XLjJtNR2SGDYF+tdPPTY4qvJqNKyGr
FyoNC6HVbCEAXSRW7yXmpmOEsI0IjmtovTofnJ592LfpyjDGjTSNZsSQp2X8HN4boPaF0i1U3RHl
k1NFb2rtBme3OVWmNiwv2c3O+7Rsr6/Gv1//qh4QickQjVElbjoLRUAQyQowYIlaLLZEJTKEtzAU
sx9yvL/ny7haJ3WTGqdRL3H8dWq7t09wqpsN9j82EqEW3VH7Jpv0x5UJNAWMMVVQTDS/3gnFKQjK
UhSklRQq/rx7G8+tedYlnEm2Uqw6eGj2Z1Bp1UNDQVaPLr8qRcBG5EHV8TiRbs34T6eWipw6/QWu
BflaJUA/nevxkrfiqsDn73LI+8cZPnebStjMApK6842w8zsDgWvh7+ddHSCx0Ildc6mlVSfiV8dA
FclrNJCDXeCoRn+nXN61JsU7eoshs1XEJV8eRWPkMQbk9oy0POhnqqRJbhtKYlfyzAoF1VKhfesc
PsHs8RwYm9EAx1bTLS6Xl2Cw1ctGyZCpvDQ2wEuzx1UZwZdzd/GkSrAUBDHyGVZpwbhPxb3YPuX6
YMcaYCXI2l0hmbaeR/ZQJW6mvHcRR4fkNGerDdUbh9aP3wLqEv0H4LxEvl9XRqh1mpaMsrg6o/6N
tVyMWWxATWi2HOae0WLCB7Poxjn5050519AqJYEEZHMdoeiX8DRTau4R6DzupjDvj2dk5O837uPq
oNn00gqfPpC7wNpJ4HKhGvY0UhjeOrQoBuqzM8FMwFjeKtL+FKRh6CpjZ6MxH9dTUfWnfgzjWb3L
K2eSRkErtfNwQGiRAfz3DPwYqPz1qOuek3pW5oFWttLqBPhCRXqrfUVt8cSVpg5v+Ey0p0dVK24F
v1Mscn3QAU+fkLec1WRhX791ewFX3jdUFh6BqIm/aDYsPPRmoGJue494++NWJeWndJ1GA9Dpyfgb
cbqrrEOrxVIN8lBcNdm7EPxCbRQhfyfJfVUZrXpIbUrMKKAv2vEtzO86+aNCYTMpDGuMT7aqZG5U
dTeimJ+aIDpCbbRACP9Jsqdl8FcKIM16OS8EdZhWfK44FyZdzLcxVg0lqtjyFtuvHgeoHsxstmnP
t1DlP204UgBWPn0xWB9Xl2Ug9jm9gNmwGmUHCDsWKnL/IV7Su5J0ts1qZyh3g4rBarURFT+ygbbX
/VKGJyNnbidETjS/5fnxnRzCAfn3O119pu5cgiNtShFFfm3XOETL1sVn1acLPMPsWxjwn7Y//Gf2
GMESq/DqMroYSR2l56RnUay09ypa1oonjK+nAFn5W7P9057mW6OLMcUm0AW+fmxdKIbL/HIWV0GH
J5zQWhWKmcKD0CwFnDTbTa1HrtaezKhUsQDjsEcg2Njn44kViHhHN944bn8aOwnKJM3Dy+jKVXkh
V8asKgoWX4CjY2FNVV0oG6G0GftDKD/9+5i59bCrpTaLFTVo9EIk0cW01KlRbO/Qsfj3Qz6TqutT
hWh3RjWO7/kNMhDPYnGWd4W4UnUvlG38UPtNXQtWjTh/vcyb1wh3s1x8/vdjf8wKKJjgCTQ9l6rS
1y9bilJtxNlUKHM3u4XspwdcM4G/Hvck8aepXOavlGPs3apaXE8qBCqGOnHqKRFxY159wbgLzll5
Gqq9grGvsGn1gxKLZCAWuzS+VTH75tc8PY1AiQsazXGZVs3XUQatjBSwCHYyTdHfs6gC1zl8H3CD
VpS7seLDLzAEC51J+WT3uV39KQUr7tyy9KLR63JcsW2suPnDMyIdoS9H7lh4eIPO48kPXlLRWLOL
s90CcrufF3YeWwbuEjOL3II4J9vgRqpnbpLZSY6jvImp4+n5/EKMc4id4mSLiKMUTkm2CZY/9Jt2
q7du2Pt6thCCxSlbyPpaRWa8to2TX85cETvU14EI7GSH3WLyne0Op2aPcXcZo49tpYWXKzfuvc+a
3d8r9L9J5CJC2RBQ/HU9/xyXba5d5t1D8Ni7LRUv1a+wdAjvzt4feByu/KQe8yfSFaSOEM6WFtnD
7C3cSQv10OMPIB9Qw1xm+CP8+XOG2GXiOQdFsfbmKyytV4GrI6MXADt1pNNaOk42uk/CvvD/veA/
e4L/GsXVUpClopG6KMVgenJfOT2cJ0trTad057MUZierw28wNw3FRWwrk8w2dJOPM1S/ZjM0G1xE
q8zq8FMVTKm2+VkESBFEpZQK7lZypMwX0H3GxiGzq8yeaQ7WjX1mSRivYlp5spFHayralctC9vEk
5H/pTjjdkmMCqbekp1ucJPmnjaZq//er6VdHt5poTSXM6/4B2JuYAgJypdTONT9CbTG/T3FKDry6
tYDBsR8illkMZnY8xsNaV/ZS5NXxkns8azzghF1kZ5JVSm4krM7JQeiRWrT00BZUN8UIAwvLT2dI
CZm25saJ/1nn+vbdKHfLMgVHnVrY1y2spWl8ErKx3Wv1smBG9VDdJ8WwrdIenSEcfLv5Puw/SIQM
7VW+bMJyOU7SKRdSi7DdhIO2EGYJLqYV6tONXxo2cGovq4NtpXxIPUKpGXbl52E1yPOnYS7bBLJO
0hVQnCpTTZpFMZfdQDuUWIb+e0l+E2D53Fh/De3qDB7i8RKklGcesBuS1+oK9sVDsI034ev8OHci
FyKiH2OglCxnL+qu+jB86aAh1XW5mzTZUBDzwHHuq8MfbLERcLFQunXyDzx7/ww7dRmt57vw11Nt
rR7iV9HWF6pnPBZ7Yxn74nrud/6wxM/lZr/nOkBjUNP5jgo5xUsK09O6/Cs+jFupG5roNF+NVUGX
QkUpEMfeYJsUsa1kOJ/g+0K0mODeLPYI8DczvynQSspe2+DiSNEhbedeO3wEw+Ck0mt8affduEta
NM9qiMbC5VhpxFbSLFj0UveUn+XaHOvTR3NBcmryIe7xI0rwbZkpbnnxs7q4i9OZmaNIi7yFE5W/
Tt3wiO83CiArtXwK2fH9hdJQ2+6TFDf0JPHyc7Ro0schJ4gtKoyhHCMM3VMVHiSxA6T7YWgnJ+4i
T4w+hkx1z0Fp64PslCJalPrMkVt35E4Zig9tBOwenGC+nfN4J4Sn+zp5Jpc2NRno/9AtpvFrBWZd
/HspX46XHn8WNV2eyuEY8VuiWJf5aGWsfCPbFd2vph7MZN5R+S6chkviMsA9CrDSGP9cwNlpvW4V
dT6p/OO9GzSlnauGFQWX3TlL8cKbu610XlUiCsqF4nbzjHC1xcph0GVS64fyNPNiUOTTV5r+xmi+
bC+FKwLdn2ma2SoJVTiQTey7WLCrvDhKAvLezUJJf0ELR2S/sYj7s+goaieA6K15wb9pnqpWcRH2
DbM+9v6pP3kzBUedub4uzkJk5S23QBEt5/WhSPC8OQv7ClH2JEqsttLWlyGy1Ey/6zD74atZSocH
U6Ls2hmiRZjPnpVfZyWGt4RkGydzmTZu1VQ77G7U3CnlCLYgtctLA9lBEUc/CC52P0hWhv1i1b00
CcXfuHlQT/JdzwUrl+i3zpfVOX66qAiYJeXayJD3obpwLjn2IsMVRczjRckMU9Ig/UR9sDivm1R/
NQAS6KkrXppXZda9n9LOzo2zG6i9J2ehl6JPPPhUQNxExVk8HXa5lO37lJoFqy4GqRrF7bqrRCce
/LNaYcE6U5xczF25wwoX0oQCYYJuoze/bIIaB+A+dGbJ47/PJdht7NGrM3eCUNAHgcMC0uaqKn+u
qpMw6rNuL+AwjZk2peGSBfwImJ2eP6ZZ2Orl46uaEe6UG10JN/Vc8wwjtZV+MxNsSbUHzEcw0MKG
nGhFtdLAOTVOU1OFNS/qAlG0vNt3wV2FfRb30+DVbGOlUXCH1ygN1SY6fKZ4fi+VRaL8msd7qc3M
Qb6rlKcgXxex1yq7gGg8oHB9r2jrIDummLEIPq5d6rDWjPscM6R2kcQ7xB31alfn3rzzLpfFae7U
iivPlgCEtLOPO5Pc2ZLm98JeO2HjsilHC9oIXpwXwcmqhYqpi+afuDhlhKa3arK8jLiMmV1usyJC
dYrFNAVAiaUXbtBi+ugUiidi/53+quUtbhABPNvITbGGmiwIrOCyibJFpfhNZLe5OxiHorY6weJW
jXCNyPzxvCrDpYDL+bhsTrg/O2ltUQybYd5F2BC7Yuvi3JwFtowLrbIItKWUPmv9sii9s2gLyCkW
TnByRW0pB746xYl+njg9Hoa9M6p2SXV/AQ+HinI4WJfEDpVVZfiZbIfJIqtsGa1IpgT7K9gtuXtW
PbndzCMXwo8BP172+2xd6ZMPs6raM8MhuoneG9nW8VGk+os1yuAWLSV6S9YpQLth62jNjXCOTOG6
HPN50UyaDPiZ0n6/bsnWWijU2anqHrAYOZ63+mu0VZ/LdfEo7GbrcJO/n5/UvXE/PMXL0y57ap9Z
JY8j0F0MkTCTQ6fS7z7C/fCorhCEK7YawpUDB+jv4O3M3xEdCxq88nNFHv/r9Mry01zV9XZYrTzO
dtIR0Dq9wQ5ulFl9yM/lJJTU4vFhas/oGx5Ro3/ReDxtw8KZnIQojrdY0iV7NOKjP/yiPeVu9ZDs
RGewoEj07rhXDrMXXsIR3rNjvb/smj/GUY9xH9Dey8X5UTrGC9cwM/zHwW5gBo6DkOSNOy4fr/pl
uOXqtFR93F3V59My/q2U5rhjfR6qD305bgWrfxbusm2xLe+yX9XjiKme/ppSSX3G3Igminw3f9Vf
w3vpIHnGTl0ofrDjenjMVs3TuFOW4T7dQGKB9MwhiZ+jcC8FZraCPO6r79IBd6IHaFCb8X18xtdF
2eD7uIU+thePxZO2Bn2/Eu7U/ekhexSPBPzqfb8L9+27sXsdXeO3dJRxT+RcuBfW0kF9n2tWuHbx
E1IOwU5ZXSbz8mZVepMLXbmpfMHEm3N5AXU3M6tN/DvCwLJ5wNxviZfX9gPLyX2YWepecDlpndTJ
NgF+dKMr2ymQQTRunZl/WfChVqF12rSLYCNMHHTPWM+dwhHMIyRJKL8rDcpCeKeuRMdwTwd9OXxM
M3I6jq7mzwnQBs/Yk/Lx05UprxqKBahy3+U7jgFv5tf24CTu8DAFd7voFY7++XCx00eajayfTXZI
7k6C2b8NW1d/KXf9EzdNYFZe+krmWB3iO34z3Hjf/NEFM3/Sud3ujCdtJT9FK3VXuq7+0MZmvD7X
pnAX7mLcdf4EDyHtiUc0/dS7wXqmBzFjbQrMVOKeXO14PjCu55BETj7OF9iJeqUTecp+5stu7tbr
eq3vUyfdFksUBbadNyylAyHZSs9Nqnq5H9+V2D/pno0r5F3+HAwodp0fCIzg5s3s7hD40Z9gNb7T
PSPZ3oCGaW3U5zHlxNIqtnLRTOop1RpIoo6M6PS7ebk8dqvQVw+dK7rKc/Q+v9ftP7XZBub8d1ib
4VsN7+8pWRX2YM+PEVn1MTkah/muhh+8rfbNs+yd3H2wVhbzGPenZqGv5ePghpsSY+t74ZFLmoZ9
+NHtUcA1HmJSUIn+hBk+DavwKX7CnuVF3V4weNV/F+/CAz88bsfH5h3JV+IGRNc4v5dFPFn7KXez
A3nsGuMp+/IkucZBdMU75iZ+VY7a4fKE/qlynzjapkOT9854yD3kA4nH7/F32mvYSN53+9kxfJMW
qFkXaxzqXqSXzju9RMvzg2ylbgQvSsDTLn6YYXXF746IHJ2y7DyWz2Jmlm/co8HDYOn30oscmIZl
OISCnrTnI4kvfIsR+SUGKW9La3bsD1pqNoIJ32yEhuUMfuCh8IDW7/w3Uzxd1AeJdszv6qUBSnSy
5rIZVhYeCspv7SHehof8T+LMaUi6LRIec0T7N81L/cQHvzwZR+MVx9yNwbp1Vev8J3vgz2N7vhG2
Id8asd7Y7CYzemmVvJbHbHe+O/m4/+ADxbfCArM2Gz4tw0BNmZwBM998pU3aCgEW4LvLn+ZJvyvf
pJfqz3wN+jvmy7ASnod99HCGxsRzOwujzQLCIwKm7PqCb/XQ7RmXrJniXrpDkzZYaNwD8aHYpXv9
DuKdqWOXN4DgkJfdU+H2GJn6l5V6DO4vvvyq3A9s0IfZUT1iaHgxBe+0V4EaF7glW+q2YrvyAyzT
2Jxt+y1egBqCceFRv6+faiRA3nitcoO18OikCwNxDJz47hHOZJTovvI5hhfmRO8gwjF+ozMjMF21
2S2C+9GqXFaHjcTmtFFwZOtMobRKNGTpuZnGJq9NTo+eDTFfp7txWbjhH45lMbYoAssvwu/+GWWb
P+nbjLbwJnbGl8tSf9cO1fP/EHZmy81iTda+IiJAgIBTZqF5smyfELZlM4OYEVffj+rv/6S6o7+o
eOut8iAJ2Htn5sqVa4V7+mg8q+ZPDUqn+uZNdX+xHzedAz3TY0pzR7JykE8TsVyxsRz2x3O1Lxlz
6a/cfrtYLT9yP53Mns25VT6UD27WMT9OHMdXjYec4jiFU8x01O8KUMlB+eDiJ/O2xNmMYdw/nBi/
BfvxC8DlfQnb7lht1F3nJ16OVjX6tFfhThp1+OI5Oo2F3DoXlm8jGF1cW4SBmoeP96Z4YK4WWafw
MH+3V/m7sgaU0A79lc/9wp8UBWO2xTqF6rpw44y8xRTuyEqfLZnbppiL78c1/83258U3FuWMAJ/m
6/PbFw6Ii+RkqIGx49ThrogmDs/XPyE1FXeJOWR9M14yJnn9el4Q6dJjc63d+tzygvhCfk+/CPw6
yqrDE1qjvkb2ZDOiMLtwJZQkt93bwPX3NxZodq5dXmk6IMVy0WEZIXrdWuFJ/EGPGztNYTTpZbFJ
P9l3hmrJqa2yDqCUbWoc4eJTfS5/ubT2u91UMXe/PA7eB+6c14Uv7nKnOPQ3I6jXgjt41NU/i8P0
3X13b+Fa/VtslrfmNz4NXrp62BxUHlsTJ21xwxzpCVO4M5DDti1fB1rHSyc3MoT+9ryxnpOzfjI+
Sq6Wz2LsxV0bCMdrb8mX6GVdexu2+e7xe70JHypbg3V9fq7b1WItH3D4vg6rns+UuevObgPsNAKR
FMKZVxMCnAZi+zh374rb2/vw8XIHj3urDwhtyPYG8kU8tb56QO9D+lgcX9Jqxj3dYnV5bL/Fo3Yx
7Px3XIub7k/BdsXUDmWgHcRdvTcuzVbh/BPN7pcLYEFhOXeDkzd86NcQlZ7F9uWUKPjfOIjbxfpx
IPL9gl5ILiu6wYN72NTkkkunZfN+CmfpZ9gIfviZnTBvTM3olq4Ms7h1DBVe6hvXPH8sfO1OvhwH
GPwluPRlZ+Gie4Ob4GoorudD+R5uQTWAg7fvMEwY5FecMbbAd4LyrbKnN0zKjw2O1qVjXP5Defc/
VC/+lTn/2+4yqZgHThbldOgim5nccDLl0YyAQqk/cZwqzSqzqTlFxexq+mWWghkA/qQVg+ceVh+q
ly8cQXKov5aRPw5Oxh5L3Wp05NQi0DGKXqqvM7nFmoWSh1zrA8PHebYXoxPBEJis9ukh7hODXBCW
J2uWLI0KCRvHkCn8QKw2y2GVpMArnoGy/OD2k6VJVsTJDh4/m+Xb825AZa1MS1NM9Us39XfFTk9z
YVOz4AjDflIqWuGD4M+pp9Gehb0wuKlKOe5E/RoTrzJbh89NpQXqwp054lNXWLhguEaKL7QrUtQ9
Pe13+bCb2VsunDa0w9AWUm8pWo1k10+8lD3YhykEhd/HaC2fQLnuEPqGiG2VM4r/oU/0P2RS/v3Q
/t04aYUUuLPhvGidauEBlEXAU5NkESC6myxa0g7gejykr/Rm/Ck26Zcu2SV2lTHTaWZ11j7670e0
6gFhsjb+Dx+PzuP/ghmg9fX/y7F/a5rNcdH002KeDosj6NBotLtqsRIGr1rawgLbansIXTl008xF
aWo5+mrtPDpruD9znJvtbOLRmo/KrlIvgsA1WRnmCgrtWzNhAioF3HWXpas+wAMkCmw7yjxZ9mnD
4CgkLtZDtx75tdFpeE6DzzoaQnt+2tLDWfZ2SP+k9sLJm1Or7wGInAWMstAmmuq2jAi3/IY/X9v6
ENukdLWMAMrNsHWSdiXm7uNp9qB+qaWp5vw5fYZMi4/mI3UK2U/w/R39aXSo25sITY+VAuTEqksO
1M0vJqWbja48eUUFFLmmWpf0DYiBKq3V1HtQ5qf2NFoF3gqvxkEgPd/pBiH00bbSasq/aQfNwPOs
Qghos6lIrwCmlZaWOiALTboeqEDbNfIjQ+TDgfm/jwrcZv4f2PNvMIhuq4b20ouL8G/WeZHIrSBL
OO7gSMHTOHW2Zj8iS2D0SXQq1AnMzgWU62z9iFIIoPzSfEreENm4wpeYbuNk+tiXhaX+gLOfVTN9
iYtD9jnEH72D0QItkyB/12jnU2lEgC+m/hd6kZ8+zGbpCA+/a+yostcJcsT0RA30FDyqaPR539rC
BiPLV9PzbIDM/ePP8VfgAc4ZDwxKkMmogc+YEvZojVBpgHwUZnbLOGmr36JkkZjKW9FYSC50q31l
IKbFgTg6lUNZvyictVb70g+19TuCIWOEwIiDEVXkh8c0gNI+Yz7+plopJaol6Xa4VjazHOBoGi9R
QLOmyLLFW6eYaVBambs43at1/EvfRzwtMyvoEVUjRbNpB51xXs44BB/mG/dT+8i3S6Zlik1TW/Ar
qgvEq9mB7py/FYO5sB3Rhsk/eWFmVbqpoQWjmRjnxdTwB/nDv7NAaAbOZy10dUuL8bnOkaj6GT6E
jdKsFXkLUIzrLAcH/DkFg0YeqiGZgu517gsL2KiaH711BLWvbJdM9iRbIpvA4AfBCaSnK3eW1psT
Z74txOZ2XRrm0Hl9bMm9OUu27X9SUiNnQUo3AU/w4zDUn9gqH1FMiVP7HTehYP/0PlPJXo84e/Q+
1AxYYzQYG3sfhyv1HfFpjJhnZ9Z8ntkuoyaiHW6ljT/l1sjds3QxAEQntW++E83OsbFHzWYDTwbf
0TMx1WYdTtjhNTgJLryUQpIIddVMzZxlq39a4bVb+iHDGl9LB2MPpCFM/32KDzOPoNlrl3Am+rNT
H9REboeDxWytucA3wTc2KTkD5rpmrZOm5aOvHYRVC4y+fnijmX3gyOsll4V7yHfZIfkgxYeeaRx4
sr8+iS05Qf6lvezBe0Rk7GuUW6UVsEJBVCLB8g376RPD4q0mmKTxq6NCtNuhdPb9XMObkw81CeO6
wxI+85HWULBC7E7xvd5N+XVquE1rmG8BHjTtJ6FTIPJh1UXPwB5ZK5EdunjSBKAmsKdwe/wCghKc
hOpiWwXyrZfcw3zUI0yYO3MVgg/ANflH2CQC3ukrl5VOlL0J1slwGo0SGgokTTcz/1mJwk4wzLL1
88JqZ3RzrIUTBtF6ga39iX+NX0XkKpM9ftGNbHfuWNqR7C2HTVIwvqCGXsJRvn0YfvzBkSG/i57h
z3t2b5Ssuh+i+lHTVsN060OHRTWQQGAs7IonGcfzGlP2eM2tW5dLuz2n15bibwdk+/HCr8BEiJzr
90WwBJyqYQlfHtjgAFlQo9qcKfSofzs/v2nOw5+OdCo2GqrJ6Sl05xtjRJ896oe4lS4nT6xcSbKm
5EUgCHGLbixUAAgt4X1afcshLC0r8wwNOCgL2sYaAYYUSwnxHUwQNOTdpEPjPkmEfLAbfJnpRprp
a/8b9p98ANzAgkPttqyFdi0PK4Fo8YLdGlCAz+dpOsSrp3h8OYkXTi9uY5yxoRwxnD/ak+HFGVJP
J1pWLAZckygw41UVxNaw0gOqIHmTDzRQwCKfVnuCZ+JickouRucK/5/aa7c5Gr7jtULJih64maem
kJi4wbgVqo4scSs+6IHyxhUJ2r1M7PKuBxp7kDzeFL8kipVwpt9kKry83PnVCRBkLRVuBLokOuUh
PbyUoSgnnCpuTJtSlQPnPfnTYe52nug1hmmPhjWkrmRipbTsXg0dCzbnApnDzUrMbDI1qxid8AKY
VPwiTQlo0INlqlZ4qVKUkE1RsTXRGRNkp2xpCeAx1WSl5vKd9A4DM1QaOX+Hz+aY3Zd0p/BUt7Rt
/Icdx3NP+zS1Y9H8XSXXJHPKGSq2GR5M8BK8y3kE7EhvMlxa5pOppPZc2engZr+vxGNVbKOlRdNJ
EU4DmQenvif22+iKyXm6zm/j4HeA5Zm9IFsN7VUDffCf/SSAQEeRVXlD5b/EPEV7iSbtfj+J9th+
KVcNw1yV2ydt2pku3ErTAfdazyhg4RZB1r5F+SrqftKDjKjYn+zan2Lz1tENvmRQg3sPyxndmvfP
JxhwZzMxlpjCT7uTbOVNU322fU1LcNXuQvk4I99FTyS26Tx20kF9uo8N4Hf2Nh968xgHj1cPg4Gz
+s1obEEHgyq+FNRd6WEFIlKksRVPawqLeS+4GVXg81sr6RvSkHAml7P3/alb4O489NYp3h6dB6ux
NPmmak3Zd08dtxJIMS710y7fZTTRrA4+hmbL+0K3Gk7IXYEwMC5X/mPT2cM7ceD5Vl4Sf/xMNJPL
Hx198umTziSXbWk/v+p4Gxa4wZqaAUiqmQW6qH8SrOTcV6xsRtRiGRAmkFoWreQU0g+1wyPHRWjs
ZNmiQ7Lq1B9uAb2jloh8bNLP1iG89IVXGvumWXFb000ooaDmRrdqzUGwA0RIFTNxlzM65KAN2wXm
V2ZHZXIqKvsYnQuqrPPTh69766G74H8Z2dpoxcHTF9cFADTl/40G0TUcXNCH0Y9/ETXTrcVWaSlC
k7cHKPkb2nD+4zNpnHDhVKXJq7SwtkLHFi6ztMaFxcCsQ/HPxatV80raBBAsB7qRb6zWcRQYGj6N
oYUkFXV4mlu0R5La0rdt0H1Ie+EV+R7W4psJiOV3s00DP6S5fci+548RwFlyj+m19oX7Pffyq95a
+SeIBqFqeX0tA3yg8JBzWs671kGOqm+8/Nhsex2F+vE7rZjEsPRdUa440VPzLt+bmpPOJLHIVUd7
F0zptYGDbqCthOTKfunpeNSQq1gUXY8r6VN1XqcBJcC5UwGIXr6TLXv04f+Vn7nuNFv8i8bQfmwf
tRmdk+fmDjyID/vDJFN+6eUhjXZq6ZBgzMrDD9ILsvVwEchgy8R71m6SBsNqVNbNhzKZ0zmN18NF
tCCSZV+qYfZ/KnT71Rr2RkIW+q7jLESTkgXb2vQUsEXTHeGc7F4dhzH2w6W1oL/5qfS2dktI327z
jYA6OoMvPkz0l9jSXrLCJQ6EGDIXbpoFTsL4hXvLejMsLJr+801mnoOeBCuZm5P4lNDibLFMKxjX
lKLrhe7QUFja8S0pLKq/3DSl4wyo8Ue/s9203Nk/afa9cZPdwTR/NPo/X8IioMpSGsQm6C+rbCPH
6DikbV3yo8Guxr2xFjuXw0XMg7zzW82eN7S6dG+bN3Z8QMGwdJYqcn4Y9hExlh7p4kyaaJjLAOcp
QFJxaXEJZfe6uSKyfrlru8UuvT9R0ds/r0/ZpTuLxePHuFvEK1usd+JbZZFupDuSEKV3Bn330K3q
6S73zx/GtBLZFgKx5Si0skN+Eu3uSwCgx8MJuL54n5jU0+3oVz+AsRbZAUx5Dysk101oym3mUKg0
31ln/ywPsR0mkAF+RvGFToBY9Fttti90Cx5+TQyGTo4Isj5ayedpnjan3yjodPoso+SqIT0U+m1O
/tV8ZUR+YEyIHR1IanhWIuBSmvTC0Rxp311Q55cmqqK14grb50/kTadWhlcAnB1tgYsXldv/SjM5
bLkVI4uUq2IZ82HN6khw0HYXQlxSoV/gsIygEox0ZjACoD6kOzWt4g9cRIbNQ6F7+XzckQbEcDC2
FU5s5BuP26fP5ApJ4IyKopta9zUG2XEAEhg8z4P3PIc3TLHYiFQhg+R2H0/izbkgBbI4GYqnxb5R
ercH57YWu3i0tH2xuNCmU47Lq+Evr/Vod++VzompNraq+3JDwrD/LHA4s1Rw2QOthmFww4vgAO8A
ZqezzQAaIOpzg6miUfnyrYE6SUqHXyEFGziYr9vLO2uy/e1wd7iFlbuEARBMLz9KmgcjPd3fZrYn
E0Njl6caaGvDxVvQomFFZL/O59rvIl9KnSXECWc/9N5oVaFzSh67/q1X3X5xHBYMSFtlDw2F9bsi
tRTWs2A+OZHLLRUvGDlCcgpSv/yLsW4URa2GLtAtcYOE88aNSrOpLFT6ngB+PYgsiTzseAjQTKCh
knLZc/gvAvEtVE0qpRGRF9lRYlfhVMt2rurT29NuEoNMRMoDm3na5G6aX1h7MAWPGFZrL03uJwQB
1WLeADNQ6StkuqpyFpv6kA1e0b6w+kvsVr8E+/EoAJcrO6G+caPm0JYW13qbPuwlkDhGGZ/1lk2h
pEx42npni/rbhFTCh1LiCjmRuxq/9EFEiJvPvcGX4tBuxwsd6y7+aBIXJOXb4alR+66Tie7mgMo4
QIVlHjrSTMawCQm/t6i6LNogK06i6C6FI6QvIvgYvJBBG0K+l22E62M6jR8dV9+Wlr5peGthNdC0
SS0Qxum7qXwaJQep9Id1cxNKX1k6Q7ujb6ieFM1RWxOBxFcFas1fQN0r5V3OSYbs4oOxEzi2iGzg
gUlfUfDmt+QgiX74rqJPJVunMwSOjbgRWjcKXmkboKK0k3t3ErHy9EUJM0qaLPacbRXE6sE2UNJc
fkzm5yYh9vQ70KmMpoNkScYlG536N0vvjwXV0Gc+uu30weZlDuIswj2aY/P1p6z9EtmoU6ive30t
Fy74Ro01BlGLFvHmuNeXNvt0CoNMOqrSpogtnDMFt1LXwWc5uZ0AIYUBTBIgUJFNC1yOqmTeebDy
HxQhqCR3sPLBjvx09YYJerdBB3YUDp9N7JTRd5pdY8WqdnZ+mJAMiy6Lr2EIHh8FGCZxs9g1oVeg
+l4ex8TKJjuVze6A0SnFwnHuTKLa/Es90G+xKzQAiw3gM3VHtFD2SQAyRepxlWYbTSzhu7unh0QO
ZFLJO79b/JbqZ/7cEPlUbatx5Ncei5qGFgm8x86tmZM4AjRX4OXHyNhwYKQMAS8zT6AlFvsED3Ra
pZuO3WjmMAFjK4gaRJYiTGYFiyI6qzdO6qTC071lmXpC3JuSTj6sSTVbnM082a+49dUVbqvbJZTb
JFTBfNSOV/ljlGBWgdZ0Pz/Am4iOI1Cqof6SHDJr8CzPaY7V6TJ0268qAVBxKCFnDgNFPkb17olC
d3ZdWI/lvRXOik5yOLDtMHtHgsZK5xtkQ+Jjb+ClS2iPxL3a+uGQ4/7ot0BIY7aSs029rEzlSZti
4dXFeSAxfycpVad12b9ncKjRGCPdSHRi8laKUcG3l3PhhMkE49DXw3NHJTNW63ygwtcLK3zRlVOq
vNoa2RRw9jqH0qulvz9TS76oZrMTzvuJpg7oMEr9/GImlWYvXxT+CtEQNq55eE1OkQ9POPRAj9Hg
T9yxZcSSu2IKERLz9vP0eK8fFnXpYpdvSsGlDUKGrkMV4wpX9VtK0SvZgHhD5CSC0594uk3vjKwZ
fH1zSkJh38W2gWDSI/x6PF3UOeF+GljNjuu2cSkMq79BW8EzSN76QD6LkFK+5dWZYccwcSsZNxRw
Wjv3yyMHPfujzu3w6XeKI9Y/xZtCdk7jqL4o0Xt+J8LntVPA/b53HWxuH5GgiEzryhN+fBN1MmZJ
qXl3MI0PFALNW1y6VQvpJzzmK/2Yyla8Wn6imeoSYDAreRO+68dXn4Mu6s7oLUgU74+7Aasg/NZn
C+piIzAJty/UY7ZWnPkCXRSh3maPkEGyI+9EWsAdnyBf8aX/ZNgA8nIau4RHrIUmi6pX7RyAA/iK
u8nWG3NIr0zZWPmZtXUrPNIZXbc55+nZk6vREK81Z/I5oLrWesBhifeicuBUFVfL1im/8nItB8Wl
MfvBindDwGDLPj8IsS1uCc/rrLf1jxeZkiJWNn+NXXGNz6WdrzpXtStKCumuBMVpEbkP43NMtzIT
Z6W6QUOalHrcpIktNH5f7npH2LPkynH9nH0d/OFbJo1+Ja7wzuN7GIRUSLbRu4vMFmjp3ZIj/p+P
INkWhJyFsHrgDltakHyDpbHXf+bWVQyzYTodHkN0JH7xMy2leQw4VC03bexUspVY+Y2ItvgQZBdx
XmrtgEhFcgF4U9MxeAQN2g2RBeChXF+PQffJRwuN44fT6JN58jt6vFqxE0Knp+O1SRQz2wqkaFTr
YD4zn5mX0nWnmgPZF+bNMlsX8vpB0tfKW41Co8RVme0AulD7405+sb0iw2yb3ydMFP0xB8+veXaf
oGLP3FeXv0zyRTCRBg4jHsK8MCeNDBkR69eiq3eP9KuCW7YsHU6RTrGecWZxrjKFyAAov1vRAAuD
8hC191qHysSXwtqK+9U0uMYNsPZO+byu/dBwstoiZ184zKaU7uMBmdCt051AZ071SlCUzEy7W1wH
IpQoddWFLwEXuihLgVTB0VdziZgLCRh9lq7EFERRyKZ/NVeMLprqEOhCsyqCmEJwdtKl88DHmWwy
id9ZvMv2LQnfQw8yXbmReit+mELqFoFBswTKDUDKR3Vttwukyd+iNXtpDr00eotgPeOh22D0Cbw+
pKOjpadGh64Erj9+zcVnGtVeCgbOU0wlzVYXZgq3OH7aQya6UneMDRhY1fesXOPlC/K8JjAnUgHP
6TVQS/ELSrdIGd9x4GU0PuyIi+q44qF7riKO0xzn8dGuVipe26AWGwgba0JHpzkM7lhgHKTmEMcM
Sz3l/WGSnIec87jBlmGakmWfZREuJraR4I1j9oPPz3wvgucvhYjRVK85mslaSTcaWZBndFvItr3m
wBThGBrp+D+84nmQPO06AHAv3iSvATCarI6qXEfp5kz0A89NwaJGJ3aHdM/m7x4W0bRb48IVlE8y
1y2nh2r20mZxeR6KzI3pFToZDJ4pmDmh4QiB974YQMCQOcAdIfJXHez+w2hfpJUsCmL9WPySjDIg
VnyyOErIIPAV4301eXp019Pd8qCeXiXng/wviIF6Y5u+brta1kcNaXrpyShkeK7Zn8ZLzTCF/eDp
pUVT+ZlgW/JhWDTtf4a35N7shmjfMEjIvJa0qTZGA/OmQDuXNon5HCxnPFuLxjZmr6UfrB31U7ol
/Z4ZzFE3eTAqfg5g4QsrUQM/Kc5LXw3wrdobW9kT3+nhbPRuFanOFaGAQAQNGFfaV2qCzq/Szq0k
KIbJmexPGSh6GFZKLrM1vg/9VUIInupLDxgxgBOR/2LXCyBcbQp7/TjyLK0ssSenW2y1fjOTEcCK
kVbNW00tCEbvwSdDkOlQv0M/ezRmJdmZsYe2/xoO2haFRfRuL3PocIfo5V4o23uFIRbaIVChT0a5
iy7DbqH4hnYL1N+oPyavDDYiJehU0zDWrAXps/1p7XFmegdfK3YeA0jrJ87uTNhXHE+Wvh/t6LBL
T/J1vo6MrMkr7VB9A7chdlFESOQ7CEM124U/beervKQiXOQUfdo+XVeJ06iuFPTuzdimBZRgewjK
wpnhR1wMr71MsJCGk0KzNjlKzWGaPTKEcfu8hPoKreWGLrwlBM+NqJ2a0i5PSheMl8zliADUK+W7
tiBfsaLaiR15Wum37rOwx/M4vo9DYKR/bexBFVv6eUBk9VLrjanI473/ZsxnqfuV9tvvqcwYjQig
6R9613AoHcR9j1JJ/JnQpdFSNlV3rNPeYbAnY87nIBe3sHPC/CpKO0Pc5yOgzG5Z76PsxP+O7bFE
ZKSwBqIBdj/SatBtvAfMSfws7gW8kr/yVNPg6Jzinp86EsM/0fAUMgDBywsOcvIuMsovAsy7vqGY
sD7iU4oZBNMrlSlA/P/Tjgk8j8x63NiBxo5yT9YROzCL62Jkb79QoHA1qft4L8B1qq94InRW6z2q
Vex2/mA931X4fVixD+vK01jOGCGic2hOIxtwDtp3tbsLr6OZpUqXLVnlOWkyJVI9njvq/KqMrPRp
Vj9971N3MwVXWJMfOZcLvgJmbGGlwYj3ZgtgINkPl1tal5vFfVFsKgrI+5xeFhePgk439rX+Leor
hUmwsh3dhG0i95zjzcMdezoYnFztSAZRmQ0P6ZFbjXFr4U/KTAyOByN9f2mYaIbVf4jnyBNXCWxF
X7Hbj4dj0PEudg8H6OoKNf0TWNsp/fpH8lRIj08UJsmhPwbkkT1yp8jLbzNurqOlGnazTrzGp6ZT
+W0Ak94yYksKRNfwCH4LjvanbXjhvlhpHmRRf+G+hioUS/57/Ui9Uv9e31E9KRhZ+3JsiWfJY/pI
8+LkNSUA6EMPBDF5M2zs8N3w1L/hS3+n8yDzJu1G9aY/aABo0qxeX1CDdqN5Bc5n9WbipbPV01U9
8hpOh/xP9no3Id+RvfSt4qCEp5ds1G3oz17oL1b0oZBXJYmIkXNoGnh8UF73ItuPfQ0qNgQSFFhl
BbHwo4CfQALDsbNqXSbyGU1lQMWlgl494H5GAjck4fa93rD5G/goEsckIxweXS+PUdX1w4+/X429
/vWuq4cjfC5+CkbIspXEH7xKIKjGAIqQG7mg+S//oqCBBuo9STFckbvarkJgVBrtNFPN4W8OxJ/h
7+nqe4yrVjX0P/hx3ImKu8CLbJMVueiqdzMuuXdHl//iqyy0DVoa3MrXB2SuAMSEv9oND5DZUw//
w3ynv09vijvs6oPkqFZ/yAOFERNP8ePcq/dXQWfwzGRqQ25MZVxHzVat7q12VWWPCCkNX/WC/MyO
LukXdhk/Xcn4mYN/RnRqbWP74jKG3XbeJRuIINWGF4l3EXuXZbCJv8TkyoyVUu2n0mNvG4JTX/ru
YaqWItpt9wKKqhYXE1vNsDM0mChmLCqxQ8MEcuj8U/6XrhV4tn6u2/GMgWnzdPr3RDmlqms8nefk
LvYAmsORAhIdFMHs/de0ia3VpvGr6rYh+hEHfWEPn+U2/wwaj1E/kgSZ7f4nZP5Tso3WZaYlwrOS
+X0m4abVsI3egY8CndvMITLQ6+yxarF4GRANGiCU99UhZWHnq0UXaMcnu+FhSoX97N5rRuMsw9Po
pxledCcOcTQmKBMpR8yLxYLj93UdZAU8KrX7AmGGxlBvyALikwzJzAGlgWrlLXorj0hPJv08kZcH
A9srsoeXPCEdYvi6g52+sf23dcWaYW2lTBQv9+q29Ofd86CdyhtcYBF3Oh0W6jPZPGs4GpQBp7Bk
UvW0vDxgtY7vopuLvshghscGrox9yWKqnPg72QIi6f0x/258qFTcsTE+9RkTipaxtKXBbpUD+RWk
aSrB3qVfK/3CrlL6lax4yS/99PgspmshtQZfxQaocn9KkGLgvYyTw2k7u1vHz1NYnE6l/FVksIj8
J92p5W6qHaNda8k+dVXmY0ZSK7sHGZi2BVw8OKeRjX9R7xEMSuHyOIdQjHLqo9QeTyAZ0+VByNzX
JFAWOaUbmZdItemCVltY4v1WttWNtHnl0k9Az8ZSN8YQDHdGTCG44WNjxjWdr3jpUE449Yk6SK73
7Qlq85u8+c6IVACaGXMMz628kdiWKJRKvrHAY/VbWZpR5yrxO71BvX6LtRMlS5eclCe0ijDa0gqM
LXWxqb4YcuuDqdoL8q9hXLvL0PmKU2mWyMQCnFyCj2pHZv0L7E1OnowrQzxxk4iBI46RygpYLcps
6qdpTYu+/o33WTD59TYCdDVnIBdrhuWQ8SL0SIIUtjjfntfM3PsxO8CvGL+IGDmovHk9+bEbExH9
+hfknLvKza0CjQ80eoUDter84CvtZ+6iDEDEI9YtGUt0Ze4irivDnkTnwkwEaCft1hcwn332S94R
EImgOMBfTrxsG3n4Wz6chLGJxzdpzxpSwPJO3/dDuyoXOGX5rfGfH6qzuMtPm5Ij/4bh2FjZVl/h
4rSCNYCy/lrYQZ0e1jSL1y+qd0qHaHqtsMyLaGT9Di9UdFh3sN/4YdIAv/NTCUmCfz5HeMedcdsx
xvD80DjkMw/NGGBkb+JFXj8KDEYXEPH+iM9Mm+uDaoOkfLnCqspvfM15/WEhv749o9qrMDrMVAGi
Brx7w2fi1Rp0CEjHnRd0Slvqn0+k8wIv7gSjJBRRjZ+7zeqxqmtL/GNJLILxLf4A+3C0G418v/VI
AnENHq+lW9oKtxbqrdN6JD8lBISKT/26q+mND7wuXqWb9xqYos37RevJVl0EnY6vJ5I5IhA7Yz3G
rf5sP4fzwPCKwAxW4i8chQcm+6WrUG53+9f7UhxBYgW95m6wXPjntS7W1W/uSv7Sku1Xox08UHmD
gcr6WDgGTTEiGVuv5Edea+m/FxofsfaAWVZAtvwkn8B9fND+97Vb/d93e/CLgIJ7RU3qIo32J1c0
yHRPCTr2Yk1n8OVL0u1ZXhNjPYXT7IHecLN2m3PpjtfXepO+J1+yZ7jRUcDsalB7Gd+X7IjLg5nD
Ix1Y6pW3wPFTwTnIn2BVy+5/0XRm26kyWxR+IsZQQJRb6RH7Jm5vHDYRREVEEPHpz7fMf0a22YlR
wKJqtXPOSibUpji3yYj/vU11Wo6+Kqk/kf/5BvDm74S4cJvJwFOr9C+eHOzNvZET6HI3fIbq5gD+
gMmVB8qh5ymHPDDCcqHZMW59XMyr5YPTs3uoB2eepcEv24BFyqAI5oMiZr6FF6Ry1ZQdeBk33tbs
ioWXuTduUeZewjaQjs15IyP7t5h63H7Sz4eXwbO6UV7ohXnwCiCOs8E5F2QKkMfLIkh/FeAUw0KD
1Kf34dcGPceYt2jMwI9PYYNV7z299p5rgtNMCEpxufm9M45YWE5nBG0fMZAj7WZBFXqSFR9bUNHB
LsGRsptLX/PZN2xzo3DEWJ+Ziw8PxhcGRozMOfxvSi8RQYKSnxxAPTLIlGmuchy+5ON2SbT6F7Ee
0K94ozYA4rK/YL9zJvON4tsCczRL1rIUkDtwn1PDonRiyedvLRnvwQPumHST5Yu5I0uFY/NnLhHz
NaUGbliPmcl8pwlIX5Jl0WE+vxbqn01jfsukuB4TZnRQnc6jVkhjKsR6G14e4e3DLMoCkOqRxvs0
t4gMD4AO8DcX0ejGKg/sBhleA3noIWMlfLgR07peybyqR3xsXLgtK0lGr4ScaxfcpWtQnxrOh8gN
VD1Yv//kQ2Z2NW0NL06bWyT3nn4f9/32iy35pfJNh39TMQOe047fGoqR0KKLjxHhoa9kgdNsjv0P
H09nTkC5m2m2jHgHvIzmkunTGP1E5LAvTvq9tCAz5KbKrBaDwwgX1msR80dGUpY+792Gzxmg/0VH
ZZVpbrUD8MSsYprpq4Ibw4oGbwIKFJRqGxb4cesZzM47H6450b5TvwOTB9ALT9ohjz6HNEgpoJaH
lpev707BWN4dO6aInXhP3wBuqnoyng1rQdY0Fpb679kTk1r6W9cI8CAOpCRbX4hN7zik+1uXjZRd
DVE8ifXhYiyfPBMTedRAM2dd/th1nuA+uxyp45ATnT31H0SbvZh6igv/4LoF4ga6jm6rC0mwCJce
wZUKhaPOW+xd61N7Cs+E/NRprxa4Zw9ANj21K/RT63pqe891TIZRuQolz0NZgGAgerqR/njvsCKv
CYDtJVZ3k5/kzXSPJYInLfXMjdbpXyKJ0OJA26jzjvPgWOpc8pYP10tlkPzCBa4tF5afzNxiO+7C
PpOEKBsDwOnpTq7SlkRIP9yjey9AXSc/qW1b2XAFDRG2l5/+/kPQg23AgqS2O5sncf2NqGTYQBBs
/W5fg3Z7Suz5Tn31yWFb/87Zsq36Gi21CoJNXL3o1LAbIwI+Xs5FwSxHc/HTHLcYx7SB54C6QKsX
YZn0+PfOdoRQUcpBYeCl87DpEE4NkcvKttMYc2h4z+afUv4ot9S50EOsiPqft5UGXS11Xy1725sU
RrC9jtq3Dtp204J52bZy7OP0rc6qKRHUjcDYCG4fz9yDKKE5BlkjubgEewRP0K3QOHkcLuBnTLub
ENGEvRTQmQN7I+5OEDqII/X38naS2G69hx0FHY5+7xElh+6+q/tPw+qRkpB6v5y37qWQj9uUNsxB
F0DW1lbjUGsOuj6C/dGCNfu7PQ+K/Ed9vyxt1KYtDc6whrnvvEH7XKwMpRLoG8qRTgQxaqfjweOA
VZIZ47QafDrB+RNSFujsYQSkn6gwp51uCK+XrkCmWq9W9IZPEoB1MZ+Bup3LDnjDYqC9ZwbdU0XQ
dLTaiJibN7y7FzPlHSWd8cd0zTubN7rt9wTYTfxcvuB12Ve784PIU2Z4ZRyhOfAuB/eadvpc+3nS
ilpmBIY210dMXi9rw1ogFgW3ea/58j5arNNe4rO1FsjsoQmRNR2bdzuBRYDok9Os01HPf799yJ53
f5uTkDE33/ltBuJ6cQZI9ApKiEjJsKWFnxvI1x+lPcGuXOj0YqvINLrxPt8entfAoKif6xa6H8nx
VTqJxsX3FKi/WTG97Uyz39UdetLCG+Jfr0s12YF9+kQxAxSmLtCHImpZ1Yr9ZLZeiyh/fKep4GiH
ZNE+1JY2r7sWO34asyfhBLgDdI/dRP8BvcUT5cvXqDADnrpSw0spwU/ZvvDns3yNIJJQtbhZ3bC2
zXDZXmbLx54+3HVajxFAPVAbrJXND9c017yfag21p0GUh7ZKa9vvLDPQgzc7o/w/i93X3cq8x8cG
MXqkFkx42/90rMa09Vl5Iyf37zS5giyCNDXbNvgy6FXkPLX3ELKQKN5QkFYf/TdEPMI1pIiMft4L
0gIthsnqAvc4raVGKzo6r199cD4ATEKOCZUuS/8pUOZD9qDwlpcxAh2KfZlHmZcMjSWg8TP1RSVQ
JjWAodgyZt1A65Cbsrz7N/hzWXRssiD9vdbMN6vn3/418AhcIvorNdn06rPDYuwp4W7bb9GytcHK
NdM15BFhPqRH1ap29EJUq+elwIwfAAyTG6iZ+wp4++c2vq26ANwrPDBY+GsA4Nu9CVIfq977/cz1
jQqGYtPuz/Z3j2UF03ifDWozPECKFYCQW0CPJmkgoiAaioqeewOpNPO8mLaVMQEHMAY3CnV3frdA
idM9UvvC0TaGoMphnUzO+wd7xzJNjrRZtHZ/a9idKwoU1nUB0eOM38uOLacjadRj0x4AkiXT8dv7
xWNjEDY/+iscgIs8LqIho3RByY+QlLfXDhA+YtqgKGygogj10qobwaRbXhfN6jKoiSLBnUEfs4t/
ZEBBy6of1sse6uRTtMw9qArV7NlX2c9lrP3QMsGL1bQBHEUP00Iciddn5Zz0cdqz+p7Rf9FlvsIE
eTrJDoo3Wh0hlfHe+EpX1yudK8W+6Pz0WagK9DbKHhUesXEuxbQu7Kg+KCsFKBEUnUE7B+TQ+l1g
aS0QRpGyfuzQkmB9UWrdslpsQND71opmVxEAZo/BxddUUJmfpUWv82GRMn3BZ8Ah+2+m7KPnxI5C
bvfyc5Sb6FmD0nLr6L5o7GRwWdP1SGhOuR3C7JbVdQDoZWymEC/jOIQJ16LTTXEii2gBD9g4eFYi
EOcIFoddTrZ1CCE2Rg6lQKLEu9598BbnEDzZ3Nj1Vrr1uqFD4pjz7OoaXgfeCCrv9huI/JYSViiT
87ulqxo+qMJPNdYCBV2VVQMp9PUbuz4LywwMuJpgwy67Cqxr6dJJqzaF5tSPflp4HXB2FAHooYs9
Oo8y3GhQTFpLwroameitlyMdiukDFb5okSRt7iNz3QvLAEEBd/OBUrSFE1DEk2G1UtC9emLh7DzQ
1tsGOBvyUY2FvWNpkFQdq52y3rRffWC+ydEEyduylPHLFpQmAIDuvEJOZnOnte6dqsEptpON6l/Z
8aUTpFOlF1G/E0LNh21VN/eXe+uE6uj+Uw3mbOXWR+hvcNpCv+j8S5Ykxlx/HxEUKBvAvqDyxuXk
jB0FEUuoGuK2e8unA6ulpbvxDtBzxZ4RGqw9gxLJK2qoqVuYcLcdMU6IrlBAi972E3SgFhWqTYRs
Bia9PKvu9KdUywKkZcCrsWUUUSvGA1quc5mLWYPpmoRn90WTGoY6+I3xeRyP64HyL3n3TVuZzKuf
aUVPtw/DAIzqZ90Ck8EGCsxP4kuEKGYEPJycSzO34+4aqkKPHrqswmyMmAdvtABCBB6e3C8cYjfV
1c4w0azapoU7TZ7unVgS6rXiIJEHMv/lPixzbyr/MAGDYg6tgKTLB+JJ5cJJ3XQOlWJK0u3eLoAu
CDNAYei4Pm4jutD06vGrtO2H2wU6A9GdyqdDRZlsBe5I9LWwIZSgHahE/5H36f60Fq3oNmHbu3ih
saTfqF1s6KBdPFSHeuVYsnvAOAMAEsroRQ74Aod/ySLjSGeTs9Jy788+vlS/0HyhJ0Mq0wBcdl7n
6NNj51w6sf1i3Z3nvLIXKN39QwGwwsy6ui0WyXlWny4rkMvaMYupwKCCsbiW9mBVdJe5efx0PRAj
G4V9qp3XetrtF/m0VOgBzT8PG3rzffW6j7U1wA417BoHXJhRHKDkGuvsPcg/k56B2QB9We5KqYOO
MNUI3KwvHXS+x0OwP0wGw6mLQ6sAOwbGBuRbrHpFQx1KACnUSODO3L1MQ+t+T3GlmlKdIFmuQTe/
+ww4ZSPKTqZ9g+ELR9fvNr6u/ebiwuE71u61ccDPRM/Kfz7HxIDjXPfGoIv6wF9rfaKbs7Pho4Ue
NmNa5voFPMCOtoWTXof6efSBFgBx/2K1julqYl7Qe3PASRhEnr5gWcgAnmFnXkQFKG8kjUiQu/gK
r1BA77MHxZttuxjVRW8X5+6rR1WO+gv1R2IZKv1t59p4xdAYwIbLHG2p6laRw8BSqqHaGcbUHgbP
dK0mkrlyIdMM7mF5cWmaPhO3jUvfDgpwgZOe8yDpaLnbC13uZxRfwjEUBGMPok6/oQbTm27Sx/RO
G5vo345/OhpzAY5dFraP4F/EtZ2tRxdc+gCVwbeVmJsLgeAYanNpLsAYDGtkUfr7GE4rupmASvR3
2M2dy/Lu3X4RZNF/vXUGGav0PqBM/WpOVT8H+MMwQaZByM5+nm50oKFWntpMOqoHh9dtnNz7QAbb
pNkA4voaccxPdBu0GSNcQzdS0yE8ZTTIxsQX6asPxQOXvOqW65IQjqYHRS36SXrm1CtswO48gpdD
aPkCJgIZPd7dVxm9FmPweg+0iC4GyB5tDONdpxpCeBXS2LnA/MfBuhd2W9+9VmgRUFkF+HsNWct0
0Hrog621j0Vf4P5CdMQu3/blWF6di300Bnrhld4F4bzkR/fj2/hNC/ZueDc640ikXtyb+7mteq2+
M/0HU5Qw6u6f3TefzS4rNvdCWSmlto2uq6ssnj9pHCods59n0cc8dqP2badEnYmqjd/nkQqUT3PS
yqLYQeI5Ao+mzHud/hm7ciJF346JL7uqjXIRBBXuBbbKvS2NBa2uaHsgFzqxcxzDM92OJ/corGhE
dXHc6FH2Rf/N30aZv6CP7JijuwfnOKXl9umv29FmoDyHwHIg1hQ6dXlv28Z8zNLJgI3qvWpX30Dg
Wo9VHrxpRqteDvLC9sh0lHVxgCc/QVOjoaPbT3JgLR/Ac3je+WiFZdh25+YDLag909om0kAK/0Sg
xGfQuG9gjKYGu0VECtfqZ//gUA3us09pVRQPascEWUgY0h4Ad6NXckOepjUnrfqw4UfwcXtTdVq4
iQeB1EYk4SIuBoep7kuQnmiQLaDG3KwrtyXxSovAupyq+AQznHaB5IYXYBFher72/awKtr/xy7Ru
+fy56gJ/hyusjT+VBcyDj7XFJX0GJMvVgI50y7TB8MVuqvjzq4L8ZQc7RhAHw74gISKj7hsQJLy4
7B879tVTombGz0AHasx6PwNksLiCRbuUop3RVWDA99M3hCx2O7GghSyRFKky/5ZaGrFuYUTbu9MJ
MrMOtAmqrSbiLv9ypMBwZl4NNSnpvw9tvDUqQLW9HV5W8ah9H7PDOkzU4MWCoEhBgePtgih9RllU
UDaFF9TbwYs9f4Lk6bDnwRVol9CFHu0wPy95UTNCROrUoWXFFh06O7EBr1coTFVOllk512BXbHKA
wOUo7QZsg0BLBZQgo5lEoPzeLHK2YSmbEaY28xB6uqp9lcZ25deF1eqNqs5amLINuEKELcZVe1qW
wKT6Kt0XtlNpAgjqsa1u8rXqZbGz1h7BuLdRQzgmu/ID+uXmg1t/vsc9zZtvXsj37c8/FXxFpRNB
1d3+Pt+AOCzShQE0gHlduLCHoRBf3BrlA8jJgcwarbaQ/vhBKUYJ0PuCuYoCKLk0sP2yTyhFzdbi
Jin/YvfUGsCkbw3QCvLVV5/e4YFYozuFt7dr5jk0GMvYQuhGfsFR3A7iYyw4MnG/ExiO4TBlr2up
UArG2jvvCAvJMLy0u7oQ7Wtejtzp1unSHkQlfGZ491NMcXd5XxqKp2t22Vg/o8+UUhOSQl9uJ2VF
KDG1jcTD0CR9Edyc3ldm6X5G5Y1+7GM7fgQ1cTMJBFoFQW1fV0/XXJq7u26fuxHCPfQN8a36BDJi
8Zm10YMZASSkh5K4RmdijpC/QIPTA0N+Gy4eMdtoffb5pHK2wxyeU/SxUzyzbnhgDFft53DwCR5k
IFbntTbSUHnNcVTti3smQ4/GLQ8g69mGBs6ovFNYYIS65/3WBKzc/5hD6Djr9uEygihIs0fInvdl
iRccEpa5bTA3zW8XGuz2kHHRfMD+/eqdUQEF46/2MVw97wG8VrULnEbjwNWv0aRZxE8Wlf+6uyeW
yykd9npuuqwG+dBAf3drl1QV9WHqmVrfGN1JeH54Q5M7j0EXGl/iVrBzWc7auNdGwFDtV6vNbXbm
3IoTx8PuWEVjA/O15UZAxMbrrW4r5tmLTV6eiAXckal6rR5Z8Ni/tycCXM5T0kucMcG0CRq+w8fP
FnCvnfwmy/tPoo8I1StC99fLIZF/7PERGbwfEdepkKG+Q6bHgIBRIczu9Z+53fxAxZtjUsrfB3/5
pW1d9n3oxQRO03MczfOOTWfZz98WUDJ+oYDgPBgUqx4YFYqPE+KUu+qbCKFl1mdyJY6Hr0WFBZdy
mV6aA8pWABB7rghWWc99NdAo2e6zV8Dte1zWVIb97a4pkDwATdNns9tt4W579j5NRqrlvqFe8bRt
eGeyl2GHoJ3LRE7TuXQH8ehN28iEZ98BjJk62NbtqKGTu2d+MEHX9VS4PZSlC4r7yA3vGRTw9WQU
+W8LhiBjgIoQwDbdfa80MBgdgB5amO3iiaBnnkHb4SJdoMJePagHXVbi00+pZydeJ7j7HC3xjFky
pJaUiP7O1TNh+jHsfK8FqK0EV49cykSdhT+ZAVBhaIk8NzaRMqsH6s/FLbzcuzqvJQICtmrD49i1
bCQuAaoYYHn47xaA8wyNA1A9kj9gLEBp3pSsBbmC2ggIFpYfQCJ6mVhzxwhKX4rg0qqUl0DCCqlJ
ciBk3LyP8x4JoTD7TX+5bNSXEfgTtmT2m3GJlCg3tX8dJmFNGNL4EKr8GjEjwPOb3Gvty2USwmDg
92JZeIWn/4DgJEy62YV3d6GgutwmFb2l0pKRBfoO+/wrDdVG0YHMCuWfjiUYlnzWseKaPyKOwtfN
TUJ5ieGCEVwZaEl9nPqYOewUQOj1HOfTK3dBwqUHxawr77q7r6Xql5R1PD0qR3oEMAoarQ3EiWYc
h6gW8b9iB1AN5tx7ZYa6m2SM7HPCJex0/8Hl5hyRRXFlDNDQoVWROed/UubCaLpo/SLQy6XeXRUM
4ubmgnQxfuTj5162UX+yiy2kKC/DrHM35RCQ3b3n4OmDxg804GW/MqTo98p/8bghbW2E6Eqo4Wa/
5Z1lBwzcawHp5JgU4hhXT/0p3+hzye5gwF1QynPVQcvXf1CV46fePqUYGgPZaz7gwo3L8lG+abCQ
MXg1YtMhXHi/8tlcaJ97HIDbVQ6zkLIAN4mYFGVfqhyczFOCeLwdAdjwTUjjR2xWwApKvAQNmT6S
4u4ns5jDxqhCBKn//kf2z7pKPFmw2oKsxDX9BhVvdaOxBTDiMC56oIEWFO4bUU2UCVCZ9B8+lRX+
iCQ0dwKxA9XTi5kBlBYSICuTCIP+ftf5zHJoVXTD0AbLgYOht7AWtNjTbc0Bh9FVeU8rkHJnemW0
rzxUNKMHO8EEhMinNt0nc6yGeZRHRaTTaEoDZc6ZOBuUbQQWCrflEQu5jw4xNVK8XDoCDF68b8Dq
stP8TyeQW4apJAlk+O77blANwGH+9kaKmzImT/arff/TAZIwTQwISu9/3SPjgUpXJPf7weEQLQ0y
iooLAOmtEdw3Pz/on76C/RE4ICdNIqzbThk03sM//yBcpvXlePf9wyc2PBpsucAJrsTi/7BXP2mU
ouGaH6Bdt3lZD0UIWwKDD3C/ADP8HBgjruJfO9hCEyJr5BNKs22gLWDhSUuzdJOgN7ydzivYf0RX
7wNyqgwXY9eEkFnQEmnCNEiC7YbxmraoIUFGoVmnbi6n++kawLqns5ksaIci6W1CoQX+Sv8ZGcxN
8xv71FXSSYfm8dOrZ+1IWoiaS2qDzultBK88otxw5e6YbBwDzV6j4M29owUKkIIvOjwbtlAA6Ncb
s7tXeAGi13I/cGvD94nUHG7pMH6RpBNXypOXqDkgdXiJeMP8FWL1IuB/tAFbR3DlxwJABa20ARCP
AfhYkbgj3gdtOckH5a2/jXrkMNtIkCygLwbgDQZteurSpyf5DqTxmekWFTi6q9dJTEsevQ76oGfa
scmkCNIJlHwQ+AsK9tDOe5T43nbbpZ9cUPi+7dJFd4yo2yKLdHr30iWFLbxIJttpkdgpOhICuaCM
Chki9rOJ9PxfAe0v+03vhG7vjpZ8h9qr9n1QTIy2U51GNLRjdcpsCFg2bNY5Lt3uvMPmfsM0oD3S
HVPp5IVoteyMkK73inr7hLZ2gIoPjWwjty4raVBDM5lCRCoiAWh0SG+uKMDddxm3yjjFfh6UgX56
RdBwomQidcg86g3rsAmTiDAGs3BFqpHlJMvqGlEUXYGTCNpRbIId0WzQvLSbs38ynC1aymWECsM1
gCaO0RCfqWVW5UPyh7FKBIepInlPA5312KmYrk3Iig2VeRo8AaFx+UjaBMZ0OwSR621TP2MAUp5s
z2mcxCcJCdMIhTnV686bgv++43PlxTpCS7euLS+XL9qMTPeaiW7O+QPoZO8j6yOHzO7pG/KGJOrM
kciJ9E13rvhsIzyuv7JLa17yd1JkgbgI0F88E48+ay6E4+U0/vNoi5pwDqZA4bsh74tplLPvC0CC
eCQfoCqQwUtVqum0Hn1j2hnHI1lvTdgdCyXyibJ1n3+yIilZR9shZgoNL4F/iFGnS0kC7BrDq0TE
SUBM/Jk3pArGkCQAqT7Fb3n8HALeFnCDLEHDqkAcfPycrBZYTwwMA8RKeHN6TMs80LEAu/RfubjS
3Ac2tz6ziDNbAB9bQohekAMaNBbGMaaT3nVEwBL1F5+ND3W6IujhAp65CqSMloa2f7CGBKkkqA0B
HgFxAMYmCKc2lqHlFIKoEZNfh/qmpIYsFlAMXuIRoiquFiCkjZIj7gRPKoas5SVBy7udVA9942/i
Q60PQ9sNtiNyLYlLKoKpakCNTDvWXTzUw78DNBDP1MYJsidmIONI8dwc42vQv4AAjXsQH1lyfHUj
MaGUnx/stYVnEyveRnksQKspOLsKTptuMdLC34hFops2UU8LlGvqNLh7AnF2cSFRyA+vQw1dFX/G
grlGtYX6KbdeJowRNqtXhMSDMlZPQIXeLL7eiaSD/pGTHoXp5NxIWFbVDsgKGAmcFvI33h2Xbvra
QjmahAjFRrXrBZbRkQjxOnsGJlXiJpL4SXdv5DSERoSNk8u4hKF1YXwu7sU1JHaX8NKTcEe19W8I
2AkVDxLYHWQylYy3Q3Tk9dYEu4E5JeUKBcgNOnyqr6+jbASMlZjNIDKRAEziBmJovAz3LpIbJiIo
8h12DU717y9yd3tDlvVYYDRZBI2fD8VU7g0lFm9QU/m7B4hfnnBELOreEqeDJUjxV4qfBNeoYsWW
bnYQH1aFfzNCbq9YoBY3WY7T4NZzakhobjvtoLN4/TvvqemwIrQgRyXCYQAJPxS8bjOrQrlOZgnz
RMISiVWIXAhTTF7Bs3wq8Z/isJlJRA3ymueAvuh5/0ZajGB5QNfUZlRpTiA3QFJPAA8wgVG+Md5k
Fl4qD4fA9DmG0kZYTHHB7QAXuNZBMSTLQ70d4A6oq5FCfxO6MZub0PeLZ5eVPmWMEooX26UYbgwf
tVBmLg1z7w/JhCkUA1OhuyG7gPBjhiHiuYyZkwRwgrCoMo4txqkJmymG0TwUC6httLYL90kKonEH
E4Sq+4XSFzFwMehGI+FBbykFsSc8CUZ8TZHTfZ4QJBnJLdI9iuUcXHRhYEEdIGCHrzZhB1szuZcT
qdaVDtBJ5q8EFE2ITU+xxUlwOTFXmNIql6SNr5EYMnlRHWpEin838vJDOmWMJE9KyZbYSWJAUsm5
ClesYHt+jfg8ngRQaZR4j5RaCbaDpUq5i8h7ovJ2h89kHlt8elbfjzpteedT6d4GuMx54VaEgs/c
6nKIKuyMZeRyoGANuChRHwI76AiEoW2f/YJQ4OyjiXftYylDxHKYb8qA6YSoN9NP5r3EWTkaNuwj
RJ3t7xnq7lSNZJLKDCNQdC57MV8mungSo//NK4TJmXnMxiXKskz19iEenWcaXd74OREeyguwLoxJ
t0UHjpiYvED/2vCncGGvrmAyBZzX8fN5O2o5rW7hYs7PhCkCxZPvj6lYZ1CH2N8HoF/K2U71C4zx
N4XziB/YXBzzR4B5AkmFeq7ROBLIH9+nghS+OHA+2ahaoJiCGAMwxxY3xknAcyYyS7Q7P4CRiBiK
oN692D4O3Crk10DMDmS11/KFypNTvIW5JosjdYCNYEQa32BFqHbbKWZkdpOO9cKk3sn8yLQwUW/0
SftiifELFCgJxq8kSIX3mtH/cAw3c6A+vJcm0q1kZndSUf2HBAo7SOpEMqP6N57VloZ7+adh+FRb
Urpq8QyqIJ+2/IxJI/MLsy22AFFfVhzomwfqjo/TpY17yIkzjClS/eyE0LOeO4HIJf9i4sByDDya
IVadmqiJVad7yEYdesNMs2RtqB4zNg20wxVIHI5HDWlyyjQTFGHOVCuDnKhPIuAcyKyA8lCDYXjP
I4kyJABCg0mQclLzzFj1JRlN66SGRUSLWVy7rPPCrfkcN0z+e6i7tNTJjyRuVqljfPAHOqOUOpKc
N3tJ4ZNN46MANGLcyazFkXVgRZF0SwIsLxO7JYUIg6LwRu5VNa+OUCWGr9EzQEIDSgS9RrXfsvOZ
ziGkZIJPcD+ryzE+bg8dj3ZZ66BBI5IIvgspCJb7CcI/bmq1XUvpQS4PNBvRhKRzCheOPAHnPI+5
vVTWL8dbTBnh5pbLm6tiUCXb57J+JTnHRAfdIxAalvlj8E6JG1CR6wayrLiXkNUpifGbpK+Sij0g
BL//1aatHcWvy9OK+8TCyz0HbTJI2Wpu9v5Huei8Bx7BerwP5GBEAKzb1z/xBfdBh3djIWFfUVbq
YuvQX6D9RwsT7RPD4d0ylcQSoRglWbOcDOXm5+AxoJ2xBHaEZZALug9ucnFDzv6izIzcJ6lnmVkI
Lkui2I20Y/zzvbgzmhiUAJF2kVN0FpI36ttouyOKdogRqXcqPiBLVMG+TtAYGhtjgwXP4e0TNjKH
Xsw/YyORtfhJZvc1SpheICnIUiC6k1+QwaG2DxgW75FHzxMJIYAfZuqTpK9V9J+45d5UMoWMFS4B
JOYEqKZkWODyA+T1gV8+/4HEjANyd9IqQI0SK97XgrP+8PoSWr3Z8dVl14X7ARIWq/LxycsoS0lV
izL6t/gDT9F5zP8KYdVcJmnNsbq8TqCgwnNAuoUzwnKTQBTqr5/vJRxF4YAyA0EmDZ4zGG+5QLCl
oJebYTMS0GzJEsrwpEVENPZNyf7MvpQJBOXNXyl84zAkEpAARNawjXDvWiIRGU9xUBVmuvUtlH3r
QXZpdRCBl3VElcsFVUmAJM9ciVDZP53siLSCFFnFpSDBCvidPTbA4mqwLlCLJD35cxdSH/mWiij3
d5g7Mkll4sk8MJzbXmYx0SnT9jHgwXNIo32jXDblkFhX+VY2JFTubcTtkQwQPkm6RLIjDpO4S8zK
Nfr76uF3JXVr8V08M56MFEqiNYohhNrir/H32LsCU/NNfMLzyCALLsiJJS8uAknwQc1wdooWXD56
GIwcQcofvprNG/iM5kCw4yme5g84j9ASSOOcGSZZLGaSjEziOpQmqKlWBKs54yul5nST4SNaAyrK
1NbEMEmIlVJ1E+8AxVVmzd0WuyWoFcwFFUgpc8lLqVjus28Frvst6EixVta0RHKGQ54R/0hWoXrF
+v7Nnf4yJ27/WoZOBqtFzEkEzyARf8j4NWGx/gvumTTg7gVkTchOsvPxb+RK2wAmCKyX+EtEeXga
8QOAH3J3NcRm97wt6Zi6gs1AQgyykR26KagQ38rwSnj8YSEyfGLtCylqyaITgL/4B81VDhkLV2K7
JzbxPewxDtVYqtYsGuiA8vVx7seWzb6OgbDO8KAo9IMh4S9Ycm4tMRPnMph3QMgYTUqZDBpeEZKh
kCLRMaPMLFVioYGiTQ4REoYnzoLWPwu1cxI+Y9erKbQIsB94FsGC8AqAU2PW5TxX/LsS4G32RMjU
CakgS1FUvhSK3VLwlhJ47t2hRssWAuJFuHCxAxAhKbx7KRTYl78N2JYhFH/x58r+PojKzZcgQeq8
9fg1u3Pfzd8XuY3Un6+h1J9LAu3vgmRRlta3As2nZIrcbI2TtR1iB/zgX3Ua1jrXLL8hyW1njoxr
z5fL0r8nlhq0/GxC4jbcq98sJIECQuJCUf+V0ZeJJ8eWiENGtPGvmy8Q8+tQKewOefxS9A1oHtGy
pMSXDtU2d2Q7eg66EzJZkdlOvR6/yt+T4YVCIDnHPxPsL0uL+iI/degYNAPqyIxvRaWZzSJAuZD9
PnmkCKnRDLvs/1qG930yTIaV3xuZJC5EOpQk0yGiyOws0HMSdhWSZyX1NiNUiHiNrD45mCxlIu8h
3vUfqbMnduf79Z8N4rVcmjyP1xMnKwZLDJP4SV4oD6aawuIh73PfMIck0BRiihTXhOCS42u2U8kG
SUr+UkIVx0WATL4j5gzjhfnRwCVITvSmZnH7/Qy2gTBS2hAohOcic0/qdg+JZjmFEJwoXGBfJcqV
sBig2kZejW7GWN4jzkvc19OT1wlHpxxLza0ct4a1B1WCLwMq3M3v+M+p0Jxqr4G5pFPM0lfySuwZ
CYJwsyT4k7/L6xsiN/g1vK4LoULIGN0vIQMUC3wmaomrPyaHhIvyRUFmJjweOUIXMUD8Ab7xe3ya
JsTZuMlpDUcPV+FrQETlT/qK3WgxqMI0k7L3FnNC0TDqrl+RPGeEVAnZ4kjs9V9QmUwyfocdNkom
OqQNxGxwfYCvqJB/K2xEAH/xgKRJVH/xBiUuTrKz0hW/wBffMRhYzgSzjEFm2jU+awzbi7YfATtV
AcJMjSUly0fW3Xf9sZxUQnAx4BhteY6eimzPkVEzYcEQ2Mmik3dJciyLR+f1LRyAVCrSjTiC/Fd6
IjfWOg0kmkJyxgcsbNPrNP1QTNxrJ1EoMpkOdoZro/FiBqCw/qbxlrUkbXPmJ65Uyv3yuY1pxQQT
U9odU08jq5Wf/7zj61tukjhAHlJskGoAcSDCbRxKAshv54/2/N9qqX36+ixEYrFAakWInX79z0D/
kfBZkpHXUgzNmSSE7UhpPBnEOyXpCCPEiMk4SQ3hazKpZaEvOsQ+sK4kT4Qe6pfBLRT+CqTF/R9v
jZ3HCG6EMCbFNjBRQctJ/smM0EAgo36MvCNJSos0VlJaYaK1f54EXcJII6H7soGEjyeFpxdVS9I3
0jmD6iVeiBKzh5LVN8GX9P1vNkh2XtKM+Kui/FXXzrRLeo4YF4UN8zDsEpIYXAapKLmMRD2JxRJ7
z8mTWCBCY4Rtx0wuj3LVKIMQ+zKV29TEgRPnQUWOhaPkA0jyygJbvvdiAAzCSVbwd/VPqynrjTUn
K/c+hTXFEpGQEukZWfR/XEf4i+C0WfYDNhjjCLdfAkIef7w/GKvfIFFIpV89nDy1QHfaxiL2HnWf
aFK8uDBI8/3tyxUksuStgL9LWIrCQ/xAkxOrIrQ2GVtGFogmn89cozKDMZDhlTXbw4VLrCQxE0Al
pF3Zwu/70MOKjK4JX8xLCTrOq28txTWojEpTTFokYjCELvsXcwtlVT6BEFjp96pCG8LzIlUQwvnm
0fWe0XXXYmnkO8kEb0gIiLCD/C+vyHbS26aNQqcFplO7r9vQlzgEkhE82K0xehA8tNwGHf6TJuCv
mgPICeR7D3p61n9btats6MzQff6qJETfAyFOUYZb/2GLOoPybecIDUpkHoQk1fE+9GkQZqBDLVTe
i0fEPmBGQ3qVAvHNQxlUSHF0rmncoN1AJA/BmI8Mb1fYXJJztP4ZMLkQyKDbHXOenJ8kB7mv6f/4
bCfFxzojriDfkV7kYbBvlFyBOVSGl+ATGmO57jafFzrVGNWZWxSzwTAjiTatw0b0zjmSfEN4xDJz
pHgCnBwCADfZ7f5IoURcgZD0dPilsmlO44h9zYPziPYKMbYkDAl1rd6wM1Zk4zwSNQlzJeQkyIQd
p5AelC41B7n9UgOV1OP/USgtgY2xLNakpxsxItIsx0xSLUEJnlSZTiwLsYUBN8L6S4KUld2gcv11
Cxz4b4EqrEdUf8WlStL4V9EU5y2PZvY/os5ruXmmZ7ZXpCrlcCqRysFylH2isuXHyjnr6v+1hu+3
d7mcFCiSM4MBGo0G1iX4w4LtQtbXthm/w0jL74zUSmIfvxetxyTJAAa/tIw8nE86ZeEfCXQXBhdm
rDA3Lv277mw+pBehFXkg6iA4EF2RQNwNPdxUdkRic2WnH0QRzvbK/4P7/SzyUpTg7vjr+mfcYVpF
yIP49ov72PZdSdTqT1xaotfrX4Y1ZvM/Ro0VI/mB3AURo9XdBcY2+8ocQU7F+UC9XnvHCkegSS2B
IYAb0bCf4/5pfGzYnITS7A7coQ70IS7SDNKpfqM+dEMdKWLKvhD/XfSaKJtLETxdAaQYlOwap7e7
Wxrb3LJuOIKjxFC4qXr7HQxjHz0yaV/8T0/PY/ir8Jph+0JBn/tlLJKjkYQnItTulgyFBWggR7Jd
kHHfBBQBgfg4gm8f2bmRfgAAJ+z3vvsu5IR6UlISssFMhSe6786qadgMkjzcrtl2w5fIi9jLoi2q
thu6ZbOZ/cO/BexG4AOVKt7gvgW95d8K+sPGg3fGfeEPUI7XccOdidJVXK2AKPaMinS8yAyygqAM
9VOTEyUzWsjxH7aO+js8o6TqV6tueKXTeGxYHUtV8H9vdg+z9thMk3G+lphliqle9opslXm+VQSY
Y2Q0MZcf9IV5gQcIATjbB+la5467rAgKiTM8hQKcHT3awivkSxxuoxfR5TOOt1wAN/4juzSpoV+d
ZmgRJXz0xydJBJoOhLBdl10IyludeDQ0UeYLeOD7wa5PGyaCshwejCHT7XtMzmUVP3r6RYQSxLRZ
+iDqNwXKEX6RA5F8z/GPIB8S3+7oAWakK4MJSBXw8/SWbs6IgPSh0KUE/tR4SJOhK3Dj+KIh0Rcz
2BFETYdwSC8kAWITX85zIrfVVExWj8swyOe3Ub67aBLu1E7D48AcWI5jzJrXVhYyDQU5z5Dlfo9P
+HjBGxQXpLcXejXH1iMutSHkeAT8ndObIPCBoJ65dweVdKZ5ooV/2SahHOisNR+ivV50lstctCWr
lDALObzqy+/1me7JxyFND5hHFI4zqrrgfp8GbsYUIgHjvzjdgocdlf/p4YuxujWb4Xez9r/zs4+U
/1k5vg7Iudu3z+PDUG1nGK+YQI6/EPdo0RIiEq0NVd9P+vHr2LpzEd1MOKEcx83ifdEIhCN7kmwU
bB5i8aUP/zIc8j/n836YYlPRNSpxbcb6VFljfoj+MUV+vrkAvRzPU9aLwItuWbZB8uBLKB5smXiJ
OjoWHNCMVWnHby2m9nu6R38z37AHkZYAoVEtUNsNi3QQlggKXGSQXSDcNuBGB5DJqTDUPZL95r4D
/+rFKex0AoPBsjmIxpDaIM9Fsy/GLXaoVXQzIf1BVd0bJg+z59cBY5drVeDKaLASM7hnPWmcNImu
GSID9mkclIm+iWXSZ/bqNGCErky6rriS2kjr1qyv15KBsid4oYPjz/Gkwqx1zgLOhbVwaOR/xLnJ
0HVOzjxWVr5cvQ6kjAlly+5C84fFbshQoGhdK70SHWKnfeD4Ft+Si0gsr6ZCG135PZp8/sBMEOEn
0NOB/APWvnYE0iBUwe254VTscFgyjV2slheiVXqa+SgbfBmvUG/lSFl4prGPFITK4cql63sOkWVY
/IlI0bG1eRaN2LLctvVHzwW1jgQ/tqwXTYejYuBhEOW3ZoNwDVD1+KIxcfQODTjsDqWenkMsHdDh
F758xAI8oLKTO3GdHwZV8Jv+EV22Ag5rWgdwjoMIdQjMHShsOAxPtRf9E3MO0Pv+RJP8PrY0Nvm6
A0ap+ry17d6ZWNn6CUsoFVFZLN+WiVPtfECCHbUzfRyMJbV8s3Ya22bqQhrlnJK0jsTKEOclaBKE
NZ7x5xkEGGqJ2EYKyN7pBZuLkWR+wnZIv+uCH+n8h1euJ+5Of+pSM8rOb/wclh4mxiWm1MH//jp+
X8D8jK0F74SON7CzgOrIzjzI2m1FzV2xB4MadiuQ53dhwjKJG1ex6LO4c54VsiLRR+/pNrrp1Gj4
jHyRxMWxOnAdW7sV3GPcZJ1jnP+OaDfyNPjG7mkq1/iVj+R2mkwBKH+DR/UsDK7bWqAbgfvi+t+8
jSvLu5Q/0BHSSXYeZl/k1U1bCPS3xrjWF7ASbBV3atddBqiAYhL+LuJs6YK5TacJYHB18YHw6wB4
XPN4qwCWqUFqMO8feGdyzaaLkeRkW9VKmX8ADiK+9KZzlwCRaffC1Sc3E3BZ9w4vyrtlXtyoUN0K
9/wFGcxF2Pm14G7darToqul1SfbTzF2kdfgA/Rl0KcX7ZTtxRB7mc0MSw9yZdk9yjCGZUhgg8VyF
joDn6axJf+kQpBv65nq6ea4x3T7+6YfpA+7jw4hn+HuDjXD3l6cnOuAX6JvOBO+C4xHQW7El1F8Y
WYq6fk6AxOM6HZ7R7mbVa+OgO8b6qEeg1WkDRVL65vwUX/Vi0MVorfFv8HA+7LR9hF4lj8aQY0PI
IXhBuvFCVGEYoSH2hKE36fVpm4X5E1cWv7ulmlOJDzqGQEnL5EejhXFEAcnzIJ9TRxODmfVpMgfZ
RE0X+bqmqhvT1iE+00CFFB6Ced1TWzEOn2ZWNTdcmdUBHsrY1Oc8nHNPZcJH4zpJA+wa2RnIJuG6
GN2+MSdQh4X3poPmXhf2RlaSElaJu+hIjVFscQ2Z6tAPZ0vBmsagnykuHh5Jn/CbfVRmEplzamDe
hP0yJL7pUhUjdclQoBoDfCCE4BcNO0KcrSDSnJx/kuEwNyay5n9FGuckmNuJWO9AZuTScjjXASMw
kykAXsDY29jEgBy1S/YuIw1/h3g0SIDs4sKXj6teEhjbLMxyCz4V0xvyL36MsKFTG0vDWJr7c1wT
NitkNIe4XOGxCtkMMxKMN7XBf6nmlb3dQO/0uRm50VIGi9NPCEgSCkTBrczJnf2SCKFJlC5TaYpy
pQhZArYTZ371hb2xLgZxwMzA9AxxF0EKzZPYtw1SPJYsBnJLYdYZSwoKuzEa1qQMczq7UfHNlFkZ
SpoIW4K1GR3CIWDxGjaZZZeClaCMJr8Kr6DKr5wxAZKPk3clM9o6LSLBZ9NhSTFM8QgrxHXqxZnk
8nSLX0Bm3CPtzR3L42VL+DEA7pShx3oZZNNMyYqk62Sj0AgcYM6D+pawKtyxHw0EN3qqvqShmKrT
csZaYjUngg7OZ0Qoo3TYwhMowuSnizlZUS7nSxh88QUHvYTeo89RNMkG72RJNvlZ81SDFo+LfQk7
tEQiMH4KCBIgU0weWozQY65FflmfK3CwzTnvOwZ/XpRj4r2ffsx/tjGcHPAE7sP4zbXvtxG4v2VA
RmYDTW06tt5C8Qlm3Jc/z20dy+Q5Inq5DIb3/nxMUK2nEx/QvYcxz2j0DrNRSwlzsiHnQbKwAbQ7
haMiH44XUWBcz0CwpOlxmCeStBxjt+j/BhL3C+FHnNQ0dJ8Dq00I89pX6Ukn2fiN3vDx8V/AZjCP
ZIaHZwbCTU3ruVbzTSU1MTp9bPbAAOEtPnakrQGZ3CCPhJb/xYJ1iJtcg4k/L9L5b7bdVi+uwPQw
ASz2f94j4Qzv2KylvXXTGL/xE+Jf6NXoS+nYyDUTTnLfBZCdiVwOO4o31AStb/etrth040GfVl5u
tZdrp8J62YzEYwIaw5vDdB45rZOpbLzq+gciqucZJQ8IDwsqnYd1vVEzmnnRGji0yZi7AB3YKWLF
ZHvznA4rd+KQeVXBisCyC7sbLLzAy3OmUFfmjNCSeGwRYZ7+gjnraWcbnV3kBSaXrBHiSMExkLK5
Y5P0QsPM4t3OOS8baOsdXML8+vSv/HVv3ziRZIYBIu0Cg0bcya9TBBqLelfgELvXJViLP52RDogf
KogvNuMVe6Keqve3wl8OoyfiNBdb4z+CjyTP7grZjBLcRnxHqxFMG8C/F+ZIesNheTA4PiOB7TDx
lVCvHdDkg/wAPwYHQaLFZcIK4e3QFu8N74WX5+11UXDqnL4uCl2CyNMHd6qFFym9r9iwTjfxOZJb
ALfZxK9HeEx0Gd3kDoR6hqQGprtW+g/91HaF1mFaVV8j+9ibhAIArg915+Sh8WH5aWJZoRIYW+8w
muD9Zkg9++VZiaulyRJBlx78xxgI4+BxqRPow/nCV+tCjzJJUKCc0vPy+tLt8Vey6F386oH5X46h
zXAWDo6T0TnCGTIUUKkdD3w3NPf0ysaWAKJKmY/vLHhY8Gy1yFyMG8vn1VMmuGmErX8n9l9CXDdK
v7wBZjGSdJdJsGV/3Fjjh+otJIDeATdffbixHjo3zSMfuFS8J+ZPErXmuLX66J68fq/elTQHY3dy
dB38kDe/k7gdX7lDTSGhf0ikaKXmzWkHWn/9CqAgQBV28w9fmKQktTghRck+j7IfLGt8kZCgvAB4
F6llOBMo7UHgjcH8Ipodzr7PINtuOdknRClx/BG9RNohcGKm1SyKaSssW6GfZyda/aR/1eYsQ0co
my9FYG4K92LeRtiFVIq4A64GHUCoiWxs1fvzcvCNwm+8pLZ/LblkL1pHTLrKJsgOLiZBO5TUKGfO
I+G28Hy4UkRzcagUk7v29+3gy1BKEe7Nfz7Wa2XkEBseWHdgQIF7HLBd4y0fCZMAUTYGeP/s8RIX
LUl9Xvv0VlxS3Z+bKCCnCp+AN+FFc0cFmsgY2+YGrSXJBneKpayqI6L/AbqjFJct1ac2jQM9Uesr
+CUmJ+8dwtqOkXKACoQLQmBrcEskDS7qbkyCD6Ttg5fzWQbWYp+Lf0kRoLwSvgCEpYv8zw5s/wwP
2BeL0PtdktomvxOrbEqSTDpx7LYzjmUOwJkAZJTllsCQJgHdCm1huMBTCSffA2bl7+RiqFaHXuHp
pFoJ9rBpWAxuPlLfwfdYp0YYTfOfD2GJWQxJQp+H8JrQ/fbvwF0goEdcxaOA6orfiuBaYGTKE89a
XgB3lFtnlZs3ga443FUh0UUPGJKzyv8IDFBUesWw6p+RFeTjuX0Do3huLzgzpVS+1rpHj+dxJOx4
U+cRG017RuLXz/Gxw5sDKmSToBjCN5vhYvh34BQkWBxAHv67lJj+hY7qqbGnv8dAeMrT8dK5QIeU
1DojfRjmO3uAjjJQw+55D+uURHbTBDQnGEpcPasU7FXPCWySeyTYYWo6YZd6UM/KMUBABGhCTOUB
pOmHyguREUbKF1RmEd963GnT3IAnN5413Q0Nfygb3P9v/U18f6UkHyB19nwHbpWLk62vnqe/CpSr
Gy4jp9LLoscuTHRrC4JBs0yhDr2L08icjwm7iCtCoHWso1NfqgmYlRoCuumo0N71p09JWILaCTXd
x1aex33u3DIdzffrBpDXs6I5OxCu3qj+aAaI9zIsc02+PqFv7jkvmLpctSCSiE+KrGMaU5UKeuY5
VAtzmK4lycFz/fBnvrFAKg54rpGm8QYP7uI11i5HCJnD8d7Ft+F2RHD4DCZGZhZyX0cA36AReh8u
tc63sulk8b4IKJs2uVDm3W+f8Ui+yhjV+HmOCZwSmwXgpDn+NXuKhSXszJMNylAyYebdyWy4XgYk
8rc/WXQBuafqvkYIzDzWq3YP14sp4KfjHQzLtVNd6pprXfdiATHdpI9EmnGtAx7wqp99jEvBc4bd
9qaTFXwWdhixhEWrNEgKmQyH9Fm0DjpZRipmeO7PlLoTnvFfYmBwlQ91y/91M/RMSCC++7cuKXRO
Ud8SyRL1eRGJC0RHnT7YfL0l4TEUIExK6knC0264sYITDzLNB94AMEjes3KnH17vvrmLzHAAo1EX
oJuXeUk+tkQ0OO5pxkJsxyuJSSggBsJNGPsiwgkHyUNSXsAtxDlE8SsYPlxhYgf+1GR6W3UECEYn
2/gWfCoqQa2p4raiiaOLaUSjN65f69ne23uoqTI5SoMyZ2Is6+NEFnBs6QPybCz7+KTonRIhUmpQ
mRxdqgJedqM71adGqhYQJRi0ZF5dPoESI9oU8LgWbEZBf7lPsZp83kVPvDcN+5eifr6D88ilcmTv
qQk4OVDnKjsqttPjQ48ymUQ9p8VJ2Pbjz6qHzeygXo/CJrdLw66B9+vYPMkx8cB4mlPeSkvhQP/E
/oagmMNSFUqhZzREKUQAdMEZUv3ErbcGKtk+3Bhm7dQTZvbf6h9UNHBRqiG41B6tLMktQmWG/eVU
8NQLrfWpujWPxTVlWpkXXWbiDBw8I3PBOWDTPxTNdFeZp/q0oRrDAUmGJGBdHMl6jXCdnIxEaAaD
xeOtFfx3NjDLg4fFTIWXBCw5bSP2LbMLXIj4WIxTIuUNYfAx7EHktmFukIcXNlMmfMk6R2qfSM8U
3+YH+VBf3nxQtfDoTIfb3hog6YZykmSRQsesUIHCTsSSGypjkw56mjdZHOZayMzwvXpKfES9vXDZ
erV+WdBXpJSv3NhTw/g//CfxUfS1XQPUwgwQPXPlEv7hLSceLXUxhtpJbGXRkivLWeeUN0whCmgj
tdtGJS3CKw9hDMwkEpn6VLrAuqjT5vJZ9siyiTPMqg7uK4FBApnq0eOzH6q9c7zse56bFnHBiFoB
b6/YauLQm0RHH4d7XyZz7wjo4SbAC2ydnpQw/zv/0QCXeg6AJ3sEG7hToRcIgXsiNxelpF3tCauy
SaFPUswjumuU5IpOBThJGKhM89UP1wGZUyZE8tNs8b2T/QHTR+KI3fVUjsNGi+Nzb1Y+Qff9l2zg
FwkGHAbeV6S1GmaAsuZPUJ4hH88pGFAZUog2626rY48mNPU7HcW4D8AbK+KGOT42Ddvi8Xv6WybO
lsCAr/a0Ayuplf1GMsxMHWK1cPYS/9UcnJ8gZsqFjgqDHGW2WmvCImJnbhVjf6fY1rANO54lHBr3
pJWbFSg3KmS0D13GANIvPx/AC9R9QDurUIp+IVC+4+juQfXLwUOXPLztyY+G39j7j52IU23VZOYn
YJ+YdMMF052imuu27jeS/Uxus+OGGvM2BUKSHT1AwDrBOzdcyvGN+U8RkKmAws/hRcVz18SmfhiY
iZctUVB2uyfI6nsJFWS9xAlVEvJ29LpCqxmFfphPkiWU3yc94ZqUkCUzJocqfBIvGNnQ2RWE1UVm
yCUY6ywWbid90DatSqK0fv82VlK/es7n5+DYLGMhG487g8Hh0S8dvXxfQTPM9ivNNTjJIEbN28yt
ermOvh8D077ODS+YWgDlNS7xhkmGE791ypuUpJbtP/OX6t4+k0mbbL4gE7iechKnnyY9g0wCFrQA
GuU2jHYAoAr1EGGlSXRT4t4M0p3qOHOtHse6Y9cO5T+c3Jb7zVXzDhjdN8oINfzQB9gV9J8tXcWk
tzDyJBah76a/2P51q1WUMJ0vrULOL3ECIJnuCCtt5OloTABhkO4DtgADZpdlhQTwtb4D0fC1SBnR
erjy/iBlWoETVhzl60nd1f5p0cnE1O/Ioj8/Zf9jJiau4ax5HNPbyfSj3mjyLUfc/PC2dUUqJ5Zk
pjgKf0V5KOQF6GdZUsfqfKQQyro0Qr6Vi0z9ZsCoRD4MtdlP2hcBDY1sAEECALWCqgIr/SP3S3F5
smMHrgW3yJsEr4QmEtwFTQksllTVMEh7YlgkL5W4o23NpY56KBjir2V9FidkAmkGgafSQzaSczI6
UNkB7gT7pKGgpQWwUlHLNBgzJCLQqW5QBXHAZIJc0e6otOBZNHZDXhVB73kzpUpwEOjYhm66PtpM
SpMrLU9rx9vRqfS8uQz2XD0JXIWwVzKum39Mup6eAYxupUZXvUoLSeLjz4JHvdbfaWRm83/ewrmj
KgWljjgECeqr/yHaLjLvp+u5JHYbvwLvQF9n0Rj3CdWaJWSsmHm6Dj7hN+6B/HFJ3x5VX0TAWU/Y
4/DVkWgk8q6XoLcgw4UwFb6PnyDTxd8mxH1neAfvQi6EuFvmjK/Wl/Qowc8Oxyj2cUdew7nDkSu/
pTquGkGYKRYhNG3AzpgI/d+XwMYJd0FfYPy07VUo+GpOv2gwTy6J3jXNmyzxHt2lffjCPxIKdSqw
KrBBc/Ql1RI57VipI2dlgqklXKBkaxQ9w1W35D4BL3U2E6RRzz35MoWR5BjFwtgU2ANNQxsvruLK
Pwk/dNiBDu+ddlIaBFeYHnq7gLesVG+H8yIh/LpiRRf1GnUOk9mOxlMgNGMrgpvmnoukAE4nOyAe
C7RRWhGsfmHL/5qwxuRhVCGO8oyIZY6/jDOE4iwd9tIOI8neOs6mAFTnSMwzpkxojSJPcrSANAkx
SxkKjSjsl1Y+7DdX8sQS00u4VmgHYmY19b5GI6/rIjQjGwY1Pl7p8zYs8BFfw9m1ndDE+9w1C9F8
b9bWEL7N2tvkTe4iJHufzhh5E4I2stjA8KFJAh9xgHdoVCLuIox4Yatlu8WVMe1qklfXLsnbpUae
YGrkzdHtc/Og+BpA0Dyfr+bbFhCcmsGZtwwlHbxhnQFzFswV1pcrwEhJ38/JgKAEUibOWmBoYFvK
ydjuEw8yIXayX3wR1DGFTJObWKf221w3sCu6ytwA14+pqB3TQTMgfGB1k+JJM8g5ximnieae13I2
XjEt6FOU2hsi6LwbUXmKwdvmt8kzCwaJJJLCKtEc1y1pJOeXy/VM4igsbZa9BsCFv6FmxGWcpJTS
lDp2cp/B/jIdtUDAaZ1VD7PxIQfOl2qbnJpaGcszpcQQNVEmr2VwCjLVO2hz4DUaSTpW7o9e9Tae
pkPRtHM/j5qO6yLDDDeQS8I9VkmX6+CKJOiZPuKtbLH+T5SIMwrSDzcS0xGgNw8PAE/qnZyOGSpt
Cs4bgabkJ+9fqglKR19x1CHgJZllrKBgAP2Spej1OApsND95one8Wn1aa8EsqDu1KODvHDqbwFDe
QWbOI4oBPxnMoml6SY5yCeUZuiKANeRBHA7NLClEHgOX2PFTjMI8e66XHhwDemHynErYd/Ff88aG
QmcAnGP9PqDxX6qaExjhc1Ydhb6yrSzJY3Hecd2/6LSdDRayEtsySZqI38rbUA4MfXqJ7yexQxUS
6QjGEnT4iQ6EPhoQ55Xz2gS6fn5ig5Mp6rqQ9+KqkZ2vV+diF3iX7DJupEZ0YhmuIGngO8ahUxVx
jCUxUmGWFOmse/NGpW+mzuv3awmMBa8cwCKEc1xq1E0y5jxHntxMnvQBmVDX0bwloFRuZYjiXLGe
T09bZpCSxDLi9vh+KXQmkvMmTmMXSRg9kiU0ZgmP+IqvZrhT4rULUg/klaQtm6k8jO74VXj1TJ4Q
yjGRjALcJBIX0c8sDEK6kG1KU2GCRVMh8GvOaRtgihXJuySG8PYi3cozojQXdJeCUYEknqA4TlJh
hzyRIDk5JjgIi2t8G5ftMdazLhNH78kDjnu0ZY315iVEhCCguwuOsEwFszppNgbZn7KoZk3hTWE8
yG1Aj272Zhdde0muUbhBu6BlAFSAdilmi9sRticREf1dmCSaOo2j+4i6Kab3z1hvLY8JWw+YbO2p
+prksyYyAWW8pGuBmNot1Nl2YEvCP7JuBA/DNyXkZVeiN0KMxqXt280YEra2r6SClmw2FkyZadkN
CoRGWSRs0DdixE3XUM1DpvYOSZoRZQp/Gyu5Ydyah04WiNDllUCJTqUdlGRgArI6uudkswA7ysOd
eS33w2dk3NlANOgMAvJJbjAyvhXl8S64nyapNqM7U2Ppdm5SGsxpB8/BQA/CymHP+uLAb+4rkpAM
NtPvrj9zK1LFLI9VJAesk8iHojVSNXRzIm1tDcucMNAQUYJMEtuRrSFSMj7bRKZz7NXlT59d8dPX
0RWQgPJG3yW6ytHzi9iSgApY5BJq6Wx3RTcDPk59iS1lOcg1Efy5uwcmDnJBVthhNuDRWOgq8/TR
+nHOubm7E3vmBIbD5Dwl1ro2XX/IepFscwc372UuDI0K/jdw02VBFwutCFNr5catm4Vc6z4tZCHT
hrRdj2hGiM9lgMbJ95bg/cCOaZ7QUAqW3BQZdXLqSTrVfc8Mrbba7IoJTy0CvwN956ZSmZw/HZlT
6/IKBYqyWj+12CAuQ7YW9CVMcWhhjIoWUvxl2hRGsfoB2izwpGbCBWzgryW8DFafzEbGVhQHutmK
s0ryzSAUvJWpgBOiw+HLXbpWzToOfHWWobqlCCR9hA2m8d92H+D7koaWrQVFt90iOp4B9T+zKeQC
zH2cnOu05KTiZQQWHqpe2CVoF0v9MeXwoVhGmSZC9LAdnOiay5ag28yjbkJC40o7qb5Gb3U2Ix5l
mzDktppyDWtQvplnKYjupva/79XHuDkLpTiWOstPLMNOE57jyqiI2hIUpwatwWawbdDGt4O2ai2H
Pl2lWYpm5wi5jVKkY1CugeyghneC1FN82+frS0ZxSG7+UO2UlJfLt1MDxuaMBg1eLHrLr9HvqpZf
jdbLmtCRaNo2dufW+FidiJzpjpxNQk9dfVEty5dWF5xcV14Tv/3THdYWlV5c2ownq9UFPe5dJmHC
scTVg7nlauhnH6Iilaq3SbHRKfZK+2gz6hXQ3kPUMftz6eW7+msJ8mpxrjlCfpu6Mh32Y3n1kdh6
TUpxXgf1IpVlWiih4poUgni956z9uqLpEuocEXUiklaq0ya6FmyZSFHdzinglpkfKSakMiehHFY9
KSVBpwI/knMw0YUqkcFykptUhUbPxqACKhFAsKY78QivQzyzqKPkmOxAF6rQ0SJYAhEpGyMs2dK1
EIJGQjwJWLTmd5IiNgWs8VFJ5vCyjrfDTPOA3oGGSucjqdA4vWCaZLJj/IwENBlpFpsr5MQn+9ku
UGOEE8qB5OjBF6J9FVf9a/t8j0fX78XTuL0Cdlk/Z+o9Wgch+f01RzyDopFj7bW+76HvRa+DG7WY
NTq/HGu0bO8/F57//auQQF83aFtbirdf7OyPwfgfmyo9B6qLWvp5Otjk4RZvapVF4/FJzX6XRhXj
4YNj8aXqH4p/xXYJGXhUxvtqjqdWNUxHur18p2nNBHxvFaFAV0M9kfQI6N+qPkbeILpEkW1t0jXA
xDziMiOaLJS/aN9AJnGIp5AebjPtXDUv5HiO6ZsKH0Mlon0tg8Ra+R1Rtus7xvH30voCvT6Mq738
solc8+IpXeuFXPoQeUXKWnP/pn2UB7+v8a47etTHQ0LpPgWqoGI0jx5M+3iyEd1EsK+FamfWXdJe
Kh2f79H7sfSyOkTnC2rMX3TO22NpaVSASgE6zTcepP2QodnxHRn0IR2ge9eaqe3eed1AyzvdWC6P
VcCoIr3RWymaqk7ywwpuNnregp7I96/XDd5AC7E4vyNDRm6NtkAw/dHtzjD/oJVNUPIOZLNyb1QZ
pGs/aTDaC7eNrMujhXr5HRFNaG8ooSFwpipEuvOCgnGdBsBUJBfQt28dHtV76/qao4y/SKEiQq0d
2tfHNfCe2zmav1x/rkiub3/oJfBEiqt6KMKE4mSml+/MpHJSkRxxGYCLK1/bXTz7AkTCrJTjMwSD
5qHXzjZroD7F2h8E9P4LGr51Oo19kACqIoB1bXcg9Kj1HaHufkXquNjf0dMrvf3YE90VI8T5N9Ty
XWspVO8RvMvUK5/jPln3EN4fa6vasNjPU5n5jHDa8/Rnycxs5HveTjRb6PVQ5SaVqqdcrTRgYPB4
R+na7mm8r43dkLqpKjXr9NaNqeyM102aONCeJE99zOFp9dRjDOs32rVHBSz3hcmsf/zFe+JSlkLc
fXVweM3Glerg9JqJBvt+/Y5GNXyCCDoy3srh89FqXRvgxTQuQtUFCuyOxr7nBlRzxbYxBVNmOkmN
c235R800webf8SNXxW4jJZar1qiV6mTXzdKsOnrPpOq9KDM6vqOj+Ew/m6+vdRNTWH9Uz9safd4/
yrf2tva8zle3+eqCZh/DxQvYzqy+eBn/Ti736P5UqU1jtMXXb3MareQ+EM+P5rva4GcRbQbTKi2s
epVdfEEfiCUwkAaDmFwV/OsGLWWwbJYmdPl5uX6Mj32m1S4qRMI1pHNK9dQ8ugiLFfDLPumB85ei
dDUPlkVhHwdY1DqXz870NshCEkH4KTpFSH6l0l0EzdWvTzXpsTMoo/UKR3XdOUXv9/bxXj1M48Pk
vZKuz3rvisbTPa92pX3N+6oGSFbpltF7XXR3I6Tr0/0dQnofUXNRm2Gvxp1Trto5bt4RGRvXIlqR
RanXHKqDFdSxkdw/Rbso1eww8c7NqNyn2UDm6R1w4B4hXEWDzcNz7uXOkokQDkoPsU9fpe7i8kpm
ZbyJOic6jGdXqVp2FSvIaxhzb/cwaj1cadj0+0Vz/reP38vAEugt92gk+Y918UJbZ0u4Fjck77vz
FGLg/T9uj627z83horH+4Camb3F0lzGqDSwAoC//Vt19fL5GkbaJFkcRAQZ1nnRZ6OSq469Fd1qK
tn06LeNVieLobIufGJlCvf9TuHb6nYQk+pvi8bQbIxATtRNQQl+CPIyRgdErCbAnuzBZUyoelMOg
kjRpszr/jt+zWQTg3CdJ0UA106yefoVMY3fJLPYOeoA4FTqho+m7VGpxh/uzNGVprL6U1Rqb5RVX
Ca3Lk7xshTfOPxCb4Ui+yLIUgK/qGPEPYjF0L+/PaO2NdFEypIfESoyIRLIPDauIwBPX0Tx6ETwU
s17E0xEWDxns64s1fHeoHJl4+pmFhrFvxdeo1JanIQRv6U6qkePnrKngo+h9gd7yKzoChArEDJQP
aCjIgRVqCOqg24/LYQEVRTkEvhCipXBMcUcl+NMsjszrugV/ZN7adxVuWj5Z1CejBSFMwPSE8HN4
y/943vJklIwANn8RQgq4M0WLCXMmpAIxy6T8dtB9/IKPQbmzWYN0SCETARIz6fYTDKjAp8Mu7THx
HPQX9KstLYXgUb3UKGZ/piEzlHoLzC3e18eeDfwbCEJaySd0+yeYcZSiGjYdqStNo7xofGOe1CEQ
6Co9OQzWgplRMfQm6W18InfNyMXaVstHLFRJ8lgq4J2oI/ARS1iMLZR5BPUbLT9EziRrJbLh+m1g
fpK58NOkN83a8w25T2prBwhyq+tifOzEK7zKfxAgA6kiehcucL6Mkce8wn5wYuYBMDxJ564MB2cR
XQqeS08SzETnKrAFCNNJPhT7zm+PWCFYohYPvE4AMNfapIhe8JkJbiQU0+wHRifCsom6VOJBLnpH
sg/enHx/24GgId5m8XZySD1uTyVhyQofiHIIKol/GEOLm6tA7JI+BIKB4bvkU0O/LeuQrrfxtVei
D64ESgNhg1v9y2MIztgiyrRL1rEMki4f9zdFEh1O0qA4rzqnIgWn3yxFmDS5KRs2aiVCSM+4JBC+
dsICIS2CVsIT8VU+npR206rwP+QCD0cBXq/D6xUBMdJLShglsGPpgES4L0uKfwRjHTEZ2gFvYbzk
BwmU7Dv553xfTAeFMT9MSJpm1ivGn3tHLTEdRoAbhRu8edDtkwJ8MQohPO9cgj9Y0Zk8liAS46+E
Q5P/utbevdlBCDgopJOzpihTG/oAgvLICWpttsUYyFIpbanpfxpv6ir+oSMvAiLmYa47qXnXzMqV
QN76aY9XqsCMhpmIu6C4cSjw91S912kavuIhn/8I5DxpdI/xiy31ylJUJn/Bey9W978sMRoKTAAz
tidCeHqSwGiWimsqQuxETG/26XhaN65SlmMl5u5REjET8T52hEMVXdQU7/ckJQP7aWUYHQSXUqU9
L2+JP/8H2Vu/4HzFf1cHJfMS9hyOViKr7xUlGSKngavIlE8oGJVh4/J0UJOxSG9jxGBMJcoMLKM+
RXVHX71LSsAx1lbZGtgt4fIQkMtws4JhCmYs+pu0BrZJ8LiZQFdqnSPKheh5S1XFhBtYacC7a+xl
3zXM0/I3Vn7PppCN+OYReXjiBr75gQgH2pDxGRVH09yn4aoph08xH88nw/O+WoqNNcCVxqJYtfr0
Ru6avcSkRApdMVpQtM4juzQLayOmQarCEBeVAPwDy8n3SAKptmVa2fNI9p9Ff9WHBdjedwvhvK71
8sAqGKU4+EQuUBDYy7VmVrxuF/M3j/rYvCXJ0ZoyNqJdzbeoS/JAwQNuYaGdr1/6Xo2sxiyboie+
h03pPUIJjf+mT6XG9IneVot+flKhORb7WGk4bwVleS6JAy+7ytAvu8tu6s1P8DFRaNrV8XL1yTxZ
y4S8sUbnVh9L0rzWi9TMKsLiLllqlCvVDFd6jjbAOGHbpMFWKz/x+QMqrZz64S+51isiKVMg8Skf
hYoi4De1R+0N/Q+Aw4lD4EaaaEj4kOfPbEuq97RR/j1jsQMtqgxtctquWNtCxnRbQ7obaRt3wmSE
/jcHkrFN3Wu3vyMZewdG2cLjQJRYd0MNAkVDxSYCMZYJfHrLNt3OL9c4jW9LaMSQpWrjYw1N1zQ4
++o7WyXoqWcrrTh3fcvkhqtdf0Olc4EmpReaC22rfVT3hpdVm9afdJkY7s+1YqYLi7VU6cN6fbQI
zogqb3W2+XhLT6LfyqMqB1S1F1uCo/QCx9Vb4y3bxR83OrKFsXBSP9onIiNelH0pb6pTkiJH8BLr
8rj8ptmXBL4S9JIaf+rQTVUxpWWvzIfQYVSAy5JF1x9ZE5aUE8cFZUWf69Hls2RxMY1+ca+GyZgr
uWoppM9vu+Q0Wpd4TW06c0A/yTnsCSdTKV2vOhU5KpMx96dIa6WR+0tB1NU9uzFldd08vgvy8p2N
st09hdUnZOYK/Mej4XvGskU4l5AbW5KcZDAOzLMw8wPsn+Hg+nu3d8JBVrtrw2H2YIkghb1mTDYK
SElo0MU84LmhDBJEIvaB4wtfuV+uz5oPjkKHnNhggQ8Vm7Jg7hLjEd7DcsjUPnUht60T/VZKfLR3
S2W/sCbI8Ky5Q94Q7ySNzHleY6Uf6onlUCBnybZ0Ki94uP//5GjxRDvQl8ujUXi70hFo2mm3y7Pu
qexiR9tiUawN6YJS6k7/LvUTfdFPjWm6SS9Ztd7ZxlBUn1FvOdm+g+o9jjHp579cqXn/y1MGXSvk
/qhwbqwPkz1pp+vb5RDt3/e73wyNoYpYzhGt8yBzgfYcVnVihMLj6VqKrpfvIkHZsn85N2jDSkOX
P/pi7OmN0P56H6zK9HzL0RJ6NKDF8/uG7Oh+OKacubrdULbYTZcitqFMrnYiVt4J2jCzJ9krQFO5
UJ2OX/C+po/BFmziXKgfy7XCxLayM+iCPUClGc4pBNHBotKY5bo0Fb5XU/RQr56mjUKpCb2GBsY0
yLxsP8mKgVttytyNVe59WaQ1KvGZm2vvEj1GPws8lu9Nqp0nfx5xWctUjDhlakB5OyLi6d54VsuX
olEnW1vv3wugsXRurp/ZvgHQzg122PT1bZpuZUbZk6S3FBU7qfi4acyfz7RGW6W5Ixv4GKUJPblS
8X3TKFK+8ugPodNdawMSzEhY0kjjShK03aMrBV3k8rVeb0PPU25Xaj8cfOVp+Fan5Wdp3OOseMko
NypmP7fHOle2KMSZ0ZVIoN7L1IfFUrTJdTnn4/69NNnu+utHrXgHYMDLYevcvO73tCKcj/urQvw+
6M1e1/1ruVahHcmx+Xp/DOgiSFJ+v2qv6PgnQjIebh+1FKmTeooOu5QIMBCKYFfe9o9affiIvL8z
2I40rTrkatN1vnanPf142uNWc5DRnWbQI96YLY5mdD1cvTBTuHejE+BbRDuAe6go7v6+0nstVwPv
vMZ4rLSxzJYiJt0amtKjtgWA5Jl19DriRtJjEoww+3dg8Lm1J5shrl4ZE+YfZ1t69IuZQpwbUQRP
u4EJR2Gk6wwVPXcP40Eqh+1tcHWM0uIUg4pvGr10Po+acXWODjZuz60zfb6RhqI/K7aby8hmh+VF
6zZtXGPai+RGw3X/HD/qa2QpN9noccCRZUaPL9/IW8+fHahc936YeOtvNn3MkWyg+UoLmHL/Ti9w
Op+NXQ58QvqP27Feta8I7cxI9bBUMufGhaj89sInX+bP9GJbvVYOeF/r70uELtTwFT47+uPVbbUw
6TH3z6ztG/Mdf7S0eCsum9lybf6Ie5zoD+O7/B70yo8mhuAW4ZCS42E2cn8PBVqUw+CAKjpDUBmP
D6eSsnY2J+0HF839eE/Xps+Pusu2wEcUT8/j7JBbN/iiYzQ9zZkM0XBfLdIgE3NwX7VzqPtnq9Mz
tuFRWwD+0w79UnvcXsbDyr1OX3EmacZH2P2q4BxFugIda6fudjrkhB/1VTaa7voM17XYmdIhbjtl
4MBrt98YCqxWqdS0M3S8f+cIRDBs1+sabTAvgOvH5mNFkmX18jjhGDEfd6idvhYWb4wHo3qhGySD
dHy/5N6vy+bdNbgev1TOqJszn3O5d2QbMrfabs3EeSnsh7dcd/9+x9hxK84/2dPzKf/vMh4wGMvv
0gQHnRbQB8zZrDgpe0bctStnzoXfbi/4zBe6PZYb2N7KJEOeKBWjOX2bRWcU+ruZEVg6t5s5QdtV
pm9W3c/5+EVDeyBHmX5iIRfIy8BnfjSxfXuK8drlxyBHE2vb1xQm++w+ZkFhBpm8KdjpmVFq9py7
faxLwP+Z3pSO36XCZHx5W1VoB0aw//h6XG/1ze5zmvpI1zql7eB6W8eLw3A+XzVzDASxxnVez2fv
9cUBghk9GmffF4JzOhrTG/h5Uf5JjQdcdHlHajX9VH70wCioiSTMLNdYT6yHDZqCYybDlrZnRLas
w3R/Oe4XD4cIc1tmpjyahRMY3ZWED/v/qrYnlAId3/wtqJFecKqlx7LGTZ1VGuXd7yn3d8HKpymU
YQCPlUu7RGrhqrkulFr3wjEe7yez+0dgeU97V/ar8+nnfFzVMOVMzFKeWlvmbwrmc3+GEn6/XKiz
wUAiIt12QYJ8mCOUHj1oFpyaX54qmUyN/su3BYIOj35p+r1P9x5Ip2Rfswj+Z+7NW3obHc5jClWz
WxgGd9xQSMWj/fu1fI7L1FodCs//R9J5LSmuxGD4iVzlgNOtAzmnYebGNTCLE2CwAYenP584tVu7
M2B3UKvVklr6Zej7WleDR+8+hmnvHGHIWIUaqHF5OrCx5ViEgR97jdiRLXIrXsuf6uHDLtcHYjtM
thSvzbZ3FhrWSbYwOS5vnqC645oDIdtqB2fFRJItLfGVXkzyNXc2h65HYQyO1mKfbQ18zEgoqknj
9Tc4xj4awbIOKY352EerKxKhG91e3EsnW85+9jYSQN6L14893ImIh6eL32yLlMVVuX3sL1uOHChL
o5tGHqZoAB8itTK+rWiVUk/xgB6LPbL8to3XKpHmUvilrvrqOf91N3Yc9FaYwxVnqONz7PBMHSgU
yX7tDQLrqCOsIMXjNWcY02V2ZxW9DQFv+NCMTxO6tQGXWt1KqhYYh6Tn62fputhrh4eU2qXtiqLO
xb7YS+UphqEs4nW2NQ+M6lr1pVwyH8rMlQ2UiVYx9Kv27GSe4rCM18yYfhI6U8HOOZOknGyLvYxL
OXETppxeIbWk6AhxyL8MG7pm23TN+SYERBkhn4D6B0wOSibQJ173zjp/5N9sK8N1VpQ5QhUo9jzC
HOxAP6drBDMM/NgzMLYOPdOEzBmxAMfsk2V1n0eryzZRZsaLk4KLB4kCYnwPn3XLZLX49LJl+RkX
5Tu2NIJPGyWOItDrGhL+9c6vEFXlsadlwBJWjNdZaQcGbAgTCWGEPFAc7Uyocr3Psy3NZct3YJ/c
BYe7TCHZ8gqH2xZ1JZGeocpj7y4YSLx+J+GHdyBQsrU+6xGtPsuw5VTiABSy4yQR3pUZKhsh6J5F
hwbXBt/kpxXqKMShJQ9C0mj1DFi/aEVfrFTK5km22bb68GEoW0RGAwsSkoKiw+Ao7ELLMptezdhY
pxdP/D946FYqkvnRGT4cDW8n27ST3ZJt3QU/8aGqDZge8J7C+HLuyDSZH7+jFrKyTOASaBUHgWgc
oo6wExibKr4k9rZseFqE6bXTRa7WAQlcFb/KAt2WvSPss+UfFsqkDf5hO2Zbhsb/0aqVQX92O+vH
iFgp2IJO3WjMujJ2fv5/QzGieH2DFSGKMDhNiKh47JFTMBHvS88MCk5rrwFEilYsH/uIJ2Fk3pKd
wfSqvSaqE/ymj+Udptuw+ShIB2F/EaZHDrgjylGSrpvnuFZnZk+n9aNTU90Q/a7tBWVwbJPGS9mP
z7WsQnXUuJ7rAAwkuIxwQ3115CDMbyF/UZhcr7UmVjfSOWLy+9KS4tZyN6+rhAjQ492YJs6Qg/zS
zekzt9DVDVE10MEMSjfnXwVJxVy6GMLDfIhCUKrLyz0LumLh2kPGcHTaHzbXEb2/QuO+7iv9GzOA
O2vmwwxZKTnVmM7JhSVFjbqaby+ngAVI6+4ALUC0P8u5c7Ub5MU/qxse8SGesREKIH7QFrEU7CGC
mw7z5upRXJodZJaoZr9OFPbU2bsANEohnwT1T4wg4x9wAbBf8utSG5h6G8PegF3EktMyOtBLWXZ9
9bJhW6jUajwdm8eWAVn6lk8QkQdoWdS7O/m9dZCVWwNh/st4HmB82ccXKTK32qUKLnaz1lAc28X0
8x3rkPLTEeZW6kSOAs5Ezgm3wsAe1mwsxGQ84OBm1l0Smg7rstTjWRXCa5kzwhBDkkbW5JJPdZW+
c66NOPnhILvtLyBk/uDW7vavUmdPFAn1lfqNi9J6/9OtiZglrpH4dYfXXEZls0bfqOkc4qycqm9z
fdXkP4s3kAfX7gcxHkN3J545z7VBczSDPYNx1tPFDDReqFwUYPoYp9h5whyWu7lqlAdO1ylqfkMv
5MoU35wsSmg+x2ilxBNozQabNyFiHxXa6Fme9hw/YeWmWKBsZukaAnUo9so4VUdl8lti9aAWOCPb
GXR9hWBP+TjUYXS0hNa++w91hDFqOzmWHCRHq3FxemS7O7optfDYVYXZfwdobmayRmpc6BuTLdVm
iKc0HyKOETYc+vaiUpZm8a0rqFtDJiUKdY+tVO8i6xBDFCzbaE5nCC/sYY7aAte5OxCFRwmRa8pz
TDuXcsX2uUULNGun+IsZgfAvvZUQV3NeA6fhGrve0S07sLj/Zcb0RWoJgHl3bJ9uwYpo+Y8LQMX5
oXzdn4eWhUYu3WFEai+24bP5gkH1y6Y9o4hyNLATYT8DZyDgyIlPOIlKPh/JiNcQbzivovXCsFcs
6jKAfjmFjNAjGWYSxuBmwqCAzbdh6YyQh3wOmZkExi9iSimHWRLeioVGeg8GUhLegTaU0xrmw3R8
WB5GZ4rVQ91K0b7GRhXK/qVuJZuLGxaiL0HwMsWtgYb2Dl5M+9csAzZGj0wpa9J0c9WaoKAbmJxY
xw4xOUSRiz74DMh9rPZ0hQoOz0XqTGn7DqLHmnCvSo4SwTZ1gCap0WDvj+4RCBcXjILwpi6L+xI/
R9ZMOEkQFxplNbnmcUZQ/skrtGSKxY2PH5cSlk8Vauaa7WFyAxB5OAwKPIzoc6n4UO7E5hCtxfYU
nbm+E3aBZTSwPVYBplhUOO6VMdy6wPnwNtd5vYMImKoKPICsola8VytLPR8jdV5ndhljQEt+ujuL
NSKhMx6gY0BZHDVHJtAW87e76OXj/DKG6IozwsRCrnIysGa1KJsXQocufY4uDHqsq8eelRfPyI2Q
GbQHNL46hPm5Gke+s7tUd8N5cGXDdvjT8mGJf4UqoKiRvTB7jtmjNHeLB5zR/H3MFmQYg20M/eHg
6jKG7dE571hGBPzF8vWtXNHBgpPtCuoC98X5D/xC0xwLHCwMFC8F7guUWXjtgX+GnX6FSUPUTObG
J5wJuA2eOTvg7bHCrx5G5xnGwpC+Y9IngfGYGeY6rrzUCaq90b96xz4czQLEnV/dzmY9saswobxJ
G+JEwe6EeTEJxGGUyO7HiGbNaAlGo7rs6wyLx8b22i3YR5nuPTBy1VGkiY0HKYviH1uFtUFrhjIB
5qNs7QCPBh+y2T/KLdsdC4nTEXWMfc6qf06SfSM7ZYjzLmk3rb5CMYNDoFwNpOCUMz6j+Ac3yriP
ePUaog5k0LhYINyZFIRWce0oYcMdMlgLJO3dBpionLr4tfiZw6J4gkTt3CacmF0zqdCc3p7a+VqH
qe8h+CKmxB6CB+DDF2dXs0lRKVl1VseQ0jAWT7CAN3eHVOvwhKX1Tr/v31d0D3Ptks+P1HlWw0jf
dgd2GETDRufMYy/fXOrZD2E3VhABqmqrWxLk5UnUrscWISBnBgTGRC+7eV7ln9MnYSWpeO/4egL8
Sv6jFnMEDnKcJTY7iWVufazvCFkFwbD+RSLmPw7sz8mOmkPbOACwRFnDOp498eQwgDeJsY99+Ryj
U8B4mLiKPsUTxi7gBCl+UXwgKh8w6bSYwJhIhHzfln05wuqdsBPio35yX0KuhLHHS2Aa/+xm0zAM
ZOrBUPpXXIfEMj9mNTa/6s5LtIpobLnzuJi8RO1SwuuvFYVs3/ZsnKAUpuP1Fz0TZ3B95uSSj5UN
2xXVEP/aLxQTX/ElCQ3+y4FVRQ/nGZs/l+0Ny/CKo0vZdAe50EwCnC3YLjWH1i9PGqf/Hz9gdxzc
jXb4v5sN79TBSwzK9DcgRg83iTzOoVCfsVLMk3HQDtQAfPj5nqCiQ/573V9/1TPXsSc4/yoPQ7Kz
jMLh9z2v4xQ9EUH1e4WYMu7wupepaCdMYP7wBm3sMQU/g0KynzCl9wjE+vz/t3xSIqD4TYb/8KXb
AgeR/IGJTHFdSvPdgZ3HEE+cHujdxok5MxPtwIl0L4MGTIhzfU5/Uw6PDxKF0BmfNQcaXRR7onmI
f+rmDJwHzBOUhrJ7547maa2Mk3kwD9my2t/Ehu4OhSiJ3SHmdgIRsaJVAqtYGZm9NChf1mfj8JlN
NEt/sV73Fb4kJNrvnb2OnzznmfyXEe/b85W9KNRgBbqDRcbaAYqKxJEFF+LJvz2SBrHLY96RtU4/
02aoZw69D1MwV0hZn4u99PuxVTlugG5gYaC70LQ7oOPiXoQ/il92JNslhygMjlS4JJBFaw7M6fIa
4GA74dLFcylsxGcFi24KYY0DeoZMtztAaxsqwlmcS/TDX4h1as+o5VSn5Ef4WH77sAfmCLTba3xc
sxxXeCJlNrCJrLB2kIFoh891/IffKd3MqzmPCaEgDmpAe4YhrvIWV82QwDzJ4Qy1+bo901RHAw29
CHVbPBkIAUb9oa58DYNAVbjos3ZMW6YhY2Fw9Pcx4mVwMmR+g8PRFs+QFpFqyJ5BE9mLy5jmr/v6
jJrD4CqUIZ+BcBhzdBT/Dw89yG64CSSM0JD+oRotwpvAy7EY0exBINkvc2ILK6wr+jqa8L757A0C
VBE1lG38PGzgq0Z3oNQ1VywfzxoanvT8YdXrL1JCZgFLsn4oIfSGv4zlsrGp7RP+AlgIgSEfClF4
9/PIZ1mELRppmR0DbaCJ8BgXMRs+yBkPj8o6ya5nmdjA/PzLd/QqHEPoBoYTH6E7yYJw/uR7XQT7
Z2dbKw7ACheh727MhbthWFhcjKc+wxy4k3Aln1t2Dt0ITT9iJ8ep6TFgnhBz/EOED3PgTKBs0yH6
sVZQTgYFP8gGYw2FW4FJg61LSMMAZeFpHlcuP8h25wHtpNlDYVHWFM480MP/WxFNlxa6A34B40Tb
uC8/JJYRMQa2+OvsLnBH+uKxkmlz9bYWf4bwp0ycNTJOHAgIMOP0Qtyw3UhUODBC5iZjQFaxE2E1
YWtWhyxPdE8oIQ3yGIuAHsRnbHgEDxuPirc1/gvmxWBwk3GHtZFtA1uhMfAkLTO06szgIO2nue7w
2R4feqK35r/M+P/9edtiMX6krPQm5cGvKH35MGoXDsd/25BtYQ/TBKgNuS14FIBAx/dlg73V9f6e
SeSn18h7cp1tYBSC4beuKcb5bDZaQqVT7NMHF18GObC9Lng913f9nGSOh8ww0fmAN+BgfY4vzqXv
kEDujJRNa6rcRXB+YoPW+ta0GsItN0aHF1TuHli9PMjwVxcMJYkWOSG6TU/xcTknTuT1iuUdDdnM
pnnMReDjRB+Yp9yAPlFk0Ak6lInb+Q4fMt0r/onG2WGSm5SiQA/S3zsL+7ZsvtAAMfJfVG0grkkb
XFE41VnBgDsf5ROv1q2ZYHC8uPtnrzvXM9oTTvmo/eE81Ig4o25pN3+BfI7Gz3XjY/W8b1HFrGJp
vXc28ABiJXkJWLooVWUaoPAiF9CWgNx38ZrgkrHx2DzXiZF4l7bPOJqPNxmLrhyKkp4RuP6tRWwW
fOKk6NpUY8aTHc2O7BTCQ0V52YsrPTHOWKu9Ys4ugIK19bnmgzcb0qqLeYFX9EGJeQWAw+87agnS
EssJqYJLR67dOAmK7wcV2aNZVfaRhRheNKtfIq+NvrCznGrNXnDnt2YjDnOUY74tvSMWDF3kaENv
ZyckdHyq0GMmmacMp4Z4lkihjp3Mh+9RdNX7PoqZDPsAD5srylcJJtVt0Sa+9cQLQWN7lDeScwnb
3eDlxzDFaOMmCdKC3N8rn16GDof5/saaLZYZ6xpXT88mPdKyCD1Hd90zAKz1HGvy+QgYWZwPUbeS
rJJLBM58pVta+cYstmo2jKop2XTYZpjlOBbu0fSpPX3nUfpGuqvcec7lQXEjoOjlm721c5U8iuMl
WvC7rYFq9xywcC6F3O1hwo1a8fe4bGp3jpjCjfpyvWtL7ECHC6Jax7fOv0F+yKXmm/y+J46xHD2Y
t9bOG8PyOEjQ8PVu5gA1Y1pHyP7CLV/Vnh6FXdzDj+G/27kDT7a3yav4s6PxDW+GDluk+ThKR/AI
pwxG013fa3brObnrF7d/StFOO4pa3VePamrYkZdbk46Vb3OyL7Kha+0i28cd9ugWb2TXh7U2YBoS
yhuHWDJoSHe4m1HpNgksVYpbwQga9/d5v3v69dy08zclw+xfQu4sa/Li5q1a37jEe06JZi66GauM
4o6NjVc9bRdxRUy+jaavofo9Q1HX2QBhcd9nvXXRLnD2XijSdf2nSlGE3ttrTtdu1CW7pJ0X8UyD
t9Dki3z8TnbPcqQWf201LbV/DD2NG++GAgYzYp6mO5qaKbFgeRG5V+Wh/eI81QBocXv+I4p9u9K8
FxHSRhQPM6XB+MJRQRxHBZHvhMS2c9MaFt2wLf5uFDmFB27Oru1mGTgIpdL5qbuxKnJltO+bi4sB
Da5K+2ZxJ9kGPH7CDdLqGKEk3HunNzndkDDX7mOnBcj8tlBjwrHZIZG2VXQiukjrfHCNUnMjcM+B
zC9qABAz7CLL10xSy3vqNqHqdo+K7wZZdBR3zhXuQIyr3zjAZmk9EGzt2PFa8xJ0ytWLjbeXYItC
3+kxGx3rMx6NhtuO+uUVpe4rFlI3/WooQ29OOGUxHEUXeeVjBYez7iEkq1BepIUSTwl//UX7TPvp
Pib8WqfuRmJ5OlG3GtHft2+zND3FqLzs8vZfVuazlMgA3JTcBOD1e+10ciffO7wlvWiJLt2wMTL9
n6a4ftQ0vvHyHkRzlTCu3lM9t7X8Lqon3QuAX5VyDyxZkkjyTuy7D7ffAqPMWK+j3tP2U2hWiHax
eJJweGEVb0DK3VhgxpPTqnNPgxj3OSY7pyu5VescxmKXKnE61leu2/mtSZxrovfzKxFOtW9k8/oe
cipaP3W7yLIfHCN3sqodEw/RxCBf4mmDFF5dsG3PHYPm8AGHwYCF4+uAXL1b+gqu7UJ3vwyDO73Z
+4qX0P26SSr3Y8ZtAFE9IVcbgHpSfJnyyMiLyzULbKWvjpHYdjW2k51T7N8klaT7FDq7sFzMGdd0
y8wVIVQ3Pybkizl5WH5X173otdPKw6VnLSu2t1JsNbjxBct3F79i47U3Aj5et1B5yjEE810IVKJg
4olN2ulUXM85a57UriOQkA2SMdoSdaOEDr2+Q1oVt0xAeW9c6IxUe2pcH4NVrU9zbYVMr6Bq+nun
2A3hc6HO0piLV9rzLYvaoc3PmxvnsMcQCe1zQZswSW9B43DnGjNTNO99IWYlMBYkar2Dp70Dk/fN
xdG5zYbvgHNXSXE2LJ/ujD1J6lGFd/wSuMR11ICWvn67U9lbv8vaQ3a51rA7Sf10ClAjbJhRojP4
pP5KuAYwiT/qloxTmKM70R/jkFQ0oH693h3cvGr86B3K3knWz1nQkJ6OrJ8LFxvZD0cyErd0YZ9k
p7qx3752pjaFCrK45dC6zVXwIYhVJxVSo0B560e3wk+RKmTjXctj7+5391nRhjkV7q7/CvjdLsOE
mp3JjiNxE1/DpHwNmc0TCYUge99XiPpamaa3v2bxsAgMSEdtu2BVbdxugXpbXpS+Vj08JQXDLg6a
67eirMymz7nQ0AaL9n4OIvzb7lIBLzTxOufXfXm9528t7/4Yyc7gVevV4RtHnHD/j+b7sCkyjjwy
/Bsn0Pv6XdXWSHmB6QjAVxyY7RJ0OWQk4yjYWJtrtHQbLkf+dLVHmNdv/XjS3CzDx2VOtHZ5s0fE
JpH7Q7ah04RQqanMoMTpAb3I0WpjWPh55er8xCQ66hy2jzg03l852Z29g/PoZ6w2VGK4UXMjwItM
wsr1Wv3N/+QJuGPHnmf1pIwD8vnoQmv6L7/XztTrxHVm9ntitaOMAkZxWJOIqGYV9zgmjqyj6Y51
FRV8pqSYOhQPL4kFfPqNBkbpKC/xfAa8WjnzXgvoGIlUNyIuNC+FH9OfuzW83pY5HzlW8CAtwv16
ZZssXjN0TkDNWKvqVn9QUMz+7ZGi2SyyZJfCZ/qDi8zLP7IOoWhzXbTZ2AQXpQntYmWx13icspTJ
9JWO7HRatH6uDx11rBSz9x1Nq3xw2UosiDbVrxnBfn2rncWtGrzfE8WZ3d+bg8Usu+vi9TjaFeXf
GXj2/ors2G+YopsAeHL5TotTVXyVLE+7rHjeqn4nsbUiVYszR3rWT7n97SY/luxRICjhjkzRRpmz
qNtRzADV/Nw+jvxim+8AOqtzXR+lT2CdrxO1XHc6euoTETeM71/pCz/2OAEzwVnkZPVcB4niWfpI
BUXXHrzqn9fln6b9PXuR55CF/I5ORTt8P0bKxLjiE1W95JL03Wb5hjbl+pnsbO3P4aSJLwjh98tL
kgz17agoQUs6WPn+smCoB9778fu90U0VMfavdC0/4p0CnAmtDEub8tTvkiuTp1cyPwjSqP8s6zt5
suhPzzJ+Hkk/TvqPbNy77eMOLWsWpauHcnjXA7qAphYeRzfeK2S9Gcn8rfT6ChWnScR7aUR2pEB3
3XtEm+i+rZKkluGtennKVPu7oq9Gknzq3AIYk0IJUeORaQmiYUPQju0lcVjwTNI3KC1L/i4c//Q5
MkzOqUfwII/uQg6nJ/oJYalEZpUeAB+I1+ucvaZtgOKfVnffHbqUeo2D283niedJW/ChEo0upLF3
3pvQuZO5pZ9+TUSN5uWEhCM2MKgILkLDPNsbdUUfDVi0KFkE1V8C5p5+UR+UutOvEMozzEvtVaDH
HWmbih89GHytfV9dnJwh5KOX7u/9fY8Dxk9ZAI4VJkW2cwujeOlRNEPQIkqPD+j3AfCY7ZGlKkko
HBUdmbzK5F3TPrtFuKbzgoaRR0O19OnaqjyXRNQlY+OyuoCI5jg9coiTSRtHQqW3wY3a9PkdH69g
s0q+hDvV52/yrIEDewDXR5RAiNQOlCA+1qvy5AIKJsFR8Al/R+pPs4Ri0b/eD3mj7wMZfnFoktZh
nIhGgVSzjIAGCZowuE2Oh6lOquGSsK5JsooX2Q7QAWdOGnyNska6HuCn2gaC2dPerF2pa20JOilh
jYoaNEtlAownxSlyPAxhfO5ZAedJemYWdG1sJWmHG1CyXd7fvRlbf9Ut6vG+GsdHfZa53nsa71nI
dl2NyaYiV+Q+6s2gAksD6WJSF2AK8kSxY4gnI1D9jHughA2gtiwm5gYqmSnfvmy/5e876IE/WMxa
iO1696ZPGrGefCFrrVvg2gujDLOLr9rosHs4rW2ogtvXwcAAQaogWj+4xOH7EWhGgDDlYY4MEj7r
1UvGke9R7sYZTrGbR16orft16Ts7sJRO2pKsN1Nm/f7W19baIGeWVFN8AA1xnxttmX/lX/EXc4az
OMRyrjJX6R6WQhKvYBIYBCrCbdBO/bnassWYsZ0GcKi8wIEOjMUB/ob5GBMTjosg+mWdzG27fn43
S3uq/3R/sKT+E5/hLt7v/pwdrYMiYe0I+L7YIYTNTB/MQNhVUfusLFv0Do515sdH2WOHye3EvOgC
5F/SPkWQeuy/8nQ70EQp4F47vfTJrHWotz16uVyXTO4ntx5E/9Sf97fxZ2zf32obKBMCKLIsUH+M
LYjKktwK+3ebdk1Fmj/3j1GxU5pn8KTUO3kxxzfm3hr96DZVyPq0ve67x55TPfLLLWZoT5O3wO6Y
y1z1cmTeq0+6qcammpt/PZL3TMNLOc2/yyzUvrOabat9gxRZozQAdMHtH7lDf8WXRh5wslOgmhmQ
iL4kJHDSosCShyaZf6AWGqPrBJi/65e5jNbd0lhSuHkNetgUiGRWV5AGJQEdCGJ91q5r8NS6Q4QK
F0oJCXMj+AH4FVHemwOe9OYAjtQMm4RTxStdDw2Tr6Ifc9P7Scl0dmbdN6p/c3ifuCCOftSVtVLn
yQin8RApHP2wBih0gGrkqGYUrqpXchS/PHvTnKKdwZ5Kv5wdA3geiOuhd3uKPnQlSsyZQeTiTMTb
9I5GeygQktoi31szldxvdqLUUG5OLb7d8nA7JCiHJ41h1Sv953YQt8cPbA4jvLFJ7lXYcgsQdAsB
vwCxdyA4ZdGs7Adkdq96K3NjLJD21/PrEnAxy0XNSl+1q2Z5P5ggJfcGzSK3cTlgseizaMd95Upb
CMaDsbmf4PB4b4CkLT8h2NOztuEAuR/c4TsmIiewfvjJkmT48gRZbofeD7sQ4UDnP8CcYYEVXrvS
NhdyU0/qTwxNug2ZlSvOMeStsYGBRpKRnJHucB2kqGkcqCAwcNJtaFb9oef7Kfq9yRDKEzyLK6pZ
PA+Quzg/v8FS+Yj8FPQVOXLeTR+Byn4ULYtvTPYby8LOaqgVOCtkE95O0IGF43tefn4T5L27o9qt
1JWgA0v1WcKj4aA7abyrboM8vJ0uh/9bTKUFOmLfPU/opDKldmVsq9aH840RIFjWjupVWFQhHUCG
x5DKOktQUQVIwpHAHQ/Yxp+KTEwL9iZvv7sL65RNX2AnmF331/2lZySPMon+1av8SyQ90r0mIIWs
MaxwNJwXrdwDdi+6AGe408hx7AKgFMlJ7KYh/6IdkJvN2R3BMJR/zD1EMBLvdkJgb+Jjt4mMfvQP
mUg7tIAkQvcwELUbjop1s4RVEWnMOD4iomL8SyL5WBhp6qDOXbCnVs9v3ugVoRkAcLGWV47lAVkE
4k3rBukx/eKoVNcoJr11enSHzZI5s/HdLYcsJ3H+BXyHSFGOGTdAM22+EX2cnN3yNjO3E8QnGo1V
+rGKro/3yIs6T/uuEURPz/y7frVAtCO2EFLAm3Puxk/P/SPCCPlizTXwKoHye4H9ybc2YvWregyU
9pAfkUizxxfiOgFW4lvQQe1v+w/fYHWkk0ojxFsEXQ6ohbERSZV5wBKgFNN0BlQAmckBxvga5c9d
mgFJ70Cztl/miPeKI4ayAVwAISbfNGIvL7vLTvnOxrcfh/y0NnB/Y5IcS9IOSWvyypDsPP7vQlLp
yCZCx97dfBTTGcmHHlEIJOGNY/+39TZ4SULrDBYLd+nBSnIV1eBC/a3rt3OwwMYFLsSvydkwAboS
2ACi/8mJItkKeFj0/RBCBlV48/WhZBq+Q/YL75RkXBEDAwqDQaA4N/h+BRg/96SgO5SDuWQ3NRSE
yPuxnwZR6AYq+fX3kGCwfjuavwHEi0fkRKWDUxWQb/YONX9K5P7c6u8EJOLiJ57jqSOXmTxGhKH6
T5/hhOXAXaLhL5IwBQ5EsmPfDA6Z61OKIrhDARYRRIrILzamXwJWkm/KQU32GCmiEwQo2Ch5AOKb
rx/rObps2IZBTiM4H0JYIWhBLUU556sfolVo7wziCgaj1x5w0/X1YBeFJme+7mtTqbarkxwEJo1G
ikyLR+IZsNeHpb83RwrwcyDryn+EXJKRS6yy30kFnEDwdwjNG2feMA9Kb5N7KELTPpcm4+fW4A6K
pTD69y33TcmS+6Q5wVoANkwiqQIjONdk5SCL+5bvBLafMQCkWD12PaCoSa61Q8XvhpxUfRvQR4tU
4KMgp4EhS3okBcF+nt6VBCNkxgEwqv5tCSDcuJm+R0Rr9YlqAsFZ0PaewYEQ/5ByTwOgQgjdEXBx
0MgCQKuDPlEotW+S2NAFRM4GDn8yfpIDWSHG7Qek6yG3KqCk6P67Xw0P2kZ2JpgxUMgn/MQnBMkn
chaklQnRPfyCFRm0oYC99/wsUMI7zq709zadaR7xPGPCWkLSl33yq7YOTCkpfvs0yPCZpWsimIm0
JZk+GuHq8SofRxCJBTOuwYE7lbpGzkDIDuwVydjqGH/dWJuCpgAPI26+SFdjLtzkj6TEFbkpcwFP
BPEuVM4xuwNEs2k8EQiE1ieWySOIg13AluM6K11foYUguZPAtyhhPSq2Lpxx8h0Pr/PevgnsxQRw
opm6zo8x8Dmfujpksjx+CRPqUe2g5Pa+mz4X1Fb2BUTuDbAkgK19bvsGRHNOkhmMO26H7ENSzLkk
A4I5mitg7pSwSjQgInwGuBX4AqQoEP7eEZ8A9A3OJuAoemxceR15CRqW8g0KGSxBHotvAHEEPjlb
m2OaEi3OUJ8Y0xsVAzrQM13+YHMFj9DxV/UQURhguTGqbFlOGy4tCbAUCAs25dO3vu6DGvpmpAcp
X4JeYPmW/yOVihoybFcXn2sOEqgaEqfyxW0gulYNvQWmPtsUM3xsnhnEGx1YK2N4HR/v7FKSyI6Y
d1SrpOBVYAd+imRSgH5+BjgzKLYEutKQ3JaR249DoAOBEdgjgPrmpEVt8l8zUL0CsN+8D/o8fPsY
qEsLLMR0nGwkKbYk47jqY/SA2lWgOLLefTKLPS41QF7gVjiwAETgUnTsBOkgCbjgGd0D/KKAYkip
AjV0qcxKua55Q3L+4xdIITiXKNvwhjpIXuybS5oxXbpSUHZs9xNky+Qxb/cEwXBHWU4f8+scNP4p
N0hU8hQof6rBAxNvn+QObv2MSdJI5/lvsiS62F5wGUikiJSrBRlzJgNJtvHvk9Ts/YtENFRQm5Q+
/yE/y80/949cW34KrqFDDaOVOuY+YeVcguYAvkP0U52tmbnIppjx+blGCsEZCwzEFT7CF5oqFWyn
aODa5gXOJIpfp/RfXHVR9O3lzDMxKQec3RoaLI5WXJdBAjBC+nGDo9uJ0njHmTmOZmbeNxY8g+Is
RaMyeSgRHRQ0Ay4Fe7PuLz6DxCGCjM9QD6fAZ12mxNfT9qf2AAAgMZGcHrrQ9IXC5dj+bYqD8SZt
4Sp8jTOCOKGL4IS4wwc7lRZI55syVaYMEvimQHddyQ0WxStQqfG1TtFRrRnqOU/KPAhQ57ZmRJPi
1XgBmgso5+BGRKIMiG5cItnwBHmZuGLRXnmBihf1GO1QxsW0Ic6Ye4DXGBuUdC11iwaGcoaYB1oE
HVdfIa9pQVu8xi3o98xQBs1QcFyO0VVpg8KF4m8CtA1ycec5+/SoDGlFX4FGOkspjQMUcIsL33Px
5xF8z68vaAvsL3K/HitDY9GbNZjOs/iMuXCZMnq5nwBk9Z4yamsmU0ymjByC6ZCBvukMmFlqXRDE
R2FHmgE3jZW9ATj6aJkbvuB6jAYq3TAZ3L5QZBGfxdlE/6idUk1T5vUa67YvNX3QgNHRsXK44y68
O2jXC/43KLfHx+04PbOUMn9MlXaAssg/M3rARWNBlxeLmUzvJwxpmyrjDAkgkVoqdjJ+RiNw2IJW
LGsH8gp4pfX4gXubvYJ/WVpD3W4HMibpjjWQAQqLyMqilg7jM+U9mBvrOWRpoDEPyiqiSPNQxZsM
DgNjRSMr4QoZLeVksSJmmCFwHpkqwkc8hHpdpgDg4nqQ7dGbvXCCoS8sBCumN2fdSHNmAeG76F87
YF3xm/F7O8BR5Q6hX2/2//IpUqFmBBXETcYqM26WKo5Cm761EZ4IXCbwVj22BTZXbg7kC+TylLts
rFqfexqD5ZDm2OGsLpbTawxNgIQ+6HTDJqFJmQ+qPDazAT7gmv7vPkULf8RAhCIc2kKE/wlRjZn1
pBqLawc2K4agvPH+5Aq8ZTGRMXIOCc+JVQ1vRSEbeiCI1cKf2gJumEGvD6+CJ9P6dCx41zjPmS7e
EyRK06e3yf9L1ptdmvln92BuwsjRP7w3BS98ZoEfBi+JPHnnIop9KIQRQkPIz+qlZ3mWjoTvuz8B
3YXB3OG++6vGmFL4T9Qf2eWCup1MGQwf8roaMGhum7i/+ierEP2DEyZ4NjUqbMp42RhKQJ2bKVWl
Pt+9OEhnLnmOsGgxxAp6CXe/xtG/C2cn8EG4WvDgAGQ5KXC7FC4mNgaaOo/PL9nEZDq6jIGewSNT
GCLmkwzXHUa/0iVN4+wm+n5gFeELi+PKgvEebPjvfqI/oI2G9pSWh9BSPudhFifBjzJnqfC0iFeE
8nv21J2WWCHMgkcIQx3ga6Gbf0KqnsoyPibEIx6NEU8pU9yYELWRSUQV7lcfTyjL/tmVkOYPVp90
f61KE5rUhZoA98f4ion2l2TBHbUAbrw8AwcCoapSEg7VhNH8XZoBFhpmmasMnNLHYSR/ca1/m1tK
P93eIRlDvTVlEyhZvLW/s50ybddYic7OkYIR6pFrxNd19vynfL/+Y+m+mhNZkigA/yIi8OYVGu9B
IKQXQmbw3sOv3690N2JWO1cjAV1dnZV5zsmT74t/iY/CW7aT7IRN4T4O45/K8S7UKtV79dKDEFG+
U8N8O2kskJE6zUTv2vxbctY4edglf57q32jx+Xg/C2Y9cUckQdfWtKG1hHA5CEnhfLB5m3cIZrL9
K2u2S0SSQkSVmZfj/D/HSEy26RPfDKOk8+0TBV2o/OE6E/cAW2HjihmhKj9G6c/Dj13hGDk/625a
FrIpsxrnhheKtOU413UQxWhO1nMfOxgV5YZBIjncztYaLgBGGQqRRuInNzwx6kRudiC6nnX+iaDP
L+Fx/mUyYz39mXlLdP2GP9QOMzARoKMQAt3j5zYv44P8y7H8BLBfS/7qLBLaAw+ZAQ7aev548i8/
ltaf/QwY/LNeBFLu1W0uCVcmIiDHWKHw9HP6AROY1Nt//NDtQU1RAGnAJJDDTk1+hhCLsNkHKgGp
e5j4NKIcBuf0w88i+XnN6isK6Idw5y3mY5wVjENk2W0Crn/jpBYWwNNvMf3qEx4m8aMz+YOUH+tK
gE7IrMPhIgHQJuQl7g8wd/zzQKNc/Ju8spsAi2bLmSVDRsWhT9NRZuj1jmX4+OFnd29Ar5J9k+Mc
3J/wWrjsIrxnElb9mSQJh3+DmwLm9uh6c2eUkwogEYxm95soAzuFrjihcJJD86YvRn/kWgFpnX5N
FVWT6T+vmOgGwOwEaYlD7l6/qVTxqGw2smISVp6se+z/s6N7f/fzhxUm6q/f6ZdIwdf1y1aajubj
5SwuokCkU2YQwNvfxRBXOJm/P7r3fr5QWqrFES7PgHEJOEAgoNc1EClZj3asiETJ3gJ1st82MRuu
a7vCZQeeBKYtOqd+vS5II+/qcxT2dahR4Vbacg5TCS26vlr06T+EzGXJmc1CBTDWnUo+6/7FfXUZ
R6IKjgb3sBm8nkDrP63k9B+iFtY0TreX30LG+v3y8RqGSwapwOieRbvLmvhN98EaQ43Sg+Tg8fHq
FWqpYdoo5RaR2tj+YpYdCwSNmHPZBbTbNbgeCdB0FCbjhWsHAKUCjgUht1t8MB9jPbNC/j94pd3g
nltTzs9FYUwg8RWif24Eqw8fa/4ufj0+AkD1Ky7O3w8/Xib/mcZ7KrkmQKd5QM1vH74Uah5lu9QB
4X2X4MjM2/I7F6+4n5gD0K4AZT3Et4Lk7DaJoYYl1ebtqJyGKavy7IOla2L2a1daB7BfaoGTCjAd
Dog2KmjY/P/rWmbb+GFiYaHsLs9n8LzPZx+l9khEfh2jYAt9ycZaj+5COf4WHwjAB77Tf5wIAtB2
CIedz/qM0DCxZfmejWwBr27xUS/4Q2uHC/NU4jIKqeiS/xci2rnofEBA2EQ2MIDxXoicWM4HwB02
xYbZPyOkhZ8pLJELWUB601OTxxxPllq59MwoTwsl7E5i6OF3lYKigCQB38/cWlcpK3KwuThr6eJl
TcgfT2o4B5GYHAaEUe5agaQ4Vbbb+oNh2IbvK1K24h1sXi/rCmC5003ZUxA7e1QlR7mg0hBWQiIm
U9CB6tYfioA/1w7+Tm+54Qxxyu6MM9+9uz5DTuFnvJcH4ZmN9rQGvnPtuwQLJeo48OwVC/2JZw4p
GvNyRKAWLkv5vigMfPD4MzxqWZjbMZpnmhZZ8v56VHBzBALTgl65j3u8KsEMD5Knb1cS5Nd7xjsR
zDP1a/EcNS7efXN1LsqHun0cFyUFlcVjrtd1+50znh68zIkVrtviUGbQGa96yZB4xCOvCjHGwbl6
NRXOWEC0aH8cJ/TzL8LFhdpUOZ9uCCVuehJtKXZvQkIqRB9+bCLRJORQyIRYwM8FMZ9Hvnn5wDFO
rJ9vWmmsq3zhQMxocxVCaHKb/F1UDN/52UxCJQAL7yUBtK/uSifRtRYfmGMCAi/gD8gLlzOX6/nO
jnzxEggHILS9Giq50XJWeJN6uaf2iwfLIvvqyTvLQxzLFhTrIHjddw3YucfggTQC2CEqj0RWIbqF
E0ZNeylZDMeFPwqGRcsl+UHXaclcm3e3oD7w6hjGp4op7oc969Mt7ccEOVvZ/g00yzMst0XxIDyO
kR/ZRPaOG+c+/j+xPYWdmNu2PLp+drkPDw1y2P2Sf7sjHhuRRnR9PuuwdstlM3vzu5tzjMQqlYcP
eDz3vH94Zp49H3C3roRTFGUAhtyUHBaOYX+xedx6J7dPZ518dTMtvEfcQnqsbYnLR4iGwna84rwI
WeUh/KeLDFdV9jjgMiy+63r2zT71OS2uq/BYijtb9s7nP1rUTceKIFhi3E6KkmnRJSlqhV2SCBj+
Y1dBWx4ma25kce5r4W2W+XPbfXQMnkqeHK8pzPh+iEZX6efCBENXapMLmpllFO6/ewKi3gXKwr7y
0Vy+++63CGMQrjZLKN+kRiZ6Ld/9pFX1eXwKAcDls0/+tRaiy3X7S/7gNM9k68KCFffqtoPXRZn5
KItC2+8nuglbNdsBFrTs/i1f2F3YCXFTnD7DUlB0MMO+BRrXwm0XFY8AbsM7BjYH9SpaPnYlLAai
FgtyKnt6p59ik56flL03fNnMzyjBnO1bQI33j4HBWX5bUr9k/3g3f8Kj8HH4Cf97/doulpjefbMq
v6417+cthDV35Qi3k/1wU84VnUjW2gPp8+FQ2Fh7oVdK7uyv23wFXyKTR208wZ3n0tTa1hGqo1X1
YmxGygANIGplw6pk+ZWQCJIu9EMjif6SmTDk/J1Dnpcz23L6L/PrjFRxIbZtbuzboRgfKDilR/Ki
kRqsekDSDvZMRBf/lq9o/778fva9SLq/nOlGfM/VM6jzYDofAOUjJHZVYsosnhcZwBhHyVW2t6pD
23Zvuzrri+JldEFKrCMSEQjJKXLq9Z41tXoDWjszi11HHRbhHuaVmM+YiMIAmJ3m/u52XNBlwVbB
M07/F25o1UPlqTfK5se+2xFBtyS28mLRwBWe8BKBF/UcuY7wxF/CI2x1nUf+3T50UFyIe8OzOJ/N
34VVT4Cfl+8ELOIh3LbdwgB/UFR4sP2+h8pbeNpDoFuEEOAk8dLhwfEest5tXbAOecZfOEruGp46
T68D89WbfwfdSi6EEzHg7DBO/eWDPG4Q8MCgePi55zMSaRzh9sHjGlxaN/FmLHYuTlNVduGxpJbj
8OTa73IEVyHa2NseXAedk+UWC6HB002I53JwfRlYz0mDnWxpbp+EW22DSnt/fThnp7ybtiDwhEV0
GDGAcvC/7efxCMwxKbUpAr8+JY6Qbgez5x19VBnRx4PNm+YkRcPw9YHgSyq2suFz7X5KuV9RNUxo
JTt8zw6sa+J3f6wW2KNoyaFo1AjWXMC8Uywsyh6s5yD5WXgLl/BHPkqO0p9BAmLMoZP8iiFNq2xL
mWXgaBMfOhCmXGVDRS5KbF9cKeRCn/Pbv/yyu78UFc/LJFeh4vnSmd8Ue4ZvJeDv60h/zO7ROD0a
BU78ifIt13rJ3qWZrUeOe1zdLLzspWhQYrgcZ/xekwWZZy3Fcj1RSho6SC5i6OGnb5z+Tc3gyxdX
zypX5R5nw1LyJz7ZtwrtRGmUaK+jeDE4ExptXjSeGaCzb8o+Kk74soGNTaplnq8XLGVwRC90X5Vk
6RLNu8mmMfK1eBQmX2L0Lsyan9/pRGkdHRrn1nVfbGWwyqwPVXat7Peye6geu4tmrpGcpKpThVVr
85VoXH+mw1fp0tl1Uo1EJ9NRldXP9VNJu0+m9CqDTboPcmqw8G0Qpw0fb9mwTWLt+JBD6SyvqswW
H7M43BD/joIuxVbRPkELVMx2No3bp0OvdsPDnTsoqcYGo2j8YHRqvVqPVqH75CQej1DTFTO0DR9Z
9HNRSnSImZR2GIUxDZlJ1veSUaqUbBKLKE1nMNBM9HS975hp1H1i6P6n+9lp6Ykqyb6nGqtNY9G5
tmKNwr9ztrzuSkCrq0HrVc6TeKF3i4gmdXC2/6ggDvif1Ffeytiu0qWSHyy7G6fk+3yYD1PvysGz
VwbyHcxqLV4z9uF3kTc41GOZOQE+RO8xlrh74fQiF/56Nh4fm39eZNq5TCBzxuetBslirHd/N2qy
p2eqkGhmevE+xxjd3rvo2Uk3xnFkrLO8r0P5Vc97UofHr1Pv2L59z6ub7rWDzTT87+3iQBmYGtTX
CFhe8WPlC2p0Tjlfpw0uySmj67/9aNdN1ebs8whRwSguMlqUp8VNJ17MDzJ0N6cKXqemQwI1t6gY
oIucm8hpcYzLhqlOUZgguOzozWpordDohv4A0PPRufzgOp5sfBqrSykpFe9qWPUtnaxgD8wfUDod
QYJy40s7b6jreyJfXtP+v5+u0SrNdJ7WB3dcuVDEefDrJ2vqeVp+86V6u0yLGZTsOGsy47GbhCTc
mbOVLiW2YqPERFeuKZgq0j5Sxg2orV4Ip+vnSbUqfW49O+dAXWZoeqLdB7YpG8yuP1WxOZ2c9/bp
PWmewagwSPe2bvu/TGfdj2dL8Vdx9RH7KSzKhaRw1dxtEYupRRCJhfPz0XPi6pbZlkO20MgFB8N5
8zR8LkvY5p3hAcX4P5J0M5Hvg7X5DsvBrXJLhm7/V0yYwBOP9Xpp0MGbBBeERHXOeFNb/4lCa5x4
0tsoMgPojt5Jpyuv5ShGZy80E76/uk65e7qipePVfUwKTxvnBD9as6slLL9gKwtdCaKDT10jX9ff
/pxiiHMJnX5V6u8dMp6IPxtNnUJsdxL8Js/q0Qurw5AAqr2S+ff8VfrIUHZG9p7LdTe7ETVs7tHb
0XD3j9oCEo0cRSoLPB1tm1KexoJxyvwyyByjZ0iNsTlVbw9Q0Xz1FcQ0/dMktWzRiVUvl+qRbcfw
+Kqfv7XBhbN6RumS/sxmmsm+A1MqlT+3lNahGH50KdiBEudVbc4hZCqB6Gcl+j7CXx7ocljz/FgY
3QZGWiglxpJ1MJn00+cJ2Zz26Udlna6gEC63poLkBe2SAW/Kj3nZ5UvxAsh5K8WailQKec3bxeO0
vNLLH69Olb2AviwjcaVXZt8nVE/edrWDaHMa7As9iWbh7ZXqbbI1lSYoy1oqhpWHp2WVeI98wiJd
RutCb26sV7y82Fci4Inqa7nr3ES5Dy/hFxiZb8pSznzbKpxX/XPT0fe73DcgPY60NWdMFKWxtTnY
07LCWBE7LZX2byTHhxFU+O/se67bF7l5e1o+2PSreobCIxbhmnH6ApSJmXeDLcJkUrMLW7dJ/lMW
c5xlP6UBKDbiq2TtwPV/2oyvJ4d5zWyYeGf1b9VO9E6VQvf8xVhuIn86NzJv3rMsZ2GRH1jpTYti
C2V6aCWGO4leGFYQXN+5VX2tO7mfYA5/kyNxldMrEG1rS/ywy6XMu8ff1nplNDw78av2QnzVkNTr
yyhk67uSAov2frmq7WJV+c+ZbmlpDkYoMBDmN2gaOTvKirjsHCC0cOunFWWHBOVZmzZ1B9ykQMY0
/zwbHNxqx3+piINItqT5NELuvkp4j1owXMPNswc9Jj/0f2oiQ43M9GxQuntu7qaofMIps5obTo/O
jnN53U0DJJe3p0HmGmYNpcMa535D48Ti7TTJnRrUS/K/0M5AEPqu1pDhr2hq7tX8gMKJ2qrw6z5K
tbeEj7t6LFdesV1VEpn+oMeMcMnL0ku9rYdusaKOBkkEOg9YK3TdfdTETu5SlGNN/y2/LE0ySJok
jF879APdwTYMoJel4Z0/6DGrqk0qHeYBtDzhTk1L96L3KP4jfy87HH7H7h46aNtcUieQsBdTTsow
QyAWmeVlDvUZKapu3r6fJtb4cTGBSZvYtmbWxBBGBoQo/PowMFFzVG1o5Z3A9CouucVyuWtw0dK7
28UekGxVgwle66DTuEthCfSCeJ2qq9H2HZuXL32f3hPNbOlQB6MDhru5n9RN71s5eSxp6lVsdBLd
GxvDU/31Tn0dUHYQm6Nx92ZkUIzqi5rh2d69bU2MupdvnLVlNcsQJp6zU2/bTzFhjdV5HihavvKN
feMVYrCPTKrdVYv1guVLadsp0Kg5AUqFruc86QQAwYeuJ90Y8PZH5VRoeNidFslVYy8mA++ksH7Q
Oy1BQ8OkloP1bLftxu8tNezpVnuEiloGQPNkPFYokTKJ0rl/5xhwo/8wRzlNE1ro4l7/2bC3IeM5
KLlWmE8xEmGuClDnrI4TKfjhJ38r1JQ5iV95sAgDmLP2dMJBT06urdSFqKtA1j3dLatbH8J9gUM2
z9tfFcW+tvzevx/aQbr2Kn/NKYMSdUc5jdWmdJVtjTd1Ty8JmLHftVh3b5YO0cuZNkEtWM/9mikn
a84PzggoYr1o31yN1K2Z3rFM31h9ROYRlFJmr1wpZAhbRvd3c68aypzarh0t+pzeo68tcUnIldbR
sfY00tekmwjJdf6mRHVCKttUjc/3Qs9Ap1grnTObqLwZ7enMBudGth+r3L/P3eW65LlbtW4fqAVg
mpMg2Sn0cp63742XNzO5z1b3y4iR5rklr/CBAPJKsujYu39bss3ISK9WMl+cr0wkSX+vp9Hz+7Jq
5o9DGMfjR8CROqp4/kawFSpcbsOUh8A3KcwStImKTycL9EEVcJ0lcCEcHrkUeHRrylHm0NUxyYdK
ODm+sVTU3GO8jwly6/L3sfgkpJH51VUw5kXFPBx0Uk518jjDjhmSZGrb0RulOZmfrZDsm7gW7ZoX
oztfPI/Sn5xYOhe/Djwr7UbTUvNcfkj31pMw4eX4fp+CZiSuVCyv3139dqxuq0wkqQonxnCU96OT
GZ2FyeObO1i/UMzeasZebWv8F2vHKYwn3/dsbYvpXenVPNTVjTI+bsgNappoK1c2YuXtLjsnWzmn
ixkuacXVD/Mv1J1ONudkk1v0upngg61368d26eXfFQUkkJ9PvjqlK5uFWPN6QVH43IJLQ5DZ/aSr
dLKl1ZSKLikmOEmCjo3rm9k8Ya1CMstsisBbL0eIG7dagQbOaE0DMiQjlGzIlIre5XwDFlWmWikZ
Vl02++9aPpYVbPRG87JkrRhC+SEK+q/bH8zAUDAn40sDLoitHtp0S8rF16WYfpQSb68t5ZxfKmn3
Ke0qFH1FoygpIJn2mVr2JAzZgHi1vNUzzVtLX/4cWvV27bCOj4ymbJ1a9/a87yEp55qb4e37qUE0
ICXkT+2D5idKKTYBHxD98pKOcF7+lh7zMH7QGL5MLp0bVKiSoUI9m7mo53R0MEq9MJnDKb3gQiQv
rY1nv+Xdx/Mo02JBmB6lavmvxHehoh+lgxjs3Afn9n38bPO1qz/eZdQvNcHTAX+u3ttBQyaIVPM0
pyeTuqEe0Uz1VjXAi1d4pkKEBWeCk2ttjcu4rJ07XKgQM1dO74VOqnOobSeb5qO0G2vp6ofJFa9G
opTp6/MurhUgy2NxPXrVJMyZ2sMYg1uU/1oBQ4mO6nwtqjqmzyxdGa0vi9f7KLeEXhx6PLHWHChz
Na2ihDDPZ5GfqB5xtSMr13l7+nK0NncLDdwYWQlGLFeVoQrM2I9pNkoUCJuwEv4E0DzEypKW7dO1
xA9Mrs47QHETHCMObBpDvQ835Q1VnzZTo+mluEBN+WpngD/A9KDDf/tlRTaQ+w008mGS+mCK1Yl3
8v15Z6VDXHNQ7Cc5jh9L7IcVGfzBpovSKV1K/9M3pxh7yAmLhyQWR0UVHFDFYUXDGP6X2WGPAznM
e9fq6jB9FdUv6zQXgeLuxRClmddT8NRQVnpcis8wk1Lz4aZ+ii4VMQn7ocn4TiommSiHOfJhU/Eg
rvEdm+qqjNad8Lz+xnjJEJ5poZxH086qCvkh1Or+zSYy4i9rRx3J8eaNRC1OHLoxTg2KGDP6bv65
rRrJEd3LZssfIKWiX/FVT7V8FNbBf7eIEwRT6L9BBkoSnb9rS7StcvZdcjLvr7nkaaO/NAjrbraT
PHYoU8CjO3jheAWtcrHWmoGd8IQEYJm5rvhZ6nzveGbt4bjQOYaAM0xyiwsrOZ6hk/c/lBjOhGWA
1ypkvP1110TiDq8anqZaBAMzoaKYy1O4j1+qyjEgWA7BGsL5jktDMauEjr3FAki6MrkRGj2S9iV2
uLLSjfxX+slD6s55/2MfL93OUXaWnZ0H+2qhU2gG91aeMJN1M+dOueE9yq3maZSs3arLybR57SXa
ctZ4U8ZGCNMIuCWAc9WLTY6Nk/PNR2PNVtwMj4M8P5kz2BbGLzGffytTUUh5k8RuzfvHgx75d/3v
oB+Njc4nzQ2eNSPZLMbH18/F8KLXB3bfzxAuhm+SyLn/EhU+gcbi0eZ5hF66mjeR2lMLbviaDXQe
7DCXrUk/lk8+jmVNskoqbI9VRgzC369gt4D+GaJnsX9SMG5mTBTXf+q/W0V1RCz8DPkxnJ6dbmfX
e5btdW3dJBsB1VRe/eGnugcBifP3QP709uP717H/+k6PMpNwh65mYZTwAjstN2x5TxW5k/GGiJjt
q03mhnf3lgkUUL5TyFXjhvMGWNaJJUVToYJ1aSDIO+ROoYxVnjOFlFlBcpkroi8LPRWd6tqrwvvJ
8RbZ7xXjzWftGsfnj847Fv7ccqrbdIXMQQBJvkKIkMEpCPW7bleN5LECzoRHQ2SBmgglPDyk90K8
Y6/84q95k+Al2LCUje80J2+u1hdZioXWagRakjMU6qeqHdY5KOvit0a8Bh+jlQmtGUFplBuaz+mU
J+kdUtKrCmP1eDPx31AVc+yO79cm35OiiFtKviuSAewqRc0OYfrwyrCVeSXbgWLu2ob8DTVtGCy6
UzQ+6Zxt7oojxllIUV29Nw/VnO6t66HsztBCS1jouDsBlNKnVSE9cextG7vKYpJzMJ6oykjg+oQn
lOMP440LNTl+aJswp4lgTddFOG3pV6H8F0FNdHlbt6e9Y5EtcPnggAmHYaKWqG3by2qqE5PpbGt3
ytxc03ldNSXYL8lJaMoXv9xVOtcvEFb54FhCmpdOtOv7kul7RQNWwjzHtfFlD1Lic+lmDN+0Fhut
WwY6meb29mAZjdNznD/e6ZQNuv/c1D01xU9R52PeuDXPJdUrMNbERcoxjcLaCA4aP+9U9ygz8/+A
qKUpXfK5RJlOUUqxbVkq/8KkbbVLlP+kFfVBplW9moPchGqDavnoxA1JzKJCrTALK4r7HDxaZuC+
8Syt82ormrtGDlUwFXXbeMlxqBolGqcoy1vy7UEvFfoGckT3r2J2fB/s+/nxWoeBHuLKQeftb/pr
ifKWLrUOv2csx7+1cJYt7n4Pb5vec0xM33UIrT/3fTrr1n28eVXgZrPdKfinnmfipiSl9gANBr9u
ISPbZrPEyl+IM8zMpq/sQY5hBBmXg9DZWc3qts3IVUFKlZi+iJBgfbJl+bsj2vKFoLa01wTi8oJS
9FoODRnXcj9MAooWoNp7/2BG55OO2z01DDCn6Fv0kuyHIkrj4rfZfKWzgfVGL8t5jXJXam7b2xGt
u2kbbL8l2dtamC5PeYLpqvjYmgC1MvCsMA4hnANinAY+KDeLo/55JhxC5OBUjBkVPeP2foloDgMw
nEPcugIEumUDzh5W0HJ8++kwT/6hLyD88t87zLMBinv9OIpeuJ9YebmN2CVJeX+m0jsFoxxWpKBr
8LG5unLb8nPjyw+wgVwMps6DLbTxbcc8LGiswW5ALMecyAT4OhV0dv2qQ32TxEudLaqxotSOCKbB
pgz9BKTNGem106FkCbyQUzD5CZmpTdso0a5mvtD4J9sAwRHEYbx0upLJfloPGPFAac5zw1dvnJVl
PotO2QO3RfIfXDstDgVNJujM/Veg3PZs4ihz3a1n+LzZUYQjwfliFBUsDmQq8lmBpGv3c3BLarjK
yra2MwtBxQyXOFWVt/WknNWJ0TxEwXT80cq00rOpE+ypwRkFAIRgU8R0iLkQWNVhn6Rx9pTcA8Cz
/TJovZ30KP369tkch79lCOBrPqCAuXXoTwzt4nMQTuVA9On8gU0fSqSCa2eJRXYWHaOzkvRUD9oQ
fZpeKtz8YdBtk7dojYZR+rvOdDFyCDCSm7x+pBDUKlrGGW7/c0g5zj0Gu9HxffkFLGbY+Xc7yPim
g006sFnySm2agAiF6LJ0/UYtacofyqmUC4tf0PuAsmE9m47cZfcwYHb6C0OuQiMwARJuCNaSn/FZ
bGKLPvuhc63rnmb81j1y490CNLREFR039wKNbcToqPXHwJqZ0dxPqbdjTfb1u156po19XmYzzIs1
0XUZ+2/JDiDbnnbuAjQ6muM6YeShEu0nrks4XIGujc/t96Pn3nid+5fbxReZgP1353rMv82PX2/a
hy62SboPxLh9hA5H1Vi2aH/Ndc0ieQ+/YJ4cK0N3OaZkXcEJ9uNY9zljXbfpnQdsbN1IO4u7dp1W
wQFVv3+j1Yrz0r4+LZLymGyWrSgruyr4znQkzNZ4FpTnjYyeH/rx1smszb1ZzPPGozntJZo4RUMT
4wODMGuvGsVcNXReTTEr+1tx3zpHHF2H8RGdQ3fdWHUrmZYs+BEddYF/bj+PtKu7FiKeSUX7Kt9e
9QoyvL2iOPF2/Jua0Y/sgeq5vRpKjN7vJscf6hK0xnowb547yfG5j2qRTp+6L51Tzswm/TbUNcT/
eef4tfpNvN1NkU3V0qPD8Nbb6Gj9vbUU1JCyNPTsLd5OfO9qYSLjsoTq6F3e1E7TWXqkYlXCHwyf
PegLbMY6x/axsejO96VUs1DJTVa/RnfNsCvLYnqm0+3xtvuYb1kmRPFZbsj/Idgb3LRNA0UJs/uc
kZpsl3VRHLRyhVmZ6475sq2t0nRVSSCejo2Hqhy/T2x7H0MJ3p/UyxCSXkAKeepzq3Autn7i3ZRO
oHSU6rxdelx5yqnmsryvLiqP2lbxzjPXXTPbqIKgR9Ft3aWdfzvUMmbpSVbq9tmmfqtkHD2rKGtE
Xrp7N5vRjdVXo99rZF5B+TnGBIy1mPSVVfFZsFIUGPMlYXh5Li4+Tr19NawcMdokVlpUtu3U+6Ue
aLa8GfS3ukkL7RucNcHLI9o+StfPi0KOeZOeTrN6iRW6Ob6mua4301G06d1wm6kf7vJlaFObXQP8
9F6j7DPdLDUJlf4en4cBRWD0+cLOgrigNy0vK7HfY/mbErtzNdCXORqJqGYVY6OvZe1BgHRt7V3a
kMTv/B0z33o52BbRoWf8ac9ADZlis76KpvWzZGEVoImt03pu0dVy5acOrvq+cx4bH9tXMQTFP/Pv
UnLs3lbX7ytpVKf934NiRaL7v3U/U3t+xkcxSc/7qhLrhBat8z/5sGtc9MSUsm1tfi+GvBc3TXVe
MzgCwCX/bGUiNBi5E7THD+Knjzr21rVX/djONV8Iglgl31iWOWK1M5XtYNea9pcd1aAeEpO99h0A
q7NNwcoww2Bux2XoIQ3da/F37lm1TVtSjBcPCdAaQPYybTfrBOFgH+FQiuDN0r6R0rh2lkZpCNMF
mh2o3HppgFOYjZ0hT9ETeYh0+cGJkBoQjoza9Q7GWFU15ukYNVMEfMNxDXexiiAB1UPPntN1KVtr
6kMeyDYauubKm8q9nZCthb7VzShj0tixIVo2t/3tvLToGgXdDHNVNSczHFnSr6e6YVY4u09qz8lT
xZzV2wGCfw8wyg1Vo44eY10bTuFyjCwUFFEi85E1hlHle8zFsZmCYCl7esdOIGMkdFCGaVUSyLF0
sNWqGa/ChZQOC1S0+tZ5Cx6mh9frKFFNvokLhv+mv87Vc/XVNLymlxxhCMfGSN3M2iDxo1N8hYTE
cTCR7ejqfAj6cNjTXf/CtK0JqZZupq2oedO84cbncnZwbYbhzPn2gqGu/sLmfbTs577j8Kc8FP3r
KAvdllTJ3oN3SXfR8k5zbzsH05l3pQESl1FmItfjRdmeGvpyM+hWO8PkPo69g4NI/RVRlQDrkAUk
YW/Hzk6uiReo04YU3gq/ycFF3ZKQt2mPzEzEy86xenpP9zJCSXOPHydbBvgW6gUH08syXLrnz9u6
9Bxd3ozjLTETqp21IpvQV179nnqrD3DMdsD6sKdXFeyWqgNF1SYPEisVUDVTSbVu6PrNb5JAyawG
dAXdUohgcYNm1oPL2+733HFMEx3oA8XK4UHCTpajr5vPDlelVyv+dfhYTa6j+CivpbhAq62GKR/7
eMjPfDWAiQJR86Jvkylm7L3Q3PUs5t4JsgAg4rk6+3x0egMSTWcyZZshPnZIFATGbK8wCHc500p+
5WfGsoGGVI6el7dzqdBMl5lvDp7tVx3reqgcGzCotsKvYRpezQSk+q5n1Mcg6CceoTdPX3AViFjK
t6atQzNRc7L0Lvqq27khwCacb/lZgdn4QNWxd76FzthTC2BRyw3Wn7uh3eA3jEBoGqRken3y21K0
V6QXNFtvAHRIo3FhPS5bQjU8kIFlad/ZvJl47sMeO/zr9IKsjCCqqgCqq+56NHeW5tSOQPRqwsGx
+PesHY0iZxmlnryH4eiNddNCp8fPL4x0e/EhzUprxxMzT2/pcVKNOK3u+3bLlx1qPEFI2+zTr/gX
s/lG/N/VWHD2Y476R7RumjHV2c6Ez5WRgBIXXbbLRgDJlrq+C2EWfDmwTafuQ2yh+rhVqGQ/stMo
9rEwCjr48k3Wzs7V97l9jdLDXLlQ3kHZnIjzYuJt/7kDsy47KbElbreRerd3/fkkF56MmcRZQM9p
8Qm90rdKaigXjULP69VKP8ufMrm6/b6Kzu25z5MrJwbr6opcssn+1LzZtVJMY22s9OwdmhQWsGzJ
dS2TKzpGy8DiI1zWqYgUV4YfaCMWhm5Dcd4VTqDp0GmZ52okQS5xSe+EPEL73TjfeLzlmon3ACQb
/3aDDi4qWQW3LAal0F9rMA497arWOmWioKJ+AMySU5QwIG/Zxn3EA9H55I5lx4ceL/N+ujStxI3P
taq1RXRvL+3Xc61P74HTJItrkbqtHD8ndjyTa0Pbir53qrzSshpK78VHGmbOIbF2hIrETPJzyI8Z
8DWl8d1pPdcxu6J2aj6au+62cWxkpvjW/eD0tng2HybCdXw6QwzsxdB03E9JcxgMVH5Jf2Unsulb
L6EPW0/dqXz72YqIhTodEZ0PlrL+qoEFKmlNzrfaqzlvHNvb2quVahmx0XawGNQ45YP99TStIanV
gWzKAJxl0bgWUVeHkclweo8NoSFU6ATrs69Q62SVpOX9XmEAy6DUz5S5BM8Hxs+Ukh+6M7QtUFSt
enMN+fGqTsferZKopMdqIkWPHDpRuQzPnZtNzHwa1UHOcW5sJHzXbywx0im4Ayyj4deqTOpQPFlS
+q5GKMivHWdDmVa3vKtS5HZtU3IyJkVqg7roE2HPe8uqESzVYyMV3eoQwCKJeXRmciN+xm2KIxDU
QVd9FffwgbPk9Q/WcRBLGsABWpKifHSMltIEGxz3uC++FTxX5E/EDfnwpEWn5qr7aLGfmJzq8+a+
KpsOlgyUUIXOrXSuwHCbBt8S1nf2g9vbkZ9DmO5u0GX9OEs2IIvl6zg0lz9Lfc9khSmoAe53b/9Y
VOP/QhL5UoQzAc+ZdXBonWccVRsOSedGINgCpES/M+QHwwlTIzgLTDQxWpR1lkBxMLbDDcWCg6Sm
0c+BScipzKnYllhUptGjFjRbh8p214iHAWWhgx1i4YCGh7rOxbKc3Rm3CoYI91h6CEE1DDDuKkM6
MRec99V8fV5NSwAf0ZLfVSf0ohd+wqxS5agPe3gzA4cR65OkTskQxdE7KXYZUplapnUP3T7vmzb7
EO3VIhSEgNlRX7JcMDYEibllwWpcraQbrq8sWIrDywCnmS3k7JRPq237PGRfP3hoYwyuaPiyTBsA
YnrNNmdukHSYgwJG6mKo0T/ypdwwrFeo8Ig4zqjo5KdKE+JhOpmpJ0lxvMLmibxk1QrKYGVa46Ld
J/2ZJs7KVpONLI+FbDXxY8CDUQIs4LtznqABBAFj9LEBr1dPl3phuGklq9CK5RgqcvspDIEFkJvY
cFVPdYEZ/Jdcl5agP/uoW07aRyQVDj9Sj89kn1qGvp/T6z3yFwok/J7JZp1kIzixwymID3adAJMD
JBybWoAlweTYBbn9HawFsMEzHouXYfcwfNTyvXk7NkglSq/v6760fRQ3uGII5+HdoKPvM+lE5QbT
A345G5iIlMIU8cX7drQYUuUdRwfC3s/chQ93MfUdn9ef4vj7fbRlV3D8zHxf/23NYO+Fd4kHvdvt
+/F+dG6lgvSvydxgwxC+SLkxmfb5PifP5Ynwe5OZOqDhfuuEe/3UUph0jgQ/BYE92QjjHB7wUcfi
l3ikqFtE+KhsH+4AMYt1+dxzorblb5bgMiH+r4RRFackPAsgBjDLdAVLFHiY6CBhd8espJXf6RKj
w1RyZskPoTbzAvUFhIEUQv9jnund37CK8zjoPDjKVsNHPbQwpGV4T1XDZ/jP4OpxmXiA/S3biM+e
fFnuWGPxZok73ol3NCJJKkLflwnbesPreGn8dWEYesuwRmQdTPMTsOrQB7wQ5S0JQxQYQb4f81gt
i3fdot1cF+ImB00kcBuuyenfcSHzjuawn3vJpXR1fibVJCYDhbFkRCoxaLc+7gZaKjjO/0Fvx9ll
4qp5Qhw4k5v+0YGSd//b1QRxheHB1t/Z2JJUoKDlAsPsNaSmusz+SOA9kkA8bag/aduUFbYC3Wec
3bzJ0AMdRIS+4XELHeDZcoCRdFKoF4fmCRj+wXAslFJhqfXf0X8GD+8cMByyZ19zkMjVVaJhmtK0
jaZpz7/CbWRl3CD9C6w7//G6BeILMe8EhwqNrU3U1ZVkEmgdANbMUNC68WCcj8Fw2U/vZnXOdx/v
yjNlW00Rlw19F6lESajns+sTZgGXiL7Pw67LSqth8YLhB8/4/UvDMD9QmsHKdgYYTMwHp8SYW+6J
alhvQ8OLoGz2M43x4e/QouAGnV95ntPtLQuFs6bwZ8OtEpV5Bo/QSd6IMpBVj+KKEyMIjevRo8wE
k1H302lf0L5Mfa+hvvL6uU10xn88+zeKt3RV4gX/+x9JZ7alKLKF4SdiLUQUvGWSQXAW9YbllIqI
ogwiT99fVK/Tp7qrKtNUICL2/qf99ngZNhphQLhRCdOnjGJhtyHlZImAiqJm2nt73XJAKcOTckM3
15uSAgwLxZfhM0Pf2C3fttAOc4nv7m+OZxBe6gWA03QSkkUJPIXoPEe0gGyFEcMWccLj5cNMvSoJ
flQiEkK0CSa3THf6CAk4imJiu3akBCJf681Gkx8mj3P9RM+HmAy8EI86PCziGovxVvaQc+DMwFCO
dXSFOl2gEBeJlL8SH/r/ds9rYeP8vzEpLRJ2xOCL4lOlWKWoYEYiKlWiuYsQWBiUUs2F3IvnFAmq
CmgQgpaSnLEGVMJvhqvulG4EucGCYGetTaYHTXFL8KCyYwOScw5N+9oaq+EaIhNdD5AeBWeTEjIh
ZvOQvoliF3BKFZHJRGnA2nECdyeAQp4yEGrejVBuibgGjIKw/FfqZhB/yVUQk3ZTLvcaielnC8uZ
9/zR4MgPQnyIRgAYFROdPK5A0ME317wgVtAlD2dItknOwADIPU45HzkoCmlg6kyEzPHzoToBkgmG
U0Z49AYcf0BZvxCLfu2CGyMpIq23A2ENyHslbBY7SHLBZ0b+KAEHSD+h/bEbJQf0f9+PsBECNUMt
YlmaoM/84l5OYzwjeWGPao9f212PRpgoSADkFTbYWXb8ikgivh/FniqbH1Qns1esnfm+LCQBYXZf
j4QSEbNs1vd4+JhuYL6PwLRkBpD2SMyCtkoOMLEj1PTwqThzFqwe1VIVT/r4eLo8zcI5khx+cwID
CY6B4Oot2RfweuBJZmSxB68HVokWQLV70JB0uNenJZiqSGLs0vtwXWDm/xmUtuCd3Z65lxnQsf/d
ILbm+qK9F9OXEaVTETvPlfxXH7SbBSxBhYM1YioyuW7o6A60HnyLziSsDQLPA12b2FbZMTxmqdxL
j3dBP0fdTJHMEPoRW4tKe5y5gwdOExNREnQMk8M4scQwpBq2gvDICF/LHDxnAykB3vERzS/VPlsj
J8Po9ETGhZiUUbKUeTxeB0ZtdBwN7NUyDRQDZ1qITFg0kvjB/HIbMEtMt+lPWwcpLlzae/Nj7pnP
AcwEEI6hmov3VxFNB4rJxs0Jy9Qp4HB6qzFAo8JALQHfwZMQsoGygmEUJMLeiEsQzBzp3Pxpo9oK
1QPM0SMJO2aZ0ZXxsl/8B8TWuyxHttcWzglk8uewzKjcKGz4Mr7gekBjzhhvxCGsfSpKNLo8tZj5
yKecZxtqQ6KsSBCBhBDng+RqS0nkHQjZd7VFFDIhijMhSl+sPR3Ftiz05mSpc4st5g2B7XGy0Tqk
4g5tSWdcynN2cX42AwsgApI9C+kf/8UkBo6hSU5IgEhvQIT+BgJgN9nmgm6j0kOnwI9QScaEJGPr
2paq089QS5uELbClDEOxeWNDp14bGDBb/Fo8d6QURRyYSHmHhMyxNxENPoe+gE67bmBcGLYgqsL/
o2xItiH8gXd+It2T2BNgScxKJV3SbzBmknPEGDwm5EoTdBh4qhwR0EE/eizh3nV75D3WfUBs1EKE
+D0QOs4fYyWdXmmG1mvsmsaBmhqJLb1RrCREt2gIQ37AH0P8Q7QBiAJA22HuGdHKUS2xC7N/EO7G
xoQjQDbpcVpDODpIKgvTxkuQuuHsBU1PrAeCICOb1/CkGHRohfuugq8nRnnlfpaCHP0KxgOfttXR
1lUwpr1VH0BNtovVh0EQQrf2ZTCa+tchxeG/6VG5ewwasUdbRnWWmZdrwWBLjRXBc7BSqeAZUcUN
Zt7XzywDtEvIRUdGgDByTDdBhkTf4JDSTdgw8G3OeVE8IOHIYQdl2FocEhB/aPCAeK8RAxMZPVP0
/5QGux28B2tTrB4UNSxwEadBjpxInCNvWPACVIMjxqaximmnBluhQheD2DXaBCZEcXDzHByukcJ+
UboKsPPmpTud5NPFkIw/exNFpxFjRvoWDcZ7QcYfrEa1Yoo8rQ6MEnLEqFkhnQRI1cD5yEiwyAOZ
DYhOvM6HOB2j3M7XAvXtuSxPBzjVrUEZ+H8w3KGXAwtGYOAnE4TngBwqcXP4VaN8fZdMRhnvbrqR
UedDHyJ4GIw1E61m+PpHQl09LZRdEulnafikmcjshIC66s4TD2r3moM5DrlCCfdInshwYTS2CjYM
+zV0kNExMZxTEf7UhteDQust73OwN/fGZn5d4MdFXpj56fi10NBciKH0bFjdFFUwqDWjH2YS4gQV
MAbFzKYkWg0xEVxB/LrcrNHxM/u4I+CxYnqf9oImvgY8RdTed+e5zOZSpNKEP5c9LiRyHHAplB1G
Ou5i6hFkEjoYOxg3KW9twIRXBGYoT4GievEnxhnllTVHlCEtEvpzAKrLIH5M23i0GFG5gJJGSVSi
HyeVlXjo1qlWo+13/EYrIt6Dgrc+zMaJT9R3AK1jF0EBo0SD40CseYo3BM2jlRD9Fm00423HbGTY
RECbvcoegArVKKpS7huS5gnXJHiZn2WKrAMA3i2PsvsijA8QjlKzAykrA17Ha7wjNglLc/sBQZNR
H4WIZIBT2Hxu+zN9za/rEuS4cXtmEXHzfJ0RcwINISHyM039T1zEMqhfzBPxi/JFopv0XzDs/29Z
BBqv2dw8Dod31AW3ZXaR7c8EPG6MAGdREJ/3JBKvAWeSAeHFSuA9EqgIDHhE0LJnfsEILD76sEeC
Q05BN0UfhVxWsWt06iEz2c7I0VB6I9tHsZEbn/MN58WkvjDk8vDd1PP7TCZtExhp9Y9JWN+nOgdw
O+H2Yl8R+pL3uEK0dpsBcgCWKHaHC7A3ea+/a52/I4LPT/f1nNs9xRe31OIyFIB3fcnc3K0XDDiL
Wu+3L/daVJMQAVPOMCCjHqPDTb9edSwvn+ADd/a1H8d+UCyl423aWzSkkMYfqCFURYV74yG/xikW
pZuXZHSxT79rqIgY3WEfU3ST1epxAxl26veMzycxPfg1hsMG0PaFAkJwHqMplQYHpU/6CT4sqoDs
QJUqrWgRfEbeuZ+ZdPpuKC++Ph1z5wFvRxnCFsYvsjYLOIBiOnKkxSC+LwHAqoxQRBrZZRe3Yojb
6TrXz6WY1Q2EYkiIqXAW8fyd+3BrdwdKz5QWrxAZUYQTCJ4ExImqJTvIG53JcoZ0fC7TcLS4unzk
KfGuDgS3+5jq3msNH7Wm4F3ep1qEoorKhIFdC6iNSQEzNwrAkN2+DWLB6QGpVSPCUogRmMmMbSOJ
dQGeDmzClfkexHM44OkvdKPFJVr5t8qQT3fEWdKRYyNM5mU0pBdlMhd8HpWNXW54LRKjp+W4f0wn
TEVzEJLnFwkWB6aOOSOT9wJh9XPKnwBVkZBw6I7ZvD3SbsvhY4U8YZsGg5heFmhfEILMOQtkjOxX
8DxMJdrsGmjHEnegYIIYtjgnXfWSePoOKbOfw4aRQxrdkRgjKURqb8mre5DNUhNZZc/9vszrRXG6
N0MXDHR9yFWwLoN5Hh5A7C+/Yl0kaLAmj+ULbgSBOvHqGc0nhS4qOsZ/PRn8ayLgoIK8xkGfASRI
GjfA5o+ZJpp2EGTg5t1QTPs2cpQfA7+dv9iTUDk1vPBon+0UpEQUaciOaMdB15i2YOVXO2tQ27nM
FlKlS3a7AO4LpamRFwxXsJ6FxUh1SFoMAyMHHRjCC5vNZ3Pd1L0xM4c0MUvuzmFVi/MO0vMIpxg1
7nXfBpDRodC5pX5BfG9uS+z/vWA0L+zH9O0nTLo01GUvSuewEWEjFBTEk12SXUOv34J5n1SLzaqg
QIb33AmA9r5UZslkuHpOh15i3eMiqJYf4pmMcpycORrwUTodiWMO5zLm7J+GKwedjwIEAYBAqjv7
EFROhTMbxobWetkP2spIVhzbwYDyggxxOtG+U4c82E7Nbgxwn641Nt9kz0y2KRwTZZJE3muJ6XPR
X8C7wwxykGwym9XmvtdabuDWMwaMe0Jkbv9IRBPaNy0exJJsgM7v+eGoRtQdD2k6b1d5+Nv1ouRf
HkEWpMHz/GOz1cWReHrMsgjylDRaQJH54yROOiT9wWuvT95oh/4OGl7So0I2DxsI5xyO9V3J9SKm
JJBijXv2Zc2otk5VcHPEvvvATzECVh7x8XPkMwv1/ESDMH/Gn+n30nJU9CjeA8bVjnmDZVigsRbF
PxR6cJsq6GePz1W6eC51cXvS+XX+goz7UfipZh+QZ2ipOBnQqE457ZaYXld4T31mC54QPt+nzFTa
Vh6kiPWMS0hDzpeGAhBVB5XRIGbXZgkgzxORq0gVMYhMh5MfutySKN+eBYMwvo5788x8kFxbOKSS
soU2Hg6/dcfRTrc5ZQ0TEJvspOhFsOGUvNdxP76u1Z0+U1FskrxKsTH0yZD9h90h9oBAGXrZ+LZ8
U8f2qRWqoDoOx0wkYcKNoS1Svx+1RCvtf8QRcYvuCCeVHWWGx7yz3XD/dLQIwWGOQhqelsI048gj
P3lyg2sH4XNF7Sr/QUmE1bRdUnxpsWT3gvJSY2SSFirSip1CRin+NPinXvTiEtosgi6WwzIckF38
oloiC9PHmuHytxTZz516qKbk7+5kNs0sGExYfVg40bB2UOX1AWL2uSpIWE5jHN6TEkjnRWULHm4V
HhZLkA4GSUF63CkieW9CloSaQ9AI/B4OWqKOojmzRGNF884a7qD3ry5zIuCkZdYwI/IMhfKRqA7E
B0wY5pZAAZG9O4AMljDnp2PVSC/3paBj2qNQ8rM7+E9u1Td8LpnJFrzmlHxjCRKKPGNf9QV51/Ia
NRF8nbUXoocOIe4L+a9s7leC6mzQZSRsPsKpggmT1oI3NMMmP85oQUTJDJbBvpA4eLxhCb9269H9
QSeTpgQTVEIlDe09z0XQQoe+cLjDbfDO0UlwVRQYIGx+b5evQJ8z9O5cDFSYATPj548dF4oujE3R
4SII6NLWZz2eAKpxVIdqVIZNLHtIoxC0cCYBiV+e1pGk7eljmTFRa0qyBEUHJjcXPRbsjBL2nTTk
MLkajfe+yLsmeF941RByLiCLbvK+8H08iUwApP4fgLKr8OYvs770j8NLsaJ0GoludwQB3h777KOc
av2gB4wn6uzuSFq7my3qdX7QYqEp5niB0lLN4SFjBK040p7OdfycvucJmqXh/ErLUIZK2J0eDgYa
dbdtPS1OESFVlHdstzuhGaK/BdvDxGlQAYQ5ZrP+TI/4E1N4NaQIGSSQn4K6W5oIZTOMpsstClG0
oD3jEkIPcVnJjxYa5zI8Ugc72RotqyOoKRVFAdpevKKlD8bFY8lxzcOGdXPC2Wa/eHQBwvj9yGa8
q6NaozUn55wB9wvqa84B+h++QuTK99CgJCsaDpyP1OGkvdFIcnUHzp5qihRuzuiIQAk7iQSxipBl
lQVy2D9Sbu4IurGEEpiImOC97+N9IqB8+g7lNS2RoR3FOcKZ+RT7KfnWa43b8yAjuoywHC0HwfeP
VCWoWWgoY4gcFdU4r/ZdCPqlj9KnCaDJiHqHHmdoAmas6XOGjmmdsxYSwv2ZXc4zKpov2i4ofNHB
UqihyqnX2RjvionjTQRfI+WCe5OMI6w6Zlqzgn1GEmEJ9gVohgR5nXlK9AQpn/n4Nmk66cnYPvs8
2jWahk8wCmn3cF3uOceQz3JhuRku1bDoQiH1arZhWBHWy92TeUCZYYBgj8gcEA90CfPbEhFM9OAJ
h3J1JKpEmFngIkSSnFRW5zbuKXE4bI48jfvrnH2I5IQqoDpA8gX/gnCy5QnC4BYOTdFYUNoSxjDc
QCxv2lVHtIGZomepZvWimlUzOd3q8lRjaE+nkbmTWgrHx32IpncjU/P01U39mRWDDZf0lM1FyEcw
PDwpznMTFvzTmIANzKYV0qAzYOK/L6D+T4TRRruO+wM6FavXGHW7vpIu0Yyf2uKKDEyd9PRTlsd3
ar58iKs2B4ZgbtH38SSM8mk3mWwqeKnZe3qZmZYn+YVOFiYJsfWOYQ+w38CSK0h/2BocMoAhQEyf
mf4Hx0IXrf+MIYO9S7thdJlJZwbBJf5s06cwbgTgDdUKt4ecRlGZ7mF2xDcRzdEgiQLCwiU7qeHU
kRy9CdARX8mWpqvWIuW9LvvIXXiPlPzbr25Julvk4gc8TxATIJ38Ba0IXeALTnhSIc5BqbZAUJwf
0eqTJB7+wlekXgaTUZxe+Mkarz15PE1181nSOO+Qx7zGBSnf4CYKqhUApNLMiGnnrcbZ1y51KOLe
spuqG1xpo3hwao4Eu4PrT4rS5NUo6d848wiSbw3oxi9OAB6g95xOW7l8F/JfM/sslT/0OtS4FyqV
56rPhKUvAm5umNm87Tc+x38GNpYGZlnKzRHqAuZMY6LYo12lfFZRMpBrgxScSSs44+CsACnR/HA5
75KlgAjg95SNghkLsDVUowSCnMS/Z43YytM/mSlgHCAH5fAFCaNGk3B/0nWBlnPWgYXgYz/D3EGh
Cvfd9sPJEuu7vu58aytV0Pqag8ykDxmuuezKGuT4CYD+ZjLxpFvSA37O7fKzZFjL3dIJtiSfgYgu
Uhf7tnr+0qtRsCIMYIbptsddeDHoGVzPyS50AcX0e9Ipj9cZX7SoebuZ1UwrHdBN2qpgZDPpgPeU
aJN6wRFNglRmMUVPdbmKAzJoJDO/tEEz9NU7A3cNZUUnJr2YIWjIu9ERvfTmgbZH1Crp0KSuUYBq
EvH5+H4uw424MJQU7N/zKqYC5usk+h70o7HShHrPubbmiFwkWXh+eSh1nNjUzdz6U/eXLOlO6/kr
7C+0RX+sLDmHuVtSYuacFYXNd3FF+Ck9QEwVuwwScvPDLegxvdR8P8yTxmHfmN/crMUDkjNIQ/We
eHHbkJvLsuB5RBWjbjL8IBFqguZGioIJcsfujbloRW/P2+0FQNmkzP2xqPAFy+jePrtyPzr9yCcz
Oh1U2ebFHqc3NR2K05F55esVe4gsJrOVlyPO7AGDx2gGEtOR0UC1Bq/fJySBlD9dLBx5qoM78PnI
Py6EX/WpO23PTl6HBqK78HOqKlRVNDIkN+Xe4+XyOXR8VUQBFdpCow8bNguF1r7XCP3cTVo3PVjv
67ElvES65k6Fi+0+quwvNMitcyowvBwNzpNEu+rDpLXcSvXcVJnNPrgdHrr7RSWC1hZlQhF9yBVO
DkpxzopZniwf8gzzQOXnJEsnPhk9gp4A86b7Zx3jLOTJxZDQX+HU2N5nIJU8fA7qbxX8BewH7FNz
6/UX+SEL8E6qiSOT2MNTu4PBADd8LAftMkUv0i5f1aTSPUkfv3vjD6+KIiPzKzy5o2iYxK1GRpgF
wfAeRTogkt4DqhJDtjOXWd5MC4amYBZ2h6sut+/ELf1c5gwrqMnfjExzMOzg1mBaMdA9o1WJdke4
TSYnvs6ehboJupghihgxIOBwZMCODQC9ZeMdk83tgaAv8uNw8YPaHFGV6OZzTIyiTbAKqVmdPfBL
rwvb8BPm04evMqmsso6oRtBXii/cwF5jzCSfACcdZjX/4XdmYZ5JBjYZdIUvj9SdycuRkb/qoJZC
bQhgL1zSwPya91yjZdwrIFROz5bRqGVWH39L6rAPjktv6Liyq0efMUlRYbNWwP/JhPRq7+62pIV9
mUZESm/ABTHv6GbkaLj4kvA9YJrLzRPssA4/WwY3dJMqeRtCkk9yLhPVFAad/fxKmLsR6DPNAzUw
2hdCF+wGOel7+vUUdNqEplCUEIAEBM92xcchGSAUf0756+J8MSobNgv1F3wwf0YguXXbp45mJdAU
6RQRmiskGx9+cGOJtBCchTOmb4KkwQQaetxcbi75Z6D7c17AUd1yWfJ5CKaBOWsnb0I2bj5vB4s8
lTArvHJIbKK6pw+LmGGHwJuoSv/hPphqUrv1P/Uo6mbKL8G5Xd/WA9GRg7gQ8WaJkglusTUqpDNb
VHRMYGOSi8cBfNtXez14+ikZVzlyPmjB2/l3+OwQS7/AJGH7x22UxNhYeqf3BpPClmS6PMDY+8D+
zOkBCm8RGGehmDEVqyO3LZ3e/PNjjCTOWT8Xtde3/xiFhOlVMY+wV/bfuuPqAZgysEkQO1+uqGBw
GE9IIyNG60jGphaVmbEZrF5Q/Wc2ZGuO6u3fd+3uNuFCSzHrScjZM8CIjtvF3AlkyYVpzQln4UHe
0Gk4QotHuWnMFQMmg6YLBpkqVOQeiBFHrBF+/ICBTHfyNXCv2XlwD6Ud09GCEd5TkuOR22HSQA0h
LVukM+K7KbhMiCniYmjULcAjU9z4fPpa6oEeq4QNkAxuf8jBNXJPRudPH3Fm7/N/k+bQt38xHlWX
ODNbdwkWmhLmtO2wlyb2BncGHXJvV4yL9WBHrgDktkE0Xghz5qEJHA/XrBNbnbRhQToIKsrZJ3zY
38k9ELO2OlssD80jYzri7bm92WMtJo/Tdi0kcvRJl/SkWQ8NQvaH0CMCbEfgiKNgeUUlgu+mWg3o
j2W0O5gJjC5kY4VY600/W2xhYoYeY02m2moj4xlGr0ajU9uaVZEgE4O5/uLhomWQ2Ox5qpk4hn2A
TDsuLS8nTW4+OQwxRYn15NN8+LO+8IVw21Al8LseXomKNAz0YnzebJosRmJl8naQRvsZPimF/D8x
TELkQ0DBsaz/WhFJ4mAlFmlmzpsBVvKCkXVeGb+Wt/ntwiryqi3gGXe7BflCAr9Lol/AVoMJ48tj
VzL2KhV2THq/HPEjBhg7sQmcc2vmBDA1yb77d3s0Q9EqOl6/ZYe5jZXFwHtyqeXgNW1DJgQ5w6Dw
JQt9LUsejAkbMfuSCc7GTCVpK2aVjWi38QQ71ClOi2cZRZdzGAb5juShiGFB4c97OSwUDzMpezBB
QJy53tsdLLXTcN5sR0tONWAm2cdSZkrjM8oNVLJCacx2wR0DCZUxyLMgfYBWRmAt6k3FBrCpS06v
1H/QlSY2rjKwLtDB8OrWkXxIg8/kvnrTj+iX/gQ9PyqpOzTRPXxhQ9YQUD9DRs2JSBQuINZkFDbp
EiR4NEMU64oUkYGHmlOMLZtyBVyuEiKgBsCBncgmZnO3ZUoD/SrEDkg9TcM6deA0GRpFrr5dTsWN
u+FbGYF7kZISykfUU4xakpbfP4rKYoWM3WM47YTc70hdMN2bEWfV+BZy+Ajby/q5JgVnwK7w70gj
MVM2+jMGZ65/uL0JtkMyny4A/Q2wVd4cOUJslC9j+1nDsJobqhtMtURmzQhqG7NxANCsvhEi93lP
jBgjmnEYJMcakj6Q3fucjZnt9oVPA0PNiM+HlZdQoJ/3RybdWI0VQgzLI/MnxoWHCZPTZRixRZvp
Rohwy0UdCdE2Gg6YaqT9aIT59PS+bO7RYDUMyVZkswcDxs6LVtzhlA56AAR2wVNLfC229NLVeXo4
+x2kVCv6G9wWTVhAvWebx2pwQnhuFuE9+MXtuG+/l5yBMMZXOj1ADNYbEijslGQAsW8h3fGK6O3l
jroYWYUvxMVvZkSRbWI0UcHSI6kI7fbXUNzrqdj/Aj6OnQbYKXCmGkl8x8E1RHyh+kg81DGIifXh
VXR2ScK6yI/lb8WmKRu8IVTSfJdIQ+HTV2aDw55hvmZN3iFuXauZU8buX9O3w1YKV6eOZVb9aJIs
xBAT4DZnyECWkXXdIqjgXr2dofvl7pWe6qouW7DDLBTInwFSQW3C/CeesBFLknkfEMD4qAfG3ycC
ieLDMQyM94bf/ZQeHhi+4L8ZvIZH0xHoXN/DbJrH0JkQlbhNTmLaYAb+iMp2kuE6E0JDzFSoC65j
2k1EOaBSVP3JDBMTQEg/7ruaXdizzOv7vfEgfARXwND34jNtpsBRsKDVBOsk9HDrlhbDgQEyUwO6
AYtdeUjGfWDTPmAi0J5JPlr0dNVp6xPsh4/zNAJIQg1rok/xv4cGJASkDFNXscPplAMx7IuYToKe
I4cQgaNSjY4PRRwywaTk9JxV7CCN3R/TV+HrQWGL43DT938O8nkc96m9ugF/6AA4PHrg0qvFKiSL
ifjlcWocewgiSnYSRNbiolS0KDAAyPxRQOClGpe72wYcr3B/gt6kXnJlpzkkznBH5zBYgDbRdVBj
PHa8paYUfbV+IOWyAcrt5qO5jnhxCaHpPMGSdK8jZ5hwnu1w+57IXr1+geyvBeib+9f5HYimZL3A
bu1/IC+wd4BBGX/TBtWsmHbEIVxhtYGeTA1yBkECBEFua4BXr+3nSE79Dt4A4CAiDIR0IpBgcPYr
gB1BN5YgjmUhEzdQ/Ti3zWBSRqPjQzcgu66TK4VA9DlmNH+blk3xyGZb75sjw9SyHc1Rvb+O+b7w
RmDy5AWkex6e1YuyHpGEtdDWVayudOTKp35iDiA2CRm4DLkjuiEEC19H0gX48YowhsDW+9JaJSzo
tyZdcwC01y4eB0GHoSFTzYOKE54tfZiaytDo52anmpgxHymKVwtKkzcDt/cIVFxfGCWpt1h2e/Qq
eUdakyLZSOiVCzyM6nURSgte56MbNxpn8jXQ9SE75tgBW0dzA84ELpcYHcUFAwdAlLnFmOxACxKz
97D0cxHfKLsZrPBzmF5A9wGKciM9vLEwywEaPWRLxbXHIMMO9yhhQvTrOHxKsAvmYdZWglmXeZNv
U+0TqUOSAf/T8EimDP1LcUlmiA4yvIfI9EE3e1ZmDwunnZeZpV5N+UBrzMdJhZXps+yHiXv708In
4sh1f/HdpbgNwCyQKlMdv4RevOWCYn/lGQCMXGKio9MkJaChT07+sJq8UdkBIzMBkMf1LPxWgGEw
8XgpAQUro5plBAKCkDR4EAyuLG0wfOf6Lhs5/CaSwVpAnKxFiVZyQ2cOoatl5vDyntNRsyKhPoD0
wHUUzJQvUx6Y/HUNoQksBD5SAwDoRhHLAB6tCQoBbjZCUd2Ibvy20YjlVJwmda61BZLQ9GzuUUmO
+9+IfH+VvHzjTg4S5BhNB08BeFFMv551Bg8yP4jLSlAsTxohfwd1LWgyFPlQH2xK56ux8Bar6fTY
GSvEGST25GFreIvLTbYSzVZxHSAgJufoY/Q7U1Wsvoi6tn49pqeNrzf7lTMGgNR7q6odIJ56QWxA
x4YDBw+3oU2u7L2gIqR7QZU3tsbxR5onlYVifxhrzgdg5sBxKPFGiYs2VESx9GU4Dfj8uUWbTAID
wuli+6IkQnvCVMM3qmLjRSPA9oQumPBr8sbBfMG6JIZzWMpIRFOj56Q1RluMLhBFOJ6Hz9O89U3c
UWifNatUDeAQUgPJ7nm/TU0xrty4XOTgqBEvqi5u9GGpoaHRy24OTZGODJsxD2DhADkHJOr4IEeW
itD0a9SH7wWwC4GfdGpWPIw/pEjYFI/K5Q1MzfPw71ag4wHhqS9NwvQVYwQeB252/C6eQbZW1rcd
m/mTbo7n8zzalVMmTPB4LnihPuYCLO1bdX3fjRCx/xVTSD2Wq0AXN6TLKZcWJA+6+QIu2R1fHgwd
oBzKgH8AbLXsFvKBHRzIAzEi+mByNwATEWCmfo9TZf16mSOQJyJ8z2DChbhcRsW+AFbHb/+avxHO
v5gTJmX0AtnJPD9cZOIbyAogdg+98o4FioCAnQSiW6WN4i5dyq0+gyRF+Aj2RA4LdUdpvlWDXR6g
u+blyKxE7stsDI5kGz7/mZnI7Yg1B/PlH9S7JRlTKd9nk9eFXlbi2VPF6r6XWFlMlK9ZTIgFT0mL
9KTBFwLLyyr44KPkbOFwBBnBOXw1v1j2MrtbYc3hfouzoIH17hDNAOmWTLB94lkyWScv2FosuTMW
+51O8h92B7tdmkQ9oBeUCLcAIUft3DiscIGhAhmglYl4B2BvbDDd9rEDtuVzqRe2Bf1PvRDEAb6W
WTjU2cJQA+IR/W44QPm4IOz6gY2Kq9GcQV0h0aHf0SipGF9Yrihn9uxc+uV5vp04/Vc3bFKEYJO8
Lgl8brTuxegr2gVPEJvS69xHdE178CJuQNpK25KHEFiPGHwCkplhHRfsoBfuLAgrQpfrBQxZbs1i
p5HaatxP6kkKJZFxzj/6crRBgQjZjDTnUl50SDewEvrtA/j9Lb5OCnSC10ufo7GKU5YMk6goeCH+
ISiv5o9ofgB7UokO3ZZ1OEKoKuoSdZ7gq0k3n3O+AMjOL5zJPG1bzl5WBmkBeH0naDx0Qj6efIZq
1vTMUST98ch1Pu+6isvT7fReC2HJGnQVWii9AHb+VPEwwYdX509C3DGM0XstkoUNjlE+nnSErwSZ
5eMjqDwA39621UisPPYsvqOHWI9xV/j8z9+bLcN84ANj5WOAQInNjKnW1Fr7DVyAWJHBu0hb7jZA
quDKa+IpM6dC7FE7L8yaXIQk+BR+/0fa3OpNp7RSwahIcbyapLDKDJTuIXhyXg+7iNO9fPle4Flm
FAZI7Wa890HwiLk5pOdduqN2W1yPPaHDXdwnDO/2XgdpWxBstcsWEp0BKRyAjTB9yKySdeI/d/0T
hwl3APEmq3yIyMaAScqZ3f2z8IuKwRu0lyc1HKCE58cssCGkmiWD5akmK01OjBfBdLiBhfkSkgfZ
Fdtl7/Q7cLRWx87+zdoj+qvp8PycNvHAxdsOB/Y1SAWYdRMIr2ZZ79lPXhd1zc3hvOwW9Zw1/7qg
s5MUUQQhTYeFAMMH+ifZ81/QZPIHTZ2Q5Sv4AGgCr5jxa31QcCBcNLYEtBmHeo8D4zBkCCPKQfhC
ClDxyLDuh0B8L7NBcofZkILuCGCywg7qP5a/i7669fFhZD2b6mW0ZKvjS77IwFGnZ0S1RGe2yt9h
oDMkx2Q3UeCzQ00yecMCZ28Ecqywa9EUVP92M0bFrB7L1Htd3gis4FrRUeg7GsutvhssHkE6SVx5
VsXaEUfs9nvAhm93Y65gfcijH36zJ+lfEMxkn3yjZjkKeIaxINNDfC8U1OqOt8jG/r4QGufr88+c
TP2QfeO96HD5yxv4KI4G1IkQNjQzfHNr5uHgr1jUy2fEe4juC7InDx/3viXSa/KeSNEn/hxz9p3t
42qgWpkPwuexZDQrJD7ky05Zy5fftIpyjwHXTj5DeOtp46unrJCMzl488ZNP/Qcu36570fcy9MqJ
PON66xqTpiwKvD7AqiNttZggI5Tbk5+Tzgk4FPKRUvQEA6aFW9dLGfXqWerlYc/PT40P4UJR+sBZ
csz3cF+qpZ+UaRHpq3ucj68TdfXEpqqBcbDcE5Aq5P1iy3UecTnhQBxFz2PnwjKiIGDuHTr5hAAx
kniEmW1owm4VdhFx6EZaTOFeOiVmb++xrw5MZGf3thOytqnvFCCPT2t8T6mf7wf2L0JB2cU6NFWs
L989IPCfp8ctNOa4soeeNH4RIfwD/K0uz/1nXvgqgvdm8Zzfg/c5PX2idADb6t/+nszsWPIUsWsN
QiplL/M/7numEXXwWTZH3tBMgltzB+Ma+zgVNOrEnweQ4rW+RGQd/iQ6+iJGpu8DVbuv8YD4nqtf
WqRHoHz6Wk8iDI3cuXH+oloMbi6WpV25Lq2r92+rbGYj5zYwWSQjJGf3FbZ+BM6VwJuAyGgElnXE
scRKHU5uLnCuwylB0duYL4QM9UWLVSbQubeRWfhNRMa+Dyn9gIRE8W8zH8wFRF/K7s1dVC759gZ2
FPQ4qAQRxiJ/lYJPUKM0oK6kfR0nh2Fu4Ajb3pYDdLicvt1YDd6i8kY/OX8CkRL/ywgnjbRqIfOg
dO0HsveDEXQ6vjDfZ0h7KIQ+CItjthiKzzqjuW01vzHZ9AM4Obj9T+FREOOvd/gZEpv+sX+RlxLU
pP2+8CJmPgMAovtkwtRK899n9qXElAGP5tr86RTu18smjHXQQvSfvOShulG6824Bfg/pmptIp9kg
d61o7tOIcZ0+tPrg5eHs5KVIHrgRwEu8BHVW8jJbD6EUOXWLgT06siZfZoZXyXk2kQ7kkV+a6XCn
OtUh2SWsvsexIqQL3UOLTFMjxOdUbx8HTtqHZrX0Olf72zNSzVZIkKQ8Qf021tsxn/dGL84ItRAx
Iv/mV7SYsw8hQ3k43GVrzp0vWt/LHcD9ADhEQCW68YeIwh6jiZlxGPeQaCkR19ri1EfRRPEEmv9b
Y+URHiNFdFcE47n4SLccQ16C68IdIB+hX0JPStu7HyA3ZyI1eYmYL2SjXiMh+UsJgeqdVAwWHCto
hH72+1CdsQqNaYE1UOpqThqKSxmXbu5kZfYDkscuKmgKakEY2GnfJ+84ADFA94IWw/5OYSxuohyq
3F6ANpIMimTWHIcOPRq6/NRN9xgq2QD69pAArBth/ij+ybciFyWka7AaH5Jz/A4/tmLB99t/XXhg
YH0wOLR7RinbaABRUi1Yv8HH5p4azI8wES2jtJb+km1/XYW6ozu59/n7bellhtNBmOxIZlbhn5XD
c8al0iDgvg5Swr7VBiy7qRAsPKIncmcQhdSmmE9d6UhpihrJETKSL4rVckyp53ShNC7JYYJ+rqb6
LFnJDtHVLkIKazCWotTshRATVxaJtB0gT+z+I+m+lhNZliiAfhERwsMrphvvBZJeiEEG7z1ff1ed
G3PsjJCgu7oqc+c2jcsAE6N67WO0dcUB1pmjt8+99L/cx27wNEz6McMgb+1e668GS/dGdWEUuKtg
pgEOeRbD9BPlz83YPW0+0NySrbWF/Ook4mUvUQ5albd6+PH7SrJ6rxe+k7FxPVb/ur+tUcd2YQnP
d87fTZx+itG7AJNz/xQF4/ME5DZ4H5xas28aRSnyyyoAoLH4uA09rW7YtL5tLDGbH+U0Bxvyl9YV
FpirXTquvt3iVV3UNp1krEBIdKz96F7PYGWLgI3ug2vbof11+HRIO3XKduvS8isAXHMwqbMWKRRz
Ed3D7cwjhmA7dQr1y3AT/edKnJ5x9jLEw/UPvM4BRmr83ZHhEa3r9+gIOQNRtPNl8SHM0W71RDlZ
tmmVt/Vldde943RRFVSKnvB1/OiPgm0/Phmjaauu/KAzmcd3Qtv+JrhwtKbvJibOp4atLkYH7J6j
YrwACnIEjd+q8+aruUQmK7SBJvXcT7bN3WG0jt96h3Hm5/jLbGQ021a/ifz+6YGbr8mhRmkR3b4X
UFLUqflv6Pn1RLMs8UttbQy76yerZ8Fi6zhf1S91Xebad4aXHJIn6HFe5V7dKsbG1b3FeBp96ze5
hLBeuGEhH/vH3wxGELPk2n1w+8lhuRZnq16g4DE+5clJUM6NM1+71K+QFDxdR5hZae38NWXrfp4t
RvfgRVI9fTI2Hzl7/p26+LFooF5p5hhyoQpE+LI7Go9KulWMPmjHsBmMOsCpXJcxvrAJ9a+F+qk2
rbHB47XhxMZDW0CNAheU59boNpnJeWOLwzgmRmMNNq/Y0FkHZ9FxvxMFtOi+9V9WormKF/D6qD/q
6GEGOznEUyUkbjLUMS5WZ9dg2IaurJFg/b4o/xZKx8qh5NEsv1XU8xbdwQhjIhXPwDQX3QPAS8nD
U6XytHXdyrvaJBWlSv9uxuuSH6qfySr3vvjBup1utg63raJA4MPtutokKVmhIEOoq7aCv42IrFqm
dXQNnDsWnO9or3pVERAbBUOdyQGpOC3GCpzZDMZufF3K9wii5w3Bz8Pe1Fn2RIdGfs73q3GLHyx7
DgGnj1L+PNtY1XJDC8Tl5OoQHBi89UQ/Od63qLvrkILGuXzwsH2yQSbvOlfwOVTt1//GHIhgBDzp
5i8fOyZnslMreXwD6rUoPK8XsHmxbNGpeTgelucNRGBe6FuVQxh83VtG2sjOV9f6uyefpFooJTwI
N0sV46ydKyXa0/o+DqVLb1G7jO/KzmQfyBil+4Uo05pGirp1X+MzyJk9BW652ZtlnjGBy/fn5XRj
O1KpVm7xtnXs7us9uHqzGF/EgD07eQ/rss8Jqsb7C0Cen1xQ98/M5Yhuq6zd2zzyCJ98BP9EaK8m
R/OqUopDD18DoqgznuF3MmD68bFyaW4JE4MDbJq1nMKyZjvUxGy/WPQMixNtNA9cHEep8xbkta+A
qWaib6ZWfAXd3jZNEDMUHLRwQJUpJMuP4bdLhgtwa11qT3ce59Ln31R/gxkshxP3EkBkDxehUdZl
tVNojATFrgJEwDkRaK5LGwkT9Zqq6/vQzfCp3XIu2gQ9neD4Up5cCTLWTKuwg8/KujYOLoSrD6L6
7q02ucbp2u91BNyInkNNyspJisveZzwXC0uvvllc3+dWvnpReSWs58m3qXVXkcKuJXgwwWLq94Lq
G6gvcVQiW6qr1PT72utGrmTc2z+7y8/W5Z/2q4srTYjzCwluuVPVJeOzoh1+zYAR2Lr9ONd31f1n
9t/R4ts38k2tSnlae0b4teX84IsVUmtTcynbxhQf+89UK9PqFfUTb5LfXnGhh7HczvXSigkPUrxG
V4oN3NvXj6xnPKvITLXu3Qdma2B/JmuXKr5K8+4BzbXuUbFzwlMohseOFlWKxncqmte3dc5SAxNs
QYXN6cfC3CXUczYbffLsAb95t79+rToU9NVn9NbqTJ3Qhe+tNbyvC01p5PFNC707AvBofhFqp2ZQ
v6+fxyitRGV+lN7gIxdbp0ahtsAJ7xWc5e3X+/o72A/P//4zuQa1iddhx4hQFF/ie3M6ECOwxtyd
ZX+C/jFd1W6cgwlTef4DlJekMz7YRmsb0+YZTGDRFhPeO2hw7qPkPx/npno4V26dVOukRDgIMjm9
XwPdQRv9G0T8SuoeyDyMNP0K5kfvbqx5WpwEP+CubiH58RYOkSp18MJW20o26LSjFe9VnlsAFEbd
/HKMEo8f6/Tg7RDGEeHUNhfjbXSqHVD/6pfJ9BPirfwfHX4gGzS6c3LF0+Ra2bbWP6+/w/g4Wowz
3XP92aPLHAjx+4T9bD8KrXznCHg+jXOtVz9TB20ZWh37iYE+1TNi3SrSctGaU+C6UeidCS94THXn
vWd3+/5WzzeK8fNnMyNZRaTPN/Xmyzhr4S5w1RUBHvk1uV/hc7Ks3hrF6r1SKIFRlXj2+dh0slOE
bIx3/1LQJWYfNEWoLEC8haFgcJs+dp5Em2hxdTBwtWcXbCxsSon2nbVNWqFyjA+z2bReLF8RyOeK
DzDNfhQsoha1wNU5dp/YlG1l5Rs/sdoR6SLRmhIaM9ZSbRG3rappVA0+C637bXRNT5Lr/prSBb+e
Aeu+8tD7MEbO3Gq703ADjnYavXhl1GAvVwah7P2WUe5S2aaiC9IBz9NMPZtt+9/pvLFnEbLqzuf1
+b39RFUl5pEw0t2L9jsNH0Oosv/fRfaRymb0Nj7/o2MqF9tr9ZtHFlcj8M/3jWB7erTPcbb63ZCg
XpqH7vPXfOZs4uTkXfdeqWrCtBQ0/2WUc+jN3zWwm94bJ+x7/XCK17/GjQlowqt2edX8d2oT7ZLt
E04DVk22untV07tqylLsHbXbHG7nlcvfHSqlboYl/0GxPRR71jly3j7MsG7YcK/yDVsCwQEl5FQ5
/eVY+kofFeRL8X2Pn7nWLdPepevzfKt4ak7P3WS6vme4iQDD79Tge9XZPFvre22dipIp5O1FaXMe
3tLvGu072dWitjtPjolx+tJc7D+WdD286NkMikAUhiShkn7/wqbpjVQXhDwKsSmPKN8iwv1I/bv2
DxOg0bG/7rQBIavea6LCMSgyG9eQ4WAFcfh5fFKUQTdEMdFTCcI8xoWfPBDTjXpMwuhtycx33dB6
NK9fm3R1h57BZJ04Fm/Sovp3fwVjdZXjrsfRb7zoKZXfHxMsaWge8atbuSzz3gpg3/j2CcYrFY+o
1fM/lCP2geMbsfo85DkEBXtBoXsOZl8MGun7JVx/X0bbQbKWhw629ZHmbKmx71X82A7mHGYL5Txr
LGIlFe6icn7JO8SYTQjxwVXAkpTVsmhn0HkOhG7EM5A7PDlNcDrY4MpmwCBPOiu/zn+v72kmOgXb
AzJshjOBTf7CqZxs3oufheE8/+8anRrJW7VRiHZVmOAwd2p8ZlhdiUy6qPsNgyToxYX3tNplwerd
2YrZHhCAxTKo8aFPJnLZjwJrLtxCB3UxTCHNEJZj7jsCpnPvOKpuamc5uRsuD5d4Fm+l21dwuRvd
G5y7s73dxw1K+OQbvRo9Wgt5aT8ACnjj/ms/YJDGvtHVWtcKlqy2N1vlVSCu803GoVfhSSTTwcqU
bQzJZuaO4lpKf0uQuf6Ze+3/Xs5iYx6UPNIm46tbOTfIDZKfeEp10w+mKYE+LVW4lBnsPqyk008Y
ybePnmsVzODWNcB4uufnyp7LKe0iCLxaEOXDmADvUjOZDHOdPLuRTbRa8HFId4tdjECROmUCNuQM
RwYh+RslyiPQmUipRcKWz/+MazY/kAJqCEKIHOiV9os/EIKviedQBK+Yxa+tOcbsWiitIM14kNAS
hS0TY4MKMhoYCCrncRjMJNjoL8offyfpEHg6LUUfa97NaIP6tWinmRucKWIaSCTg5AQuzWtE3E3Y
u4wYbEQUAt3tn9XzHDj6cNuuDSY58l8LaYRXJyx6qjZ0M5wdx6HhSCDSpDGZ4AtDpu2T5ViU4ufD
QKaM3jY8wiuVq9Ptx67KW2i86BivGuy+uVCoNE/hdLm8chhT6F4aY9+V9y2RtqW3KNHWHZcX/0B+
z8rzI5st+esc4mqjRW3VOLznP89GVe4zdymj1WJwtHUv5rlwJUM2nWHyH9PazuEdEFf8ecbBWPhA
Sp8H96ypcE7Ror36dbrfJ9CVUkaLdUXUavRPeopACLLGursqeg8O2YIvJkuWcqqE+DrJ/pwbbzXG
OWh79z7ZMvVSJ1EPRJxgwMcTqcPg5z3Twc+YnAB66kjUI4/PWl6VAa8lAM5CCCDolOra8gl6/Kv6
uUEKKWhKx31mBWKnRVJoz4e799Rs0+5fa/A/IrxMGRLAI/XjxwZb3fU5CVld9ujB4cMkEQ2sMe09
+snBzvObZKe9jpU3yKKBJRSoWBeNZK4XvB/TKJEMt7G2dvWfQlXrPpJsWQnSvVMzPSBIsIjO6E8b
qAKIOnq6a/xXOeyuB0oZhfC272FZVmf2F98omM1I9o2zMKT6qnGvubHLoaQyrrcGqn2KSv++fwX4
wRiUoCwYfqJcBvn1uUnCwXr52iYPrAc286NO86lzzraevwKJAGH88ifZmVliJUsGUZ4y3NgrcOia
UGhopWvENdWc5nUuRmuHqqUMZImygYwkWVtAW83/8VcB5ILvfws9vA5AFufq1hFTaGTHqkzlWwR/
zzNjR9koUbrMNqwy4QCNgAPSb2Z6yxYEdCjQ106A1uWhwIDoyaQMd6ahFanS+Jq9VoAvTTo5DVCm
EsConDU7PvZeerxH562FHdMp6LVdy2Jpu6qA+eZcayIqIBWTtBAsqUedn3zz5Kb0pqwSE905U4Ql
1Zq9s3khkt6q8/GKeIvIWEUJFmBbDYv80mJ3EAeu0RMjHFvBBpGJdf6lBBQnxGvcy1jNOHEZmZHh
qEWoZcYBf/1v23LGOL/SUYWHfAUZsmRzp7K9hDDKTNUWBRBeDljjaht5oWPGSja1bwQjGCiHDY9j
H2cRDvc4Yd6lq6qdLwPS9Nq3Brn3xf2ZAhwzpW8nnQ5To217zPDWtJXyuym6mbL8YCpXSIcaDxMm
/EQAPMhx4yTPEdOBT5q6P4JKOX5dUCH7zDQGuEC1vVZpW/5clr1LZ34IDwk6RU46ym5kKZJa16H6
IJJGABiT1sW8AdFWT61AZN+S1rJvLS8chuxSQiJOziXeBGRAPVeIWQRCIcm+TVfS/dRb7bL9eiV7
D7cpF71xXlxI5QtD83k/f67d7cJRPpmuEGjkGH82r8l2wQmZdTCljyMjw1WCVCdOXmMshhezwVSF
19X6HO0EKv5zqNni8ojtN5zuR3Oz7049Rs9q/lzN3N6ZQ6F2U/fKPJJ78RSpFNQH2NQ+QPvVW31t
vhYGqZ4riFS7SNEtL4wBdap5nJy7V9r9+ZCFtpLmjItdFOk3H267d75H90n+MzFCnF55/e/hfTu0
Pc0UfYM8f9/0qNg7/F5nXJDCrsKdfWq8vysnPne/cnr1tsM9SYb614LaN4utxXuxx8eR4w6i/qmd
mz1pxqr3WfL9grbZZ8zeS4/2oqlKDrnr7D5jZ3f+y/RvKsNpOy0ZSMJoXfRZi0pznPq6NoFK3sjF
rs6TUcrLIFPLchD5tbQlFNRPo5uKUTv1uFubi3fZt5NiZYPFu8fHDC4vaNAGUZv+5vc4vHWOER5Z
0xkorzwwQfnBoNiTq2DMvlVSzUzt0A8nxNGJeKHEOLCYx9jo7MPfszX+eH4kIiq6T+aY0hvhtKSW
g3OTwQD6qkYEUfXWvrQv70vWYYFnzFanbKrT3/XlPtn/kuCQ/lyjKQ+JtmBXHqakrG9kZNR+UtUK
Fjh9Ch4ZPCO8zUd7Ocw1i3ZvJkdO+H2YqTVyzQRtVf85PHeD9iWoYPyy9w3tjl+p2tSsihq/xcfn
M1WVk+WAu7Rl8WGKL/pvzUvsJWQ2h3oCxxAlIVoL70yS+j5tEeFRwua0oN48/At5uDzNBAdJbyGL
8UroEsOaIYoPZa3Zpc1Ev2JSF/xeBR+2MmUJL6xqLhHbicbjA3FTClSiOgWZvQZTPQA/CynD1gkA
etlI1WeL1tsXln0/ZevHqJADemfXux+kxvfxnUT4m4OQS8ZlZ7bsSHUYrnrovPXbJNEhYMM1Zz+K
LR1cCDaTPMXwW5kdguGk3CV478TIy3njFKUzIKsO/F+OWkcGA0pRcCSIrDqP4YrdQmnX1Gfa8Jdi
oLAghgmAwLIe5hfwSqIXvbut+D3Ymx9698HRaKDHqtY+fY1CIRZ8pHXPGl2Xqb7vM3MBgGINlwoj
/h+9VB+6K8/J/K9QP8zunwvl/s++YZu766XvVOBnE6/5r7cs+YBzOmeieVwcOJ8qyXK2ne9EfLtn
x6/k5IH520jLqF8PSDe7Bdx+Y4D3ikDCDs0Uq236Hy7oR97/++oaHObcxZ24SmI4EulcnM8b3PSQ
uXKoc7zBMDqjKDP0UphkBknQAD3sL3lsHBQU7GHYGGTtLgQZaOk5aOGRXSp0JyxS+pmUvRwjwfbp
gNZpou3SwNMx7/TGKSDXvL8V6MU5yzZ8ggZbC0hDSFT1dwaZLYgA3E90k+6l4EIfhhBl0O3Fqb3o
+sJPopYZRaXzhmf+e7qtBCj0tl+OBlP3d7lyn1m4YZIpugFDTbsZMI+18unsTbmtdNSH+rmGyRKU
10qSYDO76D3qQZF+mKWHi3paTTCv3fgK8LVT2yTZM516S07rYVZFdS6KwT4kXOXJ/pfMfpD/fCi6
AqWc6usbwZqJk/sCmGI5sevuwxzg7phgDRdhbgwMKtuPj2DFf4OyFT6FMDIwMi31vpbNXNv8JcRz
OLTntB7cR3vh6zYzfODeYXgDCHUXFYglCCLYTCBeNkwEsKEpGpzIjDJrBc46m2EoXpB2nXZmyRxo
OtMa0mV11dt35oM7q55LC3tsYN0MAFXwcGMnBQCcl3sTr8p/qP/SLRatF7/uTZcDWOnRcNQ7vCUA
VQ8zpxtbtMDmeuddUunO4GWg2JW1P+/gyQ+Yfw8D/YHnlUo5U305ixY2NjswFvQe5GkESuxPrld/
8lxf9k/UQ0/zr8Ln+otfZZxt4h7YFvldl4PBPmFU/J8+zrSjGD0nG2qKl/rXMHG4GD2ad7VmTu5F
/qp+vXS/aOf+q20STbxgwjTykLB+qboe7UQz2fVxRQUxHkPee473pAXbwRJbh11fzHBh5HOwqplX
U5+bymDBkv8xOzQRudiTHSk0rAKODkzoIgiLx4AruUdEiFHlJR/m3N4MrwwGKUa5GRRZOzOSxRQO
J51qpmJI0U501mJ0sThb/ymdZBFwb+y+tVeVEIvEiud93VhAby+shhdgYyz1IeJYcgb2H94fgfP1
EAx8g71LSEJGs+1zXt20jn/BqPbclKbygzos4iX0f3uSI9Jfhfqi7fybl5azvWVDn0Q/I/lcifjw
7hMllldSVLwzEoZgLbup5nuh+9UJVVdtg+4oXQ8aJRba5ecETFHjUaV6Ur8bgpsfWnZsseiMIHHV
DfcKbuzAGuc+0cm9gaRF+1gJphB7pT5daoR6H+ZW/50RPvWrdGliFB0McNb0E8z91YuQyjLFZpRn
6BCgOdwzxg9LTzsDq07OmJi4Cbj/MNvAW+Hrd8SKWveJks1orsRaYYgsHwhSmjIFX7YypqKhf7v5
0HorAtF5KytTY8GfZBXlbVPh32GpE3CZeYEaEQWgCgD2MIMKYcbp2Lusnyt306nJrRlfyvSMYcam
Bw3jj2BXwZTBmI2hbGVD0nNBmbmARe9R/n1p5/tkvxQKaeSRU21X2rENNC30IRPlmYZHbS8T1wFs
4tVbt66RIrsGGWkWyz6K57KsrOY2wSGqZqAl2WLaWlpbucqu9s9MlJPLS4ySq1nj8oJQgEFiQLRs
38q/pkkNGkE/K8x1p71iR7dTx27l78iZxPO+YfwS9GtBe5HQN11jd9KfmBMZigkestGtvduNBgHX
xNlm93CzAm+eoYptKrgHonrb8Q9GbgX+RavKh/2rYn4EMJ2HKXWT24YtCAnWLPNkDdtTMNCSHh0a
Kj4xJ+aXkgA+bMzjEx4QWbdm9uFjK0xkjih+uHcGJagUOQ7iSLn+Tgl7nFdO7UWDuqrdBC4be78c
5hxbGg6sdm606F6dvAb5PFcS1axfTgrbCwKXAXne8Y10YpqkbQnhurF4DkMz2IcNVgcnUE774ATy
sjNzFjsfjg/vhwAND3s37h+PEJ8l6WBuWGYJNWm+ozxl1KphKlFhV/O+mFyqifiGe5XqTofr1ttw
3no1kL3Sjenwzapd1hPjcx2r/kginC0nGqt/kGKdz+eZtvk3D1i5l3OfV7sWAgFbqH09i+eRqC3v
1aKBGleH0fIw2D76ieloB6dV2hej1L2aX0bPTfP6qD3fd4XGPjvMPdqr1OBIQcv2r2uzyf0uH1jx
DTx9RAWdK+1OvjQP7unVIz2QHFUTvQj06rensKwNgojQPxTHaK212lXmWOxmS8/KjhkNzQ7lXKGd
bu0H6MWPbyFt/HxuIyTgoZjMb/b+rfSMiVgHTxtInJ/cA7S6hMvc43U+ehl2Lstbd139CrIn3CoE
ruqSibLRHO73EjLHomNvpHnAety/StNciRgFGAkXLk5Ld2oaRXaKdpSpONBuCnpeVrDYt7zlB+mP
O1sDTNSOf2T5A4Dy04Evf1AhP+unxWy1fX/eWhjcl2M3Q8+WCWYh59Hp7CNWFrfGabmNNvzjbo8Q
2/JAa8UmJBYo1q8vb3nP72n+8baZFFnncQw6dLZYqNl990J//fpWBTjQTRtgUCFB7UGwCEa25SlN
n6XtGCyj+g8pIPq9EmxUbRbyN+78/SELyocnw+Z7YzbYeenV78M3uRJfa3xqhUnWruR/Z1L8Jw+s
kLQWeoP8Z233ZepGNW/ea2BUDq7qErXac+LefGMXp2W+7hsLTWaIJeX2VGFWnO7hu3S4KjPqAqnU
SRKBuR8SpElnN61N/E7K21swjKWvHzrmfMudrL+gYmTehEtxZ+W//Pf4eHSz3SJBrF7VGOBdIaCP
kVD1de7vsxU1zSzb2ddRCInzufOaA/wk+9d67kO3aXJ6ZQWKANGkPatRA/eOjkT1SmfTuYxvoHrF
wPtDUBCecv0wPoxT9aTgBuQW+D0Hil98VsPb4bS7ZGjGfcJcLV0pToQLR7+yUsbFfuZjP9r3tnX6
oIiLqu0bXSCQoqu34RJNaid4Zf57wXNcGM3YOnPjXH8xuxuX+mMDWSP7GoYa5KtWUNqeI8i4nOx3
cSPxsslfyHTcDKsGLV9FnM6kvAM/oNOlx4QKoPwSQOdUqV9qKiS1Ljib/epFsGqYlcOcym9YIRey
4ELppr3Kxwc/d8VZsXMwL4ZWxzeZJgrE3rJfLBtwMXxsZCneLliRkubbx3ec5frEhUDOlWsvDRgD
BCNs3uDlEOgKpdTnqsv9p36s8D36fSr7577uIFeRJ26eysjZ/RKdc44JMAz7shMCosA1wsw9R1cu
VlK5Jqk1jtxieMZw4cASFUcrYKiCp2z6SLx51MyuS+hWrgOkirNaaRycIlz1cGAEvAaXZvKYFLDg
8LV9jW+k3AUKvoMGkAr0GwavTj1GKaDFUMIWy7vu//GyRTTBuK58fos1HLLp5avmLpqNPrlz9jx6
HTWgb73Ri+wrdOOw2389B5feohAYVu9rzKp1ORt/86ahwTzUcg4e+Q4+86URRql4HrXD4IjGIora
yYb+ca4X+UsU++kGhkMr2fDuifT1QYVKUdtIClzKVo1jYLE8DCtvvbf6vAVCL3VeMfJnnCgbV/b2
LuPLVlv57ZzxBs8fu3EKy2Y1CGSYs2wfJKTZKB6N5q7MZPIO8bauluXDYDG4dlFQouLvvY7R4+au
o8zkEm97j68tDSGnjeGqjxNeX99KeazlaelKl/YsgzTPH4fx6h9C6Rp6920GmUmW9h90aTa0BEi6
fP5OLCe5NAuefW15yapjdf7IGtPWzXs1/VKs44e5qK8qjLA+N0i896fFcZGD2u1vPa9ng9vclS9A
oDAgRurC26JCnMbJ1u4nGTLjlEGs7OLVOBOoIt1HaSZXJCaQrM4G+bJrFaSsh04qevibpcp/WYDs
iQ+4oZqVSsvtq0zcv/LntvJ5K0+QgKxUpSWAN5Cq0xQ0j/J+Xcln4xcg4eHouZOWFe6Qllp6GaHT
J0/xZsV/bfuoHclqLfFbj+XPptAo3KvLTTV1GEwtvEJ7bay+rGV46+Dgt9MJB2h1rgB0tDefmyAv
S8j0ZmB/jK4CidblJJLOQx95WlaLm+6q8Pu61Ff3IKdM19428Us7Na3ftw2HzwEkwY7RucomAOGo
0Eze4rcDiGMR520xmcSwsEL/Pfwtjp8r4aYb2ERmPD2OX4fuFhMj0XvhlG++dofPHEA52OlusV0E
5PEptCsneunFv8NxdD10lul+8hKvVUfkKRnVemUr5RtywlaXIwRWifEgaFiDI9CkyOGGoA1qJvBA
epCHQtugNot2xON5SYA8YetFyawgVEl7BZ4cNb5e3T4H4CrEgpFGupdArMW/5LSQBECxNKjcqdgZ
qVSD/PxJfe38a/c3bTemGWzYN30qeGAnxXY4G98MDQ7xpo/6UUr0rGXmJ4d4UeogwWkleZ38ZzoT
vrS2rPS3FXjhW+m9ikK2MhAyPeG1cXagfiz4gSg0Q4/HY63088TgbTR+5krNsZyYSg1Hofzez/qO
EAUH8q7cWZWbfwxXwhcYpv2dtAOdTueHr5jjOFsa/7Wm1Y9x/1L+axr8DPtjWWk8M/xhM1/6a3Ak
9HE3cR8GDzDEef+vHAgv/jkL+/ozD7Q/CgWbuGiNP9+IS4eL6ErpeS+V/t8knrT+Y8aUt5OOlR3n
PDGfrSxPiXk557y/ve/MHuO7OVJfa+wJoGo37hSh7FcoGnKcbKZV11TT4qMs4tp7EOwXGB883SkM
bsYD4Z38sKDSthjLhZn2Twj+vJf6iUifFybqf81neVxDXNYzlZQD19JX3piAH0+2klbyK1fCbEqv
mC3BmewBpR+6LgXNuP9kwW6W4799D2UlXdvWUVCZe6fjQlljn638cSlRdfyEowTEUO4W/dCCr/17
d21d9PGm/LMO6vFT5e9n3G2Pr6X3n0NlBGjzEkxx1/LfMF1idTv2xtl9aAgfpkGaVN8mfFG+NAph
9nAcibkBoMl63YcZvT/hQlJqWhMeVH+0a41TpcZwmCvFWavQtQmLD0rrwnE38EIqGQiAm+laj0Vy
lb6u5bGUPlTfF1sQWXh+4MfXUj3ivpe63XlpBiNs43SaJQ7CiXaNTC9EHVY5a1XmgEwmKP91WeH7
foRXvWm4P7rhGCG4KQ2ciN7btep7oTnpph+lLsMbjqGzWUYbOw//G1BqE+cUglvo8L452wz0iK/S
h3pOS0Obfyv9eiVWIBix3aUBscfnY1JxIxmzNChssJQkyYu52RjnIE16lUH9f3cmWBpxbemoEBxl
TyRThclweCl3Pr8/B+oTq5CdbvnXi5QPrVu1ein5+eGCFEu93qWaNHxLRdm+4LkWU95x2mG6rBd4
xcqXN5EgILzQVGBKASCzLtfvi/N/huex9wd/wbOJOCP6ylcs9M+xTMzpGgoChPVpMEkIMOKjgyqD
HJL5ZaK9bp+R6tXDpXObiyv0T66EaVR3pIg4Vk5VEhgfiOWOjtZPL41mbIJDz6sHdrartlyd2Ygb
Jb8GJPHoCPWkTPNzw4mWY+wYyqGHG8VwExZoYGJiKLGVP2wISeFw2ji/LzS06QrSEo2ALDMyB1+F
1TlvS6xTWm7bLBPqweH5Tqr8nfq3+nZ6aclSDyZ1pwMRITJMcOurIx33tDv85VPeektu9e2HQ9kp
0GE4sd1uQfhc/D7+7f9ER3LKxCPlKYMNY87r6tWlr9BL/Dcl718NI6S0myan+nlwcvBOCs48xTqI
CdpXfo4TQ7ArHCqkf3EeHqU8czp0D3UGKLv4ZIPbOXd2vW2Hnlq0rtVruQLBG5xLRxLCI88J80IA
I1+yyrw5b04bUyDBosdAYDfKl7TdL646vJXZC7O2MM17M3jZdjjtNth0rUszUBEf7Rw/0Cwg6Rz1
Ls0p79u3OlgV+xez2Bcgn6nWqXAq1+jbVNrDgn7XTfcf/XkLCS9oTBhI2lApd8A0n5ik9taA6S/G
y/qlEWxDVdgYjRlMu5PtDhF/XtYFIjGry0Hlh9bmUp5v4pUQ7k2zwMNnXinkoqX8iW0rWxTy8ew4
3x/D6d/bv4WBYosI8dI7FTnup1t3Usc/YbaJ0qUeOuizoWLl9Yoeno7/Wtq5htTXxPtleb2rnH6i
r5xxCQuPSy3DTpCI9BYneFZAmA8lARSLTWsFpzTnPNc5173eOvNDM7VpmG9mFu2nJHflQLJdVF82
dqd+am+okP/QbqzrQjAv6Zbp5sVkn6cpXo9rngiMnvO6phh022GOfYuhsmJ6G+gND9sY6LxdkLZ9
r3JhrIqu16A5t88t1cNCLf+zaBRDG7gzvhIcyq+KRxzztG1z2nlrLvWJD3FKz9rOesKaMnfE3pg4
gt9Xv1O4ZpcNf4ywICbYpPT9Xn5EBRkaL5g6V2WW6YWe4cxEQR9PB769RjrRSnLTTVOaHatyaRvp
booxzqq9FFyi6z6M5lzVuAbpaeD3G7vtoZmvCWHx/HKUMNymFv84AAjt0gChc+XYAguaf93+FM+y
DTHLlafapVdlVrBtLDrmI1zQoiANOWsdxE0KzgyaAgCrxv+oO3s3L6lfxtk4g54NlcVGfLV2qFX5
WhKol24cxtd96d+a9ifdkXkdT6NVhwixnuqdrFLyIvDTO5uyd37iRm9FCadoM77/hTUED63Q5b1A
yPNwvhjU54RLCubmY/PzkBsi86uSnrGo/l3iO8NIMXjjy1/+PV9Nt589vo42SW2LHwzYEyJgI7al
0UjZ0Bppb5tBdJVHgc//IONJe9O4//j64SNt494NoPuqTtCojBVAJfH33UcP+yCTaF3Dkk1Mh4hX
4+D1Tstgg609DShu/G9t5DYXEILNXHYl5a7b+XOfBRvs4T86tcYKo2KqbVxKm922fXqJjZwdq89q
lqBK84/UE3zaXBGzLXcAe3+uJXxIg002p+BOFwmts1BPDvBNHLXbumbvv8EpO27HjlPT4Mjs3nKX
WOBaSAk2IYMxJqWsCFaC9ycQHTyyYloZ+l9FucyQSOzvAfMOSYnOcZXBz6L/ka7NaNQEI6Z8v/kA
c8Yh4oDHWgqhpQs7EM9AIYx2RdCv8Q6LoBDiflCwZsq9cwXcXV6T0KK8/EtFlPTX6FZOk2F4ngyb
DQ5oSRzUpmv5duBp5duZ0XS0RIdh7B46LP7TsxM4ZPfvrbKGrCD0/jhbv1P3chpoOyWfra7giLk4
bGzF6vmF4lp33FzeyGqjxVFrFGttcumoUKgsErNnvrO41m+v5mHeW67aBQwLwfWFwSHV2weruvNP
QVCVHerYKb4mt+NnnoOrhBjgHUFMons+ja+uegGbN0agLMzb8lIT1nGykj1Wpv9ewxwmQEILfiGT
XJqvpxvnFluNepaF1hsTvZDqN+anhyCy6hppfgZHJiHddbF91YIwDHsDCsqN3SOoC4kwa77HJbqa
66hbIsER26phZssqguqRTWTKgyUYxPwA35JmFwj+/FtWMZfnPahMrlTo2hRKR4OD1ny0bcnP6j57
RZy0e7nAYUVGec+hh4J3JyCay8fe4x6x/Afy8D2IjbwN4MuZ7jO6omANtu9n+bibelIGLILMtnag
9GDvSh3iqE03NptWvlBLJetQzCtIYT47bifsnR/nfns5j54kM+yVLtGyiNFdRUu9FGq5c7QtVPzH
igR5UXkU42Qxvm5qu0wLMnlMxSKkdtdG3qjR7M6eN31/yzcPJ2GAjbdDB+Nluq7JpC9ko3zBadbY
b4cp469NI5EzUGbxhfsNfcUaX7dW1wZSzOIMBS2vTv0zYShvbOG3pHz0NEaXuyYTjQ0fDYsd/4ea
inRlUlAHidHyCFzIaKbDbH8/2vYuujvjkmgZJ6thovNoZ3/nydJ1cmmZanW4VLIrv7xfmDXU3xq5
v8NItzmcTjaxgRs2jAxI2TdZSCmi3oQvUCeY9nTOvdzkjvSSEyAQLd6fGAmPSpr9HT5R50wXn/9I
fB9GWYH3dO0GIw8kCRd22fzprz4PPwaZ7evv/v0NjWv/xUiJ+E1ZdxORG8pgxbmBoolCmIJIBIet
FZEUp6XvwO0Lihhjm25ReZP8ODZv36v4rZbgHSO9K1fFELSgb6Ku7rz+dE+9LdswvkuxgQj5ESuL
/5gAUoptHxtvL91Lc07LRQfEMdzVBtspFRp6lxynRQRo04msDdpDxgK5e/SPmVx9NbLLtE7xE51r
GdwA68NrI9c+GT9AMaellsSqFl9149hr8wKG3jtBcSJxvdm9Np66ZRhxfdoplG/GuFMTlyVmBms5
7BDGcj/Z1qbL7WSqMMbN44tlC2yfvRHPaTPhSm/HEiFNqky607q2XYulRFyMiuS7IRp38fkI0Wfn
wbwJhhZHEUZQGRhZ2v5l9BTvPS//bgSrlnPIPWY4+YoyPPkF5Q1Ne/OO0eCCv5DNe+piC3OENSpC
sor48v471INl1zW+JIP59ry6GDrffwqibJphBi2rqXwzfTLRqHLlqWygETeS6pnUsRq2ceUZnFMF
pmT1OkwhcqZBhMq1w29WF9bK1RfMt9Pt5WgxNO9vrWVLLb7nlMLP3/PXHR5l8CV5ehH1DjqfrQKj
OAiI49SM515m17MH6fbeSPP4xKltWf9qNLQGI/yrzq7KhnG4M2G51a994L7q2QS4tu4uqsfP5/Cu
+X/2b63/EXVmW4pq3RJ+IsewR27BFhtQSURvHGLfKzaoT/9/AbvO2Wa6q7JShdXMNZuImAh21fG4
Se2CtRiToGvRhQvm3HxUzJP03DlwM5xvV8qlNzLLTnFDc2iAXZ9gN/p2CpvbEEpbJ88mrgslQU3c
po8G45eAY93WxeE9NXJL+p2YNjKK/QL6JDBsSh1cqKSVG9FS0sXVHMBI3w8KvfMQaz+oOU8qQR8/
dj/Rvf2cFibzFXxjtj5F0scfIR7UJGOUa+UnFVLGB/vBKSq6R8OYHKZ55yUMGg3/8GRapSlKxE86
ARN0Q4A8w0G3HqRnwjIa4+o/dHYMVRoKLlAyFi3pHeQ1YeqNYGyDvhFvC6kgRAbsime6J+8VIJSD
pgxIU3L/BA8CK1bocZMbIDuWH1f9M1wEcDbAoZLNzhPPdNfJDx40ykBX2aqNCshIrUoUYgyi+LAQ
Xke5ENvxw92mxTWdKSkiVKePAPj7DQhTMWDlgwr7dW40wgZxBWQGMSFgCxIXKQKQdhN6TpVn967o
X4WHlYyr0QOWEzCU3eoeGC7CBzScnNWc4vq7APvOcqKfCNyKUjP5A1tljAqTA7IcQBg3LzjEzwiy
BcagPKsxHRc/t/xMPlGZzAWu232GnAGvLK6TGUsKUB0du5zypgL0+W8/Ofg/F9Q+9wJMAfEIalO0
QkVDinwbHjq1ovOTJowoneSsyuoY8bIyKSJUQpG3TpzK8jy6DllNzZMXT6kFdo1RzGz+xeErKH5Z
O6dxkeIJM+RoW84MxtVwSxysJbQaPzjuO2dL/2MAYs2fi0KWE7uFHnzuPkiYgD7VbebPCNmE+cVD
1UeqWAHKP6zsDsDnL+aTIj29KWqdhBZvyeztAS8cnoaUxVCKRP7tMr0PKNGlZz7lyRJxptSkK1NQ
4m6hHf0mxyGYisvfpU+v4cG7k18A/3PuTbYcZGKMuk97drRDTVKfW7rJnLwqoQ9NGu7Ajei2Rs+e
BAYjxSS8vyvFakGraXfaQZQeSDRSAd6dYLw4/CyRNgmMpbog0lIK05oQhD//DsMyk9wFEe+jB/VX
6RoR0hKTG0wsUuDN22oOehRd0T7brw20FK3ao4tYD4Il3756cQS7WXFwdL80CDy3QctKhA9NiCFd
qeiRMEHdoHv9q3osQ9AINKcaVnp41WuCoN6STe0csYEP4BgIyjQRYfxN6Dkyva9faPcyA+6dXACS
qsSBOUhkt1USGDSO2eI7nWHX3OGCvpvs03fnyhJGo4qorMaJwoFsAvI7UCqGTDU5uJexSb/cilvw
wKztcdmMETIF65uk749Iy2Aub+PK4Dk5QsMrUijfDkFxoyqIJgsVmaLv7eRwO/CFiIhxUfYb6e0+
EILdYQaKThkqqIqS5RExIEBR+lN3kkkuVeDd1o/1gqdtnbAsviPTL7ZA4ZEHodn6Dq7micCKDsi6
Z0o7KL64Pyp4Z8jzhcmZgzJu1gYHxwCJRJqFFCgQz0ZtVOOj0A6iSEfj797Ofy1QJSC9Bmz9bI+U
VCM1R3Qxb1+6t25+CQaeKEtdQW4Ng59zoHeoIFAffLbv68+EdgA7SEnsObLx67dT7dECbAXUbYAZ
Q8E0IZO/6x0H30BCk+X69q9G5IRk12Fc7XzakRypHbEF/f2QNCfb2y8OAAu14BSNzd5jYuBXAW3j
5H40YDLBLKqQzxo/vpb0WHUPgHqAWVT82gDAz28M4Ql2SmkKwefmXx0TZRHCz+bbZ/rap1WpawKs
wqPrG2D+0GhCDQEwC2BTn5ughRMyGrB/+yrnjqBFOvnlrV3sgJkgP5YMsGGmPqJ/apm97Sg3fq7m
QYlCdoFXFTtbv+SgcdiCdYbCAw0oiI8JaYqURmnlFDd/EJ0mud4nse5RznsBe9o+OUVM9m2MZ1Ch
5EzzFtqoh5TsODUBkS8vnTMHNsAmwJmkBonw8x2AIp0XsWnF2XrAG4E9PccfmMMvNEBp6IfQzBUI
FS3p7QN5r/Mo//dilx23ypGCqMY7ASaISqKLXuOte2m/KWEQCnd/AyJaGiBdFyAxO+fJMfqtTHT8
usgh37tqGU/MAiPYv69gYJxzdjyMB0gxcuJyHOba98l8FP/Bfbj9bcdfh11Ffiz24LMMcgOwKdH6
04F/81uafm51b5OODgC9Nom6PjgOi9hHzhleHs/0eaXRDtomBEJXmh6h8gFjBbgUHdTMwYGsznby
nHLw/KwbIF0ElB8bQEFszjv9/k4+LmZ1mLSfw+2Ytr1Jnc4lv5IFMuG2ug6PvdKw7L2Qhi4janEd
oDcalQEDJ4MfwmicxRAx/9Ahmrwj2kBttgPayyKKCu5tawE8n+cBZVjvhPu4DsDxLEvL/SihfycH
pVcJ417sQrSYKITbsOulFiK2Ca3rB0AwOmiS2aDsJTG9Z3uxEDikfi8Lftyvw44aG0tjgu80AZHk
nVblTaGXjGKvDKB8ypmEROfk65UrtvmXD+dj4ASkFQvgjA51X2r/FfcVW+RU25w6T1SUJMj58QET
sCG/1htlM1LgCzMsBnDQyMEgApjjeIRQ00HOzGOICku4gwm101l5DVcfECxmeRdVuV7PaH2cZDnv
vcJX5/Ox8yRgVGxGwGdYQBwCiG8dpeVejewQC78MiKnWKW4I9UmGUC+THlNuiF5puMND653oAXKB
xVVe/boSesHRmZ3X5fAT5JWC7s4p/YySTmX4MSyAOIfxO7h3jA0lwlNQojRdGNbcBCG8RrX77iOQ
YBfHuQUbG7neXDtf6BYPdAXp5ir96ruPBNqDmmh5/LvQArj+uXYouJbpogyo9Y7maL8mmnprT9vh
T6cMmm4LfAflo/oJUjNyNAYHBonQ6qdugpOM7erZuUPgujT2RnO36xIo57dNoDw0Ec2h8kBgR3i4
7V4BvOfbx1r3hG3KuyXc0X3/iRzzqxc/GzSGpNHolfcBb3SzP5U1dVECWCYAlWTcxUK/gGA0+nOg
4pCjo1vFB9ayXZvlAKAiSjH5zC5/r82JYBv1qBwFgg0kwMLqCW1mVMSrnan7CKxw0jBkxxfCUCvh
RW9o7wJLk1ZuvdrQGH/CEi3EYnqUlu18Usc5fJJ9JeHJeo/XUO1voEam8FGxHSDnnR2wbeQe6bc5
JxYhGwt0icVdsDHtcJHf7+ZtwjlYHSfqY1OIUOpZgHC6kDjCDbXuOU4l42Q/lwc7/uPN4me9CJ4L
lX4SunAYkOGFudhAy2hbpBD4oS67A933HhfJViyQvcJGSJ4ORyS60ZWbm3umNxovz80vNRKSOrT9
3KICTuoQWoh35XI3nBvnxWF6XiSTz+C8TPz8jEbOvkkNA/2oRTV4hwib4s2juFpenJ1n6lliJavB
DaWfFVQvqUS+ho/wBVN6syc5jk04NJ4nC+r0N2TFIj0ZUyBla5etAgEs2Oz3AN0t0G0F1hedeckd
/BrHQudxaZCm+OSc+ExLDeiJ9+ATfiG/bt05UHIWgWTbrg2oNB4CrE0yHv57eY9e41N7Gz3EQsiF
UHgSREJnlQ4zVpu9Uc4dHVpi/rxoZ44IAYEJ/SHvEhQFBbCFb/NsbMsW6lvPNy3a63tEUgGswiXN
SZZz+8FFBWKz7VfHZ5O064smtiAXJG56mYAKufaNycmPWQcbRKJQviwNz73v3kLcoRa+erUxanV+
jDz8Tf2OjJf3QBINB2Frx3RCAY5DIY8wGnkAChxwOPM2S6gM+hMrhHYAYV3VMkvA7yAId9hKYNde
x06ewoxwoe8igm7dYoBD9kF29yGgmDRRCVZYA9fFEQ0uk6Mo6ZZWz3A+vGNwxpXw+nf9w6s3u7x/
kWyIST3tatoHvJaiXhi7l6m5Q2+h9Xnb+V/jRPWGCKhYfxT6PpwsjChXwJU9wdMQZCp3Svp4cVjt
pofVa/El16uHCrrNGeUFipAJf1fZ+9mZqbJJewEi8yudRO8D/s9Pbmo5AEeObMkGiR9cL66cl5rW
TJnZ6+BQtokksAPQ+lkN/Pni05X44itoupNDkMMGzS39qP2ohEv4DfjQwZnOjlWnhuRPFR9Xv0Oa
d08mCWqBj8cdoOXk/0CsUIzES6A2xgdXRDKgvzc9E0HGGLR039Iwcs93zCGtC7zhqcEO9gm/aaZB
tXrAOUy9D7lQMDISLKCmsNpSuNTfzPBG9+fjaN5CqpfeCGIQAtlGUYgKBLB2CAJ0Wb8O2MrEc1KE
jztXhubDzz49NEiTgFlldn1a0XcYgioQ3apDCo2kLw47LHhNQkK76SOnONKlN+pTLMRttwwwiNRS
+kVlpRKe/EdAdi2YD+dD063xvV8Ulp9wu5jPQIq6VTzpHYhBwCXkvQ0SEisq+hcbiMXmaw27xJmA
CPY0Bvg1df/k5OrMSMwwgCeAwACU8cu3fO27NbtbEV3+SiTLc+lDSXPCHL5xFa2OCtYdsAGp7LeQ
F5T4DQsFQKaeGJaUHQJRM71ULyo2oqrN+ymV97AEuvL9SB/Dp/jpX9ej9WgETod/zqXPSgfCtrBG
XrXumQCSoLmSB0N9D6i0kk0HnsUI5SJ8N5pFugZBBwSRyA8EIaDILy0usMes3hDwKSWG8Gx1+Wn/
brkRStnWGy2e0cgX8noLKFS3NRq1vFZrpD9SJKPAzWmkwcjTP4AybYMUKIMHTQlMLrqHTDliGhRs
izjpCQ3YKeSAgqZ4Jzw4g8wCg99M3r9uUsmAaJCO4cPiivXgCGDPqS3q0QoSa5NYK8YNSQPArEUb
Qf9+NwgC1gQX5+8ZEzeKZvnGjLXIB2gNhxp6YQ+Aen2sNTejQdR+0EbUzhBwxX1bIwiprq9bJ93L
BzMqXQaJ/AZ/pSqTrn5V1WhBRAKDNSHJsnqhx91riVBb5pK0cLDECVetxxtihq5Ct2Y0NeP7tp4p
O4NQQ32WF+WpSwqIka0r3UQ6oj9ukdWu2hFdR0685ZvRelLEUWsmAUh0A3qk+DZaLeQpC6oMLs5f
eUN6ccEOOXg7D7YWqCsshUaXWYDwqTngiGZR6iGwiDvba+V2RjXaugEXOAnEE6JSwAXS+bInthKl
aywPyYuBGh3BLE0nIkPNUKOwusHBDgJCh/TxplKlaQB3DdZA3Yb0f20x/kV3pvo9/2f2qAAJE8JS
nEE6rsOK4bV0I+MVL7qBZu9AZjh9HGj4AnaNIhsNksBtKM6miTpJGjHryiTMaHfPEPNJbawKQ60r
/eKSgEPsGYzkp55b/jd23N2bq4JaS6fEVskCErQKmHWGRNtVC0UXifNC0V6LPmL3z8LuS9gzCjxB
gPHQGsOB5E7DcPi1lPfeNjerIe2PQD2oneqvziHOmM1W/BeE/aIdamC1NAkM0QatMGS8M5ag0CtA
hFQ1kU048lpeb3Kxpusocv0X3Ugv1qTFDhzpVCDW4zNJinCls0grVxen+WDiTItyKgYAF59bAKrx
38OAhFMEPQWqbAgff8h96k65fUbKgLjisqIjTcVsxoLhoeJ0CqFhtzNPGJR+WzlrQlusBpZUCKXE
alesPvYk0mUUGVWtUSB15EbQjYOhZzv/1oaOTa4UsDrLEEljzlGGnHlnKICAAZOi1bB+Sdgq/i10
SLHVKcMBS1sNAw143GOw67yKYZvJ1P6sSJOgnsDqU+33JkvvbTW9FqNXc6uMGxuc1h8mvwQQgNVx
4i2e9X6Ys1ws7kwTqHfQJpaFSA3sx1qOeINvs0fJYjLxyE5Qwtfqf3cw2RQK5h0ETps+qx6iO2R3
LCiSb782Gq+slqu1ypB2wL7qQchhcreoGp2tcotxj0jOc+l3m7WPldYS0Whf7bW3XLc6PlQJPomr
6ddaTCsRp+q9esjKyiKA7eldeuAmgM5VQYdley8wrFDWQr91tlarE0h7PUTk10LTt+acpBnPOvq0
FLVXZaj+rfmIo6jj4RM1UDcCWo6okzXhmtQ9XKcBOK71GhYQD/BhMyZMUyYfJ+LGOCs4t5bis54s
78xNQdwf7xkxDJxPP4ApTvfqPtpN83SYQh9pbwMhfZ/teb5TenRw9/n6Mq9YCIziDyUnbKtM6YdO
bILShSzyI4yU+m518PbVZhKYlNTMV+u+KEEFoZKBoQzY0gyHNltm78BOcpYMVyv66nR1HpYYjGwL
z/qRz0xwrGAOufnRiPYUIHWe1jI9YDo657Wf3/Xw3ghntMcGtxeyCC89eRBcnA7B1FfQUOg9AFeB
SRiNelMeIxZEuofIpujICOVT6rJWw6GcELxvvmn3RiWw2303uywejrwgNUVcVXfIz0EqzRIm8sbe
63/tPvDIzXgHGJIlPh2MCQvAkVLQ4LDXesiwh5qbzAWYY9/Y26yQ1AVgo2E7ZB907mgt4jLIaPwz
HE2oLjx0egLxY5+EK5mNkIOVGWe4dGL5WhMnGtrsqTvtnR8Qka0js34GZnG1O3TekAGiNyBOjh6c
8HJh9CER1XSkq4mZnWNgoFO6D0jnvJtvqlKrjSME5gZVE2CVfOEB3Ox8+2uB3OFHXMh/xw1XQUlU
3and2Szsg61Fre3b3mihM09zaALccrc77A5lrcDT8vJVyVoxCgULt0A2PvvmtnTUAK+0VuBk+YBu
qE0pG6P9m30r0KboyM8R5EbSD+xOvTFdDHqah+XJWi7RS4F/l7PJsv63hnbsmwNI9g/9qNk9HwgH
hzHNKaBpXJqRpkBjw+ywOnj4biinDYTqf0tUxpB/xVho0BFK5C0iNoKWA7rxWrbHBjVrfoGtywLm
nIAXH2lXysLrfdIzP8jTgXre1/msT1TTQhoH8Z66N0KGQE7WnoTpHq3nzMvF1WHl49TYXfaP1sAq
18GoeMLU4illplNW0eRon82iCPwBjde5PiZtSy9IXqEFmZkoSdqxJHhz8iupH9SUBSGAZy3H9o6p
Hq4CTL2skuwSaDTuIAzjehj2DVxjOaWp1wA4mEqu5TZZh0wkd67d6rr6fZa3nGVURCDZoHaLfyxy
KYlHlUjTG2bcS82yg6aAc+t9qDa/KaXE9RXtGNH5S7cRNgIAG8+aDm7ivzV3wZnohgEnOptSn5Wz
cKIQ+WeKmeTup0uaACW3D5/2aYueKnIqiCEeinvEutZJTwoD/JAmnhvkVCCDw+VTVrcM2pjd5fui
bKszB1RndgLRCq+VGtwwDDIrYdR1MMrKyUpqPuTkx4Dm1OhTb5bZFs1/EOgmQs6glfYQu0inrjyt
Zz0QTD21mjqNZdRmQH41rD4jymfOXNp86bzT+0sLhkveY+wZd7U612ki40e6gNR1jjXK8sPpYvQS
LkP/mC6QEAw1MVh3xplIpYa3uMCI0DelD1ioB2BfhDK8A6qb7LEnwAagDWwux/kby2HkKvRLV7al
tm6Eh4SOJHMLFbMF8AzCtcIfHBpcoLYCFZ1sWu9kk4jMmXjZPHa/jnrAtTzJk1fwrzbuAMFGPxLD
J+RHMJLbEa4sB6qc4K+4JQT20PCRJgBlxRLlqB3svC1qpQf1kZ6DCgG4iEYkMlGg/3C5yH5DtAvJ
EP8lw9rfuVvDoOCu6qgG8wVI6J9TypGSburssIIY+d/xPW+sugHxmW6Eyxc+mGSpfelv3X1zc7Pl
eW5YBhpnHEydxVpe6sumW8RzXI/wsEO++5gR7ITmUv/Gcb6Wq4lZ2jGoGhgdUbotyQbB0ysDzsge
TPnw8Dcf9lcrHBNcnebHZdc+2bW4grjGWm3pJfS1HhXcaNWSZiPoIeMKXo2TAoPNMpe5gHdJtSW8
gaw4BxX3GdZmGqGft0OeSqtEHIsE2/CFOAH8/91Sa0+khZEKO8LKOCHLheZgncWMAplFHZizr5QG
uyebVgQ8LraJXsl4PF4s6HjG49uEULGDxQHuGORxCeS9FiiFtP8CN5l/nTrbuj752NxgxdQKV98H
u8YJK7aBtqwWdKEJQ5//y3+qEOjJifzVmakoc5xlq0G+l+ucbDDqvk0hvZdvy0tPVe3ZBPZ1OiNy
u/AAz7aH80TGbAAnqwfjF79/qXmMkKJgqVearGzpcEvfWY/3WGJEeiguxwQ2zva613vVe7y014KT
Jsc0dWS0F+R6Z/MrP1IxkO5eo4BSHY8SuhI0pQJme6t/W7nmt8UzCKATtBuM4Iq8yYZLqwm3DsEs
V9/S9XHbpKchLBJ0pIgwNCcaXuVbcEaAFkHzb5MBZUHpI2XW5SX5hN2sSBakgpgtBxvid1AKTJBM
e77Juvdz/AxVFgSivBHY2KNtDHLcUPTPXcUSUL0UAFXbO3P1pHCGRBpOORAOrJrCzwPdV3nulPHB
M7dQvHwfHJGn4q4O6o/lk0tHVkFsIfkB7CW4Eg22xhXWw1pOYVlO4ZHMixCnkTxqgh/2kvwBef6z
gN2NeBQta+sUpmTWZ7OR5Ktq9ZE8xnsD+6czWztFsbPWEcvlxh1wZLnQDOUpIHnLb2Sne/fQSl+T
2Di0nK/R3cKEnzp6LQPnso9Tn4I6+LG/tfrpVY2LSNIXOdPKrSo4+y8rLYoyc7CGYth+OtsepjW1
AOEBdU1ASYrAseImny07Tk87u9jRyMxhayxZtdh6WVycA6iPWVJTFulXd13K1b5phUE4E1EODGHm
/qwZUpl+KDTyhjXU+14Lno12v1wHDpKmSodz6td6iNRDe2I5HGyMNDFEFCoXLA2rGGTcKp0ImrPR
aKuw17QYNeiZ/JTEsYVqCCGs/B6lW3U3W6slHbZ5ewnY7JUue9jtnGhsORJnqRSGDuqCzjnNmIs/
JW0ITet6+WguCwNTnxfNfj1F5znoqcLyL5dl4pwX2Owyd+aNdFo7HHoNsGJ1js81zuA6jYCwfg8s
shZ+ifliBygBITzvl0v0dSW+3hEJNM+Nvg06Oijnp6mlJAIr9DKRX4kKDv6nhsVkad/Q3qjCIeJ6
3Uj+hzmgwsLyOaQj9sB1UAJEcW0NMoMy49Ti93WDQ9fjbwBAeECnD++L/Oa2q1MfeVCjCo0OmoFe
gR660LEh4bGrBTtvVroFoB9Aa29lex6QIN4y7Evoux/EtEnhnzplNCjw0xcPOj4ENEHwH+gz+VQz
diSYH8ErMITEQ/v05t2814DWvZS2z+h3QN9IH3GHFPBIr9SDXE74wf+8DiAyIQ07fLvfGS1DeXwR
UoHa4D1G5aAYIA9FhvkDaBYplisPCrtenrYHiNLRfxgNPfBypPu5bofFTWKI9BkZCLkyWIlmZuAJ
u2ziMZRs0tNAGaMvHkFmbMCEduRRG4osSQBpr2hto1Gk1CTfDzi58pqh4fdnEbGyXE+moqCoJ8dx
WHa24NaKdMelypXmw+o5V9F80REGsuic8dDjptRCAcyhDXqgW7iilhqyH4wvSM1DetB/mpRO+S2x
5ELsj/wol8UrBwIdST06Qa2xCrSXjCV4Vbb2i7sVwe4LNjMNg0hJXdsr/Aa5ewhxYZu5KS4oaey8
NK2lF6zkfRDEyejKq5Djo20CeyddyDr98C2rDd4o2+0YzgD/VEHshSMYjBdHuUweBkyegXYBV8zY
bPEIMndcu0MOcaXJWBEm6rM4p9Aa+gZKuuIusquJPjODiR9UQBlDvhDxjud5E29KmiJN/mjD4NWx
Xvd0WUVNekyE2D9ADlB2nPz4WBND4bG/AyqZTZFu6wozRjtGWVrlv3BXIDlQyGXb8dtpWCfbT2tC
XNQD/7ZvvNaxD7ah5nCKyaff6bWkSqSmwMrHpeJTnatN30L+dCCfliWt5A7pM8j8/Ltb1EhJCGut
KXRRTKrjXJ7w2SawRBAK+3C0Sa9wOvCyAs8Ei7y3UjKY55Rip1NIY6LkHQNJ9KoPlm8HQakDWArp
lvS4oy2hBcx94C0527jBZvrzLKtThAOx5wX/bAljRhSDnj2jT/blzMwAYqk/hj7UKC5Ym4LUQubG
3hVWk+Fi3H6gs5QMkAF7p6cUBQUMrs5sEqtd3RxX7fU8Tz4PDssJf3StBgtifiuO5q/eWgfvuafD
lwon1HVYZp2ynqHPo/2VssL7Mc2X9iDwEDmAuD2nG4nKIdsGkThnBpT89EGP2VYVPmuP3hAcGDpI
kAANX03xMwyaTpmIQaxRjwM4O+dd5p0PeM0jkH66MBtOqdwumc04ab4PzbPZeEGZtneI++OxAGSj
TSypf2SY6c+IIlBsPelZt+scv23DbAPAPyJXVxIb+3hGiFRfxWoz+3pdW3zNIWM+mm9Mw4/+AdZ5
FGMqMZZ+zame2Q1HurwdgPIeoS5hFuQaI4nEDqOvGA+xbEucn/Tn5pT7NyFa1XLAr8O9nH7fz6aE
ojDTxCJk6ZvYPNmTQ+ozn5t3dyxvJQzTLC8JmBQNxUzrvNcOpMktaVnkgEF5w8+2V5A/9WD3SA7W
od8A+MMdJQdVPJALBZ/6sH+dN/u43FDMFmmFQ5Wx/BleUjhj0aROcT/9XHmEPict0SWqlemW/Fme
5vwBHVlbQntQ4kGiMtKEifgaH5ljH1w+np7sREklW1VJEZ2jzMkZgDrJD4S2vG5FOB+qCZ8Oij1t
swm7Ee6RcyXtBZjshQbXDwn+IxIbJq091EvmQ3YLgVHSNij4Knej/cDn4fanFoOB5b9sW2tr0xjG
uzKBSXBfUPdINk8yK5vasITwjJtz0fMbvYZvENTn4Wn8QHziMMbPjK4tkXUzO1QFdabS4gcK68ma
LM+tk3sbx6ChdM/bNqc6YFH0Vwc599nLApGsuiUKVOa9YDp4KTnCi+XBoZANHIqfVAL8X6infpIm
NHPGshMN9D+RsGzxtk3bGxCeZ+y0DKUITm84X0e4rec+fgGgyRgALPBzQFZFspNgbDE/eI9Uq7ej
PSzKBJ2yLL5QJkqPgJIeYcRQBZdsqjRd1JGgs5NSyXxDZT03w/amPWxzbGg1Vyg0dWG9Q/0dkObN
cg46rHRKPxbvngrQRcyU4k0lXS7NzBbK/MiEUGK2Fr/GjdjlqXYkVs+XNw169L8tECKjmZ7/LH3Y
GekRpwNLRU75a9l16M/KZWikf0QRHGYUrPkJCWpOrn/mDleckgPFBr1SKbc0iY3n98+vlVaFTHiW
Y9Wl4scq/bxukU28YaQUn2dR+gRepvsDVKW0OrYeeSxMOhZ28u93OA9V58tZo+l00sNV18Gg9Ihu
jkoeq53c31CXIldAHG6V6p9wDXTWyt/cdnX66GESbir5uz7bfkShhPoqhkMxAT3jOcQ47bIwQS6q
qhn8U0voUW2VT1uruMY+JahyZLXnTS3Ci7WYogrOn+jqSnDBpNA38vxXY1/l1X0SRlgJuCYtpWnO
A/+V2kbA1mawFSjIF8GF2ILYM924tx9kIAk2NhALPT6AqrVwgVan56/O22wy8NTxr7loOX2aOv26
zJOOYR1ykiTWiaNJ0C1FRYboQ1AkCh4L9mUNnSlIBEibjrNLtQFEVdbG0aO7b97sIWoMX4h3curf
dcR5WS55sJJknAq8rTJOXIEGDnPHP5GOf9ap12jBX5X7jXSmFxhMnVpXm7SbbvqMuxmUQsy/GhsA
6GfPoBIEILX5mAE0glc0qIU17qq7W5a6Z9wHFPW8C7J2x7/DourvR0BEazcrj9Rk+7mpdQ4ehO9+
pV31S5NzL7ez4w0dIG4T+rUD6Fmij2TSFh6fAMCpfXQOEBrTc5C2UsoQkdXHoSWDE/U1MXqQWjr5
B5oqYbzwNsrw1ZOmSTAqqAkj23bDGbKNqg4gR9Q+zpI/CRF+/4of8mT2EeUOsun0M/x0AAgBxXrv
4HTfLw5k81G58ST/qaYNaKd37w4KIk1gPc2fz//p+4XU069zd/Qr+wJCHVlqM+GydFjJvZJDKddF
A8rOHs4bXSZAkdqeXkAkczftv7HjUKlM0iHP8pv0UgMIo9qxWY/B5ZgkoOCJoJO/g+FTpenSg2MH
ZtKg2P5gBQbvyWh9spDPaBHNaVN7k7k16KXZEnpKkMHQeSXXLav/axliL5Rpf4DT5Box9dpKhMo0
w2Ktqf0U+rL4tZnlPo0L3UefjkkomCvokK9psAF+dm1RrNXvJui7XjFICp23t429r4h0XrHsx+Qn
wcjuwOk1zufJvUC1iFaRDOj7CcSwBoLEruaob9YKFKBVPM9//m4rWmZX7WIcUCdAp/arr5iuqsQP
vDFAHmqEc4u4D1AP788XUd8dNUUiFYCPgsz/9wwZOH+RnDXPJfTSiUppKvbTc61mV+k5QPoUzF3r
dWk9ty3UrA1ObhpuUSIw6R/TuP4a9/TLyDkoOVfh/lMdTDZ00IWUJ6lyYMtHemP03mDM/mCXG2B3
D2ar2LmMd+gkBWSCUWrYeXNYyrlxdXiFKnYMysOCi5TwAFEZ7+9PNad/wUpCcos743tnrZQCJPOd
ZliLgue9EdpS8UGWUxYlweUqJxjRJ0oSaJwgLMKhR0oduYW3dUbNet4oFCyQ1NLphscW2+WafQUX
1DxsSpDmaIm33F5bYHZZdohAQqnbWsh3x9PyKhmQVz64n+F9NB+/pogmxYR80ALpCePgVDwGeMCM
m+hedC1TSKOzQOgHgEXkwinOIFbuC8qhioOOR5YcocGe5UY80VpfKNfnkZz8NQaL6QDVUr3caOKm
+d4peNRbaVVFO0jAHOU4OSnY6fIHUrgTnySXRYdVdqBVkUOQbteRn2mZRmRDgIORn1GmTXVDsl7C
r5POLNRH7JgRYdyk1wPSX+UnkMdT6I2S7RcS0JdeiZmq9lFaP1mhVsXmU7Jvedqv0H8yhh1FtwHT
69eqdZhle8cclIg5Ee5jAdRcej9tsIfs0laVpOROHWCp0KiFpUKsNEprHMBPqZipnZVNrHJUWVEF
gGK5UzvZNQC6R3CjFXYQ+YOA97mh8gm8mmyodyWcA4/3tgou3UBQN9itvlOI75eg1ryCa0YKuP0Z
x9NKrwpzCIr/7PEHGvDtVnaNN00PDOSiIBjef3ZSsGux9VnOWxf/3prQ+/FtqSsyy4BQrdYyllty
o5U2eIjNOxJZY8OmRPCNYHcGbKjW29P4h+PGzkWsOwyL/MgsTyzt2wzVqDwbjC3lZZEpqtSNDrIG
oOVY6Cr0ZlX3j84xTjE9C+inv5MmCYfH8WPy6FbCPXIGmADYiu8x1gCOhkEYwjpzdhOwnuTTyTN2
jR06wbSD7KAyQQRKmgkuogv/ckEvORKvjBItOPDEqyw80iPVmkooV4ga3Ni2D9v32d7CNN8FxeWv
+0L+oF44Y3X3EUWK4/q4LvtMBnv9Hn1oGud+ODwJg0nEKKyOfVqk0kpBDk8CvhPjh0wBKaM0eIfR
VXMEUcxhqO5CIOyo6+JRVjAdm/QJq1NLkZJ6hsFLaydAmUAPviiOw7vzBdESSCtG65rcWWi6pWWB
VqVZblbbInMtVH0yEMR4987w5MAddl4NrBgtGXggeszoqhQQKZ2TpZjIFvFI7NXAGUwbB3KWW6uI
EcbS/j2C2zq3OgyxeBVyNNRRgWwj3D+O/zDDpRBjt8zPSt3v8ErLAPc4/A2JSSaPadUpDl5BeXam
fP6jlOHOZ4/2BzLwoWixzoCQAYQ8eT7EzuEL9RpQTE55Vh0g9NlOou8I3FSeOfQwTQmFqGRTHJaW
27t1mTJ3581lVe1xNSYifITDXgKLylye5qhuWs8ISk8c7Wd750XKsQ/4dVRDu7Q2NrrffmXJnn7S
kwAFIpQI2aSmi3ir925WiSbmHmT8AVdWZPdQLx0hguC8+h9EbkoRuckuPgycHaIi+mDe++idY1C7
74DAnY6ZyDmEJlw1Y/lD/wLt1haZhjbxC3S72Y1qxBJaztBEbZsEdvgldcQWbZmUuvYOsFTyIR5A
Z+Knko77X6fgL6s0+zgM9p1KKx5XcL/ejTmS2ZUW0uCN3eI0uC0Ow2vvHdWmhJqjK5q9W6a1p44t
N9tAzqJC58UPeL32kw8zICdVBjS3cU9tugDgI0Ovcd4N+s15tWbVPwC+bn7sEpKu70k1/CzeQQWv
ZA5W57L++i+3mCLXr87XJWffvgWGfaJj9c0ej/8GA2daI1tNikXSQ/c6zRQHtIeZ7AAz+beJHjRG
S8hR0R7tUC8hjDsF6v2cSBWDnMidlKlYuooJoRcgd280faqoLNa94z84VAQyVhU6cwoRugrKi1+7
6u6W547ZN8K5h5ZkUF3khlUauuRNazoBW7XMgop5Z40x5ufSy6aF4c+l6Zz59z5bjW0vt+Z4eyAa
RqoHOSJ6WUBAABNfsspE3/STwIknIYDgGL24h6T96sTo+poVCCvUXf73q9/XhSgLMc4fC83A+GJB
cv2uv2szes1Q8Mf4nLmpA5VZBMQ4+OUIqoQDWrqBKg2t6+69e+fYJbahAke42dn/qYaiQgTRESbM
TdZSRKdEAjUzA11T4ifTQnmL+tVIKQ7qN0QAXaMbB3R1v/eJxtvCsEDd1vnDQxhRVQcexCDicN5A
Vb8WSQBqCCdN+l7UVYJugJI2NyfxeDM8TW+BqVoGrcbh9AQaIUI/905fG1QAf0d19N6Rk+3XKvX7
MN8/omp88XRq07cEGt2VfmnwmcDr6tq/gzhNrqNi3z2eYZgWervp9lIvBk/PaFe6D4awa0aPWW6S
m+CvdQn+z2fF/8lDX5dpvIpXt9V+ayGm+3g26c8GacN4t/jal1AC0XPljJjof19FVIdQntw3nqvn
CspCQmYu/aoitwYMsFg3dg3Q/I9PPfb5WezHvknbrfQrj5hyrQ5OjqwZZ1D2XIYehj4y1WJyqdjd
Z7MArSj9OpOkRXqgKieWLyBouKz3RXFjLs0lxlSlihOAfIHLYr+IQPiA97l4P5gJsE4GOjHOdYIy
M9bXb6d2ZNSbcOoujfulwamOl/t/XzjD6GHAX9+f2njVeBPg1fAk+eKUXN0XuWVu+YC/BecAWJwp
qvF9ceVhLM1H4wKWHhuRAgkwnvQu3G5gt+CCHlBnl257HkG2J4RXNid6vbBdYdpRTRDqFs7S6jSN
p4dlLqowc1DNkWs5A5iQr3hI3Z00fE4zBDQvxsMT7Fn4VWGM6XQzYEpx1cgUNhTR/aMCKPSWWpYS
HCpoKQmybd/xEbP0AAmUgH9LodDyH9KUorQvvpQas9MSX0OlAST3wOTDF7ZuszGYOJIwz94MWF7e
7vILXVAsgsPIBdHFmeA9lSW6cbKrcqFcRAZ6iJRBWVNHxoigEdEm8qcdrzImRoNEN6VckiZKFBqI
3wg3o8zT/6cy8B6sfnhCiUwpyVk04/eUsRI2dTZrzjB32wY7XcBY9nQjzdYsDZuvKorVdLAmqcG3
SoPLPRXWLOn8qCPrIoAYkmP8iHIFYRQ1ZMSTVFRVzp5IG7tFCLVWNSdS6IpajzcrUlHCg5MBWROS
jwTG49/5If6zwtrUtW6NKD96Kkp6qBSBNiHl8kBk7B4e7uiMnBCoUtCj0KdG6ENX6i96VbRHgDiR
c0XzmKO7JyS53BraD34D1jxfqMPwfCau/6nJH2npm49gHrRT9hPtX+EeFi18oxMVq8VxpMrdDdFR
WDCVBs94Eg9WtLGrf4MHmTeYI6U9zneDrcnazy2LGzRE85syghfsuNwS6DtiMeUNIjOAQOGNIMdN
JvGxIP7ml4F4XuWYwA3Z23zQfvRa7FY5fNddPQm0XY0Qfjo9RxDlI1DN0S8qjVvNZX4DA5PNzat5
D/YXHvWbvkpl2wgNdAKUXXnhyRFXHi/QP4sb+n7CUdHjwf6Ueou5pFMS2UQct1J4XZwBnJZCvG1u
s7zhidfqbah6krG5B+LnXBcP3lqXk14Vv5HfJGzODX+6LipUXlUT1cbVd4w+2pWGd/XrQtaHuJlo
gHvX713pkRP3Hgycg7dWgdC7J8OqB8W6osIQbk3UIdzmnXcckOYZEI0jdDcgcMcv3HloLPyPqPPa
Uh1plvATsRbe3CKBAAkQQtgbFqLx3pun/7+o2nPOqOnd042RSlVZmZGRkVuejb4AziddlgNdUoVh
Sa/o4E4dUvOmctaQMdt3MozquLLAncPw5Blz4hFWNEwW7tGpxndaIJ4BoFSPd2WPA/oB49k6OlkM
YWFMJMCl8nVP1fBW1+kGkT1NMyna+TkacUIG9dAE2zSB/gVNFJ5mvviZT8AzTa/4xo90wPzRBpOe
g+PCWO7umNvIFx9CpMSwrDul7sk0sSi3s71iu4Lc65b+R8e69G3WCeudvhPPFheUipVUXvuFp8O2
JZdDjTN4sHEr9cbSAqpj4ycIEmQkXgITnAfCN6AMmEO/0thQxuRtWlNY/VPB0Dafr+eSH+jm4HoY
Dgl2T++gxow7MjTDk1CVQ0x/+T69v8BBBuc5nDOIpu4b1seyQ3KKhBh5L0/WAxpPLQhhvmyBVGEe
YAPOHgQfSRn+SG3DShs+58xOGpmRY9+EIHHmNtzuSOeY+XaIS7SZZHbjkTPYn3TID8wSvgBcoK7N
iOrZiejfSdz1351OkaSg3xg3QgmGbUeRuPSBSCM3r4bQczOMSXFHPtS5W2RZoJbS6+Y781Vw7W98
/IeMXoegB7g0qT4kVHpndMXHgEfGYSgoLWpQm6mGDsYXwXjVbV3cX0hsyrGyiQOEuhDrQvxzVx0U
nHmLOmbSYKpFeIMQ0xQXFaEH54buZF2dC5UQsqiFMj9px/AuHm4OEMGgGchimHMWJGIAOhTzKfPK
1lTNhoNOMlLQSgXom0iaixM0IfxX5SoYOWy5soZ4DThTwp+1eQq2KDJcAtsRzcAK7812bMliygFY
apw4oRoFjYO2XsXmP07Tlvwwa4Ag/9tgbVUUio1Qe1IwqnRk+p+uiCDv3hkFDLGddDOg4gLQJniJ
ZTGhajlmoDY7FjuzeyrgR7k3AR5KNyWiE9jkjEAeHUBMSqGb+nNRxG6GHCSwWoAXywN6tao4VKmJ
GBGAEL1PBAghRkbWnaEU4gDybbCGwvgDT1IpCLERRLfVeipzVAIKSYM73DpaE9592uBt+Js+x2ay
YE048rt+kP4F2oNaAY8rky9YtwJpR7dNB9DbPyCfohAx8eSZyNmw8YhQdr0pC5tY5cjbiregi1Ze
oQSR7Q2RrWxqJfRbe6kCgoR32CoPiggZRgmH52mWKSrbJtTCJylOUZpIEgLWNk4F6Mym/9coiTPW
RKHKTBfJTGtwdOpixoMpMySinYu0dqcwQcNCF1ZYHfJUhAb/y+Rz3nhCV1+UD90PJRZgW1VBj8UZ
45JxvLhc3V+Tq/mX1wiVKlXClKyN5pHcNN1+EQLItEsGhFlAilZTV4VuIrmqTFS3lTEE2mJeijti
aCV8vyFrkULUlTXLVTMToLrYi0rwWs0o6zTs2B9tyQv5XFEF1NBR0YgFpARgvygGAk2uJxpoERO/
DCc7H28DjsCWp6EuURsqSzweMltUqEX1xbg9ZZLC4WoqO8VZQIgE2qSxJSeFk9DLjMWpuau9JcfT
OY0vQFxicIoeWKEqBvIix5aGrzuOufI7F3LqK1qbVC9tjM3fvur2ND80TwyzVSToLhkDfwgjXVvD
UXUjItVyv+MEOXlyeMqvK9DLVLsJlXFgxzojaGUmvYd3ulgsN2CeYlZrTnIdsc3Lm4wbseS/uJrQ
GppEdUm6TMk0Ity25UTTid1byLsku0tCHBlBPUQuhWZKkvyJ+5vPk+kk5CfxK51hQ64wuUM+H+eT
OVGh2brOlHNlOVGnw6FagAz0VTBjm6yyi+dYjY+gJSK/yLulw7L53Ad9LPSpor/p0F/te5ulGM7c
W9oEvkJYSf2o44KWKioLNEq6e8TMtQPcQR3q0KrFfO6RBUH8xeb9Wfx/SrDbkjHZ7woSMb86Nz9R
Wk3vx7vQO8IUPOicuR+U6Yx5BuTSlIploCL1qP8QRaJEtkCEJ61ujTvdQX0lCqHpGGqKoB+nxKWk
OE2djsBrOG8kk6kx6cbMON6YpWcCGkTqeTeTl4Qa2yOG6d+cVt+BFk2J8UrMDMjuO+/JK+oJ5Wm6
4Lhbjw07HYZOY2w5UimmoeKet0NRboFzNAvL3H/mCUaOihuwctgTcAV1x3BemRtyWNDapnoTWUlW
cwSJVTjE/+HwEHCAHoHCRFbSVTLRtBD1srthRoGa0X0JXoNWp+IQkZ0oLg4qeByi5+BMcNKKUvhM
5hfC3pok4noo4816pbJb05gesyw2U33FUuWL+W6Hlr3A021iDnBCm25kwVDl58VxkqUSCK+5KDDI
Jm2h/8JVai9FJy1yML/wgKSGSqYWbs8VK67cgTCnWWt6YJqoXET8fJUhy/CXob5W4LPRdVP0Om9H
/0Kli4ZmVyx2fPFWTc0jw52IL2HMqGaGpv0QqQtu8KMO/S2WCCeKPZywrkTGXRl4kj73BSBlMdgM
6e06vk/zb/2ZTOl5SRbX+8QplBgCyCOQ4cklNI6DBeuL28Fgw275VCmv6+RwWKCb8Pl+bkQ3Osql
aYQZ0I02ALj4BUe6JnaQ2w4vRAWA1MiaEXUUI4po/p4doItUJgRs2GxrkCJJUx5GQkAAAyHxbhSn
fPvZHXqcDq78D5hAbw0ETUPLe8VBFjiks+UMuPcW84oityvdpfX8/hVVysk2Ku4bfCZeNnq1ce4w
Lf66H2y03E1FbbiXOc6IuCcE51AICLWAOALJnOBdE43zgwP4G//G52Fh8V0dATUUcpznKVCnQ2sX
42oSvlfQl5Yvv+9c7s1ipp17es/hxnkzRVAAUJxFYmRDYbMORT8VGqyLUFnqXlHOeEx2DkLX7KA4
3n25jdQAoOW8dnvW/Np0sAyL2HniAwoK4O5QwCn/ki2Bgsk120ei2yy6oJ6CnYIKKA1wbZlaH7Hw
O/Lyqk848ZKKS9GS72MjMGJXNge4K3ihbnp0opMd3Y4wA72xTJPCdt5EKsFK8a974iFCsoCVp0Vt
mRQUucAY3LbYEqcEFkoDGA+WXQy4FzbA2r14N29fr0Cw14G3ME74T1PzTEsf0E/sq/7NjM4O1CIu
l/PGD7FsVA0ABmjjTLEGqg5QkZvMvyyeJbKqXJ/udmzO18g6NSw30mi018Im4jAyhxOMUWzyFP95
jiwPKFAi7lW4pKbCp3GbjBULGhCm2OQiZZ0YXowWZaJcOawFlw3J4iSLhRa9nm94mTinGjDGDcX6
+oeMIbtvjIspAJR9WCoGxF5JfHZiEhWkOll15mCA4f/JZiGhUHQjWZSry475qIbsv7QSYjO1Rkfm
Rzdah2wihUiuil0LdDZTgdKd9FzFT/ID8P6qiMd5GMGooYLc53CALJtGVRSaEYYYPJZHgPeNaYGe
hqr7f+lEEeQh1Km9IbReVMgpVOzhyvj4D9yBO0Y6kwBhOqs/2pIQH1Jt3WYS466UnaGPcjo+BHsC
G8BOHY8YxU3dGkwmkKynrl6TB+uIEy7uoweZyOsMiJRqgWfsuX3Wp/pINlQkbvoaAN14GXVwHThA
JYZdV6mjUBd/KO3scd7FIxLD2drHNDRm7aPW5QQakwHXiupSiqkVp61R9XO2vEQeqw69QJOai2ES
ad7JFdAOwSxsy7LKAbHeByMq76v3h1OmAE/tMNhavw4tUFRmz5y329ljUz32rFsp66y1FILBhaLn
izHFlGFi2tpAfTQvA6xn+6GTKJ/I+1yrU7nh9xprarWhbcmXfjAnZwy1/l+5gjllPADeZ4+bx+zH
8cTp4227UzZ0pqbctXAJHEjLKjlF+vjJz5l4YZQiZKEMkRFH3J078aoCSoLZsSROezMIGggNhWzN
tXeEW4pkH99lfR6Ah10SVdrFt/xd84qsXEtUkCPMBhD6X3M2zA+ST7+EGPwNjlusIxMXhx/0J6E3
op8Cmrv1s7UZGE7z9vdCglMYwh3xmp9yG5S8IaUK1cMozNhAT168cFsQWZ9JiOXrEvYxuxVl4DKo
7Jd5KNv36W+cLy1ySRUaQj+q8bRDzNPyYt/Y+k96PaFiP/PuJ7bsR5wdipZfJq2qb9rtUIdBAUYH
uFeef7JIU4pPJcRAveyYDkwGHH8WSYIqqkP9KRu3SORGBEFEUrGTn5yxJhfTy1R1Q2P1ZTlw0ptU
2C8jrSF4ZS+JoMi8IB1yr06J3xRkmM/5Y3716ftD6mxTS1N0/P1HsyUoGEJEZyqhsmldLd5ZBk1h
6achm9OpdYLAA9jVGt1j5byID8y5TB3NEBnjKGJGRNE/eygDoYBaxAqFk/Jd7DHOkhkm2FGAgeHk
g/QemLVTIg9Q5lISMOJL8x1aNRwtDq1/lKIV3ZMeigsjrTT19UXhFAKsmmAQswdvQ5q8O+Vlwszg
dpr3Fh1O4YEcefH07FHoFBD7K3RKnQc9Nx+Esy8fHllH9a5bGntrU6E7KK5qkmcyMAeh/ObcV0gY
Al/qiVbHvrXniXj8bDXn3slQylPaSWULCOLkN9HLtKdniIRhNx5IDwyY9l57tTo1uz1gLkeZBONh
3jvXuED+Yz+gAsplusoEJTT3hcLInVfVhgkZoKPU8eKnYCC6a7pFxu3j8+Mm1x91uHmhuTNK2se4
zNy9kArKCq5nGdeTG6uDiidTUMfA3Z1H/9ZFx/Ek+8japdy3Xhl9B6QV22j7yrXW6KQHDxRagR5Y
Hyp8IZ1Gxhy2nPAIjZb+UBxqldIjckuX4z05SUhsyBExvLIPNii5V5H2y2OKY4ISTNcY6QB/yLUr
Fk5iNkTlJhKm/5ThpYCDqlBMF7OQeedETWZiHIZKR6qilpQkYY4OyxpSHkAFUqBHvf6q3z+7f+N7
TQZdNStQl4G0xFuUkIuk57rMTsEKiqkIadkxSFYw8x31PmpTkIJYQY8YzOdcZEXtouPszDZh34ul
qyWrmxElUzVqqvcR+cHcZFwTJvMEbfSmvFGhiAc6uiUUJbUTXR0uW8iOsBntVjp0PuqwJBaLrY5W
zkfwSJswTneaWG9ZqpE2kccRsbzuWgLeiAyNWbGxnIykG4v7LEdN6vpaDAoP116eIgl01MjHv9HJ
OFWXkIlhRSojJWCHy4PLYrYWbprxLvz//Dt5Hvh9UVCDHNgZdNbq8FsfzE/VgIR4RAl/HMXHGjdJ
N0frXUEYIgwaO9GScQUYr5jJuZVltgOKDQGBM/LwACxUrrEJLrjLQS3I8AFCOToAAB7QcoWrwcly
I7yGMFyMggu81s7gQt8pnjRhBCjEKPKTlkK+yeS3EVu3jNiBfrvgneVw6OCmcI4sBv3Dhy6XMkZa
snJGWMx1GO7AjJwbPveubjwVnieHQ2JadxZo7Hn5qqdqch1mGLF4unLYQdx0gld8BMwGbYDPdGWk
LKOx6WvhamTvlI0zFFBVtYkKXPjPZMgngdwbymTosFU7th5fhFJNeuhmLGYtdhuCLhd5yh4LNRlY
XZ/8CZWhhGEkTMfmNnVjlriSS12lBgff0Wkyg+U3a8Kprvu/rIAiULnwcKFOStV6JXwYAFk1PrNS
Vcxzlm1ENj//NAs1XEbZ7eBxrD3Uo9ke+Abk6F+bKjTf3hcUs3vuodPcgPy6YbIpRXvqWwYBfTPR
wJfRrfgV5CrRyFOpAQaIB6/xMVUlOo/wQvrEY3lke/7pdKGrVGhsoC69IUWon7E8XQlgKUeojK+S
r+M2845oZKbMqEyDD3df7gFYXHKsdTPqyMbXlMU7pfWZWLZvLACtlzSA5hf+al/1mTcseeYPRmQM
SLMxumyUUDO9ZcRQw+jdGz0qSMmvVZtoeQwRUiI1Sy72TLNKQgHxK6IYk2C+lFFFSxe9slrQmUyQ
q4+8YBEsPAqLnJBGdq3JhHpe7CBZWG6g1oHiuk13Szi27qkDqKo8rt6pi1M6VQtSgT8q1rL20W7U
VCVyIScsiu6mDqkiKEEtvRMZASS20QbU5e47FbZ35UX0Ptp5hH1ROClX7l5NSqr29DPV0fyGUP6O
RSj2qUlvwMBh8X481mdngh8r5173+P/nsKjR0CXdy4TvgaJGoFtXDa2gfkfUmeDfQPUwh+pCYoWp
FK+ohwlLADVC6jzI7ECqzdRJI0p5jPIuI191MMg7Fb55rDx3l0BTNbPYJUt+fdESQhemdjQq3+sm
CnKIdTGA07aCUzRcwLUQjhlP22VnTMlJpk6nZk2ZP7CuUrWtDavLbNLBawFbQGWwu0wZgh5tKsa2
MJE01Mw0HNHezBFJQNZQx8Wd4uAZ/wXXkBnHejIrNEI0i+JfLxi9SMB/6yOk76tB0EFMogWXv9Op
4Z8LtUwRIaboXYvibhd6UA4DYBhCeN58XfoIXb4Hl/6L41Iv+bsMRJqKDzeu96X1WLb2jJ6da3SN
HvGTstRHuP9yLy6TCzJlEsIrIE2/C6XPuIuLHq2ayQz9yEEKZpe+Iq1KjVSCBPPkG6B6jNVTVtKE
ZkwPgXOyh3pIP0bW7OiUIpBkYl2sOfZox7Dhff3g82gNU4aFz5VBpzjnn3sqn10jkbB2M2Sf8s4b
j/3uPjuUv0T68AsqV+BoIneB5/FrmwpAFAM7pvSeonzlAOgRB4h+MOmKYqSKMxDuMXcDTF7bOF+g
pN2E3R6OElAbf6KGRE6uokzKFbNNo8iH8B4n/apeaqppND40l0erU7ZmBAcDFkPHEy6xN7ketmdm
l/ZX6etJx4hJxj0XGQO/RqUl3Gz63bIvUcqRmKie1Ia8NIxZW05Wzq2kCFR+pIf65SE3jQLoT/zi
UESShu0jA6dUp6p0bQIBKdZ/layEoa1Vo8+FXYzy0wY88Y0CuEZGNk2ZMc1SRhlyiRIG+j9NUGmG
jpm3prxJVBUmvYjROBhyDvc1leWuViwUv42Sg1VWYkazlenvWmxJQUR0jKiIMnqsQA96Y4b6DLpt
o+Gx5CpWVwiUKk4jjjXdUx36FPl6MoDm2ILmODsKfFKEE2w7/zbuCL8AwygFoSXTSuMmLWELs4o7
rGkiwFX5GPkcXRYmXgnVucrLmQhAGpfce7MUtUOGSzZ21W1ekBBQgiDbzONGhUGAIxFocivg17nI
f+MwzpIs8tHxIqDRwQOnRI4JdehVZoRUPALst85PaINSA2cwKp2N5lOTqbMMwgm7gLCBGO9iOaKh
1Ymr0RST46c3j0aXqnwtvYcZb7149HYlucFECjxtGNLfRD3g7Y4IALTyeHfZijCscQGX6qAl0D1c
4rXZWFBDB5Hz0aKzIq/kLWMBakpt2Sos6YWw/CiX/NCyTVVZ8lMNtoDDk192x33gRFqj+twsFalI
GLFE5y+Tt2WPbGNJ/THxKfdSM2sM/skTNXpaHL6vPPjK5w6Y65IvCXBFkCB5DqJXcRhgdjA7ebNE
uVOhIJpmbNsJXic/6IZI7FGyj/gI2qEUnhrwA1/IkpnNyAQhZcNBpzNY04qTgSe0uDp8JqMil8iD
vADxlM2XoSO+4t5AUQojRFA+JBJEhVpo7YNo4VGORvS2/jgoplGnl3E6ATcNJOVSQ3wUp1Xhcqzy
YXtpWhcaWbAqpt4Jfu/dUd6ogEj/VmIaV9RYeW+vqaIcrkrLiOIlsiWevOw4aoaSZQn3mE55o2DB
xk+XD6lq5yxm3ZYT2llvU8qbUMqdCjDMdCWLv8aP0vzXu7B8mNoTTjxcpuHNiue1IY4u0zWiLNFW
RQ8nJPl/nQ9N4bYOfU+dvPsOS7CBcUbkkfDPYoFCjPU95dXi/7IwCnj14E36mEh/0zOJf7xwNOlk
nMnXTbsIT0FpZUW16ThKmUUXQiq9SvPV88eBXn/o6g85n6ORgyAMIRAAaVty8CntV3aZX2YHm3F+
oKMQrAH9AYRY+1tcyG/bHrtFLu1eW8SgVKI29iXGPd0uBIVgU3D2ilp5ZElFoHRvNGrkQMmSFBp4
KeyI+4YKuLb++QL3VLvlAxmHR5gf7BbvaSY+/cmBUaXBR+UzWuHCdxKdhtAwOTEH99mWCA7drv8h
CieXDkgQUTUX9jXwBQyX3dfIEDUlDgkt7E+OEp3f2HAljEyk2tBt1PvKKwKaQpodTx4uAxUezKQv
Hjlt6BGeqFBmZlxpkWX1OFLL8Y7yg1SlQe0aLV+G5WGazNlwVuT/TmyVINYQ1IG/crPqNedl7m7p
VX3CpnyEuOuRXAOdhynlRZrEhgkfmozl+J3OUX+Xf0G5OI1am0c2FfP17oDTvnhzue3PSOxceszA
vUVRwx5rf9t4AfbMWq9YOh8visCg1+bnxXl+zg+HybMCV9W931WwS4YJFJELoh46P9xM3vPvfDMh
9QTjHOIu33ke7FqotXzxA/0FNpcqQGL54ustUNCgyy19Wen09vcuM8QweIGarv5sSzFLc4vO/8bL
QxSrOI/wdRjMcq3nx6UICgrXc0iO5xBfxOfb4SZJTZvuVpz/2n81f9LsuHdofHCn1at+y4iu8WlV
yySCqojov/iORiY/FiitAEYEwbzFVq5XoyDYa0bLETBFRKtv5L7MMyhOcS5gGsGJ0jdTDitP+RqJ
w7NufIeFOkR3gZOvQAzJS1N8OaT3HwGZKppaUfoBKXt4jJRPE5z5olY6a9SORR+yW6bqZRTtSdoG
0nPjMuE5Uu//DpEbG0OnJVnCyOFvWSdcJ0iIhSdCJjM2nCCTaLAxZH66H6WQFWiTivvb+ukik5pR
WL1Hp96N5UMtVCZGR73yV2nsFpn4OLzSom7Fr9NsIcMfslLM+LNTQEcGLw7qHO2nL+AbNsi2LACt
LykDwBE3hvEAVH4B9v5vTaVrddigGjSGaU5ntglazwzXs/PsMMUzQbaWJl+7rgplpjafbik1ezd1
H3SXmEMaLjHY9CZ2eAk/8LzEnCpDMxObRdRbHfKwdlTKKKNLFxOlZvdVmpikveGvvxl8uufaNnrR
HYTugsgu4Fo13/6nk/W3zOO9j32BZDI4T7KjHZ1TkDVubxbn6LCshKQ355+4sqDVRwsd8VDppVQH
aeHRhTc4L19hEZl6Z0saBI32xgnz61x7qEUEj+TOOfi3ZNcv08WsAowGLLuP0OGmv+Ohm24/fGKM
L2z6Yy9bn6FP8fY2i0wrRc/2/plqsDVlEe8m3V78n/dcklpyj+E7mE0qg9QAhsets6Mv0jNMwwG0
CTLtV0KflF7bjTIQmM/12677XFP2CkB7oKKX9nODwkg7RcEvkHyyXq9iCguoKoUlud/du4r58vID
Ch9q6cGFsIPApv6MsEgBbaWwitbx1y3Q8PvF9tMvdUuB2jjnSa8WW6kQXRl6OdfKNKYg3nK/yS1k
S+jShq/7RMmUPGQv1/1432apibH4DWBGxu/qgybQr366cW286oXGuUew5W8nGWezeDb3dNl59jb9
b/Ds753NODd61GbJJzn1HyvgiD5GOPp5FSjsmdHJT0OnmtWPSyP+MtKOqHD+325O1CAEStlNOQuK
WY+1c6vkJ+wmOuQwyfWyITzx5tjPRrl+npV7riGv4W0juhHWmEmks6/+hgIUnzY5SHlgP4u1ewsl
pUu7XONO0z6iXu6uERA59r/1HTptlz51GM9m0a9473gW8ox39PM3jRmtPupHgCKXjSVN+91n86Dm
U7/2iYYkE/Yd2p9Mc63fiO7jwWZUjrP0tDp6hdqJXOmO2VSp07SQDu46tNnSIoQClvzgEyurjwh/
QBLFe65+2Bm5+wLDQNWnZzICF01LKju2dCFNz2er8kq9orfsbYBE/BPnhx9yRvmhYqICbb6HNmHw
ZUewu8JhQo32YXJAfdem4jGsTB0Vj1jewozaxizqFrxaNSTFIgVgVzYg+lEg1HQLC4/abvKCfjfc
TfLDNKvvgzBwRQUx3Vv30s01lFWSnOyuu+nPwlSnHB7gn1vEQe6zNspiT/FZFhpe0bvCbxSla1ZT
q0Xzb010wiKPAtzI9Srl31uIUAVi4VKjt6AHIpx4CT5ylYBbMzqJUenR3PzdmipwoiTZ9Ej4BNqQ
drRz+6G4GIvdfR8qpWlD4VSd0HfVgjq2IihUnowMFTEhpLE0LEaTniI2SgiIp2SF5dEP/Z5SmapT
X/39sf9VXcmMSnuF4hwOcRZ4VB+dXLg90K8RJnsn30vVj8mxU2H7X6aXOGaDH7mmNc6hIS7/ywre
KKjUoRqeRN7B3pe7Yw8R/FTSYRGHTB39rkL/Ps9REkACZyureazdmkdqpdn2aEYm6FO+vlBPOc/K
x+zGz16lLj/h0xQva+2fQu182gE/It2zs2obm3ny3sS6tQktCyF8CWZMQriLCUda6m9HfntW6z2r
O69ce65eixM8olWJbOaPTm2b7qf1oWn4J8rvyGPhE7Qv8OQr/Ur0xSxTJNjb+7d+el4O11OML57B
cbnuHduzEO2wyYkG1iWs2YtcaY7d6z2BFHBtn5pqU5yn3ld6aYL1UYICOWaRiOdlIDGhDEB5nImK
QaQpo3uJD2qCKk1GuEHDHckHa3OE0AsJ/yCSsOtrM4VhoGBaYB36ptyKJIWzmaLQX66oOAbEGeDW
stAkzYxvy3j+AjBGtW3fQILVK3GglQkWDitPRkWsarOhh8Zdm6gyuyXgX0gbuNZ6lulyDzWcE6WX
T4siV6mgXVu7yZNmjMX64+WQ5yVtG/FJ8H04HW7kxQiNX0nfsgzC4r1+RThitffPmeYv67Kbn+IN
jGmKspD7IMGXIwp/o8xMwxlQ/CMt8YQR3PGBDg96COVr5/KYOo0MPZ+bOKoZ5jftY4pOrrTYvLzT
y9mxQLPuFeUnh6bBl0uXEvhsGsmg3Pjwxys3h4Obbcnj/AxKVIgyy1AZeAWc+3tI+QnVGDCD6ima
GV6aLNBHQPfKGSUQRWMD4a7ypdl4a+6j4upHxP1iQauihAZBNEtXX5Vc/b+0M9KtKxaF+pCo3kP2
QBIp+rP1TGRrHlT4agoTlTNHFHijDzN9tyrNzGRmUGotFeI1PFTBPIQr1aRLRmP6mdFkadYSzkbj
r+lv8aPwBOgz+Y8uIcJiEYVmLAmZbX8XFFh3fxR6iYRLBLvl7wBxUNie0NIstCRAdI+xsfzUL6Rg
SI+VKpMtSXQa2vRMaL8F7FEkJf27BzYOTUAGRLAEPD6W6ssVW0s/KfCSPJ3dG7VHaqdM0f90S5Xv
Kd4P6JYL/dXWNAzBlobQ9GEtYgul9EbLYf+CEvue7tr5drlFR83eeVUJS3+//q//mDxXu4CeeV/v
Ps/AQJO7Vxp/MfvyQfJsI2uCq3Xn3n60NjQXv9QL3ZK/baabowlgbe3cpDzenXjBElGmh18gFrY5
dbCXUcFTKo6s1a32ro8C1ifiaaGABEQVqojAduZrZ05aYPKoCemhGoLvVl0tX10gMGUSP5dGyhEe
rJcLatLyVtIe+Ej3u+syts0m4AVoBo3EOmK93vz14DJat9dtmzAXH1YkECTGgmxX/1ehdboY1zqU
CDOczDo1qqNMA3eGbY+tL7kX3N2xUEVV7A4TmtIv+qW7hVfr+m1fAWVdNE+w6RuwDwH/t1AZWMVu
1tgrh8PvTW5CN3ETap6AFKlIY2OSFeCzQD8A7HZ2aGqC2aI9QAehAxmN4NYuw9yhVusJYYoJdK0i
MLBF8BUXj1TlokD4iOayAHbhfylGRDAWIkMctA/0F2tgHjJ81vPCNnCYPDYzULNQtQJF59l7T38Y
Bh0gLQ4NAUBT/quKsFo+F5TPVBqlNbj50+y0a04T/TO5DdjFWXX4TxiHO7dH+RHNB5BMPl83DUSQ
hKJ4OtYH1ILAjqdZlor9TZIqIVFFAgbTKZrxZrKZqDhAkkjSiHzDelSzGqGebzQ88q2cafCRb2Wr
nxqcJOoZUP4IBDvwvCDrkfbxn+wsH4gy8McarKVuTBeQZAruZ0sXNeDUDdAduLmfazGLuDJ2yW3U
7o0SQo8F5+0TBVE5gto6ugxff1YrEsJ+azuHBgJoTOMrpFtrd7AmrbSOKNeEJpMFRiIEByMV7v1G
XRriDLUoEIlqFUR9pyjY1LBSOjOod8CCwgMhCtYvcNI2dMEt127Q/mmpQn4CYRKKaPCY8Pk1ehTM
cNoCLjN1QEuHxsL1D4pPUDKqcar9rb/dq5vxKDmkGekPhObVQinPWVJgA5VHn8k2heLEA9PL9EWx
FhsPQo98CncNXY3qhCCBjTFVyzgZ58X3nTPQotQ4rlujp/txOhdn5p/BkHl16wn5fccadMq0G9mQ
YH6hNzR6OD8W3ZW0/IsmFl8Eicrg5RdvXb+D7+7doiUQQ/xP88Die1I0LmMNkEoDlLzUwAS5qsW6
nW8WOmW3wqCK/KHEtpWW1OqlhzPEGhnWqfpoZ0hDda8UwLxcPBOw522HMp2+yrcLpOt+cDHRYXtB
mYfjx7Ylj2LnTopMU70LTRUhNAAZOgV+Url9/UXN0ejCsFS4IERkeOadyE9KxJTNubidC3SdqgvN
eUHmEsGdyLfcI8482HPVqA6BilIP8DIZBobF7XwwRWXsPtlhqCdlPEKgG56AT4CJOlXfjJjCTPJf
0lpT6cCZcf9QX/BEvwUuJg5MuZV3gnJ1tCRV7I7KXNabF8mdAlQl2y71L0oSUAOrhoPw6haRupms
cpzLj2OgYlik47jgAW3GVuidjcTTwwTDUICnqXpd0b7tsO+9W6KCZZXQfxqvBANKG2yyINCddjTU
3k9lSuGx73uZhhDBzEhkTgXBIgXiaEEupGrX3DMgyf6pL5adXC9QkFF2gDgiDczfbfm5UG2UK7o7
KoPP1wonGgM+oy/I05s82S2UsSoE6CS57Kvi58h2sLMOUUj9oBCrNKiAo0v8QHT6R5j8MhurGrPp
/2SdBdt9YoFN0O97KXQtKvDBtrVXcoTggJB9G7Zu+5qlPa2o+TRPqUkgn8O9kBw9uWQVoJvQQywR
PUpWLyPYFwf92JB+U5JwIQVDAMggcfAePL0vV7eF9MhZJ115oVMmLJcIDYnj3sMstt7etSUsVKkc
vRosnZ8UTTDvaja2QPOyroWcqtJxHR5eJ0FRETIZMUATt6elXdyafBlQgcd67dGm8BLoPBgGGqxq
oMhVJrLGGpiMm4Dd1ysL6eDumpXuT5/g5r0LU1UVWDSNhJNE4IdYzQFHjJf4VxqRfug37CaqSNE6
ArrHUCzvohQA8bN1KbOB7d+52vD0qYr8Bf3+OwdGSmpa8vw5GeU/YlMm0cU44rL7ypIwcLQdjrtg
WVQ84P0RWHPOOaARGA+CqmjcjvgLbhTVkGmi7zx9K8BPSJ4KzyUgVrqAkIJGQ7zFFnFpScxl2Z7o
lsq6eRE4gFBzo4m+Gj+kIEQHvvJqepzznB8bLBsR5Rb0A8RZ0zigmsP7jbk+zgATm8c5VcX/QfV8
ghthamnEaNuH2YaBoDMilctWhzll/BgUfAd+1hqhfShDtXG7CkW0eDacbkopiZSTEO3w26Iz/gnT
Do4O2UhZvD056lCjvnEZx7tVc5omSh6Ji8e2yL6ng0ov/F5FKOoK96Cn+D4SH4KB5SuRhynaRAXh
SBGOkf+iw4LSZgzVn7oZqirSNiMTL53ghefq+Rpg7dOajA9CUq1FKGO8GPeHqgn5EepeaLFVggRp
EojLjNAcL1S89Z1r86fkgs2Hu6pPZ5nynUFbSOBAvg1Xy6UrdhYNJkPQ8JyD06KTQ98IdeRSFk+b
ozY65S+exBZK79MNDyAERFcaD5QtUIC9jY6U06qbon6vsm9hDsjCUjuhv+9iOmC/qLulGTZ/XoOX
zlZnyu0JgBQNRWrAqDcgPbiSgrT9TGUNrNuUBlq2Cp7KImRrU7l64jFtyEgJIUN7gPg0hWoBiSe+
45pyKJ/EskGvvimd/UqHHhyYXFV+bbqzELnkrtgx1/Y9jxLVD/Et2BIE6abRyXGZAuDmSeseQkzG
MBsg57lknQquMzyEQoNE07GVzzN1rh9MU67xXZ66qTQE52f71pe86Rmmwg2ipD26oH7+mkXn7cbv
6WFBK2ilXkxuQPRle505OCw4xaKdap4WGFkdGjoxKp7RviFdkU+T1IHyAaJLVQySJk0LpE2YqQiE
KLWB+hHjTKNqdoy/4slUt2oKy90WZ0xcDc1E+WK6vWJxgCTBHUDpgJBON13tO/HU0Ar5vairkYTv
PnoP9xGF2jmERk70aFf7K9Vu646v6W6NHhRav2/8gUhTQ1P20lQpzS248CgtjkYP5Dynz+7PFL7n
xo9s9bqicR4SS9GrwcYJ2BSzEi0DTpnDTf0x2tRfI/hy7JaSMnou7a7y8w+ERT7uPfJG4G13FGjE
G9MGChSZS/bT8xpZClKJcOul6kv+rmFuU5m7VSzXjr1jT7/TAVGdHYrtt/69kis49i6US9263/YJ
n5HM4e3uUdi0dvIEXKwjYLLuqQ5ldlPNrp1Hl/2HHFuJ7ESPfCKI5ui7ae6QYqkeFvRQVuuwd0S+
kOgnP4C5ceNX95uj3/7iNeXLzIh3pxDcI4GNslJSkpeFAdIkE0XOBSI63JhYWTWpwUPIgY8u1XgO
u8i0cZv0Eik7QS1rbI9m0G4C7MKqt2CWxP6QXaqTiCf9LjPfnqreA8XUWCYgIUWrDDeSHNsqm5js
lCwVKWkV8AGR0zc1khOwBv/+1EvdL3Af7N0y+wj0RfEeaTZgYWmklcUAMBsFAUNJKnpnuhuRBSl6
NG2oztPVoX5PaYazSESTf9b81qXaH4Jnt/6URDGjQHCglLUCeSyuiAS0KPACDILrJ6Ks8Pw329Gd
FjSoreQBSNEk4xVAYGwlgHWqIIfNhdS3YiiVLr9r6+rQFf+FjSNMpCCSEIRJNDXHE6aKwARaYN6v
1RE2A8dAPCJhDtrUVwg5Mcd/gmHZIbF1mCU4HmhL4rsuZf5zru6fthZibTA5dmqqXmhOQ9ISt/ZZ
x0esjjYMr/Y1BTY0T5CT+eYvW7ZM1cOz23dI17FWwQW+9UftwKngLhEMzOc32hRmDCB3dzxc3ead
dji5usQ/2RC5nL0zInVPjR8e8WROCoYNMePMql/CHGr+q00v5b3rKe/c3BJ9XfwCfm+6nsL3zTXe
BPrf+te9zTfRp9YBh2BuLMWB2DreAqSiMxj08dU7yC6yqDgo2C0TvuVpVCP+U2fEol6Gt0Z2ghi6
B6Nx3pnTDmfQod2YZF5sOkj9UmbBun1IKoa5L0HbSkTSSrWSFJy1mmouq1mYFSWZqRrB4B0hVjqh
e9l80Gr1+41bVQK94vcizBUWXUbc1BXxL0493j5eOj/8etATRGxYcgIwYeaDS7UmpjDP23qWpI/o
GvJCdCSh33f9hVlyz21T5katl+qWvdHLGY3IXdaIt7YBP33rvLuY197SKs8KPiCgxyuWMSskNjMp
YtzbINz4mMZTVVorxd6raB6aIsjCp3nJRioAvLkoBw0Pp0o9WzGqW1TvcNnF0t59vdZu+u8XXRqZ
znNHtPEl5sd44oNxnEGhLHuODJa3n8r1Vu4TOJ3u6zjCKHWJdgABQdwGS+CnkTncfuAqLCWZwWNL
JQHfNiUwMGp1iNaXHrxS5OKwa6JOnPG4JeYKdmtMzi+Q+dHepOKA8ppL1SZlAgUcQZtSFnairN4D
JqKAYaWD3mRj53n+R1uU0OZTXZVBdp8U7J9DuEdujVwZkUEV/wBXTDlZyAwqEVpDImA/5Sc9dOg3
lZe3xxqgTo9Lp3yNUvOk/tPz16ORnp+j9DADzBLdO7kXXUV+wQ05vy/6iGeaaNF3mq6mqi+6dtYn
FzmvbbadPSG9IE4kziGB8brxnFN0KlsNJkPXDjER5b1o+0YMNYJFS2nSnce1U2yh1yOhxg/1SjhE
1w6nop8VZD0QtRFaRMla1GX35ES1kRutOrQxecYhvMO4wf1CVpMUsx4VQB3S7BQ+iQcr31RmXy2s
rUTjK0BbR2I52uvVuy3H3bggRcmhBtpy4ORapha4lq8ge3Q3kHz5rPxKFAP1vNb58TYcNxZUx6b2
Z4AgxAxHmn/I0OtEtEsgxEXUOkesEaydrFNlARlkjMoOJVFcOkpHm61kx7bpxj3dqDxah5gK2sKv
86h4tMS8phub1PxS8YrEA9nW+uOi7nK+199nv5zxbqnW5ePfPn7qXjvcm2i/nIvl6hnAHY3Da/vz
aD0O9SvR16x7IO3yaL13TfrXn+nfefI25eb4+nbThern4OTWbuUhwd0zO8ff9VI74c+5tzbIYb1c
P/ZTE2pfp2sYU59qFoQFxxCgOo1K6y1V3e+c7805sMt8nVnJQVoINc4nnBnM/q+a24t6k0Gujsq3
NKiQTwKf6O7olr8619nXueWcDWXmiL6SNe0WUs01ZpUC+ns/GwBe1DMk2MBTapf2e7TtnwarVHhN
KnEuvoyzvUx49cudTPiGEx9fRwev3FmTfw4Lf4U/fle8OU/69yIRwNe6ihxJZlIJD95tuSWbi1+7
rZfX1SP9hAj+cPdPTu4iQbb0tIxLs8j1j6tK/xCDfqN8tMqg/PSeXzs0J8VF+87zq31UwUDE+8Ya
dzBNMoCKWtRgSZ2F2TkJ5ls8g0tFQhSphYtTwEOnQqj/8b/Pbu7ceOWb26+3K7bW5/oTdIgKnAMa
P05x79yztQPBJMJINKJ4V8t/62z9sq3vX7US0SJCVwRsD7IzVA45+eD9lwa+nf2PqPPaUlxplvAT
aS28uZU3CBC24YYFTWOE9+bp/y+k2ecM0x6EpKrKyoyMjDSPDeuJukHRbl7cEvFoIaptkXpEUdF+
piQAjF750T18wsJl+PqE6brVeAX7Y1zddTbHpHiM9yWrWg0ql1YNaVBwrk2rchyX2cgP/mYW3Gru
7NK93h0k8spXmwrv3RwKys8Z4uLqgZ7UTyVcG60CHsYpqgbV1Nw4+5DKb8cIT+7FrQdn4r9T74kA
8Il2bTe/FpPhYQHv2jgZdjO8e83BvnWCkXBvNZINSwpdeIKmSnJHY+aAgXhgUprRuXMbXuILEspq
VX7iOTrCySkH5PYCwm5KKZXBPpCEAEHB2xNhJ3V27mWceqXki5AQsAOu5Tai2YCT0gV525/R3oAi
YMwI5VGjAv7F3T35hVBNawoq0U8H1V+AAhSn/NSr9ykGYPmjfdN/dzfBBZw3ja+MuQ0t/Gk2++VO
KTaiSnu32MSn8XdyGVcn5YnhQzQYfLtpixDfecQ3+B0bvJuXi4/TPRCf1CTMbXXe/aL/HFcPKGKa
xd4JSvHy8HP+mFWgub35/pgV0AA2gSLa2mYB9Ie1nHxA+E52hW6tjzVi3+hsPbsFwkFIcyTjt/aJ
niqwpG8uwtwEpLvwS77/Fpa3SJHZND1vfepW8a5Fc2LfdC/dQ9eYkB1dz592mtp1yC2X5Xq5gVzT
sPa9Z68UYw4Hn/m5e5k/O9fxOtk9433Rgrt47rCbZdK/iI/VZyR6We3v3/WoEn8n379Xv9m/Dxrt
d2o2/PfcQLeAvheWEVY7r3kzqLnlgLaX9MLYJ2cbJTk4HOE5Xs8Rgd1FUKz+y4llaEc4m1whkyBE
d7+xGKu827bVKCRpE/sZ747tb7H/SJPN0zmXkaFL0nrriL9OsbwR7ci+hB9/2wGapxUqxhCtgZkF
HqQ0vhL5aj2Ydz2SXg6/H6gdpzwSkGJUMsqdTFEMPJ2meqJ0q49iVn8lcsDZW/VXSbYb4CXLOZfE
SN6g5eKLca9jqvXzhkZzSp3vrcuC3uQRAq4ID6TIy26IDWiFC22a/pDW27ta3+HBPbgSDti5Z4+u
LfTxZsnR6TCSCImeuIH1UgCWFXCMvDBgMCQ/+aGpeXALd/M13j3M2rj+VwMcXlsf4sedaZCyGGMl
gZ1HSNfVme2kM5a1P0xXuUWEOjtbUh8+2/d62Ci5papdatiAGCQjMdfkCz7OnUYqZA6Bc6DdUFhE
JE+BwaqO4hEUCSgxwy9mdpmerHMFHVHrDqkcBuzOvKL5+rZKhrUnr7zEXQ+aoPoPGwcMa0r/ncJf
fbFem++mdy9bxZqfEjkvry+rUnRe8NKphKH+dfzoNIB9i1azajWmrNcXohAlEw4jLMva/DYnL3YA
TAPhfptFohEoEWBqhnnA8I6L6EvTzuwTQsO6dY7IqdzMR2cLRF02jX6KpjR0xZNdPbbYqJi1RJuf
sDw5LTbhNd77xYq5x1Gf4sqQjf+iMzH/0BMP5YgqAhanzvanQMAxPG3M+tzAWyb/VzEbi8L4/TIr
WLT3svGXDi6fbIN9mW+iIlr8wR0/47fZs6bNPX0CCYx3R/OafCu6ZydduokdfhrYA+dGlVHqNArW
Y2ax0/02OTJ5mKx56QX+Th+8nazfiRTfYpakUuOrjJrj2/R1QZ9x+zEvBfNycRiJTXKLynvrzpGR
XFgjRm29CRxIpVKnzOgVzRlVd6BzwLqUMuHRMgMlVAJk8XpbJ9Rqy1aZMe81GD7u59W63+wbMCga
rGS02gU2iXHh5mPLmnE12Q5f3Vvr3L6GBskg+B7jfec72E9QsYTxOCr7184XY9Q6BNug0t15l6FR
JFbaocjyis8duH0/tNlsH4aHYQnFYcM7BMawwd2yy8mTmG9p9LZDQDDn/nS3yXPRnJ7bu+AMgRov
Ezzv59qB0AWm5H+6s5/DjIzgrbVtoeNcsIqU3g6IwTYNZgStiA9ry2ANkSNF4hpi1oB5eWwZnQaj
LbFEfN1RhZgSQHp6e1vX5Zpgl5aywyfFwEXrVrReBfNL0wbvHO7Dd7xFsL0cXN3o7lKt0npjHA9A
B32kgCFcQlwe7byzc6NKKKz8FjqzwSO1Ky8Uzk1AMHZhQvPpdrwbn6D12S7CoL3XvDK6kxzgSgvm
AIZ1F3C+BTEEEgiFcJBrhoWgmBQm131cuXWe4werEeKG+UKHCkn2VjEoAngMmL+zWHAqqv2PcTrd
/21XkmnH8T4hx3H5Q4sYQm9jdMSLBHMAe8ANfNLUsCxmTWVtsjb3Ma7VAb3LKY4Y3lU6KCX8/Vy1
3gDPVygg79Y2QfidRX606geWDOzCc/cw/UoR/zSs0ySQozfm1ECyYJP7x6RPynZmHlDB2VhXCByo
ABZhL7pbpp532NnHs/8YFqCPl6P6xUnLTr3mFaoJ7sxxcN1465qL+A1XWvJwZ1rfl7WPjxfMIiu8
6R9x8dPBEY+PTTkqtx/umep0aPtkKVDuolieDmxexT5H6ZgN2vhjInf34+/arLa/vc8SroMPx29R
ZjpFBM2zl8W6O3eenVkIghiUoP6e2SwCo0+ONrjEBx8aInAJmjmGU7u6cFLWvRkh75vx/9j412tW
VXwfnNqvsBIjwkyjlD2NZI1xMXqOZ8vKBEJZrVsCUmdKLtYXWIme8fccQ6d6M3/eSyz1HQ4ESpHz
+xb+cIH9CSlisPW+rFr7crPSsOykzrqzj1PvFCGyaVcH+EDURu0DkiIB3b+6pyFtXICavp1DlMbN
YBMew32y7hvBI2JHCyGhWekwRazzFW3it7sZ0Bx+UDZPfgq19tWuR8c+yx9RISp+aE1bajdxBF5R
xb+3z8kXHu8Fm2q4OO6l9rcDTaVluJDP21co/p39sAxdswTFXjwCBXwlj70zZE90Ku7w+nf1NtHe
bwYwWKMDm7EHdzo4tI3fCpe7OnZxC/vVFshwtcVKICdHXS3sw7tbtb8TrsA5e8e4iPdBy2Sg5VNY
bgkjJi1EOkj8BTYnUmlP3hm/k7Ej6G4zguFpiPr3+AzBBbAVHfZtqxzSKyIwwtS/QiY12luK9y7k
PmkjAa/EOfCEV+uenJNn+9L9submdJ/YR41us/2N1t6l9ZzPNnYFEPt3y1aXfEM4xt0q4kZMqMll
uP3b7UDzn1Gtu46L8IsPTczjzJ216hwAfXSWTvHOxkaXkXv33bqhwVfxkEW0P/4mRnUyKU3Rm06u
Lv7qzw64ldY1ZJLlUzcxvhQadyiB7KzDWVBD8rAa3Tu76LyEATAqtuB6tp52eVCaVhK1u0yDhvPy
G70y1O2aJ0YpSXOm83yHGMkn/vpQqKmyLyf7UdFrDo+o4SzqvSo2me3B6L3HEEWTLYOxWarfGAF2
9fdNCUSdsugXlS4UTMeViTGvOmwWvdoESi411oikQJgFsPgO3nAnfHZe4AkoaE+qvktIzqKSWvx5
rS7stiN2szWW7GHO5uVuoz1rs8s/ImNwjNO3RUyLSClD3uQyL4A1ZffYqsTNQXWAGm1AzUVEGSg5
GGjrbqFHQBPvk4tbcctWqVXypUdHe+ToTUXKq4cgrUu8GFbaBb/hVpkIzZCFRU6x3LlEqJCEm2Qf
H6JjaxY32ttOPTWfExgk3UJ8mHJln+EhKY7LtNDiG7rJxWR5wqMPZTIQRb0BqZOtZUjZKnkGlMQQ
sPDX8XVMURU1+kAuR4hJjSV6HsjDA953IQtDvqBSHE4C9FeaF+Cv4R0OXwveG9L9qJZsSUoURg2q
hihNOSUacibrVPlLTkm97bSLx5ch/sN1wWb9U0/qSaNjQOWs9LdUd1WZnzO36n2he7zR7N5HOJf+
FqNJYWuH+U8dw4FGSwZyX3iTNLzz1a29ggxy/RfkwClSHldJGtRWQA12j5S7kdV0a86FjZEhbCSH
EW33IKVXO2mwCT4ZF0U1tzsyOuTtwdUoHQBkxDqnCF8REAKi0oB6WAsMaldJh9XsqvOF2FKB/tHg
M+V9VvXkNOBzEDJRj4qPQR5leqKuAJgLQGvdsNVk5CkJ3tsKQhc+1mFxf1k1Z08Dsz326ePfQOyK
PuYIplsjuTj0iI9foeFX+0b/MqJ+he413+jTPS4OMF3Pg1p8o8kFWb6dffvDVyLRVm5TYOA02/hR
l79rnwVIr+Jmat0eNiY8newnpXn6c+6TWVybjymfyj4XdSThNk4XhW6tdQ8L/ePq02kMCt077RK8
clv+Uj1p0naClhV9+U1EZ9/FvkGPNgTZzBL1nLAJ/Cac6NucihhcxU+yRyaVIAX5cQwPyd7Oi5TC
2TrAOkmDq8FZhyUyighiYW/t+8eGMH/zL5REAQyk9v0Bb5RgAW+qWkdOZ9BAxYjtCagUw+ul7Ze9
BkDDjeCOTm5H60Ceiqr7B12mUOHLQA+2M05ShWFFAKegyG2fQJ7B3bla1fiIdvPgipAmozU9949w
4Z/d13yW1Pvlq1/+IWZU5nFH8oh287TgwTkmj04IxmmUzcvPHVPb28+b1outid0Zjyy1n0Vni0OO
u1qgJCUofu0qS5C46G5eiLz6tC1Thi9ifdw7aRkH7RLfx2dSzePqmERYfUzas8ML6hEAxfQx3fVo
Rdt/Zc2CIaN663F98knWbVJG8Jt5r++YVCvrnPcpTT4/3MEi5QGn4EGpRcM1QtqM2idK0pxje9Ou
db5hEb40Lja+8xaUCkbLVA5Y+9Xlpd/wTkeAa6cRlL1aZ9Z6hueI+dYquR93G1M+0X7Fa/opzdxn
dPKq0Rku0za40Kh9OzwyIZBKoJ8NrdEoL4jU/Q+aUEAcY1X6N7vQelL8sSHj7lS9y+8dl8HwbhX7
s/ZrkzeLtWE+YGMg6wH3Stk+bMaT8A4TUPU+rU27ssRu3P526/GmOcUluwF5kdr4hRk63a7wxADM
o8v0NP1Mz8tq2XojCk6ITY3mw/ywIqttg7I+6AP0q4C/3qTU0QMlfV7tGkopUNvAQ+huSZI2uMry
l3+vv2ANhhzQS9XbEGQD+nXuwz1GfbfAHXfx1Mu/afeRcGdWp49UC7/BY/hevKMGK4A5gz9JpDQ+
0N5p6xXQ/EWJoc4+X2xv5o+fT3c3FOOc0WDHYRYe/hpslbfJPVonZEW79NYhJGDqOpugI5GRnmpe
Bwu0L6KIkoFEWAD0eWoBSNZRWZ53IpwuxNEr+nTQGoyaNqm6ZcKzVIYg8TWUFERRoP4ARcSlgAe6
tS8Wqo0ZkGch0yIqvJQwBuQSs+dOpUur4nDQIXiUkD0H0EaVQjiZdjyieIdiB2mVovQpcUGYKOh2
MP9dJRqpU+ZfXnacJHp3SWZwOSJo6opgPpNAlaBDsqQ4fcTVnFABogxZtQaSxDogBpIk/SEJKvRU
VSG/4pmZzgivFDVZGcpMH4jKeiRUkGLjKIhKKNcqyqdOiq2Lz3pPcAAeaqYqASFUBjgJ/md8WOmq
Nq2euD78IejEHGgacxSSZXrVm/OJ7rbEhw+8FXcNNx1tEdilnQWtPn8g4tAcgiQwb0u2iUJtSj8G
Gf2aXCg0It2Upq6azPGCJwYjpIwvDCw3ViAPQuLBH2fB66cxJE1RMtBAhYfEHQ5atc7EaU1Uh/5H
6bmAGZJuWWsJ2uiQkuMPEHNtjqsEWn6LF6BppBbUDDcrFued84w1ZeIh757dcv1dGVqRyfJHfq96
vb/f3l82qIu/bjevHxugzNBVRTm6jsggkZjNNJEfseq937QqVBKTuv02LGt07ip0puNWt+iDKFn7
1rzPKPYnsB4RJCbfp4TiH+nVSbsf9vGHkoLZbnq6PHG16cgXfkzU8L2uCNZI8JS91tYad+EXU/6q
OvMSNo3U4n/MzFlWyKHJKMZJOVKCLn9U4VypZ7hkbyTCJTEIMRlzfpIIRsxG5rWY9INcFWChwZwu
4qmao6sHGtxZsYEICHpTpW2OyCBIzBAHgFAHWm689Psh+dCZ2Zf87zJbZzvTD4WokSb1lzXHcP9N
dSY702Jj0RuTVSpA74dZocc063pChRBkTho4DSX4IEHhBCHRJal4nqkhE80Osody2UWToYYQ5tUZ
cP6oBwdnFuWqpQPOVzQ4/i/y2cjF8SNrXdOLZ8p4yA5QosTxI2YdPdwjrUiGGH0NyvYRO9Ja+Ps3
rEo9d+nefbGBGZh/mgEUx0JeEGW3J0kS7/dNLv5hA9fxKyAglBd0ED1VU03sCK5BKX1ISVYXJunH
nmlqKxFNops78MoeYJQh/H3+8rVa40zL0hM1VZxdxAF0Xp4DuV9dMzV55vM5Ii/9PreMyxnlOpA4
MdRVnn16E3rSFC63m04leIM4BNcI15UP0iqA6rBsRZPKigkJhkRtEvFUjctPKOtdhvB8HSIlaPy4
J9BqilJRp/RSmeJzAyt8JtKAUrMLpeZ4hYCesVGjImCaaHNSv1MSV0o8UjHeWHXKMtWCCo+kLQoT
PFJCxpxcKlpbTnBb3BgrMdFoSKQBhja5gLiIEQOzgiCBKkpmGTWsrFAEUXo9TBhPgC2KmwRcIzIF
h9GRGWNNa9SWFtCmMFuo/GDJpgOmE6ZUk4gf3y56S4MAgUyRXQDrmPE0vY2lSJoVESz0biLsqaxE
R10sFhSgDf481BxYrzQwNLFUrHaZhsnLbo9bY5axVEFU2Mqvr44xlfDGuBwWQ+gHvKo1duZhq40M
xx9iMAw7ZOQ2gxr2hzTCmzEd6JJph9Aq5h8bjLro1Fw1cW1bzuTtvB2KPOYFmzkD/AbX4201Y0Jq
xyzRnT14hs9wRsFtxf72Kjj3N1efKzZ6cDV7Py72tt7Vv0ZfHL+gtqwti0QvzA6UwSKR4uDOOc0e
PjfzxMNllfjiwTtu4VqIzbvpACheUGndUAv2HW+nsJQR4d4zDWBQuUSfTIwSoACiwaqrZo4QeRTH
0j8s+kg4wKhSPgqJT9DyU3JiBr1pVwZlwBjTMo+Jg1TBnyQPZNBwHKlqLdAHLC8JVep+G0Fyg3cl
7pWkC5TQL5OLF/HpQlYapU/8tq1Pa9TBbHQiiTMgzAM/mxwnORVA5DoIuQyn2kPl2vxw/+FDgo9D
JorZ35MGxXt+6WDe/BXfJpHmiLSYAlRRevjMNags3RdRTxdrfR7vvMpEneZYdpPKRD/ps9bdPZLq
JM7edbwdboeQQHrqclLBfvFtrYuPtB1ex0+fX+2IDclxNfCsNu5uqJoaZKv5qZbxqDmQA85Zm+DF
C351Z8GdJh7BbshPdQrAMyr5mXUtXOUPbJBQ88gTcHCzRd+QSLDnzaip4NW9CsWY490fgQPvgwVA
8pLvNAH+23Ua3dqLoxFv+7Uusm3jZm8jH9BAUcpoE0BwSm29Dyfd5eTwEVN+txs2iVKIhRpYHJQN
Ue58YxiDAfI0CPeOWxUcezbJzagZs0pk6tQ/Srsm//64R+RA/PtiN+Qm+YesCkCS/jqYVKYlloIN
6OFE/GUt7JmuM+qngSEzqv7h7/AHei2mzRtJ5GxDwJVT6YgI9blXeMLD4S9OtjM5f3+wfOTCHawA
ERykXEzecAPyrp7w3FyuUjdBpzbjc88QE1veIyU42fYDu/qEzvmJfQDfE4EjfqJcQm+WO2rMHqol
sk4RnAVfKQ7HMp2mclXFXDmgHard6uhipkTYljg3UQ1f4AQRvLO8cj9GcmSHdgcPDqfl7EjAD+/J
DDrTBd/K1QoGAyw14SLijLxGkMACXbYTxDEOiHohRPsB4u/yHTCyYtFqm0xdCFWDKXQ+/c88tMzi
LjrBjLrn2+pZ2ZoHusH1t/Y53rr0lECKyZYgE/ji2dp18gxcYbztHOPP3TwKR1670h9P/5ooD+cP
JeZu/ot8omGvlCf8mAC13tnShx47eA9bd8vL9AI98UUpdGrVB+t7lotMSa3nzoWKlhVUvNW5gyW8
etoNiqjFGd+DOhm+Pkremoo+0C4y2c7JWc5QIhLNfU8tw8tSY57jD0AzDUCo+UM4/RDdU95HrTVK
4LIXusfqgz8SYBhusbsdG0AxdfTVq3yo3ln5Szk75YHhVgc1p+bsxh9i/mUjS2duSGeeeeJs/u5S
aJXVWit+udsxUsRoienITbKe7OzyseQj8ejfrf6tn5pDJEpwAooOrLoSAk19Sx7nKvl5uj4ZS5NA
A6+mjssW/8Qjojd+tyL/kBVOynJ1VKmNY6w9Tnx9PXDjsh7QuMvUVJkjpXjp7MHeKGEv+YE1kuNQ
Obm9OhTysmKvS3qUlKal2ix6sYI/b3uSNFallh508qHyiloCvoqaDzfCpXnYEfGLJpjWwyn/irWJ
Dx/m5wKIWocxtJtLmUx9dLbzt3tGUvLcyoAuYBgUGjpITFIsBtHgzVWrkVC5A1vm6V4c5Z4LdA1S
BllS+aqGV1+qkVLWmj1HK1kN28N+QjrR1n3F+8QJ729MayUpv405b/f7Z4s7qvu+WkrRPIFLw1UT
8C2TVR9vv9V2wpepIlY04eRdJv5qRNjKL6QALqdySuRDxOpL1BQ95anc8MWCL4vp4Ej7HFTFiCQV
WkKL0k1TzYNma7nzCaGi0Av6ynQreFd3z4z89g13jz9AYyqAph59G8ZMznEDHQDqUf3iRJ8PC/ar
1Es9iviYR2TS8xy9fHKGlPuhx8uKrnbCrJHQnaYrn8mzNXhCQxPbOpbbM7Ki38OckjnnYF+tNepX
RQsqmvOxz+YlOPae8/Wk4kJtWjYoOQjWVplJSX8z2lbp88w0Qv1Gv2P98FhzkPwh6ceSX5CVoCpv
OFcPF/I55tWy9qQs+CM9X/Wyk6sXMtd55xnfYWv68pELLp/m85I9vHshrzMbrhRmydKwNPTub+9u
HYkr7h4eLI+hPs3nRadgT5phwR7+c5uanniuk3A+HO5DnY6envtTuLj86crBdCaIZDNDkGobksPR
kyhNy3gDGZuBFbbRJdTwxCZDIG1OSmqzHOo5+tgTPLqdzetZrqxj1vNKaxpTebZK/plX/xcDLFXr
/DNC9IVAfN8CfSClJI8jf6QDSSygK6kGKqMyis/Jyk+Spr0cMUN5ibjAPyOxKdROUnMffqhM0cUZ
+X00zOQpioJ7CsTBXQE+YG8AM/GCyFCGdZru6a2YwWh9QjD6Sfp9fNGixdW9bOmW8e3DnrS5EBYH
8pUxGMLb5j9zHnU/gA5WTr+PlmebRpcjHV/NjGhog6xEFpxPp2VX9ULwwJxvq0RZWUZqRYYtj1lz
fiR6Aqo8A1ViP6JIGIhdm1+u9KDw4d6XkoGo3+KR5Mx16eecacn2pKyqklSSKpj4YWT09RlL8lMl
3biltxqV51e/cusZ9GCsHVa7UeEYrYHO8S1O3TNgWVpqVddOjb7Hhttc907H6LBKSzTMBRev9Gbv
DpSA094elZGwEH8AZ7TzhGgEOYUEodJ3pXaD1l91m82pa7TU5KAaZMXjsayQGDXa0V7mmnVodJkC
i4+k/68WtxWx6xN7TMMavbuQcRjBTaB1miDZnyyRpGX7s6MlvUWXCWuCLgt+skwxbGwYBiIhfF0m
dTtJVkt+7jMcIsucLVQUUytKVlZBb6XAOwWTCIkx+uy0yZctheLxkLG1fK2F4TAcDpnpX2eupT5P
TVCqHVazf7CJUTCj7UnJ7Uuv9gcF7MRHGaa/lBJ22VyS2cSsLDG81eDmLxXk7rGqLOHV0dOEXz4I
eRM5BGt32aQCmO2fRkI3QBLSRtws+grRdIhXJAZ1yauMg+TU2i/y78sZbDnZPjYu1L+XTZtDMVVD
gSxo2vuwvfcWNfyck6bi0OeCOf+dTcz8xri0j07I5bQFu63Q97MIxft9wLfs5FH1RLKD1ai9UQuE
XVE7czRawkB6sKCWrDIBjx9tkkxsViONu4ReLEeRZjpAmjamf4vRcI3IiC7A8uMN22bbcJ+TBukV
ygxaJHZJZUcimEXlYOOh0IOV5ngUSsNe4f9pATGwV+3iZAQ1AIwA8PMWVTg9ZIdu0SNqkmXmM2Jn
iI2kwz2FwGvoTwbe1R832z8P1X9JFmdDJvtqXTpXHCuZWtSwESLkPgz7IQtXLK0DxMNKdAyfscSy
h3QgxO7BSZiWzDOGTfYW+h1zBX6DK2sre4iRqJm/4y7ACIWK3iSE14+cAc86Y5NlGltEtivu4Srs
y0irujtZtdA1aodzvJY+pqhsJtzEAlLdK3Dd5TLzfXD+mIpGID9GVlNSmSJxkciR/T/Y2jh0ITod
TorC8kL2cene2wWgepVbYKvJvYEqUl/QbgGwIG/5QEK5i/IUFjsMpZ9wxJsashm18QfaOFbowq9I
X2r38Fd9zOxq2WoxYfqcHM0T6GwSR0ufl7bGk1Ybd2zF4hTiOBKA8POTMNfa/Ov3q2h7yQ3FJ1Nv
BcCKrYNbjYMwndLjZZorlPYGAwpMiTuF0P08pGoKa8jhtkSAv7RWWcroUkgRMnUL5vBqZfsab6Lf
swx51Q/EulXCnMQDoYmIaHaoE8sfAS4hcJguVDUI9Ist8CFJMr6r0c/DwUBv23K47jZGOnNZgFDA
cHAYBxniIel+GFXugiNRvQjoirsqdDqHa+6BvjaBYUBVhLjpgQDADyszcy0ZejoOU5WrcxOmKJwl
A2cqOH96jWKPvFOE3iF3TPVkvcWCsyFMUV1wJhgMujNFBhonimw7C1B+TSEx/LNdmEot6Wo3/Wvm
sUsfSR2QdicWWQWrXOw2nFKvgcsuw/TwK4St7T3qSnSjoXMNWzMhDcsD4p0z7FO5AizzBpieqNZ+
jPMnZwTNQNaB7vs/Bz0M52+n6fFsvHLGZ56VvEyoYun2UjubHpmnmU/ijQn00we8w4InIdMupDpG
yyDTsJWeHgO+Q/hUxkdbPps+1mWlIdaNIc0BeDkietFYx2AYhI4dQ39UDJSZrMzhl2avQFhGn/+D
m0U4B9Y1EEV0invAdGXwp2ziEnfC8x+NlkU2G1k3TWVNBuYyR6i7zAo5+3p/WKsZ/Th7Ce26zGIw
qiHcwC44ORMG7S2MsUDd4VwLpo9S75Ybii2Hr5pxSSs9aUtx/uxT4pYiDKyqs58la1wvWck7x65k
JfoopbZ+AzAL/lPVA7J+pKL/YkOco2Rfa5ecKGOixwTfUP7nlQcOF8RwkxJHTD6SQ9nmxZA5J/fk
3r27l4al6A7+E8EY7ODZwYfWYwt/tNIwDxX/BYBHIQT0RVKhpjbY1c5NnT2P1Kn4xb+KX/EPNqlv
ZgunzCEUCYvoc7J5H36LGJ51jXf2oSOTizfN9GniHM84zTIuMScKERs/u3ONZd74iI/oGGzxD+Cu
jtf2A0Ps4c1D4Hn5tNzy6NsCP1s6YDOmccNS57dzi5hXotulD7IoisAannAtpZpAREEixPSrTNaC
ntAtHsu/zQQU/lN42rLCJUiptg4X5AKQKaKMX81OEKygilYP2I4ZnCIsg+31SQdaxXEqHlF1HHUl
4orwUC1QXjaE2aA2CNyXehdqt6m6U+WdGuGmLcOHeqK4/cWEypu5f6lMQ9QFhW6VvhappYc0MpBk
Z2H0msvfU7nP29YVqhgdET5mK7xyQnaDzp0lRY4hPaHVXgcPuDG8u5/eCU67xOtldFQiKN3fDYVQ
6owwgG1Cp/B6ByY1s5qqwKTAA6UumGgAAoV/vWh3dUhhCr8MSPB0CI6Mlh6Ndr4Bq+FVysi/49S5
x2ly5eMel/x8pl29e7zrlNi1OqXoJs+rEB2H+2ENf2JsTF5j9C29dX/rFqJClMKbhUGGHuEj2sdG
sIXVLK4+mArPaLLAHhBB1PPvi96ISot0PYiXobYl86isg7xixdyzRK1OFqgqCG7fZYC8avtVgkTd
YE+Atu6EoHgdQ1kX2Yu8olydBhWYPoktdDfllQJdWKu1nfwIHKIjDiYF6zwFrs8NxDH4+dClJt9z
aHyj0ngK4+cUr2oeYuXJAgmNM8ilSDdoZyl1omyEyvLFbtGkXWRZAMmtY+e1BeXnlRe3S7pA4gv/
pHJpZSC4TAGEYgLtHrmhSmHCGf4VhKaA94BDvFyebcOH4IWGwYcJjx4uyQbBwML2M+1qHZaHYDAS
paikqGycT6g1ksSRPEkXZN/7PVg7EnOVbt3ZeltPtCCpd6xDekBmlcb1heQO6FiBbMuNkj4JnVVg
4mhu77v5QlFNhpJ4gscluKJSNRXvqmx/Gyk00ij++5DwkZQIAfGoz+OYCH4kp+GJyo9yJK1YqtV4
RpESYJVWF8JjS1ACUqEAXxt+1jjmUINgp7SFzoN3WZXg+aXskIoqZpicNaR/bYEf4mdU2JtsoFcW
Vg2BHcF04tMfPcKWTML7R1WzyhlCV2Kv0egU0NPRV2hjiAdIiyIHT3At8kp+6RLU9xYgXLFsNffW
c8Ig4xcx8ujbHLgVeB0oTiN2LbWDRSPUhJQxyNo0wB6gJI0tCddEPapy2FVdypiIOca54NUMpoqW
84HMc3ICvzo/00iJP/x7GAKjbJayNSq3Cxuewc1Sr7+MOEotjRbfUMpJCk5Wsi7sVwA0g83zhWUD
8pJw2sJNK6J8odPVYlRKQbcjXxAKrIHCXKO/bUvsVWZIiy3vxT0gV6u5pmPR9oVFvOnQSnahHK86
djAtskWtMJiLyRbuZ6TqvNqqRLF0JvYGk1o5XJkDtoHD/OsW0V7SY90+tmrJDfsnLymHA2oOpFRC
jDdwPVsIro+7H67dB9ViD39GWKWHpCUzoBNcSE1PUf/AO1RHQNR9GeyCJRGAN4ovMja4mBluoDiI
aQSrb6MgUyEkgBrfg3oQ88lPk4eim0BBOHZaehQYkkXmmmQ1LDcyf5ox//kyP0DUPQr3sgwjGTyY
jMiYkFTMlqh0yYW1C+TX6iQlwYMxApIXoUNjjqNNEhDvu+xiljKXh3FHyB9XGNiCGHWZ4OcLRMpC
Y2gYilYV6D3kFOGXyKXSLJQZarJ9SIojn944pxrKotn5AY3EbWJO4TLp6bpG1jFSpDXEsfQCZqQy
4osFJ+8PRn4kE0a7vez3AIVNMk9Aq1IWyWcPfWl4tzyHr3mlBaXZ9f+/oRLSQqU5z+43yI/TFooH
N5t7TmxTtkC85gUbNxbXaHJr6ZuyRSr51QHXKxP+EfEDICncFZKit0eExdX5CqjhYkYEISrH0d3I
rox1Nsi99FIogCprmSOnUQVCe8sHBcLrIxp+oPWnxa3GOYI9KaJvIhhBRQnWQSokuphz18iOoOWi
4ADmrNxSCdHkkwVqF36npGyJMghCtEdISG0bXXpFwhJBQ9I2r/usdwmCLOgbpqPFP5pdRCU3Xl12
de9whEn2kjEhQwLFQzkP/Zrqlw57nDOjFk7dCNREuQLrax88VoVwFitBAP9cz+GkwF4ivkEemC1W
X48nk/9aJQia+S86tepu7JhFSVKAjLIlkNy64D0KMzIjK/RH8LwKqaIViAVur/xDBgNPua8dTuel
ifeyuI/CrwnorQ/pEmFHMPN55QNMaI+3qPpQ+Yv6neYubTh5QDrnu/6KoHm85XnIMJQ5YpQAVCnf
8qB7bH5Mhdd5xkWfC36eOMDauzma8MhgGdrcENMRhYhykM8yzTQdjY4NoyWHzuY9SQPNZKQas/ut
tcqMUXo+T4Epz7VYgDVqUWpJ5cZNsYriEAW+MbEMkbAMVlXaDYo5tbC+Lll5LSzNhSkxjxpL4cTt
1bQHrR/vknkRyu9RaWTBdFHXLMYatk+WqMuyfqKc8V/GQTyzBfZfO0D+UGdVzxt/rbGXdW/gWYNO
doTOVHQ0zUTiM2YXbo/OXQZcPEj5UJkz9N/S0DYoh1UgZW7SJGQhcaVbtoIlFiefvcmZfJGcIa1J
V9P8w+jlmuXSKleLGDwj5K7Rz8AhF7OHnSDW5yLvoCUrhwh9iuz9dVKyl7p4OS0ZCU76T5yicob/
7h52l4WpmX6heoE+MEl+w8W/0+guAeE0qQwmb/9otoaaWQLABHNkoaguqsntkTuXJ1g7ILfQPrLB
1saot5aN1gXm21x2qbT8UpdgKCba85SuJZEqHIRRzF+gVGbW7RHTzrVDLxggoIXB1CV2tNfqToKg
oJ9rV38u7HlqTaUGVcKydV2C5RQyf11AOl0h1WnydHR9kFVZ7fKeRcW7wRvJPWChzrp5Olu+yl5j
l1W7nvvBNeI1inAFM78REJzFFbQsycl1iCLiGwkoRUUg+GwbyXIleFFB7wcUPO+SgzWNBC9sHKGF
QOY0D4SwASDMYvZZ21RpuKtk6/bhMXL/gTdf4E+rlRxY7U9Ei1lmRA5atlExShqsvbXJmukquSpr
I/ui0IjcZpBZKUdduigg7mn+avw+6lxEwD/iHZYa5TxKVyOaHGMTWMHB+uvOlkCUGnhZHlmczGbw
x7NHYgTLpeiaLEkovAlD0LAMFyQPo5UCdwNIg5gxYxaMnO4m9Y+24W68jYdR4UmUXDrLjbfULcIk
kBNbKE+pxUisypQomuizaduX9eBn+lWOr2JkiSLQA1+B4CkqZD4H6S4iDsEvzjtcBqad6Fi42ExE
Oq6pMzNMPbBJYQTtK3waOmLyTvIY/qNtae69I31m69BWx3TAsuBw643kU+hYTNvs9GSPsGJCvaYw
TlExGXtHczIZ0z1GT9Cr9GR1uZM/l58LIrO8n/6mptOyjeQDwQJzJmcPHRyYEbweyYCIVY8EYEp7
eWgQf9TonmAYoHUEVUCifz0JxOp1ODxSehbPg7iAk+bkmcCwN5/uy+L26hZq/XFCrD4tOiMjYZaC
uvPtEd+jb/KGrMZbZG1WdcqST1ZYRssEBPPKUMEoq0BbS5UCBuGbgji4Jll0lF2aLpAu0xAbFlpD
En+mXwJ1QhSPdD+sOUkAgzT920P4KnCUigbywpqxFJj2U/Tw/tvz8n3vnFEGWB92gzy6So21hJlW
O2AkPWq9HCXRpvYYkxUjoRAby5uvmQYpkcuXfy63RruK/FxjkO+q2olZXcqUgNxlMBIcrXEbcqZ0
Q48sMEgCHlwDvxyQ0VCmP8NewGDaSkwIylIytYz38slantBLnt0g/wCvaMll2+DqIcsIrErRiVhy
VD3g3SOngl3WbZI1l/iJbppcSpqSg6Lk4V450kaWWUpHrVoNeoBTEUWxFp+d9fQ0TBuMqkg2ovHo
z//HIqpyqyLoRF2jB4VFtK5YfvKdmFZ0RsU2zH/NVc3UbM5r4/pmm0st23IUWauSRA1dZnCkDnNt
wrm+sq6sHonoJ10yyVGrBo39eo40IK3waGDHT8iQkNN/ZcyAJwGFPKlXlpXOAobM0RC+pb7hSMQD
FAoq3JAAV/SquhY1l6R+CtuuPCVi0ni7+BhA6D/RKvOL5GG5imj0AUzCSGcbGajuzv3ggWEZ8W1k
v/QhP0nJphkxi/wltkCLNhBsh+XBhfI2DVqNS0Muk/D9ggQYq5AFp2WhMB9WEQ8oSjQMfkbqjpyv
aLVm0y6e86caLBQ4/Y4YmUjRUTspqtw2fEZNRyU3FZaRQhgty2xWEOmWnHO3iqKmlouc0fwB1GqV
emf73aHyhxupWGzfJR5biWjxAvKTRyG9RvnOn/DBoxgcosJUEfyJGi1hb8I+cnDwC+CnmEvTVG4M
S3ZMi3hqKjUvkeXEDKQbTGEu2bmGzfQYahrC/Msclbc/C7Z/z+w26Fb8ZxFEka2RMn4hPfVAHFXy
lcoMiS2rD6lVXwK1tNMDDNB9Wmduxv+IOq/lxLVuCz+RqpTDrSIZgzHpRkUwEhJBESGe/v+We586
5S7X3t0OIC3NMOaYY1he9ceYbMMMTpjYoornH6FGdbrRtvz72s3mhCjWEPAFFVGuIVvIQ3a6ftn8
4+MNiVUoitao7gktN/REudSKAgD6Ga+OIvP9w9cpTUtaK6Q/p6zY4VYi3V32GxDXhyf3JroKb6ea
+MrSEbc75Ray2grBsvadKGWB7c0uyjsyB+bgEXSg0G/eH1pWVJn/Pnj6hiqr1Obw/42rnwgFfv7k
AoVTVT190oGMtKPQxv73YlmqQVjuTU7oIEfC1BI+VjidDMqFcPawhEBTidJ9N23fWDQ+2bx0ePIo
60oPzeF/Uus9x+T518ALREfMSgWDqQGsVRnx/EOBXlQ0Rgj6JSAlASw1KL+KGbyIP3yEtGsiLeVc
G4ExPX+u1Gmc+NRHN/HPoVrksj98gidChDVhgOWA/QotKNhlYv+8420IjuafSJ41NsY628TCgoqV
fqaCF1Z7i5dY8GU1iX1q81DtXucr6ewso5Z7Sc/pTpTUwgq6nj2X1apYVWKtHPkYPrOw2iK8ywCe
nh/lI0bVVAjoD7NEe7nB9gRRZPiH4j85LHbvppuAN149RPAff38KJjmxyz/pF/XCd73S4J36qBbF
8jTJhx17kSDGJEyuw/LJVqHYK+R/xN/+/QFsgZjU0PyBSdxcRHG0uc4unskaI1zBVUwaE3mhQl8F
NYIUM0jVfTCKQHYBesK/D7BwakM6TYGjiQ8BSDb1zjLXPav8PD2mG6Nlsn1tm+11nRw+W+NUpX5+
eLdejiJs6b3+/qOEkGd7/z6/NE+m73Lcz9+fOBtIiqsiktO7juK+Tq/T/fI65a66aA03QTtFLC8r
3PHe1ajTW/EfLKHHvzWUVXa/cHVhA32n8PE8lkd7Znw5FK0xC6PdWBoixTFOR//GJ2L6UTGTFR+J
Z4aqr4fxH59G+aMEsXsWiXmtsVZdMUmpFmJOYlHmh1rAdjAfggjIRi59peQLaOrxE2ciYkMSeHjO
sD6KlEsTKkqD3hUG9qKEBRpnQiP5EBH4OzEtZhhKGbAQN0BkAogBgrd182gB4PQycALYWEOHEm27
6Af2op25u2IOkCCgQ8P/X7QQMYPda7R5BVdPzOdE+hNdl0AVBOSM3PdMgCfivP7HPd9ScwnITPxk
cVeP1GKiAJY94bDXIZ/6D1Qime3H4+cA5Gh/TL15EdLXClRNdI2gej4pjj1lTkcDanIZzbQA+j+s
pT+0StTZoqMRjcebIuqftblQWxVA43a8WIvfLbAnqlbxAbJO3FuhAIoKpJBjE4ZA4qH/R8sHnKUH
StFmE2lBwJmiehFNrACiKFLolRAX5A2z/7kSL9KOaLEor8Tv+VfiCyTYpBcjgR1QCx0J1Ee8V/EV
YvYg9sf/tXD/XpuNotffyELgWrygv+5YjGnYWwFheQC+sANLZhNNHhdSgD7/FEpF2hM3h8101oYR
pAahEE328Y8gTFUsYDhxFy0ukBgEA92U4iII+EGwnP5lA/E1AsgWo6X/oxOJhu8+C/d7AisQA92z
CLT5GARSrJuIb2SVADnZf32HKJ1AFSillkT8aHm6ilGB7X+dHBY/ot2Eiv4TwXmeRMMluMQd4jF9
x9/OgGAfvALc0dnBVaJ48FdVo9AuFtaEmcI/8FMAwP+AA4WXSXUGSoeGPudI3AUBq6+OgiRMyUJI
171tB+5URbxfFPuH4lgeRWMu7B8FhKqhVyzKORCKNS0wC/viuv8rWsXNF1Vo5kPBZjpzAhAX/Ow/
jhtnTyRjMT00oibQ52+SPB3PX+HcBAUfbVgFTMw3O1FjCvVdcHSYYxsxshVbCiz1VyjFdyzDCNaR
4Il8sJOQ5y9hKjFHr90TALzQXBRQOysIQl/iT2NC6PRinXNdiK2U66hCKX9vMGvpftnT/5MEb+lT
hB8jdok4gYmUpvli+sQylEgkvK2GR0EbiMMhqlOxJCXOuehMRFWK7ijHoaX0EqcLbF08qGKA/t9a
HO0mrdWe0hNixh4Ii7PPo0v/xhLKvx9JXwJqTOMlHmEBzbSLTEi7Ghvo2IrtZt/3kUng5QhM+lnF
QPBUQCz4eBmxcWW0nnR6zrC6YexyE2J9F5JUTzdCipvY62x7H8k/LdJp6Meyfv5rUMZ/Z9/5Illo
iat+9V/Gvknc9BivoNbP1AkaMoGJ3s7JoAm8wmKP0OlV12riGUeWVGtoEsQQTB1sVyP4rtWLHVUT
g6f27iPQd2kveNZ85bX7Ptl79LrOqBrQAZXHTz2SC08kQYg4K/yuflBSCeRZt6jIV2RJkq2zfSJQ
eCnX+YzMiYONSNy/1lERbzT/YJgzQOBD+3wl2IrZkY17GimKCnHTHeGO26xz/0qwszsmFj6JwMJi
N/cezNSBTNOBypowmYWNXzQT2MeY2j9PFIidLSZO3+kZZRNMcUwUy5KZMu84aqTRPvXkzr+tsq9q
h3Rn4lnHu+nZGgqfzbFedL9UO5RhNSg5bMo3V+m2QwmIARDlKrwP2+2IZkdlwpQvx2Nexmz59a3i
PQMdgbu5bVYW7784WSukozq3l926Rn7IV1C2Y5OHHINGEyUCrEFPQ2VPcx+d90HZSnKLk9yjR1LX
boWks4nwsnXq1to2OSRrjZWYco2blQaFvRxm6U8HG5r2LmT/3oCheF8miB29FlfCbBvS5i54tNnH
dlAULiOdVQ/UByBDNaxo+G+25MX3iDWS1xFlIZaCdTfBTBX2Ay7hRwldGWDk1RvliwojLEjX0/fc
/mF8Z/ShXXFr+4N6aOZcBOFnlbAnxR04S234PtoQ1bk1HTvRbv4r0+bMmg1P6G85UjZN7sk/5cH5
1qdY7qHsFyTYUiCYm7vX2qsoxDf64jaxEL9z5igixG63vMHj3co/6Ung/sXuFiJoIG0Fkz+dgN9z
qJbIjC9oEi8UO/YiW+HmM2ORevb4suGQ39DbY4wJ7UAjy69zcT2HziSN7n1AEUWVaI1bJJZw5UP+
AK2W33rRzlBWa6mw2B42XB5Z6iLl3GIgA78ZGhBZzA6z3NMyr85gGXnqb7zmHxSkxkFSOAowon/U
H4TY6h5gw0CM9UtH4wWemjZtuNtb9AVQnUC+sQ5ydUQty9c+CuFbqqD30SPa7d0pSfFG0Dx+e3FK
ZtjhyGIBP+H1MGggCuwqdAaoQCsEofO7m3KjKXGxDGi9/sJFpYbLL/lB0zz9wiyeLz7wZPId7YGN
vY0eiOjCeN/ybreQr0ISp0iD1vZthk5rHvyMV/nxUuIzWJ8RsMSNYpgEj/fX+kbRa1pOq5UNp6jY
VmD/9K2Qyf9+Bvvjehzk98C6Bh1UOI0Y56KilpBxodHg1/7y6hKftQ9yB2O1Dl8rueL2oGX5rX0j
n7igrG6G6VeP7Chy6sgCETZpj4lkJOt1u399oVK+bWDTYEGQwl/3TBhmAzMooC7aR30jNG8ID5Bo
N0rma+wmsY/BDjwdP73EzeddI8+mExp4aqvVB9HT57oePbaIvhXbe8/Wwdtx64vyLV0D86c6vXeo
A1kPdMdCKwtUBJl4rOEKod7YeS+kKo6PkzHPj4zONQ9Cy46YcKUCmRcP975XeAaeU1q86LGStk+O
XSvKdDX1Eip9miECLqU43Jh+kU24MQh4U4Xj4c523A/JoiTJAD4WgUUFfr7D1sjF7hV6mS+wb1zH
cGCR3Or4UTz16eVs/CW+imAWlGbv9fJwKizQmX1hVRsv6FxQtSioLZnHn43zBxb96rHNqzBJQ1RQ
7T3XJb4gTL/nzDW22+9RMkWv9Q2HiaL67jrnz+5tRaLANovIeo+ujHYHNhk0JqIJJdH09/HTHu9H
aZX+tINqcZ/HS/Z3dAqmi/WtXvJZywPQuo/Kv9LApB49iYUxRyqOikl6vpRL7eUiMbpG2KGfNiy+
oamQuYhFxDuSOwMZR3RfNDgqSwmHnkqF7mGbfSHk+431si7UEhCBqtg+yIQnrMO85XjbPH80FgYb
ZLUQ6l1wXQ3xHLt2HHaw9ykk+UouHDPLq6fROgEHdl7x9Itsns3JEY3+k8oTLQ6de2jVU9kaS9qE
DpFXwfoERfJB/UEgaG9tsh3taGg0wQPlmF1rho4RvFCPePv3YmwhaatGijO0b6NYmeLXmyzhM66k
r+yHLBEfeG/y5bNCkf4XiRJqnnL/5oKYdJP2QLOHzXssIlhBImHdqCEPRahELhIE+TSXmyDf3YLV
GEoCzrGQEvPgtaEvxereLP3tIBopu9cuHSrbclbN69nj/GHX5kT+trBw0sEhrwuCGVddtYI3e5z0
AQiIkJQ9bXaKv82JM+N+mLvytwAvMdd0/LnhInvxugY9O3YKrqKDpxlyhfr3T8uV1xaOeZKQEdRH
1ytkSnK+Zf+0aGASfcDltp9dfqSFrrz2mDeugnuW4Wl0Jw/xPh5YVaZn/WJpHg+I1QoF4ar2mys6
oxD0kb82quB6zBjOwsmiaZPd996mvKW5RUyamHT9kwz9vm+RX9FKVymRVgk+1GqtuNTIa1T8Egsc
A/CEXE15z6biuTgTxkkfmIzyHALbEeRRZwST0wdIs3RT44i2VLZFxUPZ1pcrmWNL1lDpRjGbIuqh
uXSB+H1dG1tguxVZvqEVUybFd/mLM4osTqAOm5WCYEMS6Z6exQKM7VqN2//GF2dbnIFOytrFuLr7
yd9uRuGq+yQfi7bzN17FzHWLiaMPdXvSPIfWc5AvpNj/FH7PclcRyjDLwa8eYg9QgkhdgNMjpWMh
/piQaKjPIkbh4XODeeXS2Rlf2lmfxgusRn60zQMp4lxYphkYCH1nD5c/bJq+jq0uApv4r+aon9PN
bY1GcXZ48EyuUAKhMHhiZkVXwuwn96Q/WMamrUGnEa/lgBijsrOhzqxdt3BQcAFKRWT+hfQvSIky
oeYCn1M24jcf01O51B0vXmNeZK+do3hRv9YzQNCw+0qPihKk3/IuehxZolV6P8ELsEMV0qM2w55B
RdZqdEez/kqd5N35Ob2wgXtvMwgtRN1LdnWrLWyZ8/WonMFAqESTKiwvADi3FUKe2w42AR4e7VL/
pVRA0WXOpbwupGWxse5/6js/5kRbcK4qCDr0L4fmkH8piwKUUqfWg7m3aUB0M58XmEcZJMc3YuKf
IYDeDz+BkknjM0XE/hPJQDFSaFFkGm6B2tOpRA6Ho0lO5KWRTy+fpbYkrvEe9WzMSWzZf6PxZuoC
6Aqlf/VC6+2TimdD2lLyUhXFF0IQ2lXtr7ZpF/Vv92uhAFis4KttOsKfT/Sz/RdVzvi6t3h0JOpg
X357EtAxFLIsZDO7AzhIJRrFvJugo1fEkc3yAC7SQ+2cX3h8ZCiYdRgjbb3mX+ho1iUDRd5c6ddI
EgFWLB5pULEstrn/otJbkZUjffWCqq1/SQjEo9WOq1vHIRumKObAD+8Dsl0OWU3ybWL/2u6FqSea
qHniNYgo5eJpsTnStsi3Mhin6n8YkL8mT/TJwRZqOlcEzbPU4yWRa8kbNWdvjxhp1UTXdW/5DtBa
HXK3qRQfKGaHTrrULR/NXvzUtbv3WPFJBYAQ12Jw11FXIA+9q6h+B6Y0I+BVu4+NHs+AiYz+Cjj7
QJR2qLChYf6waa++o6SPblXUGUh/cnF98zrqPj8JwBDJyfFs28cUsWXx7uGjUZw9UKEO0nuofoIS
YIXxJjp+g+5QNqGGuKA2wcaF9pGXxUZT94iudNwfYACItLbfWuM7KulSUN2YpNgFJddAWz2P2cS+
R3I+UG1PPwgxJ7axuc6KCOz3vSr8uj9eX/zW6dTRg4S1bjDIXbwx6BsYLV8KBlls2aG6+gHCtfwX
bMoKaathcg8k2X+3g1fjp7/yWPXRjOUrE68MYxrVp9fSA8OL/uvY7psq7FiUovIZ2QcJN3XbzTD/
uQ1rSpefzkCpzPJKtjj5im8em+qJBq/P/a4Qe0wmquGXzFgxaS09zOxxUmFnj82xUIGQ05Wzbl2V
K5pTcioOpRIo1OHaTixIEYd3PnGMpfqZJxlLhO2yjr+7ZpJJI7Ek9th9uu8uG/RQ3naPyMA6Lo+6
8RNB0c9c7z0MI03+LEykn0iMx3qT8kPYa2GYpw1euxbAsGMFQes88hb46YeZnkqZb0IThTC4Ng+I
Y92ZmtxWhTl1EDmDFk07CFvirE/yb40kTm4L8+FzK3/RVvXWpAGm0KjZ1VBWkYzMisEnmZROUD0X
BERHn4hTkIv3b0Lxd4bSFp1AROeIvnSTsOOqYY1v790rrdDZ3osvcHAOUXt40b33YX0TILlBPuTQ
GYEpD+/p1Oo36NJTTmkqOnCkoiMAuVMPaB/sz0CrsEgfPpzjjcsdP8cf3LNuI5n5JK3/PTSdWU9T
Dy5AKXM9fJoRcv32IxKxSF9yrqw2glJhceWAORD07y+vOogxlniO+V5O7fMR0AOV+aB+/tKapKrf
PQIbcQfgW1i72VABiqsD+znGC6C++x1jPr6xWebPMXcz6a5ejQIsNNNu/LEjUWbwSJPE1ZhsHyKG
XcPgYAam+ymqVt0gxjcBrbgMXmoS+4/rV0EAYjJLeXwyvs0Hy4XNzlyoUzAELhgyz9Rw/cxBv+/l
quWkb6kOEYZH7d8zTvm6HRdPkknTekiMT6sn5TXCkBRW2B4pcwnPDDTkGBJA4PiKlUH+iV65h909
gq1oJzLdziI1nz2RG/vtKUIsr+6n8oF7iCU9+uH9iOMHpA+Ab/Oi7JtPwcxbYhxRGkzLKQv/XroS
aj7t/PUVfCwEyEoheWidzL1xQnfPq5kjoRzxnDT1mM5fhokNxEXfK2yMgVLambOVeJAB6FEHjOI/
8b5uet3zXWaDIr93N7z+RIa9+Q4WNMxhIIyCuDLEpHWyeXhpKtvO14GD88HfgeDyjz4w2auhYUcl
tQDcfWgE5ulWLWiErtCkabpfB0tbK9AcDtq8gV66vEGE1zxCRrF6nWFRHK0Nrb9JnnxJh1hdVKqv
3kbNZ0NAeDg/hM3yESiZTrFDCYCUAwiI4zAhMMe1JfoN4r91lrJI1wZvJYTmT/ORoxdMS9iDkuLz
jIKlkBQge9ELptH79ORtQd1gQ/vBYWVuxhNkH7V6IGWTii0QA8VvHhj8OhH39JktwrGlbII69Fbc
Z8o6t1pQ4aIMTo9spYFshkyyqi/0FMlZqAi28pwBA5EZX1y+S2HVj91V27vm0ydDnNgrEFKIR7cJ
xhbXR8AtT9nQYgU6ylMv/ri0n63gJXFGABHSL8aGuMAbItfxABS4o9Lm7ZD3ft0QU89tRAfZauiK
QHZ8DS7Ia/XagUld70M6j5rZVJcN5XtgKK6B+vV7rOKCyW7NPItDjenhHxjRYnGODIfpU2Qpz5Jq
Za4XIVJTb/TevCd5f8+zr6FNKEnjlEy9RF/yrQ5Sgtpj2MRemUVgJs3Gkr2C7lFgTN5ddSX6ci4K
HStP9za99DsNecAxV+dxLnYprRqAPk3aK0Bwxe/o/pvo1QcSkNBeU4cKtNbVGwoMKWHBXzYUnHim
22RB1M2n8Vo94DjIeBCJI8BTc1Ij8j61Pn52egxBKwgoLT4mK9sa11qEY/E799C7Lo71LqY2gxGH
7s0qWT3xfKYHP8hbyiEE94g7hPlT/9V3Hv/2uMhnUR1i89DBn+laX2FWo02L2teu7jMfcjSBedSX
36HLszMtcgpApwHEHwBKrykxKxv/T4oBXIoZtMwcbc1Bo11J60ChW32P/u4Z54Mb3Y/eNBGZV4VK
5qb0Kd9PRNPMUT22tSH9UH7s3wGnmXLszXEkcAqcZkRFlOIbBXREKX5fvarA/FPEfG8K2dWWVJ3P
UznJUFPd0QLmgd7MZWSRXwH38WaHD25lt85gwT2H9NzURFnhL3nbn5nR+zc4bNJQRedAGyqzcvvA
cnijQZre9L9EDsbC6lrheYAbAr2j4twZcyKzvrxtQSnINFDDCRnZkkKHzlJKg89Q/gRcEXoxutMK
BcIbR2b4PEmBgXUnA1x5oZ01KuM9yTheUDrh00ib9vYEmIEDCwcmw2rCAsocKVxiJ2jWZD4gHLoG
M1D+dG4AW57GrJS3QvLKgntEuC3Hd32MjcRN2dj1Wkf0evdYgcuhIkuzbRbYyg/ysa1GxuSlTxTq
TjOdNjTsWNlYbeealp/SPF2b46sP0+e87nwJKgGxEpAd94/3pHlHvHIaV/14vc21t3tbZL/AJhoe
QGdtDjTyoNP+6T12nID14FqkgUouTgODJvHxCBtAVfpDyW+hDeFdQRX21e2rLKScF/h2BPhLw/l4
hZI+VWbIh9JSJBxdFE117/5lHLgsFZly9UA7AahrqWdfoMjqa1Bn4xf63zAgwAJ0t9ZoTjb0Cw0A
EMfX8St4Tbh5IAe6WXIGZHuivheECizy3k6YYFvc8R0AMYgnVcYImR6n8FPKmBtyuI3kgfMoDFhZ
cdLRS244WaHe0+8EFlKss1QLOmbXNNrsuRXj93cszdQPeNQApLJohiL0U5QiAe8gUH3ASIcCzQ4R
5J7Eeyp7GQLXqFvSqX+G1ESQDdqoQoAK7SWy9+D5I92n8nOp77oW/77gChJaDiWO9Q4gjjOY8IJ6
7jhtBp0knc9jdXuNZBNEc0NelTHUEc6Iln00nIh/oUhAvBNlzRhUtHDpO+mTiCq1MuXAVNfgzdin
9sEzpXnmzE0WLOH1MjX9TlHbmQls4FUGLxJXSMBnZHItxlRIaT8GpyXNVO/vIomUNpJvo2c8a+/f
HC/Am7Z3zT24YkmlZw8ShEExUUHB7RNS5zna76f/FtgLEKQEGNR7Zh+U+ZBrVqFwqk7a4lyB+3I6
HZb34rlUDcp4xkm7muMcb3LiTh8Suvia7Lkr+jDu52YyrXs4cowMoNx/vip0qZVR28/VBzvriSss
VtBi1Sa8bMpEPlPbqVVIprIB5V4/GdL7Lj2E5qr1QWJRBQINMwhW1h9DJh1x0DLpDG+rpnDTlqsQ
ZGdAIFFp6TOyK9QKey+AlqvXzQTcqgMrusrsg1r+a+JMnkw+phRH2QqcY8OTUXUhfKxvOqAGyxrE
HzqX+uFd+2o6JclrbCTSxIJ1CwspMqgRpgnTvVPG/zO4YneMlCC5T1hKARgqoXsfH0CUlRPfbd59
6t/HpO69HJr1URpnpCncYbcy8FvMwLngJzIX0HZ9/QWudb0AT+cbA2D9hxv4hK1C5T+rp5aGjrev
dhCzAF5I3GWAgRpVWpwwrhBeFI+vZvi47e8lBGH3Lm1S/Vft91QHVRs17++bhb1LQNWLTrGl/VYS
0AwA6xM5HepqygzZ9FEx7j9TClKNzQyeShwzIOJttVEO7j97rw1BxYCXSel481SKoNA5y6JY4yAx
y2PYUF3FIkR+YJZgmIOORARJeNpvPvviV53mf/QUMRpoR5T9+Rt2RDYUpDQ6TxypMen1+6lwqXzM
S7aQYDiChDyZkmAhzFwLCH3QjFLaM9eaPgYGevnhu/ZKEtHvB3NMSGtTHc07KB01/mjS0phRLF/0
tdRAjjNHNud2iXOHg+B/pPMI8sCP7pCbGJbmzN1heKmRFkAoWba8x2l9am8HWtBulwOzjrAZIkic
K0xcJiYdBcPlrUnz7T1i7oxbN75CqnNjyVWH9stLVsTPfFWzQDbTvz8zEqS6U6yFzBFgzMYy2Qe1
vZdYzqWg6OxJYY1I0umgBOBgL+BYSfQWTJr8TD1R+5dec2bLEY08AvinGGAegu6p49WfgHuhMmgQ
gQjmKVSuK4ahPRgFICWC8BvOy0ZivYQ10gg/LRigdJf0iqBZGtZP+B4ndCugks8/tWC99Zlb8etR
qDei6gnr+JhBU+c5vLlgEeU6GYOxE2avTMe5l/KQ4RBQHtA3zJGP90y2mGKpeFO9xxyMylzKzURD
WygNCONpE5QmU40UYJAe5cj4GghHgdpmhjjZEFR43ljDHekL+c5+xG37xr/or9XKhxZknZRa10MI
qvM5twwOqHT7C/ELXzIp6LDfBsdMBnd5kCMlRszAsaTBpAc+BQ88zLnUip5FRJlD54B/V8yVjJnz
8ZTc6U1TnyCG4unl/R7r1L6ZPeCdijALx6Yba7wSsgsQf7q6QhzFiW+e4hqlItgi1iXEdrAG0jBN
z8zmVJ/pjz24Lqn0tZM+el1/oG2iTTGTo3j68V+TeJGCtl03lttd1kqJTI88IMJcBz1sBcAWjHEQ
kBO/ESq/WZ2euD0AACLLTKm70COMCtCEMlzeP9BlvCfodwvJngOv1i+fZcx8wINJoGovEmQECcNB
6kAELUlD1yRk4nazB3QtInGoCyz0AEUoLD+Ua59tMmsvdTK9SsG9+7GBG1UfzOMz/KgXKhYaKJMH
SIICk89KrPXem34kvyzvjVMV5EOWFB5js/DsekJgeG0dM3ZfEIPBaRgSPsYyRIvr5EpVyW103+aR
L7d7r8B20LuvE9xCUDB4zFr2KlKC6SLDaA0+tjOnmksJBXkoXM5e9OVyRDZizqhOlW/WsQSxWDmX
48LwzWyOpR2tfH60PepkAwMvUxgCISTDSITHhVbFy2O/1KPi9/ZbsIYt5oWBgo43oCQUrzl55XFK
etdG4oCYlne+pfhC/+5ixsG9OSawkimdE0bFByrZ7qfcw1p8BTqR4Kuhvxco1quZSesbrcuSqhOB
evWLwbizxLCCRcq7HJiMXnYGe73gQqCt4AjzvgVRvzF0MsftxfluLV+3PYwQ4wXPfNEEMh6HybaV
hzqg35L6L2aSXYcJgV7HUGJOUt2KsomU34wyzJRfB0lnTi5PG+tITV1mw6fz3TGmz+UpRUQ2ZAL9
2qp3OKNiAqvXE6iF72qY4Y6GOvyTpQPYuvcg+QzY8rjvKsqreMNDer1f+vy7ragJf5Sexko8Hfx9
pmJpsL7xtGKN9JjhjThKgMWy735U+EDAubJwaqYAEVSFp7n8YN5J7j7cP8PanknADdPm5hVN1NSj
FBYmY71BXeODUA7vFQysSOdzp4DnixGmeh2m/D7ju+GctSOpCpxykD/XKlw+wJBbjLVH8Q7v98ix
oriyvDswTc2ONBOHh3XoWF1+cG7Zim2uUXJJ0x9NO5HT5WhRj6jLKULeu1zxGOJ3cNRxo9y35ehF
KN2ntduBMLZ+tWWaywiYtov0WY+SI2o/cOawNW0OAp0ZXQ+UQWbulxeZJWzjlOAGoqOvx12qbXYJ
sRk7be/rkqG5HtKfORVVpgn97xplaBDe4hya587WgRYBVryUlXC+ACWKsQRatFLbefeLwQ1eJnTr
B2utBGV4Y9wQ6ghajO8UYoMrHMziR9vV6DNqr4CHYGB0YJyjtCcAC6+yh1Bnx2bwVGBp72Dqol7i
NciwtLzLXrPCoFPsRuaXG7BVFihsRIGme5X6/XoN5Nh7fvz6SgPiNl2gFgMHfjCWOCWqGyey+RMh
WnAf5HF7xZcYE546pE6f4xvzA8wD3JQzFo8eSvScOHvnFwTef5w+X3S0VyVwzgXeQ+qg7CbcDGbg
qAmuqgThPIS9lBMYawNGD8V494I7oJJaAycJqFeuF4bp7J6wVJAMropHJagAwtlg495VBhwbanDT
99a6HzqXrh4YkQY7EvPZepi3I7BYKoJ0+nI8M+HlA2hFjOdAHt1ifTvUYKohDZSn/Uitr8GHC0DG
UT0p/KSKnC/GrAkkbOB9omE/SA7tRTlVE6J4dkIYF2lhHiUmmQZkVNb2cV7a5mF8TFBP4gff0kX6
S2v1RTvMFTdvkTolRTBwhCrEdEA4FolHiCCJoSoPDMFWoy8ENEqOL4k9rHSEgehZihSPmuRxWNwO
Mi52DCO/nJ/6xN9JUU3Mh0CBkMWN6+Q9OKsgfoE8wXsPnTQC9FMbPPWh9lVNLSpJJbKsSTnsthaA
49edX5ViNuBaK2POG0W7WOdJ1i8xhA/3c3ldbmuN5i8SxxElS4HSe+ngAxoT8yreJK2wWVfQAFFs
XZfn3H/XMFsGgKcl4XiRiGVUllNZ5Z8rJsYGwSPAWY3TI69giCGkwQgMS80WZY1+1XiT91rfOnu7
YnCCOLK0dJa5qMfqiXrGVyje8FIVFhoXytSB6zhitgZeIy1MMg60GW2VfBmj3v+o2KWGJY4PJhDE
AgQJ685uDHcHqtmLSLzE7NXE6u9UzcRggjf4iq6nvNi97qN4rECan+v4gYwYdAP3VxGSHqiNqsvu
2E6KfbWAxDA3ea52fCKYpF2Q2ajlwGh7tH6nBPcjhlNc2ECzsG1S2DT6LeotBQAJVRTeYFmU3H+6
L6LQmmCrO8Kw03RbXHW3WDPh9cPEL6sHc4jn1ZZ2D3aFogdKNSRfITw5kbZKDEb4YvizxoeOFqNG
RQKP0CNTXjgR5N06uOejZ+ffD7R+KqB7yMm9a7hnXIEupcDeE9pI1pYyYfAX6wi9MOT4tk6qaMRN
Vp0wb7kLeysJEYlvbBU2pCPrVM+YPCBTf5axuwKTkAVRf6+OwDEg28FtQvWZDbm9fjsV8+eI7YVL
a9GyYUuUX9TpJ546N3wy6dmMUAuZORQqtNh6DbuRJ+MiWuCA7pAOyJGokBv9zF+J0U3vGd+fbfkR
7jSgBo9Ii6cmdQz6FRadn9dww5XI5Fix0r6SFN/q0ThVuBNNMm6wgf5UU+eRMBDlUStwGAERpb9v
qzXDNvgoKJEGvFsSHxx+6z6pR9l1psEnumU+J++NLxSDM9Z1FE/mDmO5eftlbtSV3x3b7n62fKzv
wx+F5vWHmIXwG3XDoV2ZLeQAjxAKNNorsxc1a9TO4yMhIjB+aP6AWpY9rNJ2lbFXXo4hQNRt+GxQ
JERDNOa6Y2d8mz6zuTyLf+rRE/A8epxs+N1CMERxprTFjguozSXEl3ohbJNUxyPaFF83+oXwfQau
z2fg4szL4IZQFTEzPYkF3PfksVMxbD3m5pgkqwEBe2AvcvQxqYjVmy9JZ+UsmUNtnitR8QHdWAEf
9IWnQ0GCCDm344ACUo4KJPdQ174H9JIzJsQQq65LVdkzcKGLKC1/1QCuO5H9du8XxlAA8s2pj640
tF7FDGjSgsq5DZGPbXb/tniS4E/JppeDF1wOOaJVoXMpVhS/IEa8lVm+5J1Q1vDOnAi23/wNMMOQ
ZQUd/ddappeEepjnAsLxSFnknhHEFHVs+y/rX8o+LMIgy+IBgmTfQ1hHJ5cSlPTzcJstax4+BDf0
jLrSw+BaPtDVyY5YTjFEZ1AZAbhazjzWz/oxtkr3A9hPfojZYiOeM1t/SOx+WiAUKywUP0FaDEuQ
I7/6Qti8jSSYc4NmUHejNvMroPTM+yxfmSex02YMHjjCHHLmwNfpx6HD1o4MgjYGhlzxKP1i/eb2
xRSdZ2MOb7A7cLH5lTBABy2r5sOmGpj7/ELVbQcJDlNCGonanfGFHpn7hjiFhMwbCEtAU+24VgAq
1/josNBoTeXpc5/GeHeNeUoxv37jPMdY2o7k8jdF3BIiCDmYIYAcOjGmtKgvEMOKITEBaIA2ZZ07
PqwoGMt2HzC2NTAU9N/D1pxBSniyPuXFX1ybcmEMoDJTVlFGS/IsS2A2AdIH+t2Hwojzb42FWP4j
JMPhaJDYBEAVsNpGyNGdSSe2Ge6DBkYV8qO+Pc3OjzMebxCP5yw5MsuHsIMnENbTTFIX2OFgDCh2
j/QLAA3oWWeEBvehZU0Ce6zqrCZhfh3k+cZpxsZGhkSeCOXwhNVVj54ZHWU1tM0taBNTFEzujTkI
c+fFocysQD33TDQqXuYDKeqRsdeW2l5RBx962oivgoH1QpZJXABoEymWZ7iQPr5NL9nLQwPNCdJx
GIfXScm2Fozjbt8KJI565raOWbj/7hM//tYZxUKuR1fft6HdMS7z/8fReS03qi1h+IlUhUCkW5FR
zrJvKEm2AQESSaSnn4+pM3V2mNm2DCt0/6kZlQQbBlrhDsq8OArFl3TuIKvZQeFwCH+UfFMqdvYz
u4qc49r6SwIJ9FLaS7o3DQ0PB6f1Cu1mHbnJFYnPhdI4Nj9od0yxYtQy5QD2PrT/8ZF/5KSG9NvW
rGcGaeNIfETvLaOlHikAZ/rXIQnlSiIoVoZTm6vgHw/eJG1RrENfuVNKSF/fTW8RpsuLxkmDv1Vb
F6H1AlO4KYKNLCac64zq7hgubsUIHGRQHW3iqesZ8tunpbMOhB/Bqx6MEYMBvakWNFXwla3G8AVe
tTEJbRW5oSEHRrPhAGTnjGzFMDHERzkYc8mPt1ltiY+st/Mz3gd6Qu41TBXHbl89mAMw/R2YxMQ4
T7sByWqZb2tWxPILKO8ROYmNN8NzWsmG/PIKwpoO8CFvpggDRfNqB/LVwkMr2nl1AIqcoJ1jpB+T
XoZmm3VG2KDTCr1P8nizvthKLq2CxgPCfUn0w6hlVMZTIGc3opG4tPAW5JeNaNfAVy9fDv8o8cdk
5u8Ji8n0VC/ExopFu0vgKRWDbZwrb6OpGRvpT5jxGHqv7NimCx2i4kndcuXoPJWCyUFOR/PS0NyA
bEWeLMyDjymcgnMVS+gKtiPuDyfNExWtEFRCXCcAvYi8cR13HjBNlbrSXR1JiOHerxKfNhpMM5rB
YGXn3iKfgQvWRh/DQvluxm+QuaIfu7xVFEDxTuGCifxZeo5VI5KNDmyjWMixNevcF83cglGi2EX0
Ub4MOz1DhAG6yuT6EQJEUpz5yUkxCNJhfO3j4yASHcdUmPWy3gRbafFZESxGjW0V1wmV8CXBe2HT
4MMMyRZaFH4kVQ2BUOevI7Cvtn95PZP3IiNec13NaZj92Q0NpKE+SF1zElihqQ3BuGz5UyHjOd5E
5H1+U5C7kh9fvlLrLLr/FX7CSJd6lAKS+l8g7ZvDfjLkkcet3aiN8gxHJ2Pu+WkWXNxIP8C0MO7u
hTHELT1Qxo3bR/HFU4uDZ1l6sa8cInPsV49PjL31o6tWyAmS6KoAfmk4w2lcOyYgvoRtdaMMgyuY
7doc4x2QLBcdejsJjfhY77C89mMRmS3wdngdJez+wyKaPRK/OXSuek9+YwOnwLVcS76I9MJ8Qa8x
x9ho/l4X+tVwpdUrVTc4FGpqDqc4qOcAjxBaW+iP83DSfyO3tqbCsaUQo+HqUeOpy8mZpiNFu/eI
ztKOhzL92PP85YmTeaYtpdyavNw++CuCvVocao3T+PHs98UH2chc1F6G8rLDEE4LtNWKNWdY5wHz
3rreVJkegRpyXJDswE2k2ymz6xbSFAbn8kl+0g9qtGOLogk8NIj8z7cCfFSZGUSzfAZRUz8+JQ3X
wshHjXSjvBgnj4CbUlWDk/ISpjW2pF5yZA24rrJxqKV+j5GVubJnXsGw5OIRJKwN4wPuLX4BOVJG
09LBbsCB6KP+Aeh2cpev1YrTxI1szXuBBfCiP/PyXtNpmNoxZu4ayxW06Va/gT4pkEcAtAyXKsq0
c9ybbezi/MN5lJkKEOzQL9KtvJmSM4ChHwVfS2qIskaMeIvX1QUL8RK53044B7Q3yA3BJoxEtGFu
WWJQ/p0w/3zFzK8AODWjNR/jVzi/V/o6ZMWknGxr7qZVyvi9zJHXnU9viO6HsAc28XgQ4BpYMoNW
AURmsKkpLYpzz6NyqjMyB86hLc+13pSFlSwULkKGR4CJoBNB0CMtGNfpAPCXiCJFJj8LKKEJS4md
2XmorffnPuMUhumr5gGum/YW/TArDx6qm/iCdPwMmxThBjSBen2hCO2L81tgCsWIhjxP9wa9SZSc
6jhACfy2BhB0ZuxhcwjDkfVxeFNCuBqxtSonGnaZ1PtOzhDvnXRUhQpZqFSP5bIUzxXZZSry5AnO
Vpyy8n+tKW19IOyezQVUsmKdFo70XDyVLa175UMkDetafohTn86rXsmn2SVncExllKfyW74l4rhX
uOpEKMZdNHM00h5UQ0Qd5YEQ4IdH98XE78blcIXqIIxxIxzaGLBi4tXrltRctHrr10o+9C43O8nR
Cxmd9Vm5Fjb3H/kv4V94OJPceWx32Lfe5zctJrlYO5Knf557zLwcSXbz3VMzevRnr2WxgBPnsAhv
zJH/Au3gFPhLl4jKmJjtlks0F5imt4hJKH9RmLe7mQ+vEI9BI9ERnQ9HiksSl9FegNIhYZ30l7tA
OgLlsIys1EHAQo/G3TnwBIW1DvUF5YaWzuSYWsW3yUPfaOvyMQCZY0AglIeq+MoIj/tsVUD8r2ff
yT20aa7ovXgNMweJHKF2Vu8GC56FV16zBTzh+4YgmZKQlSMv+VJQ7Rx1rFIq6b2Gtjc7UprwqbY4
JYnsR1HPtjCSY8H8G+SzvuwG28SIj4yNAb8XLSTb/aiVR0SMej7zuMCo43fZCcyq/sk3U2S16p2l
znbyeErdEXrIex2pRyeoDdAv6vbrwGQbMgmeX09zytdXjDfzZuGuGVDJ/NTsFINoVB4lZ32cbbXG
AmIVZDM4P4EQzBwcTbd0TATRrn2ZGnlrL0dnsLCmGfDGKtI8ixo/rVzEYzKmrBwBbDPgbSNj53mB
asjNKoHTZeYU9+Wb8RSpUU7/cNIUU1ZGGfhPDEWIn+sPW7S7xzy87OXq0VIlYzb2mvz72foN/g9O
Ne15KUOM1elV+O6+YqxaAkgTMRUNiuOPzdJ651YMQNrv6b6liZdG57GJk1x+K9dhtKpFomO81rlU
eFvirR1MOUEnDS5qayD4LSytF8KenNAAqJBOsewIOL/wQ4p22fsilU7x9kSwVRkoBSOQKRNnyyhf
Zt0IvO+foJ6nJ6DYKKQy8LLXb1GcP+kB8gkWCHKFnw/SnDYKgST4Ado3xMLu7OmKFF+xNHenuqGC
OjCk7xslSB+uE4LY0lNOYx0thMavGK+Ow7JC5GxVSBymtzph1jwCiqU0osWPVjyjp8hoejtS+K6t
UBsK3J7MQE6vC+f9D9Lo6EYhXgVA36X5dPVtTl4MBzIHD/jLpoP22smd0YtkDKeoBUsnRW1lvFZD
5IdTBDeOCAlHWVQAIZAMFBoDc3gJEwVd2wvfTxDzJXS1mKxSeUvDPt2Kml25L+y1o6EKzdCqcFMH
KKJ3XiBuFFaH8Moogaeb+tT53GzIMnYqUQETnGQMHqjRTrMKv2YXXaXdByLrR0xf4jBd/wV7TBhg
qNMfCZY4XUIJPg1h936bZCWscsyZSGGAnj+7+rWUyFMloDtYqBg44cxi3EVTa/bZCs/IBDNUmVul
bGK8eLrdu6X6NHPIrIghyI8plfgM0yIGoZziieAc/QROGLkCam+EIbCBpdfy6wMxc5qJ85A9Bb8c
z+XAotjP19FiwPx01Bmpxm0rx7a6nu5Ezjc0w1gSaitjty8FD3hzh3LXnfx1TgssAsx4CpBJOskx
X5OFUIHRV8sWhZTBgquW4RWaECoffScVY2M1p2hXbKSbJtBvG1M6qcyX/A7G2g+u1UY8Zh7As4St
Y7CmKfJrW4UCLHcKWD5yA9hCMnXiNYYmioTnAc4O9zeYHXXu1pmsIRqzXx2i/fIxZ3ZhK5cGj+/m
bUYENIwF28yOfKhQLLwL4E6mdWc2IGjnFOKcP8SoN6f0Z/dgD5BzLfbRkaN13lKn41m/y7cIpfP4
jafr47Dg/ItX4M0Mexfd4KA7qBRWw3fNVGmT5yIcpZeVPYLr5whrgATVqhiBdRZqS+VtDZbmZtDr
8rinPjT2z3k69bRHT94H5DbeM4TwpLEhh6CQTQnXbjfyOUds8R03BzW3U4T2qalyPjHXXoeJbkzl
0h7qxCTORdt/BJPnr9G0LnjUA8agch/lTs1ckdwcvmeYsK3cV8T5DDXAgef9XL/2FbIIxF6/jFuA
rp9rq+AXIL7+AZmFBf1DoHmklkD0DL+FAQK7IZsdG9YvD1kBYO6cydfLeq6B6H87EstbrLMMi+wc
Gn8upuuIEz8RxlASXgu4tM2UKJ1T8zdxXn55EsYgdBZIepsHrgC+Dot+Tq5vOzRn3xOXmLrMnIHQ
TZgt/mGeo2QitcVOkCzSjXxp9+0ZNd9aOYXEQeRefEb0yCghzLQQa1lhlB718i0gcTrdUu67AMsg
BKN6akZtxgEF14fC5Tb7oxTmW3FPhjdshWw+5hmRiZWPDcrkUawzfZH+oIob8GopuCOtlDKNBYm7
y33vwxVq25W0j25jFBKXX8rcOvhLPjKtV7VvewZBJIIp3D/VaJtuEGBi6g73yb7mc+su36X+oGM1
3rzfr/I3AzhLLP4wCh0kwFLraYyzDkwpn+vusHofglH4ZSrX5jZITrWhFqg2AROaMYRN3OwC3q48
vQLogluP6yepjHdyRNMPLdBtI6JetL2wHq7YlAQ4HIRoWCBg9D+36Ciu1B8Uttqds1pNPLYMj+g0
rINNgEwocT9wLH65/i8FwgTxWcSyp35VKASw7TiFQoJyaceHiu3fGZgleldl7o1q5N9N6KkjBA5f
xGuE9tnpv5/WLk+F7AxfsI0Cxw2/dxw+frATSfUt/Qkl5v5jDA+UE7Nv6dhycXlwu/r8/2BwBN4b
8dKWFkfz+HmBrJjt7E5XnJkpyp3Zbqp5b6u9J1edQwWK8wTB125m9DDcKDmJsaMElxrB6mguwnye
4bSZS2e1myv3BPHad79kq4TCsveAvlnOtSEoq160epmDeSFPFxPu3ulsrTNsd7hyc83W6fT8kvaB
YiIggOx4wwWXmssNS3lCKk5CxcCen6ymI4L6+vij666/kMC2bE/vHBk6GU7Ehgi8HSLL/jjyAeum
+Hs+e9DEMPVR3IEsPuX9573lwXTsaQ5OslK35TI3Jz/hJe3t8iEAZ1BJHyiL5eMIMoNScr5HJiw7
FgpMRv2frnooOUd6AffJx0fmV+xABoS3kX7N4Ji11OGKS+f4Zmd09hUWIzQXgwGSm/cHFQ1dTIMS
UpJWyFGPiMDBKaacpQhJZhbWhbCy+3z95ERh5MWiP+Spx2kIupYcUuJiKStKoEUTBxMgav+yRk62
XdAv6JZ217fvCxgYdwbKvo8BzxFV7qTfKtMdwMpLd4rUf9LyUwNlq4akl/84Y31FegP3kRp4agUX
cgU3CHr1l1Ri5B7ryRE3zfa9sEIkAiSUGUgdxc4E4hxx3SOAC0qfQFmgvEWuiSY49MXc1kiGG1Nj
KQHwbSU0XXMs/3RFkEfiHz6dgdhr/MnDmpqK/1S7Bb0zmRjUsAUCpsgH7FJtCoAXORTcGIye4Abf
FWfQHQ2nE/NHoeaqR1OZ0bVysBuWx6y7NVvkri0UKiQBQCD8/znFH+a9OevIOmHBpssQZTjq4gta
J/wcvEjYMxKW982SWXVrmu/XA50I6I52U+E6AIrf625Yc42W+byk0b9R4Ac//ba+5AcaY2AYpMYZ
4ZlPE0HxKLWAB4TXqYyGYC6MHztoWP2vsBsi7yYkkh5CXAAc4OWOcq7d1OfcCinr+UIsJy0/kciA
G64V1yHa+sRsT7i729BmDuupUCHawtygyZ8Rv0sLc8akMOsQBeNhPLXsRRCw2kj89JAxl9FkRCY6
2Kfm84jyDTqs94kWYt9egw21w/uq+goPYYciBfah/EI3V+HZm2eJVdPa6JfZaSBZLvdmVvvLnV4g
FdRvwVc35RRAu4Tel+xk9i98ca45SCjjM28KJQ0tbt5iLg6eHkxaDI9ERRPY6VcguJJ8xrTAa8BK
19SrkIOPC52um5Pw7bEAPqvIViK/O6C1jWlgk/oQ7OuHXvvTAgJgUzH8YXp4o6+dV+eGo2LfbJI9
FKIHpNhDFLigMNVNWKGD8lE47ZkfALFmFb//s1iiR0jqFT9rtI1+0eF58fqN2IG730wW5YaEPaMZ
2zbIMRZGBgY7+paK0bPPQoKxKx9FzSiwGEhMw8zuNJcpyw+EZR3naCitsD0pPj9TjXKU1AuSywk5
EveRPi/+yiVSAKK6EHLPpgbHe1d5gEM6wwGApsIV3SU5cON5Vj7qynoeQ8XmwxeJPx6QqB8KBvgS
GdBSHM9Jq7T6Mwkkh+rMrcdOZ1oE9A9n12fOYQk6dacrPdQ/+lgFBq0hr6O1QJ4eCQ9oBu9Bc8QP
iuUOiA0gHOWOF20wkwgalieWU3AWMHziJVmwdnAEsMixOcLMrBFGSRPnQzsYL5DbcxxiSRRWneTW
uR+wdCc04cmZjfyW7OdBKg0kUdArfJHuzXDXgCpF2OItjs4q8xWCg4WG4LdbTzOi33iO8xEG6b65
iSgeSRNiRNwjaecDUSLqUiNassHLyr8VOltbaoeUYW77d++IOFFolV8Fk9W32W48pckNZUtGxmAX
LjkrJhYt2LcFO7V0+ys3C+z8mtp8Jd3BHCEs54xSoZyASrE7Jx9bW5L7eUDBsr/ST40eELvyxgbB
YGufIiRVgAcryS+tTsMlNfmdgpX+TUdyZMCn4uH3Hi4CGlhKKp5Mc2D7csYP8+pbd1k3BmA9747e
2Ucbi+LtxZgV5j5cyZAiq1Bh3kIF+4MZxBGuAdCN0Vj194BzaC246S+1rsA8mmjF5AYr9t5MVFUW
b/CJDUsckK4+63/TVXlLXdXv/vK12prv7YeTFHcf7Y3m8qO0jEGvlm/zORgTP9hUR+mvNij8xWWT
L2iiDJHMr3vpxxv92C/Uzih+3pkh7zTAbZxJnaURdZkaiUcnUmIGJZ0JGWnlig91QrOChqa1Jwzi
G7taWi5WWoyPKzKp8Nuleo6/+JAYW0Iz0Tbomj6d3fkK42vfl6Y0dIElf60aLxyuamnUoMya3RSO
kp/a4E8mCpQrGS1lbsn7QfKEF2S2yHoN/bLA2YxrWj92w76NSjRt8yldZG8q7egFkGUHw1sp3Av9
zN9MK7Q38BDk24LEgHwq8U/RO/psw2jBT+uKQmWoVJfKt9J8TdlwiTnykgQ5WljwSxREILQYXLXs
Dlae7DK3a3it8JgT8FxtwATBvWePQE5uB+V3eggz75UYwZcqebns5Nk1/p7ip1epbMqLdBd/uRKf
qjqPUMuITPelX1ZGA2H6utYTHCE4UewUpUGy6dEYiycyADDAD568AJTufiZ3PPnv976K3AYwCydy
5E7ararvPqwzI2Bn6RRFSnka6J01MwYdk80IhcFIlDD1a3CmxwpVeIG93IJuAfKm/gl259cqvUZU
wu81EAm5sAfqtdlo2WzIGyPFVGSYN5pdq/iGi9iXy4wDvFzSlxzwXAxgZYOdX+Fxe2jOz1fHXRT7
KmoMDpcZL8eQvtEiEtM5+5ltsl9ZwTGNSWMu19xxos2no3XQYFWNdJSq55yegDmzl/lGAWa92Kal
/+48rn3+nXiOYuczOABjne6iDCY8DoGNtJVJegUrHjCTjxSPLlpMnGHADu4YgnYoUFpHRQqgMa4+
yagUqG+wRjLejtwcSHCULyh2iy0fBer0K8PNfWi/m4E+kIRcgE1syZjQVk11LNjmxLK0EIQvM/BD
yjlq01KwoZSQlkhcIqLZ1SQEOc3zNNE3FKwobLDn4gQL1xV5y7+RB1PzvtB85e2Y5KNvAdJkm4oG
eE1CBDQhutL++NiilF+igsnZJAM6XbQ2HJn7XoLCQzWdWba/3bG8k26hWhWfdQ0PtkgXNEHKMrKb
1JR2FLBQrA98ba2dvYGddQc0eVeZgYc85081IMZ6ffTwcefRPG3DX4bQ43/x2m1cmsyf9+RyjsJk
05wLW/KFLScWueXqdrJbqk4+ZzLW207MxoGPxiKxBIx5MXuI5d0u353z1GyiWaazRX6H7KnvARyt
pNmI1XWU7e/W1cUTZddop1+xNXv6Qq1z9MJ5qbgPOV054UnO/SWyadj1bW9iwG9XWICgNFngsJLd
QReLMf0ID2p06E/poyeCqz5P5aUKi/beTWIUlZYCgT56aTZv2MiCTjBCYyofn1R9FIaRAfq+ZMVa
7Vkn/1q7xd/1D6RsMtqn9ftsh4CFU9lPDlUJRzcwLnq6Yg+9mYCBXQtLIVp63DkP3Z7suZcHj/sS
5Yf8GFOOVOYCyFcZxzl5qN9Yk5j38kez/FqV/tgf0iXRQh9G7KHyZ3tlhc92QWuy7f/o65uflogs
8TfZQ6tnoMjyIvuFm1wkK4FbHi3B2+x8fc2NDDU07lSa22rPSGjIPpxw+zf/ab8aRhEjtYMT7NAh
MIXovMnfbnVtxmOd/u+PmviLG+ncerw68x1kq7B77VVGhl2TpSyxQN/7dnaYKoRHgdxidRRtbJJ4
KhJt2XZEmTnpIUFcKAGKJU4kmKJ8KbpjgzuQUQ1Vw6bD7qisZMZ0cy860r0H8HQx6klEGIj6so88
MfR4l8/XircfWpI27kAOQhRmAfjlax4g14rmLSbZ/msSOOUhOJOdkbweb5XQJzJztgSCRR8P82D3
w0GIQ7pnVhPSNYa1WBWMONmYlIBMlWnErUSVhqbuVbv8v1w5pMZR66Wv7xSZUORw5EyIiaEmJ6JT
wf0KWOkO9VHmSG7X6QSIZXZPv6iAYQLHMwvd8fKz0xd8vM5MuVifaKvsNLkhxn2RR91cYzaIco5H
wQPlLrEPYxgEkbKK3Sr2zBdVEpAsbbKG5FDiFW3NGzUliQ1GtVfQ1dQWIP3oBiAsgwBvuq+MosEI
S14oFMFLdyPExpX9xKEzuQtIUaj5BwmGB3lRNttlU0/AH2O+ZKhXZJ+UepB4EhULbka28EAWwaNJ
OaXwMc5EtKKKTQDVyxuUnycpe+Pxh5gel5Cwrs4yokWB+As1Ro6UOx9Ww4fgBGR1OXoA8BYwtALU
QUYxXYZ2NNgoPnp7JmsX7CPCtHZU6S/p2UMo7Gn3C9YzURIqB0LlpuHo8BCCQ9lfRKl3GvBQquuJ
vEeaOFquX39E81Cpot1UxGNNKDCGlLokIdHtPsjunt4nXL0JzmX7cQT9vN5fgvj1QW//2uAJoAWv
BTgeufPIndU3FerpK4wABdxTvccotisuFOW1Darlh6D2cD9u5dOT1velj2br+LWIXz+ATRPBDmYr
RJ3IbKkxX6suMZc6EAQRBOJ+CvflADpGfrA+BRvhzmzYl5+ilkbWQWSL81pzJKOXYPrdkyC017lx
gNNRo5OCDn35N/G1O7sq3xWUhIVGKSf5hck/HNAuH0eLEAMMoz3s4qhQYULmZ1HbgKLUuMgMW/Tc
ug9UNoG73bT38CrgrMPf1/D9kz9+zKcV8lX0LVcZDBFU91pcpKfkwm+9D3xj+fhZRLvu9PyuAorT
9Dc+D4fAirkXPBB9jwkbG9Igf+N9UJvSXnbA0tp5NUd7kS/SMX+IIpkw9R0WsQ7ccrgErr6WUccr
JkMCbaa8ASYS+7nFkvQ/lAHrULHD2sKrwCTTPMDPqL9YoYvBxNNWkhFKCYFNaBUucO9y72H3xbGC
i9BJFzQJNTotdUXZ6MFO6vPZjSuzcNp9tFFuBToXATnEZ5USuR7s7kQj1D9INmgU6p8IHRFd1To9
QGHrG14tHd9ZfQxXxG3xrf4i5U/d4GBMvmWvprv9n7MHnILrKDLJr/pL9pMNpUzyV1buNHQA3MZY
E7Tu+IeY6gHgTuVccJW3zvMnWWSOuM34aLCgSD9oLJo7ahEaCfh0XDLp9uO8DZ1pi4xR8un+Jk9b
2T7NHrhcMBH6y8tsB2uofDVkNsYnZjcgiYGuQtpIVsuLogKJBrIEosbPICo2oloYAOTX+hIQBjXK
WQYvQiXzxs83qmAwRACOhdMV9tx17kXYUAz5K0WCwX0xYr2klyGxQVU3ZgihdqBgCW/pdnrkyzRb
sv9MEaXdN3FhWL2YdRMd6o1+5YQUCWAfQ1rH/gjRp0hyzqjxKf76v5Do5Oxc2sC1E+zl+/8Atl/c
X6s2sj/31wPfzgv6G0M8bxvagvtUPGEUN9DXKefAU5bxTmAY4vLJSlfRA/KUYYtoI2tGgr7toLGo
2ZoLWh87K+BfbIIeECvN5vqFh40XDcH69ziRD8bN+pAty+y69q8FqwK/vegfIIN2ASjHWbFEikre
pIMr+snYxMm+XQc7dTP9obPHOkqBIXnJGRcslxZShm+sqPimeFSj4gfRwPhXyc3tcstX8QUG9HJz
CYMzHKkPqCaJQuEliv0XDQFJVGQsfWysSBTOmEmHFpqx9Zpkw72ZjRCSlUcLNXKC1J0OtnAm/6Cf
HSNCVj+C+xmsXkFlJtsTgdibl6OlF0Hwnv1hlh4oVgX1GmcHclzYanhK9AaZ8TILV8Bu0ZHUSXIk
gfVEwUsE940ZWyBD4FaLBNzY+mTFl5UwnBLXlNnSE7+OGy6EqZMiEICdxY0KwBituNvLfJNP5yX9
PJjW4JMYpM3Wfb4Ula1cWHQ4mPqyPRjJZw/cibOMHPR+ZmMudEzRwSUqPv2XBIKNlU3cvTD+kxgA
tMEQCe5LakJGyWqW2H6FBJU3qO/mtUZTRshWnFjkZi6Ry6uqF4OqzB4C6sXnfij8qjhV+vnzXL8p
S7JVjllddOpkqQaE+zlY3Dr5PimuantQuH2xWE1WlBPp067bc9Yey/Tay+iBdz1eApf4K/R1XH0c
EIuWwiUH7IEhtSuaOFZKoSxmLe2K8d4/GwyusJLmhBAneQVugaBJZ4BXbeb8PbFOLvSeLntxfULK
nQMz8g4I5sxXcFSl5symONX3SCxe1+lhetBOkoJW0OxF76V5vejEgtXXdokztOCTvdql9rHqnAwo
8gERo1XzV3Iiw/jzPwiusfXK6Nck2Po9jFBrDmPOyTz9om9KcAhShTeW/p/RenPgzqyc0GjGuMDK
zzzC4qTYrtCtjPEi4H4oZR9VYeilG+kOtbN4I/iDKMTJHrToeR9/VshrjS8f0fRMPRwRNJxAOfht
BqGdZyhUKiYhgrkriQtFxaFNvgCySeKmqKCAw36HxfNAbZ65IzVMcKBqpYQ9IkOSjUG1WtUIviNu
Q3pydNoIB1Bl4mblA6HKQ6ZIqxUw9IL5Uox5McgzI8dE4d5hnCYmXuDkcJ4jLka3QiIJ8b2Zl/Z7
lfk+u4jEpMoC9qDpuz4/x5BgzRdKmthH4vGXHGuowsTtkX+dKfDyHpID5HYQrYGYgsSsa4NgaA6J
oLPiG4wOPyH6R5i1qWB6QW6zO3iMlLifMRnNrkl60c+CSJaARZhuuk4YU9x7ZUv+3ToUCXXx0oAs
KmwERLNS6wn0cdooCiQsEwqApg57OMwfxkQckWi4po58SGaOilha3zfApfDnR/4ohWuburS5JCMT
fC3oEAZ8S94mRx0XH6FIxJdrt+7Bo4Rz1B8AJWjFwI4Jt8WZzZBaqspWxZ8+LlaWLFmgxG9rY8Cu
jsUIHO7ewXs48r5kVrClMzsDbRKJLvWtv0p/wXU2I3d5DvcMYEQPIfuoYYV2BwQPwpnLG7Io0gBF
+Iq7/B25avDFqqDOnEA+3FChvjJGo6TnTLJV4o+HnYKgfEqU5I46VyEooPhqyLOmtBihbHkvMUMi
HS0x5CxQn6LhlypLpXtiTnNlU2jyWJIAa6NRECnKEcdSadcKRm5qKELP5jQjdCIMGj3GdK19fkpK
pEIQRr1fUuTox2fDFcnx9DYWGUda3WyV7tgGOnreVZ18DQHLSwIqWsoNOTiLJ+HmCFrIqRlWHMhE
MkgILfT3RmEcR8Osx26B5j96/Q/xZvhws5vWRtNvh+twzd7ntPRoQKtvbrTZ26bX7A4iMiydjspI
vsXfyduljkB8JhvEmUwT47OOedhwY6+KFCpAF4pcvVlIwQjDODHqrdhuTiVi849ZBJRWdL7ogj9v
t0aKof6ogKfCjj0mnOmm3itO2nE0GxQ6JeTvdGq7nXiZomZR2JAnLhdswppuTQpoINKKfN3NSK08
asKX7sljKkH01UFIJoRWjH5/HPrP4kC6oETyEMDMjF3Ob6NXwwTaorhtVskfBuWnsH1nh5D2+y+q
zXDq1xNnppiYIjCtolgEArxOiCxFc9c4kBcVBA7DVjmZFLTGk4vSbFJMQO/bk6xltk72lQauSrZA
YIT4hXQbpnNWXqr+0T3XWu48ayxKyBrOBWfJmLiEk3jDefFBXEY3tJOow3A8D+sCCgotSOASKNGj
bCViQCbPHMMXJR/lwE+7Aip4kkq3iRq7JS3145LfwnlUzzw0HuK5/8PgqS9VsO+pMYs40E3EVwyK
q1xkPUSuEi8l2pWrMKihNsjSyD8O4js0fPIFQfEyj7360sWjZ1n8/bBj1xVWGCLUyJt5G5RDEVaD
Q39jDZSJTaVN8AimXxZfpNvtdMlZqJBx99nF9RcF05A7k1UMOx9PtzJoV3CTqRse09IADqgYIHOi
kkbjpOQUHLXxzEyk/09ylBJbB/bjeTJU4lIfOrgC/atSl5WKb2RVACfkW7ZFX5EyYqL4zbSReQ9U
h2yfF1jCxxSH64eTEMN4gF/FyHurQ/o014vMjBHBhL/E7HFyKlBMlBbUfACtsc3HCclRBWXkXRDw
ilIvoYamwB3AJmJ/g7aXRn9qBhOrQGPBL9K9Q2x1btV/Z09PC1dPlKaFARc1zX0RTpRmiZR0yrXn
EvnhGZ3M0OFPQGu9Te/UAMjknIwJ8oGN+ppdNlO2iryFmGkuEBKIwZtjAC89bCsqXWmuA0vWIAE3
CkUwCrDqj6kHiwQf1PD2YT+4A44NcdBJ+Q3cMuuOT8ma3AfgdhwqrGtt6go9NNNt9rI+5+eWljlX
xxyBSvoSdSYJltKSAAD8bcXT1cjxDnyBvpU4C/PlIeCNBcYYmVps5F/FN5QdEruabRksMgKtKkec
mhFbKzKHyRK7RjWxs5Sl6A/Ij8R78ftpNsrnNY8eRI12tRESeKKNZcYPQUuC+sIcP6JjN4FOtTy/
OSwq6YgytaEY5fIbTTm4lDeUxBoj2Xo80jhnrSLad7gUA6OXjV8qBvHpDGSGsib0xs5ztyxGtYlP
i6ftKN1E9h9ScH3UIC414qDkbTPsM9wGSYNMYi5sUtWUpo6AHS5hk1gB5MGgt/OeqW2SN+ADlzOP
EIGfisM3XsJpKL39wZcmvxxFn0e3XveRwNcZnuS5dZsSz1MYX3GyzDKjNfMztaVzKo1o/bunXAZp
lb5Zxd3MTvSfZoZ2Y8dGdFkL8/CD8tkTDpzRJrFbwSXn2lkJhymXREafeuTcw0xdmc8zNA4TONAi
buCkvskDR54/s6WTsig29YmPYpKsOadln4fGjFH0WFHnkjWzp4ABqcWZiZwKgBviipPPYpSBsi8p
t8ByK+/jaTZZV6spfwLeuPpJ8MhCvYzIw6ZbVUcQwX75tmeudkl9he6qIgtiM0lMCYEXs0DG/wk2
gQ8eFhQEXzRXPIfMG/zE0w6S87EDV/qGU0I2uxwHg5HnVuK+Qf9vSMZgtUsc82uKcCtfY3lcluts
q/vjfLFoTVCYy15jqpwiXGBL9BDAbtU9vX80ndeWqlgQhp+ItVSMt+SkINIYblxGxIwRffr5Cs8M
0326bQNsalf86688mFuZ+4X+pU6in4mGchx9uuheHS3PPPDpLXL/IHeao9oEb+ESHet2lsxH50V3
dFOiztzE4eiodsbAL3WAMWzTjAJrTJN9hENyek6pRj6vf01GgMATg8khE13AFXDWWi9GYIeWtWFk
tRZp9pRMoYmUGKRPPXOfXh046XofqDQ0WM9JK8L6pVGgm69eaQv03BuoufNMnkk+zabloBzcQ2EW
Os725sO+R3RH0eC1A8fToLmCXOyCpFPQ2dYYYnYJOiDl5159HpHlbzJGjhl3r+T7oe9MOrVucEHf
AcZarzw8vfpAeWEh/oS92W1LG9Vt0SMGBao0ADX5WNzi07QZPOJPckE/UsfSDiFYQRcE+foWA7xb
XfAZsbB5oPz1Frcj3b10tTINUx0c2Sms0jl+P8JniW2FSwReBlrn8ccP6f0+O+5J8NFaztYF4dAS
vrc6hdoIc/b5SEa4C5Nu12hAX3WyPx93rtrvJ45GSLMxirHhnL7QYQXHw6DGcGFSXZANzmkj9pQy
2itW2ViD1L8A9PqEGFuyl53n5K2Y6iXMjhDp3Kbn3eJKJyTGP9iHdC7U9GYGxPQalIVQSNIf3CNd
SIN1tiB/9SjtTkDZ65yghho0zSjOZfNqufiszcb4AfQBxhe1sVAZOXSM4QHJnKvTDjOQXA61VRx4
5lNYaBI8sSJPbhBNLPPo1RzX5sapbe8JTFUo9uw9t/Km5YrXuquCRlWV4NGLmif4Iq3OCfC4R3Ek
75qnF6ar3W80/HkDnCANkyCqGjbsIV8Vo5HUgKmWc3i7GBrQCODLoHuAUThPyA7ierev5EZ7Rv80
PitDJboXHHka9LB2YFYjWppJVh2bQGzXBdR9J2V0BBOCIS8WJwLy7wjmmU4xoR41BzNG+RgXkU7d
j9cpAPu89c51jDHGPt2vQbscdikXfUjp1w5+Vjr7BvPZWotjLYCEZA551bUD9pGsSf5d3fFLTy37
M4QwAUAICr1NQkh16uri8QBh6hcMBMaxJMULJS6R/MuEBJyZE/eDSSSP7/3FY33P3zS7UxuFcZ9s
PHm3jtNu+wSrvXpUy/vtLn1Y1PGt45ukJZGrtGroe+Z6Fc68sGjy7bzHfdx8VqfHpOEHeXGbJgbV
VPPpkbr1IVTp/nzMDSJlmFG0E7EQl03ZuPF2HmSL85Zx7Hg3yjWFOceXfg8KgHZtC/ru+t2sKeb3
GirkOcma46irq3JCFmW+hfMe57a32kHbv0uEyHdB+owgqWXR1HuhXaNrtoxGv+7mW+jqXE5aZsNW
s6XoQWIGI0bFaBq5TVOyNU/UKghQfBLwHn1SEXNUGdIL2JeOVemMQO7WtB9B/kIGpV2zYcDJD5A+
2krP+8JVAUSIBKQHXT6MIkqH0ry1h8G5B78bYDkYv4wTnQQQS5FUZByucxkr8I/c6JVT3AvTz+gG
gNDkMv7s9YbTCDCZi2bPf46/1twV5qMyag94YWuqum1TCd6O4hZ+ewAVnP3xYX+gUkKrmt8cqOta
rEYyOORDZhQSjABS2CPEMw2vPfx4DGwSerGOn/u3BFRXel9cqQTixFHgJ7tHnqT30Gob1poUJ/WL
I23BcE7h+nxMmGe5euIACEfKG2nH6F2ax5ZMwqA55m//BnVk1ypyEhh3yswuejqiICtouYmlhYxw
sJLlXQ9DHqGZQ0+YJsVg8q8WZlrCP2fLzX8PvMmnHvQ6qfxlNnz5eR9kliMTZB/ExiblfvPgJCBj
l8xnMZ/9/ag1aEYdu+Gflp3oHn7cS9hwdMXu+vPBw1YCsdq53akY6kmkzwHgMaBj2Zzi0hIBn7Gm
3Jc+MSvgTGpqhNZVtwqYOV5E3uKzoZeELLDqk9mk47R2MEH2UEKvj8lFsMnuszqs1LW+dHXTNO2c
hsg6JP0l3COxkNTFtfSaHNeP5JjQWw9JRadhgNGjAAYp12XG9l0hYt/wkAJ5VJxy9WACqjImHd3x
m3ub1kkKvO5uiIxpOQiO+uZIDwqzzV5Wi6Jwvx7dPWp9uuqA74nJaILX68GDyrCWK/ER0lUfMZWp
wlU2mXACTWhPu4KQg9nibAOeotvskn5s5jYuBH05mvcplNLy8wbqD5Xf1+W1JfF8Zj6K/rdrkwuB
6gpFRBKTTq/GCcQTuxM6lhfMNnCBwWAAD63TcY8BkPC/fXCc1DNTKH4UB5oD48j19AwfEqu/9hKo
724GRRUK99IzPjUd/X9lf0JPtaNo0Ek6uLQ0rQgS+byqz915T1eOLq1kCkOOH0ZLtUA/t/FXNEZG
cdHGmwmhO4uNAeVrk+CFoAaicRe86GvTpKWU6Q3A7P4u6w8nPe7FjUkjKPsHq9yq1EaIaslTDcHw
f5netP7YrfUDqNIUDURhnUzU6rwqQRZgv6Fq7tUFkAwlEGxWRJDQVoNpmXam3+g9zkYnn1+JTIBw
yA5mt3I6nhJ0CBc3vehh13z6E/vn4dW7Dudx22x40Gy416Aru/4DyBNhrVsZqc292cW409uzs457
8lQmjPYdVWs+oszNceS6I9Y0yJcZ2iWFbGSVg2aHUOO+egdYbTW5MJwT9GE5Jevnc0VNkvO7gCid
wC5UjK0aoel7VC1vJgjzBzzQw+slqWfGzVIjLuONH/IxDoRHOkl38+YwkOyPuKyA9wuz5dfMFpMF
u/pWHOTumB1pgKK2GZMZPX0lKJxG3EkQystcJwzPDCK1nRANCwKWgkqPhBMMY/geMlcU9+ItGRJG
r6kjANC90qIodIL9hpAg/cS7v4ubhc24hDcSlwNQJbQGZBuDL/Ooox4xYzfKOnZNgW7L+aAC9Jw2
OH7dQdVNKdF/Or0AqXFeswftxMzFYc6Co3aImDWCDLJpx+3Tyt2IhJk2MAPAYPxfkFcp9PboCnvB
lSSfDrgdZK34jPAd6O01ENUbG3TQnLTXn5B2Cpr4woMiFLMtML0glKWzxaBPFQRdScRBSQeGQfc7
pBuYDuAjtxvaJyL/j/HCo4aQkFRf8bChMKhNW/BZ6fkGECa57i7FluqQG9LRCPcYnDdpUFplJOZ3
tYsOFGe6bs8sVBCqGc1ZkKjlWtAN70YLakta1YEKaXAbqFAf1N1GEwqEBlnq6e6mAWU7wlsFHIUY
5WbOWTpwAfTPvMOnwh6F2Bt7a1DapkOOPdEMCmAX9y6FjoupnkBbfyi7gA8C/9GbqJ+/bw1L0t6e
2EhQgoNCoh3CuDwnHwAh9/TKrJwWzVS8HD+SPH1PV2tOjww/TVtoKbpJYYQ5WKf9bH9wuqSeXd5J
+XpkzazulFzAC3eS/tv2qD6kwf+Oxa5HdRK4R/IpuVO/ki9jBg7jA56I+oOkWnc3heWTYU3Ns8KM
hFgFQDgFWF1/uy0anD9cLgRLtcIrDxcaoTDBjC3qno0aww1gferNl3mW5NSX2jVay3K0bIdoeB+3
8QYPgKFbADsfN8XdkSZ93RJw5A04cuZvMgwA3q8t0IznPKYQu5+CdNpHF+md2DFuyXrLoDJYbeGD
ICOn+NCy3CL43fksILF7abaWtlJpYUJbQ527ViYklimLZgtl1BF4MDYGN5XxwnTmkU6ll4XiYJu4
xyNJAaSqWBSLWipl/49MQ0O9P9Pmlk4VKiM3oRyuIaw0LafgchqQPXbd99Ejhfv4WHDideDbktDb
581OjI6A2hl2QxCOd/dM1YusL5M9E4h+f9YlP9sn0AFHC9i/9Nml+HeAFxjJ8H4bJY2TDw9GRf4o
PLzMTCEXTi1Hw2mmN4F5G5RoPjByzvv03p79J0NpIE1dndZP92hfxll48Rsx3UTO3ek5bU+FSrUY
0nJnsS9ilYissFuArwUWZTw7QtfVpMGIsYMwpkLLvs1Tlvit54DLh3M4+YaYqRA1tf+7MJZ6dZvQ
mRtBHmvBmxszrfFBD4emrEu4NOJWQu6UJpvLuAMfU2tchhdIG2tez6UlE3id1v07xt/0Hr3oROXd
kNO93wnysYpP+tZapKygQAoYc7vlrvUmtwiwPslKTMiajInUDe2dexm8B7U+YdR3mf2RD6Lx2uJu
n2Y7i4Rc/z48zXqxOujC6dENSHw8yf6RBcPzAcZGu1JMML0fXTbgxDIixj5FAAi+AREblG32Vq0a
UdQBYkXaZwngnsjyPLfAzFMuqwEgjZitBI1XivbRJgi6NqHQrc16Wh/MDcpHvmR2aDU6FmJ17DDT
BGgLGzWG7WG2aKBa6SOgc59Yfgp9diOcr0mYwjx7pbbcgZcjluFtYA4Bb+O7dDQ3I9UPg4RD75ST
4YHRnvfHNOrBU6izDv4rPPUv/RugLQDKxmXRGJ4oIe9CaT4GeZB5n83BA7rQdLs08cnodqjJ7eeG
xRV+jZVwBZ5K5o84p6sNrvFiNhqM63KpVMDrRMcHEE7zyGSmHkKFQFjMDZ4dhsew7l+YUVFnqDfj
H+1zCFhAdW7hfjSP6g7kq841bEddpvodk/vfkeaETkwG4wMpJkAASs06Z0eFvRi0KNXVKRLBF2fv
3hQhHWrPrR0wgpcJdmqX0wuwgStjBPNvfMTultYHkvuMFOf8Obp3+yWwpbpzasO9Y7yImyB0nZAV
M2qG6t76j/idXNyT+9KpLw5UkOTXBX0IMd1sI2b3DhkGBV2RdnKZZ+BDjrq+Da5aDWfVvaUwV6yA
lw9O7kMD8kj/tQGxRWSVQ/pP/kr46wLSbTotAtA40A1lQkj0ZDgXuBjjzqRq/Q4dFIaMjg0aTzrm
zT/tuSCrG82BrkBhOGzSUt3Wm9PHGGv5GLcIX3vT7qt/33mN+6x8+KB4YfZh6geYNIlLPgCSIa5S
aSaBMyWluldipyF+7S2Pq4wRlTCT1OFA10uLcYPQQgHIpVFFJTzu9Nv78/Ref+m7sjTrIP77BKLU
wqDseJLlI5NOhl1s5LtukAABmvEEaamT3MR68703a4f3GdQ1tNgy8fMLCv04hbNuTamVZD/NSkTm
FLpQm9eomL03nz8AV9/zFSCxyUaChkab3dxXpFo3N31YzQG9q1FnDVzQycIngdc0CylOUaE+abNL
zPilHCIJzL8S1wN6XMiq7wrjWhj7JxPMTBqWqIRLkuQjxYrd8HCG8QpEhfRu7uwvBeAa7bwOoAyY
BNz69O57xdl6P3RSQgWBFe4w44NZj3GDII9g5cDoJQVXNvhGWJQHaW+ZkUarAin068tvwjcDZI5a
PeBxMsOU/ZwmIUOX7EG7JOmtM64GDAEcjY9+vuouz3aH1gNh3Ousz3/FqEAboIALLPA8LW4gliFJ
xpU7mV025PlyMYkks87XpOA6eGZn8LfGd5Rvs+V57nRBocgQlaDM7XPNr13MGth3OiGSbO/ccYkv
3g04h62+HFqwaxeHEbmMfmj2meS7LGCghm2YW3A1vxcDCnZcNdVpgpmis+YdXN8g7Ung7gYk+ugO
IkFys9Vv8GjbR8YxQQrItPOWeyjN59F+8v1ighV6/gENLV4GWZW8LeCh/c1sldGFH8hzFj6tScwJ
A0P1nEEdEpwnDBogk4nfTao8BITUB3a36P01RzS2qjH/9PfWgQoY4Ro668AwBR1QNdEkVQAyR3Ty
AelowX0FmxYtnqgGst8kIg+GQm1dZf6m9vj6n7MBllImaaUdml5vjFoQKnWFntcFUCEa1Mj+0IAD
0vaL37GGiQ0SFJwy3hteQ7w4k+ciYa91OyXn9Rjt4MzqQqTE4CncPYIDrZa+F2qAzHCNRd4vIFIA
OQIUGF/jRV8QLzsALcdPITvNeXp4Jq8rzaVWuY8LquISUSPDMGlDg06KiY/BU6EpnPa3kw6oGJgD
ZHf79UOAXxauBMTQIBcgKYFsgMoVKHp1vWY9YV4lvMdHG+z+vlOiMUjOsbsMbAa+P7o7n/jF9OCc
VpFsyLgI7M852dEABs1vyuSTGzB9qCaWGcYTzUQ3D+Hb+CkNXbvxxc2TzvA4OFr7sDPoDGhgZ0IC
BR37aDztN++ReQ+/bdRtsuwfqz7omC06LwDoQ3pC9ZCk1QiNbt0O2xqOJTukihK43V10FIM82R1v
94prZZHqAJmEQ8+4Q364s6FmB5ICX4Yr4EbRDJueFmBamb/0miohUOW/RnJ1PmEtzHKtkaiQ/MNK
Z0KIPfkMAGN6p2HxV1+ew72B85SoAZPrjyYoNgQAqIYyAd8AxB4sP7cphyxjhYsIwzKQ5qSdfgY9
v/H3GuWesmmvj8t2kHnFsJ7cpqrTMLt/9+0j2k+baQ+9do5Q1j5KHSajhv7cIL8djOlXu0Bvgqq4
Pyykqoh7q3rAUgdZR5Ii/OHB+NOMXPjZQG548vq5yBfn2jhrJQCdevi6J+ap9nf7+LqzSzrm8WGB
BzMYmEQE43LJ4tFlQNEGFCOBDMmKpn4V+qFa2vTItrhAhkGUg1i59ZtFClwQlsHnQrk7DHpgkhbU
Q7XrAGMPv2UW5+TQmQ+Gybsz3cFhLCmZEYZxkpQhwZgfHdIPVAIpepcseMuCqJNGUNpJF/SU1rsw
ROjgUxmFQGEU1haC0XPS+LtsH/hJsyRMDmbyhcu8sIl99VKLomgV4/NoubYk26KJfQDIx684FJbq
JOQtNLKH1LjYlfqGZjhaQalDkza6lwZYHrxzCENxhNi+98Ej4cK5Pi6ndXdYDEqCb8b8NTyCiAss
+W8DjO+NmGxnALqC7oSy9qtqgqaFG1Ao1U+w1Qlg39Yd3iUm8ZLZ57qEQDvISRscAuBbBZCtA93W
J/xYRTrtaGlscI9x7WmowrCPzsuG246y2WtEr8XljzJv5lMcaAUA2YEoglybEZKA6l/N7c4E9Wor
4S6SrywGpZPWLVLX3tklSCA4cuE12umdFaB/t8Ec6xpfZ/a7yaAcBtbL0HpoXA1EQ57ew+csLUZ4
GECKOOjj0WaHQd3iTXnjHnhYcl7uhQn25CETetpCfH1AoXIwv8d4xk09d2Aux5EFNQWVac1mOxNX
cxcLjnAp9wUVxUFZnMrVqU/HDDxmhR4ulzyBLDrMfXIrSVcZ7AJ9QxupudnsjNg2g7oeTMdnLYi0
YPPQIjjOdSqXOFL0X2h0R/Gd4IzHqAvoGGTC9x39D/MoM3cGOQMbqehD1GF0jQOF0VKnqKENRqPR
cLiGgsdKyUfpyB5fO21LUk0bMQKXnnOaeqgwdjUqsRANl9Uhn/OcfL1miBND4fOqLebaVM5Azumh
rVacHwcQE7M9PdhdoxXLOSk6rkO1AiK/oGiRY7gdK8GOY0WPXrw02iQ5I9FU5q1d9K+2kYVTzA2i
vxmPvx55eO+ssRvCOvyZrNySfSD7gx0Cp/5+tDeSQo8TNkoU0ZPCmx9DwPkWaSEOmpdMbl5/MvH9
t8esDX1GT6HEIN4kXAKT4hW05FeHHVJs4uhx+5ZhIp1RTHYx5Mqg4OL7jn4vuR6YX7gyGIx0qlWs
LVFetfvkPssufDgn3d5gWskkWYCwYK0EuqHvLWHXlBtVOi/nBGEJWBB6Zyq5oAtmuJN5yeSSv/7X
z7yvX/Trvhyqf/LaLeP5dx5dq+M0xMs2uUrjMJTvJ5OSwwBpp5GuBo4sfDI7Gzbg4S28hW3Q56bk
j206KuBaUh1yY7xM8uQH82zsVnQa6vyr09NOF8UXWEZTp3Th0/ZhnA1iF3LL8pym2agO1XjbcKE7
pK+9HfjG3Pw+3M4J7rQu3aW+gGgjdMwNQjg62XKGKwLGYGANAYL+xube7mB2TL7XIZCFeAw7Hsm+
pi2JJBXqm0NQvxJIyuaCIwVUMOQ2boufJql/0Pzh9s/72/prf+ITaE6qKFP23kXbfrTh0E/9yaSm
91N/68sv/pD/tgi8fdbX0P7yyKS0eLPJbIZAubM+79Kf9ak5hAxu1pY0eZC5ZCCaESILmcbujMbj
oDEtl5cNAypIGKDSpnKbMi/3YLz1VZYWHBbHjqNOa3cdlD3QbqfrYYvwcM4RoaFTD4gdBmhNutjK
AJtUDOhGOUbFAJJsT/TL25Rl+DI8BiA6t+UAJwl0hTQqN2Csxs6oFm1AFlVDvqiMum3vihKE7LFr
oE536/tCDlDiNBXQR0dlK4sl5paDpgFLDtCJMAnL0vSM9dF+a+u5LutJ8takxZN/W6z+Om3BaZiu
mUFl0CnN5mC7iroqtc1qxQb+qTn5XSo1cgP6DBir7lxaaC6T/DTqN6yKLbZL1F210YHEyU8FW77U
4mgcjUfk8C1QXubNxi/SBkEUbTaxlH7kiwZnVAMYYN6PHzbxJrKjsY26ocELboQCVluNvn6CHxJY
s3ecfWBalEXuWT0LVkmk+TlkgzhyZ38SDnQSdX6JKTVf+AxCcmbCsH1dqO8YM4EvIX4xgkl/BK7q
AHNHpnSQxfMhuP4LSjehs4BpvBqt7wGsV+ndfFmsk56m6+E2M4akmo11x5jzgIgyNRi+y+QNqCGh
Frk4BF3kYuVvby2z3trwwKrD6Y2qopjPcdESKXvd+7LmePQcJz050Zlw4SGpRskCykEb2l8sql/u
BQwVvoIyEs22krS06HKiLs3eoCVRXTbKd7MqDLB9aDa0MIYHGReFJk8fP8xoHMOeANZnjooqqaeh
vWjuyFBTcoihoSmFLwUldtAJ3FGImJ2/Dco75pwTJCUk8yMXwS4LZRvxeNeIe2a8EbX3e38+eLOK
VsF4GoxXdmTHXMXvSi+U7MQo1J26g+EwcVLRe0dD/CDgKdayrYs54FdbviNc3tu+0nMI5ypuEp1N
RsG/SwA2PnSidJ7S66KLcpP9xyARFIY88eAr2HcArUzYJRsjGZlILD2U35WofDHVIjLyKiaR80qV
JA/jhOKuPH/dQ3hIn2mM3dJeLkojgByHZ17iLy0sVNFFeephw8R8UQ7R5rZ8D0PLDTFH1RJ1OJUe
LRuQzVgoM1Jncv9/MgBCQp/V9NlsxsM3A6XmL2UtYxtDyFHX+qjEbc/ghTNZOWn6C/mk5UwSv2LR
ZvwJDTdLmFKjxzGvXi75XNojuPCZwn3ibfhFqgQlZ8/sGfqD+GCwxbwah2W2TJb8x9hsszP5mH3m
TAM5Nak/ufcFAHbzEF8TKKjpfixRYYDBWBoQM17Xgy99kjniXsEjCvX8y8gHb54l10XBUit5HpMo
oNWvo/LkgOI/EQ8Prg8e+7ldMLfqLUtUYBm8AnkNQSHv8dNqkkf8wLh9Gny2/dkT11SvedT7WC/Z
kKK+ILTnKXQ2eOio2SzMtbOBv70MmaSpK1AmUrXkwuWLpcMp+edDIMasJafKB8qWBGiMguRFPF1m
Psx1QjM9Ze35fykWBBeSj+fjMFTr7dCfiDjwHmCFtFBuxBPWdlZdkY/hXvABO/xMFw06S9PJQZP3
6yBOs0l1x6Hy19KJL7eXN8jRfl/5iUSRfKScRZVklduG6OCFvnl/cVlFOrr2zJoBmsaQsSWThC14
El1a+R1s6yRxw3DJ23HRc3hbrm7XbniSpT2RxRUBEllEo63XTs8YrjGfa4yFP+k3xN1Fqm7GpKX5
qXHUh7xiwtVyTZnJB8Wi2+1oY8cvzb3g+sqOwx/7d9b/nyItSLLmXFHdQlhkIX+fm7J8fNZTg8+D
W3YzTtqnUo2yDpy14ABiPsftT0hisL5wCxF51kx0ZmxvbFFcMeZHtAMuNzmLar/XjRmufRuIAfIc
foMvonnH86dA44lYSo2spCYASxXBgXzRFQW7CW3ZIcBQqPYeouTXoCwAgBTODus5XA9TXJFlcjT4
QPagkWkTn/yXgTci4lLdIrlBF8Tiicj5/IeVxTXFC8FKQhTEL+sta9jRfPFNxGTL/k3sOBKNSeDJ
O88mD86k8nnEd4kTVnlTDqvY74QGFjtR+dT8EQVJ9gDtiFSKVyLrr1RfM/D0yIvsMlpAeFBODAqo
6m4/ud/VzX+wLf+vHKbpszpDTg8hri7n33uGYXXH4KCujtKqA0sQXw2uP/y3lDkTw6G8YbUQv4Dr
7GaxbO1KGETMmfPhnYw/IhFP1RcLftgO5zr3XmSqL4JmDIk7ZHnSdPE3GAHi9zoairFf/ZV39z+a
Nxq9tS37jo3Qn4XLMwZjxp+Gw9EQIYIxmW3F2HMu+mtNniYSLGQmyJPIuaiIX5VCwsBXQKmtag8k
/tS9mz5qaKPR3/aDV8SVyG1D1pFa8fnYw0t2EKqFrbLdjnJDrvmk9UtjIupA7iNP5UbH8caeDgZ4
kxexbRhKgkw3w4QrZvwYSwwRP5wuoZuYdTHx8rcTvs4cCm2tppD4s9/9327/CRR9FuCQGMtkI0+F
ieBw9git3GE5Qz5UdmJsy15JEk4UFYH+L4OWxT5K2K/ySfFBj12ekpByRy+ECUFXpRi4sFA1lqFo
Sy5CwVCFKC9kiyez0kgLF4mVSofcycmy0NFSshxyd59mJR1yHtSL1jBWoPeZLQzXMUQY+6hBZE3r
HWxMwqWshPNhznclfDOmT1T8PqEJmmnTIlylIapCVL+0y9p7AnURULlnssPatmis32OyPuLD/g78
L0om3OKXxU25kTImOWj7POw/LG4mzwpbWgqnDCIgwQYgF36SQMTBkVuvSavKa30V1XczUtm48klw
9lUemtws0ld/rHQSE9mx5LjeWBBxWVHyIh5hqdlREJ0Jr8mmEtmLlsjxiH/5HIlXRZJClhiEPZdU
QwcgtHxW9XND56aHeAETzigdoqKHhVkCpEFlcTJUl9jSMuRQ1kd2LXhSHhU7Ay0Hm7xO/QmqlcoP
hx3QkL/IJ1X6V2SG4TKkUkRYvyHLJD8cXbGZzNw6CgiEqAHSWBZJzKr8JHb3SFz28/hFsYFPw5mV
/ELh0EugQ+HFAfbtXykQ+ZGg6mQu+UnOb7m8c+WyBmdWQw6EqhJI1B2+5NzYiM9IEmLu4M1eTcIO
pBmyVtwc/gxTC8WC6g3q4ustZbbj77LpboAPKHfgc0DRiKQcUbMkzD3q6NeX3qLuaR4Zg7WPrryp
JSpXbDPyvB2NPG8xWGB+UoLJDo+htDlSCYOuAZfzWxhEpXoNyyibDYW8ieLeIL6gIHDL0p39pKVc
XHxZJZEZkVSUPbMoJcnE5pD8lOwb0a9IpOh/eVejnHwgB5Nff8GbiNvcLo2Z0GNUruMM1ScWS9xD
8T9F6Ku7iVbkDM/uz+7woFwaexS/R3xBefvKo0zE6RDrz4P8jyqbhfIx6OyhnK04PtynZcOcoShm
XKIoTHlExE3EBwVyMK0lGgEZx/KZSDvvN5vAPSH+hryqUgDyQq6SZVx/tBE24Y2ciIr8rcsMz0ku
h6XgTHmHpHKV/DWehwRNvi9uhxhLmK+xFvpQ1diN8mKmKmMneRlLMzEkPSCL2CDAfcvG4LL4npKy
5JZQA/AmjPDBfmJ+xbDM8IkkKUIyPxuSh/Hh9/DIxZgMWiPsCJe4x6hocZIqQyGs07lDWkAWhGWo
ifVgz+JI4215szLoODDh2yevN/n2yDfeyDhmSGTLEnEnhCcmn1OXl7WUjd3wZKOJwyHSIWsqZppn
x+LKnGICf45J18aWyNamK7PK1UjI8kXWYe7LdZLy8+EbV0W8ZnFl5EteJ68maLHa2wr+Srvxe3tM
ioUyYQ+QFD9ANHQNGLRG/oDZBRPo3CxxfOSgnc8+pZJClfQmDpDlp3LXMLFPiVXXFCHZiDgvCA24
Dk5bApiGJExlK2SVMyJhmzi5bR01yNPjKpL/eWVLbjh7SYzXE69avoip4QpDEz1NOS+FtBw3CYnC
jovqEYUunmADZS//+n7LwBuVZ7GHDtqQUxMZ2ObGWR8Nt2AHK+lmO/p9fkZZsprijlQywx9h+dPw
FVziXnu1suOT+KsRWkiUk4su+jl0cyMnCJafRe/IReNGTuhT45CwsC6pyAT9jAfexhJz1ohIrq3G
NpEa4i2el1iwE2SIckD7SiLyA3BYbr5EJ+I0MVVDo/9rgKWRRIFcrqQuf5kBHA6F58EuYmCgAH8i
OT3kU+WzxfuQy6scm/89cyS/stmidkRhtbQ1GQlcObmfTEisHFG8IzaDxIKyOKKFxN2XJRJ/iBwE
Li2hCT6vP3lBjwEJAOdTOHtdkmxcGWvERhdr/zsFas6Id8h+kaucJNFqk/DMmSgTpUqrLZdAwMVN
wCMhKWGj49H1J/xX8WAlmySZTbR5pTQm/lsbDR05I7kw2SeibCt3HpPJdEDSc5LfiGjYkoQ4yVv8
nHAprpdEM7JKP3PI51b2Fm2p4n/KzbuRQGsgPl9LdnKuobfkLse/LERll9mSYkPlI0XGQ+LsKP7i
7rsENwmvCTsWNk3yCT+3QPZCOKuLYpBMIj4Yyvm3QCIZVUyl/u/biv+LyJKiBLqn/b2rP6Oslxc8
dvEZbXw30aUYlZeFHkOUh5LYTN9e2sDj9NM1OE8tFUUnKj6ZEbyLGpVfeXMxz+jb7RpXZyJnW90r
HyRnqvysMGZB3DixdLxmWbmBKO7ZkjuLgZBHxdbzXoggm5E0aU5iuc7PclXyafzJJ7NKHnGLZv3Q
fIvzD29CyJWNvMGfd9WdEeT7IoqYOQka8d9lZ+M187niPQx5d1lOSc1/l9UdqGwIqhZVLTbtbhIK
I8XbnYmrv07R4eLg7g22WErAxfTANUnedTokZiwGkmBY4nFgldw4t5V/mfsmGX3yXXKHRRGxj9Ec
Ptlgdiyfio+OM2yLppKjcknktK7JzUWo5Vyq9VLlKh6onxRLwyWwYdAl1bVst0T+cmHoLA7ILLBh
GHPRU+yyvqgjAgXxQNdbBReTCIllY0UShiH8W1Z5RxF3wjeMx9dYzvCS8CdZMTHmLN0YsSdnhtoR
J2hT6sGvWNIktU9mgxhzxubkioIx+4E1mBtVfg1VzP/YNFELfGpfZEV0duknCsH275bI2ibillFG
wb7NJqkhPh0wFihB9nZ7ILE5XqeoOZe8XsYOjpNlaWAzQxd/t8lS8nksJKclu7og5slQiawsnjIv
IV9Jt5pOvWVncKaVBMuWs6ykcqUlvkcEOBEWfULSdSRVJJG7nwKV8t6MVAlbA6WVIlKyZJN1ijD9
NIUE0aLUxIni1knmB5/kl10V+Z49yAfgj1J2NCXjT+ourZlXkvWVpP/uIcJKFoZgVspnNQhO6QEh
rUT5A4srSr0ve0o+mkI2HyeG/ecP8gGVU4fEc9/ZZWz7rt4yYCE26F6uXGk1JGAO3+JnM8jy5wKK
ryfbTiwjkU/lHshJi9sgbgLzctEOVuoP15JzEb/h5zzLQkv9bEXF4mWOA5Qr6Ap0ojKQbK2UpyQ7
gUon+Dxi1OSQ/UPQx4NSjkM4qg0luo4kKiXKg8dzqLbxXD5muVzK2kjEIAp/704kDccN6mmhWI8U
cRap3g7Xonp+hlqqNP0ZiVAI0niROMisCRg+fmRlKD7skSzgTiTMWaBfvMA9lxyQVCrFh76CWm6N
9sE+oCehz47CfCBJ7vIXL0mhQGeYiJQ9d4Rk/87057X+72/9f2MIOhwgTGEj7SFK4Wt5usR5a5y1
B3tMIzm7DNajNvwNUL2+uVykDlcukyHa31X7BJcP4JOCgg7NRGe77DhzFu4ZQ3zVpYb9CGjn7tDz
9nwvGsUeyr0FU4ke4Lh41w8kN2dSnJIqPQ3EWZPUpyRjnun/KU/gGNin0rgvyDvissxhNCrBbJKm
buo45FxbcvASaHBozpdc9+erWVfGS1LpGLSoXNC1P29PdgQ5NHBcD13YFNMno0yum0/LareN/pWR
NHWQYnZ98vY6IeMnWyFMJEodGQZZJomt+9Vsq/aHPOe6Q4ucQvcCHcQEJYRfO0GB0mA4T2HNrq/b
s2u/hANtBo8QHUHn1evKePSvWwxAzyUAdUkYP4fAVuBRRyfClJc2B8DYhIiDRsiac+iA1oDQ6gUM
5RuC5ukpntIyu4zeZaLvjNaCEUPVCvNqXLat7t+LDMAQCC5jNvZ9df2hQV3V6Kt41TVY06nIf7Rr
ANjjS2+bR7I2Knxm9AnbADBl3hHq/RbTGqW5AfxybUs39qeny9QdxJiO55sBoeXBLwa5KkwW9RMD
d5RxA+/6YZ4bA0HDuJnf3gIQAV4CyOJd6HNl/FBTGp26+r4OjPq16F4GCgQRXMw+6N5o1fb6jQ8T
tvRzg05F+rpNxlWDMNeLq//Mhm1mcg9PxeB8gjO6zdAdj4V7Q5HMSBnmrOwsRsg034oGsXGdfpd9
ANNvfHWPrfW5u8xjeC4L/TKA55lB2dCYbWV2NzN6ytb62zC63/AKXgbkwGcE2uXFEJTmVi3gPwd3
lRCrZIsmk5Lf4x4ENr0+M2tqjCWgQxlk9I0ZA8zM0rpYaQ9qs4BJPd4taFJ5PCZ5fOA4RoB8BvUA
fgtiKKBB1NZvXvcLUAMQeUfGwaMd6ZIsZcC42rV3tz713wY1/okyvvkQzTTonwW//MLYzL0rTTzF
gtvcmoAb7/HJdCLeBMNDYADeu3k06LLp4ASDzEfpgRYjJ0LPp2DhgdazET+0MKXgph9TcIVq+MIr
IqRmho0L9Ly7d+DEqBcGWFnuwe3a5yMa8foyRox3fZrxdv273x3MBx2RMFexoFh3YCwiSZ0xUgwT
a9EQbO+tYkNTglc6tEIv6RRk5Gl2gJhbGEhOQMIAHMHRSdZ4Zz8eEM9oiAebpNiLxLbo7cOW0JV1
JM11JvsuSfC5/UmhS1tIDUWq7ky24dPei9yBPuVJ3QZC50YAKZEC3nJ4ImFDv+xbU5lBQxMRLdy9
6qtr3tnEcGZCrCUbR/AwUnSRwv6BUEaqihe87cm3TYlgotwcGOKZ4akDqGPWfT4WB04OeELQ4pKI
alAKy3wg7gDKe1SgpWAtpevcAe1EeZvsC33jbw0E8azlF973ZbcBXJGrhRa+WU+yVyZUL/uWeVrQ
FlZfKSGlaLoNFoeLD3WgCD0Twho7HRKIFk0/VHgQw6b9uMFSbCL0q+tFJpmntP68vX3QHMKqc9Dy
cZvJni3sh6wppDCMsXnl+n9MndeS60iMRL9IEfLmlZ6U91K/KORFeUuZr9+TrLm7Oxz1bSNDFqtQ
QCKRgGr1qsJ8z/fQQJAJH4vyRFG9VRmgXQL/kJLV8SHjXpemqoh+IDQU7x2hAXWpNvo0GFYW4HHl
PGbuDRER6kLsPVhjK9tNwif7I3SL5zRbj3M+c4JdvVdipTTzaDH1X4viH8XeVDF8lrdu8Wtf6h/S
buLoYGgr4W10WyBIdKIA7u7BL730cnSnY39GkAoxTZV45IL35jtkiUJqZ9pAnKQA4muxzpHwWpKC
wNy5DEWmjt0qulguKgAgc6ADuXMpDLhFty8OU+VlMYiEc0ECQ9Y/3L37wy2xmObUapAYIIelciD2
MratA9JuEOJq/nW5hVpcr1JOHyUoGJO7oFGav8W44Ad2CyDp9U/BPqnjbUzdjI9zQeQWUdBRo7eG
fR+/qjbqVKX+q/WOoG5mp8dBWWJ0BwxTuezV+mj8kRTePKH3d8Ax3tGu5GY3hcmDoh66bE0q7c9y
8xsVK9Zj59Fz8bLYTbk51+aVbgrD3z3M1fN+5eagk6eGLFGBHh/UzT2LuCvvOe9NQfrglvLw2Pil
x5GEyOlRo81NfLb3aHZIqfC0eJ3d58M+qBTFPYZsJUwRi15ROTQv2Kece4YSXe4p6m9goX3qXxJi
oqdTpQpvwR2u9Zmhs+43y2tv8/If7ezPxOqUl8RoWpCOPK6vf0KyuNN2rh2PKv0P7QeKqJqX/dLy
5d7YODJtzDNfWmU6p9A7pVnrnxtXrDzsulaRgj9wHv6HlVeZ3OaUFlO8JVZc0sjTAfTW3FPscADE
WIJlvJbfFySxx7S4KoefcWH8GZedPALSi/z0wZq/E88U3Rgh8U0ZL4wC4JMLfeSOsMH4HmaHuQnn
z6rJhLX+Kch+3OsaTYH9ANl8dDcrqii6J+71bW0X303t00FiK98tkDr24Txel+x5J2rRaIpZu4eP
Jitj5vyebqlFiXctqM7v4/zmAC4cUMwNVbp/enlfEKkuxhGDfON+0zhwioJnj2G//SH0v4OX9nWP
gCgMNAkRmJXrHyJj7fKVNi0etSrfpw/RlY4dFaiMFjI0b+h302rnVrK3/sOjZuS4ONcpJYkv9m9B
VQzgAd0tfvjOOCCoQI24/8yuQtm91T/tR71Cf6z2rpn/Y7+h4SFaNgUbb4fKW8KtJzxKG2txb7Oo
kT91H/UMZaBXwTfur6Q6oRqtR4d5lem1kjVl8eXxhbVZEUu1WKE94ekLXKMLwYDGUG2d71w9myHa
xQj0Qr2Fa+CgiXexuuVNfohgXG1y6yIdM8Ro0JQ9W7O/b+s7Oo6P7c+g+ocPiLc6ZXc5P6B/OhU0
Ba3ygFYjx2Vx+m0dO08UtMj7TLJFL99CruZOkTvO7V/cGBx6oINo1twQwi07GOLLJoHRcPLQWMYO
oE92jemWhEQi7knFpd0h+gbkQndIxuGkkV7ol9kiqMWE6xriXkCOIroef2CCNQ8lC8Z4IdijYQ13
/+xqBwfJK6QRhKIJ4jLuClU+e4fQkbBPacsF+MTfNgA5ekJjEsp4DjlLPDM4BEImhU2yptJAiipF
cg1U8qlOwjk2lYcgwCCG6FKbbH3TMEKQs4k/2igOO3sRhsDnlB4RfstZ6FCUys4YKE5SckH5E/Aq
xYTgXcqkgP4oaw+JheDpRNbORwrNmr49MSOJytfrJCDKVWYIMiB843DmwZRMUQfCLJH4crSFQHwO
IopIY/+IY4pART4RYlVD8/pPORptvYTpCjDrpBfJZvINcAiY8B8F+4SVXajiDpWmYOpw5PiTgkeC
sXrVBvt+o9kq9E9JG23k+iMIAlercVZKcAGmIRTy7mmrT11ma8XcYtBwsnlDPEtwNjM8C9FHhCcK
vzTIpbBLqmEBFkVmAc63F+QL+c4EsfVRl4woJz0BMtmFCLZSgMOGmN6LtkHHyCCSs2gK1wCPPbiA
UgKFsMU8i+oKlikhq+AMolRQBs2BAsAIiS9QcoK1NJVmAD7ReYSWa9KIGUK6+C5xd2geoMxY8BKQ
O3O26OfJadGiBCNEPergQlJfDhP11b3DOABOInW8d6Npg/vbaExJ3fY34mr1D06fyPRol8KjveFX
iPwz+sKkuEoqOxlLHeAQkEC6K4L+F36KomFDBdPdJJkBJpTiA2DQYLVZd5EDnsD6pfQSUU0QQPIO
VpOtnHCXzB8ZkpH4jN2zvSG8/nhp9ojsFTAUuz8fSAmVvxrpBoMFCyvckHEZ1b++lkdj2u/z8wa+
ghxypokAEm7+H0kenY9SSpwKwJpulZB/QdICVIR46Pz3DXW4FDrM9oUbYWV94x4KrTDBtoE6J12T
uwF67MPpayHeU0bIiRPQKgR44nM4PcYY6IZr4ZzN4gTDbA8W6a3uraGtjRl8f9zrdHo9kN2aYLfJ
6FQflYQKAVOSt9JLoU08IubMZDVzGSiGreSs6quuOTvNe2if4guIhMGLASknKzBLBilr//vIXriG
Woj9wSAwocAVSbjOXG4smF0KlgkSYsURK4UMIEuQe8iFmpVV9cE5+CvwHndoBYmBjo6PevoGO18T
oC7Qk5XH5dGfhCQwlyQrs1CirMmlKU2lpajh5Kng2KLtiPCsvIMxjCKgCwZ6NvRVAKgIddLREBYk
CrM+gDS+kHDAeQ30ZNL+g1PBWmYIQPZSXHONdQIMfQZxswfjkpPi9+L7CqAvk2OCMTn6hEUs1Cko
8zUvqEwf8nOeobgAdJnAXNEDihy+0lOylVqEspgKD4RiKE0sq8NLZUGAGDAQOWuhZy2wEoZlMhmt
NIPJmZI7fqXzjsDMy3aV9hGG93/TLEX0N6xt7KSAElxCk03VlXm8OST8QICmbLlyClxVDGlQKXZd
GRE3lyCjYiyEEOwvAFy5+YQgku4CJHiMDUWvmr0QiRPMqKoFdLqQ+ni9uVQKQZwbAD5zmlag5KWY
ybJ0qYk1K0EnrqkNrKSRYYx0Apr+uuAjDFEWIi9g6jCd220RssEkF1pNSkkro5LgXmLreYpMh2wL
hqPWMIZGZlhonEBHDSbkFp6oAYAqbrWfHS6dzxW6R1PMOm10+UmZEEz5QlNJaUogRAiy2ozzdppp
xgZwIWT6Vkz+JtZEFpvTZDPClyV7pHWk50MHAVTVGjTZOV7Gqf41C16aD9MiZSfX1ejkDANH35HU
Uzr6P4RQw61D+4cSx+baNav0kcKZ2+lthPXPYtFQ6Lz19UBObfL3lRngxcL8vXSqwRNNX8ngPh2A
B95cyzMdYwguWlWDHCiiJoc4kyaRoTfR+iGst3ps1j9oM+m9GU3S0ZKZN6ZeeSmYyw4pj4JW1Zuk
qYhHekeSorzNQp/y4V98mCb4/aAXxjpDcFX+rHPXxMN0k+IGGmbnmGgjZc8WXxgrh3U9sR1wt0G4
ZzY7Eiib2yXvycaQ2n5xoOiyoNmolJr4PKGSRVpwTom8EjwkDRadXchWyLY0sQnK6wDp/4PRNY24
mcaMZV7cyf9m8ggLmZpObF2adtIgatHwM5MD87lXrsekIo1lE4JMHQZjoPUN+XGhc5IZemhcK3WU
kB0B5u0CXFrl1LBGWrI6IQwgQbBXZ9phynFi2bifX++2KBE34Xt2yr3DBlHvmNpAIKNVFUAUoSzm
7AgUo9y8vzShEFxFPWfyQ1F9/aNwFnsyp6ToubzjSvzlBrnlh4JKfCyk3EYS47aKODsbAiA0wXFn
q80XHsqSNs2jDBOWiHWO33mdvv5+DQK/ynL2V/MK418jQ5ed0gSUkhBtFMMXe43KVJlNqc6tz0Kk
CUAK8xu4/+tjo/hVLSbVGBmEVB4WERNq7iX+Tlb+6xBJI1jFmb8QgZrUFjk0+1BI31IrSQAJ8pX5
OtvuDNWz8MAnLIobeoUCuW1HhT4xyEmqv5/BZXQe0Eahm6ARvEqmpx46VKe/zKjaKTi1Nol+wTat
xQWErtB7ecn4R9eMW+8yRMpsfBqemrf1sX/r1sbVqAii0i71YsoE6Q83TKI72vlYussYEh2aWBmr
0kDiyL+1yHd7JeThIWpHn/DWzTSR/+YDwdcs0t02/Ti9JSzoZtyNUca+UoaATkKrUv/BlCAv4b+b
2yZqol4SxcPZAPZ91lpSQUnn86JbbsXzipdBE//dpLdezhcalixzFGA8A1hA6JuVxrFfaFThbVQp
qnjPqegf/rovj5pT2Ac1WzXqdPGJ4ib9GoJZzsrWf1GmuY+KQdKs+CeP6vNGmaZS+NBoKjJFm/k2
NI9i5zPPtOgU5Cd+3HlPjr0k2ru1Zs0vexX7V69tTp3ffEc742ST7dNO3n01cqtbPWl9l5lexX+O
D51r79hNWse/O01wP838+Gxvnd1669VwKsSPKreO/EbhCYi1DS5BDpgueQU3T4F+zv1xfB1zfNys
c+roe6pM0+PrVfyK/9ns51+KSwmv/VK3wHGHsq5YeBsyXM7VveytzPq7OgeZUWaORmr9Wq8xAesU
ADB0sU+V0uCLzsLgOq64KCtTnkTCiNTdwR6TVOwsKS2g9mnpTxsNMdfiSEmmE9jhiZSqX3bIQS74
D/csCfRLWL9HqyGqlgEZ1+sMZQemRupABRVigatSSzTHMvenTK1UQkUYYpV3t0NKM7GBMLahihEQ
bPMVTy0JnWDPTS/hzKr4bguZDjsC27X31hC6qOyx9lJy6PBEc/aM5sBfZ5qzsyizUrR2C9HEtq94
oVt7iiO6n6NPSXlZjiIzVO4okGvomzEfBfJjA6A0ph93itQBL+cf2uXB3EN6BBc2fSLPGOv8KLCg
hCKxyuSUD3YB7ojq3vZgSYyquUSGrpnBy+p0eK4NWMVLX8547I9j21++PH1k44lo57hstX6c3rRK
rLFm55Hj1+t1qpw21NiDh54j1TGxh3plk3icnWdnDRuNjy3PutFqzOfUJHO8mQvcOOKctKCDTlwo
Z1zdkrus0mibMyw7iGy6jL3LHeioVvAAepcEKvfItHZOUkc1OKkn1ER/AuqiI/I9NMNETLKPIxqh
TcH/v3qMiWAsvbhLJzBaC81Cnh38Akg/Hs1sKFoGYV5fqH6Dz8FvMPuzCN/D+GVb/DJTTnewuet3
d/mgYk7Fdgry5J7Cs+gwGRB6sgp+OtwPRuvhnLhkCVYwS5YINlGOV2qZW8CdoOOY+1TzwS4BN4oN
6f1S2SRaiaP8Mjs5zs/zS1jzCxsKeCdaSQmDn4tQWqp0D+HTlbxoIXqhHvpuvMICckcFJhSWwXtx
3N2nSxtn1JGkuHp1X0gLnekQdg6y4bWe53GtY86as0F+Wpy+9s4XFcfedhgPn+PyFECKniGM5fqz
+HEwjo/1Y41lKywKi+o7KCwUDRz+VOUoxiY5Nv3zQn2BSjMV3pWww7slxXyIyKEvcm0X6uf20Ss8
AWfJPTYfzQJlg6pI42X+Ky3We/MvIFmAJgStn9DJQ3QE+0hvZxD9EnnvbQA7N8hx09Jim/YvuKCn
NwspVkwpNUzfVms4nD/ti3NSZ1pakAFYYaQeg4Tu5Tn0Y5E69qpe4iNvQCHXyTv+0RTX/wZfWLSV
DjgYE/bilNJ32LmxB2js7VwkuGwAVjtPL8j6kDZS0bWJRpB/83ZBjSY6NVo+22VPb05HJQ8hcV+1
Yjv3ObzT/lsf9PQv3pm/oUjg2/wSYd59RHdvzrBgFzhTevI4nyYP/xse0V3NzfOpcS2io6sJ8OWB
GeAxnX4dtPH/e92uTm2ynfvvkKTurZGLZEp03ELEBTAurE3RXlebPa4behoUlGQ8sf9Ff1V9SJVD
2X6SU0pgUiimXIwpYBF9QDxo0fdEKFC+X7lgZYLPoHLKDhcj+car/nDYwjaUCIcpw0XFl/P4uIhf
dRA/sArpecnw6dyOWJI3bc+R0WW2xkQQ/g8QtOTSHpDFj8nFPmnxGyMscUSVtWo9iiXCR7jTzYr0
I8F7HxPYaMjGPBwM5Hipj0NYDLt5CysRssXx6tjDhUGaF1kqHphLVIp3dY32rl5b75CO+bnk8fyP
unAy9q8Bj5AkXPTgLUrRg/ZK7KQoGSdItocy8yX7G+atGO0luzR62lWPAntuP+3gmC3slcwcw0dR
CHW1tX+itkEpoeYSIlfcea3bed5rzWn2FE1Z2DLZsglIkGNUMO/e1WqwvcR+eQBjAkuv0muM+lIS
ObJFJ2AvU6+oSNIU3J2w5n5P+m1pjR1Gy344elDcitoFZcGH0JTcda5BBytVgAtTtH5dY5FRU2Bv
+0T/jBPbNnLDF8RyYl6mjUZ12HoUvVdYnmwpzWaY8taMDoedZ+tuzdE//vKpp8bTOm4+3V+Fvbh6
6f4ovrVqQ5rEjUjKgGU/b06SjK9I2s2udrlLrhu5HLo3yS7Q9dE/kVyks4/z7NDzmzJJpTUPFKrf
wGJFylmvy86akmwaNuDLA1MSGypuUQRQpF7m0KLUgNIvzVdS6HxVzE/lHKXEitsUFyhWhToK5iee
CDEkDRa7H5iEwGQEOsWuavFVsvUhbP0A0r0oP6OoHy4qDa7gJ8StmP7rdO9Lq1fLgE6m0tJQaLJ+
lsxs3id7yLPLVJwVPOEWKtrjK++hDMttpPcU6GhwYxEvzSeYk75BnAdJgIBx7NASikznhw7oQVym
k4xLj89DC93eyzznocWmsO02Oo1UZ6FaF8GUsZPBvnUpCwHFUfCYoqUL4l49W4w4AjskB4HRVGcg
AFfjcZnP4PLDPgQ50ekaSOHqabSv3i0ScVYErIVAl/8LGRXW5u1qpABYnHaDX2T6AqVkKhRUCWoY
dKgnwZFQMD1J+bcEYltQAN1hPQEQRu+sj1W49m5evVMkoFU/m0lwGcKMBv0FzI/EmSnUiTWpKrrZ
3oIwXYVYJtbTV95tsVCJlQhr+nfBb8AzFvSc9xEJ4sJ47+7i7KkwSTUSQosEUojZ9rNobm+dIXnp
ZPR+W1Yg27hcJCzPmU2YPClmFz6LLy/vOpclqvnGHv3s7IQWQKPrSAIGuETa/LFO4RjscO318Kbk
4fRAvK51JI0CFb36uGV3KmGZlVamqe/GqY+mjyOSCQ+oY5V8KS/I/ushHfY863OL85lzWY1YY5xF
nC9UFCA6omaJ+35xaiNaNtn8VaIKGNSj5eLnYV/4Xu/SGsrN31tuxIbTku1pTF8OSYTUF9VLdA53
d5y+JOvhFr4dtCF0rtswQbkdO6XTHk+njasV4QfjD/J58mdlrvFqebUMCmwcm0HA67Ox+7GcbRHB
aKAD9Uu4Yc0jZmCi6eu/UgzlNiRbIGxxRgmfcEbuHs8QfJXylwwhfQscKWLS2UHuit5ouqenSAxe
HQZqM4xbszTFX+MvgHE8hxTKTakh3lpcMwi9sBlVTa9JqEOY1ILsgKAtQ5BfaHYeMEmUeywE0v6j
MsgwE6f8q2V+Lx+OnLUnswaZfBzJ8TIfIplSl2c4Hmsn/WC28zhzH4ypvEpZ9HNQbdAqgOP2vzuG
8SPlJ7Kt8ukI8dJHWlsdziITARXHZlYTwDq7Q9rEpY74anMmpuu3WlUFEfNh/xv0IcZFkWKQsjWl
IojavqnA3Z7Pf1NRgJGB4+CV+oc9fzjE+aLCT4vwYn8WZKWC2xCvuo3H7VCP7elG0r9l1gFNbhpd
CSlwaGs/EKDdg2u9qjiY36Tln0JEaS5Bf2AUJy5NSHSYBTJVxFja9DoNv+FPranbarU0vec5d1gN
yL47BXdfv1tU6hF1pTOfyxiPxx1GXFoavByPfUwco/lXtebkNrkc8pE20mNN5FvTXfprZQPErhm0
vdaOfHMabzCaUxY3jQuMs64dkC4UHh4PH7LMIjI38y5pclvvXvFfzg5wQXuzZkq7TeWBmTBU+jM3
JO1YCA4UsauQHY0VOJEdTo33U0Sotwc44qFoW+InnMqXaE+/Lnta44jmpKZGPhbqLBJWIfiVqoFW
wsPng+tSDTc3ZuviL3MHdtAs6SOWBn8ICizkUmnkjWrIjBBHLoUxcBp4kY01dFJUgAXPJ6iaTPMb
G4uR1M8ZRWxMzofD2ZOLty6hRkxzSIfxajRv5YpUCYtpVYwTM5YzwysU++hI7wdyYFYmms+fLTPC
8hVp1kfMI48RQSP347ZcOmalnnM6RNwp+VRE1kUP6t7AmL6bB1MnfZrcbOOK6g2MgdSI6q9ZjTFf
97hriljv9hBDOW8wmBCkbPI7ugpZ6zehlTnktCoMe6WurNxZxfQ3fEJ0N9J3032bTis+F/cjNFd+
aA2IYD0x60vd5Irf+jrTKcbfBsDBO4IAvWivFYHTRpZDF6tPXeLpLX3eQVNCL1hjJbVqhFMk1rVf
Vi++6+C8ynmvh7XM0SbXengzr9KU0dChW0CSfIDy2BeaKJvU093P5dW9PSJFvOYEk6v7u0R14cHF
HUeKH02kmffUzUPxh95FobtMkkyRhGOK3NRrsPXzqyva9PlQwe5uLBNeof80TXnc239nYdbNlvYk
eaa0YqqDUx5/rUsbPVzAg0v/jsAGwZK2zXRmz9hE53N5zmeaSwt7ojEZ61zREq/2Dh5NiQf0CeH3
RVaElo1uxoNt6MW97WiyvJ19TxfwA50iqhoiYGxfe3nCPN2pPG+GZbS/g4+fT09MmIXMQCYEswko
0plH2h7B3gYYk+nb0WRNlzwzRCtBa2EhL0jJr1NzllYnDPAz5B+88bWEN+uvHOwiPD0t04Gj6qEP
WVfddOxqd9LWhpXr6U2xnmny/2YjIv+p59/QSuzMEN3jn/+e3Gfu7uUVak71BaJxArNM0HTbNqsY
x6IWlFaOxlBTMutcOujec97aZPRVsZfu5IPt4+rm+w8QAoVeWsPagRV8xX7NFc5GK4ZQB2CL8Bfi
bWDjNQbev9Ft+uL/AFTQbeCZWUjQ/73MQGaCzR5eEW25FIRgYpkARHuSHppUmlwZ/4e7Ib+pFF1C
xW1VWobLkan5GmpZBi6gQeW17rD2KYqxy5joOd6VnAzFMp9oTAh4xfpw/ReuUy+8hT8XpwVUsCEc
K7vKsNJU8pVSK5A1YpRVTMduD1yspIx262tfcJB8izWZxzUXn164VEvYtoCk2Kzc2eBNPo5v6bYR
7haSUrK+9Ov9Dy8EEmBlseSJopZAr3whjluO3ymcVvujm4/OV37i1Tq2NE+PPX3VPiPL8k/gSniS
DKssg6JjugGlO/+7U4E29J5W3K2/jIHtHp4C6Dgs+DK8lfSr9KmAEVOPUEOpuw9LEP0stCCYcCYO
UUiEN+xJr4KKJBaTD7IN9UAyZDTddWfDDBTAr//16dFNXUBupRoB4QVveBJQlP2EvEiRTLZhMChE
0pvJ8VfrCWVXP8j6JARPUu5QalP0EcVb77SuQFkVpetIIVWoZ6eSVWkdcsFK/ump/78ETRENT93b
Kyo9eBnUOl4hJkDdnJO+vbhwAtRpoETWttbINKhBBOwARSZZ/gpK00d976MXURMb1RMntdLRT/pw
vUChu4qElUZECwcNZgnzN1VT9uUbk+I0RYEnCmlDMniqqFGxyUDxSzs0AVGN8kpJiEiFhbCMY0E9
hxwA4wzoN2nAxiXqUET6bJSTIQxntPu2tGz3af3+QYJ0t43gzI4TWnOgmV7ATNVWKNH7d1jIhLwu
GaRzotiVTN8+RLj0sbVmNP+g75K7R9gRvXPalkGHL7i7Rr5ZIBUV/WC81yaInMfo3qOX2L4/kSgi
PUZvTZSbdohvO+hZxtc6hPAKAor4uPRsnXzJeiNTfYUQz0DRNee+RBy7QjkVpLI/yJavjcmW4har
LshZyD3WA7uIl8gyIwdJko2cGulPqR3oy9uNgRHzRYRBPahsuwZqDbAPYcQXJojrjfDSCe+0YgkT
zYG99DtLo8AkMhSP+tE7kEbWbchhcm82Elj4W4rt0jykxcmILKXlTqTZpHKEcjHZaJl0g6ogFwf2
RFqADa2Ib7euuesOezjNpcCq8GNwjPCFRMHSO/OOunuiAij5rwv9NVAW0/zVoQi4Qpo8R0pRNa9a
eUQp0dUYnTPRhT7/luIacjxwzXCT5IypMklxx79oowKVOc+OoWWBWuWoiiqJ1pnksxTwVyEJZO2F
uVqKp3VWJgOqyh/lt3V+5MTh17G8XyzAUj9Jdbd4i55gPpju/gtYhK4AwCZiKkkOo0AlqeF8a9IK
VFFfGrRlB/qrYBXar6LbxoZHLSrpaWSYQgBkCnr46fTfkeH7ONr3E/orkkGt0kcg2BXD7/Q1PY6T
cQ67RBeterFMAyd3+3AzzR0kOO9JJmTWSOpGDk5UD8Va5jAm4uOYcTDoj35nxigrJpiwDF0zxC+T
ddeIaQTFKtBNulHRBO8RWEb0CyEdkuBKBnoPISBmdWbT6nrzSo3hjUhRc0h4tgh7zGounXZG6e6t
WwDxlehR7rTJJJNL7hEUw4LFPSIIInGa3u1iH2geAmqxZH9OYdw8FgmE3wA3JbsI6IRng5oazUNm
f6WtS6eO3PJea3/v9Afwn+FtflwlnXv7sU6yqFwdF6/pDPHzh/0LAOYRYEesG/29CvJtTRjY1AMX
QNYl00cMjegfRW7p3cm4dKkB0wg+FTUpPfydz13KT7ZoVbuIKcdRhU06bQ1BorfWIhdKB+DY+sJq
nF8wPUQXt84xtrerErUiVklJCtQ9W+9GLaI/AxD4t0+7777g8MPk43/IXCZ+bpj4Z/cGfiqM/kUj
OqGuNfqjHXunQTKihe7oOM9D3gXU+3XIkLRoG8cCozP8JEv3MTrIhhV7rFAN70AxqsiG9M4MDtDe
gPJRPMk4V//qn3G73ENfbfDu4CBy/+72PsrWz80rCVf9Tr/Vi+X+SZSPxLtgiyGAdup/fNx/6c3E
FSp64uBrSKI2/G0y3Q8Bt4KMHKPwcS+DvPd1HohmGv8LvIbQKZQzLi/IhDSKSir+15NLTp40esGh
6CTBvf/q5cvwoMnSe6wVOt5WaHGKfaGuiPkMAI3XAhsPj4AmpzCMQUjaDBJjcrhZT2JnH8IuIjuH
Tu5Hh1vIemTSvv4kex1ebzjTTJAT9T5nKPYuMuf78adXaJYqtEN1nvfGjb6gDd7uvkncGq1Zuogf
d2dkEjFN8Rbd8n7m6eWBx8gnNOkV0iZ4PDrPfVCxn1BC6W6I4i2bJZLyUbld8guwN/2nu5vv5m9g
eMVSue6dAOHlmX+vBAw3OaE2QsQ4UNAoSPTGzbh5XTzrpRNTLvtGiaYKSIaAJS5q2Sn0qgNlDCp2
taGgQ2FJGY/wF9WaF+DJdqn7QWFUyHeDtKaGWndn19uTETB5lBzesSJMhaw6ajikckpN3EOjvCfl
En4pqvn5GJeyRpqg4l+44RW/EBWiE9mAUpT3aj49ZtFX1gRSgHInmjTHvUkFhqM5SC8d7+yTVvqL
03+PQ2TRfWia09069UTwQ2Yn5PZmrjLwuyHqvU1xhqUXsHOVO/haQ8qwQTjoiYaLWwUUUHD8cjLd
vZxHyNz8oFyIAKOCr3WDq2/CNgV35X4ZMkASJVEBfMnkbDdDghtaLOMbMoPZ4oAT2Hg6HcWOOpSr
eTuzdq1LMxqc92waEz5HNV9j92rQ5mX+5qvmfeIC+dGBtUZwATb2QyVFtZ3stNQ2UexAe1w4MfBU
UDuDTz9r3QiClpdNvB/vhLmreuuIZqS0Ic3eafw/AfUyw8atlIGXCTbHf6acD0tl/9xqh/hliNor
va/49OKU3qYEKlXipXg9QwyV75BnMfngm59TyhHVYnlmdFlGH/Pdq3gHRBcpGmJzQ434JEWgUytp
lDev+R6l5/2K9qy0zisR4pGzIBUEJp53qg+2yV3iw5bh6iA3R4fNvkHRYvCmkooaLZ/uacEtuNUL
YYnjEeir6hn1VaJd1M14Zfi+VyeDQ5ulg0Oh//Ro8nEYUzPz69/prtZ8RbVas0qN1cfbh9lIrYbI
H5JDeJGoy7TlfCMhjdeReHkfrXn/jvtd6D9ozYJTi4Q7Pe8e/q9dyW7yt4Uk5t5lBDqdHw0eDpvM
brinINS7kAF7+DPKhusnmFSXoDKQTy3VnJe14b8V3jWNR75d2GGXYIXOMFGCJmsWIwyWKNdaJV9b
0oxoK3vxXAoNaNb3JUx8neDdUfylAwYcxzf1jORH4JCB6x4U2aRwy5M5l6W1puYmqNQa5wgDmsKn
IjhoJ91BZzdEU7xrdnEGi9/VBEVgTWYNAzmC1wOpCPZiu4KgQwcOom3F54JtF3g28ouoo7645T/k
yj2q3xoKU5SbwZwtpUSibI0yROJn60rE0f71r8uvXwvIoFahaO9p4UeL2U6Jo8LxCoqF4Fl1KVrB
NpRrXh7oM00GymLMlU/ji0B7pakFPiqIFy15ysYDcAGoOSzZQ3apbEquECoivg7Y5VD7lcKXirOp
ORs4PO6hveue/e9Cqd/zcEukqd2MjmWYGJCDXiWshRWOsgutbt84bOQOcsncnLK7g41NMU+r5GS8
O9ni8pCOUY0XWeI9v1cwVfqvQlx1e6ht+5n+Z0Kbv/8SY0qNGX1YIRvykMCQUyFocHTANu/YT+WG
QSO3OEHAw34x3Pol9zUtOnTnsOkTxU7g7iH8APkCYikGZus0qFbmb2/i4hshuGgiqHbCasHTv/GV
my/sk9sJ6+efoCoBrkOjAKnW5EeqBuTEeMBGlu7JY/6FpCtCPmVVULa0fMztVg0B9Hwy3Ar6yAc+
mRl01eCHO6EwRfcvm2nfPcEIhKE44hddolhRxmmMEUldaU9VFen2Rg6ZvlPdlNVLsO+u2ZSKWDGv
+BhSj3DiFTapKDXnwUiVf2r8TJPdrCm5xSwV7Eq8ADeUDsvmJ5JfaUyk9HgI3mxUMBYDjYlGRUFX
zknIRHE3QDzSAdIg6VBqbRHjzC6gsCo0E5ilcIgFwncHxWt78l4svE9aNdIT5Yr9uSk2zDom3oHs
j3pOD6QeKiXvYhDiHvn6jwiqINwCv/g7cVMRk1xrCejaO73GfOz7hFPsOGhplae1njQllG9ozF32
f/xgqLjczEEI11WnAwrNOXZRZVmvwx6ZH5xuTnCwRxylR0bRD5cww+Dm9BZ/xTCK8ha0qmHWac2n
yrnH0xseJTARKwss9usBNrnTKZMDkJPvPzawtIopyMzrKeseewUXh2pjbyyiAZBT0SIHwWdxlq1h
/9rKuaCKJBO86QyaYLHzSugG+bhxIV+wpV6CAi3dXxmEiypP5HenC4Jf0fqHAIA/+Mp4aaM0IBMD
lWrb8skfaCUZmqVgpPQGoNIHtmidhFwWAcNCvsE34RL8805Kvq5P6UUd4iUdiSYJPEzAkWqBg0/F
+HKSJIAvqTZrzvoaLHVjdU7snTqVGXUN0stlfvA/9Jt0eT0opbtFMtPQdLyHTycRNlAKd88O/W4q
Abwg+c8VCqACezNLHWptBbGTXdC7Cjw39WbkcWetpHnAYdpHeUA98W5kp2YYUTqYYo5uqRr+nd1N
a0YlJXRqZZVIqkjCsCaNr+WqiFU5ZumenCn+SrnKKmx5QdvX14srlEnExl1Tjz3fzSiSqaxKoeAi
CYccHuSCKtTNlHsGDJJCnOCoE/X9d0QwRpRTIGlDYYikqd+8bKb9UPtbh+r0y2jHGBOewKFWxQz/
LBRfChNQ9C0edsJWR8MFIk5oEJ0zRSOyPTCWwUHk4lBaBb1AwMioS9FUn5q2Ehxu/KDpnphzuFtz
/uwwMxd57JUJVo5NTmdM1Q+jm1Lx+mo/zk+QDmOvT0FOoLwY8dGGJ3XZKbr8uhs73VUXMG37bPF/
JROe6OEIdHn3t0xF+Lzb6PJgd/mcVW4PKJMwzABzrMkEmYDeg8DuPqBF0O3p0eWimg3PFMna/H3X
Kc5aZZqGJz0ErOvv+X6q2Bqbk1qfyhi8e8Eh0EMZK9kdASH8Yu/Mpqz1SEg4FudjFac1l8wpHVVb
MD7IlN0cOHmkmkswZRRPPyP098gNGnsje6W3M4APZd+p1UOrmRg91bQ0BQEGotKtGQCnipuHferp
pZjS3s7rweVHOdE+egMlIUEulJD0qaMOAQ/xfEaqgUL/SeQebbRieTI5tDskHkJVVPhcgtKAOaPp
Q91Nl358Tl9P01Fy8i08YNreyue7MareBRfw6x8nan/59HK4SeLaP1xtDxJjgz0+Em56aFWYLCpz
uASAnPDwhT2phkqHEFCJ0lPV7vMK/i7QVCiQ3GYhI+ZO/IeEM95pqh1SnRm3X4qHYbC7Wu9CKNPS
hTTbVxdMJSKEXiQZbOmOmUP7hj5aDwBUF6w1OPpnpqlA1ppzxjXcE3sf+Hoif/OBIvc4W0rlxLiI
emQojdzS+XvbZu4wK3nVYzxrdbee3EiRWGqAuFseR1xQiW7xf14R/7+DxK2bt6r1NLPjP31l9U7t
qyhZVj7YR/p4fVIXnT4GnxOEGedrPXNb6ltvk9mrux6GCo9L+wW8MeIa8Rvou0X+Ci9N3pmWVgoN
7FMDrJyL/LIYtrQ8tCxf0+RtmhwU04tXyqeTj6fY7UV7dRprucNygCgJKV6cu31Aeswhd0jFecr3
+8JWg3Przkmzs2OJ56vswJRdiF+b/J6SAwp501RIdICnlSMToKSrMnhiaeAmWcAjgCPZhk6BABLM
JMVISPfrwvUg+4/FXvH/Smi43MQcFjx8UdUBOttc9aMh1z7URUMAMIQ2uP6M8d4q10UqQOYCgOXM
WuAj+CTeFX6l1YeeK/ncu6/H3b603yQwybRxMB12ru4uUc1/s7fklF3N/sR7I4SajVAoYAV8UKGR
fxb3KBAGkpTN1FzWbJaPNAOYpX0BRcHhIRCtg3S7YoB3S1ihQQNlZfUee5RDkQ9Mw0n5erVl1haY
KWRPTiFSIZhtHQa3x0ypIAS4WhZbaCD5Dl/lKthspQgKFNbvJfDB0pOYhYlpdnSNKVLqRK+bcq0V
k3zBqmfaj5E+6QsCbY5FBnhusHgiWbz4hIsFDen4y6uFbiMuKt4Zvqueee7wG6rWTOKGTAM5Y/0e
WB+Rc9xFQcGE1Vw0FDOt8AVNLHkDKvEohksvTG/HQ0i51JdTqbQBacf/TWUuFiqMU0GQ6qLYjVRy
dm1IV/Tt0k4wHXXBwKceRa2o9/OtTkInusBwzrCUeAvtBWV68GJUZYuTHfMBOGqQIIQmA8TKQWy3
ydFo22UY9RYi+i4GgzVawH/FSJu7QsJ/9051wGw6I+zuqk5aYXutf3rIhYCpi4dnqr8MJiCXNglJ
qCvP9/CVFLjYvTUIZVjDzCP7hZ3nNDUynIk8Sh1JUOUclfhX+KA9Q3QJjByOGbtguk0NCk7q3GIE
/R7cI15Mw0ZP3djFYJGTl4agTdpv8EZpewmmoThJUmSRq/Sg+dY+bY8iArospzIVFwhJxzSAZdPz
91QgwSli3MTo0KfIe9aJIliGuk+AA67v8Yhxi1OVZFTNtUvFaNTB6KPyqfvVXpOKmdJGgy2ejX7z
DRSUb/DIupRqx06fABJrSDfZbwBOih3mu9QJo26sv9kcm+emdrZX0CX9xQJQqwQdI3ZAmeQYR8/6
jmMcDALM1JTwXCIgfWaFVZ3+DvuqwrA9e6cya7LhmHS+rCRdBviAwhzFyCpWRptupDLlEYxE7V1G
OlmZDTl0qhanX47V2vOxZB2ZOsat0rdN5seC2IfTVFWaPCk6K3nKC2jfQzog+pv5qJdyNzANPIrM
cvN6GQNtk5QvYxEVzOknnQI4e2os/mX97sR0GWjUo240r/lTZXAVqdNM2N7XSxj9Vygrrx3i3qU1
NnnquSH1zOdwi0flGEFIIgy6HhGPtFpxJ+5MWz+XzpXiXRF4RHeLH6iwisRmmJq6CVgpUGJcd6wE
FZEHT5tH2oj0EU8bZEDUCLaRIZ+CnVby3+w20Pga81ZDn8lDaWB2gn26ZWpTbE2nUKlgIBuuk/7K
O+et6BwNT04EUTDKOsrBt8i794c/F/HALmfWgnAjss98yHPnJNrdaWuOluLBcf1OB5JgzqaVDie4
ISCGKHaHs92CH0jqm/2taqXVQzDPxAxJ2S23cBoNoU/3h3OYGrB3nHe7Wr957H3zosfr+RwRti4e
uwtJTAb4DDZaYRa+oRdGEVuTdvY0gQyqIT893dA2Kc9Nbpo8Lz1SZx/L/ZzihXGvNVXM8S+CEONX
jtObTYlWfbxCj7TBgPw8bYLa7zgr3anS/xB1Zluqas0SfiLHsEdvBUQQELGtunFYVokd9or69OcL
2Os/i2V1KtLMOTMzMjISdrv4WYu5hgM0hKn476IjtObyH7hK/NNZKyiTrd67DADDedoXH8PeykuA
ZPXlZ4i6LpRatFGIS9OldsDQwIrj6yqnr08DHAI3sn3fiewvXZwqx0O6Be9H933RaUNdEU3q4ZLN
5WdtOljxUYs0BXDaUqSQlHapOoSTK77gx+Tz34STJ40j6HVnUkidr5sbFiencSqCgcgEunlHIuf8
PhZEKYWagGyrAzRGQgFXhCdxnlQkhJfBEc8c9C5RxlPw+o/qppEsLt6/Td6XTufKpT5TRCF6Vr13
x4PY4St5jApx7M/BFvYQLh3PF/TGO/5FvSen7x6w+G3xLNaMAozGDrpCjWWhhjxvMbu1oAjTewBg
wdkGBKuNi1lOVoX+x8XiUwayVm82FTZTZV8MBPaXjwVc3M4Nt+nWQ00bbUAb4OfaHWqEaaSpPgG5
fcYfPU9DKpVJuvPhB/PWk/9KYFDUtFJMS5kiw+1Ac7hXV556g9DQ1dpjgApJHALpNlvS84WmozKu
ehjyzfNmAcrFFk6RDKXcnGJF01qm1U09VbQMStgvd0C4HhtXhR7QMHJ5eyU6ZXL/uUk4SizfONbd
My5dcWcY8BVzByWvRvkKTcZZ75pdhsnVVN5MlQ/Knm08uZdns9zf2SORjnVz8avNJwt3bXqJ5IQW
t5cRVnC3is5xOZnHLAXKRWhwkXXgA+WHlyFt0a2ar+e48b/s3f+nWXAjmfptIMqH1LeN59eJWk4y
fMGI6lzDbbFScGOKJYCBqLjYwo0lLdMpRZrScmmfwR2DpwTLhPn6xUqlRXkGQlX/EoyTmqqlE4oi
EkD5VxiKNrFv6oz3lYY+1Ckw55YVUVjxMluD/3fU5ZYTtUK2fg/qIDJi97zANlVGVreY3f/IqSIz
sWoc4jJFTA1OX1Rsjurf+eJQ65+mg27McgIt6pehx5DC0mMhOTM9wTfF++SdTNxwIg0W8Q1cWZmK
BlUrmuTLpU4T88CaFY4W9gjKlLRPqfNbDMRqVyUny9Vsdqf30ozkdX6gjlaipy0a+wg2u1YljBe7
eFv1rhh5F/e9ZW2oU+qk9UlDRJeYTCxTNx0dhnXQJ8oFGSc56U5Pkmu9spjjeozWnJ3ImNyHYqPS
JseLdAp53FDCW1GKgYQZ0YMWdVEXaizapd69+/AEvmrZLoeajpr0+AvAKoXR1zSRL6+oWtFzPhvB
w/VaJmqxzGNAcEb6UtYXMAtKY3QgWgh0YmoyPcW2UOyAssx0MVSDoP0ynW6nPPPoNI9W7eI+pZdW
SawKBqTZQ+arepWwEpAOPjJeMg6LvHikgCmjI3bBK1UYg1CGUFTKEsd/kE/+xmCKeF8n5JYpoFfN
hGY+YgbyEwF8+VtALyTFBQVhQSod8m60+x8hsyIhKwwYSDSA9wgEV68ayC86CPaodoRZx4jWB6c3
XLPGoeUy2lswIYf5aqZJ8mbMjdas5UUQfmEp+5Uz9yu8Yzgi8mWcjVCV+Z3iZg5HvdGO5iQMxR6y
0Ei+nBkHYch45VVaoYeoIfEBxfzL42bGg4ZItXefwAsNFuEzY9E2rOrw4F6tdsu55lKYlKKNyt8v
6lZKzuE5bFjJQhe9hYylQq15dveTrYngGxfb8O9Ep0nHINvdV6vTXg0iaacaXN5oS/LlQdzu3hGa
uIQKKH/EFRkfuj95SQgOo26LMD11yFJWQxyUJk6k5Ei0SRVD7JGKjwzJlKR9X7uRAIj0xgXs/3Dz
ikhDRQtyook5IFaSm+wkk5h7HM+il+kYJquNU2pb0Wx1JAlbvFK1JqL9ts0/qk75M5C02KQX9BIo
NIBlpa2A7XMOR2cMfiW26U6UcCibqnPVvogSUqSQi+hFEJvYH0qIpuZHjKMtkDQ7VxyhbKt6vyKH
7MwiBt5YIecARXtDwMuUX3LpDMWeslOCNnHCxa7SRomNYs+EJoH0anXVe0shtUI6keKg1kwVxIuy
Uzwo6/2vxZfGLVKbRfse6YUIDy3CW9I3vJyPtyT8g23VuiGWMPkuBiejKkcb7sGV1fw8PHit2cF7
spgAQ4CMfv7kH1T7QiN2dv4OrFW5Ay0Fajp/1M4oDGWHAkeESpyQI8rQyzKVs2VJyaN9oVyVgb42
c1hZchggzh4xg7Pz33xXGaXwarXjAlpg8aDz1vxFQL0Ndb10OmCP+ieWUWsoohWqu3FRrfbK5ZsV
t+giFRev4tepkBN9DK1e//hbdIpD/7ogMWmfbdoymxmqDZRo3rnGub3PewA00cfRbckDcsXDjCEK
mhi0UvSSmlOOVLY7P4pYxyk2rBH85aULuRwZ8fQ25zQr+lXgqjxSkWr7+dHihcQFbe9+BhXF/ixQ
DBIcHFJe8nP4XwVzkcyg4EGhlvg5HldN/okaiYGBgp1omZYTtHOF5CvPJj9MGyNLlwsMVxhGAe+A
GVMSKPqeQnZSWyCTW177beRv0elq5iACIMY8tYKadbJtxfFrzoiNmeZqRH/XHsmlEs8WW4XeG7Vy
HqHTlq4AgTSENf5kR5gBU8ihLJOYWfIW4JXYWkW6sGRHiE78h8jKNonG8W8jMCkw0qJCNIcy3w6A
8aX3q8HUJAfLBZNJUgyiMLZsCjxmydx0WImHpEdMFlh9mJZehdU0RZhfMA46Za59QMJAQ1XukITA
mthAPojFWq7OhBKLh/v2yYyFy3IXF0yZZ/wLiRZQ60zgN1mGX15KJpqZU9Djr+alK+I1DBSpUvCM
vuDAEb1i4e8KQWWpDQIMBDrzn8lqqypDoY2CllYHNhhd7z08Dgj+xJxEzl18BoBFOfwcCMypSB6f
Apgz7gTmHzY4VGZSF8p3CwTGSzjYvCFHVOVb1vtXjl9RTwnWuEqrE3NDNE7tTA8fNa7ZFSoAVAUg
xYqPvQFpLSKi4kDlBoVftrgu8moU0guILQKmIm7bcCx4OHaI/caXkU9TPKFz4Njo+jrhhw/FKQrb
5Lo+bUJ0HOD8KunacC6Ur3woybqymzSq4hot2VWia07xOz6efsmI2Br58euTtNX7qXUeHtnbAQYB
t8hCGrVXhz1/gzNfMSlo9hvEeADVVrN74tmanX7lbjKlfpXgZF0orVDZn2of8Cl9ZCfNl6M6iIRK
Zh1AFRRXPpo8zfAS6alWt8rF1U9nT+Oi2dPBQG8CsleZu2IDuV9ywlqhIGPdoXe/HWU/EJtytsFl
ljMTIrloEHlxxlRoKldNA5L7Sa4tAeVncjg3kv+R4SYM5xuws3IZWpS0VmhZEGbb4K3/Nv1dEot6
RQmBNarbkb7X1jIrkKMb41f0isRVaMF/VtJd4Z6M1D4U1isu+o8Q0QorR2E8cYu0uNRpY1S0xQGL
JcEsTucW3u3dfdLiseVJv6sqMqlWykbvYJ3QedOGTqmDbivYqvapjcUGLHDL6kXFwFAzWdZAXplc
MX22FiF8A9ehl0YsP6MI4P5z3H7w7v7LfPMDLtw/Y8kClP+XJ6rUZxHyyQBUummor/I9CuKu1uYL
H3PjcR0dSbaVEWMXHAlu+AcgqqVcZqXOkanRoY4OwhNqDD8/+XoCvgyirrIIyUj/KcwhZS9sVAVs
sgUXvnLtnEdwRIBZn/VTwKgCYPW0LiHUWJwfLcH4G9TQkOfmvyNdFRqktM2YLF5eaSbTVOlv6Qn2
3347oNk/ub+sU8nh+JMyiz1B3gpZdWm3IU7I+gFSLedF4bCuh/wvqRe8cFBkRoS98zwiQTLB8qLJ
vQ30+oxnMDK6XLrxFa6CjK+GjIoVtOnF+jhuv/hFgnyBelmi67QmQmIpz+7q2qOPily2wnJRsrSI
G1z87iNsjZN+NW5SIk+vhunNbOw7Hwwr+wbRbNBvQXdU1jOzgVzVyTRH4wtDiS0tDw0SxHkUo2oC
LgrZU9oWb8CThRQj0OGpTHkHRszF5Z8gbRWxwulAHFS/SWpNl5ZKHg5fep/EAzfzOTCobaV9NgZV
5pRHfr3UIIH/3QBGDddHl1z4QoEw0KZO0MqZeabSEEzNrafZru2/AIygTGFZhldU5Ol1inRmCNDe
lD3qnWtmO0G/CcslB0lgi8w+n2l0JQRWXBD5S0wHHSrpAzW+1+HJd2xyoXVVdHtxRhiIvFLDWPdX
8Z3AHu3k1KHZ3f1HUP+zv7CaXymNkfgAIsM9iUUlvi4z2WXQ6ymWXQi2DHSGrZ8jGtf5TXL51i1m
V1gC9hWHT4G3Ykg9ivuHIJ0+jKYSNPYgf4aW5HCt5ozMWY4h96WIuQRWc12LNok6PX4TeqPrI8hb
DTUFe2tJU2OOerwJ/vManB2RkdZWWUSg/HW5L6f1bI56YZiH6zTYONitXmvVvHHmVQ+g1AT2mCSw
O952MqKw4g0RIIzDUeFD00MSJ4PCWlKO4HVeBY72rta/8KYyUNaV0vECpMOmyeCOSLbSPIdSTmnL
iqlHzTDMmDhPRJBlF0iVu22I5dAVG6jTBMVegApUTBwD7CH/D+EuVr3WsXPhsFX8VfMMpz2UmsmD
yrXmajsWTFmwqLHBD6vmCSqXpZelxNZjz+VRqNLzSyZdaOnX7GmqhFqgOtqooaf7JTxgWCYAzQsz
ffwQoE72WRpCCioYwPIC9GmAIgVFuOzrk5oYa3kRV4o6cQ/wai450o8XJDcpxeyqnDRBkUcWU/by
6l29yRnUeqKUL4rx7OiYg2dA/J7SvTV2pa0Ab2XuhWPKvbqSWAXZdw6eIurieT2n4ORs8on2bdQr
CiFljC9IHQGKnAY7HqS8uyjc2MJ5dGHICFTyon/Z/xMHeuJJ8rY26Vi0ajzFQgLWiYGhyZ//NqTJ
D8NPk9urmthCAqfZe5LpLQ5XXtYx1lWhuhwZGl33Fn6aMGGRMsXrNkSk0oaHifIAGA8eLMCNUPzJ
Eo9pjbOc+8vNUHNJnqmyRSrH1oAmlPPyTDL41BJJLQ1uDVMcrSUA1R1PDncVtwndGe56MRiK65+A
Ew2FDQ0fvdJvIxqus95vT641MAUrqBYXBQgqQgu2+ALKcGI/aKBwWyvrVPXyBVbrXD6N80ZssgHo
KJ7dbzWU0+qHAabfbZ8IBXE8lpnCU1d/Za2M2pEYgyeceW0ClgwX/Vc4DrhMOudFDlr+wkXYmeuj
I63Z6bRFfHDq5ThUgVYu4FzuTJqE4ESxCzn7RRgl4sedNLlki5Wv+rdKFgtogXKLCpIfG80MBHad
8li9IIXcoXcqEtF7OTMaGbexezhFxNe6Ib8UtYkRC5KEyKP2X2wowaMR+Agqc+iS49cKMfTvJJU8
4Xt9fHS6NR9YYwRmejHvO+sxvQTt8BZvRgdCcJy1ryyozKrTc/8UL76PY/oAxI/lbV3rnq0jSp4N
unC3vCb4MFm+oApWugQ0I+x1dl9t3DQoFGHTIz28agbl4JZ1LvGR6C68otiAtFlmVhC/ATFIOre4
9EcV/KA8bYRGXOnfZ9mk/nUdtGMG6N5K1FDlg8p+ZUZpdb2zisZkxLGnsh/y355dUqO99HsR7H6N
yR5id6eEZ9UefPo71I/KBxXkDGgD6zf816xS5sBqXUpl2sMPq8PkQmXgZtxYPRHEN36Os6P1WtEA
tE/9XXigXxfq78OFV+qfpud5o9v6SsMMVk1097EbMmzSlmitW0M+x+hvl59uEjakcKdN+fBLLrBC
c2O4Hjjqa7hnw8s0462j9oxrvR/WgJinm9GJN5Uou++n1OguosuEu3AKjHDvwCWk9xjNX/8iytro
GPfsxcjZiYzoUPn66tCcd7U1IzhXJTNqm6sK7qJ4njEZ/dQES/ohlcPrdUyiYsq1uICNKb7ewqqn
GM/OJgrStaX40AZtT5WElUbvx3qixyFHWJDQiwkm/4k6UhHN6N40pjEJ4OS/PG1p1UTWp3CpRONQ
QFBsQe4WyAtCVh/bjltqI0HBYckHylWM5dlTqoeWJ6gsHH/5ZzgQS7X7PUQXHqfw7mvb8x33bBOJ
8J/GJ7ZjdB43aXLQYjkl9Ir0nHqhXN0alVlCDlvrbHmnMRKjmE4pdU/9UrSjLLVuFHJTz6DuKXIM
2/NdtOMub6J9SMnmPnwgzrmP9Xig94lG5vwxRXfSbvC9MT8tr/RZkMzQlX4RpUESH8Z6HFPzMD7w
h8VwMdyNF0Pa8tDz5urWvdu0NqcnwLQy3yC6mU71VaUXSGy61/wUa0KziwYN1bfaDu3Z/zZM2FqN
zmP9WB/c/ZImSXOaEb1pi8UQA3TlGq5u61tm8WVd3c3oEDJPeDzn++lzvp3uQb4bI4PtNT+h80SX
lMv0sb6CsnROU71Jz9XPpjF6VLwd+DbqBSyp+M9wVU7RB+3S59wYVYfGaDutDQDYBtUhfUy8JjUP
G7/d4xCa32lK/4VGldZLVVqkVR06jLTR6++c7079YNFyowbaTrsUwzxhYq82K6q6RoHMkuHJGyNU
t26Gu5b/f1Hxi58AzkDPHKRKf4Hty9+V3/tX8pP8lGoUNXUywL38fw2HIemUWT9pPbQdACXfM+p0
ae5y+jFIO0HTJMNocCiDPTYxrmSdeqt7RpbwtDRqozMaQECJ2+rPp2UfsBNbM4V+fbbbyCbWLbpe
1GhwQS3H1aJT1Q0eflA2OvXv6h9Fvrdlc8m4vPEe4Ae4YDHz+Gp0Nmf7hoPRMjcUZ9HbADj2bH6w
loAu37dyp4WE6Oj63Zhc4/Ks/HMk2veN8XZaWTV8xFanKdqrJb/uJ/BUho87RcSsYcmM27PBMu6n
Fyh4txFVDcEx2o5yqjtuL/ZB5uic4R//5owwWimGE0wTXm5RG826qFpunOkpsWs8diBRo1tMsDvO
8w1FA0jBaEBlZGYRmyaFSs6hh6swCr2QHJOPL7rp/D677Or3aEqZYW248ETW2+46GWSd7eBN+kCI
rawlMCMOHo4sWBnYMPxDnAYq/HAsBEKWbWP16W/G9bDUP0/S9XZZDisocFKRRNMuKBRZhyt4/WVM
fOb0yxC+liNOtjKaYi5iwqzNsO1TCRK8BiXXsDbOmcY/pBGM6Bgmo7bL+7ZdlrB7eFm+fRLDk/3y
SneIg/eeNcPSVwMBQ7iZNnU808bvBXxt3ui3vu/zxd/nq/QFA3HjLfq3Pus6/TBGNXoakXGiHHuB
OakNbmGLZnXrzfgygV7mbcZU4JHN+2qJxhhk0wp9r95OK6YGPDl06B1UHnIrF8F1jFrIsD2ox+n0
e7qIofnhSkjFPAdUyF9DhkaAGusDniw0o4KPhKdEAx4WCIUmGJ08QJHrhPMjn0DQzHDncHEVYMkH
UkSGuLZib0HeBHoqHSmScTVdrwAkXZ4RAblIfexT+1U0rvco+S6n6ULOTYE4mIIo1AVushs/LYiw
ZMElQ6jQuki+KWzMKDgrzIgidrXy04cXuPudviILBw1kulY0vZZnzCGvpWhVIsKDXtHObw5TtCtZ
4IdnWs/X5qwqT5SBMeAOOvanzvW3hnezMZlZjI1b+CCLsjagiTMf423SqXAXf+p/zfULtwdhF+rG
L+Y73FE8qxZeH1psdT5ufV2bPZYYkUrNLCGqVu82kJgiYr1Jk1w8RzUCyyXAb38vlxfuPyZh2jMq
pZ3LX+tIzgl4/7G+LRG3oy8XZb1kvIZH/x00pwzhR2bRESbKvPOcIVNel6f1v8tk85Wsm5OXm07e
0+qalm7nsdGlIRLaYoQ5Z4vigg3CU1TJQKWFO7XvHCvmBTNesxIMOmNbK01tVQEcmnKCu1XNr9KN
fg1uwSvZQ3MN25HPrzKkW7/13xorIrJq7+AdHr+u985pUppfwli5Dk53ywg7Rvg4uu+QtaZXWM95
JoB2BUKT9BgT4P8ISRPeI3BHQA7vETAl54yqIimmYeNtQG+6r8IL1bhMw28hJmks1ES/Pn2yAVqS
xGXM3XZqlVKSMGI36sEg8tuDW7P/Xl5/sVW50/kEl65AMzSf5c4CpLF7REuj98Dj3FltxFsoEGQ5
rOPinFHhoz1LHTmUZ0TRrXkeIPM8/LhF6TtNqWzl32KlXMeDQQ0h6lZwCw0civqV/MV5/Fi+3Mbs
utqMrn1I2DN88UHAh+NDuQnRLdxW5APundcopaUITFPmCijUqVOB8LPpPOqd6iT9u+D6vDuHLwzH
m3esRL5HufaXjoiMheQ7+dsh3tDCBbfe9U4tTv8oz29QSTdYrE9Bzb9uOsbPhtKrmIXwNjH6yfLe
6myRYyAdPXp9MTlQtd6NKFSOkyFXoN9IOjUurUkFUBqkk1q86JbpSUXahP7kgWE7LPgx9wjKRHyH
0D/efp/7H6dunZxaHyIFDnkjTILE2dptjCJaN6Q4h3fYFVvmKO6nfff4bKRi930mQIIMZ+oiQwNE
qE21ndAj7edMOjhUPhHNL6EqKeikjkXkTVBGM5mIt5EGG0qKEc6EgKHiGUX5DUdsrJdXEDQe1BoK
+x9RrkjZrVRBQEyIMakD0qubvEsFxnoUgmwv871qDO8oJr0paa7ndA6pIxXUKCJfwluRfX43znBU
gBIUJq0i3HHSb6KCqO729V+F8sPajh+8WwSL/PRwsFcv+FqZb1BL/7QXA/GzmivVHpe7D//xJJNS
87KulHwkSiXZnLclhEHbmbyDgmYQehAiYRPaFEhDioJbUTFLQyRnqHZWWqLQmX2tF4OLj3SZL23B
vfuY++2gHRxJkM+lVVhxapSp3/ksHQpUID5DRDjRgvRXFRt/0End/rflSt9XQAO7gSLV3te1S9x0
/nEqlG7oLmzdPK8iHtn/a4YVqjcIU/lUKpv3Dr0+rUqo6g8Dss0lZ800EamSiBHKOEF58CRbqZ91
e/T13Luy1V1R0O7sQ/Xm9dEVQeQz2MTZPlNZSKWS/Y7qLs23zj3K1zmeEmTAIN8DOjuvuD7+xFJq
qMWqNEQRBDFqiqXIwzsQ7fkvLTPOyNeHGxB5qvmBiB/01OxQKdUTcaDDDHow5yBVJJF8BJfpSP53
HOi55rWMm26GFwMmtj43Os1KR6XtEsRF+dyqRy1L9VrapR7dP1SQER+PUH1KUYbWsEdYW8M0catc
HZ2Hal+LGkn0c3P1opJNU7+8365UTNDSQ0ucO6kbIA7WYarZoEurtxfsJu2giVQ0zOPzDO1w+zxT
1WVK+VqJw1EQSc4PGE1aSxr8OscVMRzHL6ULUxe3zX2U1JweXEmlYzkOPbbspW1XyLAzoXlBiBKF
ee2XiOVYM7W5cTSLkFDiHEPxRvLEYYEuzVB2cqsjXOCuQQJB2wLh2YYtnUXV/Kqobmv+zVYzJNr/
bdAqnGPvHTX9PYf1Rl5YfK4tzAtOh+5YUrXTQarUbqYcJVc4dVUuqKqKq11IMepdCFvz+83SyNfM
kIiD6JGb+GP6IO/KfSj0FGlE6RcCZ+Y+CY8DFDdRJotyeskRKDcnAWsqWHrvPp5u36DSSNXELZIh
7qn3+VWJUBX7aJdDIBmL+CCHhUV8OwYSRBLQ9Ib59G8TQk1vQVw7/UUAUNM5+8itYu979CeBOC/w
Xh4gvW0ApEgq53QeeYd0GKUPwOavFTaAngyLunUKlJo0pes+mbVKuHEA+vBCOkk9xPURSlUAk+fA
uUyuMkp50xfBTsQHhZMOIX20gI6jVN9U1Xi0j0RGEZp45WtDn6iWXYkIuhY3KqU2TjpTWhxpJnzJ
B4UhVee1qtJx+UEF+Tm/EAZHbOhIqDfS0ROd5NvNA1GClETdsjLyuLM8dDr6mr+YYuiM6/2GGFKH
nwThyQKNOzp4/s55orLFja2vJCaJJLQJKb0GOxvBla4QcIaHpLaKYiFJ7DEVVzG3P+ZmqyRHcmB3
74A+5VxjRlZIHEfWe+Ye4mZaQrWQ5tnsnijdAJtw4RDB0xNrEVW8ZTF84Y1LYgLsnRe8/UkhiXca
qdpJJUhCPlVCKZbAv+1B/1iVmnHO3FJR90tcJI0LbnCgWnWlF3QhH6QbkF4ateDyQAeg4FniAfOf
n4I0IRvKItavW+9BdZT4jcAwy4MLC5vBbGFJyKsgCuur0U+gB5z4LVA0y5M/khmTOydtiFeeQRNW
hKf3I9+/YPm3lHcRFM1NUPZFDzaGqtIhSiYZPkg+v+O5B/pbrlzM65ROznpK4ySD4vyUgioBc+ru
671XC7BAY0Z1OvRX+w9ywu9TljBDo6zoeK36k5anWqMyST81qAEF1gFAQaPoTsJgSIOZ21nap5Cv
YHtoIgnH1n2Q6VUOu5hcYgkL2x6tWb+8JYi1SAaghGQVPP7jY0gO8iNxKWbmJ9SSqWutr7MvWAvh
F3KjBV9agyX9ktr9BhBc9p25RjaIjJBdJ64bIeEakgcRd/VNWXM40kEdTEJqGjHIzIpnC1TPZ9GD
2qXIPu08EyrvZV4fiLNk+DPaip8Kay9BxQqkfjX/IIUATUCpAWUsqOcjOcTGcRW8j5VW+WSiCmJ5
ZrTsoNC/jcLRuX/sUyTaO9Lfo4FlNVi3pRCorcbymVHy9p5LC6fY9Fc9LzPbwn3QiqmsTNlSSmTk
MWWLwYwOAskKkSNQNf53IJJxkZgLsu55NxLt85rb/sSRtoBssD456578C9vNf/j1XM2/YrdUUSoq
b5urIvt+sZDAIScm/4ZODMSPbtZNozq11wW7pNrNIO6/se0rzZULo59cLFe47sZEOWUG09nXcBJ0
W+T9Px0DGtl3BknVxezr8stiy1vQJrFW2a8FrquBRYt0yHtU/nQi727q6rSyLlbaLZnH3n5Y6R1p
77MPS6PTsjF/T2+hOAobQFmS1d22Xf7aOxLXlUccY/WiWcXBN4kE6TIJCcxkbgk74j8q8L/80Iaa
k5iUGkxOFokW6g2kCvwX+TNo/TfL9yHNUFxC/h5DyXCT/rWKH0ipqYWJMnpg600cQLnaSujdbZ75
kqToEQf8Te2ANtZLH5KrI04B9i2Ar5inr8WYVCJefAKSvoKNWVB+OFIXB5J3zV48p0aZSmKDFcDp
IKgsEr8K+4q8hXKxRI9SVICxeEEy9W2T5xiw6lAGZKv2Tu2whFIJMtY1J2aZOaQEfQ5XhZQigy8p
95+MfOiQUXgZL/OCne1YRHWdHWEBgo8p6o71zm59qli0DDJRINa7SX9SX/8vchGD2gi2OBQKRYB5
ho2APyl5NptFvIw+f1xgfaIoXzjrPg7Q7IuBTZlobiREVFwfg7USsmUqSCU7lDD2ayws/zYdltQw
qw+zucI749JPwMpAx3RTE5NF4feXnUPAQjX16xBqOClOkQxC8di7WkKKTS5hoc5UHmkganHQMxvE
AZ0tLVQ9JkUNGc8DdCQRki5EERU8/S3zRW6OJD9fdtsjnHFb3RNpS1nYbVe55OWNiiX8n0h6vdJZ
+qxPbrXbnLeZu/KSnjheDwuyxCuu0mCJrrwmzQSiWry/W7sz2mXbZ6+cda4/GWKlRzf9q1NHnnVO
zSipdh/0UqrYC+RB4JRIKp5eJI6agLMlFInStRjBn3aXNtWkKo4opan/SLuvr6SVrBuUle90eCGf
IVbgbaKeMqhvIICKBCqe69emW0ixPnPN1KZ77Z97VRY6rbGlyYlu0GCMje6j2rmk5o1+0+++UaXg
x4irBJDhYpT6H+fpoZSE5GI/JQr4SvEZN2Et3vxkAJz74IBE3K1TCz5EQpWYmMRNEPpCf1drwslv
4Azkq1wZHQhodmHZv3H3SI3B2UF2TzTJHt2y4S+RvBiWBvCjexuYy0U3nA3RTb7m2Pfe8eeGIiji
cxGdzsN0Z9E3pof4LAul9Oa522ho3Kf76O0/nXr/HtR7ZevMaNMG9tBpcmCjLEiHd3yCYRY0zZqV
hTXr+pU5mZPSCAb51dFub54m2khRTRZR6Wwnw1cflXCmb5AMN4NkmAx3g0tQ6d94XILbhKza5DBK
h+fBdfAO2v09Qo8HWt2fKMMkOqHFDRkuKDtVD2lLcO0MGNaXduGh++mXwla0cO8/NL1pRVsvc27h
JaS/iXfv1txNUPIvfcznuB5XoodXRblUYlR09Z1m0/f0Or6Otz2gWGDBq/uYnpb7ZW2FwtSwNDIG
6bQxqA83roSezrgrXrtXyrfzSt9pB086i2wq+YjBzm8F9IYf1Yf7aXtU9oByumWQIB8IafVZGSOJ
6tzsHekOg8nvIx2F1J937d56jx5Nq12y2uNq/IkqUXtMx+JQPJumrVzwxi079cDwSyQZW4EKjiuU
FjVW++XBvdQBYlvUzH5lQLsn/2z2sn4VX5QglppI7w3oz4e18D1pNTbZ0By0/fWh0TwNeBpzUECu
Ka0zwESMUSpPLYEK9oKlBOj37rwQQwBtfnUXB7De9ugyNa49GuGd3e3HRtIGSU38Swrfp484+0Ya
2b5lvfvNfB3di+F/jr2kTpTJkKcdzHV9QChwrBbn9v4XCfvvUwlV084Vgj9lZVWKLh5uunOSPbLm
t0lrj/+iVtAHXCcXIdTMsNKP2cBRMe/PTuVhJmEVvc1le4X1WJ5CsiyKDZvWkYRhtLBquDDdD8i+
V57sBlmQfL9wDAn1LzZz+wwhY9J0jbNdisvPoIQAP0LJFRuVVCCq2akl8OqU9PaJV4qbUTNqx+24
FC/c/Z+aFCFGFvK3kLA2ZowTDUUlnm5SpRKzd7A2EC1WiX4aPPt75O7a4Z3vanClv/A32PnqgKXv
C1dAGThF/JzdK6Lu/2nZudPWSZ5V1W26dbaEcqSaI/NbqNOpCqcCB3bTb/YQ+PBezqGX0eBGLW7O
4dvfR3vKUPVaik55V8Nh4fYaiBpW+Au/g+94+2fnBALHb57BMOaJGw6T3tAaSGmvMWwH9YHx3+P8
7rRBjpoD9kf8i9ycSCGCXp7I8+lD9F6Zzgce6Qn1RLW9urglR8RW6Ks0TkKJn00VfluCFbnSRQAg
d1xuuirXpFkqUmjSffekN0F5B8GCWA/SEyujKLaFzpbRUkbJaC0VF+c4QuOZZU8pBxEDm8OdW3XA
+pnwB/K2R/fTPbiagxLgAB9n/4UbX3Mv/QaPS6+QQk77bZL5b4Q2CBwsaWt+fH2mMhCPXLxD2mZS
s1s4SQ86IB1c3uQmJLGsz3t7z+7iu8r7WWieENieXUX0ikqP5oTZAmPojb8tQrPKnjLmvyABBWkS
RdCVIBeibK7ywy2nBO1PRHeBJ3IzlYER5eOTS7xeie+g5bpESc4izmjHLM0bmG7ieVyg7+cV6pOx
tEQUIYtcdqWjlQw1ahksMepRLQSevBNwhlpZK3d/BZY+mhlB3uC5qqwzy/BETS45jbV+og2guYpw
X+V2CrGV7JegWAXCzHc54O8uHA8iGvnvyTFnbu/yMfpwDfw1HP5z0jmc7DZh89Nc3Fg7cO1rhnXc
BI397GXMWyu6OpHNQ7mp5JW8Nv0yPRHAazZ9cnAlyt0TGA7uSlgKSsELiUjhmbdu4iLa5xKUEJjg
seGrMMxZcDkkmbon0cOmJ1Z12j3nzCSR7CDWddX+Sw2iMmbEg8FcGp6nyVhT4ekl7qKnTbHONUUn
X5+Q0OCu7L6jd1Tm8Qn11wW92STHuPXrDFt/y9YI0LPx1BLvRWM8w4w+DopoH6cK7uQl+QtwHn1F
AVIeNRxN78eYWUN0JrX3GmS1C3Po0jWmaj3W7H5sg1dn+Alv6PbqXJEjxfGbgIU5ieG89jddcn4U
7UhkgpHcJXlJyfy2B+mZfpPP8SWu2nvSZQtqu+FPaEtJf+w9enUQULw68h4UVakziaKsvF3NE4Dp
7iTunhSd93FqaIWWo0pIwLmbFUGYrseBa38jkPUFKJTdln/t3XtNbHlCQAyQiJa8QAYFYsUzcnui
1YqoQw3x5FoiSgmQ3g6kdSlPUZtuuBYVRYtVwtV6v9o7IDQl0dd8WYHEfgERv5kJxo+I5O3cM7f8
s6FhNNyUc/ck5zlE5aABO47YkSznD8pWbFjhftZ/9GvMomAXgF8FzfBzJ7upH4s/yaVIAAj7+Qbz
B9LAljZg/WZYD9t+pdaph8edZZ34QyUqje9cvbhyNOtxM77MbrPdpIRHXDHRfZocJtnsONlAZ2zZ
20EpOiLJyQHIHZBD0EwQabj8CDB8bbwUwb8dxtg5LazPE4mqusPZAbS9nfNi2qCzNKjPZ/7iJje9
z85pUwMLajFpYlwJWKlX3tqLpG9wp5fNefMJtTL5dK9HZ39HjhtQqjEtjx/jMuKXyx0itfvZEw7a
Gyj0046qcNSkvrqoWMgCv9ZtaKRl9/Cx7yV727Bbq6ddzToNDCj0pqzz/Hlk4yTrtaKK87CoJe9x
O4x036U+4RDWql5r/qA/4GdwCOsbC+d5v4DKYVWg3it70UR4toLL96E8penfcBL6251dC260nsDm
r97zXbwYSL+0GBJ5xgdkW6KCskcXnAClFxR4vyN1QIDGxFo4ICFdRnL8Qz20ss2qwlZimiolmIRX
XMxCZKXJ9w8NxeDO059IQap00OSUFipvCSkDupWis1wyCfEIJgmNVamRAJdAbBCOVLAphNEoU/Om
MFnER8GBBGoTAUUgjDMHBToFp2MBC/pBqyktSvII/Q5qORLEBFIoWFAhIKW5anygSuqif4rgyZed
mBNqlEAGKYmnhc8OTm6oQFRyioLqzz1UoM+9CjKVVjkC9wd1+MSa1KVJnU4xHITW8BftZUok2SiF
hkhNJoCcwn2mY1LG4T1Q2kIKvWoo0RzvZk12UonrrppQykcB72/SW+KFCyacRNuTKU8/IKZ2GyBk
yx0qEjoE1AOtXQJvnqaSHiQVNyAj0iEsvu9pQqHMRJvoBb+TdWOLoCStScaGjZWhrxL4RIGG1VlO
dL/bmCDhlTpkwSxK1yKExakptMNDGG2HUAMGYyKUQFngiMgk2CJLVsFfHNBfFIkythRwixwlAQjd
SQdoYvG40CWDpVFa2zC+SKyD4qGbzPlsAcZo5+u0rNThdYFB8M4bXjh7L2JTDRsx5cRR09KLAi3D
aW8/aIn5QKNWtRXHPEw1+OlG3PNCt0ZatpW8o2bmVP9OdOLUI/UgHdBSvQefiXj2YDX6FGcMbkHR
APsGaHLy8roVCoFVyZInW4aEuNxa3RVJ49/wkWTioWKgGX5Uwwy8d7wp2QqwpQJfUo3HWAUG2oXo
DPmu+Kq/KFsvMsmG5MDTuvqKqd6k84t8vUQJpGwkT0LT5+KJEfikg4L2srPGZPdVMqPMvUHWXvQS
pfbJXaSiGtHVDsAHWor4Hp8uBK6uwc/fot4X9R2qJDAIr4rvDxtBh6k6iIvAkpmiHHS+lW0HXRJK
RN1AvjcdIj98z78H6O3AdJS7SNmHwCedlqCpPJlDhUVEbskHYZlFpW/l0mSyFj36BoOSrWYAiW2b
Kl+6tNRiNWClDWyoFB5pJjt2vrzlxBbqo0+h3PZn7Lpu0qEsB9Anwv6rMMiJCSZySExkyz+NfNEc
NyiAUq3bsijgZZUhnkA7XBpEjOyA4hToVicCBAQ6m0NoBUhrSu8pjimJ/JeIK86jKIsUCsgxfBKn
XlIxJKkLU7iv2pMpsldOj+PMJe63FE4KW9Stk7/7sjhgYD7+w8+GE+o6vL5DvtthysagemxlkkO6
i9y7LhVdxI2zWEuihFB8Luw49n1AtvXw3d3hUEUS0qTYVEVGF50wQIYeapzT4mq4JZW+QyjTpWPh
zptpsTLygfpdiwqsi6IERKmn4XpI2qmPkAdAJ0xVdk08pfJ4vXSMUumYnekKq3juf1jy8sv5K5lc
3x3xA91h8nKwi+aRDf9Cev+3QHViEvck/LWR4BKkWOqkYDJhhA9DvRRLKIKlCBAyjakXc07fIssK
Ybp4Qpkafc1FISV6yA+rWOXlc9yAMFvrluYqJ1LdMKxBopuCZyVGqVQwc8kQiF7ioaNCKyqWuC2a
BkyOpw8zUKNXSUiqsuXhBZID0a1TsCJQFQYl5e9VU2JhVxelJM2F0kCTFDaXIfGTfs750lTUrVw4
/LXlBNJdwliihd39P6bObDlVdYvCT2SV2HuLgIh939xYkhhERcFenv58A/aqOtudrGiMIvzNnHM0
06c2a7BocB1FCD5YfGOpzs6opwE7YbyvmJb+EE25mgpNmFpXpGEdbWqwiaxnpp9D5KuZ728eUGu5
xv5wKMbPTNQg3XT1MYFnHefEjrSLv7yMqLykN/baHlDSXLcpT9PMkMrtsjGtjln92QIQ1Y90PU7M
vkK2/L94eLRUV0U9Ac4M9Xt9EfmtBNGRw5prdDEQS1Sm7pEGM8KbYwgZa7Uwu1/1usvKMOr1mOt5
CV+BKSXcJamtwBNIXH36hXmqdgsnxCppjqyDPEK3LQSH1nksUwswDJQd4Cmge41ujH7k2KUjsL3L
MhoyjaYnO8J3T4pPoRVqTnscqD1tSM9IsHCwE1m0r+kivb52Pvr4qucyJxUYt5c/e+jRXJOUdjWg
0ZN9ZjCgcIKZhdEZvpe6dGJXzT7+yz9MU6yypqpn6NYgJhekEZK96ZbH2mqMlUtmtpynXK6CkziC
GH0+te/6E+eENF4USmlKJJAh0UO9k3eRl3etkhnADUBP8jOdsNy2vtkvA/7o0kCM2bOWEvUEpuMw
smtAKhqK2hngrSFSUB2uNoauHC205OWKh38bDQNPThsy3KP4f0KNKJdx7foRZARRE5rZDv2Tv50k
TVz/MVVnkicO4tyK/868NOh5aL4iO/Vuf9wpc9T1seEVs37d1Oxlx6J0QyfAXXVdYrID7TUxYR0j
3hZMT9gHCP4Lp5XDzG9FL4WXpk8CrX3xIV+HiE2KLysBnrRYVPm7rssr4MChwBBBMpf2Xx9Q4AIG
Y3aZadgwlpBZDeOFRAszy9k1speS15OAAYGAayAFiv8KFqG78V38p9x7Bj5HoR2NKPQQp+7KsqqU
w9h/w/bDvwLK5dgiaBr7OOt0EReXHw920Q+nB6+4lEFTPL/RDHEj/FzPFGKJbjiz5NQUuPFhSpwe
hM3OftSEWKPtUst5Dg9jc02CaXR5JO/4ma0MWocpabMvKEpJ5lrqE4z8A0/1Ywpq9JSknC0YjUZZ
8hZPMxixzGVUHKlcAM4WqWPSuXdUcap7wagwbo4L3NSSy7DlYTOoe1knQqnBSQypTlD0mzQcYu6b
eR2d1kGLIgOgi1Rt+SmUbBwdeyU7n7noPT/hOukyrGVlGD3MkVZJn/iqxeLG8tlEWFTzFBSJqyox
hLisMh3B/JkIMjdIhAlJ+flE2T7XHmeRiJ1vdVoVte+z82p1Y7LovcRKEykIWzdPOzPdPrnkc8PW
iReQLChIUrSBLLI1Bj42hCB2cAn5WMa17ip6U2ymyKzuGDBkS/Z9EnQ/4McuYqGVbGqpdDlf+iWf
MjWSXPPfmYZRJSPEAzWKXOoGVmvfekQBu8JQ8ghk0ZhU1LznLje0yuPAPJFiH2WDlF22UinlHIIw
H67ISOQUJCZNInxF+4r5VSDNi6QKyAmusTXJuo8qoEeTInUycB/BqPBDf0XouBh38SrEd1AuiJc+
/ThIv2ANIFyP7lBDZLGci8erVnGAjRDck9zBXXVBfb6vh551SF4IiwB2AJ80fRKEZvU27sp8A8CX
gqDBpp5DSXnjWtVLlHgUdKWE8ufLqaIsLdYaMbn/WyMza1MZSuB4ThqjUs5K9Y+QRubiqAuyWtvp
YimS1wlUOC0wVNGZuLMaWzpC1Q05Vq6NPgH8b/g0qm9SGhTNAosIVKWI8PWv3K1FIcrUu9n1lApM
ixTsEF5PY1TvkIfuWbPkrCfv8T807NS+LZWW6YvcmgsnOhjd8cg0VdoymJWC4FUdPgGnq+gmhElt
VYRus+awPsnsFiRfExK/A7vaYnXdzY8urJkL43iu2YlKELh0uYZSQkhM/6ks9CNXY5qhZLdRLpfs
ck/KHx1wthW8AMAk5K/83aBCUY2gikujqGHFU8Zf8xgpeSbDNBAhWZdLQwwy4iQjrDHq4LGS4AMN
MNqsDxDTq6sNheVqrBxZoXhOAFO6RFykKFYrGwxkNifw1181WlhAuxI9hBrPXvQdDLva5PKyT5aR
etNKj2bmGXenVYjR+VWLOsosuNqVzfFv0uUH1NfUJlBnsLWoAI4hN4XxBRwprtixkxJxp47Y8qLZ
55VxCczuJl6tGjL5LZ9vpL9jJbozeUPRTbnJSzTG0PvxoK4P68OP03yybWnUyxoL2gyjSXNhu9Gc
SNiI5ei5SLpE2+Npa/ofIWCtpsZaj8QFFbvkTqEQztz4k7FHFXZp91HPQi2jWTNWNWma4x8l7eeX
k8QOKthaH5EuYZlzTK5g/LbO9EKhG0rm/X7me2UsbeSiIREnUz8yx+MbNQ89XQO/4Go6c/KxW1ka
kqBAgutjBi+SFCe1YR/akkfmz9ffaNhrEml5VsSseCIrmxPEa5VSmUf+CIwHu84QIVZqN2ZpZFJ/
KI3KA01alTaKONFmBXHWat0O1mU5KbYcnbx/anVxlfDMQWQivhOfVysRsh1fJK5CD4jLr//WwP50
SoQYUJDU+kUBCYxfY6bOTRxBuclkfjLy01FERJc+RrpwCMKghFHpOMrRlQJpE8kTf7EulCho8zlQ
ILm5WXFNhEpYmqPCIAKyPUwBaTfB5oyEuNBSITgFpg29e2Kep3eQ2sv0NH7Oq8vn/D2npVW/3n33
E6/efVIcoZ07X2UqHRVqyc9JXlWuosqTsS8UjYXcKzQRHz1VDWQIpHMhKOa3NsnE3BC/srGXUco+
rEnyL8zXJNUrtNju2zAwljQcHo3EwlP0mkf/AGwEfVVyEhogkyRr1wDRc4HkPup3Sq0rgJoaL3U5
VeMhOqYhK5he3jlIy616852t28G812hralSomJ+p5IrXqAIbQZ5Gj0679oIUi2pWIev80yTZoztJ
z9iywyOF7FX+kl0NZctxVPsr9+pOY0HlJdvplWHrQmgd18A7TTToZlQISIpEZpGaUgGEqh1HhIkk
ZDHr2QZXaIok1N1JEOVQoTi5yzKwykxzM2mzBvQjNJsQ53AKXYCB1iFF1GEbveS/RejBOEecsvV0
DH7ni+TmhJeE/CTkIcGSZpM0s1KwPmoMYUhxYZM2CLkB3OQjgZGa8tl8h2DhZcClXCexcYb4s4Xw
uVrw5zhHX4zGM3sEZZ6KfcIuFtKizaY4SnE4BgezedtIi4D1j50tDXiQnURcGboGlvaVXWmXsHcC
BwJ0o6dhhJTpl1AzWmHR+hZINujBAj0V0gOpJsjwC80frSyayy2caaAFSq0EcvLmA69+RlYRCAw1
HSW0ZP8kRcFesNgO/hrzBl4j/mn5jGgWmtJfAm3kSjGOJ13WZdR0vjX2EQRcNZajEy4l9QP9MQH5
0Rd17rsr8f172eVaUn9rfOnuYdb+kJ4SCI8aY+KkjZDALaDmATgyXMg33FgVqybyXsZ7bZP8caDg
7ae/7abRr0vSrgzoQ+krzyZyY9HV9S9ZnDtvFgWIctOpyL0y7KP6C5W2QZMNHsl9eHKr5jBnCrYD
C4HdwZ7K7E9Lr6J9MDi+31p47WJWv4PHqN+MkRLAaMTzYIorKzweDzz5NlA0iRNk5piP/UAZKyS8
E0RfFCAo2Ik8nXNv7dSdWa3M188eiYhgKaJQeUNwT9v6TtgnBgo4JuGZgEuBUvFqazD35DlPqiXC
EPTIL6BjSSG7dg9PTpQZs3Y9aLaN1mkUm9dZ/vZZurPGWdmAZ6R3vJgB5TuFvqUsaFf/cuNPoTtH
pXg4mkWz6jcz6e2R1P+M5HbMO2FViZch78Wh6YsG0VhNiCMOmuklnTLOwPdONAtHCl6SDihdB/uF
HrqLDpjc4jK5DWqr7RBhB5kKdtIUDjl8KH3WYZJ9gjU7Ztmz/4/Luc68L6iW0ZKawgQH8rIHgjc4
n3witR9Ua0KeQK0DQjtxMTHywkg3oDUFbMCqblzijKzJcQYX+GHrRvdqXWzpQ1B/rV57rmHuccG5
IboK0CY0MQYsuEdaF4IzPUK3cfWOb+8VTJ5F80Jg+21XCRffDATd5jtSIvypKZrMGUYkrFsgIuse
24d1eO8+ZLt3OJEsarN6w6gW2f1LF0bknbhHUS7YkClmTOvnUlYQRb6DSbG9KZEWcCLVyWW3ZX0i
mzyPbyWT2tXd3/4EFtOXt9RT9UcatqKonqx0TxAhgz+ycXpkoVOy6b7GBkmzYKYP6UBeH2bBVGSr
rV2rUOhq1S2ySL0gLsuPJbHToUpsNyzKC25xXKMIhRLIQ8hJEoRODjOs/sx8E4XyClphJWn/F3Gz
WjwcxWaltl6qPFTiVKbTB4+uuDmN/ttDMQhnCH69ZruWRoobf5denUwDDeL9D7U1Bnkvui+ji6V9
652VMFxU+BKlWe0H1PeGnmxGpzhIh7K+0i+yN0RJoA303LtzGuEWGZnCutI3hpcVdJ5ve7sruAde
/JVRBuh15mE22Ek7n07TqTviyJ3cXMYfupUF2/UupMELTfB6BzZO2i+Ut+aZdjgzH7KRip3J5uIU
/Kr7hPqFBDUrcaqrgdpxVYFHtBnoVs/IGJxY67Wix1rVofoXuO9dDIUe1aa07VLcxx12S08tAsTS
EE8DrSZHqw/9TwtwZIkT/z+2HjxeymgL4oyw23Hr6kRITlCzQ1+MbTHiATdhOYxpO51HdjoilVsh
b+AOoqhM9o5P8dg9xYKKQwyM/ArIZ39lx6erpNxI22yxdRiVCU1siqXoEsUqV+qljPAwUogi4oaG
hQaG0kcNLN1q/dw4Mjf/Ueoskayel7PTlZhAfEGDiYfAcfTl7peXyiw5FdrVyLHr1GPxdQVJEICj
EF417irWsk92ZG3GFwvkviW6K80IHIh4Wctkmi97ap+cQV/2yePZoEj6m3cbFXE/dkQQuTj1Jb0S
PWKFyp4Ly53YqXeb3NKODCpRRRIrDHEllUlqvatOx5Ebdq+oBXsXEHCeeaDjgXoeyFhSTvzKwlQG
EJ9HgZIMVlUZv/AM3Z4S6hIsordsNbu3deKlnRo/6aOoYYaoKIqKqPRzkumeJmulMUULggfaUXUi
Rmhtd1mfIPBVFulMJhRqpZwPQurbKqJnqTIhcRnl/eDdsJK7WaZOCe+vyj8MRRXIm7QgkUXVBfkm
5iUND1SFkIQ3TEzsuvDxpVyt3h0kj2UCsyzDQsjlOpCNlSgDL6U94qC646vBJHER7FOjp4KKTCko
vs/whWN6CFnWvwfWYavqnAJTx5sQJscjw6JJSa+ygM45o4Bv15375PZLONm7g6CBmQzi0YVbpbWl
naN9/r3NinAYa0krfrWTAdGIdMrc48O9Fw0vZppHFg8zsk6csqt5uFvDJGzxU0BRFM5ow7tVWlBH
J0dYdvxR7a9G2kyMviilMHas7d/2z2h2Lr/1knX5LS5uL/xdi4vL6DZ7EORSZn/x55dD+/vs0Sbz
Mgqubdh5PEooU45a7z7MhJLcDcq9IDVh7x3BfdNWWHO+sD84umf7U7LqNyt89pqNTmbx0qbdVOns
3U69oNQuB+33Z15LW7ffJo1zkP0F7Tgd1Eu9YzJLCx4gSK3qbMnuonbF8ILr4F3tfottg9yqUx59
iZ+oRU7u2Iffvw+vWJo/DpefInW72Dqc7dvHfb+dbcl+Ba34hqqoQXcgiBsnei3PIyJuyoMf81m0
DiA17MTY629u5JQnu1Z26xA54LQf28WDU4nbFbhUiVP72Fsw+Ypzudu3Z+tat1IoPGA4ZP0NrpR5
q9pX2qva23r3mprvq91giJ9tPHYqV9TjZpN6xIF26WY0jjan/XFZ/HmWzHQRju5U5AttXqFztooP
KykvL8a1VSiiS8Spxsd/h9p7gf6r0LpKTfsOj5K63U/QjUf1p2ccJ9ew3zh1tkW3QRXxl3GSmZAY
w2pine4TDrtws69b++l9x6FfBOHBNwLXB/+dNXjL2DRfqDtBq8H8RvnxtuO0XcM/F9obIHC7FoDt
Vx9YaUA2E5WyH1Tq/WZIxNm0r86n3XCev82ac+jCYHLTeZO2oNvxCcfC79l5QzCZHscVv0Jzsof5
NFo1yuYUqzD3VPdRuJ+tWEVJVpMfwIBLybym8ENMBismGi8CgaIVfZ52cLYrVet+bcEUv/evUJAO
W6dcbbbSoGQ36821qp2FHwLz+wKxe0IvYNikYeuetiJipwH+DE6zGzspsifYQodOrWp9P/ZzWWUZ
ebeK0IPt91H/vljRj9YbsRzttyhhYVUyaBJxIs/Dk/phXvZF+BgIF6H/1M1z23hYzTVNm7eDYmN2
O1oR7kLEsZxlfI2W5dGn2rpAwif9h/uIhIx4ZhD3735h635I/mH/oIjZP+aP/qt/LXIwZp3HOKqy
mR5tA4iJQBNdO4b8KOAr1uPqlKC4ba07TpBFOmhddmrdve2+l4VuMCm41fWFpB6lNznUqXWHt4ku
Au0B+AIBZKl7xMabfgudxK9MwuEfpKJh3YEyPcHFoP6DTY13G6UWhjWkH1kD4HTV2JzwpvmwR4Wt
6x2zi3DA2iWIWJXFsWF/eyIFetff8qKG/SjC9pkx3+LWiKp5mZzxW3r/YeLCqMSWxb/t6T7tEeu2
7z0URi6Np6dvp7iGnjr7XgE+6mjSS8PGtDiFmDJOx5cDfaNP8/qgNE1WX6vC0pJBO9jN/r0dXuPj
h53q5jPGS+rjG90YNv0mRPoewMG/oYlmGwBiOZNa3Gpm9NuAXJbu6Wu2ib3nqDx/zOP5Z//aROs7
Kn1/O7mT+a4v44DOy99ZSoNb4MD+YfxtEO7ylAYF1FLrMv5WzVL3FffP1/esdDHc5i1xbhsefc3H
9ys1fgjyj1XMYrNC8A+RDKeMI/3qDxU3OobzsFRpPWguzpY4Cle3wHk2qYBaURUqCa41AeW3mPJ2
s/NlewAsaL/8OsRLRId+E5xE3Z2vED+P5a1HO+pL/0qehoXMw2xEuA9QdYyPZqX/kemJLB++5vaP
BbsMkIswEAdRLJvBckHW6Q/fsEqRRYZboQ0lJKO/L8Ai6OlPLB0ECDUWRamz/eqXjx4p+Y3IBh0I
3SoQef5RT4mqTpS08KyA0V1n+2+0nm+rmCK6sD/lVqPi1A1ev5VQHuQupZi7bRhW3ZDxyRWeHqET
eT9Om5BXBT6e+3yKm4OHF3FVlaTziak3Wr8Q2O0JHtXsXJefUYnPMzV+vxChoDyhbaflT8O5VtuF
up0wDRN7e7Xe2O0itL9yXDDSzPO42TmAGz17pFVvYEoxOq/789RwCxQ8wdHaEaZcoMzzIsTB3ypU
IEKzstm8mQ+Mg2nzYpe9qlfsPdpX+mAGchSABY0E0rs6cZ8lpdoJnMZARn9wJ7DZVCEQAa37JREp
d9B4wiqEfjiHz3fel5bncTKM9wyyR/9KctKfvxbkyMgFyT8AmwpWPL/sz97jZG39cmIa+xCe0uYK
F4bQF77K0UzT1p2IAK8FOkHA6uxSogWIix2R0TFwA3QQyyucfYHG2OIo2Ytat2uCNSO/t0ZEFC0K
Y6TiKvRDc7exFaZL6B+nhsktSifiPowVaTHPn58hPldbpK2YFTNuyPTpoUNNWLj4FpMfpJ2dEDJn
GewxIG8EM++ILl1sv8eNfsI9XHkIyBO4KTcY4xjsYV5Endq9dw/tM9Dz043xyYFL7cU4FKvoW+2E
1BSaHSyE3K8bwCNnKeTfwDn248kX8iOo6foBb67ZLowxoIBVF2IoENvzooVrbdw13BjyadkrOrR/
cl0xcNsYRQJwY0XPDuNHZBcBDGJaS2GmA5g0UZR/pSYDVg79r4CGsObUrXPn2/7QGzSlBzHBsGx6
iaIJvZhVsHN9lW6PHVpCSIT0JFqkXE9/SuEucGJAJ5o6IcHgMgPaGDw6xojOW9RQr2Bv6GHcotec
ljECfHH9pf1h3tjRIO5EOxbqLjDRkJmwqk4LXYTVgfnEaoRNiQ7I/AAsRkN7as0nB80pWhTab4zU
urHKrBJOdGzfQYGhjGPmsiXpVs96hqRksP0jmK/6akFFxxC0wMykK0Y7IDE/gvye2wlUVqbeG2Zu
wOXljThjBy8clnC+xpLEOXbFtaaygbjs0yIwoXTUq7dVX4IXELTgZqCixnyCU57C/4V/UafMpPJF
EZy3wtPlyDlAJIfq+4KBZsNZr1VBOg15hBl1pwNAYXTsf8nsJCl44q75YUhQf4g3t/bRqyzVZPU0
BCj0jl4y1adGp9CT4qEIiX2W0jPrwi8ILRjE+KpTHGEcl5n8JvVHpwx67lRx5hBQfM5igBqUcsYJ
JpzQydus8u0/QPE+PdTUsXU8pp03Xds46VO9FmJ9EsU3+6NMZ/HOxerqV23TLGwjqeviVmdHk2bv
RQ1DyaW6Y6kFqBLR1ZE2ZmigUSg1eQk+Hzemh1OlGEuSgiA64dI8ea/yaPoklWxQ8aAOOGUv6FZH
j3Z5lCyj6Wd+pqZ9MYkRID/Q2bzyw9p3716XVRxinkQheM/tWHwxgCTp7MSz2AE5RSSFxGZ1soMB
Zlgs/ourfZjh6Ta6Oaz5opzAFyIDrDDaPx0AKaexOfaks6Au6nxwy6sOPyNy/T5M432C8vrWxw8V
iUAReeXJOhPpXCn6oNH3jSlGedQMXr1j5+m9EKZN8HRhrV3CyB6p+VI0rS7YvcP13X8NXptk1Fyf
qCitwt/tD4syq7fByjdjZX710119jWkn8efyRocWRE6/kKsJ6SqB2VxVV9jDJYPT4jM1fh6zol3H
FHRW+sNIZ9tD+pZgJwR3K7bekwNUkR/URfPK7L4rd2NI0H5jnbCuICAcvfLWwM3p20OBAvnzPIpX
1wFxf9k5947EacAH1RXyphKJbGlu9F6qAPUL0+dfBZqZ/cZGsOk2+oVh2sEyc/okqbYJWt93sxS2
EgigsyuZAvowMCTv3Kmuqmx6MPqmFQ5yV1ihoKp8zfoq7MahSX4YTjbszOzl78ENTRj1rKDF25MS
JpPDT9UniLgUTd4mBqTGnQgaGlAnodLvbdQgpL62MKFE1HciimUaAkmSgI1PgCYzMAf6zHMIj1mz
e5UGb/ftb73q0/z8vBfXSSl352pezepPYXUdRwM26FuHpJHod5Ds693j6t7e9kvz1/JLk5Fu2N+u
E7SCVTXc/ft+TUqWic+6tR2TBzvJvEiX0uFt+p58ZvGS1c6rLqPNYYr8GunlOBzj1rKl/TyxNtp6
ThrIIpa4FbP+MN/70HvyVqTYvbobmuSeVHCuf7gr8TnIWGK2y3HgP+tmOn13zz3c19qp9cYFc0S5
Dhyyf8M2sT4kE2EM3BgGTmWznb+5apRrqg6VtWlRm6rXBE5Of6u/BTcYUN7PKnIv/Al76frpPX5A
AobJAMwMDKrKav51kQEtTottP1yEg+PvFfTjDzep6XsQdpN52qvsblNecZkMru3blLCRnu0uWPUG
WrBzGArGe8OSIDOdHocnqL+YtQ4uvWTHbrAPxlWwiyLaniVlzXhKexiYz+fpkUVzEwHjbAHPSBtx
povm6TKAED1/Dc8OWrYjNaHAq7DQt1N/G5uvJSOljC/IPBi/3OPwO2DMk3O9K9jIfufFPZqgboil
FPOFUYYwNNknKP4Rx1HyT6Bbv+cBRFU/4DqHG571Sek87icN64tRxLPdYBkhaJwdesGURDBBWAjT
YF1kzUaUqebc6TRYFnrII9tnwLJeim80jGwgDL9AWWaEMx1LRptmf2vjaAbDC1EymSuF2NHBY22A
D+EdSo5RIJC/zK9DvbZBUmXdu0DH4LAT5B2z7X5L8YVKDYYqPeOnAX2mW/+NfGMd/d2c85y/IKbE
zkVhCGZ/TqndGBjDSr80LvS2u3D5WDcmN+c9BqBCLsk66R0sDEW9Kot7rZWMa+RgsXn8Sbxgkgxq
++++0UkYmyeSUNLaM1xavL3896bCs+fcfU2/OyZWl8rBfVymws/1GhWWmNlOYe9Pj8RWDIPa2oDC
v+0dQSCmWJF1IN1ii8v4v2BWyBXjfHav49to+/dFGQuRoBd0WV5Hp4tdBVz/wQa3U8fh2jPWBBBO
CRLftDzdbupTADQQ2l9qw5RvLYScX06vLZnca4inWtivT8IPWkhWidPHLCN+ZGgwWsi5onmwaU4e
LkKR2rpEvzpsgfDLQ/FPJIHj2Zs1GRPcQouhcfYr7xY6yrjhJAUXx7ZG2fxibFEncbHqDLaHZVTb
96D1BFRf18AGErtyan+IYvj7Y+sW2gVcy+jv0HTPL89A7CW53kvlste5F4b9FBFZ3aJOE6/C5VEx
TNS9usFUljLhQAX04O8IF8wBzStiyUeTCdLmwK1xVnSy+PibxvhF4AWhfYr+b1aEl2H8XGZome+L
xN2OMRQ8TW6d91/oph0aw/80xsfes00o6J0WWBTipfpE6Be6153AP7QdC87+jbw5np3caM7MLEB7
hKjnb9eoWJeNX2z+tL8wjRrs7D5uS3MmsXg5dyb+cQjCzZLaB7Fc3yHnNGBqrIM5KtTJxS29xU0K
+jzSgUM3KK2f63D/WZ4S84A4ojk5ze/M15NpomNANQAXerumVOsEk1LVtBjDIQl6uDxzLrb91aGT
Dqs/lXGlX0bLULaGehxajnecnqEZ0Ob+uqhjHn3rPcePYVn+/tGAYvSQsvHou/n4iMDd91z6YcEs
S61D++26Rh9yJOGsR355ib/cEi3KROsXuTqtENBBwObuJuMCRk/zJ+EQb7mgePacXKZMqh1bKxIv
9zajolhfsXX06z/bOe6ZLNT1H1Dd+w5yy6CK6huvyDGyEOTr13lzEIFtvNywz73+wTGWjL4H/7NG
hXB/GjAmiqMzIrdt5zxEG3GgjPvGTTIan9p48lH7KvjlbkhBntmn+vTis4ynEY7V8fTJAs0kHX/w
ENiyUFOea18hXAKYpA7mktRoS0mrAsuEDYDWGiUL1Jv/y3iBOtBiRsQmOBf9ImYfEJ/cOlpbm13D
f2NlrLo2NsOXWQUH48KqOX16XAmSSPIffqphiX7Enpq+XY5En3pJOGM9khKSijuTwuDy1XUJqUnZ
rBJ8flyl4TklNEizrvPAYzIn7XB8nZ+H+B96DLNNioafgj/GgPAfRtGkvLr/Pe1yh0ooeMqvNOtV
cge+EX+THBx6/BSrXlXCvZrfR11+3g6av2MqZddlYtdHJ4sa2R6x3TzpouA7kDBTu1Qtko2VdbSJ
ol+uwZU2QamNTXCvhrM71zVwX73rAB9YD3KelwzoskEp2pJ0AnJ+i7b2m2hfAz6BFLZmzWlOgv0T
ffqni9CGgYCG3LtT43p2j/M70fEd26ize0afS5Wtiiz/2o2WEHaXiXvlKRCiOjLRakxqA8oQQEzu
d/JtFwCFXs4bY+MCZ/7zgyM01l5fNPPBhDiYfLaC8yGaezgKzC/4/8JAKKtAUJt8mOLMgGhfGFAR
8k4DHioxgIuoS3A3oJWgQTO1mbEsEKOhefLFGUR+fu8fhpH3HNyJtxRol4UAWfhJNkZstEaPsyMU
S9DVBpLG0JfGA6jIMJ1ZZoXBT0PgFZCMIayMIYiFYQ1pEne0nJkDmVUda8RL7cAK6TjFfgT+IhR1
QzsIFA2ZTjqeiVb0XYjTosfCLiQPOnJ+1jkfmz8c+k72Qn5odmAo8WoTZDDo/7v8NEva5WU0N3xp
LyTY4muKFp96hNTF4mIlzHMiMN4SNEkSB0RDg/Pvh40HXII86TyqeXXwHAFmgs7kFaMvIFXSoZdD
SO9EC4hu+vUT3h6p/q+YsIKVzoip2EN5ByTf2U2X7b6IdlSlaijILx3ZuYr+02h1n3yLloCS0Ekl
HAfx5S0gXoLrgSyCCoq0xFnlZHMNZJ/B+s95+WQgoZToerroasAEbhGOKimc1ezVe3fWe/tqy0FV
5BR1vnwQVeSQqKieuol5q4Nq0CZFcsar2be6Fq0LnH5m+k+YgiSjT6sVbK4c0C2n7ww7Q7PjWFCI
+jSW5B+nD8Kle1x830eP0ZmZk5cZ++JQSeFUGX1E0/Zw84BLxh5vkjJk7LZXd98cgDnxoOQeCDk0
ngjLW/UlfX0MyUUQgiB7cjoQ+xkoG2tTz96N9xWq5veHfXUAYtQ4mwvY2Ga46XNA/FJim1ln2OlI
2QCxEm1AyngZOsPIRYXT8ctu2R0CEvYPLQeeUuoyXDB8ECh6x4iU+YGrLuAeNu5s0irqX2X8jntz
eRXtSqjZUxLq0nFx6wXk1cFgC6XybRk/5Z+HFVMRBxdgFAX0MDjerGBn/FCixK//57OSnXm4eKxe
P9Hf4+d1giJm1ct2uWa/0MqO6oZz9wkSL9QGG8u4fRjH+2bFBCCJvWhYcdM+vXM/cB1UJ4Flg9FF
e+pBOvG81h+FCdUyRDXDkdgVQfAX0H9xt7s8ALEHI23ooKJIUs7ICUJCp/+pIRIz6HItWfp6Gv4w
uDMBBSNWRAj4Y6oLZIglV103PZzpicRrEMqthwgneXW9wGEmk7R3hr8KwxWDSxSyO0ohdcxQH2XZ
EYhb4c8Ql0lmlQ8EyzARMzIkin0Kt6wo8vyFdha4oKk6CN3zxcX99quQz8SoDccUmZnnApDvfAp4
UpNPb+uR9ACcQlajWMxfiTf3gWKOnJt2A2zgvBqvxIDjzU/2bZniJLeiAyHuK7DldMiCnYWSlw/k
3DKWutCuJ3ubjMJNKVpVOT2BxUUo7ck9/p4ABWEg9HXsanAgJDdbOjk6jlfcSmj6cIQjKIVEA3yW
mJflCIbx8L6hhRjZFwJLNKrsOU+rAHmDjhH0ZHJTdztKl9f5cZouDSScjxGcia64FGeMik7jy/T4
k86eE+JiL/VRfQ4PvD4RXzBWC4arZ8y+fWk2S7tX78JyX+5W5oTuLoHM5jm/TK+b0l5af3Z2i8hj
QJL/gb4fLR50HLgv4hmm4d53keziTukvWkBRbN0RnsXOloT1PWAvMQEAMNB2jqP7YIMvAObUzS7t
CUaEv+2IYBYpLJ8Y1gHfdTENC1Ygp2Zj6E5200kKPVjsTF9d4AT+5sxA3pFLQXJCN1OWV9D2QjbI
TedUZ5Ytna+LNfPDrl7y29c9PVeEw4wmyWZWpnco1YKOxgfsSy5eTjOIbDVsUydIWBFDbXtwKL4t
iJQsLvJOo3bFW4oSKxmBr+GZvSzPVI8vNZK5Ly4ZPUCTI3tHRAY019VR8cd3tmiCO48hp0PlFbNF
0qCcoE9KbRdbJE7/qctpgYRJiGb5ketrc606QRcY3xQJU1xcP7JZgCEM6Cgo8lp+hcFI283sbTkk
FujZkCvE/GBp7SC+3ONoinJc0nZdhfxNicjmrIcwOP2ZDNDKDjI7/pI5mU0Prd253E6jVec8P+v/
1JUT2k1mYnle1fdFjUAdq81hxuZAlw1fl5pPkE3gAYkCz8ioTDZUJdUlyQutN6xx7bW3MnekWYx7
MCihqYsxq71KlFcuHB9Kr1SBn6EEKshoWTiPYPWt86+bFpugq65T2uof/EbCB4kgNGq0X3OcOmm6
6SLJGEXrmBo5azXTBZTa8WtrWZTmxkCgwvbTCiZi1Oq2EmNHfZfZEnJ5MfUR69OBbeKHOF3FIzKy
OiSXaPzx74Qgq/eksCoxmMEMyOd30SQZU6mi+LqoXkwa2oCmk+99+ywT48/0CiqplIpoKKDNJKHv
D67rWpqkYiUua62whkInBlVW0Ut+DA3WVnnMEDVmBKCXxdN104fUeGA91CXkG2eAJjeiy2gt18cW
a5QWZZv+kNnIlWe8oDAm2P1PbKkNO4t6GPrZzNVIe3QS7vB68IUY0PQhVmgUuYzksqu5fraec/2d
ZhZjG7QB5lpGfdGCqX3l5DJUkOGJpM3Y6op3js88M4wudUwZ04fWwszReiwyN6k/UR0LMRbsGIih
TyC3YDtHAf+yDyx6bypQVBMre5ZQclTqTlWiIzyRblPCUGjqCRz087QAzm37N12o84gitTp2J83W
m2JKkQYsn95l+gGhpRS+ZxGtExOqNhhwcR+EFDEy/0YPdj/bofeZPifFPUUUbNobrJjzx73FPQYZ
nzwXquK+zk2egmw4+L9na5GT9vhB/CA/n22IvTFLRx2Gg8IeyTKNHpuQgTcb3+eK8EuMHtojdWGe
cD+hy+K/bSk/x0NWSs14ThoLga8om6t7HjU8rXhaRbLLpYnJIsTaq1FLYvyAInTqYohFHx7D9Llc
fb201uKsIg/X/0O1gEMI7NlEa8BMTgJSrdVaQ13ny/TCq2KtZPFJJGri2fOGNdKn/vmBQdRChqgW
rhIhyvhacm9RbuUgBVzTWQ+QwwZo6NTJbQ65eFp0p/ybN6YfQEZF4pMHQJIP8hOojcwxRAT+rwks
6AhUVaE9uWBRjOAvTugFKLXSnqg5mYSQmUjyh072iPFRebZR6Mq1UsxfMXglOMleUZzi80TCvqPb
ALMp4NEqyaq+0CxyE0SFRweHEvc54BPQzdHjDtDCl/LhY092ukRC5l3aQGCbUmgZOObhV7KKohat
7WrdMOByI3wx1UtzL0W7VFI6bdKD/fB/gq75g0Yqd9WThLOOs8fusfvOqvPb+Dhugr9EvoQQWXux
jKF4g9BatT6j2FJeoBv+0SQLdcuIgXdyM12UXpmcqNqRvkvcb8A34CB0LxKBUfXEMVcmU+IjSoEq
vQyI+FDNzGILWQNY1Gq10OshTSHWDByESvB46YOMoyO4IPr9o3fm1vAf9LITpk1oex9+2m/6zULs
cXXBGvjfctXxF7OlAy1JEcoD1H0z8vFup3a0MM4j62zjXrveOrdGt+GWuo/B2wpGRacwlvHS04o6
T+vUQQfOMuNTaLy5EglKjf2z1cPIjJa7SxvOtITewgZfeCI9MtVZDXvSu/Md4suBvEPSPDpDEif5
ih80i3PbddmSY3Sc2a/KgV8iUY1aNerDjFlR+o6ewxw+3fX4/u3tBruvtdXg+gDtN3hbDf4dEmF1
IqYloTf1plOQVJdBM2X4DGDWS5L7teBy07SQu7DMRcOGaz7nLXi6/nu707/pNBo+SBDoZe691CcQ
BnU4PHgMvhYfE9MWL/Ve+DGlLhwE4saIesxpHvshKtJlsCFh9iOZL2bOJ1qC9XVHtoFrrY1riCNc
WZtmFvvwKNIg3FrA6RA5ZTEM39VhNMDjU6dYJyWGxg6Sj4Vcsy+f3Dqa2nsv6chY99CFu2Y/xmem
heyqAcPh80vEVzJfE3VNrLkluP1M+W8vxr5LnP7UZiGYY0A7h7+tBYAehZkWAckRS8B8Zw/WveWb
3bh93PWY2cvRHidZbWPK8UhHUXdHhNFS79XoqSC5lQIbifPwexlmOSndISQT1e2/TUZtUCke5prK
/DdyRclqn+ny4ISba5uw0MdDgq8j1nL6wgPCK3f5wmGUTrtE9GLaKp9geyRhkGtW6Oa858IqUn5C
PQKRS35j9/T9LPxiC56MTEx4RYJgwGgVox8R6BOjqIGtaziTR+v/iDqvJlW1LQr/IqsUUfQVEEVQ
zOmFau0WzFnUX3+/gfvUPbR9dujdgbDWnGOOAKstxJieTAiJJiVt3iGcVJSE7nhJRuXSeodEoQUw
1t0n0a9u0O869mx+Yx2VUKl7lb4Wxw/YQ6w8VxhWr8DIAsUB6HgyypYpj8VL65aOnbP6b4vje05d
fEr41v8GpAJAMZXSs4EDynyKjnNLFqSJB6wc7XjSuf57PMoYjbvoILBdZszPnbEbxg3LP3e2bYwR
jp0dVtOPX+0NEih86E4Zr28b+T0A6pbC6di51SX4W1sZlmn/2CmKweHCEFwY0/fUmsOGS4YxZvbH
P9ZmqP/qm8WfwXDBtvrITxvP5m6Y9g9DbBj6J8ghW9AU6CTI7N4BrKo5QahsURDx4MyfgsdUtoTF
VomF0f5l0bRcLYG8k8j9qzrgicbXli+AaIX0bK1pCGEQtpie1Cjxv31Q6xGK8EHd+au62P6iRJki
Ick3JX2UrpZ+cDIPnGF/KLPvtZgX+kKpzRcRNQaHStdsVQMG4vaTki9Khreo2np2M//Qe062gxQC
2Ai6avfWS4NseImu4w3F5zzmATnah+HGNacHzwx2kST70Dn1A+GGz3gdTkPDDMzgjakAdzK803do
0YIfvAuqlULDMGzT4NY8M2MeWW34MnWjzX16R4nMdlcmQMe/fkgXckIIs3XwtfWBj5880bXtHYNZ
PFbPuKqwyqTVznaSZI1tKqvA2GeyyxCP5CgchrFVdkYggOyLTaI35KxRcvDJYPOo2tyNDUn6H+4c
yQ4qnJ9u0qzR6bBFj5ElyUyrGjw7Wqfl/8ZCOuY/gm67ISkeZdYq2Kh8GtO+tyGALpC8/GycChZ8
j3l8c6thdrabiotQConpP7b2jdYFiwvTLdddJlq8laAtspYtjXn8e16el1s8vsY1nxKUt5pvcBP+
3REZ3km20ERGAzeWXvXqBxZXFVwXAF76r2ik+ot2n+YWMBPIlhKZpeULGqhgVuGFbjdvsLBnDciX
8rF1oayPKMvoWyj3JAykGZRSlTKSapBR2ejbE6mjkA35CTel9FcdFkO6hqQqs1qTfsyluZBif++r
JzvY6YjQLZogpAzbkXIZ5bmE6SSrlqybboMlhSylJ1+bplfIMHhhBp3kX8+kjmhWbM+wP/dmixm4
XeSPlvQcv2hx+v3JrHOkvVKr9XV+Wqj65eP4eurR6GX4fPxh3rVogfwCAEzxR9gPqmcZ4ICkzUjd
iLoCam1WdE4spXNzGuLJLauMtPtkJeQGqZDZ8Gpws3TLjVy5NW/ghdGEykm5vxtlfDRJHrWIXejr
nHHCPgUZ+nzcphjpqhafyozw3TsGyKtadVhgWCUzq6x0VezrG9DBUh5RJevc6GfjzCxm9G+Lkb5P
+njefeiU+BG+cMYfsFjvj5pltap0Hp4RUTvLALFXxKTfcqhc5w8XDdrX2UFrh+pp1gvCUeQvpo+V
NXsvbpUXKoaUe6P1X8bNEtU/mRlyQ+ELe/G1oeBVwebSZYttj3EVoY5oXPvtn+7Nf7Msa0PgHH0r
dlXtenV13vj4dl7uYu8SFVutdXvY/7UQe7fYpVnoVbZBu4ScI9U+ViLtLhuPNvfx+OCybMG2oer8
l12ABOfrMnD5595a8FTQFrz+L9AolC4d5HMV8OC89vUbhR+oGCcdK1DFpe0L4H1jp61jd0vXCDBN
qcyqw9pRqQ/TC/g9bigJeJ7lvriZ7fxcD3pTeSr04L3G3oq37xmVL+1hVOP08KPSfsis5huDrJ1n
416pu8ylEeBPa6O+qy8KC8ieTxz94LnOSn2DbAzTjVu3uRYNFo/qSGtHNseMMRnvl+rrkfxRT0Iv
bZpznBHHkh+jrc5BbMBz/Di/T/3XUgqR/uzmGGPs0QCtBBKhrfH0BJ6Zlc0rGxvuH+/vCOgGpiPL
TrrQARTBX7CSrzUhpXHqRAteJRpUIEcqIZ+7997CDOk/y4xh7mCn/g8zLbnzAVpGPE706kYD1MnK
m1YtUlES6IFkSqPVa9NXkSR4n3+W4/5qBuXWQ4VAVdYMcWiYNren7qr5wgJFd3YDE6UwrL9bvYpp
c33ODLXPzuNhN8skUg03djHaBufUqSwuZuOMDHXvbEjGLDVr7/X20L3XG1cqiPnng9ele6cxTbzn
xjlWvcvHwyYSEjT3QaXm8Fzv6s0aixzwDuHiWMGGhc6n/WpbHS4UuQumy5w2RKnPnrMv2nHFob//
o9AdHvA7Wmmhzv5Yedv7iPDN8/BKtc+al6+qrG2HUvPO3L4BJVohytJaf9ezpFVn+koz/gVcCKfT
gqm1mBVNS8KCZe3sS4nPCG30f4DtT9ZtlKZeIY9CGviwFDBIpK79G/j59cMyK1/yKLVo6YW30YAn
tq8q9VujE4nGX7Kc8Ib3ID9mb8qzK4M6rWvKNfjWc6rjmPSr8wSIYOvtxSXviPCIOp9xGnvQ4kSS
IWqVfF/pAKaH9dnmJjTsAf8JYL99xn1Yx9eSTMp9GQxUPEmsDPwM32jqtzXHKC1ex4UFsFLgbgXa
oV74hftW93BDvBBtNxUpRtsPZySvhE9IVeSqf8ds42vtyKXyTPe7Mmol3Iz36GueRB2/yKhvGWbd
uZTBMy4sMDQBg5e9UqgV63ecGl2Dp393KfjFrXv/gdjHPt+uH9v31zusFf1dpWemjwDsaNd7BM8i
xSx3M/uzGgPgdEG1LOe6gr9fyShDVi3e9jmoVCFBD4CS4rmBrdR7/SjAwdzyFAyFUZ6BFxVMWAfZ
1K81Con7RaiO9ZXZ1p/q7xOwMcZ/+YnW3aM/RbaD74QkqJD5jyglWgmfwsDGI/tn5aAmoigqAbwW
/jWfBrE4GBQrIYe+W0GeuivfbKnagDWBU3MnS0jB2hQbPPR6dtM8n6uGU4VMK+Fs86IwYquRSY3s
RP+13hgPH4CkYa6j9034xR3Z9x5FJi3FcVi5eRVQjcZzUiTGQe7e8iqWnZaKteIqWz1Wl1lxeJu/
Erm7UzxRKG3+nku4k59laSnnCPn8WwgLy0jbzgwX7v57A8a6CV4+NEdNQdSkaSJEqAAGUHp9GGx8
MGtI2rFPuTU9NKtzCDE+uHXwCj4tPyEAQn3d12AI9J3Lm1dUgkavhbFQ1aID+ozgHyBNMjykbyDv
mvvKIYVHrKnFWs4RGqsLZtDmqwJSnmi6KQXaABxWLE7dVObrVa/UsAAfBgfc1g+jOKr3LY5kpOSZ
bfcWku/zn/+5PvaICuNOM9Jurddsddwh4BSylvo+wYRuXD2zFrypZC7BgQZp27kn9o5CmZ21Ej6h
9XyCnwcOCM4xDShZX8+Q39U2HeN3VwlXlNiDgYoU1h1W9+d1Xqt61RuFO35dwj8bZ7Cv7cFvXs7h
ldnF3k1XCJ/qV6aqcrWoYACjcHipY9/cy8Lsdeq4uUQDAEsejQ48XpvxFbIwIaDp7/vRehSpPqut
bHt1Nqj0iPEojx9ItWrOa2p+II7Dk7sVXQDArv7b+YWrN/i0imjSgw68whRMjvPrLcrcz04B1xf7
cGvsUb84sCHsK8wau/Q+OJQHk4sHLXyP1I4aCw3YBXVRQmEQxQQuQNQrr3FPY+ctoxVqHs7L+pk7
QurlH3P0KrNJlD7N9+DTucUelct7Xnh1TiAIWNV/DnDGH4572YfFeR0CzqKCRTfd1AUjqeDSu2Ec
bZGf2ixD668Nj2/1NEkJg7dKJcJCztr9lGrejsq6bN9/oyM+/9F2ad3cO+R3Ge8eGnsyHZxMBPrd
3jldvILhmg+QIAt4+fZ0SmU7qVLvPlK4u68Akhpn8HQcXsyXY8wNw7XM5gvNxZEWsnvZDHjjDB3Z
yJiNpMek8yqOdxeDJ/PGUvv0qpO7Xy2Psv1UBeu3HaEY/QPEnV7Xu3vaiLPglA5UbxLb4z4q/udl
n+Hw2S2QGH/nZashRHjbjOQN+MUHDD/p4MfcSTpZxt3YPd68amZfCp3ydYUu8pxyI/HYUKFPOanO
8WeLdMDOUji3ZJeUQTstt99fZ1SLOuoXewjM2m/4yejt3wdF7mfo+MkwibDHbmVT2VbV8bZX+tmj
FTfuXJHbkjRPwrHirt7vm9Z8jxZDIKUU3xvq4tKugWowO/kZv+zVPsyzNwWnfCWu8LBr1IywSoD4
Fpsvqsvd5HFv3wwPsqvoq7ipMwFjoFuR3fX+hU6mDrvzmCxgQFkEHi7ZPds3uhqzeVwWuUd22PwS
boJPnaJMbhzH4XfhUiQNfcJSo458xM2AQ02hrgUmuM5yhKo7rxDY59kZeXb9wWXG56zFnarVKhwa
r/Vt/ChLv3cK95O7hYoXmEslJSGso6jMZAweoDtgRb8Ma3aF4oC5QskuA1s/MSAEPG8SNMm4wIE+
CZMdumBHfsXA+NRYOe6j5mMKZJ658VwGkc/lfbn7sxL7uuSdwY/a4p2mtlKfaw9aakPT8vBmgUD1
gXBqVI537uZTaO6ejFHAfrfNewq+ig3cu/ssNzZlMnQzLKT97B4+0URv4f09R9duHN7vz+BUe9ul
5edWDivTZ1qM0keJtSiplpsHy33Wo6dbJnY4NpHTnF+eAbsR35/z30Xh2fU02n9c7usBvrQbp5e8
e/J0lbB971JFpXAAGI1QPef+N3i5fdMTnjjN/BTbgsXl7IM5CxCJehjpXBSvWOb4JZX8bbdaoEK7
0XHXrTnyjXsBmyvQ2uyYnaLoj+y8ADehMhyyNvB6G45y6z+wPm0WwgrAvgVdrIJAgQqic5kaAxGH
TjkTCGsbDsqrSYKCXCW5+Aj4UaKU6V+jQoy/gVM+dJAWjF6X5q0KQZDS9ehlFOcv55EMU3eH4w2P
tx7wXu+CQEazCDWUPPAn6NVMIdPh4zXEZ/7ZIF50bUKv5sHwv6ijkMcrgR4P7+Jm5CQIfVSEh44K
EVAHX3V2iXDab42pOpOvwoFezHkmsKowKjVT+LousccUlNOnu8a9hhKhhjaNuN7Ru0YRlVQaQDqv
6YIpX+Zea8tXqxj/7B7uZYuVe2vPEsJDCOsQYaH75NnCK25qUTuj+MyAC1v06vlIU8DvlYDhgoOV
L7Vww6L9OrIrNSU/GeiREtiP4fByNCJC3ahPEnIIcFA8OqXp2UeR/b4tJzityTHi1hLzhtUGPE7j
k3eQEavLLRHEXUYrTQWm5yCKGgIQEbCZm2hzVP38yWwCYvhbAEkshCUfguYpKHGvPtpyFRTXCwzm
YZ+NBFGzj9gE1VPzDJk04gn9BOxkPFKaawvoweWJ6XjJK/Y2CJW5fKZmR7J9JAshdZ55FIUSHkzf
6lb9O5X0kyXhFVR2/cMIGrBTzOhAyPEmXdlpkjncq7qr8gAuMK2pfBRpAnlPO8htgRvngSEChRRc
/s34oECeIPmz3lwAvwDcxXD1JhqeulbxGmQuJ6qF6cjU6+thLFabcksoaltHAEJ8z2TggVXblbVX
BlWUE23GS3fSJx/8nShJZDTlr0JLUfOIu+/gvjQft+abMaBXXHNqAYr41yinIxGSDCgG/6hM+fB8
MgugRImS9/QgKjlZv2xPnh7aKYy6gvwLd8Ck9OkzBx8QWjWuGOQnICEG+Yg/+cm5Va1Lk+dmKtxQ
5fD3gdCMsdIuAUoKRwdhr6IbPPm3EF/eN64MjQJrbP0H41jj5R3fzrFxZExAVcY6GKbRuVVEotQl
JYFQLWhO1OVowu7kivQv4NS52at6tjB8OWDDtdyMKOPRJBWSzISZQHVTrg38xWsiOSmfB1cgveRO
CojB2y11N39ksTk1pnU3xF/cT+Sh+Wck2VRNqTMtE9WSIcgUlvpNXdsxScjcG3irhrX0US3qiPdM
LpU7H71JVG7ykOcOjkUvtFhobnQVL4dy1T32j22hHGotee7iObhn7lrOsF5tKvyTLdRoMQM1ncnn
nurU9BVlAQjR7drkoAMr8xAwTg3uA+RWHr/lB5r/AOW9WWHkf8QIuYu5qWLrduEKAdf2Yoc9cAb2
q/jc0fxkvmVwsTAgYv/tq5jTHpAXAm23aP6csTKRFBajUduVRjhhAIXF4LDSKfVLfewKKUllV1kc
FiNkuTxhf3w2THZDgItPG+jiBMqYebWhHKNzPO6LJeFIHeb2UCF/OC2R930JSYvhIh7nwFENTvvm
wU6kozd9Us/iVafu4WxvB09C1k6jze+NMB0N0N6+jjS4dk+9/WA/SAf7n+e6uKovbrNNSMJssA8q
VAyDz6A2ikd6Ou/KkGK+pamdWjuEXXmbsueMCADUj6vWrUzGjkL4hHopCKpMShNJ3h7TBpeMPhOx
3RV4EIcKmjoF+ZWoY3G5qqBZZsLHj5R25d2pERSFLwdCfO6M708m4z1ljCMVZhuyqa4eMOvztzK8
ddjrEEJRs7/t8OY92zLPJ89qRCIKyIyJNFo1JQFTnJwdkL3uEk2kdO1ltyWN8bNxww87/67ivVcj
m/XeykIddQIHDcgB3wHz+1KyL/PKz+338htjirWurysEF1II7RnV6mkRfUAQ4Bdg1a82vQIyKatR
gOnA1K+VerSTB4olGsAGDb/SHDjyQSADFRas/E3MEPpQ+QUqeA5UoQD6Oj4H6aA0ScblgdG7kDPS
q5+bBRZ0MItBQlqGLt9rkBERxFj6YR85WSsCdO5XvVWRqSOoJ2aoGjE+KTc/TFJ68q825la3PpCo
S/KM/XAPtTDrQJkMyySUlNzD4IQ0eD/CziGK+2hRWEPjjgynHu1tuA+PGB3hidE98ysDMvF5ZjS1
Gqo6Sf2tb/brw2o/uTiF4UbvCsM3powIK/mH7biT4dnZ2YeJ5V7edo3Pa0VJV+t82oPGlQdU6TOb
/SKH0TE6J9KkM3p/uejV2QwPwTWXL9ylN4DE9aVWa2Sh3wnIoKkUDc8fsFEnbeSFEieBpNIxbfL4
lkqeJ6sZ5ddmVLWJZqMZ0a2KWYq9GFm6hpJm7iFcZ5dDDxio0NWr+s0luQdlZFp5PIl2PxjyaOQ2
bVlbljCjlpslB7cgcAN5YoBcX8zg6GtnUwEK4fpqF5FTAgZyjvJ8MZLAMPhCCtp/RWTe/T7nyTKZ
JtPq+Dirjc1FdWEQC/hCtju8znQkk+SnvLJWdTsZ1FfGujzDpvE2qcyQWpVn5ZlyLPb+5uex3vul
lb7M1n+t3m0rquDSauUJiBY2WTKJ2rQQERBxWUF0IFcpHTQlYU4n03clkoiMATE+7ar6VLOEVzkk
FstH4+CT/h3oGhWCG4qFKtcXKXm/Ep3WW1y4RNl7Q9ZT0SxHKFwZh/JrMiiM8/gReX3qJYajLC0N
bjVS9ryTQnWISFRg4rup8lqFtALd8CegQ1MOtPq1eu81eWZO3ISnktffqsK30jbzD6DWU4wpCdFk
spanWSs3vQIHhj0erbEMjB/wWPYhrSp1hNALIRezumopuVwCbX9dqN75vfdCdy+lumCzp78ALgNb
6QJUmrCMuhKYRuap+w4+8I7tT90+suB9WuGRYRWKpvUZqvgVMvhya8PlLHbbp1bEc2sH0N5shKLm
YAdkCeyUMYFDsbJjzW6h88EAhqmx0Z5DTJqutG+KslCgdj2Aq9MIagZILkK0WNzxQ5piMWldh7sU
/f9pLMMfRH05u+HLVtUcUZCef4KIAKxzabzu7dcy8UG3E8NFSof1J2pERotWn8gaGjZu8X20KzSS
fgw1ovRGQvWlM+D2yb2uNe5Ev6TGjmWU90xvc9kFqDPLI9GHoLXa0TUK+LJKxGfjPww/PkxgmftX
unzlGqspQ4dN1QGJrQ828MGrPUakQaER/yoxWl6s+nIlPMiYi5ZbMDP4Lapy+ldckVC+JSwdUC3G
Gev4Z2GNX79AYIWfdHop21MYP/B63GlIni5vDEGY2e06fABsQToFWKQNtdd08GTCwo/B8QzJV8tq
HXhWdshWYJP/03ZAaMcvpNp8AeGw+pHjhmtnvbX8tg3qdUmb5cT/4cKY12dmvnnUhgwGKtwJmGec
G8r0xknRGeir0nMIWBVQogS6VQ+05bJgFHUwQublMJRyN+wK++jOv66vbPLaU1UfNDfh09E/Svzy
4s5aO6wN+V+Z+si9krb1JiKTIlSpDKrkqnzxC30Xu2jrjlY+fHXBJPOBubbRhJoMv5DpgwcJi47p
e8aVEB3txXeZRjo/uvNgdqhdXAnbFGHh1LT/craCCCUOAB8jMnmA3CkuE+en5u1bIkOhW2dDTeDl
aX6GYOstXS0iGdSIvtxL6KA8/EosZv1PKlIcIGH5vOnd6JBRSEnYUvAKgWCvthWe3VJPjfCtDVeA
RSgNX9gbSlVDNCML1C2w/MvdfgQpLPouC0IXRwdZSjK2E+EF/gZPoYoeQszyCMuT/zDY3pVZTC4x
pcKNRIB7dxt8jwJ+LIX2VSGZv9ba2NjYaFKdp4PrpNDfjJIRHSIBl/gAlWAtrbLZdlJgGpjN3rN4
eJy8Z8fJ/kcx2HdsYG+tWo0JWKD4SxVMek+eJvuTLnPmMY2KknAf3NsySd/wyv+P4XgdL2kl4qmY
q/mQXTkuxEcx/z7Q8gsih/ge3rp7XAGlt1CKJUtTN8mPN53l17n+6tJ+kG95gsyv4+qLFC+ugIii
oosaJBDIA5fHi46ZT2Iw23m3EZxKFSWVyCvXRlVzD+mvR91/RHoJGrAUzEclPPt0i4q2Qg/YZ03p
7xDocyN5yIpfLCVouGDTmg1GewAYX0kFBhG5mitVxA693QgDdeqsA8sBeS/wI2uj2ggI4Xs755v9
Fa8Z3eS61VWyzRnxU+sz1wY44Fmc3uQGEjb1e42J1QmovNazhEedz2SsDaLcPGITEuGbtvPCamT1
C51apPxTC2SD2WFeKheaP0w6SFbjs9KLlZyfBwWzmr453gl5UVqzu109BrDYgOrn2LmqlcFcGTdY
nGMoWXXAh8lvwi+Yr57lOzTowQS9PYMCuUEE2PLgE+5OMf1g3KVKRTbUd+yomQo2nlOdGM4TIzoN
DsEXpKajR2dUdCdnHuAM2747eRHChpCWQE9DcsVpJ8CahU7E7I1sSjUGsdCHnpx8MdSeASWlrdMP
IWWhj+eq8q9za3PqTHmAK4WJcdh465aDCwsEG0azMEm4QirGAHU4vghAltOScbPOx08n/IjFXGdA
6CrKjIP75ZvFokEbcIMEflD1QIw0VzFH6rV0cnWJYRHB21B4n+gXlvOhcdKiKpcee7BikfMN8Av9
lZqGL/3hRpOoBoF+kVuCJgzLGKyfa43xOM8PgPL7k/fvXGZdaPXwMDSvkH7lDnw//VaryzphuTzY
03iY/mx/3l5xpiW61OaxV0juBo9gHTvGOXq8y+16k88xPtNb8VXVuR+ZF2bQYM+L42K72ET1XhLF
A1ao8XacchRG31zIOlJXFTYqbWDfAprmJwyvHjSsnlxLWelaFR//J5/SjChKsO9WwSdxJdh+G+am
4nNlzlOEIgfw4O0ZJmG0wyoI6bJ9ipTqqj+FdOkyWCAg9LXpXEh9nO2RSvCHWsxhCY7f/ODiiCGv
BYgqQLQHQIF9TXuTMtGxn3/Pv1NkQq7S64bhAHcgBNM/oD2owv1qC65UdO7jl8O3d+6kbSM4Ll7j
z7jMoAIjuagajD+da/vt/8ADDVOYvZfeqXccnEbbwX1yncTR/DxJf9TjZqvC+KAgURXzcmCCIjNc
sXkKEeHp8vGZor3OccaLy/xxcZmdr/YZoFKGcLGHph3r/XLXomVYiV8TJwPcPq5revhtzhZImDvs
hxa2HRUvZSrE4gQyNHvPLQcYn1rq5DLCUJTz4U+Z4qp+NEHUQlbGyP6tevfoVRBCiGIh9XPSRmKv
0SPei7zM9Fe/UayN6g61EEr2O7AOalKOQ2XzGbIwY3JrUWCXI5XZD0rmPDKcQTtxHf59Zg2BrDZ7
bK6SyTZMGeK0tCFW8SFQxDiGf9TR2Kzwe1XpZv+OBI/uMX/Dga++KnAsskkBxYNCtqSQw7yX0RNF
OqsFa0QbAwk6HhYCVQHgxZum6jNKzJQfW4+3CAtQFkUupSigzBqAddwpB0TUJ1mV7Dg9JpdQc6MP
zOPBYBSd+h/UOGya74ZqiRyw5IG0GvFIWBGgYm6/L30gZYaWOWXYEajdtFAstARfJlUHikLs43Wg
3+7GB454rlWJ40H6BjVLgJqOgf2fKLkcLRi9XCMdylRLWjVcheU4JG9LQmnIjjCb6tR0pP6d2kN9
EXZd4Pgnep8C5mpVHtfL9DI9TesjSPL+qRX/3NoFuqIdZmVR1n+08YoD0sezh5a6PjxMCry2sMIo
H+VNq64CDo187WlnNSIR7py6uKbk5BndT6qsAQP47lVl6wLoTxHT83swSZHv9IqbJ3NokpmJ0Skv
pQsngEB3MN8PmbslXoTucrzaJbDKxBdn4tv+gn7n6IX0BpTeTU5XSxzonOHN+6RRzeWVwnHPTAQr
ePY+uMu/G3YSYCNArbEb4CKESPbws/t5O2cyNyz2Hw3O1bEffaNt4DS0+/maGIsRKOIhiUEVqQg0
NlbH/MLHWc2oiU8zk2DgYFpDdjHtYS/3hgEots8JaZjpXCwHCcbvURFY4957dC+DKya2cqQ11sX1
HQYUm9o66Qp8SLqb7oFDml5MUDwrP3D2hJJBcY+lA//0xT5p4d9F3LEObZ/64rlMNSdjf0k5qofv
LCFKdWYsTBqxlpUnUxAjYk3SXnNxi5RvX5JoibDT4zTGbEh4u4o23tPQKCn0G5NcYfW68hJL/u1Z
TalNJCcQwLYffLDFV9388IFte1Ts4XVwHGhF3I0aRarKU7jxD6HgfdFURUK8Qi5VjaDNWR2JWkW+
96xX3U/q0+fWq9+cj9VOGES+mx+8RhBDuUV0yPjDK7laBzy5y8Oxzk6V2w5YmFX/7/174SljVr3c
LqvsjomcfJK/zR9o7g77ASjxjAGDw7jWO+ArEruUeDdKggvgv7gSgx7LQgpoBm/g8WmKQqOD1fTf
kYcNqtUWw0KlhgagX6RHOXR5r4T+SLp+vU9YaFgZ5ImR/ZGySoUCCb+FopJyiNQvJjs3OH3XhtYl
7QuQADirX/gvO2pZwnR2R/DF2gzK2FctjpyCRTyNp5WXg3VnFAf7lvDgfev2uwUV3rZgMiJggL4R
IxqDe4dtzQ2egv0udk8Hz+ApBqD9Ave1VUZxBQS+fq7B13e+GRUW1SHhucNXvzjMeuB6g+20NhJV
2JzT3zdBBufbIePgTmV6ppjH2DrcBA+UtSrpj7hlHAZnDDseQD/SpBczd4c4/XZwy7O94aJh4y0j
/W/9QFKPQ81Bb5TvqAHxTY95LxJa3JRwUr7XKrmPOHho89EmxBbV3XWqPauL24vbg82kqW8dCBbI
LLXtTch8gP20cWzRYGsv5X9ipL4jHaV+GTCyxpF2632gcIMvkPdFxdkOY8fzpDg7T96pCx+ztkp6
uomvk82oujJXxir9qQ61dB2DOPwellP7tbr6loiYidgnuYvEvOF2vW3g3giPU0EqIdqZH0d23nKo
ruJq9XI3g83gNsHChAp2TdtyWeNEc6WdgaZGGwoFipJt9fl3sJ0eccufpL5GsW82gSu2NPd/pXPZ
1d6M63CO/eVACFy2LwWz7iGhbr3wDKBh6mML0N+xzty6gK00YzidL4QhyDr/41/al3YmhKFTDvYR
LusRfMkIjIW41iemXyl+YRnU0GRcnUugwkAEluQfWromT4xXan6oKbdd0YReax211aanTIv65Dl4
DrJR2kpbEBPhv1a9zN9hq9gqtA89LRhPrDBm9wnCsYk5q64+68/aXG1/LhC5MSSDGmk2coBiulLv
uQ/K3XJXC5emf7V5ATetTolZFTHFL5CSDxYoiKT4O5azfJAIlw/LB5REAklZzktB8fSGg7ZMi30A
LWu6wVnb5x0uH90kKANBlvND/cmhq3gfvXbd/Ug2+cIS9wCZXLlqPw0FNeoos1AlLp+YTjbE5HV1
wGLqsd79WCt2oX9tpAovfa8yr9d9nqBJx7ZnsB3xtOCPJ1+Cl6AjLOcOvDaDZICdc9o7dbFlZkli
BcIpvxJgKITLz1GeaLy+1+kAuFXtmb17AE9UrbhYoYqfVo+KXRbEMyzNpxXW/dqoPNgv99Nj7Oyn
cNu+DDcsrVg5YTHSr0BlFAZN7fPwVhmySIUD3knu2GRwL1yDnOx7+5izuC32GE05oMTm0pnEvOPe
S3AbZO6MOmu/KK+r+5qdFHm8r7TyV2RFGAAkvY+xqPjvbf9ejCpNQ3xpIML+rXdEkOTd2eAhu0KZ
MvxH0SuGOwSDbqm0AMfcgUeWUN/iU1Svm96+BGLJmL3RG6wGardse+B5kbfoSKEt6HeWNdxOEPye
3aATyJjDB7b0seHAz4P/OtjrM0hVNHOnwz/kz30RMHq9p9O0nbGiVFBjQG6fKwX0OqHzpqQ8+Wfb
bjSazQbBn+fAcv7u9qfbk+iox3Dk4kLu9yEi4xLx9B9cQq+DbYk38gc+3yH8DrsZUsfYT+AyeJaY
2nYOm1/s8BgbXZwX7ob7wk+ZIU1WwOS6Uu7WEtylABYXyA8Y/yKbkMcNXGeYtnxW6LQocdHh9laP
V7WRPadFOQhWUaIebDbJOxIQxHtz2E4pSCdmeflbjM82/jrMRoE7mZon43hUGVS6RTbGc2vnnFlP
QTTCcicJi1ExMqLqsNw3o/2k0j+yMW/qz0b5cJ+n3VN4Cg9Qlyv97aQ21EeVmLLpuHmfvVsfi3b+
aWoKUphogqS95jPAaTis5520eumnM2Vq2Qi73H/VsH50T1n7adnbbd2+PPwMYYDVZPvfrrlF4fnR
0HStrhkxsttO4hbgGjVQNj/QBaEqYjQBPFUe1I52eVAFO9Kfcl+l05huEp7a1Sl14SIW/UuxYZwa
Fp41xa7q5er4MzzOHu+WgZk84ly8jyp6exJ2SF3MZDp/gwiRvO14fM4nIkQvQayCaveHCTXECaNb
6l3hK/WOmVMFgsQ9HZxx65zh5mQ2bMYPnihU5rv1bp3S44HcsVfHjSuWLNXFc1Vb7NH9U/2R75m/
mczBoeHii4ShQIojrvzK+3VCZfEfhQITvUy2dsRTGeP2pI6klv9XcBfj+/o1wSQr9iMUUgxWnE9a
FDoi4OzSKA3l/FMZKqikEKi//3JIFHtT6AF8okeTFfHORUNRgFpSG9RdNfb03hLXSrkmvgkyXSzn
RDlS/B+VDEsig5EFiiQn7ohUdKGMztECJio67gyanvNTC2pav+B9zvYhqNOk3ImXUq+jwFlAbVKK
h6ea85q98KzRN6zXpfFmUgJFjEvy1tt5dcXFxsbE6mDx+DDbqIdVdKN4JFn2nTZyfsLu8LS8TUtY
VkC6SyKhutj5YrKLZOTqtGlBPaQSHFD7sum+uaU38bJp4mHE24T/BMhR8HJazINVnpngidjDG6yq
o9NC9zocIqlrd2+kOxpdui1+fvE53jjcyukIYsj0GqopsVYfXKDpIwebbiE6h3j51PZ/feMCBAyJ
Z8/MKOHUb/un6Nh/4pRfDaoBEsM7okiMt6HsxkDDMhnecXVI2GvdMKRN/dM69Uu+RpaY4gbVQQqC
g+v20anMa8yECn4GDM1B74j7OC/8x9uCdNJmjdQh2e5KtygZi8bSwgdRCedn5CwyEei3flZQcb+e
W/ywBzMrLS5OrQlqb//sFhnP4nHG6eJDOLAd23eyAEdsFNdVsOta6+0/+8fGs7/NfmKAEBirXfTi
BcTp2z94kY/le7ntv0BezBCCCg06I6fL/ABfODBCxU5XIUcA1rwwJN5jbKzXsf3pxMGn8+kc+xhX
g+i8Ww9OifzLND9OWjECAOHKSugxAY73furntlTzd/OESfkJ6KrUK/eqg3LPgmPIaFGnCsY9oxzA
LPXcKsNSps0Vxphmv9pBhW50CoHRKXYro/cAh9dpaW7ip6bD6mXT4hSzc8Se20XK+/3iPo6X98Vm
VhxZk3aZy6gjbRUgrBeaF98A7sLPmh7r4ukwW4gomU0IMPtcx1MR3NH99Ncku3HBvo5dAs5LHLXm
Q55d+ZOHxeSRAZ9GiXS74JnnvLY5EnKrwazQBOEJGnJy2zQr9LYYbPu7oEgQogCiQztL6HiUx1PG
Y/DQqPPXB02gGLapLBeHvQIKMLV4t7z9lZblZTbWhEq2agmxSzH2dXJyo+NCGgQJuke1ywD+8LYT
pBHr4+rBxYYPl8ebfDK54zEhqWT29See3UaP0bNb6gyHZiBMcNvgYi/e3Iq4Oh+i1zrZjx5BjeYP
iyuqHra5aRk/hFFlLn4iU+JBARhzg3i2CJNG45WHrznKI4wB0eEnxMNT+GmfAEUBSXvnrpgr4rF8
OrUABvFj+Bh+xq+xOb2iXt9Ehd6+cwuqXZHjSn7pN1kThsUazeoMesXUzaQCzHMCyEEEgThQ7Otu
+zCZbZ9hv2EpfQ9NTDln2eSA2+GDevx6tusBqSmXdilU6Rk3lTGpblMH6ZbtE8VnIcL5lgUPvwQu
F+Z+PPHKXy0G9/wBEMBJmEakZcJsSTh9bw45ZX1S88Y6tEAIjD1iCPD17Bpzi7FlFzqnECE8qrOR
/ApYf0en0QU6q3j+Z4Aeki6KzG7bGRxktZ4XTx7jxaClWLQkepAXoCfl0hL6K2Dq1NjuHXEGCxgc
3tqs52GZD0g5dw+81LUOFFmH5G8LNlzH5qGOA4R2Dq4l+8kX1GUZSDs6LP+Nkg2gV3M6m+6BhRZe
qz1EFDgUfqxJ/HuqJVy2FxIkx1M9MkR5e2JaM9liLcqXauK2Ytibj8kRaEUoF+0ytRe5kedjB+OV
5VJswO8BOVgTVMy/uA4lMDFIH+yaGSiMmlVhAjAddVfzDwQsKQfriUP+4SdrBNpBjmQcYIvGIqW7
t51ysI+2Uy5KipYbTXe0iw7Rx7S3bQBpg6v51iFp+X9nCWI4lIFfXPrYmbc82yK9VADsBFvpeLo5
vQGHIoUlX91iX6wF+ez9t4XCu8jnw2pgxLY40Gq8yPoSiPVxqXzdmGEh+5vFZeDLsGnDaGvc4BOL
ySgHNfkQFnFD0moiXw2+ES5DewgJDt+Hr8yb7TeH86/OIzK4XgbbqcHmhM68se1TPgx1ib4XCJac
++gRxsQe8Ojhu+BsZpJNwjzMjyufST4mDEXbRZ7cE0+fRqQH/mTnjtHGN5R8BqDH0E8762mteYS8
RrR5YqMOPUQxCfmdRUXCD8Zmp3tT5wbT9pXRJFyPdGIRl+98FrkSallUAoFYHpURZxPZD1Z4mk7e
YL4+8pfZFBa7Z05ZwvFvT84ZOuYTNAJw6A54EKJfAb3A6qBDX7sgeuWv8nYESsQ9h7/34PY/ps5z
OXGu2cJXRBU5/FUOCBAimT8UGJNzEnD151nSvPWd0dhje8DGsHfv7l6hBV1X6Oi48B3oBhgLOKKT
UahsIZ/hpjF7TODwUEvxgzVXj1DO2SpGjUK4Oogt4kIeGTReDpJMNhj86RESvwyQZ99ET4Dnmq/l
X3R1gjXx/fv+ln7X86MSKvwD8efedvadW/tBb7/JEalRdjJ/EDGLzJircmd560kSF2fJ+GdlAHqq
lSa2rF2k5A8om1WPpoUNqFdwm+A8TTe62m8MaoNv0hw2gHCnmA1iOa6sZ0+Z+6KNOgtortLgv49K
PJ5WooWm1/NhKdlT+1V9jyZ8Dxz81fzc9y+9tINpbPsan8In6F+BLp4gyLp/8ahvKGcpiH+kzNu7
YLNgbkzNSoSynDy0Q+ogceuWnTtuFEwfU6ktt4TXP9i6pQ4fMBfZl3B55ojNQBGjdgcuLzN6TXdQ
zxrNPA0cptBGCakfrFZ31S/29O3FaRA7UFfZr/K/VdyeGvC4CnSPCh1hLEJZhLcco31E1c11CTMw
yHuh/mxFis3r2u+euuod7Nv7dp0hUKNy8u3ooW5ho+MSTb9DLD41Ga8INmiKO/v4Cv627mL4jq6k
1ZvZjMwhlOaUhfK0gOAHdIN2YVZgtDA3ZGkxtwW2o0xH5cdJZHFYjAwcuxX8J8b26MMZ5acE/kHu
zcsDZelB4kHhDLt9kgLjS36gGKSVq7AhlvKC3SF4QbtKbjzw0In5cbLKioktBE4onLzxOY4ZrB/2
ObFDYXyFAj+bNE4WTuqtk08jMUUFw2WUBFnLT3tbX2FhZv+vXaB0julfOI6qTGh59SE+u/13rzLQ
IJBNdBwrzSv1qh1dmkwzAwPmrBLRa+PnrTZKJ8KJJjgVCaU3Z9RkFgpMDjbTPdxlWh0eVVRo5+lA
RgbxiqRVTwKFgsPbusGguTHqG1rD4E1cpWBgOoR/f8rcHSpMDdXb4sk8Nvxg/MLLx3cGr53Vxq0y
npYDtOjWI3HC9wbOvIao4KPUnIS8LMtwNFou7x4TNuIdZ0IYMvrKWI4Yd9UE2Hr5J8yRVhyPCY6c
B3tIjB7qEC1EN/YDB2MeHiVFerJUnt4ySRnLHTPN44OtPBqRFF9YPv0s9uxqrCqGiRTtwyAJmt4l
yKbdvtwzbHLlVYzXcYIm81AUoEtvM1ltNR0E45FlfHOaw5vzHyzMmCDCacm81tzN2vyM7+wwBzqN
LcT3iDnThrWaR2695hvqCLlE6SV4MFd0BFuev3LObN058U5kNTXv/WB6noVScDAVlq8rB6YbvH4M
huIJlDACYcfWpSAH8u61IJxpDrlKoey6e1obNX/jXrNS4OydSfhvBE052Apiu2Ygm26XgdtKwET9
m2WMxGan3q/3q/1Sr9UePeRbdYOveNgRyW7E7ZRdIQBJx8j/O0qucAbrlFrwZ6GhQhm4t5hj4FCU
XZJHepEXe7AvdV91CsLFJdGAj72ZusVlfX750Z6EG8hf/kj+KaKX3ovnklvTAXLA9eu9RfnEGV/b
Va4ZeR3O93XqU2Q+bOrtnPdYxiPocXXAa0Sp9rLW1gW9yKiJ/5aSqWZm2KXppWmsQu/hsNE22Xh7
nUf7LKpvOBRT2bwRABZgggv8lPl05p7wVm5iz6m0RZc4vZA86QiE+4b1ZI4sUSXQOfXhbUN9RoVG
2/vEGKyKI4BNvyczmoBYM8aJTAkArlDeiMUsTW2Tzv/35H2Jpsz7mYvlJuGA6Bl12BMyVGOooVRk
hpDfp/Puv/Ef25hlhLXQW2NGyyFLkPMP1BkmGJ+gd4irJ9KuxhhD2wEfhhJ+9jfeA2BNg6IutmB/
eNDlPbTyjLgDD0QIWCs6UmNoitsX2s/PgWHQkl6cESGdG96V0m11KXoIzG7QyO8cLjpG8MKmc30Z
1xAvYCjOYZ7BdA9wNF2QSDh78rOl8OZecmI/oaIp+4fFaTFbXv8KT6d/+fzCAKNhztF1/6VfBl97
LVMZdXS/ARoliEE3+5XR+3Pikg5FNPawBaWC2NuFWvRd7Bi/Z97XAUbc9NjJag7opMSURT9PVqxL
sKroqDc/82OOjsaoaMrelBXwde6jvL/6pB9LNzaFzSopvsoinjHurilSuZxZaTWE1gWWfdh09+Eh
on+CEdGv+jQkQ3k5IxLksAbPR0HRMFEl9H6xUhEfdTeuIyHgP35rdq9Xoh28h4UDLVAIP1WzaFZN
bKTEPRStKWfxsF46HPusJ6VkOcQ92JhwAYD7JcpikmV4WwjpzzvpoltLMysc0zv/bbjhF503Y0bI
+SQXAcIFj314IhzxaEX9sZRJ9Hp7fpWqhVk4f9ZGvX1NDVJDSI00szvQxSGWCu8Gc4fBQg4Jloij
Pt9EWol9liYU+mJ4FODSi9mvnCfj+bMgGtBLkOlirSVGkcQ33+y9erP7diuaeWVqnVOn94v0BM4P
rz07oN3GzK0TdNbgYnb11j0QOtJNpuHkp/NkYpJVJ3Vpsr3O4ksx70v6dIkNhGpiyQn3EottQGca
vLHo7dnjwOLmxK+M4VnGyoALBkmL1vtj0WRAJNp1hj7CZOdQQpuMT7/ovXcwqNq/izE5oAZXnhmA
GprrpEvi7K0DaUbAdOEd0AsHOAO0f3M2qOLBnoEpYuo5qoyp6awgsxYS9+jWoG+ALcrqrDrPKX11
Fi58L4KzTgn1w7JC1H6GW9ym9t1iSIlGBaNicmPD/QzJSfbOiiHdqxhxlpKcI55DlcksZuaj4jgZ
FQajSKliEgfEBCUGY6vnKWdWzTsTi4bp0nOUNWFzVOeCMTAQc+A9eMavpDUuwt9vjNNhjbcH5fCi
tSgsCmPYO/x9L1/LHbL6NsARyBC+u/xKwgFRG4QN0DFoFlm2SZwAxwHTWeOtxOLDFpX+NzQvoGzQ
i6sBtLCd6sIcdipapEzmeHUyqqCkY5yvWdi7WuVuLRJ9oBK9+9UBAvR+MalMn7+n1WlFLHwHiD6U
nmJUk1GZCEQ9RqdAe8HmOTgG5b8aPueN8XkqF4QrwO7BacBjVp+IQY4AbcdORgcE3drHqpmEarX6
jX61V0MstBt/+/VB8ee0UDq/cUqqrCia5G/OuLF+nVmvNN5bnjI4Zk5m7c8qp3GV9medGuTOxbz2
IeZpAYMwy2HZew2vyWt4TorjTbxO5Fa5kejDy4aPi9bE2QvBKSfytkgJdP6tHaWiKiY5rVgtSqh1
MSonqscNlCsaoa0GDo2vlUgdVRuCOMv6ihmENIfaPxgux3cU1rOf/VDViS4KFskgX0ej7IPWSJ1e
6zR4BjTJRBCmLLfQySKbaYRXRi9sw0evPHoNyqN7/9F79F4MLrozm0TXLcHPGUrrgYqAUUv/Ng6I
aI+wcqShDSioVIGHlREqoSioBIXsI0YDQY8QJBRbDoF1nt93rzZoDI5jZb+6EGGQA9P58Z4hT8lQ
dXadPLoBIpoiptlAvkH175+YBqVeYYX1B1i55SHl2qP0L/27MXc0uk4L42esxLiMgaD5Ir6D+eF6
XODZr0fPQPnGDsk8fWmr1VPCz8z0AEi7T+lbxgzHWKNGKxv1DwNnLoPP6DY49zc/embeg0dPPhzi
j6bROb4klTHjonhGRMc6N4wbfBlY2OvuByu+HZ1ZNWzUc35Badni7tSv2Hj1QbakHmHg3hreYdGC
BoMkD9dPEmqqFTL2z8ssDMtdkjNImJ9fWAXQmiRQA5ZCT1bDKgD+1QHPp9nvbd6ksakmo9Loanju
0huJ9/hllj05kc4WR+fTNI5YDtIccaseXSFPpHNapqg15EwsVrLwYKySOV9HdFXokRxiuvMxd8N3
jugtsKA4Y7KQfYZoCXOxNmo6FXorTS94uxfa8PQLWf3qS/P2NopF48QkQuZxINB/qKXaoNFPJ4o9
lhEnaVDNFp+kSbcar8A7jVRwWaf+ux0wVxNNJEYrPN4H1ohMSszEL6oGzzT/zrRM7yEDGel1PSL6
lfY3YnIiqSQwz8GsRvm+PdJTrUC730RMEi4MRGS7smkZd0XzVaG4vDjATn0Pm+NH/Iof/c+gOjMY
kYexS9m69sBGyrBqgOA4NIrtN86PsKKYvoQZ7ZGJzIcYtaZbRigIhEKb9B1dKFk+ycmu2IgreWVz
lWFn/oNW8wDkfUJyh40q/ihcyO5SrllXl+gkoiTNklpcixk+ahe7jYhJ3+hXUV6SUDFqFPGqFsIe
y8v8kkj1zBjSPdkVU4X9lByrL+pP8gKB2k3pd/EIT9MbLqLqn8jNizqFEkh9G9ne5sIgtSA1A+XF
2SXzOzWFdKFEQKumclZFqcoV9aoBInBW6WyG55K5GYJu8MSrqLpYVRcxsyqDustUvWLGhzv5jV9h
BP9jG+q7nxiQdLPKcTlWM4pjDxpE70L/+tkRJlAiqqD1f+PCdYH4otwgvULRkx+N0vX/DtsjaAKX
KNtQs49Tpu7AN3ky4gLpWgXxmtiQeG90cb0gaJWyN93ojvNzLfyP3MKQpOwQXXsVymxhOrJByLuU
0rQVGVuiKc1iM1YRl2mzSPuV27HLCqYY7FEMfLvqZKgBWOwItFxjuaEeJUaMsA2099NBabRdvufv
eeuQtcDftM+lJyl7uL1Fx6TOvCqKVrWgi4xN05zWFq+ZOmN8IHGqEodNVt2mCduTrVqkAS4gDjeQ
CLjLvgMu4vuRCIYsSgqtNPUCIeJM5iE3VDH2v7ZseSVvfY0wvwMW24Sb8O2q05pLXF5/N2YlZhsY
AEUBehMx0zySxQiRk3/VAtJXVdqqtZjiAPHtbcfady/mJtMLeTB/W6A1f3fueSFciF5P/PitDW5/
pV/Shhvz/ugHggd9K8zEbAZFfBnap4HacpDt8I5C809PNNLzn2mrINPCRhIuVON9Rqv/R++SOAul
CDZuEqfuoNurplDfUUtbxbvKdxyd1dxpCA/loqHlCx9VmapGbapgw8f6mlpQ9GlY71n9quakXgqg
atrVwqgVR2GI80ZvabVc0eY4AKbIlGVmX8cpU0GlJizArb3aFUDxM2jvfnymCONJO6ME/LgtLw0K
DLPMdYxbSEJicDYZ6Sm6LvPOJCSlD6RO8o6WVtna0PRZQ75of0fPo8nfwz+2pKiNehN/SppmWTlu
RsrhZSGaWs/2xzr2PhQs0JvMxpC6RjaKFDScNhe4lbsxWlFyNtJjF2FBhAc0N9xnFZ2+qttKviGD
cRGhVflIFXIeFNyNp3DUcqsEuTOdG/Vg6mNmLhOELibj+Fi5EKVIfmne64nnKJZucTs+8yzQE/Eu
J76ALpa2F++zHg/rLuuOPEPQJtCegl/whWVcXAkAZHCKc+61q2uoXj4xzhHJIKcNqJV3sU6/p1+J
LtVhzK9Du5GQGbnk6Sg8W17Jz99XeLUE0oIrMd9Xjrtl5i4LcdB7wS0CXJKqVw1l910GR7xka2DF
+NolZos/DZYGi2CpXRuHyzAMoymI5OwPKdGkBJ/xDJmx8SvH0ZNfoXiF4Ui9cYFX1EKbKL2qSMI0
TunRpWaOy4hfIQWn3ioETHXwKgOUnklzOpuq+X5qM/O4q467VHwyoID8RQ2975TNHSmkGlw5Bigu
u1TdWYcDFRQZAMOdmIsI/Y3aDzWKzAlUV1KqZg3tnr4uoi2N6USsc8mWVKkdmUh6xHBM0hx9O1rG
JHklflCOeB37+/5zdJ5f0cGo67Lj/XX1JAeMadSsNj1dOy5G07HaRZFj5sfPh/EsmknEhCJWP0kw
O+O8etE/zuoeMBdtoybIhABImslERm23ma0mJBEyC7vAPMLHWDDCNeWUBDJoFwYiJBz4Ci8wtytY
e3IB3UuxlbWZJTxMQ45kgilhCB3Iv8uwiUMV2kGPTui9KHUIvAXWAkwOAsFKjWa1LWlrYpk6JBR4
Cg6AGvHWYiHFigvCw1gSo5F4MVL+ivgAYkmgWcYML8I7t6uZXApTtGUrvoKRDGpfVqGrQ0ZGgTqC
mDbBAI3FAosrdGOLIqQsHhy1aFZFM1NGLXvV/OLYi1Gv8wqamsw9iH6ctnkcVEQRQqXzWqsutQuI
ucurlClJedxZdwROwYatYGCftzlSq+XqUi9APGNZkuoSr2PNv6B04tlJVHNkA2lDYtZuboItYsds
IylexmD2HHMwxmxZsZZJuLY/JQ5I/EdveKSD0OGVnp9DRUa6C9gUzJkCEQuEAKbPYFhBxLTn4wt1
9g7pNMvhJwvMEd7YnJ56iXWOXlnTfMjRCo77ME+BwL/ssWU/RK+dTKtL9rwCbVC8CZhPWKteIA5c
X5JzrLYE1hPXLDmMdqM6MtTdCCWkrDz5BwYwf/fk9RO8dOkiMPodUhXuNkgJM4o0BEYmZ0OX/vIV
/2vjjo13rE7/LANgArhCC318tbFZM6zFrqIk3Wt+7XyFbmJ9ntFkWEzqGuh3kN5zCzapueuCUsWU
qhjhzQpp6S+XOarSjJXRqG32dWo4HzfJcgTeqncm0x4G3NGhwsy4SJRR9Mk6GGrX5p3uJat07cRx
Qj9fTxe20qkOTP+ZwXaI53mMBetAyhCy/rHq50ZlbRMu7vs0JsAMHzOc5GerwBa83hY7Mogjnt7U
PuhNVAnrZIZHxKg3+eI2bWxsUohtShRhK1kyDBIrRZiI4iWrlva9HKxA34ltyhFlH00PDez0dYDO
NbOYfrpP7doleEn5vitY37I9o51OhqBcEkySFC9lD8Cj4kF+zFHBGWkzpuUBGuzfr7Xmua3EYvys
M0v7sgrZju6swun6id5EL1FtEcpfzefoMLiOtHlmU20zHd9Sfsgy9D5vujRucDMyq8Fu7+L6vgkq
P1JBjmc4+5fMhrvrfByKNg5TusNF2sv6VC1HJJkFlHvqPYvvLwaDuND5/puzevmYpA+TlzlrHFjG
J/IoSQEOS0g0jbkgMchoCY0n4BRyRH2Wo+NCzBAMGLY2cZnHQrP3ZM3Cx8Hjbsl20IRa+7Ivo9Qq
uPj80rFuuOcBaSRt7jeppOyAFBg2lD8zPFRmtLgKVpmJIWxErWSwul205sXNYjZpFi83NZ1MDTRd
WNPqVZLLDplMJ9ISUVxv+HBUWNc5w0AOqwteVnQ7dFRjZe+PTC30zYZdVTMKBRPEjRIqo3/T1jJn
JpW7JcIoqj3/8PP2ZRxcRHCzBaqWhvjr4BfiMVMpsoDJZKikPdOg4SaoHBwPtPrj7njI2hO7SJg1
HXAiPabyF3NYC1TBk57xnqdd0CPkPbk/cwq8pmsLdG1JMtiemTUIcwz5JNkEexeb3/xE6oGrEqeH
wi8i4gjoU+oyLUsh/O3XHKAP6L/MvAE6tXC+m+4G35TBnruzCco163DMQfkYr+APkLfzam6deBl6
K+gfRJSVHl1nY8wPnUOn4X7J3LgNxvFUrvGBtHXGSL6t8+EBb/x39DQeo8bqMX+P1ijG1z8bT3Ta
J2wxzoDgB6GnHHEkMSdKal3dzOuy/MCTumQXgp3XoMtx7xFWqXYfZsB6YGnB2g8+RrwCYCPAf4xl
EeU8R4F1dpoOAlWw2mL7AL+/SVfgOdj/iNh/99UjYIr9ALE9kXFIgsaLA87Gub92gJJo4jwpW+mb
HUeXiSiaASD0mR1Yx2kEuqos6WCygSnvR2nA82+MLr9pcGIg3nGMUwRA7AcdXI323z24WAd+AADo
qsjJwv85GuMExbf39Zo/6pXfEWHzAV8I19M1NvePrMNGW1tG2JACzhzTY4ywl0jZwyb3w13xRC/2
llTCS7c7uarfyFQzCcd2SwAKFSoFQ9FYerIm6rCnCaAWNUptqJT+1YYVTCoLm8Ou4/W1HWMfhv8j
SJPf8i6WVpIiI2g7wIdOc2WLVjmYvp0CvTgQuwArK2KkPOvv0L6xYx7FqJSQHDKW4C17B9Wzvst0
XvMIv3zyJTYK9pPXrhhkVaKrOt90iUrsoY+dae/jQ7vSLXhfrAkAJq3R8mfFSB0LHy+CjnaIwv+K
5YeYpWkUSIl0AOjLnIXHRnDDdO/33j2RYWBOhxQah5BwuM3cC7Zm8DQfsYYgoWWqOvSe3va6Vwv2
PVKjC3rf896EDppWu6lRBBSEDQT5pWRTfbYgyYats/OhN9G1jl0M54al6e1sTtZX27sNv3jQtfef
0P554Y6KnzbVivdKbZwUset8Lmp4b3kY29FK/KXxGmpm3m5SaBplO+1E/Sbzx15oPCTEYbWwglJC
RBsU8wUmZG+IPNjnVXkqvNw6GconF/AVbbbURY403AdTRJs3FPojvGS+9mnJLzu4dSves28gIXlA
FHosf79bqxVGpY31HN3WrruTwZD9iZaNAq8FHRCeReMTtMZOFFnWhgVd7sBZ/i7V/1KrjJaNTG5o
C9Cx5mWjoBEqrt6A8jORouqM86Vfmkg1Le30/vc9fXaZy2ndYpqNb7N05Tyvh9fkLEnZYZp6jejQ
ate6DxcW5RD8vV6yV2teppCkhISX7qLleVZoEdFJ2RYfabb3vVO0HDGC/jD03l/zUFhW3wB3xqJi
tb6hxt5NRQlBNyEA5gMbBBchBnYq9oZkxLwY4chi/eB20eeFPo9rp/adtJH+NNzqz/jxV3paB4aT
lK9udJrcflWuT+u2Cno845BxAV/gW6jcZGPEyt1hf93MJY6GVpIULHGQ4l2UhIGyj5py/tAjEbCI
hmHoBTH1HHwJy4uXE6AglTmLrqR97Im7wQjZDS3Wc2fvTrtRaE0nmQWiw4g+5BUDfyB23B7zy1b4
Mhn5u9Ao4fBdd3uMFmZs3QCpbDbmFbWJ4oC0Hrk+wzPnptfgCz52UPwPYlijy7PEWTVNbabZWhFE
fpNzi8jCJ0cjmnCKeZ7HoliohxItS5YBQtp3njWr1GD+FvNHXXiiaHQjJuNyfyeyuqCtDkNlEbEg
W/kEo+7YWfvYTxNCMOTZJQhDBiw0HoZPrc8/gz4f+W7Z7CMn5Ul2nWOnjycmmqmLX+s/SRcWsKaY
YMApWNX0WPQ61nuxq9GjYdw9DKe/2aDutwj94EvfBZor8AQEOJXhDPP1BuEHRPMWjgtv1kAxUIb7
NFqDzd6tVK0VRR8U8dNJA2tOQ/5FHfh5G+neGNQYOY62ckxf0PoDejTagwE+suDAV5MxlV0+9g2k
Of4gGw5ATWv2AWiSO/2lz5W413sL6WJuwBEjHe6K0ubhcSdfn+jTPk/j39+gjrDt1K0s2M3ONjBm
r+GmEEjjwJsoqpSKMaM/lp4SACgRTZvsgBWXetBnZ514xR6Mhua64hXPFqz1w1+r55me/npUTbxP
eBM3hzQ6ZFTIhFdswqhIpEcaxczW8Gax+Nef4OXceiOy/1E8skjel+9OhVi4ZO2rYMaZeGalCz6w
U8OD6dOwQlE04NZYMUvfCr0wJv0OvOPMeuztaoxOQzIETu7AZhJvkrSsBCSDJk7pr+wOV4EaI/gg
BKtEJH/al8IxEnrQiRl4vF35PsYLW8yykxbbJeypz+YMkTkhukiLhBDb1O9JrHgaxIsJq5qZPPo8
qvY9SzGEZR1OCMSorcJIS9MZnDvadRM+9EnZ9HwQPMqmw16j1u1OF1Q0jECOmI3c9Tlc7zgV1EjW
mdM4rS3esBFI3Me+P4DpcTX7d4AwbvUIfFymWRMPh5Ou7KfT597IjEQ0V/kEYYR/mT7avrAj7iZ7
bQBDEx8lhHcz13ENpopizaENssVLyvdrXp0fDQfHiP58JoZr4vPb8BXpuBf70RwsOJIdSa/I9Bjn
RoqnmQkLhiiMuuzB7pTNuIimL5/5kNqXCpKWw4Z1eDIo2PSEsCVxyeKm7HS+sOA+Ep5xG+ZFIxJj
pjg363Jf/oMJ0jyBvOH32XUmluMstNu5Q7db44tnoh12rgS9F2QjehfDZFihXMb5OrPUuJlxkGiI
G9mbEvgl6wG6HcS6Jd0OVtGID7cOyhVygCCY35C7zQMMYkzXNDlGiiwlanwzuZmB/qz1aadjQsoG
mPJWjHujNolh93qogzxy6oR1FzB3JdEwldRINroV41coXPiBK/5l/WT32TuJyfcIeEgIcEyPoXPm
kJwyseesRmmN+FlBuLT0bfVb8QClziFNH3aGCWQ0AVnZ5DYa8wxYUAc+vAxpWFDVUh+hoMYmBLI5
7QY1CdfWrF+RzuRkPrLOxGjV4fdgU308EvQjk6loMdGNvNslH6M39nyh9wkP9MG1G0VfXNI11jnF
ZjgCDp4YcoewhRaHOlZgonKNsjZ/pQeUSwhq1BIfT1wCiNuM+qIvAmVwQy++9tNqc6fhA2BibSR7
nApPfh94JGlwOu2SNVlwhE8rc5kLnfeCvLQAw2MM8SEojeGM4p69eI+P0cyvGv2F/8fQJpAOfLrJ
TLdhhc9kxCt6ugaDLtKIWgVoBkk6mDzL3GWAnHNE6Xv/+45nfilEdI0KeEPiFOBUC78GVzNkG4yT
H1+DR3KNpQxJmVS+94omqiwoF4XuGjK58mD1KmDwEGavuDmoNHpjfuiXjK6GBdtkq77Y9vxmB4t3
eMRFmpfu+G5EC4Px7lr3TnnKdj5PtgrYktcz/xerfrbDPugO+gR1vq6/iB4Z1A7vZoCYEqhaVBxR
d5ClZIMjZIsgU5C1uETsfaFS+ojHMxgwnCr7oOts+ME+IYdveXC4mU4atpWBopLH629tRkHp52Bq
x23Z+Y6+Sf59eIz0X6a8kHnunrO2BVU8TTItazb/LtXIXq+aWChWp3qj5wMfxT12qoKbLkvckm4E
EGUIDGqhxoFot3zOzPTYPsNyV9NGlxiYKte0Gyj4dZXpXNJ1m+Ms+7HmOJ7iq1syL1g6fSzZnrZc
HJPliAuLQ37LWzCCLahAFXM1zZiRR6qcxmSCpkmXb7ee9cgvQxYqYKkgU8YgRmucdrKuvTQfwrfU
pbu4AnIlOeF4kPAKtBnNSYVxZijTuLk67fnNmRs/ZfkDi3FyIi0QNqOWvrj2MgFr8Zv/tn4pg2gh
14MPou/eur/vrPt5r1n9Zk28L0ykJQIB520WbMMNrg9+eb7FMeDhl0fFkcAnMco0gFlNV0AZq8KZ
m2bGGeqclVfqGah1KjGi3iSouWSIQ051FFSUAntk8/uIMWoy0h31im3Jk5V+C5GlT5xBBisFCrJp
QiS2W8ypoqjWfR5mJ2CQ3sabC8WbGUwfoT9j3hPNrCPE8GIGNFHnmDipkzo8W2m3FB28z0AsA42h
KlKz82JyXzAjS7g0zhuZC+6JPlmvBAxYAR5qMY9AFk6CBh8sDjU3xHqSfCOXKsDBBCD9oPo4d2Sn
hvqQ/9sb/HODtbJxt+P895dnPJaWWZO1judwNSPJAJb8uzZTjSRQgBO+I5KsVJASTvB9WPB1Ih1V
eVe6TAkp1nOZfebU2Va72qlzNXoaftD6SSXOAAQQ73hmn8c7tzBo0CRVm1Rf3/1xCxP6Oh1HdYRl
BoXVJlXlkYl6GSqGRxn+Zp0hzRG9KqpVM6GqdRiq/armKuVSZi+lHkoyLBsktNYuLLbrMPM6x5/j
z5m3xqhOG6MCxI8EBa5FvtRlGQVIBVEBzgDinDOLHSuOKlywfI7pCURVlKE6+VhPnd41l+Sh+ZMC
DoTjbKPbxHehNLmO7ly0F+f3eWtSmHxGL+wvBnfsM6TJw14Ouzlc6OD2bSMaE6TYOckpI+hQzgsI
0thwmb+orUqMQOlGgFrInUdx7xiJrgOUSqyGX8TqZ6wWcZ8gz/0RCsNDAoDFiEJkKwxnKNy90hay
5pb06JTZSIDBe1tsbA5LKdfOnRK9YPg0p6rZmuTmNBpED1rEmXB2ofHhFIPnkaz/ssAiyLHsi8JU
h5ArEmUDm6m7q0TsvTdvMAQCGU8xqCV7TA0e02cuHwRd8j0SBe6UcQdkn8EdrixWjzQSzxd6SDv3
DarNGqn1/hP15CCvfF9VO9/pPYhJImAyFzpUjPq0GuVjhrW+lfoKzFQwEsgkhEc7X/IByQh0qXlJ
osAxnq90GZrV7RFaIXAgubPXoOrrRdDb0yj9fMIde/CKhR6W7+F5QZ78gfY3m9aSKkqb7bz2e+18
/bf/8EtdDCJ7jPvsV9iK9WAdthwgtHYpPL7ND/GLJLdkzUZHr9I+w6O3Gs5iwLQK4LwtRLG9e8L3
omBX0UnyT5F04u+dsU1hVsLWFX9PfAt1yXnqDXLqOwtFviotPpKYTStGCTCnJ8suA5syKydupGUj
Rdsn8xnCZPGtLtT/ro+chyCbfJ1ZLIWD5uvMIvX2xSnPeeWK7ELKJCpWrdJgCzMjhVQPzmS2SyPN
JLHYoYkKLMUrzjxWtE5PXfujBao2av3iGIMqaVRj6vfqvFrPt/MttOwS1YgBT74Qfhn4zGGKQ8qj
ZRzan3jXLk9Pv9vFhWEbi0ZSDopMri3O7/1au9Y00v5nesep5tx5Tss8J1ONXL+wKKe77n76QrVE
t54lNwWd253M4qt9fuNLWKNhc+sdfjbosEhcsA9uRmXIUvMWo2A6l2xfPXhl5RyluUwCJfTk0NAD
/Hw4ktXryZBqSpFWaInqOgk4EWkN7wjnZ2a9L169UBSJ1HQ7rVlx6+U2nYsG9BTrSdb59c049OLR
S6g1cyuUM0U4h0V7hr0NfNIaqdUHrikyqYGiv2Cj/NLrJkxGrH9Jf4XMom/ghyqMi7HVZPpsuf/9
kX4bBQ1E/Bftv/hqQ7AUKUIPR0abufRHD6LpFjjARfcQlVuHr0KWiI56Y8mB7xAQIgLUX+lOpIJq
GmuxytxRAmNZKmnh0oOD8fMlpq2HW7yTavAUYohEsAUjPF5IhGBBMD6L1+o6JAxBmhbjWrNCNFpC
c0KqGdOh5jLhgGQjYeAw/jk4VW7m+bzhB4zWm92aZuZj6LkuGYMC4nLGepVIIKOJFzlp1oDJb1eQ
ch1hC8ODaENlecA/dcCHU/oH/jTucFhLgsJDw+Zt7crzSgqxu3PhvXz574iVcDz7BuR17S/+pS6C
jt08dU6j1Nn6W/5PNySQ4oXbfvfFW8/tks+Y42ual+zcRfTOqN40Xcs+NkcBRisPGYd7W8i3a0rY
9r5i3nETGpVW2+X155lcE2T8Vs1UzqCsAeoQsobUKjJ3U87jD2QHKYqFlFkpe+zZXvi6YPjRxmen
jw1IXy5Qt8X277FodWik87bpqvuc0wc2G1jZCNngEUDqHV/d+956M55ozGDpKI3kgYWpN849zju5
mmfcjV9G0d5TYYO4fhh9SKdcTRCZdGtKl94gZ2VHndbSF/2hDgXKF7LugV5qyPJ/v78lV25xEuQx
M9TBMpM5iKJBSLaQeztv4/9smHIVO5wzsVl1INK9pGWuq8J3V8gttfUeZ5vcv81/tSE1yZdKPnwz
dY7JI7V19HbjghuUpVp0htSOodEjCFcyHxGWHrQNJ9t+BYdDs8rKurm3vfnkeNgbW29HmhBU+fbm
t/2MZ2hArcODp6yCdv48vSQar1nA+IbO/QJ6/GVcb5+8WvQOZkmV3zVbTk4NYQGa5bDFqVvENfJh
NK1aRwuQiYGR9BJ6LkS7p3lT+tibhPwAD7LSWDQrBs0hJ9H7dbxLdsk+Fu3+SUGYulWChzbwsyOA
lrMag6kSJN6nq6engYdAw1lDPn77pfa3/Rl9RncSm8akuvoCSOgdfzEwAhAgdT8NtjBKtv0DYUis
6EzYzvmD9wmvpV7Nm/fHnjH0UAuSPfDyia6iICEioVQmGaqRJR6SX+wD4nQplNnTEf9evclwmKE8
mA6LR1gi43i6Mi0Q96/CBOI9UcI//egVZgahJQY6eo26yebink0fSSbbTVQp5tUyhRxsDHbvf+4X
O+9Gfr/DcE2+0Yxty3wZ0L45KnqUK58CmKReE18LAOt+fn0G996tr7fnAGi2ikU6U4aq5rlqwlN4
voz7y3iSllJlfxAiIUXqMuiZrVzC3wrntZ/jkEDnHKcQphE/wNSOttP3QlOtmj8t3Mdwefs3F2DL
ZAAJgFooRhlsn9n01DOrPzq0+cVcgVwe8nQw7h0/gnJvxgiOYq/YE3+sN84FI4oR1DCYnSI+iqky
LZkAfO2C+4bhexu97ZYrxphosUDZlAtFSiQKH1U6HLLwY8V0TTNQGfeA/saDQcndhYBXghQ0KNek
FPEUrHFV3JtEJ8hjZNgmD8g3JDUYId3Wz+HvOW75TVlvQCMhYVMRIgOD54Jasi8u34Z0Tikd7SxA
BMqyDDv3YmSPVC5/oOPYAgg82TvXRAS3c/fcZYw6YIouagWHO4mFpIaO0kmVICKtpdDXIAKi+hPn
PaWHncFiklDm7Jn8N9b7ukP9+9mb70hF9NtN/aufZiocacZqts+oU3qInBIMbbUMeU+desyeUzcb
7Yzf10ags0mb48unft/dRobb//NpVdNBcTnb+nsETi/D1zD7vz9spqrAl/xEDKiwJjW3QIKKfr9b
knJ83vGv7w18B0nUw5B3ykEaHyxQGbZqGDhQSSLFn96Hx/4w0OdkRsVqEShuVI0ezl8ycub797Cq
knQdZQCzZplvgtKtZbaPDLYa9+w+ijh+QMpI6hcGYGem5G0nZYueg7k02z80+iQNFawtnoCK6+Rm
2Iyozkfv4gHIpi+sf97MEVzskP7DkuA/7VpQxt2m5a4v3SKVgMmp1lzuz85m9aE3u6ocjE/VrI0O
KEWOFp6GjACqTzRiZfb7tivCuq+QLb6mgRTK/qnzHZkP2sJV+wktg6TCL8SFmEF5Pamkrv6zfc0W
tfzpbvjVPfqlCCCNAUEKBGXPo20OmH7lbMf0Lqr+1DDQrETfGPvB3rNIkW6Hyv4AfOR9WjRv1NoZ
q48vaRz5dHpa0oumiKNJZnqmFfmGLzxI2Czvda+pA/ikAb2ifb0t4B31lXUKZpm8ckspKNXjSClE
RH6JlI0zAkKjpkDXgIlh3qIoBYsktaJL9mWZyFQVA3jXZcIPrvh/DdNwDdtwfw2jb9p9YD3DGPfy
l/7FMbJlCTBkC8a0VfejljmHYowVGkujF6A7NH/HGkt9RR+E8E7EQ8bhBA+DReczh6nIfCb8uzoP
mye93bbNdsP96bVt1/xx+YFG2+zwidN2eAgdeChVuaAZ/oIiEmpC5WYYhJqTYbQN/2+wj0509o5m
h8XqAuNwQ8PosizZEXTmeQ57QnX4LwfvMwrRK3AWNzH6WKb7LgL+cQ/tHYZsVfadza/l8j3WdAxd
m/QBKq2eEyzZ23JO0w7qsR0HPm1/MDU2JcBA5PxeUfcN7tyPduMAXaCORTGvQADL5lRDkjMDCKUt
E01X5p24KMz6elgTKptJPgdkJE8t7EywzhLZVan+M+NB5Hrg4wjOczevqw6485JMZAJ7FRMiganO
UldHBYFKphrvVVSISXGn/Zpf9BBVVJH7UmUAJ6lgEHlM19e5lGHI5MYhdWxKpKr9cMSKr393gVp4
OzgQ84M79EY8IaXEg7tI5i5yompMFLadF2ax1yxT0y9ahGugTGpjTtXhbsDNJmx63+U5RBDEr9ki
PKuLc0V1luRWIOITwwPh0T+c2XDjbzHChFwsiEL9HPlMcYPswkTKGG3a1QwLnt3M78WIKqx0PduX
jVXCG+KCPfIJ0tbHnEzebABZ+SrRqLE3tE2e9pE7jFbi2TX4QaOS04CCVnexdOM/InmhodUHPKFk
Y49ejfhjnCEoCnHRs1VyENg/ec7PRgXKZ4g5pckwoYzhiwSsyXaM2Z98+yvSl2qnBP1DXYWdmRzM
QnsUhzF3V3M3hBCih8nWT+3JNOrSXpbkSoa4VD18VMqGOrOsVdNoFN6eplDLfoUX72juOG7prvfp
Tw/YA/2/QRMnziNFfYt0742loRZpG7jU7x/Qi935fWn4ULsOyOZIrjAMLBgLQC8tbNClEnFGnVNF
HfWgCVeYIRKIQOjeWMQQbKYsbvDoLoAdbXvuBNgNcsWdBdwJxwPbIsbpAxr6bIwSffbuwlF7ns3k
gGaRvC+YNEP0A8T9Iu/jIYAA0FdHxm8AlOkRKIKyY/Rw9KkAhZaeLMVFVdd8m+nLmhJkhbvzE3FT
FXQoLNH0aaMvBryu/8fTeW2nri1B9IsYgxxeFRAIIYQAEV4YJJNz5uvvrKV97pHt421jQKlXd3VV
NZ35FU1WMXYKdcAa0XFFyn04LSpbT7CvPHpSWFgx+t/mvr1LPUNr4NaRPuXcFQhFqowpchXp68NM
cmLyWptP+ttawGgwUINu6vuB9HRnLLB1j0iXLo1yKVRA0RKsTcg7sa5ic/o0iTlF5j/Qs5htY9Yq
abKvznCLq+rCWxCYvNgjI41Ymz0vWlmEUsIcsSmmAd5URsEHbX0vJjFYxSQIMcBbHMV4oCDjJCVA
hJ+PYBjysFWdyS48TsVqibi48jwWgJpNiiFxcSx/FKIfD6SgkpYaI8lVNJSM6VS3CbD8aeDZgcu7
CIZexACgk+XyT5bXlxv6vsDqm+YXMN2iCgMSGgHJdBiyCDAWgUcFDEYY86aKi7WDvIqf8/d6KiKv
xYPpwvlkk/WC/+faNsOKrKEWgtANGTc0JoX5EdcpDLKdHnzc0d+XRWsYL7ZbDQfCG+XqrMx9od5N
v96cN+n7wtZg580HaVO+YIUn5je87Fg6bCpRCu+ng8dp2YoODMuTWmIx1DRQDv4KkbTexHBY5ORx
LLwn03q8kzkhcfR0gqFruVpJLW5UltSPf2Gf+l5/DrimQnNrxYB3cxWtfNvB6Y/ZgyvWkFV0ZqEh
9etUnaMcg7hadN08Wn0O0Go70C2tS+gGFsz9zuK7CKrNd/I1E15ZUTBovDmwBoS1QUo03yUJnPRl
ksBiSpDAPFkgMLLga6NbC0AwafzCxCmByC1hDDjLKQQVxywWjtoy8Hxt5An28sFNc0y4wx7gza0D
NulPBsXLxxEisgUnWIx3BAJ3F6d/YmaitY5bVPHzbzooPImikBogAjF/2l9D1VSfR0RcGTiA9xYp
wy9m1of83DP4jkpZv0HioFtOftnS2cvWRh1EKRlU16Y4JuFISow8zi63OoxMyStM3W3skTFR9H+m
3SH4C0cHbm6BCDcomxpZ8IUqP1I80w8lCBMaIECaoC4wVxteW3A/ej3Q3J3bgxJHVwXOv6RHWpLo
I5MMA/eLHJtuGtes7gg/pYehroXBp1l/heedORhiesAoxjSi/RoVoTxqJdeanmJlCn2CFQQTVjgZ
gEU8iQROOKmJQkI91AO9psSBQM47TcFn4RDaTjwL3o+5TtVgrld62XLAEiHboHsM5kOKgeVVvdJB
2YFV9yFCsIHd0mUsK+8a2xWR9plPafB0/KUZYVS9C8xGbqCugtBjkbbJQf1zrHmpWmYxoILbJCdj
4QLXWCzrvbFC3+HIlIZO3OXNudQ5lY+/CnyZZmuOgxKHLMhArr7rC83UOsTIMy6UPFhBAdscGoEw
s6+JjEXWsayv1SdQGQ9uSLW/65yxDjjtbTVRMAeQhn0gP6QXW8194GSs7fK3f1nvYMcyC4gncO9n
jy/MhFQz9OdSkufrhzDDXLEan3IEXL+sTYgxIOOx8O/ITJ4jNL49ediuaXsU+zd8OLZgfUUyYc0h
VuFbA8IGVJv23nXBjDd+WXLfBJsvpqS2V12WuI9YB7QGUG75D3IdIEKl0886htdaF/6VwIZFrlpo
2yx1a5OitZnv2TXvfq7vPcrlApBJLbw0LkON/3js7BcEW/vCrG9sem6OKhNUdeXWnYsPyDwswXR8
QO+knEZLh1GiVYJ30C7hzLRpPhmy+PbPGBJ1DoF07OtQvrLTrgzGSBqZ5MbXK3oV2ohFGJQqcDT0
YNt4If/cM7oPD0POCH695ioSXLGrM/rW3MSYWtTc01yNrRI206QAWDZH7IIGD2x4zH6ABQRGEJ/h
dIy5xTidrUYYgEyA2QZhXw2PFUbLxOmbm2MR1XIZjjX6Ch/xfX/a+cK6N4M+eMCLLVuH84sot9SW
czj4SHBprcFM9hJBDT7Dz3CLcXWWaU8vJmbG0ybXO8aW9J30P+DMuXwK0tSYsMTEDuXAa8IVwiqD
TglB/DW/ITp8WM3TWEEBBtkcJ1wZLSInTUMDrH5+ntL6aT3BNIH3uu2BQHQVM7SJRI/qWo2B/+wF
1JJKCLd8vJwCnOZSfd0ARSN7FY9XPuTShMA7Ihn6UkjIpkhGpDDhu7rjVRRgHgx1GHbQpy75nHpW
5KowVEjUIyEfuahC0CLIQeKRip9GRCwxJFoLviqgGZNc4p7inyz+8FskPU8b4aLSS76jiKPos4H7
jEHuT5ZHTrFtShxqAgU0MTXv8/Q7ybvSP0OGYilUCRrQUwkmYGVqLfMwOvg+FymfXiIewsl2+qwv
DaVOlEIRCbT8KfpTdwAky/RDJZdCq4wOc6xhWXeiVmjaPE2rJ3Gp5+qbwhFpyK4Fq3suVDmlC3hU
s+JI8idQRvl4X7gMZf2y0GSJgLegCoxRok0uYUidMkbUi+ql3yyEWpi1ma5Wuqaw2jLYucsA9mpI
FbCs2gm0ax7QgvHBmo3N1sFuJTQ6eRjdCkr5clu9sVZLGTPPaY3evAj5K8u0hkTT/9XfywVMXGWV
FJM267CiJ25K5MyskwVy9xGlKBwIwQ6jGrm3O5mo+9eBbyqU+g/lBjkXLBN1ydmg+qeui5qGl21l
cUHJ4G+lM7jDfm2DFdYFn1gJ0Lj+XtaVSQa7/qafRzp+28qM4Zr86jLXTUNEatmkgL0nSEgD/MYG
405FKbk3syGlB68LqJVRhpTBGv6VosA6QXcW8B8+nZ+mGIHgQGD4Wl7kVSI3GSxwYJ/TjZ6SoldB
1tSRVnime2S2I4MAHlAG8YohmGjftZLNc1QYWtBAtaAY6VMNKLXPnzC9VQnkGqp51VfdOLUJ05jI
DNrPxbTxIXnXbJQCcZ44m+Pqa36Zfsgs4eazXqGxpE7Oz6sNft1v59ASEFsmAF25UM2QRRg4ph4g
ExekJjvBLSv46tOt2OnkFq0CDEIk977BPsHdyQh+sW4jC2YoETmoVgrVFvILXAEq8l6hAHwYNsmi
C7R/pBp8tcCFx7ilOFgjMi0dLwSi8I3fPRqpR9Lq6kQ85XAIRIhsaSgnKy1FDK3z5T14xM6AXaIn
hdd/W86HBZJVMlId3VdDOlKMDqMMdlHKWDnK0G5jgKB8ky9CDVWTKv89y2UEcU/an0bSA37wU4Gz
qLGXmOT51n2hb9gxhM1qnZXcKrUHVo3aik0WOaoqmTYqMZZLFbkzBa0+r8D3qQ8jk3d3PcYjdI+Y
fZTmMpth6gLzBwu0dn1qO0hsmqSpM218nigHoJj1NfCFOBoq5fjSP10zgClNaVJxkkh0FzTrEH73
TmVOf4FLuNC6t9MRDAdNNMaviV6nLKO4DE3d91pzJDbz2uw+zvDJEJEGTvPkH/3NcDPM988wapnw
p3RAGxAlkOURz4hMO6Vt3dxFRHFBiaA3C8/41GYMEZewNjVQBNFCj6aeprXP3W4mxKdRZ3lzpEZV
XBJUohiIHzotca1a6VKtewl/IREGtMQq+p0x5mIZhtStU0YmSPUIzBA35bdTdLlvzD5KrKpf6eyu
qo7Ms5ha5mbMznPDhKiTI2ZfcfOQ7XFgdvC3d84J1dfO0d34aFQLuE3iq8XY6QIBDzomflnCr0+U
wCb9pPFfRO6CJai2a/JhMaMMPJt5Mogh5OuBFPgVKRXXp2wNpVwDXfqXkMP3RDsshwWS8bespWEy
h1mmnRrPvlrF3Q2ew92gMpb+Cj6STHbB7YifVy/TKzPRi9ieanrl3aTrI1c3QB82j/4RhAvRGzJO
tSe2xgVCbhAwpUwrQXN/34hEZfqQGj7Ab6KxsBuILiQFLBUCithro2pn41+E6y70aq2RGEZQfqi1
ccZ/SqJRkDHYthLmCiWT7Flb2sfY7a3N5MggcHb7O4RT26DzwaNVsNA6IeG4eIii9Q4H+qp+SNoV
kT7+Cy1WgtU7DjCeMhg9jdT+sjqioEEJKM2Jej1neGY52GYwzvB+UQuHWUI/9a9K/gc9YR7ZF5Ji
WLEH3tyWndTuQcghOUmJYXmPmIlATxvAGnidZtvgaYujwhWeU+fXybdlRAFjLC5FO+xL5dMvE1M5
Ler0iX+W+tmiL7hgSqL1NrUJkG2x6BMiUWiesn6qwys3VNIMnBsrY2VYGy83xi20+a1Ata+qXMOr
nWJNii1ZgpR6Uq+LwiGCoD6r9oa/U4PJEDfapQjDRzbBrHKprLpffCEQGwY4SI1uBhcVH0KtVG3o
A809q2j4UVqhxacz58fQJ6qsp/+hVG+TQGgHDFcEbkgVPBWlpXIsXRrasDXna81Q5E42nGMuGyVC
2oTIgm5JE0sOwYfEwQoDQveUD+qB+kQphwYMNyV4Jl/jaCys7APqpwxTajGxztawiPX2VfnRzYZL
9o+wSqQ0JZqaulfaxVcgVa3VijD6hP5lKc5o9CCCT3Lke4xfIOV/yjjSATjU++mSLpN5LfCffinQ
680L9QmAshjDefRx8t3GGR0Dsx291M8Bf/iW+BZgJqCiWmWUrGk1B09NN1FPJIFTzao3uG7IYCE1
yRdp5YVhASSfsPqnm1qUmSI8ae2lcEhtpFF80Inn8hI9RheHzkuFdPdP8tyBbhScX9RXRAu5o3sk
Ia1uAX0VtfBaN31ihhXI+AjObENbnk1M2s3k5MlJfYcrRr6hzuRtcBmccGuv4lsm5zI5XyGXRDOv
V34AmS97vRkNC0FTSguYB5BuJV/zQc/NKh3JGkq5UJxUOrNr27dDkUqf0Y029Zl7U3Yy/0Zoclen
m0IMzF9oLiHM+hDATl4huF2eAPZy//TK6RQIxR8KhiVqZOMD/dcT837NU4roinglgddacN+9K8zK
TesWPoEGw0JSSr79Z/ToirEPZ1/m572t2Tbst2LSDt0pczYJMjD6Dde00ixWLB2ID+j6+EaeM7zP
KxHXfw9Zmhipirz7ujxysk6OkaGiccoya+M/ORTwY1hKqxYf05yduwTVnM1PynO24WXyGyCePS5+
k/fyuTyPC7PzuARteHZd5vg8L/fjQrIff5hF8GQKxS78ufcmblMcWiBMzW67c7w5TMMDPB5ZrMgt
VALwdFYrk1o5A5LXUFyhOCDOUnKlG61mVgBZYKiYuvH+RRK+ob5No7pKKyT63OSyzDDMW3ETFRVM
1aPQpiaQokSFawNpPwYkiAkJUn+goz3ISrC8r80cvfyUM463ENnyMuNj1YWfUHn0c9fm9Kf2LmkV
qha43pVCnaqyJW77HGVTm+knFVMw6p2gU9JLiZgOTvZm9dGnNpGiGWMGR/cLU3cXZtoaWlztvJCJ
CRrW4iEqQc3D3aZfHX3ccsE+0AwErN4HGIrBHvzZgCnpB94Mpa+VIzdEOrl89l24B6hTuOn8Blcd
5YvUgR8svU4MS9FNdBvse5fBZvIeZsa1CDiZFdXqJTDuUINf50UKu/EH+4jldJadrP+Kk8vI2fDk
MA0rvX3yGR0TgXTnRFS5i1N2j0NlBmg//tLaE50NMyIBUxjtk4+zsaYG5V9G25tr4n7NwJGHQ69H
jd3tmgHW+7jMLPScd3sZpvsL85RXsCPnnJVIbmoMEynhmzJtA7cERYZ122rztbr0xEDZRjrZFIDt
DPnIrmnEPqPkiL+XzpaWAhiLAEtca2KBq88lgpJWxSrE7Go7y6qrVYzVsk0og7T9pZSrDrRamvUO
QSp9M1u/KSxFn5XX0Vm2PoYrqKI6zxg0uTSWffm/oOcy8+Q02FtEILijRQ+fJEeuWdpq/rPJDMKM
n5O7gFsmFnCTrh62wuQTgfgOIfknFDOtWK/4JX/TyBN9VIpKL6jSXhZdMt3HP9YFuvyrdB6OjquO
hY5IngZniYv+4owoo1stMVJpYKkwHyWj5ErbjwyhlbR01wg5EAbxbFRjqfpQIWF20CB2oVVixBct
CHUsrgHQH8FVcnljizrTwGHEGBifSA/P1e4V56RYgkJ62DFAaxUPxfxTawJPJoTxxu2MWONYP9cV
E3vIFdoisPcUXKOKHUEGQphB38GjxcDrBcTakAATMrnbHd+q9jui/qIFuNiU66dw08hxDKfD3+rO
MAkMRo733v0Zbk+ofb13a7pmpBqyRVIU7lbRLUzGyCsPBgSrmdg5uL/FOVYLopIkVDrSxImDtxns
GcDEyKpvnMfD8djC9KtfiErNIlghiUJUju/zYpypVxj4I7vDM7f4k1wnCw7PICtmIZnbqpGPvzBG
r0frsiCLC7+wnHEg6/8w1nyiJ5evy5tRHNimdNcd7DY5aPnGs/NtSkaFXNnoDlKWjokg9gurjVRz
IbhJbB2T/CjR5+e39r5+815ktNlG8U7Cq6E/Wkjz8PjThZalmBC3ab26THRh4f0MnsySgcQV5YN3
H9uYfhES1xcXSImyfsa56O5vgke92AWwD57ciVz2t+Yp+NSvDLh8NO92KSgEuAu0Ki2kwXDa3540
Uf+5KEF9vVgZUpu7s4H/w9SAgn1+w5zOPbw7Lolf93rbWz80zUCjHBpQgJABvHKDerryDUqt69LW
RZp48VJMjm1WmKnbfWPxwXDI1zgX5ca3t/W6WPdKvdKvjXfdda/CS1+s0s7ac5cOKm+riLADk472
drjpgwBNhASaelBsbjU91O0pggsqNaSlihCTR/EhPaGANUBlOsA0fM9xmshuyKjEK1faJ4qxMio1
MCr/Wu2iK3AnjkY8y3zer/Kc/TlDANoaXcfLU1rhAT0Zdeb0ol8R4gSG98rtKouZnHrv6t2TF9+x
OVfZ/QyVF+p7ZXKyjtGh0fdHjjxZnkmrVXhr+6D+pWdk2FARYDHjn4fcySGfX4eUBssfA5sceURq
c72mv6SmgQCJnLrU2j1Vy3oZ80+V2rKnMSCGBfujMz9Q1KqFAeoQqZ0hYxNhRXpSvQCtVG5wGq4q
kLXp+Z8DeHxw83up441K7h1IslpfdP+a+5XMuZiO624hR08dCv+Ij2EEEsScdxILsXRAjSBLDY6r
38N6rmIVE2p4pu9tq7LibtNt127sXc1xOjPcs9KoYR2qrgm/KrV2UDwKKDHqD9aD03x/4CcMVfbT
bQom/2oVua/pv/eShlOXs/G0e6aruXpqwOm9XsxYpaeXf9uZR/BKdu3klTRRg9QgJG7bBwygGqUj
4H65mQW2MRt9DgFLQEs0S2QuvAl/tvzXScZM06PI7oF2ABzxwR51kAPr7DIUBAcH0w8CmDnR0/4m
8n28GfRbODhcYrkFAiJgwiHQ+6jrTP9T7p6QEFFSsVrLxp6CyEidAlogjWTH4qDqJy32pqg1tNCl
9HiVUsCs4gT+1xIk4DNqjWSuW9OgBLiDLCqYedEe5XmVMAkqFc5PUsRKfO0oyhJjlR2RMZucWaFS
EO4Z0gi2xSld50CZx8wa6julWCSKFPrbHoU7/1eQfAykqJN6THrtAxruVPKk59RfLJcscMomCdkk
ZpjaSWCwW8nacGozzIykk6XPVJFgyMYLwdA6iEbc+HISFZUnDQ2ZhWaPHsNnItj8w3gWjTZKj4uW
XWWapb58eYsQmZRqYGwCaCCDijwGe1LaiCcvLFnrUI9jgIKApTmLCRQLm5Vo8HZucf/7jT4L2qKl
jkwUkagFm/6BpvIJKzLUaKQeomnsorJ/BxSklpk/0ds3Sywo7HPaB9VZUp02ovmtPoJMiaTNNRks
+bagdZrkinAyB9KOPOEEfRzxTER1BtPDCIeb/jLmiuvfmg6aStnTmimHhlwlgtAX6EzqJfqaECAr
Ai3d5j6U2YUMWDd0B5SQ3+qOKKNyX/0C/6GjOM6P89/O0tgQzo7GWWmg1bF+3HjvHQnyo9i/FJ3N
YZBzXth9FjmB9ynz5i93OFyoXToP1nqaJGX65wKvMb0hUVlVLBzoq93cQoQr4QICmhiUJbgJnuxu
cmun285/DACS6oL0NZ1Dg/1uJAZKF2cbukKj/ae1RRUH+zmpLi4EKmfNXUm6a1XPlvdKPu6Fe/Rq
l4CHPIVT12+cLEajopUo+Y/k7dSwn4JKFVT8XXyMrv2sc4qzJIEyzi1QMz0t3Hh3eDNyfWAQ/IKZ
G7i+/ec0bBvTiy7zVe0Q/kdPib1Ejcq+CNd8mLYqeCjNPHIY1bqqcDW9gTyG9EZJmT5RZepGSzPI
wY4dlLdWjfTzYmUdVWKDAfekMri/7rK7pIeiC1LFfob2jv6lW/5VF5LSGzEvdsS76zWwWGg7dbVl
dKWJMYZDLmtdihHUMGKHkUqrJeVP6WI4WoxoUfBB1sw6Kg7a2arSK/o499nHUXdEmxqpU2+/te+z
62zqvROhLgWEO4pxKQoBFQv8oaUsnaKPEU4b7zisQOtgRgn9MF3uXE0RhTghh933BxL0zphVK30k
vJxxmBbv6Pn9W1dJlu9rPJM0+jhE8BcbbtQDRhHMcwl9ZsJXG3cYeHSh4X/gueB9385vVFiUPTV2
NLdD7uZS1X4gUYnxqkoFvWfygoiHtc0HmoECqEATRV2YexPRH3HzIWeXGCqFtnAECZYXtPRpCNNp
6XHfoe+kuBvAvpeHUJrDDkL2SJxhVA0iJDESwzujdWmq6P6iYKngcZatF0fFEXkWzXyKTk46tmog
HcI7hEaeEZHKXpvNvkdyO1ViKYhUwlF6nKSUBCpfqaiAhF+S4WKvYSwoxru2Y3PffMAn1sSPG0L8
CnRSbeqnCIMS1C21Ds0WiN4x9CmWa1GKxGovdDWDQjIjei0CCgQTQJRS0aFNDHrteZ6EtQpmxBVd
cCqQErP2FserMR5bPyuDxTmqoJL1iaeM2m2+6cRxbKPCZF+zjiN1EsThFuVMaYh5UzQIzHJKL43O
Gr0zra38xM2EalUA3kOGijzoTcHY5ahVGThZbjFEEQ9YymWi1UlDfigpHBLkSGxo9IssnufWc2ff
hyCgdE/bzBeMnlDzN+4zKmHduBsIjAcEap4jnYhLWKzDsXglUzpwqwc+LSs8Oa8MCoNYD5S/ovfc
pxffRlCxQhWESQxVIIboVFstqceBz50Mkb8QHYcYGAO8PxaFDq7V9z9iJHk6NceyPHj6Yl6C0Hly
wS6GMuqlF817W37AKyWXY+4fMAnBvVllzc30340SmDDLRlxb1vr8f20VCdtk2MvbzqoEDJOtBPlY
cyQvA0Jpl5msg/zRKmLvi0ymYm2zVu0iC4dTLampcY0dynl+HtI92P6c7d0GZb4TXai9f1FumQnI
0mvAx5/oUT8Zw1R0jNvkscjhOTGC5YI8JKnggV/fhlXvgesd3Fw6/Vf/264m2cGrc+3uRpX5rpcJ
H621Xxie0PBcmSm+bd2ww9nV5aP9w6ZqdYkezSoRprsb1+qInHxgiFqoScC8+UUFrOHQP8/OLL5F
n5fu5RbP5MVkial3iErU9YVAlrAXvirF30ITere/9D/DU8QCzuscPRxIDtYIrDjQIPozjbgnLhH7
7rZ7HZRQCRWCJ+rXNX4UU3J4DFCR9ZwctLCwGfDwH+UIF0SKE255aURkZjcBEFgcoEsKRQpGrVZc
VKz8eKfBWel8mTEgURacZueGk26W+XHn1pvcaO2UmkyhJG15z9atG7clKiRlvgXn3Z76CCOxar7B
eyq6hyU+kPQHj+5mWcUQSTaFb0/N6gd8MfGiM4tLnznBNLezTIv9OY/gGlbqyo9qpOk3Bg49vSlM
Kp7bQ2eNBilDBlyIGSczWQf3sWQ2xea0gbIlKKFz+UHcUbi60y17j27MqqvBEMIWDX4oNCvJIfGV
mUOgVatUZFJskAglC/GLHgSP4eKMGVmsukjCKM3IgS4MRYG8nuoNBTG12KWptWgOH3bejxcLURv5
QOQHf3E8Hsz8cRjAZPR4bm1MEO905jlnMleho6431B2YrOqyi/olgF70cCoXDtWdF64mOqCloEbP
Xij+ldiXlke8qEjX11gVmuSfsvdMBaA8Xfe+knqTtzwR40/FTi3WVxVP6R7/sHJStaU3lqExL5rt
jfCquTgffkKrm17lHSKAiLfcZ4Q8xGvMuJhj/eEf29wK9apDg6/On0mt4YpB9KNVC/WsTp+YQ17h
KeGFhfQdS+Fm+MYScmsVR5p5+pgce7ilO38yYiWpl3yZTN/54z9WTJbLPIjKgCVpNpOQUrgKiArk
o7uTo0g8xpfG9jW8MeDgYDOL5W2Vx69GhQgK44cUYl5A5mJ95ny/Zm4TJ2xuirY+O0zNp642pFwV
fS4IM5or8qyP7ak1LMJT2fouVC6pXYxwR2qdKuzIKn8ISxIWhGpaESOmkL+0yfd57R56h04G5sre
yx3b372H1Dz7diuvsFDuZPGpPFnImQ9OHVPi/bXO1GA++L7UqmSdHf52rLxFew2aiY0Ac3I2VgUW
cXDABv59aByqWyr2+8c5MIzBYAuy3lfRgODGgANSsbzdbQmfBxio3aTswoanMlOOpKRKWmTSHNFX
W0hY8MJKWsIAIZR+IZ9qVpjEyz8HHT3ZEa6H5OI5p1MKsm3IZ75UqbsODn1s++6m/kLYKAEgBss6
8wywkBq1bKMb3NPJbEwBK7u11vnHrV01aKa8q8sAPTmSWJRDhl4lT2VtKko2/Wp30y8zx0+zKFVl
HgL1Ld+Mgi5P1GmX3l2MLb7SEZSpRcWhPHLLcQryUyCRaWyd/PDYUZaKxyoZiKo7gbfKP1SyCHov
OdlYkP6ZTE8SAqmy9fzKTtPtC/6pI61NPUZ9pix2kBScSGX5wIgZ+DREFO7bAoR7NcVSE3BdFNpS
Xt3WLc3xAYB6+x5w9BCofrpHOCwworb03DBxJC4Wk0KAwLya7JE2RSQmrQzF2Yf23ncNjPBz3pMz
yx6RU4FB9AIDQujm/3HMMWwpNRjwBPHuMRezA/JjIHqP6ARi5ChWSDIuq9Sse4zL6LuAlrResyb8
XZqFuhYKiZ84Q2rAP5MvCSHExAR7TbnGgIvlnt6tEGwivs3+5b690rSDx8U523hVKOdYsyEEQ2kL
QdMBqNBYwct9ONP2OmTM6GwdyqJYwLJUvAKfod4uKfTvDEyA/tQGTzNnSBRf0m0VG1T5ANgDzFKp
LNLagt+kpTlT5SEAqs+vbopqUjoPjM5JljLPVUdWJQd6BUVQAhkxFJ4FMdl0ho8uXVbwp0+fyHwY
c+/h6dHK4HkjeIpBPwYTucYl1vyU0qHalEDN2pp5WF/Opcgv2m6db/vbTqd46+ToSkkRt1egOzOF
8y51sZ42LJOobTmxovEeXQw7ODU6RQrK/9+4nrQJMpOHhIBBvTFOnt7XjVavVif+FI8083++x0ZJ
TKuUM5JyKPUvli6dfyowoJblwaOq13hLrWBt/BaxTe+LIgbiZuKkyGFKtYXzacXAw4/uD98Y8A86
OWFwfCMHbqd5r96mDrDsMNJ3JJFloSWrwVNPb174oVrSRZczIcKfmeZmuJ764zu0MR1WxqKxkO2Y
mKRjoTpchhqAm+otT25Nvugw5Lj1dHi5/vsAWP109NClc+xSVrcJQKK4695jcWf5ArUndGumXcag
hmI6CT1kpVewl430OkLPyCoAlrlYSf25EqtG+y/MM72xRZyDytN59XQai0hZqsllfBrTeXqQwIg4
um6oX6OZvlmjjkoHF79/9gZQtWC/eTLryUpGHaqg/ds4xbezoxXLTiY5hhRCC3hwcymug56ApKgE
1s0IIMcmnZWiknBlzMGghRPRTwztfSd4O3mM3AaY02fZy40u1MyT0UhF5dHKAdahHgjO3AzC8Sh6
UdSJVt6uGrv7V/0ir0HGralEl0kJOSfZ8WS+4dLkslhbMaghyhcKGU57I9a3XkSlhbokhgmn4wsl
sBSirOUQepIKDqHRoT+JLkSj4IVm8edrHh4oq8ZknJsn3LyPfNXSm/LvqNskc9UESP5QizACSBDZ
yBuaJ7g6wJlapwVScMqMkYTRxYQzzKDIF2b0YTYxPw+xBZdzkypVisAy1vWLN43RWje/C3ax7OYR
v8TvYvL62wenIdlDcefWjtYVuc7Gya6dD/ACLPQI3BjHTF0KV7t5Z43DKmLF8v2cTN9WlqDay3HL
gMJf6v1Hh9z92OU67CmNm+sGxZqtQ8SJdxq3qGhs1DIcUQSVSCoXEQNTbfZwjNISxQo/Ym/JI9lk
IyGWATZMgwH4AjgCwvS4MOSUgPmjzOpMQPtFbeF/oHQM74CjNkH7BrBqVCvJZB7Di1+J5baiEeYF
vEy6xZEUSZ5kTXEsdSoOvrRDC1YXPxnzRMkIM8zl31+XeMF1xMwGvLPbCRFWEKx6RcreDNJzCP69
fJIYRJh/pSlH0oJQixLG5CLJCAy1SwRKzWjMMlvfJhrjgqfMjCzEPgVfX1Dii7aJLtfUrkLjPvSp
x2GxS8P1ZmhjakjqxtCtMVIrEo0NRF9d42+Xi1z4TispqUvJckPXiXuGQwUyi00s77HEfgJc8x2H
EIdQ7Q/kaEBjsXckuGEEYS4SDYDcSf9lAtJOUG4NEVd6JdvtBFYgFqQtkO9l2V0KeEYDmZDd0tPm
sf+oyoJT9T7ApnkieE5A5VCeJEhZ8pA0Jbvz4kzVQ9fJQBySNA3aOaJGEu1b61pKQypgrGzeHdpI
G+6VA/6ZMhcw/Q4lShGTprtU+pNSE8QfKWFF11sqxdHb0FtY/inFAeEHPqtCtH4561BHE9sfapwR
aP3971VPgTshUVkM+hWU0skJE4YQ6VLTMeQQ8gcvUlIhdQo1VY/4wwFyQdg+jox/eQz/qliiditW
KUegi4HImh+mHYY8b0IQ4H+bqILqTdNB64hxhXTCdNOU1ZojyRkS0VodCC48TZK+u2VMk2Sf83B+
jIHR/984h+uK0YUhKvULH/BLkAZUHQ0ZTmkmtTIUvRGedQTmzR69Ab51YbU4Q2+QOL3wpiniW9a7
uqPWrZ4U2w9OTXfqLlvJ0+6qud/lz7O8XYVr9Ukk5hI5nvEM9hfRcRqGBY1Kri5igMzJdVdoxA3v
J1CaDmusm2mgRuNX/JF6iZeFclUWcq4Z86GkGLdLeI5AH0yZgqjIeGEdGq4ovS9dPGoNsDtTDh6U
j94Xmabel15dsIPqWqUh8geCPcpAVOilK7CrGoDg4gGtmil1rXQAjmx4MiymGVvyH1pZfMVhg95Q
tG1jkEnRKTGSum54icypCXsfKuh1l8pXM3aYuYqZjV6If1EFs0YjDaDDRo+PGt3w9khqLQasEysF
qZHXzJVjxKuo7ESrOO6rOciCxIeW9hLm0qJbE+FeDWl6sWmQGQeFuaq4PeadIpObxQXeQbrg6DcY
3Gg1Uu2+uDuyuSmrIQhixxrAUwpQ1GdEzqiNpxY6KrtH9dT2zQ8Yg/w1ntSm6ldsgSwVSKcBHux2
oQ1jFwhTS2PNLcWVEGkMfG4ZjO0xHKqZ+bKZECua11zF9pHmKsfnXxuUrJ9dx6TUlw+TMqWchaUy
Bm/Qoj1+uddIUY6LSdz0WD3iCIN4bX6kXyn5KrokuKIF3nHcFj4k1h7MyH5MT7O/9VmQxPU3OiCy
RTkNmVOFThrqoLy8zZ3boqMMECTXbrSsHHqdN0xieI25zhREQxY21hFvFQSI/PuiqfebE3I+LX2s
gAiS8QCWGjtNUbWja1c7TJLWZCT0KQwDNR40HDDkzAQIQxmlzFMK5mUMUywafC3UcVI/eNcBFfGq
jJUQsxpoWF+PK0mI8CYCXuGCMhMvKMHgvJDB3gciYpOWajYnCMzaxaBa752ZeD6T8RpXqfKPPm5l
jFQtWhmQ+k5lWJqfJ5V5ZXj0PyQtrh7xZFxeoXH0Txgvi6HQfnoU88PvCjk/Lj98MheZLAfN39l/
sn4wd7UCmYF0lSltqDTCZ1yr70Y4xo5ezBo/LL6T8koWsN/Bo8co3Uf0DvNbisFScKMfGLyNNecv
OEVzkrP4Hd54wAPgbVewDmPKxkvBoXLkcQ+c38N3mJ3txu+Pc1rewxs0ifAS3ZgmeI3P8XNW/Cv+
lf+es+ysnFSTX//Rl5Bn3bhRB96amUXxb7PcLN+zEpN8lhe2CgdpWf2r/hU4gx8nM6qNnrNvwu+n
fz9GbCQ3OKAJ1ouQ0Yr2O6mMSHwPyAuiEj482B3ic9g/9J/JjoEo3FNYkaoFc4p+zi468Btt+/gQ
adsDWj5n+/g+40myV/vUr7C2bOPaYvp2MosTT7WP9XRnqF3HWW5U7JK3wUVKhIiA0s117QvmUinC
ndHecpmtkPhb8lL0giHJlRtEQ+khIshB6D7ksVIvd4pYBKkf9qCL/kAJIlsPLkI/JE5c3OhZH7rh
IPBiggEK7bFLcKCn7olqBNmICdRG9qyJ1i/r0hgOQzVaQt/lyh7zcsPFOtjKMgMLcEINQUJzzReL
sqMAFksLhUGNgiv6cMAnsmMGRzPPPJ2mHvDA4UKBizeCyRDA4xZFy8N/kSpP8U/RzZK2JwhggiW5
icZjUvUgCAC7pgQ/N0IU/nJdVNgfm3AYeL9uRIr8rxlIsvnlHc98GK1iNdL9owWo5sksJ16TmK3q
a6b9TaUWAyysByGfFOkzknI9lf7yYuu3s5De0mwAX4022EB/C9OLh0OZ9W3Xx01XbUbl8OJfaWfH
3zq9SV6UhhlQ4M0eqNfYmDFC1Lyj9Lkf2KaCFQ7I92cDIAHa/z4+6xsLX5SAZpZaPnLGmc0YpTpj
n/gJCbQ/c2WJsjCYIg+RbxKNUJUS5kVp2M6qHKV3XV/H9yBcR2CEoTt2Qy4HxPkD1+YZdMCejto5
6POjgDPi4snCIdb6wkEej0PXCiKOLoUl9JKyhUfOeKzVRE1WnpoDrQMDyjmgV8ix80M7xBI8/OvS
sg1nDN5iYowk//yMN69agFdTWRBYeBVAcmMjobN5EzxV1vGhTbRmgwvnw6Zve7EGa9sPezu7wdG2
bdflAFgcS447T5SewoEPwOqiqrcw4J25nC0Ok3Gs5w/E0iMgj2cctwHXw2AAQAtZlePOueGVodO5
XFRjDAi8AQ7o9uCvy4XAwDeX0+r2bN4lDvmUYjO9ZrrJu3cMgw8fcsgeIjbjOqTzPWMgjrnRtCo/
nfF4rD2DLK3BZ7zggHvJDgdTCNf66y5MP44ev5gJHsI0fdf4NgsuZsB88LJfq9f46zFniPchHwWu
PZ0wbqk1SwzXSM0zjMA8p/di2aG9YY/8scvvsg6dXfYgdLm+CvZ4FnDOLVq9Id16rAg4CR93zEsD
Xf/1wrFOzZgenE6rEOU7hy3wRTMMODYqcpV1cL/xyLHnRZhHUPGZq06/GhKLoghwKorhLSKu47uI
6hBbK1AJby4GCWFNUY1OBMX3kPwHr4kF4auGd8SKkCH/KsLSPwgIkAXik1ZXTSlksRyY4vLoxatK
SDqTIto1e1V2GCxvCxWLYy3E+wFPQnfAiP/4YZr5UOKrVg3oaXgs/RgtWNpinDCElYCIk4n1zROQ
ybFQd5T0Kn8Gs1EGAXjzcxgkNQdxYifEz+r3yR/IBHnPei7evkegIkg+69HwRDAjfkUKbVGUhrWa
TfIXxXR/z7Z2VW+3OZeVij4mtFjiWBFbmQMH3g04UzwncdVb0IFFYsUfAdsLB0xLbRKZl8m4tFII
KVJW0bx6ymR4DWUZu3ofx0x+qb8wf6WGSVymIxBlyEM4cBmOcpwii78G/17xU+ptnZlpIwIH0XrT
7VI2dxNNrJBtP4xYiQAUdLk2uWpc/pAD2ifZ1XEl/INC6R2wpTjWhkazMiwlZx8sXjjBHXIwDoY+
t/4BLyoOyeSHgw2KW73nFJsTLkhyLzMAZYn6sbxU2GeybTrWZObK4q7o7/QV+2H+JfTtyHfCKrn+
rohPtO0bnSgajzGGhuHKskBoHYdj1paHu28SEQEuyNiG3hH8xnI5h7iGLFjxWH+48sUsATP6QTUJ
yPdgvZDnpWZvCnQ+9zrMCW65lN0lUi0hQeMQzg4EFjz+6iKZwCIQNjzwtZzMuMkZNFatExTUxOTB
xHzEGbp9iSkbaAoDX/REIhuvMOa+fhCfxzWv5Jdo/QhoEu7XjAIv8LiFuXz4iBBresN7neU/CqI7
3Biy/Tq1Ah5vcmc5JdwNnGKixT8OWm8WhKA0M0KobmqtZTPd/kGAIdfYJuQBSg168JM5UDOdetZh
vnxYOrDo4pXRlAxmjP8WNkl0GHPMJHNAjFLmMiEqmUX6AxVDi+xQqxwrXEhM72kxOWOpuoM7zLKo
cJhzBRrxGNalqnVthmNenEcP/LFB4MKPS1oDQMfuhuOSzZAycVmuTckuOEBvJzCro3bErPkcuVAJ
DctB6LMvPDlkbGLxYCxDRy3FRGkiH9nVjKVszH5ywFD11iGKUkemycmemy61XlXur2tUF6CgsrwL
vsul+oR1WrbfE43W+tLrvmBwdHKoRoQUD3mdvDO7sMdQj2qDbIeQExNAODER/nyrgMvID4PohTYU
Xxfdr7Q3DaStloieQ5FUZVN6/3AfUThQPbXo4TA9oa4ywag1e1QSrvBz7kvuLeowiZxV7mirNLID
yJ9A0U8P1B8VFhD3fEI0UqfryDwW7L9JVNVpEd0I/BeolkocEERgALBHq8ulzsINEqOeXEp/as/F
BqYuN6Be6iqQ9ROJzcCUwCGkLTMbripC8kWBkg5CtTx/qvem/YxXpYq1FvFOgSvzP5rOayuVbYui
X0RrkgRegaLIoUBEX2gbUYKCSBL5+tv7qnM36lZChRVmHHNMSn+ZhtxgSKsayI9+8Hj1fe/tR8xJ
BefbW7CRAarhQh+bEFe21A9vwVxtM56ARzOwH9LwrY6QSx94cTHDOL7DFyqtAw9SwVQF46o6r5fe
hNRAzBj1zFaZsla6UAoSLU4jnKHoj85qxvRDVD+8QC6D1fDgaqhjzZtDMQN3JEz1QAD90PKxnZib
A/fVlqcKmBihws/+J+ErklcEcSqECQ0ZGlh5AF7w0E4DWIY9TOFbOZjm9gyKqK1MFxklT8NTzkXn
F65zolZ2fxECaSgphLGmnZ+oYkyThlCEFC/EZx4InxOBImBkUNK5JRxr4pKYkM3lFf8htGjmq1MA
QQk9wPIEtMvAElPf63ASToQfsyWVZcxxRsqGg3emAGShNDB46evEsGoLqOQnxUYWzw5cx9Cgvdju
HOMjP6IrzfyegIVr99BydAzdee8QF1BeUu39X0eLnMuAjZ+PpL4OZ3BdcWNe0F8NYPkRjGpP3oF9
YCviSZcvI0PYlGQ0Yb5zHXoE7pzgLVdKTPjYYAQM/3EmDjZa/jRH6SGN7YUTzFzOvEaSg2EVJPgg
sQKfo7mR3cTS4WDe2oQBGc7OtFInJkrLYBtPGuLsLLkIDgEtExFNxknk7/IjxFMFvm3fKTquf6h8
sdXYZiMqvsgbkmKURcjEIxW/+BAIsD9Kx0wjzqMOsTwBCetojI36IbpYuhHej6ndNPA2dRlxlZUm
jHddTs0XT1tNSGyXK4KPgvjqiGatnRDgpTdPb8TycFUYm8MgGLHtjQKTeTHOyzphuLh6VlNojWyo
nGMAPo0/6M/M5POxbU8iVv4YUdNMjNAIvW0/oE+H5YPwI1U5DKv9dkL/KpLjNRKmH2CfR84HUW7m
giv7kNLV0bJ9nI9ybbMQElSOOsvpsslwAX6sc5rRqSm7npHGKZ42A22xpCej8geGDaGJxDuVQ6fI
Wfvm/txQvRk91ILEo0WXAo0cQmc0E7NJL6URIG8u5OO3+TFqo6c/8F9oGDAaj0A0U+TGYG8j+0iP
D9TsofR5C81ObHYEQw9NEcdnmm8xRW38a/ol5er4NyiFPl02223+Qi/+i9B/flKtfMcdwQsLeSPV
E25IChR8wRHtw6HZxcR4eenqGT+ixfoRyg2NxjSR91jHy3ltOYUMDK7BEUPHtJlI9V5KdcZ+SqzV
bQBFBwkARQqUiPzNbucznR4yP41qz2Y2FoM1hNk4BW5/j+Jr/vT7oT2TYeX+H+o1C0sThWHxJrmx
T2jXQvJea8xaWnm44G8nPZiKwfQwPd6HUYzZjcndIPuLXoLHjzoT/i6gVokEFmqDBTzTSNzFgsaq
4RlTrusaSI9NtYLSVVKTJs+AwcV4J2tCENDAsYF7Ni53xlAs1V6jkK0HSCYE42PTCO2q8P+ZSErl
mdBDzLx9SLRCNNq7viraUysVj4CzA8yizSbtwYJuWGAOBNA471qQXecmvHIYDfEeJgsaJC5QLIOK
qR1EUOjeueBDJ1Nj+hSRhjOsCgKerJIm1R0sWcfFxcrgwE/dRru80uTr1pXR38xtpcpYISRpn8St
p4hOLhC7Hg+iRJKUBFs6/DQz7PHOPLlS65ulPKMDndfS44pm9G3kHYqw13n8ushDL5TBgM5FC8ec
vDvF15RE97guqBonDMBi4IkHIMWcXVXajEtYcJPMmiFb/8Dojwe8QWbHQEHDeWhVzY1z0HhBJj/r
fZI2XwwEivAJP8qQmBGnPZN3TEoD2QSqHX9kifTJNIoULX4hYFLK0Dybm3Hly0wKQusPYffKzZCu
kVyTSif3c7qeTSCky46X/YU237XZlAWCEOdKCRnqoiEBOjM2CYYM22hKwQBKErI2RcPiddGj4pPM
4oiVNB6zs6azeoc38MGpYrJOn0m3Brqk88FSYs0p+tUkJgVfzWRvW+ZkbL99gSeUHamg5YTaSir5
InflnalePyChm7pZzW2KmLZ0JSX2YGjCsJDNoUAAcW6NxaGWg2xZ49qXkboBdNLf9ry4kMvjfKTq
kDX2H1dEz+hbpS7r8HxRqy/N0DOW3MaCySxxcbMfLEGu4jtCMagVGWbggvvJGZSo5fSvhfYqMQtq
Vs7+y35cUcKFI5UrrdEcPqkRTEO0Ig9lkkCJEZRIzf+zDo3ZfXRUHHPHvAuiOzrFmeekUZxDeaZr
ksgq7hQ1qtgqMhK3oQPmFcFzkPbXEGhFA9tUHwadod5Ik5qMLTqFSBzzxOLk7rb0Kf1vmwkMkeJO
mxsSMFZEaARKglbTT+iIKzVlHnKV6onri//gHgghEY4pn6D/r2sWXVHxNmnFFJ/hkMkTKnIET7ix
Houq1IlwJNkGbJcECIybH9GBnxebvrg24YEMsdv3BNnIxiN7a8kR9kE5msI/qzzFkl7ogBN0Qahs
2nQpNqtLq1OnnDXSKTpoGGiu+xTeyZ7TbGWTuSnUiFOIUhdsQdMyk0l1eIpRopgOZKaXnTSDPzB5
kiSs9XRXPTC9it0AMs3Bsc/h+NJc/eMlDTFWPsvgH81tkKMHhhv8SQKDQ6zakIL41nD2nMNP0rN2
3VXysqMsl/hEm9hvwaSiFpD1VSXkjSbjH89r6Ao2McOrXuHuYIUJpVus1fEYdU0ssIkORLxhJZIl
nypSglr8pWtNkaX9Bwo83cGvwSB6BTXN1KTmvJfPeFuwr22D7eQ6MtWp+cNC0uhie5otxYBmg3ow
BwUh70bQtGb7ENNYRQhP6xYRiKdqsqkRECONSYREF2UIDpcgEDEaQjrvRPuf33EY4YDHNzT4b4gt
mRDd+mKeiUDFkPy+Tt6BnVQTlED89p5MXsk9HpsEz55NDeA3JTcKOZ0zADCGezwR64RJYcmt+MMI
UDw0qjMhlDRJkLwT4mI7uFipJ5Qg3pfQZmlsaUCSGdObYYbqepCLTJsBsXkmjkFkkJznm2EbcJas
p1QSzHiHK2qhjU7sjGgZyQiAz0mGpiKf70XiWVu/LqNi83Cufj/Np5VzlYxs/7p4fPntlV9oeUHa
b1YamdFMhrKAehchm0aaTLTbnu5Z5WkBgLIqFLBjlaEWegbhU/2S5OvgVTu5AEt0acqCBKZuAzwO
nks3ISyTOZg/inBX2v2qCBcLGxOiNTRAT9RKaNOpRLCh4EQwS7oFflnndN5dELvC/UaeBEJwV80M
+SiLe4V9EMb7RhQx/A0exg+72QcMZJafQUWkYuDcSkmnbq0SCbhbaw4CPdvIz6w8sxj1G8z9fnjq
m2M7U1ZbO08O5NcA15M+LYNjvXYhx+Ty2H4BjnIH9VVqHF5K3F6eR2a2I4Mlnn8/oRccyNZ9y9Lm
Y4s82bGVprdMd4F2pxClLbZemRZkYDj5ntxXkbDBtVoAtwEqn+BFf9ffDm3Xt0q2k8xAqOxjXAja
zqrKQ90+47iRM1hQrcG3CIvKnieM4X5fP2UGVmaGAFjilhliKCEQUPm4JvL/0dwWHOArmn+qeQhs
I5qdWGky5ylA0F7szaBrZfn+xcfjGL81tXuq7ZmOCQbZQrkC6OYb+8n5ZHMQMQYexuZiWxFGI4D7
GNokknsaPltaywtDs2KgDIi+kWgzNpQJdTVQawKsPcWlhcEDApHkVAVQCokvRDe4VT+b9+61Vaaq
UaaHW44M4YZBqjBEN1KCatNrA0BR7QN0OXcQqB5RUii/caq0l+gq0UFaslMQq9PO0gpOMKmY+jg8
MYtUBagL08HvxL8Prhs3rtXfQf3OMfXrOkF4wrjwiltVqI//PnxthMMHCaptyNCi4bH2EKysJYo2
9IcuETXbM48THKWFAGzsQQoMsD23482rIVsDUMqLHUEnGjMQ/CXyogBESZr896d/GRg2aIzSWSw8
I+yVnJ8ahPDy+ztRMhDtRri/iWH7oTQGTDeUtsSM6lAiXZzimxPxQHCD1GQaEFoT67FpdyMygb9p
Gz3hSokmYOwNFoEQGl05wSLTilbFv7I66DLGPJ76+wkteAZbmnr81H43NYDID9MsGutxWXkY7h+T
dWawPwyK638/+/gxwc+l4fwSI4U6QWawo/9Cx3Y8CNk2CEK0913Jfx/itI7YHiOqC1k10BDjtPRY
f0OdeAdEVmTD38DFaOpqHcIpAhyTbHRDgwqbnXnhK8XmKGPsaCko/crdJqmHRrkuuWZ/d2m45FVq
hi9V+7oB5y7yh+w4zL05uJjzDCGNsG3VJ/8hErkBFqB5h9r11trQc9NmhbAQBPbGYse2sOQhnG27
P7ET1thNkGl25ONzk7ydGsBc/G0TP8KdDpUumJrP6I8om7OpP+D6Yk1xV7j0rkgDYN+6Mj9AJTRs
KFyAMO5WfTZFRV64G7d4lbUQfUOJl+yeqHUa55//nn5G1/F5nHn2UXjKPYF/PBJRp+afNAFWxrX2
fahdSOU91A6b+vepms9Vs+Hr9FjNEXX8qiLXSgSu4LmdVy+EHMPXL9nQj88EogNKz/ONtPSRcqIU
iQ6HM9spTzBjG2OZpmMvNaa7D7E0Bdp0sDfDhbbcdkszfudrPchJgMxh2hjmof8yDrik0yRIl39Y
ktK8XoW86sATHgzbkk3jvaeM+ZgZ+pmTPeJm05RQGx5rlSKBYTWVu0azkq2bOg1KCY1NY9tnvncM
q9vrXn0c/dWQDTo7ejpGky1ydp+JftIWSZJudejOFQItPsfWCnJqFwgknzkgmkcyrVsgtfnuK+k2
CZWtlymQ4tKMQvKP738H6F2A8rPsYAdljHI4Q3RU4Nt1vq2xlSQ+JVrD6OG2ow30sAg60Y14euNZ
4fq4glCI3rp/PHeG9bU32iNDsXjnlEzgMH7oV7S7L5C3tNvjsetKnBuqHGe3M6K5s+BRQj/BJd80
B71Xt8VgAULSWfEDilU8oAHyUgn8qo2EsDIGjA4K+w87GrXCWLmqBfOkNVCUNZHBElHvY8NAPwK9
gj5+EfbsgvxWoDuHp9MuPaue6NpgbBmX5wKIbYkA7eHLrlvY+f/psGCig5Byu3BtGBDBPytx5Zom
ZHo4mo6GM6plk9ZfeWHfPVqQMMS4p4ZkvComFASUiYNslSZtvL1E42i9HwISgNNrRbb9jc2fBxqn
CHalbIKVJfkqYveJZgcsNxQptUXp7dtO8sc0BDVaDhcCllhBuLx7WHbcZmIEQb+cYRy8oilC6sPP
WGiGDTWbSmSARlcDMrYmcOe+sOATn3jOVFPUps7BAtPUvEl4RGRRvf+E/KiqYkGDZ6IvzNSZfuy0
rlAOEvbrrydHaOCNohttPrQgPuhyScKL5jDeKVddDamgpIjpirQ0Ji0A1Qh1rq0JKKL5r0bXEdxe
Iv4j2oNQP0RQ5Ug1Z+r9iindt2RI1+rQ0yLywppzlRmieowVfMAyOw865MSluGu3qnDkvi4H64Co
Mpr/kR0CyFI87wkThyAlu0NfFu+WnaEhMcUmwDnsEOjkNWPNavrUuUoP6yaDmrBexFjSgwFDjXvT
GXEFSiFdLIHDPlDyGFwe2A9pXuHwQEXPrSq8Oh2AEKTj2vsa/pVl9MHUel1gCUy+Y755Yt7Tl1Og
451/iKKAa2hZxDDzmXRRaywHRBSugsLFOAwBx1Wf+yH+0umwevSuB5zfq5viGqKyQjfExJNIXWM5
gvZxibsfCQS3kXSq1GgqqZ4B8SkMVC7vE7otjw/gbXBdnAd7C5mH9p9g09IlG8hVFRQgDrzZIKo9
OD/VTdGuPyBXz+Z2TVGZwvDMQiILfcR9c+E6f0pLemk9k7Ek6QQyjJV7x41/7uqCeY9ucjQXroRa
0N2xUA36HSJA9TJmA7kRns2mzv0ap8dt5qexU5NEPPkNp3rDnrTknEO4QmExsJRIe8zL0MlLLBnC
4iEY4eSZaRLK25lRb8lNqlbYib53YUUHdoct0hdaTXycre81mk3ETTG+vuUARPPIQLFiiPITXVVp
q1gmE5zWIa5nd5GFAnKAaR2je8IJMLpaE9xJPUqkqAbSKyvqo5mGc+zQ4jbiQvBL3xIKUnGUXDou
Fw/v/kRCyyisRfEO260kHFTOIGvd2R5gom/IsJmWe0U6LxhqScFdcfwath4l5C6jzuu6wXphg7nD
EI4sY0RtheOEncPcCnueglOvcdFMmcGDX1z+VSOY5kZMGNXpMl3IHMlbZeAqbB7nkUgXyx05hWGO
L5l2DX79iXuPtJ/I6JnsjN4gzqkcIsDDPav8OHGYPsiRJgkGq5NsJnhieIhoDMONWiLASkY81Emk
q89srCKVaWBs3RmvgyFc+ek6QM4Dig0xheEupgViszzcPH2/3TosrM/4Gy6q5s+NutjN6HyqHa8N
+gqWqllKW8c2XMW8fvwBuQwymECBqx1r+US+23A3kUAueEIqmEtn0HiBVepCHSa8kevC5GFyBqxN
HG8CGExfaD9DlxomL2FluTRdX82ldxG6nFHf5/xXjJewdsKC5m5AfKssdwHazWoAra2tcyclrtDX
oiR91BmzOJ1T0nB8hbFOZTLHM06tlxEOKfqIJRWzN4UIhXvL171Wh/0b3WR+GT/EO3JoCZiSbEQT
LZRYAopUjSSdh5XovTUh3c2WIKSKulnoibiilQjvKx2aMDIT4C4072EcRHCACQB+8naICOeA0Ab3
JDZzhwm9q73Z2M+ua/PlJ0+Y9A4YBd4NJpMvuIwppdweq5npqVGi4PluffOhWXmoreKyXNNQcSaF
+n2vFkcgKZK+6nlhBECN6ZyBeOI395vWRwXrNNR2ISFJ4DKXjqqxIrD2cJXxeUVCCOTz80DK40CC
IEuQIEuex5V3ry9SiAQ4cDi2T+CYNQlA04/11dIdrPlJDyWOnNKG4+45qUIgtGAMrurCbeuXpwoe
dgH/5EKRHZbJGumdx6UgME1MaFOb36M1vAaVBukZIj2Qt8qXZhNzi/zxc6h3w8w3ZnhDiLsaWacs
kelXDRXoepOopUioLkN0Ig0nq+BdlW5HdK1h1DSMbIGLZZsZysTq2y6NwKg9kTzxiuumTFbb5xCX
KB3E3CsbXelVxC6wZkUhldY1eB0F+tTgsflkeiJFoHOgMqhwZe1K4/H9FZWn7FtgbS4mi0m2qYBe
DLRvgqRorXEC7DKr3He6HNbUAVix0LEEw88w+GyXTfuHVlm8US8Mfat24yG2TuTEI+XjFJC3XIJv
/HOemDMY412WfltxMe/uaTub74NOA9drtxILFS0yyJSoHq7dnov8//r5FH4H4JEEvwUlyXb2sjl/
kPWlaPj+MOQsCIV3qt9buu7ucr7YH0MCMrzCRhpUGmzKa2f1evmM5hhCFB2HcL1hdR1PmofYMYTa
jTP26zqgY7Qn0xFIvWUlSg57iRosy/oNKet3GNItYUZYRHtiOyRIg7dbtZjguELuAgU/7ZGp9GOY
RP0gZMIwWEthIva3vk4kZ9hPV5MfSp5o8QwzS/ez9QPGsgJeS+a2H/gIChxs3nBE3yoQZJUbt+f1
uZMFv7xtHAZnsr7nWuWhmn2MK5na5q9FG/LroFBoFyGVfj2Ccf/p56mvp/0Qju1yBeyG4loaIy93
dCjeNWkjv+rk/v3g2s6hDFl1bt2HTa/C/u2uOqfVJPdvV6l9DQlyYox3s9lhZrahJJjNnBxbu6R4
4sf8XivO8vXtNV4P53/Vr+Getw0Axx97oN77u3tUpKnxiW6+K/gVscT/lSbkWzK08sD45Cvk1FSF
pTQLT0XQS1octu6e2mvc695PdBtQK9bJdB4hBqcTMsTgVIu13Fo2H7dKTD+uBGWU1mXIVbM/BZz8
NB8jcmFLAAWaDiSkRNW7VxeKogmSm9oeJAui2oWtN2Sd7K36SKs0+5kCWjx2yhhNOgusGISNTXRQ
RRThPCt/Mn2lD7bXAFnm3uAQYhnxQta8d0cJO1I2ygAtFcKKt40tsmpTIQT7BBGQcmNFtfC6WuGC
22Ady63T9aVwosdwKclue7l8tD/SvWwObWdvTrcIev4M/75qBRsvPMAUUqSp6N+lyhdUsdvmN3nD
rypUEpvW+t+pmyFgPSjGq+XPMk98qgxavdIuLKARW99qGyrhoH2TOiAAIBjN0Hte4iUAKhKnkmyE
coksm6FVfgIvyb/QloV+MOyImK63TVPk0sUfZN55pl45OtAI9TTIVa9xrlpuZnvn2k7oupTSci6f
+z/LdWcOlKpVaWfalTZMP5X2b1eO4a/k0Ads3N8ML9fqtgKBGATALxHtV+FWOvFzB/d8MXrEpExy
jc+lT8uqUUBhH3vrU/XSze/q/LW/R2dwmdT756pwjV2J17QlubZxa6m9p+5pmmsAmGznvnkFLtlT
+A/qplz98C9Lw9fCTIaoBzjry5iM8Q5CJ44igtGagBQBXemBq7CNEPBC8I5gMsAM2gl+9wKscw+c
A0j8+LNBMS5MfAcg3FAAvP519r31awrb0Y/SW/k9tPEtqCrItM/9PcS3684PrE5f8CID/gO00R7n
qrfpHP7oU6vy8cBY7RPHazcsACZMysC682DfDxLCXgPTiAj7r/6O4veE0mAqE3zit75CYKN2YL46
Tj8nDw1xq+vkATOndot498vjG+zdlDbTnbf1OFsnZ0bqoXECFPsi1RonhDGL+3yRLk0KKkm8rZ/4
rt97/AahtpSsa7AuMt26Ooy4fNCCuf9L+a03bAP0rCGYlO2CvgEoBp4rQ4eYuperuk3U+CsW8mRj
AbFIWxhBfquVySNNoSingOGWCBBmBttyWV6RfeMg7yUs7w5wID6PWU2eWN6F5mgN1/ShFq7lAr3z
x2fDCNoYzwLrj0CQWBx6HEDwdQSf8+3HNOF1tTcDIEfcgjS53A/P+lrwiz/Q90YZLsRzA2UihxK/
FFgbv3gviH2uYgyUJ9OGryxH7UfgfthWz5zwWLvCL/YV8TP+z+sl2T6Avxvub+8XhkZIp+YRhycS
XM23TF3vOsVJobeaQhz40qln3zLjzRRKRC6xbDvkHOvztfZj5n7XyHIrX1Hph+XhullTlkLpSXR8
30HKW/9gAPe9Y7zlpDZ++G0eepWh/Fnb1x2opELzu1GsPfKd7X1FdHJil8NK3DhC3MUhoD9+OwC1
eDvCxBdf49MYmhKIA8uNMzcmT+8+KkOkRpGMvSAug3kVupgoB37pi8v4amba1/68c+1/Ndcd2n6H
qgdaN0OLn2tkYph44Xy2EuLUeqhTyMOAEhgn9yOQ6YFjbSMZv469b9BV68+IyaSfFrgqBh5y3+gY
U/zNJMMlzNut/fHbUh4H549vB+2POWc1/o3ul2quWN3mado0/wS1lFXlE2gkelJqgVmjGcezUDtL
xQVRBGTWP6aWJBXAOnY8I2j7DHb5hsbXvfXoARofmFw8mQ02jGsc+aQ1Kceez/N7xwtJa0dy4TK/
kRhbZIbv85WUzBiYX2NUqu8GWWzrh3ly3tbe7qMjoVzaICTHZmZamPwCocbcL+ZapeiLD5+rX9fG
d+9x+7YZXb+bm0I1u2sdmg8vVfrjAPv/ytYq9ATa1jZb2srNGz+zSwPPYI8zzd/5XtylAPTpSvU4
zvWwsNTSwxfJEKYg3Dv+bG/re0z1EHbJ14lvqkcFH39+14qEhDr7c/VIURRlGdhJhB8akMWmNqfv
kiwjSy7sMyp2fnsWe+pxWLm7ax8GOJTYZH4TVIh21Ify2pPv2QSYxWKBpYvSzaJ0PW/wMPV/F4YN
tdYxgtXJE/wv3hvcS/P7oJOICpkY5rUdUUkSFPwKz8eZ2zKSne18DbAO+cskVQZ7F6+EiMKq+vk+
J7pr1DY8QkgztU91AM/Px4WOSSbRYkh5/vQ/9WQSmjeRQQQ8TxUYxVvyaiI1qQY6ob1hAoWaHk2B
Zce6cufsoywC9f5abpab846tVArdC0sfa7YJWT+PQzjMNrr29hBYpyucY7IvOFr68rlW7nAetrxK
A82AlrrR+Fwiqp8WGgOZblFWWkDlvvpu2FZA9k//pyHgeG8hg0vR5QkMke0MJSiPM5vzX3oMEeyF
xmmijvDh8fjUgfKrdFGrBtNKhyBCm0Il6OsGRU45uTxX6FhwWTyeqzR7eIeNH2uOTotA9KnSS7tJ
pNo1gMsR7P/K1FRJWmn9VLmJYK2DgQzX4v2ldQb+tOa5PH54owSBegfbVh2qL1Q7ocH4ehLiDyVP
uWlDiC0jpbz5nRQDD2S2dx0Va9dRGGyIFnMwlB6TY/KIVF03L61105+75bp5/3dprfhkHgNndYA/
9KH7G56giiHHVH7Xtx0n9YgcQErQHiGVAY43sE6u3KpBi/e8Zu/sgq62TX2xvdU2uU4r8Y0mhUW6
iPn4wzCpxJsh+zc+db/62/5P9wc3YrOh2O+v4eirmZ0rFlGdC6rnGpZa2O7ebpXZ9g+lGrvJDeKQ
Pz7xNS3Gf43tv1JM90oISygxsk6E4rWpFJaV3hnekxNWJ9QltJ2KV607TcvmGKH7Zq71wCLoXIpE
E+bdSm3fsTSCgAPiJv5sHT8+W7ZEy8cHOjFm+Zj9uiz23M0MSRya9gjbLiq1A46inJ3m1a/8n0Y2
dIJoMP/2/JIaGzlubN35a7kjSu/2/4Cys4F6YsmuWeiopvinDO/+/jWoIyj1jyO1V9q2YoP0lvj+
0vxeFFunDn0d+K+5W5ygSS3VQQ1jEWuY6FvYL+MLql8oKCQwKFazA3sW6nyYm8WSrkwyEwgh6dBk
IyS/qV2xQCetjnz5h7qnqOSFCpjn7qVOV9Ebk3vBF7RYtEJwnIIY3kwmkXjoW4nYTr7P6OkqpwX7
nziItn++1MuDe+0P2pdSvJnYQNRvKOKZ3DwLN1/bYJQdg63tkj2SJ0hVyEN1x+6jwInCXTu0eBSr
l36xnbO1C89pWfLN9j1US+0Di4fdGkijESVc4S8VQ3Z2mQe78AdMK2Q3xbjE484E7Bpy6WM3dL56
l86W78qLD1tdYZPFl04eq68HbRkjhPoEtDfvrwbcoJb0E6H48VObmwbCxMhhL5mTs/qKS2MtAr0g
hmnNlRWHrM87FvodexeaWtBb//JYyUB0NS2Dje3FY9cJC8F1v2CsjSm0LHP1/z4I9QEedwtiK3x8
7J8wySDVgX0xFxqCOuYmL5HW9v90QR4gi2BBUnPdePyNK7AjgEF7iOIQijg233zVeuVzu1DNjWOK
p99uI9lVnbV05s7R+h/b8iPTu1KAC3lechlmo88XRYpdVfLRM1Q72M222YLVmYcWl1J8/nwa71ze
2GO0wKn/Nm43EjZfrdX3bDOYg68hUPPTyh0ICd3ZcodL87483EGRupznEV9Owwhc+rg9hq02LRyz
lBm7hSJmiq6evpow+DUk5aGgyzpValFhRI76uCJVpD2jxPKhFW0Dj4b5ERTKfyOCVX9mpXFZXHDa
N6lhFQCFWF+i3rHNQJDaKWxVP4OkzDd+z/Hlt5o/1AqFbfX+Wb9kSk4JkL8CcHBQJBVIMcpRForF
YpydC9qFR5CYMRo/U33Ecx3M49KCvD0BMTOsi9c7kGcKVi5twnWAgSwxWX4sAYfSZxXADNdIxcCS
jC3m408HeN60QnzAGDlRfQLyNMfEfBxr0ympx5r+Gl+qwfH4Yzxukh2ujxmhMJBPL+PliGIK8Des
LnbMS1yoxmWKBb+q8Z2ieEruWLJWyRO3BRdEdRK6kIQMZtAnvQB33V9anpIXrV/XtV2u/omwoytl
Lf8bswWoJ/ycdO8RqgoGKVY9pcH/2rpcwd1imMe4LgBsLiIXP8ju0VnkF27A5TzBsWIjlOoyx02Z
AiZLz2W0Gl/oo0oBR7VHpprM30hlyCb6136iDwk7hq+PUUpH146oddzU5P9AKfPQUFB2sPqjN3jh
1tXCdgq1/+73vVy7tX8gCzxyli3lDrmOlu0GKZt6SyYs3Ze4gJDb0cTu5Xth0xFOyfYlTQKC13TR
7R/CpBW9P1yrWUh1YT2p/l17DzSk+V1mh8jp190B9/ZM7HiZIfb/8retkhNf07aul1wnmcZyHcuF
GPqudT5IELAytARlikQQMFfMlwIBsLhBf7L7q8YH40Y5EgtA8APP8rcU8JnWakCdPG1OeOiLdigv
ycXT5RQk1QUKHbCiU+pJVBQ+5LOZLseWaVAOiagvxvm4OJL3C7lOaqAYZfsG5nMT6FsJjx5Qk//H
V5AJg+aTyOgnPTRT0X+qq5dvUbb2D1OKSkoEmNPQbzOhY9kEXAxSmbuvLPux7KOtReNwj42wcTO+
YHUpHwy6yO3JBNXaH5WnTW3V/SMmBf8y/pIu6PfAfY27O6YcJWDLQK+zl5tM0ziMnzAxWtNyZOhN
ORl1RVNGa6qjNeLK+LkEyIJI5xW2mTst4CKYAdLUpdac6IHYnJgqbAr2KNMbZqIE4V+ke6WUOHgK
dngmk8Cz7yQiWoRZzZxsCGutkP07pNg8aR8YGswsbJH4t7ur5Rvv7DQ+nEwm5ifI1y1AsLyT0Ayp
lFbINeiekHrsd40d+wovSxqo3U9iy2Jp3Bjyjp+UdCet/9IY71S0A5ylenLVbpEdBfnQeu9TPU6f
lcFhAOoITwI/hSQGH73XOS+Xj9dhkolscQhhwwhoKahHX7Eg8Aje7Qt9ejIEnXCNxLpNON3/i0Sm
GN/gwZDcoIZlEz18tn+eynN4a8lrPxlRFPm09dMEvocoST2YFWg3IHMkq7AirPj/Q+NoVn62YGbt
3dqfKA0qnHHA6t9dgjuta3TawB24aUh2885ghz4oRrv6Y9KDJNe1lkHIgJTG77XuGE8Crd3PR0/j
D829YTcsO+UhlbaC9seQo6OWf6sHYgb4l4N9255bZTz7YIYb7O4ObZrEdlFNHiNu4N5+1nA8NCm1
ZojgEIgwikqRqdwUiySR+hCeOWCWmIVkyobglrHvJVdgmbO2jE+lLYtYkn2uWbvgQyHNeqW3mipp
zBYKo8bYmQMBIMhPcyEYG1X8hbR9gLuuPKNfOLFF6XvhEmEoDphQ+3+S/kn+h2X3eCFuXxgAW6bp
cFOu0EcQ6YgfEtVGuL8pMvqpAlpp4IieyNvovLo4WKiS3lkMB9Sjx689UOo5Kht5hXyT2eryqEQT
gfAHuAEKFNuBFI9ymcBYxmdQYr81+LtMnppYDZIPvTiQohN05qEREiksETrcp9lXS4/gP+SuF68d
wLRsU45iT48exTahaIcKmdceBwlbJE2YmrUTMozWBU6PDI5IyXJCj0a6JkPyTLwEe2+weB/CWKyn
ztMWI2UBxJUQtfjl74mJwdCJPFfrZRtkQKn8mqZYGrJXBNQpOngF3jNL8/kDKRsgJ+Dk4jb9BoJJ
csrgQ8iMU5lwrVtmJiSHXexjsjA1Sbp5aWgGrg87sVbIYYh/+JpQadR6BwafmO18lzITPp1Cdd8s
RqsupDbPVBXzs0SFPEQ4Z+hP4uc/nEg8yb/Ql44/+BpyYc9hnbASEtxNLOg+z71jtiLBHuuF1rlz
bpJMWNcr4NhbN8INpNVEXEQJo8EvAyd+QiILSWOEw/IPiB1gAMsCoryD8c7LZGXuKirjC4XNYU/L
Nzs7wsSSPiTiwcTg3N4WsZrb5LpD3uzvnU/idvSsr779YX/Hh2t7T5VmdDpP7r2H8e7cyFiivIrX
d6jhyJJkqucTWKJd7f73lJz7BeyACnuQnDBzDVrj/X1h6rZFMMT9Q1CIs5IFqXJughyg/N+SSb6x
WBCQofRuA1SDQaYYbIE4BF2QrlEWlwLRgArHYPDfkTbkQ6F3EG1v7tjIjntzMAv4nu9a8tYFT8X7
WNLyP7TirhlUgWqm2BNTfUBzMaz8IBcFloPRnfHe9nrwWUA8Wg1vemYICVLCMDPzEGehks1frrQZ
3LNytL3HEdQA6irKF+BgGA6PpDfPIaCDeOVfmTqDTFQglwSaVVAF4aMV2NCX6+LrTsyKm+YCBomQ
ATYSKgdE361abc3rEwAdswUDZudjzlVosWNIbVZRYgKeVSHkuitRbkj1P7qRBH/NVt54QHARIDWH
aYyqmmjJCTkfQsEQZCDudev5We4Z6EKEFBCPOoCr9WIztRy1FPXjIkMR7HmwzVBp9PtYO5ehXmZW
g41tItkqgDlEin5X3kQV37qP+3puag5/z/Cuos9K//CY7Iub2h+1haf6KYe78X3svT0uMRwh0ysH
Sj1zYpK4C0DyZs3eylNwWzAngerMSTEkCDqbCYcbDopaJjjLvNJDttqQITyLUN23hDCLcZ5zXX+R
lQwZCF5pxwpjAVUcoJGBJ8Py7fFaEvNRetWTa3/Xu2JwUTvSW7XvHQq32qIFbhBgi4ihck2UF7/w
h7J5MNEEmCTMAjqB3eoq3ZIggJI+i6UgM29KrHBbqPrVw4Ahe5NvFhHLLIVQAB3nMiBVqd2bEDg2
M71DfK6PLxjIrDmz4bgN4Dp0fp/1Fl6ef2rD8vjYQy9eYxDDmIbwGwyLUfxMvc5nKx/nSMNhW/rr
pb6mCFjDsTAojnbMAV1HZJU90xSdYyJ93t7ObcysU8P4Qqn3OD7PR2eY3taEpKu/K/I00/Jifoxu
zcJt/Pt8AZb0S0plnK2Wb1EGDPZ3NV4PBrRqj24djIhmNQOD6GqcmxFVajzOcg24Rz6+6XsSkmQf
/CT5F+Vmudlx+svRQleUE9GyS+t7SS4BJiFZOQ6UJx+q22RO39E7PR1txhrcYaL5T78tEiQEIX3g
FBPXCT2o8cb8y0CarbpJ+BD075CH7Px1dpka2cHOnHxH72+xGSyn5QgoVR58VQoZJmhDNH9ewx7A
nP6nl6Xrw19ayLsBnYYiQhgE6CziBgPLHOkPb9mTWovKNhBepoaN7maS63P4P0LUwsLGz3UdIJtx
7gSY7qZmUVaCphMchNxH4MBYxCsJGx4UEPscI/AxYHhSWCrdzevvlT7vZI9CgVR9f37ZiGrA/KRw
iv+/aE/3/AMFzzP5OANL+t02wd1H7bHJwieYsxg/6GegEzE9R0aQMKeVnhaWD8lY2uSn0DDC13/6
mI7MTUGmwqiYHnmiiLyLPwijGYwq2FJ9K2/ytK4cjZ66VLTQ+QXaFIK3zWX7H5IFkqNuexxiNRhG
z48M6pPKiPMgktBNsMjAFiZHTRenaA/9b5OC2BGFpOTkxvgsXOFL9Pwev3E6rqT7/Ex0GiIdzDXs
uCf83A+4WeAJ41QYbsvmmCP19c+lg6nEGKk0MuLeOT9kLe2xoQuYazDL7u0LvCDocNoj4P3gxLD4
DpBzEdGAWIdyNJUl4JtkGOqsYyzJOJYQiGHABn6kv+dh+gPrHJeJ5cdV0dC3/YH4xBk2ZT3HvDYs
9kIp5jvvkikmTzeceRX9l3Sf2iPqe1eYzP3+sNvuvifdf0/b5xUoahoSDCiqW4BdLNfAEw5e9xQo
Umj9SttWlZuGZQxQR2MlGHRKJr6E/Sie+RVO697rojHBVLLWQ+wPAkxtp6XjGxf/r/3wFTFGkreA
37LqGwAER3kFXdkc8VlEv1zLOiAhoYMTk7QQf7A6lwA2RkbhYBVgBQVuZ/iooCQlGoDJUXoq1Mtd
qQNhW40+e6xrXIBasoL9C4dC9YNq5sUSXi8GfRGD/m34duc9JeiUmO7+Cwucw70Vi81ty/5oOfqF
4nBjX7p93cgm48q1R7qo/3RC5wTCs6WuPQ9SIIgABnY8fCNpUTRbn/5RVtb8UD0DSf/APu207WsI
ePbb2gFMXn5qQ6v0HeI/MKEAiBgRnLmJFns6BVRRaM1itDByl75Ve4NX1ZUFvyDswTcynszDr7Qj
Z4xdatDCgYhb0ZsJkhZ5yHnPYXITcQbWRuA8KogisB3AtX3jEn9C3QlrVVtIm8kwWx2oBDVlsV7f
btRYOf0ZTmtlk48T6njNd6VT7O4A3v+M7MECZSio1xWy5Pq8odVMpg9XPXLcGRaML4J/krxTUCq6
n6gc0PM7VSq/VByl38LIUzrf0FV3em9YsHen7FHulEOrOJPhXUYgeeJtt0hvX8B9UsLvMf8qMy0I
uThXFEsWG7korXn+v4WWpvY0d0MNj4YZvSxR2gMkJlI2kZdflB/uPx0pISiYTTMNK6KmQH1SYgrL
Bp1J6/luDSlcDOZN1611S7SPT8zAia9bM4tjwPDyh3xFdADiZQD2BRQysCTYU+MbgHGMC5H5qatg
y4MUti/g7qFGY/nq9z8sPBr5STHzUAKod6fxkkTTFhn/Ad5jCbADqQSRIcaLwikjGVr3yratwuiX
Gh/pm63rcpX48HVaNEO2Ic0GCzRUNXZYOG5cD+N7/mobTuylUWjK+uSropnEQqUcPbTv0IfVdMS8
aq/HQJbIuN6q52e8D7rngGkCwErqd0irG2pyoQZm2xGtfCOK/WboRZjlDhCTx7hh0ng0FBqdAXBl
MkRmQi8GZMNc2ZB5GILYuz9YaBUM1jdkPFsZ6xYMVThccsNiTvhrFwM/bGGvQ/IILd69iRswabT2
jSzwRRgx8FLBKTbwPosNuCQaA76WD314a6Q+pCKlQ9TJOB3hX/ZxLk5LFvCIIboW/J2W7qfQ869a
sWXl40jIng9pps02zkEJnGtv2d7Dax6ygDp9QmZyfhDJWyI8EJyz0UjgN9jcEUYh8qTzSk5ZjDns
IOBKlpfq9MqHLES/gA8nMcRE2sT7Lz6GmTPjwCE5qE21XW6Ig4bxw7Q6E/A828qiEOmdZNqgcNBG
tam7qssaRPNigfjI1ahP4C3WUPrtDtKt/v8esq8sOyWMtmZEpbbqSW6tuzDHBox/X0q1XAs74jkb
AwQu1E3C6UZoEBagBa2nEco3jIt83P1tHHmergQwaRndMFEEogR1uiPngtlBCqYS63vgaSa+x0QW
zaiPSHHoHmvDN45+RqMz/cZT3t/RwLg8wuj+R9S5NifKNkH4F1kliIhfRRFQFE/R5IsVTaJ4QhGP
v/69Gvapt1iz2c2uotzMPdPT3UPOozP7HcPKl6NxOuPvCFNTZdJSXtruV0Fe1YIuMDno5sqesFfk
X2mRjSG0kwl1zz7QEGVuIQ5VPYF7Mry7uDKgdVO0ZkqmaBIdaSTSQ2I2dp//QhdeRbKARZIsly2Y
vYrKaQ2GFd+5He4Me7KDTdcqbm0xcStDAQuSTDDyhzJIcxc3frUjoELVOkWLT0WBthFJI3YPhdiA
CVSbX/mJa3aVaqWyxEFhJaof/4sTJrJB0GqLhghNQOkd5nLiV+CnzelRNMoSXA1Q/VgZpP6uwc13
cnEo74Lm+IwEOyObrA+s2EGWocB2h2Usj30dmqqt4+If58yT8V+U8Px29evMFb36BvSD3pVZo/Vi
XGTFS+aahMegabiW2+6W6azOQCNttblqG710eltmnKGr0mCbQ/dEb+nUfc3Lh+6vQlsEGRMPBlAl
iZRAornFGOmtQ/dFEReLDgQdOmmRpTbitqoFP/pePlA22zYO8HzPvFgeZlcYGXcoaDJBFFGV3ZUA
9gFWpSCpGR+6WQo2qeKlIua72Nl5NW1o5efBaTGKtqOMofS3Utfw/0fRL1QIuYZ2RwkIL8dbXnzI
8/7QZwOhf1JobqVMKk1fSgTsS+fhHDgJsgZiMiFSuIf0K5KDseuvuJ/1B+UZxZagcK+0pmCz0lJW
lNLLKUqIw8rMBN+A8rVzzahMgOp0IOjdCM9Ub0W6BTRgCoSihpd7lOQ9bAxDZueRIghN+Q90FuFF
61UwNJsshbeMw0kDSCA4zeuYDWXrrmB4g6Nob9Z/NEhGV/zc4F3xc2UwSp5ImVhj9VICo0kUy8iY
LL+fcbNvz5J546cqatl1ns5r59YRQpPVsvF7AQ2mr5+3aFASHkd/vZ/iikc/NOIUv19udOoit+y1
F1HE3i38s+q+exLbLUMPOPILmwRBOqS37a82Yj2JlUX4Vo6syarRAsgV0dVXJJs44rnVtUZSQmqA
k/ZQ+n11VkQdfVwprqaNButV0VnxWj8pYzpTEdCacKny9i5QuC4jcw0Zw7ut66wQojtQRviNAYHJ
DEAKKdR++92YsmM9X1OmP905ofXKFFAZFiZAODkFEr0NCFjc3JgHiNUu3pCej+ABr57vO2VoVPSj
u4Cahl+CSMoE/QL0qb1Z5PxjVOorgSD4b9qzZSGj1gBPEUI7LiMN8gpiDv9WIAxYYyEIQ9xVvoKe
bkiwlv0u8fbXKuRXgIgpr4T3iJjSJAT/gpYYTSxwBTM9EVFYwZ7YPGzNAwHcive0OaQUEHQi9SVM
aBIL4MEE3hizCrU5rCmtx8qheXec0rNlEcj3Ug7t2r/FhwR5DEtxoIIxiWqxFSBGG5KJD1HjFoY4
GIoIW/MQ7FBHYWHPmTbmp6W3b/ZfA5w8PqTktL80yqLyU3u4mwkkUQbfbyMG48L6qAc8GBX6ghgd
1QmWCn52pzY1mB9ZHuf2Mxb5/D3JvAwZh5T4JsYV98I9404g2nwn34fgWQjsbRAzB3SqzIvB6T+E
pf2XJadjs5PfEdjLasQshOLSfOhxCm6d2vrtmVnr8oHqeX0i1GnN6haH+D5dRmZkk2JHp469eiTe
vh4A7A6t1SHcwVkE0ZlD0WSCz4A3GdtGB7J20ETZvnSrA4dpKvAn5zRsNfK76BKr+Umj2MYAUmmS
sqv68LmAT8ogm8akPrRGO1Lp9M9k8Hn5MIuJdlKo3/6NNdZtVkpXHsgNy7ErMojaDIy1khxtSkqE
yM8VpbSbPlDZqNwoJ6hrXk5zolxNRjvl2F+xb4yYnYem8dVvBDB8G3orOy4REcShDqz0a0FKmGaS
CPpn1Ywv3dWNCY/LFHf+3Q9CoFobR5N2ZX7iIvaOQEjV9nOyyVr5pLmqwHs+t5veE3ZIsP+y0j6j
Fsu1q2RDTbekAPb4PnwQYEiMFRcVVBVI9b1Wt7KUA02QrUfFDk0QgT2ebnQxiE4URjJdKXyPKL6p
H1m8JO5E07KwZOFOleYrTyRqIjMuGz5yj1H80RJQgot7EAMEVZCpkKA7TrhMvu8EJ6tboVGn5lCJ
D6DIwFhUU2vU/5ZvhYZJ36lq9PMbF4m/LTF4yl12C53ol2rXFZmWQgFvyqdmGNrPbu6TbjSApQgG
v1NyeMHYpMTbwjuH96Fk9UpLa8ptPL12Aw1FmYL6S9XE05bjrt/4Vby9cz/5ZgCszlSHJNWbsRXK
6uDFEirF0ybNXMSoPgW3asZrK4+3lM6MX22trl3gXdw3Vgbf65deWm+SnHlI/XZv7wdmMROHYb+R
PlGTZ9e9pd3gOKi6dijdVblkqzylyuuVRrpt3VvRfNCeJyUawDFhVGWVjjSs0VngDGSPI5HvYSrH
nWQsvVhWjppYbHx5ZNQ4ae29grELmLhdwMXtdKSinM81ePY0bWYfObSGkkhqv2jZN4NlXxL/84pp
o/Ri4kMv6bNhQAlIgmf4DJPAGtrMdKiPYIIVFL60v/04ZN3Hzd2ChbROsyOg8B6tBUlq5t9hFr9a
9qQ528BZg3iXvTrVu9F6Vjq7AT98EstIYaCsX/wne8/OPSM5Y67CrvNqze9skqxGDnGiVCqQImt4
TtmMlcGSikrk/NwmUwBzJzZIAzzeAENkOknCcECLcdYohsDoF0Lptci1kLWoG0SzyrAyPH5LY6/L
cg6W3RujzXGzxfjBDhvUZv/hB3UQho1fXPArKlMtVl0wSfikbi5TKhKxo1TyyvUUSdQT1ZSt56KK
sYpMc899hea3t+S/Ykehqeoymch4ZYXj20hf8yDxmyYghq6shkjqfyht0EQlTT/SV0Www1Thbgcg
QiBkDWggMdAIT6jvzsGNvhLvQ+9C5YLCwHUgvgHJ1qV1mgrHkw0wjYxkaDS7l91A0sO9024uuGvk
P2W6eaC09smoEL1RLS6iEOGEu44pxf2VgkjKp7wfvP5KISzohzJeZZZ7AnuZx1sDYLGWOdCfSLOP
c4fS9lb8E/2u0V6SAZFg89/le6udoDToImZLaSufXj53nTpV2qOLRFcXgPYJ92LZueGtUZ7Chxul
r+5zXhnvJk7Fr1G41GX6UmftrJKwniGuJ4BgR3LDBUnoGTOUf4z+M9B+KKCoPPLg8FP3cvBV1Jl8
M9UaKNEl3XoMC2T/EQyH+6hi2o0PT1ngm6+KSavSc1O3u0KLMkylriKwwH6iRocW6YuD/4Kl/0C6
QfZf5tmS+Sm6CmpR4gfTqlhZ/JSahAHAc0QYuLipJqr4FV/jXQ+Y5OhldBEWr1CedZWJ8gLthE8W
UFkv6MOUn8mZgFceZtfsOpHyCQVyBXYdTXrpcjzQE2oNaZkU64CfFCELrxqCloGUzcC8G+hEZHl2
Jj5czWhVmiiuiY6VJoCqJimcmopPrADJKG4yDzITgrqJRKoaRHft1IaNyaXzZsRYKVaVP1jy/fQO
WAfJpOLR2WArgDcVZ6LPtsQnrxQGFBuc25MEUPiEDpii4WMmQr8MkzjhkZxnLuyYl5lySbky6UyF
RQo1FBmC9aa4rX1OOjQZImGJFJaPQ3AImAfZbOVmuw7zFFzx+YOwuNNcHWVEJc2lXp5PAKzg6R9n
SnD1EuULkfROVH1fXPlO6RQYX91+o26+zk4TjQ/QybH3j0TL0XecGO6s6taUeSbNP/rTemtXgCtN
A9Ub1TPq2fAN/2IHJR0Qanmfa0SDkucGm6eycX2N8c27enHSV0O34V7XBbUaim2JtYjVGkKxUeCl
2UMf45y1al3r5CETNOa8LbWVISMBmnIWCYCxzhp3o7ZMKzSStJEPzLxtEjkAGAfBvntlBpMBZmA1
OllPe47Eu4KLJBlPaD8mnAoI0LlDz6MtsnbWMSdntKgWnAL9AynKhUI4gcN/XQbwGcxP4RYlsqPf
96A8OmS3pN+F+IARAkYJadFrCQUkiShU+bQPADzEnkDPwRuiauIHhWx9zZlc2kvkhHwEtZF2H1qj
jDYQHCVa0hk6jpjKfEZ8PDJ/j+kdMJQTujCEssYgp/NsBxVOrzzoPpC5UaX42tUpV/69EifDWYK/
sJ2Bn9BDRGDWMRogKsJTmrAtEghmSXc3NwY2TQ6GWHHCBaCW8MFp6FJGdzeh6yrGkMgYiO2sxXIt
6p7UiTXXhlzVz1qvtkiUOnmnVZVsENxVWJXJ0KXyHQuI01sWG2o7oEmsBrHY98LouD4iDFIqiooM
8nN095EJmtkDENpH5xVXx7/PNZ5N+F951dQJfrpIhqg69aw6y0I5EUJT6epP/e6cNgxMBrBgiPbF
shDJgY5BsUBEWykvpZa3wCsVofpOt9RKYzWmoriVl57Pk4vIxDrxsuI+Cg5o22r79SmANaCiujh/
HPmwauExuEE/u/FTAYxSGB5ZXXxT4oka2yTSIhTYgnDFVzGQmSS0bGW0MF3r6L4AxXBC65pJ5/mV
f6VIm4eNTXAAN/i4/DSP7Rvs7nF121kOz4OssYAmMdg7/v7oHurIna6nz+yFd0XXxON3eOxfliHf
7U7dRyWsvFqX2MIEaNlqEMyg4ERHG5Z41lv2D9WW83B3Z3wKHsAA0JtOcZNUvNZ30GHS6QmThfF7
8G+QZPc47Tapgp1OskF9+whugTSXL2j7Why8F9aD3ti3tHIiUYt+LHHQeSTa3L6dRzy6pm/5ZnGI
Yg0z2bPm+0KIt/c40I7S/pS47RSJe6uG+Zl5UczVYHKM8IRlTDdIvI8jE/uQ7xejDZEgc9x9XerS
TWJP+mkxl9WqtJxY/Hetct3A/0p8+QSUnl4iYe1DWBIaDquZx3C2C5CzNGTAiQkDkXJ+ooBQUl2A
1fKmgkzEoZtJB2s0TBfQObs3sOcMuYkIVjnihlLiUEXyoKPqVUbba/GHZtf4q3rHQBTZB+KVh+dM
pFN5u/fOGSed7zuqljrYyz6ofCGfCPc8jn2b9PkJd0aRVo/NVAIKGLZhjsqRRjedat03Tc5J/j66
Y+qj6vqBLm73ceOlIPWSeNfC8rlFwrh5RveyQISX8CEppuo2El1s6TVdpfG7VW1QG4jDuOnWOzU8
TwDJGx27baDAk85f34tGpKPposdjqjPpuBmceyoJrMAilMF1znpZbwvBM9Lf1ElNqAoH9FNJODrV
T71Aw33zQtv5EooXQQukXQ+dlpg3wnsELetil/f0m7nV+on+rL9Jf9Uj3AO1iYJAGBEpiqDDQ/m/
gtOG0KNJkKDjrqxF9KFkDKSsF4cu0rOjacQiruvqiMKsBa9YSD0O9WJWaDEMiLyoSVjnB+RRUq/o
ePRNT9psqahLprvTkxhC8gfpOfPZ8gq/vNoze9uOzTrsHLcQNUz+bPZuOG0gB9VdcujsCvlTBk1a
gtUzAnUdiJFBrMUdEXvkNj/MlPZJ4L4EbXjH9any5RsffnRuv8bndu6lIBel/6I5MkfXjvMlCPYE
FEw57tpYFDS3rRTfU7/arYAWlY+sbZNLOe7HD5pNIRnndnXAU/F078lprSfWYzlT/phv2g3sHHzr
aznLPUfzdpVaysnrh55XwbWGrqpIIQo+2C/oAshD5zC4TvPR0Xv8vGdV/4Q4BBrlFYF5I3700ivK
jKrjGVb70dvV25X4lbZrVPIMHN56Z1SJldYpZCahV7G817VTRLxDp/5RA3czR3aTnsV7gEmHkcuj
MzzSmUkYFrkbMkOqaAaOd5yOb9XdxrnjxHQcU9DQyiDr1THWGjhs0g/sEqy2iW8vPHpi58ZqL5OO
bbp72q8H716JdwisbrPqxKQsxRSLgMtivbay8fLoPlAVW37WrTqtfbVtGXhHJMMHLPVty5hdAsc7
D3KkikiKUR4jctpPD5XxKVpiV/ALHcgBJenWft7s6I/WdlQnUX8vqtzfdA1694ffgOIGT45C8l1x
KVgqY2iSbGuOR9y7TCqDOwrzn/zm2T839rwNpOQNkjfrhzDGHXn2c27V3Ef5BiDTydO29Xmeky3M
rHgzq41rA90fgL9PMgQxaaCtvAko/ZunRKVPojIekxIqhQOAAbEHP7q4aqWOx0csebjfCcXneTWu
Dncfj8Vrsf1O+5U6rbmrlxCvuZFp8B9nl9nx6zHLJpdRNaoDedb7jOLEIXm72C6ySTo6T/R1t96t
s0/7O/vZflYWj+8bx3GMf+UhvjKO8xmIZnoJzdn1q7l6/T5YTbPgOKrN91/vVfp7/N3/5qt8tfm1
Pk+r07yIUWc/6+3FrKu2KgO1mpGwEOettvTDCbGxDivsCDesibTD8kzkTmnb8Z/RZVizWpfhZfLY
Mw9r2Ly1N1CoI6unxz2yfR3PruOLvf4ifvwXTxSCM9LSrHNFJllD4ijdn4nxxJvReggDkJNf4tP4
Ml2uYZ/lh9YVAI9xYORVDMQ0hzo3heKkm9Hmq21amV8fnHonxF6S9iZFJk/zMTR6eF5B3JWvi4Ul
izamKrxfe9HEd+L+XcFQoo7vyeDRvwU7f4ea/RrsBtsBOQS8oWSafeQfMlA4DA6DW/80wIWhc/y0
vAfJnHYZM8hYUDZfuWuIyUn0JBKOG2Mr1la55xQV0mUHk9G23XDCOqx2ErzDbaH4PH+cP/RC++l2
nMQ7HsuhEb7DZ8YieXj5X/4nGZqydxBTxXj/PWewUTEglrKBpiW3MpRG4aJvVM/XCOUzsFRcjbVF
H1Y2K12WrBnrPD8Wm5L6HRoDrMbmpStADniL8kkZgOzdsfr8s0NNjdLXC17Qt0HSu4Sv6Dy8zdA7
TLbDZezEdtwc2OTqVlxcAP/OLi2xo+CtzbQ5ao6Wwx0jK3fIW7cclWg7OPZrUB9VnyhH0KHsYGe3
NmTiZjczo8ahtXMWjb+34b9qbC+ztA2dC+2U5oUymxCvMd106pzwQcwF9LENRjsvGRnz6+xGFXie
yCO2ztioyWvj6v7RaRur9zz9vc+bxRWyYioFNYrV4DV8WYufsQUXzV3tYQvwSxzWCzrzI9cYZSxS
V8F4KUJdcoisdbq4TaNLtvLadIlDb1KPcd7FosVqPSqujV9Hb+85YHJ0WMn0rMky9SUBRL0Qmn61
dyNbB6Rrn78etEr38f2XXZKfVkDaiHf7VgLtvP0w3MzpWNde9nCTFdb5jmvvw4rRqlL7N/xKrbME
RKAdUndPON/4meldUHpavrVs86cPh7ThRqN36QLuGSc/b7ZT+n5f2KksqotLcIKFhKyvm+9bnPib
BmK4wWcivOMC1z0O051nXPC6QLkIn3O4XNmXzik8hKewnrqmiWly2/jOIEGQ/SMQMf1TyDbu1Lsn
Cvn5acb7t/JBnU7c1X0/fLNn5S3e4JK2xvTWs17ttNq6WcEkpwRyq7XWcrqj4Nm5b5Mb3+jVB6kV
X+quMvZ4k3rN79qotnWzRvuES1Sz4p6Gl259bvjZlknAKApqvdq8Nn9m3cYVVrSYSLKwBWQ7xSIx
CciDjvFhfTyn1/FtfDy2tLIZ6jY5TYx58vWeX2ZYNbGfzHZOi5KcO4rxYV5zDtilZ2ecWIZdCy9i
8E81WBzGwOfWE0WavXYZSB9w79ncHfVxfQAi3IWnkbUas3Rx9SqRM9StsBymwaUIqzVoGiS0pLWN
UV6kyWUOpnhJkfnd6FYh6FY9k7iFzUuF0FXRcrMw2dgie5eKGlGo5PNWgnT+zaHcSwKzMuUgdXPW
ZU2m+hYJEdxUFn+lk82tz5vFNqSCFCCjSaw69C4QTxShN4AuYcrmFi+37arl5su0d0sd/wFeteWu
ExFEuSRP8HEPSYndzE/cKsyL3d/Jh0vuXT2LUDlfb1trGMx7eBv38ObhvYQWPe84QxXeorhT9Te7
ZyYiwbwM9Qbo/TAQaYmkVW8GfTD6WE+f1yVQdb4dYyuUAqyQobTroTW8UY0Db/MqkD6bbqzcvxug
Se3JjXcTbLhvFXRrXYPCEPX0eI41ASY5C7ZzI1RJoVJF2MTjny0BH9hiR2bR2cfa+bZ+pWvzNR/c
Jizw+y+7K/+/fZxK1SfGNvuT2B6UY+qlpjRrCUmdtHAjzXtCM9gpelkRR2QypoRb0c/keHbgUMPC
KfEjDQJWyaxnllZaiAM9+Hjrs4s+KGTqXXMt8fYxkMERH9131ZNNEOYA7LalmvyxhM7WBGZtadEq
Qgo1OrNPIvcPkv7u1Ur61aGOWuSg+lcNU74DtTeenPFmZn460/e4Ft2pvfIX4kZ1MQzMAyjG2Lo/
th+7jzc/S4K0/6amkqb8iPGDAadIlgfGn7ZalQ6Pfg2hOn3MomYW41bOD/K4wJcbLxnLI7vwlrzf
GsjGYZB9Z9/6ZMQtr7YNHujUvf8+FTm3XnhsP1Th3d0jYz5v6C3LTEXLpNLd+rpqktw+gleAh0ZP
LhG1WXV6H8mi6R0dKVvEWef13QGXDJcSUS6F8gGYDPfc3SLLLT8JCMgfnvMnGTnqAR211R6DT/QC
POTDDYtLopSCPFT65tn/zlFlrUopbudFo7jitRCxRRoIQTkGRqgiVzCU3lKJ5JmBPb0rXaUZU1TX
xujqqU4td03tnA8OYXw3ZAEYxhTpRbODWx93szijOqcMESRxEToq0xAlbpDgUPojSlb3CjNdHyGh
6cozl2VguSeXxV5R0FG4LedKy+SeIR+MLFz2mjQQKmwujn8gxXv8PH7OzPDlj7Z/DsvHbWhEOt5R
FprgoD27R7I4PI1Oo8NIK7qs4Lkfu7c1JhN9yRqP/Upk4GuhCr3R7ZMqR5UI7Ax31vWelWUUH9il
nwayzLj2ryBpH7vx/eMwPoyv09tU5h73gePVQGJkVJR671+QF1yTsA/LgBx343R6GJ/GaYyfBldf
2SwWbZ0LHhOpp33N7GVRtXeOkuEJu4NdJIO1Okr8JRZRWJ5w3LBzaqAXNjDrr7twsXr0sHsNvNQk
Nc85BP5kiCcBf7yXjyC7Epy71aLolSL9EJZQgayuj65HNnNnXWnFPXvaSY7gOzlQgQV+gNdPbE/f
A7v/iJc+vgVJPw+frIbqZNOxd8AzaQHRLMnwZHsMf234lERmO4FpFm8n2wkZ3q9awQrwwjrvdBJ1
n+7eLu0q2i3kM0JEjPDa12aj7UbuTbqDdGemgFnk9pv1+9fyD6G7N91DeI9qLILeKUQViluc08vC
G8gY+Fi/EfI5k/Fd+bqJ91Mwn/Ge2FUJHe/gO57Vf2tZjC7DdJgQQIfV3i7UR17tbcP9Cd02HxVF
I0UiWMCcfAGHGI+7eJoNKmE2ePVPXOzL9P1xmbIhHvNO/S/51HPbgtj4v3JoK1UlDwQlmHHJn6xB
Q1oOBlzXZKijOt99VefmPJ9hHYZwpPRtkN+LwQ6kSr1cp3vSysvsPX/Ol5+qoLLVeSVgWbIuk5L4
ia2KMurzvNkhGx7XdsD02QpMN/k9r2pjUeTLm7tEpJrRi0rwwoCE7/wv+6uuq+v733agZPnaV5jU
srT6MpYR+kG1jDmH6b9BbE+ovMFGwnv3/iXHFMDJa1xlk2EZa73fuymuc7LyqPrbcBuyWHs3Ho2g
BuGdlct6jsgVy18O48IasTNoxo2YB5/PsBInQ5Yqn37WBbBpZSHsAVb0rrfhtBofdSzQdLeUd8yx
fWaVS72ywbYE+FIblXZzbYhP8hpBgKXPiXYpZ93oVkbyz7h38v3cTvrWT3obJc3u4d2h1DvjRxka
VVpSu5/GImVPrY2OB7+xNnDeuLmNg3s9delKJ0RGo3Wvtk8P781VwsZzEzpBAs/BoVNSkDGLRoZm
UKg9RJngvxBiXjaummu1ubr5l6687U8FOaDGAIxb94yz7BEiv9Uxi8d9ahbfnflbUftlckvJ5Uvy
tuXOVcknwE95U5UIrscjfg3rexrtVLfl1kSLhM5GfCc7gFrGbwxbSro0AdYSzJOw2JO7iykPzRT0
Fb8VRBfUNnSIKG86cFH4lbSI5L1ftBfs/mbmExDfIM6vVu3lGnh7sYpoCfwdt3T7afUjLrSIDV9N
ep7MXpo6ExYbxOAzxgHwupbDRQLMirCi7h0/lqPG5JR+Oq/OFUbrtb1/t6gtmnzcdBPPsC4eroWY
wxhWu1ZEOzTaw6S0l507KNftz9j17ZGGsB7o70Hj5ngUB//6qwqbWo/DIgMrc+jpi9UqkpKmtebI
Ad/tfFpKFM+BA23gMFUv/vJ9rXtVypx8fN+2D9PN+DBlvMTYCSW6WDJhp+zqq69/7i8jefMe+njz
QhRk6tC/buOBsyoJAsuuHYrCUKcr3fTqZEMnEDAVzwl8X5ZOXHEtpWZEXHUHdJgBiALbb7omk1VS
bPet6XZ++yz/Km+f+6e+NTKGDxidI3ilQydacqjLmVLAwiO7ew+21k4dLpOIVhJgiDcFneLeun4c
mY4mTnidgsRo1xlHtf83hOHJLKv7cPmhGQ20QeveSs7M8j1QIxIRAJFHkAawB1Zvx0WVbJxdc40f
Ln0C3LxRJSsTQTfCV0FMYCRJVH2APyeR3mQJQItmfPfUI94GmfdCrQMPi8udt+GPeXc+zD1TOBq3
gsD5ck/9W7jPoPke6DIvo1N/M9AgGr0pdcQ1XeaPO7OZtBqsV8SqR/cGwYrhElSbi/RbqoxmC9E2
NAoR65B+csUdGtKijdS8K8QROE4fkqOoIV3IY9RWLloSSqwwlQC2UHNMqPaJWkP+F8+xkqQS9Afn
pG1NOYyE5Q3ZQjxatbhPxZp4cW0uf5c/rZBTAhHX7Ipkopm5Nfrld6jX5WViYXKhDlNREo7iYkCq
EMDcRH7QaFf6O/RKDgRjKzK5e5oTNbRPwRXUFbyKVuEfNKbm+vHBFJmP0919948neCPnqY7Xxym+
Bw0WYsO7w1PJGfyVBXcYNCZzKnQTPeEd6ChH/WAabbPKTZgvOnZ0z8tuulZbzlhp0fPgUBcyHVEU
Mz5hGvEofNVLLykessqWAGkZim9Tax8RK51IDyVO0vGAT3wfvgOECe6JnrkwNDUIdYDmygCXZaRO
qhAtMevpjvjqKzS4Aiqx2NpIItX8md/WgAsQNSIdh96bngl6fHBX/p/aIlbAxcORicDZUUP5ScFG
IalQ2tnM7E/n875afh5/n6s3x+VXJtZCvETSF1ZVkE4gsKd425xb1lG/GoE9rsf2oMZD7Pg6dHmx
RUvAPvOkNSoP/AeKK333TowQhPz5CrWYl9Fzvac9Aqfj7ik46drrg325+sAppSAVE9rc6uiBeimn
o6BRpLx4t+R2KqzpKLkfYn88ILO8YAwd4op8FvTtHq7ZLhbLpCCLNoea9iTCGbwpggR0+JE9gkY5
NEfSuuXcnfA6Dm710K5f2vZX1ja7y6+SZmIS6zJOQ3Zm6jrkxFrM/D90U9cgCvGH/+5PMVlTEX9E
YhIhz0Q13fQO64b/AGsuj1ckgA8ghKJBd11554n/t/iSX39ButnMH5sW3ZVawO9NyJvb7qYtMa7S
JbyxsT3axNSjbhV8q1D80rk5YSAm/9cr9q4YDhdmw6gOMCxVgn3rceHG9kCqBYWh5K/i1zFU9o/k
1diwdkuTY3Pc6FcH7+F7uPlwvt7r5Lu2sNkMNr1NbxkScpYIyZ/9ymL7s/2prM2/0/3fyLrXq8Wv
5rDJhO2hM0o/avBvJo0hLMb85iaQbrjAyy/nK1tkCz31e5022u/1qX+E/sWdd4Ayk/WZNw71bIRx
VeSw5dTp7hznNrUB9nLPeL9zq+P6NO3pqAViY0nnCEE5qsfLASNeoiV/akxrU2d2XthfFbgR+Byz
k2NFD6u93koZyV2PdRznz8998bj4F58X2rKLMtqi4MCd++nFvRPnYMpv/PN0Q80HRrsM77iAG+3X
QMHPITKLiaQJ6qK4PTrEJWg5h36ldw1vzGOCXCXipeKj4rJo+roxzqywS0d7Z0ZIO+MhrY1MgVG7
WGVShqYmv4tMZPJEVqjoIzYwKqiikSyyJeMA4JDqsSF+l9uRtDRqJKNno81wRMX/TLzs6i5TL1/d
aUPsC4hCe5QOMSrrNF7NGE9CEH/UMoSjgnknGuKjY3Zt7oXnevm1CxKnINcarI/nsMpiqnhQwtvH
1X4lEcyu2yT310NSGJkCiitnBNmuVV6welBFzNE7zvfzxvQZP0Yp8SLlJXKkXppuo07hlk8PI/Oo
Oqrj2Jt87LnZmO3HZ+0Ua0I7I3v+MtoMTvAU9QmJrZgFEk82uO8esOWOYd2vMzK2+JSIyuegOaxD
2GJkGPewYrvF54pFAqsjSAbJoFi8dndnFvFIUUlzyDD3Zs/SXa7UqoKDnzErPPwi+AOqYHHzVvW5
mexm21llao31ObCUaDUPzMiKbE4ZohjHmdGQORuQ4H5tRZr0JcsIHadgzylozpF+WsN2XlRLETud
ImRdC7WS1HMVnxTiixyxd25n3vI7pZ1q8wq1oc1NI9aXyGfngKnhTLQ0+kf/CETRmJOFFw005Cmg
ySw0uwu5+VsaVelkSw6lpmeKKidV2bt371UGWi3CWu8kcErnMZiFsg2PwV8SBvZXXO938Z0xZU54
itPxOa71L4gU/1ubgDXAN9DaiIcQE7lCe3/TuzPHkTbalBmjs8o8/TIo+e6r/a/9mcw2s/pYPUH2
MeBEMDCMAESkKmsA86fhil9EpyluMvO0qQM4pigUac5rJy0a+FT3+xl9VhGH816TVY2IZN4s+Eii
HuBCgBaCX9yeIm2Kt6idB9GQqI9qLJNVD54MkKGbABFSHFFpjvR9jb/boRh7xiai5vAn7SBylCpH
l0X6SqkQSmrkDhKsDuVuovGn39W/ylDJksaDi3B9gMcohrniHiIcCSP0rYmVJAv0wDIlidLkz+Zw
P6gMc5za17pmcvVQZqtwYKB/tmE1HtD27TnUFtNBRur84BHHu4cKoUOciZOfbXDvMQMluBBWqLA/
y+ZVTnTQVZcJiLBUjBYQpApnLbQ14u6J0A/QL/IgXxhe2EsZHomjFzFIfHaMgIFinz6cbdpWjUES
Lae1sTE2Bq+YbN8n2+cQzCYTZR3QQrieQOMAND4Xr7ujttXACcIZdiTSY2sd6unIugfVmAXQf4Gn
wtYCbdbxLsA94VaC+xuhIPu91a9cPQdQq3/tH40Ym3iwkQdOscLEHou8s8Oy9UGroInBn1Cv9e90
jDwGjakUKI9vqcmlFi9V40afyQ3T/fg8JfX70CMdH8fl8Fj1hff+/ecZmN8G16PW3/eq0SM6IS6G
yshnqqshglxBbYm2H5UvHTRZXsC79gTSzOK2sCbv0annEI6lUlSZrccTUEniTWzVWK9l/XzWIMGw
DORZz/4xfyrf5o/9s5k1xjmdt3wOtjWnOc71TeDO3ckTa6NLW23DZqTH/Y9+71Nf8r85n2G/HjWi
FEwQ4/zwEtT5ZDcBzMI7YP7DE30H8L+njr3uUJVox8WVFPS1zv5y0JXsr3wP24/3KF2Y0y4u25+7
FY1Y9hhaYo3B5Q5uw63NYXLzak6EVhWDndoXdvPL0t3Qknq0+IoUzhxzDN6xFT3IHJvs84z/pKp4
r52v6ug1uhOhhtaX9ZWv83X6d3m1rDr9sFa92TqbjKTjTulv45zotB+ng0N8GdwhVldbjaVG9cxq
NLpsdMK7eIFzOVaFt14F/gNaTx0yurXGRqxTOPbYjHQ84XuypyPADO0ofbUcYrtq7QwKys1t9iv9
KlZRcXOqU29M3/Fr/Bi9J8+4ijU9TpsBdv646TZxYVF6dkNOuo2u4JqN6X5em74npJdKjs/Ul8XX
bQar18b8k90RnnFsfG5/t7/vXdtktsS8Mj1VGP7Q2oJkGdCqd7BDGYj66jZJyXMcT3atO2QS1C7F
r+W7Zb4AWLfd9+fFF5Sq41lrVQljemg31nGAqhy9hwbJsXQAylBU4Uto8Cb9K2Qb1NQc0o72Pv4k
snxALtp1nJ64R8Bav9sQc9aRTFqrPaAuNstkCLUmwUFmxRc50VQCfRJYWiOOld+lJLH2mFXw/tlu
Oreza0D1AQ4f/DRqdK2l0Xo2+jgJ2692/mjtHi7vx6Lta/Q2q/zWqtxQRKUU2SfqNwcKeFnbXtHA
4AYYXSIgrx1eSsvPfJ7Pnc90JocixgzTdcRSHaWABEjSFUhwpYpEImGNQy+fShoDJWmq4m15Z4JR
a7JHA1ivUeST1oAVw8MaIMvlAbRCbiPyUpUamOqGxCPzlDFd8FVGCOxXGQMAAgisaILvSU1SwWJB
itUZ1jTfuLWQ3Bd2yUrtUSF/4lVL1qsMQ0J6FaeaOH0cPDUlNKhSciCUQ1KlBEgpUBqqPDVwvSj2
B/ZvkkbS0eHXj8YY22MwymuPL2/gIl+r8bgCc4/rZHHCcTFqHuKNif9/wQcrTYqvPcmiVfxd/GSu
1cT3/FeVhNJN89dL196gTlb6LoKWtGkq63Ww9qB/3cKU/1f8+1pQ6SeA6T3pqbUMX6MaN4PqhM33
e4FpxHgXpwOGbjO3SixuHKkIrdfoFh1DaqsusrTg/zOh70V9LbqlZBe6eLp0TTSvwimUIR47Ny66
GofKmSUGQNeFMxmyCrkLvFBLKPuTU4Vq1LLirLM+L3MJrsucNffK1M6J6sMS48nZsRtkUtrdN1T3
49NP0iPyhDUT8ctualNtkslSMciJobQ1kFvXDm8QCdAkHWlgmaFhbfJXccLEP/pNb+/bH4JKG56N
MqB8APl85dP6YqXiU0kCuFwbjEnhCHAOzEy5slJPO6rDumecmb9VhDARY5YP0fSqQGvv4atLrfki
dPBvKH8EL+osn6QhSibzvpQ/UhXha8HqefIBa2dMGHIsXE1KJId/SZjgnSG8A5qsI5OZNCb2yBkx
4miQDlQ6FdQpJhiYv9hYcONd6aqUff1lYH+yIcDJx/CP9AIjB17cWAsTJbTxlI2hqsrlqDJUNJIU
Chwz1ih1LfoGwoYGGabyaSIVJ0N6y1uQ/FRvjMhAVDz2HPKWsOnnhUJT6KHimOp2CQ816l6p62Vk
tNKRpjZrInMhFWYf1+9F5xF+ML6iD5BxWpnaxY5Fi96i2efAG1KWbNCd3noQhQHSZFw1n0MbF95c
ZqgCY5jk55LaAvsAckvmK1kErCJUH/kWgkWdYWTS/JT5Vg0EgbmKxxYqbljkpPLkAlgftYGtSQqK
Z/AwXgVsLWDtMWT1seyEpDbWv4SC3FlNUX9/wXzs4A8j6KTmscyoUK/d1SrBbnAckwH900zgeoLH
Img53lVjfDOQMqLUx9pI5kYxXGnMjcif+SucIT4/513MLOI3qZzM09aScM+xleoDVP2Pp/PaUhxd
lvATsRZOmFsZjPAe6oZVUI2EkMEJkJ7+fCFmn1HBdFdjpd9kRkZE8ifREv7j5Ed8Zfp0cpGXPP3s
IMBxeGEOvpHwVxroyQgRqws1ygCR2Sgb+YJoFNkLE8PEPYCncW5A0mRq/YM486BPyPchspayCQvF
yYHe3ICk05dNk+IqCqjtFkW75E0tYARN5Ie7/5VNvQ5NcwXu33BdQbngSeYh7qH47PChKRrgtON3
noM5tjByb2qPJUgHKUUE8K81/cAdKyEBbVG2aO10dc8rpS4qQYqCeFnRoRi0WAccc116HYLniMKB
x3fPAary1YWRxP/xJxHrzRhHFo9QEM584YO0IPMRO8FS45fUH5GCi0kgNoTK65Ki+zw/grAVoEgn
NC9+q1Ov31K9WXkNenLpvRkgve+TJIzQcBStJrLqbOnkfsRpxVsHErvSzvymEQo7TZ3hgS+7unHd
UCfp77p97/Pe5Uf9I2ENMbxyTDmT7lmDkYegwtF34d2K8pHcFoq/42GkgaCHJhhBHf77hnwvnlSM
Dh4wU9SoLiPqfajvla70f3D7wlBSrBCGcjE2NfI5sYxk+YsyBDUUkQq1JhccaaVCaUAPkKiCLgTz
byWSGi0NnsQTyezzyzJQGcbWJzep/tV+4ak8Q/ziEE1AqY3HRO7EHYHLfcC+gqUt1dL3ZwBDuCEy
ESTLFJ2pGpK1f2D4hL+tY/q09iUYu374R4ERkWDJpvQaIXFfBU6DnKZE/4egVyXgTc0HseX6jdDh
CT3mWXKuqvT+VZzqcFW2MdBWXV0FzJBa4YpYiUomDvWDKsQpYFG4ojc3lHscptS02fLNFUAuPgq0
wHSm3frdaS14nwrZKaVBWgWgQuEBsD+QC8HHxTmT/zYbCma4Q0sSxyoLcXFwmEgGzK55poWOBL+E
GZGbuMkspX65t/ONRipXuHsZGehloXowVy5Uf5SJSP/EK7YYeqR8mva6TGpa+RpQUyl0MS+KKCwx
hYqHhdVRuwzyVaw5RUY9U7uu2dD6q+hJKYdCZ5te6dMChXMzT1+OTzOVaJj9ZX8ogUUYotmH6CEi
h4joI9pM0eVAjZ6MEIqMWrvIZnGDqx7ER8YMKkAaQ0olyHhShcgb+NYLfbUgftq9duKpvxPNTRGx
wBr/L0cLm1In7Xl4aOBZJs2fAo9vHulbOXq/ImsmdSkODeXLLHJqm+e5UwfUHkMXu0b9GLoezTQ2
t59m7x4JCe9f7S+ioEVK5hsyO9G9P6SuNGRnB6+wqRvV+APCSxCHYmlnKZQuUociDkU0ugnX0mJH
181O0ttebwTwb8I1WovBhffsr2uK/NMXJ9xf6KwFnKdyDEPSlRiWwowjg3h/ZUxxRpBjOfEk6Y/5
x3j7RSGi/1bY5S+ws2H8VXs4gtpEksoVigfTcVCaAj01GO1p8Cbd7dogZKyZNOKe4aTIEsRrFrJb
3n+tLCrs+nBFaru23SLCDqw/+pr/8UL7cR01ZNEdTV9E7lUZhtp0u1DX+S1ed7P1Qh6VKCv07TDk
KXrKNWkhNmvTn0CND+h3gdfDQk0DTn8th29EFGPrvoHaoToWyCOYR7vE2y1KVsqBJHMWgkN1DrAY
+a8rRKmCShO5lCsJvQJPr6e4sMHfJbn9GvGcQdEQF0xVRqKDc0gIcl9II5muhLRICirMRahWztKL
1lIr9kDSvNLGX1BYmhAARABuIWVzGkS56Ujrr8AYLar7fpuhyHzz2ZDETsZqlnn4gvJEQ1tqe/LW
lwqHnU1TEdMk324zY9mxUEJxk7L/e2gePAoRrQr4pWMC5uG95sLGb+MyCStqeob8tzAjME04mpyB
su5XYf6F2OTAI2U4FduJyj/A56xvPFjbcgLiqj/hrcG9KhDS+z54EBG2fGWo22EAQttFVYWkwGU+
uGRCzIoybyPFiY7vh5AXeF5cBZ35fZf0NV6igta1wMpAlc8HVTpFWEbvq9VCuTHQ2oZnM452nMIB
G1zxZIBBoL1XB19/a9Bgok2eRyw/lvAnbuNIXWp1waWEx+Cjo5yjxPOeeBnqcv8vFz1UiKCbvJl8
lyFUU21G0xtrQwPjAakncARuLQRhrV0zcYkHxlyQT++Z2wU9DqYjzyAekRMgC4gTqbGrdvAlnWwT
8w+/plk6mGmWqpb0xS2lVjcYxfJi03URknm3dWXi7RfDkGOSRnb1PxsVNN1iG/jkP8oyozWc21Fr
BjVhBh6pxEgoKQLxrd4HvjSveSG/0G+/kmiBqbowulgfspM3WmX5aWg6aBkSKConFyU9X2OKioYV
Zw4iNOmG0UnmOV3PteTCQSb50fC7dlCj4BiioFCYdox39sPECpT47tr/aXUJBic/dC39/0iEB351
IwcZqfNgLrmqMnofva9SPZwQSPWlSP8ulmlhesgMZ5GjDQ7Lx7o8V2+j0iDpremYsmCJmGGdy4r3
XZi/cWOIpS9fDMMOLEQkiq8W+4X2Dwab9Zw0BxEb5pkBp7RTiC3kGDjVRMEysdRf5ThVUKp5wJVQ
WPO/IDxagkA1Lb8CUzHyP/AtSBENquiVbbtqxRg0kvD45zHXmWZMlGboCKsrJFha10jLlc68rgLm
iD8ES2zVZDZLxX4CYAlVxwSo6HzB3KdaBHT/hZXbDroLwlvwdhoWq+UPTHdWkHDgDf0A/pXa6rVX
n1ltJMLjrvIjzo4YBNDM6WWFvfLxOMf6qSs/droZfOVyL7ew7VWoiZW7MGfWMC6QppRKXij6UdT1
KDfcxh40jTtLzgtWIrAmDgZwK8a+cQK3rTslWiA60fxFbkjRf+j13uvrsmq9hq+h/xdMw6kAHubk
8Tl8vrj4HxsX0rJ1GX/HIQA9o/E8Tta6fPoIWgu0hetZH0CCiZrGa0JrFWF7PfyQZby7LNWksor/
i4izWIK5cshGWFYVs8MYLGLt/2r9OEtpTaY5BfeKt1v9+lSO6SVWZxzXjxhSt3CbPB7Pw2Nlhude
E2PCDS7Bi1d34a6GZJTzItRdsqZMMKzHBWpjOFPkw5xZ51dNkdAFc17Vv4I6h4KsKREwdluycecx
Y2fMVnc6jbHqn+JRCB2KD3+kVSuxamlUoyYfOa3KuuE5FbQbQEhEu4yirJMW9O233eyKZia2sOyC
S90nXHL0ZoRSiqpzqz27IVcWUe0JBd2YPWzxX4GSt/XjZRivG8Ewp6vPlreKQ7NiDPLIwXulDg2S
Ppy/z2sXem6GXvfUmMSZCS8zQa84utEXrnd/D/36Fjv+pDa+h7Z/agxfDVuM5QfdCMQEFF1CGlXk
uUfxwOr8Vo0LztxrG/xSxDyCUQ1Q2M1bYySyrij2ou427HzG+7/Pw3x2hjr2cvWa6mDVXomUIe0r
rGi3Dkj+cvc9vQIN5I/aYPX605eLOOhi5WxlCIS/eld6A3Trf2frgQa5J0oHHuO9cv84pVUB3Trw
z/fBmIilft/Dyujy7sD/hZdHe2w4DfNmaLbXFQ+FyBu/22kptqpN85N0mkCkMPqG8THwnEfDDsCQ
7+alab8qNj06H9fuo9kBVvVOJc5PRFSV3LEZYdOsI2Wg0ZvbXERA2rQ8RKkBCedi1mfh3o0qrneK
j96JtYV/59dxPg2vbAjhMCQeYBMRVUJQi4rXjRko7JfE8YXNDNOnpUfFDjHDv9kxPbHZ/3d1KuVu
MxnFlUX77FTLVlCx2xiGfbZ86Hbv8+kkb8pvn23WrTy7teMNXsU6ynsib1ATpxTMRj/Z/8iKHpzQ
XsuyUErQi7nW79bair4boJa8gE2J1jp/OACu1+u3tcbYbnA6SQ3HPg6lskq6dufPYK738a1TpSzU
b7HJrRObRst1y/C2Dd/GneDOl/Xtd+pmwxvUq3G5c5lKtPtG1qDR7o8lcfjKG5pYaMsXVL3bNOF2
L2cng3pSrzORFzo66TSQm/E7pq40w3hXcI+1JYnPvK+ITDEZqRNDiumfTYpV8mXWELz8k69BkSJB
e4XacwU42OM7rjwpRHSo4f3VVxeW9oicu3rVyNov90vZNSjoQz5FabXRRwskEwgs5nCmUj5WrE2g
AfwjqxLZGgN52i5ysxKL2d4mLgHPAP1y6/3SCN7x/OMas7TzmX1czZamJa75Ud/na6kg9v39VOs+
7NYCk/+ChC552pmeh7WuEuRuxjpDSY98lLoeYS2N+lQALip8H+nQJdaD8YoUQRTfYvoF7vu1uEDW
vgxbqIEg5EwqhklqS7ewz/xNnDGIugbctdZdy0q5YjdHBlFOykvl9Q7tuVhB2r+N6QPerdUYJoTo
C0wqFjEo/2Q6xQJVVyZES4P0ARwLf43p8d+RtXg4rHeQquIKzJKBMICrimk7butAb/35ZM6KzeMF
iIF9IWE90OCClee7HX575XVfXJUu53Y+ZRXinRgGaoeGe+zvmHz9dMrMHsk7ujDqA0/SVjXMIimX
/TuuAFPcUbByRyQr6yn2BMbSV6kgGxCGlYyopEAo9/HIsgDztD9IbAsRliSXBrQjH7SxbvpHOtF2
9pD3YcdsI4pltgF+o0paOK0AnsEAfq/y/mXuT6nEtUg0Is/a7xLWIrfecm5vpxUMko9ZxUp5HaGq
+ot3+TDFkPAybJL0c91dSHZ7A1wc0TR1Bzj9jVXDajfN9+gyB4+f8DkSRMBtu/xX7b8ikzz+dXXK
cDPIEZ+opM2I0zy690j9jcg8lsiykALAavsN4l5zzHms7wzs5gPrSYZf6YgkwBPLgfMOBs+HhRtF
9YWCboV8+Xl123srhr6FXe25cy3T89f8h/umSbsTXHuR7psbjPJp/qO1m/kmPJfWEcaoDsFv0biZ
5x6xhwETcX3dd9+xff2rPszWBc1c3Glk3T1nqgtW51ftFhIt5w59ZPb+WI/RJ/87z7yf2ub+tHxc
AZhG96CTZd3m3qqT+Q+ANKJkWJ/W6CSCf5VhPbUsO3xvPxy1kQqsriBGVyohn43RS2udqFeRzZVZ
gtiPZvFlt5eVRY5TVDW1byhusISBxP4Bz2534kmzt+c8o225dIFruL/SEQs5IWxMaOYT/KcSPEcw
oeEU2fvW8Ep952I2aSWduQ9ihFvTKh2ggND52nnuOwyeppWSY/TKvANgFPoJZinkG/IafKjGHzfc
VKkns4tHUKTrx2qnZfotu4YMidSp3Kn8lpHXdfZns7ysONniXDMB3WqVfrZIq9PwYcZRL/m77JK/
Kyg9jpRsqYHJH/ihXcbLSvvV4f+OxzKeG+TPy+u8yio9z9eXaTw+T8MzijZ/HqEBviwlnmqy24gw
T8ySUPHGrYIbDs6/jWN12zii3MhAUuBSs7+kFgEQPxlcmcoMUnirQOhYcbJjujVC+31k6Znp1qDu
ua7NgqLIXz5Wj/VjzZUS0XBLgIKF8gBvbfXN0I1W10zvb6PjFlKqtM9OgwS6fqbt6aP/HPuDF05N
g3e/ze5PmOSoCYiOGyqEF8r/r5zmQp31MgkJNVP7mUANDMm/se0KZjouk2jyWiWLZFHcI62D+ILQ
gcbTaFG5YL7pxfrZg8Cu9vPWPCJL3VBqNnYoSx+Hx4F/Sfd2eqjtsrlq1Y2fGhwu8b8Q3lLB/KpY
qvRGzwYUgIn77mQDhTcSDW4V6csVJOFcSxejDUFrlaItEXiADdl4hBkLZRbccRtdZk9yi4XmSgvC
amPHLH1u5CILSWjcGsowhPmNg0L5bVaLn8bufqihnzo0x7WmKek0RFdEJTroZfMjlooITTrUdId1
RDyX2h6oXoVh2eoTJ838iXIuoPXO17oWMxLEJ3L7kFZNhCJxbaW9rCCuyqFLtBalESsunYCzDmEo
AaHY0vGg3L97Jt8Sbt29YOX4wtKLrBQLKtnMgPiTapFS6WA1I51qQP2VpYjCAzWRuzJGQWUfMGWu
PRg9PMqRGka7MCnaQrRt7JlQZQhclQOVni3bkTPnmX0Uv0/bmBmz/YIwHCrrYr/wlvtFgERWKiLp
CnFpwcOr2x7JO7E5ugwlxS794sUyymdlLAEaCyTN1xaWS9BG7pGdwwbEqJBpc+vLfeCriiwPUdUg
VMJhoBsjYK4jXqsxWtltMTaQRwkq6K7+L8EbjZcRzn6cy/JtS4dbBng3kHbhTMJxXT0O/j/Mtyu7
aCPmZ20p6pV38A6v3fmAaQUMznwXHW6H1pwOpgta5k41+nSU+t8+u4hzBskBVQ7si2b/K9Vp92XI
/d7EXb/lMOpbDAMsC7u8CoXqknpydtWk+I7NQuhm8GDQ/HhbvIfQ32X9YOAPkl3lN0Co6tHMGl8W
JFw6kk4DX4bnKGTORYvy5rrKNqXd+xD+CzhuBygOm8dGvby/HzfGD3XlLeJVvCpNr6uQns0zf5Yd
2jwnPTR3La41gnL63GO2AlwMc9JYZvPzBk4lP/XEadZsb8PZgMlah3lSm4qFeNv4q+p5YkyDUY6X
SMGMVRdPfaez3Q5MlEhKH5pTb3GeXCbBbFHu1QcJcfCqaBXdCaU+Zz8fZPTBQq0X/pQPwc/9X/mQ
3JxAn7GHk644DPdRdVDFkCJ0n917N3RR9kEHUY/brzS62mGxRWlI12/5LlnXf+rEWXALIIjcV5BE
Dmc4lHEXC16uD+61/da8GVvcTcN/8b9ybl//tadvGZv4pLR5F/YYqaQWD6YURDVRrCQXFaVDE6pl
s4fa4J38GwJbOGnokQ5I9DDTAEZ9Dc744sumpE01jsqUU9mE2BnI0iCaGRu/ahlSnqNcObvAc3s7
JkKoWJd373ohTN4n8/RiGw/rVUOEMgGXnRgB0XQSY+hCuk1yW/OtPY45oXU1Otk26vfrfOCWb/pw
nDx8Yyb3wRuqx7mz778rg7sxujWH1VcvvaaAffuSmQXdKoUddk8yUJoOD4mIS3t1JWf91PF1yyhc
NZCzwXOjuecU965xNE2mJZeNseQ2Or/Z8Pyw/djGTqt/K9oji6Fz7ban/iqBROSv6DbNxVAPJ/Rw
CBLrHR47FA2s7bITtWHTpX3/u/0ShRYmQ8gJtdn4M0ZGMZml63x1v3LQeu/BfAE8oekqRssYDzDi
qRTs9I46SstwpQkaujceSK/LK0JHbA3YiLBG4LsDwZTNnCFtQI1iWCM4+B5QVWTEb/Thi7yZFlex
xQxE20QsZYpecnTgp43Qzlu0YYS3eGpp6I9wxMH+5EJXZ0n9VAZAY2MmdNC1IkwHuwkC4QQpLFlB
4a6hjL40ivo3+ILp8Na/oofUgZUJMcJXTpxuq4syR2kVQatLuH1Y9EVxfLLgO42lPEkElaigiLh9
yLflnNzr8p/2P8WZ4bOgmXybN/zv3lZCZQrA1HOfuIFSNoLshJCDFYA9+V95g6tFR55nBpZGRBIM
iO6DK/NAhW24H6dFNVNSQO26Uiqj8xjV/xhFCTtqYDeWjf6+sy939kAAxxsCUsSkBIULwslODac1
6TGl1v2wbL+Y0wQNsT5bibCyZj5gzBWLJPf7iLKneVkEswdbzQLtAYtg77mqb+Kf+ua1eo7utPmF
IE1gkT5NH8iWzZkQ9mmCL9ywS+U1HvSTv8Ekqk1vg/q4NGwP6+M0sJrLiAFyw3KqtLuuyhu9vHSS
sqeCI2ViQSY5+RnWsA7sVKBsSFEedF4FnV1+YOX+vueBPLjVpX/wN/6mtL4dPSqwp+BUXeI4hP7M
G+HuOC3JW0hu7jKkl6e78lvqkvxK548/qWIpD2KqkwmuQ1AXTDDAiVBkklTnvXqvkh8q4j+qSeMe
NyvNpV71UKV6/8gpiE64BwTiR63+xOl89aivt+HZlsaEJfhhVLi/eBJRzmQu0y6bjxHdfQrRsaBX
6LpswM0R2SPsXqkv932Ph0azaJZChqoNsOdWCShyRT6BT4PG7op0DYMGua/JxkAN1VX6xN+ywOR0
/3XYw+jbUVSmo8ZIkjJZh1T935uU/uLWVilwFaFyOcGaUOL6mhvgwCg7B5TiQ0LqYIzwXv/6wL1J
v3sMiVw4vf9jH0QjCRMEep65BHWqQ+du6ffiry9o55g9525UMsuL2tUi429MsCbiVa/lXrWTPIl5
GezrYMxv/QO+RLh+42szeQ2qKK6gQlCxcfss9EgA8qE8dUCK+1J/kbM5B/47m1zDvqdUu4UbSLim
PTdHY1Gb1TnBOslVyMXViTG6gpH95FiQ1ka1UWMoCrMMkIyxBw+Z8+96NPhzS3MIynQKosXjAcOn
Q2WeUcYXKVkWDVVi9UYnnaLYH5zx7hqVsdNwW5gk3N1gEAxesR0BcDI3qEL0f+/zoMcqg8a75Bqc
fRm/eZbWRwUU/kzqlhpsQ3zrJ16hr8bQmrWEnwvVe00594Lm5aIF+PzpkEgZv4QvbNdl01tcYBqG
JI6ajMEPyAJb8rNLTdQlXi/bY/xNhOYiLTJLM1IrkAiVylsmBjfcI3ItcKwd5ESgY9VXaRicmj2A
tW9denC384VqtpShKOfCi1cBFSWII+XOZUOJGD9SCrfqvV40IEdU5o2f1qvSeTwAcKZha0jo5vVQ
8rCKsvMVy1+bzuaVaT5tQhGsLb2Nt2mtWqtg+JXBqgJY6avEIWXhfvYqdKMx2tF4+Hk4+xFyLxI1
+JIYww8fbmkQDUpDOLnoDBXvya5DgXq5fzvCefZDM2GcowxZh+vy1lsS6yZ4gBDhErsGmBdw62k1
J/WSDZf2MJwX2AElDv/8fLqNnvEvVtwY49QgeqduwuTrA+GOv/wDeI0YX8X6MbtPspGkYe2BGH+6
ZT8Sj727hqb0QEfkyi6/OWjUScxrdNKhvAsl3htB6rdlLVHB6uTCFP5OZSne38fH9oL6Cr+o8xAL
OoCqJnlDGjjEK1U+NmBDrXer2xmZ0Lh+NYHBboGghoSyRdbxliS4GNBdSw7Zc0AiPyR36TXe/cvF
zEk6wJZTO/2336X/MgTcXXoHPG44zDlkat4opav2T3OWns20DFiKahpeORAkHiUkKLfJ/Wy1qJHb
jcUkDke1+XXjQfyBQboNQc4oBbZAyPJZhJA5pNbDIkO41auMcMuI8AuN8XHKfypgrngaQaqhjkrB
E2Wl7J/8EB9DwqZ/F1y62VYy2fxCsgAQAeqANFrG393KaIx5M68MbeJw7CEQQ1W6wS8xQdzA/dwu
N49njMBzK7yRkucYCGTPrlBDuh+AQaxC5MdvxBSgiFj3kTRRRcOEaP3o36AFkvO+rAqY0M15/vht
51oHk3fbiJzG6QGS+eZTUhCf4bk9gND8BDigwcDhjgAVhj/mQpeBxxjYRE2cqDrpAXM+SOuE2jmo
TmzeoDluPhRFUjPCh3fAO0FGwvsB2zW5+2kglk41vDkqv8IaFPzIHFH2RC1zHNnollpmhn2WttcE
wBFzBnMH6HlF9fu1V6F8QX5brpm3gOQ2UFFctDFlpiCz1PvqfdJRCUvk3Sl5iVJdKXR8W8QZyp6k
uiWn2qfQgQwipUtzypJcMbtNi+o4fRwza7v1TOQ8xOIqAQqApsZNRAuZVOV9vy+y8/lUfdnnE1wX
5KNM5cz1xn5k3cqT+C/q1X/9Y7hoduIFKCKU8J/KICGYVA1O9LRBfqDMOfvovngD8AA0FWzvAOBi
or1ocdkCAwe+hOCpQ/m/X7iEfPXQ+lZ8Q+e980/GrIEx4/DSlV21YgbdK/8WvCDBk+jHEniq4ZU0
IAISVFrVvQq3YnsKaOANVkAM0EiAPDyyDbXkbR4U01Qx0+pkK1FlCwecf+xquCuE/L3GaVQp/Aqq
KOKrevqqBnktjOLf3SbrBwxwxFbSP6NMgR6dF6L+G9XToXBBPZyWcoV2UNGNXIvwruOIe+8U4OLp
3qkWUwVxmnmPFZER/wRvhTmQmMFzHmbqmdCCypT323cS93fVvpXcGrLME5Pqgc1Z5/6yAD69gWrU
r37i8ssE7eLbas9fBxaIDO4L+sMK5KS3eZ5hLD3EJNj3LUyTpGpWGa+MZsjr/tP6nI/f03z8mWWT
6iKblFalVX3xRAO3AI0zfhiJAtq9LsWSF0XuJjeYOevsbkrHcMNPAZbKgx43eGf+Gsd8Wzle1s+t
qOZhSOcoCRo/k/qIitaXH1zthuwfbzh1w5xWwggiKhPJ76hK9blByKPiZhCyVtO1FOuiu6sOpd6E
Yq3IjuDBVrKmqwJKzyf1MhobFX+Wn4IOSVypKaErlsRQZTQdhZqvoG63ffBk892wvdPzWKOCts0X
CYJrUezRctDhBW32bVDZNZcvUJNN8+9DnHw4H6JBExWlP6yPyt23W4ZGnbGE2FkVDWsjt/yz7SG0
WhpICgE0hxlIzulx6VHTq4QWCHITsaQxoXJGmMVTv2r+zMUob62mFKLiZDA7JJCQOlqqOLG/SBP4
jb44EgpLnccqnaqloEuHhj0OWbDeRNNc/rzsxgyT1ZlHJ5LKVt4WuDqc6rMGgv8LnDGq/nAY4mav
4VspNTRcPWBWZuYTeiquasNn39+bfP72JH3brXP/fqS95A1aSzxEBIOMYQsfD9/AMz2ELqDsZzwo
5I7GAkGlTQXejCLNf3I4PMwKUA+MHz7EV5hNbFaQy5v0xRFnR4wNKSlEOpdi5OYag2T2Zt+WxuKr
IJHXwPfADONUD833r9F5/0bwTqAHSdQpK47PMILckg9FN9KsTZnTGOxPgB0nmoxPdFPS5MWHD4FT
AARgR/A5B5fxvuK+Uui5SP/auFc3nCd+W0i5hlRXaLmSdiFIPKPOxTMN6BiDyrIKl+HaP11Jej2n
jgbhsq7TLjsbp257oVt1RlMhutD5Ssteb2mwsBSEI1XqhvGwUrOp4dZn9RGc/hdcrBl6+u2jMXgm
kyqUyG3+HuDPMKk9u6kbrR/0C2qb92MbI9rxYxDh8Y4WpPgJGla8YvMT1vU+kBp6BKqr20ANCyR8
vfZhUvXag+aA/qz4y9FroGjyyrhBEoD4g61E/RLQtGzVSkB0mSu+gwYkLSGq2jm0f4hBWsf+hXub
69sa0kA3HNSLPYsVQogt7tjAowDSrOlHPW/53XiWczWEIMOD4qHOD7q96Xkmm2JUyJrVKm/rEBkM
UxhoIZBQWRG0TUkDgfSWvfNYKcQTEofLjcUHeiysksrmeVEG7NpkGxwkhaiVD9mmvXsckkO+y3co
sdgtn1bTsymz7X1LyokHB3YlwzJcblS3HzqpKs4l0kX/Fm/DLWsDah5WE2ZuAyYSc4flGZd45grs
hod5wdclhP1yQ0XzDSrTbvYvIXpjQ4d+fDMv/6CZ3ZXAbPadHC9FUDaqpsPytDrFjHyaAMfXBhlF
g59sla2ei8cs77/YeBNcHaV01CGvths8GMJKnCQbVMF87RLB3krPiwZuRrTe7Xi0kaMy4fUny7pT
BvjHXEDWDS27AlvKyR/22WPTYIm6UkOENmsMH7VueGWIPyoIYl79eJe2bOg89NhFYkI1sos7b4OX
aaPVH8S74IjTEBTmTQL45H2g1HbqYM+/GZufb35Q0E5QcaIJV72Oz+IfzzPigYdVa3XgOvFts/rG
+3k9mIavA8FjSBIEyXh4QaTeq3QbC9W1Rf6QAxNRJ3RyUB5w8ZzyfxPvJfGMlWg3Qca/mJoQcqqi
IEFfZ6asc15e1/lJ1oQ6viiRqATyC/tSCEi2ZeKU1qxobzp78WqzviypsvIQ51EiwJphfygANRtm
6WbdMSxwmhlZGw9vbGWaH2O6q5v+vKraqx39uj8WBWNl7C1e/cvckSckrQJKXdkGYiJof9avtfeH
lBbYoNa9U5dXQ1RvGKJO3Q+V/GKQ2wvg9Lq1A0XIXpvYHZHvvAZCIX/aNlpSPVn1tSZpSdSn2ki5
/0FJQSpYr5tNM3bzbFobYW0yYsc/079J5X4ihqKsoToLhR5HL+f1DYodYkdKhq70/hsW+RPokfKZ
fQOWwTfPTfid2n2ZtvCjv7fKorJorbJ5NqfevIqRlSWnBCHp45Se2JFZPNvH0jFz1D1WfD0onDSo
uqKualHLI3kVtUQbu7ZTH/OB2iQjosB/KMa4AZbUUGvBDQuiFw4FcixJUQ+K/afbHfeZc0+rPOp5
IkHq7XRXQ1QPCF03W7v2/IJoV2bGEv02pi2p7XsNOhBMyUmIiaZSsIMgUeLSI3jsuElmDLAU6IfX
CxYBNbKQrixUiptW0OpcN9cNE3nZWkpLXMO3uTYOB+EgpWhJWWffY4ZDpW+hStFpJtxFVvf+x3JL
UfryU8EZ5gI41oA6RUKENfkNLlRjUZllJJX+b/X4PIXrs29n23Cdbd8Ybge/ZVBuRqzQ0RopgxZZ
2W/LvObMbd+p9gXNYck/N+YS+lenGO8VmTf2/YwLwxHWAncEM0LiTPINuCTu3rOxRx0i2fhtbO+/
n3Vr+1knyw+2dLelhN46gt5ZeHcGyF0l5cbLFOiJD63S4re4qGxGVtvJ0KMjI1bQdwyhvWWLTgcR
2bEWu3ofxQ0XBklgoZP8alwQRxmd19Cb71GftfFxkM/CZXxnky//Pvvx9LoMuV3mODqw5wxb9CtX
i6bzIB+W1+/fB0f5tJ/RxWvBfsmo0cAhFjzhjGJAN6FQ4Fs06iGWMbaP3+a2uWUHkQ8ETYTgvcfk
sRlCUbI0yrSd5s74S+E/UK89Xduk79Y5smMfRzHrjhgMyzEIZvRwbputZIqZ223tzRunxkn6QnHR
992DuM4VUmBtqGI7i+MoLqzEAnc6zakHnFbVEMMUOjLbam+FvpAOSLCqINufZqcTgBLYD6UkcQ4w
xnj33uz2cT+6dYlEAbJznCABsx/YHg3ySgclKBn4GBHerQsElP/dj+F1ST8AYoFXJyEBrzrpgZfy
JpjTX7GUVNEvgaFxbIwy3yKSw64sNhziV/f6GInjeRvDvoZi4uFlu62ksBOIW1tIDvezO1zWM239
PlyPV19IShMzEGn5lS89cjMdp+NS1bxOcXQnM5J+P+o1wVoMcBYU4oUXkgzrlGOdISNj8VpoBXlZ
Wb1wjpByPpz2okweKt8oNWZruWqKFonDW7gVQwklISTSZkDRbmNSIaWLYflHDn0CMB4DR64s5SZ/
c3ONmH66xlXG/Rld+2+6ZMIuQUTZhnNNPN4utO3DmAJGRh8zDyZOMI0ID+LpT2WYjmvDNwmg4CID
TewNPQ6BkYv1AFMObAKLYLtOp6JoC8bVaQzzcT6OIXXjwRYmNjvbtZfu8rkelnYulK4aTk7oCWay
K3RiYO2IyXqsOPsduul/j38pwcDHLBNJH3K8ZIkOJ++fyC1tPmUbKgmp6b/qqsojwL3AAHHbP6Y/
91iZ3i6gXEYQ0DY9qK9Z545T7LrtpoQsCa60nyuU6E60RN00j50QvWqrH8bd1xw5lfuBQuh+Iscf
G6OgPKpd3EbWCebXNU/lBfguU+h78PX4Jb86783yZ8BUc5qzazZ5oM60cLhFVmXXTvuU3iZtEk7I
LCyNW6gyr9isLLngVTMZn3Pz2n8gH4Jp/TKx7YNezGWj6nS3LvNmJ3zYQfQTLpn4WPl5Zyv0baZc
xEb8oZWE8zScrLYM7zOvx2Xatf6Fu3BZIsahtVmGfZoOrLFDaPiArfMygRoBewaTxrkwxUF4oOIh
A7liwm30MDBo441ApTLfQGEiS3hBL4vw0g/G2NuC8D1drZ7pNnfjdXOGA/OdGTE6U6MHrgJW49p1
IMb5Y5Du5I+WicvzErICpxww/NIpxeM6WohReXGF1K79ec4OPclnldn13qEAGZ+wzLeaM/kwYzLk
VIjVjeFzehkAJ9DqjpnFaHyvY8wEOQ+tyHnRfIhO6xgogpF8zCbWZJv8RXZiZcZCdgwUOOl3BtUI
FRSPecAIiyeRc85dULr9WkM4IMQmgZ/VCFR991OxjHkVh4T0vVuq7RZxA9Eje0t4eJnBpsrJ3NwP
fodrRkbzI6zk4j5o/uD9RFA86MqwCYlVqAlBttizpJjUHcrTYG9TSbgfnqx4FOmgxuC8Cqo+eIzf
uGMP7os3wubu4wYSEPmdCu1fZLuXEJlfJ1Ug2V4y5u8lbMRY5ckbRzfs1afl8cPNEWJIh/0enH+J
0D/33g3UGW55dYLDQRMuYmX4jK00O1yAxSl7ePa9PYEcO/kAli9f8P2fZvPvHjhlgkgKdPxM6z9e
075FTo6bcdCDV8vPpWkGSE06edwxcJpIe2eggBDUd3emOACrnmiGkkxr8di+SOHJNPByZ+RBm+Rj
BT2VQD60EKUZzdsOfxvwnqgtvzFSxEV6mXfPbbypoU8yrCL+iPkaHREJAkGEKKFEhD5OvW2+IDAf
/dj5wJaE1JoMsKcmaPbtOjoFyBPp3+Pv9hf0bql5/4l/WtS6fDNZUEOMIRRgRov5y8eEyFTd3I0x
VUi72rstGnjhUeWdvOB+lqy8Dm6J3X2pD3+g2gkhlAXWuTRo0T2HmUOV+kPtMD3cDuyVkOLKVys5
1eBGnypHHyvs1Ep+5eWSD4u1kzIeEIadD5PxFaNb3675dmkbAj/h8vJc3qf3aQuhz/zcawKhYq4U
YUyQtKz9z5NwslS1GrdOk5XN7zzwsUiczJ9Ux83ls7hW+2u3BvHgQROYzK1uaB3zMe+J85olOwJ3
4xcFIsh4DFeIrQyWzm8FtJivCeTbnNamFEpzygDp7DPB3FFfGs9/Ttbr4mTpOPfdNmEhSvzaIAid
188975awePv0o0lGAkJZZpf/EcayPwLmxFhMsYPIiQqcACMqWR1KPwg8tMhRFS4Zw9rqsDL7zywR
KQuOaDIFAHH9lW/b5+itcRQAMCAKAb+mEl9alpbGrsno2vABA7yw1Ci6hhdGm3qLHFPkZtme7Gfe
/DwPCJii+XX6XCY46HBKWTSko7qNg6k/lYlVQBv5rTCxKj5pMs6QlVjLUTv6BwQRUUSu3YvK1svY
kT2uivuBK+qZ7HWD1WNzO2jibB4F76c1ZljEFm4WPrYkF5okUUrvPKHPNXq3jnyp2VwWUSeZwJAB
KA+cE4qn+p0mOPTLxXYAtXxqPaumwrknPQ3e4wRpwtjfCruh5Ap8+gQmJYD0J5RlSYpJjHsXoIza
8AGHVt6bJWLHZC2E72n/74zGWCd8G2DXAZYe1h1xNf4WAL1G7zYTdg40BBJyRli1gpgpc0bjQHtl
cdQA7CcMVKCMp7OnsZe/ri7kLS8uGMXxInq59AziUY5l9WMnXPOSQ01jHmJtdxmSdwMUpTXILeb/
0XRey4lrWxT9IlUpgaRXZXKOL5RtDJIQIJSlrz9ju+8t+nT7OGBQ2HutuWawcG7zU0Z9L+wHMG6d
DQ7oaYBSPxMZNCQcDp0BRuwQ0PhfBSkHwrRJQS0Tgm2pCCfIn1epH/8VwMpUjLHE+IrIJy40aREt
0eAAin8CNi588mkdJ5kvviqzpqKkbbef9WCaX4We9h7+S8mkQN1fYF9j6GkcLwGQG6+k32ZgGSXX
cM5OHU/iCYnNVGEClhEATY2dBk8B0B+KokxY12QED7Ob4w+BLGIuTNiyLRje9OENDs/Zz3ABow1F
OHWLzWTL+NZ3lm+i7grjlZy4UuUbjO7c7jScvsiQ3mvJSqQ9+zWhRyqwNHN2H8+y7SNxXy3eOxcE
lMPRpw1ibaOeDEYJUwu2cEu+OMDB0XqMMdwHqLkqa55CPxX5WenXLX0ywr4mrN+hQs5bvVfKuYrK
SVX8iGCzzDopipfEC/byrHOk1hvwd0czr+TMzFDIUEYFn+2SVv5hp5P28GhZkzZiE8UL7065+Rhr
dBpMVXvhSzzkK9YmIWCqcrR78Ab5jr0CYsYF4aSxKJBwM5NVd28od7c7QM60wznsw7I9ZHRm+Rnp
DIWTVW5SLp7l3HohZA9VmCifiYRzkhYOTuoaI6LovSBnPG53l/TQcLF4lDvpte4m1vGTQelZI6BU
tkMneflNzG3QW1ixWBrmfqxQBcPdOzEYdn/MzZF1HKLSICIGbrLKLIPKV/wEH2us1mnAhVnCvtx+
zIm8j04WdSDOiRJdPRlPJY2HtNB8hc4VLLHhKuGK5CZjb+q8CKbHTzS9/GI1aVw7btLcx5s5x5H/
6eRI8Odd4WcjYoeVgfeywgQbIGVeQ0XkusYVc9uPnvtWGlfKTMpXMR6giPAI5DX9Vy/QW+0b2H8F
iq3vpe8PfjI18zL52iA7Np3WYDKP6bt9WWjAOC92xQjnpgvjHirXW0V5Z40SbITWWuF/8APV7BIw
Zfy5LOJ4XbUbrVwbn5/Be2kpW2IY2cDvkde+JswrraE7YLx9d7XU5cIQLM8Z/w7kk7o5tKs396qF
1yXFYaSNuM46lDyjirUc/d1l0kPBl0IgvcuoN/2odwn5IvQCFkfYvL/uTcj/PIKcC37gMAst0Rbt
DF9i7vGea98pOdl1s1el8EKpdscmv2F2wgJLhQ8RqgktzD7h1/F08Ot27/tYjgFt9c2ntl/rJ0X5
4QOJTD+3OlYHb5i1Pctd5coLA5kIdyJowxpoxPJqoOblczZ8OR/gR4j0J4zkAIYgye4HCPw1510j
fN/LP93PZS2fqZqyYVh+XDMLTPTkBlIF+3mianmt2ZtrURR3p2LHRGzfZrj5dxMJWr4JI05OeQ3R
DVBmqDr3h4vKOpu0SGDkTYytI3YlNz0PCcyEC/yDaAxMykem0H1GmN4R6NGH1kxfgIZByaVkYvpU
OakICeBgqT4XwedowJTEpeR4IUWLXz7OentwuyAimFWhLKwJ2dEmUkCplkEJg1PETACyeuH1qx99
I/3edWbmf9fTJlfHWuO+vmK6lMBM6XAmOvZxcPt0Brn7pP26P32120gvMegGjFTdtvBV1e5UV6LG
wSOGcE/wRVJB74yb2HFLZEa5S++G6UXO29TgWjEEjJzmubgbXs1MjFMCKE9sve6+0cwRZcecPPJj
rqnBmOtEZpYKgq/uNDJZUUCwYia1X+kuNCmDvstT8MKTXw4XTy2+nCml3YmVgBGfwSZE68r2vuq3
bUL557BrleB0xvjFgD1d6fUsg1vJi6AIx0CP7VMivieZkzbycN5QmwoH7UombVXGRQahfQoxRHAv
N5o73Ot3Jx8G710L05UynXLejimrBiMaGRbPdGlJDt2YqdsaJsuEBa6aeTXTfxGzxSzC9Cuzklr1
YatDlg9Hw05yIX3GmQYt5zUbPJzPzgjfnykNX9b/xuYyog1g0o4ogEnwmHdKw1zNC/QYzVzTdzwT
90sCazfxpWryurvJD/WoApSIIalfwB+o3W8GJlc+rGP3Qin9YQsJUZt0GDdJYasH6GrYcqQBbDT3
RaZnET4o7EtPhIoI9pE19KXWbVMvplL0ZaI/COAxBvMYjUrqmWSygyRkYxVM2/Jly4ffDTwK3OQM
B6GhTS6JP9hnSjh87HJ5kbOiO5F2krBafXlNe3hWhivBGS6meYzdoDVLbpLkVO9NQnAbJTtrofAj
EBFgmKcDeuKpI4BOSH241gqOPhUWXxaRHfAayUMT5BdpLjwrSeJsw7SB5GkiYLKhNJKeBeCqTi6f
oC0X1vJDs5Imy7h34YkmvzqnBu0jSjEE7kiIq8BAjld6+d8MgRnDd28I+VG8owN/rii3dt0V6Hs5
+L5wKTZ+3SwVpAmnwZEZ8uICDfYzjgbsffhypemiM5cKuwMqFiZUsMSEW1l2enQuZw3byC/hqvcN
YWKN4cP2M+lE2DQoMu3eYCMtnnO0zDQfb/xtiPJYqldzmY/YONiHVG5I0DsQD1RFuf+kvFPchGkC
uP9twHlDiYKnpErVqty98u7VGmMg10hcOGFJ66DqsKAA3cNKYuoyVfSN1q76odN9PGPotA86H+aL
rtZu68ek7Mbvh0Mz9oYsiir/j7l6b/xX6zT4HHVBdu5b9l7/oqCn8tvWSbAxynxSfHM8AimkfrM0
GBqzGjkQ18llVbTLAYEJdzxzMcLJ3LoPHBhxCnFYz22eehosFYB2D1p8hIdeFJJRXDRBy10vuTne
IOS6EHT88WUs6etFRFGdsi5Ip/L1nafLiteJEo3mNH9MIvqiYnJPZ1G50C7r6j3uYdq91qShlaeL
88wnb23R4uHrGtwYKUsSvnOMvy0sxuplDWHRe12pvBwd5evs/T14OTCRNxWMewdH6cqRJvIK34Bj
h6sfZhY9hT4jbjBFLin8IXymBE9frqbDp1twOyArLX2s+jAJTU8QMTig17fllDXy88FPs9LZRUYD
nwvJsc6AuCfwi4o1tHBZJxKKc1CUBZ6OMOGEO43Aa9+QcQjcxATnQZdwGXceFt0SSvMaEgEUjKlx
xfiHS2No18ziVdYLgCsFbzeUVpTVl4UZaEf5Eb5fQbW/PEYRlj5UMNn8mY6BVUWtVQVPdTxgVGe4
JfGU8CzekyZbduWau1adXvpZXYxrLEywOBrJzwn3limPoT/ASto3771ExNnwWP+QLdKBKp9xqZEk
V16bO43cv8mTTBVEIPESBmDNZL+PaIQduZ3C9JaumjCC5NC83ZcUvrFEKe3+/QUFuU+WMKcrxbP6
o4Qg7PcJk5GprGEbiVflm2e1hFpsaycDCzCsHeaf1NUWn0l6lFki/TcEEZY5YQKfMqEFOccI4k1/
wLl9zK1j0TsPUJ+/Uk9u2elE428dG9rQ4+PrxVDdAmAqbIaou5KubYKMDo6U2xqg6f+cB+GjCn+B
bCl92+BDNfNKzQcQR/PWHdR+wWl66yvMxOFcTCnyM9hQvA7pRyBgrBmDiboH2Br3vojV5eAzbsaO
2oaQ0h/p2Dky79AgU2BZeNroMn8FK97B+4blOWyyXwrzjr5wZsKJOVbIlIdMY10reM2sq3KNIweR
oGKJWTHXgjZl+xly77WMAQaK3e20CZNzpnz6qBd257cOwG1N2CMozFJxYwDgN3cjEmBjXCQmZ3iO
fAKrtp/7OUJX/qu4zQzmAKSD2P2ActBeOa/lQHILFoSv9GpCjKC+2r/H6FAzj01f+36ym5fX4Z7O
Wn+5AMvNTn7YQ9SpbBGYDR1jRtTbbATUSrwQCPKCs72I18WZVm9nrZksMKKPtkPoLgNXn1U8z3kA
YJDiovk+4LnpRL+ssTqsGxEJQArsN4uCj2H8FYTtDlxieNJpOLe4jm0NZiq9C0V4h8QNogqemLE3
PCcp13H40pzPA7nGPLcC/VYWI0DC2mRqOHwFwAQqiMSc8TsOUGS4u2nMr6u3XBDa8aU7F+NIG65Z
wcy80ZT39MfPNXDj2JTwIK2LEQMcU7Ad2aDBV1gkulmL0xbjYctr+flX0EfuvfB7M5C70EQxhvU6
m4e2MVz5HG2xujEGnppNimoabWvde3CLo0Yfrh+fJa/0Wewr2jxWJH31hGLTBMN9Duxq4gQFJ9rt
v01pnTCrP39Y31HQDg/yrtTI5NaYqEfwdbOVtUzZBrh3BFB3X2gjGAkO++ljzVUsD7j1YH7AkoJA
ejCWuY7kEeLiDJYml+QwpL4sprC4k3WzKQ4PFvGQPUj9MPiBYTVcy+uaNuzUhaz9kWFLjMRrZA6w
oRXkoN4F7gvgwI8JjP/y9EsQF0FKaI5OaNGkYpN7T7FmHX4CmW5B9Tpu+Q2KhDWRYSQbdrBJoZ1s
yrFBzU9HfDNm5ibCBzKgHRPC8NZnJJ3fnqqNTvUZBbI+latxAZkNyPMnimYxXXM8Eg1AQUKZbb58
feDUMuQNahHgeWUSZR6FXOdYn30JL5iOO/4y4H8hTsrn9WszlBYd/Jtb/ZWtn0uS1WHQ1U63/Syr
CNHZvRn3T0aZ6HeG9wDdKjY/StBpTsSMDxko/Hp6fys5QI+VYgYjsfOkr81dGLbMYXE2Qx2CtNZp
Vxc+NoJ8TgjpBQ1bipFcfqO9Mc60gWwNXopYas9U5JaQt41I1IjdRLfCZnhtkwmstjEjb9hwErat
DVieFKa4IGtkRLATcZH/eerLKxYlYnjIa5HCfqFt3p7kN2P+xrT+cYNeN3S5I/vNAIbWk2cVeW/K
EpBlOxgJg63nQZ2Lj4S1rLk2YS25FTGv1wFSE2trfhDrWW6cucn9JndTGrGL6Xc459sAjRhhrAna
akIqwDwKpWa0qUy7jcLXrDpEq8kTNZBxks9vcPKDdkJnFP0KlUI8lfYQ/rc4nmRzDMJFMniBwZ5F
iVAkK5md8tTGS41+9zuC65/ZzTdM+vpNcywuy2pzx1Vgcn841TcTy5rms8PGSjDiJCh4tGDVsbPd
CsPnB1nq0VpYRRA3D3RhuAy4pukN74BTfIdg7H2isMG1B5uAx+zDTL2YMrtiXwJ50q/o1ZG26+Tp
Yk9DSlDCOMe9/4o03g5leO+VasCl1fwNc7R+lsGy/7IafpX4A5h/vPy0e+XWswzM1YqSisGxnxc+
OiK6OunWXOwHw1zBWUal5n90yJuj5C1CUIeQNhin67R3TgKIZI2kgV9sL3Z0txWWLHgq/IwJi9yG
M52SCM6it+eL3TTf8wNvuNCdXX91tJzHjFXk9GDzPZocdCwIYjfGD5imM2ghoFhs9nax5TkhneZ7
dB+a5EEXj9bWjV9cw6Rzizro1Vl1NS9BsUnO6a5LWGm6jObsnGjr9Hi/sYlR1+F7xPzsGVxwcQ7e
uCu9yRWiDibRj1ib0XD+vrioCwuiDplA++UZeSeDr3qe7Uw8V2F8oVJToLh5lK8qpTAc/3W2Qps+
aN0BHbEJPorM0HJA8mNONtpXbVcH2e+wB4O3DepekX+J6cxRnUKJQ1PA8WOl/urP1SZfIYeHcFOa
Tr6XmVfuVBFNdxseGWRmc9VvuE4g/ghTR5wVx/M5x8jTj9HcmF1wm8jGF/gWyNNPIkVShIBD2VtX
RDSS6RXkOzQaQiv1WndT5Yu1JR56VjAknjuaiCkDa+1ncv8pqTU+tik58pbmSYUdDoWbRd3lBBp7
mv109PZ12aaYbvJDOlz25F3SEyz47lftXg6MZoBQBgF9IQJNnEXxwRPsertilnZSz3dWGvpZJp6F
l0WeeoOuJfO8RN/Frg58B6KeM2TJqOod/bdaJ0ca7Ohn+IVdB3sJXMtqni0pYuV9Z4pPmUgH1YDs
ju5W7dlQzxVVlZ9dqR/z7R1ifki98pwr7J+93Z1JWaD0xWQvX4gmWXHL6yN3sliEJ0AmCD9fFHbw
L0QJhqPUBxQEpiolvqCxemXvp2Q0ty7BC6sWm8DXKRNfu3Pl4+l4y7gGoEg/mILN6DBizAwh2FSj
Ek4+vQrjhsgxNt3KuFK3Uk6kgkQMpDpgWd6igtmR4WE4qBkX3UDQ91QAS52AKEBs9xOqdjOSycKE
fvGwrxbejMkYjCGAuf8K2l1zgIXhPxf6QcQ5soeGL4zEyb72Ota9JrwTxQL9zo6yafr4idoVaK0+
CKRRskNcG8T0Wug4+Wa00g+bPi7ycIAUWkwWWJWdknO76/QQFXODxi8POOfQPdJAPyTMoNibvUL1
YKOhCH196/W8xm3wTKykijhDVXGBT8eoNOjfetYBLEzqxQe5gfF29spwjmpD24EuKLvyfMcqhRxE
VcjFf8VHydiiaID+zHSQqcwPraDIvRah2M/HqT5X6aJOvWE2emWOhdOZUEfy1FkQI3OGQshD+JWL
TKR/lunxASdyJkgXnCxNjsn+7dGOupIv3IIgUP5lj/07XBdHEKyFkImbmkTL+58ve+YIuwbOwJ+G
lCkxbAO6mTEWQq7IN/17jMszKwWvG0GWdXpkXvSxE0aU6M2FiXrsCxPMPOjweo8R3oozACTBQ6il
xSxKpL1+9XWCT4HIHcV62sc1jKBjcCEgLwQMwi5OeOKOhNGv0CqIPePirtcWao3yz3NGMBLnKDxf
3v89jsYsB5HwgsWx/yKElLs2GOfIfr/G83FkhyLexjpJzNHES0KmzUtcYakJfyfy6DUW5Qz9GZOA
xSu4YevvrsKOsw/gjwb4uYh9DCicDqvQ63Uv2HKCMyTszoeB8H8UvoKNcFNefON8uHrhfCc0En4M
AwYRAvLNRWJi74s4IoBogDhiW+z+rPBcLMGFO2Jvj+Q29zXKlMecY4uiZkUR6Alh73sDW5TD+u+x
Gws7/dLBkZJyUSTa/5M9itRpKif9+OGmcsVeLFIzLYJymz/3AqHjF4t6Ggo/WMGDhMfJe5x3W1bg
lbSM0LZj2PvEZmn5akbpuGBIh57v7Wjoa7WRloiVH/U77wS723nuXnY6/kILGODKaLiXSg9k5z7J
ki+GURTkOg6AT2egLC+0YVZA7a0xd8KchjdlOVoEX5zxhAULS3Du9/tVY4s/1UEYlXIe95PzUXCR
3vbseysibS5Y+EGmcGiq7gIiEDZ2T/t41PC/grnV2NXk7jKidq7iKYVbdjnF31pYXH/wtlvQUU2e
9vn8x4AWETWLs7CvFfIRw1fh9ECEh6shtCMV5wn5B4/Y4yq00w3+lTAb0f14yUaYWqLzFNoYrko2
lD8eHuKXDUiUywTR3EMExjTnM7d89koQjAk9YXKxq4Hf/5CKcWLAXd4d19h89v0P7AbEEPqquQ2R
METH1wKLGkBfnsGEvXUZs5qDr8mAB6dPPYV00vQQ3rnIlMxV6MhVb2h46Ewimg+INDOEbfoPVUkR
uw0GgUETu+yM3WbQI7KXjxnUaUK4TeSXtL/XsnMLLo0DPMZtq3gpuOfHAwMFvmMMpDtvNCxn3QNo
GgZyhd+ZF68MYF+Kw5g1jzZuPvCVbT3KFFgtcbOQvhH5mwxx3sxTELhOcDKCAjoYW2uCuhKsu+DH
QxrV8AF5w+Zzka7dcfFZJAtI2ADeBgp5ZpUu3BnlPo0gh/q0/w3MjL37PFw8c866IwFCgBqf0FFa
V60haEHByhDZzTQ6goBrgl2DTXUl7kVeNbUzmXX8uTJPq+g6edGY+aSs+ZtIcrvfbs4X2H6xQ/44
gvVvMTdeUPIKigX5KyvJGElwY2jgVt2Ni7o74ztUIm4HhjfsR7EAVGWUFK8wjMpP+lcLadJ5htWZ
yTSz5DfOcEF0BNTY4qMExF6gfwLXf/kwwoYOdDOD45Hhe5luMaIaW/ZrK5ws//mt6kQSCFdXwXHH
7s4pryY8I3RLm/Zl55tPa8MpArz97CLZNep5ueE67B6sOMoBQvvd4duYMDscTI6ba5lhD8Nq/qqO
zJI/YswIKRgUdskQV4ldmmVcr+9MEyap5dvPX4w8jQkYBWhPAViAawVhM5UQCEIuunvCqkkdX7zk
1/pTw0NuLNE9fTb9ssoCSCTF0xs+ROYKCeS+OgZ9YhGQsoVSjHL91lAGe4TS0cq38BxYNeD+Aiu0
dDFrYCtdBsVzn2sIHLCa5dcEEBjmBn89wj6nnwPYqquxHq1ezHg4zU5WBBh2N7OUsf4jSGERt4fu
7ShbyBh9gd1etDQW7xBMrQoxFmFU4iAG4kactqe+sYe582EKA1UnP/JKIqpZcjgFrFPsB0Vojskj
xeiQ0e0CM8FR7qsrfKTZDL6HFD8b0OQMWTAjY+ctUVmDW9qv3H3RZcsh2OMgXseAI1/wVLpmh9aF
d4cygDvNfAmKjgVLNw1VfPcq5/n12EsYQD3gOVKjvL2MspHjwGoAm4OJM+qv+wJ16IWihnip/ZCB
FRq8yTOCZYr45QGYmXEvOJnslej9uaOhggMjEHkBOrnURi/wYZI/OqcZ2H22qrqQ6XmjjNM7E4bx
nXL2SHINbEeM9aB6truim+Rs+U8bcs57sYlWWCYMTtrAIfuOA1gQbfDAznCY0WetMyNszdFwd+nW
OsYmAwfOGEcaaq+huA91bBSefEtqen//PsemrWTE303AJDk68ni4U/CE0OZPBZQuBIf8A2Fxw+xD
TghXbgN0x1XZzZrgvjZnKVhNdo3XOm7UHRvRWMgHocgBrjPCX/URkjN0F8Fj9UDv93LbTbnhi6wY
KEW4m5nX1d8sUOzYD6dlOKY5iEAJeIJWxwEeMtZxSLGwJuxyCFBK2NGXc3+s2w1Xg9ns8hEO2PNW
nj/VIOv9+ukPprJnNL6EO+gZiKnm3lncKbZ28v45b8jJsZwYSImhO6RuoMooLEEZxQzb1opJbvoD
VkgcYwJsKCcGqgZ07xscIb4z8EEI17QDYJHtlXUMHwvy52hRuI3swZLVUH3MWnQdo2TgoG4KFaIi
Wf4cROMYu69UGNtcgt7lwwJQbpUtx7PLp5krrwSnas/1zsKrr9rHd0Zc4bKwAinQaCM0xB/9nu6O
mGWQYLiBDWV+5KLTULL5e7tTuVk29x/mLp8NexB/Br+f3FN+k/OACd76smj3BQ2F7PaW97lgf5Gt
moWFeOkx0m5oykfFSPVfbPXOl2PdzGMszd5b2VWn1cLCwO3h5G9niEsOLEwFCe3hwkl17lSw3Iel
sA3or4gYh+QWorJXlun84WSwAN4IG/G96JwCtTtc48gbcvlRlc3lLTNyqGkCZQnQb/++zvL3sHeb
b/zF/M+CYqi6fpZ/QNYlW1RP3/o4DTb7q/QB3+GW7EyUvdRKa4YdgDAshDtqA+oWHxLiE1rsBnsa
pGv4zCCNJpOHCe4IgiB45pm/6v0lZN4Di5Xktvv2MSqR4CdOcsgP0BQUFio4CBoEhhD3CAT8Oefu
zphdxnQtCZN+JP1qwWuiMjAgOYqNvr+Zfj0DeBwaIILQw/qGTKeYtzFhvEBC19AxTZ/Bg3zAoX5C
A7CL/XKVrBX6khEAjY8bBwOPK8a0jLy5ISSeKKMxqL0HsMwabqQKd+zGoFxi31rhhwy3CbPzWUv7
nNxPtSAHpVBGQeHHl59snY/TNIAbKf9A6Zl0JwUFR7f8HEmuwLQXvfbP5Uci35Qh1OT+iwUGK0CO
OqZC7cJ+/g6KVblk9svLilD7pDMOGFNzzXJ/dBSF6/7iQBx7YSbWEpg27zAslSZ8w7MO++foXnum
MOAI6iTsU8Yoxyy/xun0Mdirpac5XJYJMVlYTTcLrTpzuYIJAenMx8+rKrEneh82suEivvj5iqvb
UVblhNcUQMF5ePVyQPhaJma+1YzFiamO08/jyvmpJ8ZrhK/57LPDZJCVJsK9hHxDTAGp8lrGuO9x
k4hT/GIAzNGm3eaCgKZRxk51sduv7O5bN4ZHLI5MT2MHr4Bi+qgdIKbLhBdnGziboM/Xxqz88cBr
+vmyQQbnF9PMfkeeYbj36/1aUXTr3ib67N9MFqbJYwT6mq2bBfMToGs4Qjf5Z7Bq4ZEJBNt6T3os
x/o5lIp3GVoazno5N5MWyOw8JgwX/yO2V+eehe/MfZIWwwbBGynBMen7bflgUrQHyuw1psVycPkj
pJBdmY+fMF7Q7IfDMMKhQ9CC4u0/nVi9bz1QPCS1LAH1VzG6HIuRwIDEI2c9kLfEg+B5yf/Q9one
Uvhx5bR9ooMVPlwZoV7iv24CmsDEDeXFH1RguBgOibwH0SUbrukI0UYX9BCihh4SKs+Yis8yhiax
QXyX6CZEgyx8pFIGLLgJC4MgJnXVNxYlrrBeEr9C9Ge4EY5lO+U/Xkwg+vWn8KRyVTEcoBUVnxfe
cMLu9O0SeCw0ar3zr0ETBnPCPhEeG9Ajc7ql+Iz4/yTEi5R3/e/dgyGOs3m7N8YG3k1siaL7E09k
cr7EkwFOjiv3cAJeRVKnTqMJ3bDmYIGyg1HJQwRTCARAaLpNT1kibR6BUxNXxlrDW//Lgp10BHqh
9Ao0Fqtp//DZDdq7Z/JJO/8BlVng9/L8SWH7017IofjP9LFlBBjJcHAugwgEjoUe1inzdsAV8R1P
3DvDdzMX30f3g73jt4zV83WAlQa4uHY1uWtrNzJ3lPrItSma5PnuiVExBCcmIjgZ0/ExvPgzdrqQ
zuwDU7ctqBFQQHD/EW5PL2FT55swTnbKThh45YgIWdD9YqMxkRU/IVw4sZ3EOgJsmXENbcr2g5dN
O3+7LZaUFFrThDnM2+UFCBdxQj2uV+Exz6ZMvy/E9/e5CB1hmI4gjtIVD4F2TnptoF2HO2TzEccT
eASsoHGiNmDkJvLnmNhj1Lr+ZB5OfzP6QJTlaJonKnHYV0rOIiw1O/7m0yIyRJwR8lBAcBLnRoN7
u+6vhBKsMOyf7A372Pt4177tPSsTRZDqCc+mf2kZKXq8P1iBbKIPCgGRZ4YU/k+zV5ORpY9hKvkQ
YtwZPHcPsXpBYHPtzxRCJ/SZCGF53OQgcyeUC85e8oldgXofBeQqhgOXjDECpiYiK/B+EMGEYhIy
EenhGAmc9wDt/uuoMe0gAxJXwoYRGSHdoWstI7K6r1VY8Lwf/mbc5BBrSDT1/VD6DMGZqkCAXqaE
KkrL+yKZWScR732Zi8/y/X8fVRMsBifNoTlIeKEBDJKpgeSYUQW3FYRMztlrJe42ATrhbejuNMxp
moWJqQqrBQtPjbGhWEkUD9ja1/3eG+/GXwDOFE38/S8zJwq/+DlwsLvzOEkMq1De+KYvvNXkqfjJ
bool/JdQmSqA44oTL1V/rjmnL2FlfDpgYGw4yyX/ussT25t4ZPZJeBB1aFPFbxUfSwFlCbQ88csh
znqn3vvizt0J3O0Lk7td6ZCOjnkRb20z3mCKMrt80/iw4KXjLIjGr9lrd5k7BrmeEnoKW59365zY
ep2zWQG6nt+3/CgYEzgKYWtQH+sjivcAffyfi0Pvx3NGAC60EkRnPePv3v1W93A4UHaiqtNRjsJ3
4aoReT+McYVKe8rYO4m9Z9hfqLDJaCj1qQ5NmB1rVJYks8AZJazRf687RF8iwF7E0MleMVf3qlOO
Ojydr+VIh2XwOhV2voSZ5iy+hXTvXyic5dcj7RKU1wwZNmPm1wnsiCCW66tCJYf9BqmNp5g3abrV
uo+C9Kp/xaGwZTb39ajgffRYKOTby03E6AmVKlTsr2IuEZ9WjgTso9No6w5RSyMhFOzmQD/QuVWv
hKYicia/hfAePxasW7fP87+MMAjMzvZBfBuSN5E6B+X0uzj/c08QfmmKvY3/fialBPhT9m8jZ7HY
CkU/OnzQvzFaOSxUxEOYqCCaG334DmLeFtvFVjingOy4fGr7LfIYhK+ECGv6/gbCUj0wLJGPviDF
xqttEFKULTiwq3/9wwStXWvrO3CsQ4QYb1kvsS+Be2aNomr8EXWBf8ESe21evDezGVZyJL2AGwTP
K8n3YIPhTHPrAQlYfFlBBmtzAJgi9IkQaejKxnAtsaxHdlmIIGFo1vELRQpUrb12nwzLn678eZZ+
8Rz3GKsAh3FZ8+tRK2IzDJ0Lva3lYZXfcdho0PG2YHM50iPyK1hAc9hJiv3+QlKGWIMml1ZwcEyv
CqjMJDnRDEv8CPVm6hDVjkjK+IxSCgeaiG/4AdT/eE8gK/kLaWkX9UnkkN4x2RDtZsBdwepF3vsK
EaV2VOUxDUuOvkMZt0aoc2hiwNE6gAYEOUYmCzK3ixsHabhiJ+ocnEuOpnQAaThHDImm6q1UXSg1
1J6wiwR/jcWXnse5r3uCX7KlkFBQsGWndAAN2o4s+Kyi7X0hqe3wfoPJoHJxQoNcyjcmI8hFIe50
weOAwHUE1G+rqVNErgw4gOV80nkDLDJh89rmNx0NPVFpucjjzuXucVU5DjdtrDJNQETlyt8plk+q
XzHYmgIHyEZ4SvJciHCQtgQ6hSIl/oYmipot/dURVe/qX3b52X2LAQA1DRJaP7mhhWr8izG6ECEK
wMyQ7UeXIdtAyI2+rLO1G5bw2TcJLlDhI/Ywux76nfvYJnsEdX1Om2Vbgm386m2W30MJmR7uykGu
fboQzCG+hSvr/YqN3qievfKzxaKDzH9tELfyjZkVzzvFI9Sk6MI+D/4BKb+xX9QefFct8+C/Yiou
PB7EELlB3nemzTKAMXC1AF4BUgCa4Urd9AhkAOdouDpX4pX3e3mKwZ8n5im48dqDNd+BOMrD2uHF
JKJwjB1VsOhuELDAL/ppbxplxzEXPBKX6a2x07fVjzUrx90S7QOEAyTj+e1OwkkDFxT2rYckLJsP
euaNrulr+vh+ZHBSw1oVLqXtmWF1lo4vgDkwb3TqvI+Po9bbR8sGwN4cFMNT9YBQ4OIQg0Sg1Z0w
f8Kl+jJn3kI5irmce7tJInmMP4nIJctsj60noGvHRVmkIJiuiFxBu41pJ38zJR7ZPY2vpy+KI24h
yChvMsHBIYr01w3mNlCXr3DP4Mx6ygmCPxky3PLRnYEnq/+m8Bsz4J2ihyNEe9uDJiuoi3XQwQDK
QQWJ7qsoZ0O/WTzokoL8TKH4r/oTteETcilDjacLnfKZhSp7dLXsQFwSaAQDN/ktOSjzwa5iI3mE
DPB7FD1IWNdGII2j9aDwo5w5sIbz+T2jHszmCuIc+smHw3gvGSerGONOKaE6eO20N5MJT5edUgpI
lgbuiloHZ7ueYR2b92eBBy+Inav9JmPtt6URgiVghrABzPZAQ4ug9jSYyxnInZ3nGObRSMEkOcqC
iYICFeXpyKLmhu3oP0ovXn6uzQi+DmZ5MEiZIFrLHvE5b44ym2RgLt4RbkxR4r1++Hcoex8ECHai
+Jcvvggf60MwY7bhax/LRXgGmIBb6EQjeZnKdWIa/gWwhpA7fGKRpU2fE0Ha+t/TPCi4hB4FSI81
PcXOYZiKeCs4hkcg0seebNlZsqq50Vsx1SrPKUHW/e8TY74RL/aihcycWvxlZWoLxtU9yMZ98eE2
qQT2UQb9Y9KJkRDuNsoDMaR/OVB8SX8NHkyRZPxEcQoBp+KMAzbPOjbedAfFJwFlQ8FvHiE0KV4d
OxFg41UKhAudZ94xw//Q/BSAZZzM7Yt1zAoUIjWGPq6/tIFY6UUhrW7durBAim0cex1GgKW8+IyY
eYHA33D3A4+6/BTTxj85HpQD3YdiAAlDKB74As0N+/zohDUsKJ4fzDfOnFJLjMJIlHROJxQAPJCS
2p4zH+PI4sk+eRTYRqJePIjMTETXdxL2Rp40pliUXWaMLLjyNj6ht06+LhAZuVQ/joFA9shS+1jS
ffPPliXcwnI7SEIKO/4MqOjExFLUqqJzFA/uYTQEjsl9d0hnfLgTTStTSx40r392jgYfQzS/WkRw
RzP6awzsRzi4kOMloKR/81YxIAasCcRATGLY+RYTcNwzMZ7EH/ufT7Zoa3l4w3kS8ITbgnkwWkLn
GgWSLx45D20Ex2dtbZM/D2Ux2OU10kGOCQiLbGGqiQcz/amoU7uRcIEUxTGBdyx/AfbZ/9F0XkuK
K0EQ/SIiMMK9yoPwRgheCDR4ECDh+fp7EvYuO7szDAKp1V1dJivzOSkb4BPx/hv7d/PkHdtk1i7b
ZhGqP6YeAGpQhJX2hTbZDZ3j0407h0DIgBWeKNO+eYcuFXgxlD8fPZ41AObCohPslFx/Hkf1Hu0Y
EP8rSD9+g3RcQgJxxf0aSX2BD06GB3ddjC80mgBeGurfw5Aqt7OF/vtGeEg86fyyBrrAi0XCIz59
FdC5Id+SJEhu90Qvad6LZtBIOOAC0NudtR92O5Ugb9wdjWDVMvHgurhpOCnf4iN4VXpRDQQTJdWH
aBFFSTYZO++5YRhFOXPW2ImKtyHXkKM5tGraQXs24mcKnPw8c2ei45rFVJa7V70Kr1AxnwqckmeU
5p0eikxBLCMHJIFBdhlIYl5uFPr9IMrAg57NKJY3O9NJwHNGssb8+Zc7s52YkF8gLxS1daqzs/RB
By9zMNJ18IQuqOTWzUeL3/0+l7IrF0XDYuQjZxm0+akdi6FKpdnvx4S8hDM+IIirovf/j5Fqqqp3
80LoWCCj6Jdax6mx3l2CD2CB7C97BdU/qD7gE8mqPg7e03Bp1oNez4EFmDi02MnRMQumBezD0hio
iq+7vW1ys17jN30dnMbfl8X1BwlYAwtYrpf95ZL6MtPCWx/b6/XFWq/7/WU/7AcHM2gOmdaE+EH4
tD7IhoMPtOiJZZhekdouE0LiqjlDUu0npFflNuhWo7U4Ql5ssOP7GjrnOR5MCbJfjn6Ap9ZsaEwG
3FCe1yGIsjHEXZ7ZmMyAOC7YsyLRUVxkZvF+BOuEFjFVan6DN85BAsPrc3VDmG9xxUJBmylDIxq4
Hh2V/iM64UbzN6Eifjf7fFs3u8QvaPmF/ycupCFJE3f/2hT1F/5q54mQ4XK5ccE2LMHhEL+XGe6y
2e+TZ4jEqqJae7GpejuMpsRs7KT/VP+uRCyk1BoDwRkADq6IbLqHvhh7RJalrw23Ay5InAxbTJJl
gFfQYdZACkpA/AXsuYqzIsU9CUP8hM0Mc0QwxAg5SFNL/fg7b5hEQEOkqaxJ9nvERIyMJuukSwjl
DTzGVb+PfyNLQ4IjbVqy40R54llTlKZHChSYPC1vQ5GIuE5lfiKq03mqHuqhP9RcCZbhs5nCgXZv
0hohYgt1JsziKv2/ZbdGMPxo1aNzJxtJh09LBP09sjJFrFZ4D9WdSyBMFA3ljQUO/lyz9x/3VPfK
ryGgJbzV49a5n1b3xEnWlCCBAexhW8NcFuAahgWxkR8g6U7Obtehk8Cgcac9RwYBPnXI5vYzNuu6
+5o510ZV+w0bJoks8MckyNUKswfcXQN9SsEWnOoTfCvSrmES1ocvNwm5IngQf3xvrz84Eb8mRKYk
79HXrhQplaAPKKKtF1BZUfqn0CDvA2obnsb5InPLJZYkAEe64LVieH/m0pnx+gwB21JFknG68z56
t8IS1OI36zh3wJHxbnnsWO/xECR1F+fh0RK1lR607JqiMAYn5Gib+uVslaCURIZWP9sWJMc15zwR
/gkwHlkkRgSo7N4Cle3ILEDls17LtP2vmAZTC5q4RqfmlLgEvd0SKVwya1t2YPLQhJGFk1WndYOy
IR3+euut9wEDXeYjz4GOMAZKEVe57me/1HhNfz8VermWfHLl7X5pwnuz1gZp6qRMmzYQwUr79Gd0
Ljmofpt7Wq3h3rXqQ1Kcpe5nWcxbZTD5U+5rtQfnQ3Fv1f1DmCwQjUsmYOjop27yiU3GFPlLmXrg
dqBfcM5N0nqXhtoxZK1ln/eNMoXTX56Sig3PiMESMkLSvHRTYDnLvdxSaWAAUFhUbMVvlMQyLfsA
C41L5qhPwwdwX4RCN3YUsbxGUMp9CcjA5UAnwUOwQpAKZ3gFPfjanS2sYK8/0oDevE2eCWCUwD36
97sJyTKF/ZCK/gvoEpa21s/Pvm4rvSqY5juHP2gJCclCgYhx9vS80Uz/gT/y2i7lzfjYzbYKBusb
875KZqAS1KIIH2tucszbhcBAP21M83dYfwckKKiQV8IXION1Bk1SpflCw5GMUdJMP+Zp+bj5eyrF
GRpxsEKkcPSStQ5LrnbXn7nVaq+zFYuAMSGM4guW+9UvojpQ2YFp8++vNTmttyGsATaUTSCrPlbN
cOrkDLowuzV6f3TQnKxkRd0ZtMmhWS9YVyjcC35ugtzwhI5x9zlInAuFO1pCGyppf6DwyIGnNSy4
AEb75X1xpmHMBo1ZOLo0ZCQL2rrnb5TgnCfOypweq20PkCd/r+EZcrIQEgC13bwAtHh0jcFWKhXY
lysWgUsrN6zmXBgg6LcB7rnBdnQ2N3f7wL6LRwsdYlLcPy1tfa/sILgjB0IYknmo9ZJT0//zpjJp
InKQMWanh5D4JwIKETbcDSCJ0Kb8I7eDdOTfn2GjvOnVx0W6E+ZUnMiOONRHaTU+eIXOza9aZZoh
yM/nrFOJ3W2CktflDkvpwQdxyaR33zBTwKYASgSaVGdbHRzRvYWxhzv+du7revf6dmp0x5ppeGqV
wZbBZleZTwppe1NsAtKtc8YFuxRdaTn6dPJkfOha329tMl3XdRJCIkKyJwEWdPjA1kqnFzoQrVt0
BXI0yxEBDWvtDyCnfPNOrLkh770t2CGgDmATww0BIb4ZEj9FC0x2queKsz10unlPX/l3G2+GzrFa
22iSa6u9TUgJIGP5nLtgIW5nEy5huM8TJHTZs797XuIxKwrkRsmMMuYGhBKSXX70as1zLUgGeacC
+T+tN/sRLW/nzn5krOdNEbsoWUvylrX5c0rwJ1Qf+Ldpxj+vYuNrb8oab2RlKXw62sIkBSsWTvJY
+HxJR17HCeK03xHsm+b3YNYLkuCCEO9H+9HT+UAgpkrIC1QkuEimFtZ7BIjjtfUSeEZw0kQoCKcP
nZvkLkrOvG7tYUGl+63qfKiS0HC8pIT/OLvlvQPMmkIiW9jn4eQvDk8Wq+zHaSzgV4u4OR+8vdT/
DOerX8kKTCZbFg/cGlJ3EmqeQym3rrQr7adVawPusWiJ9a5rcZTAvc0uU2JjkE0k/9mgsO59j+d5
fFcxHd6+pR0MHkk6ZcipM3PRMnYCLcrU6i2rw10oFW8tLXiHmjDf5UitK71eH2q1HVtXR8qdZTMM
y3YYybqQ/hx9FxI0uRvI9GAANULJQdNIRmIYHThyyySQv6nig1MN9PMPMSqObXFt/77SFFhAp06z
efdysN4UEJhFh/4TDfbJoV/toK0xTKNJZZhElRZkAdBkVce5RXH5nho9lEKW+Sc8jcY0i5NxbW/C
0z17ws4DebtNShx4JjP2TVyOqo8JJJ1+voSUvjLxvZI7m116ylHLxZTPJcr/7Jhz2Btx0ekMjvYU
sll1wBFnMOoYKINdzDy71peLt7TEsXlRjaHcxTbEJkEsOSlWzc/dfgwKTjI9OQWKcPqqN8/2leQK
Og5F1AZqbgXgKwW7vF9Qk7eeUQSa1S0dcxt8CM4Pw+wQ1ga5BqI6y9uUttbzetuo3nCK9uXBG15e
TuyOOuyBUyySir6yWVKHxJ8JSsszb8wcgMAqcwwIjpefkxRr/N0QiO7u3DCCeliFRhsM/g2YOIRr
x2LzLHWJ2+KwfAyqoA5cgxqJe4OzhVYyIjQUgZhKSfu5mx4qZKfnSfs2u3czj5QJr4ciqjCGlwDw
5MUrN6rsC1zamQQkBmTrVSHxpHZEnQutkuiAagnptEFGcWSwg43c3RYhVSMpTX4conp6uWiWOsKf
dqNRBopS0t1cZ8UGJOIDGMnjBMPkiUKTDRM6taqj/s/WufaFFMabtEu5X6UJRFzSvfn0FacGIdu1
vZmVjcYTUoy9W6nhUQPtgCc3gRCItkpEWoxVVuMH9jqXLsd0nLTvcC5PP3D3hEZ31wKbCiPdKeRz
oK5wr3fw8iv6a7KQjpqUhkUK+RTqaEF6oNa1fVvpckdETxKZcv3bBQSRr49pCxFfxPqJoK337oLo
ObPLvFP7xoCJ3gN1TIrGUGRYUMRgwuYWLFXpGBeCjj9AyDuSBk8PcCAEC3BbHQLYFZCdiFG6Xrl0
LFXpj687ubha96v4IF6e9m+mCDzAV9DoL+/a3sKn396Mc9SRCXybXBZga1gcERd5NYsg7ou6BcnR
rVeiz8GvwMoFCejBT48uetD55WbHOecRjixtrWSatU8HpzIgQVmY7lNhDCrkCmA369GIfreLn8Gu
3M0ZZMHbJ0hb+zRE5CzEyGglaRYAeg7pGiJpQnqCXZdcTTAfvAx0iCx+WSk3wK3QBlM0i+hl5a0S
JAnhEVe8XSoHOZrqoYrxr1n/DbCRskvOTpfkogPerbQ6L+HIAEpcQj+JEuVjkMOuf5zz6AH76JTG
ZFKQEJIjOYJcG25sGj8D1B2M4D0k202zfJ1+eUC+3xyN8k4sxkYapL4QBylhhB7EowNSggT4qVPo
ZrS3VuCalb8rI00oYB3iemu5lJNO1zn5QkTYyJ81gfhT3/9l0IjX/DUAfvI/Ko5iMCiXSnyS2u4G
IMWvAivRl4/o2y6dSoZ2aQMJmRb46E30aWe4G9DSbkDr0oebuW8PYDlZINIGuW83w9pfLxF/WVvk
/5pD+lHWysAP/SYZBvLww7GygvQWgfjIkwcDcXGwSTkN3z4pJz07HieuT6aedAOiFS6/Go5RebXG
Zas5PFl+n8Ta3OyMF+Ojw0nz01BZrd1wTUjKmVBMN9eUhgXj4Cd7WbbJahyJkoI+GRI2JAwufh6R
P7kauW2033/TALOSm6cUq11+53frYP6YNY7+V9Hsl7yostFru1eEyx+cfU9eA7VQlWXvnkqfMbEv
VctvhfJqjRT/jxISPEpXxaOjPeoeCAL4WVmymGRG3CbpFJCquJK4gMuCbVRJky5KRd34bAaoV0fR
hRyV/FP87qaimK+TMW8qfbLB6R7t7VXFHpE7kX8ya3NtWUuhz6wNjF+XOUOw/mUnHV2OuI6/v9R4
KOIoEQGRluEqOEmbZxgM5dFI13ESSq5EOPlU9rpE71z/hzesRzQOFPCCvgOyuIcv3JmzCU8BXQS8
Yy4gW1QjzMRZUIAThMHRIpOU4Hoo4soI0hKzHRXcDKeK1M/sQBFaqcLRiPcUkRfdDbpW5Qb1AK7q
cA2/23bjoLz1/JKxygPR6+VfaIjAfXBSXfyL7hNBIP26gk8jF+TlIiPSedi57ocYQH6ZPLPn1y+D
+Mi7O2CmP9HTkY+vB3ElPgwkRzph2rM68B/gFQnwsma2X+nBIJEXhFDo4+iSbVwSDZKO8BQ3skBZ
niSa+mTSDiadqN8MGWdH7rFK4AE4haAzCKomOJMYT2FEoVsXCAiFS9EJ4O1DPwug9N8oaNT4xCO5
TvmrzBuYZC1ukh66q3jqDHAG24CGWc4UL/8ltULFrYpcFQD/cliKxRXTwomCsDpbPdf6buq5NWuW
9CgJr98rdBvx5sxjo97djl44s1RjEYLQTap9Q1zdJC6LfCCfqB90V+kbgDOMhd6nDKQ5rqXAMjg0
RzQDCcwwOtma6ArDAOZyWBoqGsZFftiHheJMjQNyVuSgKHWX2ccFfpe+E2dc4GLyTVYFocn3GwlJ
7ME4F2EaWeiuwyQY6bJrF0u6HHo7ZerknWqMngC40JuRHyqXFmgeL3vzJpsFHUwRtkIebP5t7cJb
5pe6fHeLYADI7VrHO61NONM1pKX0RQF73lazE7/ehRseSijt1jmf5OgQgz1MHWVp1SG1iXNufoZp
99X+/GuBJm9DKgpc/LdvLY2V2ylPj161YXAnUcdUH5ka2+gkk9XrAm6xZNyxg/ztjDvTxbRD67ND
kteT/Dy40ZU36A1O5qSGqwK4prNYQO1BKeFiTibUNE0AkIsFgEGh6kQVD3OzgyQYyU2wVEpwMHmY
OEQTDnOBZkKPhf2NAPgn5M9vksnhx/9lMsx42ZIOAhJMV7RX1UMnnBYbBtlUsIGO5iSDy1BDOd3C
x2LANUtDFpDyLAH2YNaG45xc0d0MFpSeOmMuUNep3//mIXMMEyGDcnZ+WZnfPNZ76LN/s5aUV4Nb
+g1u9Pk6D3X7Bf7bZAMBjChVUpWSlJvyl2qXVNhDxk7/msJnXcGlUQfqvbr46GEUhsGvK5BNUdTX
VEX0pTuiCsm2T08zGCpqzdOThvUnN9ns/Pj1py0ps5MaOZqot3c6Q9aZDmcDLAL1VN1luKS5C8P5
uyolqDS0iqtk+GnVYllpSSj+kr2T4frYLDbVUMK8p+OkUfGzhhpt/YJn8BY05hR8sZ4Vstay3TMO
FHbpSceHDLtiXr2GHteO7pW+/2U7lOvS1KXlgq4ygfxkDQoseX00RRhZMMLymGLM1459k+06f20A
D1eLUWfze+jdUkdn6XIGpe+2R1hOvy8VA1pmeCfZwzjWlqbLptPMfSCztHdl+yw22ViZdgZDFjPp
sCdRYpIIE7/XGM1mp8Y8gwkH8EerHOXDex9HdQXwBGpH1GU6BV1ERnbELOAlr3cIZczDIqVedMlJ
YFKKJpK+TsCk/yYVmcD1xmVlaDTfFvQ2Q9kSLInDIITLaoN0adDHBeHP8m6W2Tb6VZsygQ5gHd1s
snsYfM0wfclCy8DoElQQkaEnp8BoEjLztDBnXP5aGQc6qLhE9jwkXf5/aHvQfcjdvyek5UV9RoF+
hWXSf/YpDN0hT8WokJ/9MbIanc9U1UziJSqbJG4wNySFaZOVudl723FtQKnRoZQ6pSiJraEm2t0N
T21ArVIQpl4KehgCVn3RNYKnpvpgNUwVfLxt1B4lsDJp9SRzl0i6erpQ7ViovQ5V0c4CcIv7tUU8
2am44G87i2mLarKDJdJCYmGZQ6AarVZvRUNjr+XsO1k477KmZMLGCwCt+ITfVdZqPawWdWtv36l6
0448z+GwH/QxX1AuMcbK7P/2PVhdPaAnIgXSHr4GFtLXnqbVBHrFYW33WYi++F81rkQZfW7bthGq
IsV0ZFpp7Gkg+rom8MRxtKpfeAEsAf7igeGcKSOqVN/HpGrQ5v7iQGkBU1PUu6B3pA246GFYZS1D
KnVYUuzq08LsMkM04VS5xpXga/39e/SCvj5G8+KfGyATzFH8hQEfIUalvjHPyzSoIH5bGeRGuq3a
U8Shq3pBzUknXwlJu6Aq+DkWlHuZ0gHMhNWQaD8hIiA2YBz7SypjCSUEfq2EuFMGolpCPvhr3en3
BVnI8aqAyFoy4CpzbFv4fz5z3x8Om0daV3VpFMyZ8ZrvcgYxtHweARD42W+dgUODQPCsjTX21/Yy
EIRXebXfFUdhn4XTDxnnpyOXiwvnUvnDfxHulLx6eFuo77IwGaJDRwdr1AVw/ABlpHuJUqCKiHgh
+N3ciS7OOWUxirOYqqsT6P7NZmRrRt281ZbrzQLDOsVf1dAN3sz35ssMMxN4A26mTJ6SO7huL1vP
KuRX9ZHDVAOe/YqP2CpeCjBSVutruGTOvw6TZhCKcvzL7Y/o1tXg9vEu+9oJMDrfe6MJcrdUqYy+
5oSyCdaUvcjqRxynTTH6el26CFlO3pun6HMn9ccg+uIs01aJ8A/pOOlzUa3tQh4t+8vUpY+pSQ7x
uz3LTZLpbxNLUFifxXqp/M1vcLJBPa8bREE0w+RzpJaBXLfZt2o7IDUrOCjpOMmemOi12MRGdEdq
4AuEWO4sz+VyC7l1hASa60sqWcC7ixsyTHfmlcK3javZf/W/K0DTEuVMAsyAy8dUWnbOV2H/Ylec
cOuxAFhE//65+nzX33v9MFz+5jbjyE5NXpVFgE+h2pmm/9zRtl+n6PWroKmngXgWs/A0QQ9SEyKG
1O3gH43+sl+311SBFcXo9H+OC+67viUn6pYZXjRRj57PzGRZapnLjmgoGZ7R2XpRKhmx7crqyOYo
0fpG7FDr4kh4ycTWmjODn2v9jXiYQ4oLyPl2X4pdCds0Kwn1vgV3XAGmFtOdycpz2u2/Vufnk3WB
w26oCatMrBnLiTA/qNEMmLRd7gJ/gz7LlHmmzg5d7p5T/jeZap5QnCAvIratzI4wfJoEhrC53a4W
TtTuxqyl7oztVNOo9kWZytwJRS/X/ftWBJBSSmOJ6NL3DV3+r5TyLwOf44ggkvEIY+WR89YspnaO
K8DKGTFmAEyYZP/jOwyPCkK06bD6OYlvDKn4XaF5AUwFgcWVOHsWRam20ipu0i+E0S3S9otN57Qp
ar/8wWhrDwar3s7y/noFLU9gDIoF3paswQAcBx9xFeqDk/lFWlGkcWNpglQZ8UYqSmww+dIgSzD8
BX9vlyHvFk0DCtNeyzBbMNnYe5w8xJ13DnfDQRSIwxKUJzcmSYd2xM1jiegTap5uE9F9e9AQfkLP
cdOxH/qkxp/nrVho2KCZ7jkXrcR4yVe5X4On+sbPc9r4cixw+Fa5CTqMGQSlhQk6C78b3P6+nSAa
8SjmE4jJiVJ5Up/tQSgxQDLH1AnoIa9K8x7rjD3T2Jmrmz8YkN4+2aB8BEtgqDE3FogGDuQeELZZ
NDcD2SbuE1ybCH+16q10+iPhxIUxYNC/8PCN81Vj0zAieGYB/o5x9WiSlIWK1KEBPwocKQVX+8K3
aMAqY5mxNI+etgMIKL57DQZg2YeziV4IVj7LGUX4f30qF/vVZXH+9la5GtrysSxzq4+VzXdwmJQ4
0majv+gIM8M+fCI/3C3Mz++zAR1x3SOg5LAexAS+Z7P3V8VbWT20vFaDkQYrCgMattvfo+5WBPCQ
ABF4gd4MW69ZNItmOY32oNdQjZC33QEGQeab4QLLQoyfmu0cCzfvsIjixO+Cmtd44DvKGVEiAZqb
hrJTl5acHDndFdaHSpRy0397zdxjSX3XglaCEgF6EHAtSdZMzuw7OB+EeXREtvX873itAs4VESAi
YXlFWnhv4qub+/Ngy1yO9jDq+d8lw4lxa8JPlLDEqIpzm7sMhLIeKppXtIr1IOchjBVSBu2KRdTA
Rc660azNgpZjXCOUxiGThf8lizRkupS62RXITG9BZxE/yh5taMYAKMQk7spU6hd8DN8JgxbHfEM0
oMFSfkjmQN/xctYTU7Y7qzWp1/BSwcyYqG6X1MS3iqvYqGQXkSigEkuDdG3bPLcvSEoNjHOr0ru8
W7XeCy5EGB/tbTcPgd201ru6GygVaJluVxq5TqWlHXPjfO9uyReyRrWq/9sc6He0qvRW6EHajXou
XPio4NGBAcU91eMWJVl6pHU+p97Of9QbKbyssAjWwBzNa9amVqMuu3jRjU6T7WMBdeCmswdyegdI
zPTYN06t7E5Hy/PdvRdG2x0t0fYBFOasZFYceNmu7KR32OWBUoNxrXBveVLa4t4Ltog2PVpptb8D
BU942zqizVBoGA8wzrioVWLdBsVjch+lLo3edTaiDN6yzD/QrtgFvBGh1DGkHQE8xwYClrdzhceg
TmvmsBxdO/c1Oqi0oYBK8Df95/g6rvXSNi0o9B2+4EMt+4SGVq6TxWm7ACl7rjUfnIOrc2g+4j27
IcKrJMpzdC6c7NyA1/jUK7bDV0CeiKip1KNeZQOe7B7HhWlpeo/rDcNjJlDLvdPvwpt7j+7GR9Zr
QXV7E6JUMDqkQY1eTJCWQBsf7od9ZBw/6aikemAWp3eYPIxusQdfNSQnBzR7bJgpPtp1as57nV8D
KkgXFJrhdaHjITxQEUwGZx4pj2fn2dlHxRXag7etBBeoJ54gYSabTUe9YZ4x/Wc3YX7TnBvzrvFx
WEAw0jpnFt1EkAjvSFncrPsLXnpzA/8u+uf27W/T4VUQT6/gA1okCOD83Z92QmMBmo2Hl3kiUUbT
AquJHn9kdOAtfYgIu0B7JJwgxG+g++dudXx1524J5fsaIGloRpj0M0DtLjJp1py8BxJ9n04RmQOY
0159WGpLkwR1SRg3JJBaoMImVoEcmaDbiA0dvjdcfvTVwPxBMg/KuZFtaY9FXKUY7sigp9YFve0R
3IqeAVsEmhRi7mLyr/fEFpXlfvQqmpf9YL9B+2t/aNE0UyiLGxd8ABmLzRmbBr84GAePmH2OWu7E
6BTOgJhe3Ut0GlUWLh9DFXyWK9BUcmwYIVO4RWUTHA0yPlf4mO7e1lgX7hYUy+QNrd3gDSAYDAh1
8HzvUkcpAB5W+KXxNsl6Jt6BSluz3kWFC5RCzYbCoEh9rvHZmZX1x81x/L5Rmp6s+RvSt/D+ajH1
8+JQg4vikHPOrBtSw9vm/uIzcaAM3/liiono3+GkLjWzHt9np149vj2a9ZJfKQTZpJ630IQF8I4L
cY5uAAGdYq8CZ1FqnekL97dQmbfnUXHrZPkG3QfPvwLNDK1zhPAfGai6XaJPhJTy3sqQC0F8sHt1
6x8VAKFL3zW37mFG0RI2fvyT7GLDtnKnzIbsAXxvJ3ryYcS2a6DaIV9A6bQUHILEOTez6a0LXYP7
Wh7/cpM3bWXGIh2c2L521rl5vq7K3MS6/8p169F7AX6msk47eQjIg/3c2wQgPa8skOToQwZxAiBU
DWrgKBE5EILmXXZ3/rbHtChB1OfkUI6nV+WN00cTUq6LtX6CJUBq6i2Ai3FDrhZPmqQxcn3lyADP
4jze7g12kpoPDuY8qIBcRR5kTrM3dfG/K9sYwEXaM8n4QM/xwRFIQO1caHBol6NbL12hboLM3A4b
demeoJQoO9Rsi2O4Rc5McgrJOQeU0evu7VFPP94lAJYB5/vy4VTsM/ngBWS/+C9Z9zKtsisuDGiQ
m5SaEjzbMEtEkVLxwAJ0DwF55vW5fw9zDUg6+/VRAlyF6QnDK4CQAvTesK/Q0AZ/1WI+S/vw0jxp
h0ZWXuhfRqyM+BPLLvrEJ/8OSPVjUqX9jCq0FCHLmvdPUA8/bcObfxok1yHPpHzcSxek21NYQZA1
vEwrBa8MooF2lRu04mhFJ+T3S3/GgqZkWJFzzvONNJF9yiCrDI5Zgx9LhvN82kcGOu3v6Xuq+lcY
DY+ucbGeOBknaSOVoFA7uBXK96Sy32Y96196Bto9LB8IEjP7dYA+O4ZeCEhaBRdxUGrtFqeSzZVl
owJma8Jtv/a3U2iD1rSYXTnK5MMuGwqje5Ty0K0mSoRkEPuxqLIOU7rdaqcV/Phf/kE2nmuI1Owf
22GJTDSt0XAYiSiSkYC3FtHF0t9nqL5fjk6s2yS/vnSvg/1fgnrakJvO/cr5BSbFfHqZwE6STbfU
uyGrdrDirOJ6dMfQ1rH8IHTRBqZHBScMEH3VupPpmSEwwn5goPJEm9nDQ3V5Z8L8/3m6J7pVBs8X
PNMmSL3cxTZqzrVN32KtlwCKJSdCxP51L3Is4budzvISBeBjMd/G08S0slXdYVYlOQU9B9s5SAQa
QqDsIrQEGdSrxpeLmk43Fbdw9V8UaKhywvpdJtR7+lmTyngHCpBWyf0g4UNvn1cIWKJ3K4Vdb/lp
7/5e00fOvI1rkzdXBcKLrt8FHX0YTYMkITwYRQ+VlF0Gtwhb0ObhV9Hvm+IysTsVp9LcNEb5J0AC
KKQxXq8JjDNjAxavq1d/eNDZfIrAkqwzTIgAVRsb/9iDbZz+yfPLhiS9mrg5ekh69QgenDqBdovF
VAVYPNuwwwAIhNLI5Fe7j5N+HF6QFYWTBEXM8kQxJoPUDjU6qt1bp4A3WbOYpLtKUL860Ok/E/vM
bAR+cKTjRlbmRjYGJ2bfQucLbwYEXOXautMMxniRMASvA+6CnWP3Jd1asOzLUfmvHHHofb3rsHX0
S7B/z9elFiqSw0LwGN6gpg7nnZ0LrBdZ9l3nMrrS6zYunmywiph+ZgjeE4Nb7N9Z0ADiZk/ok3cF
K4+E9nhO+qWb9J7sEeF8cvTK9GJPzwVk5uYzJnm5LuYlMt2JRe/pfDZfHBa33p4zBdfBrg+dFniH
i1oBr7TRUAPh7qEQRLwIFUBF/CsJ6Im6vY2vkD3ucWg3B2LUpM0k3EEDjOwKCAyrHldecG5ECFJA
Rg1kGxeHjZj0GqgYEk73NdpCJShj8GZrfpKYyqej4oaXv0qap24pKAd17nXRe4HXhJy2d6eA9jLz
g+Ti7M8QpVBhIoe4wXa+LXLwjHFxwerbMFn3ZolZv6XfdfvHWgEbmdCxtjGP08oCDymrsayRqDz+
VSfJwTlYD0BgOE5lmHGhRZZE1bNu4TqAK6wBckhczgGI6AE82dveVOwqDRegvObLfbxrncLL4rSA
uidb0HE1TCGk+aJknuMSsloZXNhPB4IzqFYemVeasCThviujILs3fMjRqXnm6Hw24TK5Qz09/DQu
wx3XsLFzZjV1rkgiXNzGlbQMcqGNpN0gK4CkxbbLCdSmtwn7tbG8wkVG5gKBztSrgH2GNQzNpQLr
AVNn0+VZ2YNxdRMy/08zuQNXOpXpTHZfpFcKXtGADb+xu3tlmjRxlPGW2S1yCFRaG9YiUDMEos8j
FKPnUTYoh+8hwknQzYqSOutUw+rqeTLfo6z/al/6x1Uy3NA1nJjjp71pbFppax4Uwlvn0aEnbXDo
JT3DPY/mEQ1tRSwwlWiEJSO0qFGTzhZGdBqcR0WEZaDfBt8DVnhu1td0CVZILFz4dh5tg3cjbZw6
19FjcR49WdGdmnuDN+A4qMEwSWYwgCIEoQ6om4surBGtrJNBfftxrqPXDpQQvZU0rGHcR1CoLG6L
42AzfTdOg3zRPA6OAxQlIM6eQ4a8WfKWpOObJVpBwwtfp0GuvecMd6AMAUzgZWAF9EsjQko02nfS
omkA5+4gjU3fG526g2On5F0Wlw7cBusbIsjHTj7ajY5hiS4v2M/AO71tNH3+jL+kaEI+kyENyiJ5
2nuCSVjDSc9E9NqBLaHOQ5seZJ30Pf/d+MhnqVVDrqiwTkaMZdKjZXhwYQxrf3PQpovK3x1SpDfH
P7kIpCHYhvnQvyspVmSQuVkzWhxoO+M8ny7aZGf4RHf9xMt8aN8hZ7gWIX64j+ZBHaDPgDuQdaA+
tKbkWq4kkCD5D+ouAsd4LmgdjIlC2A9O3Xrn4m/D/N+Fs0U20S1GuVmlYB/DT/MeIS2V/kGpDtjs
Ts859cYpQDh8z6DUfl8USTzpEijjxu7aReqQT03tF1hPIuQ6feJ8V0LaAWUQ3ARzAxEiSLRWqXNY
PcFg4jBTJi1YFXjclkTWRhkmfL222vlDGNXfd3mDzWozxihs4OSEB5hM1MYECM9ieUwMVtWy8tRT
N8VJu/HOO8W8Jy+DJKn4tXklShl7Uk+Ic28M8xvt8QI8PgrH318hzc33YOie5uVKSyh7HcuVz8g5
r2A75KV8BEcb0EnhM7Azb0yOecT1wQb7sJr3+G8+hSr+AZMEHFicJvQs9otI7mU9IHshoi63H7jb
NTE48Q58Xybh7dD+Q+n4CUMsrnD4N28UApKcCiCe4/sYZoPrqjR5+XBGssnui84jQAKLToAbnDs5
i8CSbvDPRIriu9kc4x0DJJ/nTF5EwIz4FnBMVO0ne1TV+Ugh/Xb9CsJfNLOsUlhst+aIsyzEfFOY
gGiaIXfSvq6SVb3DG6hZLR2jHNic9z4TnmCb54VzuzDZD+lCuK+uaAq+AbFv2qWA39OVnrZPQyLf
X6ghJ0ckiue+egCAjZyb9/aTV8S0TfQL/q0L4dSM97z2L3hJcTm4DZ/j6uRKziDDeX53CoTPpOE7
eLxhZZFHc0dS3OmgBOwf4RR219YHsrmiWftYyYkQwIJPWgyU5C7dtIOrj6NRYiMDYFkSdzSb13n2
6N5hjqrbZbwncqMPws+tUwNPT6SAVSFihC+Rmd8pAdN5tSDuqEOOSviC6AIEd2VHUQyONtTKeBkk
P/aT8h7kiJdBy7i1s5JV+Ur2kHwodKnc0s+yBmNfAxsD+p7VLQ4IolW8EGOWorAAiv5uFjZiiUgg
Y611HrDike0F9V5QiJmB6oShmdL4zkvZL+isiB/IqkGyiiKBYT+Y6SxFmBXmuEuoQlpX3AtEbYHv
5hET8PimZNjQ4YvYqdwTwZNwiZSk8DaO1muaZkGGqxDdqSwVDPhKXgIoW0VqdSzBPFG+aWzM1yo3
NSaFVYbWRHij7/yNzAPbIv0P3L9paVQiQX3E47PxHPAWMgoG9J2S1Qvzi0fvNbnFLK3LEMaSPmrL
3foADk0WLzsf9HEsPpY+HjPItQGC8k0MBFSztIDt7YyUBiZ962JV3iR5A2PJIaU5A+ScuFxYzihH
s/Zx7Ww6aG5BWnCLcz/PSkaqyDSglmAQlxdoQr4dF+hnTcjPkGvBaBmjqlUYkJiIi6P3CdUQk2zI
KQY4DisZVh97ji91XH8GpwnneBzioh/66ezcvA1J+1vVdpm+4E+76O9a5cErnk9Tw74/HAyHwXJj
YOFroEY5Tvvz3oUArj9fsjKxIvyLOcFeaQnatQbnCT0sVuKFL8LvyLtjXHL4RPRH7pqP/bR6aebK
3hb0W63FEoTuDT/wglHfQT4V59/eE4XWGdHDe/UcfEbvzl12IF2Vdi5ngdv4i20Os/OsEs7X9b95
n065TXzJUScs2Y/JHC5xG5NWuJk5dHniW3zrwnfDQt9gd6P6HxF6mT4d2s8HdwbhiqMeV6bJ6rzC
AFZ6hp202HlRRD8Eh9kLsa9Ko9y5TlPg45XJcYaAB6RIY7rq4FPKtbb4IMU41yv6l+a7kQ1e9Cc/
gIxu/WRU+YNqoVkZniO67IPc4ENKOkD/b3AYHye11qZd6+28wyqLc4P6oNbbDivsMz7OY22BW/YZ
nZYQhS6J0WjpQJg9F+VoGaplSA6Z21FphACgvy9iQ1AJZrt0P9N8ZxPmmY09Fuquc+iQ3us8wxcv
OAS87WNkNB/RiT304dMoABUmFuY4N2nHqazp6cdlxjoUa9aR5qoMN1SB8OnqE7DkqzZRCeSiML7O
gbEhyEdXVJfOCQEelbv/fE3I3HBfWeMKA9a+8UKwBva0C/03rQos64V19mdULdTfYBL8Y3W2q6jr
FkiGWfVReXj2Ly26yzAXzLmquUd+NjZol0f4kWwnDI/tHRp3XB2Wc4j4dJ29torzCrPY7uDWYnjh
MR+kD0k+Qn3BDBreVvVlBU2jRzcbFuJ5reQR/pJjATUH8QvUo17ip7N9lwlM4rR58tMVBMiHslUd
V1pJRHNTZ7eqQjBaE5ViHsXZmBzpe5YtSzByVkyEA6CURSMUu2yMt09IFloG+Qya6rZ2ClcPcSqw
mfRp55tbIEF7c7+iIaFUdV54H1PO8fgfSefVpKgShuFfZBVBRG4lJxGz3ljqKCqiKCjgrz9P76kT
d3bWMUB3f29E6QSuzdqAPsGiPSJ99C15w3dWDKqLL4TlmjmSj4dABr84KRt23pslnQj/dQjnJau6
J4DN6B0JiJfEajKaMptbjza6S8LuVdivE8dtksFHu6BvZx4VCeSJL8k45iAQ4EJClPM864ZAKuoI
+pZhrXfEa0GmEF1U5YTO3/EOlIDkZQfg7ephdGXw/Sy5jZSAC6UfdIhWYfa5MIG8AJin7KAV7ogZ
VT9hs7hu2b/rA28jN/BVN0WQ83vzD3YA3vj6dKZ+llQbV5WID97J7u3rQip8wTb14+2ZDIF8BhA1
C2EXHSIzmHInRViEPbD5INH5yyDr0ALXIXyhGUk0l294FycUzu2olInV0aMTD81LHKSEqrJAEbJI
PAcZBb15k+oz9fg507FKpUK1LJaYeN1b/I7v5AzcfD0hXMGl42XSeb2IuXfLgyKo1I8X/xb91ko8
oO3F8KA0WGzdDDWLzHYNX4TeeNuuG5apz54t+T7P96ojEDzuuwn2rxuJa70NAXwgWs0Zq061762z
KUBu+EyFle5lUXkMcvlWrceEekYfZBGn/RUUatPsWe8iGVjRGO3Sek14iHJnMRSpSUPAkyJU6HfO
p82+mOrrxyT/jdY5R4w9F6z4kLZF+orbmRxxDatCF1L+Pbd3hIAZ4yBzrIcT2xRHGA/ZXUD29HeW
B32fWOYZUbecRhi4X2jNryMiu8S/WDCDAchot8cbE1Z81EEpWXdHUCg63FHu1bS7X006xc7Kopgi
EQAzaZbgW0CivSOvjbdgcDbE8aXCgXY01rgGKXOmn5vg1gAgPgQZ/+M6awSmxiUPc2YIN6Rwq3GO
IsUY8pMGU5ddeEapL0MNYsXhPzFKZUPSwNg1gjC1YvZ2BN0ABOLrZDnlb+cDz4Tzme+BUIZhfNkh
ek45gZlFKyq4xbd1iUQqG78vz/poiO4moEhaXt1uel1J48ECnGTaEh6DW4LHFSKYxz/ndI+UZX2u
0z8+iNH3Rk/vN5H9dvKbVEEV/GZS+sJnsRujoD29aADnTIe/Qud+ExMPjVL7KpDGz5UyNaILTUXP
8LIQJ6F7cMdt1WFhha9BLfeCRxIKCToVgZGfdHUITfB1LEwDmUeIKLmBjd2xeZaTa6itVK86yeE1
bWJxviWRLKDAel77dwLN2+iB7a5PPeQD0zB3WdIi/FcJ0JYTOblFkjuMeVbpHRKaN5yUwUuUkYpF
PUgvrAIFzUHCe2K/vA9/NR497GhjdvbD/beaNx7rIdkQsl8h21ZxyuMLF6ZtF4sJmJRQZPyEIXtV
eQa9ChIxRJmjTnQ+CiHdojDEgUrjlnx6op29dYQclOhF4VYf2kxnboqAMCanGXnhxyN9h5sUds8n
Fv+fUQXHlYPuBtFLBnVMmAiOD5odeWMvtDuR1YcaR2Rz/CDGBTMtmJ0KbSenGnPACzujJUYD/eST
FlqXms/p477Mwr0ncGQWE0twS36Upz+go0R8nBrK2EXl8BdiKkKMJEL1yw2R3Nuf52cB62Qeq1MF
BUhm64dHIi2KlHiGsE7akCkm6U7cV7/hiH3oQgAzOdiCsCP6ezHAXM2v8uDudCd5JfQbN55EtVCx
YFfxw6qxQmU4DYXbg6SmjbL4cgEInh7HAYbV0nlYxkqLbg5cSkpnc4T1KcUqxtIgO8LqCCptUy2D
VkR0yr+AZel8JeWK10B1N2DTL2T4eySfkwinxgDpFNjMNK/aYsvCcsZegD2SVFDoQdxmFhfb6Ip1
sZ7UkwsWkOTQzunMab14LlaL4Zkjz4z3baR5GgPI+bap/wDKY0zW2Ka5+wdnablVYgjs6deXPTks
D1WKUfw15Tc56P2Pm6pWf3nfPKyGf7Nm9Q4cW1+0WuGatJsTZ9NXmqcg2cx2CdOffIC9YGCd1Ss2
22zb9wGK/Xu4i4YcOTYcuBmWyQZmfswDKKliQd04eWK43K3rQgzhyEDJM6ZAnMWzFSQqgyleWUZs
jh8ZZSymoD8T1eNNIRmHCle8m6BvWEmgXpgc5tImj+tVwYcP7s54DAa3yQK6V6zCrj2Qg2tqjL/h
3eoTyjGYPBxofZPo/ERdfeLhRsZJWjr6iudHtW89Gy67sRR/Fly6M40a6iX0FYKVfkAcpLDtsx1w
GmBXGbKIq9Z70j+Xc8PhMvWL4I7+PGRmV3ke9eRB131u7ybPOA9bjBcl35GnNcxE5gGMT9RI85rt
ZYNPnoxj5AFXZkFoB/uBwN8vxqDBrPN9shlGYK1sAfXHtVqWkreQSsrB5e1rAw8pAMkTrLpCdkF9
Iree8EasM2ByJMlcXjU5PWXlA4w1xKb3ohqry7o+5kttDmAr/xFceCUPmbbP/c8QJyPsGNX5jri/
Btiu6JwVeYq46eGzmPvyJQ1xaKdIVtzt2wbUB2fNLbhvH8Q3cjQGeudwwenDVcY1/Y/AFTQvk2HP
jEFgFR+DyBC/4kBlnv3aBaVt8XV1i3hOnDkCfQ3ZQ+o8TWmmKN2hoMhSZsPZA9qIUAno59H17zkf
rutx/0u844gaMjCwetz4byE95hat5yKCc2D/wANACXYjPNoloJkKAGuX61DLqHcZjrNZj1gpepfs
YtLub3zidoHkaN26xey9GIT1dHDoH/T+6J5C2qf5GrwNsJ28vz5OC9K8/sAUh2wkI9J69RPtchcm
OtYVAK5sxLyNBcdSv77GwEUvpvchZ7QyaTiWAXKxnp4qWIDTOzUAm1hdichAc4C9lh/w/OtBZewE
jnn9Ix/4TXNgAR65G206awAOC8GEOItTPiANqf1UeGnuk6TY0tbQIu4snowC2MwJetE/7HZibG9P
/ZAnWhzbbTEr08eCBKs7owP2amhi7vAbp0JTpVNwYQCXn1Q6nNI+UgPg0v7og5Wd8RYFKDpBzeGC
lOgdIsqkEBgMmIrxMWXF+uwVAIGeXfXs8it6VJv9baMer8vhIj+XFcnIlqSbmLEYbyT3bSGaRFJH
htzN3n0cAoQ5baJYwUyNI1nfKMS9XqGYIQb/EXlobFbPLWUgLN9VmnO+Lqb0ezGW0cnD8QZEpg+0
0lgWZ/LfRxAyO7bc5wpKr+abgWi3PcnhUjSie5+sOftZ2lfV62RbxY2hs+H+nk6+swz8GbKplHYF
6fy0SJzEtdonuMQvsE8yyK/oBpPf9v+gCenGO8Pizb/kdg8tFZnLWAr5FH6ivxnzf0tEqkYyO7ev
3RICyRWBXZrLoLSuiAK2XDhklkTSmNJCkGVwdRb5i9X/mfUEWq1iM4XKRAHNkgR34oA10gV9I267
pAuAyWj1Ro692U0vmakcfmAElDSP+iuuW1qhehZ138N6VeumMhyp+/z4+tP3xqnxP3+7dcmb9zW/
jC34rBEO/tnl8ikwd+0scP86vXsNUXMwo8/RZpdc58Dqjpa+GAs3yvrqA5sAaBvpkH4m0f1FvPT0
6b+9KzFIO09J+sfLnsvYbBz7bQ6cyqe3Bii0DMa09jhagA+b4G+3PV9EnJzqDiw5vSx1nmtCzfX5
OumvlfXvXLE4HPGhTwXRwZVfn9o4nz2T1hWRQGT3EbBMwZnPzRpsdPdn625tGzHR60QvHd0vBUet
wD97UxDmwWawIW1l9pjpIlk2MELq2qMP+p5y8p0ZocQpHEhgX/s5yDllnjRqjqQYes+g4di6vPze
QQ1v68eG1BAhXaB5rtnzSdGDxyR5pZAbKPfUZ4UjSITbnAMPcwJONTbbYyePukl9kJhfD1f3l9Zc
1gtBBpDL4WeTjtJFcAbCtImoZPDd3rCbsl6VqJ/h99/Olflo/yF6/fzEj0sWZ+e8OH6hh+EMz5Jk
jBprQyPARHcl2FSKVoaAdNC1zodOya9JXuFLDAvC+pzxWaBJ5hERar1h9yldpVFg9IrKJb/m+RJC
WO5bbidaWUYZdA6O/E01aZcl3JGtB/xxLhetY85xqKC9mj+kQMHbXUBQdCNSD1W6ogZ2PZacxbcc
Dy42P7xdSv3a5HB2nDwnMpV/daCoZq4u66XmAjCf+alcVRoEP5n9WEPqpbR+LD+MzaA6wW4G4SJf
TBHsyf6IjnArJWraWDp1qZ2jYpsnB8CtHDkwTDnc+TufVoJ4ENVBP6mD+1mekskS/Mb6gjpyU425
AYIdV/Vt+XOrTQYGGJZhFqlbJfnQJzqSNlAgGQ9Qks5Ck0Fv/w2fi3c4+FM2j5BQWXQ6t8N1sdvc
aNMS/GLcTO6rB3+pY2XeTqtNN9HG94MaZ5GEy6bvUymxqCgL7W2lY5dkURleoxckissz8chQCuUx
XfVjdfoO/XeobEr7ZSk+oTLpLxgmUHSSw8XNK3pzG+npN/ia+Gy43HfehDvJ19wseodUqfuV1fIt
rSkSuGk/II3UIF0VmZRJ22hcuvUYaH2SrwymjpJqQtQm3FRljCRrLGIKRgsyETnhj2Bbrdnb5Fde
ij/cCxsPeQQFjm+U4vhIr6DXVHGje9xL527ZkMVFrzJXxj8dR6gl2Xm3Jyw0BHorDsVhMH0Rep7N
hmPVv0QfItDp+WPmIH9l33T0co7ItciX/FebCRjiIDLSpVQJqEaOOpLVlzrlsPh1g3ukJUqqzUQO
vRdaQ5P0O8OitgjfsjDJsBGjk0+xBxjWXyocBJqPxBhDGCJEvpbyXeHOTq0PKYUGlpv/6xHQHF/i
lOY1xMm682E4MqzwL/0jA/804MT7D0NjxwVPA2l5mJRDFOy8ZK4ADEw6PAj8CnoM6urPQJ7771fF
4QU+C1BMdLgw5P/kkDucaiW2BQPUPB6sPp7w3BACCDxFqjcGCImWEwodew3Y42ggM7ERKIIw0jQ2
7DUqZzBSwkTh9qj59+D0/YGY6c2oQaHK7gKzNeTwNSLh49SDOUK9AHHGkYUFC+M6YWAMdbBZXCXQ
tCBgEv1B9OOYT/q7gKRydD4Wm8wNBldw0EUiXwO9djqJCIqQCu3chx+Gq+1X/gfJ1tAitRqToGK9
ansIrDYUvR6aqUQ3hg5aLQj5JhcIogWktA5e4BNiib/cg3c5kSgK75+kNlSIVlsP62CwrroZy1ZP
8gyX5O1LDM2qkF8MJmi3Af0m4A3L9L6vCAUfGTTb2+xPOiZ3Wh5bIAvqV3Jif/Tj4E73NmJBi3+/
hwDwaNYhi21CVOkfcyljVSNDdokJafW1GrB4XlA5og8DojfJBu7dVo2IVhqMjiyUUM97wlD7zs3j
QPhg/EJN9TI/mXv7RLxKaj/Am2nm4Ai3v8FymcNj+TlkgOOVRzsQJjgY73LICrkjy1++pNq+76jZ
vM7mF6916bQhC6oXF39f2c+uVoESrpu9zzJtxAQpQmCh8ZI8haMW3eC4Am9wMQgzxfHQrwj8frqf
2td/9kUyCROm7719Te5DAu9WeZUOtBMtKG96pH+m5tLqBbWfEKlCwpDOatkBMGg23fMfEs/ZT2VC
yrz6Z7PFEMnHqZl+a1I3FEp/Yezp7fhxUj8+evYVuk4sUeSTP+kQOJOMYtaoJwq7M4LXMTcft3WN
f6Rxq/t0gNUfkRzZap3YR9jw/0jSvf5d//SeTcouR5L7w6Ld68aawfImAqo50rgg2Rq2Gc61cfYA
kbIHPfO3Za+hVHRHGeGVgkYufo7HkOTEfNDntTu0A1MEo1azNg6amRK+kj6qBD3zm2H8XlQwn3C5
ZJugvoo4KKPTRufAZSu6JxEUZH9N8ubAtWDv/C3vnVVseK0IBN57Of7GvTlMGkTek2Mm7qChIAWY
FwkUQmfzuXuUoEFcDpFEPkac55Dw1X9y3yye7tMwG/pqsMHv3MHdM/rLxoaGQFjGkM+xmgoryMuO
Ye5iKjCgeMDhLWpYdltX4DKtAbKOocXgWKCnWIL6IZSrEOzinitEiNgwZRIkc29ZUunFs4HAoK4R
QVWfrpra5jv0uwi2Guxm4Icc7XNiiXeMMqM3xwECS7sRX/x1q4K+mzzipygc8gHS7l4+VYBnP27/
H8Jdc+hSzYK6hA9Nt5YGMcgOUtNlYPKUGBIo7OVPk/R2UywN4SEgUDn+ZiwQ/oOM1ADctxd8e8GV
Hp9/f6aM4qE7OMPm1K85TCo6rx7ZqYZr9IXmS9Y9pI0fhPSYWcm5/JE0oeMTt3niSLuY+zp2uqFP
hfGbA1j2OBcPF4X3e7RGAFeDyQv+xev/vMHNp6Kv0Jyn7N4vFmM2D4ZCkttdxg4BdDpAdn9phdhL
2wUyZQPAXJgpeCOHtKCQIWMjJf29iT+gO9D6VTbyRl4ENCmtiz0oWd16XKwhysq7g5CvGoS0DxAW
CEUMDdLK1k43iRBDnEbb8heIlTMX4ZqFW+uHHYN0RX3S63Fqb9umguREwzdkEHoxZu3KYyWSjmjK
1cf9anLdWTS0DDkDPRM2qpq36vgBvy1NaOnfrBAkFu8oYXH7vl2cfm7b99/Mp0QLERtwumGe1/mo
rOHDvhpmhcCR60qd1yw+r7nUbSVEXYPPno47GeLCGJOhsCBN2ZT335gtDfqKw9lXCDQfbp1WZyj0
L/I7wvIkJCowZfBArYwcepfb9NRRm4qkFCFwAdN0+QP050e2fDyQdtxDXFA/4gUtChJg3hGhcqCg
6YD64ZkKJ2BwoqD/O7xsDcCRUcvRaImeLmknxDggpdOiPL0dJTJLX1v08j8aTpePyfuPCZVnxNNU
k96fsjIgk6xidU2Er1VNIBCB0b9rw1Npa1EgDI3kicQrI5SOKDroGKew8UoeysN3JTu3+La4LapD
NjMiQMpFPgZwn9wWObAuXprpLfkm1bl/5i2RFoMNZHAJpX8oQUV4KwRdTrnXNX2e4IGbk+5IQFTl
IdtCJmlTTpd6ae+iXVIlu5AlsRyrQRahYentJd9I26UR8N+Y0KPUiBtoWWKYkPtvbivBlBI8yOrX
CKKpOtHciZ9TtXq0AeTm56RAi0EHnhRK7R82oeO0mDPTZW5uQ3A3ovVzRyobQNoWCc/rOEz6vIEz
ybnGQ5LdJoQdEn142X+xnW8H1iNENtQrXRw10NFZKsgwtDA0kZyQiTycagr7R5xLxOrBjSRuLodL
UjgpBpuvxzWMm4px2/rfWAfWZp/I1CWPCmHHM4WA5BEhzZDeADKBHl6OKI3vR3BCGSiDytELWVj4
OYQl7eKgjXdzd+DXHv+EXxQsopq59b4hDZ02YvkiY0UeGbl56I24NhD4FbYO3IisJL4JT8Rwj8j3
trmC2q9fY70wpVMe/DPDKnYLqsas4N/mmXebdHG+RdCASgDaMBrOy9UXXFEO1ZV0eoNPP8n6zFKR
zEt7571n6QTpI2K+opf0sHh82G7YoL3W4wqtpegK0F9RQQ8F5VJ1AotD54ZUkTRno1FBf11HKutL
lu5YYiC+OP9TkGO3M+OgUs3LPK5Zd5kqWaox/D6J/T2znr2TbiuMHrzLuCSvFrAlf5RwcnRWf6iM
5X9SGfTi98qCSQVtJpVtMGrnH27bTTvrMWuxS2cuUmm8TGxpt8oq1LRiT3tA9iEP7VpL+bwBYoIW
YG5IpdYHiXcLSZBTDaGMMi7eJtSu9vs67fEdGpr9tltJDbmf+/wZlijMObc1aAx7GugIEZVIZp6c
fcrhIUcc372grXorNgnjebPWGV+iebWnnqGTWS8rCScxSW0fVJU/AMmOYmNNaVEAgl+izJSV6N05
P3DyAccHwCzdSGrt+MniG8p3ojaZWTFfSfnqh9qc5Bc4L+BvbCAF2VpOx1Yr+coghMJkHX/UgZE7
eBBUlbMZhPtX6OcEKtoLyyPxDHjznssmrBDETT9JQ5WUzMhSrV7MR1WgEb8FXYHyC2xCOhFYcag4
kSCW3WjObQbsDZ13FszhksCeU7lmGHqd0cxDAnMYQNWQ7zmPLT975B7ccLy++0za9/es7gBiyPa/
G340j9nD/wXKl0DusP6zL7KnV/vHHB0F6+D6g5MJ4QRyp9dUipEHX5f3OUq01WCuT79UwIJp8qKk
qZwoQuzo8QO6zq6P2t9vg9iA1Puwh3FLPUJGHjGT8RL8z0HMNIwvK6RF2p+CsoLf0mbFtLc21jhn
YDeFDHebxWj31Ecgo+7QaDpLryxVCB++NoIxpDX62xTrYmaWGxBHgBZdNeklPaK82m3xVvCOVyuR
8vIJMEIg+905Mjg8fY/NBNCgtygRob2T/glDRVGaanT5M45gh0vj71lDZP6iYgGv0S0wRUlgyBMp
kWavZtRWJop3VmaNmIwT5qgaXun7J9EQxfg15USGcJ1O2+HDxeWCnJ4jFds9kii8ITVRHlt581mJ
Ie9m1Zv3Ol+iCVGT6x5kn98eLvrjelM4nU/ym9ebUFcTMUrEVGemeqJuEHjxnjEeo+8fxBS50lnE
bRCVPkmppG8bMx4p5mRSOoNo5yFYw2BL5+MUxuGP1XvD+q29XFCJBD4Jx50Eparw8PcFUzdb3S2m
btq/Rw2d2BchaJ5xbIs1uzcuI2GMEXWTXFVfwZ5hRRuhMelw/WuTZvVZMaxyKdOm/krI7fYFL9YP
iEIRfiswjAvWsPfst2Ilde8OsS0LfZqdelPUgPEr/q3k6Eav9s1psVZ+UtwsS51LAr/XJI8VQb26
eVx6V/+GMikPXidkUy5kMNRrxtI50pKb//N06DZUHPbHHUwG0dXlFvWRf9Cpdnc/8PLXqRY9JgX7
ap7KK0IlomeICpcwz96YayyjdpMNA8JJPWhRseeURDKunGQ0imgi6kPHVyJe2DtqzpwFwvwEe2Ws
38x2HOnu1P26tB89lQDVhVgQjugJ+PAy4KslqzRrB+fp4VRanVH9b/RNPtMmGVfcJjugfGCyR+Wy
YyiY7qZK3E9J0558ADGagLX0EgnCt1llTn88cN/gkxnKXppE/Gcgun0Jh3VFe1xzuCy4THrey1YA
KDKTVG20RpSJsr8GiAUxXA2DeoIvjZcaPinC2XlXt/R2c3k1mHC4uJ4Gm+da3fK/2vYNmwRWVYJV
XVaEPLvvg44eTprsEF71NyhUe9NnLMFx0tEethC5/eUrkD1S9/ANP+baUTrDUruYAs/MODdBg3kV
T+jlviffZOerUzntz5HhdptuI03ueyDis3RsjtJG8t12Wnrd1+fKRVVbzvhUYjpXZ7ztWXrdGit5
dcEc+zYvmtmyh5C1mzlgsu8JZ9Xm4T7Brtg4eRcbbzcGGJGmVrHcpZwvmvMtGoyr0Nhof/kSJh68
E3Hmmt17WZw5Tb+W2izff0D2E+gnJG8vdB/SooTjR0kd6GEm3u3wERMFNv7gBa0WHILwFFUL2E3p
dP9TSN9FOMQHh23ClWzNK2IdqXm2ENrEhGlRAvOZcVRv1k+SjVjFIdyMmcjWb1zVu5Cce4XYGPoi
S1pffIlDPL/WO86iKApAeyCK9liUUHDA383oN/hXkdwhumz+aQt5mTg/NZhj7t2LuWPj5EjF2HUU
RuZ+8DqzZEK0sfcIVUk//ZyRTMBHuBqa8W6pHxGpjUt04+WB+8nX3d3xOnns3/t8Tpxn3Nuidr/v
OfgBNK/Vs75tp1JtZafh5nvgcNaunvCpMnrqi/MNW3IU+ODEL1lGy0SNGtxJww27lGFSwbsacijl
LFSb/dwqVTsbWPfjk7LRy0TFQSQRlW39cAYhISZv9gmNqkjbHzVGaiAbbl+iJmdMX9lLpQrcbIgG
L2aXyr+846FulUDfJHUX9h0j0bY8PtiMiQTRBBcGLtaf1lxhbC5MK/DUoFWQUsEgwAPMW3ruyRT3
Fd7QfU2LreF8Fpw0r16G7u2R1MllRqj3qOI9A4WBbKYUAjHBJZE9jqkW5l/cLBxTMZaEoHCXQBrh
CoZqzGYPkcm0oSfd0mkmra2XDQhFq2cJdykFIp/6Ze8WokaQAYhuFqGWgNHEm3+ftM4D/7PQq+AT
8blenyGMh4XlXzx1QhFtQrGRXbz9O7INoWlpHXXNqZRsLBT/rmKTBj8XtPOH/39w9iOe2SrF6XXc
BbK/i8nOOgsJU+nTY+82+PBkfhIJS+hkIJW8YiqM+gqyiMuREAzboMLihpoVmyapzhyXOVHc0My8
sKMPTdExQuPp5DY3yMwPRcCaMPfX/g6X2M6lypD8w5wl7WG9E8MxDlfWkzw+Df3C1O1awPa48vnH
AvUwQTZdw9FQewtZBKH14St+Eij2W/1I5qWaO8QlTXfhK76mj+TmfLjS7tZhmWbWZZSTQ2xYxQwA
yy1dqnO9IunCq9Pz+4cyvtESJaLusEsSWCATnSWtOtw0H6SRcLcic1UaLaATiXex//BJ4Z2vKX/g
9M3EIF4FyQ4kiBDUIjIAEH4g/+DFMLsUZIhCzIjUAIcrxDl9wzp8hLxx3lrIYyQ+E4SdHoG/pASI
NI2LA2XId4tQ/jmDMH8UjMi9WA2jlkGO2g7ZYs4u3WPj00I+jXdE1lX8tA3GKAAbC0UsP3OI3dgg
tgEPFc8GR66Ncx7Kldw2XgCzFD8LrMqcb2WHZAox+bx49SKiT8QmCM0DHz5TUIaE+02SwCMeTgkF
QLDGLr3EmM1OZD2nZYIEhGmM+/w3v8++h5wIjinzrT6tDx8XV4IkTFDtoUOx1yzLT4DwnlMtS5k6
/yXKlJNifnhE9MqvZITWK94CqirfE4Z8NtgBaiU90qPnQdoCgdAQlp9RMAy2BVQV1kksFGgG7tRx
C0/Cplo8T58F+ozc/QFbg+ix0O0wLj/TPFSWOH+lPYVMnP3wn3vc8/rst8lXLeZJfYXL5nTdIrPW
DhzIEXILmnmrRTU3DTgFLnmyzSeVW090lBugFIjwdByGfxJ4ArEHgAAVUmPhwqwZtrjsQtRjKeus
ElDr+GPGy0YvgKwjIjpezPfIl3gd/M1XWaDA7eaQ0x2becieP61W/Dfu0ZLWce6++PKmP9VmveSZ
FjET+XBibOugXAEeZFv2ZZYcvvoNr6dfiFYXPefk4cnpMLlTRV0vnpN62ZLMee4fgQeGqHBqU0HC
x3UzgDQXapzBzc1L3MCgjyZbCc6Uu8Xr6E7t7MrH/iXCQQlaVgXhMZKhwG6z4ebHB5xKMTCgYpcz
ZFMcGMnOBXIfCLPbO9TH96QZM2o41YN1TCHGX1nS0e4/5p+9ceBdZuL90UJ1iw6MOrrT7a/j676c
PReX5Lbmvt5Iiiuy/w7SCbI0j755dH0vOV1g1agzFzjxUdvMq3RyYjWXObVkDgPeZyisIhk1vCZ/
WlcYYQfnb8S+gCTkIY7x7zmKYcmDv+WwBMl7+ecpQdLARK3oFugTIYOAoYzb7NXECHwJukKmJiAp
u7wtuHCYxfBvidPuICggFlqnf/VfOSiuDcoGfAaMS/hDSaef+KE8Ra5+zorYTAlk32UQeYWP1GV1
9zkE/2tpUGfSOE9K1/AHR0xycbF/7vkTRIYsAa12AUW088ekv3zMfjDXBes1HRdIqVGoyQnDmo3N
Ofj56FGnOkvmHTs66Z6BFKsQNHa7osXUKVFn0mWGIve36btEoApRBEcfLwtahO99UJCff5/ra3Sx
y9sEkLHaowpWkTO2KGYHMZ+yX87pNOVjY/nBOO++zjwTjj9f9nkNkRlJJfYrvUKOYDnuoTxEEupj
96cnFi1zDK2O5X9ImIAcMROkuLnmwInYb/s2xOVEmnw9bfVOtOgzJoYj+bo6Vb1D93NAgBxpUXPS
QoBZ7xNzoWD3CHcpUoxyAuLeW2MiIiwBR8f7nEMVYYYGiRKtn2062OAIuSdDn8wMpKzasRsupMv0
SgUiBvbafvxsDdwSl3kCu02HPOXGLdnzJK9mhTOsPI37ubbpxWRENNqpoW/6H+xFZte66jUB3Yvf
y2peLpsN1//OIrsBsduQqGbzh44GA2/XpO8y0LqoJcdBZ/qIBgG5z748ltNMiHzNshsR2cGBUeGg
oNo3xasfgab4huLJ9aSvzO5AaDd8ertDvsGdeEH91WcIzvadsKeLmdB6LFri9qeMny1+0bEEDrhA
fADTout0YQqVyAO/+tcp4ct21KCaKgpaQOfM3bxhh4lEh5yPK/owMeycLzAMo+ERHyT8w06QfT/a
ZFFxzJ+1qfVH/C0d1Pkt1YP3spg/rd8JocYX/SLFNSiT/nGXFdI/lDXkA66fZ/zWRGBAOwlkBnwF
6zcIBZW5QL7ccSippf1g+f5jPVf2OUsJdyui8GuYew2f5iYDCOC1gvlCsIypYN5DGNMQCYKuzQ15
lJ8vxui6ehyvq3yFM4T4szMA+JCV8WtlvMOLgnX+QEQsfFX+Mb8ETm5h08ZUMvDxdeuhp54GB7jR
z6rBQIVS64ABK6eAs5qpi/cJbKPddKk6y8TXeVV4Loy/L6BOD9tV7RBYs8JwikV2/+ZZpvgrL4d6
RxiM+dAFqvFCLo3MIgKDeXJaFd3AZvE1qQTAH8o8Of1Wo87/TIYeRGyW9GMe1Xp5/bQXdhQm9dMC
dWOfEFnaX4DHMwS3PVt7e/JwQTsmIkAhdI/gkW/oKIOic27gSaw33VqvDg2xbNyLmWu4wwSKMyOt
BbaLmaOOCjhb5of+9LbvJ72UzE/dfodXZA3AbR+mx84SVarT7mPv8PgjDnFRdOQ9pzECjYNzJI+N
N3isfWPaHVNuy8Wqkkuj3tffg6zFGva17UVmalJO1IJ+RgpXD89RBmIxVrf1EFmGVXifbTX9RS+W
oMvm9gds+RnH5V8b9dbdmIAB5mJuRRqC8vHdV/EPEDp9VtelHxeY+v4VerNectwU52O03ql8NJKd
S4Qncsz/hbcN1pZ38qCNTnNyG5U+neFUSfu1w8ZTmKD0FUI5ZL7At9y8B2xdWEZyGzM3r2oAq68R
dGA+yR3P/I4h7PiZ9heNO9gPXiMUo8rixYPV5pMaLFpurhwGm+0jo1l6DLBcbtgRNiof9xLZIC+Z
loUJ0UYEhbhvht9vAtAEVfEHOUipE6IrlOJQ254IXuZWuCGp3LxS+lHEVOxCq4AswZLx7T2GTDAz
dPzcyrXJXdJ72d3F4zlet1kKRUEmwORzuiTs8MUWcoAREvwLlbT4H2mUcwmNSu9xgEOonN7CSHe6
h0KoB8XOwZ2i5TPXSkPqzb6c9te9dOig6ixFwUYv9zrczMhqwFI1u1AsNSgHTj96crK0H/YTuz0l
apyAi6ACfuIomfvogPpIAmmdNSvAJ2JAYB3XDSG4pFEhIZMnF45Pf7vww4F4g/Fl3R+ONHD/3Kp6
8K0MWTUCtJLjxEJe0M2AgiFDAVhayN60hWor0QCyZ99hKiUE8u+775zM7884Qu2Lv360O4jGTdBH
7BFrbTnwuMNx0+NRXxTJbzEMOwpWv9vfovp7TapZ6b7HKjiP345/MXAwhQ3kadmNBVYf1ONe8A4u
ISu318bG5OYWuLlVvvIOyrR0YdCD13zg5MdPIi+6eb7puRSrjjHiRwjAVLOKpLXSw60u/Fa9Zc/s
/lgu2OXe++EYXJA1hrwHQ9ihmlkxf+z9azfDws+JGWMmYelmTksZH9ZCwjtHOlfM2DeG0OUCQpKD
I0lCEs7lNwNpaYcOl3WGeHDx8x9/LScnNA7r+1rl0ILwCdncBHndpFlw1uOIWS2kmDAo54Kd4OqR
1zUtQzm9h92knf7S3vI31WJUat2R8+mZCluKWumUAnfsWYo3dL7uIGxm9fgdqBeTNmS73WcMARgH
AE3hTzohfFVgGiC54VrjfsKWheDhsfyeM80mqfheOVfeZi71KbIQJCUsmB03RzlqYONJR2KE4M+j
htjXiCj3QuCGYldQzuL7UC/QbcPFsEOzEsGnDSkfg4cBCeMozel8dFkMVmWKkKLcwvjfRdPzdd1d
QVOEFmGMKAAA5PEzJZW7oJ7yPV8UmguaoSGLeGhcb9DnTONMvEgEgPow+QA2oR7Y6gPYLhPFxk32
S9wYlVPKMWzHy6di+tuzedqcz2+IWdrlblbaClvc33faIrwBLuJh/yPpvLYU1aIo+kWMIQgir2RQ
MQd8YZgJBsQA+PU9T/XtutXVVYYS4Zy9116BMT8uzX+MTHnH62oVEwJgCcJA8BwbYAtPr7YpMyoR
BT7WJz/JtIlYRPAH+9Qgdpg1mbEeLhQ46LPoTj+TS/wKtMlrUO/V9eVQH7u72+S26Pv35Q3VBHQj
1oCBkdsqqk50uVsmgNT4LC5wGQZdkNRNsu5xqudwVUnFKlnozRfAODKgwRKqTLZ4lOOm8NWN/BN/
P4dS4mSwWw7v81e3lQ1k2mEf1IVJCJ4AsPNYZigxmv/GC62DVxunpb2mBIGo83YIJsIhobHoHFgw
flZjfWw5rF3N+1CmANDv3g84h0bieMIsf90zvSEByr2xMM6/Ddfrj7v2Pm5jvblxPLwFw7XH7SBr
8JC1mwVDfvq1Dmtx76t5EI/Bx6FnTmBGm00oSK3quHJ4nbZ4TPGkMR5IJq8k6PNPbCAgYgoL7WHc
M6kD+ErmwUsymuMo1qyoMsMlYa4RoSg/J3xbu2XfnXOGmnMCU2gf3YzgFf+cmtM53/Yxdy4AM+YF
5L3cXELMi+aqv1TM5e4b/UWyROEuCgkEqKxwmZvhbhkRKhDzNPyDj5CbipvsHIdA9YRn56+I5yeX
pWuRdRxBn3Cj+GLtopidhUO9/jp//15aS8y/ud2f14QIIoh33FE4gPMAIlxaHGxPWOTH8XK3oxf5
ex1nfmsSNKbnObbqwm1/KgXz89Q/Elvrf0xcvCHZnc/CvfoMVHMhCkZEW16t8Hz3+EbYcg/E7AKI
+X9ohOGnCEJmXG6XkBEdYmTm3Atuov8/aIADxt1wEk951CXIohURlsOYhaMWWn8H6uYu5yUvaRlC
gCGboIO1eRidOUhzogXIUOCl4ZNk7bpOnPoEZS+fAcQzJ+RFx7HH6W0BGfKqOSItKdth3LV2VDcW
h7uFbzlMTMOLFJeYgMaJ+yY/q+0o5nzom170/Tt4vE/LeciGa/FW8krC0lJ9npl3jycWL6WHiT0b
MGFN5G0/AhyrVP+pOHkhLkPFl86sdunPhElXts4vC25wRjC/6Xjp0+vKDqL3e+a+YGWzmYNMQUdW
gx7qExw0N7B5WTpZDLuIHOluUGJXMIXtDNMBrvg4wUFBRjfvXGhX3qIiVfGnu4YpVGfuijSjF/1g
jXYnD22cwg/8wMxyMsUidL0S/pN+nbt67WS12IGrwobO3COYG079vj/7AS5AAEYXC9YH8wv7GwQo
eMKwTl4b+0NDrwjSYAFFiTkvst109IWEhgTDukbf89t5XBzqari5T7s3Bu3mH9mWYf+CSpcyZA8h
AATj4YHFhbhWjGm+pc1nJwzm5AXap7Ds2sZA4z2kjWPI9rDuHUYlSM2YmZPD0RfKJ9w30OjnbkHq
k4BDhBzp1vx3YJz8ZKstVj/NK6RVxgvFqp0KhB2aYSuOIx3xGOypjex8JJ+Urp6KRlz4HDRfN8XH
dqDhsLT7RHlMoyP0E0J1iBg9m/UgVwkRjnC7B/3E/QqVEYgbVR2DejjqARh06ZNRdkHHqdj6K8CH
6t73n1L0Im1IGPO1eD6elR0sLrhO1wWZdl8rWQHlwUTQ9xpl7ZKSr1kDkzEWekzvboFdZ0umWerq
kFl9ic7DMIe/KQ3KHW93nFrRCgJOzrFJmqOcg+IO1I+x5rJiSSPIEl9AZghs4CkSh7ABa4Q5hlaJ
5z7Ag4Iu9d8Wqj3/guTcWaqMrbGRYBD6v9mDVAQF4U0LwOOtJNxH4K10sUbI7c/T/lFzvsOhfhu8
ZLfHB2Phh61gtQsSBkNFH+aS4N3ztjUykaRvEreQdukhnmyNhK2EeyODBQMIZDM/JCZCvC+pTncD
ee2rQ//y9YuDAyADfkg6H5icNIRPW8xLgHhuiKCs8ni3NWaOJXa94Cig4oxboTlh0I/sKaB4zg/U
4Q2mLFSq4IMuLSc2AQlsMPDWGYfIBZYzxPzal3QAOztr4Lv0Hi4nSjl/MyF5YGgFe6IRlmo6Oz2E
eqLujgwtkTMhIpgiZfA6MHtaXHoYkdNA4mBLQUgpxkvklEh9MLwHsr3C5nQFnb0/cZML0tyVEiQ/
3kd83+9KPIkFKtVie4IEYMXVwhwUJJcH49TGr7Ig4YyCGP3KC78Vh9/8l9icNKj67khbZIehPWd0
jTBojRWG9RqpJ9z6T3QhL+IVKQB3f1AMfcpPIfeNaoDI8e9GGqPFGXWCL0YCUESh2zdYDeAK+NeC
3s8CnTRMFYHCieVAO0HTEHoZQgC231FKRFxj1XPqraonWMw6JY2E3QrGGKLiL09XZo/5+I3pGdON
C5CLVVO54HeHZslM1h8801Thn/aOsliVLFGWhYiu7j2XsoznKqfK+j5lJVMNjAlsCeuQwuq2HjXg
29IZepbD7/UAVPK+DlgcpcLrQqfu2GnJRNJSqQbIxonIGKRuIEERs0/QCaCjrv0ZGpIo55S+j8Dr
NVRB9W2WuJqQOmkNw7iZKd9BjaM9rGqWcpOIS87Jp6XerPrtp4TLXgYVALyxv1WIs4L+I75SOV4B
7x73MXTpO+cdk4dO8IFDvfgoQ68YprWt8Kub6wmFM38fEpcMm8nhMMHw+tCzv6Yk0n4zT3MmEwjF
IFaSJf7crFnBX5PT25ecGSgS4wLh7X0xTxdsxYOFGfQZ1sPV8mYwxYWO1pb92elEQDeTD3yVuGmx
FHdECstdH9YJu7S/W0LVdPjBgO7CIWL9MmXMNjOiTtAZU5h1p9oIBpqVTG4jZdKlnSq3FLLgKosu
JIgTWm30BzYbfMjOTTamCcRHEEkH2jn7NsVMKMobq/NXSYla4Dy3qEQqq2Wz/9tw4b7zh+1XbP6l
xf67FD8jP0DUWKJooEAoXMqts5jaWQyL7NqnBDlzE+qV6d0TEgqmidW2x0nDmsvbTId4u1lpTwhi
wFKkrZNG1tfLZwXCp5R8ytorB/kqRRiigfKjEEAz2AeGQRfHVAdF46gf4D+Ohbg5O5zeJsee94ej
iR2Kc+JNOM0m3mGC+pkJDx2PyV2s2cywTipHlpv9HfZeSmJEjelGebcVFG0fe0amI2uFbthfFlSo
65hIULV1MHhaJDI1zOsVKMY4YyfJLOr8GxGMkcpVToL5XlLN6unmVF1d3CZvxuEuFjcGJRIIQVf/
mmVLutxldBGtvN1UjnLzLiRzqsQuBxfSkINWG/8AbQshuLvdWXw87T26qhNufsH4B7IgeyJrOsQF
oj+fcyOZvZtQxiqZWZGnXEfv3G556mSgtrMEwjDGfCGXoIYOXYea6l+pdfDNTH0NE6GPAASQNtCp
vHnNtD3FoFpqwC2n1+TLmtjz3mBUhKFOuuWgj9sUeaXJOPlFdJWAHBraz3x4S+1OZ2IooUAzLp4W
QvUHGqY84bPhiTIFAgJEFZR7JKEqnqS5iquk9vvudF/uM8jNeiidf4b1jGmhjQWkYJjRgiX08ls0
M8ik7ogFzJwBV+7xe70pMNwrjo+afdlosPLPt7ieX2x0L7zoxsNmjIkCAjpMSA3/enG/PfcNf//h
XXA1xB/5Zf8uqHxKph8gAPJ0oiAFGsFg4oo3HG2GkpaylTUfR6JRiZ8www2AfUiPy8uo/LM1YwNg
iUf4/V0bTi9gi4EQxV2a9WXZ6ZoZFmrsOl3nyrnLe/I3NlKWCT2RDFdSH8hPD4UVKi3oVDV+RPC2
sCC7TSW08f4Xkv7L0rCv53eizsJwtLS+x97uuS2m8EQ5pTAmnjdHJPZzhkjQbVkH+hius9VTprxG
7J3QFR4odBpPEEvRtrBFYRqH9cCAqR0acdihDP6k2euDPFQbFHhnkv5LtpQkDaBdfjtwowXzUsOs
Gajl68FY1A8l06GFAqulPX0IezNWRjYG81M/sfxdGaqnJDOpGOn1MANFBkOeNzOqzh4ETtku2eLv
7r0bfE5lZ8YE6zWvUdY/tkq5v96Wv95Jk3jSZdoe4MXmP1RCG4PP9KyN1XswWMTLfNocqwnAXxcZ
7dXHmLqYCQBTxdSb0eOfUW23L/LDARyRzL81r687OrIh1eu4DWzONkj86y3o8N7AzeMxwWd196ZZ
P2xrRyDTOl4r9A3aSIqRtk7nU0bgtk+rWbIsZqKpdETzyZJH9s/cZ1bkz1le6YzEfyLak06S/zp2
OBRdI98XXRLJdaIB4uthFNI2Rn2R9BSL0Dq+pH/kc0QzTJdIB+zEJCA7Mf+IiIiC6epEf60yNxo6
Q9EfD7/O8O3wI3En0qFi9aC/h3UxZDHT+iwD5CDfDsrwEd9DY/XeygjQUODWbs41zfqlhFdlqsNs
rUbdu3MxmBFYzVZfPRLzTSVydz6f8D7TVxZgT2LuJAyWwSpZOhmSsDmBDjJiAGbRsFtsUZp60PMW
j02FvRSD+Z9ZxJ3FG6bH8LlkZNrRrCvl5haXg1OvppqwS0YchFM2lrLTofrBR8e/llExxMhx92LD
ehtCILGkUX/eP6B8UhefJTCtlLnGw2aIly3zMVgb8Zc9XXhL4W3ElAru/PAGMe/l/s5gYQ/kDcBb
iJPgD21l77VprJedENyBjYygG3NJDNQZQYUeqCQXOHg4dfi4t1WhUXCyjuHeYG+WLC5e4jfhZSkC
kCltCcK5DIqIqhWib3nswJvCz75n3cIHdsOFJRojISGB4NjeqAn9KxBPgHkvop5UcL2xnm3VdS8f
yMqyKcP3wy/oM14UlKZxD7pPL6084ObRK0XkwXw5hbhyXXQPbUTdrCxlrFFRvY34uGc7EO9XpDGh
RumaCD1B7wz3CSP5+6Zlwvnx6tlrVh7fKouKSdL4s2fKsINHKtsvYGCfjcAxgPZfPjtWj+KFJeNi
VfAqmYzhmleb7I0A/G/Dft4ttUtynGNAVat8ricrebLo0O2hvMBKROBswHuMvl6Z0yBu6QQ/7M8W
XQaFG5nBIrQYSC7YL3Vpyc2C/CN0eQA5vRAPu098pYk6wQNDRQp/5GHXVNgY34sJSQODg1pUyCO+
zM0Sq6GzgTpLhQSLkyFihUkbM7NUxA0wlX9QLFGFQ818Tg3Yxkj1BM2qdnXvGdyGBnz8bKIBoGXw
IjWPOecMlxVuwlANUo9iGziO4N5XMiu3EBB+4VNCrKY5alxsv2S4MBhI/3yZNV0NKbkwFHh+BB4H
HI9DPVUpWIOOKf5cibMTmd0DLe7MuhPcBnfXTW95F9Rc5hDMpowGZZF7uXvFNezowjGQruvKG7KD
so5kKTm7aRcvS462eec5MG+EL4u/TWvTV6Lh5VBOb34eA0uXC47CZ5SskhXLZKkK1ntzhNyeb7jH
78KpgiCdFAMrPWJisvg4MukiAzgDUT7GD4aiO0pjfcPVyL7dgj54iuLxuo23hRXcZQa/kiZOBi22
n2DMUO2xXrjYcuZdv069r/dVdyB4htj1MdxyAT1qqrfCkkfCfULHr2UE/NnhDiQx0wT0fUCWq88Y
ImtX16WGZBdwRZuAhCizTsTWRUsEjZTelPPHfkbygt11RpbtcC/7ZOecGBUxnHp5jxnIPfKr5he9
iy2Mh5rI9RZ8Wf+uf9/Bf/cBKMPr3ghqDZSS++aWWy+dWHZTB7v6mLFub69ASwmDJsgic2tpW75t
j3w0sLnXKR0Eqz1kDsLwS5tjQYLym6RARlVLCPi3y+jPMXzQ6Ucf7JYzkR/fCjILmqbLHXWVMClg
M0se1hPSjLrkWkPe86PPPCnLsg8N0e58HeAQhXNetqRbwDgUeuJ31dDLPSETc6I1mJI9bGohrirc
QYI+uu7bkC7xtVHGV0TRnbjy9Rk8XBax1Jb3TAwZiFWBQsQxYzyUHyr+o7cwx+b1beUHcmESSLAG
gz1ugnADczBX8Ko42+yXuSAH2voLdjPcvYhhIiHAFMyoq81KH1Z9/F4s4RKDaSnMv18ANeko2zBa
MWp8THHkc69zWNIAJxgYyevu/j6HghZ+oT5+fSHrGWfTp/eD8tUHJpb9TSfse/CnZtkML6FQP/Rh
yook5cfOGIM9FDtkZ7CvnTwwsCLnvRRe7VcSFYSjBb5ry/sGCMFvxtm6mWDQxgQI106C/ipBe10n
sz7GdyMJss7Dua3lQFs81jl+UQxr1vCMUdSgQqhGnQEqAyMuxtIkP13m9bqYq2D/6rpT2j9abRpv
umQoBUDZ22vo30eC9PEbP3xj2Cf0dkonxMiRPysR9Wof/bPlzykOAFkpGmi3fPIzOd/omySbvol2
CtzAUV3s2sm7qAeSi8uGJQ2ffj7SAyNIZnqQj5CBM2EN0uUTPXg3YNgcVm4nGjx8OZDHyfIVdo8v
Ul2FFjwdaWxXOYEzuIWRitlnQaqsL3W3sGIw9YWxIHJ9mC46IUuyneHio5JYdHff8+9cXjTz15bF
lOGpeNcQX9GZ5gI5SYEI6EzppzgQBK6jCkVMHUlip2fV5h8dUlT2oFNgInzgC7a/siDMX6imyrHu
vgiMKRdQnxd4Q82y6I3Xun3b1edmAz8StsNYm9+Hych+OP0ZZl7L1x7HL+x694zberPbusHoMH7B
DYr0RQ8Hyg/SevISKlxKhK/eTj5qx4qKbqEtiv1znW+xAEHBcbqeOnvUFvTuYFBzZW/E1H0flGaj
5zgd5P7TvUJ2/Pjp6DfX6Unm6dBYdI8tqr811z7OPDJugP2tMpOpDS7mG5DtbvEZux9oEywrEnOO
ZX+rbb6GuPzzBQFB2LH1ZpD4Nnwf1gUE2r8J42cFO26Em14LRwnPKzOH0UWNTvFfnyj1ZUiTpHB9
VNpYoVv5PKgyaBjxq07Cz+46QQNx6GFDCA5KvPVZGX3jH8x5ZOeORDZ8grIfOv/wN3n4GA/aWK0d
rsMNrmulpUz7mC1qY5G5DrC6aqeSe12SlmPnY/ZTyDh9GxpyK6H3MHlbkS0vZ405428IqAp4om3M
JP4I6qXALmYN+bUgI474Bjw5TOobnOl83nekJouKFKZTLTzHZEZBoJVkeZE97yYkrKRxFw6h5lfH
B2ICEYgGHzEyNrcZsjjycra4vVIGYlpEr2E+DQrH/kr35QWn6SRHSYSN+KwfQo4BFa6BwF313A+v
kxq/5GwAQ35KnwI9txh8J1WMHB/TEiwGccQiCol1iy561iwUrHh6q3aZDWgKfM7UUTlIXGknfDFQ
VLU4EwMmf+0XOtTKuSCFZyf8uKVunnBysU+AOK7k3N8QDFnWEoyCWBuXv8HDqu7mB70OCnIW+UKE
WgB/glrWqwt1DUWX30YGFzV0Wt7qLOzhfTi4HjIenrQPE8z0kA0+kUKsUD65B1/ShvF4RNV6s+Hd
e+AjKk4YfU68ucQYlekDY2NAbWwlSusupsU2cJkyfxhmQgm5eMWfuLDe1A10/tByYn2WHDtEe6Fv
gEE1ujEHTPxPzM/aY+dIt1QxAKBy9b7I4OBfIoOAK5VbNVZhPYsogA7rADgR0OffZ4De3ukxbeaw
CrskbwhPP5G8jC20Bcphbxi2sMqDnrgPdgV8yZblGKqepzqkII/AwJZPBCmXabZ8LKGOk6OGN1h4
Z4f6mUlAhYRlOPW8i7Hq36wJhRkPL8jiH2I/BJkgMQ+YJPlUJ17VmFpPiNaTnpcBFizkHfNhjLIa
B07G+LJQDj/UYNNOwNFn3hMa0ycmPTQR31U6yybP4Om+MKl/LIpJa19BLrH7P/IQl7iIL7F2Vjbv
VU0v1nGFLYwxVcf5jpnLXB0nbj15bnpjJfjRhOaDGlpD7mdxfjFfxxb2zEwZMrNhXE5UwaQeVivG
tsMuMtOOe49y/8N38ujDv64izABbr8sk32EGnFq0XItq9lqoMKOo5Jmnnb87YFQerjgi6d/0N9VO
CvE5CErIbhFDqSfeRMb0Al54mXxXPcz/iwWGAgtpWkYpX5er57DAXGCR76B7AS9zJmRDfZT4mLLM
74Nmehne6B4W7fG2kRqzE/SGnXE2LM8ZJbWwJWrCdNf1SqeZ1i7a+9GLz0J3VQSXoDfXR9gd0dkJ
9LI7uldiyuYCBMFBk1wa8sdGY7sYqsQ3tWMdfmITwu0Y0cHhlgDoS6mDvuKsj6RR7UIAbKw1k+ce
ScxkwKvmGtd+SiHu/xj2x/3xL0SRgWXNbSij+lXt9S+6DN9m4lY+PR0IkIzlP1XbDNv4JbMmTJm+
VgWUK1gkA8kqRgL5nQEhkgL5ByMi/nRAYnG6Zn2kOaNxAzpp9mKX29JsQArKps0+F0s3ex4MfNIF
9h8Yfszk8Rujmy/IjlIdUBnOZGGtJHxtM6ySqsmTTg2HYQiijIgyH1ZXJMK/R/CxRoaJQ97AwIyJ
Am2fUYCBfY9vXj8wovegP6FFB2oW7PfLcqZHYJ06+pG7rzsMJyxtVAS1i1bWqZyP+7RbtwhYmwLJ
g1WCsK4D05/A6/HNxdXNq8LGkx0g4tSvOXmwpAi6YQsnjpwIaABZUATS6GXfVypItDYtgq+VRpr3
HNa2HsJD6uNX1TjXmeLS9k9Edgb+T4tXAPfClHAn6bldqwYHvsR6yPDJfRHUgREINB5j9Jv+PPwR
cS1kpguAa0SM25CNPD1M9k+f0c83rBuXKY1jj5gFolqB69iqNCsDkAP0RcFJdfe33vJZeO0buLJ2
rP11jYsG3SB5jN4zeoav0Xt/QZ0lB4hHhtdJ3yOpD5tSelGXytPt/5GGhZFOgQIQe+PJe5hFrac4
aM9Dom0RiNBU+yStwyfWuf2f42QxI6AuUhDJvc4KIN8hGUn4ju4ZUZBoCF41/dr17Dv5BdmAKKAB
cVfCQBQ35RILxGR6W0F4GVbCh9FrBtD9Wfq+cIfuKxzVR+kKa6YtmUeQlpSJESXDcg9DUkvxxBZx
SfIa8hqg4Y89l3OQqpuOg7FVajIvUyGMMaF+YfVN104qDIx6SqQSuQMWPMd8KTvfqO9XHgFQXp9p
q+xieOswwLGZAKG++SJbJKKeDVtfa4NyfMF9vnbwD/2OhezlPlFo9EOFwCWsenXqHLe2wM5GxK78
mZ9WHGxjqE36s3pdQhlT1v5j3jzND5AdlwV7Y2kbELqQjOB8hQpp8o5T5ANs/RiF40DOrj5Nps+I
YSLyampGJAY5IlDTgAUFr0eYmk/xSR5f1qIioyq1DSTfL+HydqeFgr9PeVMP8KZTG7jMdkn7f/X6
yVBpcFlUgfB1UDEXg7ySwhunOegqmFPAm0fNQ+fHLA5KKioSeqQJ5segx3zjYhA2gDGljSr6CoWq
HlzJDUPuT11Bfuh3kPb86jvoVMOiH+UQI/78z193ByNAEp0AvzQy3yCnwiZL4w2vaai55aCDioIi
7+2TGadAGcTArWYkMihmuKCf0gPvah/2L8zPhURKKrSDu1OIjCirZTvp28qPPtxJMdJHDQ+Pix/x
G5/fig3/nwm6BG25scmN0isbUQBZQR3hPWJpVxc99xPTEOB6RIt58G5d7Ni/MGjlYZY4j9aqK6sT
ZesENWrF1Fm0pBI4H7VK33m3YVP7Be7P9nPdYjKDGxSUSmyTRFYf+rzs3D3Kh5KZ6vm1Q/yRH40N
yJXg3p9wOTWa4Ren9MQmXgsw/LHUoVgTiYNkA1ibpZaVtKabJOsRIf/0p1kwtlKqCgUtUbUu1+BF
p+So72vOTGDhQfUxMbDbwiatRR5AeuAioSoFXW7Wbe3QJIsVIxlKI8hPK7KYKPFhc6za1eMv/4LZ
LNFp1C4oE6C9o9kBiMCTjQQdtIO6/Sj8j+wlN699TKp8iN1HlgePImwTJ1Wdtwz1w7yLk4m5uujf
+XjQuXE4kNhBOu8YNrafHKZeB/9WDpPTvVu/hqG7cF3ELfFJviITnp7VAeXC0wIoCIwCERMRnojf
cCwj1ZZBr4qdosMb0iAkI1whhpbGW6LCZpEtAV+UTqcbNI1X8TuApYFvvsSv9KSWG3aQOfA21YOL
iwN5nE8vDJVZSWiaOFoMjwUF5wGRRfwGPUrHdb4sp+n0F1832boDu74w7ZrmthHOmimE3z6iADxS
cNEw9VXfp6vGTqMPbvE3qWbqEf9IA3ourhdTHQozoqOSmvX4AaS25+zhFejHyxl6xBk5P2FZv4Pw
ZkFNL48FMoU4lZIgtRBedM69c32G1P42BBcB78y6tD6ldUPWgh0ndHnm0plIiufIMPCii7t1iJ6H
I4xlJZxi2Wwu+MuYIFkpVwKDl691ZaE7XGuWUwuiA50cPRvPlR4h3LOJsYS0JpQTkDJQME7fjmDn
mjja8KwvJqOi/hYP9f2YXPoWmqU7UVe11cPNMcAmzMtFvl6AArAOFXDoh0O+lp252VibaDa/aPpw
k90bJ1oZR3fcXYD3aG9+G1S4pjaXBlliFWv5WIBgxdm6G8PSX3YnQgr5HCBbwXgaigOA6FKJlH1/
bYT5trd///lhgl+8CibmRJJYuHb2ohyLD/w94Hci7qrNGzspoyfkY2sD9JCwOBw9U7qsgQ7wUO+v
njCW60W3NTerAWQnrE6AJ/mSc/ANSLAlcTeRnUdif3ph8o66X19+uF3Z/ZR4mdoZaz30t99MTWxl
/f6MP4b7+tNIMLJk9gReyTj7ur2Nmekt79v7VB2U0/epBFjwFbcdPiafAIL9qpgUgTA+rFb9zXPy
mfQH7+l31K5TnLo78PQnF9SHx/z4iu4TgjMP2kGa0yn/GedxaLHn2bRn5gcCXYQj/4ig3hxYkn6I
nqUxFkQYpXcDNZJjeVLjn9eMn6sUIdQZzPxD94zrxSd8YewAfUUa32YVlhA/UmBNfV8J2jgiry74
yP4yYjWPepP3ulh+hWvMY0TfiWn2byEKCBJ70axnU6TN00vYRc6Pj3qYzhOw416MR+8A0bIaa7M6
rkWLVlEcNfsPjinfoHXKoQFYooaI7L0u8Nl1Io2LCAesHls8qP/iPZQOr92XHMr38Ad/vgk0vs5m
ObqnDFITM8AR2gUKDs25UClePK+etGN51omTCfWUvKeDB6r8TPurPl49FXT8v8uvgDN2YOdpzxg8
Y8WIhUHUH77cfpDRPN+GnaC/6C0E47T064m66P4QerwOEDjKc8r1Mudripl23PL5FV+WsFqX6bm7
fWBBArddm7aHKzjBjFQT6uwBzXV2qvY5LjqG89734supOJEfS3caN3spKpYNP8i89+ACwKgGUDZY
qTx8a7kO/OtAGUOmPZe7FxEEK2VzXalzOo6K5nSizZjhVvv667D5JCruVPj+WhCQGNdcQT2P0ild
65SjL+BbxWXGSEsPUHPbMknil8uRMTFeAdSEarJJcdD8IE+C1DSsJ+WaWvMh4kzpDAhEUI91/NzQ
cyob9i/eJ1IOlhyPK8PVYzaUPQ9i2Y2qGf0JwBaJiSwyi8ckWcOUcPCYivIIagwUmWdql3CnEofP
13assn7BcgZoR9uCOQuSNTYdKgA6zwuZTYMmcwk7ZJMlxA/3lDJUCzGIwwwHft9/PxyeCoufLtAv
GLUlxLtY6lDebfciVZxl2gLPJEFeRNMj0THdBWbqCyLIifZGgVcF9PYWQnCTngWJdkOs/Zf/eyRe
J6OWadEYt+zq5aAtrXWb6whpYNHCE7BGCsEHYPLgef8/KE3ZWGpSOY/ERqULfa6NcZDYXnavXT98
rvKjwBcG7ane1rNq0oHCL4SxgCs6jO8Qm6IMgRRixa8iom6oD1EubNMJ0T2QAuC5MLzc/6iis+l7
gIijO4PTx5WGao2DxltOpZcLYc6btfpYiDi0v9Q3bipuDb8L1AHNLYDuRIlpBiH7yX625V2GJfA8
VfPnSdrX0fsIzYv5zBcLIBEvSq33WI0+zJJxKtjIDHFwu+I5wTHjzpad4ne8b9SpGLjsjPmfFIEL
2KPBuwcQ+BTMwslDa7c1HWh45eg/Z6iLn6GEsAf46xVxSaLurBZEvyrnV+QSuxJm1I7ohvLNJ/qO
0027zDdlTEWrriRIsl2TQpEPjphQ7z4xbqjmzOa6eBVCuQDr3BXr1+C+hJUCEfsz7sPTMGX2EcEH
Y1vPGPTvKea/p6bAfFDsPNBhaMT2iUNRPa5YleEyD2QQaznuzV6Dxzo9vfaA2cCoeDXjyKkBpoJA
4mJ/Srd1Yr8pG+0WZgpN6TIPFZ9SHka+2Jf2mNnEkjANzU9sW+XpLv7iDr09PDh1/WOIeXoBRi2U
YT4If0uB3uPcDQl2/FobQ31CfdHLrQslDnOfviUtejNNcGHM6vQcEwG01yZXHJkxDzmpERXDawAv
X0xgwIJJ+uVo8r7tKc2UWbGmhHqFeAfhH4jrxYjSEjyP90nbX10FJKvl0scj/mIVurDTek+uMXEs
jO/YI3gXWWP5uJ3apcqiIszO3nTRGN8jrEe03T/T60BgFbm+mHLx9RDyozgNKNiWLEicFJxz9/lj
xHlXnNg02MwTkX/OIsUeBF2x/AoK5SNMDwi8Y65RkM77HKcSAhDVWCXHHoNUxnact9h65AdlyWVU
LpAbY+JMmbOAtym8+a8HY/AaiWgARtmvbT0y9v0TzS8atK7/8/KoQGd6mVXsoZBAyHvqDTSA8USe
vn8TvRxVbm8mDUVPsJQncsxBVGbtDMJBQEALIRJTFNIYmC2fHsOlwWUKNybD0gbLHCcbyYQ8Xjjn
Tuyg7ItIfNgccisHO3XqrkApu1tjqSwYvLbktjE3JsFsAsHQ2jZ4BkfCUe8SpqVzH0APmCrz7OF2
cjRZIUs63QRtLWTYn//MfEnzaZ61ofAveDPogAJD98f7RL/CzOWvtfhM/4jCNA90JRh4FFtMswe9
8Y2NYKKvtNVvJ6+e9Kb4XoHCtmJMnoM0OqBHBDyym5HolkyqfbU+5XtiorYZMh1An1ZIe3S0Y1hC
jioHpExfNq1NDYHJXTVo41rA8qh8rBPQBxTThzwAzmXdYvd5MyFJKRUxwwS+ZRtnS9YIN6HAxHCl
4zxyJ4UR2Noa6SqAJXtKCuxr8J6lOF4X2L/hLBQprVUSFc4MBO+u2iAm74vzYg8g24LoC6lXKXx5
TMfaa4ZXWnwCwj+DEpSA1Bo869hDfGPPqqQ+3Kvd9aufy9z5w1J/1gyTxaketZtLwqjXVBiTHmF2
GFAgeG97wniLtbGA1HPguqNEhcf6YEqKjB7/j+4eSjCkqYeAITBze8BWY07NsMF8by5nhuu4TNC7
sHEQxAjgzG8+/Syuswp7sWr6nXYRIkVEuS5wirYIaRlmq9+8ty0PBiPBnApf4O6WgRkBAOWK4eJl
R4UozYsVTR8V+HdDDjBfre6MJPPFVglfK3TkYn9iVsmRC69BFqWLIkLhDhkDBTdyZZgx9JQ0CFSP
7NUAMTCf6a7Pyfa9KTc8aXfczrQJ7d3wtqYdQPyBsi8o1hgdRPkoG2OAtXjs89EVTyrWqkk/wqjT
J87e0Sapd0eNpsyYdzGtrDGoxlifDu61VhndYNExv59ELzBSBlJg+MQg6hMFQzAROZdEzH0wrDIm
fz2EVYf6vBpWG/ySOAC+Pm5LJPZvm4P6ZUy/v607+3x7sXnXqfz/Wskn5m3Q9JjbUKZyJADo0CjF
D18L2AIg7KXbzxox1N+yWgt7GSkG4LkccExGjticXvOc/NrHXFljwLwkjhdRlo4dVDqtpu/ZN2oD
ffWZqwMUchN1gJ89TGOuMkMk5Y1e69da0ZnVQtEo9vLxMZDjYk+Hx35S7xX0S+vfMtmjW4u/Ueoj
TLvEze65gPnvljP+hO8l078pio56/Zy/ec7PnF2E3e19ojNR9/fGlImn23bE92ieCrw5CLdGK5lt
6KguqFep9Rvrvu2SBrHFAElx3svrUpl12TkZmDAUYlQCwrNLIin+1cHNbrisxtAe6ZbRrm9hXevM
UE9SqLB5blCjPeYPkkt2jK9vsSFSSWq8+jxe1puW+7NWRoQNWWyXYxY79gHUb5jEUPhIuLvePRTi
NMTavGPlpMkuK5p2w+mcGxuLX/y62kiCbw++8cGAAyiwpls0kxNPK4qwUizGTcCWkKEtMRvDbZd0
JMDWODOAJpM/3fDEGgPfysE/wdaGV7czYpZWL78DDDYYAXytImADdC7e268GFNf9oE/k12vJHPPE
HrOt5p2lcDZoAibOcRV8g9RtEEbXk1/UoR6HD/WHrFNk8/rYGNVTf0X2ABS1xWv2inIoYP+IOrMt
VZElDD+RayEg4K3MIOKs5Y2r1CoQJ1BR8enPF1b36e2uyYEhSTIjI/6B3Ow0I2veJJWPpw2yNuCy
Ed4BFcMhqOG6bw5YkgxhvjBorPaj66SeXSdaQKmK9Cim2+x5aMz3HIfmGN/taTN7pIb9CNNuDF4I
QyDR1KhHyvz5rcxby3xoLitUAatxNe7GNU0haFBmXabgfAKwUsZ0JBJliH+3oRUIsguMEuN8K3gz
Bz/RRKUIUMKdRjdoUt89aw5mfVgnCGHGpxFKtJifUQ6OyaJQ3APtPJAFjaS/qFpG6Kk5UJNXlBIB
kmhOsez075MSXbpLom2QrphZhYt5doX0z4XcOcfFMVKwp26RCImCvPCinpVINqUY0ZQpedrVBbpP
a0nsB5yMoZusHKrGqCJ3eiQO16PH0c5Zq8L+nhmRhsvXIdkH+wh1DZS94MfkE3WYsS6jXqxRBkdR
FQMbbh6iEsQ1PxGO8kNCuh5rMTIsHA8Tw+kHfNmZIAx5eJweSrekoZBccSB7gGw1HgEcitcbWwYh
cFhPsnyuAaAT1QrknHva4s77KRZmh/jU+GXp3GbAUPKIWIeIhx2YCxPfTYzJI3aIeCHhAiE6kREi
NlRJX7gU2SzO2xuQe4j/UZhVkuKrtbwBp90dxt0lsEmUOhQ77bKWWSUr5J8Um1JM8gAtk0h+fMXz
3Z6XyhoprXppq7dZbZJNwqrpvJJVD+X9h2P2lpfeEkW4xl3KoijxzF5C2s9OkiUvy7Kq21uiKufy
2irhN/kgH00ShMjc2pVP18gYrUdvL58mT5e3rD7bSJxzyObZCrtg4dlzklNv5SzZPImla9+Ayk+5
lW3x0ttLHNm6PBTbcRycANiHl6ZewiP1PC/893s4vSQItf+wdooBNR5UL5/sqxlgxWdSTMjE+m+0
wWbPREUlYFTc7fb0srqm4g3KdQZ/w72D4sT3DfIchUTJnAGA0n+L4XUKDPG6QzEWpA0lsEuES0Cv
awkbbT/Lt6jdPBa4kKwIRbVBvrgGyNtRJgePXM+qc0pU1+zAO53omVKS71kS8becUweVe0pee1JD
EHSZE1CIGVlBER/HL5ciZ9SJLsPzAJRHXE/zcWsESw4CNQu5WRFcnPXiOcmDBx7ond9aRc4/7ALx
PPsw9Fsw4AjMiASQqSEAcIlairmagohsj0pGgepDDcJLPFZeOBAjEELACIGMOdGSDq7vmi9GRIrE
xwHFYDAmWnSgjnYe6HR9b0WXe86fDMko4fQJnOLbmOibp8gyVzaiFS/CEtI4wDjVHzSaKBBaTIGo
zeD45xrQet9hqY+VtXuCRobAO/ZQZExNaupr2O0aqJYGyTDyAZ1uvG2PYaJjKTxrdlKrFUFe0s+e
1TCKIW4FLBOcANm4FbHqU4w9dMBB3GkgLaYn9EGRwPo5oF1jQkq09RHMvgGial/ICVP3scIseQ9u
Ww2RwQHZF9YU5kKZtTaA3yibgKy7yXL82Igy7FkZZmPwkyTWoRmQR2qH1z0WQW6heNebA0Pqcveq
dgjJ6BY8K5ss6JHSW2PfkdnCs/LZK6LzwPxdx/tl+2IzFc/uzM4tu7wgimCTDScUMeCR/ZJQMCk9
1YvLV9Pvkrb6eNKTFlKX5XfTL989jcF7RTxCtETUmRHI8Ny2vWR1/J4ye7DuqH+6m/Z1RVDyo8QI
GG6gSyxYtsKxBMqA9Cdwm9K9ErhjKWsOH9TB8CCKAWrioDlgnckkTI6UsMkaIBEalJBEUb6Nj3Kw
nRBCZwoH7rvYTdMNmU4XtzGAexDGbfE7Q7/v5ciUJ0kV5pwAY2zuY5MAk6uGpxkJFb7kce7//RQx
ojaiKK3Y7Fu2LHPxLAHfKL4fRYIc+wx/Qx6mY4zF6RBVUF5DaRZANalPvxtgS7AkQ4aUG32nZ/iS
AWIE77FksykeFvZ+Aa0Tg8m1C0/5iHpf5jWBGKFgh2Gf0XyYzaIr8AMi357IxJX23Rf6EC0PfRh1
AACXbKc3mzW9Xd0bxbv5PGbhxX50NPpqOlftMmKlJlptbXy5UWzzkY7E3eTiNn7ja+iKaTstrAg2
cx/cWyBYuRqXkszbA2lqMD8qSo/oTFmQgvDJcDe0fOkrwcE7eHf4z9hcpc+UeO5IwZMMwRdOFYgE
YOX0m79tuLaX3NEkRdVTty/w/4OKLMlnQVeSec5j0h6vH0jH3S9SGdXimuSr1hCrFgK/gALojNKI
srkmBHvr8XXUnp0jsiVv6PgMG6hcErxNME4YWeS4jz8dlrbk7YZ8qJxVm+uMv9gsukqDvI9GsGin
dqf6qhnfolebuA+tt8M3KW3+r1eH+XVpza7Oelx5eYQgzog1zewNrB1hZObze18d1XOq0HvRrJ63
UwYR8kzg1ggCtfQUHxYtLs2vJItvKHiiGDe+T5+rxzCn5M6wM+/EWDtuSFqcGO9vPpW4DJqvy+h9
nrASRhjtDwZkBidE4J5ja/7aNVhsv3as7tooN5Ls/JSnDXt6dmq/Xt1TohGUaWtfw9FSC5oftlAn
GvFQ4d1mCAM6rDt6Aju9cUekIIlY0UvvfzERG3NUrZlHzPjEHlHAdFVCUoSWPZRdKdND/HY2N1Ka
JDEcMRxGRtARfUUKEwjfaJ+3ykfe/TYJT17lu47aKGRRMEcHAeZBSy2IxYi+SDGeSCwSm4FTA89u
mx5rVh65jUkJUxk+iCKwG2SgyJD+CF9T2VoWSwpV3m/wPnzamfKODqpU/EXcyWtyVMQ7PNAaZiJf
vlGyRQzSaU1YfcoNfu5LbefmciFfHur9mJTWqMbKXC6hBlMHOpSNi8SwWFPIk2avIDqQN8jLMliI
JKHcVDf37UnjYEnFHgEiBGv/9p0FggEWiUyxZpbjFq/OE2rv+g82EoJSIR1NgPxIT+4lAuV1iZi+
afxTQI3cqVdm3OEhf8snRTXx5axY+ksARWjU8ShvTvGD4EtDT5Wgv49OSngYk1m4DJC+sxPF/Tzm
GHpkAVgXREWzACtHhIxfU2Mu17DNuXBsFMM45wtVm2J4GpwYF+WU6Nny4+Xsx/IdaMW4cTGjXmXB
Sg5IDsvg64kelmwKXUKUS1f3cCW7+OCfNzqCeFC3ezgAe8/kOSNYx+wU43m+wul4PBz2v+D24FrT
I5B1ZrMCESHce47BEdua+6Bjd2yGvigqey5kHwg7qJHzeEedkYF4hjkykbn2BYUjGhKiDiEyHQBW
QoQwEN/o+KKXkU2BPPIYwntEN//n4L96P0Ne+lKw6R1ghfPNuDojTfkZShvnDKkTeT+ANiT8/r/h
v33jlNb72aLDApR0PJ2G6YY5hrsp63FCY5SkXIRSW8F8viStDwG7tx/QBwUcKrGohMDwqyFxA6MM
iHMFp7k5AYLhDubBqsCvJFXXDmphlgs8SYsBDz8O0J6Rt16Ivqe0KHWxCZ/DHIIIgiji7zaCgcD2
VyTqVnIvYX2DihmYTaCufw99rn/ektvpTf4TGthy4L7/s10Mh8def3hzvhYEHqvLUrSaZQn49qnL
gzDriBTCa6xPW3M1hDMcqiGy7a6JQCs8SNi8J9RCMdvgN9ImCLUiy+scgKXfUOZmZctCi/O7IX7Q
5laXL87PeSYiPvr0WX55rQXuu7xaiyoVSzc8eGQzDBvoDoLlOcFOPfh47LEMfsTEEndqbiZoWlmv
khgKf4wQBKkQgsFw8T2U6wJcgPIVqF++XpwwGqpomMrSTn7KmzPIyC9QaoToPNb9H8z8Ou4WEvNi
u609oh8uO0AHeyE9Fj5w8Is/F2Rfeid/TaIZEigQzboJWDt5m6iwLORDQPX44M3RYdTKfgAiHz0B
/qNs0JPxS+MiVyx4YD/1VhThGWT+hhoSCb6Ipaab22w9L3O/RbXwgmTl9RZJ3twjh4ET0GtIPf/w
fd3VL2hN1+npm0oQcGvYlwD3b7/1uLU4rdAOaAiBMVKHj2NSZCWtjI72lrmsIIKAVI9lfON2qwTZ
VEqzaCj+gDUBdwLR8LeDgBqCWzVZxF65pUybUslFeZ/UIBBdhax/4deAy9ouQdkarHkxA+fNegwI
uNjAoXuLmnrLQWdm7wHRL1BasLVwbvaJVWCPBJi82vrgr4DwF0vhsdpjYSvIJ0RYJODZU9UXbjRE
FeIuDNZES1e+JNAipTls/DlS+DOg0aE8td+wQLZ3TxI+xFTCICBudDvYU9+hPDHOIDC14BvIJXBV
OLG1/PYXZmg4U98CKAW+BHbIu8cBiT9UlfkC6w5V2z14J/zAEXdCUfkNI6e0J6VNL9g7kxZREIZj
PnUFxEtk2VQN0SczsO6SLxwM7fs4275/anRsf4iTC7ZWuPJdwIN770zJRBKPRFgsv4nC77H4Xx8m
JP3QA9xPMi/DYxtIir2TRObaNQiC8xnweUHsVou1e/S7zm/mAX2I9rQVNrScHZoaRKQsxQLLxuOe
xOiZViCcJUcbtII6Kvqn3zwsCJ+LkDIh6WXQGJC4GLroiazwZAFnU2vsUM9v+weC4BQDAvyLYJNc
c6cBrPOrDDqUczBZb8XrxtFSPAW+Lu/N686qvXS1AoiDNjnNjRE1sPEbAsoM/oS2I+sNxqFCfhMF
GWWc5wFajutLeF/Nui87Wx5f6NsHbfQR4U8BiqbYBSuNyuOqg/Ln02vQ50MIlLBmd+/ag8s9QDj1
4bdx/Xv4lA2q8qtCKKABQVNE2QQZxt6CWjnYTga21NjmwON1EYgxyBMdog7ml9ykcDgqh+Jxm3kB
jHElAnF8N7o9VA8Qk7rwnq5f3Dwhq2GPYx3tI9A1sPNDseSGQQnmk1MZ4OkFdmPW/n6j/EpO5+bA
+2w3WAjFSjck7L3jCAdtH753G7Vuy/5CE1HhFFgwUJa+el3C/WsPiTZ4n0CQwP9WSyU9sXoHbdW2
LW4x7Mae3nGFb9rmMedMVOig48cBMWoysvZpo48rujWDiFdBYmjhpXgFUHlBQxsLAG2y/4Ve2X+n
sihh2UCX4Q6p4jwBOoWpMLc3l28IoUwy5mP6mv/77MkqiBtLbivh5hT0QByd8Di0BkiZgJTO9BA5
nheCNDPStznORVKuYtxizFBQqoHbTRESfGsnheW27vhtykaGvab+S1UO9OKkTjs6NwrJ3MfgNZto
Pyp5kR1YJ5oSGTeVFQTrXapQJGkbYasekF0bgYy4QngDEjC5AU+AR43AGRfhUzqigLTv35baSGU2
JvIcAQBYb8/f1pa8hEKQeOkZ2zXBI1VuYuNfrgVJkhoVbuTFQDzQizq9RfHNL+qWq71nGW7ZetvJ
wLNRa+hAinbM1fEX9iIkAjW0JoASzvj9kKKP2j6Gde3I2O537flll7Gcm76T5y430YC7TRgWVJQC
nGzLKdPhkekLC2yn1OA26c6fE+Bs4zzGu40s3IRyw4bVUU0dAdXan9cMUFgZNdM6vY/ASuK6qS8A
kt3JCFm9nDmQ9CW2czHqTt598O44JPUZwyawCk27hdMOOPjz+DA0/aeHneGw65PzHl8W3KM3U6BM
rMy5vwETwJ8iBGR8Xa0XcJcvX+b8sKvD2zBbPicNxW4shCibpJCgJy+m3DblNAyIpXBx/zkmjGul
3ntSb6RUTfLYZ2XWTMkhvW3XWuYB2o3J2Wd5efcr1HAZMxFTzyN6oS1j9WnDvASYCu8xSv7Gaj3L
fqlAHzaU/su7kwM+QQoXrukOcOAa9UdwgDvkGZnlmfrhvpISH6L0kIGIJJ9UOB04uZ++CJbrNWPI
YPrAjvPksPYjfmSBoLqaB9ONOhFAIZDKD/JN1745oZyAQiaHZbMaZE7rWXAdnz34jgEP5DsCyI+j
Z8+xYzuIxS+UpXkcOPGSxGGyJHHoePJt9fkpvyX8ferx01kyUSfkFh1nGcdOPJJUo7NzRg6zE4y3
0ef3WP6e84L8H/FwUEFz2C3/d0FAftLmMWLPwY7dyj+CU97GhmLuX4AwQZzEl17KGsmzmGVhLflz
MqPUMkJJi3IIHKccDwnQzy/O8tT7PBdzbM5y7jjyn0NE1n3Hd36fx2RF2R3v//zkB3/8/ePDvFF+
l4+zeY9Ns3mSq+yGb3xK0q8kX6U9Pu0g++Vz8getxk+PFpQX+bz86shGJENLHni5PIdsghStNOac
E1rGDvE4PgecshzUyInnHGrs1D3LpeXmdY8QxNnF8Tddszu9LerYHK4H1pjaWXSeAf7zVAd8hwvD
MSGmiYkSIhWfmPeydJ6jPakZFNGpAQD3c9koyB7QqIhem445LJLOVzc0Xz4SyN1hdwhWQzZ5tkEj
w5pTxDyVG4AbVOF+BLFXJjkm0zq3HOmfwqbu0JuVPTwkMStwWSMJooNZQ4+xMSUDU5IsIgPjn6PK
K6MyQhbEbbN8KaMWNG3Tv/XftjBhWnBnnnAKns6dhZTwGdBB+D54KvhxZCC84EDgcvFeycM/gVLw
b6IyqTIANWEdYuTkKQ7jAffo07k5AD7wHbCcO9ojxN6twZq61APFHp8EKSW5hpnv6s/QH0vjHYBI
4inM0CHLckd+o6EVAplhJUJpkbCEGxx7ipYDYdPXejvmB07uAb8ZiL2rOBah1JExqxW1k2dYDZs+
kFeytnbjXELEGd2X+0CoEQfY3sutcWdWYGmcQOBpvj55+0PgvpTJX09i8jsFNeTm7CNt1PLzgHpp
0IQX2uCQ3mf7T3CXR8+FNWg2ygITltF5hBBi3+7aRu/K4dH1CxoJ+yTk9ZDSZAXzfaOF1Pg2PPU5
oKlFPI+UD6eaPFOlr821+W2Yx0g/3cGJQ4wi9T0XKB+UedIKeCbXXKCOXS2qjWD8W/75m5Dj+qsu
C4pHxGF4U5eA1LZngIUY4Ib6F/JviI9JUYqy/kJIK5Lqv8yMUEfuSkdJ2cqd2/T6zVJ2C+Yt1D18
VW2FIU1nLnkGrTBLz6QuO8OWpCgHCoQ8HKe33RwEpzkhOWLM2hPQeSCsAQrxdmabs69SXkYRC5EU
gl/oCPRGUbYcWqQhT07Lr/uKiHifx/BR6DTt+Xnw7GfDkuO4zluQXGpH3RppgyH1qf8Gj4Fm8ICK
A85zqG1a6Tq9zo20mJffVd8cGWmnodmNUPA1pwinerQw9yxG9Ym2eo8E64h81QxRmWi/YpEkdofr
L2uqDovNeaF+KV8aUM9jXHsvCDEsUtGdtDAsxDV+po0zgoBjbNpUwgJtsHaQ2XMOoAZPPH8lwzQ5
zqHlIEz3ipjTr++AOsmpv55Yk6wv3K0HSsswuzqjPbK4al+J0e4NNFeJb5vusMK/F57sMwZ08Ood
GTUKMDsKmICHQPb5r0K03la/EK+1FBsu6MniLn338v4luACFhVHsKaP25BRXpIeZl+ClsGKJD1z3
AlU0bz0geEIwKgc2Y59JiGGLvqL0f0rP/vfDrr2G3oxIrwsdJKwmh2UHQgo0DO+YlDMihgkz8Sin
yn7EcwN3ktGDmQ+MR0oAEuTxY/BMkYYFuwX9DeB18ARFzMBzgYsO8IC5moSPwOOVsc5ASQY/2U+w
ArWJcaI9/Ka23/HBhpA9OGP/tIfHBYATae8XQvqthZJQoRKGYntcgD4aQWqbrCdIsxnQ1swV0WZk
+uRaHXwwSCegn5UqKfduhGvxb8a4MC+BnuLX7tzHTXgYVv3rL9J9BGtXQjJEIxJD7CeMSYHfn61F
5JpJF43alKuq8PBVDo5jkkzozsJE8d4/bbftIjVgqywxSTKvMNo99KzNa3YdEd9os3dyHkDgLI/x
BRcNL2qR7A0vzi02p82mmd4TlnKUPgiiWpDSDNs24bFSwACCIUPN+/s9hwHpveZXMuEQIbDJnZr+
ixvqIeXRpb7SpoDQieLEKlhfsLhhjRsCTknw0WOtuWd21gfdfrUgs/33v6vjUIwfkQ0IHHwdldg0
j47sl7iM6l9ieBWssfOYIg2hp45K5QW0m5PV0HlQ5IuoEAMOMElSkSgftMZiX9lxuxELVZc+gNQr
+kDfr3k55kwOsDvEqzVSGCHQ+97RLASrGuR9QFvUGMlKs1/ycT91SuynzY3JAuoV6Xw8SuDmo4K0
7qG9gQemjvcHpHD3/o3IiUnqOPNYtp1QXCPnmnkvRj1wb4AqWHXhNIO5Im0OgQpAwar1shvknS2M
gntrKE1H5L09pIrVJc2KDDZ8/oMiGNCu4lTcxYaDb+LzNgYKpef2Czpe7p5wgFUS/h/uYxGxsGxt
+97u8bFA4bTbOyPkQhjUBZXjI5vVHnJgT3v9XQHhPuM4jLCEd7nGVe51EfJ8EZQ+qUnfHQYJ6jB5
7wFpyvIyyCLYonyw+uY+LlFFhTmT9XCweF7tG+OdisQSePAeu7QM1Bg9+ORQtIBK6TsIeQoqn6Wo
4aDyc7/6qtXXGKJqp6O6p+NQ4YY6I2sPR21vOHnmdNBmX6Pv4bZYPaAqQWr/7il3r5P7D1y/L24b
vGHmYV9WM2vfHIX2pWbYxOo+WZ2sWHGzdtrwEizmeY31Qp5cj32+G29bjKPP7nla5DTByXufWPg2
DhQo65caAbL+1HdZLLAY7oYHC68nwDOoc0KgQm8CjDDTmYlR0oE8mnWyr08cbrrIfxwXyA3dqvn6
vtG0OZt74+l3PfQLCiAUVPZV27XuY6y2sGzucvUuCrSbuLVO9h8TZoXa0T0quljwRCrJLCs84JhJ
BkMdVSpQxKimZ3DY1VR/hxd1pFVTttUY8Xq9eKMlroOtrabvS6ofJ9W9b2GbKsdjLA/qKFeGbOxS
zY03momJcRkq6lSpttdqegaYV8KB5biz5F4l4t2MbvT3gWpq2W16XeSZ3utEIdzAUheCT0Wh3loj
PjmukW4o50axUMu5BZSMQePNLKiQINBw1OhO3tasOfk15q3zQrdrfOuBIC05qobaYgPLHGtQG8VT
mGVv3cXrGS1R3T9n/vkKTs2HQtWatBgoTuLufGzB3GPdDfOo9VX8IOuAlEIpt0TR7UHeU2F2c8gI
d9U9pA9I8GhLaPQlpXwEeL5vYyAHDNJ3EWpHn4YcD3vpWj7oc/7ULfsA56IidfgLjefdB6oDSKct
BmzdCei3IVdigKFcYZ+w7TE3lLCx3klAsgFya8Zg/zpLbJ/wLgJ4if+dmZbD/Ivucp9S3Oh3FioG
NIIDX8PO5WRROkFGlSHxCbf0FB0nZnwbUcBMtNTc6lE20IJ1BFJrRFUYOkc1Q7no+QNoRYruaKEs
rl6JDajE3Nmc7oUHXR/MyhhNuBklpglMTIaxzQFIFpXVVRbh8lv/cCGGDAOzE0WZM9VIfUw91TeD
B8DEBGxiDP0Plh5w484GGQ90JN3W9uoVK7B+XoEiiE6F7ALovMK219xQeHWQswqgmDj43wyhribZ
yoQAMbgxTG85E3o12FWYhphr/YJfqMaIFukv52G4FSmrZ4AGXatAmNepOw5DaQ24ZHh++HnmF+hm
IXNouQYsXc1RiZ26tsJE9n1ppzllfkIz+NoevaoFewBoA4gDvMMYAxngYOeBOl7g42C87Aqd5crN
gNsBECU4WmM257URfRaw7e3gqh3nvUER4QX0EwsDWMlzDVuvB3JVgEE8vh8V56p6mBqhKMuRkvyT
0plUQFqUEIlXRB7Me6RSs8QAjKw8+jVoMJUAtIBoUTbAsd7H1JOyJYIrridUis8H6Qd/hU6UDPSe
/kgKojoaWYRVREWjALZ19KTOoErJ4QTaS6w3zhSt3uik1Cg24RnKQARltJnoaO7mDsTE7lb91RCd
+hWUDUEpyXjyNuRwkWqjira3qznnqS0hOIk8Bi/yn3sET6h8x6/qLzdKPkXosuGt0J/4r0enbxNd
BAdGaCvNUIVej1BmIwJEDAP1BhXS8n7cpoq4HyjRWjSVdJRI9JE5oYyMyzUjJ94ShMFkpKGWngjT
HWhWXc1+TYwfyHQ6tcMKg6z86ipJTQr04+qxgioPk56Z3RhmJaKZGEC6KGCQUGc+OK4eUrJ8RrUU
MG1x+zO42YDfgszLxpiKLzlNIZWyyJYCqMHgTi2LLkoNAtxWireUHDTSV3NuRky35MoK3sryn0Cs
GI3xNxEbvhdBb+0qESCOsHYBHlz755ANX+YC2CJJCZD3U2fMaIUVAP1PrQyaNQ0D3ml5+b7Nny71
RynjGv4Zerca4V9JtpD6LSpdpGLgaoVlP6ckN1g2Nis0wQ2D+Dl8HwV31/ALDcU7EJGxRs9fKeai
Fja6UpKDPuWf+/tvNIKYwhmgSIAf+5ClMSaMKldgGqQK2iHIl4srgA6NfKeo16FS00MJmBrwMpa6
MomL5YM6rRT5qORQKaWkA5ottz0knFCgGSM/S5nph0JQ2PPC0PNyO/XSZLUCioaGCyVCuTlwnqPh
ZGvgHiJZIugnybbr/g2skkOHWANLA4JAXmMuh4dqG+p7gi0h1RKLRoj8JqC3ZAUTz/VIjkgdJfMo
ClBA6U1+gyBwuBSEfexOuiSp/iVpk74gXroTskGSjGEYYvHpvz0gdp7jbVYA9AzbS1ccZ8NlV+21
/yIPZkQvSdvI1VzSqQHaYWtLWzCKeWRkqCHwh8kBL+n3JM34zeSyiPhU7SYgqtiNAHLu/RUwwNV9
ikBoIJCdNPE2G6rNup28nRVq5OBF3/11JJVmxU1bPbAJlaC4FJQBeoDvqLgO6IAgOOiFstGnm5zD
21yxOY5u+vY0tBH3LSFNlVC+wPVdAYxv6SUP/iJhhBWv4RtICZAD9tFN4rRojL++S8TWu3vS7LyP
bib1XMEKwjhhYpNn6efcrmkDfT8bCEIAaCqPM7kOlBBGAvuRk+6m55BPv7zGzhihffS4uHHO4Zsn
sDnqsJ23t7RGKkfxIhto+bQfFQ62zaEAdmxsDurwLVww6cr7QTGVEUcgTGW/7L+8hIv5B1162tzB
HwRk0pJOtZKj5jrJ+eVTAQIJMEiO8u0h64LFEThVgFCyXYEOnftsofoEtyQll8lyJTf5B5G5lA4q
ijQ+LLRkP8cHBolF/Ix4nqQ0vYsbT0AWhCbkkeAP623SibJ70J9/jz+cJkA07uGzXAA5RDqBJIZQ
QwAOKr953E1yP3mpkOOAWX4gpNgZ+9LJyn6D3gvS9syil/p7L0lNil5UtqhDccPwdXfWCVwRimBS
ApM7+MrzkqyF9cJPSdxKFF8zTElbMBCAEoEZgnmd5KfW3OXYdX/GqT90iUa69AUC5RIdHXRiB38Y
D7idlAkR9AEnIigVqjgcCUU4FtDwcRHuESkyuVURrWeLKggWHi5xHN4Tf6+A3B114MxKpPCHZSE1
w/7lvcimuOjVcWTkyj5FvS7nKVtbg2w1UEFBPteVSjxi2XyRH8KUU6xd/6At0owC+SGYoJUoqPKQ
tpAzlldYIH1eF7bOmmwLSwRHLE8OfIYespX+SStJS9ElNHJ30rpyVqCP2QvqzIBJmAro0fWnZaUd
5Zz/2vfJsconeJZOcnP/WkLa4s6cQosDM1LYtsDrmZ74ixmbVniFYiwqWJjHRFr6Js8C0pHXeM9Q
Wuqvxd8cP8pXAAcIRcHecCa8n4A1WDVsVoYruYwUu3kgwIkDiNh+tEjX/j0oZHGAbdyvBX0gEAaA
DCgA7tm9NJvcm3Kz0KVAAeI7yy5IBFH5YnOvf3BBH0QQv8u9Jc8xhHZ6uIxgGsTuPr0PHJX0D4lJ
Pq6oFBV5azaQC08lgb2s+S77w2TpMzAAWZb7UqZRaX2u90ja1tCp5MFVwHNczsB09AGgVH6ju7sU
QClJX38g0pNKFrVxrABIAX2K8Z5U3QG62gircYlkk3IMsj8BSP3t5MorgMJdM+XS8xydj9ajwRFH
48RkYuYSfJ6hqf9aTNrsDwYiImZUwcCoVJ9TlQnk74T/8CrS/Q2+BPnd8azffMeEfPXOP9cMnkcV
09ZLXgPxkTHqP6neozE5yH0Tj1KLLnmXI6DTgXvh0Q00Bkid+A/aBT8RIOB3ueFf3KQ0NzeGdF6Z
piF08GmiPd6Fqgz6KmvppC43GZ8AGUq7FHR7tkbHBjpBe8pQID9pQR4ylIhWhgwr0qnZgyMq9ZfP
jfdCdgepetpBjk1a4cR5EjpzFoA+0ApFf31D2CtPPzhYGStyQl3ewgnJwVe8nV7NQYs8Pgqk9p5c
q+RAH7xCkJvIa3KK/IRSLaeBsheTp2TW345MlKJJKXc89wd4PPlNvv+9T/4C7tWXpvrnPTSLXNY/
cOzfDNZK5c6UJns4rZRURF9unFYqHeHvizn0r6/IcMvczkvYfct3+osMGfLIBtZI+pDcDKK3J728
sRGiYeD625H8Rt/65/0SZMpWDYl0/nv87ei/v63EGHFZGKXlYiI6wFHK73TirYzZ/77zQSvIqCad
TzCD0uEw4eRSSNdEpfOfMUN+kmrnGfCVAVhsuoJsE+EetiXjnnS6v58cNnGfjFYyFv7tSV6V2ebv
L+lqn9Pjs3+n+TcDfG41nlsnYlgvWyfEIDIgPsCQW7aG6DuvANr5cMZgbaQy2Ejnvffzo+0WFsoa
YWs9fJ/cdTc5s+Luflv6+MzdzAzbRZ6um1Cc0DEdgy35tqlcKxB6AMhoNrVsFdtVkzSQh8EoctP6
Uou0XwEQG0E5eMPtp+RNPRtkN/87R9fsYpOHtoerPtGB1kG75i5gfjJ0gHzZSbV77iyScltXA6iw
VXcKUfCEFfcL5XlyuNU4n9x0l4JG5wmO4bp3DuG1tC97kM6kUqkw29DENzmAwQjBD+8KtIj8sJd3
IgMDHRBs3Ysbde2V4UT+4MfCpZzUQFhES+osUvRDKqc3j+YtZ+DqBFHacF+4N6RbN4ajdR3j7EH8
LBx176tS7idqA17UdZrhOUBI1YArsFbRKl5TKriOEWojmV4yex78GmfnOq1mYAgg1v5pk2U2iLwa
r548Arl7nLfvlK+MtOr2YXDkW/Vb7joWhrAyRviH++YGvdozlfeOg/mPghojiwkoY5cBjue/KK+b
Xb9+ORA6lG9tHWp9CB+3Hgk6OPcWo0ApDKsj6o5tlHszOjFuQtQOl9ibRayUXz34Qegr6CYqOe4e
2UK/4M6flX0scYeH8Xt5Xb7THMDXL0Ib78m95b/B8X0VD5Iq+shCWosUqfNVfq+3t+lpeNtZAWav
bzGbABmDYajF/KJCC7ev89OjZ6CJZ5KxEpM5ssHPsP1tSfb1jvMKlIctkoDncQ0KwdiQh1Y2FNU7
X+0ODep0wu60GWeLZnT/0oYWo6nm07LK9k7WA+C9Vy+f28v2Spp02wUev6Ubwk2pKAl2gUVuxSZV
X5DghsWaITczsxbv5LSFRBA0G0gK1ab11Wwu6WVS/hAIEr6gHEyNu6MUWMtMahCVk0wFUM+TFLWw
NpQq1gugqXKmZvseVgDjvPrF+qAkgA5y5JyyhXEALdGQsdAwOfjK+6rfnmgYehusNIFxla/wkdkG
iS8x2eh3MaTEpwpKfV8uELmhq+peXqPra/64IGgUPyAoA8wB1EkegloSgNhyXBjpGSnRcnzvhMVz
CPp3ke0DEw116p+ISmB80HLeivMow/rtk/Kt/RLAztPrxHnlACg+f5VwB605VMLmDWw0Gx1s+PKa
BZnMu669CuqD5MzhD1+/8q9m8KYEKeFhN5Z01DMq++q3/mMM26MLvDRZqZ1DalR9WHvw3bxCHZO6
b5Pj0TCqce6pQdz/nCk/yGzqqtcxo4s5zMyh8Qyt4yu8i1eot26hOOLr6IBoAdIZhR4eiu2RgRjg
lw4VFq1T5RHCwT7oA7wQrsAEi6GJZWMnqTtD9RHUWXAiedG5RGo7rluB2C8ht5HtSoR6teBugSo9
O+Ux0bSwC3KBmLodF5Cnyg12yBZADh25omrShrlteq9idCg2a685jh8FJYKjq+666/4rsrICG2DW
1zm2SBQVfBVATHxRfPW5Al5pmCJ/pE2QLa+gYSOcFJJIxVgj93X/jjZJESFl3p+/+uTkUb4/fZOi
yftwKr4QvQmPSnxH+QYG6f3r3rFbXmcI3MTMohPtgeonGBb0OMfVooU+GtgnVBwIKSqf4oGCw9pX
lrbwZlDJhlNxQrFoAmaGF9pDIzn3b3Nzoq8gxPzsLwGGJR0qyOBdHu77CWjTBe7SJvH3spV7Dz2J
W6z61/4t6k47X5SN2rqjfeSuQCeoeP7qDh8/QJrWU8SCIR+f7YfunFhJtAJLC7O9B0Wn1e9s8Vei
AvhFiQKuCLCgW0iyHgS5fb2v7TOyEZeHfbuIdPr+rlMWsNsU/ciyPRW/RQ6L8yCeMF3B8YDUBKsA
nokkKNHXfaSCPHs3dmfXpSz+FoKyOW8PntOmA1R3U++uLDDmYuM5685lkijDijzie9SsvWNp8yaT
rAvYRcCVlGSiFqkECGzPtJ3oENQE/nSdZZbQp0mOHwGlHZMngI8qfo6eIz15pQoL67uHK9X09dUu
wSschViujLqZe8SrHKEqLfPNJSnDGgpaZ2e2okfmX61AXw+K67S5bU9YMGEfX4zzbIOnALl8tETU
jwMcBBAoI4DRyCuAWIb58NIc5BAQlrveQ9hbNRIs+qiBcdhBAaAMLTQSYY+Rv2uBGlyrvoV4qHnB
k8q+j+6r/aRyyyEDgIVGxXIfH0lAKuTB0c86gRduyO7arat7avB+oxLjVEBSEFFEtLjxoJ490ewA
gL9HGO8WUAl2L1/3t9jlrQkAyh4Kqxk2tOYc89Exfxsg7BDCoXizKyCQc4UHxXi/ewDKr2ylfwRs
Rb0H0x/cSCEIUCFihO3CybazvVOH1i1sQyd9EDV4RCFg96puiCMWBhrYreKCjrWsSK820N0A8mfe
U3Uud7f9dDRKG++g5XdPDu4Z7TcEOHQH/0fUeS2nriVh+ImoAkV0qxwQOfpGBRgkkSWBAk8/3/Ke
qTnYrn0cQWGt7v4T0TVOavXCBotR7l4EafAAz4/WBkDkKfD2XWsRZtf17rIi9ZD6IzMEa9CIpV8A
idsG+ieDWo0IA1NLPXax5NiRqqif+9B9qLQLCw+Jeg1gq95tVXU1cTTNZNK4mluOh1tePRNMmIF0
qN2Cgqpl+nQkLEuiqko9+IQv3A+PWB25HRlJgqjYIYtcKy42ty42XDbRDu+1fOZHviDnfRfnWBse
CGAm/54Yq8GssWss3rACZaccQXbswxQ1+1hSAZrmNncJt4iCqaqVb/V1NVHZyESVYGa3SCVcsPX5
+JxITCsZXOJHfyWJxFKRLUxS0jirUTFSQ9kiJsh6eTfoRsgRrXaEVpluFPJp0MC9qz0oH+Q4rCQC
nhJ8IMfae/wuf6SHD9NXek8H2uhRTYqXh9FNbzC6ydaFJHuVmRSBAsVeYcYFKAN0hm/A0Ma2Gexw
21DdI5SkceDvDgGiLPAk3H0QR8rR6+UTQ1P/SmBPZNOhqd5KlBiIjnHuP2QTfVMhrFUPXee9YUmT
3JouvupE1+Jrtnh9ojtTM+793vL+XSYqxhGRgsHwc5G/1wmDAK4K4+tecudR2T0O+iBoaevTqAcA
Uc1U+NtDv/uM6k/4IFEhc55yWBqH1xX8St/WyYq0vVcVfJWzhkJbU91k4BUQsoLh1f9ijNuPtWal
Xn+GzartT9Nk/DZWn2SRdRv1HXaQwDEA+njM9JUQnJS35vyqcPIPCK9IEqc39HTdl95zRgvyVmps
yNe8gbTxkek7Zhh8I3KkiQF8nFkAhGLSyJz7M7QUBDXLjCyTOxzbgCNX+IZ67A1X1/foos4raWbg
gQ0PK91L2raRltdnVL7JUEETQG/XRB8DRtDq+eZqm7UdWR1ugTujc9eiwhinSP6+E0DU3uWnuvrS
IDTSfYm6iSwc1f0A211G8nBVdD8pOXFJvcKD5AOmpiQbgNJvEt7wMMC59Rnl30mV4tzuX+jgnuOs
XfSNRZ3NW8pbQxqJ1Jc2arP5tcYrhfj5xCmHQQHqSvVMmISBkHqSVKMX070kxDayh1omCe/S8l1t
eXl89StRrcl6UEtr8H2SZIbIE0AOdD/L5hq5kFiGX36k+7kzxi8SuV5x+ji9FefOsxE2fHMFbLZf
HNNvh2gXUOsdGspcT+dNNwFh5rnd2gW7SDHL9ENRHZ7on6+LNt0n10UuzZ4Dr36H13rVJ0XjNUSz
Oubpp3idPKLbcJXWq/TPHVRNMcEKs2FwK2KDLZWX8pp9lePnOc1kKMH8tKqvHtX2cw3rijzJY1Ud
XtU2f63vxpin80S6QEbLF7m0sSjqVZuvtMEy7cfdYJap8zsDaiR436AZ7LBlLRmSD0LuRKMK+Ysc
uYEyHzQbrcDesWI+JVsSh9WYXODrv2KtN6q+8e05qb9TjuxbWqfGuO7GGd/wWr4eu0u+yqtD+53y
fNL7mSoKFsNKG4Kt8cRZctQGD3NIHPyvhGMBdRVrmcL7p4ZR0AnsEy2BTGXUui8u+MK+oK3rubnq
1p3L1S9sbOiq8IzX7JL58NVlH3uV9vBmSy8sOpjdKKxOABOd+UAMAqINf/7ukCgi+B+cdN2S0fph
4AVK9vX7oIoGa4+bQeUfEILpvpiAydZbO8j8bpRVlSMkDgzKru72pvsvBmJ3Lj+vr7hJHvCPthsX
jKowsL/ZXfvzEGkzeKMTT8u+aubrnDES2RO4VH/9Bojm7g1Sno/4NXyUmeSyHv69sTY+RvyBd+k/
hl5Z8u2HV+nzln79TP7tPZf8dl4Eb33q/cuIj9wykhoVCiVuz6B5fkMY5YnQ4lxKWhf5bj/h+0AX
UPIA54kPEw/UyIwKS7dhA8s33WevvmbSYDm8LHJu9pd4xjyF6na+SCdZwWY2+8Awqqk0NCBfAzOf
HiKJgaWCKFYiIo7S6okf7GNw0rWE69tTsftMcsgvSPHvbEl6Udg1P3Uh7KgaQGpKqRA4P48Eoe3X
L5vNAAZ168DX+cpOY0wvOY0a5+bYy0cXcn0Go0XbTaV882RJ1IK7zubhQmzACDalURGOfRtB2aEG
v/9WbDcZzew3Hl5CuDXADfK0gKhyFWlDJFsIg7iLA20O7NxnCuoKqYzQG3GmmZwasKqJaIwfVo89
T8iWoKH/keOQXETKK4RIzqAeS7JSeLIx9qjHpBEdQQsxQSUJtJzrLwtJAKUnhynD8tArZxkUohjJ
Cm0wuhplXeWuKM1Lc7ii7P/w25iCLphK3MGi9vC3sImV8WKDcbvmG+VdjhiZjVIgpXNDMrFU+o56
Y7C0+74ccdvkkDpR3BD4gzPcWxQzpVX+5BMJs4UJfqC93+cZTCzFgUAz9S1GeLdfvF4h9fdEIYHL
27TTTahmgkjG88E3VF2/aHeBrH8UFA+zhi8TXoR5O7K9p8ne+JVE8Oxz32LGNzDLXfur70hALU+X
KfaYAVGsIGkHdQX93zCxpnEk6L8dmB9I5amHXHR0z93+ssDZzldPCZz/fKHEz3lHN0MoNOXuoly9
1vWMAcRwy0bMRGD8prCFMmP86lvjmJ/RnmMW11t8fGUzPFyP7U++k1c95rA/t1Uy59uWz0mHw4/Q
82ajZl2dgTlcrhHPWNK7Px1eDtPrPT5wFoMS3zi8l4xZFtW4p5tFLAD+dYHXuD5pzmROMYNpWcmE
oSvspT74Fg1nKuQXp4diXk6qPSMJjVwTzbtHjF+4PKji2FMR0SDz6y1uowfcvWm7esXyApPyrziY
+Z4zfdkpq2wqRjQRspdLSGNS8Cu4aXm+EDR+H8fLDBE+ixsHfs1EiIFAFxtHxfvi+rEcOp+IW5i6
NUw4YfNq8vxlhH4BHWWKhWIKB9lD+afoW9/wleT4PkX6rnzoVqmPwzYvhaYyISvLxImO9nJXU8iQ
T2fzO/Q/92JZ3H336DJlXEB9EUizpLOyHSlaem3VxBtSJxe2ulDQo/EiBnH+MfEb0zCs4Mw9VZR1
z3Mx6ZfWd8uajc8UTdBXBOd9NdJIzCc5QWsu4TfwxQLaCIin9/Gp1btRxl5gcgvgGJzCZ1pKm+9P
OhlyKA5MNfYdGe69ADddGV6Z2Qsfs94FNng7505ix2lXXW3Jp7dwHOLSRs23+K7R7c3fmylNxtW+
hflxaL7XNA2PsGZmsuzPaNYGOO0KD7N3IOwcAw7afXyd1/QFOFWEfIO8kXpUfsIk/jUqR1tp1mPv
/DvsMGNJ1InljyWtVbwTCQfGurk79yaX5XBDg948ILV3o3zH7kjozfNcgY2s7mjqZ2rYX97FNqQf
E3TtRxw0GHcNMeJSLSzZYaMs2GAhK1GP5OF7o1dMO1jT1UUOkyY3MSoXizUF7GHYCsN8VnJ/AChL
TxQoE8LmGOJo1mXyASWYv+AQFMJwSAE2WeEX1P+tBjbuUZ1dEPeBB9nDTs4YJrI1ZycoyL1oyBgB
LY6pjEHKwMq+rgzTjJrBXTXmmtEFMgU1EDCXEC9UkegqiK5EJnMDCk88BkF/alv8eKFRJDEGzy4K
IffnyUJMig5zXsisQCekdPvS9GtuBYDIrgeGNOBnGH0glL/HgwNeidvvMd0DKYbK/OV1YeMrEbYx
jJgO6eIWG0F3KNFwvgW6PQfGsttYcbFfRqVBOivQGTFUkyaEdwAiZKkmaJ3GhqBtoFk7FwjjY8wW
zdFqMbuavPDS/sEz0Ol70dNBdYGqIYdR0bNXndtNjpU7QkqAr2Xha3ROjCgW/fA7wgGFYyQggeIs
xvoA7GETavEtuAIcV+OWsAqgwKCzFuhBJqgLHMp4mPeSJwSrOFbMmBfad4TtrhJB6o7/6T4LbEC1
+dDJmOAKnkYZVLPLJAle7jeQI+i8UWbXkYxxIXPrLZ5T0ddHm2sVvhLqbu8gdNRXELqrp/AaEBIM
kcigBsU5D5dSE9afUChHA4Lm59f4dHrC3cYUxqerRsA8APdjV53DEMQt4hsIcOifAZjM35NdaFMt
ZA1KTUSuzGejN14C35iJwttDN4YesUNqmgXMpEtxVQC7zBlWs6H8KkKTgQRlheLgkE7uByl8ATnB
bBlpMXaL7iP+wA+6zmmCoKVe56jHA0InrCcWOnhx2dmE+sNK8V9mAuYdN6RrIDLoYVhJYQdgcKL/
5ZKToxT1Otkqx7niKI7qyxvd1azPj/AtwEMjwhgEFlk2ARaCh8ChiMixBI8jXwTxOGAEwwQXqBLH
HtVNZ1rAjTnvjbGuj6FW56eayRgYUh1JAc0sfmxgD06+J8XeoQokI8UYD/y/Kw+SUeH8fBDBQLSi
DvmE+RoTeX30JF7RKyLmjDyz0tbGzOLJpSZUGC1cj1SyFPNpvOtAbe/sbCRVeFQGnB3yC6eBePqg
J3husF70rDxO49zT56/oOwceH9+2oKO/GsQq3U8dbSoF8Odg4WHTwS1YR1Np0UZvPxn1f3FYojQ1
u99XJMyO8KbzSX7gXyVGAP2FEaP7iVDehVD60VDU6CqKLSIPHJqcFu8Vwo4O4Gq4akMVvdo1YZFJ
MEg8Zd32VjI0NDYBYW5ViS2zMi9dpHWaXXeMUWDNnoerDKLaD51f4zC9fo1Zk6l5Ia3Sn/ZSp6v3
F3mEDzJF7OUdsvnKzwnW9kM1yl+/Rs9NQRuK46uYqWi+NRqOHsYflE0VuYNcgpRTzNG448r4OhEx
3C+8Irvo0fgsvMzzh6Ql+Kx+QASbbsn/DVk3Oe/cYSAHMG3pWHMcZly6XnKCLiIRQCPZlbBUH9HV
GNnGgObJZDz5pIKmmT/q2w6a3H2NXVEn2p9unCvAPNwM/VkPJBotdIc0V1Wc4hkRb0F+MNuzhlEI
vgoPUAGTsZcM1+HpJJHB4gLFBA8QeNI3//ubjPszikym17dTq4oAyIIxa2v1ro58hSBqwzlnqgxN
GZEkf0snYfxhGhsdTlAkzNIYzY6wtl21KLQxbsa0GegPTVrI3gdZExTP768+MakQNhY67nX8wdxD
dd9gtvj+7FKypAB9neyExgEh55OO20ZYHGO+5tQI7bGWwxcB41r2jtns7QkcnWh754hwBhY9ci8K
ciTxoM8CsSawjVS9asx4KsJ4gOBOaiNC96Yk+fmCEtzAMsymjH6D11hDp/RFyFB67QkbhN1zz+pH
YpsWV2ji+0sEpo56knfX/WupxEqcz/srTBNJmTdgP7LNC5wzHymBihEsztg1KVX0jJhjUvA1G1j6
A4xBvFqkbc2xK3PkbRYoP7QxwA0UTYyX7yirU3RvqmyuMy+BnFX7t5OObx7O2P7WwFawJoNMDUqK
tPnjt/jBtned7S5LSJpE3y7oMz6VpQMacOjju3sfgQOm4iYWWfbmfWIQNmNM8YDydcqfWRsb046l
FhGEcxnF2h7l/i6iK3Vvv8LpCXMAuwqAV8MP+4YyYxaHuw3gxriCIzOnfFP2yfk1xfPvGV/wkGxi
KXgGNx8XYWLhaBvIF/HwMhLbOyAaJRYW7g714T3q0JX3yTkCzbgtb0F1plShnsSm4mVTRFXregSV
EOHiscSsGcfBzSUozjiMBnIAKWhLINCsc5KQ3PcpCt9YO2g+GAIhakPmmJ/wum+3EKaH5nU+qcj6
ySMmhPQevQ0ecfms8nqbD5R07NonH7hnmBkwFAtxV2R8XQLog3ilsJGtQhG5vK1kNR/8nCCyXxB5
/zmJ46MKJgJ/9xdcoGEzTK0ECgXkjwW1XEJIsEALGmAYzcTB7UadWjjAcC0V3o8yp/cZqDSazgMr
LZqZydmXaC02DUGZuNEGn/ATDmPocJwJbhZBbAIU//NC4eCT2rL5zLArHzr8dfmX49YyzRNcHbDO
y9WeWX3IIxgcwVRtQQNBhwurB/7+00GGXOWrz/4CwK8LRQn8/S4VxtlgUfIRVypOCnATXR3UcYLg
aaFpYKgJmQQ3DpUlRWuvES7eH0qDO3K0Yv6ZfU4BS/b1BKiWXJzBge2DwQmp7BBbFOYdwt+X0GiZ
QT2dbuMWT/eJKLb1DIM8XRYXJAPCRq+EJ9D3ZE6ebFaJxd2QbpJzibNyRLkOmkQvjU5H2pPqpSdk
vZNLI5YZnaQSdigIhvvvgXXsDZ2TqEaWs2qSL9BxNwcN8Y71whd6S2n+PPXPss6WwJBJeHjlmqkd
0MxlHKQ98jnKwTkQWHWWVhAQCN3DpWasQ5483SQn61PoBJMJWO3dMk9L5JSsRYRwrgk8/9AXc7Ft
Qd1zytITlfSbpp27VhcmfgQFyYZg1nPoGcXS234Z0+rsQ3YxhHVTUeEMHRDTK3ZOXERsIbrZ64s9
EV5FewajSK33XnL7gTzGhbtH8iPKBSIGbkxboDd9CP+wjMTOcDsB8v59SOObDOQ5uv+FHhUMNgNU
E3Fd0yP4fMTi/A0Du+lNxXyLsaUroi2ypTJ7stc81wYWlBbTUJKIOu++RoGUlT7NntY6t1HPv6+f
Dt+KQdvoNuJzd9W8QLF5e0p/n178xIgeqlVhHFvPLkCL/XySYBABJQbqL/6WMgQuRtmSo5Bbjq39
8IPLVbUCJaZ86uFi9PEeE6ytoK3fQwP19FxEN1K2QcXZKedijZt/b8RKOtglVhUOjo8aTsXnamNX
bg938gENhI9O8B0SzXtfgm9nW7wj1s1P3tHsJMT4lNYNf3kQmyOBYyBZM7jg2RR50oCwSAYRHyIT
hS075ozoKnErR6PSZ6YkLooqlk4oJQh8TqM3SNct6O+bNVc6/V6D0uL3yTXicwJYfRgGziSPiRWk
NY06f7BsNwjbvhuwia995zN0q01xqtnADrpkl0vkB0O7/4UwjIPjvn8N7+uOwQjzQrYPpCmja+Fp
K5YwY/H0UYi+tuIbuhA3riR80sKFwOoiMhjv22SqTSHnkCfo08rhjUI4PW3Dehi+RzJ1ArKbJzlr
rfCP5+VzsonZW7O6qw87DT70P5ZxpOlg7jr5LupjPpf2cu5wHlQ//UFKq7tgbltMXrMJgixQ+Ay9
Bs0Ad406JsuUfmFJj31AmDbOV0nA+1InOF6bpB5KGr/1FdtAHfsE5jSETQbhg3ikVMsb3hQ377rA
e8KGiqPmWM/7N6hBqMJHKVHi33kRDFhnCeBC6xSoocr/FPQ+OFdgrl84WRZe6dh/Gkx5mHJJtnpu
4TItle1Ikqjvr4o1TJ0mw59dmHMUxwTIkW2ASoySCmz57lz5PvLQQGGfa+2NatQ29gbaH5TXqjnE
sof6ZFUxh0NCseztC4qfR9hxXUErWA5oYlgvsWHjXi4thSgpjIrJ3IDITKwK1WHrPchkJU6udh4U
k7V7PSF/e16dNGw3NUxl2LUwF7E9ohdObHnoDlPhbJygZUbIOzRf2Gm1YsMiGBolEto/XQk+MIzj
y6QvfhP19AfrGJJIyUTBtppbqTArDjxmSRgIrr6b9+G9eR30VTsbLvLA2A/mw6Uc12BHgtWV3lwo
NyodCbPUX0Uib7BEvkqRo4E93neyZiqQwxj/SjbTZKheWd8flv7lfEE+Sk9wO3Q4ZXItsxr+1hwF
ybqySuNyDKaMiAhIeiJ7NXU3/MKBveJEqM5jnQYKgsrD46ARKEnmJQGc73E7bhZ9MC6zfkVguALZ
7TlP1en6U8JzQ5DYN7UtNwpU/euy942vGHM8cTSg6yk+/gN1z+az41x9mF0Jp9ghEkJRoZucx82r
ND+0VMyJGzvt3OeQ1Hf3Bg8hs/uypQmrHOdD4OX7rP8MgCyJvUrtW9TO1S/UK4tNgPOcwxKKe2vl
E5DGiyvbzT5mY2Wi/nAN5YyqGX8xMCQvBM9I6ktT/+kmoBt4DF1m5XucXrzLe1o+SShDPU33xGGj
tB7obnqxtY/jXWF0Mp/8uHBV7rWfX7xXAjax76TFUBoP1PCDMwBqspd5ZPtQYapBi4FQhoVa8mvM
PnhqNWY74xMUWHWk7fhxNpnLwOGwDCVmj5irmteRxo3hZusCfMCcfrY5IZ/8v26Xzos1f62+rDeO
EZ4qMiQ5E+dsLVJCrQKeRutlaM9wFiQFZ97tr07XWrockBI3LqPsffZe5io86w0yM+ydTnVMj5Lv
xMh//iKG9GnPGThg5Fa5b0dNRbr18JenKO3SGMNb4Y1j07d7fSKacG9xq3Em0l4ubAC/haVbUChc
fhldDzf55WH3R2MYCmeOP267nLd0eV1eInktWnx6pRbJnBjSl3vmy9GdNBIKgPcJH9PYGEHSwaSz
wq6f2dzrJDAqKqmN8StP0fzKu0I46+SToTCtr2fU3ek23zZDEq5BF6J6luLD8cuTgSaR74zwPjU6
Yjkhxp0vOOiwn1MeYcaIjzy9XW42pHPe5g7mxx/ms4wOsY9afs/asdsOSlyQUYGKlzF9bBRbcZvF
wOFKR7N+2b8pDrGnIlD1veoH3RTGL7N1iDL4AwMz28PgzbVLYq4/wK3gGhxfDilIzH1wi3dxjGCf
I7Kpvx0upIUaX4h9ZRYRPfxuyxZip7ESJEH6025eERnA617czkhzcnr7bso9bpPaMeriZ6xBlKyd
nPxZGn+HFzhOl6lsqQweKFjnyRKGCv/q70jj0GFaEpeALZxDRabRTMdc6wqk5qBi2ExT5A13aTNL
bLF+sJmkYoiqX6x3ZMxvqlfCCYeqefGgjhXF6oPlG1fBlYJ8SnlX4ae3GRwCofZ87TLyNlpSSlzZ
RwB9W7ALhYPN88+avPPKDTdVGVFZQdEns/LcHGEbPrGPlvFegseB9dcYwWnYNOZLKBuJnI6aJqj1
UGv84pRJ8Md8vBfVTeXVpAPSm1xcFT48HhjhSzi/49+NFT57xYGK++pcEFdITr9l7Q74d/HTEveQ
mbh6UxjwbZDpVn2e8BjjKWK066CwQKMYB0GPslDgA+9O+vhDsnotWMtvHxNWg/VknUC4+J5KwtOV
0b18QATu9w7FWHcVJ58ZzLJffj9obBwq/NJ/+0+PsARcRThHWJ6ozsvHv5F02Y+rAyqETwwanltp
N9w9yIllVkWdn7EnkB+ElPL+w77DgW5Q3MMZE2E2Kn5+DueSgT6mDcUP241CAQEijjAFJattHL6B
foAl0JraPtvi+5+BUIBJRyVVK+pa/gceDqNBxREOsERjxQ8O3qykeLH529dTe6gPwI6wbJmbiS1W
N/u/LMZDXMU+EIhMSbaEZTljeqbzSLUX6pSgECYH6hQ7EyoKsuijV6jvoRBd5vWebYQRLmrqrzcs
ts2Lv13yk4ySaataMvJm+Dz8YChcSJaYNxaC9QQcBRjCUnqiJ2z3g1MXCJQsN2/z97geP+lgGlNQ
fbi0zQ6nGr+YXnfDrTbK5kUJnUbiRkb/jgvOiDsfvwoUXYXd7NiIS/PB5eZopuGJ1N7HWPjVdC7E
awweUre0nvYdG0DCsGzJhVSJv6ThZTAYvX5Efx01TP5uVj96xcKJ8IUd4CXuGEtHWADGuv2IYe9N
hGehGASWUNgKH+NDhs0Yvfk9V7d7Pol+0NuAme0L4Od3KhyFEv6e7EAYYlFkGBg3zC24I2aPuDdi
F4+oMezqA++osYeMZZjeeU/GDskkGzPh8+T4OWLLOFf4AlUj7F7mStT5fwhbz9/WRygoGP50hBPd
xwp4muJloxeiH8Nvd/2xHrxdYaAlXJDmn81tlc3uCxxqUE2xn+LJQaE4u/8O1n1GdUNhfNTDFjPq
IqqF/Lf4xRAQRA2jpNaSaJ9qS0LEQHOF9fdSXhfLNLWfiqVCoCVjnSnkKeGXrIhFgb9MmbG/brEt
s4CzcSnrImVTBb0ZZKzPsjUsEKEneytF0idgVwF8/LBMyIH+EmYswOO3lT59rarDY8X1U5Jv8ss4
8EZ/lHHwyc58c30TYC3v5Xqiq/ZVMNrtVAu6OgTZ7OERAM1Qiph2HBOMYV36PkujTyimfVx9yQTp
LV5w45TloB+Ua8ogdr5q1GxxIgCtVkMqCGWqYhk6pvAhsqh9YhRyupx7p+vgLL293okSJGXJ58vq
WMYUH8CFkJW/tCeWXMIb3r8QtIyJynDM8Bsmx0y2CPthkLSkCZSLGcrniqlsbSmngrLnLeThg+X1
5rAGdFf7a7hpFoiurkfVDdEdH+rHJDvefdWXAFjfFnbVCrsotfr+TsoIwAAZX4BIiAMRYfNpxman
S2NK+8fu/SsgLSbJPO2BSAHUCG6Ja9UDsfpcxqqTy1a+JKKgv21DghED8YekPYDXE+3t/nVnep+H
MoBuN7qv1NwdLG/Tas2fu01J1AJGX4Jf8qoBqUHAsbyQw942wUvg67wNr1wmLU6pmMRe3AaeHNMl
ns6Qya01DPo7xhM3orc+pkQiLbz9kA8ysVRwBzqaWBpMiCsA6O5dhu0I1JEM/SLx9HWeMnXsA182
kFlVVD0+99O7xdAkiwZfB6rExW89vsDK1QR86DErD6T//gBeK5Bb3z99bBA9lQOhpJMr/Ja877BQ
9xuLuUG/Easmta8YwAyxKXHlzC1SvyPZClouE0sYBzcrHbGUXnoOlEWIidgusaa+EEHLFgsqyxae
KjBlV23NoBI/lwX9NcMeYMDehjX6vqLVH39szdYgTU+HSCinFLZEaUYiUUsK9LE6vgIyGHOqAYx5
Fa95/qVqP92iCTKG4vnTwtmkzF2GLEN3UFlYWPFLZi9YELVDzfrBQfR44wrUubS1KeefcQvJK3hq
Wmgd7nHC2ky1MSEX5dzOuOgfmwwGHpNkrnFUC8zsAEppjSryGXGQQfLCvEt0aDRmyhJ5AZAKppWy
2PN7THMYrUlOObDIxMi9p2LzaY4mmY8JpD4k4jhuWNUwSN5hC7+tDL4XX+3ivrTQHtAYpi8C4nX3
0fnPfH4vZ7k0ah/h4OlUHHm/DYXnVGezlzxWlxOOi1B3maiItNhVhi+UyPW7eay21m0m7G2F9b8I
6WORt2BSolAQRnGEXCLO2Xc28fAyuzdX2cAiijow2EYoZAa4Xg+sfPokZL7vto7uyfzha0CzE3CB
Kts7XfQbsMcbhPzT61xKT5fgLr4TXVmQW5B1nNuGKi/8uGlwxwir5vM8/VBZSBMYTw5E8XgANpS5
z2OLrIYAcQdrp1Ejm08ViybClp17Y6Yf64opInoPWhmIQ+D7ulWHrDp06EjYKOX+XJa5lq3Sqeg7
Kvs41a2p9qc2/Vo4dZ8Ma3pkkORs6pAf9flh+Udf3beqk7iimBEPBbMzTnzpn6hipzqYWx4bYG+I
NAhPKrkk0BWcmFvcT/fTl+gfqsdvxLP3nitArqiIvwB6g6g63X8GfoVDfu4IaFn2r6F+eGAg0a2Y
qzDTxTpCZHmCmW/bwHBZDIUXvlDpkTXyp6uD4IJyTmhW/z2E5E0I3YS9fIVFS74WxgISIB4ok62P
FH4c1SWbrQB4yYzoLRl++mQRg7tsQaO/IyGmZUpsLgG6QMOFGvBP9YcyTRhiiI/iK4WH+gq9murj
sMNnBphMQ3v4e4hDLd6pmrEnNLlr6a9IvLfUOQQBHuJ8JD6HxVP4usF5yWO+YyfO0Nv0NozHLAYV
nBgI3lixsQcICza+Jn7WsLAtQuc4tPVxDy9AieaEIREQIhjF4SDw43+m2uIXM1KPxMeew7jPPNXm
8ajYKFccZmc8vnR30MZt6k4bOgm/veaviL/17y+xFwO29vhIAPALFER4futzYzwMxGtlpQ3md74u
/hQ2p/Hpbp2SoDWxmN89zNHNPNJ38YB3HJzm43C8CgeOcBql4mLMLkTAEML4SJEFICUknt1BWChD
1QCPunm/4tP0w9yMfTMcms6AG+zfUWmoi7hsx9mc+RLWixhJYycGcx3B78tiMeHWhQlELf5XaFnP
JeUWtTnQjgWsz0M4QP/zlb6jqLg5+EvbEAFsYbJ3p9IDOeF7VSuLNHjnmS8e9+mfiRndZhEIo0cM
mPAbLrjPn8E9qIiiIUSFx+eo/+g/zbE7Ciz2GnxD7PbifFSHb+6tp2FSEXvcYKIsOL8cXM6KI0MT
6MBh4vZ/6QLdxKWAfaNlH6lxOspH0mTgNccBTny11Q8KmwIBb+LK7o6tBezG5YLPomPMOrcvrJGL
UTaudTsD7p4leBNexrcx4z7D+/fAAJHvL2lTGE3R/otHD1xes79jQGVizxgUaEwZ3kDRIv5MZKOx
XP/d28mu9XmPUuoaOlni7v80sbQpXOxA0LbCJVbY8qx0hDU7J4wV7TkSK6Dq6TzurJhi1dSO5bp2
Smzlaoj3sH7RavEABEAO0NgGppLKsc9y+tr3Xd0TuYePdbJgV72tIX+4wwkO0IZpzO5Bfb5ju3kZ
p9PbuMEGi8aFJVm8d26LjFfcRZU9mH3cxi3hJagsytdA9toQzcjfeqcz7dCtwRis3U9jJkbYjYGT
+bl322i2ODTdRP97iYbzOhiOPJfn/Wk3HYyBgGzxznLN3xCnBSKUVdNmoPabCaPMbN53xZWi/70b
3nsvrh1hC3pditcpnw0P5I3Xq+NEKWPDVwGmhzWbB/oErnoO3ze8j7iKfkT4QsP3iYPZ/L0arje3
sL+4X4vLRnxkt60IlEp88Z644sIT47Lw62Vn4Q6oOv9/9BcUVfy/CBXAzujAVEEJJPIILdwbSSwz
sPof2ifFPh7v3OZMoINrXEesAfE1hs4C4UVIrYUREIThiM2KNVN8LKyDCDtYYsFyOnmbEeEPL3O3
57/E3JcmH1kliJsjLqLvUgBzxhueJC6EtDzsrNT7vOuh5FL+jMRNXgXkUzB/4vdwnPhWYXD5bw0Q
FeH5vWaGbWHOzS8U94LwXhUnADEHQ1W+HxZAyNWFKekgfLACdi5/sWC+qUWXfpCNX2uQJRKuhlyJ
WI2OxBqM3M/D2hTFGirfFptF5qfBxxV3DjezJYIaxEOYL/6zYBT/Evt5sS22nBM8GXG75ERwQhgD
sYWyfZaMikSswntz9/JY7KNiF619ZikwOlnOYAJEfICKz+6JS5ojjJmYGfnspSuR8yAk/kI5DTcA
dOJ/O5U4FyjTWZQ5fX/LuFjSMWziocd/zaJNzqO+42002m0gW406d7MxN6zVvLGEi4fYzMQpHRye
JzLvnX/bn6DVCJE7ACIb74AUuSHmQOJdmARp6PIwzHHqrboAqOQfrvgE01Pg18foy9DXQ0pxCwZH
rGkmt0Dx0r1CX/xC2/YhCj4d9+nVR9BNtFmLVZCxEDu5+A7hxVH8+f4I1wrMOoTYfIj/Pg4iH4IX
hrSywjpAUIp7I2GxgJc6TAacf2FyCQcSYRwhvgoJGVpbBehWObh90hBTfvN58RPUULiUiCgq/AH5
TpUHDSUdOuYH/PQA3/XC58agXAAsNQVdY/37CyYBkReSqZ15KpGmhv9n584Xf7Y4p/xQSzDJNG8T
zlnImZwJRxGGPtC/ADIYE6MbnjIV5HOcYQc89Bvl4XdDVCK/iKEXpCtYoT8wCAeH648MbkrgosDy
Gs9wRW1Eo/fvLVFE19ARE9nwTkoyEB9v0NTp01kFwdslR8BW2JNBe4FphVEoVOKJRqc+KRkXiTlZ
3MU5yRNAp0X4DRCNRNdIHl1JepRHH4LxbsRe0FbCW/iFfgMO/PgVj+QsHikGiGuDF/5YflmDhT0X
QJq8LUQ7ONhelvZleVkWa+ELdQcWNRa9RXEJtNn3iH7zyjwlF3IlmBH/3rga0FSTTCvelZBf9wjE
pdP/e7wxCL+uxaVWox4sHJ3NndgEgaNmKC6JvZ5KcX8sxcRfL7+L4eq1RfUScvZBDrb/HvlaniBv
kP4swEDmtJk8yUafsArFR3mRronwgEY5SnRMD8otebvbpBxdgYxTW4u1+M0vugiTFTBDIt61HwQQ
JcG4SKySVR/AFraj+LF/7/m5r9l9RkXyQgyGDB/ekuHD2JViEYj7JhvsdbyeexkUtFJ4A/OCMA4k
g2AmXEHohJ12p1HQPo7yEoYmF7cooUTQhzCaEqWTePzlpP33wp/BHYF4T721aDYpoRd0OCHETf99
Klelx1DLq08FICrNHsTczjyTLzRKo3o5IET6OYdq4/bADN3HFFElJLaBXU6RJ2EJBfpFRS5ylETh
LKrzq489pQsD9z9UndeS4kq3hJ+ICJwQ3AoZEN6bG0I4CSeEsOLpz5f07D/iDA3NNEauqpbLlelS
z2V8AFmP6GHEb6N+3ATtwU8NgFRf+WU+CKc0CZ/uhUxCN6T2KV2rBI2r2iZpggZmkdHt7awiuIce
kCTSvEWT9KbIY4zmHtg7A/FiUUgV/RNrYVMkLmKDAZwEbxK5W3zidW/Z2lYdJiu4EM1y1oFnvdwh
v9wRI44GkIbRDdA85x2MajxPXRYYoICobXgoFY9p5BOQnZiCgJ85T0MGnzgw/LRKaT0QeRe1Ei/3
OyuHxvNuPbtUvcl6xPS0VqwTOTL87BYto9QyGjWX7gKSyWhtNWlH/TShYGwnJP06aKmOE16J3cfo
j7TvPZHwkCCTtKi7qhPXJHRLELxIcJFQZ2j+vvPQkoxYgt5T49Vc+SS46DpnCHJPoD4k+83OxRIJ
+mlCnW3RKWktIRdgSeirAOUBLaXN91BqU2KPiRWFbUTMkRCHAcqjPL1RgIZ6bkNxkBh1pKoEdKpB
cgFzIRGhuCfDgcQkURQaAA67SNQklqD7Et1cPs8X6cMAWgxMdufVK9lSQtPB6RBrsLWlCCbFdhG9
q/tQm9DeZB1Kydw4McSIEBMOLo4a8Y8bFjPYEz2dpZq7ltOBq/B1ArxA+9AnD4xziC/wohr34K5n
cs9g2XBICLkFWkQhpO7/hQp/4QBEwsSeqpq3riIrtm99St91kXHrVnBIBJREWJtgKGpjyeNIKmaP
PpEfBCQMcAafBCsZpXJ5uXI/RHtNZRAX7kJwYHirkUIHwRYTHIViE1fuF5Th2XMjgIE0nsZUnD4E
PPEyPoTnMY6EgjPFZHjglPKwLWhYSWLp7tEG43KeuUFXwZku/a5WiFcmWxQRPsqpy/3YreC1xGP7
QPcABYooW3qKIcn61ClQSL8JszSgdcHq0VT8CwlrDlGg86DoUYHYO238eRoKGuX96/50v4PcBK0I
20AFXjpOXyKBMjABeWe6XdsAVn2zc2one6oL/x5QXSlxgGGTNHSPyjZp7hrPjM7LD2FZD5u4sw3U
N7kTKsFvYOtXtl01bpuvB8QC/vm8W/OKLs2+XKYil+wv2MsjpigdcS+3OMC9cSFOvP4iQlHao7La
Vxx54RJl9pdBgS9qw0RJoCbPSB6RQuw/gS2R//z5SZv+jAHG1JZDq4DzaF0RKpocncnZR11tlNRH
+/1eYWzNNvo/Z0TjQ4Hvfh9ZaFglFhpWM+wvDjcpWGtY6paGSGH1wYbyvUAjeMz58Dhzo9VkLvfZ
n9T3iDINImuPreOGWKXfXcwkubbZEOjvVu3+pt3uBrQEW8FkgtO9MHlHdyEVAm2Nzv+6F6KnpvTF
GmYea11gnvV649DyNrtdczhujnlxLB9+vdZf++3ZQpcObt3fnVZ3SOmP1oT6P0eeAiU9+0TOvx3i
PSUcdnKcxOBy6P/OJhUkl7xHHfUzts9G6DQQFR/0cpJFhLUPMLbW7DVKbUjaCQ6vZItYruSVki3B
8SYy/qVZlIjY1fCjwSmt7GHkwsnE+G+dpMa5nV4saCIBqNFg8LHnHx4oDzLM1+se5JCaCVTHLGVH
QsKU8RgbB13KHXArHeOkEagLUQ36SyVMaPaoBwjn+ZE14J+o9gCY2nm6J1aAm4AHYBFLtkDrOgLa
hPltwi4UN8VIJOYmSByXOqA1AnQ3dT9crSl1rVmmYdnEaA8x3w3lHuMfaZiESCVDGjCQLT9gyyiM
ig7wHqTNt6N0GClXVvRjPwd3IwLvrPMPiNsiwLvrbzuPJdAdOUvA5qy2iWs0dC81WB4mB6cClp+y
FASGIs2VTyU5KhEpwgXFWb96H+J+0rC/5ULZoJBStGIapSHKv6zRt87Yf3kU00mOQpHK1FFu4fFL
MwJw+N/NoDvIcFJsYSNulZtDpbHMYdUGHP8LPmtOSCREXFQj30QzNH0++MVIWkOvRXrx9As35SYr
+AkdZRZh3pM4H8ZuoEcZNcYMNkpnZkLrZyvJKSalCePbAgXEnQRVg4NqvBoGrVWwnF07fBN64+5q
AXUYjS6I/TXekzuUw0/AoqUG3+ueRyDfqJdCPnQCBKfl9T0h/PpYJuhHmIk6EKbBeSspvc+oSIhA
swH9o54kKN/e1af5gF2Uvbo4rz5YQghd0I57DhK3ZGPChs8hmEg4G7F0JW7vLgUR2B+h7PPnvfHY
G/aRDGwOGbeg+jDIMs5izGI8kY1UKAC0uXleFOjPhdMo4kto5Wkm23yQ9OMt7YsMR6FISjhVJYZs
2izvpWBZ2Vf9E2BjgMnQkr1JqDJbfilUuUWSqBJVFqxvrsk3JE3dNVXFEgnyu97r3fy1Mo8FTalx
kzWFzCA5JTKOVKAsjEWXvzDRez3eteYpb+FYdovgF/Pb7ZFf73YXi1l75miVp6kfI7JJHdLRm8Mv
klUWU0uuFmEuWpmUp2Z8lQFC0pl57/ylKWTVqiqVMFSBEOgbyKf+TE9pUO4p+/3cyLgme0Sal8oK
bW52f0Pym4TCT1eQ1XpA4vHdYGZy8wP8h2OjNA3rwbvJYso1siaRNRqN9oPRoGYPRiN/FPhdjoCF
/FXvL5RfIPuJjGFfdpS8CO0dWko5/BxXWK4yWebf/cnF00XU+lb6CbwQzxPk0ClDZZFFTknhQleJ
HeXhV42vB3IOCwg895ctJILjbysXXAp3A3adpEGpJmmIhksz1ujKPJftfv47hk3oPM9RjX5Tn/5b
wTI48MQuqjVLw0GXtgBYWv63LrgiXeg+YU4T2/7fTQHuAB9HJowzEVksjjKDui1kSSmgD6Oh0jDK
7ix8ziX1uyE9cL/oGQg+oGz0DllsDgSBZcrTIhQue6A6qVw385A0a8nUTSSp3Om5xZWiM5FcAnmC
MsQPYHKOgrLbBGsOQZyd1eecZoEmP/g4Gi2nn8lISLeDvIF6SRKigGG4rxm3ltthMeUM+NKWYnHm
Av1l8uE/H+aG/67eb56Bl+YmOkbx4UEl9GtepimIlmU1Lj91R8AZInAHnODvdmWos6TQwQXSAy8L
UuGJ6BmVK5M5U45MvrIGwHpd4ApAus35p1uUaZo58S539OiGRuRNKfJVl5URR4JwjmgvnSjuC+2I
Xr7b+uxJwZoBi+lCQ5I7an2AHOiMxDTvSV1op6Zgu392C4zsjxdUAaRyJ8qXhFAWZ9bv8zJ7EHxh
0ouWLPzNPWJTn5ZBl508XGk3yqUJ7f1AeocHWC7zSHsQTIrzkiY9ldCISBcRBTZFp1spJW7/kjDa
4J8ankKtcqfQuznwQFpXqjP6rTTMG9o9qWEp9SNezDI5H3EZxqSJZJ1kUkWymusV3D/DLunfqn/r
Hpj5wxLRn0YxgesvJtWUuzQgU5Zt+LMPhfHNB7DrvKApVzhCcxgwGb0GBp7llfYQ1mA6wCVnrOxU
3M5gC4ehmvQz9jJuKkxF5BwrStDRqdS1kCv4ogCMVa14VW5aa2nQQTVYNwWGEmymXW6JGzAeM8T6
u3J/t/tzQtZw8Wb1JZTIp0AT70x/4l+qSVNxuewxan9LKSvoZUCi1VX9RR4R1E+EGHluyiKj0kJ4
cycrXcG8ot7KoPtxgvZKazk7GnCE4b8bVtCaDrbbrbJa8mckhir+ZIUDbNIdI7kr9d4NdjpHFIcb
rOqYiLblsLHHvwqNnNy/vMOf7ifddRoycA1w08gir6DlgtUiCLoBud8ZLq6Dz8pPv+9t+obTXnSD
EYurhqXuIgwmHQd7BpdbjN9FVom8n1HN1cvK7P1zpzV6EUw/IOEucU/KORRzqN+2VA6iG5J3wiJE
66vaY5XTQ28ULrpBFXc4dUxq1IAAsQsbdoqf9kKutyYP/b58t4a61MX2tD3L4x5NOITRqCFjQV5m
y2r4mwPMNbwhrYNSR1aRTaW2GYeJ5wyyAMIguXTMrw7uJe5dAgNQWn94CTMtZXM5Oqhe3aKtStYD
yawLB4PgGHNJu3GAi/VGk2pJj4A0Znc0Y46dO42JunYYeFYPeXx/A/G/CukHaveyn7aLfp6Vsuj9
iVA+6MMVJKilefZbVv+36oqrVxyzfJAZowAeIHWuK9cLX4viLEO9njIBynwEHYghtwNUQh50Om8U
hGACg2eEzhug4PTIMEAQbHypQSSHDMZ/jxXSvbSeAurHt6azbvqepmPyS+0bWLWkd0GWIB3VZtnk
5LOsg7pORuY6AUy/fu+MddzD6YJ7BUgRUO1WMipi1fnQZQAF32Xw7ChFoGwEODlGdtE3yR1BdaTU
AHmtMZ1K9HA+u8+u5rvoI+kdaP1lt0lQJfarr//AvcYKcusWnbuPd9cq2LUGk3ws9fAIplLYvake
o76neaokkObpL4B59Ct270o+o+b06K04tKrj3qtZaH7HAH6I5dBhKFml9rlVaBgooZBGXvlALlB4
o8uWq/u5NwBxC9Dqfgl4CEbuNqm00nt2ztx7Jm4x/I664qzgZ4dxRvaDpL5X/XM0mWCUJ75/tZlP
k5Pd9RfUX0dIEg40gBtYbWjCcF4urj+StfD1j9Uf4d4j2Agt8XqUVQh70OE1IbTvIJbbUX6Qb4j9
SgsEmKqoIHS1BsjuMIapqirFKBXcZ+tcJ7SxUdZV+pH+L6UhQQ2ShET6jfGsWaNPwmiCnak0FEby
P6BzxjYDFNxElwtSv6hT7aIPRwz/i+IjH2sDQxaycS3dkLfsvGn1eyN9vBqayKUiI0jXKJji2YmG
FGZ7oa9bsZvvfnrvgdKsD7fovVzgsDQaiU591UHcMizUz/HQuPe+lEFDv3qbpT8h4GSCkMkkHMUT
GgRr/WPZ0kk59E6/W9KBPYx9ikieZqyDsthKM8qaaYkiVh8NEm90svdwQw/2RHFzjZUlo0ds+z1M
gp6TBOWv8sKZPLJg8BP3j9wu3QRMVdxPxsf+CukImZaqd9tntPGbI9VIzsSZ+T1GiZ4PXnpAjrDC
R4Q5WP5dxDeQCw2WJdwc+e5rGYCDtLp3HuAEs77DCOGvV225nSsSdlri5eNrAiieEvAC6AUGwtzk
0aHJM/ipAwDC0CSBRs9Hz4KtKpqMwXrLvUs5zfNtDbevJY+j7CFSORiMuiQmkKR+W63pdH8iqL1B
YHhkbXu2jKbZlJdBdz2d1vISrnT+5ykjURL6HfQlEG2/qk2KT1TQ4cOsjyh1MHaEvv0613ERO7ja
lPb39hOmNfCFXpkqfrjItxOB2ONh2s3bE9bqoh2kXRz8I82PRj1vkzH5y7Xod0qmhcjbTywwQPj1
mX0eZnR06hWt5mCewAjADodsJE3Mv3Bdj/+xfl96jG9Weqh3Wcfp3qSc00vrlZkGvfCecqU0x5gm
v5mG9LacOOzlXpl8WVRNRDw8ZpJYBHQHe9ukYIU3qFeu/A3/UEbW05eo4CWP60/FG5Fs58+bO/s6
P/IGgyCx+KlawEaxVEHU0A/nQrcJawfXBsRpL/Gif2rW2ou3dW8YTXgqNStBBze2MvBv+p/lxsvh
lbX+G/MkiOGqIP8yBa1lRQgVohMiz9OAs5k3+nLuFIfcHNwEunV1CE8OV+eB9UUliZPLE50EeY7g
tX7v0HTC/Fm4K9upwdeKW0Z7QJoe3/HPqdW+FD3tD0l+H3lgSwEHfRi/+Sj/suqgf+6paicX4rJW
DQ8OWDZRGcq/1bLzIZc3+6slbq8371VwSeaxajLFB1uEmFjsyS9xQXH3WbopFKp4qIiZ+S71wcyX
lmBpbAJZJuAyUhvqmRPMgXSAkzSmKzqiW5tSaWlz6xptZJ+AbG/BawbpfDW4Bs+AJtXXotC8TlUV
e9BXMyFKGn/t8xhq0K/1QfRqQfmI1HPytpINT78JAvD5mblI5u8Am4rKIdm6nFXKgVS0TyY0Y9RM
KTq1q/6LcgMJihBk6HGcNtdnesi+Lcgs0HpJbBZagM2MWuDmrPAasCFad3AwFWfVzXWRR6fz0ruM
kkGxzZhtlzXherc2QBiYgQ89yJ44EUD+vPPYHH1HUUcty5rCuQ1R3rvSOuf8J7xyObfUK9/cl2Te
mjyGZe91B1SMHYz9Val5KjdqTwjyrNfVrVHBfBHCHvbP/ZNe6ouTe3jf+WqPIEmKsazaBmDU0DVm
oPkTJJagKiC+rlmvTYF00nC1e0G/Ca6MygrOIX0u98blBNYcCj2P1qQ656+MAVrG8EpzwAlvIMl5
HF63iKiBGMUxm0GamtVs+vuLtBnnFqfRtXduHId0Zvfysw+8u+Tijk41rV9+vb35jwOhQO81uDUz
OlLADxMP7GkDK4/eT3ITyRR4AzLOsX/pvWc5UPW0zl5axZubog+fOVBGFwt1kNZ0C2e0kpNOoGRr
pXd4husRgoFqZDnvK6Mr63WKOwsKHnFM99L/LguT2Mn5gGEMIA0J4Phwm3a7AJ3bJefee3UyoI9Q
nsBlIg7Wzwb9IxSHGrX2d/Sus6AzCd/wN1ctLvsH418IkuBOxjQTwzlgatoMa3tA2iLfoi/jBp+n
RW8PZzEF/MbFpyuICUyfJykritiZ9e09nqJqqEx4yHfDfbqh1AnpQrqhStuj755R5qT+HfwSFJ3T
ZJnNbq0X7x2C/v4u3th90vj0DmUocdK+WXXKM7Ya7VbD/BruLr6Boimzqjq5Bw+gZzT+MGpo2RrF
C2qP0L8VqUORVwMMwmLDVa7RfWVHYOAu8GOI9/s1Om/keC0T1CEO01zBioly9nizakgGt9mF6Wd1
RTZeINky7fXUeRpfAFgRRpN2UcjudrX1bRk/+S4DNy7tZ0Eqmaol4zHamtQx7+ppP85vy+fuOaG1
kBYJFD9Ax5rWCmUwOIuHqIF9+P5JFe3ubci1hdDRKUIO1VoTvc2KIYJeS3LzN4ozZBDQXrDWJ5K2
RstoFXAlgTPm1XLLrp7KrStdvOoEiVPnS6n4br2X2dWho50jjhcwoefmES2b42uQN+33HqY/KvJv
DF1H6Rg4ZQhqoTkalmOHjmfqsZCGUts357cKNKHG/ECo02HJghnTiPE47lMK+dUl3cXTyvQ1Gld2
IA7Kk0f/NsxoPEVABYPKZ4Ln8IvYO02QrdyMDXRrvdv+NyLeoSg9it0SyHeLn1LV63AFVhdx6aLL
RTkYau1Dvv49OG7xgK906hK7tssDGv7ttMJK1EqW8QTkZ1jwYNSswTZ4guYDQifSeA1yN6xR97xF
Axo5Q9Bf9MmAC6XdHWBIga6GX/tBrn5ljpsMucZreQaID5Tibp224uONWh/vhOQnBNngbNbh/JzW
zdgJYWIic7mFRXAI7+67VD+UnQyCBAzYTaS7xy9kwBaIQhQIplC2w8qVjUvOxysERhACitmxzByr
zpHGysFqV5Dfb8EnRtKIxonOwX4MTvPbokRs1niO7yuItSF3tFbz17SUCXdO728Zm3oQwDxje5Dq
ZvUztK50xmyiwBy85wDueEVFyCdEuNN3j4XMv44qM5YEcPotZLdh5E4JaYApfKDVNhfI665DOl1n
7M1tVh5eZub41trDCdg5UFMN64UOqOvX8s0cgFecJtc8DCT79GuZH7tUcaHPNQgI/BVXf1OO7PPH
XpFvpxMlsnn8mPYNBttvP/cMTsX9/dAuwIF3gO8UZpA8lD4QQ6FY+GgbZOHPo2c0TKYchSD1hM9d
M4BybHkdHZfHJfTSyOPSZ0RnEQsGpPHsd7Zm1eCnur4TtCxpbE53J7BmnNpZSlPdFqRFoQefV6WT
ZdZq9nHoQRmaQZna/4331Bb3mQmFwuwCkfBp/p0akJpBtgo1GK2OMNIlHVgekl3+YYUjmhmzdQVy
B3Dt2/IQGMoybJ2+PwCEK5mA85JpOCNtODt3jO2rAOJjtbxOCz1jlG5KpldcwhNwI9BjvdsAAzEP
0BLYn/6nx3pNv3o/HJWohRCpghfGHJBiDb4kxd/1/MfLRW6Wa9DITEf9s2qXqYIyYajPwE45uPth
jwOgCasVSyGMhvV7AF1OHEI6TIuVsXuOEq9Gc+HwsA73b/wYOpS0FKSdgvOZ1vYZTVt+uegg2sCZ
+XLktMaCPRrdtygHMC+5HrBLR94Bvt9Kyzw2vrQnPRvfU6eUzCoIYKb0GlLhKUK8hYkACXK3LnOm
SFawkQ1/AhGxTqQM4FbYP4Jrv7q+5erlFXTmiGrQ7oEgq1UmdIMLJ9GlpbVsBX/YCVCB5i37buAZ
9R8LWHiOOELLu8lXO9mqFQLagOI9RpkWOVYpwOJWHM/19GjnKStArQNVOj40ikdQsRt1YvccHVFk
CkP7Qq0yqkPeh9HCE2GBSuco2K6WKYeMumZIghJf7VWzYKSIOKsCQH2vSnuUwDa270GZZgI6Z+9+
dRnPyyz72MqSxc5F4MDQnrjLbmKFMXm5bZH+cFTKTx2eXPEm8FY9uq0ewH85RVCp4PTenSto6tvG
LNhwFL8vdgViYQjbLvap0ER8tfrtvUIvwjtCG3lkAnWm4vegMdp7xG76bNSob70GBMdNuBuZHYPf
lqGFrxl1LDd78zXqLEaM+2/JOtDgsbhV3deD3NEHx5KTD7fM24IwLISLybo84ESxOLDDntMKyxNO
/9hs55fXPWlzsnFP7QhPkFS9kE481GmFusMxffGKkL3SvJw5ov+HRL1oh3eXYzLJbgHXMxwwhAk+
G/HWMnmj7mE9WNsAoICm7hkR0mLfEQCuE6cD3nCcPi474CnqBEQvkdvKL40CBum0P62zq52B8hhf
W+bigjg9OInIZb+/jJnxa5ENzUUxRe9d4q08fmoWX8klLRJnQAc6B//E0S7ANMGaWIQa+gyRPn/H
imKnT4YFGwZ4H8BxH7CjA5ouKe6Ya8wxDDEkqrDkz0m16qQr+73LrR+9Ik1dcEbuyozqgC4gOGYg
JKC42SsHlMRBSZGT3pk9PBoARST46JLiXXuKJ5n1oDt7mu8kOBjn5gGiGpbEeUqto0EiCRqLqI6d
rsK5s4HP6j0kiUQ/WEhHFJTpaJuRiwI1SgYZb9l9gmWJ+gmKKAC0CFiKPgdMyg7xvgIkslBisZIA
6YbE4YBYiv5brurvJeKKq7Xanwi/McV8KfV/rA6DP7ITws1puq0B0YNJ4gZRx6oPDsFFI4CafX5X
nb6/PrQkcnSM9rd5q7hxuQ2jzf284/ynwRPCQ4TRoNUDHpXYkGsm1EBh/KiiK436qfN5MN7rbzgV
ya6xlIc+69JnUoSo6dVNB7d1NInx2BBWe9TRSqg8Wt9duVedI5/9ukIeY11GKQEtAJykXUBPHO6p
9RFZM1aBI6oZjFI7muBovuigoMOJsXwErmzDRILhSKg1kBcgKM87DDa6IR/04hj11Y5hyeQow1dy
hQqA6SnXFG/yPQjXjDd8+uIDxDZtnoRLQYUwL3iAGgIAQ794BQhKZteaV+cKoWMeDqgMGo+ifekX
/NxgBeIcU1/r3iG7fAbnFwc+LFG+QMCIfSB9j4sG/wPuGEJxMJpFNn5IdPLLYol4kd4mVA0IPsTH
hKhAhBs3LdL/PryPLsV3q9oKNwcworRSUaonUU6yFS7pdTLB+oGMo7R3pWyE/bzO0MkdCC+aECp8
RPGCL1ve0Zz4vdvf5n1IiO6n1FkY/I1Ko4jThKI46zWd/hC8Jvg/2J46ZqR6cMvvbXpeY4lDFCLI
kHcP48ocR8bw8r1VWz3KrfQCi+YD7GxsrVj6fXyAEra4OluBxSOsW3XKg8qAwPu14OyTQFwA35vD
ZFuqh/i2tVEKBbV4orM7p05kSKwbcCQTHWZkCljnYXTjjyaxJpeMZZFRRbTBEMy+aEzb2Jza0cZz
jHY1m4VPZn7BO3MtGKoYgwAa8s0DlCGdK1xdk3RmQrlQtpvmOt3m6xVyhOAaVtaSSZqHKyUIqY2e
3zIGyKrQ8U1jHVUa2Ly6/Db71Lt61BBZFw6DEHp7+KfyiXVh+YVoEj60brxgUoO2TGtN6l8HKPUA
qQFape+5WkdQJ2V+5nrV6fNWr8A+R67sbWMqWGKZyCEX/swyhU7D8BzDeI23bJ1ozy6hkGETy5Zo
rOrlbs0kdN6JV35s40PrXmykUIJVx28TYnjL2MKzW12WBwZgT8Kxsrp2qyZ+p3XIYxwY6xFP6bHf
XUf0DkOwMnmuYaRctY7QEoCE7uNAv274TZXJC+LgZJzbGHPoesKkC9k8hgFW8HLZjSEShfgMviS6
vguL8iuIa0EVAPJhkpSH4cUxLj2j5j9rAExbvC2+NfMvuxrb18SB4Y+5SyaAx+w4MPKt56peBPPR
InAsFh5WbswlLZ47VV6/15XpRRqn/yJQfnbNYys9ORRkX/ATGt419aDygp3l5VYQgaG0UEN6wSuA
83k716NbgM2SWm4Zz9Q2adZZWR862hn/kJ+itEggloffIhxFtGKyjOC0UKMgwr+LMNBEkxta1dxq
+Li2VyxxlIAgOqAeRc0N2qvZs3GmIJNDZMa6LWDKqO3u/Wz08Ugwlpyz6R5wqUyMnrVaGyHN6zyk
nRVs2E5xdnayFpO6evPzcOUkznN9Ri7AMfslbCp0gqVuyHjvEvXH9ElmwKHjNuH8DadqkXLFWuEM
j/Q0TeasY3f/1sotzv75a0VdZHBaerdJm+OmMginp27SL3ZOUyTWQc5O4p0ISLP9yjda5X0V2bgQ
LuoT/jpt2yZmlpV0jH7XqDBiVfhuw2GFhOFLS+YDCoCbt9qXoCNo0Hcf1MbnMTFsSC/ppjbFK0Sp
ZTVgmt6rMCGyJtdIVuOQMqjyrcvsvKSzdl6zEfBxKOXD5Eapv4VCzJP1f3MjKIIVAovZyu/MQv02
yQONWoCjSFu0uUxhnC+c65cpDyZ+hS1bSm8f8wZ2cXaCtk8cgEVCrUycdq9FdQ/HJnFSiEZs2IU4
oCqS4pi8XsVAjQzWZ9p4u/c9DFoBLdizz7AwhDZs+IQ95Yt10QpHFuA6+axLaBOi+QIMFgd2+2CX
RjjO+MzfPGw99WfOot24eKNThazS4AXeKnGumwOqczgtINpwQfA6kBOHpAbFJUN/hG34PH0jy7e/
cmFpO57A8VAGPEsSC/ZC4LUTkhStwnI1Mg1rZTYwJXDYAPhKnELBuaNPlJPDfoNflhH51VIUGzDe
1PV9Gwhs9tLzwuHEnb3a9Law2/BaM6RSL2LmFBE2sa8055NGxYhjRzDoNDhAlyEeD+aHc6MI8qnz
R6gqqPCFJfcg39TlCbmN490jifEA/I2ko03jQ4UEWQAAjFU6jQerg8/PtdiLweJD3n5dlp6jz6V9
qIyNePk9DY8lu/BofAh03ejgVYIPxdaSnYJXBThOzoGioYsnBy9kDnsLDg55loMjIPfByZf8eGGC
9DKl4Y3CXn5GIXyIvhtphYNd8SPoqy+0ZpCP5P8HWFOKyL5blyH+Ytha+dCcNcMWrRK1yvDCct3g
XUluwlOoyvSetM5AAC5AgNyv7tOx7g/o0eBa4u8wzUBVCwPGMIrgJtofz20TEpmXFOzfMBf0V7jT
EDUMSX9CT3a57WCuww8rnCaldEBrPuBlwzkFuV55gKw3zX2UYKHrxW6+oURnZ/jUe49ENy1KZ/9e
6OTuejV3d4x57THPAOfA/IjaAfyxIJSzUUiIRMiBtz41NFVc49443bakyvAAw3AQ9an14urfUK/D
Sy/aWbV+KY0hMU66vON0JcINvcsV4nnVNdGSqD9y/rc2Ubr8yxw6AewakMBJDOfKAnhMeqRyMHDk
0q93N0pxL0+z2x2ec1J8f5/gk9ClD5JPKz67L+RKStBunYBtvKgbwRmC3/q2iZKQg3kjbJLvHyPH
oA6IBeE46S8iy3Rx0DypXBxe4skqdV9ndBZcPbFhHbxzLDi5lRaP8N4eS/sD7vTPjeCRZoQUKjVO
E4V+mgxSuwzvG7VoFhH8M/YGcMfK/5T+fSRC0ur3Wbjj+CEC4gdH5YQCEhskT0PiOHOL8Gdn7i2Z
8oiACeIrREHoWi4zyflAjkviLgb5dLFDzv3vBwWVsIKtrr/If5VQ2IAJijwi1ZvjLC5OH8kY94fU
w6HcOEwJ2RS1AfanCE4UfnZ5RGAjxVtCEII8U1RsI9LBD1SROE1EdDwWgYjB6cDDZ0PO4p5By6gA
Xc/T//eTJ2pnEU0bPK6qXfOpd7I9BFN45I/V5WpZpV2G3x0DkoxVp9ox6MPJY1HyA4xBSp8CC+8S
M2SS19l/t2/8LzARau4/duCmhbcla8D4VVdlu9w4wz0rrDK0Mo6KXOwQyGSKXbBhtVR4VkFbQCYo
bajAvXaJBwMSYCsBltQxRqXnAhoTzJE/F1puOZ9P33VqV4bFA4VcIXN+tVt3DgDAtFowxEylHQqC
U7gAjsoToIa85a9uKjDZX11V3Rikc4EH/lq0mcWUXr8gAMlV/5CDwLMB26wBUAp7w5uGQGc92vX6
myH6nYI2CaNBUruuR8FzxCf9pTVDX0T+gX76CwhUMAikf/myD98kfD+Ynn5fCPD1zULr/Q3ADnZj
oFM1is9f29ywrOUcJsj8PM6DHMspiKSkvE/aLzLjD6rVqv8hdWJS3wu7uNxcrr9LT79UhyIc+U6q
g1/4aKgRQvpe7dwg6fFzjRwEwhTFRgy4AqAUWqg4B9BZ0ubDpX9t0M/EISBeB0MKbUeNpj2iX0CI
FCUC4VPV8aWerys6E6Qbao0jReeyd27Ci8zcpl4sxne+MmOjnw3DTDvDUMbh3YsqXqKYOXp7UjeC
FLjIJ9WreG7WoM3lV97XPgMNdMuDl7YHBAmPBfDf61eTvv66zlSV/oJAU01d7VBx/9wv1lWiFyx8
5WVONlUTk8r1dEkqKwagjKAapce0DVZGgXS7TO08IxXukySq+PcvUmBn0CeXYcxjMk7HeMMwV1d9
pK64v9qX7mFIhhu8ZtjAlugOrBH8WwlG+txm5SW8pO1X/FuAnh39mckPrybEmro3VdX/2hCyg/mv
1CFHb5QDdQw9+NxfLf8Fz/ORhPqxH491I/NAov/aPfev3ZJ7GXaEef+8vBV4H/TX/DzgnfS3m0gy
kg3r3mlKB//UP77qT4qZuXl+KszNi56lQ+PyS0zstefx9rytFe2Y0udqX91ThdhWUKV+BnmomfPT
/FSH/qapMOE0aBtVBjpV0aGe58lo8+vRvBY7FR937NVmR4VKEITS+KHvDLZ3XuhY434e3WydnSp3
nR2dQJ3SGB4dv+qLPV+3TxvWNHrRwoZuWSCq+3dwHVI4ULqkaJ/pd6zuT7Dnx+zVGarPFQXVdHsb
vrtpP+0n/AWZZ2YzLXQ0z8V9DBPJgS3ewP4d1DA6Ojdx/6d0wRrerFAW5hRmKFqGV488kC4D8Gw/
9wRqlTmXYYIPQLaNQ2T5bCdj5ms8rs1LkV2b3wPSaPwUUFWDjwVlIHZLt3uQ2+hW2+TRkwi969ch
PcRgU1btSTDkY8LJBaGrVqIgO62aMNmqUF0BBHihGH3lVttopIJSfjg8ErSWObNXPcERYDdIHvHD
jrIvBJx/P7dTE6fgeeca4JL8aj3FegoO/eti4gsuwBE3/wOaVemfEKicXNqHptF62cezYAc+EQoE
OWpQm+KezTGm0QMexjQ4ELuSXqL8D+b3707yw01KbQNWfkgEoRrntXD49yVxswbanUUKoBe50Cz2
LvQwUPowXPriUpvVS/g1Cm8YPhQjoWyAlZMtX4g0MM8QOFW9IsDICm0PIa1+QKKjwNgAhNmT5HeK
yRZ3eANGxq9ZJMd+X5R/tMOv0+r0qrg/rXkvX+f5y7bngHpaeEE2cLnq23ZZADg5JGrBW5fqraVL
bQufAMrTgbFZsX7EoOqauOf08pFGvlqtq+XyhK/EzPCc3Che2infxGnhv9qENvZ7eel+6Rz1Hyn0
y22inVbHJZ7Gr0HR7r2v1LqSq4MDElGfYv1MkgB44GOIV5XAcYi1oF0hAKBXyRxyuriSBDpfSeHN
e+g+sWHOYytCWWKgfAIxdbMwxz8qlXa4QwgYQfqDwSDVCruo9cz1cYmQsbtNOfetuUveAUcIB4P0
VB2ZuuejfQaC8PAPAcfB00ebDdM3jO8VocSE2qNq9vzhPm0BbsKvQiKP7O+74J3eE9NyOU68tWe+
cwlIMl+nbB1bgOfF5tk2xw2BNN9yQ7X32jXKLOanIG6zs+DLb+dR0j6Cod+894we+jZoCXNRcsYf
5XoYww9yYXYe7MqNhGfksGEw6Hy2sGELvIWdidu/L+WT5J/xxfgIsMO67KRJOOoUNlRH2VE2953z
RXTGlZTIvpwanAKQo5wmdONij1Mn31dWpQufMtuST2eZPcAmTouTTyDMabkEpTmzhEMCHk1vqgmV
eNSsLikx4Lz/NkBQ39aLyJX/9kP7sqTzndNGs6xewTfmTDx8Y1PahF3B28upqxfwFYGY4LGCMCNM
tknCcMG4UqR89uwhFSVkINiNN/V7GvEBc1KQwLeFzBVYKbqgNfaLzHk05ow89xwrTrBnjih/yPKn
dhgIwR92cSOeHppPvz2EOjnC2D5sJN11kkiQEXGEHTaHB73qqBkBNQcqEPgYfDFkwhpBJKEsdnbK
pp8OUffDvkzvbBb0eOXivcltI+NF34ATBry5x/umTxJxbJvTsWR01dl1juFhNih584VztnDA72A3
TEs7fuIcrDrajg5CDEPVDklEYdMv/AnSjQwwDyfmxpWZnoq+EEpnmifI0qPThqI8fsqIZCdhOe/H
ccSJZGKRfXBAc5pwTzXKHntp9ijmkZ1tpvZ3o/NEbYnRDpDqvk/nt4vD6Ob7mDrk+Ejws4f40HSu
qwhl9nB+6PtrU0XX/w+BsEoPLD3ttKR3GW2GSzoSdDx6MqCqSQnAaA3GjFPJyD83OQA+ytl4OmwS
mQz0mb3TlPDiMIXElb2dnpt8mDExJ7IM7demqIN3IkISPEDihPKAE04DVJ0yHZNsyhXrmRQRqbZx
RBQ5vCsFVnBi6JrNC2YjKv7m6O8s6iQbFWTSWWJw+Uyq8VDSl+avGk5U3DR7GbQGdFT3WLpL81Xn
M79O46aAkVG/jIJ7yJJME3ilRauAQqRTwDEzMznpENbGHulfoDIIC9/GhczlMjFSGRemzXDgnasO
V53ufUgx61wVdR9wEEcCK0JL5PqI0dwngyglIsNh1YsEWBz9ZcrwZM7wHQA4OgQzKBqGVAWfIExL
FoKVhQ2Bl0YTn9HYILeS1e/7EpxVdCoyvRgHo3P7ifXiFIxogfHxqDVqddLhBHFf8xNDliW1zg6y
cLbYnVNQHYRBbhQ1VzS0m73r/rrX6OKlVYf9PqdcKUaVUHCAxEfwCfNepgopMb30mb/RR2AIjZhA
m9/nwEixel05WuxJGKDy0ayW8ZGZlSh02Vq7iAoP06iJQKiGgb55pWnPIImaAtT+H01n1qyotgTh
X2SEM/DKjDiBisMLodsBnBBRBH/9+cq+N/p0nz0iLtZQlZWVyf2BD1Y2jUYRI8e8koHjNiBugc5f
4TWQK3IhlHXZKVDfY7eFsmcVMP1HHx7hiD2KYmpTuoKEOthjMsQjrsDo1QNmM68lgySh+0seE8/g
wV7HepcnzdTKjgLny2t716cLrg+SebWbZ+YQF2ZQTrx93mW5kvUOdYQQhxbUP6p85G6D/PhBDkKZ
kHLnRdh2qhX7W37k6qyNl51u+Ygti02cHlbZxuSlxIGM9ZaLLVgHHcxa2E3ZE6EAeXtgiBBLOaPE
qOEzqIP07LY3VJN7M2UGJ7I9ZJerVi3ZAJgtvE9pa4IhF4BBAoNfbV76TB1Ug95hEnBhnzjszUjB
RBqF3IacOD/+Gyk6qagbsk2w4rcc3ULCfK74GWDXL/Ve8exo8nQwdpQi+Ixjo8VGxqkuIyxjXbOD
cQE5wkj1FTfdMkIM1O884BvgHmemESfP8APex2dvtghmNhNHTgttxlogNGBdCEWzHWAlxZOWd6tu
4Ec6GIWS2n1oPpUnLxNYm4EPsCuRqSnythjYH2l01oMDv+KJn73Xipd+y+7F1Tl9fsdUtWJiYMGN
+a1ZwYLdEEDJpBH8AcLfBHEOnExH7EorHky5yo5nj3fdVtgoWW8nJBNQqXDZ/8u/LkyphVZA2qSQ
/7JBfbmnpsOKkWXIevzgSA9mwegwHh1y0+Od0sjV5J1hg/n8A8TIrd+ExqATiioNJxiu0pX7gHxR
0W/g5E+bAzm2CnWG7SYDztVYu8wegBSYFsosP+IdK6v2j68hYpIu5YlxQxIFsG9RrvG6I3wheIxS
Y+UHGTBOEAr5Zu5DgIAwAXlTlF2pHHZk6YNCT1/wZFFRJRd2+Cm3H7SYbaYZnGpJtEvIbOt0J0bs
OcQ7aCUQT25HaN2lnodI3vlIPITaX2vFaHxkf4x7q8fwto1HLHvS8c4M9pUjIiolxE6qcYzueahg
8M6ujxZKkzmgzEAGJuDFHFgKfXtdp8Ph8EFyHtcdfiyB96i3ZryteME4P/8QW+F76gKM4Du5RMin
yAlyHv67AKKSUL5K3pdGR0VpXmGgdx02eAIrFjp04asHPsTL8VLiHhGBvM7kL+cRLQDxCMCP26C/
zJCfkc9lpnD4IOzRmyFPs4HPjkDMix2XYebnRJRIflOm7IdexRdHgrrBSHN2HlaT9qizL9fpEvNT
ACpWnHAbhXRMzjX9rqm/GgW4ENXUEfb1FGjwdIWc/dz0QRNGkMA0q+/fBydo45RhNI9Kz8nuTWmI
gpHDGNMwx8TLIkLysjPM4OLTBnefpn4+6KAAgR4QpaLVY02RAkkMBKF3Z4bxxfIEsHWah2aXLzZH
n3EM2Ix0y2tIemtNKpP/quEGbNw/bb5N2ISDYrFDlMjiKjQ90xywu0//JWecV7IXQLJo/aWQuyWW
AR5lAKnWUBZghUrTcIHRWWER2pa00clfiKUsdmnHIaKhK+AoO7eoQMm8psrD4QYrGiyG0+OFnCOe
TiN2ar6VjiHscDzIV06RoDtMis/gtZLHIttkw1U42F6rtgOwzYORX4dTJTjUROVRiwozM+33NZmb
eBkHPBG+Jw+TkGXwe4Ass0vUAArtj5g2gFb/rijsrNf/Hrm8ArvXjJX95uyU/ZnNnP1U7pe3weRH
I3v0JDziIsdkyHbeRWmGaKAO+Kc/4p+OzPAvS0QTCtDNV+aU2XpmgZHh1VEtdaxBSafYGELGebvN
/kBFxwequg/VfKoNNQSnLseOx5IlHGR9VkOKDN2t9vUfpZ9QasOSaNdZVhQjYUNzbEKnpDMpKCqr
e1g9clfxr7NsdOtDJcE4i/bYxkk/BcivomNnKNAqwAl55gOEXN6jq/mYdamKHdBqWaH7ojfh/Q6p
JZH063dWF7XbTQVhfqghSKJZRUdvMcdp/8dTBAMK9NBawbmvby/z7feoDE4GjFOOGThPkJaRh0d3
LRtSMqesS29zA2bAsTdSNt8Abbug3tf7qu32UGDf9k2RHrk4T1cU96mG6PGcV9WMDpQdnBqsxpg3
AmMWCKCadVFlgN5jQGw/uUziBor8cAZov55QG7s5/JOYHcQ5RTeTytoXXb8Dg4ntYjbSd2e4Khx8
COeAsN1C9kBoDIvcmccfPXYrI181onT+EMMBOsWLebbHvuNr6OvOEdaCKVW5zgD5tcmbtff2noAH
Ie2GYAXnccOgc52/wtmlN5lGMXXazTA57Oy4xVdql8ATO9CuPiQdasS4V10G59l7kVIiRmkPxDQQ
5Bjdep6rAQ+YHTpzrmYob5cHvnlCc5y8rxYPh7WPbvy9YZ5bcIermRqRBYx7iEhPe66Ax3gf3Qbd
xcX6wOOmpZViHrbCPVvpYjDWs8Nqzp5BzQC5VrLUQxqwQczj9WUUVvp5cp3kiwTXaZsiH0USqDQu
td+tGlWzuDIopbUButcvD5skkC0kCYB2QbMBPRBl+O54CucdT63jfxwscACZUC3Deu5zvF7Qgksx
7QQAsgv0ViFFQfvAucWVhxPkAYr9/QhsbYqta/hhhdFM3h5w/jutWe8P7FZa9For3PLQBoE4jVsD
ibURrwGYEcJIB3B8uHZ38Vh3QR4ufiYGB3hR0j0YYGNkOnPEj1BmWJ5pTcVX2H1NAEYIGTPri4RA
ajT7OuTxDFfI2gI+h0yB3tObyFmBN8a5CTc5pqw7FefW2gJY6fTZ9DK3PzbZ29Qg37ajN4rgfp/5
jy4HbEj7Dm9Asvw2lvZs8CLfQANgHoIjvqX1EJU4PSxhlXHGoAJ0UizRWk0mwuZ+syBNXMI/5Ozr
R2q2kLChJ/oLiNKHcIKRktGjsXnYjnIMsq2ccsOUlsSfZle97djq8Q1dvRgTxmC34RBoSV9K2LTo
Qnx1DU1P1gIBi5zEdxg7O1DxYtSMuCYjQQGbGuMDhz6KHVaDLsO9/LDgk7Jr8E66A36D9wEhJETm
YgzEdwexzei3rswcDJNbAw6lHtqyGzrHDcjVr+jePgJGvWjCYDLgCWuAc0K80IHYe7yUvMU6qi3m
Kz3bCL4MlVX72D2KTkWhSmsdheqwIUX7d5ThyRcVUU4mW9pNwjKCGK7I9IF9wgNAdcy84GpFW7WF
QnmNFRogMMaY+q4pSwPa31H56/2BlYGRkD3JUUdn2gqohkSN6FWgfvkyBQPQO5BFGrt+hyLd7CRS
UjkgW/jFJA9ApL2Yov84yte2rcIhItOdYjnq5m7mKh2Li+A/xolLjkVaxYGr3zXqCxojgn6Y4tIZ
e2MFLCj3Iw3upbCDRg8LKtYyHQKsuigCWtlW9NMYUzFtnTPUNrULNjbMJNKgXDai86yPyItPXKBQ
JwIvpRxdjE+oxrkEE/PRxHvfaZQYYsp3oNshZ98RmePLQrNEBaWcjcCn4QbPoK4PNbT2kPHTJqxA
BCPNfEztTJp2kYDWiwOEGwQ85qcFWpUnnR1AQ26VmYw5DG/BTXFDNxMbiY9WWBOWoqDZGNNpkWIa
m46p6dhH1p/UPskeBC6nMYLd0JcO6CeVeH7FQw7Av++131RnoJjjrJ0TEDy9HIRyKEfIYxBFSo7r
ADtbqKQ34z6tPH79hJPPg6rKgyKMYudj+JFM/seUnv9oEx+ZuXQBYOxFBxWBawT9it/V9I78c15L
DzXuseyczYhjHsye0xkSOYRXtx9Vc2icqup/OERLg4l2QjePwWTJcR1wfpq3vuZ5+oGwNSiHqFNA
fP37QqBAJ0HEbnTp/me337QwOwdWDc40moh8RMeeYJRyN3u722DCuJD4fYHTgBQVs8NM50ixu8fE
YAmMoaC13sjVVSAbj7G/snv5nJ/8mmCKHXJHNPzkaQJBU57vqB4Vd+ru3JMUh6j5//WN15BGElY6
vRg5TFUoOA45IKkDP+qdZoCBmxz2WEED7uYInMVO6lV/BD6AWv4LOcaK1gZwLkp9BLW86YkyjQ+V
3QTeuHp58JiRqC8ZWjbG7MAG/HqPb3gtcVBuUcyk1XtxclAcSw86esbL/ox4gjTbUQDSxvE6pfZZ
ThKoYwccNdlGvD4mgSGyOCD8sokwadomLbgPT94HDG3KE2y+c3SbYKCNvlT+t6pDOSqiQiAIOtvI
tn2s2XZU/v2aJRUNKBmXMYZJW1BpGMq0undWyZxB5HMYHA48SLOc7zgG2GrjAcYyZG/EDARGIawG
qLMNNAyxIp2Dx18LN5m/W6gMiiqq6KVmkSz+OQhL8Dm+BzGUVL03Px9YYxdrHy1Q7TDfxIlHg6yP
8BFiJH2UXXjCo43vvhUsMsjuViV7K8V98ccRyT8iOZR32Y6vc6lMoytbuQ6CJZ8wdsT4uTVthhcY
lT9dVVSxaMXjFP7OKyba3Ya5gznBG4XTk1UvPgtiDWoC5nP2fRnkIAcCFk4j/l4IbZrTvlctv8xZ
lVAGjiipBHZKBB1iQdnw4Uenwe3isyO8ROaUx1q3/ZafLW4Xkz3mtLnBhoN8E5t9ryEGaK9lYqsY
16koUyFOH2Uevb+HHBppcDTWN3uhDDTmuKkFyRZFZuREV1/EZ/VETLdEjBv90yj1kug7UIlym95p
wfXVKSI75oeljxo2ojl4LODktIuH7emZVOtIL02bLcymE2JFX12sF3vo+2javb3LByOwhKDeUUZN
D5cMM563aXCAmTIvSSNCdDiM9gfmtaipT3vIdh7ER95vhMzXuLSc0M4ODNGE4O7ewFeJ8APOVhoo
PtHYAAINB9Eeda8oexgYL735YSr8SOkTDt0uFqzQ15JXLN0wTCZvQlTq/RuRiLpqg3r0elqvyXVG
mxoObR7xGfqyixKFQDRn4VyJOggfAv69aJwwXjHsGEhZhvKw+gQUL2gFF4gjbPTX1I7ZFSl12zDU
uQfEXrAc5dPzX42Mistj40XzUc9vIxDudEFJog66ByoYBOX9UYsStZTIezCkxNQc/UHohFAp2CK/
nGtY98LiMDJcDzGmVaYF/jiJQ7O4oq/oR0B74t2F3VBlLk4qHWp7eJTvyiU8SnK2Ez63ZDMvyIoh
fE5iIphDJclC7ClhykCuZUbi1sQJ2Z2WyCkTaXMH/HnuVJhq56W4c7XCrlfu+us/NNCHrx2cb+Q3
zxPG5wmG2V6kZEm9JQ127NUP92IR5Dpv6Dkeu/p3/g6yQZedadCiEa/YaH5MCKMYj5wWUy/LJR2r
Kz35S1jGpf7cJ3SLNe2CYiiPzCVY4/jlqPpo1FZREuullnZbVPNkLSFXlsxTHwOZz/BGktNhqx4T
XdcV2VwK0Plx0trkwnzz/nZfGvV2kP9f/NnlPI84rTjk7nu4ad3oPX5Ny0m+aS76JLCqSR8kAdwr
xWeKiPDittClHOd3+vshq1WmREWE5JZCjLt7eACwIfHheZ2eJuf17+yDJnfy1YhQGslos799Usuw
8bZl44MaB8uAly+9GwS7r8U59ygNolFeknOW9w5/DvEj2gzxmDekoEzZla8SgXU51iqTkC/i8Ka3
7+RSO8cmUTVxXn2wMaE6QLMQwd0nqrdcE44ATYbJWsOABJmCXxwT05fXlD5hzll+NhtDjqBR4vxC
oK+OTiL98+9N3ae1RYwUPrxdy57UCPbIFYgCCQ7nQhxl5+KoLiRY/URpiGn3nK4gnTuCJmjGA8h2
fIfjvxzycsUYXgQNkRdX3g5tlBQMhCb4iXjc8pqc9UxsAnImw1wdcC5d90TK7FZcoOSlH6XTtAgg
aB2Y8rYk0IXmod/GIsMNJ8TpH8mucNlJIGekIdEqZeyvhBvgQj1QsJf1QJ2UV6nQgZUYQaLnlg0s
Oy2HZ6riw9qiN8ngTuQxJ1Nt1SKEloNdhh53sCG8FPk6oTMBFspy2mrHT1MEAk0lp6stXmonsQpv
Ktxdp3KkMnw7zrXxfS5XpR/zJx/3hKkhH+RkGnSP8ghyJtUudsg7BwTWOFb9xGXK4XWOtxuzD5SB
bzH5tiRxSLTbREZQHyg5fu0LrgaUUSCpO8WWCJc3CcWKGL575PSlXZVoPXWZOD7hylECmiGX4DlE
ck9y7N8Ihimsjxt//z7vD04ufBfMYznKY75RmTwmuaw8aAQe2YYSXh+ejpAZ6FmBHfIl/buNSULo
jUFcgJJtw6Jhpjox7O0jcwMCQp9QS3gOQia4X4bQ8F8ED/TasJ4kLOvYMnoodZDvybzPxtjd/hgS
UIbkce1JMEx2PK4oT/7HlGBNii6ZDA1fV3knzSPaPTx/iBzvB8nVqTXibXwloOxd+WG5hS8zQCV7
UGuyMVYNWfPvgl+bIx5aRh/K6gf5rA9iQh3KbHxQbGGNFhGj2XS59skh04FCeWq6pENY0NY6Z9Q7
BWFPmGL3XzxFKsk7kBdEquuvlJRPBQpg1Rujbnudwy4VJLAn4pWUCKGxyI11B8LyQFbkd5MQ5QC9
x/QqtOJRFsVXxL94ERugGEK1yDrkR6mdKEPNK6B7r18fgy5wmjZouGkAmOWUuPkuZeogo+ptpeHk
bPen4DsornZhihttDI/cvx8ABHHePmE887HYyYfv248rKl7GPEkFFl9ANQXQWKB+TSTB+0Dzwgmg
VyS/YR6sbsgayIOP8sCQWHCvNGKr7OIsEaMdMDF64I9Afhey+/0P0ufMOw+lm8olLKQTAm4kTKXJ
d9kIr7ZG4lF5RVActAx5S0QcrO8QleTKykctnR6wbHRh7CZPFrJNmEiCDCGFxLzPuiByuCFwBO8A
yCYNEkoJ9NZSI2CEEFdpTW9LZCVeNqmm2/M5u5RlZ0cPOgHW5ZC3AaYSO3W0kE4WbF5CUrEOoZeE
dQKZZE4BHARsa3ehptVHqodomYTJ9DsU3Ei2yBbrUKLpC6m98lfZ0H53/ohSio1BNf1EqE03qeg8
UV6SaXyePwCjaApw5IAl0fNpqqMWa+WRGjH/77wdCR0uY//F00QgCEyVmQZvGEadmP7UR1ScNniN
kw1/WHo8qBkKIJP6iNofOxUuOuNyN39ORi9vBAWAyue6GSp7xMFbe+od4cmMBFi9s9wF1NYrHHGs
GuvE8xzhwaA3b4fdMPNXQTuQzvZu9LlaPDogsItRcU7CXceCgrhtc7ZJy+jPcNJEqJj8Fbcj+Wq+
4LnNSXPJl9bAeFa22OUO+pnxWo5YyBgu+Rd2EPfZbTAS2Tj44zZxIcFZJyYQI8Mcl1j7vJanBX6k
nHwjsMO9hDux2cMYCLNodC+REONzCYHk69MuHkPa+LrEuQxzCRzALptdewt9YErKr/eQbFUc2Nvo
3jQCVMo90nPz4vTGsXn49z9eSj4K0zOyzsqo+DljDPtDxFkXjGzBEycgJTcYPGgWxRwJj6/WUrNh
REghH3YVaZAJnEBfMhgA8q0Ebeuud9AsDTBnJ173ixZlysy+ZyaGSZa82sPNMAVKjD/qiPoFv1lR
vIonN/ppiWW81/IDW4PCxBfOZBFe2PDkWHpiaodimVMDvDMAld9asqXu0NvLNewgyYuHGkVZj3j+
CdS0aoJECPqrp4Pe8E72rjoT1NdbAOLSxAiZGgE09gzG4GK0IMB8dHWYDZfDwfpU6lPEa1njid1C
dzY7dGmHALNHBopWV+RY7cu+ANKs9VTDEvC2SFh0UPo6yCyd0Pz6me+dgJPbEwQ+B7U9fZt/D26R
7NXTSxZazxdxX1GKBA1xtIB5MO6MnzSlLXmwF9jAIofaAMNOR3cgklHsEagSwrNicRwchQ3gZWBm
Pkx6zjNGeve2iDusasw/n666pwNgehudeibqo0Sv5Fxp0F0wElP2JEIytEA6MEmgAcCdDvRiERMG
xAPOjZYbT0s/HdFcQA1r6LeI6EdtNGTKObk0uu8VSA4GpeZp8WL46d9rWGsVp9uX/ohagwqPk+Rq
NMByoWAt5oJhEZLT/PL6MtLcOI1vPIPFvAiIO7fgApxtbKPYUWBnekGIC0ObG5Y48AUHy+as43z+
bvSQG12R74Z5ZtXT6XPJmTTroA5dSYZzRveOggZrDhSZSNVnI/LZWNn/Ckh51mNW9R3SZLKboANw
Vji07XwWD0R/a/6lUZzf7hBxNw9o9tAcXnsUhdnPHOVstw9A7d0FVTYWfwD00F60iZI/1F6bKOeB
TiIUROtDRA+YgV7GBG4I1gX0DnJAQPTgGKmdXxEYoqTOdlEYYOqNu8c+fznEU5Y/kxDt5IwyHTdi
J5M0eDtfds1sBLLdPZsvv6rNGndKWu9UtqcMUvhmJ2mZRoGGHUFqDpgBsh0kskfsu159NqWmcl8q
TUOdv5HHWGtgv2a6+JPF3wpzIpWlZrWnpWaypN7msnGosL+pMKujWOO0wt64vaaNx8cOuzd+uP09
F+hs2l69xl/wARMKx7Eb1tfAkR6k4VkyTsnQW5sPQjGegAV1l7dFXWWdoYwKx2VNcxquS00PI0Zw
Rpzv2GkyO2Fjmt/QRazC/ryFvBmGXcbDD9V9OpKFgB0dM11SYV9j5omzDpnrfUfOigrsnSCXWU7+
xXrBi1dWy09oF33p7h4bRXoojDZp39ohUUfi+t/NokVQmGt6xqOK8J13QiRht4Iq/EyxZV8SRmDj
G5+d26F0bwcy2vRi3i/UnfLaIbVmwID2jQ65Ma2lgKRpcMfX52Z93X9zD8VCR9LF+6QY8cCp3hSj
1+yBFQJFNk5PPKEJ0KRUK8KMBVFKOMX4s6j09h6/2+MHZ8H25OHfjD/mAE1rYD00oB1aS+Y1r4Hz
LxahGAJvFGgBozfWC9zBA9bYQVmCHDpSh5FjCnXrIBFk0SlGcrMkx3z1jn2N3LTIYU+u5h3R1NzB
kwJ7Brl6an0oW9gVM2p5GqBMPeq5t6BHUCGdDMqyC0KEbYO8Z9od5Gtg8Lw/ams+q6WcfRaY6aGG
0DABDVTKvxaBRatw6BW/Y+R7tXroUMNZgA8xOT/FxCZZsUD5YXwBG4jknAxgkQZvjXjEv8Coc7IS
bFStjDddQX1LwyEF3hW7TzloPQflafE+jyjdIGGxplhzXzde+LjbJw0m3biS1kK6l7kk/ibMjjvh
cDfqbkmkX/tyDgR5A2Xm9xAMItluae6NjlS65NcNsi2hSjxJgFCmIdfjUlR+EGOnFNRg3yoHasRP
9SUVpy8ePJKLkZh+SXZKjz6MZE0bYoTB8770yI0ldXmS88O3cjdvsHj9tSdfvq9JRyuv3r6xbEe4
cvjYp9QrUIbxTj659cnHLd4VMHzTokyrfe2EkhPnPHTeiN9HwoBy0JgbrIDJwdjkRQChW+TrFSAL
8oMk3L9LpZK29wnATr60JZCKD+G2eX0SGeJM8sI0BAkfS44m3PSKmE4dkDCgSy/fQ5hiLJXTy9O4
rxnBsmn3tynzGr1y+PAl+Wvzyp2SqbcFRS/xD4anICgIx6VN1Sjk16lFgg/8svmeLfm5JLGSgQv5
XpLu+PjvM8EIXvONLb9JRWueh0TFDGVKkrvlfVJnYEzx+Z02JZVlG6aFUvAMzrwvV315jCXghqSH
DAJjJz+XMSiEmQ45OCboXsr9/hogGG7qApKPQy9yQG9sMv8tsJehrP4NjOAXciWSY8n4JeOsTLJH
wcbAOQQ//kScCoJLyM+mriAdqCxV5o6gmPyPKIp3Iwn1r6mB8iGxstjlkNpTZthi1/OiynZxEQ/9
/ztOXUpsNpf4vTWKGLzsD2kQxBftJNrukG+9O+eTLzBI48TN8AWjgjJSUDqVwFu+IjdLSGoI5kCq
L0OOA67O3VYmkIXAD5IZk7ISr5yCInqomLLyTUmbpXCR7P9lkpXZP8o7RQZLYBKBFv4NhgwmGbYr
k0h+RSqCMjC8RA0gDzpB30n7ZjZzmAYWn9KCUKFZoJh0IeTxOIGu0aGEyjPbP4hi6XZHKsRsFTSA
wBf9KWa+mbxnQA0yf2oeKiMV633o2qxUepd7VpcqFp8UiCRaJ94ponBKPioTtB7Gt+tAfhpOFs7H
7wFNEx/sqMiBO1HesDKUAr9jKO1YyzZGxd0p8Q1QjcfJ6cTb61z6lSM4amrQmJF80pQEiw9eI8XA
74pYBh4+LKU3DQAJ9McLGUk8EnKpQjqsCJ2ZrJgQSlh/KLNZNFvBWOxN4JBBmozvtFw1iRpqQwh0
wkCGWkxJDKMskxYGSgyUjZDX6lcIzd7A9XektS79nwyh9occGa1i/l5IvdCwB5qmT+TBS3Gw3yd9
+i7zgPrZXCCcIpIHCFjDFDhPuwMaTvwGHQii8UfayRFOx+AQTUfF3NBgMyffZ26ylmhhpfjKhrj/
Ns3X7CcNBkroUh4el9O7zVG2x4DGzgJSJAcsu3k4T26L+uf9gA3jFfIGsRM8Te45mGJI6Td2nJyA
ZDBH7oDXdndOyKF6zwKlMzulOpY58LZHP3j2aiK38qJuD8zPqfAN0trIyTk7et4NWqVzXl/3VzQF
p0RMzxwcsLG67j/beksbLNuFZtR8LF8505GU7LWVsmIyJWasmAwiiio8VKpTkCp/H7AK2iwEtkI2
L/ad+erLhkCjp6ki8eD60MfhptGfwu992Ho0qRk+ptToX9PmaNKFeUMiSCz8AlpmEyd4k6AcL92c
ckH7oR+8eWJLVGycW5IFwvBj8KiOnbAC5CjlBG1qVpc01NxB2Vk3oa/PRLSZVkHg/yXJ/IhchtHy
AfYfS+Ih0odlWjtQON6q9aYoTKACEdZ+j36Ft93uEvBVuS8CZbRreg7l2sQsFohlYT8F4QAG0MdB
clHSYAI4Az4HrgW/Mk9q0X4N+vCkMX4JrYLKRTnrHrLgwb32Lf67pEFB1YDE8QYMwImoRnKCCgIe
D+ipQ7oBDuawAEwQBys6t3FxwU2Ck/Ix7dARJWhsUzBhGr0QdwUoZTsk9Y85GngMgkTQUf3jMgBf
ssXgnUJlFuV2sF3ZzJoRR4ngoUAvQ7SggekwEOepAoHKVitflH2JvR0dXoFPZf9SB/D6frQDboRN
MHbYiaPYeXnnPSis9vs1uAb/qu3QH2QBnlzZOOm3AekVYgF9X2gVwXTzOozRXF7tE4mFi8pZwtYt
2yRpNRcR5OO9zbc0iLH5wUeIgHnF9kW25J6tDigvyxkmq5cNmBOHgJB9/ovHC1eJnipnQP+orD5R
A6FIDk7Z2Au2zdraCACqrWiKuxmfhkXRk7l9CWnfYpMEZr3Ipk+Rk+PpS2+ybL/FFs0fedsJvCxu
js/+LQLpcxUNoLvV5HT52lyS76WAx187RkeQhmrohkiFA2Nm2xSUCmCbV5/Qasp/ZHY0pL0jutW4
dfrElT/ara903LXN5Dmi9nyCzrdivfV99s+4OepkE0CmHAehz5EmH0zcyLip0MUWdESgOJrJ6Yyq
aVCCkHWke+VJNNQyYcd//4QqSukf3AiGO12ZVwP1K8TiHRUNXQUzoP64MVSR9NCVeTK67Bo2ZSli
zyFVyrVsffeh6A8/bTiIHAo05PEE1MNrwvxPN1JsA+kpIYpOYaUZfTxT8dyqQNXUuXMZTildfZ0Q
y3XvhrgRgiBAruDcTA8DYxpKlIlk2siOw+VqWiVPSo50Odp3LG/O2FDw/GRdzp9TwLEPAhX2XYXQ
CfrNeUEESslBjPMEV6bwJh2PCBdIhOnK8+/Y7y07ltoegN7KIfcxqe8/2mY3B9eieWSwkeY36v9v
aAx0lOOg9EVA9zZrTc4G4gNIUjh0z4NnJA0zfyPpI/yv9+LZMW/IzHXXyXeGxV+c+fnXIrri9KYp
7gNxotcPmSWNR8Plm2oM34XmddXVOscvZw/IdwxmW2kUGmtwHqf+LIpMM87PoOocHhzxGObSqYPW
VTu4dTH0RCydxL5GRhJN10vU6+47SZgCG6WZz5lUFDbTSv2kBvJoVeUrYPAXt76UBDGwcNBNSdCT
KFlDcOKYZl8rxpXtQUk481uqd0XHCVWTRgUgmZRsddgIqKtPmZql5rU0oPDlRVnVhQ2ZAJ5MW727
7z5VSihocFU78/d1oN4eXiktXvVM62BG/qdcCTPasExmr9pPeF5VblfP4JTebfUVntELQQNBhppj
BLSpFU8Kxq3bZMn19t3+ivsHRq8/Assn59jo30V7i/CmgcZuNmkzFFDvi+8kbtWuims3B2jaGvXl
AertZu3mDFjZqtDTSxBBxTitDwr0Gj7jCS+QFG6puPmD0Vd39Ay+mlMasWJyhiaB2RPqrDZG64Fo
p6MuRJOhpdW6mfIa9xKYoU3dim8rQDk9uOqXJX1rfURYL5tHobp0WmQTtUZxAJhHZnaMGIX2GqDx
wBI88VWlgMmQ+XV7fbqi/1Grw+I1fKHf1PtL8o7RqMe1UpEd1dQfgJ0gkvZgF3ZI82FatSq/0QsV
KFHPIHtBDLjBp1F3+Xt4/c6acXNza77CIiIZgzd2ZroxjnSI0ACAbiZEMeo68Va5DJVOFGsfiJfL
G3SMPkcuz4/WqstjWp2HtDo+pkr7ZSjfaVzsaLSJv16bIjA7PP1G8eSrbctkCzf3pS7uqpcBNSGA
9MgDXoAWWToBv2fqRnn0oJUJqWrFbNVUGjpR937MX2FCezcU4tNb77WHXEL7Zmb55fisZpUKv2lO
qyHjWVeZJVscrb6XAe0uCfL72hX0Z/kZfNvRM5/3kccqpJDFw+krD+nKw+grm3TJNQSfmFRUgjgJ
HaUeN7u22Jre9A8aQHBTnCYU5GUPcVSkflotWxnGCOgjuVYH6pgeBrMzKWBtern0sN3/NFLzp92E
GP0dU5qp1tdFw+xrFtQWo4rNevOBKggYNGuyF1xC6uLae0AAkfydWm41+1Kw6BQ+O6EWng7ZZwSA
Bbtjh/pNvE6ucwIXsac+m6hGwnfg4wxGBno/D7C3Nwo8dKBAVdt/FThqCOE4RI4IGPhaiG/kHJFo
oLdy1119H/4HWJWQAEYSZ85nqyAkehr1aWd4WuqwnSPMauSsFwMpVdZAu28VNPG3/DdqzF3MGJ5W
SoDdfG6AfLTHoLV7tGDlYXFONNJMjnfcWe4jkJYTQT+CwH1Q345/O4N6BJc6uJCZVKPiFl2pjDbM
NxjtCXgEQU7i9Xvs3Tqj8uXeajMvoNJz9KLLq+7z22BTaITmQNaJ85p2u2vSfcCEBCT5TT7QQP0L
XrrROe3gLXKKqx+FlPV2n30xaIvJz+wC1YDE6cLgeIBAf60HmPf1NEbVptEc53QJcVrpWm03k0o8
Qp/7ewL+Szz8xkLJVRoD5HBy1eRiGRUW8p/2d6Mhv9JBP6X2Ty2vgQpIJygbo/szIBtLrkNVBUXq
wohpBx924WrxAYX4NuhMYyNCoe8N9/0Nn6xkV7sum3x4s9kviZEb3zF1G4LBPjvTnUYHcDbSVhhQ
zFwKbmzRNzSqJKsjT2Ot9XGF7WTm92m2LsMMmkUC4aEA98Qry0yZuchOxhNOyOsDjJFCOtofr1Wa
71+Vz2FXP8Z3dWdeGRPS4/wUaPkoYXtIKJ+f4XAP8vbJ1DgQ4+sMd44e201K+Tnr2ajJsE1XbWIM
Fek05yQ2Jdnka3K0kugT/dP0NkjPtM2xI3bYo0q2dA4llDsu3hlBoysk/xzmBTFO7zIEUsg5k9jI
TmSmLY7YDlwJzsFe90BHLAnJvcvOaZz3iEdcUGIjfL3J26PGwqzy7kNyMklfKayLdw4nIDCGk/kx
tgPi00GDAZFSZs1ymyAKKvLZaYfJKPoMRAWfTg6q7rtavL3O8s8+iqI9iiaYNwyMYxDsI+o1SEWQ
TOqUVC7G4cAzxf1NHw4d3RM1FM/xHB0XS05d/i6nin3xK+9Kfa9HT6H/XoqxVYYTd2uScEPyJ0BI
+GcqhlmnPlsMhsvpVbdmR3FIkEOLHrQhqiuKGcEFothN0IowS7APwMYkSM6RaNn7+9UG+MQa4Zdj
jqh0ky400WLh9986VnqSVm0kYRVdlxU7CFhxpc9XtIpZpncIPYilK033yLp1uSyVOa4jH9kuBkZH
0+eTDdAiFCS/clVzuL7r6+FJbO3mjjN+6JblefOJd1gOF+MT7qJbHeW/zIH2PxWrIc3ARkYkWOYb
qD51JNSKC8+J3QgwsyLtL+3ozrZWI4b30YMzHEAoTkif/AhQG8zHerpv4C87mzEOBLAuzi3yoTSU
molO+s9P7sUA4m4Eqw2pEFEp74SY0+vrfwfxpJPuAbACGpykVfTnzHScyWMeTSrCViiBtFEGme4c
pqE+ocJme39/wjCHszXXnfV6aM0lUR0CA8LLJ8sS36gOo0yHyrJYJodADJu60Q6LkTA8UetFYkAS
lP1F339wuJA/D2OxXWMat50FuOktEPA0MaQ40lXDHym/buTGpV2aBhOsGo546g4GgbRdfuhK3r/d
PaV73OB/TlG/ix73UkRv8syV381c+blILoUsH79Gn5Cz4uGSuZCb4CSyCZ2pE24kHZnM/w5/oRjD
TebhVD5M/w3bdIlMzgRrSbkbTk+QOr5Ff4l+ICnSPW/yu09+i2XABZj+NKKIySrpx2+wM+OAe+qd
4ZR1khnhcM0QQuGTPyd9ubxTrXL4XCZGaG3RJiqdP6sz0L3E9DTDmWOpPLixmcgNQCMmy6JIr/uq
FRt+d/OAElGyxlGcgRqRoRd0EoPRDXQrenDC0Wa0mnDLiAiFU1XHANlkIlBONcifmQmS54rVU4go
EHc42W12dvj39xfOfxNn4iCwxg2uB5W1EK2k4/FhQWS2MopTFDo3lSkjjDYPVAsHrECfly3K3RTF
wsoTS/COibMmAILeNyY26pFkrgodGTA8ZpTAzvp4cbGPLDvYtfrKZzIEpHi0iOkr9zg7Bv/scm44
bwT7o2wVD4PtwjdXvu/OjjM3oq2GPz5b1SKBDTtajUbRfu+zMWxkyGQOyfU2G6/SoQ8z6Jhx2kzN
VJ5IakGBd4bOMPQ81qVusYq3ay/kUXjWYGAZjnjjeBuGccIP8PGc4bLniPFyrf9IOq8tVbEtDD+R
YxAU8ZaMgrlMNwwtS0BFkSDh6ftbu3uf3qfaUiSsMMMffIa+s4A6xVG5xaQcdGtPl5NYJ2CQzXJr
NjvQ3BPjUlxSuPXX6wUPiUvcWauVN9tRIOJXIdhWxpIYqiGLp284zil0tuKMH+Zyr1HvCgJO2vED
sa5iLOaIuYgvr7FdZP4c92D6NZSpBZFc8MX59gVeszz4SFD3QOGbDFSBHX8L02grClBXojUrXM/G
7hKWiElhB4zJanuB1Yr34oEqKgMNsSXr7oPRtFaWZ61wd2FuM8q2W+znfsKT46zdtX86iMs7cXXc
OHE/UOszsBWxE4tTa80lHSu8VPkTG0FvBjYOw1vfdTXDXf8/E/6C4Bj82z98Vyyr7pqv8P9+gfcb
v8wE1tcgCHizEMlaukduiL3+98iMuWzarvjK1qCx4H9CRPswGl5WdmtSKhyjvolZdTVb362LhLbD
oXXEMsGyuPgTs9TJYOV9nQPsRzFW1O3uwCK/BUUqnrfYFbifDvhoMVjEHG2cwF8n1voPl9Llktd4
3XDnnOBazHm2Rds+2jZ3FYVbu0NfDLpY9zb2Pk3YNwuwzHIvZrOo9bL9CGUP4VEWXsfw/vD5lS1Q
2AcG0OzGfBAnJfY8b2NOvXBgnA7W6jpb5ID4BgaCL6FYdra+/8e1i4WKkYijE49BLFTsTUvgI0A8
KnE1YpFx51DwWnuguo/TSELQhjUFXrpLP23CWdB1cHeDYDW7WYMrWw5rLo92+zH/CtI3cSonvKJ9
3y0t8az5NuYFOYPBJvEXT5k2pm0Grs+jW6+3IbIFO4b7h311evk3DktzFVveajbjAgtrt1vhcImv
spjps5XHT+IXh+vq1hgb6+RwALEn3DzJMNlB/q3+U3NqehZeWgdiAj4pymSck+u6vnNy1gSy5u/6
wvx5MBT+f0Brl6njiumeGv42oNjIsiY2b4AebN/7nnm2XC7/eIQ8YwOjqrntbrk2jkaXkeuz55uf
myebjEjNOhamGfDO7x4HdgAg/Gumprtmu+MO4dSLVI+9NvZ8KWPfv6x5r9gKt0w7Y/8Po+Dt9/YZ
rwmHuon1oDHOgCF8ELt5Y4ZPnwnMEwQJI7ALS39oSX4aBIqjmptpw6DxGoiHYi3gDQNzmZr2cegQ
cwVAmKmkC6PcsclGRMO6mgJCHhuk1vKarqMZA1CdgUZZgPw4QUGMzfrnS0N0Q7GWQq9K6IM2+9Bg
eLw2Hauoq3ojcD5Y640EKoLu9oOeMZw/S6YJ/MKWWAzHEYDoGgv6N7DzhCk08prwKcPbMofsMn/5
ERva3k9hkmuVgxIPSRYzIZ4hOGrJRofVXrXU6T/ETr+l3nuUg5itzhs7fQAkul4/UBHLr8DKrgXQ
qTWo2W4XTcX29Y9jk3qvpajq056cJsc2ACq6lP5BjD/IfhKoqKwPvOUKtjQQbcDXtQ2Gt9hTztE0
W8PduUbTE9JiwB9PQoBNMS+KSW2ZVR0wdUB5lQ5R/AKD+pYpIjuQ21KP8q3q3I9CFQyO3+4z/1Lb
jWA4i34K9VhpJ9psbNCo337WQnTssZZ2r+W/MjBKXwmascmxPpfz13JwmBz4nPBjpjVBP0Fot4Gi
Y8so0V6TdvpNn4Kgrvh2JC98uoMEKtR94brTjysESBQx2Yo69xfIrcAUU6AFlqdyEAGgRm2ODpkA
7X4DYMJkc1RFcTeCcQUIVaBz/0GjCQvSNa+PIS575Zkdgdu4FA29fMvHQiHShliVQj2bssm/VuYv
rSPq4gI+HHv/kLZfbhg1RohzwxutpOkTcDXFamzJtv/3+hzqghTfLU5BqJ3xDd2uPKNdKnzlSF/8
CBk0ya53BaBCOqVo3PGcKWOPDnEJHiKbfykB/OYowECT6AzpBmAVRh9udPdlFZx0TFhFyAQWm8oc
hCWZFu/wJkT0tCml6Q+SqsgCLik0AywE+EofWbjXiJgcnRk0jIkSQ4raohhgSbdkCVqXSgod7gf3
PGd9x19TfPGH1gHlW7rT6ZrYi/891qGIh/jGfxBpQVaEcpeuRf9a7D3Pbbo+1Ttg28boAMyVkrkI
L7kRBDk8W+qtZkgBngr/IQMNLFKZdM23c5P4JWEXXVZ+fhoHiurEcagkoK8oxF8x+wsFHNoh+2yB
Aj+3/A2pSdwVrhrApv3cCgT51ycwJ+jgIOjnkIogAwDsG5fVkuEDp8mFhgZSWfRkG5t1eOCR/RHy
VYHu1jtK7v2BwhmFe3E7RgfhODgRmQWKqS7nxA2irsydpIG+A5LN4OpQUifikYUOFu1LDESRXTTi
dSYYabQ5uJEdA1qj/IzJQ0DRH2AzCTbthJYBDc76xjVqMDiF8mJGFXxBo0X0Mz7n4ZQ7wLczyOnl
B/eRPf4Vbwa3hloPo3AKkhNg91a5lbvJL3AFazC0Yb2Vu4LGChpCHIp5imDtWqFdQuFModcHLAbf
I6HlKpC6vXlAu42LkG58qKDiPI/X0hQfMW7iNp1XyDvS0+A8GKLcA/HfLRm4bqZzPkAvg4ctTlFU
cOkE0jtkyCJitP13y8Bqj/n6AeIVGeI+/OvymHl0YqSBooasJx94QvZ9K3TrDoDOy13HuBVpD+yz
D2zu7eQ3m1OycqlN0F+JOIr6q4hPxwgzCrkTIiA0V7aDDT839uzpvzs2ndpcvUwwoKTgDXkXciGL
3WqzqUwoPubtwG4LMWiRncUEL4k30Z0lvEXIwxIpdYecpgSndRbvkby1LDBobuZ0xr8AnQ39lmN3
S/5ARiYURWcrIvbNCjCuSOYBgvNH2AruqDXsDsQ+bO1s+94VvrSxI7s9OKHIMP/Z9v0zWj2FM0Jo
KwyJzUf8RjdF4iicvC+ItJIfbDYbCtMsduTBJ1HGIBHiH479f0hyIVY6HXZXwj1i40XobTY3j7xB
2J+LeFDEXSKXFCcHKo9JQWBy4OVTjz0yPRhxYCHnKtIeUVwQScCCVefkXMikFmQBh8OJiFeEqU64
CEXgzz+nUyjkQkUkxSGo1ljhibxxcSCpCRdk1GQVHeTWzqRIIVIAkg7ieZFEHC4gxHDivYOkos/n
hu1mAjYHgBhFCYhJgmtqQMCcvVzE3o2UMu3qlofJFPkIV7NVYAgCfYKqhvfvn4bAynoY1mxDTMH9
8m7CJlZEZrt/SQr35STMqv+qGWRjSh5cCiGx418ckS/5viNSZlFaQcyaMxIoX30lO1xVSMXptsMF
9MK184A6F3QjdaS3uIurHf6JQlxoR4BZuWR1eJg/TUxCLUbcZrUYO85s6hHz0WZl2zVmV4vkgUfL
aXEbTsRlIpjdnsTjOYjcjuZssHDuzmVxOHAW4UUEJDwGfk1875biTgs5gMyAmspTBpvEnMeYVJDA
caazuFaBRXQMVkQh3ndaIPjGvUFREeVZpoR3YywznASUA9AWC01rEY6DkTAOknuN0KfPrZE15FkJ
p+rOvALqEErAyHiaK41DiuYxB6Xma6EcZ4nMYFNP+fAJBJ5xwM8JiVnJlWHFiqBXPAZxfSnCpQxh
lmEOSwjMGsxqz0ssc3xE9BlQxMvOXMFly9DDW35G530arwjv7PUg404JPG5ivUNM6QEOE+MC9cuA
kzO6SDHXKcWpoeE+hS93bS3tcwBSeh5vWTAsCYBhbvysKKf8gKIxbtenEbwYY+bxt7ZKwtfOmH/t
NRIehNW0xPzcKIOvLXCS+AGYfwuqcjQkhfw5LWvC52UQPLAtP5I6q+SAsjkIA+LY4/nYORhK2UFQ
U/Y0g9r5WMEH8DfUGhNPIUoXL4DRmU8Avd+Lo5eW+NOa+VOYd49cOkLQN/fNkph9jBfHkv+tBzaC
IYY8r6bfaWG/PAVNkmg7QTtB93UkRYTtrUDK+wnAzJhtzpzY6no8F7+h0MNfXgzLOtkA9KQuS8eQ
LJrqWLQkbQeNTyondO6BfmZ/7UX25D2SI75IslPIk6BLyUMYNpWxfofUlRfvPygA6fSieiiKnKiJ
IB+hECCcgMCJW4U1MIAdgYUSec1FhDBEfow2xs9O0OFYlVDGHTPAKcQ5X2PZT7bvxkMFdP6Ygn6H
TT8K5dXzNg5VNx7aWmK0DALG5RKCBzjbYW291dkLoat0WgPEi5y+mUsg8/ze337IZeBTGvQZiOyh
/Frh2BsKYJUVg0iHfeKNPBXL+wkYtXypT9npBARjAZAzRE2D6FTwPJEWBnNISLSIXPYektoLrR/n
g6l3BktdBo0hXHZA6CWaPRL4M6CJDHXJb7fREHnboZ1qzr2TBa4GSMe7ppxvKZqDhC4g0eGRTOEV
XTjRUb5QSixT7OJzJBEB2qOz047xiUHMpA2Uh98+c34s66c5Gu7GsXuS5eV3aNa0eXFAqtCQeHja
0Bl8GqPSPBUHWhoXiVk1YBPZVPM5WoJkaJvRE95GE6PHDwtOU6e1BmZxkfOcxC4m/uV5IZrDqsi6
Uxqi8MbfougF8leMJp+Vi8oGU+JfHZGKCSNMYFoWveGvgeqcAAD/+5XIF7FmFirdHGW7/pruersV
FZGlS6mJOmOw3Is0f0nKl1e4Qhh4KTzvEOhBsrPAsQYAJ7IACv3L8+x4FQNFEFMevDcEKMFGbsAV
oz4DRZk/iIfv785kPWHHk9ZF7tGnAT3b6yR+1Lw5e3JRChhgyu1+L0MN/mn5AAYgVCjTKbyPh51O
gXIJJDN/6jCzG/cFbXg70p3yp+fpZzQ1gtb/TrwIChLfDbsFKsG2JVouzKHm5MmsfAOkO9C4S9zv
50i3kJTrq7xwjgvvx+pdEuEr49kICQcwbudqqdQXPOCyjWZ2MVSBSS1ElBNTU7c0n5gjE7dFUIll
svuqvM6LjSa2BNGqwRYE9Em8GtIMEe0qXfIzUjRaTagSPz7BM/rJhh12acwT0MSaEdHxvuP7F0GB
mgymo8OHtbN2O8kjl3hioWQoIwnIouAHH+lbcVLRfNzI6NFRKf3iGyYEJy6KMr2UOzU5X940xVBP
Bld4aRhojDqaQmBnEj6Tq+guAXHws89y0DkX+lsCEaCTI6Cmi+14t7nEHPMyUiB89SJNuRD3XlS0
DhEVJQHQMEsUzabkOhh70mc0q4Z/dIvEmzpS4NJn8oIZIE6/8H93Dq4AGphURGPfFI+vh8W70SaI
3n+TEnbZBLRPdKZjfykl/wKeEgXqlHJb7AK46aDolf3pQpSb18jbIAUgvf8GAJ2yqDQvaZPaSXq+
D0J18iPwP0KU2oSHO7q2AFprsCAkl60qm1WxQjbwtxhT7Zd8euNF7NYNERCNNwVwzXuR021Uthgc
gVlp6frdA2L5Mr9yIi95iQ9SPoRXA6pu+NyAWQBf1PcF3VOricPHa4L1zhLtRmJkTgPB3nZ2n7hg
PFvdi9B1eVlR6RQaGA0VoXGvk1pz1+W7CX13H03IgvEv5JTfmWCtDgcR4HPvPdir7+Mrdmmt38fo
GlmD0lJH6BkKi/NJHTZjg7GSEFSe+gb8BQpm0o3WNBjNHrxRs6pHVjIyVd2DFbcrwNO1AOKBjZPn
CObIjB3kKZtwDIQQM/jrv7tkqYRcsqk+Vil5Lh37ZXXHQ8VNFUf2EHTBh0bCrfy77Fp/3P82I4wM
LXAK4wOAFxJZFLt2MjyxwiLVAraYAAS51eEYp/GKXQDsWndWOAxUS9DT0pySVBoyoJJujyGtjqpy
kG/qNXltt0hIjV8k0C+KOt4n8Sh2PqHDke7koXzCq2Zkp7E3iY/VF6ZBeaq2b7Y0+zGtLgXMu0W+
4TsQOgApgUcbLjGtnWENl0QOi1p5ivupQkV/Nf7OKyxEe5Nlu7vFULj+SUUPbxBshqUDvmD4l6oz
GExb9TDZDFSh2ApDLNoVmzGabLU1XKbu/RZtRgLZa2oT3C6sTnayL3pIhwmSqsabiJmSiQWngKk5
ptUBxcOanNVh+GCrU71h4r3xp0P/CeksGfIBha7SfcYWKdYYpVOYIldWz0FuK8fuqhzp/X6vJTJh
c3kry+vqqhHQwNX/4glkFseGzekBNyLCMFfBE4f5LECkoH4qnpwow2mNN36udD2467jDCh7Tm7Zo
7EeKwyiIqAesuSXDD65vpKrGCHzWUWVqwx6EHqvAF3t5Y/mHxXg0XHxwX9bCCUpoNMo30TKlooFo
o5X3z117fbD7Yz7XzFWdLC/iQvIDYlIU92bj/Yf+cetJo1WrXxU4ke+NdH6py2cy41tBo0GkiNFt
n8ewHkBssruPUNTnByAIQMNiZxD9DD9zXHJYT1/5P6zmv7/BNyiSDv0AUx34Cs9l5hWwIQEpLPVs
j/qVvHxUzoM9F7jfxEwmXsWKDiQK57Svm2X7oWbEyaqpAzxrYFmAx/rkM/7uAbM/f975TH8RN8CG
HyN3jhb3oVFcBZ+bbFqVoBsZm3iXuuj8f8BIUKX6gCXWRXOfMEKtwR8BDqPn39fThC9+pCHlIxH5
FJT8KFrQCB3e8sGC5dLqMJfJHF3dOtXXnaDcKmCVZCEIkddr6gttJejXkIx3BWkEsDTda/NjWezK
XaZDfs408OvxrHmwe+lsK3oSjtSge/j544c3cATF7nFdjwFuIszF7GVPKwYhWxm0+KcXgeXa3tMz
bkGgBSKABN1zyrJ4T1xqdskRYa9HAFKj6Pa9GsilL2fUrEDg6J5CHqYGgD9ltp/7nQHAzkZIpbF7
AUoAQKeOeSYTH4BFQuYJj5tFw+QiXpkTj2dZfOgjMqgxVPgn1vbU8MDWC2BFlv+lEgKYPWFGsapr
IbhTTwe/LSD8L2lO7X7pMg++kOczL8kXgFfBbWi/RG0GRZohkN9ixQMYq7eF0vykxW/NVszCO2AN
RKo60iAMGQmRQE8/BwzrXl5Ia3wGG784swiPGgJFA7O6B2XIGyo/169KcASaGZfsJysp+M6/ikEQ
tlvmXgYjT9gWe9RZYHvDLVk32EIREkMYWEwcHgvgUh7jiJ7i5Bf+B5EVtDcKl7A7KTMdCVvVw1Oo
0aWs0CBLEFih9U0H/Pe1kSO0yiwoj4+zQmUPtBNPBQTLM7IKbD/vUP0ImouAneJOwqHBczJqNkAo
U9QJf4Baf/cFJTbJiAbG42fsoCUDWIraZ2KAH71/HXh9DOTyqKKYwfyX4beT4CQPk+0aCJVE7g8P
UTXAaAEbbYx98fcpzeLGoyLPqS66L5sFVUuBzL9vxnTZUtKIKbDW6PqaC0sdgsz2/Nm+EzujhKz7
cWJNfnC0TMd2+/LELKIpDOT45bXDxfD+i9tXozj05/A/l0uuUMEesMa3l0smbAIXFaLo148XcNsi
hEorBxm7ZmKPJ54Uk0g8+5nOa2F7RW+obw7P76zFu0cCGybt+8hv0V8U9KFX5RXK/ImYSzfrxnMF
4OzTK7hE5uZTS8HDEjOUK4hlSHqQWWReSx28t9V+Q7FQfwpVez03cciy7hs+1iMrIdHQbiQP3Sp2
aIpqylTBtiObZp5a2a9YIHDAaU6isIdIHU0HmocUMjEOVulcLfi8eRPWuMo/kFqZlQ06BWa7/twp
0Jn6RorP3cBpliMbDnRKyNeQp8tvvxr+iN1vM0ALYLxnjE5g1LHJlP3P6Os260Lad6Qm3fwRLwDX
sXxW8N3wmp4NKQxSEwcZAPBVyNa1mYMshlAUerw2rKqcdU3ndeKzIiGZwh3Reht/LhYGVph6/g0g
bUU7Nh8iy8TpHjM1ddQhQNs8SFtfx+RQ/whua/qZla9phyz8xP+cwc5TdSeIu9t3NFFjuwJe1Hsq
QQeEt86Iv74izXoiodpqtWl7actZFZnxkChM3Iv30I7yVQLbJTczORg8UPnK6kVCQKFuvtrpDYC/
EUJyKFrere6vHfmd4CrC3f7Os97lnKjXzj4YHcP3cYpNXghKOtwDYocmzHoK5ECvtV2+rFUXMlwG
nKms/+nmdGgvxBR/EWWofencvUlumezfFKbJpYsdecv7EcYhXa2+U7ZqKtIVugX6mdcZiJ9/ifMX
xSK3ZGpS8uemVOw5Q4YWlfjJxBf3G9OVgrK6rFKXRmrSquSxJb3gJQzB6OAj632zU3Jlg4L2p89E
TKZaz8pDKLFTXEkmGqYvUaSi2J4j0QKIWVHo2lFUZivM2TwGc7lSzRa8ek0WQgtHaiFsJNmpd3jM
4/pAPE6lu3l6BL+k26zhzyv4bIrWwWhwbuVllZ5pGxThgPYLijx3L02chgm7fwwd+TiS8KcTTl6Y
o1FiJnBkuWMklMl0dJG3LImP/vRg1Vb4KdpMNvXTygrnTkjzS4DyOqqSNcaqB/QtckC5M0nxijl9
l7QwEEHYw9w6pDg/zPEB7ImsqFx5b1EoACeeRRtUOKhWDxNHOrEeT377oJvXfwV9TmSU4UdDOp2Y
+a2Iwy+g3EVUAgiFHLWvSE2IQlBMuA5hFYHSx4CzWKgT2vG5RebcwSSlhbmXP9O78ptNZsLBluUc
Rs8XGwQZBFuTYKI3TMPnkvBmHF80zWl4PZkx7IfqFFhxpLjtYEFAUmmV+dYc5jIau0LVaCidCpy8
NZTESCZfo5uivm3eLo1fMBKm+edYDM0ETm6BHzM16AEZfDex+qCsg8+8KMGTET6ev9pVuOgBoP8t
5+WZH6pi+x5siCOoxIkwhID1I506AmjaZ48fgoNsPOt6wuL37J6dXvUU/iWxDIdaRzn6SQyHnlUR
IspgSp9FfZ6ou8T3wjiREbNVK/W6Gt6kLHEHTetWo2v1RXH5sy35Ch4+AScEgXwLFW9wUAFV0sAl
0Hm5bfDQKS+S5EVzTTtUpYdLi8KTfbmv56nv9hMYXs/mY4yAkRYPImpijIQ1MFqQCL8JiIGBwiYZ
kohONB5DrU9HVGVqfvMstk2Nw2K2kfLrk3VUQrW4yf84iajLrUIFzP7wY/Ff9pBFJ7u/nO6zo5c3
x05nGlbvdKqwy9J2G7T7svn5FA3G00CMldEijltbh0DwJAp/P6b6D1ZltAoREqDwi7Ap+tbo2THv
aGmxm4NAu1bQ4DrrOQYVS/JgNp35/GOxjC4timmvWd2ZMph4UJo7hf7185rN5UX1Ky/q+WimbV+3
4vYtDC14nFk44hcWjckGjP6bnA6MiK+ssBfea+vBVf0dBYzdEYsZOvgWauhkXYivtL9Ixs+75Rfe
wvX9l+16vxbCDEDyGqHp/9yQNKhgJwFswNLa91cm2W0woPke+cpSXg/OMO5QWAkHM3gD5/xXR5Af
DG5p8HDe4Fh0Q6NDC87jmtESpBwyFfI3il3/PDfjtQwbfrKITu0vTTIy1lw1cgqAipNrIXIO2cgq
W9QoxTLJtsPs7xkZKSvEIr7E8E1oRjolJZhEGN5gqHR4IVkH8/cwuCqQ/te8B6wvq3HNhvQhS5Qv
kNgGF9Rq6VKDm1p/qVIxoSu2aqAGInOC9jRxR7oPNvjBzo0Ua2fpNZPEKmLh2vOWfE3ySEngmX+S
TT1HsCdG5cfsThCQhdFac6a9Lu2E1ci4MrWTuqACQLsSzSOdKq0kh50wfmSdS0nACLMnH+s+Ydl2
+s3ol9X1tYx6l+RZTSCscwuMAjV2NLXfthKbKCTHLjZmGjpMSOsMqGNA37Co0PYyqi/xWVXMhLCC
dtpR8OthNOvQpuCoa9OJTAtncI0po98xDVZJggKUJ0dYqIpC82Mmlc7zQdabHPq9obHwofBAeQCR
Rzr4FLLwhB0s2wf21JaCOdducHp11m/ZzIbQinbKFv2MD91n2X2P/bTdPGC8DfE/vb3zRcLCXXpN
59QIIgV5WO4fbw5ikW6qnf+c4G9tJh9XqtkV6mVRbCrdyeulngLJRZlXZoKzX2WXb49Dq3lvdjo7
eXpHtCnMwtFgNmFgtFFttJz2O3c+9eKdgWbXwHKYfU9QAcitPTbPWXz/g6c/UGwumrBE1+Geab5W
4cJBHWPQUcJmq0ZWOvHvbWUuej0RnP4YZaSnO67shJA45eb27wPb1328Vp8BkntfnVLm67VCX09B
P6xZP3BvjtUwk73HcFbSvcw8ERzEu3i06rIpDGqW7qcypzb9SQ5P+mxfk0AElQIVHSXNf7CsmSUL
A0PtOtAI5FGpguGfTTXEPAQdwYxuKBoLWRAFnSAK3x70RXYAUPlQ0OlK/+PEw5CsS+aBCFGq7fNI
4aY+k3Ogw+dVS/LX/GsSe7EbAxMh+aByPTF5E4sh9nz1yya57SmkI8FDy55i/L+CuxoZvH4XPuKN
OBof501ExmTkhAn80J0Hh++WWTYpQsZrGjvfzJzQn8cvnG3lI15RJE/k3fiLQy4DbQEvX3EfBHTk
xYlFnfyx5gDi/2UvLy1S4fdgTv2W8hI9JkqrLLXraqvfhrsvPLZ2Bh4HZjBj/Ub9npiG82WX5Rh8
iDcjEU1ky9UyVaEYElpiQsf139k9ETL8tx2SvyHMxxLGremDD0RRtlrAT4hsHzSqcfyyqFCjsu5f
N3n+yFDIKzttVKN6Eo8OwjSfDSXvAUzgoN9YCZCnfuK9S0ifXAXHcmBDWGA3pqrHDQGbQBOpCLuX
DdURRjxMNd7F9s2ZgXRBVo6KAacOM+CFEh7edi9XZndMEd3kMXMr2Te5yapJ8A6qiBqwCvIBFiVt
SXihCAFkgn0MMgJ/3ebhCcI7DBA2eGJ8NNFiFx8TKqpcIFf8oDYBMArnrcQeYx0pxKhz7ReNtmri
DshSxP0SaAdW7DTaaPijcUHSnAxAhkmkORwAjttodAOKxOgky3/IoeAK3sClcGZcCsse5Wy4a2z3
FVPut3kR7i9Yd8fScpKcIYzBzxhCdoPhR2kWKirLODJ5yNN9oFUCrKAeATYxsfVCGJ1JsisPppQ3
uX8EMtCtMeoFhdEG1SMoANfgBFx6E7wl2GQzUWiRWKiQxq0QsMpNFfzkxxv5nDbKOoB9aB533svO
hBicPfpVHbpVHnU5/22h72uiogGioMR7C9gTWiZ3i5ofryBH5WTWz8tUqTDdLZrN1mcPT4CmSuuh
icqjCuU9oSud1wFIetWI5ih3ozwnL5OgvEnQyUDdsXKrQa6IQFi6gY/Zlev8WM9VIDnZmTCeGu19
g7LxiPpWssTwOswX5O+ox1C1d3Wf5wEM6AMkBz4rX4ZbCZ1yglC4VXdzcuxm3z8KO3/x4rHR18N5
EiTbbgdIDcvK+IQWwoz2ipkg9UMVSFwgnZ/KK8H/QsrykZgjhyLCRQxpMk/DlE4HHUw0c0x90dut
Db7FnVgvN10UJj5XTuQh+udW8FxWyUbIvELGPwBFIEV1UCmCmkXeRY5Dh2cwH7KywjaZpX8lLaXB
RdWNMe7dFJXoXzDlT8Mz6DNmhL7LN9UGgilFNCpA0WqCp0Y9LT24px75K64GiIW5TF1P9POE2JWg
XE8c2kxApdIpGmK0pEbAHavZ272UNvGfYBX5aOis3qG+/NCVpD5zIK0fLEDYYCNCrfLnicdwTjV3
QQEZm8zDHTTgYzqZxVg+tHtir/dPicQjfWe3CLrpaPFYfxevzX3x/kEwfV7MpGN0nSC5fKyptkuG
kO3L97KrL4aLfv4IhaPBa0GlJo8sxgzwCeTLgnQVHaNl4dXOc9Y4j626GlqC40/jDOWdLxsQY6Xb
vaiMw5kOCbQQm+v95qenzx4CeuT3Og4JzBWhp+TGwWhKhCRS5fIgLb7TeKk5Y1J2g93BoZA+S1dC
g/nzV2xgsTljHqS8aun2D5FURoIMYAAYzp/mj0g8wi/4ab+frOJGcyJLZmNAjVXBU6O6EggKFCWV
7A0ll8G+Xg9/eE3kyyiuL4hx2DfYbth6KDC0oqOLc8t4K1/hf02jv/6Xew+/CTbfLHPR16UNj/0n
oCZQ8PFcQ9z4idoIG8C2O7cIKCJrgN5QP1OOdImmMm2yuSu76bRa9i+jppJeACf94FSHuhJ0Oh9L
iLdJlxjdB/3cnNO5EiZ/kBSrX3KbGdoS82iHWoE3npdIu5U/r0t5fJGm/rolJ3ZM/3x5/yF+yi0V
pTArDZ47NURnzs6W7U1a6AGRFcUzWH0U7ZW/9gFlUYj+oYmIvUjBsCvcD4OO/nALL87oMbz97ofH
8lgUxudXp0rwtjQmDF1Yqlo5GyHFNVMT2Dj06+BUPFCfhpAHSAVdSfNEqxXMzIUqEesMuAAwNhS8
LSR3AA0xARxaS0AaR0hNvO3PvqX5ISj37LlIEaPt2/3U8xxVPhC0wt8rcsmIkRSJ5/mSWUhj6L3C
KgYFtl9KFsyzEfkq7BjAZsQrotmOcOnLJ9QEciKUzIEAODR5OCucDFgkEY0ALi48glBcNjNgKpSX
QCxR1Xy41cfOTiirNDb//UHim0CVUIpBGTnE7tq2RxwbYaQ7rWg1fPwNF+pqRAwDGZ44mUURO5ku
+DBVaGYQIhIUsz4pVDWv6qpAvpuA0P+GuUcPW15L4vWvre1jBMHoEpI9UakULgOMGxTB+DvzW3c8
VbaDMwWA+GHnQ1/7+rA7069NfFv7wz3y6i90LiB0Qo7+Lt9DP8YuRMLOzfyM/EHstyw2tEUbJwPT
PHLzzv2w7MRms/iM1++J/8CySZtBHS5gn0r+Q7+knEzD3Ojup/z78x4jtD062BP6CuMxdoQ+sfBj
4H7i3ze1x6pH36/6e1OsHaUyoQ54T91Jylkh2301/+rbQUnf7nVW8Qpmis4jtCjrsDy1FxW0zsDN
7cdWuiCkP+vpdtr33ZvvmZgTank+tbJxb1VUjJ12pSEhh8G7l8+/Z+mgWe2UNvwDmaWUWWjc6XYa
BYN1REZUum/UJyhqe7qvoj7pIDwK+P/ja+iPxL62Ga1k+72gJ4sE+WCurpFtM1B5Dis7tlUYP9yz
UIXsi+6+LdJQnUwb2XQflUIsiJpuCiIFCZf08xPHmM1NESP5NJ7EZOU8I/AaMT0+RAFA1JBirdHb
/HRT3kew4zIZEU7/e6wyNvbJYrBAm9qmDmqUwN5KjWIddn0gFwS8KWUDTDaigE0puBLb7JuM4u2p
+ZRN2L87xXhaoCdPGoa01ot9rJqVI0tCi3zkNh2gBBtdSzx5SDQ/Px/d7rFAKoXgKOsFYi1o0NTJ
tBntqVJGjX+PA/0x7zClQb1Vsih9O2rh0oJNAAO05mg8BXLf80pj3+sZH5Aaj7WDlruKCjyIPhg2
YL4RgWFNYqEGFcArCPHlDgm5znrRrRqmyt15jUNIxs+B1Y3walJn+HOML2PswjiOhIBlkOinO+mQ
TnG8H/48u9uw+NGec32wi+TDVz/l2fZBY69bSc/lM1rp30WjHDrlwGYQx2QM/SqDqy2NG0NrzXJi
SzDSomD0XOhsHChioSbZhiiRR895rdLFhFMBzE217x9LY5VBdWfsslXkms+L6KCjuMAb6Lsg4HZH
4wgyc2ySISe/ammlihffsbZbkWRlKCMgjHLKn1TTkXSrFs1n/X1ta9EdZSuqSI5yEuq5rCwj+aSP
hEr3d/vQkQSJTsNQPozQ07vVO8SMUbNRnYK1x4wlg/Vy/lh9yfpT3D+GN+2WTYtFOiVemApXkCys
XRTQpwnFDXJZJNEyt4CVV3j9HPsB++vF/jtgXZf856x3U0B3ELQNxUlmQzQLsYUIh34g2/QIbRqJ
LliwEPEJL7a14wQ8GusUzjdgt2CbztKf+KdxKvsRDE7UFqxoSXN3QklTR6XqF0VKnW76RDR6NTgZ
OjgfJpFQjh/Ge7LZ6n1ooqA5IcPJvXsi93cc4YdUOWS3CtQtKoE7GZpjvck/4K56wcs7EGqRY04c
GXXTePpaqPvPB5iLwfNSqqueHoavvYIPRzGXWIxTdCGrakX1m2bM4HtQhbvdy1Fk78tT1uxBhd+P
26juG516EIiwv0hatgDcc8Np5o8ZOVo5/6yxa0I2PZs/1kIfHuT+lo5p8Fhnu8EvWU8O0wOewRJY
dDp/+UgzLIkmiuXowPMGKkHum286qrE/ZZhOdT97iMLUfYMllTeGKQPDq6d1KnanO5C+1uOAwMZL
RMAye7yerEtaIb1DIJiedUBocLShJECK2DV0PPpDEjwD3ErbA35DQmHoe82PjFsSeJH+IXxI3IJt
JBpBLJ5Ez3PZTdgzE8FtvmQ/o3WGyiUiasf3H2jAZPMfT+e1nDqyheEnUhUo6xaUkcj5hiJKRGUR
nn6+9q5zZnsYj7dtUqt7rX/9AaSSdwxTGP+16YDqnoRoo0Km/Sf64hTFCm2YDLKpTDt5ufOUQVbB
cJFqwKLlJYIp/+Pkh/0ff3FWTOAIfIguOJu94asHFezMsYb0B+SO09c+Cy0dBEuHGRivBLC58H4V
5E+Ufufjke3QpaPitUk8fhjOLg6VsA5wtb4FHw53EHeSHKk5eWCaK2xFrw75HBSJQoeHrzafdYls
2+wXe0foqcYe+j5UvtDQoAPPq/7801uh/V5FkbOJ4JN6nuXggONw/IhSVNDEBvfwHircKj7zsxDh
2R3lkEK1IUTEQpyNa/AfmQ4D8N6BjZBnjWdrX/wrimTxCqTuHJYakTIaptyCJCtYkrx0YOcGRsS4
i9HVkDaC+DTjD/slXE3h8/2MBXsTWdVECHihniGF+ziCrQrE6ILECqkc/9/y1Y+D33CPgxSdKlPR
tXJ5A4uwwVyatbG1Fvj0DD5gn6/Va1URy8N07G+w2oFF9Qbl7InuAJhS2D+KSSgHGYcXURXkZ3SZ
Cf8dH0+OAiGoAsQqPM4Silq2eog7EEHY9tWsj03ngM/YBCS4fPAhIcRm/RuIJIxIvs7nRLwR/UUj
ho8FNRw+hoB6eEeTuAKTvysmLS9FTHv5hnpWj7AVn3RiaEFD9uF2rC7Uxe5uq4vbETC03HzxCoUp
FGCnCZK7S1z4H/xphm9MxfHfZeaiRe2oHWmRtAN8/c3JsPjoZJH13k+fH8EdE9rQv49Wi5qSigyl
19dO18xR+dOdg1sB59JJAxvuxCfdFrCK8WTILdKwqxzUu6BDDgJ+bFYfhwRu+Ty5xeUuMDNPguiJ
8oDFTTv5d6ua+NA4HXXCLW3JPXNgkvwQ9zx9vueHl0Y64BZ3TloaFZgIwy+yEkiLfLrcNomL9Ix8
IP6KVubfB7uA8nS1H+EfYHaS5oBXdXSxGTEu7sIkoYE2bW75uMGKZVZTjB76pX1ERrGBZMqHiB/C
tQHaFb+DUbO4Z3ELoMX5xRbJLbSZmvk1kBqe1qRClf07hiaJ+2FDq1xYHphvwHzVQJE43PDjujJn
FlZp/IgCmP4dwBKBISlA6SbSTGAK8SE/fFP2pBQdF2AZ/+UDcRo2Rz/wgf99PABr7G4Zm0/gebrj
WcseojmQWP7/8aqQTOIoWEKtoC0EiAMfYlfmFrYlQM+/DxAvPmE2Tt+4e4TgYuJznqiEkVIpjQSb
BWsvwHOMe6BQgCv/GedxYvOJwBuP1vHfvxwZfHBO8fu5oz8/z2k5Z9I0JPGAUg/j0X1DoyfUc9fM
e7UeGNoPORkxVuwmQjTD4fgnnYH8L/bRlDZG7KbvpfBy+6LzEwIDjR7K4LO7L77j35+n072aQaN+
ghTHoy9lp5iit3RiRIYgtK9w11BGCtm1BLH3cVFAfb7/nPWpPKDQghOCuSyvt9wDKAPOWJK2OcXg
NSrXtxHtRzUkLlUR0Qx4lexUu2uCNtB0U4cKfYdAoiQo5siLP1QVsO6HHbfjAsm4IbqZMKz7e/TG
x7OOUzZ7RCC4vH/ICE7kKL65FZbzYBfKSllBQKJKGiN72jKCUGK2/mPb8zgpOL2QNU+K+B5qA8iM
bMmKL5EfRkM9wgUQWrro/YQKRvfkkIBlekAOlmvIfs7PC1W3YHyLPzXOwPWIlDfOL2iAUMdxU2as
LfP6CkiFaST4LTMlod97nOqgwV+e6J1154j021udhVxa0IuFphisits7veXdwXA4rBh//Ai7Y0re
3+KKiuCUq+nv/RKiUIligtXiH4Sp30H8gxvVn8JXAQ8xJvhFv/plRzDnsH8GwnmMgsfoNcpH5cga
lCOYAaHgK+OhqPwGzBkIQGJ/5YKkHMo7OEmSq8HRrwCXaVE9KkTfXEwwtWSzBr2Sz/gSf1KMV3p8
coMud1vfjrc1b+7TkRdULDocfmxdAJMeTjcVn7+3tN1b9Zwe5bN06JwVPJM752yB9+aiuyIFincO
il5DqWP9MDx/brOttqK52OZQJbPJO84gUWp4UT9GGYb5iqtka1Wb1ZpP7ASbP7Q2Rks/hJdZ/Kr7
NBuUI3J3BN8UhvIbRg/agdKBRQPf9W6IlkNLxr+aAEL7+grhmVD68KqmE3YZRm/CswnfwqtdQUJI
J22DFY+d/lYgx0RJfirvpQHaWH8YAgmLT4f3+9sefiBgNyvI4PahB5M94P1u4xlKP93wIL/wo38h
XQ3VJ3pOnIU8Armm0BrBWEwii5cAXrhRxp1QhJIqA+hDnOPU2qpoz4pdVCSr+3X26x5NMFvciveQ
fout5pvm+JuMdtz+JhVrPJslvwWk87u1TrSNpS136oYPlZGknq7Ldn2Tx9tyTDfD0kOs0uzhG95u
+1JaKI9F57n6/GZs4Skuj1e7roU6F3dj5FQpXjPsiJK0t4DQunDmaEgMmjBIl89+8xGDBXM3ZPhQ
qhhMQf2ZMhi56y4mRFlxZjvHZg9bWLhdzAKA2fm6fsl+o1QayWkMqY5BwY4EpSlMcoYHWYHJnYP3
2F3cCTVsnOO5JgRHNSCPsMpAOB+GC1G1DMrIgPeFaM1A/YRvw+gg9O3z0RpHH3/y7g1OAmvCex7r
D6F2pyHpYUUptM+x+N75Zsg/e2wxhh4mC39iFLRqfOf005sKB5Mr4gTxX++IbwOS+lU09oQsIWDM
RH8mkOFuHpJ3RpKbKrty6t+qlXwftEbMhpeRbfeJ5XJ4h3Ve0RX2X6XXVh6t4rvdmr8QH3DoGHXh
c47/mJ1RU0DAKevgqsRl6pGRYkw5a980+NJwB1sAG8aLtO7cA8z16Ebg42AInHFZwhdOa4YmHic5
by3t0w/K4jMATeYo/kKvprPxIApwCkJp0qqALFUWVYK2ECNQBiL8tsr7wCurvC/sGTTY2G1CVuRh
cPzgadp62nfAY4PnA5GHpuh7jb+Z980HfP3ucyaKydTH7uDPlzLxfxpD4zPoUNoS1QqQTinj4uVN
NWN2RpYmHJ4RFVI7XhgfypyaopK42vTLtw1rSIzskE+Runmb6ti4y00v+e4NTnXypCoIR176ysVK
u3aDfHfgUb2lWUFzxRJUYJHgdQyvBC3MvRhKOMZ2ti9KFoII0Z7/HGqACgLRFyKfmQ+r5vCTRix2
TuqOslF/oxsnsBK+O1vuZ8cK7gQ/VAAQkADgvrNrE+EetiuWvBMqlQl/xcSVMRJmzNaRyROr+Ehx
h2e5JsUdmkZjrUCTZhrFo8/+hBDa6bpHLcJwCKs86occxjcU0mca10yU/gZjgGY8H+b7jOlujIF4
a9mylDD/rqC+Zlw+D0bViJ8g5wY8oE4neJVzyo4MCk26h6+iQWnFYZHSBo8zBjftdwariSdv3kMV
uDeZqhemhtUlnTPiomdmQ8JR8s5cSxqrF2ZYzLZQIWBv+VGWO9RN+bAj41TGE1K/vU9pEwj15t61
tbJG7zyHPggjYS+M/y48/OfewOL5+EVe3j3eh889tNJSFqo+FBuw2sVuRI4PpcxH8K4kv7ZljMGf
Z3ojFDkxkQ90VoRhTv7GCBMaBmAgYCPtiiWne5MGKWa1DSHYVK8ekBo2dKm2wHYuL0ev50JcVJ2u
r3bIooTqqT78u+Iplm+0mFv6BFcU6OeTQ/0yGRYKJ03qNVhHTYhUBpavXrlty66ISMLHcL9Mhg8k
W1kxhgQFXFB3hlCbBf2oVSN2wY7svSHtGAOme1oC21MKoSeVu4XyW92ntRVAExKbJVavyLzee3M3
e133vJ53E5sMOYQDXFRHvkOpQxzTZJLd/Nt9QT3NqJixPeFaSPSoYcmM4bRtNYc36ibs05yX5kBt
RNDz+a4+16lGS98qyztDWDxpI8TZVGNUpVxlUJjQnHxD3rVWLK80AM3AsFta0yggK0CCZnPP0MMZ
7QoGBwKVQP43MOP6P0tji4YxrvxiVc12jj6UqBeF7BYWj4SOaSOdpNN3Skj1CO4HUHdgnOSpPjTG
zUC7u8YoPT02xdQiFSKbNtPbiQK0XSMJ98x5Z9YcOydlmM/eC1DPWJQN+CqT2PIJdthKMCOVHGgC
XyfdpBvCx0AyrkSc3J2E0ocyk/0RkeHmc6B1HEFTSL4IEKg/32eaT3AnaHBwNWnAmqnW9kGRNIAT
Stl1NgWLeW3oCe90USKzD7IC3nQ4u5aQKG3aLXYpxFsQF+qIS4zdkeMOQwqq+CdkWWzEuTghx0Lh
wUhid6EdoizI5+aWJ3iflmUsZt6AL0jvmWmzPzUmdvI6JuXZ4LF+2pAs/a+HyqLbv86YSvV58/DG
NUMU02E7EmGP9H2KfWRy6j5DLObwuIe3ImQ7XhpRpqLi/iHsaEeovIa8aWTEGgRlEEzFljnQL7Wb
LHmhHbZdQqnS9XVRM3z+e/nOu0m2fUJAGLxJrxIYM1wDW5m+PXi9KE+/Lue8baysLXbWQWch8yjo
W/2efnoRFTpUT53NdcHUQ8178hgMr7pIVu+N3QREBWZlakHo5kisJcothk6QIVEvJAcaTtytbyfM
PqRQUD4ZmctjzgjBo/g5MqaL7PjWAbY/PBHECFAETCykG/LZBMUpyH8zOAusfdiCXJVs4ChRGMLT
q2nr7x+hoHPhHikz+CoPBsYGJINvGrcVpGrxVrALQb2H2NV1702EQ2pyjSlTiAXGskHw8PWXx+4M
Q5p74gHIOCMWfVgGvKKcJ9+BJrwakUIUlfvG0QEiILI7GHpkV/6czm4mVGzcOewEYUW8I6zIgUF6
h8XE8oJJInsQWaGHYa//3COD41rlETM+hh8goSUlDAw/CsgADEcFU4x6DLIfwQGGj4cin0MiIAPv
q/NIeET8eLG875F+0SnWU54bvFL9C/FOWb8vdKDkTxj+tXLvRGplo0ZynhL0mb34jdxb6tDc/Y4Z
naxFgoKdLWVG43hK8vJJDrKyhxnIvU6vM5UCfUpwYmCMnrYyto5vX/dat/Qq1LqFnwxJS6G1gfpi
Z/ogj7CnfoEIgDslrhYI0rseQjVzviB5yjGP3n7qPxZfmh8shnDAeMRoFOLORB/ewibKViBTA2B0
L6NRRWHgadARdnGX1f8G6NM96Jr2b6wOi4MSmkMlsMIb/k4wyv1qwODXz1yIEzFx48T/Xt2XUw3u
SLicA2CNqzvF4DNO9rlnTslDmxHn7D2XuoOOs9/GWpCtBJTYnZHUOMCc3E5D7CWH0DGIQFT8WyCN
cqL4XtH6QVgQJ9eEnTbuofQlbgu4DMxqnui9Jfgr9HAsT+CLrl9z45hgFid73XW2v+91vKxfc5aI
wlXOEYkuEAjVYZpG1jYuHfSVLvsf2wk/g/WlQxnU9etDsy7Z2b361y9hcn7JCHR2IN94ZlIU+kZY
X5IoHTac7PPOSLa1UKOaXjILc0hE67256P1nhIUIenXqUaDf/NsnrytqsdQ8wlV7nMhl8OjjEUg/
8Xr/+OqYMCXmTAO1trsiruu5/k2YHTAlR2Nyc9jHBSCHoSpgl1cekIzTYgWmnczVQ4L99+x5yocp
jsTndlWd9clvpK3lD6L1azXSoyRShjAFWxQjq3TVhSexkaYlaVEHcOZOjEgCPivHKzAglh9A2AMi
bzjSKRk/ON8UY8RRd4ysSRnX3Jdsdy7oXLCM9uu7rW1EkLdFU927MtglJ+yYQhfY6r4RNE7pZoNs
9VvAYUvJzusX8F/Yjz+vfkf1VCVoca4QI9f+K95ZthnDj30ODDtxzQHUjC22uPXkefnEJrgAXiU2
9+3r+Oa8IH3k4ZqMBDzJFsoojZkp+laQM95lramxvr0Bn/CFaAcAk7jpnD09EArz1qXUcQxCBERA
o/h/fvmYsuWozbjPMaCoBzi5TPavgPry5uEwG6qTOoLQCfAMGRB7XsAdkm2wVinn17NFZBKdxN0D
mJv82V2Bzbj6u48VNC4K1pSZdHeaLB4HeE7hd11wpI7qZZeJNMS9eDd/TJmpOiR2Ba9V6VRugRtA
Esu1TV6Liw9X6ahjdaTbhvMaqHa+lGKYanPiQdzUr4fZnNHPfUL7X4eaDgcBONjEUYAvMOYgNbD1
81VOL6wMX5CIzA3oXZ/ZcQo+DJg+3J0AeN5uvuqMCc1edY7a0JgK1XfjVq64y/vituJxQewalNB4
uL/edQGBVR8rQ54AmNJjwBzKVoPPlPA2AHy2eJwZqCIYs1BJ0ly6Up9ZL6zhG+MhG2wbmWK2lRn2
C5ipOs+bM6NIkgcPeFeb1KMMrgYtpKx9LVhOb0ibZ7p4emZG+6RTePDMxzIkri75Lsxc0F3SB1dT
PHom+OEnbwcpLxOxu31Hgchcq+2TrfzQg4yXescsbETZQylSAV9gKwUuTdGJqBGKSikAXziJj+7w
F91p5jojjJEZFTaA1Etrjf3RFwxZ4JKE/cKHR54Aj+5lc9xyAGLV2gqoEmIqBftvDVO5Zu8N620a
Sq6EKmSWUCWGV5fsgBk7EOoN+7cuMROK8a8a4mpET02rypDq5UNfngMmeuywByXCWcBX/N3ywzRM
ZlSYLEiddGA1ioLk6V73+Vp5AaBB6PaU6BdRJYBT7uVlOk+mLGZjRKkddbvURjevCncLYkYmtNwu
KXgMOnbj57nGffae9dUxM1yDqckA8dFrpQ0Vg8Utbb+1bUGQHD4OUMCvfelSzczBN9DdDAMOlG8n
NYBHQcEIyeWzQhrMm5GPjAPBIwwu4HuA2kDI+czglECpFaIOMDCSG+HGdzDfRwP6D+VGI1XxsPWt
rNuMrlGdvL10CJQjjDcGIu6uy7AuGe7iz5rsnAuUQE78KzrR6LV+Yyrdz2Mo+m/f7Fdh6UoEM5yk
KF3kHgi+bY0fMgdr6bERQfHXDtzpx9WwmaDuJRgG65GAIa0DIPskoswM2oHl7CLDaQdgpuPsvNsU
9jWuV9BVngt5XI9+PhXxbaRvmOR8DoxwHnY3ak9EvwZ3kPuFNix9PSAAMi4IvxO+qJig21BTJkrc
HA0use5Qj/D7gAaBzR85FFx9jCjG76PhlAP2DK6eJL56ZvTm/D9XZ8C+M3Z7rHKuIGMlwMkO5DX6
E7cc1eO7/5hTSOxvk9qtSJSBGuDoxKnjeO4edGzPKHbBXUX+CrAubh5ibsYQNICmNDCm+LL5H7YB
ieQ2qg78O5DuQPoRiC28eNvkuTAsCxldfiAm4pde2x2pF+jjO2ltrzEd2R/fON2gXubVRe4rWMev
E5MFl5kIRRfVGhfQhRkK8wzDrceMPHn/TtLaRcBE54wl1yWd37DZDOA83LgMvmEZZzZ5a0zPnPtW
8qEIAtWLaetnDh52wnnyPW6ZamLFH1pb6ZzEPywD34zIZcfw21l76kbMABAzXZo9w3whjmdgAucW
bxHGPSIWmzqUHXHPxUz1xwkI0gajGJY86AmxZZhfo7IEvvx7XbjgSa+hsH9sbuNif4U5zKHKlGnP
4il8dQiVaU1qH+F5Ca+ycLwAeeS36kt8XDmvXBnKAaDtlCbocqNn5JU5GZT4hOXSYpYEVmG4lwJQ
yB6NMOWnehEND8nR/B85FDY/ITIdkGxB3jRFNgtMWSAPKm7UvXwRXjBpUxSwVJ5/YxPKcVAIfpSK
HF4yv5a0DMpT3A9QERSE4UCWBaqlMOJZM53PRceBkMFa04tBKaSQp+/FgUOFqAMhXLiryYDercso
a6R6uIZ9abSEE12rwP5qedlKe/2JiinD9V4xLWKVN820C0xjVNZe1mc84WlTyKILcmo5VF6sOA4E
52GPU5S32JWJyRqDCrYA+CU5pucDyIQI5lBtwxRvpdGt9lk2CKtbEDqbh8sSY72VuJiQHGF5zNNo
QtmZacV5BxpdkOBYa8yxaHRww6dHcPPblJYdQIgwEr6aw0xi0UPRZvAIGrfUL9jV0/KIgVxK+rdH
58XCoDpiD0J83FxoRtj6G7Z7E8D0kPk/9Dva+HmRJ8rRWMNYzsVl8Av05XXA/PY2kobXLXvsAP55
On+N4DtiynOPAJ19a6ts85UxbDOmEFCGKiQnxiBdN1Mgi06Mkn4HpQwNPbEFNhMViPJ9Lim68Pxk
huyoIA+gg+DpiuXRMAJKQUcjegczCQM9pTC14f0XKAWeIOJFwTYQDSy9UY6qj/R0Ro6CWi5EYzxz
0WfyXbDI2Z1MPEN6cOsRP4n4LpjP7Mw/8QpzizniH9kdGTm8eV4fjSSQFCdI0gz7DPZujCT/mseE
xv0qrjKAFDF1bPq8+gIrg5nB40NEM02miA7FK84EjfQhRo+ABXANeOnFpQGAaP1IuiU3RhDZ+RuB
ij3F1UCOWQMgQGOJcw9Naymuhqw48Q2w5OlDuWIBgBA21qn9Dsmg+LtwuKUpRSpA94e9ECv/yIii
WMKv5woi3q0j8B6I5pTCXJL8Bh4qVn9dnqOCyYsIFMpxQ2HmitULfQs9I7CRdSTNiPB65sIXGhGS
4PitQiNM48Ovp8c4mG4eP2Jzmh26Af4Hsb5QAriGOdFtcAN4M3Jxq82LgznMBmlsjW+Zq8Zq/J1a
892WnLuDOkWvNUBRayWUFtaI94O3VURASqPnRV+IY1OOAZMqbM8YpNjJ3oAIBF8CSGezi0gWOcrz
AjeOmXxM958JZZs5/4SEncRdCv3gOy5vBEiQIApTARbt78BAi1WJMkZhoyQ1VD/Xo270XmLlzxV5
YpmkG/VyHd6Y0My+tJGjel3xpMnqUlbZItl/xsqJv5SY+Qu4x5y8onpMOuiUysOMfoenb8R1KNf9
9GJG9QqqRAGlAv8P8gjPFBG/coNp6PK9ZLGybT5OXKvAjZrDYgBL4EpONywxFlDTjQH9eKMQO0hQ
qkiugisCowMFI7gd5rJTY5wNuIrV6W6iLkk5inHEBHLMtr9DdyUsd2adRX0CdWFhMI0hUIn1wqpk
YfMV1si/3QDo93dbQMzEmoX7Axjkfa6/7pU0LxznCbpdAnCQCMjfyzg0WyIfD7QAztEX2wgmyXOZ
KdVQ2zxXv015ZK51UfN+d6SN6XRKkgBo1vbG2PKbkIex2+ZzjQi0x4kSlHKPpdVdv2IpUrdynAxv
5/dkl5Ai/w5xGLAgTxVT+HDWWvPhro206evwOIicbhMy8z1sB+qoWOuzZwRVaVGsX/4VCXWPMGZa
ycF3JI9eWu8KNh/pLCSa9JfdkANvsNUIOouEq4gJ3E3ClURJAZVlixqgMh04KywWwtKhRLP3cWj1
rjmEzZ4u3sYdBmkcdWjl+boKos5ICicGVhU1A2UrDJnWkzkDAXx+SHMFU+FqCRmLOWEsNyEFLNJJ
QHwFKZcpeIaOJ3fppl6ygqkFR6gzlKc12DrMruHrYEYkfNPYZBE6l/hBkyW7/PeQrlBH5pD0GWhA
PYVS3CHCZUpE8l2z0f7VkmCOQ5DJJRvKGxxL+ha6FHC4tAdACv0QNhgJz8gNQnWZn27izwYazImn
UG5gjfDwUXG/OUPHHKGM3NmQl3gkufpS5rLhCSqw8tEmnoBYU4VDlpUtmB+VnY+LCcUU2aEw5GGB
wGM60nKwW3Hes9zyOX8hePUoPDjwBDMCKybI8395b2hxlDWbDwscvJrtlfYp2YtASDLT2ZPYzhkr
KyTtdNFIvJFLHCASMcSGg4kmg+Wvn9WF0FdSFO3Z+p9T+g/ImM20HTMVR106IE3Q//PiwkCZJ7ML
uzirbDgpwFgAgzWuSfDch5B3tRFFBCSc/ISCjUOWXZ7c0z2IHVt+M3z61eQ54aQk/pbOgzSTq837
zy+BJKEuOTIAizHVYkxATcABxhnHmmAo5EnHF8ZQbHOl2+KzE6bANw/yIR50br2Hc7Fmb4REkeSW
fJGyLhC2o4A0eb8zbL1HDBeSSalPctuaoWFfBpkwEYzQJqz1wUOIgUAPQBgmzYXNmbYC3OrI6/Jw
BfOjS/Y3rDWv9mFOR9jX9YkOivjc0YZP0tOhv4eA9IBtzReZSeE8AuRGuHPARNn/s6FknhLT/lD4
cspPZERHL6gnQM4gEEyP4Tyw1/G37GmEvyYQQb7hx+0s24GQ7fs7+0ictHfI+kfwJq7Rnd9CbRG0
ONGEANM6yRlGag9TqseK5RHmh52v95NQDnicvjJJQjVoaEK+UTk0FsZWpIoXNurc8Gh4G9GiZEfe
dwgkXXKAYIJAH++rD2RE2aTtNxOQC5s9/Xw8yOHTwfbdQDVNYKtCp8Fh7cFQxKuRz4Mq/oD09pLo
kLpskIud3/W+2JfjMkNvKTIoPr0rTPIvfwuAEFW2Nv1FNGYAMVcfHSTkFhDfAcotwQAcWVhmkNm0
zP3fSgsThybdlbwPvF3D0bwietutg4IAJHZcO1b42X9i1FE9BMTq+uFD5iMv/jGQ9kbZ/24QBKAZ
wDKFTQ0heIIBHnFjmBxslRW8GWQLb+L3THyL+hbrh0xvI8b1Ca8AqXDKjo2ZHY5+mg9trqW3bxHx
O83H+bLeG3Fc5krvikMjlqtUnTgrV7CwkEkxiEdqv+up0l8JKi7YRuQ55nMmavoSdgXGdUtKG9oV
rm5WfT62IDSKsXmJKj3UkV9s25l0YGNtJm9PyW31XEzI4Mxn0AOhVLC9cmIjLIFTzRbMcBs9KjRA
cgJxZBRENcFP4lzH9rwS1CAqXUgIuwuTHGSiTBt4YlEFrEpqZQjuPMiW8OzCzxF0wrmCod0g/TSO
5OM2jvvfndnLKzBWEKdY190IHj3NIhZpPl1Kxy6mvBrs9+ryH6hB45jUQkHKHIMSAocm+HPsFXy9
gax2oYq0jsQtWwTcgANtYFrA1q5dyU9WSmAEIvA2t8M8/oYGDX7qPLx3mEe/jTbigVOsfkV8OmiJ
Naz65vnuVFNytcDN4GYqYF2YGPVz54HH4u0CA3ZSA3QR4tdnvOhR9aB0QRHiAGSdmYS1aMx4k+k1
b0ccKji+CGQHUBo8Mb4zhZsSG9S909eYM1I+U11C5KSb3uOvjW05EPQt6O4zm4zEgTy5u5L76kuk
pWA2Djq+Q6EyoUp5gGTokw+7ROGcdh7TjaYPHZHxfx1VIG2bYkntAGt6aPXaoJ4j/fe7gy4zntz9
DDB9PCRxMmgWWPYgiWgHlPD9Brq5ThZj7zbbVC4Pz6Obr3Esc2UEOAVZ1S4MIA+RN5wzZjEM+q2e
tFDHMNvH9QBftoVp3wP0UeUK6AN9G4L8rbGqT9254EFjLTspGbCOOOqItvN5VXifNfr/jqDhiBPx
xPmeEEBJEwBLAckxO/Eem/Q1M7piiSD/OkyG1z0BI70vFtPqUBpQURNet+m6RNkcShhBr6DBxy8u
HITeg1sAsI8D0vo6ve9JhiOoTHOhgAcGgI7OzobtOZao7AyOQGspRJRIprCVpk8kKWUPlXwPi5Ag
JyC3iI1+4e3c2idoftjYzLDhzSFQgDGcbA3nie6LQghKOm6U7id8Rlm0m5Wryn7sNTSHqPb61fzn
A4J6+6S/vyHxiiTvPRvex/W+C37X19fl8rW0sLro3y7vxH4Mms2HUwkDhi5sdNwvMO3L7k6AZZwQ
SX2urogOLc7ZmXIEzwRlZ+dAUy9qMZPYuV51tyX4jfCbYN4WDuUJMgAKLvYgzAf9X+7jXoAqYgel
2MfEJlMYD98eYmQruDUcOEsNNQcue7hIsF3RWAn2IzUJ/CUuSnFyQ8KFs1rZ5dW+4wLHZcrMlOuk
7IOfskN0rrj/y+glsJuroO7SniPjFAEB4KeSFCo/AQWBuPLlx4nyxobqhY855yF+a39eMbBRMrDY
74A98VVNAGS4cPkgoDPHbrHPtJO+FQA2tQIE2nA6aikuGEYxpdsAD1BlPR4RE0JKYmbE7JTN02Zy
2AKbsKeAGsYnNeSu5WWzp2mlZ7vvXxGOjJ3JFzsy+jTu802ypY2AgFKvgu4saitcRdmKSYmz/vwQ
d4Tr0j+wqz1FNOTvhWlCK5zN6JET3TUviotPHBBDyamT0f4hVTbF0BP+AONNkAuT8WwTselLjcfP
sV2A67A/VMP6EWG0gwcPNLJOsv7rgd0d7b8Fyc6G5ftDKk0DTQc+LcfqXjBJOQsYa9Kmck2imQDY
4Gk0QmT9VEJIZt9kggMcJGEIaNSPujRm3M7+DmZEJUkbXVONgIDxHBmF8uN8lWhMLk4qLibv1Gbs
YLxubMvc3wf7iA7432431Fg7lTLPLA0cYJrVbIcqVrp1H05FAr8Hki17D3grVAF1ScEpPfH1lvaE
wCbFWM9qe9dM8V9hPySlMtWmN6VfP8S4lrvlhX/iDY6pCyD/1sL+gqM5UB/HXepD1biCEsItwtko
LUZvZgSNJibMPK9MjrlPgLRW50neALzpIFHU7/LTfagwV6B4JtaPnj//DugXn4ADsH0EnwhG0Itt
22DWwJrNk0OpwIqUkXBR6pcxwIdU+bzzJMDeFAj1pJo8ViTCUtbyWoscQ/lNjHDjaUVsovxu2Jqe
+AXCxGfk7BlFYFEDwTLsP9A/jV7iyQXy6jpCvq3jFeG+JwzL2Pk3H8vHtALzO3SuCzGR8H4RBhM7
1Ov5iRqcBpMJOUUrBaQFRC6Suie/na11ndy/M0jSelVJxCHDOPttSxPYLT15Jp8epNQA5yMq+PQZ
wiA4LR5OqQdGM+vOJUBmLucs80Q/jU8B9C0ckEmuj783X0G1hacxrGsq6fZYkQNJGRbAjVe6x5gM
FwTCWuXFnKBA/IRKwnyCgQBxqwyATnDyk/e5iyahwyzx6uL76tzPOfqRwx0rFN9CSWm5qhlVMQKG
Eh9UWCP0RHQMNB+ID60AQgB2FWbHx7uXyQyOQWA8gExkUNKbCKMkZj8/p5T28Mq+8FWb30jF2Ka0
FiZJAnipQQR4i+xF+JKgTiIdeEnbnqtnYFQAtFxxvkC6GIMWjkS288e2gJ3mLEJEePjn/ew7nhrw
ps4dkmuwFez2zGrbQcuDyJGwB/hfKBeGzRZF34/sFf0rECNyG7Bb4uoDtWITYxN8MwxaUvx841Lq
14hnpq1PrcGUT9AdeDtxqcPlC3l16dBJYdIAqwaSNdZTkn2laVnA2cpnGLERfAxtrMG4jGqOePQe
qTQg6rL99AkHRzkBYcpjKwDmI8WT14otUt7TRnPv9QkRXcZAAEOZo7nXamyZMVpVhA0XWxRPCNcO
Nif2Wy4WgWesR/KkO8POZoYvaOEX+/fwu72/nRRnxYX8RsDiytB4KBZUpHIVFoTx68Cl+1ohvw5M
6mckcsD5YO2evJL9F/BXipmbCzFhkrHTXr206ieLkvlxM7pZc5xSIZg9H0P1M/8Z264MB66PAyw9
FuNPFNb04M2bXh5haufVfy6Ug/rpf9OQTsdy78gEK9QgzjUNqsfwGbZv99PBm2J0pWVItvh4teiq
ka6xeOGqProz/AORCz39hxZBqtRhgMJjtw5QpKutNWiGDe8fkRvY9sNkePVR1X0rAb841UvvZRj4
EE1/n0JFvXEtPcwjJ4UYdTX+u40oaPNxlpLrgrma/wDRglEDQ+bAv/oDv3QIKr8Vxfdr53VwEuCZ
Y815V+edJeUn+emCT7f7LAQgjnYSJieNvByCuun5hS26hbd+bTgHOdHxNFebA1u6wT5VPHxGBqnJ
0rVxcHtyRrGVsUlyhgIYpqdEndxFyksK+vX6DmB88ri76pLtHKcttvjXd1XeI5jFGCdxLedmUGpH
bKbkibq1cP1/uvXEUZhyMbhdMYyDEDL6Sb3XGsCTc1bGB3lI69FssfGVgXp8wiS3KsGVtjYzxj8e
999JuQTx4LLvrjpnIm8xMxQw8ZUSU4tuJ7A2yl16/Bdd5+J1rqEa9dLzhy5cco3aeyC96CXLP3wE
JBAHAS50zDbg8XEy4yQOWIOD5G1A+wgB/z5uP0tAHLB+Zly6SxXPMXMgwoFmqNlzUWgrtsrvJpkc
diGiRfJSO0N+JZoWaCar3Ya9tNgJQ0soGphmvuMvADD7G9ItZqLUz7CLqYus3K5nUFjxuexkEbvI
G4PkNMTZSUsi/IR377j4BDUVc7Ws3cmz55uLnIxPcmCk1TuGstnVvHQEBlssEKotUlpwRGuzlnGx
5nbXB6D1zrJZ0mO8p0zTUXpZWCknwTNMxeWItfGdtchqQ/7MdJ3umt62nsDRRr+RuDgTmdKwqdE6
nXKEDHpmZ7QZ+YAXn5emUidsgqy8PMAINqYfLUQMujLhnKUOYaGwAFFnPiK2t87yiQ8JNCSOPAPM
FIavduHrWs24+tZvMaNlJFtM/gGor86Q7ZGuRsZckwr/UjH7VqdpRBMgh3jUsJ9Du+CCpmBxqdDg
Um9S4JAR/GHGD0O2VZCiZlt4fEcWrqgWaRCB143uMll+usTaKr3Cbe/4KTlGoMxBX401LWUKuDyq
NmAUyTYZfGwwMnB1T1+8Iri+5Vp9OEzQ98zD6E7aE3IPED/k+rC5oUCibDUopKFS/iuSoAZAsWPG
RpEE8L4y34yBTSB1nSF5ujR7j1Vz/I4pDaqmbyE3jJOFNZTHKH66CM4bVOnuc3H1ACIh7zwX4+L8
BlPwD2W1kr7RD67VN3xIEgu9/4EWBs0CFWDzGDygfKLuVeLOn2sj40CM7eC91WuyE9gI7PsKYjAY
GJ7CV18T4R94AqgwjOhk4kx2ryqT5pboi11QMrJdpa5xdblGwfau/nVKxBqyyJdNNoKwF9ojbML/
Dohg+zsy75Dhf4nIgOvN7oalIxM9MsnWT9xpbTwyQnWUkKAJ24V9QjxXOKaElvq8SKaHwwJJLGsq
2FXhoZ2XpuC7E2wQWkeZqMyBKAH+4+m+lpLrmi0AXxFV5HBKWOQgIiInFOorOWeufj+Tr/5dIqIS
Vphrzu7Ro8fIVJfHIDN7cAVs3qD/cwwi8lm4/6j27UFbTfs8INVpRV3FTXrXfuJcG8Md54kOBS4h
aUefnErbVqisfkyyLlFbLx1iMR4sBcmcw5ugirR1LT/kAvf1bB0LtUNcifUlDA19Vi85M8vrkcxW
edTmsqW+eEerlemEhpDkdBmnMh2d9SHlUw39TMhQv1oOssiJeaxltE5G84sKhOd56JLDYuHhpUws
OLDJa0Ju0VNQmwmk9PORvEVshC9gHckJCGQJY/Ed+jT3BkQCe0doaw2ErOlwQeFRma54JLLa0Z+g
y9ADB1iPncxjze5MewOvMX8n/3HCD+gIqLINEWSoTQFpJ8Fi3EaHgnj4BGReHS2vFxtOVhgABsVK
OzjvEXvgfCAgDjqxNJApknFpz/0kzbWCtGzjRKu04XLfLh16Pw0ait2dNfoxWIfs83qg+hZ/dr1L
fN+xbYGt2fGP1xs/6fMg4qCY5JqINDq+vUpfeDZyjJ4taySrujWhSm19z70i0D2rXJiM12WMtnj5
K/rnhtbyeCIWX9XmvXVP7aPjD4nnXf2hQu8oW5xfkpUsp4RYRXUvlIk0n9/XOEpDZb1CQU+I5K6y
vOfKmKZZGAi3r3jsU0XTp+q3mbc5wdVX/SSnMjzsIHNfzE4qsYPm2JpVcd8HMxfzI2ugpPxzV1l0
Nk1Vmn6upfe0t5leBM497qIWrHzIPPHnClCNTW3bfXT2rfvXldPPqcP+bLBrhLOuuN26VC8IaLPx
opGrIdrU9r3M91MVfltabGrjTWdW08Hwc/nbCXIbs86pUuj+7csQ8LncITEyRaOjA2vT9eWnSWgd
kvq0lSu6avxbfeDqTNgm3uvOpFppOBLr0rMllZNPQwhjn4vGZfwcFEL2y71s9KhOEPsDq0kycqqY
DAoK3VThujNAQ1PStasGrLKsPPdQh0i9J7iXLaswPdlQOdNJ1Gbjay2h1gbrDFZQh1qyP3u/d3WG
acdHgerAIvHqjualTCvp/4Vu0lF7dHYfR2IgxWfzMZw1591nnX5Job38fERrkt+oLjKhTLEyuXyd
Uu/zjbQ4MYKUyKEa7bQRVF/0NdY0d/xbvAltK7y7LfyYwWVn2cn0z5j1CnVYO/vOR/p730k3t/17
dWEVvxRv8zIRl/Va14E25crSOk2UdGp9Wy0rCJfD2PS6ra0vvUQ+ujaXk/IlVtvTjBnH+s9l99t6
fLvVr7nx+hYh6Rci+E2miVMUh5eg9QRxqDb6If3nEnn99L91js+fpsshaSN7JoCoJj8SA3EUbY1t
d3aIEsVNuvm895yjfTU9vb7nriE0GMQLFCMTi4qfnr2myTAr54fmwWC6NGno5U+/ZbRsW8+upRyt
38idAOz8q5D1VcDBqK1JI8Eer/7nt/zQQitk2pAkwa3FBakzxsAY6kC4L9fQ9h2TnGYr2ps2fWad
r5ee6wgLx+vI+NYWjQTUtF6heS7kgcKp4wCycK9rH8k2kOtCYAvvu5fHwu8g2GVK1KasSp9skyeb
fPvEMA8GxHjGkfNXooKwoFtc2ELbGx1Kux5MyiRqzr3WU5sx7ErVsWG6en1EmJJ2lxa+g+U97Js+
4Balh5ZZ2baYLjRvzXu2ZNcJzdulY88Wm2jNF5vOaegSEabPFKpj3WwDgC2x8mJRilWyX3i8683G
sKfWLzefrgfnU32x+fS2Jqq0Eo9LBaqc+jIBmx8dkD7yjfZk4bmo6Rnv4DyoLl95RZhjFJxz+SoI
2+wIe5zOOrlzCbNw2TqXNuUNrHuB2bqrZdt56PdWQTTdgNHXECZBnjpN2SakRjqIfhIjs5D5Jr+R
9gdXj1wsEu+4ftdEOfaaqDf9HWBJoeDQf0xBWYLov/UvnGfBpkbE+FL1ig85kmJvjCaEUXuwq7MO
XHrbmKGr0rX4qR0oVVr2Z4gkscZxW0kwILBDXSJXu/X3Mx/tPiaA3WXF9HPbte6foh7/e4jRrHm7
oFifX1YK1z89tvt8ESNA6q0PsJlI17FJXSfJj5siksF/3pf3mfr8Z55vJB/V2EQ86qovPy5lkrA7
ks06LUvxQougzWZdnQzn2wHcvvrYDAtR1zVBt5PmqtEfCA2XT/nllwEcKBIUpJftK2pEyRV3/Mo3
Fs1ZbeZbgDC/hRQwOY3la/N4pDpz/PJ6y+t/15XF2SqbIhxOy5Rc/K4PMMVwVSh5vYOl/dCbaB5Q
uqLmTtVQ0cX8qdYSap3aog3FHB1mRBpBrKNrzQvf97C0Wc6eIZgQOhwH4dzeT+Wr16A7tZRLfWAL
cAFtKxTnhFnM394tzOEdI+3QmQftFFvoSt8nQt197ro8U5XSlSUgCt+7voyzotb7+tCwoiJI0bjs
ABrpiw6SArl5saB3lAoFGSwx4EU7mvcViWUm1bCK3FvbS1BbmNU0R0kjjuTdznXH4ShOOtZ1S4De
N7xl/4tZILsiI1vpMzWY1O/xzpOBgMpNR4eHK1ynW18IY75JVMX81uDltfqMhdYgHYRbsUJY6l2i
YgLEpf+FH6QlXcrCDZwwUaxIw6W6/QXT3OvsaLNmMoeSVuuGtHRgP6HeYsr0cyPpJoha+ZyMmj4w
jSWtUABGqa+oyIhQMXZPxUGwTm8VW7kHByAaaPdYSXJ2Qkynw3VtCUCJ1UhkTTVh/0WdUABwK4df
x6gsTHwR2yYsc7c9sY0jsLgibf7v0IdYC4BaPz/fYyPVT3u5CpGVTpocBvTm3RPAbVgUjcTAh7xC
O/8X3Z1wUvIhGlv0cQxyo9AfjGLSWPZuQ1q3SFeDyymaO7SuAwynRKBIKTHO7h8iI5SVmJoKcLyf
g3O0Fwh9i+ixI2TVuOyru00FAEA1m+i8fSHBHeWsZtt3AMbX5mPSy/cKtBBJ+VVPOMe4wJPhYm3P
LdevrQyzZWAidm/sdi7msh1UTsuyYGp4HCRazKOpj2XeVi11uKjAbRnZ2fzMIamcHqdQbGZVjBru
rlWVVMKGBJQgOFKe9vzduGRf0+4l6//O2K0KVVculQiimo/76TI+YhkndySP0JwRymBMAaneoLYP
8nyAhOxQODMPMYBbNFsrtEJz0oVW8l/+3nbVgPuc3/O5XVhzHEFswqENAXRYy8D61o2wwghMZ4n2
Yc02rLpuxboy5bJqfuVYTr5dlbLIgVXPVJfuJCmZ5FVXjWDOdrfB+foKu8Y5ubYmiCJHF+UDeKKw
tuyyxtDdbwvmP9mssODUzqfDwa3N2GKikK/DEldDw9MMii3T3MNEJdmBNk7ctSrbDmD3hhaAkZFo
uwRcTs6JVY4bBabLoRH7PHWy4EaTJ6Ovz9UHbRoacS57hyH2bbbM7qNYdnzTuUM0tHtM13ZjeAed
AqcCe8hoFMeLU2dvPPnuxZ/v7SfZDD36lvKxrIf8JvRZNTjZO3yEngLzidYlcSTt12vxO18tXAxU
NBFDt8TtGGQlyJg17VecCl0zVJLO64ZqEJruSruHqcKEMGmEUuCzcpsR14iNtAW51swJXkTpCu2W
YyMt+8KH8PaaCvRNsD9I4vSXVryozhv3e3HIY0I5rbHHxPtALOwk3zjIEN33lK3mkhUhba8Ts50H
Ru6+juKqzxLGAkKCa/2LhX6JAGqvUcjzvOUKqNoS2oNSX+Lz2NyHVopnBzQzL/cSf3RVe5MowVmk
9oBBlVq5EjjyQ8ptMJMHr7p41OQAX+gitVVVcBgt607aOrrGSZcSEsdEOTZn48QgIyCmU/150EHG
HOIf8lN9p9lwT9oC0/17+1X4lNn+Hsarj0QNK/dr3SRq3HmGJidrQkUxco3yWUz3LuXs+7Vy+k26
fNOD/GAeiSAvHUT4G6tHAgXELq0D7+kKUGkytJGLB7brCvMPdj/efFwHs+G3JqAaPYxRdngv4waM
MrRoU9H5V0BXf/7Iuwz51mz6fVFwREjvCH4NnvR0SxxLkuRN28b7+P5J10bEOZpEcVXg/rOZ6Sv+
AE+6Gpw7s7ZiKGjnO/kPUnt7UvxixaNafWmHn/d4q/Dezb6pmdX5XbR2hHPnkX7Y/qRxq4olu8bw
185YFYiltW7R24VZ6o46I1SKoijgD2EhiqU1bc8uFku9HD7M6NZyy16YVzGdHpXkMMzcVqmG2oVS
mUVZrpFqAed2nRAN3EOxzdLnQQgWvNj+mxW3IBJqXxXTh3ejcU+EoBYHUNLqsMT1cKEW+aB3touP
k0OSEULLYytmZi0n26n8B8Y4yojVWJm1x2eyc60JlWZV53k8ByBVFX7SoQsjP1SbMUU0E2dio9Ry
RHLxv2NPqhamrnRL2Kz66AqoXAfgAeExz0NsHwxohB4Fz/KKkcbA1goHaC1QAVD/1H0/VFiDAehc
DX2eU4lugCOmHKAsYeqflAEY7mUYVWMhi094leioz1T0wu+2+r8rLqshEK5SKK8rqeKHNRea3Xl+
eTwrZzvHj0ct1oyZq3vr8fbnLgfQAtk4D2ZvWpy7wV++ECnd9LGxPm0IwlRe1wRNtglOXVmABYqa
66zXNlkm8aiqNpY7fj6RGxvHzwn2ehTHQHQAMn25/ODV0iH71Ke7H2rROdeW0+SA1GHvEK1ac4YL
/bwySjNL5NjUUuNXs4zBfkNAbdD8BapBskcb4nNLhPZe2teMS6TawSTS0VCBDT5sEtlJS42ZNZsy
YrO5HlgAd62HCIncAJnMdAujw3TJdd58uCOEfJredqVxJmIj0thLr8HOuc9bP1hVlZjSVjKVLOtN
l2x3Hc20q1ELAi1OIlP0sQnnO37yP8pjn86DDLoKcO4HTr9RIeyktCkgfGiB4y3R5PZQm/T3P4GR
0tmX8yjHVC8kA8h0Mvtensp/uj3Lvu1mIM/yo7ar7Jqx0Aqwbp2QeWfbUvJBvo2c9tv55zRMv6V7
veU7BdSSxTqhYhtlHfBHoCJH+fd87zRyPPx3CwzMokrVbe8nQYGOIZx5o6tcWpq/YliO3wx7v+wQ
3nJv/j7bRUxIP+QTTK9K98bhg7gyNeYsSZaiZrm+5N+UwgoDYEkwNMoPdv+uTSlaHXIvvWCSeP88
K7x9nj7OrFqzXxoVeJCIPLoQv+2XIFwPwbp+rkuHN7Xk1LdCyJc788K5/gDIBd0RvUuXSvg/fw7P
OQTFZkXxVu5cy04tU/5zmHXzjXkpvW8GB9i0GpNMtuni87dniJmXZw5v2+ArtO5l9W+cAp3oXo9d
GpLcED+HmYMYILNDvwQsUioSZDSqVly0u+ljmr60BNgvbqnpx+WnmHOt5mdvOokfTbj8pv+o5CIK
C0fsC9OL1rTCr2ZSHThvskiqD2bUNmY7Ai1YHGqzrGd6mdCDFwi4L05OiOfgMvo3QuEDLCO7DGFd
fVY5dmE6w93UNKKtFgV3huIjQr7BTM8t6Xlr2JWCBupr+fmdqs36xIeNc2aA/zYNAs6WrZXoYFlW
S/y3wmdzULNf35x/eGVRmFrUwZ+tWPvaQEKe9w3uzq2eql4raH00tHdKjOSALBaDy46hqfR0ReP5
EbLN2XgJF9sWo3wyKhwqV8rhocAHYJZZBrGrEE3Pf1ZN0tiDF+ASWtjAuAsVVqQXrLjrkvmNjru9
vF5/knMnz7rXb071pm9OX34d6xT/ERKQ7hWo6XgwXyoQ4rm8k8Fj3aI1uxJrXpfFDxK2Oiybl9p+
/AHgxt4qnzq598vw1n80+KFfit9nB5p2UpviJPfePxOaIZztzjSrnVEZtZB0UDEpiNdk0rq5MHvF
FvnyUl/kG12qkgzvd1UTIwmPFp3Fd+IDN7bx4CSOWrWAddLEXw9QW+WUi+JINk+AogLWPbwd8OVi
3dumcW9dB3dVjR4zrvqpKm4r3789r6KJZfVPuHO0SC87aZFCAhhUntfiERJIWSdprtizKbjg55ty
aogrjyWEAaWoZ+32YVG6/qanSxjRF50RfPArjg6CJJUwTE84j81iPXiGD0ncdopww3s9xbKR8F0k
vYNlBYBRQAutJKBiMst+7D4neOkAu/LZgb99zqtbS2Q2g2SfKt6ClkS6+hiKSbqaCpSVQy90SQng
V4kP+oZFPEy+Gb4lTGdUaZEduLWleN28t0JG6KJNlQ34eGU4H2Gzw+gA+i4aK3tioHbyg6ryKAJv
NnRVM1GsCxAYZN++TeittHAojJw2lLRKsQcBrf4cbnrPfw+rEjeY/r9bNLmUGJWntSmq3Cmgf0jy
ybY7TPPij9W4mQpG2yiwosZGF0O44VF+amDO9oQ0Hv/CP1w9z+9D38NsfVbPYXpWl8+S1pV271Df
VxOV1fsh2ndQUa7tQ30TTT41Hw6Ow/Tv/m/1QUTu/bymgi67mjrFCpbOTUT29aHailMhbSoU08dG
2jQuQi7fxS7LSj7VyWniE+C+r9qTHgWmOzXn0mwcWPXcoXVYSJXVyUrh3yu00TSBlaB0fEiKxkim
LiI9H7F+ChmifQlI6aO9qOl6Cg3G855q276ulueiPAzXX/D7VS0IH2nMn1V6eOIY7OV9jcT9IDlI
NBl2MLu2TkgBDV5LFVE0vVGFb2T/0JJ4mh64YNePn3SmPpODQptyde+CAda6dY/C3vHlffkPzYvy
eLY2+T6h1TT2bwvBXfGEGadHqXdwxfVno+Wp+H7X3LZ/U+HvXBugFsqc3RXZh2ON42Fjlqs7mvHo
9JW84RmuUh2RB87lghHPYNY+f2tc/tgjZOr6OJWe+0ohP9h88H/UmyB5IZuX7vKPX77H+i9josTn
MkeOeNcWeSy7S5Hs4q3waBHI/3SwH7d6govACXcx0Zw1iEgTjbt/BnnsZbQ+hxw3QdCha4DNZy1/
9iA/I3Co1rw8NGhhz7tsg8dXR0y7Au0b1VfZxIEq3vmIjTs4EVz7XDVu84bJU7oY30eC0GX3Ut2+
M8reNTLkYLr5TEfaHKQEyU5LY03pjQRix5sX7c+lRJPj5q5xENDJgdMHMP1LdLCsgs5VE83zQiQ5
1fTUlf9Qhx2zpc+WQt7M9FEe8vrfNatNVYOPEkmmOf8JQMx4/2uQzGkoWDLzsuTlT1wVReFOrAb4
YiYwU5C2uEjoN7Rd46qShQiaBxZk6IPvS0Ic9SVbsQN0/W7jSzX9ISuAqc8Psm9iqim8X4x67dQ5
NnO1jNz6a89uKP/fm2RqQPMADg79h06Yh/khRByF5AXQk2A4Z4SuEDnuLbfRrvPCxuPTQ0raWNlq
NA4NcZYfIeyiee1d6/khwTOVx0VokFij1taA8kyKgG8LLNvfLQQiAG/4mehiLQlzfjofzYLeskBl
fPyF7meGXnD+xfsOO1+mkHcXx4hy/gsqhBohsnhhVjl0SxLIqeAdR4t1FmVPETTeBodNcQElWU5J
yc3AUrivyd/xJTYG7Y/vqisxJvOR8pLNt4sFyu1kPKkVhtZjrpRYpP2xNsD7Ur3ZHm3XHxBL6Nux
PTkOZVW4SIB7+Qc2TNpiEc8jtB+6lmFFAhnRbFc9nuizvy1hYxvh8P4rr8ajBS/WBn3cie/PK4ln
5Kk2RXQPtQc2MqchCCdfm8867GLzNWwcimJ87U5DMAQQUQ3BHuXoABwygBGxl7cy4XujZPrrhWQ5
KXHaiYBaqiTUQwL6oAEMyQbnr/Eo8BZrbPpwnoEDF2ou/yGs6gP5QH3QvHUcoDHuUo3TpHMJcLpC
nuqCBrOGDafApqa6FRPCbgvwy06mUE2danAM2eCKvFwqHIFXCYHACdTPWqX9UTzmJg1ZDoLKtRAk
EamoDsCmiw7rstVEQ2Vw+clEapP9wILsKPeGQwLFVxfVIoIS0wK84p1qOd4chonUMDzvZWuMX4Nx
6hXARKSD6j2BiI55R0Ln8c7DyIVMFtIqc28mRqZnXNJEW9wMzyUShsMQujR5RQIgmc0nBO3rKNQ8
iFcJALD+8jUfGnR+SA2dap6df7vkELyt9kiCQxuHUxuwrBE9I+d5VgOPqsyX0crjw1v6a6ceuumf
OqBwJk4GWXyo8nLrnExLrxDu8ho7sGjuUIuyHRYaIXEuT+Xx3hZtA931v0gbco9Ti4fQeRWPVitk
sobPNCDYLXvB7mSH/ca4OVNRslXuf0om6o9UqPzY+FThJifi1KQzSLZ1LIeK+JJPj7xZ0Z2OWBWl
UQF/1QHZU0ZbTj7WPRRUKG0q0tD4SH05zo7w7ApPUpfrG6ExBx2jZuNPV0tUCONBvg78aSjbXq/H
uFuH4WmqhJQ0J2tUlJCf6rO7itQJ7Nf3xi7G/YmAOxl4qLU5vX3brkIHr60+5eAbKDYGI7bNmVS2
DDk1SGR/kjwjw4l/PLsGL4ydFpZE0gW57+REs8l4HdJ+S7ShC6kWQV7HzxX6+FzDgAsbERBdCZg8
5wgVwMU0xyVCz+7uH9sB5ffJMUp17U8qX6e1tMygCAgJHTl/y+7xG7qzfuj1zPFYvL8/781AFZqz
XxUNaPwly7TN/swB+OdZNf+2Yoexmk7eZgpVMWiVlrphlnTY8DS85/2AkY32k66cBvJltjxVYouP
RFCbQIdW8z+kBj7xMmwnn6Q4h+RHHOW9464dmGZdrJc7kzus45NCN/b5eqabIU6keH5C2L8W2wPd
Gkjr2T4SZSr/vaSEcOnfL4305h07JRfvoFcFpikhEY1rPU3atEQVYV5T1QYYHwgdufSfK9/lux4o
BBoIJAIwM3wuWl88Uc2+OWjZt/xbsrpAFlHCQCB/EDAraOOo6UaPMNBWoaWX0HqfIgAo4TJct7Tp
9gxBswYt/EB9JZLevTdp4uc6p6/rvqQSnu3eCiTh9JYXz5RsZOtdc1BRELjflUPMpG+X0GB71870
wZzAYiYvmqeOzW+P8awgjHGE47o1d72MFvciOC8beK9ccjar5qlK6SWxN54rD7q+0eXjkFIhbiaS
fQvufGTVw7jLTs218pgns2JuHjV4hyWbJZKOmOBMNovSU0u9S8qid0T+Hy57l2kgxhmae9qsapSW
bVKzaoYoehdGR6vyuluVn/9Tqe4p8gyS03U9S3qnYRhtf8NObf7d3xW29nWdBKZX3PhQw/6IYY61
9fILuuNTeW3m/ZkK7YnLX04/4/mea5q4/Z6PZo9q9it/LqHvTXp6Y9fdJFhIW+n3/TPwOcyx2kVe
wFT2K/V2+pEseYMo832vpTpMstr5br5QfCgPmJNb8Xqh/ezspetA+26hP49wkIHNVa5aucc4M06M
0W5qk2iTayW1e511tsCprNCSu94NxE0rqL90R0djEcWe3zM7mT2LnANl/Ct1LEnech9MSgWl5IxY
hMKZ1F7KYOfTlKbBNDOSY1k7CjSVNYkS4u9fiW4gxoOI//3Q+Sd9Uyo0+KI3FXcamcaysyMct0Pu
upc+P6u9HriF95VBwJpp241mb+LOM6mvW3SM0aL4XZ9UzLhbicwSW+1sKL+CsAwsv3RQpVmV/aYU
I1AbxWIqI8l/KT2YDEGi+QzgcoCccZya18kqF3Lt2/NFchrKMLGyy9CR2zd62766/5ovqkZRMo8W
4XdgMW10sM2D4HtAeKBnQZnoqREX8294HlBtn+rU3dif3UlkBc0xYtRcDA35qcwfpWdojcQp0063
78Wngqf4ybXyC+zY1GZ5yM3Ja6Zeolgza6KGQZiQCJJTcWoAj6HUte3TBac8elfllHJN86GjpbRM
qcXhYdFEY76Wm5dEafmGzyzkvdMEsFp1eZw6LoRbxZ4q4waYx5W9RPZBF1dIUfgvjQFNLCZqiMYm
kWEitNwBr9k2JUNrSgrV1su3h254xb43/0pFojyMM+C79LKWiqD7s8iVZZoCdGSC4WHQfQxUoxBo
xbORAFdhFmWdYkRHwOPKtFkCvUUNrKw9AyxmYsPrrEnxU1FSHKFmBRMLPdJq39eAMZ8nH/4EoZj7
Z3hC+E5F1tJnCUeBnk3YQdIq/mhbpL3TALpnfzd9Wpz/ddIsaqGCpPEGnCd0E1f42P9eSidsqNXJ
+xHKLqNveMpI7f71B7EEGDkA5PhDlxFlk0ps9WGjE+Xx/bV3isGHvvPjI+Hx4QmoIZY0hm2XhmA7
vK3Sdlqd7WbhPg38gyUqPO44wMr2Sm+eTLQFEUROLcYme+wiKi/ZSLCpoc0uzZrE7BiRiK4CU209
sOgHctxkq3bh4CCthLDI5XXF0Yh87PlcobWbrzr0PgtM4qSLcx6G4TNDu135d4qBsto3z3tmPZFC
PLCRDO4wBJ5UWRfYN5iGyvHqwse2+yxACBdP88WBtO8FCiwueLfFSu44wQLbXRVWOQvW5CH0Fl/H
ghDjq5BtNsbZSQWZmmM8qGPP50Dkzplmv8BpIGp2hDjvdDiKrjgyURnlzhgCYVuaaJ9btlQcqtVZ
/U+PFQEO3EGauXPo98ZF1LcCkMHeYwyFSXpeEUgBfGJdMXnmBHHcmgIZqehJCyyIxBbft6EcaD3t
CVsCdWB+GZ1lt7ecBQQoVljGS3dknFOCnvSlOIeSHtNICEnL6OVcLDjJ+3zt9CCKHQhdyxO43sh4
LoWjt9hbnvPt/ZaAbaf7OzZdSt2ahjSh3cD20HO6EXwN1EBcdywPRsjDelyE8O69jaqIe7dQl3eR
PKL/HgR8C30WCf0RNEaSr3sP0jk1HFT+5J8o1klxcy2KBxelOTUVITg3OHWePEGGcO/xzDWhEk1P
DW9ZkEeIopL+kym4KeQE1PLhmql4Vzcm4OEUEmEU9r8eeKVb7Mdg9VwyJ/9/762EYgbjfw9maFF4
Fa9bZrRKtO2B1cNN0G8/mH7aOaXow9RvcfONedOUF/ZHjcZ9+s9iTsJqcBseeI7ZeBrKf7Y7/XfQ
UiuawYyalzOqJIcp3NSaH3a58LNIfR1jbaqTPzZCruEz7VHyjyJM4ccWyWf+25L4Hy2F3I87Yi1R
unGYWsv19x2m0oyDUpbDig+GoV8gYutvHuAc1bQMznX0VeiXJvc9+/PajN10OXCeQ+7lwL/EUG2n
RH2QsXwKVp2EY4F/GoX3kzOzHqwH4lnpGbUQzwg7EXbBqRPCJ/+MEEfBUIn/ufvvhn5tpNOYdm8b
yDzFLTZ/yb/c6F6ohgNxmHq7wo8TphvKgRRh//dGsz6nVCpJP4epEVD48dFBgNqG2rFwEF+f6BXp
P3cCfB+xP9XlPR78dxN6ujmis3g39pP804JwGQqL14P4X+En/mc8JnRevG65JzJ22XlPaZ/cBF9X
YD/oLyfS94HOgYObdCRM6KEhVKOY+/9Gkxw58u0WbKAsIAoJ6Nyw9rnjwgXppeqMmPS6FpKJqgd5
Th8uxJfqhRdqV3HvcHkHW8ju3hEx0GimTaZLE4G/Z+EuAODXB5GK2a0bmyASFIRsX+NC/2jOXoXD
a+g4F7KjpQTplSZ57NJwUYSs6dJwAcsCw8UsGHidJB/g4z0O5U5FNygF5oy4+vWp60FaEh7yGbeQ
WdhLlRvnBC/wdUNI+v9brBCu/v/mAHmOC5UMrntvFy4XLZaUjNmv2BXi547Zq1Puvye4NzzkVM8w
Xj297bO2dRVkqjZyF/dyrdPQAEMZJ1mDRu06vZV1zWJCoYK7yCddR8pLVlhaemtftwdxXRiovZuX
deS5Oc/uJ1uTLkaayYgQk0SR/HNXRv9Ivh2OP0CB/UKx5B0LwzvQHKYV9ZrZ3Lv5bNl9SGVPw3Ds
H68vOAQmU2KkIefvQuOMcFwa5/HcstV01MKmp/WSE0i0IUR7w6tyOWhC6TA80PZdTRe+Uz9YkHfn
nhuYSdhz5slygm5EV66I1YQ3zyBGx3//JuQhIEMeOkf49DfTo9HTm3+sS4mvQy3Vm7dTvcNn6ivR
e5IpolW3LCV6aFaxVl6YUcIV8UsK/Fi61IKiyEmIlYpE8tVZG+iruKzMebjW64ltLcj+/VvtouSX
xeqwpPkI4ie+pL6VKOU1uGkX0XT5e7xQs9DVMb/9ZFLVzL2ST7Tuq0Yy/8HpUsvS6t6cT94nO8qj
+fdTmQUeAl1ZbfQ60SNWmUCAviSCqYcS6UaT1gQPoJTal24a07Efnp3Yo3KfajTm7FU/QIqiRzXf
Nl4EFACL2qljaGd3vZm56C32q5V1VT4cq/kTRRW+Ae0VPe7B7qnzS7Nmd/05owTwl48ENdExz3Q5
N1zXjm8igE1KSlWJi3qEEY1TC+ae/1l92a7KdV1Ptu4u9f51mB4tSndamdfGGQMlyra0CS60HGff
wLEM6HJwc/atOVWxJUYIk1bbodlqO32u26ldGXFkUl5c62wrk7+ZVZvAB8szIPQSNlnM7Cs77fcK
Z4gyxQzAjjYrBn+xE2+dWrm/Qn9WIY+px+v5ialN/yr1MUdsLZIHun8rczyWnfWuBpMH1m+k1Zpa
d6yUDuXkYP1HFkU9MiUSbeUHywRAXt5cXswap2SUy0f5bemQ0mNfXiY+YpsaxkGugDRdwQbSQbn4
WJrB31b1h5p/rhaj+46VT75hlEdfUx3OFW+9HLTwUrlewLAsbLO/eG5VxfVZZXLm6zbjjZrG4Dpd
a9oxpXaZeGVm6PzF3xdczO4RS+LWs3pD5yqv1qXMOPWGzE6A7lbOxKsCG81EopHmMxOIQTHIGppu
rRDqkCljW13lh1NiLX8un1aVG9m3+SVWCuTIQnH8kHuAlFuFIuA11Mn2zEgulcGguyuOkEf9Edn5
9YUdU+IetIGhIUfxBN2eq/R+x7vuWzN1a54wZNeF6WbXWx9rNxS64W+uzIuHMI8KdflIIGNOtic7
1kXQyCgyE0HRLIaV39RaXCTU39IRB+5Y1peuPep854LeRT+i7DgLfO7n3pePjpL3zBw03mLpYX+d
/oiqkfULVWsiGUqBlKm1RxdPhWiyaaYfjcROD2/xVvx1Gw6fXeqzxVVx+Pv7+/a7K1+p6Hc3xAWm
8WvrUByH45B6P/48HrV1QRv42+/bn6iLIHhjmio1HuXOvPhXMw4DD/UUK6+iuGyMyn2yGidpnA5y
F2V24KV8afF5lCpWMuXfQ61J+/7xH85z7yK6lGzMLFqXfsFZxQwdowzB6/BCOsadVC9R0lOqGpqt
pOrrGN3KQy0BXakkeskOn1Bsop1XZCvZCgp8NV8JX8tqSorpszAcakETM1UcSsffg89exifqdC+S
aGR5lamH04IkUopFw0spnKdmTYdvkbHMkopoPpQOUr3HuRIbiDoz9YOKOeEQGl93KlaPUWLRC583
8Y2vXbnU/pbtNTXvLLNFGiqlXB1FJfN1+sx9nb4nnSzJjB5RdE2gwZSctnmsXKAq7enhx+Vz/XGr
3b5vNWrO9UJ52V62GT+0853fC2UlsV3lUnp744vz/jscscH5HnMfwOZgeZNtpTSHCPvNBX5Pl95U
613zX/TQm7QqagUHfldpbn/i4/j4GO3L3JmryuBRqtgMbjuX4nD3KN+74V9cV4vnKAy3G43MyUem
OBqF8XSpPKhWXy0uGQdpXp8Ns+15/fWloFh/NOaCDTbjeS3OjWQ1P56MF8PrSNuPIKbKhMC7vH1M
l8X39/e3benP9+/bxPevAdnMFNsutHCpJaLQdZeI9BD3DH2aUvoke/fWONCwThU+0t4s+KGw8MAq
omoY31Syb5u8X2YdNKOWboF9K/Gzrqd+dsPdEE0AgWjR0QBRTdG82dYt84JKBmw4kLNwPYzMAWPE
csDXHEvUt7lVB/Pvubbgla6gmQ8dmFYsa9N/D5Q8TaRuCsb5WKCY4+TwgnZjUoGzR+AZkfKmM7pc
f5kJdQfdQRC6XVUE8J+nKpwef0QVkNytLnCAOyOiBYej7ngc3N1W/TEpar/PS92E+edUQoz8jiNu
SOq7yVKXAhCOgZeFF3plMN4ceDUmGcL2rujBmJNY1z+RQ763SpAEobmcPT5wBqrfC6hYsDij/I4g
oFUBieGKJBMM5igU+N6WN5VvTpzZko2AxSTKkU2oB/ckisRhgx2Cit8CtGY3fG8qXYiDNpaw7RFP
prCR7sL/bMTJ/oy/x2aYsHUQAV+SeF+axqqL8MygVv79Hf58V0K3dw7Of+8edtDbdsKQMDGPmpti
O8zN4ctL7w7EP28wCG+LUObu+9un2Jzxd7frULIOacQAOI6w4TTmKjWyGd9hI+1EeL0pPzwReRHu
4yle73fkCr5scjqZ5+sPDKMwoV5bLvNH0gx74E2+kbDsY9iJgP0i6di08P2ddN6+n7akHS/Z+zDN
apUnRxu+ko2c38IXdB15NjD2Z8g9l/Hp7RDaPpPTZ6pM5C73ScdIRly5u1cGLp2b4TQkivVuumRX
AlTEphMdM14ZT2AdGCAYxeHdwkEKZ6Ubzl/d7u5wAqCgvd662KnEqtNCI15mtlyKtyh+9M6deW1S
bCQql7oe3nJn+qVf21uHI2I4hL2bl67vhuXrxOKjlR0B+upkLd2HkXPubioFngop9N1D8MVzIpd0
i4JB4KlNI/rS9mb/Hblwsv8FJlSwA5THlX7+pcv/fvaVnx7Sk69JGQmcD/H6e4G0kOqv/O1nXWy1
Wl+8vWxiEbO4CGMsHuo4iuV1/1FOlEp0TKry1zo5hRLuXAm2WDyUT+Xl8EWsj8jE/fFHe4t3KaoT
u85VZvjs4YOQ8mhOUTkjKb2OTh/b982bn0YpBRB7hTZAtzpuPAQWYfhKjYLu17GVGgUBuCvCRr4a
Rjn1jdfVYLU0FoTyZtDhvmz0hq/wezj72zoPmJJHlLUQn0xXUnO6emt/z3IEXnQkeOEGSEKZd42G
L5djuCpOBnFooDIT6uZBi60ADtGSc9HrChgxVfv747u4rpC4L3/g3vpaNsL9uhH0BfelJRnrVTS3
yuvyLVmfSoX670ua0PpjBdoUbbArRvHH3FIw1Ki8V8OjMGvTT3PBzHuzPmGkwWF6DO21RNznvbCV
u46voksuPFkJpjhq49bm/CBiUPbLiG1C0CeElTNAoEWHjRa4r5SafdOOKTbXqeFp/Z7rBpNf4b1U
hwCUr3sU4h1ruy3gvTBNsych81y9lYYjRjeuJ2O9O/jvMC/r4cln61+IzUKUchcKaRLHmVPUJr5T
kY0V3rdSwrcsAPk+w1rbHNqf/0fUeS2pym1R+ImsModbsmDC2HpjGbrNCVHApz/fwP3X2bTuDoqL
xQozjDnGYDabvSyQ1IPEWvbfNmToHGWHbdN+w5qeYvg3uv8GmX+307CBWMFs1rkaA1hXGNfkDYwZ
zIQz/fhx9SxBDv2/IQjFsWEqRvaG+gwYCwkGmBsyJMYGaZ67sVr5e5aa+elqZqMWfrqXUKPkl7op
nI2YWgE4pBI5W6tJ7mJGFttBPwOs1hV8W2LpeTlsMunZxz8OxqdZD/cEw4wUVuxHUK+if1LvoVvV
v3ePNhQVNtwsNl4A1IaxDbcLM+UJoSEKQRLuGJKLmcSBDgl4YclPTm6TFem73mlEVI9W521/zHmB
1M/SIvdu/bvKTZXWwHFtvWjshdlKEYsdmyiB4HJdYFIHmsaAJAPG853BWcZZ06NowcQ1qJiFvyKY
Pc36CUNYlqnXstAucKq9htXAjtRzq1ODFXOLkXunRPmnTebnYA4GgGo7YBDbv79NazhkwdfWqoWz
Qpxda2TZFNZVU0pyqbKmZaRnoPNuzs1RDeMdfN45t/n0WbJEq5kVv7sHUkCcIXE++M/NToTL4SfG
gQvSPEPOcIWCPAtU04A2locIJFnoZnPfmPQmFGLb5dkx7wJ1hd6lJQ33bv4xe5Ix9P8o3Qt21g7z
8ds7J4twEmive69iAmroaQUvWjWTwnSrYr/Dh1P3vo/YPNt6Ja8zoTqz6gY2PJZfQAu5Jh0HWP7Q
tccqPWN6voLvKrCzEuPMaqBVAL+KV+wX8LzR2y1LkQJZ35eZ7PAlcPiDg+vM6BGWscaH4cgaEZoG
ez/zEu9oR/Aqsc/Wu4j1WFWSN3uDQpYzvP0jqExLPwXIb/fGmagFzEwmocx8Uc8Ywhow1NCYGjq3
jh5PiL6MW4fIPdyHrPacUcfbrXpVsG/LtRY2CBcs0OZyUbwYJJXP6fd+2SPwzo3RaIvMq18PSIga
E/U3ODMT0kmG23dT0dupaODYWX+IQjAUWEgnk0lvVTJ7PX1CWJ5lmLX+0Vhp09x7VWg9e715J7Y7
c/6tVhMW3RW3n685mV973nI17DWtVyV7Ffd498jnlOiSX21ivzSg4KoZ0I+amJ0dNY327Y2jPWHD
46pJWTGMtLHNrgbcofzI4jLvTSb+3hj9HZzEy5tKKyfh9m9LLYJ7dCkKJ+QT/rAv9fssKF/zEYMn
N8Ywy1iLu00Xu6qMMcKvJRmsferNSqrVP5/bLhtB1NHGpYUEeQsMf4D08j8hsWLGAG3F26LQw2A2
thsWTgbO3p/P4mlwpWgAf/eZgvWXBNduwo+4gvIFisMp+8MPehL5RvMT/ATBNGiaWOmZGfyE3t/B
CrVFPUbvSdmrE0dJjSoePlsZIwkPjtozKmLIfkDAscjWybow5zHYjXajFs9nPKsnc6t7nOwneuwn
u4SgMxLFyxOyO/Wrd6ktKCWkiveoiFgDBfGqC8X5K3gGZ/cNLzOV3myP+GsQQzFMA9r0Nwp3lhfi
y+KwhThWeeBAm1d3QVdjrMtQfweyMnf2L6YqcFp3CE8OVg/mpJ+XJQ+Qd8/9jz32TmMISokAnCy1
39/z+vdt/MpMciHGmcSzMyJyEyjEzefwSSn0moQeyVFYrdhTqSMz2W9/IpRVtYnqZko6WodSfQV4
pzHSKY4BKU6d2oqFq6f6NcxFoiLF3KCRG7bEoyX3yvJYoe5batOvnlK1Kbv0MkyIzisn8JqWHL2W
zZnvID/FECIBq8ocGaC8G9ovB1JVT244tKc0UI1UyEWHFl4tumsZMk+UrxUbjTtRJ5HdQ+5S1oZO
QBE3pcqcxpE1S1CAgyQNjfyOTi45Y+MPXzi3LP1f8z637rGasc8vOF9Y+2jdww/8dTy+nwomyTpi
WH8CsKuWfBUKmkgAf+BM/gh0FVENpgvPCLNiZg/r6PmqG9DObS/de1vPkF+vSmAPKCD4W7qtDUFe
YsPCtX3olA/6Zfpf76EIS9aQbtPborD1p+7KydaR2Iu6n4CGquMdJHCiKLBbckhUqT/VcwlqFfDC
MPdwgDQ3sXW42PzraaMbb7DtJUQAiJ8wA1sef9Jc1X3VR6vaNzce8XtJl3ON6sb/THGcF2MtP0S+
93q9pgodOa6niQu1xhcq2vyHS3fEAQQxjl2vbtR+qbtRoLoam5ROlhivPBRt+tgF+eukik3H5r4D
+oXTD9Uj0Lyz48rLxDfA9Ttjvj4ZpWAfeP4wfCTALZpPAQO/NrLutQYQiDEuSHv297M1kKiAo4er
f4Cmc6i7OjmxEX3fb9Fnxr2tUJ4ph059T2EXJ/hYQGDyqfHtXxmxGnQBMbnQOpuEhbQgdTPzx5oG
4dH821lh+DXeZbXi1OF5j8d4pA1D3+J55s6srreNXzocuDYopu6ZYi6ogHiGthG+hwKepSaHynfI
2NO3GuVIDbjofcFrxlDSzMoIxWs2wUlCVTbfFkXFQ7UM6VfhJTXvKqABChy6n0AL8mHa4m93DHFN
Jx2YzATCsZ41VjWhddm6b8Qv6Dd1CL3KKKW0jZEKjRbrRMV5reDGwJa/w9eAzmKeG84bQS+Re8go
uC/atyGFA8ANYBuiPxt8r4VI6whpCw1WDVdZU7X+k0iSHjGd/F1o9MKqL8+hxpBMQaLq98xlRXq+
K0TL+PmaOsTP7COb94kdmU6wrpOCNWJj/s9KgR0hD6o2OgHrMIHL7ZmAUdG8d75egmxfuRZZ3rjF
10FjoBNjYY3WQYoJgSGNaoa8BlZm98dQPPOd3Gj8+PFa/mqK703cxoWFFktO3iUk5FCHa1+fL42V
tnE2/NkMs579WlAjmX8vrPGZmwzYsmT6n9gEINr6OuOpUSfij7gmLmgrdz8RAoWsYpm7/GrUxRwO
fwvMKlgt4LHQ1qA23ExOQqomn2iqbcbVZn37rnAEwCzG5LetMAeLttGiXoEr1LzVjDxbArLrO2Bi
EGOCIPfgJOVBf3Dpa66a6pz2uL0mvEKQB8Q/1MJaJXVQUd/5fvc0saj7hEFg+nS1jGqVpsIMVxQe
XgaFogaKHXwjTHlQ5L/VH6otJgI+ax6eIkr0s8jtFIIWGgTfUA+rz7o5BZTEOVLWD0oLiWBBBEGA
5XsUqYL9sDp8JzbLOM7wfz9rNWmAn6HokSMawJBpaw6yBPZuQ/hj+RlQTUdBtndbC4PmpAJOUDMz
APIV8bvY6Ac1CjdWNhG1iPnaR1Eza6dsppqWYcZgo41FMJWfQJGogXVD7pND78+Xs5GcV63P2gFR
r9KyxweD2+EkU97LYo5ZpcnD9OF1enS5oTIohlTz4Sl+AySKCunm98frrNtAQQP2FM6pBy/XWFHA
B4PRZcWtOXnASLgxwmNXq99XPIwdBUsQ02FKVDbfmLEQ88jYAhvQ+U5HbRjrtcbGg3MqAoVf5Q7H
zni95mVsN8ENz4rheh4xBO37KN91h+7Tct0ho4kfNy7ssVis5LQNl/v7XX3qrN1S3636MFdhhKLU
TrAqj3R5/Yuh9YBWqgsX7C+aeWt2wLejmPTXTuUvi/6Ct7FHEY/jvpTzcOKZTUthSjCAQ9d1OzMM
8wFK79pJFB78xgTXREzH/e++JcMMvnhiqi2DQEW/ZGEm646rAXSUTNSfRXdRohV7ZzxWv2vEq192
xgYTb/xAvFfz4hsUHJ8dwos7o4Uvyo3Q3dItJIj6nal9rZGwRmG6aVvhQnVf1hpm2s0YaArGE8yk
j1ncgrod8Jr87gJWZe5+1I5FAGoUmit1CNOnT2evx2er3w2Xdig/LiCQIzNsijDBD2Bq4iD8QBUI
43Ma/BDNx/ZMjcHgYQ2qVsP+/f0dcjEaPN92YhQoZKof8hG14WUH0yXYMU/tOd7N1XCxURmcLJsu
3Y3dChc7wTQdUK+7qCuIgt1FtIDfikLie7TsN39BBNm/8RqWNbe0ZtXjQKOM1SYZngJqXFm8WMRY
prS+yaR7sq2yoLEkZF0K4qJ+0oXiw4n72YloJQwdv4qL6VEDD6iQNwqEQMAoV4BUkdJUymI4oGG3
n+E3qimbgsiVpgK3+WdK8Ynmrg5tZv8djHXm9JRXMeygcWShPtIUmdLgehT8q0k6kXPIfNHMV2QO
AhdH81wGgEyY7075da54k0aj7nhig8DSUGgx9hvKTCnNhxG2+OF7Zoe2KGbJz4/Wcs0HRmhDAS8G
15A2qZWaxGxjjLPvnoxkR37jdI+1tyg6syPMKfsX3PdMG4TWdZlSUFHwDHnCXAtiCV8Dg4HN4gpz
PeIa4QElNA35Esv6fybYd/FjYFE1yD6reV0WQgNEFTvHMG1DIEdPwwdCOe43XlyiuqkEGUfJS2BT
JAfl5ua5B0wXlhEKSR1uvgfow9n5O1/D4+Ox5/rgkWn9HOkQKr9gvidtl1+U1qRWr9Vbkgvs3WMK
31X6rq31e2iQUXwKRUXTatnfQwNRQ7LAENXWWxvWK5SQtnr1QWtY4IDPlOK1T0DF2Mkuze4su0Qj
bhS4PSgUvLnSaKS5wRKKSphc+PjvUQJocTTrg+og5XYMW703LwENxHWka5w7jk+goxRIraTilSnk
Srp7+pTdEyKW03dNoXck2Hfy1f0RC8PLfVDiBeNLtxGg+tMIsm4dAqh+BjVb5UpKh2pFcMYwdiIS
fgEl+2GYQ8SCKvtzIfbXPUADpO50FCePMOu2goud9TLqaFPCOkSAoZVooeB4ClqUl9/nsHRBSZWA
Pj552l3lAckf0w5cQk5Gu3HDAcRctdPxHoA+kT1xApL1UnoHtgMPk5iWQE0azU/eM+LlCHoklLRG
g3hL+RiwTOfTpqjaZ/fyonnLSdsn791mM+5Q7/VuR4NXr9LRI8Xgalc6NRCwDVC1ZfsQwCnNLODt
KI3mDy74N5/Z8GRB6AlAvNbRQsACkD9kF3wsymEtDOh8U/7mu1osNhcC6GzF0EzV4e5LacAb+pYi
KNwa9FlqEsxMjGb1CGk9T2eUHSHL+nsw9WlWfXWi+FwLFNo5uWn24U5+d6MSyxNnE90Wx36+g99T
ekvIc3Dh6jrYPL0YS7yZ5b4aCCzvOKes9Nl7Qjqofudz6Q8w3DzRtOoUFHEbCjStazFCNLCi5R2o
Fkt9gxqweHwbvjm96MPqBNGG8RjLp44Bs/NgYgLXHbVh/+CCKYBvF1c6p84NaOTb3XqrwNVwyuAd
qPdkJ8FZyXoKwBkrS16b+gOsn0aHFQ3gR2YLvRIIqODLyQOJad/yD0z1pwOq99MBWg4yGkB1mQ4/
zjPoAa5bYhpNXFagOfhLLT4f9DOHEmr/2W5FQhTZVOctT3V/6B5Eobc5DQ+CubCC9QBbi0sL+LNY
m4oA5O9vugFSKnC2w0cPdVDotgbJqgkn0devB2bOGAdVz/oFMeA2ahMGSDtN0mpit8+AGNJd2UrR
CF0z4r9cta5bD9hk6EIpZapdsXSeV9Dw8ur8TnNPALUziiBBbN8H8biEKz1EK0cYdGgIaHLetoRY
MTEP6BUAHrRMCukej7/7vldQaz8QbZy9wu1oVp9ONG5OoaOZXzA4QMxit+d0gQnwuNSS8AI5DdhS
3li0yLHhpIijjyV5vyVGAXwSnndqABJ4wOJx868ufG4CP9GqgpVHufy2QJkeNwngC+wCf/yKXxzn
DByisvApo5I65/zocJfaVE9SHFStG+hYVlAeFvYb9DU4+mKOdEfrgTYhJ8QHgK0Akb9jId65sH63
NtC7gH6mTa9pk6zE3m95HyczP6CM+zBv2lVMRAVFNNwSl4w2g/Bt7dsnCAYxyjov/0V0F1SOd+yC
AsHdLRKOBM8NSo74HgM3W707VzRyYI4jsUFGgFsubU/w9uYVo5Sms3HJRa2jLQWk1CjZKfAoEhxt
TMjgqJgbrzpwsylBJdyJS8kAYNlFzIalo1NcsRT65/Zx3FJpvYjmbr19e4oqAYBvVKdIkaJcK98d
pysmpUXFPCrCzfAIpKLqysktWyF2GtNdJ/+wZtW8O2vUy7yR36AUvoZTjWvN5y5dFDHFOToOC1TK
w41u3l1cYlimgkI7ZWm60sa7u8PWIEcIs8a5DS6DRaXuN8PUemDccCWgJ0tsKuAEsE0adimI0EC9
svBDG4QVC+/xlSZDYWkiJ0RYB9oLVIlxPvbsMQ//jlbvU0K/o9oahL2Fxww9RtlaDt6jsxUHjy71
0G6jh+6UuR+xBXex/Cb1AWrf7WabzK8dj24hYjXdl/vsyjq5dGMP2CPaWXlWMzwEgOzFFzX6QIl3
H2Cs9crThEBZob8fyGlAGjHE0afnHx7CfCQd7iQ1E8LHWvKvgAKuo5LX2DCk+oV2OTiRxCD+xgZG
WPTAfWL4QMlU8xqzhncLMTO7EJfSCZ8AuTIoPoKU66hg+K9ljxzYi5/dJcJhDEnrKs5cd7kgC9kj
xoIOT+pB/UEuHOoRtsA3NLNHugp4CUYUTJMsh5R3u62fA0QP6C4YPjo4tEeOcg2rD4gLgQEtQjKV
Mnu6xB4t2tplzzThZeyso7llN3WJxjWMbRPKwjr7qySBUr/oVLg7MhqgIkEySSbHCz0dDC+kQhhX
1HE7b9aoBgMEXW5IbNEz8g42HeTst2RsVctI9Qu63IJKyacoUrHz6srWg9uCNbAJqZ0qVrQcR+0l
jD+1/hUUWIFkGfMQgTjCR1DHFTaSuada0KE+FvOt4hHgAfWmUE8D5ewG45LWE9gCUELYAIudOQU+
Dj0kbdcYa2Z5Q0Yz2E0aPWys+c6PkR30dtyfkvdy4ANzGHCwz6fe0yE924lMJOf7VUyocQvg4d0o
ziMAgrPmHKUicD77nOW7/yQx2r72b/519OyeR8mkNEPbff1ADO/lwq41eoSFGdRfs1rQmgEcfBjQ
wRXWr8VyikZVTxXoD/8AVgMaPuSiTxS9s2d7RBCm2GDRvPI24aXt352st8TfJwoYPkTlFcA+gIMu
W0q7MvEVZiYbCZsN/8scAirbjgfpuCqCHpubRd2UNjw8GORWlvAZstJYlc4B0wS1Bqi7KuzXKT9H
NIHdnde/euyripIgKK8tW8FZCnTG1akCMYrV7eAS4eaTLCD6AVSU7V4OK2Xmeczkax/Jstnn9tI3
LvvsldhUIVdl0yhmE8Q3qhoF9y1b2Zb6/mhbYt9nv9dGGA+0IeYRDYK5CpJAB4TjRVUX4EyiLLdh
E7vhOBAxSQwruGLMiiSDmflG39UI1iyWYT61pF2sxHiTJ5XARC14Rf46zk7pl0hBdUGyS58EenUo
pfE9FHSBH82CVIxphj3xzw2jEunfDs2upjZivHRgDsZVhANIviAUAwSPdTbZBfCOKVQbjfcHYk+U
WmCb6FUSE+PcWCtfIA7RLvoT7iTzCE8rliZWaH4TuIT1N/BKsd2NwDTnJQmD+aOGH7dakxTUkn+o
WaLX1py15i3dic2489jfK4yXA4bn91ULXV0KN7x+udYPNAZ7ThFavQIKAZ5ltsOYarEng97M68BS
jGj1etOXKwp/Zg96KPKqfK7eIaNOw+Fr7GMCQ5a0CH/YJLEaASdxSjUOoTy2VLQg+TDFtyGYUg//
c30Vu//GMeSQyuBS83THyyxbuh7K4npVihOoHaePvnH9LyKtBT+UotWKlMvNxNT3qgwAnZ3JzLhR
B6nt+hTlTRT6/sZ+0PijMzFqxy3ugu6EHmQJuDSlvorTPZS56hB1jH6nKypP/9867B0MOC71PlZ/
AAQD3qKPgkCZBiidVuUyvj2FzzzGglGLNKrBXlX8V8WP0QA1a2Qkz9vrFvuKe07whBK7XOqaojXo
pShwh5jvYaIIXClbcDwgbE5ruUfIRVOTAwgS0mlsOwgfzkC5UosSxTtsWnDLEOEkptShGhAk3aq1
2VERUVNhh6wP3A9yZJnMOCyrBmidAef7AJli5BxQJ7L5VIqUUoqtmxZ/uvT4NcYYzAn1P15PmYeU
sKe0hdNQHUNDKZeguO6iSqiIV4xBhg6yoBgkMxg7d/0DedZkBoW+txtVKEWotCN2BGRC/ey3gu1R
JsWxw8FSbpECBIAVV77H3Mb1uQFbX7bP7PrcDhvAQXjM815Ig/pXJEVr7AoKeB2hUCXYQiAOgCZJ
gWtXko/wzWPbpd4Qgk8isTWj4CzBtK4VB8IA5dbvnYMbIfwDJRDxEQFe0bLi/oBEhxgICL+x/tGr
YelR8NueQifrgYq1toICwLVvLBjZtjJb8LuRSWiS6S7bYzbfCs42AE/7CMtbw4y8/lq2G9YrRpXG
FXqH3pm5oX33BvP9AWJ9lDx4D8WURDlgSWaAbY/mWsGXdcFomjtsgoR9mBV/sBVmGMyT9UA0FOPJ
mFxJhcTmHOcBshlCYRx4HVbkgGxmb9nZGFNcsk6zOjk7MjMUoTvgSGiWYmkKhFN9T8PkuhPfpEHY
1mS+rgD3ePAOlkoEl7R/sBNjAkK5RmxaMESIUrgTF59oEf/vQUHB62duhOasBUnOEwsRh0vxDmxO
6Pa6msPoXRD70clgGCSL0wJzrNUYNQNAKlAcevG40mkFH1jKtigcY+poulMO4FWwhLAq6IBs8ex+
AyY7AjYnHvPb/Aa6gDpy5DEvnWe77ghqsTMLwKn9inv/S/dUjlz/ks1r8/gp9iEy59U1l+JBCyBt
pxFGKwRLCuFusKSco+AftjUi1G88J+jQIcMwjqs7cqc/lFS3wmrs3rAY98YH8CDQKKPZWToRQaUm
ZLEYjcHVq1uJQ0TTjIhu7tqgszqf4XHd7Bxn92DpJDAJosmGasA7KEMf+IZSl4wQwq9zzCHz1C46
H7RKqOwdpwQ2CNG1G2HSfnZKLtX1/K3kw+nBrXp5R/fg7LsFr9ROxmX4cw9o/dnQmT/Rs2maZULc
1ChfrEMZunHzSsweYMiqutmBv6mgX0WRpRk1zTcOHxw1sf16G+YDBMyccsWdkXX2MGZgCVJ1j/vB
iruzz1TM8x5IF+Dw4S6SR6Zscc5PpwS9DKME8zNEmm59+0AiAflZWIrQmYBPGTk+HJP1GxHWpxkD
xAcL14DruHlwMzjWyeLNLkxqOA3NWeZQFNdNK+1KcApexOYgPenV+6WwjFFDncWMjnV3g0JYcbHy
zusMPluCeKnfaFn3hHvIJ5TsuGikd7uCnDB7KlQKVStBleRoRZQqHalfsYsJa6UJpzu/PB7Aqw8o
lGkszR34tLhfT907b4SSyk2I2VFScrfjKnw3BvW/8cGBGSLCmmcdeVk3CBPKzOTCw0XwsnazDuwi
PNeAG+wQT4JF4IXyhvu+I3fofmpogSC0Q4GrZJiedTOlIqi/p0QEVMiN1hm3X85zfUC9bfHnK4A+
AOdHZArNl5TrjALjl7Af/ym8RDCVqKzgtfha1PwxKSFsQJ8DLjOCiF4NFTIPOsELrloTP7Z9COGf
Asjuf9ZQdPEFjdZxlJSDewOFlKB1DtN690ks8hK+ar0dkcRar1Btpw3/2EDos/Z2XjDPgq6tzZav
/qfebdy8rOykb4c2Z2jlsJ6Tb+M2UNWBh3C3PhoL7TvKPId4sa+1MyhYk3Z66ZZrMyg1EiiyEnsM
KX6NjZYk78480xfkev0aRA2EnkH+HZ16U+LGqO3QO581ZGDQeZW5qKOTvCyInvkNX9WmzedyvkIJ
PSeJCF4L+j0xW74pwuvBb8AUwvgNDoDCOfIgS4tGwtgP6Rj0jdDWQdRf8RCL50wNUe261aRKJRa1
yO4B5tJdu1izst8TafezDefgbQEXJHgk3oskOdJHqCsjzZsYpfULrwueLerWwLWzIuenuYLHYOlA
vvXTee7MJ/SlJztLzTr8Br9F/kfpHAe7xKQzrqQXYvMTuZDGcYICtikiUpLYKlPtdTJLtfaHGFnO
cc/f6fZTA8IySsHq+NZFC9FnZKDjgr6IK/MjbUCliHff9shE2p+6e8HrBIj0ogiU0JLLCWBEs6ie
Yt99ONeYIjBkwCAhNHcNeLCcPTqE0OCghBCbDeTDCDC8rR2pgVyuuUm2vAaBiygyHpTgwFoLV0jT
v3Eq5m7i3JqDMmLf93aNm5p6EWQaSKucg3jpZHmTithWqcfJW8AqqV+gkUunSpwPZA6OVzR/gm2q
OPuTk128z8F6QNANU+LFoavjK/xWlpRsarI42auJMhQobLO5K1fS5+V2aUhZHhS6N9W3sVxUKNRi
QwZY5SKJ3rmPki58hMw46tRYRyDku1UNhtCNXQWNsh0MbtBJv8Hc9iti5nyG3Cpu8Q1m3ZeKzgiz
q4fBrkLA17JxAWlYsqhjUoNzPZtNUIgg5X7eSKnD7kFZFviBigQs3tsYIahN85dORFa1wPU8KSYU
VxtCOrzmjuQGCZW61YBSzVnChx2JRbj5SzUHHHWszWg+/vIZ0YvVYVdEc8JoFDvHhEq4G3mvhlEH
L0fggcUUfgJalQxRq+idj0Zp3Fy9FjuYZiv2Dkjk735zaZh8IIrcPCcLLkjM8jhAJNvIeGYmL6Zx
VeqZWlAv42OlWySUTxeJKvMH3sVFqMmMFhxz3s9o3pxhGgdqvqGVKH1HDZfLRGWMJt3pR/oTiM7w
VrdaVHMCcxqm21aA1+cmw9LTulIvZ6ZjVBEPDThR1S01vO3UgPYdXhVGQwtzYPvelhA5LPdoCJMI
Er3K0+INaCJ+P+mJf0ZUYrWE8+cFQxcEK+pXPu5jZIvminNC0VKDwI7437VqfBjFqsJ4hdUq2r+d
5q5foluxOG72Elgm6W5CMtdRA/WrywBql8ppGNfbrcKkTL1PMzheJleC8LtxvJs2H536AbONu77f
9yq44/EUfbtyubusjg+7/rLQK+0GRzypmrmrBhWpcoXlywxk+vsxT7LJtThq7sPDc9CKw2YGGua0
qj+n5duodJ4g//Hah5XjcF+cvUr986vd+gSPqLd7ZdAuDO6l3pn8SmOY0C0Han93vQIGztsvF3qn
aHDgt69d/9wcVl4/pdr0Vhtf3z8xIftLp7brXR5/Sy4fFejCpNbcvG5s370rNVM+LtyLaO5hBeN2
vehdHmIEJ4VenEZx+3Xxy7twz4USy0Yti4LBgx/fvRe9QGC2GVTefmPpno5dmnONw26hvr0gY8kC
AHfBI3iWvGPLQ+p5+QcVGYqu2c3e3d1WFjxK3rLYPxHzqnbKJwltU8tPAgpRIVTwak0qGT1E1WjU
KXZSaERi6aOkZzneZy9h0sxY8aFhB+oH7BJmamLTkOhggqCzGNuQAkaDM9kA6G2IE8ZIedHGtaaR
aD7cEh7MuQP5DWSGtGX/9qOnhd7rB8KTjwPpE5EjPnXpNgmPYXhNKRg3qtANwAHFAvPsnaohH/lC
svAtlSYih1zlawg1CNx2x22rPvzQircotXAAia/jIaoWfvMivu1XQbgtw9fqEGYQZaE5Quj8s00U
Ra//gR18j9LNHkR6m50fS2Z4wd1hwM8JIlDWVkHGNPx0auvPwalBwNa7j8u/bJIIe7Lp7tlSWP+M
bCsDkLZazZ0VRU6LNPDReEQm9FQRGZBTv/buFVrhGVXyZMAumrFM7ihOnN+ghNq/R5Ui4bj0hnR1
c3r5rGIMpysh/HmpOSxGgyfoJg92aHrn9FkdkiGxkG3SO0S9d1W09NwE2EiiH8iiOssuAd8R2J+w
1obCKqwN0v6zF62vo2On0QGXDwEhqkNtkrW/4HcoHCR2rmON/XNgmW2gIbjsP8aZdf+DbGY5FvFp
59ln5IwxGquQOb/tB3nL7rL/sQvDXdiAgRaByjBZ1Ga7oNapuYn17BwIExLBpHQkgPlpcBu/h3A7
OIcOwx5j/86rEiRWxvt6P0MxyylATo61kZoIECPW+KYguh2PTgEr97mFFB6rwoDk6317vJpk5g5F
IAC97N1hxcoI2ADZZY0pRr8FyhB3V/8Yj9PoaPLd8xHE6AkmLtJ+TxLsaGh0sjcDKYW8vM4uGsES
UzJPz+2dMqUD9tDSvTLwdqwyS8rQibnlxfsBw7ZJj5QKk1L9D73YVmu9a+KCJcMC47Dxy8is1ezT
xXt/Ssbp8fcq9B4wERWhZqUQ3yFHBhXo8TR89rIUipjnuNJq35AeuY3eaWLUc9V1VtfrtsT9gX2J
KfOuTeMYPbo2TONXZhYK1eUuuUbSR63jikWGz0j2IS3eZRjCsBP2DrBTMS8PEnxjeF8+Jurp9Uzs
UaUxk/JD4SVebsskesNnErYg2lj+PSxYMDef8GYiID7B5mQwUu62iOaXkIYvbpBaIVtnF4sOZWKd
pBMPL2O73Ib+qIeVcLpP7lW3cOzWX+Ep9V8Nu/aeLg+bUgktJ6Igtf7tZd2r7VK2eVzWyYPi1HTc
eDsxGd1KUC4HlaKBXY4JAskdeIcAk/7knxhR9cx9Mdom91EleIG3xbwgDn1hdOmhPL6EV77lZ+TR
g2f32b32eUZ3g2+TyW0BCRlR4llj9lhkk2gU97ETsfCifiNAnI/Cz/4pjNhf+0/O83QbawIGgP5q
MMIygn1svaR772O93PsYs3x68bf8q78wNvkvjPpwbIfR6OLXyYv5rTVk5IvXojADZtMtAh4odr8w
mn6DmUag8jwnSUs0+8an8DlBAhfvq4tUBgRo0Orq4yt8uP6IEfnwEZmmrQIiFLvAcPo6MFrQwMO+
wOM8IQBkVifLgw+v7RNyW4y/KxbEBjOBr2j+ibn5PKWjV1gav8IU4enlFFsAKYmjcTj6zNNkmAw/
FJGPY0i/M2vHLb4bTDawCJ8xBsAbgyHmyIj/wFhdQbN7gBlzfzHkDUwaCvxV40/pMKE9JOyuc+EQ
iKin41tERj7a3rfllR6AZqA9/QSsa2USZQzVG4SNonArpxArSD0jHpPshmBrKCyicMH3JwCCT6fy
DJlHjFu+CLMTdvMJGe48YoekzJVQxvRqC+WbwigkHK6QzSqroLpaaNiz+RcGWyFwhHd9sv7p+5Qs
UdlXgZ2QvkJQK/jPlp1DkYQEvTvrrLcuGWvlAVWpDBKISmMgR+DjIBUQ5q0L7EgRE5xNynPJcoG2
AeH8Ngd5URW+MVEglTbBm8fzwXzD1sCz3zCXMEtT2JbC9XRGvgJVakSXbdZjvmFjgm3wfGtDxcjs
wJHmuV1aXyikpladkjDmA8Tei896yceveT3uYevm8SwnlwWUk1ATQ7EbSgknuJSdOykY2NupwwIW
iS/JBIv41ZUYhdMCgHtyyYU9yDQCkAdlSZQBSunfyvqGESnxnF6S2Mnv9+Pj3HkriqaC8dJFPIMv
nW1PeMX+vubC9LiFrCjZBDOxNUPD5u611soiZZOY7BKRDGq+efFzwtLznFxCXGsmRS1owBsNxiTP
J4lbMpucSSdrbj+7lUBScPsN9ILMQHzCqK/5/Z2OCctYuW4mk8b6sagAnlow/3/13JppLmk2CRBH
cQshiJCK4vyBnYxjDwrIZ6ZXAGDRLPM1OZHIAlvHXSfDTah8oZrl6mJKKSXxOesLgGMkEGAXzkzH
72DT4F5jGYflUUadGPaxsYfpx7rbd/vFQnq3q6OHlfUf1gMhq4r7IjWZmp3UVzlXiphJlh9vuxAW
ncRSTWVqZ5bgmWCdY5LqQ5XQ20OCmwDdgGQCfFMZo4CMUGJTbAMQsj8eDocqZx5U3IdFcOjUaXSR
7EhNGHTAZyMeSsXwBkISJ7Lro+M0+dmvypvjqvhzXtU30fS+Wm6iVbx6rz7TvfdqH719ZCbtfQBD
utf0YEv/rXtXHKvw2b9Qokd5JG1NOhlxNSrU9IMq3vBtVPVG9RrBjryKDQyvDpDoqpy7utA95L8Q
dlDgXrYrRi8lISY7cdxN4cHoN4vGPTXeWI18AS7HVcfLTs0mtBh+keK88vroH/3a60ywa38I7td6
Z/l29g3EmRrUgBSYCSnCjF5MVonvmUUQA5P13Os5/eXpL8yBukLT6hDyVoBBofUFMda9BhjK1xai
kMT4419mUEZMotr3e36nN1chI9VnRFUN4T477kCAUGgz+RrMe/5t9GQ25l8Rw4foxqw5e44+k8/k
bBMw6T77I5MVKzxYhfaOirXefH42ZuDnoY6afLrVpvHsl/eQbhmt3ypKfjvnLzGCjOQLgEtwkPpf
bRY8MifvEF5atWa87F9bKZmjRlKFlK82uBJQ+E1jPpvxMZuBQvgg6n/3Vl6Q5drz3uvSiTDJ86/y
21zyElCmBMVbXhUlBqKKkXnm5mKIV6xSU18nAAF4B8gctczqxVxdqPlsmR+W5aYVN61rdCCImgEj
K1tNLHfirxX/wvvBIuEIwMnIVJNsVhczawn7BbV3RNBhMkc9EfLCyLqSXc2/eWPJwGj6MuP8m9IS
PhOCtA1UfF5m+veBzCwzXhSJU5GsElMWWZ5bbsG9bAvuxy47RYf4nH2jLL5BWXzDPfb2vUdHB2/T
L27tV+fRbvgNf/lTYYDDp0Ul5NFTJ05QubIYx1MqYjQmQo97x0jodXqdziw2OoOTSa8acx9nyE5G
b1cVsyenPrs4d5NCXg8GmaMBPOcFCwsRWapot0u4cY7mI2hYcY1vsN0B65B/CIgk85k6qPigUpIq
x5kuicCLs1E9NZF5gO97FLJ29t55r8URQNZsuLf42hnucGD3ehQ5U5GaeZHLiGcuPQjHBMyschD/
xr/MhiPiAUZ1dhudLOpTzbuvktHM8DxISqpDIfgbFCkaf1zqqDcbuEN3qLqnYcEcrCbX/NVVL6FQ
9d8FklajyRjWdBsxDePJqGv5GnsFv1TnaXX0KlPkW537sGSXpgwN69570uXq9poPJ3ePdAPhlR8k
Nm7tmn9f3dqfv9O4EJ7GRaBMrDW7vX3dszyA2bYKVI6lo+jv9bTJSFwwY9F49avVYXpBsco4kFna
QXXF75QE4e9XzPLwPN2DhQqRBW7AcGW90QtpF+7SfV++SNYQ5NiQgtgUN/tVYcELWnezOTpPj9PL
yzxOz9NaWO/XwkZ4rF6CE0RVlIOQbtqPd5kN3RZKLbe/ZGnXRunZfJ9NnhtcXja4/L03p8R6b5rQ
GTUX0U99sZzsYCS6QRE7qsDXA1W2kfjAL9FXguMWhGQnOpVs+J0+ONluI6QBhaK/nzYy761gOOYM
0TBeGDkFTwQwrYboYtlDH26rBuHWgQ0nc/AQyMUQOT+uEaAgXH4fkAfGO66KUpE5Wo6M8l5UA5gj
kNs13SXsF0GlnSGUZFbDZQiXee+DOOAh3FulO0FllMqOU+HAgETZKbOF8Qtq9grKY7af1IflIYbm
9jP69K3KaAcbzrK7QzX7tKrBaAhZ4/Y+jsdolw2A3IZK1GES233wILBdZ+De0Lwdfi+q7MOX8PM/
ns5sO1V1icJPxBgoKHJLL4h9F28cMTFgTyOCPv35Stc+g21WdqIG4W+qZs05q4COCWXTg4UiYTMd
2iKYhfhi4xahhnF3cob9Voa3CGDRxsY72g6VcRYX8WFtYoRGNJdjFvClFrQMe6bO689kZhOPqcMr
Pt0PP/l6wXYr2L/u9DQhdfCv4YsMyWrNlsubq4268XHwnBRn+wLyljgZd089hikiBN4I3cb6scaX
6r6mP5qBXJyQF0cDmEpUlp4WXqXnyu8V3p0FjudTPX1b2zVsPTwHE8J5MpUHpu9Lipcs7UIT/UjV
VNhDCiEnZRGI3PCA/NLBtMGC1eZhQIXq/Rt4G8uPp2P6X7h0I8Uif3OSsYkogE3CP1LxOn4fv5/r
81LmxPK5vhWO/F9BjBCeBqeB+IPQeZYS8HgvogyBGjXUpuDNLmUSSPIY+1BqLIJt8AgPg0eY/m2D
l5/0u7PuTKbHdibLKQXCfHBdXpkm8sMu+qTBZfBgLvab8MXeSHJHzydG+FuHKpYplS88ZyFoEo8L
A+MGjHOdI/5jMk3lFtP6CitdmistRSa3Tsc1jFCwIK4ey8R33bNvqAXlam39B26oAmzJV+kCKG9a
zKtvmuKRIEtz3PFpqsHZFamgcCUEH0dZNZrv5RrIFUCzgeMKPLyTfw/2Pv4XomzjyjJLWNtIy7jC
LD5x6dzd0ilZiB5uOhWRvvyfQbVT4v9PDvDyf1a1Rxs/X/VMynifLYa6oo4d5wCQzv7Cgu88vA6p
Wl6HT+dF+NfCqIDhGOGO/z7YyGJlcl9211KQpZ6qEWoR1Ac9785Zfc6pS6gnh3wM6vvyUQZni21Q
tsKnJye58vfI3SaocaARIGqTotnuYG0oxfiNBxUAtxWiIN5xKFYsxSADdaKhLoQKabHL1e7+HX+P
v70/EIjzWMgyQtEW4vYhqIcdmoZ2BkBo4/L9uI6PX/Q0g/pbfz+xfKVdmm6b6/S3hDktKuECnXM2
kD8FEXN9nGvrkn5k94GKy6je4wtunLJcHNq4pXbWybRcyiyROdL+Q9/pZwM1VENR4WOFZdA+MvlW
cIn4btbJEDMsgNSBMXt44iDWs7eu7LrVqkOp1a8CxPn9MsiDDvI0OXgSTNAHJIM7bnXyAnnQqhqb
s3xVBQoV+ZKWmLfIxFaMNgDwVZ8hzbwHsF0xqxHDmp7/OT6zVySkz+VtSrvueTEXWuFDqCq0QMQk
BBrVEi5Lxm8u/P46zt70/hMFXxAJULaUSiEERZhsEP5Z74QVl0RAfSXMd6G/CcdcSNmXoUhcWYYh
KIi2s4H7IdonkgXyO+baJ2KQoSSpAOE0o1fG8Cdwl+D9RsmdKOj6bbyDIxUXB8XXvQZXh5abBl2v
5eJnMegQ499tfXC3n30xZ9Dess7PoKM7lC0aExE1bfs3KAp5jGKDCX6bnJDYHCYirhEOk0k6L7pu
UYdLLo6uXAiowioTPpEQ7rpLcBY4MnQW84SU9yliiZZI9jwwD3dLIklHckxIjLnWz2mEKIdsO2J+
orFu09PwbXsnbnjsB7An5Cc0+fDF5I3CDM/7POT/t4u7V3g3V37bxkin65/7WERe6egotxSKp5/+
HsTl/CPCF7r7Yy5Ef/lOODQi6ywnHzlSY00x2Ye+bwlSKhndO1/C9UWufIX0TyclK2Fgq+8V8XNv
9Pe9ucO3bt7YgZjhUAJFqUR5nkhPVPryEGbOyR0J1EUNDlbrRhQmHyEReACeU35rJRKyBjqyyMcY
DFB5AS2kn6xoykSvQ0m/T3EPg5qh/AHRxhqRlNJp8AI9/KNpEXqwSLTEwxkh8npJiHD3lhg77Cip
syu14ISLJqqOqcOLXdQbYSvR2uTk0ydkNSKGpRwPcELUxngUBaDoro6QT6hQ8FqR9UgEINorkF7u
NjJvXwa0ADbQrjGGErcAETI/nILBTo3jPjizR4gbUu+t2WaPfXHXutw7UEcPG6RJOvjMYdoC/LNI
NPrUufriXyHpKIRx+FcZVJLCl6xWtn8Z4B1b93Tv8a34kgI037q3GB4JyeXA7kIwJnEOFHmquEl+
jB0kD5OT/Jg/HMe0FWdk06+Qqyc/l6XliUshalZ5gYxE4gqr1afmSbgjhiFylAFk5o+DiLiJ4Cfi
EkaIPZa8vdD7TlPRniPdRHzbsaKl5H3QpiaR5KyCdYmBm4QQ731NxKAvq397KzTfqm4hKAqHFDJo
n147yHD+kw8L4iX3lNHGIfdIHqJ0o4qeMoTySYfKiKfsBJB5yh2HK1aMZIKXTPYDxO6bzaIjVh32
fk+SKf2K99MpnLXJeSRIixwa3cnqNzKTjZ57WHGM3Q88pAWi0cJD9Q2NilgOYWIgMi+1oROfkKPp
usmAYS1h4AldOoVOzUrInn+G7XiaCoU84TRk4ZOlrw0oJ4pMWQ+Fz14C79UgTJ+DDzqSDyuqcMRh
4GQHt3OHMSKzCalSII6IMgOhBvArGPyYRbjl4sYauij3VNUUsCwAraJn8bpyUUN2xAoIbI127Hj0
Sy8XVvT4OOMPzW77z7yDlgJPRQItAEfR5sq0/sjdPxAi8vgDwE0TyrKaE1PojrCpJOJobAW3rS5r
C/KlvkjusZbE2GxGqrb8BbP4SHVBrq1IDGQYHeJFQ18cHkFqLWhu8DaUejoqSfHTk9AkGVe4Xk+P
w2yZER5uCen0kRFT9TLiluQdncyu1p+Ddq4zilzj17SZnKPiDHOQCtkI49ocvxhaEc9TGvS9ps9x
d/7kWQ9kylRUj/JfG++qo41pwHF35tjOO9PONFl0pvfoEB/ibKfRkhZRRK9/WmCfNRPp4Wv32uX7
1o4WKpPT5Dq68KCdGwPpAoSfiQptKkxz44TA/jl8jHtLr5x2l/qSrt8c93lF8zCDhm7C+hflmmjX
aJ3BQR9ZS9jtNFl+U4jwvCOxNofI8bgft/i2YJl6H6LR/OgQZfH9TBLZXg+kxaTfPDAsQFB6o8dt
l3hQnL+msrh+XG0khP4MND6OtObewz3iDWnS+V4xZdG9Ms/EPlBO6/IWO8gM+wjNmVIYoh1sf6Vz
37vWYEiGD6KwOLqPGHRiEYaL0P0a69ZKvBhkcxdrKFnAJFjkiQwRMRe7QmE0vxIHWOuNFl198Uri
DRbfi6+vlXgrkWgCh0i82rjVAEIU2bkZtqrBtgxUfMCiar4lFL458jqA96c1URxxBqsCcX2VgMlA
n/HxnEWIih2wcEglOskGMG1Ymxibgi+IvVa+OkPRrJF08Cb2go/xXTCoj3Q6ArER3Ib02b9Djya/
H5fgNduRYDfCVjzR42xyJO/oFJYLhS8dbkfp8EBDhjAfnPqtsOO3Qjzx+y0fzqNP0zVht2xafJdB
TWzPDViGCdlVtFVp1/rytVhIjfpMHbX8ln/oX//0kT4yY/L9+DQ4DNqVdRjoM2UhiK8M/3OUBWNt
qA3VMcbQTNkX0C7piQ0RYNhzimAMAznbyVRnPOEXIBLzJP4RE8ZDn77C1FLB5bz2zxVCZunIyVb4
19UeGZO90iZ8aWz/ET7ClW9uzFgOORdKC/EnYzHidEmssRq630+4klYWlFdP7XcmtTMAp5SoQmEF
HOSJ06L3ENxFfKmvAZXODJXOEQt3l2e7+rwe07fnHstVkmvTTDXUhC6iElagxzu3qbz6fTw5Q4zI
+qe5DDPBFmWICe5z+QIxfCNmN29xt79D+/sb4y/5kGIdKA8ZVoovt7bsp8HllweFX+syVvFvuw9b
6L/oTONq/EtK5L6I9Crr4T8wV6tmVCJZybzWopjgSve2PbvxMjoXgKp+DMRgHrgqjwYfv8bFXH99
XzauCvj3dHQiWfkDGvFsxy7CVlyPHhMs2eS9eCS29jYhE7+xz3zJQLNlaYUq6dYW3r0BtSbBt7iG
wHJ0SnrvLrjZklNxhwlzgqnEf0Ox7Sum+Jx984o/AdKuWGeBHfCOYvAn7y9ucYKaP4ZtB+b7N0BB
UP7K9y3OXj7FE6vFYnjnKIYKlTC6uti33/z3GLSdei6fJQ2+b+PLuBiCoJZz1VH+BLeUi/m5Pgki
DbsAmBdoXj627r14c3FwlNtS8/XSP/VB0Dp+x89RJZrDp3chJXgy+eRuMflKzo5bx8wc0sWST9bG
LLUcJ/Y3d4olRpJWMfgrmZ01GTHdgHlPjZIHvIK3ayRiSVcwaHm2+BmGcntvmM9h8GaXo5un0mGZ
8oJ3dhOQR9hzzjWUn2If/z75Zx+XNeR/24cvmfjwmkfN5vO55CLSYsZWQiXkFpKjyzOkKPg3Y1ck
ALSjCA/pRcdesFhewwULIr/9hHE4Za9jqQPEoqwRMxgRAcmBg+6nNiCtBT6utbBe/NJt1qVLaIpN
j6SL3YlUGTHGAEJb/v6Z/ckZcGYi+/HFWvIbIHvT2kniA3TPliMbiFgkzaWy6Dh/ATAOW7MqiC2f
VcqZJKmsmsR/4QVH8rfDlcD8ckgx0xgd+4+fyx9cQZqATCrkNl57Iqlu7vIi24S2L37rEkQ+PLEI
fdpiKPY54bebyOfNlhLGshn8UuPg6+9pd1qRK9vPC0GDgpVkeyqps4LB4XGSus+Armt+je0k7u5u
d9ob9rCeLIPLTrJjZS624JJmn3nWVcjZsPThaC7u/vvjMWEh/nAoeMN3hyZfTWjwWzalBEL8LeNL
Zp88cYO8TmQsYE/IzO4GMnzFKlNmhjy2ZJ8yOz4z+8H8BuTkoKC2fq5lmVJ/nrCzGYGaL0smHX41
O11mhXV+Wp24EycDeXQ5VM2px716/Rqq/WtwD4vEohMGDL73/6n9+xvx+ryVfG0DdWZ2Z5Kn04c5
VOL0PsgMGEGrcq22/l5gLHSRUyA9erxJV0jhJxJe1n6u4Uw8jVIJKd4j4OM4QZVZjg1+/JK9ixO4
aPIllkV9RpQrFWeCaKITiW0/Xg8ISfmO6P7kapGYr4gXRYtwhkCSUYb2dZRS1ZjQa21d/bDnjI3h
dLqb4+kCYInK1xC/DeJZa4cmmH9o9cBXio1UEIoywr7EBMIAUGlwjVDcH6pTMCZl6XAeLNMq0KMc
1GoA78vBcaiFD+Q9fVlN5AZICTRjM7nS6+4KWMh3fy0gw89Fbw1r0h/2TW0KJW+VrXQ6WKNR3NNi
ctfalXtY3hS+631NipCRZNzgYRSj+6ikXbqUgKV6TNNC+acNNEDKIL7EBnoTMgLwBcndBdWS9D53
kRqHdJJJ+0pAF0ZX8cQpH/TAof+H+Kaa84+f/dvR/h2vQFBiuqg+ODQH/wILtSdAQ2EVdlKLNjL+
/Sftk2mGxY/StlsjObSRMbssm/Vlac7UEGnxBE/e8Mp1HaL9QQfU8wXFAGP3aVX6lspDBkIt2EJH
KPIuwdNENCt5sdiBHFzRr17iBp1EMhGXdZSeRJ7Ex3J0a1hthz2GHgTN3T6GG6bbcywx9ZDMRQJa
yeE+B3maoBQ8RAyG2IvGctlb0SWiM8QpiPMg5mN/gaMGcIDAAJknWd7b2npG6kP6JOoYWDo4QZMA
8ww5BLcRWwKhVojtXM3F6yDtldAvHeix9H8oOR5eCc4mVs8PVPX9w3dKFeG7+3/cTCbAi0OSOUGC
6Cv5Tvek/g0GwvhkuH4spCTHFa80E/BoRNY5Ne0fSUV+7v9QLgJhAsCabaxDlrhmR1vzrS+uvjQw
s6+B+UasNF5o2seVCTTx87AwIxbLMiPsMdalnPhwadVGIaVkMJfobZG0vG177qGsCxIVtiY5Ar9R
e1R5xqbyCBIzNyctkveVu6HYtwnQ3+VbDWk1STUhGyTDXkwvi9MU1RTaCXjXMdyIS5CNG+/Zpa0x
rdOwuMNTgg5UznZJH2d0mqlrUO2EwIUNMncUYIz1A0jgz0TbBJSJ9t9wDkPsHrIv+tw3qy6+rXiS
GWttnVbhefwkmgNR+RhIGy0neYFHMNC9bVz+icuWYJ/nQWd0Hsj35uzY326oZtCUA7CTZgPLy7I7
UWYAr/R7ACN7YuFOw1XMldn+BNgQzEIaYDx9IA37NdOsMlSHzbiHYOxL8e7w6/rm4BalcYl6J91X
QSnfA94dY6Mvj3NMJ/Ev2mOwzSToz2Qjyd5biXj1yuZxRS5+cv5o62UvtGJ9cJWG3pVYEKQzHc3v
2U7pvCE9qfVlTdPvfLSF4+ed9fB8X97gL8GE/dFxiWus6yGEc1Ccly3EjQQG7uGrE947XkNMdLDU
NbeyO/qSiOeOZS57ELQpK/cg2jryaDv5+BOqiVUCpReDFiG3OZk1URuBH8nMbCH7KrHAOw+XzfYW
6cMe1V7ZQKXmS25ud7hi8sDOgE27tjuzOuzFoo2XVygsWFdqUX3EbN8Cmn8OMR2XxlVjKiGURPRT
QEOpDhh6ubwPPqiwWF52Q3EkFwRTCiRS+/iArIKksGaO6LZMRq2mwQM4dIU6pIJXcxeT+mxUxUg7
PmiN8GmE6QaPXEDqCrKWFAC0tlUe7Mv0Mj1xXOcZTbLmiQCl4oGOyOVplbiR0riDLvWC84h2DXAY
pwPkBNdZjq0jZJ+c4zhKJrcYkvTohSUSRkchGw8+FIIaHvgKX8CCvUCCSlZHC2+uOXEu0WNhh8bk
0FfHkB5FHjY5DAz/HLQWW3uoe88B5aevrncf5iX5ClUlJvoTXXNQxa3BpRWoyrDHwouXBy6O8IFj
5FpHqO2Cy7RopEVXiQJFnkk3sFXFENfeA12INzec1vG5o2AeQuUg0isAkZ/vVjDSDibtX/4oEHB3
SBg2+Z/u838MK7qEPDxa48XaLFvTPX6tBGce3ZxWtLyF6mc/UvxkClG80GZSlqEBCfO06wP6iTFw
bUdEtZJh/31/DxdUA+2UGE2gyU/iDaroSn1C6iNioi8r7POPaiMtdAcNQKnsjA2LsRxS3CzDdEBD
HXXzZMPT+mKhKhP0ncovZKjS/suhfwwoEjEpz6eOObj/IK4IVGRdXJSMvVIO+dzst+u232ZrPFKY
la+5e1jmLmVH3p7mO2RDkFs4xOD8A60S/Y7EAn0SyGQ5w7o6WSbWzq/4NTr69/jVYVop1E6osPmd
7pcOp0qYVnCr1hXEpooym5Ta7sSAxuTO2i2ey3JwqmRaCE7eIamEmoSfwzqoaDmDMXRAixsKO9rv
jdBA4Q4qnpEOu4vXETmHkKoHSkQLaKn6vKsHyIsJKsAvqA/RSpZg+T9n8uDvGVDxhTdxI+Bo8yzc
LNZvGJdnCt3Jidv+ZesWa0A5+Xn+Z86gv+PecVnKIqvi4CElMblNcqRUPg/Ty5AF7jgW+9obLktS
WJKQQUrDYjSAmwY0bMq14kshg/VC97oNLWCspGtpaMh/2SdeN2p59GzTw4Iiuzk6DKlvUIeu/nr0
pJa+1N2JiXrCNmfU0YYGfWJoaUXx/A2v93w8Rnwmd5fGi9COj+P3GR05OWl3epieQBow0ig4d9lf
qL6ByB/bUgHnP5rVHHZ0EHq2uYZn099Ojs+Vmfs9lJ/X3/bNraMuaMt6++zzMhmm0HQok9saNBBO
RO9fMBfP4g7quttYnb6UALH17YQ1NVEMSNegyfdbSrS5dd0f9/lO+dXGte4lwD0soTTbwcF9fKMD
2n3VhBmeYNSim7D4O75sc0IwDxLTuEVURLSTjpNNtSf8WZXgsgagMpolHT9sm75lXUdnpc5o1HxZ
VPFt0gF4zqDpIiB12hsaX6KZoZd3x7njynO0XvtWTTdW6LNQUdymdJE9ISVMNuedATjNe8K+NN2M
pocIqbNIeRHsH1ekFnQjUOC/GU5yGrS3cQtNLhI4umFDe151isrNOKUk7A4zxOTJ71F3U93dYkCG
FzbFZOKRzH7UUQE0w73kFhONUb/dZCj3adum2SKAYheTPtyw9qf6n7g7iB8YBJah1NA35VSsHzA1
GEj18dWXyqQYd2SesvpUnd7OZpEWQRnt3BCIuCWgADP6Jv9ViU0aVMyy0QuCK4WF939GRstmnEH0
PXowJF1IpEwUXhBwiRREM5V9yXH9Kn4Z1PyHLAVGMCRgFcOb+rvikOrx1ld+Rm/oBbm5zkIgqnZ1
3KME2R53COkUmpuDCFs/q8GHAUlXCRpO484Dd4rKBlkYDj3yr0C3xpSuKnsT2K73/on8VhBbsS2T
QwxjwerLd9BMiEq25VUUMLGzLpz4+PLY56T48rHapR/YpHcZpyoop+CcR6qPgnUK0snCdp7Q+Oqd
9pJGU4buUIju8JVll0ce0L2K40nLMI2G94AHbJ5vyukPnzWRNj/USbExfxFob6TvIZaZ4lYvf54N
gIV7a6f7rS0LeBmUJDoIknDo6boqybwxgEbEon36k8X72kLeaWdr+b4hcP3RY3GMooVs+F95S3Y6
csVNTFOjPiRw4TxzIr5u+asBbNaHvXqBr1LSbPlSY/7R6UzOF4OKRe50YjTIPBKSTmvc8l8TWbK5
FddoO6DJ3/tGCNou3oYaeDdGPgQI8pBiUaY6yEaJjYWQvMCbKGyl+EhmXqL5GPEMcGHo4k2BaTa+
XJZ3nyGbRUhs5Kx0qBcvQokuha3cOw2hLSIwUZz9mDCia62gypDLgmwBHPU81Lh+A8xYTKqTncy1
rfua1LlzAvnsDmAXKkB8IJmjhjZToEz8pG7Ds71QsHSaxm2PH5lf4Fl5dkzKPr61HZ2XaMoPY8hs
9+X5ZbdhqyA6ijRcjDb8jdtvA1QHWo0mxu/lNPKDOVz+PHAtxCC0tlBLhBowDIhd8luxghDrZO4B
GXnLoGELNmd4KhzgZI9e9IWl0x155Wjui7vsqY8oQydJo0PaNGfgwaZwrkuznCaJf6TwvBVl/IsK
Nc0fqcu8KnbJc/+MwQwS/Kt9JJNxO2RXlOmP6K2Rb1HJa9owkE6G+6SRcmaZ9KGnD6TWV46k31g5
SlwHfZwY7Al6nc4e1fCZhFByG/Dtxj9jRuIUUfXV/e22ayvbma4JNz1o4OIx9iLYRSrFH8Tl6WPM
E9Bd0jQU0m9O7eSxoh/Z1m4f3U7LvbKd3E4OotRHdEn6vS8u0fMRH3OXJpoXum3MUIu3b15R2jVV
gYoCuV7yC/fE7wBd4xaT/hGz/yQU6tJ9o/d57fEOCR6QpkcD9BG8vm0Skh1EvIwYtdPxD3WQ5f5D
tXC9rDFbbFEKr6gb96w0D+/d+GF6xxH1Qe3htaJnb6C3sbvUVjk/Wd0oj7YBvE8R+0mGmyY1cdqB
B61ocjv5QsJfoA0wW9ByLpPUo7RFA78Afj6j94UzJgT9+uToLt6O0Bl5HfRz9E7YOeV4q/O81Iif
LexQcPCA+n+lB/sYSKhDNn8KdaqmzKIeRVragJfful1RqRdKV7df4NdgxDdAWT8ZkDknmAoprHfb
2kb/m7FwjxCkK5eYGWQwKemCkFK+fWDXUa5qNAN+o9ivCBzmklAaBqfZnPEtgV0/6R5rEUqj1n6c
/xhwOuN7i0fSVd74si/LmgqZgmeXpOH/EmX3hKmY2JB2pidaURkubmrzN6nknUg/3salH0ddsTEV
8+cTM83p9rE/oAb3CHr9R5TivCHYGNU4yraytoDM+5RgWW2meRoeNiXitDjfn9v4y4xznwGX3+zW
KpnI/Qtu8b3wX6vWLShhE2OlOz7OOGmuYAFLCP8DmqnGar5A8KtbLarGIzT6FCY7bBd1Hahtb5fi
/qXiYODltPpisZpUGTm2hkuYtAoUribWfmy4+IiwwhBVsIjc3UtfIPjnurHvrijIAF9YB4lC6j1j
gIlhI/NHMEXqRtmlGnUZT6RBM/5cwir3hG8RPuHs4ABsvkDzKJryYVhEe5gFyxpKlsXTMo/6tbG7
bEj2pIpeormnynJDzuhqPSt/WqclbQTxNZVEDVr433XZGxnUoq6jO0Y2ADEYqp2i2wb9GFs8PV73
1UJscXcoTziVijdkBtLnBw6OWNiCT57CHbIRleUKYIfFnK20clCl9DirJDR3jC1uAWdeLkSXj/EB
9krR7oY67cx9y0TSopNbcVIWuSP2IxH4R4wAxGQQhJBKeljYlQtc15DjEwk1MJwVBzOGGwOGzPTd
rB4HKGif0/O4pnqOiZloisSTED/mPqKXwXXYhvwEa3lgwkq+Do0QBjIlo2rw9NLpYXwa6951eBqX
/V47Oh0YyVvrDjYzvwSVMsNWSdoKQkoHAOM0qVE4eAvMuK4dPiBS226cMV/QmOzxYWt20k1qOwcD
pQObSpUSu8ksTHBmG7eBTzILqw/192c/pitbcI7q8RlzFcPlAS2INeCCqwycC5rk9nC+wETjzkqz
q9OgbEc0OLwNGH7m1j6hhdAxDNaCMg1OkzmLyy67TLJR2ZDt4qAUFaOUsiEmwngnYHhlmbv+hGeh
59kQwxnQ0Rnkzw435YzNoVz5VqRRybxib7BhYIkuCr0sN8TfacTNJNhx3sRH/iT8ik6A3ogxe7Ue
3ENXW2Xe1Gjjb8jzcTrC0l/IF7Qf4G2pvJhYDOouEsXGKhSmLncbh50K9OCCh6NODKxiFSSv0iJE
tCrYOC/dYBHBBs/rWxF/5k5AFTWzNvIH8rnOV0G+u6vd3TY02ajOnf5pXynBHXobYfiq9HdHR9/X
iy1z2CdYLZGA2x3VQojEZwIwwQzS2yRM6GzGX4CTghiJ9ZgANmx5FzEKXrEIguLj9aMFj9l1hO2F
xsDEMAKnyoLlA8rHBbwFGyYHchv+a9yACfENrSbbLDtwVZiNechGilnwjk8xPoUmPh4nENXU2/EW
j/G+q1v8ndTuEWBjt+HqjT0CsvEx2MN1gTu3yjkvWOl9rh1/986qXG7wreTz8ARaVzdElLBWWOco
d/nmSoehp7st0qkJH6eE2MOqCWL56mMz9WAJBW6lWQn6TFwAqD7orkmNCUcFsWlWVoi5fH6uu8UM
Bw5klzArRvhlXMSkQxYiKDf8vmA7CrMW5YWOhzEIQ4RtCk8aDJAzPgB/fnN22EhW1xkTlzOFC+YL
hkmQN7vZGy2Hs/TCHA3+Wz2Ua8y1Jo8gN3O5d7QpIGXDPAQzUxRhp+i5MKm1yxqwPnIdrqW/uc6u
rESMP8XeM3H4TkXBv+GXHuZQJxhRWiCXl/2a64HoFFUZK1Tlc1UjCFC0RwhaOH+I5cfw+JOu8ZxA
MLFhLw8V7pfBwNLdQ4hvCarO24TRiAqWe2Lwp46sYCazhLWXn7QbvsWVEC9Kdi/uQIgcr9P1MScs
wlPAUGbwo/JlQ9Hd4CUtZ9BxAkv9PMYaBiByx2Bpc0Ko57wpClbD0/efp/OZn13o+kytfupgjo0g
Lk8YfgcXxTbrMVbS2LmxgHLTEJc7ahPfZwL5dxjjUGNKfGNh9kOKwc4BMh6UQph89cs/0S6PIX4K
EXLD4sByXnYdhNJ8cJ7FsB8dKMAY4L8beOM+9g5BG0tF5gAoGt4BMkxkiGvM73zT3cP6ig7UOtp2
v4wZEEXpY5YBsMiajmYZ/IKpgyUqfMS5SPiSjoXXB5Du19Hr7eXa5BuuuGtELdwrsJOB9eRhEE79
Lj65+oLgCaNDmIjWDtIk7Xxope7xyZ/DCoswvLMyLHgZqUhRv15X653XioVHK2goiNjtxe0ZyxmL
ORmy2/fVot4WyXyYY5sxP0WUJX7SH24lkxOsSbjYyK+RPzJ75AVoePkMzD9qO0hwea/FYwyjzevS
TjTHFFM+v0xEEH8IgAhyGHonwmysyynm7Zg3Yp0Jy8rloibcmGbGB2e740awiTLnqumZM+wA/8Gx
YkLIH/xMX9O7djG7ZnX+YYPFRIwOJGtWrwpT3z135vFLhbCZXemrJ31Pii8u4J2Jmtkt1SlVdtoK
sJt7DoNxDKkk5q+Rs6OHxhu1QO7iMKPx0TPsG1YM4mHCGzypdXMDXxFNBDS/+LrficwDBMTv04Mq
SwmBUAN0gFW6xaihU4RJeYeg8Y7bRdCieQTz4wUjJ0FLNj6CgN0XveXtNcE0iHWPSek/xtxBxcF5
5P1vd6nBUIEEAMvXUfGegmkwAOEAPOi14J/1pjVNG+b3R4FJUeKdzk7H+FV1lrP2aHub9XrGUL/A
T+X3T6PrG2Qierf39XgQOl/5myiXDxOlKvuqaScBqARybKK3azqsO/NXDohfw8kDvIDi2WxHpx7y
h2P7NNFpO9Fm6LNx5MisC2+rX5zOOfVbWtjc+eUBassLztsjhKbR+VZBUkFDu26eLDIK4TeENS7C
xwuR+WoJ5nqG0/jCXTUXxxcjEmebyHiwxov7TIwCHFa/jALGIELmRKb/CwsM7jUDSccL7OIWGqtl
XVrg3ZiLj4AI75rNMgi9MFCiLqNNp4lAsUggEWP/sh2W6qAQqTlJ4KDAR+Py08GZod+BZas0TvFy
UzhEbJMaXgNt4CdXQez34GbQ1hFnwkjyEvpZKn7n++yD9fFJkxTbx/724mkHimsFu+2dXRfRiobV
VJ4H2+fvkYt6x8X5VPjtIizMqGlNbzfiavq/Pa2evjDTknXWVo2+YtjH4aWYHGAaKY2YSDa2BuBr
Bj3khGhuEhcKoxnnfWztLl/0FCS3tK9ub9UO9BbAoBqZ4zRsgVtEGEd0ISN7x00yqijLsUziXOYh
J+XbLhltGRm4TWGnY2PlL1Az+ADeSqMKy9HwvmuC+86k68FXfRzfd4/dfUc4Z+ARtFdYlchJ8bGl
4Q24lrv92t4Bq9pjQAIbyZr2tLS/+u6CE6ht53APcHLTuQOYFVERBCV8OBfNPWhkuf5Lix6vUKlj
PQH6tB4NrRZ+9YY/klhdstMsNqhw4KIIg4ANxxTwT1urf91bBKGaMUiDvDbOpQX96tohJhJ6EoML
f1/7t559HrQn2bqebL+Neeu3+VI3OoLvdQlRO3TzPidAWN+x7n65tW6K99q6XxWxu2St9nY0rA+g
LSOTlrPavHjZ57bfLM2/1zcSKxttVX1wMetLcQFwWo2dnd3trtnXCqw0Rz94l99imhPAd+1H27tg
VXW3tkO9MzpG7Xz9/NUrR5KZhtTm4LarETnZacP/lhh1zTTqxuLHgqMxYcjKgFC3wEKNX582lK6b
SWn34IgEBSwUfLrvoVpZPlhLD3embHJjoGTx01OeQRciNuZm4OCG0/kh5T6a33n1TU+SJ1i2dW9T
XkwCvDyI38RVhRYpPVcnLjzaHTcF8abOQXWypjTFPDNo10l/ZnR2JvElA6rrXVvBjdJi8PB7rKin
5asbVZ395Tm5HUI8xWoSYADXLelA1+2y1r/sYoAchpqa+KXSDlC0EqKZuE1piob3pzQiACaVbwiD
cD/1DxTt6bhCEojLJqbSPMRYVJiuJWRTfDpdCnIYmUM6nREcfjqk43FNytJPf7TUwp54mf2yagMA
sDT8xNd+icV6/0EKbA42GI7iaeO8LT3ZrKshe0GJAJ+Eiwvd5TRwAyDoQDCXkrEll2E9NGBtg+9h
psjpwAFX2ecOZ7+YGWykbz8k07tNMGPfaEhfcDWEliA2x5j14g40wNC12RUUeFy0SDmiIkrkeiiq
ke3fFQks8q4T2oHJVR3evk9ciopThHAy3RrE0FWgideoyhpA1fS3DV2QngBL7JV7+8ovjh67Ft3+
COIkiCWrOUFS5KN6xLvsKfxAYpkdHbFV8gyJTzt60FqRbiGmuu6aTv/wDtZ77OEEwGKqxK5e4AFO
M2jKjvTY6aWc7QUlJHoggPwFC4e4r55CwXwSdn7FJbMlRl7h7aBjTUrDlahAD9YHy6IiqYKKTNpH
HBRjBnFzJJWMuig5xnptJ4kNeSY+j+YHpkew7V8m/U6bnQRdNGWbHlEQKjj8s6Tm+aA6AmjHtGUw
AD+xGwcNAJYDSmVE7aSfJ32+zU6jdNbrG26F2TZiEfT7/om1vE18is+ix9VmfGhBij7PJzRTNUJY
CZ0lDobD7BxMxysKd8QG1NLt5GJtl3qXrQJr9MyrJAK5TI8/UJzgjDIu8PzfkGp+4Q3FvpVLhIr2
f/wiT4faQ6WC1kZ9hibex71ozuiNccTIYz4LH7Pc5D64YSf1dNC7m4ct43GkcfFIjl+TFvZMqvNo
/RC9E8OQBGjX+NGj6Ruxj4lfvCQlNCPtjQlE8wlrhgBnmEWQw0nuJGlDNQGJHDOlKEtO2Om+2WOx
VwluGZ+nmuRvAzjUcBfcQYgH2Ry/6EAyPgR4canLm2kbZl/RQAswnMNQjqLHrEF7drSfONYlIDve
ZU4+uo0Z7Xz4XmIpPybffnMHbxGQRa8cv+pZqlPRhFWFHzQ8m+xmYeyFJ9wzBtzMMrZsi2KedBch
DPlmHSgeIYZhl3TSqwZIq8z1NVliOnatguwRaXAzzhG+dFuM70777PSFyEPZbXG2wnZ+hl3Odl5Q
TJHmRNfCx+DLyxs72Wi33DrP3qM2AoxA40BGiOtUTd5Q4+MwOcMKXRzOQ2gqZT1Sn/NHJzopnBF2
dRK6M7WcmsukOt0Ub1GnBYolZHiCPBxzmPc45TSgWO5REQQClGYDdm9EBeSckklTLVLOj+ZDGJ4w
lZA6YTPlZzlGic4llXZJJK510FD/L2cgokAgOHb2TPgyEzJ78+G9VtidnICiGus+OlbkwVUT3C7j
jhHjz3fpRfjPVKwVOJdrJJ8dt+ohaWnR+KLV5of5kJW9s+bnV32wvczKfAwGRE8P/eoaeGBBCXG6
yyN8aKrESxIk1hXwr3PubnWHjUhmMPRe4rKz3UZbfrBNGlCwxozTLDQNPNqUoMJPH3C2GzE2DvMM
5mIrNLAnKXcI0Y8rHMwKxEFPu8DqHGev6MAQUv8gt3ex+nPrqn/AqBq5MJe8tq9Ylobqdaon8GM6
45RxTn8qSpAR6OdZiWp6F/A5awDi3FEgCnE5r5j6UTxcnmm/YDo6g3PX4hYDzcSH1+CMkr8cmSBH
SpSCNeNBHN1c3XSU3wLr1idgGIhZFpzW5e9lXBMp/T16GLBjM3Advs6YDg7vkxNpBlvE/Tyu7rZy
sMtfShEXXI0J5VAlnnuUt4dXulINtutzMgFK/h9NZ7bcKNZs4SciAgQIuGXWPNqyfENIss0gQIgZ
nv58VP8nutpRUa6SJdjsnblyDWK9bKk1UyswNvA+YGYgcRG+9W6VPpeJ5KU1NOT3+zzp/QdHARqj
tCSGhbiXxIfeLLOFZR7leEMhR3zySmZqAZ1D3I8e2KsFkzrNnJG4NkoeafkQ4JYPGDb6T7begmFE
9lE8zyrIWrjsruw5ry/xqg6YH1pDbScyji1D8T0yRKmYaBTsenR48HgoZwgk+RWhdtohrQUD69Tu
oag0jvE0MSOef2X7cfhoxR1U6xILIWNRj05A39F6sXhKRCspj4WyzKu9wFCisWeQRxY9ufIqzQQG
rmxiORCZNRfhsostPiTxqSj3GmbIkTNTHWZRs5mtzTxpQ43ZcySsO3xxOeyTnYKA6VTql0jEgMiO
Y7saXeO1El87BQ2kYeYqq38d+AOksr9QdaQSLs78pE7uUvYLhzMZb1tb2Wsvu8QeOF/EklvCh9K9
GnwAXhn8GFxv2kUy3z8B0gVL/WjAkpGW1oyzz3P9zt8KGEgiUWggdCHc93FJVHEsWtSVV+6zby4h
FVf1zQP8KtY8vkrHB1mxF3XqNlPMrLGpAp8qB3QL1c/XIFkuseVtMtWZI5yRcOeHYdAkCwaH5Tn5
AgIg3gu3a9TbW0n38wwzxtyXoXpYTdSbos6mTh3DMPE5eC+VqZOfgGa3tsBbQNdxqRkmvW6MwDF0
4qnuMPNJDkpnileeTuYojDCkVfghF3jrbaLSK+Hj4bho6l73R7LWD0WIckjgJ0CnmW0l7FuAc91E
tbLCMbT1wEi0NnvQhMZVmQSgI1PtdBlyhDV2gkHwZAhNkXua/etWXtgOxz94fbTDsv1Inl5Y2IR4
D5r7RgMLz+4eMlb4mpPIOzgQCrs/LPBBrOnh2e8rjQfQxHb/nS7LZtlSR3WyOY6nubDNZI/TvERm
PXdbUI4W92z7nUCWfJ9DxDZMNz9QkVUPdQaVyRd1L2LV4Xu0fD1w4zB6R55OAlOFo+WN8Ji/CiaF
qiXT/nZWAg6MYLQD5SAJSjgxgbjyGefQwzlhY7fCDQQbtN7N852EHkVixVqvwBGTTQbwhH8Gmg1K
Wk5Ahhpzawa9ffAlOAeyZA74dL8UTw7xYK0oivE/fdZWd6mlVaNsOFnJDGMTWuYQqGTLTjAHKKyu
sIyzCMh+mW9Tyr+LjH7Db2aGXzYELM0mD4InB3ObAqoqGJ5NJq4/uj61W26cYTgW8vS+L0VZeC/2
9zBqHcpTn4v4wkO8FtGditvyvWvjyu5Sv33CaqAqEIGSFJ9hSKc7LTYYhsspiClYiyGz7lZoy5qt
lG5iMLinY+gY/rqzFhzYk/CVuWM4zmC2xc632iXVivFscSfX3RPQEjPh4LSZ1YMjwFWdXVqq6KzZ
SdphXk/T5aGCFglYhdKqhyNLWfiyU8/wVXGl5h8Z8lJ+grgaBfbFYzc/FO2hJMsLgAEdle7mGi6d
iI/8vPXnsh9K1psNL3ZnQIr1Ki3Wcbstu8283Y/hIkBHDcbUuTO4WAHIC2/ACcFQPAk75N7v3suc
eJcIy2wn6R3Mp4SnrcM2p4jSbaX2K4ptNEHWyHgGoc/MMzJbjyhUbbplhblByqekfsc81ZlXK5WR
1ewmJnBuTPVHAcE5qlfYqBWhyczV2Z9X+SPcqed22qo3/a5WYa++7rUryFM2wyV9ukj/cWKKzBI5
29umrx4siF5l6MzE6/tPZstawu19mTD+Krh0aXRr0Q8zlIot/PveEE3BAVJyG9V1f5/8VeGF6Bhg
uyM6+dcqF5Y1Pank6arbYNOccbGp+Ln9CyPx42ATdKuuX6m07bovZBwZLNiFVmDl5nKAeV9tsp6N
i/S9ySGD61aNsAt5X32MhX1e+mW3euWrtgTjduPErwGDiRLpVgKq6MDhz9XYIREjfl6C4lObmfpo
JZWd9m4QLlqgp6e6jb8ZbwZADCq3lHuog8W7JTjr+6MdLAE2q+q85zCaF2Kx6CEn9O74dgmidEtm
cARCaSsKml5cpMU2hwqylQiC6O1Edbrc66mjiNYyrJgKIcTqHPo3ds38GtF2Ux8wa+G5hpgFpRtq
Ze8A+r5YLMRzl7RyVjR3eLbwQmdkjz999nI11EJIvWj1WRsEAFBPs73C7sitETnie9rseFnmuTzH
5LHBrk5KO6GFedsGVJ0agrStII+ntCEjbSs+VwFNkYT363jTGAlpnhywGRLnxtv3tcBTwS9f3wlu
igiD8OwufKatguoxuTSY7RLx2LlvohHADyEaQSnGx5YMORY+7L3YVd8eX+nNQ6stHFglBnHsIMKY
gkUElbiZvmg0v0Wdjk5IdI3U0eGLEyIC/StzgtJpNYx7nZzWF/o5LnSCPZsTVteSJIDLNxNqGU8y
fD+5isjdwRI+QnBE8F56t85CI5NAhLMkzj0TkEwyrBScB2gRXxNECzDyRlekiR6dHEntAAGEe8px
C6JnnNS5kw1OELAvLUrVwS61Rk0NMA/xghjHueXSUNFm46gd0//jXM9hHXMEwOp0CRUsoB/V4KUL
o2YbVNYt/kicPgWPUzu4Pd4z2YqVWqILGHA9d8IczpuFT4YmUbExdnBYByKtAQBRsWxRlv1IZwZg
NOKAGmANNDbTO+D+LyY+Qgs6wv228MEbqbe/R07Sujoluhsxrpi/1iFMzMjHfhoPdnW+Eetd1O/U
aPdOZnZC+t8zG9daonnqU7MjGYIuptaVCyZb5bwPMgqcObjGC68ZGl+Z8KU3zso77Ipx//mpDuje
fUYiYrqiK4i+wp6UUhq6zGdQFa2ZGxPw8WKEw/AgJhJTZGpHr0Opgyv/gj6HYdo3Q9qgO7C7sjFN
ix5EURd8LYQuxXdRs9EjYoNPZgL/GEkbVr5Og0hLoUEDlRQ+WWAF58GBUjlH/Q3Yk9kfcBCYd4s8
dsvXXtLg3XYlgOQyLg6FxImXLXpxIikFdJuN7s1pYYylALocUJsVMGFIRfDDA8hEA7Ma48hfrC37
H/GG11HWTeDjoyZ1h0kb5FTda54npjCvrVacW8PMQJPh67KnnVP24QCslkHQMcaMbhu9r/BYIZKy
JjLFFV+X8s0awoIFF60S2uhXIVvzb/5Ch/nnAAkas0SYVQ6vIpwkWKijP99w5A8mVOukOauy7khV
6x2CrV6iQlOeG/GoAOxVVv07nIZ1foOPlXOvqTi61K1v+EkZwEdLYaEcx1PlqKHND37NofrxeXCd
Bgwk3yafobCSBtjEjBPY/BOrDpcgXQPEqT1mnvh8OtVIj72prXiXkU1AfwCPbHI6HGoIywbaEx+g
21KvcYm5uqlgLx66ffvFAKDjRKGYH52MGBy2ztAx4EajcdWcJ5vNy8+JsoHcUiBvWhUvV+UM692I
4X3jqeReiwutXBTIF9BIMEcCq0dCiXVEYTH4ogjEeV5GbUZCEf0fn2SqGCzaOgNc7MUx60LAHYiN
Uj3OQmitkmxpGJ0xGsZlHvgqteLShUusM5jcvYAjO5tbDeNnBBQgHbPnIhhXvdiO+UFWFjlhDhAR
hWQMLHPzfiVr/S0DN8GglVMJGEKHKFm/V5RyohEq9hBisKbox5JKS4PAVYkhlQx7RRfhr1PPl70S
OHH0tuYTUs1QaGzGvdHQKjfvYV0ljW2kTIgE5aZE8bIUlOVcw3E5xxzsWTmd/pnUc7NlalNrGtFT
xTorBvedh4wUVSjKInaTkpF+5LJ4z+YvTlMJHKMhv5KwXoqn4SHjvrkWFNIWmTt1HfpZ+gipDeih
a+y+ETCLH3lES/UCbVqNMuJHJOx1f0N+G8t/qgi37olsVSKyVI4PcpCigF/ChMNlmWCOCHtlwK/U
+cf1mlz6Of6kMx3J+FowOeZcD8BPggGH+SkfizfB98o5pAd+26+hUJbD74sni92RTY64bUgGPwzh
s9QePubsVZhS2y/mszT4d0GbEHccZaapPKy7xzjtMPS0xA4yw/vX5OQWqklM6WAn0hXpdn+fM7KQ
0HKBX2W73is7vBT7wto/5fWcso3J1i1D43qIRktVWUTrOncY+hRcrIamgMVuP5GPHcrP0Zk/MmpE
mI2fkzaTMwrSylLAHuhDO7QwiGN4X/TyKqxWmACImCK3S5wGpmRGdz+/tvJiXMasSis+kFSYm9Iq
++iPJCrOfCrqV0t4+gccRUrnfsU7jlCxyZtI2RA406d/47BLhH3jAsLoqZWP3wzMavY2PxtP5U3+
xAe1QqyZWdW5+qHCT61hzbFrJluEqXa0VdBW88TS378YMeVHPDTnhY0XIu6ebz7xKuqO5dx+7Yvj
6KQtCUxoqCMqBthzy2ft64+5S/PqVmAYt/S54ALMV+FPGmyZQKGAi6wH9ogPNunabNaPAJs6LuHy
rfks5wr+vHFRJ0fEBieD96qSj7LSEO604mJlg5tm9hwakJ1uH9m5xgaknBTfagAQsOmJnFJc4e3W
TriGoZ95RnSR8WR54/zpjZjIzCni2UH8RSdBC5Owt4BAYz+e5LdkULtdkjyZG0zL5n9fepzATVqa
6jfziJvg/ykFwKRzMEeMRPpz0v8RrrWTQGiBK6roBLxLuj0pN9e+Oj2TH6KI8FqmQeKpw52osQkX
kgNoTTb5QzUsAiu/sAiZ72915QSJSZpvhDvMsWT8HH4ZiTOcbnjm8cloreSHQyzF1IPUV6DpFCsR
rPNAqgy3hj+OvazZEg0PpKA5GRkFonSIgFYUPxbOIm6hT0iBZu/N1IVIP0M7kdGaah7AxvP0opxh
y1p1u7m2DCyFIBWHL6nXd4sAW/UFQTOEUzn0CvgnBGT0eC/jMMAsDdWFcR1BAgx3Rg/IWzcb/6X4
wfHpppvESTD+COAeODGyNWEdNYC8i/drOYMHQs4lXBGiUuK9JE/CuzLbzYZFgyaeU1Df1fhZaYv3
sBPeqvlEkCQwdqcLXHSQhmqMzRgJq7vwqO7a/vLcsoMydEZmRpQABiCOSmXg5PJ69snUIFzROtVf
NJJAzkvD2DWZx5FMT0i7yAEvrBIiozkW35743cGioJhwIpBU1JSRox9wkfukNmS5x9Pgeob/EzMR
4GN6CJBJOFjTWIKYoNlv/0NSSs40bCZ7jB6msqaZZv1S/pVrG51pP+UGFLWnSfrCmypJ3cl33nn8
K1ent7Gm0JdLL0VIVwgNkPHEUCNfFf5RBKWjYcoWurKyphDNr8Kl2GW/gZ373RV7NyibxXrK6Ywh
rBBRQ4b4ebiBDoPdyKUtYlUwo/qzuAzhTTq1Xzkv/yfRcQjLUv5s3XrdfzGdqphcVQ4XAEsVpo0U
IXQ7U1opo3IKvxCD8IUKj4QWlJiW6aEgtJCtLXUnzi+8GNUeWxeDIZ6aX54j+c77d0Y5xd/V0Ywr
oE6yh4h0ZBAAOtn89nc+Iw+/CE1ArlGD2CXveqaAZZrwSF86VFtehydFcvg+V4L4I4KYniviRmbH
6lfTTMNVlt2RAm6mOTypOlg/MV68WV3bv99YdUM9e09R5Zw1vMEW+3AnBbBBSIN8EJZpuGznDKxJ
azYY3X3msOKARTsWAr1xwq89aiRGESZAX8PmTxNLsYiJOWqAKbAIjkgA2PuJlTlz8+LO5eEtnF5H
BgnGBeANgU7zwU9XsYMJJt3iFVv7yIB75IJHojrKbBGwi1Q1cfGCPVE7weBkNeIqaDkIs5AQ0V1p
PovzfRNOyH4Mb/Y5jd0syqrqXv6mG4Al3U+O8ufsUj6UJQ9To9lgXu2CNcvF0na8gWbLjIoPR06K
/AQcN0XBQeKkL2FOAblPvvtbiP0V0jWLE5R6XQZScPQb7uXoKjtIMtX3cyDMgsfnpF0Y0gjakv1J
mnHsE3RCv0qXxOSE83jYMmfglC5wzqexVXzIOXl6nsUWjWcYulW+RLzJvFRy5mjfWS0Af3Bszoys
gCo14mL7H7ZQ/Tal13xCcOPivb6DK40gROiP9kyVyWPJBZQx4uRwcyhi5tn0VThpAElU2SRTckLe
uU0jFhEao1qQUbotsb1hjIdTsfIjdtf2/QA5xXuu+8PHlizhRYBEFw5z//MUN3BmlHtBsiiTaYBM
mYGL02xy2m4UQiE6ACjytWg+ZoL/6O/RjmeDMHFMopnM0UTDdIFe67P0aKZYoELo5heEH/T/z6dD
eQN2YGTW7BZMpl0AskC5U1gFZy89PWmBgF1LcgoUlFfMgEZzsiEEECYclIlgdqtmHuG0FEZcGzBG
Hj6CIqA/6PZ786/2MRwOG2ZIEjlBFoa2UJynE9FV8OOxqFDRNz2lBRRznmfwdXNatuCknDWL+Z8G
AsKmp8PLoyoGWC48ufWe0eUJO3JOgh+mA/ysQ4Tv8ZkdBdgs2kiEH5M0Tn+jnCcpEvMvkwRq7A2e
a1osaluECUnogYrK3HNkccQquRoS0OXzs98hDatgEUKF0z+Flfwovuh4clLrCL4jzAoaZMzcWjTV
bsuCq7ZZ5XY6n4TKkcWMU4wHDf1NjBs+cncyb/7RDFh33NMiths8e/Bag2gwWho/nmeEeE9kOof4
FgvODD0h22PUn9AIBt98MYpNrUAItsiY0mobpGWw7qys6Oyi+MD2GhkLs0bi4k+T2ABTOppJeMoE
fSYefJoYqjmn4QQBWwGKnv3kSX6h0ULcJ3ivK97hOaSgwXyI4j5JTWHYhQuMnaW/FIrl4U0BlduN
K4gIABXjT2g/W0j1oOlPWwIz2bCyngY5iu7sxkaKPkW+cFmSR/zf4oFa2LauoCDjsFlXKEMQmEA9
oWAm8W/4BbqdqvJfWAMd4fU4LzAbNBZR5L1ufbVgD8T4l0BZfE9VVKUy7qw3QfOT+guKV/fBMwxe
YEj7d+3is8jUHkBpjstz6MOkWIGIQaUgEB52x2TACIbnxcw8Rj+wG7IeV8ZWPSpob5GCsW8KX1gC
vDTHuHSKnb/st7FUoJo1LsMFCGr5cobe0s4xmJ7TOcCJHLcyZitucqtAEx/RpwobVLXo+BHXPl2c
U/Lcbxp/1K6FMdX6TLKF7xEFAZyMmV3AQorzC8nAzBS3usD8CZHBAk4d3rxkm4R0VTakO/iss6+6
IwIXuKzltKK0YTpOOBiQBuHSWJczM8MniSxQzBwySMCSF90leRH9iayxFTMJTg2NEPnW5Ujj+PHg
S+uJDfbG8wrjuLxyUgRTONMsJOJavKXDqhWWyfX1PSZWgXIOOKtxdWyPVOYQZidM4MnEbogc+iUV
5ZXX34Hl4XazcbFbWgge+7vCfBfzv3W6J8jV/zffJT+FghV3ykexKGJnMtqR3RanOcElNwt8jw45
dFAOdB/pNcDVCEYEmq0jYyrscguZATX0JxYg/AXVb6HZ/+NY7Er//aGBn31weoecAXPrwWYzVQvf
zYhWJFwWd2lYxEwgDsaRVYpYxWZaBy/NxGVCpRpi/YSHNt5BETHuEPIJ6VS4nbIp3TlmQjBXPk5r
pViS6JuOXZDxjkbgthnjPXU0Kp+dq1yPNZAkkaGwZ6cqhlIv+a3YWmArkJNu8Y+0wYUNmC6Q/MCb
NDfMU+ZMmFK3g7reM1OROiv4DbdPcScjDCwm3nO5N76kygueXjpJRsUYQwvcK7M1m3/qck1HWCsQ
2Z/E9lEtCKeWCJzEVIoLcli8khsnVrdQWylfh5k3xsf+q8Q06Oe5pO7BcRn7sXULJb614E9MpCyP
twiwMnzGW+By2oGOgDTShShy2HWKHV6eGKTF8BM2orwUaWqniFmgEDPoFzOYoPklPMqovXMKEEv5
IxZwuFU3BjZowuAvge/Sn8wYl+05XPT2iIKaiLej0h6BxxtLg/BCWwdBSqY5hIZ5w0CSBTZpDaAn
aEcAyeGhPIDjzowOyY/nYouwX/b6Tgy8d4sFW06uHBXomfALbtJPx+zMS2/VWq9o5gXMn/7S5CCI
ZIjhlo2UWbMHfH6KM9IYBgzDTh42T22SsdC3uOE0l5trjJ6hsrJom5+CHRJGKOG9eAxkWOo/0hoT
TLsJZTMwvIjlk2W880OFTVN0BbofkUKi+ELMrrjvpxsEwE5IDD/HGa49CjaCJh4lgH8oOm4KegiF
Wm+k8MDsAbVlc+Wo+mRCsmkQmWd2fzSO1TW9tyv13pIsaMUzHzCVow/nUvZYziUiuKbSGcI1Mg1I
0OcO6AlRD4IFmPLDJzcbVfw12oM85gsWDj+y+CHpe/HeYKicrYAicR0/9BrEK9hY9D3i3xsfSY7q
dgUAIGzSuVk6+l5dhaVFmPM3sFmH/JOozz3AO4LBf3VA94+KtOEntPtwqR6pTEBqg+sTczgyeKqD
8kc2CWc4zRSOFrS7GJdC3sGwFIpy4vK+4ttrwOeBniR2gTnQf5gtNtly7YwG7Bsnzp157rEKknSt
reo7jzoKzgrTC43iYjbBQ+ibXxDPKEkI22JaPgHDbFBDZ1E1Gcf0T/BKB5BKRVWZ+cZjAsmf6SoE
T/niOeeyssZuPJHZN9s/gHPz3fzyzE1ZspEpXQzn/VHhuAd5JT0cy9p8bx5MGvp6C8rMEaO3ZHsi
I/OwLoBeh5dK5OD1A/j9yZMuSCSEYFBLOck2EEAi7L/e23+3qMIAmk/2vBGPSCM1XZYjTMbmk9aB
55HodofKqUsdQ71plzj+5SkDqoQGhNsErMoLsJXCyJQeh0J3J2z56PiROj0WyHdRdsB5UNZ/Ywom
HCpjelwmSEX1kEY2DOeYPJngvNHna62vw0NxUj5pLhnvc5ex6fsk1mOV+MMP7JHBhuiZ4pVoU4wk
sCZ+Gwyn/LBb1LAYQYEReMi2gtMPADzMm4csegHUdWiQDy21AZa2wQPbfNbH/6NZ78QcrghxUfY2
rROgZ80tSucT1Oaa8viUIFKY/gqtg6S7KXJDWrVTvHk8vclhCBaUN535cBhRxjTHijyubkuqEvzK
nGYDQqLbbYZ/OyukH2QVPvveb3JtiCO02AOnig0I9YJVz5pguflv813vEbZVW7BEqnq0L2isB8mf
f6przh6OxvIiXgmxTi9UXgWdWuvQLPKBkFACtQQwiqiQTPG34h/DGFrE2+ozWAoXhu8EmB3rM39w
QOO0pXF+MVSgd+ZyYSx/rX+Ir5x/Ukpvo6vwlfkUtOLNWDE+E+60MMONggJq1q0+q2v4Y009Zemx
mWoWzDPoJ3G7iEhWQSag28m2QdUXrUKrWcx3893zXG+7BUY+1mQLMpnIZWflKzw3BKTrZ9Sm6xGa
L1rqz+an2qdLZVXyrxMEqmjGFcuCcQr9E5AecxEkCiYyQd2X4UN57a/IWrjIV/yFgHtA/H9znIF7
a35p2N09DBk8ynL/fe5v2fl5bm/Q0fUvYE2SyYE943P7yaqk0GK0ST1ABg8fch3uZ1NkyrL0oAy3
24LQzVW5mW/RBLzv2jXGzES21owIcd/c9152SnxlN4fRw78EGciI8uTmbpl/jqqrwSBD7UI8QGb1
OtiZSQ6wMZphjNFRtmBfAH/Cuy3/hA8ll254JpOFxEcDNEe3etWlTGN6BZCvmkVJsWpXQD/X9xKQ
Bv0iFCbhwIsMX9XVcDBHZX77kJaCBzvAUQl+WFTsAVhRMK1hpsb9BvNZyNvcn9SP/dKwppSb1pps
BOhjkdHH1mP6zfQH5DcAQsp4+VVuyCrD726ys3/OESoiXxnNX4FNkCdTB0KkFfEJNic00VNmpEvZ
CopMnwqpsoCxm99/+cXFD66JHgp21FjBT3KfnV/aYo7fsn4KYtKQps83C+23AEbqGW+3Xc5Pg7yP
eDAa1XqnE8EQdg6MCYKLl9SqCorlcDn0jIVJKrKTwCZdfcpepxANrFGyVDyi7vxzBQegaNG6T5Jq
QO+mrgI3u9X7W7o8EcJpdGcoyDg1MEdC3cGuiWNxu5gSOSbnF2Q2ECjjqYLAwqiwkseAmBkhY3QK
9sVp/qv8ir/SiqOJhxM7oz6wmKcM1/7AkKR61BEEK0qD8hb/YALAPVEPIO7MZb0CfSl8uNSu/5Kt
zlmQPZmWfNAkFdq/KBw4jTSHQADlOjRAi6WtQgRBu87PhFTiQNOeQ5iRLS526T5FmcI509vRD5Ui
QbLIi3DlA2jFRaZjJo+f6LmDmX3MyN5aodtDTbGl+eZzkaI5yRbZxGW6YPTlH/EvTUD2hmRabc7Z
stxNwYm7kVSEDBRPu9AhsmOL80v1usep8z4kwchgxzClOD2FxBx26iUpFi0TeN2qpudzUe4EddGM
XiJO+8g0m4dcjxFwBztet+E9FF6qLhES1NjdoCX7hnMYRvYUFyTjibqOy+mayMjSXFYNhBkDSG/D
KJgcIeEocRr8Eu1X72QmS8BEwcTUVSfu6PyvAE4KmNeYJQIszLlUN3Moj5/7UTxCan41jU1NJZBN
/xI78/1al+DpHLey+q1iVAtE/FyNWf+Fvl5Vb8ijx1+l+Z6WUs+wX74DhQJhR7AB5ZMOvTW4LuR/
XRi6ro5BZeKdSEHTl0gdMAanqrIQ9v8y2F9+tmtEZ7ZyK3bBIsKQw8QcHZBscO7qKvDuU9vDcBM6
PRj7xN99fxy52C74A8+fzy3gcNSOXEEPJQ+MXvA5LLuxWqfV5TSZ/aPwwQFuzXOOsnGS9m3oVTwz
s0Zs/BykVhaNNyrUAIMCrA58tBXRLiN2mI2AXKRzitDw9TEZ1B+ROPq0gxyBcw46qCO4LClefkbk
u1OoJicr79TV/AbrqmxL9e4YfB+7L1442xJPiRQiOkUW/ikA3Kj1dNwtEC3ggnCM3HKHvY7FabCe
YnDKL8iJgLkUkOv5JjxqDwGvI8FUeYtsQkRvINO3xNJEXopUdTR3Ed5biLMO6M6XKve9cwiBx4QN
j1BfhJWPLAUHPi4UPmeZEx8RVXuZzxEOUoxLBObmKB2X0T7FLeCMK4iPzoadkevL22Ha6OYYCZCU
yAbGrnDAroPrJtnJGebFlixFsGfjPDig2/wxVeaq5RXuMPvsasJlGYgxEH6MdpB4+EggY+6xWJDv
DFZwHnhZ4i30oSpOkv0B2fI+w4dAWsxCs2SIj5sRcpNUWL783gV2UrEZov7zOgfTzS/5ocNb+DTW
s+/4k4r8Ov/AT8QRzgPhDuMOmHVZsPFOSAZqWeFR/mhfEIobpCvVtvLqNWpWio/6Z/bBu8ESUr+9
Dlhl8vxPIr9oT7DKoTMs1c2vCJHZafcYV5r9onFw6MTjDrTIpzKyRi42aeJM5ytn3GPehTBnglDx
hSfQ7ppB15z0zjcyplYMR31jVWBrSCoYMsp2Bih97lE1dW4/NYweYafolimgsDWx6dGIDuT91Og9
VSK4Rlc4ikv2IWgbUIfXwFYU5BJEcAw98e3kriCIHleg0QBpMYL7nMWUkxpBUtJSYibGtcDantjL
+adxGT4q/h0RqRBcFq8PrEbAwiCFUSjqE+04qlHh4lBsgRyy6sFaCheYbF3Yr1OwxcTXahc0lsgt
SQ3FLGMiKtoZZSsN+/Or0MwAFmRhUps+GRkyNr20mSm1HFcmsn90zIxRysAtFrDQLTSZDIgH2YWF
YFzSyg9nhAux2EuO4eEdmFGxkSMNCPAxsFUJFBCadhdOwmqg/dwrzWfHVJbZ6mZ42Zg+evinOVBb
5WmOpdjRWt3PjmEHX9h6gWZMaUAMTDOPdh6CBRhiBnykW9FVwTvEVP6wM17QRjBkyr8g8gk/ou6+
7rOtslHhzLmItZjFcJOoXGyY0X/cy+cqP8Xf6vrlISI8YdLA9Wem/jHDpEvbM1hv2LyiU3GKMMPb
qXeM1cxZRDkc/2jTwTP8jLUB6IDs5Z2+Zad5dZ5kIEpUCukQ6hmbppr/9oIReYEY/oQjk0W1Rcua
R54Oba0Xk+sowoBrum3e4PWaJonViwJJPNCRe/gRfezDtMMLhFy8bsFwkRSyiHoUvi0W6XCTFev1
3j2Zdeh2sSwOMtvpsd/1X08YtpBdwSUZM7c41fe70djQeM1xlGu/kvyjYCoWfncs7sm1/09dJDj1
HUGf3jDPwPNbP9d2ecKJ8Iqcak5nUpxiZREBZ4uLCvdbjDgRDtLYY1cWTVMwALkANVAWgR6Lu4Iu
uegplnYinpic22Mcrg3I1hKN7Rvy9cAKQt7wXlzh0Jn/wq8cZ/vPmX2y+dex8P+Xf3q9btPtNtl2
9uQoLlnTtya39eg4ff3v993//MZJG/v3PXlZftKH40o//Y1sMf3L63r6k6vmra/rKRABys0Wjfkn
gZ3r7gtVpjcFJdBt7aaMPKS8/1KRJstXKmA72M2+JnM4InuZ4k+O5m9eZbKYphbOFjPiASmS/1mn
13w7/0xu4ZleyhktfE34b3K7x8njNNBjDl9z3hoWeeAIz0VVnBXBlZSbWsPgVcD+lyWSIfzrKrDG
WnbnIQnHD/qQPqtWTbR8J4hVdDwXwdxaJFqSLWvgBGn8Gf8gFBgiOzo+z0Zna5L3rvyI64fflAyw
NPMlEfhiI82/pPH7LeHLILIZYX9ZMjWJ4crrMcS3Bdw5ot2QzRJ6UP+VfxLZkL4SH+e74KQeJG++
03fxQthMcQgBEO//Ugiy9XwnbNiOIsZ5cBt8dA2LeD3ZgQEpy6ayOMNeZJN6eljzqqaCJ0R8NVD7
TizDdIt64MCnea4rYsIt5XQZD9WjeXSPEd/e15fOHUQ4t24mT131m4Icy0cTEIgeFtb8v/8ec7B7
COGT7Zj5oGVg70RL7iThVdJPlb7EQw9DhofCVBpzPgyq1E9DJV2AUELbcMR97Zf3fzZEjllcNOqD
yX8onrQDDkwBIu/wVmYTnxPmUFxmVwi7OIij1tCv6Dg6dp6yQTgma3sFYucQeKSjes9pYVGi95zV
hUMEpXwoVq/Jw/nS3o2juq0ZsFZUQ4RIY3yFyxhxTeNFvsccSfRPJctF8XAys/EX55WwsyOTJIDe
gdcqxoFgHCuB3wn8fvq+kvMFtbSD1IZuCShL26pbyqVM4W8GWLRtlZ/JMCNYvDVHP8vHnO59anc1
6gT275pAiNqVCUN6gdGvGsPqAl6K0TRUWUzU6JSB9qDJZ9zTwv/vP7GY+PyzH7cg3Xr2EzJWoKCY
csCmEGyoaHxt2T3x5jMchWi90Au9Yf+gp8tXGFhh2McZqMA5IXdwyrriDk6voJzFH67gFjOwRU8Q
I7bsEIfa5fCYoRtG/sRDz1vmSXouMLj0pjDeDvskecnztqsIP2wY7rSO+qeQX7DdTmE5kpP4bKI0
ySXJJZPzKKmuk3Us6KB/g5xxwlJ2eZitoFz7qfN3+vgvo2Hmz1bt5vT3h32otYwIgJqyXLNdx+tM
KcenvxlfEZvToeMRtyhxMCVaQDT/TrwSOuzZau5mdrMDhzLn91j16w3SOpJWI6cm0kI08+WbjNho
mS6nEKrEPMDuAdy3AZz4sLiP7d6qr05KdDnFdj3DW9iMViWRGOPvKH6kqaPmH/UmMk9PmzdNKIxM
rkK2AyAySytYvWze0X8/cop/gXRgQ1EZIek5GpJRA2aeE9syTvu6O/eB9bzS+sBpwNn+F3o141XE
6TPJzgk/lu30CZcfteV/nEhR+EvM0zJ75I6D/Y4VrYIVn3vZHj8+dJ8Mj24hOQKSZvODF8iX23+5
sTjHmMtb/T3wGXh1Pj8/AH+V1RJj57fb7HxQAa7A2P+z/IeKTEAHBgEm02G3PPAeS+Ju/FNhxXb/
EX6V1pvfl8R5LZfTPSFLwZlSNrgNqyl4IHbxkZ7yb5OlCKXy9EfDvJzwmNjm21hKRw56U/NJwoHo
/7vL/CXervVfSIf/F9slBtSzC8lO04vwuSe/3fhfWEHB7fxroQBt4OhwE2KsHVPrxK+EmzutADBp
LtnA6+XWzxSdgLe1Fbr8XYpR/ty3fcs/JM4UMvKDq/W00nIu57+0MYCmlQjeY3F3Y/dk2R1rtsDN
7xQ5f18z3m5mLyGDc5P4n9dTfPm3RsNGl3nFD5xrRrzv/7F0ZsupalsYfiKqFJDmlh4R+/6GMokC
IoKiAj79+ebap7L3SmKMGoQ5x/jH3/B6YaPxUybd/059jqk1JiLY8E7Tp3WiNw5HBJ2tQPnBxGqL
y0IkLDCXIGlBfKDlduB34G39tIgAOX1J+RldJN7CbWex6WoWd+SkdNliax78IC5KvLTYp//bq0U+
ZTZ1xScQL5F2PhoX69rKSyHyYxDhr37PoeUyWyODyIY5yycUM1y7E9PfHf5t80V4ulMP6MQUig9z
MRHffHjUKtR+seqCOCe26AO414Qt2OtwZxD/Mvonb71xgL49BYtE8RmSllAFir0av0Se7+2RhhrK
TIfFnVAZeMDpFrPwN67kWxUTD+t+ebrdOGFgEhQhT4sjdevtdvPWOZ1g4bjqr+nXJyKJKLx4ZLAD
f6IQTrTLpsLlUWMTPUCdm8z5FmzbmRh0cm9H4Fi6PUd27STB6PiLpeaAnARECS6On74KRJZMWH7x
Ads9A6ZQgT59EpnVwV+jasXKNfc0LBKuTreQMTgTxQ3cO7xqSZHfMQYn06oSA+3KRztbLKh7LdH3
Yo4H9kdHbD7i+jE2sLYQMvF43dgO/lMPDL4IqeIPgzsVtSWYo9dWP2q/+Fbs5Fjzb781hjO4wYwC
oMCC5hwBT4AvbERrD56DeY7IrsDSBpueYUSKBUmQ3BNfgC8ZhR2BhOWGWTVGrAUhBnnlndW1sHJF
VsHOyZD3ZEJNxB/T5GhJ/nVZT0+KbfoalTkn5HSKNYJ9Eut6N+XAHio0U66ICmlnG1YQeGjCh/ci
Yitv47HbzFKTBcudfjes4g67gvVc6GeUN1xH779Naoeqo6D0D3g+G9LP8NTF343sFAwQFLcXj8vq
/Ct4occR5MPMv7LUkFMBqgGbiJHEnHK4OlwJjxC3dD4UMCzjRbggPLP9YP2esX7xnYhuVVxzrHmJ
NTnYpze0ztVl7ApfUL4Z2R09ACyZ5XV5Xz7+mHBRHxMmSeIJ2Ttk2MBC5A9ghr+enDT4nv++JZsr
YhfBi3ZSMKecnVqOksI1iIyUzJxpPqdu5Ubhjc2MlquxmcATpG4V0XLiQ6CvL2v+KyrWye0isigh
cLNFc+bzQyzjHOHgWmCry9vEFsXG/eKcBLo7CCPHl3U+N7+/VApiL0er5RSxMn0Fv4jj+LEoWBpP
DqkCNAvQYcgiu8FtEilhZFKf0Ib8fczD8IPkbwrTQ6eJZb76nH2EhIQmCPcoEQF3W91I1LvS5MPY
xZ8Wro/uv4gOgXDKwEIEpz3wU2PIJUwiedpmUxzxblgVx5dowWEjAQeL/3ENQFuIPC6FG8A6+MWB
kma9jOGxwuSjfVQwJgVnI1cmhmcBzMSLwASKdoamOkQz/rCoFMuYjEDad+FNBm4LoC+I0Mk8PdZU
OL6yzHaDvbnE9ZaA4KGvLFh8uh5Gw5C6hTI3bIANcTIgUZ6HweQmmYlCHNUy7vZG2H2DfvQrFWpQ
ovkajhvWBfL56JEBHZug3t5wUEVOhGMhDE1gCXLRMJQc9yTjPLTfroo+g0DE3DMUSB9Xhz70iw7g
sX0WmjVgFH59I99eDwdhqy2V0uml+AV+QiFHxcRY4r1vjYDfYETxDocKdca1t3M25YEzFpue2EYR
jNs5W6DY43DQea5aBX8lVytDwi7AysYOdEabyFZskYWNvlNYIESZL3mGjRrbvu17RBXdTMQXMYuf
vW3NFTbpirXQw5c3DLctkCPfr9RjpAh5B8SKR/AERnQBkYJ2gQ2C/3QKeGjwacnFjEh1Bft7OsKd
WbFwkeNpkpMZgJG4A99YoOFTrAvWW/jbK+s34RVbyWM8CDxx5Zl7QNK3vdUnsr+Hxgrw9bYizd3r
kydkHdx5sXZ+2/vhrIwwv5/+bWUf1SukWWRwPGPJH3qzF/yO8FTebv8ostF58FTWgILmwdFoARMx
V+Du3BGf8sJzIl4Cf13Qgw1yd/5S/gL+RMjFPA5UBfePkPuD8e9YvMBiVXJpRBjU6Jda3X4EKOPt
ZEqMlvMI9D+cjCWLUA0HpSvFEBo5Updajg/aR2uRbUZzkccBecpeqNMG0+iUNzCQwtSjlMHACZv8
hKwmcqKucW/1ARreOWxF/g6RUsV9fPI5nOtZOrRBs7vwyK4xfUcLUXUly4vuLHTu82eGxAISjKUT
gvbPM3/2x5kyT2yR85FtsMb4VzqR4X5pdpJz+UtnIq0wpdZGpRguJGeVzmqfB0bbxA4cJ24KQ4xX
QhWEhdmmFhbbPEHti1dWeLkoknK+FNkI/76Krpyi6k5kvkJXdJ6xKBqpj9zr/6NF/qsERb03sNI9
pziX9Yyz2if30LrGyVJyitnl7m76lULOI5U6ORSyhwUMi+y/qtXbcP4nbhN9D69zVttyAy/Sf1Uu
ZLPKRD3pv0nBJoohegzmMvC/DM/bFZcxDv48IJVlscruUWeLePXGy21fiO6T4L9/0YSzwoqRGA20
PyTPMAn+TW5Yauad/ev7u4Y2kbgnsVgPQpHSrhzp7ryE/03axPMN8Se+LT3yXLhWaIXHlRZkFzI7
p1D7kLjJrZ+/MNaEp2e/eruoF4+9Aah5o2V3yCeEP45YhUZijiHqF0euvZGc6FqVhNRQFow3qByi
jba0XyfZ67bSIBy8x9fHWW3wNALnmIOptWskEdnNGWhHEw/RHUprc43guEgiQVmHuaLOby+E6YGK
S3g+6aFeQDy2Orb4jqvtCYszEleq7KcQxkZ2qoTa5y9fqUuFN6LCdMspMFdKQ4RQDwZhjf2hDSrY
icmdYxyJjsnDL81TXMP0qw+ec5HeQK628amq5gYMTSHfRrJxkM1ZiQQtfOxFDtDQf5sQQEMxp4QD
GeeT2v0FgBjzXk3uwdAv96gwocDmPxpG4ZN+uIJRJv919NwYtiLETolpxCAHuDaUKJmm8qpKXeaw
rP4zXDzIKVNrCEouM8Y6gig/GqN5SgU9p3jgh8ZfxlwMboINmZEUMOKfvhEwoQPa4H+IrP2X7Y65
Bzwq4FYBDwP6438Hm+ETFbE0/QQf/IGKuIhfoBsvhgL/MqZsuNvPD/69H3X22X17CAcZPc0swRdc
/RyGQxt32QwEtYpxxg6Mv/uPaS9nkvXDjAYHv5uzPENdEkVfBkryX/oUQ78NJlAr4dWPEUeUzIUx
M3MgBhgkUbOJEmFG1C7cPCJ5gIoEKFKdgRf9zsLSViRFkwMTC79qQW584Jshu2W3gP72zfnR+hsN
AWdTuPFRGTexFzb8sdjkM/nhk/hSPDcAOt+LoxCG/91CpipHjB8yORb3EseoEy+AG6BT8DVMCW4H
RcGSvhM+6//dBqzz76haHYdd/Pp/32fMnv49JsMWH0pFIpiplNiPzb2fiHRYP10YeMxbOYFjlfOK
fBikSQgdOWHKYkNZNuYMjV1Y9wZHAhH6T4qJPYRYT6J65m0bMN4mJIdZNIbF5TnfwI5OLWmqOUvL
N+3J3PKXvxZfLwvyl/FNiYegT774436ohO1wvRQvWHgEfGll1BlwG+k0plUIBDGDDwOOAuY2pchM
UOrtG9O/TYsQ+mxLrXISkP74tnyTBE/pfQIkoMDbc+XrMFTHcBZMyT2P8a/7ezN1WXKVk0sJS+J2
dxRkXXPWUw7zH7dX3nXKL718iaecFbq/MQB2K9dgPjst9k9mTjTTRklxL0+rUXA/NqscM0HMLEzv
SZVxPw6wDIKJ3VkYmChZcF98Wijw0I+BqrDawLsK8g0DVrsOBoEE4Bm/Dcql4A4ppRLQOlsZHx0O
cizt7i0uVqwUt84uZg1OHoCxlInYyo3Vh4sJASLolXLOf03mX9Yrvh2hclhTDpZ72I2vt/C5lI1f
wNiCqCFVdl658Pu/luPqQ2nfxEQFnBu013PtZ0BHBlmdlnSlUELgFmnpV7GjvRUbfCEDBGHrDFYb
UWIBKl0ui0UQrKbjFbkOwWpFtaVxofpGBErgw0OjlEIkz4QQ/qHbuvpskYP54CHLiWU9Nxxfrw+w
P5MYKyNpOt9GTg2qj+icFDfgul1uehuwLRoVEB2Agc3DE+2RJwfAXZx0pz58sbEifWPYzbieYdq2
nZXOCan0y/uISBuLN/j9Hr+A86ub9/4dYmVntb/JIxyi9LsgWR8ifqWT0O3zHMiSbA7dvUcFKr3D
60fDmRHM9VuGiu7dfurMM09XoIeJCTrWYpTg3K/2L/PsEe5tWIJDNKAMbl1Y4lxdtBSMxr/QMF2s
zJHHDG4UU8XsZS4woNXngxF2ME0MURufXQvJOBNSsiKISHyMcz5/1yqCdxRDnJfV0jTxZuNh14S5
IsX/Rv9l6HE5o9HnSs8IECBy4L7MYKl9Phdofpqy4pqGz5XLHmsS7TduWInNtB42xq5BLeYkE4Sm
0SviqlSpnyjPPHi9O2xPUnBZ1OvPCB/vBKsm0iggQwBIHcxpx6Y4HS6hAhqk0dc+4zn2CQIaSpAR
XbhuFpipz7+6rTBjQ3K+4YDeyKL7PkHTkQWABwwOqSQ4wZgTcX9jNQjLoZNgq3X5YkyCrszLLrCl
sosKzYlDk62rXy139R7+7/I2WCSTu8TuC31n/u1m2CxshyPskRxgDV3HvcIGBEqhAkPCxsmACScz
oIPhtS97RD6cCPW0vmSS/d3lkNvQxBrRI5sajcPV3d2dQTaFZoXf0KHEFpU0635V/pXqFnXl6CLq
I8nFa4hlqh7EUFBwfBqAmxKbx/D5JqAb+wOh6HoNNDKbdFIhgEQyhpWetOE0Y3U07Xs363GiwMv6
zna+yPXw2QfVvsCk9kChZezYfp9w65njsk9A/0AG3dvGauQr18BIxvXlAYMA32daOlDmEn6ZjSpT
cYd2jvvxuYMTL9sv9gtYV4D2naVUSzboEXbDILkweVY4LMk/rcEUryWiB6rItvSGPcBdaVgVtWzh
jPAphItBrXDCERNQoaBbwebAe4csJA+EApT7kjD/6g2/Y93qXeMR1iiDhw2abbhFyuukYEbUj5Yc
WaX4lYd4GqVUEvMmoY43cWVBOsgLYhGgPCVblx2HiGfRreGMuVTmD85dHFV3OhvUaZSuPy+sZSwe
hrEdWOGeT0l2uiI7kp3yY+3yJizZF6CuYKdQzZgTtqALsNpNKCC33aie9qyV8j+f0PXmUMxxuhl9
AfDYAQbgDyYumIGhbaXvmGPYbYxkPTQnrOoU7Vy+YN+aj7Satbr+t2ThN8oGYuARi387UQMxq7vB
LCQL3hw4sFT0+unqpa6aci9dfbxnJMZ1FIpfllsfeeSomhQcqPBV/vC2vLGn+cwHu1Tzc5QDmBJX
Id6jrMc1UiLMTHudd+hruKzVvLugPJ8uvNtdrP08oYyAzQHpg0N5gwmD4Cd+GWc2jHrxOeI08pnC
+95+CV55+/0zzE5cNZT4935W48HLZArtc8wly5yFbG6nwN9OtvSYC5/Lv52PYhi9zL1mxgrP4nW9
U0znWdsvrAkY+R5gnQIqwIeCG/8E5D3DR9BJYFzyD0DaGcoNOaqg6jXDfF+5LVocP3YowIhHwdqx
RN9VwyaAZa/yEE7TCYH4V2Klssi0UGGj3X4h06IA1zknKLtGEZofBbYGDle4iaKMkyIeiJoQVsGH
rVg5oc+q8KJujsoVjjMvJCnW5bBzS9LH+ge4LUZ4vZtlFHiSnRp4sTkPoBlyEzEFpRVF/Ivehz4d
Cp9g0cAdo+wIn51X040MEfEpt+ibXD35dewU3ICyyh9Ru6t4KaqKgQTrGZUdm0KHXw/V/1eClF9w
n6v3Mo8JZ/tD6K8Rc32boL0PVq+P6TwwRXu+CHHrTqN+UjbHweN4q7IwH7ARcViu18PjMYFfjP/E
W5p36t9Q5SqQ0M0pCCfw0VKkQawOD09zY6SLu7QwXkc0yzoeCLcO2XZJ465xsuTsMFNT2VaPrTAH
qtgcOqT6OieV9mG43vkabtZKBpNWUxdVAixdYVH2WNfJZoT26oqjsm4gxx7mePqgu0YTLJxRFOBz
8p+eJhKVxVv1nukSW6wHYAf8SIifjVuBrKheeYEXr/pCaYR1CsAAUd0YAZFDOeOfG3j1NSgu2CT/
ZWeCT3q7XWD3hLSjaie6ZTqdvGPW+cqJwlv8pRfSRofYf9L/N5CRwdyxGLlhZCNMh1vIKAmiMI25
zY4+TZ6ak8Q137Gm+i0hqmDVRFFEKk0o4dmqP6gcCQUKJmBClrdMwE8puc53AzIllzp7HjgtRqx3
O1lC8mh+ek4gDaZJQm7nhtDoDOdHNKwhhU2bOLUcyRQ2kHzBs+qwrQO68+eRzefqfoH4YD7gm4GI
+n4cMcDXZgBgTp/jHY0TgBqO2GyXDyWoSfjCiK6FOtAHJQYrw46ps5cDKN+sB8xFxX6Rhbitlhqz
DgwIz0ZnQ5xWUJLhd6v/yKPpbXb/557JrF3BUoVmGAJM6dOi0ZXh90rhuVKEect7Y5BEAjCJGavy
UxB6oo3h8uAbJ1j6RKIgemTLdkQyMASmvYRL/XeCVJRMFSGOg+Rj4yvr5ZFIzH2fVJ8eaTGcPLZw
snHDf5/wwyeZU/OzPVmvsK+ZWUckuM4zjzBXCNUNNbqH4ucVQr6uP+P317rW1vOPdApIZdRyZaB9
/RoMPB4aGNyj78spjTcpSiKWV9DR3se4BgCcGum2rlkSItQD+fHdHjggGYHcLfY24eD69/j68BSZ
lptU8qtMcbPUIabhALW76A8GlPYI+9EUIFhIqmAgooO+/aWRwRJw0usAkngJl7hdNqaNBLeH6l5y
Uavbxy3QTb/I4xx/5Qp5s7P34qPgA5Yd3XEnUysP7OyvYSNf1lBpYAAeh56yd4g4Q/lg2OUWV0HQ
ZG2MLgvvmD3KouuG7NbFX7C9RJdLsFgxpQsWC82NRtZ2ZJHGud1HUbQ/xnwVP9yYfysr0vlJDO63
WC1SJwiilbhPaYFD8t+erzCpcqLSiiIZ3PAesi9ThFGWs8wqFpltvRCFOMVPa/9BvvE6ci53LcBd
xxRnlxCjaY7sYidP35XDqxMfgHgSYnSYofYtbuGiczLj+gngg9UUvKsmMJa5YUnzdIWFgUrQLmu0
IF9Z2aZ5WTyeBJdeYCnSMNKWTzxhhe+Voz78WgpGn0Am0jvAa6ACXYfW/9g1XMYl7PBwNDfD9675
MefXs1a77U44XIeSnzGArRgudyBuXI59lM/uMTrPe4zr+m4QXF3Rm7RBCzrZ/uBWFonJajYGUFwB
C64yzgOSgMUsvo+4Gw0J9v1Ad+0uX/E49Zm5OF9t6jjnfvc4n6UzfHXuPgYzknU7Z0hzf0ynCYof
Dmi2MaYyPqm+CB0WoOToYGDCFrAbIS2xLlskXhEFAxJiBr4Sf9QINyXsGc43UEr6S8TGUerxykAV
czzO8XK4+frVxTzB0uBGlPBquRvNlh6ymzUB+9k1fgcYgxP0p4ci6lidSmtlPjw0Y3lZBfpaY6fj
Gp1Kk++8GStrnTDWhpps98CmlF5BYMxjvIwR0cxwfZpl5JHK8D+BdVeARGNVt9U4myirZMOCDxIN
OPc7RDU/+/ym29GKLMKYnHJIkfJxtKouX7g0hI6m0xFxVCMinu8TRLoPKhXQLp8sueGeTGFY2kip
tngPbx8w8MLjdyKCIMtgJMJvzronXL6HZGrUq9EPeVLlGO9wJkE7EAn1kPzBNr2j+7IG88H8oWAe
aj0Zd8/YwZe43aeo0ZEgQcd5YT7mi9HsYA7XNzaohYZL/FZ2xgRK/xCuTIrMujlA57dg55yLFz+X
wzoSzvkj8uOXdZSse4Lhltr8hv9HQLckKWFO3cg2NAcvYq4DJCZ7OSRlXOKD54xQ8wU21+7QUTci
8pyGwb3OK4y5cXdfk5QxwQfE6Jw8MrAfNbYEKyjEGIk0dNbVaULKqnqppvfEKpcvCDkgLNErjBEg
Xa7zUsOkekA4ZHYwxjJqCag5pT3KHDQrWLGTkkoT+ySmFTmGpwIgD56Io28T4RxIXO43GJqWSEhH
Jy3sza9reaySnjQZjEez4p/11R0Puw+sYpkksZwX3dCKzR7VnHcWY7wLXhCsFdI6gW/7cO+4V/Rj
SjIpkOMr8Cv4h6/F7ALuG+ZKbykrKeAckoItBkr8CrkOPuMaqJjfmZiUYD1Byj0jikAK/q4TTq/B
VJyQIqK6HSf8L5KGMzIv8SvmqcQjXEMenbYs/M5e3svDhZHs3wfEYPGZroJ5BSb/DuHd0DV848iJ
i3mhX13acU/C8kxfGTHqsKMRX3nsN38fhjWr0YwA8tJReQVjdWz49/A5wY+esFKG1mS64JZu6T/t
uVpAP2QIHYwi8wdj8hgPRkbSdxGsNx6cMcAbwb4qxo0Px5M0+x5asxLgMOPA0ub7K5lMsHAJuxKC
apFA/7wjxsPXAuDy7pUYjWOBFWAHgN0D1CxiXrCk+EZMJCVONTGWLGP2H1bKjVS719UjroibS8J0
fJ1VcTaD7BV9d4nTRZqEgIWQdmOezIuYM/YV5HHGIjzV4Fnl8Zvcbxp9rIoY2Y2mMhfJM5JDAGJB
6TbmkstlATcMy98JYDnTVhKM8HWTw39z2fH7IOh41PO/JNkzvDU3ArX2rdB3ram19Kypbdk7i1uO
/ll1lvOXxTRauDqBIyAb5s7ERfKLgkHxT4UzBvT+NwnWGTDwU55QaHPkf4D42zu4G4DD+c0CwkWR
Cteis3cH/Ie4gMdkjHg3y1LhGx3hHuchT/cEb2WM8RoDYsSvK4mfvnlsbksVZwS/aQUfzPlOEfDH
7Py/4pjUwUZQ4ng1YWHPVaDmOhLfiJf7hJSB7PAPOJRBMBQ5MBjPZ4mYiGNEnLitL28/v8gGPoEv
mH2CPlcw6RVVmQRPEVp2fIb5zKADyyZGMKStTbnbFNyW0wsIejH6EUA0Kg1UvrgL79AiwOSGX0GB
lvrilHgFasiD2Wr4jJQlQkdGfaDw4g6i8kvCbwCmvCigfM846Vyh0POOIUj4T7UYbESoTr1Ol+8p
5kZofaqxepL2Jv4OtnGhQCOll+FB8AlV+ziTXej68bHHV0a1f5DsWXz/I+4BquxKJLHTMLr9FDaz
xtPkHCuvt2HJQ9/fS7P3tqD6yNDl/Jh7c99oCNEJec5h6WuEFYjE+K+T/SFVdUgum/NUsB6QzpB0
x1OJDAptrF0gsNMI404BG52BOZ5j3cRgdSHwwQxlGy28IxLp0+VdvVB1rpMFTS7+IcCV1UnlB/CJ
RljOIpDoHOgo5JQP9xijIrZguaznkLdlgtauTGUAAHlafEgyADSmDLzbjCd6oejG0bN5We9kyuLf
wpbN1kqPaVbiPVBiO+XpsUVv3aFAm0nELTVIVTRWlt+XeMlJPLBJ0a24lvdYV0/bHr9BlJHdHlGF
O9zXExxDmeeOmLnPGtZGLznCAp2JxF88RQhTF4f07Sr7YuTFKkNocA93xPaNoxyW/m/KPWOh4xH7
ZGAr8sOZZYu5N755k25Ox8zklthdPp48YRJf6ezuUxPdjf854Oik/5l/1Q8dkRmaDFspsTY18wXM
KbS4D6jb3rtrPKQMwawGYQLjWfxnQAW4hRj1FhkZJi934Djn+549n8hCMVvratsYCB+R4NP7Vyxd
H2BarJ1cO3/yNMfmAPMPgbo5Qxze4JFxzjMK22ZX1nK0UrgbplOO2V6dfrFg89ttfhpc1NsYbwqc
HDCNIWRxSB5jeNU3bwVmmD4Mv75hjFgylBHGNxT3nNGgMWlcF8t6Tvr2VYpHz7jtNgk8DmSvOU6Q
WDzenyH+W8Nso8LPIRGHHbrBQW+SzlLyCeToLSw8fQ3goWcqCsVvAW0RWsLqUs4YTzMJxu4av80A
pGqxWpErFGX61GTss8GVG3ii8kDcA/IF3dJTo5LpoMlcCeU3TkBeMX8cil+gMzkgBYHm2829x2w1
sLSfHtKdHHw2KnNoOdAiNXisxtoOZIZ7YXyy+/wjG+GTvrqNRX17Z8j/8j+xYOcJoqLMk1YrGZof
nz1+6mBOzcj6mFMc3/10hTmLKEkpCqksb/4jAj9mky93X9yLlhAs+OiXgsJQwy14UeA5xiabaMJt
yq/wXIG3NX7+yj6hnvEAKU+IkTY8CHbXCmt8iKehOINFjZEA18PwcIUVzOkWvjLOdE2omKhiHIBp
uiKuAOseYu9CwYjDBZHv2HbfLJQW+XRgH0tkOPL4D3HUzVaRxIg9GpaJuIKLaT79ei0i9uCDOR2p
kGsNUkAfGU9hhfAkj4q+K5+mS9yyyinGTaAYMkzOHGs1BprYYsyfQ0yXemwVIQ/VKxhl3hcYYgYu
j0fVN7qyPYsJ5TeiF1WMBRtu8XurQhH1UMzp/lqen0CLbHbzfkRII+YigrBTr8pjPbvPkFJvaug0
nLQ4cZePl5807PrI95DAbDF+kSFCr80I90TiQXx5M9igjkeiWTsigEzIfqga1tQcsRKR7vHkdS2U
3foR5wuKkB3+EjMii/ADiMkCwEzmR6H12nV4cQzQYlgwmJJxkePKNoqYbGD1wSsushX5JfcVoNL1
+HEGEbX8Tz25Dbl0gftbkvcGOL2S4hnm29fVk9gO16PGuRPsyelk2jLrKx017Dv8fEMU9u/tk56e
dUv1h3/c5pBAGYljeMYhcsQEB6RunbNp/SKg9WGVuGBNjv77rQ73EJmJvsrWyK5pLBRaeVY4cIgp
kGbImYeupxWqtgV1LPKrrzdUKDuP1xCtzQXBLKvfhxpTnKqcgyx4/EZsbDq6GykaOTJNtGDLNK4U
DGesuliC8BQvT7BkBjS+uPlBg6GI/VdLNvQbAAI7sXqCGKHxyvyFDJpNAQwsxQtD0+vS/Olrncvj
AXvnEXzIuKbn4kaeqETOocRSgKjN2mO4ykMjVPPQSE46yZO8+okfJb5zjFjq4w21Msze60InNcw8
N6/5N4+uH0rvoXkZaZO6UPcRaN9DyZ3hE2cYg/63nNSMsd7wyHTj4xgKEs0WK1V0P7ZeNldGmOxf
aOwoC/DGfKaD4MmO932NcQlhi/qg2hK1vTKp6imWyUSZ06KluIiky2L6DDV8TCaJL4S4XE5s0g2y
EVhdFTkiibn+MuFtMFwrtShpK38oveJX45qpq30JnfmSmFLD+6CKqqx8EFdDv3ql7qBlfH3OAaXf
2nCGm0otgXV/h3S2ZYoFBa7nFNnZlevz3C7vhxG/rzhtBU0Su7jnPLlQQzwKShQDR6qPleJByvVE
N4/PTEooN6EkDi1WMwxHz7WUL3tlfQe8+R6fmbPvW8ySbNqemxQPrScGx8niCe8Fctd7ekOPCvqn
3I+9tFNHewxoi7dupVR+sgOIg6sUV23c3Q8v/YfzjvQv4gwoSd7joggltOLXySiJDaR/xGjW64oq
QZKZwuCY9Vx8iJBugtGbI+LnyOFUmoXbCpANQ+P5d1HGJjnRT+g4r5LtkKA5OoNPpDA7PD8Lqn8T
NbvGWe7jUUX4LhRGVGVE3GTycrDpQvX0kufd3/Njc3yAse4HYf6VRYCHGLg1GZHnDPWZe2lhg7oJ
uejXB+stNafD/2iEsMsmmAlHj3vFbBOT8QBB4H1oY2LUSEGjrNr7SfoXzS71KIjh+kHBNR1riIoH
RVBaNBMQOtgbaCh0By2TcY34dcgeOmoYjJFY94VehUC6AfMo5gtExuMoQ8Q8lRYuUcnsfX4LOq66
e9AWdTKS1GyENvBghAnPXQOcYcHwPJqQUgcK1SvW+Srsp7aEslQEBQhvv7+2f2pyzhNq436f3Cef
dvL9xvcSyVRWVKt/XbyRIbopeLv+mboafg0U/GkIM1/SNTEnfR+IhJcopfIInQvi/4xJJNEt6Dvm
MijuOoW/p08e2HrqBAwb8zdG0Aw4hJ0JXFLGBg/Ayx2LLt7oXKpAb9UPpk3CWIBNUHhUGZgN37lG
hZUU5tYoeZjeCpCzgj0FgG/le5OFlaUM9BpCyj3gDclU0EcbQkrV8q4zF+bByaRyRxWDe4f8H20Y
yd2Yr4mZH9JD6K7O2vLGSNgfDezBP0MmNJ+Yeze6pehuaXhP3VXhtUkhcwn1GV0lfMnDrpok5Mgj
8vyEo85POBq8GDQAN8E+GSWRRGQPrgoIIwnT630CftSX0w+xsHfv2IiwsOMngk5UdQZEX2S28L1F
LWG4uO9BgkVe3bF60aH08MIezH/YM67T23P1HMzzLWDE4HZJtwAB17HeAQqkI3DPzPApHur/9vKh
p417F4HxGBibnsW0mD78MxQRSdPDAMI4FphYehGPSsvtlkfRY4lOm5Ya4TEePrROpFo6UH/sR3x1
1utwtqZTymG1sCBxbWKTQJeO22exuK2amLRxSOuChZQzvyE8OGMc//1Jj4L0m7tdAMTngi5NMfs4
SMsMXS5dHCJyxv1OFVdnQQqmU+c70a93QQPFnR9SSwBZ9BaNCWg7Wn1l1Z2gi/h4LJRQjUVi/Ss4
dxFuBal1XuIDZM3nOwICQ/LOrN9f0Qqr1pyrnObSREKnYHkhwC/ib/gQxGtMxWgZUwg+ooXU/rR1
f7jt5JrullHZhocRLfQgfPzCqZvry3yDVtdcfgJ9+dp96I31KTcdrlTxmyKWD/lGn4ImpLFIGRfv
qehN4WoROAexYZwuRKGEEADOGPyrFSgFNoDL9JguMohG+EcIspbAM7gXw4oZJdZthl84dxRpY8Mf
0qpB1Whtxw/ozzwD9O4OzSaV2ONM/cIX9BezDkOGZoOlJyF4rLl4gb4m7bbdFkuS8JYMGoqgn+qB
Dp4ILBMPgxACdXxdofrfmHhACRc78YYB/AXGRNDMSd2hlxZ8rndMbfTAqLrfYvEmA9HdtkwW1H49
qH5Ih9AgqouoqvCmx89ZkgI8Rkw4q3yFZTdzh0egdYGOtBmRGmlDZvDAT0KJU21dYqG5Ntk42Kvz
xQCDSNy+MKFt9wMGt2UgkWKHfIkC9xEQJHwdruQuTBWvrqEk7zPFmJg6xmm5fH1hWIcmnk5VytcY
lKT1Rst/39/9VTllyqlrzwr7dHJ4bCQjj5866lMT88+PNOnUky5jd46FxD3lCAtrYuoQyTaeif2A
udlCpehGPMv95yWI8gc6cYr4TIadBfCAzznpk21H3CRiJAx7XiRLNIND9UL1XScoSVEOp9P0SgM1
NmHLaG8E4A8pxiHDqpfNemBAA8JDzxwj8Q6S/detl+X8PlXs0fgRQuJKDyn6goHDamm1E/NyW0IP
Y5NGsUPNIX7pNq2Y5Mx7hxmY00I1ewq6aDofeOwf+Gv5Qj/UO/f3BLubPwOlL9qdPYW6V3CdyDOy
phYvhHpwbIUuDIEebKXSEco2thb0DrcANQWyKExGrH8yKJ5JH/NKhTDo62KJthQSpmsAhdHJiPGy
bjBQQ3VSHl5TeUKYLQKolmRTxa0hqp4GkfwOzQaZ0+fn+cWRPqxgIrRxNv6gYuL0QwxO5zDO11Di
mdiRD9L4ZktSTaColoYlRxYYKLGwI0bIIsziSKIZI7jWmVBePdyjn1S1+AtTFrQB2TSMNaGFdKz/
efTSJ8wZGAUxIP+gH5H8B2pIhjQVO4LdEZbOJBjdI+gDaXKdZTCeJSsLfgCDmw8vYA4ADAscBfDT
wdgJfyXpl+jMp0z/BjN8mjp/McDG7ur8DOy1oGkCcApnNAy3gKKRfj1xNqMD+2eXZkJsht6hRbT5
ve6QaUAk6l5FuID8Cbu5Nzr7j2m1PyXUCYjbYRNoFOvd0BkcM5oSrGYR5lCWwiShRpdcHoeytr9H
nKI66v2PBVIEYkSdSBEprQaYAyk2w+9anjwurz1iaAzyddEI2i169THjuACaWmYF0fZYui+U/I09
O0brtXFkrwXNa0kfsUc4XWZolcu3VQ0pZrymdo0ivl2jfujWacCOqb0x2nMzXGxrRwKw732Jx01t
6II8BursF+AmWYG9j3rwdcy+aw3XOTwYYliDlLWyVfUzRu+NqzFchzz1ZhTrUDrX+3J7h2YCF8mF
vwyADhKUOfSOt0OmOMrExEwaUfFW4ZT9U67LjxmS6NDiRsW7xZtHPwBgiZcu7DeqOQbkNsgX70kO
h/sjSkp4oy2i2hHkDbtnda1cbu/lGNMdEwE+wm5qUxE4Z3zdHNsZUtTcRPZR1yQQx+ICLnMZ6F+P
YvyDKamM4GPKg/MSRi8ezU8Vf8TYgggwOVa5LuGfflcPelAWluupGM4+ic8fM/BKZfyoI5PmuTw2
kJk6PZSxjyQ7CqO7dbOQiS4GTk0tAmEJHEj+R9J9LSeWLFEA/SIi8OYVDl5CCGGEXggQCO89Xz+r
emL69u1uCXQ4pipz5zaLRppx9708X8riYwjZ2I/6BQUJveC6n1t/hBb1WDvLGi1OX+19Ofqp1MHg
s5RnnmH6tnYYoWeUcucoO2azW3g2Ly/O3VwPovt2wIXmu/Lg5pKoiOUo/jR//EOu+B2GG6Svf0GF
eTeA/eg+ava3Uf3wsWk/xe4Kj3sZk8gfYaAcmemzgrzcGvm/8wNC0mADbAIfbPggfwbqiuOUJ7O1
vb1fRiXeT5t0/Zr+UnJcZSTxVn69rQBIsa5MorNxDliTJucWbHTdm8vWFmLMQDZZdgYft+pj3dtU
8kIrH41Uun7OcBRXEwklTXuEZjlmbnZFwoFC9dRNorznv1fbSvZeU5fGY8xiS/p/Z1n/dSvUktC4
HZJheJPEqnJeNhaScQhnEE2QR1/lOX29gpYM532HbW1AVMDe5xgYKIJId89cbcFnbFM70toZYV71
ioVHNX2vZg6/28KY5WTm9nN+tdO187mL9naWnpI5TGIorgs+EZtGcl7NA1opCDe11b6a94g+HMmh
u1wr/Dzcl3JsfipSMK3j1Gcx8sxnSSecl25aaF8Tjyi5uavIOZa0n1cNkpjp0vL4c2ClFjqIZHMU
+7sMOvd545QaX3nwmLaq5sdXWjKZ3umqOQwNb0774X3Lp+uco1o5ES8rr88W1i0vTlrBUugcWIRI
6UuViS/u3LxcHtjAEKl8dY8QsONunFiRjZYe3hxzyxk2HZ25O6ya6UQFM/VMp1KIBB+MJKXthVIF
+z7jzhcCivlzppRPiKMqxWZomDcqFauRUlF9tquk4uXCvpwhvnk7NONt9M07tQ/iRSGKz0KXy8ad
4x00d4H3FGmuNEF7Q6FRSdOyXDUFbiRjEtg+vSKWrF95/kppQ3WzbDm5MRP+iD8l29/5vlIgxaP1
BcMyyNDX2DP3wkxr2Uxpl6yZizlikLDMWQl1pwCxRwXB5KfKwXhBbsxVtkxxb89bhWS/pyqfoTNF
1VW/Fykk8mLjLsFJ0Y+7LqLRMconpMbVlqsI4/yfyUw1SY04KoI29tGBRdpJ/E9rlQYGFtmJBZPc
ELmw+Tgj9NjGWlpM+5526/2ojmM6GP/OjIbPRWP1mj5DOQMDC/yUMN7bNgqD09fzvVAJNd62xz43
97MGu6G+6TREH/Uu+++jGm0jQrl+3TQVbp4LreESNxnCsjPn3e0q81UjsWW5UVtBAi9mrJevMFLo
m2Mi4C1K99YLTysd5fcV/fgrGW007SHC1VuVGLrax0w3tvvmCI/XYH0X5VCx2ntqudp1fP1MMTdd
Rk996b1iUB5/P/4p2fLG0JkK11iwhDzKxe9IgjDPik3plucRGuXEjqxrh1cll3rz++r3rrwxbEHF
SbIcjDBrVCdk2IwhMG5OgV8Tz7+lY7XjqlzIzpYrTSobl1ga0Q8ytIF44P/iFqZ+97tBIss2YL78
SC7ujXgy15+fK9z5r4zS4igqxz775kVsvF5cEGqxhlKGLcfZ7VWIcj5cPD2MUQkuwughrJFfIY4H
K2eU+tzdGYOef/MguMLle5T7jsc/Mute/tq5ZTgUe22s/OAlO29aXbM8sDeDBSjV5ClpMU1UY6MG
qKv7fBfw/O8mKQwgq2rSxnMDN/2RjWVuAoAW+jtOEcISYgCLlyVV92hbvi3KTtyCzyz4H877tvjZ
DzWyDwLX8eWz0JVcBOh84hktSjfrP8SeW0Bj/+nWe3Uf04u5KueMp0gme3VS9UJb31EKpdeN7L59
TDaO2SaEaf9Cu47W5tNY8tyrTYc9Ygv23dH1HoHbwuhKD/syxJN6vews4DGjUyXcYyflR7SNy1HN
hfJBZZT/vJ3Li2R/f8vKRG1sU4ZJse37MnVoPC6xEKTxenwdnz97Wgn0jVRMPMye1D1bO+TqeaSK
7GR0e/Hj/szHAIKV0b75zH5vaLhsXFRaiv4ICpibRxnQJRmfy6m6y1eVMadnBRp5Xtf4B507mVqs
Ff84PYNbFEL1bbL6Pa8bsf2W8ff4Crk8gHdPlTh0M6UoeaIhPyryuObxXiH/FzhMyKrr6J7iM5ed
HJuPZZPTdWkHVf6kkTZl/poTaS6qekWDfK5pD/OL4ZMGs3tuZqb50jfWXKyLQVq9D7Cim+nPizBG
HUQlX44VpxItOsHnybH9XhuPCnbLT/zn2Zn3t/313wOApACFzH9vAbORsMo0bmcOUFmfcyegJWHk
t65hSDx300WqNB+vlyV0T9QMTyij4qVnkeDHky1jb1vNJKKju3RdS53qrzza5lsqV89cqs7mCWJ8
b54KH/l8K5tpwnMhknEWhdhNMuEo2HMkA5XMwXsiDFfT2PNCuVirnyvKcykiIQ5RutyrcozXFB4c
EAXFM2su7GuM2LmxrMC/uHz2v+t7DF/9geqb3/d2y4/s1TijK9D2PLs1j6efE1wkvevkLOV7ydN4
ZbcKn7fcRpCk9vyKK38vEUwkr+5kIpga6AcgdW9nWSaeCTpsxfUzD7p95R6rZW+yBq0yb7I9oFXk
FpvMe5yeTe5jSFDMr9qZRJkx7mgpzCW4haY0hYqdcXoKKT3boY2MiWVt5kZtl49zrrwYgOtSoj1n
YXewi53eLgKoKDd57ZwqspZGYHgYuVRDDJyb4C+/ysdzOYmxDzLy9o/iDhdzU1w1LTiFcZ7px1Wk
QGluzJoyy4wuHifeSxqN8fEWQpZvtJZmFgwwFew2af79hnC3pmKDM76SIJZSG9BfrGzft/ooVoXR
pWP1o03yGSWvtXWu7BsXyqtX51jox5h1XVqPmwiT8jFRXpgXP6M1T3kz82N03kQF7Agzul2EVZsw
VxLlnal8x9OBlpt8iG4VUSn+tfJaG1QzJeOVPbW2bMxv0uMt6fGof7wOk4oM6DrPUSWKylNZQy90
lutUWpIHztKZ4AURV8Jd2azVLuemCewFEdbQQXg1+2YQ+aO6tOSf9VCShbPtPKjqahONEy5tbv3T
LV9KDq6T1Wz5JTNoUhji5TIv0ezw4hCdiGnKMubrMotPqBx8MZcqjuKlOTtTHXTO+AAsUnzRHDD2
UNbh3X4fvjfezhpwDumn1rXAp1NsxxmDlTLi40SOS8RIGfPW7qOSNejic0cHmh/0do875piLR5lt
zbDQLwSE0joogfWIZXzmeyawqHGEss9S2tQiq1EsG1vPJXTQp70EkpWf/HuZ1sNOqD7yUjY43jXR
rw9imuQFJMu7Y0No/BKjXdumfnxGLHRvGGtH9s7i0QG+y1lhvOjch7b631Hv+LdsfuQ4tsKc9rPd
x/YnGSxYH1KtjcPu7H5CmonKKB0uDmcOcYuCqAXRe+rkbwJlE63iZWLmBl+8GiQaMaS82qx+HQJW
755P9GR/Vt6stURlbl23V+SvSdoS/HlEDMEVn6NF/YQlYHDGqNAAGXwDlQTm00KNIn7Y4MPzJ7vI
QaGzmwDGWemTBkDxHN2xt/myz8UxhGZsp72/Q9VUWD+SPI5StRG02JIDRUXad/E5oQUvwVyLPHle
ekwoIw1BBnmU9l6qeZqcBvOf7HDuCPe8D4xeDEf1ztgwa51KqKIPypFAalrRaaoBMf+RHJvbTyaN
TUJXq8PFKjK9NNXdoay+VlKIfN3V4Dm9tzenokXEWGONpvt6Ny3TVpaTm9IxEWXYshobUshvSguW
eT7GfPX3yOs3f+PjV6y34QfM2IDTEX9P+62SKuyHoUQDcdjZY+QqtD0aULcwRNAo1ARPOM+/+F4r
ZjxrZlCKzwoO0gWxkDmLzzDq0Uue/s2lpDawizArSCHJQgkqI0GRN9qs1KVm7Ovqz/clN8OFGMNZ
PUTbfUdEmvNkJWfUqy4PYh4e5kHOVrd0m3m4NPOZOipu29qXno9SrjbXtcRKuNgjgTkmvGxaC9JR
itrnQiGEAWm385oOlmiKegjbX+IWcoO2P/dZKA9j0RYYZb4xZAT6dWrfupz8k+timhaOn6jp5xCE
sLJaiAjl4Wbgqe8JHzJHQBPoJMiy0ANPf/AHO3NemKa78yVgtbgciZcr3r95hQ3iUyYhL2zQRKng
EUDPrNY5jIK3wORUzNx9uyNZYmKplEfFee8agtOJWh78Qr9d75FuR2fwYFttau6ynHAb7s0t76vF
bzYd93Tkall7c+5KiXHI1pI3rUxjSc6X3qN9FTpHTpHGKbf37OVjCdya2c/O80YuHQR3th7OOpTt
dx3bCht214w9bAONXaKsIS6491g6r5vnZ3c1/4nrKMOUPVU5ZrjwstxpnR5v9oXMQwLXIB4s/XWq
hUKD9zcyDekRgjYCDqOtvT0B0SxRThsT3UvZRBlxxY7xSlTyDDPRjhHWbpVbrIZTvZk3IH/SNg23
D8xgAFt7QpjoWYiMg73DkQtLqlZIwBcbltHtsRp7i6fquUu0elS9Jc7OnYh1WUH9SSbwvsp5Vqtm
kvZsOwjfWZdfns5PAZw4167S8Ai18mypsxRNWZEdT0E75RQ/WbGUcez96Ia3Wagm5qwBykuWMtbg
bCVJCou8xcY9V8pMhBmbVDKyywlHU9PcAoxER55CnclER5DWQR7IP5Qrr+ZE5xa6yDKBJ9G9KoQD
+oRue2DsBPWMC+0Vm01mGm56ku8nx8RXRGH5yulUy2ZZC7OOfemSCD6uOduvB2dVcpXsi+Z/r1Zw
SFAi5MRyNXicFuKlg46LhJWiy9VfVOyL/PMsRSOSEGXWPozldrr/RL5SgI6Ujve6kQaLpfS8Food
yE1vP7MaPwM2o/VLuzdtkMaCYjRjpbAN3CvEVVsZdZrEWG3DgM7jQmkfE2kWkoJ0jgcEIXfKuRh3
VdVd+bKvMiElaoXPKN7OWVog6pMqS5ogScVg9le5sfye+LTtG9ZJcIdVdUnFFQoyDKwrsjMU8lJy
+lyKy4FgAIsEQgVwK6HzXBblp6TNfzjQMx8Bzp77Km9uv1fIQLKQhnI6Vk4ko/B7oRpjxWUCvJAt
XTvLBTWpkVusQQklQ2kN0cyUNUM6LQ2Wgf/tXL8BEB9RloNdNqCO77lr1U8N/aRWZyO8up6LuWuq
KG4ZNl8PkdjR6gajqV0R5Welknjm3CxzEKpKHVl6fCwZ5lxJBsuJX/CRQcZ9MLI2a+k5771KGzjr
rXQTYSkEiqwD+jwqCuUup1TWuta0nrAs23y/qWFFrFs57Vbo1qN9oXTm2mSPN4TDwEGrCiX6hjnM
XhJ182WXNdgYYv9kMSK5w0L376WcR9KIGwik6tF+ZoQS8ZwspfkGExk/kbUrRELA7RjhFmQS+1Xk
pxmHSUknlaekKZ87t7p/SYnL8OPfcSkC6jJJDjkOqQlSUKW5+X3wHhI6ZPWzL1+Rfi82xS8jtUSb
dOM62GL6ADAIOcgF7Tv+Oknc8XlwwkHzOyHyQ0EvQF6P3baDwRSyOETcwGPnlrJjdPm6/oA+8uM1
/YKbx0m1zXsaE6V5L2MN/YeXJQFTal69C+hHXXYsP8xptFb0JJgf//4wwqsGO+aL8ujiYhQprX06
GmHGFVupHFT50QIniEfQNnq/bJAJIqnrF/awCPSolRBv6hX1nicJL1A/yaTDzre0n7Pc3ya56lwX
yA+mX0Qf3cN08bv4RaKif4J3sVrnqJCy6LIRnJNE6yUv69K1R58YEqD8OkToCkn1Ryb5uys0HO7T
NItfjZtts+7jFzJ12en9SIX8QQYJw6+TW218+0n0tr8JSgUGd5oOKbt2aYoAYhZWK/eav8a1BFfL
bzFPAca2Wdlot+Ip4cLRhtnSjBMSWDGlhxLA+lMvzFK+mwwTpN8+f9zdVqtkvHb5YVq2dzNbS8mK
BftZYf5NgBKmTy/8xt1GuS/FYuep08FXl5sa5OdK5FfUtBv5uMdvXJucWM5dI7t/BjiVFeIjCaC6
JMFA7FtEOl1LQm5TCbGQ7NNzUV4LgHanVJhr7CHudYCUf1mco8Q1qEMEhiRZ1UM6MhVIiGdP+eQf
42EvsA2V1jaCbaRadwvuEw2HlbqUXoxv3RhMU0CBiKmj0std5JnmLP9EeQjLiaps5fC8kOt9fuUO
YGv6u10R0TRX9LG5CPk2i22TniIYrNKC2rakPE9sq+3+L9143rleGoK8UttqbL3t7RKtxMOa7tkn
4tMHsKZh6YHMjZz75+ygDJNwQHY8o9Y7xCNPKuKVr9/HSBTOiC9m/15swAMMEPB7v0ulCb/O4ePb
9eg7PF6b30t7PTJivZ4rW8tJPlHfxLp5VLj3REyOW26ywzBMTQoJ4TS7j/3n9X3zcTAx9fRTJ+Q0
DcwgPqnue2q68+dTNU2Qe/xJqc7ZYXw/vpK966eiTmrK1/3n8ZXosugf3tqBbYVaRf7G5aBzaSe6
4myz1kuzIQjac0cR2doDR9qUfaP+jd9B4u1RDyGmUi7btw+84Paru9A+I4Ap/aaQwUv3KLzoIP/q
2cwx6JI3lJhXYqoYA65H4Z0K5NxMtOlILElc6jjeM2xnUOUXWN+mhjMDRBhaoC6C22HmpwogZdM1
5rPbHNrhh1xqD0pyPKh8tDp/+vFx+Fg2XBTfdTWKgJXx5QNzLkvmTuAY7MTj1j1V9c0m+ZCn/B8F
5p9LCfZUxZv/xD7MFBEnj58HKVzP8a3rDuEo4DQXyqPp+duz38p/jGqx/qOTYA5l6lhJfcQ3UeZ3
PTbWtEmQ3rjHrvnQUTqoTVqNVN21473s+AijAiQQN7yKP+Z3gcrlqGCdf04wV+8u+PHQ9vDEsyG7
7zHlNF7dc7D9eHwVBtfZ5ldXmU8XYxMCUNUPx8ZrJz4WO8sB/9KNv+cGdiUXXX1hObZ/53Skk/Pn
4VROvV2m+WyAIpd7dAX6yGVTA6BuWjbmInM9bbsv8afosoh2pocWVecMrBSGusPLIDXJVUwa84t3
Zo6b3+Nl+sIpv+x+PC3OqV+3LaAr8kj4iFArVUC42+M1C0gBpv93am8FDWEZCJ9fnBvBYC39c/5b
989/Nr34iRllMfN7+z5FvXWxSdNZfNfbFKkkp82m0iX6pi5q9vssoTIlWMFygKWZ65rR5oZp8thJ
qn4EQiy/XqvqhYVCOnq0sx2owf75Nj/UNp9baDjk71JJf95r2cFo8nrn9HKYsVAhdpwtmH/MUlYX
zJhFcfO97Ad1UYjJRg0rbv+uzyJIHbccUqCOSedLdskkdwWOnX330RFIgcq8K+dct2fQC7yziZpH
sa9RVVKK4eKFdxyYzxyRNEc8LkLq26JMZrePlw0DHkQHOyIHZ3HeeVhrMmqRj8Lvc/FuiXGCLNL5
nsPL4Dvdo9Q0CTAmeZCKlgpZcHmWh0Y3fyzch/tJrl0YEhqedUvyo2evL5/jzLnGefZpDNI2pWxv
O1hP5oxGOlMc+9H4JSmowA4BSaSY/NuOBe21Fl2M3frV4nHqXlu3j8Rg28PZY/U/SAwKg2Uz2Y/j
Ju/fYx28z58gnTI+1NLM1LapyWNiSz4qijWTNbCRpv7a85tfGdqDd7srlfzi9/oTG1ib2LDL4mD5
1GGijyKJhK61HN/am9+b4zcZ/k337p3LNCze9lujEHGg/WUz1wR5oLaF1HkVERKK4hktBgko03p1
Ep8rvkWLySYAGXlgwiDX2g2y8qKmRIXx9qv1aj068fpqkJ2mpzFLiG6yzAYpjJBmr8EqW119edMt
v+5y3Kp872GKfyi/cgOtcmxyaWdJulfD1XQ3XA1lH1b06iaJjDu8zAnwgfXq2vgAoAQ4gPikKm1l
yczUVo8NMlh8AL2bHmBEw8cCRgB2DH9Izw7xKGdEdf602Pu37Ez50sFB+k32zp/HH0MwZ1lL7Ods
PxkPUJOn11EyVZk/ystNdVkoz1mSh9OLeO4+Vw/J29Ox/3u7Almg1sm8EGzM7iBeWt2LCEM30Yg5
tWEl0UVfijF+kDG3tURWLBD5mWMJxS9a0fndM39ZRkc6RYmZhRFV9OHOOaMcLxhqlUa8jRgbKTW5
sSGT/Fp6vPMTeguEq+VnWYubBO88EYWYr9lcQ5gPc/9R/9qCQaRnTvDX4jfegzU4OThIiGGHpJEo
ilIRgIX96sjyM+ue8yN7ruOj+UTpAptrQGGoLVOZ+rEBrtC1Z5E3Kq9ubOBDhS3OaRa0ZhzZsb5a
OFWoqF6O4fY1X5VeG6ny0XNR3zey43A9et6zkuzlak6hfmnT3v9AOQSgZSYqIB+BvFV6R/c0dPAO
Of4+8Vcb8hhO+w4pmZ8cY3wcm3iDRz07ntxbm18dy6J4/zk2FohaSN3FLKAxVNjiSpK908HeUdKp
PIRMBTASr2Hzq+XFu9L1XpUAh+nqOz1O99KSK4bnz7Bn39qroedo8b341i84Ra7StZMdI4ck+4/p
qL/6PjaODSn2Q5BNOt905R/1fD/f3w3vHVc40XV8/pp4e3VxRSz73XxfR3NqO8G3tuyT7qldOQzz
41AOpN7sIdfOtfP40ro7vK7Hd/Eb3tpVv3Vdd3fSYfqYYl0gN83cKs5l4E5Mk2Uvqz++1CQuVr5v
H5JEV9/8rpvp3tUjf2nf2s93+XIfp3bm7TS9+xyL38v08SXoOz/O+yyL3/CC/8/CgSmS50L/Ligy
5Jmsvp2J3TDdO0xPQxfLN/i08yeDFCfIHpyQjKlxwU/ifasx765+vcJS9Hbv+IP9UOkzFizTib+f
hodheqz7SPbvP/nxpX3uHIY53UYrfHDjLEtlOGRnpu9NV5rSr8vUnyxcF4ee75++OCV/qsQ+kuP9
uXj6io8fb4k3FkDTe2vfOQqfdPrG+fFztus6g0BGp3zU94merdQbdrmzOv53kTLN7DjuEdoalfTV
Au3bV7p/mybHiTeFxOgF/igmx9n++ZM9w6FtOqjDmeao4sJfT9N437edZHDdq/GxM5Xu39UB7VNd
UZX7VajuuvG/dGtHVHfvv7omm5uu6dPznVS5r6nMfaiKFbPnz80H863e6g/SasKXgTUyRcIU/Em0
1u8J88DrcNO8DzWs0/swzjI7/ZXn/pj6TH+BAHd/l8mom2pJhvPZiL4Pzeud7XOyvV1McktZE8V0
5dB8ciUGtZWT3MDvDIk56VSeEf/aCCfGV4z+6/P2E6V77FoWwcjl4FEXXP+vrLyDa25g1Ia/XStB
Q77qH6NF3ywteHmXQMSCKUuD4Kp7KZPaVEXmUcHqkYtBuooVwW47oM9litp/f/2l6okujfOQwLTM
m9v/sv/+y4RQCJZlgEivD/8mdUGsgZbVfyi773kWwJdacOZLtmVKyB7KtIzDCqXTIN1OD/2RMB2h
qmXLNZMJ+JJRCdSpexlcmsz6eiMcX8aIZZz4yAgfb5n3lYyr5ewy8Ir5J7DVi4E9wGb7MF/tJuJz
5WNFcbSJgk3PphK0yMGi+IUVwcEsCkFE//+9HvjUgU2dMCkFvlRuk8D9CzbgeXlFgfUc/oUgljnk
qI7NH8kKthyCHxRwjZjN4EUnNOl20Zrbj2J49bwcrB6dz2Jbce8cztotZQBvWNKP7mZwEPDDhE7l
Yj2CKFDR4ijsigEA/+dhBDp/mLN93nsWbxWE5RqP58oz8jxzjkDBh3/fYYd+TdbY1QQXmdZhoATx
frlXBCwgUtD1YwApCEB5KoNRqjifxV5F3xywMao1lVrO6KCcF/hSZxldW/jc0oVoN9hfKmjPuOHQ
WaTj5WfQ8yZqx3cmCpPz+/YznKVwWsWYNVOhTjh87BvP3voh2DnTdAQaGlVN7zxL0JuHa4KGI6Ns
yawaZyFcG1eBXFJ4tGuzbuz8OYexglr/efkKVunXHnAoN3ASjr7qpeUu+A/nfW5RLyj+bzswEXdN
RHoR4SXnidhcP3IMbUJ6Bm5c/D6+TgEoxdfiRIM8hmIH6k+mQ3JTevZhi/WHVL442bJspxI0K/5M
9u4/905scPu4/mTHdrP35AwiZsvw+2MKb/+/Wuk+Z5m32ICU2GaC+m2Hs3MtvlffKohOdrb6zfp/
K9uztfr2lUc3P35M7QD2C2vwlEVO3BY/tkKpOih57mYs3DHIFbrmB4kf81sCDhc8vSpmEXK6m/36
7Y5EqI3aDHFMFsN96zwWBoo5/qdaL/wqbx9WG0/VL5Vg4Xs/znwXfmFF97+QqRf71rrpJEN9Aiz7
ueN/X77uFubV6SNzGu6ft8Yraas5XIC+p9al8HtmMPY4fC8S00Um8Cg3r6ZiKXejmppcbKEGiVtm
dTS/hZLFfp/5zOGtaH3XM5ir+U48XaxH56rL80pz+62zykofOvNybtQtAOIzjJRKarjtpvyav8WO
DZXXVujaprrnfLZ73x/fPKZqknvh7RL7ZJWzTzcT93ZBCNcdibiZODZe877yCOdzv/RCbnRRkrZw
+XXSECRl75xngPiTGkG5hLqONnjKQAMP0g5q81xFG+fOIGOFBSkXEzw90pf+dRc9L/3kZRpPsL94
bmu7rCl3xfapDHqR2p2je+eK15kH/ARyKpw+NiKfwZzK6SBTuY984me01108pveErOpq8lJJBWYm
SGpU32C90gJ294eqfSwFq1XAJGqFtWl9bpp5tF0h37BNVRWUENwUVETxSTbdXV3eM9vK7vyuWllG
O0TOzqNrYzud30+jeirLqyJXuYn12VawWlFXT6+vfKIGPAhYUtZQx2OsncgMrB4BDxSLHJQMzxny
YDBvp6B6NBeTwwQtjhFtMig4flGFJo+mx8pZhM2PGDXk3y6TM2fiUZTIvks5dmZw1p6b9m7+Bh96
n78vZ8Ho7O6TWDvBZZ42w1YeBOTCP8IlF7Eq+RjY/j3zlrpWXbDr+FV/jKLcoiLjMT7M5CsvNcYZ
bjQzLsOUBeKFce3p2mR4aQSpzCJP8qPXhSAaW9Ax+kt2rDxXhKl+vDx/Up8sqsqYRDbUX7HTMDdH
SBNFj5qAPJOqppZl58Kh8KgSVxwwZx4T7wh2BsS5hnWnuPnCXn7miiedlrg7PJSOOBnryefme8MK
xkx9S15P8VD1+2IRR7RhJlZ89uZPM8xBPPl+TjdG987rXM3vsDXgO+fp8lB92kO3b2d6H6X+DYez
QiyZI7g2jxFD8GrmMmW3HAJElof/Cgtr1z63TCVB/PoPJRx42YJg5qlrhJz4xEyb+Ylly74IycpY
JJhjKkeN/JehDuRvBecxloLV+H414zXfVCJCNbD1HIh/8Q1ZEFOBrqIsWiOxpKFSXykOdVPO7/JJ
TmV0VnQzmwfwwMFLulUdP2J3GJYiMag7l+wYQ72qvAe9u1+9i4ouFM+yFNy+ryLh4whGyy6VvcWl
cjWH6GyGXo+B6BA8jH6Wtcazq9QeaaU5ZQNyz1EoTSmAxb9J1MyWD7uKs2BJ8kFzm7dt2c89OzRz
YNM+1Qukt3sPhJbqRWT8LpJdl4W2EVRrB/UhDK7QmrXYdmYxrlAimJpy8TRN/vscRgVeYioe2OV+
jJe4c1T7siOAYvQYOwxSM+2yYYo5nkdXlzgx/NHzP0ZVy4RTaTTtpIejekaLX93eHlc3R4AcPBDS
nXkr/XcPO8NuemxdpuH+cLZzlTmatwuM40g/UtBuBwRWk+E8uCimMt43rMgmF4K23AUz59n1sXD7
FIbh4SpKWeWK8e+KLLQicGzGKS8fO7IQuUUgdx8gtTA+upQ6psaJt00XqaVT+L2OvSL27ef6f79W
w383m8M6ntz8JVT+lSzKf1dCKR5aGde0QDO7LFU8h4ZuztAegd8doHlQlRhXe2kycO59NCfSVN4V
R/Xcna3j4TvdlU62Q9/9O0Slvg7arU02hU+9qB7aSjE2RLvubhofw0WhFXdrrGy1ULxfuuF2b0nJ
nkJWXJgnlW3Lu4TnxkSD8sXemXTYATbUwR470H93Jxuje2v0lywnx0tUhfCwHKb/+mxQrM+hIfIu
uptu+EEsd9u5ymrohnPTg2Y302PHRbaOp/vuGpQUKK9/Gj7/nUXjh47HLDwFEFlQZB0QyeB5epq6
lzyD4Z6euiQe0MPUW+6mu+lqGBqaoa566PS7uKdpuAwuyr/DCR+Bi7wub1T0+B8LLDxlLxeP8s+9
o4/v6XM6fYdDvnTdK/eWT6J59mQdDD2pr5Ddos3UXeMVfpo7af4quhLOPo84fWL/COetjPAuy6M/
h1i99q/9y9s0FhGo1zP1WIU10tuGkUOIVNhU+7QeZnWgz797sTkNqQeZKNYF4rvdrYxIjoVKuvRT
sNkEqxeVZcXU75wuTmF5khZGpeax+HGGzIVytNCyJD/4uUxSFcqiyc5JXbWfY5kOPC2yDRNpX17X
cpV7Nd9Xh657696Zrx34omTxsUefVftrkE66weypzimCV2op8cG1ha2SDAVkrNVbTtaEAah0CZnR
JccsX+PKjkV5EdKJ9Qzs4iFhWhC0icfkUBfAEGFMq/hA79R4hgCVS5QXxmC/9E7MXUnyV7wr2HFL
rrq6hbHjiDm3bo2txLLix7N0IsjXroTVgA2B7spGVfrQBBWtSqVZykz2bTg+Rr1gEb2kGbJNJUPC
Oc3yqaZRrdjb89NEy7YuqTRT27/zkRSYdPxUnfN4nR5q4nbex4Wyzib0VPyA8GFY/sx7L68KnkGJ
0lB+XkcxIKXog8ql9sGWp3H5WItqvf48e7vhq27hNngxPbm37i16xQoK7Kc2uk3Pr+M/d07DbP/Y
SLxBTloa6vGhne7dui8Giw/pssrQsI8l+4e2/E+Qy2q4M60xVeg/3uLv2X6yT9wL0g9PEkGOWUz2
z6Z5+X5WY1OYeCn7SVdU8L9kwyCuvyrta9mf4yAWPOtMVv1Og1x/lvafqy+9iD6lfRYrx/urC1/C
vymiy4leNddrhbsBoezt9rZo67uOPfjRDBe8lZ/jmEfznueggTYD9TwNcs/fTXNRujRXYpiRJCUX
++q5N2+k26fJlVxKWBF8VtR7MsL+KKX82FQjQXNSWw5xMV+P8v5e3Pxlfy/vBf4WxeXbWQ7WZXzs
kuI9xhhDYixT5oBvT6q/u9WikmllGvfvQxlkgMDYRMbROGJmGtPv342llWR2LTQKbCRX3Y7S2ojd
yXRY0jptm68Yq63VR/wr/LgyeUW0ad0aGamT+49ntH2713Zctna1XvItIwv9DBn4SVKpqX2Gm3Hu
aRWnR8EVpQt5wzpLf12Mrs0qDOrMJSaIk8tZ6udknjC+8YiovT7jX5gn7ssDcsQg1Vnx53iLVXON
0W/m7/mdM+yUG5oktjEj+70YdpmeIqIicwuCsWBZxpDLjRs9Wl0nYd+W5LPpr6coylY5Aqriq78c
Js0hGpuWVyf+ctXkdxpPgkNhQuMXZd9i76dxYvwaH+z9/Vt/eZFpbXzWiC1KcW0b1DcoRFg9Rssq
51MWdvvG3VXGA/X7hJeek4vnpXHPt9EAHvkK/pmpf/IRYirf7Divt2OLKtrzmR/eK0EE6pUNJy/+
5dTgU6HhUM5cMtUEfhNdgSxpJhYYLP9a+gwyUsZoDURTGg399uCjgxxIju3HUKNQQzFr31S4bNNu
HsY31oQHSgsO3ngssNZzybQfAm/R3GHcfLwGWG7XfSk12aOjQc9/MOj4qW6+7tlSZgI5ST8bFlkV
/rX3OFVJxRfFwxecPTW4z/Rt1s0qY4Oe+axp27mHo2PuocNHu3hPTSY3gWaZpp8c+KAIjwAD5ThO
0udxlhr4icfZ3H2BDie/fANDwA8DDKzulfMMN8EwlSwoG1yYzQBOB0lKdMSVeybK3Spcyv7RhwAL
z3TxPkMxRAWCXd9BAtAma2g8kMAf6AsoRZ5cQ6FJgEloWpOB4ofot4tHhUH2Gnmr8Mo1pnSpMMlM
Vv+0YbnJ9tNLfnKTgpADPi9hTmFw8w9OvbV1KSOzjFdXq779iQdIQCA8QQzCNspgAyxx/QkIxM/x
MwAH4ARtk7aDMVyYRYBvv/4fdtwNMhwCzGH3kc545Lun+r18bp3a8+bhg400HNndCiZYFyeFgVb0
+nP68G7LXCk9g6HOwn8w7jAnSPYuX7evw0d33bz/PGeQ+oH+vbf9eRlekShWb2+cWquEhG8po15Y
9ruAajyUm+rDteLK7hf2gSFVJleHSkAhEExW83+kMgTXq5va8SuArz9WQWeGDG94axoMxn4LPHLz
fUBAGg/jq8BLW9NvmMX//je7qK9hlZa1W1RQCZg/SNt0H0kwd+6VD/NI780bDqXFmvCjJ0oXQmGu
UDmQpfIyZ80Tb6hDT4vWBfdtUVdVLo+hLFfTm7isc5waAoiu7DJsAJuMoGOFULQfO5lKHKyBO6dG
2eGYA/2jAsqNHd9o7lTKGwsopU7T7NjeHT463NHGoxG6pKJQDuqzWY+GKrXqRz5GYX9TUz/+dZEB
lNa/iDiYGsTcpmpUDUhF8a2IUlUp+xy/itYnUlJqnRR3vj05VmMyqjGMmSbA3lyKLY2gtW9nwXft
lspLFZcuy4v1R376y+xpM/QTvD7MKNSc8bLqU6+kbtccpccEn7fpIlSDatE0XTZKV2jrDsMwQTBg
OXdSb8umKig0dd75avC4MMJIj5PuvkPbYTrkgM+3nY583wBo+mwtvtWPmUtNTxxqydmx4e3XNTW5
AnTeFDinOcsSaIauzJaMDhPasHZ6rMHR37p4Sm83lQkFTOScqmqWnFWUMaQhmqPzv9ZlX1b3a+oU
nbgP23/dJaJa7FUxWr+lIj3UKgRn1H1WJyiMqjjlX8r6YN+mF9LK+EPoE5AlXgztfQxWPq9LTavq
imK5O8bDOfIGzjeYxLeMKN+d0FCZZyAv+hXH7qtol/uO0/sfTefWpKoOROFfZJWKAr6KXEVExeuL
peOoiMpFRfDXn6+ds2vOnuMghJCEpNO9ei2q2q4GOWJFbD+R4GIfiBgnYyC32KCQm0JqKlsf7HI2
UKC0eNjzeRij2QCyns14BF0DW8muXwdkFZMw7lZ+x3zBBKujf2JSG3URn6CCZvab3PLh2ywPPbJn
2fh2jObiev66ECy2HStbJSmK/Qmb7JIUKoeNQTK85gTyMN4PJNDj4sQw4pvblJ1QeQUG8Qdb5PXi
ZUPZnXYNauaxD0LBgBIP8bRkl8LYSW2cHm1kFo/KAJcCI5gXJ22wReClQyma7Fv9YdE7l2TKMFNO
Q2pEuq3ymPCgvAQ1KMay362HrRIV7Vn7bn5K+waxVwfNCw/PxsdtrNj2bGHKZFS/ZXqhAVUPP1Rx
CkAC6aQpQ80LFSJRnNxoQkrf5t0l+qXQyZSN7mrEDj4N6OUmQdablwfq4s3e5mWeSp8NOLNufXU+
NxJJTXCX8dVleDWvDnbpABfkzTmX3m3ag5GCsdoweUQ6HkLs05C54MIwBFkF/SU0RUL/yOhgOuiC
eToUT7M9Tzfqgm0s7patxzh5XucPfXhrj3gL9DzUgQdHRc+lR3snm6nH5wnZZuloJjbNNGDr/AS1
C7dmU9A8YOxpQ7ytn0jDGkS66Iuzai4Yc/D/GVdEy0m6Nal6afOy0AE8NnVUVUsnQ/0Bk6VJM/Us
+iLDt8jWlu38NWKq0wGXQKQPOOv1MXhNmRBov/euIF7QmVSMX+bY9gDkFhcxuqnIlGbsnk0uxhvM
PlX6+GPdc2Bz8qz4OvCbVR/ATbyipmbdI+CyTMDZ0+HN6/oqUZDvlFiyUwfAhMfoNSWVWnwS7VEW
KQOcBWQXT5lfGJsMPsE0APjHPAoYFhTdXtQL7pkQQLHOhvwrBDY3uCHJ4VB/1RMnDqMCExAaIyYm
Hr/r0/MZGC08NgZd/hBIWjKEmptOoqgWZiK5oDgzAFMTto+aH5MZkTaQsXjk15NtGa+Fw8vaOba+
96e9wPMl5CLdyS0FNugCrGN1Men6s0zyYAXf51WnOS5PAW/ulvTtA2k0eLwaK65hPlB8bk7cmefP
SL30xN+S4pN9RhT0aYzPeKVAU54CXBnNRnDioildkuHiw2zFPXI2u75Uq7VKAxqOtL+ShfwDZzI3
KsDvThWZd54RswDTcXtH8TQ6I43Z8QDdO0Da2CgjhhWPU7pt9llovLFYf+Cw120d5tLCbS9YIU2c
GWbpPt16d3LY1DiCK+Mmbm2e4E+9MzF2rRie1OuaCC1t40GE6sNuasZOARF0HsS8QXlQ+RVHn+7W
K90U/meOYnNUUGKL7bH1aOGtR56qNLx8K2XEjvwwCuQb8sgomjOcpytzvosYxN83sbP1Pr58z+Ik
d8cD5kopecABnrtw/+4F7SvjnZIe0mpbj68qFCtkTZOSK59KdK2nK49b8gRCvPn3PDrZmtwSaBr/
8IWUuF7aPKHU9K9KUkWNa6V4naIAnDgq/5eyunymiXan4dZu0mxCiS1tIQXKp78S8K9IS2aHp8uD
8ZcU+X1W1TsfpAQNumtpN+kShWDCZwC7rPxk7plp3y9QQJBLpNweZ2p0jXRZ26BTOa57Ot2q8unO
TeTvpimPzb2eNBGNxEvg0iByMsPor2byhH8NLNecvs8LlbmcCs83N/gMAG3BW4v6gfn37+8IPcUA
kIeXcSS/r9wW/oCF3IsnozJbRpp8xi1DZSsGA58X0mRd634gl8qEu4SH0qmCDn+t6pW+NKAMD5kU
2XG6pyGkvFzHY0CwzgcZa/KkMnp4FCzcihGG34CBzLPYUpic9b1E/seq+zdyS9pOGchVBVWoaNGS
L+WGQhb88TWq8i2DyshR6em/+xG0YdwJrznDMNAZe7p3DaUFYbggmZo/EXlwget8m5M3RWqZBzI+
Kp8B/a2MvC9yPa81KyiMLtyBfWLwHX3ylTw3A1yIwMS7lzNImMOZXelNRDWCEovJZxpt8qi4IFmm
p383ZOz74hvGmqRV7gcZuXLvvxHx93bK88qI/XteRiXWoHSf7qn8SHfKuvIdg0PuhheSU6Wvth7v
xPdNYMqUx2FX6/FM9wPvmdwFrxZ07TKsCLjRANI/MqqYSTK2N5dQBqX0KoeP0oT6kS5iUeEAbynT
19beyCX0k7SIjESpv5DG4+DnIimgySCS3/m0pKZ/803TlOLofbgU6QMqAUmOvHPsuJ1G/zalVJvm
5iErn4mJwSHNwPpAoF+mCYjhEAp50HAyx0iHyf+xpORFGMqPTF9S89KHUp3KARDihy6TL/7qKAgS
+bqWfpYSKrpBBgedVQ1qvFccoCrX8Eo/yWz590m8XdhutHnCKyNDX1ryfpDxnAZNFsXbFMxVIOtL
WLHW3UP5KSL54jZNpjWnAEeVg7jSVCzyj49POYA0DAcafjZqC3sLgL18mkIlhjVVRLKSrRm8lPaE
XEy+Q+4Et1sePLgK5LF3Dy9hQvm3KRFlyqiYU+V6tj7AdkK56DZtrIroRhUYnpg2GwwWIN9YKQ9A
K+S4DGLFAw+L+cdQUfDShDiWBUR1Ptv0Ep0OGplgNSsZAx5rqblo/BQRG5p7WEKOhxpAhmuQXRPG
PeuZ4p8NbXUPexYQREq04OKd5LAI6UcCtdrDbe4YIe0BrzEsegyA19Vh00TCFHMZ4QW2w7iTgSND
cYd0H2gMJtUz7ID/Q5UxhSUWgXG5oHjiPNew9c3TaS7eAZg2EqtI8OM1r83bAitL7faTHdjWo8zs
zOiFsCqAiiLYccjyNQ/03iUV2e1G18IIb2G83ji/A20nVkREXB6bDZOeyYf1nGufh1sjwHUv7+N7
cX9M1CNnMIgO8PkumgkPyGTAgt8kVthyacAz28SF2DNgDsk6WCRDxc+nbW34gLuhhNU8HpJh9mTr
2XIZ6xsMgyri7q9dh/RffP07fKzw3UlIR1jRmARuDE59dw1FV0H3ZCx9kEk/jzrQNmCYA8NhY0xD
5GQsAjo/IaEJ/cPTwmjBoCKqYj52UBdNhWEIwuSofaS2POvfhMdbd1k/S5sXhSqWL1l36SlsKiIJ
GF0gBZn1MT5B1I8hSC5Imxpsm8JlQSWpPqTXVIMFCG50LEOia1PIKBpn2BM8/gL3zpzDZo+nFwsJ
4PqKy2ncFOao2IALSoiW/voV93EypYUfqsU+slGM+CzsTkB8Hu57wX14QAiFGK+YqOjl1AzQmK0g
NWdjSmIDc9prUfqvXasxTqncB60pONclDkcshIwJ6qPpDqOP9+XRH435gyYA00+3vBfsV9Adgkfo
MYBBhEqxZ97ifmeHuWNGwlIjfxC+Vip+PsDa0YAz6EhDkTiEKcuOov6QvGHTI9oZ4oUBfcDvXBcj
lJt3YQ/Z1SStEx/FBWJilTJNvndkHCboODQDBgHXkgP2Ab0lzmUpkHoy/HlbqBg3lDIbJhMQqh2M
mOdpKMkyIMwSlx0v+3LhQWYPZzN+MF8phg8MGb5nyPC6SdUaku7WbkiV+WBRnR6Ds2NuvsYUCxxT
cjLlKpl1aN7vfFczH/V4UTImmWt4m9If3+M9GUsy+b0YpvXiGmbypmHpTWln1ktEWEBXDgiZ1njx
39+ZUtg1K3cvtwOxfpreghcXNlYyiWH8rbJoc5vKjdhOsLbxIPVCZtcsIsmGGBwRsz4TuSmzMPVo
rPKAu14PtBTWP1hyF3g6NX3t2GLyScqVa1n9vnN1T/JgmhTXpDobqbTM3HhhuSETxJU3YnEubfSn
jllEA0L0zgyuHguqw40aK4ZmRklvriTnAeFqwoBczYhcSTl3ypN7AcoOr9GT+Ozru3Sc19S+tyJ4
vNBW8fSxey167BOvEYQtvZ9rlO5ucIn3xuni7oPON3uObjI7m91w8ljqwTaoNgiUmvC9JxaKYHbb
fhlnm4ip/XC0wfOngaCJxPhAQDSsx1BxW0il35b5sOE3rAGSJ0zRV/dNjvIoDuIp0W5wXVOkJECT
1cbV1W2crRapKJZC6yrWakWuEyFAhoexB6uHKMnDhpwUriKmKcSbn4igXFliH3YKoNCCUB+VBvzo
yDTHI1CH45vbtZ9mCJsC4fo46I0h8pnpk3QhDwkf3duEMx9ln3IlX6sss5iR4hZzOqYCzk0H13ex
FCvGVsCQQoGkdNz2/OaBDPBKIIDACXEoGhbOKqc1PFsJXlZubkZdnoEysGzxVyGOQrK+55YO23iE
xUX3+gP/6TSxH5Y2InF0uHURyyaGbQGkGyh2iHyJBdHoYwCPO7yj4r4dFY4NO4KLDrbpZhDFw2Ft
WunoNkpszeyfQM+9RqKYEtuEBIHV0RD3o4UTHZtGTFMUMEDmdYnoUYjBnibDxBErL/Z6QTwihnSy
1VBBIkhoVYFy0Y46AhxWOYCihk5oIEvysj5e09qOYxfdVE+bpH69SvzuRB/rY1ObQCY60SZCQ/mx
ETlBfqXj3vmnBJBF2Iq35f7QkZBp7svVXdvE/TBsD9UhksSjavR2L07Dfvtd7xwk7jJ1If3g68zD
dzM9D6sA2uNJMj5P4nE2igcd507oDD0Ge55aqlN4XD88D9v+HQiO3YGrsgqguwzOwzx8BmTYhU2/
mObhK3oGcyGzvAwLr0C9p/8ZtfCGDyAp85v+ru3DJRCeh9m0CO7TLGgtbuGu4dV+Nr1OT+u3nwDv
X6WhlFj7RXAL+SvaXae38IRzeLElYXYKBylfJOH3X3SeEipLoyQsF0kYH25RGn0AN4ZpdJ3GyB4n
IURtqyTkrKyfRnGor3K3pxt8V0BYFRL7S7jLPSh2t6iAWyMm8+inN/kY0uKXXbZ4r05RY7OdLa+L
mqyt68K/LuSnXjU21wV+3gXymEdihMfrongP1q/Vm5PU2WN1WSzVGZo11nnRHDfmCE/1W5M2n7pN
+7xQRNF+Fp4X7bE2+oHDmCArRPPjkgAdotgn1EFQdgeNqI1adniHdLc72jrqLAYT/ZnArjzRRkQD
PUhYOrPwJUwe3VE9fnrKqDBprUl31JzBTqOMwnqsjN5hK+i4v4JV5oc+RkkHT/iwmoIMc3qESzN+
t111oBlh04VenY9Q/TooAxgaEOLmAdQTP61A8Mm8bOjhQJPA6fwz5ahm4qzfybkxV/DP/EzBZ/G9
nKX78rd8viw1k3N47fCRLlWqImS68k0PN45xXcql8iXMwyGnAvzgbClDMwuH8yIVjRsIq83rUiKc
mqlMe+Zva4pEEYd68icXkCpMUIpze4YcKAHoDJRpmIFzplBQ1TjJqIegq/8Q1vKb6D53kuM9U678
O0POlyL5LRhsW2oLBpH6yFncRkDXMa/1v1MQS2fGkssTm4xgm2Z0pOgOkZFptiw4/cmTyEzApUwB
+PlAa99BrJ/mPHzINwfOG8LsHCW2CoJkLRNHAyi2wLIp24TtjNvLY0Cp/L13g7/aayrGedkytoEV
LMEecERqc2325cNpLpWSqiFlJmJDhNnliBTGyW8EhagIg8ORH0Fiy28Koo5y9g2Cabm1oBi4IfET
IA2J/VzqzKBbV06hIBNuwyUAwKBYwv8M69oUbiJkvB35plgyhe1ROZpLcTT7mpG4h0tQaiH4COjv
uWfFyT04pVkA5jcWJhS5BTReObK46WvuSdUKKKepGkJWpRwfVByTM0i5ly6iDeSzVPZmA8P+u/z/
k8FeN6Z/xUmRZ/6uuIvcSxDv/4rkIvli697m3GMuJaHQYetrmmJJBwFS/1aY46iJcLlcKN9u1/QW
1/4rstw35AEET18J5vNsye2khsQHuCl15urnHn53qZVcLLUqnZR68ncIAxiAeuQ4DS7jAZO5fE/F
wJDz/ZvCpQRWgu//SZLjZ+tKbVl210S45YCcIoeFc1w+0c6gOPgAtwVlcHiDsNhaAOlyVG7A1aRA
StPupWiiPtRJvvwrZzvY0mNS1t9R4S4XdTJh+RaU/+1XHhWEP78F108oXC4+mRUken+1o0mWBOHl
jO8X33rKXeBA537YC4S7P07Op9QmcrwNgf1bsIR7HywEuU1KC34rYGzDagm2Fj5w6hl7UtsYLnW5
pXyW8mPvw+N9HJFWP3HG389pI9WRM5BO+BbGGd8KSknyc7FiL/bkGljfwa56AAGkljQ5+CHJRuA+
4K5pjC+FOz0Re609KBbrgr4Q7VINv/UnystBIOpA/KWwBEG3hP+3oEInpYJPkOycPCQs0WmLPago
pTzMFr7hWwwJbkpVLlhwVMWiqAvN0NpTK+7IZdCGfP/xLexBY+5Gzuo3PyPZyN0+cNRL0VLDGJuL
e/PYCZ//HvXEHaGi5y4kLXKeNODJA+wAgz2n/P2WT9JDQnf/sBGO4f8tjuS/HNu3li0qy6PKQTlR
/smFbH2oQW7/OyppCrSZaLXKRzn8r/pcD/75e4CcA66JzWQjpWC5kktjkFdLpoPkTdA3ZgJqmDDM
6NPnD7bRPO/fHUmZhDD+e0sgGDyxCRZCikV8DxQGh0h3kNLINAFUAvKYDL/uoAbUgKIGoi/J8IRk
OFWkOhc0dSShXtmD+EgqOQXSFLAatA5FUeDrN54DLr0jQQvA4WGQwwJYBBwIn889CzaVHH6u0kKP
t669Jpq0ui9Fkknxdl/J8IL7q+OeM6fVQckD8r6wffbqkwugv/scJj2UKvyrarchEv94n8LWTy5C
2eR/6skQXr9P5twz56J7FRmAr2Gc+4U2UhO7VO3bBOKg9OPlyvA9er6t/OMB+NfKIMn9GlpSoAP2
m0eywFuQKkD2IIHPV8+8F0TXou01vLyDE7nI3b7V3UPwSQJHxduJGnKnj5wFf8KSo/UsDUu4AR+W
0/x4yRW5ZyMpB2VzQAppLwd6Q7TZL5qAmQ2tARgV54B9AtqEvjgYqeaAzJH70+gOc3XWpQMUEK2C
dQeF+kEGAQQKqA8SfMoBcIQWsJOG8I5xfEuE923BWgatCIkoCUWqJILO0Fcu0VsEcff9D1gGoIkm
nMuVoZB+VIDoMa8K1NcWD8q1NxjxLhbZ7qfCJ5WhBYbmapOywpnkb6ZXOefTAMZAXj1EV222M8CF
VDAF8FKYtNcjt7qomr/HZRVeTwOY0i6a3QX7gETs1qpmoBPAmvM8AOiJ3BctorIC6wBkkSnQEghA
g0ciuUKw+uAXSFgimTRHvGNAysRWfCFAdiV94gIPLrmpF6tQTP7jEqUpF1IdwB9gR4gUEmsEbAFo
YoyjrP0FTgDh537AVASpkfuJZkCzRcOA7wF500mNYnYnx6Pqg0kGTgPNGFA30gCY8siKkjUjhdgq
/i1YVnqDdqTCj1ZNL8fe5BT2JsoIzq0eScA/VyiEgZ2u34htaF8pSbKxkJcE5gnAA41AEp3ImwK1
ickGVRyanADuurae9WtIZAC7Aby4GKoyyAC+QEA26+ZWcXGwmPOfDMIOvFuIk8JWQwoPuagE/vYn
zQUF9wHx3rEuoEDBbOGQVoz0B77KFJzxu5/i5XgZMekZPzWoNTC4YJPXr3e/hsO+EFJmGJRvqbU9
QK79upiNppFc5BhJ3rnSz2qH+4HGax6uR22DZk1r8v6RnQBycGHPewyrH7gI7swmQbIoV2e3E6RL
fYquT/gYNu0nDOy1CX+5rxvE1fsKG5jc/Sx63jtCSUA0fX/SAEcF/ky2+OpEcSF4sT7skN5uPUSL
DkUziLZcbEN000prkTpvLyNUc3IIBjsl3sHGAL+bJ5IGPfs9wGXnpUAelcnb6k5otebs9ZPCYeE2
5ufdJXj5OGbRkehX5OiBViZ/nsSnAF6hZgBfSqpB2MaII7+njyZ7AS0i+dtXo8KdCvaFxoPx9DPj
gxLCoYDietQJQCVHvfAD5rg2HscXujywepEoHqbL6+hui8oyVDMkT1I54wlyRRgGuuQgwE4BoufQ
SZG16b/23XAb9MLT+L2/zQqkuEAYQ6HIwoLNs1fCEtTpnIpC+lGCrlrWlVkT9SZ1Fhv0IJLw69u+
jXuTWgYHcbX24XNKUfrS3ganofU670Xklegtswc5ewuxi/4HeR/Up8EpIxAGRzUIUygFAUyR59dl
7KKMDGt4v6P1YS2u2sNeBwaxQQNld+b4UbJUSfJcFjb/K3Eo0ZT7GK4CVggm/D27be856rCZj3/U
/Q1SUfc1RqppcGM7nqw+myekhRuVzDSs5g71Mhpn5w3H0O92qC2K4CGQK5zO/RhiH4B0sOLBgoJd
tFeHt0N86OHJB8kKyKwgrw067N4chCYZtGfeE4j1lp+AFNoflAXZHF72jSCds04n89O8HTbD67Jz
yBv9Ji8FbQe0GbSuzLP9ZPOiMhdhzSPFCPTpWQR4JC1Xck5LgNOgX5Y3skV5t4v9R7cKlAsBubUM
3nT2HVN8SFCLX1gRDSgTuxc3ARJyQybBjPHZksv+grDYOJNi+2VK7UKQqkEoSfY9nExG04ImtNjV
ZNztTuGj3T+F1fGa4xRmyBj5iiTadTLH8A63lja5AeTNAtXCNgKZu9ZCTRir0vH17HwJLWDroEuS
bACQGxLDpfb7HteRdtR/mqvGvJp2Vq3dE/ANwUGyGBjw7JuJl05bGH3Aisfd3/vm+cvH9DR4sQjB
Dp4aXbyGgOUFv9M/M94iBScDZE7oo7QBZawfBz69gKkSnORv8A34xCOY6s8k5ICNhmMGQXm8AaY2
St3moD3oHV9+6ue+bj2iavE5Vuz+AZcsUO9By6/t3nEPMUXbWxSZX8Z1kh7i9ct94Y/RkXDUwvIX
fZEom9Y+x8fIIzSHTCD4F7sHZaL6WvAUY9JujunGnJhRgBuFxj9WxziKI3UMSfDPc3cPxH9xWaT+
lQkX4m6QLLUVn82m6EJY1JhOOxNaiklLGdS4xFNejD6Q5jP0PzrJSf0PQTaSXVj2GkYNsVDuZRUv
otFk5P3wC604QkBkU/NurzRORhxvcTu8oLtAa4DPnbO0rfbbjDrLbKqvgPzClAX2t/cxNTzyizqq
grebzRtR43CZx7Nq3rRRFY10G8TlhJ7A/dT207BalAvGBAParTx8Pm//5erL5AfEUajY2xkGk4H8
+/402wYZLq/LFLUZD8AzkpsTpnowu79l1S/niZWJmPwbFfrLHP7Ey+9ref3ljS10Uw9a62SpyQS/
fAbZkfCSdd7Uy8/8vngwYAPE8IhaMYUErbAxrIAYSNYuVCwk1823wUv1Xh33zUs1v9FCSKEhQKL3
Wyh2bp7z09OAcgY10PI1UB9oqEKlDiK5/2JpBf810oOeewJGzDYS8lRABiX4o0F7C/Rr0ExBeqBg
Z94y73xBM4DT4JcFw9dvAe+evcjSm93NYtQcZvbdFv95pE5SpINmW+iKf5Lj2Rc6pv523hi+l+Uv
dLxMxqBawMGR3URsbNGEEiBKBo3wPoKH8jSLURdVHSIeNqDwbKfjy9ThPguxaEi9x7SbkXeJS+Wn
axMQGtL39Hb1K7McLHRtg9dz95wmq+ukmD+GGp6UdQ2Z5wWuc7PHLK4aqQ6e2VRhuDUu0A6Sei74
Z+YVSCKt012mbyXcgr0j24RW2dcsVeQ06NhFwu+PaFo/R6iKwYdIar5mWPGfatVR23r4QLTsxqS2
GAPTol87f/f47Qxr0lGWSEJ85jnsIkAU5vhPTZXciQNNwIt+I/ULHBU4fghidUg42AjCsDN7r5g8
G7sKIomlMmqOU0wRUEZ2AofmoBXAc94Oe9OT9x5p04Z5wcv0spoHNTY7mHmwxLGd7sBGORLtq846
G2Ymi+hCaZhdL5uqKw2SH58tC+8Igoboy+rOQ6aZV5Rbr1kF59uwPWgcG8eYNRSssi7j58HkACGY
qAAi/xeU3cHWzEaMrRT7VQ14XTvM5MvmEvLvYTNKwVnhNfTXl74HQC/oeRWxQWCuwpTIrLZ7+Nsx
c0nj4mYfQ/OeDAw8gj3g5qCISeaE244+qcYJvDedkLzV/u5NIJlGGj7GpX3lrR3e1ryTZGHALdVH
8aJDasTdzMdPmC/pLbrVK1HSW15NODLNquaVBrJK+2DipVYXtmSEqdzEjaMTnmUMd9bJ0dNo2F1N
1pvq46qzE85IhMntx1iHB0Kxb8SbTXTMRg+CkiRDLIDvTX9gfnG7C0wkjxfv+bvd335o38s0L/sX
1quI/JPn9D4lB3sQj+t98avu20NW5uuGBi1Gbaj5oO+l/UpKdfXYyja3MVaBRVqrDTMr7Q3Decd+
7W+N4XXUXr6XKaRP6rSLaOhRHSZjZoVpT+m3YS6ApfjkVEj1jiDGZvjpTR+CQ7AEmbjJSJPQzNKj
ufyH+4FsBPidc5kwjdw35bxmL9vPbG99Hmho8FkaFMq3eYwE+mVBqHkE/RewvQziLgvSl3G530Ik
9gZC29/y74aoUaOvmf7TPLP527eQG4HBSPxxqOJ46eYxx7mFtDjuwGz8IcLzIimMw+I6OFvhG41D
F859fCRxRZqJ8X4b7RCwPmLF7yXTCO8iRKnNUHXxl3HK7ReHI46vxwg0Nan7QDwqF/6W386cPAeL
vRKbptTLGsYrs+5jfZdP3zYKGpsnnh50ZO33vLe/rNgpAZgFc+heIhSlYkLrU0AT50M5yM07mT3k
jo1LBeZMjQQvRlCJ3+YK9B/0e3tBwBdQ2RmoOtjrCLi7CgQQyn8wtTE4/ZvKtt/kNxHcV/CeisZc
zwJVENyt1+g+U8DBYayBjhR2z84an3AGARjmm4HMGDrbbEUejt7rN3BJoDoC6dfDaoHSY0PwWdT+
I+K9jRFl9juMTe+yY6EuE08/mVzJaMS4oME6pq/YF+cKxJzV/jI9O8/pM8gtFjw4Th7rln0OdHS+
I7moZZMi1Bhte321trjz9ifIIC4nnmyfH9Z7O4JFuTt5wLdGrYiGtDJDG/Fm3GCASIki1KQjRU3o
LmQrFctm7EZQkYhVyazJY/loNdiwTN6ghYA+hfSiavEgEdh8zRT4G3iRWr86cghGsgIswvQGPdZM
H77dttUlbqf7+HefjIqagQDXP3lgMPwOZBuKPOJtxJAZvC3Fw6iigs9jc8zWDvLKNhk8wh1Kyvyv
/qs4SGXiHGMk8fus2tmM9A/YwQaZ+zpmwJA+7m0C4xX4FkOxc/Azxw9wAOaOfmOTRBoc+P04/NTc
4fXTnt1WyuQSXIheKUY2Ip5MDiqc16Nsw5qfQx3zIjbScUXVMSdVpJipipVPunB8UTlm1tEH8Ka2
uu26DxOWzHPZr4/QPfb6IyL3AFygj6AnMqP7wxOzf1l0VycAFWQJk3fb7itkZ0IcX8smSt+ciCwD
U2nxzqY24fj0eEEJ+xyiCNQ/RZDhzJoHIpx7psJOiALCResTlrq43Zv9gqwQ8XUwaD+PYtC5Gjco
gR4mj+akUXlUx3mEmYk6iFaLgkGB+M5pmqOxprma7f/SWjbT3unwBHXgMzW4LK5ktI7QoCiMl3uL
2quPd/Kf3kcmIpyaikO2xNssBmwcG+xOAXPBMvNeF/uia4tL4VfoEiEvaUOWtYw327BwSPe2aPtd
xy88pTJycDxwi4CzxbOQWVUHtmp2qtYThwV6O+QPLd8HFaD2nNWqp7NGsDbfTYTw8lntXoAOuXQY
KUsXmO0Nrn0QZEhxukHMywZtUPw2h6x7NZuDJsHP2w8qf5vXPjMytqnv5QPTi00Qe0DVUFCrYICx
V11jicj+j8kDuiqvO1P6w4dTwxGYz1gGsQj50Z30oCywUXfFqLDnjUns5qv7sCCkEWxDRodNrgtE
92wHGcQvVk9SuhetCUoB09sv8e8RGyc0Ot8gmjzQTkY67qaMvx7z/zzfY2iG6c0Vq23f1sB6kTFp
1GRywXmjwTgI24d1heRzny63jGbC8xjTB7a1kHyTkAkXN9R+mKIae1fFKVHBIGv3bmAfwYhYkDTH
mpUOHntM1ReM4YBKvw/cnr6Ed9DqRSVUafmgDaMLb6LVGUFyyHwa1V42wGsGWdm+56Z71BfumnnK
7Rc+/yFLfje87QcNuLVIoMjMdFnAZojvK7UaWwcy5jueIGsARs2vPYqOHjfEz8ga1nH2H6H4RAsO
X1bAdn9Cau/w5RTWfXWrhdA1r/vd06A17vlXzS+f4s/IZI9m9HwerDnFLyAbe/KCwVlpQNGMaj1J
hRJxjY+gNau9i6tP6iMczWTNIOtzGdEpyDxCS+FiTML9SF+PwaiVqHOny8uc9k1mbNazjerg5Qwx
OM7yXuk/6ureZ9eqS172eZMRwplhYxF0NzELI7ZZZhKt8cumvylxOQLEkx7T323EHptNNB6xZvix
YcC6Dtmxr6FDTqATQma5/7GvRwKuxB3wLkNIzc4IlUtYoxq/TVchCQivCH4cUsfAENTWrkVkGBea
jm+UYJ8GeZW6ItGT/Tsz/XX4IO0xiv3ybxMIgCgz2OsFeXTCEecWnoqd/95f4LQdwvOI/wTHstVx
sNJbC7a02x+SO08HttYL/BSnzG1AIr61Mrjz5qcZHpeG//76ZJTvdLGpRs0+cKz+M1AY0YtmdFtv
VzWwJlBOixLikP4L12Srfxer5Wb1fstRPMZER8QYY5ZX04EbuQz04QklFTYJmFhi2My6UJlj7GBD
inbndiwLZZ+cT/2gHohFsklmrGMTLx/zYnZZqb86LzW7fzJASQT8vSnD24Y0Sj28wt/jN10cZl7H
ujopdpd/Wj+6ZnxIQyhDZr3UOF5pFtoJ11PHrZeYVdd594CBZN3NO6RicdT+YWYtFpcpjj2XfXif
RNvwgWc2TPctJng72RVg6xCFImFsf/bycbK621swQrhrLFwvnqD3QmApdjPYsiWDcwf90M7qFOay
p3cniE1MkqAHrqe2NUpxAvzB4wpdBvoPZzHphL3h/QA2DeMJTG+YG+BZHSRbTd0qJ58dgiXuyX4O
sRtbTjl+EPS52WChfXXV8rqTzwTkCom5IS6bF74bjCriSIRJACPa4CFJI3JQpwUd1HF7JDv14R51
2Tu1THxG4hJCzvkXIn2DBeM6fbsQuDAtdwc3K5u0HXy2YA06OABPBn4V3YnjQds6hfDDDvTwtEEh
IutZGJTlMre7TgsQE3kyJjnSKj5nVtqwGrLEJxvWcFb47boXEOyX5QzZMiI86K3NyPPEv17M8Gnr
u5goznSrDcjPaWK0kehI+4LfJP9qUUQk/DiEcHLGGdN9Pxo/Nj24wTaMGHFVY2eytYd/Zv1e68Dc
2jaM0fCgwkWtb5gNg4dzGswwX62M/A7oeH6LfbasD+3xdVEesx3adUwFj/aAtsh9HCYI/70xA2BE
81hRIQKGuAFmdQCYaHtioR7YcsB5V/SbZ3bt/e5RY/wcAcTEA/777MTXk0BLgdIXWAYgs2ezgHT+
WGNKnAftH8V7uFoucnflxzwrXgPN2gNuqXLSfBj3+cPpOWDMhlr00vrl+jAs16cjRLEORJ9WOi4n
DbuzUn+KBb664qiPK5PQraXukUI6dl4w7Ng5rysmAgvThBx3Mdt7AaQRZ6crWcawrGJu1aTsantl
oPXbtqwuMMJBWwYqALgkuduViYuuNl4UOscthEsjZuFLrVZtl6lRzpkt23is1CkCEyxBCuG+8cVL
oZHA/YuCj4K7jVwRZhiWkgAu+uePNqat6FzhBn9CLFe4L1P5eeBo8La/6DCyCLEO6OZjSd4k2x58
TnCGBJpPPtYMVOMLvmW34XQjHMDW1audfJnZT3hn2Hy20SPqBOp0G9zGPagmcvOA+9Z+O2de+WsA
XZKRLdkhZebb2ikGSuyDGPf54Ow98GNnBgsX8Jw3KYkLZfMGDTDL4KhgYYNnAC/BumcuWzYzchM2
f3oxuk87foI8Ecj3XZO3LmLrnA86+A9I1D8Hqd/y1J8HysGzl4O8GJma6x4utq3RTf0XVN+poRJV
GbLdJ1tnl4BsHcyAZo2fLE4b3cBayWw0PvBxfIwMaeOXUTQkXR8HbG/09IiIQHZn4vTbzrDsGZcN
3cDT5qbWZQLRMb6t57hVeR0EPkhq/7pZumHJ7hslJXjL1kcE2WuvGrOA9uM14nAQe7Ae81+FOJ34
t+IZ1qMGRwTotPZYOPsSVA1x7/Qv+ydhHKKxtXE5Vh52+WOliSdbHfM2PEgoRPZhrNiaAQoCUsIZ
iJC9OsgHzZ8eQCrgY7hwEKF3t0EjqtatUFmfrMIoJ++InmH1ZkY8PljRSaV14hkxh3jW2WsYeMQX
vxPSdlg7r2HXrcIG9CRCShJb6rLapDOWe6c1uv5e58m4PWQZfLsmLjcg4bMUd76A4HARsv7lYx2T
oIv3mt4TwwASi/OsNUwn6i9RVnCKYKC6k/LIa14ucJsqJl1jbuf4zQ0Qu1Pxc7f7FUxh2T6jueYX
a8igJ8rCKozpw+zgdVeF/xnQw32c8uziySpEvRUVxx3pCNhEx9cxWajmgxfpOd8uTz+sJHOsRDx7
rwUSzRlTH3xnEH9fCHH+R9J5LSuqbWH4iagClHRLlKCY042lLgUxIIgiPv3+Zu+qPt27Tq9eAWYY
4x9/ECN3S4w94J21eEneh+UCvhMXSpnB/8bHkhOb17IicHUKc4MpKnxQsLYWRs5l2I2/HJ76vueG
KTGaNN3QLkEQoK54QtpxGYiZPWaCpM2yVFt7Y+0pS/yeMDIUV0ZKm3bzkEeTDUX01ZeVo7mfFdeQ
4X0nMlfjFBoSfE5haUlYFNc5U3dj8Nw8XEzrjcg4WDEaSp2B+kjIm4xDS6V/YoqMz11/gQYYD760
ZNCd2w33BGNuBvI5RTzfbLrt+cKQmzYrQiA0gEZnIXDuiR8ZmlJ+m2AISY9ZAA580ufmDofUfiyb
JSpdWHHzK6xlX/VJZAv0KqKl+P0bAEkA09r8HWdu4VV+z/t5mGiQOgsixkgNBgl8LAYd677//bhs
15iYSL/086j9+MyLbEDJtKFn+ut5GM16Jmp5JjHJs2MvCUcQC7bJY9b+m82aGFuwTLiOQUfmcIyG
gWqr/Kxfu8LT5uo8dYdRX6uAwnsmSBaXxA5yN1QvuHqm/biR7+AxWcpozjXm7WI+AvkT4Wny8e4J
GN9fDyGmkxFVi+PShl4HRunpZqL7deshSTYc6HZ14CjKT49F9BEoojiIPr6okunia7ptjwkX0zGw
sN//HVUs0R6Gd7+3UAeybA+KqI5o/5yLT/1MeaVS6mILMdE2D6eZgPjSleVbRjgg34DwK9oZavlA
9eleBc4Mr/Q1VzyVUw+8nGdptfbn1F18AYXhXm+bvh4LKJGoOEZYAIrOBnOe1W4DX6OnBfTs8hVq
SA5LC386swg+MaF14HR0rtcTK6+YHZsD1CmiCyvT+zHBpLS54jTo3k/a9BGrYqxCo81ErkFyIg4t
fQ3OsMMtZQ0C06MXBnqoMPMQib9DxnC9AV4OeKkuzHGeGmxArlfessmxBnUJvjF1IBcgoTWXJKsH
d4IyqeEt+4TfxIBSBvKq2nN6DJUJwdgzVyr2ct/jlgGKvfz8eiQnVVgvv15kuQbVKhYMXhG1AyPk
IZ4bF+uoQXvYeeqIq5J/5WauPNU53B5DWrb4gWIMAvbEihFbYvXDxBWegF0O5ClppC7H0n0FmokS
V/ZNh7cJzJXb3Azglu/43E+Q4eKQjLPCgVvqEdREbvFoR8L3ifncbmRs+KNv2L2W9/7wmgmFIdUB
UzYYzVE9yTVUvSRGOu+ZdHWzdbOl0afgp+N4p/86fdkdMOsjFJEZ8nPYrugNGc7hxh/SqJOJRZBV
Ta79vDjlUb0Fgf2X6Z5H2kYLf380yRxlabEV/4IggxV3HO0IN6WRTDAwwrJ3lzTxE5+WUUnAk+A3
PgcdNj+YA406X8aHFzz1dNxwJhVce6Bvras4KvP4X2Q5xpRSu67ARaAPhcdiBoPRViLU7P7lrwuB
g6Nu1nNGCVZnKA/0AP/SmYYpFKSLH5VLRu4cI1zLYkwgh7s5tkRcC4K59hnIG6qqLmVhXRHL+7c9
1S0fnPmov+rws++dq/A2RaAEUd9t5PBXxjfY2KZP3sJEGu+m77jltqeVerIrDi3nMZ4yR6ZwH5vl
MzICxpHz2mbAweBSypyo5/zOYolUsTXP3CsHG9uKCrbyien16ui3v/y9XVjIgpa/Sw3gervGjQDy
J9yFna3h7zUxV5wEbO56oQJ6J1Oq+Y6a6iQddkthc4UkK8Oe0iPBDl36P0lSP2h8eaSkj0TxtYTD
vpwCvgLokUhOz/MLX3BkYFCg30XL9BohQyN8gD5jmqOBUZf68g5fjA1bDjEzTrhbPgeILQHRMHNt
+Rw990jsvGPuM9F8hZX/CTSHI0/1wc7oGQEY70GqRmiDcUDL57uJtgYNVvd3zKyNVekcmeZ8ll8H
2iYksxn7+nmdf2NSCrKt6EEZu5wEbW8GkdPZ6L7ua3QIChkajHRXuAbC1mAEfGTfuK+U2WjwOxs7
DxnArPVZwtQS44Uk8ElqskbybjaoM4q76wAbNEdPIPr08FmQBvhFjuh6eBzZ4L3EwwNj4R1dIO83
+h0bgtXog1ibrSu0q2JP65BvnOIbZyiA6O+q/W5C7BVaDoR4OlpL8RG/8IExDvYksFOM2dvrR3iL
4q+W7R9JtX8m32NzrM69GfOMJYosdDyoGC+DNWYFpGGq++sAm7LBR+FpKHYyPllPT4VQgUDiR8nH
5i+cPOUUfZ0O5HrByG0hy8M4H1uOEhhDONiAIzNcfCAqCVXF8BF3UBc6Okf8QBfN4TdoeLo+MtXx
+077eXH0MBMndjW0DlzbUDmFrQIvp3Kwx563m10PzgKvxvxrIKHXniF8VDubsxr8+jLmGnGBchba
xIMihI52TTMGUSso7AWfPgSEEJ2J1x/Uzh4nasyrh0wtApC6GF7Awd7ISc78JJSPDdQfcN6Utkpe
Q5ZyoWR9EPjqQc40nRzoc7Wkv0SEnN4jEhOF6gVp1nWqB7WPr17rxcj4SCZwarc3Jj7SwWDRqQjP
6EaYcaRt9Ac6HxA65d/3pI1US1xsk88HA2NyELZkm9uSPYXuiTcFdjvQ7jumcSUwwNcp2OPs9UBx
EQTWWH5dyU7QhTqdRlWyLffiXzD2e3mvpTm5DWc9xAEJnq7hPcSdxQZj9lAWUt3hD4EJDN0dojYK
OoyuLv/yQEvNtbCbPew0F1sP4dVDuTqwYs46WJwpQ5pG9cqFhSw17k6YO2Xe8ZWMsacFAy4dDLFo
yXGC0h0BNGqzbEkNDERUeBPQznk26PbWGxX3dVASv0NCQEI7R0KdfbonFh1tNf4hXHSaYQ2SCu1P
dOWyzx1brav1lUHTe3jZWqP7x2vi34E3N2Fq259B+mJWC4Oefcbk6p9yQEzMAMkz3kJA/8Y7t2wq
D6/zGfDR59twU7o1YxfglPWgchVwFRQSnjS6pTD+/4yRnljidLsHWE7fhzClU86E17ANepTzGuFl
S/56jy/FXuSnaEct1be4jNTeRcRKk3tKT80BnTMUELDunTSS+Q7V+uDGcuq53xAJO5Yw5M5l8OFN
V172/7mDFILRJSxnePjiEsfzBksNhPLHBnRCHjws5vTTnDkgv1TXWLfYkbwQOwwQa+qo0fhw5MkI
k+cyKkEEc3hmJJyLEBvx22DpfEPyKRhQM4Ph1T9m/N0F+rME4e7rRCJmF7ZPQuPbi2ZtdCEpO2cC
/JohOo1gk1AvMZngYb6oiRmDKkQuuLek9AgSpNX67KvkYTobM8XNBcA3hSm2FzAifbJ2Vl3lJHG+
xTjMODxYtxuAhM+gkQb0NPcEEc7HVSb99BvJYbeRQ2OLAtR9zK4TzmVzTBCHnU+ZhTFRFjIPhx3C
uAnQDQWV5vFiq5AvBbeOt9++HW2o2Af8Lj4AbEIL/0nhzlZDA/P9nbAMvJOggY3BqE5Aygc9GhK/
f27C4nij68EAL/1E1NTpZWxErY/PX87EGY3J5rvyfzPJn3R7gw3LeLH406MXkshQ3aoTGG9Swjz4
/a8ofrAO8qSP94hIjpdWUHcx2Mli7Bi+DrfPlyevkb1oG4fr9rjjJcjhZQi3HDlm0XcwBiCfEHny
oN5wj6E7lfgdGhMOzi+3HjPm1NF4PrGJAx9zpuAcDB2BLt0xSPVHNIrgfg+PcqGf/ACXOSDZzdeI
BaE7GOhDs/LHLH8xoef6ZBwghrt52sQwXFe7VCKeClnsPJszdTwCJlHDSrgJg0GzICiqcNyf0psC
j/1jZrzHoGMYOAbbfiTjG0B6Bs3XvvUuo0fIvebnyQscyxooRMQSGzCsGLNRCZhBv7YLuiEAfGLr
u7OVigbZWb882UnpPoXilgh3F4ar10altyZiDyOv/lQJjQTnJ/cRSukdVeM3lIciZyX4sTpxLPWy
lFr2dtIZII8vKTydyYXj+cKYaHw5sCsrRhRyRMTF8bGWp8we+tM7JSr1i0uY3QgBMoc+4cCIur0W
3wJdeLlzGiHlBSfk2zFCyuI3m57Jg4mQU3SouyCfX/c3nEKg8XQ2A0neVEto6yAf81L7S5behPwF
+01BTYi95BfJm/Lw7jX/gp5IoirPNYMbAp9IpDozHJjdl6RaW7iz4iODl2aM4UPSh5wccYUIF4nv
33v79Dux4DkcGnANeB2v6G4CCbrfo7n4wPzseSW5dvAnkL7qAf6rzM8xviXZrgMDfJtO9wurjoAr
R0VFhht9qqR5wvTmyUUz//q7SW/9AnH5cKdw42lrOSrPF7z0+S6XoHlYES0vyxojg3zOUbVhhRYb
Ch1o776EqteVXFgvHkRWeWKkGBY7xLKhoQFp4uyp6fhdHd2sZuu13zsSlUlqlgJOofmmgpOBVxJ2
gpKKquXBJIfKrqGXZdjA/XOBNUFqqXM/S/Cvw+78Blcl8wpXK0ZKg36EFwHozGAnqLnc8QTMD3RP
mXFpYkqIfgUlxdVjrekFqjPoJzNUnnuWNr05sJug7jBSKaYfoDZAoVbwhu5J9Ug/5/5RZRkXh3te
2FM+kzLIRZpUefoiWoKszU9LeJTq/Q6MebRnRK9qjVSGlGNjWik+KZpl4dJCtFiE5rzy5/BO+3C3
cVlzZTf7+6e+BJQI1HRDNDu64vV1X42gfaXf3R98SVrlEuirWVyw8688ev7oS9HcY4+qx2wsBd+A
8Wp/JUCPrRw3gSrYgDBl2l2g4OjGeOIdaMkL0YyJFrfHRO2m+7dRAkCz0AbXyTc2N9kQirYq6AWB
usmZOI6l/W/yqgdK9MPWTTALoYGWKeMzmqc9zCaY0ry7pLd4pdBzPqYHI+w2KSIKtJG2fI0rCl/S
xQf91m4Ozb886+dg51tTUk1px2igtFETfdDPvnLPivJ4hyEY+TD8wKHEzP9mn/C0xDufLams4BNY
o8cBPeKcMZuxQA6ZtMf8fBlStojorXKixfn6juNT6xXhK6qTJ8035g2gSCtCttoTln0Y8u6LP9XL
REBHPQND+8bXBRTbnG43QDfHK3OvibEwZzn9CJaoEa83hA/25kUiaAQJlbatC7Hd7WBDKDDoqDoj
hoQ0pY+BNBTjwOfKqp1mxQAHhgNh0ecKDzl6RGOExgtwKjbBRAanECIu5uOfCBlYQP2+7gcXYg3x
nOife2t2ym3OloKaNVTCIoBGxeKhAJncKfhuiSp6D87U4W747hBjCIDZfUWdc+DHoQ5xq2UxJ0oM
h5kfZ2C2ypYKxUwX6CM42ID31lyDg0mYEEuVcw7Uy4T2qQ6A2D0Gt90kT5hRMDIjh/qO37CWCg68
iSsR3izzj0knK1IbrfVL8DdIsCOCgAna21GD2u3o+moOIVKnHUjfroVp9A1wQRAtCyq88aRwNEWE
82X7iktIdImtRypsAJyGKIXpIOMf3GLRG8bIfYwGqwxSVAOK0Zvl71wNaSqy9tmn8m4z5D38aaq+
AtNtgkOqMBeVVvhy3q34Z68IHbKcevrzUO5dJo/Za4t16fAeNa3/3iIGUZ2/nUBCSu6GeckcIQaj
iQoG085uNoIQv/y6b9xM8Bq1kFjtEJbLOEwzKmYhV/9n1ngapp+nz4rJWeHrRHQfFIhV+QA067rF
vviLODZ8DvqzS2jO2QYLnVUkBTJOgA74TCi5jwgQjiEh5apG4jp8+Yhole8M8wdbix91lNV8C8W6
G5I1Qi4GP0a+/sw+WFcXKY/tPsmPFOoKAuONWCwdndi/PpC6AgkU1jZZbAyqSTeS4EmOsHiyG+Hf
jmkeuHUbfENtBWdLVBt270iFkuEP8nOko+a/vXrN/+AY051RIWK5gJvK33N8JVUHsJhq8wO/eIIV
N5cHFib037C5cNu1DriePv54eqxrgrWgfr1gCwbkQxs1ydxjSHUJX0te9vDS3Auu2Zvqm6uFyuH5
Z62NNfXjlAgyH6x88Jx/IFG+vCsEzXfwUZO8drlb9cWLa8gjqTR6RA8nxnNo3HnX/X3Znm+J2D7F
AkLJQF9wJYBUff8xFEoOm/X1QLAabt2Wf5nwjrDBpiD96MPa8umKjIMMY5qRwoI5ZHYi1NnLEpoL
XKuzOYDPsn+kawEflTaw/4f8cfOaaS7T6KzqZ3DXYeRk8HseyzsumKJVaX1psjs+9sx6oRiMelyI
1fD1ppvhL8E6Qgyw4YQzkrZsb2fDW0VJNBlXZoDjwLN1+eLS9mKGDANmoHTs9UGdBl8PbpvSYesp
fKj7KZ+if7zOYT33CTklnA+nUXwSSUOy9cb5UgHMCh5bYkykhbLV20050FxN9tUbYxD5HvQsLEUI
vXBFE2lvSyYefbxT3FuYUexRIIGxdO6lxHTbQwlUvQf5QZvm7rbAOaWHviZqPRz2UNRqUxQ5U9Bx
2iXO8HkFcMZ8b+cJ7vNftpTia+kicSkvYYe4h8ESVyyVzSOmMMlhExarS5PwuJ0bI6OCiXvGpDbE
2ZAxRSxNs4U57za3g8noPR/dk5rMevsh8w0ayOs7JpQUDDnca6HEQK4k0eNDvG7cpiFdCtgLdsUk
d8P5zW0DIyZA8TqQ7JKLg3KPhn7QnBmO09OoqzqS568ZvDMYdjCgOReM8W9zRUVC5hiD+rVUuVVt
c8nX/ssTOFV74rxif1zZncM+aMmFCSHdB9csqiduFDCVbPs+lWzKH9cVTQ8nYYyTp3RAE9YiXnny
WmzuK30sb5Dbj405UhkrhN0NVp+lGS4SQPKS6XXkClMcAPtmqenBrk6qmEEabYzCLBqnHbIFOBve
16DcyidEN/+3MSGkJenjSYTKH7Dbfg416l4KaM25H14RQFPU8fCxKmfqwWaEl4YhTMbhgcMDM388
dmAiCmrnleH6Gj9WcK59taTIi4zjY/5V7XLPxaCslWO53AWX+Jvkf8ZR7hw9d8p9yRiEUp/WgFVT
35wPC5gxIXHxuLowbhU6DtBjNHoiWzpnEtYEaJt2E8xPzlY74+P7WyRrBGuynrhW4TBg7rLeDV6+
BYxVwlUzqQGw8xupIGb4cf1RVpaRsqKzuqFZR0VEdJuYn12xVMPeZdj4vxQ8Tq2JziG7Fi7uFlht
8j7LxFvAHSSLwHT658v0MhJNiBTWKBuo2jk3pvyWI7nwH6iNnsOcDO8hjDinCgXRINKcV3r1JQnO
G9ohHjcw9zWF0TJRhrh6YDY814RPQ1KJcZIEoOiC4+nEzR2pnf0u/HmX+T1kduI8+Y4X8ly/O18U
E7sR9VdKh5rq8FPkCCiHB/N0KvzfRyD/ZYwo69na1dNpZUchbawfKLDeFbqaUOLowPH+KgLsv1Bj
kRidaTGeveRG640WAa8crCbS61JZq2drzX0wIcATySgxh0mTXPcSfjQ5jkL/TKKwRzON2AIWhEUJ
NwTFEVo/x6T6BqKSRegUIaTBywLmUmnfjiRc0sxy1f1RYut7Cvn+sgGJEcIWX7joWg9kqrsDsghA
kWLT4VBBW4TfD6uPrKQvZxFuuFxcsPpMYZhaA39dmq2wZp+gA6fYEVh9DN4IogTRn7ki5a4x/KFj
bN0X4wW4WGE7zob9h7Pz34BrRCt52NI4WaANnwMTcvaIhDJ2U6PS8NTJgXW+uC7SD5bIj1m3UBeM
WikOuJk/FFJePusdrtyqhPWc+CZSahQU5iADDFYVQFBmckzSSPqg6uR4uA7xoSflgq3/Y7aCwuzQ
C1pfT/DhGCkxWW0EgFPQoCCtYTm29k0RYW0ayDEEIPJimWYytGUhUsb/iYE93FHSI25C49AwEYBP
8Ngzw//S4Ol2v4eEFuDTzeGCgeYA1Z97Qzi4OcNydjZ7mVZyhPwrd+iJuE6QN3zO3FYNshpjVCwv
892aD7twuXUwgo+9swxRY5QxVGF6y3eJQRc9Lu017XPusPz5UhBwtAg0IYMnkdNdM65nEguU1XgN
1H+opBAe7q5Jc/73DT6LMmVffYdvztsu6Mc9r4g/QcE9b/0JXsBNSPou/hdoJCjHmjCiYZw84NTk
OnHRXki8XIpk1eXzMkzJNta5mfb9Emta0oCWFXyGc5VAFoppQOc1hH5USq4K0YanhQ3OZfymY0Jm
yoiNJg6z1QCG1rnxLkyBsRv2WhHwAKcvVwKNmfAkswISe93i+CMGzKVqCaEds9IAgWYdDw8OxRJ/
qgx/MKC+99maPd2mtb/jkiv56XTcWbhLZYDLy3J/pTAWRTWuY1JKiwtpcF4uX3S+S5G8TSO+xqkN
+EXmZBx/xbhFuD4KgoHFm9xgkY5BP8uJwvE1ug9EET3k8KOqbAokSgELlUVTc5jM8G6GKMlVVLhH
ar6A5/5b6JWnHmg86gWGd0umTOWY8638eycPemfvW4SVKDB+IyI/ObF6b59GCN74GyYP1fBQw7Mc
twjarMwb30OG7RQkSOHX1jbfk3QX9lXKTYddiPMPeTOwKZQ5BU4TJQxeH7V/lXxCAse3GK43L+Lr
vFylN2wzl39YUdOsX8eis78TSLzIj6E2fJBV9aBJfCdXzZHH0OeYrsN5hFc97NYyWuF8xBKn1DIm
zu7yZ+aMUIARzHtsdhfSEpmpeJJ7c6Qkg4isbXI8MhZK+C0IZqDMLEI+mEgnVx60tE1wbwMuxuuo
WirgEwbZnIRvsnF65xKLqxO0stCIsTXfvEdVBJCBaz8RPvK28oDt6VtF4ibqYXy7oITgHLnTfAM2
Kr6fYEv4Fysu9oubl8d4dIqgGkNT/M+EsE9YfVt+9c8NpTn2J3Kw22b76xIsKofqtsdBlPNxzcW6
BnrbLcq4zzzdpa77rR+1y/8nuLd5Uh/5V7Rui3p9Q+SJhgxDNb4R699sBCYl6gVOOsPtqKdx4jPo
tIYt4n76QhixT/FYuJhbVKK5C3JEc7IldZFG9U2zAlFy9Zt9U3NL+iXA3bhY0U2zmU5a/GSI+MWV
uEi+iksjCLzE1wZXo1A/VF4ZI/x6jfkOTk/685M0+yUt91x5kKM+XmPvoSiztPTByD6bsAdwd5SO
0vo772BmcGAioafcYfoHF7XHV7sOGR2rc6rdmTWECdC63bEbwyoRNhiEnTLBotjlXKbSf8o2sAKe
JjdXi98cqpy0YDPg/iNhjQlGx5vk3zXx94DdVlDGLNRZef4lGDH4GBRi3bdjKP09QPkA22wwPsyF
zZFHkRdAFQpabOJaspSQnbuPpMQfQzhnENPKKxdicjY34LLMe72teaeslRnuOaPcZ6A5e4xFUFMZ
F2DfwvQ3mwomah5uFYw5IOAN1LEJLbBc8I9OXE5eEVhuO4B194plaNHzdnHdCl8TjN1Yy/qEtQd6
3ovpIpmThDeCnG5Di9D7H+sP34N+EItoJ20mPDTJ0uZr31c9JBNv5DZEqacf3wINZebzz3SEogrP
uf5MgaDXum/8hK4Tgh1Tfbk7I93ZZ8sq7o3z4SsuB6TSza7pM7gtDATDALawa83gt76NORDoQMLd
8Jb8/G5QD/Po4rfgE5VH9c7v1eC9ynwphGxA+2ykKVAP7VA1eU+EIeDOLb1ieCOfg9YNQBkPOUj/
hWuASpH6+sJkwsm4iQuv0YSwnF93gGQOGtEMDiygUyw3z83RShj3FGA+Z4BszmMO12dywaUciYg5
oOgBzhZVAXcd/d2IFRjJuJs/x7dNRunD2xs9GX/e7omK4RabXOS9uxLdJXIuAl35xhTIQR7/0cF2
RSRBOrC6eaIZ1xN13qWIfW4xWBnYvAY59gvmUC4uC31jEpVKufbjHuCTxFRAshBpIUcK+bJ4Ds+7
LdsjeqYZo0tg75jm3/6MxUpGLY1BKZ3GRQwdqZy6LVUGjB8u5U0uLrA0ix90+CXrmAtYtl/YOx3Y
2hiFqCdweOQ2pl2jItleYxNAAswZWonu0LlQqXDL5Gt+VGQozBt0ZHmq+BvcRXTNvZkMEGSPuTB5
pQ/BAuN74JqChyMvrl/PKgcFBc5J5lLKnLfuwN54a0KMpClUIw4BQHAIcgy06Aifno5mIrifdphF
vJw+UVkSi4G0Hd46UjNYkl3wm0In6r7sI3ouuLDvJN++0k98hacCAgDSA4kBhgv9Al9zAaF/yoQQ
E692bGylxWMlgpLAC5FmoMWnJNQTND4HZk00knwSvSUZSnwmhgySTb1IJcnHayMVM0KhOT1g8vXD
lwN6J3mVdFjQRlqbr3GJaBIfHOaAkhteBrfl5HXi0TJrv7nSijqbSk/BrYbhtu4Upm0yFaamnfK1
+NOEfgDTlwXc15Nvd/zdn0FNVXTxLdQkFx/F35cWu3CZvf/ArHmYEBe3FLdMpySWMHW7YNfBxaA2
LSy/KMNeP3ypfkfeKdWzWK42xAHyoQg11T8ezx2xFTc8xyYdDqITCG8ogPkPPhmk71YEPfFdvoES
OXQYOkMaMHEMFedrb5ANsTkoDjkbRvbbMWEIjA1XUprt6foYtpNp3Rz6pIujAWMwOWnXj+XuCKN3
q0KZh8iPnH6LBqFdAWdC9krKZX+C+IVnubLmyBL+DSUp4UA3J98FhEAFEz6Chzw91lfl7J7uYoxi
gtdM4XneBtd5ueZb+KoeoUrc0k/GkSxrcOd/OLV4zAwWDfu56m8KWmgGnPyESCq5xI/AMpB3LY5x
yuq30/ycwnLeyRWH5yPl0fNsTFpVqCw+yPXjfoyYqsD8UV7Byr+nvSW19WtTFAA997/f4rlgS1PQ
6geqamPCj88nMoi1XUCP5ZdOCtaXCt6RGMuezBFHGrTCF/tHc+krKdagczMxaEWBze5whOaBbC4e
480BEdcQCp7Ru1GJUjX+1vwpxf3pb/gePyMheX2cnotia07lQ7MF17/wWJjeUTmOtS39wY0ejCbi
rEr+FUYTkJagIEtj5mAMawa7uLcpVzDSlDBX3JqIl5iZPKcy7Bmu8nPOjYOaG1Yjj6S0d2sKQh4S
w0caBH4hI/h2oqB+nOke6CTKP+uUHb9AlVf7Nb6PO2iiTEenjGwqElSQGkPfneSjZiiNe4UHzLdD
qOswEVQ2PBt99U7fc3TPY4UZZ35ATjjCxIahJDW/+XBAj8acYCqc0APIQXQ7Eqk47cX4WYS7ze+Q
TbDkAbxEE0J+yu9fHg+97BMgcIfNmjpXZ9VRTh8HenXOAeBgdgu0CQyv6OlEPNjrxKqnEn9sWmwo
lgCo4sKIijGtrHWE9Zr/4ckMqCoviUjhGlFAVYBk97ht9/e0zrgwWavqVC3qWAc4bsf6XP27HRTD
blbGSIaMXY/KUDvDEpbX9HINzQDQac2QRE7NpMVGBSujwWNsnoFtxAARZHfKHYHckTsOk2eWBc07
dxvDNJSPeJhjik6XCUDC+K1/0k+PDS0LID8cGPAIbjHiwXBF7SmThl22NBZdmu81bsElNT7GVSMa
Jmnb8dFHbSLD06N1UjAYEA8cc0X6cIWg481096duMDXRUYvFTZs8+37vRkS0S1N+rV1agw/dD4AZ
WMaxOSPbvWEdDbycKEId2ydzB2CMofxSA6Jd8x7O9T+jDKBVmglj29u+j9b+xRQWqROovJKYXPG0
6Ydy0dfo7f9paHdCqIzxM2o5QfRDZ2tyw815kLvLM+2VnnR40KhfhzXs0TM/oZ7STXN6cTFAytiX
nPc4xWyrY80KXpcMvO4we5mf05FAqu+NuFvwg5uJw/QrxFCcJZI4vS8nWbJr3mSNmSiP8t6sHtvL
8Yt2O3k9Q7Z1gUPeRAJUYnK/VQ/PBbhPtn7NYaEVED/Wzalgy7PyoPbxig7V6ssF83c5/MbMvy+M
A/AQMoArOawdfDrgvL5EQaQjn7IfmaMedMaLMjvOWkEOuhHuhULtIgKXmZeJW5ucMZ87Aku6DP2i
S0Fd8R/Rh2bcjHLa8/g3VWflOhMeMc3S4NHPrfNz1Oy5F4dsA33DtuDGLf6p5sAngNlBI/HDY+Pv
Rcgmoa99oQ+HF/dhNAG8jr8z0e9oJ4l/QVyEUA/kj1MBVIi/JaNdbA4QU2zywR8lbGc4T0AoblsS
aFRdxusAfiKX8kIvBpBeW9OXrn5HEsRzwLO2nDvMVMbpaLi4SyHALxXPWNZX99UP0Vaoz+CrD16X
8NYnKHmoG6Q9+w9uUMpOcM1iDG/b5Bb/2h8S/p6DjMg5+CfsM1SUkAgMpr1Oja0TiZVAXsLJClUv
ucfmZBfA4QGyEqcBrSuoPCzcKjYXYOzgn3182zrRUX1BedC0CN00nf2XNAN+xLqJ+gzjO+Ha9NGc
G/mMqH+RjYqxOLg4EpMa3JSJSYeZmQ28J32c21plkC/vq8JBsCO4K5Q8GyEQJPOoFI5MWuG1sPBK
V5BvKf1vUPGp0mz6uTvCPxxQsWB5O0zxq7vb8nsZiwfPDIDkSl4StNmf88KzgQS9tyN+sWFNp8Hn
RReUFs4MwiZ4W7jGgyT4uyFjzYtQXv/4dewdeeXU1eAdv1QeFVyVR358cIwpWoY81abUXuqYA+TB
vr0MuiWqMeZ6Jo2aLw/LSTvVhKsgngiL7wqj6VM95kyTBtfRLyTY6FRsKqpdR+NfK/Frcp28l+Td
EN7aYuYhk3xIYpwwHLgTgixofoFE4oa2ttbVklOxOxd/r2mxsXyCHja8BfgQn95Ze6bt4kKFzI/J
SuY5MEnjd45S1AQTEFVt1iAPb893AYDTGrzIpRNjBYtGhXK6Pb0Yv39CKnGuBFr6HYkIRMDBj5VG
nL292Cf5cNrjJyltBVrH/nuk97fWSvIvCImrnPme2XGNfOn6NwRq1bP3wtzXG8IL8yMD0A3F/WtK
JOBFQ7gloCCRKUZZCZWTKXpcTRClKeKv1CVIPZ+uW3LSY3Z37fkM7AzUenw0J2wJXVXAi0/Vg4hL
FQc1GjDzdWpM4iIZMMVUziReUjJi2kYPAMoJIY/Wca/T1tBX4m/9En63tP9wZddvwriQCbLoiYMC
s2zxQuUz2pTtotXgwvxTMTKEH9+jUerg7Nvi5sAlbsH1aDHv52f7+RaNxhaZEfqmsbzVF70ZM4L+
9rsGBYFAw0bqpibWXGJPmlCLMdnaXqaMfhs0hfC4ZWYHjNKQW/7tRBOC9MXDnu4Dj5cZKkfrO2yx
vgHS/3eqF6VL0SfPkItxKeVLeFOL3uG14GSHe7bDU++BDMzNKJxpRFpaRTFqwoIXbzI6lQutHPce
3YEJbbVxH6IG6XEjIQ0v/W8df/pBVfqcSSrf8QYjPq5vfvIvInW2Jh0IdSKc987JWxcn6hwXWow0
GStULvM8Lk8LvOuLjyLU7/eaUXPlPu/enWkeBhQgZLpHnGom2SiW/65MW0Blz5eeA4iWszKbQGFK
se2nb7Bh7ksufxg2OOZVQ5zNdpWL8tCYAOiCCoPp8gSK84vhAqMk+Cg84PByuq1wJYSi8O975WLn
4Of337Q/+52p+PAinwjTPAIT7tM87Eg5NqfFgtPISDDpI2eavnp6GyJfWZES3NsTokuXlm3NjTb6
8nriAgP7OoYniN2UOc2HDDZuJyrYP3H+HZW/Hwt7XKaE/6UqA/cL2biC8qtsKZW22vAHsQY5g8Ur
ttvjr0bd1SNgjSZsS8aobKMjEJVbfdBYcNzUhXM/wdeALsCg2jhwzGANIFoc+jbSkZhFztXACJ9Q
05A7cbrcRjJDq/OVss69TY3o1TivJ4aZwuuoP1IPVKfFsLfJEWnLtGjUqAZ9wO+EdfwWavOwHz8x
0YJHHN8P/X/6VqjhUDT1I6yYqRb11/e5AaDbeMqwO+QnY95OtKfN6V6zRFH4pbsJLfBCWsmn54wQ
tL0i9sRnXZ57mXcF9LbliIxXpjGzjgpv+x6AboKvBH2/Gd62SEdqMuQcyjkqfby6KLh45YjNK6xK
tiyPmT6jgn4fea9ArMcLe4EXi0M7H/85vxCB3gaMFlhL1i3oXZPd8h6xQQDZ9I1wS78k2shayH9s
A3l539/34Cf1mCRe0iWwdALtoy9mjMNg5E5xGtxrcYAwuETiCohIe86tgFad0SpwBZAKgCdX0LC/
ENRHS7Au+XIQtGSbgAlrttuqZyXhOKOgIDeC2QYiP1YJ0Un711RUFpAWOFhB9j7C5fM96u9lDN/+
IbLFhn9INQSlZt5xutP1gez84AiTFfbvOzSX/SXzqP5eZKtQvuCFK+/JbyHThLCxCwDggxyEK5iu
m02LP0r8H0Ast0RCbAFQ2YIEd2LGLB+wKItfU4rtWD+1Q+42TwB6MNVJgwRWDTh5oXRKAQHT77j5
LiGmd0yZ8dadWBgWTqGNIFZyralYsJBkcIhPYOLHF+yCRNyEPG4i/OCBgfAfwnf9M6B1hF9p+Os/
oYDEFoLf+0M6MNeCOmmEzCnRieNOeoAeg2T3Ab/vFV9WsC6ce8wPGHP9Y0kOZT2Z0/UNsAR2zBBe
NoJIYc6M1Z1D5AQywiLNBb4JiarxquP0cF2mkj3mszJygGmPJM9ATnOBEyV8h4Vt/Kl0R0fWEfdp
iKiWfzenTIRIRd3ufGILvcCd/7p4Jw1KzH8kndmSqsgWhp+ICEbFW2ZQxHmoG8MRJ5BBRXj6/nJ3
nB37dFdXaQlJ5lr/+gcoZhPFNi1m2IgTUvdAoQShnMHOBBXjjMlE7jAC9EgPwWoKa3/2EYYELGsI
OzvnkIek5MLPYYbJb4yzkv8c9mfi9weEQeGuHg3iOETn2F++cdYYNrhkjfRkEPdGjAy378iISTHx
8N7Wwy+sUDdF9t86vZyWVzQYHUNZHjqGgOeScaMmZGi5YXHskMw92KuVS+chA2drMRwytlDJagDm
OMESsZtC4MYTxhFchlha9UJkGVF1QX7C73ZfXcdbSurgJgot1lU+YuPCVMjBA8wW2gJMBBYI5OG9
I9uAEoCTW4CAwWcAsYALP+EXga7MnMaEHwmTYs45xXWB4ek8EAEhrmYCRSlgr0BohLE9lOQHl/+L
YRDW3yicvRlaO791FQQib2sMe4HbmgXHHlLsPZNTcSNfYIrW1x6TRO7QRtmHb4C+1BaKTKo7QsNd
1wqvjmdNAJC5baZz3PL3ghaJC9KedixhaYXKg10zrAqX1pHDdXfCL7N7QJ7HJI9slqiJJJDlN2aA
vT+MewzogOklu3w3PRciIGMRhefogPGA85sPQY7DAQ6vaGTsnq8lP+hqDOUcfQbdO3/a9KqbHdlN
2Xg3ZWpnK4duSI6L1fPJuOYSvSKq/ag3zfYlXGjmDMMKvhSCVla9L0wcO+QFbGq6zUSWHESmaAyF
0e/g+fxjXiDcHQZMybAw9rCJdQ4U8I6vWxPQPlhWZqRY513AYwwGA4VTGJ0fuFnDvrNavNf4SLgY
Gbk/KwHTJdFHuPpzYZ+obdAM4hk8k5tYNsaVEWSsKQD11OtzI8hTQTDTt89JgxahxjwfynjAw0ur
GrMx2ApESrEguB90qulfdbg76ZScluU1mYXWjW96oAzK7EPfigGbrZ1HwC6NoBHfbPJSZAbn90uj
wJ80uFHNx12/I582lsJxpIYcHq1mafhXDpxHQwCUX3a+VARqtKJ5aex6RYw4q2sCPGaV0WLR8buw
o0v2jObxekh9af+wk+54X+T4GzA6dIh9/TcZkI66z7W+vAJOVrY09G642byRAhA5OsIczc8payoG
ccWI91KSXQyHn2Ur4gQoNhl3vNE/zG+rx55DgPHL12OC+xwN5jcGyky7IqwZcarhega7sZF7g4dX
jXKJRKA7w7bMRTai49tD1JbVF7xpqJL6VMWsD0aqsYHzMjiKQEDYM3QOiEnh20FofnBWw1fDqvTS
cUJN6kcI/w5yzZNtrxMZWzQRJELl2MSRTHeho8p+To8stjHfRylCYQur+EJoF0gPP8Ec+TZTiebl
dMx9Gmy+3BHFenVlVIqErP0c+rGeyDOjNeN1gDsTQHAwLHBpLnO1ztd9F/LqO6AcEksD+ZcPL47m
fcjo+HokmA7u8Z6Gotp+k+uGCHTom48pg2aFVxzg92+OgAZEMQDXDNWTAO34t587lcdvD79m8JwF
LdXLNcLUKSKStBFZ8yTsB3H2tLueUwxFa8DmQsnp4oTDHpVtrhe2VGph/LaGaTjYi0KXvoQ4E/nU
UAVB4f1wE8e47OG/iTsSEiZRRKtsqWvTYUfZedfCvS1lCuKY/fomIdLrAjoyRm8rkxbC9DWP/ggu
Yf2HDYY4vaaPKLOP453lX5Mn5gdQuHbhZ9Xs/17WcnDh9Icw9GXwrwRJaw/fkz7dNFRtUnRwizxK
4waLSYaCLEX2wYo0E2kMpxknCFgJ2Hn9I4SvDEIKHjjtET/woyCt/f7Dfs+VtUaik7LOzpDYd2HP
mWQRcywe+ylG13ZvJmAi7E4/1uo+WQni+IEiT9oCTrTrwRajeBKfboRhiBMZHi9mLf2Z+Gfsv6Kb
CFFQxBaN0u8qulCce4oh0W184839rcvYY7eZ7qhjbaR8Q9i4+Igz7nsfcB6wKcKtfWEd+ZqVESNS
xhkZkCD/hJBjJCPSKuq4jBmNHDNYTADr7xfhJTvSmuhLAAZplvhMp4ENgId/XSFcu7LR6zjA3GM3
4udt2Aw+lSHUEobojPqIsdJBvUKMb2TSSubfoXkqmU8s0rtvjvTwhxLIxK5BFmwdWG9oYujtwVvw
LGVTxaTJvoWvEfLgFPfJzu9ZMzarmLuNwLEQ9X8aDdA23pbY71glhjjYL1KvsWvRGdsZunwgeZ+y
61CfgZHnlGf8gZeYPgQxGNJ55UE3Wv+wZGxcceGYWnmFx5G6fJwRdhHjwDcxl3osv1AHlKAhMiHD
WuMW9YfCaJRNT/g2pBYKosGBxECqKoYT0ArjFylZkMmVdc05jRVbA5HxSlaPRAkIpy7Ezx8Nlfj/
AZwEmYSGCk3nd8g5q7HkTAxMGZfhBERzhoGeMSPVawiF06MJ5RvfYFZL5hhsbRT9z6E6Nwk56lt0
mSK0DAcHv3R620Pj/oHvjO77M4uaw+fN8qSnxToieA/zA0Ew4yyGguNBLeMIfHqzUem5Z24MhtHu
gh6LMvE9lEM+C3PFqx0bfFiOs9qDbIPtCiImIOGxOJwoiEWJEjG5OktjBa1/7eCO7YSNDVAvzSiw
eqMWawttxtGC2e6I6vHHZeN4iIEuiM3J4t0WZeTyAYQJ+EmISJBNOxLZ4MP4yZPrEwldI27WXyvp
OOW5lGghvtREsN0rJjgmyFXqFZqjVNGHQThF7wCJ3rhh5eaefhO0uHz0Yf9lM/U0p1RFZe+SrYro
6GdQX5szHkXq6B5aajNuwL1WwMX2g2s1uo7S1XWBVAfmHaefRrFA+U8Q2ozxQw8h9vgPeuTbozR5
3mH8VRtIzFcPH86BHgr4BfiHfgVqdufRjhSMb96/sRZeQ8Ppuemh9Qcg1Zj6RZ+LSL4zJtjCf93H
Ot9AX/WAFXszevGr30wH5N21fIsZ45MbfCiWKgfhQXjbUwtZjxlGbP8qHU5T0Qb3fL3Fz1OD7bE0
Sru/Up1xw1wfEZSFwbI7hUKB7N8cY8xu45vuiv2+xeyY1x29PVyWkpT3oPqpHMWrvJ+Xj76O6v94
fvORPq08LhGH/P+F5Aq3MXpWVEl8Dru3euJ3wj5Kcw5Sgp8qkzyAt+eIbD9rb26iaZcwteLxRyid
Zo5WIppKx3dfcuZFtBtOyWVwpsK44BlvBNs4x6qFQtHJ+f2BggrrvoQMu63Xd5r3nouoCxXgsLBd
ZoS8BRICn1bV+bBRwHTnA1eR5Gzy8GEhEIY/C6NoI8MGpFcKfknD0afMFeIkrRL+z87uJlpYHEu3
9weTZKTP7kRfQHl4L+WhGoj/XWG1SxMJ1737WXIw1+GpxRWaiSdOknQIfjbmhb1u82919GYlzgZs
CpDZ+6LTl059PoIPfN3NQaMLdlGHSRPORK2HRbm65jXJQBBOQbgCWPR6wkEQrEk4Q9HpoeZj2Xv1
Wgrz6OF91kVcrp9LzCf6TN2sp/8ZkmXHsMuluMMOuu8Izj28Qgu8DcOmGl1f7U55fchVG4hSqGV/
zHkh1TAovsViaBbDvqnJjhLtrpAjm1ueS/s3F4FAPMacUX80Fw4CTmbMtuit0Y/whKokQQ6sYc4N
oAQM4KUiPDsk3WiTsoj0CEKJbYSU+iwdRWzj/LuEbpofuhFvDoECz+3nEsybFpTAG9Qg2NdY06vr
KA7aeRYa7ZuNu5E9ZcIFbxoAkKXI9BbB22eIgSIU4SbIfX22uk+5FrxFe6kDFjpg728CPcXGfsDt
j06Eh7Pd8fjUATYWrA9jpNoQMxwRoIzldtR5KGh1T+a2xq2LFdLTj42R2AK/J9r8pdj33/gNgJvu
vFv8+NMOwCoAV7VQnFIXYML7j8GEyTBnM4DkbQnUCQvP0WbAWekyD3rWug8oQNlGp3tOIwmjS+oP
6/jcq6d2ogEvdFHNNkqwIwIj0thX+uWzx9E87MIvo3G8Uv4YmoKx8AfCxQfrFCg20WOJlLzFfHe3
fUR95gwfMVrpH2CbgD+bOPtg1mpaCnDyge9EHrjWhghF4NCqJS4JxAWxSwNv8kCJ3AOQHjCeeiov
F5DnALGhsAOxQwDCYqjhQH9IwWA/YMAC8a9v9ZsjQ1G4tAXnHDaTKGKZCbDp35a36J8IEBqINP5a
6/uUaQcDAQ5Nml7vbfMkHB5bAy8nl5MNYlTtA6Fw0tASoO9ysT1GkNrSs+kcUA77b24fFtyOiNgk
W0RRHcpYeMnXvkHF+wRjyUW+GXaiFJ3LfoJkEbqXyCQl9tspgwf3RHDHdzOeCbgonxD03amH6lH1
ZIIHqjOzbBYB3oqMhz5DNFN4orD2lBCmvy+F8x+/Wt9eH5dAebY2wUFuRL+G+wE065KS8Tt5ejtc
vZicbLk1EcUyIsCCo4gqd/1iIRIYz7ET9+zrvLQPqo+ulRIJ9hey7J1fs1Ch9rHqmdswOqDyIK7P
hW4adNaRuoBVLvtlYNI9UqHwPNDBKj5PyjIbCZTPtC41E85knoUDHzOK4QRvNMSEGf2N8/PfPzR0
P5ccznka/4bHb1S4fGeEsM4DzB7rSMMWtcNszWoQuXC9KBCEV2IkSIPtX0Wtxm9HjcVKivnQT2ZC
kKLJG/pOiomWeVCpX2N45GlrNzNCtinMaXIgxk4KIlfZfWMGm4ScI9r+jYwNYn9hpHA9iYfbZOtD
3A9ZqvazICYuB2LudMkUedHFbIDs9en+PbqNazpOfGiT1/ztc7W956phZy3sEwoiGoHriQGSgVQB
GziaUvQrTx/sgtVXWRcGtq2P988Q1wYPRNcRX8WTpcH4cwcx7eNUPFYQ3Ta17c9yYr/uTviYCoNr
hi1ZhGZkwTJz4GfC5NvA2gPBo4YPJI4g/FGlOYjM+REBbL7R7GBqkk+LM86wQX+xUbxsRmM7ebBo
cKUDwwC76B8ImhbZsQK8OP986rAMQOf8RfdE504+1HOuHIQHiYk0nTgvwfJ6TZ9Jhh4fIbhFrokN
7YdyRxtqa2OYRUCmE3iB/LjqilmNCLt/n0R6ccf5jz+ZxptlCHcZLbA7Z/ZChLT+kYfNNRdbY38N
O2nPS/wZ636gulWYudTAL6QaMr87dSPlb816/jnFqA+2eQXXfHBSAKnCEqVPZQ49xRSdh0kcELlD
hAEFY0QUjPuKoIoyPTdCmVke2U/TcvziEz/QXH/czXMkKkDQ/hGjCCLSBsPMWh0EYtOMcaGgwP4F
WnA/FiCWIocRqMcSCJg0BkGEBJl7fQZVKDUpBOm1AXZelOR1/EzQV1MiRh9c22+0Bjsf7zg+uo8s
zssCUYg+kx9GdfekB5mESIKAdZ79KQs+0584/CiGz+gC2a8wg6c0/k5wgyAuHZs1oB9m/S4sEKKh
drDeZ33XnNfORAsY+S3L6d3Tt3iOuhmnpWhNniGKDLYO5QCUssW9niuBzQLRurS9+BmQoE5p/4QN
qniDJGjmld9YQ6RKCDCAEUrWM3OUcRWmQxr+yCTLmJ1xies6x8p3qI0H+z6Fu5Xg4It50CABnfHh
PD6m+MBJit2tOfs/Z1rveTVvx5rHQECGYhtfQ+baCV6F4jH49yiqdiJxmVFk2wcQTLpBwDxacB+w
FKjuzo50G+JHv7z9YaQfPJPS5wkWHdH2Bb/tD6If5s74+a9f4FjFgeZuiUjNfZyxzJ7hTzMsfZpU
iYp8e3M5K+DRjA+3AF9MIK6vO8sQfdAq/LwDBJPZ+uee7/90xBwA10S8FelmDIZf9GqwBTEFZImS
b9xJtrGmE45FOHJOxCNn0zWRmgnqV3Acg+i/3QSKFtMBA3L36rtgqCB8FOQV2kTAD8qiBTuVjtDE
jDjjFp/x7/Tk4Et6Z2iNENf4w1Juz+hK/lUBlMLwDXdbokyH3O/la8kIl2OtwkeNayExVgS0mzxw
N+YJGMNqKwEQDgDOEPJx3sTa1Li8JneQp5UMsIyFRbUiPegD1oYZy30uGM5vV/byseQPolt4c42A
sx456hxNPb6B30hNbksCxt4v4ufEHJARLl0ah7W8BQJg7Mpg9N45GhUmXDpQ8dzm6x+MqF8OE9RH
TP4nUDo/e2KwuRjMrsntPBhj9+7KHNAlBQ0fKj1DEADghwzJ693+sACaMrCb/p/8iGpZsY5lUeKT
hb3LZ8nhkaD5cmc1OhG8sB5HY/9zIT2OSralPjO8wTr3qrl0QDEBvlKfySQoRhjUVZN+koHT0MvD
osmRidhCGQXbAXZ87n7AxP+4scA+691Zv9Sz9nyHOhNyS1sfNi39yVqZIJA+9Zj4g/Gd3jfnzUjp
BDLH7KjkfgNEwpfjAkKU7SEb6d3IWqOKgkcBlfY3N8mC4bs5+eASAbDUe3PS7Nv9N7kfNUij2N14
v/C+Mc/t3/dUT+tp2uPpldbSQWu8byIvPzGU25YpB8cpbjHrdllPmaQ17C711Dj019ACpkUCLkbb
Ik6Vwldh9r39q0tBarf4sj1DBViMy8Li1gIkUAqbAwU0QAPx3ZgTm+EDp3IkPvPbmOlfwhDKP5uo
mSRXAvWqgsbDAAYM7Zm8ItZvQ9lYIMpWeP4eU0HJnxoBx/l9Wvn4HPrtuh22hzTJ4w8lhwT1/TPW
AuPw+ccFLpecAaxm6lGGG+Cr0jZf5mcJZiwHB4AJemoAzYU86yYfJNuw6jQbFuQN9hoY+WwAVejC
U3YjVpw9ff4ZP08vBnFXA162Y/wjKLfn8swNFI8YggBKBLjI8LnAHLD74AmOspMGIXxWnrR9ikpm
W55SjIJPPzapfY/7eUFl9ViwaxYTbnmffZOqBCefjQh6vQ2LST75LqhXxKASxPXEX///KXFZyx11
9dVt6l9mlLLpSFRlYBwAhaCyjK1B6yCV0QvcEyrROYsQzFQSqRpaj364SlLcRH7Qgaw+MSLbdv88
UQp9ph9fWQNaZctymbFbiXvH18iFn5MPn9TLe8LzWB+h/tRBeyh0azDRZUsWmSzJO5YPz7haQkzj
oqzTBB5GUu5vsyps9ndmYfvviUt037Bu2z+mtAxdpQ3XGous1Ysx7DGfSBtjjY562HKu9yKMp/2S
rfsN9AM7KdPlgE06UHDJIqLCuWM/73zCK1QbTxzA2FkC6RUhxCyOVsO707Jie8Lwpsa0uvBq67XU
1thx4wyehSn6i8nTp5x2P1OwtELUx/QjEJNZb8aalqY9VwnPRv0QnjuQ0nnIQLb5zeGaMCHuYVDi
9jfweKCDjgdHyGr3Sbk2sGqT5uksW+3itCf4a5C7rhVyFL4PdhB/A7k/2MEDYwxf5+UycGBEigCb
vRYu7M3GSecF0gnVDXcu9gEY/CcDen4Kn567pKwxbYNBd9BPGbgHo5NTP8aKLuAQZXpkw/ZE0qiz
qmbVAffYTbXHRI809xBlFiMM9bK7cJZQSE3TjwNTxcRcQRcgJQxFjN/SsyIomylSQYytIHURJjTw
jdbmVT6L3va+1v4Gf8+xEgMoCVY19ADYMkKJ2f69dJ6s30aa9/5a9q9pd+w28NymAvJM3fMj7CKT
vUF42PWYo3UjPHDDYjRIHvtBIv+jfcFVg4VMNTlTObS2bwdbKJb1mobqXE5f0/sRDoC8Ny/5otxn
QGgsU5ZD6d6Yt+Ho+s8dlqxfGtvn5b6RDgokeqojusAfUS9437jZOVvCh09f8GrE7AlgAh01lQSE
TLRuhW2q9gOSDHQqWO1Qk72P12C1yKB04CCuRy/6zqyGis69r6U9svotZ8318oMMRvmMezf8p7kZ
G9CpkveGELTRDuMwICi3GrEeasA7+AEWXEZVmuBZAxb4ep5/fb8t/K+YS/jsTGlrwe4zGQyD68AX
YV0uBgv+SZug0CeMhEzLRqSYPZc6ByYYzPvcPvC7CQowNYTmDETQW8B+gJF/tS7VuWR10+tGb1gt
no4lRVJTeSBaNr6C7DFvhsbkDjYXym1Q3Jb1PeRZH+hunvo1TD8kkdh5A6NdXb0iO1dIxFqTAEKH
P0y6oAg+sfgpkRiwynggamh0sBx4CCANZgCB1HomOWUWTK2GHpquG0ANLjpcQXoVKERXh38Gt+qx
LqB/90k4sAFupjJ2BkLkqIw0dK8QbRhaAvlQReNFQz1Cw8Bh1MLPY4j0ZQ6Y7WVpBHORN+BSybAr
gbKMj5tR6WDMfOHrA8X5cpMrDEGoHmzmgPz2GlMVze61bnkPX4rfIbfL3G8l/IqKq3uH/ki5GRQx
5Pi4nfJmjz2/MTM93qIPzQ+ba1DV8tLC9EO1uVLj8sK8kdk5tn7AufJFvfCYQw+sYKleKuAWyH74
Z90IWsU+r4QEw3Y42NwoiU5s6zvc1ZGb9sEIghBMo6S4fTsF826YrP/mpjzWsuJJrQNFbHD1+o8Y
RUnLjnl3rpwE1d0rmZM8cRGxf4qI4igRl/Yc+d/C+sICTWk0WdwEuNkmY+ZKkD6/KG6YxczUP3nG
F5u+pfRd2KiQW960IYxRN/pQBqYiFBQuSDvTny63poAceqpwDeAdXxaT0fzfLYJzxJETc+PyEVfb
nLIkqFv407+6lFqzbpQOu/A3v09o6ZiR3qxDStm9gqX4ThrWUG/P5OsfY31bnL4jNlAKod6FLZJN
uUHZSj7vsTqpDJA4YTjdDBP1qeAOghzBVlaYFmN8oNjaOp/ngRoysRwM4TQbxCH+7OvOk1Ps8l4R
03l+jq8iXqKiuspOH6oi0hBSizX0fyKpAp7jVxJCLbnHKkJ96qDFucHQvnH5mAPNlbtH8csrcoDo
tDN/+lk/w6ykjnvShvQcsoc/s5Q6CPqKo0Tsi1g8op7vWTWj+itTtesR7VosQ92qkndyPcJyROYD
CgoPs11m0Q1qKxMMUmtS2s13ILAkTBX+zFjCJHI3RpIcvuf1/QLQhkkVhJbdpVrkp++iGbd/8Lmv
G2zEhOFjFWhj9HkUOxipIrCT5sqRRxDSv75EtrnS97/FG3dgOrtzdfoRbz3Ox2qijbhLEK4/MwaE
YDII2My9uZLID1Jm0qqbMdnffLnPy+eQJNEfYgewB3jZsGyYl2s2GvAKZAWx3Fz3egDbbx9eqF96
V0T0HE7uNyBqxYNYyQOeNIhpOWkuOmD02+/N2w0ScemiDzN2N++2VIjdU3hwLh8qq64WHj16T2g1
qJkHsDLpqRap38FwZfJ+PWFNgd4NcSEHHEUZbLZ/pK+3DjXH5un8bR4rJi47Dkteo4zoLz2InCe+
n4ddS9R4537Pj3TKPH6AmQ+GNaUNaMRu+dozmjeh2xwVdkbIMXtszngT9YJy0GPst8ZMa8szj9la
mOMx+gTfKAQ6DzDt8YyRY3QCW1t9no5Kg5onLwQHQMqQOjUQNhhjPZPhl6TZb6b+Myxw2JSQ0F1w
ogNmZINe8AUowcw3sM/NnGwFY3sXl5irsSw8LNduEFhe+x/fwtbLYP3Ibvsh3NQm5Co1RapGy0wd
HWV7wXLv6pZiAsXG2E/Yw9kUMYTJHMSfpO0RfIjhrzzJiL4AAeN5hsVOz254FDWNJHLZ+q3HL8IB
oNq3MbtbccJ+dv0e7c4G/oU2wyIYD/3X9pP7xEa8cE5myoUHHKa5M8h3dLZ5iiMUXmehxNwXhQil
L7/wqsIsyMYhjlsJ9vAN2bEulLI0zqBxJNPWOD3KdBkf+w4x5si2DikIKl/4gJBE1fXHAQCDldaC
iV4IW4IVNnrKLfwNkbZslAHnSw1PCliV5/SI/BnrPr729UgdYRMDNwVLwplGOJhw7W4XY55vIBlB
KY657YoHGqIcO6J0BEP5UO/1TJjudUnPRaL0vjuqlvSYy5ieksiRdCR+d9Kf/7Ysg3pVT6ld+uvO
W6UJPcv140hDzFOYw5GGEJEssod0T2YGCoGb5f0cLWBHWDA9Z01NqD5bgTDiYIVYcqVtzL8eCarE
IA6cHnurTQTznJtTX26r2uWcfY84QPkYnKcP08b+jw9L2i+ipIyyf5wRKWiObtBAmYlQrP37Xjb2
bttMd5icXlgeFArt6hmqZJypC4OigIe+hfEzyjX6qYFgapI1XxEYLwgaOMc2oYZ2d9lQeG1xxWBL
BQd7jrtAjuloaQEZEcgOJjVIEn9CgvIzLSSjyCOp58R3pPZgDSE0G7ifZbP8LPF3O2vAZqAXXhFe
B4LyDRIHqe5U0aN7hsdk+TEGRf9TwKMeFD9vLFjAC07yjDwT41RtsECk1oF7I82pOyhi7A1XH4RW
jdXoujVgJZ54zIEZG3fVdM7VVzbMfeFMWybJH4v60BuzruD3m3tWHM0dS1F4NWC7PH4EBTD6nOPh
83eb0l0AqKPXJZ/S4/PQuvZQpgO/pFGKUWfnPA8YGKWxPFcihtbTBtgfxsFAODBz+HBQY/ilu1WC
5f0YGuEabDnGQWz7RbnXO1D9MZN7DVH+lbrfnZCUpOuOWcxXSEXQXZPE6UrDdKw8mfc1YCsUxlZ3
Mhb9CdG6yjzb83Q+F0j1GH5dONPoZnj+Qp5tLi+8NbHVsG7eH78XVafHLCeQIGj2HJhJfmJQs9OJ
Xo5Q375FwhNA0+EZDkQhDBTTc7M1NGiNIBxuD34t4xpehqgj0Z3RG7LTEZz01zsPPM5vXoCbfsXI
DSp+JJ+xG6WZwtJK0GxvwvKF/9Bff5Yc+pzC9Z+6fCY4MIqAjIOOyv25ZSHft+xkwMH4dNDNCSET
TmKURQmKBDEBNASxyea6PR+Oibi0Q70r/GyQ9nvIxOitU5IGbl467T/jv8Lp7q7WLB5MvohTdG5E
KTrpugwGiqdMKJzkv3TGbo2BGG0Dv4jDJ0OWNMMN+Dl5AKMi/mbClzxAWNfUdr3tvwc4VT3c7u62
esJdJDB0H6P5Exx8fFpvIYo23QEHM9wPRxHcO5yB+g6zmwR0O+S4G5sOSbZHUquDgU/UE2OGfG+Q
Y7cLOprC5uZTIV4PAGW0j/qJFqiiZebmYi8GA4sdDVNjpz3eKmpKv98XARc6o0wLLYDi4/ah+YTV
XGctBT8uFtNbGlZz7nVNdtoAuV7mdXuZjfz0nSJHGD18gVf75Mt8HlhNl1c2/x9lVwyk0sHLpRDm
MGI3rf9eSz4XLIlYlXzAR3YbIzam1ao5kr2L8sEYf6rNgO7kYXqDlmQ8xBGYTeLWibA03dyn/dIi
pO+5JnCZ3ywCHpi8mPrCaE5MzOaoN8yAASdyGSgse7QLN1AQKBY/B457RwPBR+Z2IcFULV79jTrs
KFHvmu4XJ9pox/ycxt8in9CpuSJ/ptW+bVK1ChDLSOnjyNtfgbkCXe5buFaLK44e26rnKStTdUid
C3eqI+zLLeHMr1eOFAGh6ODb2PUb0+uFjrzi0zSLHsI+45KF6lwl2ygqllC3jG13engkNNM7nVoP
RTlcUWOMs/+cc4I3Vy1Ufc5u02HNQdWCpe0AINQFbNLo4F0+Ln80vF6wZK+iKwPwOB/rDidGMRws
M+osBuGLHfMSiGqIQNjsQ65dD+0tNjxfAQbnK5YIgkzyj/r2u0+8Re0QlDqFyllvQNR7o+qi+Prx
cywupeL05j/KnD1rKXUlOPnoQRvSChfKrMC3YqPjKTxlN0Mz2cLDmKboT8bfz5KA5csd6/lZWUfI
A4C2AcKAEMIrkbcu7/HxpM6afAdOe8ogv7CXgQtCcAH0ATVgTsiGxw65uHIFf1654cUqdHBQZcDY
eefaJeNR9/T5vXW/3Hm/lzoZq2nO6hfWR63L3zKJmtxrmAzcsZK0RFuZVhfEy/w7P6RgqIUg1eMK
8c2IYMh88ir4DsxPnOcj4FuZRVD7jYgOYJ1xj3YQLhEtuxOe3KchgtsnKv7yHL73sI9EibB2mFWY
9HpYMn1a8Q2kvP8zXtargDugEULAr6+7206405pc4TKWsNhcYBOoAf10QbXnfn0j7EZJZWdndjNc
glc1JNk/3iLf8+Wf4nOnCwxmKNFwlSTkgA/Ay9G+gUQ97cEjynmMlLipA7Tsah28XZNKiboDtRGC
yfTUvIUXbEXJTYWDG0znvcfvjhY5kEd4/rdv9ztGE94uWO5tb8bo4ApUyRwPsonL//86e4eUJGrX
lZuve8c7Xvi11zFz1Ff8t7xzH8TX98gKWb55NgB6uRWLhikXFV4mj3m039mcx5iM7186NSB9ICbQ
bZXbw6Pvd3t+XuUooXhZkI0uU4zIPKM87OOrEhfUmpbCwqEryTCdZbbD1vZYs7txfyoMqkEnUMI1
cHLwePNldXSjIGbP0d1JeiV+eWVK3kc73fkOyZOL+M7mUsZfhYjNGXuTlg+JaKPt0d/iTe/X2BBn
/5SbUxQanbtuLNWaRl67SxO5nVFyZln4hGBwSK/evXZfiLercJf5bwy6HlFKHQtXDwT+ldzvy93O
pXCvUv+JgVUdvOjY+r959ZtL+VbXvRvDGvJeW2i1su51NFN4mUAVl5xik+Jf7MkzTbOeX5ekMIVN
+vClUNyJaOsaYRWCiuBxoc5tf+51wNaS3H8bGcP8Lm6J7UA50htWBhfN6UbZmFE6ZSL9+gdGZO4O
PhHT+K8+etdOS3hPwRPoVIycaVpTaHvvnX8nguZrmYxBZzWChHfAS+jlmJ+/DRkdV/gwIXz3W15P
CT/tsiBuTx+BiqZqLG3uV/+bec3q9XOu6fAB8lkHQIG8M48NhVtNH9CXogxNFIa3Hz9uijGusl03
rnN/UE41r4mrNYMlpAMyJF1WfD7navdT58OzJWyuacSxrbzcAGj3eKksPjztjHIxoFaFBXwKvsxt
RO4Rq/lEvYe3R2iq0RvIYy/8Tttxg9RhRe3/+cM623TaMeRAPmBpU3V8Q5JCaN0IAGjoreX9X4Zz
pqfuJc6iHW7I/P6Me8of+HIHX5IaMcnO2iENNGaf8PCwkhqZPvpsfFLJwf5l3nN7PWGCR6t63aj4
VmeeAsESOd7sdrN/ulDjckkpfQX8jj4e6HsFsMxvgDKJ/4i2WqVZop37jKgldlGqxOnPMf2d4lPa
vXG+GyQAaT8wOjThrG54SmCD2ElHA0xMuaQFpWQXPtUhYP2bfCH4qUi5Njqpq8JSsNBd8N02E39j
8KjZBmSVzFUjOg5cIZHhsXnVLjpgKXURbALE8beKTgXj/vzjCyCPl7iv37V7o9VOXe4JfYrMEc7u
Y9r0ouINGgdUEl0ynR0WjSpmpbxEZ5sIMXg+V8jKeSW6abpUmY0WAzXJVWlAaVcxBvvXSqdY8dOu
YmUMxxPXw5KfRgcgBdq8JQ1hz/rgaWvouuAeH8EynyPejZuP3A5qTRfiU9rLT3U96wYxkGVODFo+
vBYL2IZ169Jfv73XXnFk0wYeSy9fDl1aSbpKeIletqJRpmlQVIchj3DM1ZgK2/S3wKoYL85+c7qG
D3nt8F1OUBVSOy+iH/R1ZuMzwA9oXXQJ/WUBKwGgzC03+pztPd9PBlNcZth/dOd32I3qYw5zjHwo
QIQNBxjnOvUWR9sOLvq8TDmZs9TtUcV43ZTxwIshElWM/VHH6W2o5143e93/jV6h91FYM4JjXNt3
jdmr795A/FoGfJzy0lm/OZ9t9kRGKHZPDqEeiVi8T7KTvB53e89fPxzxdq4+f2Bg0LuGVIPcO1CU
j6vGzUWPuXHMSQAWWC6Q5bmjHEdTHHTpRtvaQ7HNYyHvUZ5/T1LyJib4xXAHk8rcl22U1wgNKnBt
5s0BXZM2gDPJv4ntVEDOWhWw2swpQ9x/K9DpxWAgr8rLiIYSWgPVe/2JPNRsaoKlNxBpQmMhTYoI
fjndB12ByBhoZ3SSV5h3lIkyeZe95a706Luhbx5zyaNb7ldudpEZfdIO8N5Hg8QmdEjYyzk0ZFju
Yl1aY5N3AnFprN9WWzQfj65CnhmFdWPaxhCvsTTJOsmlXyyxN+u7xL31CpfpZgvLhGF+GqQm7YsP
Y+iJyojOSfX0AyFjwxcesb8G569m4KBYub48utqOV8A56BXQv+qvIP8h4eI/MGAth5SIzZQsXrsN
SOARwj9sAdp1wcA4Khr3ztSZjE2aJchEhMR9hHNAwJAVraegazzo5/Vg8HXbtQwAK7RmQKsWb00e
JLitYtPwybPPgfx5tKZg0DVMK74ThPufzUtDjXvSx8yEmKbAPpEvFIWgrwm2LFsJWwiM2RswYlIg
HxMVUV+4W70nD44wKuwHcBtTUPhRDIWknUPMH3rSuwcpQmVWBJ7AkBOLKzHcO/MXE3ezcU2IBOgB
GZu83OfNybf4fcOHE0LzjSYM9PJNv0DybtUBThpUixZ2nPgPqy7ORzI5FLClsKdiGI2vElF7vH4p
Qh0ZOcJswYMJrQQO5fwq5wZzUa62wUie2dQXzzcTEN4DTzUgSAFaYwT1Y936QNA/zKvQWJWAbAKC
1g60jeUfHS9malerkBw47MXd43Or3Jz5BoDhCbXV5uP8Gm8D4JtTZ93huQKoNLMnHTg0YEiPyROW
M0NovGVonONiXiXMwdvxbSq8CtUOHtyLIiZ6wHulHRNjzk6nVb5PUFB5HalKDi44sltJzsDil9BY
ReQbztO/egyCihnAFRs2liWDOXJfHC7480gey575y67P3v8fS+e1pDiSheEnUoS8uUUeX9iqulEU
BY0MIOSQxNPvlzUbMztb3U1jhDLznP/8hlGYOQB/jPgthSjbYG0mzNrhmAqRBUlkoO8pfrQ+cw1B
4+wGrjm2AtU3ViDCic/jJUGWQOjvnEOF1y1s7vwWA2xkfJBU6T5BjrKXh+tY8Z2SPvQQfhHcH/cq
oPc3Mh+o+M+nEzsv8AocJtG20yUH1tGBBOplTBVUP4fnLfAI2D2QpRfqjyXYofBC9xbSmOrQb2SB
Zcr/HEAYUM/guca7HmgW+qpgJXZfHegq3FCKoZHN4pvLBOtkCRZhzfjpOoMi6ANBho4tbFdBsk0C
esc5lS9BSSiYjuX0cX4jFYQakGlTcaq3QfXyStjFJnhXtcEoRoDy4O2pp1qe9vsgm6TEaQrvnNh4
BxYwjrbLPwvQWhxzXOqLJISSkiZ7/BLj9GyOe6bawqkOfPkpLSxjc30uHSuSfSbQL86XBw2OV4Hp
+fSRj58OJIVc183rwLk7aT/VWbXG/wsC0nwIOGWxZ3mjAEZpzrGKhNvFDY9qzmMn646d7hJjm7hM
k5SQ951/QrNpADZNFxozS/R1lPxasC8fDh4pnhQBa5L185hgGDkHSOHWgyC1uiNMPRWFXxJWdkgH
sFArKi7Zn3cCSUVYKQwkcgnhxf272bRzPLDUTQOJdSl9tttKDTCOKy+sT7b4IoQ5GiobGMWPNGwV
ASCZB50K6V+703+ApDckqPz0P+mZN4BAmSFidP1Q5tRs8s8TjdiRWGxKXwsW8Fe9pvJ7mD60vWPD
3BXrphTeDcw4r8t9FctEzKB8bhGFkYflCg4L9Mnnhg1BgYJEWsl3NvjcgA+vClvJMzuvHS79gLcS
d2SzzWyfQX+E0YT6NZxQheEdMSu/lW55FdsbKat5NYUOBkrHVqiFFgkQyLxIOwjZT2BM1tygT/cT
BHxMfA694s0Em4WMLjSzcHXuSuKwhvM4xLW1wKKvv8jP+dj7DNJkj/1HiYaTmfvJTsKPAD/TLwRD
MzbBBv8SRmVr7J1ZDPhWT9sjfK9iD0NF0EumHTs1mwHltey9TmBrkBehbqSfOfU5DsgByCtzgZTh
8yGZNg7Tl5HRYNx0nhHx+bV8QzFd3CObESwwcPXxXIODvznN3wEkjRThulALqiIpZ6Tp3b3O39VP
xeDFUy+3yrut6MtGhs2/OlcHDZgTktIYyFMzZNNkYnYLECMAPVNvZRFfEftjFrUDpK3yQ4HZhYQO
MjSWAAum9ZNglUW7OAzNSRhDAhca31UQ+/58ftkg+nHDzL1g9smV2Qs5n1DMvf+4+M2XYOgXEcvP
FRL27GNHeNqKVCttfo/gVUEZjSz+0f1TzAtc8OhCchTekCoNsEqV2QPqOlT0FVSJL8fC7uCxrT4E
Q1ObVARl7m6G65zfqOqW0gB9CrxJP8rHfK9S2kgPcqjYIpmCKdAXJpwUTBrbnTFnzebMHYuR/BhL
0vdvDbGQZW4GYuj7/VPa5AsjLmdQ0CGcX5fPeUHKlogxvOOEZBTpamyRyGLT3J+xEUyY/nZ35iro
0TEfjB9JUG3ytYrPEzUepyW7leorDufwAiZOyvyW8w5IXZ1xBjxUuGJpYUBh4h7qY6K9FMwDv6/Q
c06pMLiTgoTNFAd/6Txku2H00H3d6tnRloOkspE+bXKCjREcFAzoa2RIDxZFz41INYjrz6R4AaMO
wXO4egYOqB23RHCnLLxfrkT/jDF+KdWvs8eKkCNIuHvhN0y/cX7dBCWEPlKFfEp0DEMghbxiv8xC
fuZxmYNjp7rjdSiBAahQnfKDdvOrK7mKbG6AsJYPoUTWhHoB2IrfQNoPJnvNfQsByTln8M4Vndjo
eMjXQUzDbggRQmA4CGT5cZDFs/Pn1OsWXKd+UsD8hgaLlQJnFuMXtDW538EYQqQCwxt5Ei4ylfce
uZXcimYYc7inzw/OiKWW+9YRY1pC5te8oqb1QIyfR60L4GlCJCPxJXExsexh0zExR0InJB/tI75f
oMpAYpxBRcNvdkXsEAEbehfdYEz7t9NAiiq6KaAw2bXu8YANz0nA3nxiDnF4CyggJFS595cP/I2F
M/E5xSvGCMfAEYMoO17eEj+o6JZwujRcUjqAHSmnOhYoTgO9/4JIfFTFUKkZRHz1O0LHXApLEaYI
sF25qZBaFt8wadOIioWtdqRahsREwA+sNmqKCxubqQb8uBPNFh3zyzN/+qW8qJB/EA+x5xnexz9y
HeVavjWO5DrujeOAhEWm+mNEwYi/8DBxbfbs4tRo2rFZUI5i3weTH8YmdcvxrcfwFFHz/lm5UvJR
rvR7+dIg8az7gNeG/hBSYAoWayiGG49VNe033ab/hrPQrqwZbilLY24eHl9MujUcGu5TUsugider
EVepZi/vX1uxe7Sr6kMQWgXP4rXFEmaRf8JDaFGlJQcOqdfZmT23cMe5mxcYwFKVcCCvm+X4gwuK
X0FM6JYqQYEdvet9Uy1vsBTvGwd7XuItyR1lYsZgaPpY1zuRxPeeN8gDr0syxxBe9WydiPp2xTLf
2Xg0NwckCSQrPoLbtt9rBJc0C7qq4LHTfX2d7Kw3c4Bk/jjCeeGm4aBM5uO6+3xN3xsNwae5E+MA
MhZI0msRXn7fTteL+oV+1z6D6tEBX1HGYgbLcXQioH6P2ufYYuxYi6jSLyBi+8x/kjPcYfjYiSux
j2Okm2Dlqq9NLD8eJ31tbKDaiY3EDgSdTmdke+TOJsQK07Wjs+mh5sD6ZIBCNaOJhXvjb0lLZ8nf
3GgL6RtUldPlD0+nI0b2hIp94hz6rX0yZ936+qV/8ofAhFfAn4+H8NIp2D84Z2EqYHbDNA4FIbm2
v+Ovg8jQ3hqh8WGuijn8ihUmrx+3mXRQvlnxzFTZRZLGKz9b+FkEzAFugQgBxv0oh/uXjCZ5Wmzb
y0tQNyFvbrIVXJk/phg9HP+m1OZU3yCmKLYgv+BswdbfkxTsGiSPi6Rvn7Fgwcasw3v96/eobi7F
thYx0Mbl/vUClp3y1QAY1Cd1Xcw1/7o1vpLNeLSPTGeMnzIJlL090+cgsybtFCLJs/Fv+HkfyvO4
ey2ZnOwgGsIsX9zgWBFiAVbOKc2SOSpfr81jozOoAK8WYQPvf+2UScDz+DzKEkRaTFMsQtDko3m6
fdiz5zLFx7Q5ppfxePto/6jp8lpZjp/ZWp5Xu26e7bLYWpDGGFc7fZ7Mqq/Hpl4OP6njwtKN9U8o
7oDDcE8GMBo4zpCh4nbh7NSlNL/PhtUIzOVQl9J9JIIsWUE0A9ChrgYt/MNT0gOjrAIiKp3vOhHj
NhiHxp+LLF5qgl7EpBfSmC6U2yXkcDYJupAykLfvD9yp6n93/KcBMCxP/+QLJcIWhZAjnBM0GG68
TAZvdJKdM3qILxWWzeF6LnctFE2witTAK/dBc87cIAOmAq0nncAiAz4SYwxQbmBP7MMoreB4/uNw
UTsBBMF7BBnl4fxwG8n3Bjbity3e3C/kUCY1rR40Ig6B++4BteVfOkJ2dUlER3urfXNQ8TCORp16
lgErSLsw6GdwBRiIxhZyhOVKL4YJE0wlOMKkQ/qPP9O+bTQnTEmUSZj/K+Hm0YqgBWR0wZmoB8OA
izMDf9hl4nTlNH6O8DonDMVyC3eq+C3/1PJO7/JIZ9ycY5O+YVnoO01dlUXwhEKHw0DnN1+ctC84
VT86kzXIq+dnGrCAK4OSyIPcmRtT0knPmHrCJqhY3GfWGNMlPgkPF3sOEyjr4VmwNTnBobPhnoI8
lEfwtihj8MHghMKHYNJwsp+pfW74Y7K6r/DSUdPcfEsLxRk+uz2ioTuYOCBw0LK63iR7aWvV5qkQ
rCnnvFkmNTml5bBUljc5pJoAjxdFTBok3YcuBwYheyTamXN7V+S+wtRd1zDy8K3v3oOFmYfikqeC
bWVCFJ87ImvEFzMQW0xAX/8UEo4oFl8+agztm/6YXj7BrOJxixJN8LT6AGod/hjNdcqkvKGlhV8e
3H5pWJtJ8iGAVu6WXYJhhXKEsEt6dF7Oi9VVgVrlSmq4T8HZZ2I/gZOAnShozCNEcC5oRTJp4KPf
NZt0bvP91AJpHxld7TosaD8b7K/uELCASE452qNxcxcgXT17OwxhCZIINPzpC1OM/rjidXe54kvt
tdbuqfhpMpOl+MWcikdbz8HLM7gh2Dp0oAL2wXA8UT02sNCkuLLmT+bK2c7sFuX1LBWfIzhdOUxx
QJG/HidtmDdDKAKlgGXehItwI10p14j9sgNqkiGZCQELdEhq4Nspx17jemnyNa6nw/yRconJg0zc
Lhd2C30ZtDMNGg52muuq/ygbMofykBMr1WMeiLf2mw/0rhnPBdgoAIs4jwizpkKflPnaKqeSsn9y
lbqcTtIzBf78PNo9I0tPzk7c5AlynBmFIQPXlBkQrMMVCwnrPkaJqRyb5QqzNBvkiBxoDuB5grV0
JvJ2VoLsSK86dZChd4SgoTJurW+ZSF8EwgkbGVyY26luJKgt+ze1C67exSwh46aALQYjH4GNDDec
z1OI5VJGxZXBVNw/H16pa4JCMWIt/WJ4DckPoe5ri/Rqqh8Kovxq4tzmJSZqqnf9rQrc5qLuLGbm
8P2BPdbANZlvwiTvftnA0p9nsnQWF52dY1p/jNbUIWOdweTPMJUO2YUy7EXDGaran2EiTXQ5BSkW
WMl/oFcxpX89S0tkC4HCgz/kAFPA8VP30JzGMjOsoMQCcX73nvtDd3z4Vsi5yr7EpddWGdIDcD+0
4UuS46bKGZ2/7BufsPdEQhWg8isW5KVII3pxnL63tC8dJBGYTHuVinPKnPQWSZ6+xFWoOgGHIvUk
IfWXzPAYUr2QUQNLlEgrL8qMXm+e7u65C7MeMIPD8+7WcxYeGHINbfkDUzk8dJ0TlFTYp5Sv2NK9
IGChyq1o0KpesKyJV6UWY7WqPoanmxapGsBgvnsTg2mgZWpn94ZMceBdeYMFPJCb5uy4b1MAc9IL
iycwnHJ6UrPyK+P+SVwBNdEVpAH/QzUAwqhCy/6AR8lwgZhGxBcD8bZRI9UTMIeH5riCi2uEr2KF
hfAbh/J9/p5zozOJ/dfzQP5G542XbITkUqzETWVPLD0CuAUe7fuFM87LlKOtWBkzvY/HBU/z3O4a
lEP07nvSlyJQQuUIXIoJqUpWQfZFobliZhHl3PCU9HwIR5ppBpruk1wsi6mcQqbqllToYx83PY3f
BzSfezHjXr5ecXuC2zjhnUn1kaoaLxayBNB17gQL9s9Lv1gb47zam84BhANsER7zSO53x/+UsSPX
diavERm8mvVY+xw8vTN9wA6obWIB3i7l1Typp5yX0DD6q69z4v6rxCFc4pv98ItAgO8RA6NhWJoE
RnIAEtXZBn9Do2ZWBeYnIUWYPJ8ZgUKbobh9zGCOCclM/9mym46YVXNAO/ZWwcaO7QDO10Fd1f/6
YHDffmLFVogFqJtTYzj3pR23UzgTgpWCCBv0lvOrDig6ijGg7lDh7Y+CLMRjyph2mVKBydEfyYN1
qXa+9GNnGLKh5sNo+WhjdEohfaJMI4KAPo/K2iDcV8EZ0qewwLmUkoHzVPrht2ssiYmuv4rGVkO6
/ItH7BCZcqCfx0fAkcq3IU4k6yZGTC0VjY8xnnRFp8G0MaDHfNgBJ9qNsJN+0n/RWrIDEPdOw3Bl
N8ObIveYV0n+yHHJDiThSkQpr54RxeBnCwJNyoFN+4DBAvp3uHa+DYDywAsZsAGrOoJxiSNVaKld
LvVTkPTYhoEZVcRyr7hHbIYnFK0wZpwWm7QwXKW9x0KcsXPe/VEUT3zd6pa6g4JZwQII51ORU4eb
MxNg2q2A28RO4mc9iblC1BsW7GjcSKqYGi5FaoJ5A8RzBt9Yn3rG0y3iyuO7oXBTASSsGB6C+suU
7VG560FGaeRWyQJmg1IuYfnUmKMIWUuMp6f6Kf/KoLVQFVnBkxo/bLy03cGcQZYiuPY2hWoha/PX
3Xs9l6DTKhMwc2KYQfQAn+38N3suOx+A4I8D4YzqQWJoDuOf7xgF2qyxJ93WPCFMaST4ReFQbitq
A8PrV85h8Lu4/dGmSg9zgxgBSH6ggE5wDxxzbSKevdhvhlJYTmIHAvhhHcaX+5aWvIPis54q+4qw
VuYbj0M7bm7lobJYLuxkIDzBzQrzX1AtfsV+8CSI9vEpNqRvY4Z2HDrvqh4PxMnKF3Y0zKVgYeqR
jnWmhgnYurU/6NBxtTSOHGNsj41NBAzW2ww4Gdsgpim4SCKElQlSKxRj3c1XdrrIXNIxRqKvTkIk
nGIkH9QvROzP5kPGlev9FxsDi0daQEZP1+UtYsaraaTae7oRMJOGgF2081z1lFsA5G7/vH7hbw/l
CspHTY4mxgTqLuk9TUMn4ZlP7PGgOTPVxjsk9WFCJO0GAN4s14eWGN7nQSbnSN0h5TFh492RfPlA
vqL8+gd5T6Vye0fNrZonrCHypUX35xAAfAUWpB6ilE6iTJT40HQnL04b3A+YU+QYkML28JM37NjC
CHpoNNwxhi9La0RBjfoxEOGRLDTEaYzK4waZPyZaj9kDWos0R3yZPWY5c7Rm3jpAVuSwKow6gGfn
DjFlbjL4uNowTFTHiFTQFxPyGb3gjcdawPWTFklcF10ZjXYBEB3tEePa0RXt4kmLdZQt5wS2LFIM
98UO1q4YUvZq1PA7TMOYCjJwiOyNuillvkK3jPQNThy231K4WAkIHzcs5ogxoqwMPge4H5NQxDrC
xYb/RxbDa1N80CNEyYUa9oE8ATuxH+gkBu/iQW68HrRIGj8A8Kzg8Stn8dDRhdHBeArqJmUqDUGe
A3eRvNhPOw7VdKIUwRXFYBVnWzzrHVi1im9ok2KyFVZJ7990flvgoCMw3ZGwaLZnnJ2yNcNnhq42
rYvYY12dY2bGsKUTn9aD33zD/Q7/ED4qcj9fPmbE5nDuIxqnpINFX+56QEhXMSHtbKwszLOlni8w
YtY6f0DsaiXs/Wt4RQSI8a7H7kf4HUI0RlvwmFmrtIle5ZeULF71hwpjiSrFwcaACT1cWIVyn8qr
foXqbXrHi2utGThsV/Ary+ynVm0/VZHoXOGsUKHfw9TeVXTW+rHVV1RwQ5i+sFr3LR9xN3CgRQWm
SxEAYG2w/wlPcUPxHS3OQcTaZXONkp29/n/CKy6GXL9VCuup5apwCiXrpxZp2aqRzoVzkPAaNKdN
TmnDjK54La6L5IXIvNC2ihZXxloDEOVl4BM/NuJ0oMMzshX7fscRljaDN5JSqMB8z5edSrJUdSz1
5eu9aZvZuz+3iAMkshn7a4RoHSq2FqXOTtNXY03Aw/KdfqX3xfN019F4RBqj/TKqxSTdj6mhkcDq
/D3yrp4+EAFHUjaG7Suwv4Yjh5NjB7dxfr3GpRoIaPz1L3nFVOp3htnXqB3nhTrjMXkdvqQZZVOO
Mrwg91ycbVe8J3qemivv31S/GtmrgqaPFQW3AGohgUWMYSV/3osQjSVBQG3jamCq1NTUeZSxeBpU
PllCGsWS4Q10B3CXByBoBqOd935jcJeuShHWDYavJaKuzPDaV/3aml4HhKEc4nyDFaHbcJPUQGIF
Joe+jwjMpoAk9JZB1+AEL9VPJQ84l1oQDaeRcfN5/H4VAsCCoCDKkpkbPZkAU85i2GCUcd4HDI91
8lAZwdeh3PuIDgi+uoD0MkPMyXPBz5h+aqpRYIpiUfjWt7Jn8JE4KBjzDjgD+diRPo0IJdWTJ8Q9
DVNpxsuDmDozqQdyvuWiQ7WZTL09StwKuxbVfxkrq2SS4GGoiCCdt16iuqWYxacDyRi0BA6WEwIy
gUEz7Ye08YtyjaMqgyIDm+fEU/EFZST8IE6lBWC0BTF38J5Io1NqbIheHu07zB30gBz7vcfxbDax
TcAch+8BCSikPpoKLGTqInz1cQ4ovh6Wjx8QxyZhfyEu1zUAec5qOrGhFqxQMfY9NqFucWRP43TF
ui2fOnPjl7NENWgyJyZnOxyFJVzaG7QciOZqzI3y2r6JprBmQ1R9AjSoyCjmPMTcsVwFPs95csiu
oFUuzQtMqZpTESkkWk0b47YWY2XqZoBzwB6EqtAwdCh5E9ZwnCBRZjAAiakCC/UgI1Oiss5AJoop
HvdK+B+gBcLxGP0ElckoYA0ezQeUU/9KcCc7DyF3g4cLyjgGFDUND0BqTQ4Fozp02q2LNoYI0Res
DDoaxRWO6CS8HYAi0w1V+Vh5mERTvQneIHpKvF3HSW5O6rdrwhYnU/Q5WRrgdOC5XBlq131/Ur4O
1vx+sMhOZFdLJuZCX+ib2x98qvxoB5Mdkvf4CwGr+8K/gmulLSYww01G7V8lXeQMrNP4MMgRV/y8
9ZIf9d+wA69HxM2lxHYFpqJ7JSqCfgwX9Q/4iSREkFPBpv2niVA29/mIMDcRKGF6UHcOBhPwiE7D
1mEGAiMOci2QKjy3acaNVkPmdcn6xcVihLE2HTcNAyOstihK9wLoOYxwHZQTjSEEjRTJ8f7N+qx4
d+7VAEH25IP9jzLGANLGocAUZAwWBgEIt8TDKx7rNeR/lqeujuyiUMpeT4pyP3mJoIVWcBfc93L8
okdwNuAQ3Ds9C4edCoMiVigrqw+cOpT6QMNsHMA6nTKdTT/rM/NpqjUNXpEpHL14byi9aYRg+OAr
DKOAcuZPctN9j7TM69tZ+hR570xLZo/I+K7/WfR/Aqqj8n6eGDIJC8/eRzde4jn/9oZX0FKJErIr
rMLLPZTKhhEwyDvqzw88E2h54zLu52DU4Ns9k2ew24df7kCgerTW+GxRHakL9ArOdPgHazu/M4RD
ShplA8jCR0/1jwqfOQE3M4ZDf3AyCDR3LP0z952zF9M/8tsVgSPTq/BOqPpJkqEChzfIFR8gRSNU
YMjmPx0QF98yvStDZqgRCMVhksG0sgCuTrgoyOwfXw2hAwVzzTXocbpsAnMHKoMVOdO+bIFOBLi1
4qPs+pjZwe1DkVhbmBtPbgtiypbGFIUG5ERSZkKLmUXuZ2zNeAQC56DLB4gAEluD2gIMM0p8nKSD
RYcCiEwR/+9Fa/oDMXgJ2bg88rZepDsqaBO+xYCAOxnTkx8LOgWXjp4TUsCWF684/8/JrNghKVm2
U27pbMCzoV3n6/+4g2j1+IEams0GQaf02W3kPWIrdhjAT6bd3+NXsRdNPhruq5Aa9gecLFWUj8qq
OGlnHY3xL9Qn5MzSDkHQNShW0Fqe3GkDydmMp+leXMJ9lDPqym8h8IOYDiWIgKgrPIcnGX9w77bD
lkXAjUb2AHaP98kZdd8J5R9Mvzc52gMOSbeVcdIPNyHO3aS/8CTAjR8utUXzzdeZIupU6MD9B0zM
NTzxtqOrRPHAGStiep7f9nWZQu/lC7/YR3XjRMmexzR1YLIcuYEIpANPY05hhzwTIm2ZAoopuOHm
ZNUy76UQ4HIhueRD2oRe8peg1/LvC/RLxMGMBw2dwwTHEvNA6vZPxldzsLCyBtEHBxMsWIrunEv9
CQBxsjcFe/npzTrClhi+D3adLGSKTapt1izDGUr55XvPdaTPGEheQYeWhTqzYaLq8LfP6cKZDQQd
5/ys4l56e7AaYdzxDOaRURY1JwzCFcBgDSGUCQrHNDXP06PRNLg/IIRBN5VIGIcqNblraDrcpnUR
83DM8TotW+klrSGFCcYxPQp0qU6dKnUEEEvZDKqhhGodXLEldVYYxLDNWoQvVz9IPs3q8B5mgtqE
GXvMervJHv+FTCYfwOQkaKSI7HYSBzwAMscrlGFeh0W9g3NXYvSnTXAgEqz4DM+sAM9ufUrZm4z+
Y5jBPgZUt+HgKOcSVjJmnlbc60GF5lgKhjaslTm9yOMTyWJMayCuMTJ0puBkr77QL9CkQm+baRQT
Hy3Lgl9RYtgTfpsCgBjUBCH8xTgMSwdPDMgjTPYgOZ1EhioOTWLJQMbSedNf0km/MIbGv5HqHxMe
8MieLfJ73OefxmkUflMd2SJ/Jo8Fg++CHQdsw+fILjlIRzAuAZD23Yr1SerkXf5MpIjy8q4Gb2cH
ZwvgUFRElIvU/zrMnqDCouOvQaeYenr3zsOkK4WHh0gSz/wivOENYwILucqbkC6RwwlYDkDJTM1s
CeaaEEWBgebt98l5+OffAr/zZJFaCYmS94IjHK3735ul9OTNFkVIspmD+JDqTFCc7heqEI41CGrC
nFoep3If87e7YkbXn0FvyXBWu62ct8fR1PJ+qDvVAEJn0/s941XF3b30qH6Ko4KKum1nqRHbWD2+
yj8CE6QFczGUMaN/4bnTYV4jhhwM6UL+HiRVfgaOEFgqQeYrjlpqQWrHJxeAP8mCJ5eVPOMrvjAu
hTBlcvXfW4AP9vYoJ3kA55UwPOFP7T+2GPV7GkGm4XcAMilbFZEI6oFr8LUpJ+fv9Xid4cjl50kh
vvG8kFstSlcEipLL5eAHJwuqXlTgfDi+7X4MSbGn+OeIhHEG9NxH0l83AMLMd8n1Rt/K83G14BiB
yNOEULT3NhxUD4A2fUY51bYTFIWnnBD/9tGYQtNaMtbavnCE7uOSknsLXMOzSD3najrNnxHXGiYm
Lwigy7fLRedhAtVmEPEM1GsMDxfeL9QoygYYo+DhkEyxbiA/BqCab04GZjZd9e8KgZlLrzXkEd7U
f4/kKjKdBb7nioreow41jKw5JlEOU35Q0dD9MdIWhDbBSOVr4+XgAKs9oTfiY+jXGMoXlhIrvuTH
iiIBsXLPaIWVCe/jxJPx9yDt4r0GwUPULuLD3MyVOoaZeQQ/uUAJAcNOp+Q9CPvAFRwtPiyZV9oe
ZjFPU5Pzzi7zDam5Xmmn3thmH7QiyonPRWkk/EeN5lgQG0wx9XhGMm/5xH946xBm6i3fLm0RuDi5
sjwHZyS5CHRYPHm7jQtz+RwPxbCgmaIi2Wpepc3gweDkA4EqoIcha4x99Tpnm8A8EV6ydt9RecK/
ybDrxihRhZaz4TGUahk3IuGwVKI4LmIEtMIojzilcc9F4X6naxXuVeRfb+kHrAiby89iCm2HSk5g
sEuRukL8kI7fOdER1ESPQ/MpHW7/uq8i7B32J2xnluyeCJEqWKQweZ5sHMjSqSA5cEUwBGkS1Mg1
PgBrB40WEzgKxsdqOEN9zOFReddAXz4W8nFUWGMefDLKcoNx9zLFJtRZPXfjD24YQHtoUmNUTRH+
WAjEKyiWXpVFfJ1sfjeSeLiszoxlxZVKwbSknROQ/oxxDVoipgoTK+K18aBU96X7rRtelm3BEmHf
XPJfWKFUt1gr3YR7aY15YTWV4LHReH7j74ZPpjZ7rVDCOzND2WCUklICDq3bhfSQzbcKwgqnwwQF
WjSYRkCFn8l73ibG5Dh6pgysPTpNK6huIS6dISqjDibGDfUuPp+yfx/jK5LKb6pbSdC7bRtfrteq
TuI8C5U5NPzMtzBNCt47VEdwishDpSeD28ZoyR3tmXFdjlRQ50L9Ljev1dOJutf8dW6VJYzQR0Y6
DNEGGyVdmmMo7stC7DIkEzWUroOJBMXHhhb04Z8N+vfJ6HoJYP0F2e6L0ET5YOL5CTGEpHtklP8w
t/YaXM6xakrWtqCwBNeZuGYp12DqJIvukJ/ZjLA0QKQY8A6HM6znZoOBjPWbYa4x7d4wqxyoz034
Pt33MOcx4BxODH3eWJhhIxhaRN8EABwMq9Gka0fFA1XBMm37DNjZ0NbCXMbvEQvg+P4MFAykuzBf
OTDDcHXwqm/2Af0CwcyYq5dmAV2Bv6NA6iRfxfSZRgSKJNqKAnofBOyg/pJ54qC5cFYhryEcqvzu
cAzwcJXHYibihv4A0NzZ/26Y81HuLSA3YtbLbQ17QhgFwrPsifshIRx/Ol6I7aoRLlj0RtdYZy7m
dRfrSNeGkwG+f5jeoMhOKcDXRekXG/Uwivsb11bGrhGQH5XUlCfYs+GBeouTLWLsCyGGjeCElOIa
v7rZe8b0mPsL5IR69MTjcU0kFVzQtNnoaeb0kgkGX0uBvyLwCTKDgB3BCFpt/faQzmGMI+GMArbC
+6VoWFe1QAfg8ItARlEmk9iO9Ua1uX2hg6oJk+LdhDevjkUxDxsoln9aB9EG4+xW9e62V+8gIINx
2xx2k2Jphm8sneiTvX7JCS5H3LpFBIB/g5qN4FLgIrgRQwIzBA1NXxHx4GJdim7laMbXD3pdrAN8
AhkjVpgg+01hkr6jFq3+33umgeUb4xK8jmzxSNSjKyz9AUokO7/gJ7LVkZQtvm4Glezh94y9bly8
hY0BUQEzHA9orWWP/hLGMzicSOCkqsEWllkwUO6JJ4IRwdyCpyudOc8BxgT1fANfjFlAfzDgejAI
JFaIY8fCm3EuHfMiuA2BRODM9s7eXLuBEBpioW3+u2OLi8CSFhMihTXlk4Ucn5TFwGmtqw+uxCge
OYe4a42gjjko8sDGAkc0+CTRQNVI5Fg+MOtgz8jaIDnkJk2bjzkjn4m9/iuDbXOkfqKYTFGousop
gTFpT3SfS2j/pMwRwM4KtNMuNP0Fh6dz4o4bCfUscTKBCsfd8sEntWP4F9EOAjW7I78dCUJ9Nq1c
sU5ugUgpgXsfsNqZBGd43DJZZgFThK1igh/CO9fRHSaQtgf+h0lFfJ1sxC8wZ53EgGu8tfcEK/Ow
2zP8m7ar54pC1adV9gUwzbwGS++UtAXsCyZrifgrnIYnUMYwQ81cOpTJPWZnmxx/7Ml+n0+WXxcs
bVxKS0at5gSD9d/L+u6u17RlfBZaUoh77GEOT2e5R4gYLrhUTJXugu1Njuvj8qv2jxgXFjg74Smw
/JYwWYYFM3nNuarsuiCuHG8qK99B/iH7C4klcjplk81pMcOZLMaDOlDDEashyK8Il+4zbXLG4cZF
fzaRvKuX+n201/w6vHsYkTNtw+wTbzivijoREuHm+PSTZsN4KZnikh20sS54o+V3851Ifvdzewes
MWwpdRzc/w2t3z/8elfjUEyYdYuyDWKHT/tz57sUew5rmyXBzZ2xDXCjVsOkWgwnNV8qyUwfplj0
peYCuAWsv7ikxkIh3YWsTJ7B1Wyg7gj8WZE3xl8FvXhbUxvU2KdkY6OjTMEItSdp5n2kZ0nx+GEE
QW2zE80J0+cZOxGAo/ZkYhBl4etUXZIvUCLHv1LkXoCbh1O271BIXyi6qetYFI/Vk/iAbRnG5XcJ
adjjFNeuczxtsHoffMaLf9UzRGd4tsP2HuUkmxzRb3SLZCC2Bxsw+DNBzSk5VXa0Tsa8/Nb3DWI6
3i/bZTmxjYCDiaOlwYvOtaDrMA9xh09zT9reVMdLsWOscg1xqkoYxcbC9AgkkGniDIUT+zfbJFUQ
hSQ5Awydz8IBH/0gY501VgwJ54TDHXtgN1sOM0Ca29sz1/Bf25K9zIWs/E3HGWWRgGbR0eBYs2lj
nKDnrAjCh10EZoFEPmQTU+F6TXx1+bTPk2UJMJA+oK18Bjlv7jItwE6Tt4GSAANkxAmsXJbiNF9J
SzquF90dVbROXzWFNOZ5rznKxZk2q5GgCW4/gBtj/KiObjMSWQMtxJ5/2uDe+Z4aJEnp5+vC2vAp
2Etpj7bCnXwyEEWeQQmGYxv6BSHxFXbsV/jx0YPSuPq4R0xU13AqY/67JOLsK/tIt7TygcQmzWih
wO8fV2ac0+m6VnhnhOwni/u0+KgwDs8iNCEk09xWxABQy2HiDTO7WdRb9D0z6dSFPVTpV6wFLJNQ
sLE5d3xIVTjmGbPqYsZ4hc10j0+AV4oSwu/oApGoB6vfzw8Ab9S35ByZa9weXKbOmOfaRJrdQ/a3
hdh8MqKB+EbZZ7DyCVHOz2zy6aUNIHmcBjW/JqYg/s1IOiAXECq1GZtri8ByjjXcQq4TyNVY7tY8
rNhDcp6Jp3pFNlF/IhSI9xJJPm/A06E3QNRh17I9m4TBJwlRDjRJ2LPJHIZ1HYnNrgmue5VXyEJt
+Yje2M4UcRFr08njKN5Ta33Q2QiOPiaGkKKRqd4WJeMlTsk7gq0QkQ0dPlNSJ6AXU+054xIJTwQK
uvvpsRLtq+ERWcfecPeReXJwCh+gGa0ZfdAV5Rc7PBUG+zDzuMfCAAe356xMyodKC3THpw1hlsA6
limhwOssbCtE8tEw+b1AzHKTNcW5BxNkAwjmvye7TTZ9IwAU/+yw7A5lCvW/HzCCLhclZRtnxC6b
7AJIyYybwXQxeuLcbvYZOwJUU77KdgbazbTr/g2ewZwOuKDwChQFy188+6AYufZaRvKgvAR0AFiC
/dOFod+TPVrHzk/q/plwTAC/rlFPuNRClqhZXG3zvH3aaDQ2uRGmijDILlhQENDo0MHRYKWXkdMF
LBwYDNkH+wCwxGPLnIzdlnV5p2qkAqnE5VJOFBACouAgOcI7iNgnaOFbOmBuR8mrKrHd41o4exHh
wEUpNxSi/BkGXnAFdm/iObaJDu3DoxQQkA6dK3Q1E4wSIG6Oy1X4XHUf6NQYaVF/3klUE2ROZdeu
qQWsGfcTkrX0l+oHNSb9igK5XfHRsDXqrC5jsAGGbpYDydWDBdbDERT/iDzU/5F0XtuNKlkYfiLW
IodbBRCgaFmW7RuWZavJiCRAPP18dWb1TJ+2LUuEomrX/hMDh/IzxWK9ZEGm4SqGPw/GBgo5T3uK
KaLFSjuts7fXA+ntSCLK2hzfbTycXqsp7y/p1sn/dXPtKRbxd9jqPFa0wFtPWffLoFypt/h9HkiF
NAAWd933f87VG/uo+4x58ybBn08uEKLMd0PzpA/6tfYWDinplTjhkJ3zlX2MwoGGGffxN31X348v
Gyp5oC4m7/E1rqQL/tJEZVxh9syvNf6iXvsLps+cD83P1T3gf4V9YlhCJcfhC8uC4Ak0E3sgdr3h
xtAAY7/+yGEpKsW52eJwt5MPT1cjmhQFAv6hBzEVRWxqyr2z8I/9Oj6an9UPWNAg+7TfB6R+SEsL
ui9uOnAdQhV3JLrAwxLnlhroGmknNsv4V7vWTwUCdZHwyhQUCMoDQdKJXFOIkhftKf7sDtp9vtu3
6Po44xh4qINKEHPcaV/jTkyU1slkfJ0f5yxgIC8lr97P6yBdQeFYYZe2wD3LVcN6R8ZRqIb5Of2V
w2o3hujCFiMusB8KCPdBDseb9Dd82ezQqxM9+PHaXDNDNIcLT93TofVNNkxnouwnb/5QF0VAv3cM
w+odRtSGDtACBHzNP4oL9uGb9Mvi3i0kD9+jBSQul+Src3ng0Hd8RR0k/pgD9kziHxfa/ot+iUUT
uNwPhd1/3+T74js/BJjjbXOhhuIL4JVVEC1+/vuR7oILDsRDMrYmfiQW0Jafme5+IGdh04Hb7EqZ
CRCmVHUyls8zFH8284f27Qek1ncYzpAE99wSQ/Wavye7a+x4T69yCWOZKAd/4nVS5wLn0IyhKy+s
uYDh9XJpBS18RUq8HE01/3WfYXF5OG4K8HbtSJIAkp/CBPO3bH1/8SC8xHtYMG433H6b4ceQhQjI
/TFdwkgHDKUCjvn4+OOh8YHEP4V95+DZuC0gWSbA5MKXpCbBgIeOu2j3M/0uDFgoHSD2WoEUSN2/
V/Lx2D9+YE6o6EMd/MDyDVvbcgOIx9RizxhjPvGf+RXmgaAFfxKLEV68a8zd6IgwgUz9pv2aBbDL
tlE0IH6ooUiJ2o5v6nJEgrvHMsX+o44y2V4R7fLXMSfMuIAuXsUa2anyXmD8ijb68pw2dL9gDuUr
k0r/m8qFLjpGcuzHMbMIECiCWs4ee2C4phyhEk6s4w2UfxgJ55eyBkl4J/ebZwGKAfJ94iUEiB/Z
a3lHv07hDU8ZajbFxAxKpYgYwvogvVU3JNGgkgcZGrVrc/5oC7WVPaarqCa/Wjrjnt4hqeYb+pMT
RXf1Fb8VuFU+8ONhY45kdvX73A4n6QRax/p0c9BrU0KqwfRZCzPjJaAthCy7PpZEN2HNx5Y0Jp/R
M3+IAx2By+mTv702D+5wWPg67pHaFqM6neGMHzLml7aP8nsWpjvW70P1IKeB+pD6duhBvd9UTMVQ
NC56DSAdA1IcTLFeHjCTgvSCz8m/PPehqQ6fkM4gEbR4T6z5und5qfktD9AtVpj79t6pRD6PCoVP
XPCmBWoXQrPyfw7mRXzeCjPQdKP+0H38Rn8Xs3kbN6q1NuO/p/OR7vorhkFsqRIiMfs6iBd3Ubbc
ua8u+tLF++6TVsRm9Uk/xnUWn58fp3iFrJEt1rm7dVcwFIXd7Z0J58sg7ecqvVsaZIel+lbHG2Cq
AeeNcVHcU6DuaakiaOKehC3xS6aHuOne71/n6jR52od2SRkozBMDOUh0l3HZ/sCvecG0d3IC66c5
xwcHKx/gEV9xH/Q33l/ka27AkujfXzUbPhbC5fJN+4xO6NbxOjkjfn680Y4CbHDWYjW/pLOn09gG
jIaYRVjtraAgBRVhvVLvRsiWB43zDB8jcdG+EfDhxwGtd/465OAakWDrIJuwUSJQpBA0xykKk7Jl
ifkP5ggLOb4nZ3phrnkUJdK84ZI/+FZ0hHfFSym9JQV/Mff/oA1ydJGkIv7gh4CaG6gCATa7NAoc
6Efo7BPsPu8g8zBrYRfN1/KFUzuZL+Rq8l0yuVnFuVMiMoVb4eJyiWyAmqpDBaRmxx5GO84CbwMR
5zDbcXbnTRB921kIn4n38FvcEzgk4rQQHrNXv7TQ4Xh6NtI+vaDIIIzCo4G5h2H76FcFREG2ohhA
vKt/2l6F5Sfc46gW/qtwdV95G9hfefBz5aP8hUUyuuM3oUTsg+zfECBv+1Y8Qux3kUvKDv3xDW5f
e4O7ztWhFFwZO3YvFOKqL7JN35tVvJV96QehkblS3gA94cXh7ELIMa3ZTY7Z3nb2YLA0K5GYkvvG
iXkQw6bldMLih2ocANWF8hz7NJeERf0kDoK26Ma5qJh2n1+H5pd3cKWPl+V1v8q3ekYopBHETE3/
Dpd6Oil72cc3cvmLArn8lH2kUBRLr+N4BIixhHDJWMM6XxssNiSjjvwA8bFCgQ+k8klzwmNz6kER
xpK0DlW/XhMYupEP9hlbaK6EQXQG0hX+Jw6ZY+lceyufYTqvp2AI+gBhmHTR+UxkaLyTdmo+URZD
Wu85mXSLq9QKvo152Hq4yC0hSWdX3sxcOUt2JWSep0sVNVS6Nc8py494G/1g7PLthOudeYB9Pgf6
Qf3N9jJAZoD14xkLvVOORm6reYaX+i832zMh+8VbvZeCx/Gxsjd6aCzlFapJVqnOx8gxIMDDZzGv
l+d/+eL0gSUPBs3NWvcSv8NcqPwYVg4CV+W3X30iZ2ZCpJb5Ar8AQWD9paYZqONkpuERAfcBMYh0
ZoJsPnps9HDYxdAJ3rRDqiSg4UfOSFhWPtGb4h26MMOhF2YBQLGHQD4QXR0wWa/a2qfkHS0N8Ika
wN8gXUD25uNftQz2jmcvjr+0a5e/Gv529eKSUPRgorCWjqlrfTm+vXS2CgHAj3X6oXo6CQ3GmZRN
f1wqB/NbnEGzxjPB070Nuu3/UhryPQawnwjB6ciz9TgQRBfU/AxJHF/r5Dh8rCBCUSY0/g9z6eWr
W2GvAjWd7f8yCaPFJfj3B+wYYN24Bkh+i5akqK3LsFmjtFnSMPC6f4XfbvEycwv/kzIF1gErAhbT
MLGWnNqZGgvuMURb9g00eJP3SbiTneZPS1kZh+HTOAAWEMaHkgYzJhYyeYFhzfJMTibZegamx89w
DPmbGMX0MIYj8XkW37XoPK80LGlDc53jsL2IdpMbnfrtt+aaQfMDE2MhrziBcfFRbP/+/uUu/0KM
uBU9NDGnEwSwGRd/IRL6hYnBNAPkBG1E+Exv0x+o4cIxDnroWl6aAfwSnGHpq3zn+Jppn6ZHSD2X
G78pYugwmFnYb9axuXbXLozW1ZINyfJfmKbOhyw8uqQdRCR63FuYlQF+hC+XGMWPZK/+isvtWacM
ghwPkoEuqmcSGt1mS+f2G44ND1S/hkCCRoBHhiHnju6DbG0JkXLqP92I0u75CXmbJ6hjX98wRmlO
tOvYhw7FfMJun3WUBunDi09ge8xw8kHxeNra9fjJg81cRK4FX3EYH6OLnWa/xvvyO/flT3ymOdDX
r8Z0Btfm2CC3/ZE8Iyj244pjDyZIEiQwUwlCIkLwwK6o+IclHX2I15FJEgknlKyOTuUsJBWI+aoI
cymhtjN9aU37SXRLjH1yrUN7S1v1C5rwGltT2Lwc6kb9EynE6lcbRlu0fKHy1pFj69D2YEJZ15yl
GK6i4SoSCef9TaR9M5+znr7fYy865z6mnj8DNWowsh8V7hD+9A+dpHUCa13uf2w3/Wp+J59XsIAt
7/UG3vUvolc8Nu4i3Dq7IUiprggsQf4cwONlH/YbWGk0H1ijclK/Sm+6RkfpLd8Z1gJJAgU0OTEs
R0QX+h13B9xmUS1+vqbAOjWMAiV4uQY7QwpS/t+t2ASeHsC3TCrceoYKPgprE4ZmhwJACDuqj/pD
/VTZBtq/JvnXK919cfjd9rmt9ybJk0t2v/kqXZ1hONL6ld/7K6I/XL9NPtgWjzhNlENzRPlCKiX1
EddJmKCwh2bakbBA8kdTkJMGYZGVL5g4NFeiJJl86vzq7/Xz2KvL4n1cV47X4EuOqkw0jpHS5Xvo
RJW6SkDoyMFZdz+U5pQzdPEXQMLgPIhjlu+7wy48/WPGwd688qTVWd78E/FUIVPGRBcRVJAZUszM
mYrcal3iR+tZBxb8xUEIt3AixZkuJfCAXTDDon6nRt9HF21hLL6/AanbexKIgI+YnVK01o4wFff2
WvPZPJVUPO9IOCliy8V7tjqs3F1IsbEu7oXHPV05OHYumGrgznkOhhtXply6uCiK3uy9oN2hqPhv
bqepvoqXzByavylDopt7seffP4k5IesYw3DcW4id734w5iGuUPTsuZSKCxFuUfjYOIHQHd5pTfG4
s8RC/423v/aZbeZSPqfbo/P93Sy+HapmVg3/evcXK/fJ72Zb/JC/CQnwDQQLdGy21PMnwSFtV7SX
d/Ly+wa+cYhRWaZBTHReujjsdtbiw83wwAbdJNX0vVm4u43jOyKYtFx8foM6ujB2NzgoLU7/2KaE
YkPQrPPFv38XaMtAH19PN/j/9jtdlYf8/M9Z0ezYmjsYx/gzcfaTi/ph+XqDiAU6QYH/A0uX9CZx
58QV+AOHXxEc+dbSNGBiDj6H1ffKXRwrEmyt5XEkyJw8DLpzkY8ZzMRCcbPWbWjR1Bf91HjnLFXf
wD+YEg2YkCUNN7uv1FP/6K3N+5a1haFehOZ2CCjACE6MNpSKGbsI6g9jjyrCj+91SDr6vgppcjEn
Esgl3j601rpfLgniWEFcWINn+b98osdD4QlkqFzSiuUIsUZk4GHavPdw1rrUt+gd2RlHa361NzRy
OJ1UV4f3QlcG9fm/P3indGzvag8p8pzvOrTjpGWgF+H6Qd672WAasJWXunC0aDf0BdkFWUKtrR7t
d61dMm3mOG4xwPfo0mqmIPtd9zklwt73VhvGu9hLbi1dswojWGhkaDWFG0uH7kdxE2a2zEvZ1lPo
vfGTQllzbY297os/7YbsGZxhqno90mKrOGH5aIuJWTaWOiF/XGYR7Ix1i7XnTVPP9PsrMc6L+7Fa
eL93E7sPXvTWh5yD1YpzGodNBquLA2ZuXEd/6S76K6nb44v19v+Gtk3TWUyf+jG+YxEW2n4bItE7
phcHSAYnTOw/+CD1PwjkhvIQSWAfRn/5jmkVM5KLhUWHtecNIEFiW4jlxpLLj7gbm1thYGNxPPQ5
gUlEI5730d70I3ePqluks+JQTJ1ID4YFGmbzHt7sGfMhesVMMMxS8LP5t300uZCumLpIT2BvIyJb
IjbsbFHFlgpMMQL/Ew1+icmLNjxnS8V3tP/4RP6X7iRgGgigy99qsW4Xl3zVe5jsiecJav0q9tiz
cAu4pJvqqn4VdCPEKXCKDjaSJHlzIvaKm4r8kVYI7Tx+gqaHKxT9dbpo7b9xdWxcbBdt2IfpZQjh
2tHcoNHFW4prcqVdnpM1rcOxAYtjC8VG8SrtpTWfaq5AUXyddOm7tQdagOJGVqmOaoV7zG4TqRmA
BEDFpr5xpxIwhpA3aa+ABrsZlRLk9buVgL8gpxQ8jvQivQGIruM7j9oNHu3tv1Qybu2Opqbzlt5B
QxAMAzCd+X0Yf+01Zu5hu0oRiw/a4LeMsot95LCqJR8kzIpMchuEaIiXsanEKIQ45pBr0eCJ8RIt
EiXMs99Gur8eW1jqshKO0pvJHKz+lMOXlR5KONj5DrhQmrYtJ0ED8WYzadJsHHaznZyK4pTRwUz+
XhqAkizd5y6cHrDjp8AwUTZ+oHov5Nvw2qJPqroElP4yoo9IMWU2dCQypnEcpX+ME0AlHGuAfMBr
1ukOGY0u3VNCagWj8m7zAJ6HUKBo84Z+PszJ+Js4P1y13xBeK+sHZAh2/HS7PKQ+tvPRwLbYAe6J
cGfuCPmm0H8qnw149AWNH2alfYq/h9SNT9FjW7npibhZHXDTgzryChJ2SnfhuwWVoaEjz5zPFCco
U4i6X1DdmgUsqvQE3QTcBhyF/ZqN8nsxh3AEQURRWce41JbC1wtjus7Yw90E6Sevbg5nMAsrmAWf
gc+E4KnziS4h1StIkYyGGLrlAk2RsM3cAJfQc2j7kJ4CH4s6uxF2KWZGli1MeIJNo4/0ewihiiKa
6nVxjpw4vwOArK7pDGQH7lh0NLTNFMIaRWEF9B6TBBcHoFRc9jv4C/opunGwhze2rw5rarHW+WKO
rqgPBbKypqnA2LH2cwPOFvmK8T1c22vCR4IDIYZXpUVMKJ3uY02V1eDSxJeKzwXSKcAbGWCTGdDB
4LPlx5ZodpouD7a1YoKgq0GnA8EXB8IvYkIZL6AxWbZb0jRL8f8b/oF929kKG4YaNoWQZJlfgLmc
JVxFYwd2TsMFHrGQeAFLIRszaVTS3tI2/A5nqyITpM6h1iQsQnHpi5jHODuO5EoICwvyxJ6kbw5r
TQEApZnIs86jRwMDBshlMAPK7ccOHOpJwM0fUOwXe3N26hkNOEygEpfaeoSe/iv/qX+IuLE1qV6b
WBjUX5PKe9LmtNipFPSnO6095S1uSVX+O7Hjmt6hgXQgc8pGu3Z3HtSpPfNJ9pcxbZnVuen3IeR4
pi3nJCHaoGGEnTffeQNXtd+Lx4ZJAKDVYO7jmtPGcqIQf0ceZu7GmOExuudiKrbL1A8x585NTA7M
W0wf/ZWkWeR3oKiQN1mB/5gsXnRxakaqs+e9MvukgyWhB4yge6MVE0sUNTw3M75jCbWfrtljo0qb
yDfZeWYMKeN5jDJky4wKBh1Dg6GpPZjymXP0YSfuMUXWnbsoKAkb8XCqPwwixGP5BRM8ROd8xcOB
4o77qiIXDKvnno+GKscwi6jxN+K36VXvSDrGXeSNZ3Z6bKY64CUMY2jWDCHepblQTi9TYrvjoNAu
TEkl7h4qQfC09sARJ/hbBF/fERs2QIVI/2i3rTs4M/hBI0tTQo7AuOWwU0Vm5lbBfTePfdIzX/YW
N6MCLckdwQwPqgbxgdjR/MTM1F3EX/wS3F9cLe01prcxhoEn5INPmovmzrjNNdH0AL78F2Yu9rH3
ygpqGp1gw/lJwItgT1g+idbkuGNGeCJFoUd6geac5mGffoFs8gG07plTYG0bBV5tUKXTJOAn2oZT
4SSF7xqSyACuMXgsCSwUfG5ebzkQ2pNnh9DUExOpMLgRZ4HbG/DjF8elqsLWMuLuc68FgL1Lzthr
8pDRQ7XE/HWDUcvaCalWwpDh5Y13JFi6D4G1E3amaBp5imCrNFBLMEJ5AmHG6xFDuhuuTw5WcBSM
sTjNkj0324QlREQqyZnhDs0dZwRlrdH+g2jGnO8rG/Se0LcRb+brzAqYXrEHpDZM3cnwVPkzo8vD
GZ6ZF+ArJAHnB0LLnAlC3kygW0lgdCFTmcJO2mv/Q8WLK4yAx+rehuZfcnUe8HvsH6CW9kDDnYDY
G3aId9qiDN87WUti6UGw2t5osM43xheD1/5iJSlov8NTS5h9pmt6x1iDWHgmNoI5mfu4/pDMGZMH
CGu3RsXCktGWn1goBmBDOO5swE5MWNzoxPomx4+GYH6EB068uRVMxgF4eR5caOvxCQYJN7S8c8u0
DVCWoJjDp2WJeaphUn2Cx0DMfk7v8+2VI/RHSXPlg60ggdB8pvDBqeFJ2jvjxtqAiHOYdKnzk2MF
PFEsEHScMYRctNvWxe0by0xYH3fY8/OIGzWEAz4Qsgo38iKTasxN5hScE96A0PpiH546PIAXGpWD
YIkbV0lBDMM4BgxaQTyOk02LuOibTzbz/Wjse2E0tZ4QdNyN24SeJV9BEYCPxHhHpYCpIENNwXID
g9VyV5Qnk80IlgqOC75fcE7o8cfcXCEpgud/T7KvBNIwv4ztK8vu6xTFZ9D24jzjHMnlQrFUu887
BMbUOoKy4zXH9CB+tTe43pHqRpQOdpD8wkAn4x6R6A0OFZxSzFYErLVjaDC7NEwDbJD593+MDsTF
AoPZQU9h9avdHhjmUHzoLpdZ1On5Pjb2043yJH6UZ9UcvrKf2Rx2jqYcyNHQhm7/GK/PtvVhIjUf
yieRupcJOKr1H/OhQsuuPyhS/YqYillfS72H0/9cdyuonRgmEAulqKvqWDerhqUXj2qGIpxYda/v
FLZZ3EMUNL/qacB6klg9su3StaS4/AMRTkNUD9kIuK0AgBUdYXEbvh4p8o7Pj0o5vkCVx5WCyPUD
h/7GYhEGwDywz4JQ4sIFoH1Bz4MqwIN+Ty1xAcbI2DFoZ/2xHcf3Hu8ZSZhk9tmBtYk5je9Ttkq2
ywMJI4WeJmm9LlNNDIlofGf+4PHmbx5/ZVmrYJRAb7hUHh3ju9B+ojioWJ4eTOikMam4ohSIbhio
zQiYA9LyiM/PV6DgN2/hcVtOX2qnItl4DgrGSPhnwSQ16ogm9sMpN1LXr58yCq8SKzNlpDM9BWX1
WMdZsk/s81ypm0fbraNgmM8dSUFPNX9/wUTpndNcwtjLcRrueG2msinWSrq2OpbLNr4zEXY6g40h
kQrKV8vzpcc3X89foWQ0sD7YXyqfyYtQT2VWALSfhIFojPXiWJRNTlslC4p52kcdfiFWuhqbfyPB
0C2zxyzTkY7LTTQyQAooxi8oMcrgjeOMQaq6e3QpEuJhepvmkQs/8VC/HoGJtVrfWF6LQbBu4Y46
/Tx2Hc4Jo/la12rlakX2WSM2VejYq3qHzcaw0upzyn461mAS/qU01TD+ktMEF6LrCy33S0bww8G1
XbN8RcnZQkhVSRcDB91xWsfJa+NMCrlImyaVAo0m86BtSrR24ndwH2gkKJeC50RPQu+7D9mi9Tjv
U4yy7Wxf5e9PspQa5VNWrcBA46bhvPhotlkSg23TqpjGZQl7MEt6P42lIJ7xVBnni+RQwNpp/yeB
3rZUuCbepFFUb54GY9+mMVYpW8lCWg0gbsdlIIHEDvDECkQHUuyraP+eihy0RCmoffCUfuAndDj2
outRMfGYhmP93KoRKkO8Dg0E4HkHU0C9vEZoQNhUq7W0yYwyaFvAXYuAlfZgEhf5qGk5TtGn2n5Z
ebMtqYFy+aZm9L5T3ERoBTf5ycrLZf3cGU+SFZEmkpwT/eB6GWU4IL91tezWfbrK5sus5z+ppewz
gxIzeybfsVy9K88nRKmzPkwrOXRQz2tewrqmqHi0TMGoX9POhlrDyaT4k4ONlxiSs+YZOjYhr5Pe
wc2ZPriDsUKwUCMvi6PdP7FSwu/bUv5JneTHVs0TyDkiDJU+uqn8jEz4xtGPpvEUxr7EDlAzUGmg
5GC+Slgy0tcb2Tvx802CTMGTO8yEJQ4NVZwcQvp69twl/DlzIllnx2+1YTPp8rklzstMIByZdJ/J
yBwqYtt4hC0k3+1MZ8egvaJQotjyPhcBok9f6uKFJtk8kyulGcOc1vMksw/3jGeQ2gTe9AYOAP0S
6ha9IYe44YbFk9mt1UOLjYJdumjRx/70/BuoGtr014JZiBQ3AwaqlyWL5L+8/nVwu9F1dsUYu7cW
hQ8LLJJLdgx4IsUZahQQ8RiDU9RlJtqtpA7miSicyHksHD2CKTHnb4aSkrWobhoFRBVaqxEXN1m2
f+0mw8U40a75yILz2NozCtBU2rRZ7TmdKyXm1sr2yfCtFEH13Np9G2TtBxOu2GJIU7Ke+neFfdSY
7yNMtwkiqNk9q8CcsQWRiZA7W97ObLeRdmLTJOPH0vxqG1QV9oQXxt5B/fUOm8Mh+zFeUfyxJD4p
gZdj7OK0/0DE+S+/zpIIgETBLFnbDE1F42Gc6qxyXSSBJ0jsu35fJRse0A65SYTZ8r7vfYIuJG0N
PAhlFN+H15LEadkGTsS0Z3yKQEW+IsmIvx36iZg104MavAZW3+AV/bpv3lns+D1NWcSKtsBb5skG
U6OMUmv2JvidWVSV1DFVehYzY6o05zHDDQz8MU+Gs57Sde/ml1/KJO4oTJPOQBaBPkuY/soWC1nR
WWFZ18HQ0jcfvgeefzHBBrMOIk7rZ24MHKmwlmSVP4zRXtYCEhpRhtpISfE8Ysi38pFHjDkwJ+g0
40ET7KY0UAoeJxxiYuKNCdoLagUTjrXcr0Z9/4qo/euVimtX7UIfQC6a4iiuVceGSLwaZUmy7rZz
e7OyzwgQlBm6RQ37wp6CrqXd78wHLnrsNDpp88pAUvEWp1XJleifx/m/yNnVw6KoILlLhrOGOZRy
MeJtSoyZY31zNBnlwIVt2CjjWQhtJSGS56RZjFXy44QaFN3NXqJFBl1uaLCoBphGjBsNPL+15do8
Va0hzFwgekKlyup5W+O/WNOPajLoL4xw5tG2jYM5IncWZm9vL58IKFQtgPZX1nJoihYZSXUms7aW
aL6Zfcr1fpKJa0Fq0rBelPRxC4TRhkKnhsxV5dwR2zDJCDxx0kICoz7Y7Zs3zqe3Uc9n8qm293pD
W0/KT/qAOC9KV0lRrvWsvDrJP82E0zpxFDCbpR2v1YbHb2ki/33sC3ZFZsfG8p6IFCaoEzPjiFRG
hAoauyPwdnSD4sXSUC6f/U7vg9ne02RTa+FSvrZkAxHzVSu8Ej8NZqlSQTcl7XB1bJrWtSri5bhy
FhnDDF59YJwpSLmr4VjmE9IntjgsiXGKfczM/gwfFKAHvIobS97IBmgsVgUSXB3WYo5cEbykFHUZ
6nwbh8yk+HyqbGNS6hdll2h7K6VX/9rXY7ZRSAayLwXWYTM2NMqEhoNSopzsrULfkGHfjC2RcN2F
GiEZwxdCdAMD2swG9Knem3znFNZJyxO6+VrrwuOPCtDyRPZSnlnumVMebJOnuih/VVPdOc4pj7D/
5W0sUra0Jt2p1KKxUx2f5nS1mV1zxQKDYGxhWY8/+/j2pBbU+IXUlo66IzUr9YFSfSj8JppCpT2j
7a1NlNsmHlLRPC5mWznOlkOLAYfqgW7USGCyAltAuQjrCILIOx1HH5MN2FPfNnCIVAU/ypcJa0CF
Gehg6zFlZHehxCiYvyqwOsX5bqS3otF4XUr8GE5wr2RrdQh8kGdFCM1LS6SuH6L+3RoBIKugwIY4
rd/LKPdiG5i1O3Uw0nrFDvuBGi4vcNqpcbqgV9V5Ex5nA1Z3MSvwK11H19KlNERtXGzUbpfBGqdC
GFVEsZGvsZ+eexblBwZcD7RvjrqSH39zzWic8N+JQ+OvEYarmOkk46nHUsM2UHKmYd8wGokplCvu
gp/nyWos/9Js85rIZ24dnINSryHly7D9isFs0DlCRQsbmw4gtLhopAWA6Z00P1dN2+NP5PV0WVOb
x1c/F+1VZ/Q7ylkCMiAgYNDPsY3BFHNIJP/C5Sy6nq4UOpNH9sFC2ctLW/tQ5/uQUK8lwdT89fIQ
FqTNxX3NBf7LTs4TsweQeKX5tIDWx5RwYlgl1jYtfnpVWo/PIHGund3SbT7No0g4Fb6geO3rJ5bT
gUUBCSUVbJbT1BXe/3CQBmwXMh33YpbVVuGx141rmuLWUBoyPerCaweV5ZwoyQno+tW/F2X3ZdGh
GA0mWjWYH0SXa9mG/7rOwx2RRDdHgw5mIn00zmmS58+RiEO1Ij2TqhJVd+fU4Tzb3qQGr6jyYuDe
+EGisM2mVSspPmPI5FhW0PSgZJpsCgVUpFMeqEycz3QIDL30bfOWOSQY4YxTyJx5fIjSZvUqquU0
fTrwhTR1Z86oWYjunC+ari1nbDMa56syRMeGblv2M/zTVSKINSSmbE1LzjkhlEUBqZorvPUhlLO2
RvOblKB0EzInadcpf20FfIj/Rx1/po5fww9hq2iNPxoGNC+/Kehctk+kQvQ41veHTLMYzqMhcrGb
UGsn8sTRiE65p4/Th1G3pDzd5afsvizcAsU0XbKl6l9ezjQoBj9xjcq6MgNRq+MREWn6f2V5259a
Rt0rpzAcdT+BlZ06DmU07VnK9Y6hmBQQSrBBMm0PuCGHQvAC/OGyUgLpNKmGVt/aSfDK6vcZ9sFd
rRCLNm4ZQ4fjwyz8NsR+xBKOG3SRctjfWaHh/l7C722sm+E13SE2j2VtbrQS/MRc98ia6QM85ue6
im8jT1c/ejMIhWy2e4OsJalNjxXxBcNbg0ldO2K/5fAMFMZ6BoaA+fiiH5Em4NvDhzL+qoOxspAn
NTxL9URITE4eXvJYPUy6jWSzyRQHSiRvZcPwTFXbxNzn6Lk2p8/WhA3OciHrHSn0s99U2DY/Zu+F
P6FZQoLJP4eZ3TitC9Fgbv6pKQx8TKDyikzUx1VPgWUS7tYLOdx0wKDUfImmAOa3kr3JnxA9cnyD
SX+zYYBSPg0SdAaUj6KiZR/7EjWwCYDQ7YrJH9UsTBu0tEKN/ZJWFuJ3p+Ckyke1LnTydegYOUFa
Iy/kZUnpkFnMPIN1iKJRLcCgrWmhdOp3TnuvGk9zhodc3AXVqJMSDgBjL8pKv1hmARn0uTbm4v5y
thmXzijjQ089XdN9mOOfiCdXGn51HKErC6NpZt1uSo9PfdPp5CMZGk4NbX6K4dw+zV+HUZ/WUGTl
/r2yZ+ZF/ahGQa8YwQORTvM+Gy83Kg9p/yTTnv1BYcCSmDvMkEAhX1u5+aRikpmCMTo0ZuM7VWYS
9qzNqP2KwZhZpH1iXzElaOnwvMVu6qX4sgWVEQfYJwx+LQbzwilszqYw03laS8yqKJokTeIGRkCt
dMr6LMc6aZVmBn1k+vQvyC1d4lcp5o8fswaRqFfUr6HOA6MA2xRxcZWB7BZTVuIvzBkIlQZW1eQJ
bhf51sYWLWVTyUz/MvGCT9QzmZ+ac2OnUCehJpsurXidlMsG4cvLQQ1XnKa63UwKjjJsrnSif2V9
36BPUswfC8oM1b+hxe6QFx+FDBUJo5e58rupPsmJ22cGGvzMH9LWpSHY+Eb2w3Yza0FdjfcUV1kN
i+wtFG1G0zydNITxRN6qXbqMZ9MvqnID9dyODy2bx0oevyIdhYamFW4hGk4NmB1G+wPghjn6VdKE
skFgw/z8tmaUxEMmE3Hm4ORuRDtdkdb0petblsvXlt1LA2bQr1RwyeHL6ffGcLcfW8ng8Mka4clJ
eOIrKQThKoddPfyb8C60MEYScZFYR4G+gOXXlKlor8CBH+4DVKt8K3fsFr1Gx3MbRKom/z1eYJLw
BbY2YBQbb4BtGbxVFIK+wB0AdsMBhpvBvNbtIozBVvYfSAtO2tj7HOiZiR4uHTcgZoBn7Q3kkMOq
2caH/Aq4Ff7sT/prGz0FSzfWbIWputjh4+kL6Z/AoRDbWYS+RkizdwoeO21H9xb3YqT0kBLRL29A
cyqojNEbxDpw6vgbT0rafjAu5iseoAFGIUvMBNZzcETXBUq2ADaM32ngWfRakfEtqm/IxcsCfAVB
6nRzaPMBTa5ubEh7rPKOD9RwD44uWVnkQv3mEAXwFd/Vx2YJtskHQcv+7m/j12QsjHEF53Yhv3ck
qLEEsoRQ5K7QkbzsWwk/RtrCx4ssj3SHFzYPDHhn98Az+pdo65k8iyp8UB/CUGZGCY3vx+TC34Wn
QytM3A4Lx99VcmU4JxFay4GeAZSgjCRCYXWs7PPCDV6rX/BLtManG26LMIPUY5G6uj/fog3AofY2
3EhxIQPDg6TBLI1yDvNxbsoKrTKt/SVQirZP75w981qMJA66qjA/gZX2iygXoQmOSCvmUN4V30gf
OJDWviBs4/x0FxwGBEpnpLffQLIYynbL12cd0o9aiubzYrihVD5KWEoAb8RBuZmcFcg91/0uXvMf
TI6S0wkJBYBIQd4r7dgF2fRhtLnDdf8fSWe2pCq6ROEnIkIBQW5lBhmcS28MtSwmFVFA8On7Y3fE
Od19+uwaZMg/c+Ua0HqmEekP9hFQcXZ0eGDYMEI0yllTg5XcWdhqbMwtAgD4/XALUCv7KNgC9Goe
gfYs3JGuvg1xTzmDx2CKPyRGEWHzBz8GoRA+JnjUv2ZEoULXIFNaPqKBn1fQugGT17UUjCV0VxNW
nrTvnUnlem3agNUzOx5PhEl/ZN4g8vukoYlbheCA38SqojrRB2zu1ekcX/vOPu6wsDJgnkpvU1kc
Cc8YO5DyUOQwv/Ewj93xAt4lYLalivaztjpbpCOC4sgqY5kfJpRndISZCQMI0+YHJ6ReDZMBsqr7
TnCZh5lJRgJ2dbOXRc4HsOd2BEcOA1x9RDTYRXDvW+0iYekNZzb1P3MEbcxJU7yYfH4z42X9pof0
Sm43u3I4JKKVtCAlGf6PTn4VZCM3eT8pLOh14YMa6eLDJiOX4SPiNbK7oRlFszFlu7+AMkMLsn1i
r2Y0eJAZDWt3moEZC4MCsSAslwCGHkMvTWpAjCeEfpfQm/KsWI+rAgK/F/1bcCfcxsddV933bmr2
00Xpj3ZVa41xdkGj9dITANo9TOHXgP9gQwNtssYcDd6lA1XIg+qtS4ePpI/1zSu4cS7ui4jhRV3n
17GLlk/PomdpJVEbQFGx4Gd7hcVQV9k9T+hKm9N2CzEZb3Zt/SJLFDqPQax5uBj4ZtPZZP+NtUiN
GQ0jzCgt7+O00mx0RikVavNUtDIyJP5BUePOrrjbaZxB8Q0J+QZc5HfkKNBTe1rMIlCOdSpArOOR
jitrdJ64NddzvkD4ksomawSgkwS+OOnF0ioxRONzgVeqKQZehHko/L30082c5PFUF9yb9zlPNwJv
M5SqOzIu/l2jV0jLnTfcPz5+8idj7Q6CV6wn7hvWA+tHKusmNysXDuXDxNv6WvIFLC2xU3VxylTO
Gr3KZrSeyg4LCgHCIvZ33L+GBRuecOhlA3A3JdAwsvGOB21+DMWQKDf3MQeMShlzfp+icdt/UG76
tBAD7LKgalOJW2i2AR2qLmLpjMpJgnjIYzM6JMvqr55Tn88f/IufBHYi9fmeHqfRimSlpzrro/T0
nmf75AebHDtfvOP3nFpHTTbyzWYCestnZ4lLI4fFzP9PSLtVFzDdjjFUvLEn/pQx5qRs+aNvTITm
TLX7nz7uzOcS00i4Etm+DdiBcPKH2h5ZwFJKGJr8Jz3zDqdqpHfqLIvkncgjw5RezLyRj4xMRkRJ
0HlcQUTdTQwhBtO173+8+Ihwt8VC/EORH6CIi0FdJf/JJUSyeqXN8usV6l+2ttoSCOB1RtISUnL1
c4fxHRAKfGGHNGqj3/YPm3xFiO343CWQu73GQZOJzuSmf6OPM6mJ+VRsFmvHRT5/UvzhzkDzJecc
Wab6Vx942+xfGqNh/QY6KPLO1uv3gSUulhZDPLLsZyv827myJLVMnRE/3XjiBDhL3rAj85fFFmTc
O83YSEMZBimqp9+MIQqqjn4zeQQfaGpZAm5L65RcWpF7mNVzgfBt/b5CvcgrZ4Nrl7AYjNLAcPW5
pOx+QCupr1Qbm/cSSc6gACXZIgDyDcVgytrAxRl03eJrFVPQorvTbOVTd8fh6rkCevHJ2YF17LIH
uTvl5pyvc1e7NFM9O8PeuaOu4bTbsPdIIgVKNtzc38ffa/tcCsZU50HQP/uvjk5WL+lC1M3tCx+9
92VrWIDAAdLVE/Z9VBg0LmTW8vqny+YnJYtVRxxMiFMeFgadc1FCP9mCe2iIZ0GkrhioH2/GNLw5
jerCGkdeo3GJJLw7QsgHCTG/uHmYIKqx0uiMow1bXNnBk/kICSJozO3TZncIgWYwbrMKOhAA+VlG
/wo7WsbQ+d95Aj5UZHikBUe/3tyuH/dz5jOKZ5ErjTushR87uRhUVRuzrSck8+uNAlEaecjvF5bz
kbWB7M6CCIXTWSVk05D15m/6dw9rS3Wnm9Jip3QpXY6ibcGJFal2sX8E00jcf5ck5mxObKf23RLT
ZX1gVlIk4CcyiXLj7A9mog6/sc2LtRg5k61mw4L4V72xLL3rosGbRLD6HAUtQMv+3/3vYJj/VU6t
zSbrXj+Dp7a4wSMSP9B/oLZ4z7wskj5DcnVD7PxN3/ITwPN6hCO9o9pwSQ+8lNqarHRLdAeG1teA
F6SG/S95kWy83CeSBr0OcuZzwWh2P98I9Qtk7ZfFAWsIC8XRbJJbiVAyJ3vYd6dN7yhkKbvHpXhQ
I7BEDgIkmWuUgmD6eLVsKZzwb9E439e8B2eOLXWerEhR/MxqwDDsXThEu9gnHX3+5S2+BZDhGDqV
X1581A1JnPxAI57dwo24v8OSru03fs7c5FBD5wHBUHTZPdaHJBqbE4Aa/CaNu8CMPqtt8Tyoth/X
iuZA9nmwA5mEr7H9taolIhhVH3nV7HbpjI/3mclYThgTbXY8FaeGdQXjGgWe8kZ+zPCYorQ2c/02
zw8fCJiVDgVgdLitK5Pv+7Pp/Q1XGgIl/H8BuUv3RIZPli8KZhBiBBESCrPbmdnhtuNZoHpwYyf0
sAFq2RBu16C6HTAOJ7Hu55YPrOh/KoO3i7uhxcGbGNJvRjyWJZqYpyLf++MWU9Gpt1jmaM4kYqu5
QQZhP9aSkfGHBJTuFd/uC+OCCApDxCHWHT1ifzpdc3SXxnHO3r8aiGnEkGGA/zKaOefO6sjG35b2
SUTmdpDN+ezSNounlEa3Mo5RAuI2G+Eg7fS7b5AhR/4tLZqdHI8MdBYd0w/ULCan653xmxrxcGio
OYP0Cn2Hp64AEaQcrZO8yL7BGDecjzk0gQ9zrHsTb5PhHD67b4mVeFnkmLaD8e5GXvYO106HKkph
u3TUmF9k3B5Otr64HF8yPhyFnbbn7xvlGw32moFyGOEMPgdQdPTSpIukWNHmiDckH0N6HhFzkpmt
Ezv5ZbEy8VL/uxmRrNQbivNBEZHOK9xXtwXCkdLs6GDzvxFfCM8jvDAJkTPFEaXETTMMOITQCBM8
xbAqH1lksvp5+KFd3jaX1nyYXPDUZLvGobLhNhfEh/iZsUGWGwJ4weqqd2+O00N3zne1mfM7XNCE
PscecBoblNV0x8HzupJ6HpaID0ULhgvH0eCaMisoAPTz6zcbOkIQOem7PJTDXPKS3GfnRPDrWFxj
rIByv0pgOG07tFmse781AHhQSnZzsyeKjXkGXmoaSDbmWxhS9l4Jx1BHS2QOmuLbEqGXzGT4noGa
C8gIYc5ywXGMl/Uy5CAa6zh1Dn5yyP1F/NiUYvseTCj3A+3K+38CZqTOj/5YXSMSnc6PsQTzlMe4
ND+kIjKlXfgo6J70o1Obm7Fc8Yr8yMrhD9hNB8+GQDiBOptZ4hCbV2IpU3r9mHbalA55aTD1x53e
7D9WVQwqo+szc8UL3/pNywBpNV5wGcce1tcPdteiPebZpygT/rIootKky9UhORsdUo08PEnX1KEz
r1yEqKhEGQ8emwo6KYmkQbMmgLI+4CJjvrfcSxr9ZC5yfmCStD0mxEJn9nii02125jcsNwCfbY/L
9ISGWw4LAlqM/u1MNjLbEB2A96MTeUMQIV+Pr4YQ3qxHg02q99wP+1Zrou1vu4E7h4n125+2ToIX
GMsVHiWmv9acWhL+Eh4oKw/hPS4x8sMmwJBM3t7KyNhUkpU9BBjDqep/J/DSMS9AdxxrRytfY56W
vkgyMlWZBfLDxUntuIA9ao+tr39u5xkTRYBj3Xfq3pf8PjhDyVtStcEvbha+cCccpixMSrARgi4A
VgagQCQJUzYnu9UfoAs9MQvglR7c2J37FT/w+Xed/rKA46jAMghsID0lJgSv33JblmCAJlZSinEH
DEKIDYQajvSXaCjXNAYwG/z7VczOaL8Z1Fmvw7Gxz/iRwfpAoAMYt66xJR84i/kKyPZ9FXZEQPA0
qxOABRJzd5CKH/YHhxAi9wBtCCMBf5vBmie2ivc2gjbYieZjEhVOMeGghBbjsUeF7a0iX0S8PWvX
5QF89QyZyMb16poc1JCvurOTHiCXebFOd29hCEC9LQdbTJsQlfXrpG5fAYb/lNEnrRSYbUjG0KmJ
4M10dr2twZhngjvedzH9L9MQU9YC+xiQxKf9Tu2bUy/gs71MPKUB1fYw+9mKgWTwKY4kXuhMTSNR
T0ZLGkWYBMNrgCrzAuf8G+6KTbGE8Z/70E6VlLsm7wGJEpuYpDGL7F8E3k+qBE0urKrLJmUI6GYs
I9R5NR1GnU3FGWkU8+dSxa1ovFZp/m9mDykCr7UyxpJ6Sjbpzy3qeYs4uqDB+ukyK5ZKFrdMwCCA
fKKvfgZ6woWZvMF+zyp1jzPlPsXQgmcLDEs2v+KQgKHAhMUl94BVLqZfmoWBH1nw7AkELMnokmj4
IVqxybsy+1rpV8dMJu7+QHtJmDh1/gevmSE7dXTJl8fVfQ0l7UnI6KxaSjusub2nqzmMgd9V+zJY
GgoRdodndnmIDInbUlHjoHjaFluOEzthwBVihLUbxQTdsOilcB2eYdhD4yaLXrsmZah4GAQX42aw
kAtbZTe+of9+LzskkVeIVuoAAxZmeZqSzWbkK0qkd5ww07G71pO7D5sDcxHMEV+NmVGWl7gf6oX9
7rDook3WaGaUAxgAT8PgjT3BOxM9dQgX4Iefg6S7YW69Y8maLTC/T1WvV42k9pVQcDRtVj19KIwC
QkAvcTB7R/2r/hT+lA4RmukR58pLRRDoO7YanC1ZLOKnBJ1ysE/F9wiar81xhykbgRBcInPq4nf1
BdaFWqlCaZ3htQx355g4fHAowol9+xtdsBRqvja278l7FvVmvm8O2L0wcidDtos0h1v9qf65N0xY
K4LDjX7IyaYa4LEcwNEV3Vt03POwWROf8fByBWUd+9T5h/Oes/TFO2jU2KPz6AfOjMxbRG+6GiZB
ioC86a9t1KcOFO8quY7D7uEe16gcyK90EKCIoGU66Y+qOViQFdcKq8xYIS0tFltH2E5bk2S9Ye4s
Bnx2umadANUcyjySqYaOEcRjxYANXWuiIGQxgcMr6Aq/jzBu/0oRKQKK4hPmT1DdCZ5nzFo3opHt
OYPqcEFH4AhViIs67JSDZovHGWWhiSaeUNodTB7c+ahGOn1uX0UtSVnziocGCyQcur/G81JZrOnx
fTeh9PGOuuVqQ8bw0/kMGQFVBBbGetJTcOSmxGCmxRaVFeJgVDEYrZNZguEOGTtWc77fkUBCAkP1
NmO3doLOEHdBVxgbwpi75xyx6EhPwbR69A90qmu4E+aQnwzyZWUWgF9iPRcduLIIB5KpddOfpxBs
B6dJ6FXw7XkBzqXP0vFFB2GyYdomVrH/7DKmOECj52NenVtjK9LCY3Nk3k/4AliM7YnBOTZnqFYu
Q8G5+Y/tzZGukse1dVAsO+N+jl3FdWynyuw5SE/oxlJs4NG7PR5k6X2XCGdYLuMkRvHosG7O7C9k
0qH/I0r452GSfMFIAjUPku2YQRIKTH3Stq8uQFlxFQMEGPi68akJUGn8+/kdN5kN8hQDrAL9czhh
1wxKxizC9/15QSQCZnPxdYa9Cbzabpk8BRVEm6uXoFvQSQ4+MYiqoBkxc5VHlhMD57MzGjeBTrx7
LlvBHJ86aHXYZGzHwTA/OxmQF6c5Y/vgdhdLJ4pdhZXKfnLqTnerWOEVReGqXWlb2w35lrAq8JEw
scBd1wd8zPEnnLUmNjsd/GwTgwakF1yI5GPhVWWOzljFAGsNNB4J3S+sEoVJjBxVDkrcHK2HS5Fm
D5G6DOPS7wtVHdaerXlj6bum66mQAGbFBig5fIxszhSNR80cvJt0gvfSIauOpWFwmzP45ZvjtSPH
4rasIgkXRTb1nYd3UNgyp6GvK1bgQPeAet9ciaFVBDfnjfeZ+wp5m77jyc0pWPR+/wHEalCx4En0
otiDEWglvt2Uhdl4qrP6VUl9OaQ4MKI2+Vj4dGmDlhR9+BAngmiFkENcTvofDeMRCCuc6lsBRVAS
9V1MWMM7quGG40X9mcIbgBJa2BK8eTF1pEIzBosmFTyDfyFBTIPT4pSdeSM5Fuy8Mdl9EalXmHe7
32NHilc3vtbJzRShSwOsbGonX01fOA6LuPhgL4gFTsLyhw0PVtew/Lral3GFLzCeR2Ph39iyx7AX
R7ztMJDh/A0yjYKFLTtabHEjXEyroGojvi6fRIN0BtZxQIOOPMJ+/E0YHWDZnR4rvA5p3SiiWe9h
dDhYBIJCg7Txzt2Z/+fa08MCi3Ukf80OWDXL8qwpIMtjnkiJhhZHTUMo8JmRPA9vXLI4c5jeF01I
paSwMx5B0H8iicCAPeBYQOZFkKaWRk8yeH7JdSWG7pRg3Lj8juaMPvz/qazTeY0nm7HmCOc0wpoH
vxodcI+1qjR/tTQOZnoRojN/mC8BC/oDb2V2dLGPEjj0w/+tX8vTeE724jID+lLscslYEWZAUy62
gRFkFRbZjClI+yEbx5j+bjUoRQgkWefB56I90ovPcQ6zpMN59FLlborbZnti+PYblOQfv7Y4fTHR
gMjV2t8fgGlQJP4lYBZ21Jw97Ru6K2x6cjj1UVCIQSrPGzaDT67xM1J5zD4356GYeBnLn8HUdcwN
hPiQekI/f2EBhRgDEc7Xk9oYDSGjGHUOD+f74ojv9hd3ykPz3ij3XSsOOybOCz7701D55cYYtDG+
YRZY05vURsWaghUdjk8Rw85G9np7GhKuQc4tHv/sW7bN4f0UvYo+l47xryZjJBY04h90eBFYjfbu
977GNlY92tDkBWQcIryJGRbbtyGpUTtXAYtJTdo8lQCNCHkWmEMh0RQmbgKFCsPnBnGyasNUvcWT
+wLtyCcoM4TKQAeBwrEvbbTzuLuO/+k1KhzQiE6A2gKb4GlB5Dj2b30K+bONxX2KdUFG6d5NJkGH
RA7EuVgUTTR+sU4ql2g7MNLjn5GF3iYRHrBZMDimtxzfHPaL+3H7iL6yi+pU3fWD2gZhOB6eiOiI
bHhkGGRl+/J+HoScox8kjKWdecBRcE7f0DXlm56lU0OQyF3FNnaQEBBBodc3LAWj1xmhEMM8gnhk
aXIe3hikYnaLRxhb99kFCjO2a4mi75o99Q5hMc4gjUXT08fyPj+jHVCALMl2+ucoRV1hd5ga2KTy
n0txbfiZ2AhgH7wgZ5Z3aYl08IJjLjJW3rbe+I5N2tZ7Hl/KzxoJ5eXFbmjwqSL2FlHVGZ3icCIi
3yiufMXjPIRNDy7jww/SQmq5heYbSRdztra84EGMy4A5Po/fGA3g5YqWirYulU50QMh7mSArtMio
LKaE2gwGrd1Os1g9wkj9NvGU4WxackL08zFf+DQZ0441by3//vY032CrwwqQY+O9gGpLUDP9FljU
P7PVd/ZLpvOZAEDctFG1sZu4Uq8/Emr2ob0uQm4HjB6VjT9hH1gCHhqUuEH0gnCzkgts3VwBEyEK
6AdCBBIm+snpvkRYWTYRejusUEniZa4PRUT9WaC4xz1TCI0MMyA97WZ8xnICQcN16o4GpXqBbRXK
88F4YV7+aMHEpD8nOQolPIWHzRSQJAjQpsF/625PWaIrLgtllrYxd7jz0bgaRQD1+7hWQzwFeCLU
JeLwPS7PGop+7B3819B5Dl+lhuNlt2CCnI9tVNtBH30uyvw93iorQev0DiC0bI0cf5d6xSnAxhvd
uXmWSBTdEE8SDWktM5VQELsixO7p3A/PaMIS3HhYU9F/VSYjdRMwgomEeWtn9sjG5/qlfvj8eUp+
j2vbJ+A1Vv31p2OK4Zz7YkcM+gAwdObNZIgnt4x1VBFjPsJTgsRMrzZRA7PuOe/eu3NiPld9tz63
9Cz4gRUxP65cDL00vxj/7I6exDsReTNj18It0qin+KjJM5tFmGsr++cO9xnIHyDF/hvUWCakjWDk
lrRXtN8x55baz/EWeIOcmNJObcIh/Objks4ypqvkfPwE/HUQJg/5Jkr2+93B7SKzm/0tbrTRS/WG
3G+IapNdQ2gGN4K0GJJOzu9yEDmd71wMNiDnsd+QAWmR3wjrWNoNF69jYe9y6aVzT97TJspMyXis
uHT4NIM+K9EIhIBn10b9t9F2RyABJk5EjKhVwevSt10NR76cOjVdiQHBlR+PGk46K0S5elxl9HJk
pGQeZYeIHW7V1DzjbktFiHJr+A8XXCliAp8IUeD440031R1aeCIcBFShmweR3C6DW8814Ey68sm4
jwSnDDo/Cct67Txsd171SjoTs1IdciP4IFjs+S+aAjP6woXCgptHqQ/KgwQrw4c3T+DDBOuaT3B+
Mb/CiOUUUBUbFRHe2lBUZy7Sz+ns0F81IMWJkygGKAnd01O161V5nGtqkMwOH3pqhVSWQ1rx3bDS
BEais+TsROBtNUG05k9F4PCirjDYlw1UzRHq2A5e+wRudKk8tnJfb/Iav40x8YhitTvy96yRlyPk
QrfeJwA5IWe8OTy/9ZKY+37EOlmTFopLgwZ5BOMi7J9+YX2+ETyBIhB80xmPkZNjX3qhfSw0LDpt
aPewvurlq4+SavFkmcX6EjBe8mWhgLuGoXzmpo/VZ2JComCCAoEjSQLSWwhbFzmyZnIHlBjG55Sb
OfjiM7IPTB1cdADsYceatxXF/zWL2jOzto3b7iwlKaLZRPkaunquOSAVrPYU4nlnDTkmpKjotxPQ
MCuyAMCmZTYSo+yNsOgZqra42g9UAtBINSRD3d6o+9FciHEQs3Ce814LXPfAvXofsInt5ImORhc1
DgtOWwhQfOUDl7/rvgtHuw/mdPWWFEuNqO8/sYEEDiFpyIvpTR6g4y+Qjkm6j907nT3UxSSQjasQ
YAld2q8YuianyzBXBm9iUWKJGQ0Enozo9uniqNBhtkeVvBwNIVuPOzaUW5phDvncQCpPnct8FYMq
Ys/Y6AJYMCtnDhOEdiXZsHTxAosG0hKV3JuEyYJtJfrHxAMJ80Z4gL8hbhGCZg9kLKAriPMj/y7M
rg0SI0zysCl/W+kJe67wjmw3Q2EtxwWjI7G3L7v0hvF/uopTa0jI6X97IKDSfFE0kEwMTTeoB06s
LPHnPMMn5VqwMh7GBN5fCUnt09KIYQa5MjqUuxcUKkAI/KBPsqo5RjpXEs0qyCqWOnRnr1npYLac
r4/b16pE6hgQwvORcMxGeLmUulhtPQk2mDmK6aqf0yCBHZz07khCtEJvj/0A9rV3wJupukgTpIsD
NVfZfu5WNgXvkZ5oeulTZRv2sXHNVFYkPNxQYmdPyb1nsayYraf1TtGuMGtEf/HD6mX83Mn5yC3u
9TpPHq707EGGzlChOsClxyejf2eooi+AA6ON5mPFS8XNK1uro0UurpXbZPt+J5cuh2foK2WkUYrT
LGen6Wilg/qfKUQUlkfIlgi7KcG8T9nlm1k0FVO6ZfBzBZhQb8/IEOs7xt46vETIW9hUbzFUWg56
mDk88uOb1G9d+Zl0ZjVZ5mdZdQTZ6oAurFK6ZlOMlYFO7O7rYnV9wMDOLaJmfoeSjRw8rv++ZvIj
r8oNXDxLkGa5X85pBD5M8Pbr9IlHPxjDrCchCOXDFNy39/IUaMk3DDSGpT1UNyBdjxRJlqWQzGmb
8LbE7pa3W3XBJigOE6CUEIrKk5eQs5shRjpUwaWq7XI+WGPaDetKHOFeNPkIANl7DQGqB9lc8/wF
FZGvJLk76c+Tbdam7SGbepkN6eCXx92WVvj7oa9/T40RrvOusqztRyBdYCBSondYBe1lD8qu256L
wY4iveAWIHuSwZfMyFrkaoFRNTL2U0PK8C+5JaREDVF0KGN1+jz22DLLiYJRH38ACuxpgqqSz0Vk
wQXrO9hlHpLIo8GFtBmsWSgaj81rKXnDhSldjKsZxWWbMsW05w8xSvDco9uKZ3kaY1xylh9WgSYO
wE+JC9VkmKkJGvE+B2GTbYr10eKP4CiOS/tMOmP4B5OGPcnpaGlW4hVrqF+wHhdQBdnFW3Ku9/iM
ihCiUIvbL8qxWTvjx2AXm+kY1bHxBIxNqGCYqaNKILd7RCUeRM1nhe9wbZbKL+4O0kIII6bR6kJT
N4GbQlGa0JkOoR0qHrgbECAcPYVQ9lDk0074GQELSNYuGKK49MnY02UHrpegv7BRwBEdKxiu/GCD
wxT5tntpcE/BB5+hu8Q5kNjiRc1G7QrpT9AHyyOfXrVYcncFXTbxFDi8fgGxky2+bu8VYIyOpoxf
ZLzGu79cTmOmyimURqC7nayTL8G6vwwEFGx/w+873JCbJUE+16fxa/kNqWMfG37VLSr8DMs8pz1z
RixBZWhGsGy3pHM2wDyAvqqOCy7MG4moTUSxZk/gscNgm2EtaxHv+SU9BQQfT4V1p3LyCqF4Er1n
gJUOOy31LJt5TJIktR0lE/oEOuPWgr6MXR9WgTefm0PXiYwwvdDXUSm5Qo0+OvNuQw2fPeIbLuAm
+2KDFq+A2mqOsatKDWVTOEqDz/w3TDw6jvzcrm/RFP+1sfHeMtHzGr/goJKpSSzb8DjyeNJ5whg8
8TjiT3/uQzx3uSWYBvGt/fo8KDS8zMWaDeuRiElyCfGSj5FjDc6U8AnwQ6GFsTQ2LTgJTEB4Hsd+
gZ9b2wUvuwcp60rmozmB3t33hpc9WHhCv/xIN5K42IvwkDPC1bCh/QSo7No78GELs4At0/HBU9GN
aCMysKfJXdojRboIXbdIa3EjPgyFntmtrl+XeZJtILCK20O3QM3/AzKhYx0c4AKUHEj2YqmB6QQF
B6Nl/CveITmLIN3dbrB+TRhWJ7vcGJ7H1xn7EpyS3B6YtLX6wh6vBR9LgycLGdprsoqHRAn6ako9
7qw2nOVNMmCuN6ZLwgB4Lw114n7CPE4vqENlHh7uSQkyyzNTm9JFxGhHMKcKDa1BVs+Yb8RQMpQu
L78OfzbrZ8mUWy5cSLrVovZtsNJgF0F8Mr39sPS/Wc0XeesK9GRyUaEheCmKfnhmiFcIoMIvXp/c
DqAXNzjI/Hyu+VQvH0b05tEmppUFZ70SpwizZtLP2+NZq1fJ9kvVqd0J0W6kQmAhePre9Onf4Dce
52fsT6AusWLX82u/Slbg3QIZRJgDTC6EwFE/r2SY8SQNP6GHbw5Wyj0YIvGSkTtx5W9Ur4RLXnvq
Zfx205E1Mt/eMYTLI3r4NvQjlwUUigYIE8cyHqN9v3C2ukDhLwx7+K6r15z7dhlbCPFkusnt6LFi
jn6lpJa1YMLx+2NyDDPeMPOTwcQbHiGgs6AA8y6tBmQRNS1lEnPBL2EgqnPb9ehcTGI1MP8xaR82
sEaoMalFahBfByjM37/W+ILd70aFeID5Nk+Fgt8LFVuM8PBQTTSsPGaqNlhYqQFfwT7lNN1rPwzp
eMpj04qishoSAMlSrLqAHSprsIHpiEmCxTPZYZxXzUE3Xivt6YLh5bClAIZhzzf65G0LQInhqLcH
TYv//B0Cbd2pnfg1soctbLfpidg+Foa/IGsw2j25g79/3CYIolihSxcQIPJnKey3kKTK5DBBrPFz
TAl+BZ1leZ6yfdqQqclMKYH+4NTv5WegIJz2jlsR/qrfFeu7+TxrHzZKENDZYVrTNgBLYVHfWNSr
vyku9UlIfiJ2VfIvcAWOhG0ASDL5AFpaYCDPB1Y5eMsxBREmxumLvQmwHf0NFcavPs7RKnmh55kp
rihsVdj6MicfuT3LrjQgOtSxwmYRcPr3Fokn9l+EYNv5mlo51DfG8gleTGxEeb7OD8V9bytkHo1e
RyzrhyO/D4tdgmY6gW3DWbms45a1FxSNF+CizM6O2dtPU+susP5YTY/EKgiu1DjieSUExeAs9oIv
x6rpFU4JDx74ZCBkGHStYczqI7hqDr04Jnt7WgIAg+17wcn3/OUdKMUtQVomPIqMhUMftzyQO/Tb
5E18zYwjWdMfG2EhLSeFM/xgVHZmEb225YalPAbnQigp2BQOCZ2o9a3Ou516o3cliBoiPrWiC9QO
TUzaAoDpLxwYG3Bb6GzHn/HQeZgEXcLAFVbq5WjX7gcgQ8c021NMZUk32c6UBRXDYNcbkJJcYhTA
qwa9sQVixrV/eImOHjn0IzIfGLpKwQMATOtLXc+xSWM/0enkvzdXmv4Xk2t4dKt/SUygVaV+YVHu
dF6SGvRpPSRmxiCdaxShpTZac3SBcze7G1g5G9Po+NMYL/NIg88L/Sf+nEbWmAXNKBICVtqQL0zo
Au91a8ZXGDYBfgFLgp850k5JODSMLhl131nETYHQCDdw9j5Fn20LgqZSjwjrYDiNXvPexDiEU+mM
exofOmMpTZbBH8vJxRO9oz1i7+S3v4A9WG3BOwYCAephy+WsD69VHt034yHILPPg2ePpCOxEjKuR
23TvJpZpTOec4qzrL5eP8eJWsYAyEX7Z3mojBGjJdTZzZF3pPm4MS9KT/Zxov8ESN5Cx2OAofrrM
D/HH9H8a/bYBHk7MyU/lvaKpreQ6am+OEf3L6lpYPVhlq1hjcR9eO3BjlBLYTDnZZhRrp2x+JNZh
Xjsc9RF77Pn0pw2xHtmxrjn6rBZlnSCcDPLUX+58aj30Lmy2bUIA2AvAspxXgUavSFe9hsLPhvTf
WbOXzekW9x+OXHC9D1Q2mBAJ6Pr25UDiTq3ZddbNRPeLmzwaltNj+VpqiCrnZVwQVAL2Q/xceGJP
3G25qdzSj0tz5Vc/sESf1iFiT/7mumTs+fM5Jufrx75EhewjYfTZO4/D9u+BeCgxEfnMojpGmYAr
BsFvLFhWB1IXHBVTr4AX//arOhL+b8kVRJm1cIPqR1qw8lqrtl3kRusx4oT1loSVZn4ZvuUa4yQB
uBhG65Rz/4BsBxo5hBioTrqJy4PdeB+Pzpr/KVu4ftkK/jGzafRl0c0xRT+vbabR220iyO6mtmhc
ILtjJEfYHfyy5gzoDkmBKIKWSdxlqs5jhDwrAdoiBlO+ui+dm8td5X3oZw1AMw0XKCzWvx1G6zVJ
kgMUJkC87qMl60uEMdjgYpGxKFPjbfC7dFMdJ2918YbvoM1yfKVJldeXHb/Ah0ZOgea9Ozp4hUNH
ZEFPFkMk7RIa1XxwFiPPCZQylKQZFu1ogJpd5aAf2P5NDNGWUWjR8ULBsad6vilNZAvtBYrgZNVZ
vG8fTO4saZVt/fu2vgiZMd3kkM/9DhW4nZwbrN68+2nklaxfup/Wyk4fZJc6PlEc0vh5rWk/jgur
Xb8XVYClDO3mcf1wHn+f+OXbcO/iejfDdrYDH0YaNZ3o4BGtf8a3RIFbS0ULWPHr8NmFOXTHRbZV
8HMvJUc5CJaABIKclIGpRGzJ5gHg1OvIG3bS7M7bB+PywAIeeuaMucc7P9Zft7GhwtQOePQTN2/U
zO1siYuK8e/UdhEIYNLkcPkcUCOe+RiA45dRaocqKu7AiBK3/ivWlesNBLrnTFjcXXnVQncf+PC4
516z2ReL569FpiBI0ZMoz5EJy8X6DiEh+Qo/b4jAcdbjE4CHOpRoQJjjWsOxGNs3eUZM2R38GlNA
p8JKE98oEz0pkXIDRLruWXS9WPGu7ithTzXvfUjz6m+VQ6c3xq35dpBiEwFgVo64+LAUjG4uNDNY
cNQwiAJIGz2RcKc3VIEdpt5K0Oh/WcQ3kfYwgCCGQgrKOPKsDHYCxotxHqR2sXujckrtwRmaPsUR
2tntN4cXsVEhc71XmUHu05yxfmS2v1P7DeWwsOqFYJS7z0wXoUtcb8GHpAWv+pMD1I57kd3MZ/be
QZ5NDyibUj7KTqOE97qBZtoCb3AgDHlcVFOLDea+tbBHjtXa7QJ+xuuKesh76DolUs/pjoj22rz9
1K5h/yFncnpPiEYmOT4kAOTxYy5Fz3n/h4nt383FVQIGBiExFnE6cw0XPV/7HS0rU7Gt6CjMzlDy
4fIihbmh3IneW/hFn7/jHzMLmzs0VzQs9xBhKJZ1jyneVAbBZHCNQQDpSuIbW1I4jFZ7nqZbBn16
Znv8cP+j6by2FGXWMHxFroWIhFMyRsTQrScuM4gooJKufj/Vs/81Mz22ARCKqi+8AYw8yZ9Mr2ck
reMXJoaUdDniHAc5UPebfe4SV6TYy3JHk8i0tuE++d6oZeOwcAGY1Z/CC0t/VCQ4qeZZJRoTNL3m
6rqHVOc4XgC7GD8RiIAgrpjxywXagWwTC3LfSV+jbxKoi+w17hSnHZq9m/Pl58f7oCdo5lvw4+1n
Uj9YRiKycKLwIRgKBgLWtkPGLtygZ4RyNWKnUCjpeZFOVthU3E+IaN83uJdTpwSoTqGXCQd2rRSV
1axgBUAtYXZ7zIppzUoBEmwAr9+75wrWSZ6YCc/ALjMq5FZ5Ho6fNvX/OdApWhM0JY5zYgI6HaJ8
LmTqJSppR3x8V9Khj27SpsQM6e6y/aFZdyPtOMANWgg2rtFjmnoNhV9AmGhrWzTVaL5lOCWnM/qL
KAknU4BOoFXAiPJNIGNxH4rPkWkgD2xGBgmryfTkVT5lYRqfyOAie+kj+5iAhiRZP9JKKEaUUGes
b/cQEgo17pV0Aa/wWFID5styQbPvPNJ7Fw0/ZKGAi4K2KJ9jO/hy9RAe9MiToF91NofA3szogXx4
2wsQQKN68Blnis2C70DFjQdzmdlnqgOgrS0ppEgqKBflTNtgvLZixU8JpETpwKZgr5ziAxYlYJ5B
/i4L2pIEC31KcthcFCB6k1DzCFxG0rYaoy0MTYzEB4g13alQWYFreoAeiaGHw+mAzj9tAMa96JX1
acEwl7Q7UIpIle2nNqFLe2Ug3vDUwPfjNS40c4CPoaXOoEgZNAaoMpD/AysYd26y6YFkQgipNecy
0FcTcSfNvS1yLoIPOgzG4ASdrXqklUSlWFD6A9TzXmgWKwNQMnbPmkQ9SqaIzyPVXgRkbAtQ7uVV
BCuXBFVAIPp3q/gGNbcBjhq/rJ4Qw8lm0Q6c416FTQioQSzOqYOwPdBSc32eAKwk7blmpY9lzmwf
fj2VmnWFc5S+eVMEG7qfZczeqbyTEEg0OCbFb+taIHZCmSzOimG92Z2nCsXTyieGxDCHmlhLjbNE
dGq+n/dGoOcFrujuyJN6onngoiN6wYxNefRAqwOoiDmWaEFI0/zrrDg9k3uAuBPxV8BZU5HI86gk
7C0EYzR4PcbyQQxnuNnoPS2mNJlpjqD13/O1wm7mMovljdosUHbze0SYCtXWy4MuCUxIUN8gs3Eq
UFE9NXVYLgNmONVpzfFCnrUjHTSojuEf3bRzyTTtXwcBqJHk+B7n8MSdaktkS/i29hDpRdz2TjZn
U0ZhaOfpCuy2jjwMmqtzMao6m84tXu32QyZUgV7w3dF8A4m6BHXMnb1L1vF1v9Ro3lBxxP+yte5X
3E7pkv1QT3EBWdIOR0APZWo6jSbeAgrwqlsYk863LtVuEIMgPiaAFvdLqANzUo3+gpKzaifBK5DN
Grgd98S6Z0MBcFk9ZsZGNzUB9M4WdJPX8qXxQzqBh8+CRvIaC0WBmfpYNMKouZj5tPJUt57cwnZ1
J0p9zm8LdYVYAP4DqznnfDGgo3qNMVinX+rSZAW6ctT8dwQbnIADpBEifaoDid351QnRfR2Bf7uh
XfSZ5NvKxhYOAsjtCj5201u2I3pRwAA7PyWJpWhv07LN5/3VDYwSvKd0Wa3rn3flntHlWX7sHP5v
y/ztgcRPWEA3cmlCchpzP75FeNBbAeYl4WYFYRaTLGI4trTQvXlNf6Vdc98jz008Cq55XtQOuTo7
ZAbThNsZp344ZjZbFJ67kmr6sMAJR8Ck8iqkFdSAKjE9BN0RtqYEEH6Z0QjxZAJxIe0MMe01Aa/4
wu8WNS0jorTwEx+1NVIQJ4lp6KPjjsLKEGTBwOs630PDbqt5IEqbzXor2+kZALmTGxbYt+esBKsJ
RuPMsk/shcC08+jM1/lzQFvI8I04II09dG8X8cB7R4PsLdJ6rDu6KHaJM4m8aKn76sbABvk+14PB
rJ1jdAXPTf1VXY5vNq9W8jU9vHTkmU0claJa+F++5p8FRO14t3dirwnx84CB+nBpbr4gEYy6ynxu
6x1+0fMMH0++OemO5CCMCoxbuQKFO6CSYvfd3m8OtHWi4Sgds1yIwHCO2GukYPotX7UT93j8Dkh9
GrubwKf8hUx7Yz71VdgxW7ECgdGRuQzQQoGFTwDmKJQlXbouH4Ey0UaUQz/osZn3O05eeUnbs0Az
4y9DOj3NMO452aroBXXNpMGSThrS9w3p2ElmC8wYAs9U6EfXQZ/s5u55qHsl65C4vDoCgkCfPlt/
jozJ+I3zmA3thZ/5jx6Gn6OKqH4jFlIvYnHyEIVAMmAftuTqMNcRZMfIwEPwAumK+EhVgcI0yKE7
sgIgcJH6Pw4YjWRpzOFhW4vuQbZGyBhevM7U5WVfpDbICUwgYyBLkQ5yYgvHc7JJmujBE5WBdEe7
nzSMDbJaraHZiIT2c6RqoeQmmiiYBnFCmK8xD6VJTou+GBk/jGV0l9e8i7WGd92m6lmC/+Rjy9Zb
C1LRojx8wem5SQI2Hn0O1j+6pa8d5sgINjdjD8WY2bc27+BiYb9jAYWaJyzKvQQPYn8EgsrU9IEN
RlVkjpxaPrTX0rhY5qN2lYbMWwa1bRlHno4sCWtBBK4cogUMNETGMBhTaydBpL8CZsewoWGIZHyL
7QSmJrUZqzuZOAwQFVD1l09modaLr/IDcAsDwP0wRFHldguo773W5D5kAVp17ftdczb2Fv7M36qc
3uG5QCVBFQoKRQ3oiG7GcEzgRJf/S0CDZZ4AStAbvsBgqKF+wmDIspHa/y36UGYrY6R1KLonNN0U
CQoIY04f/qT3W5DchVnXcKjiXVmat9y6y3s6wuNG2Tv9njx+STXpUXPKvpkrvRVzmDJZlnQZhy+0
JxM6KG3d33zG3+9Hswo9Xsb99PhGa+cOqKs3kOzi7Zf75zkpkRFBhfttcBO98ulNBfGaPNyyU4Fb
lhXu2qCZ3qe8BwlT/bDe1slg0Ty0awqlX8iTEpY9VPxymnQ4TodFkA42Bpp7eg18ue7/UOd67iGy
l3/geK3LF0NyoHd6UZ7CA+RJHfi5kqky5Ek8l8CEFJVBrVc0dF6yU+XveYWlwyCt7XnTNf7QlzKo
yAYC8FVvvG8RE0Z2SX6c9h0Q1p5kly+NY0qzyFA1E1rQU3G7TzvRBbyRsOl+elW7ftKzket1sm85
VYscRxhkvCDp4pNUBlJP/+1FeR++9KrMKNYOO1+phoSbajQ0mqD3vCECUWurfb3MCsxGkbQ6xrO0
U0Bj7WF0UUkaPHU3vX335hAwyK3FCYmuqZp2QJepjD0h/n7l+Xfau3G7DLU55gO53yYMaWmtI3Mt
yy0+bsWAwj/aUpkEB0J9Pfs2csOr4q2u+q0GE6LfQX/Iy9QVG9eT1q1K9ZCIdoYEovNb/xTPBBJ+
4t0rye+f27RvKkVzNapylt72k9d3nXbTB8rqNcImj+Fz9n1iZFYb42HzgpluvLHxS/oMX7rvDYy0
YUVluQZ1pNE2VF2qjTktIuSmVdmDgtxM+gBDZPJpU6LYSvwEtXrTnzCZ9yf8+qms6gyp5LEd0P+a
aWhNofoASCEzn5LLCvAJFcT76GexDOUsDcrDB9tBRLFSNwVFiQ4pPrMMqXfH5IPjAhZYfXjGyJgh
jWtSz41eEQuFPvpGJXkOwm2ZVTR27zc+83Q5oQlEBxGTnI8jXakw9EYs/ES1mjx5IDQBmmXzHd3s
zG2XyvjhIPkAtxKS7XLo9bzBoT5DhAAyMUN9AykhHzpG4wFQ3gyACOE0Bk+WRuy5nH1XA8qG1A/P
RaAtQJI/DxoVgNOWOJbCS3WCJO30tl80kqTRG1C4UPOxRVYXexUbRaOScvL2sxdnc5hZPbA6iHh+
3PbjAop+oWPrAnp0Grt2UIoOmuAd3fwmeJyZb2ak3dTG2qvuDX6TWQWfeWBSRvihAwBKp29/5u8d
jKcd6SJNEYIWgCmgjYHYL1jW8C0Af0cgQ0YJpI6mKPCVEgAlCFfqqbSlH8s+piykaBchWooaODVu
kM41a0bzndETydYIfjMrAsnFAYDAfqVSHNkx7bBGxlWIaA6RbsoCgMEzLg/o18AveEyZVskzyZL1
m490fw8tFtxmMDpCzQjZGno59K2aMVUCQIK96CUw8SaYW7DtDSsGaeIdpRvQvgJ+ghvgUQiY48E6
tNHvZ0dsH/sJghmWfehQ4HLRkEPUEh3zH2C9N0Rw+WK74oIwOsvRqIFi4IJKFJhqGjKgH4jDodqi
Yde3MITAFW/LN3+TEmEpe6N5J3yXOX5iwAaIwdADW0iwniHHSJIDQLlyyYN5zPmB48k7s3XUo/Bu
30S8kB9JVDEbpGLO1PDA7RpIVQk9YIymSLNrZrdtHFVXbMBoMfkZ2vGVTUrwFSYFrHOEy6A2X4vB
TzYSB4F8GA04tLAJq6mJ41rA4RjGqgYkUPaPGGRoxurTbF7pBr0zYQlBSNWsPkOqSYCq91uefd+W
fD2O2xgcdEnM2icwbDJbEOTeFD4Eg5+rBtz4qAnR+BEpPhEuau7QmEHwcAhNNmV5oWP9xTcBVm+d
UsR6+ajvP3tWWmpOrQJrJ/j/I8n1j5wxOGO81sdqhfWKISohD6hP2JPKNNKpU/62t4BOngQDGEBv
7GMxUCl+LB+VOmgx4OELjSFDOAM/AXqK7cESrmtHrEDtFvGFxRtpTAd/gUtJ/kKcBFa8doFdgFmn
iZNTHpLdu8rMgsom61CQECE1sPHuLhE/eLcxjTIVV2T6u08UV2GLAiyBgTvtwE/U4nkOm4m8AuIu
gKZ3inoC3xZQM2iAtuPpAfAVXD7wsAubkHKXT+JdgLMBe+BI2RX4hMGPjN6g4ca4E6rejft+IGgg
HKlC937dTvO5HvtsRcUFl2Nff8k7QMxf0p0KOwWFKziGjd8hI7yUQDwjYcJtj3C0GBqEwhbD7NUu
VAAoFC5TJx24DaGeQKgOxuVcggwNswNHlzjI8VTXQg5bxwgCejMBDyhfGiwcVBywQX69VVBaPDV3
gYLmElKHqO7ZDe0G5NR7tvGTxAgzjfL526tql84/70fysAUHiJfQODUcQqS2QWA5MPCdo7nv5T2I
NVRLXJ5+vD0YD+rFQJtBN3t1eEcTonFKlBZymy3kX3RjRhxApWKOPOHImbv0OhBfHGwdCvYYBTIv
4RE+wyBHCUvN1OAo0QnBsRIpjtPe/cCif3QbI3s40iLd0CDMROeBlSRhBdLtp4IWJ2gsvBtQX7ba
XY/TRbN9+qJAryBtx6SFui82E0ysFnTYz8Bp4gk/qbrlVMslV78ol3ZH3/x5AzG6qXf03UHpgFTR
KUCy/jSOhMkhULIL6A++6SDBXh47GG8QoyZrPfozcRuAaOgcWSb7c1XIYXu041yMCWDH/EqjBBtg
fQGZ5fc160+SMd3jRQfMl9GD5Wtpf7YU/AsUQx0fOt5tCXjwdRyeFQqGidvmDvlvwnBfFPPMLQFZ
mxpSETAyeyBusCTfz/L1l6Vj3k3LKeXO9qcmEzqi/uMboRGWU3nceNgnwCRkb5Pa+vqbDpt4Sjb3
oB5R64bmC0jRQ84SvxpxJzAuWYNOCKs9zScMotu4sxGex/WIDI264ukOQBjPkOGknkEbUgtTPbSO
MkKzz2lcfSE85HVP1IH6Y2JCr0+uCol+lkyBpMxw4FhodJdi9/5DT3hIDa8fyXj8gT2ifLJHy03E
p8ilSbBDmJuRozfRX+Aewx+Me5F7tINeg8nlzTVwOkK1dCRBaP4KDSFIV6lmgcIHZqUzMcrRvbDv
yFIl4AKt51YFpVo6ZCkcQcUVgsK7JKiXFjvKNJWEjTZdbTd2QVPQzC1wA4z57qykURMgbxvqI9Ti
HNZBpi26zC+LzitKPHgB2foIojEQKGacGihEjKwMfrL4LFLju3mgNIS7oRqi1ApNMLPJCv1X+PBJ
ys7KbxxB9U7C/fIE72v6mGUhsingJv0BGkdD7+c0ucHZ8FfudO8xBdP//WBwDbvDITCnfOeiXl0S
AP7pPCQeJzbFWoSiGgW9zyiewWxkv82ojz4cJrDU9aA05IjHjr9ueW3P1GnmxhQWhdd5uGNjTT1C
n8I43OhBYS19IJtRT/IJBSsVtQ/a5xWZ4wNK8wAuNgRxizcU7ALFXRSfXdAEr+DHyw9ZqM/ZG4jQ
6d7HC3BNLWhEkHj8/OB1aCvb8qf3Fp7q6Vrc7wNPmTcLmlvYzACGdAUVJFKCJ+sLWbVQcVTN10o1
L9iZsBIf0x1MIPQZ1BBgVrIGHene1tRofu7zPeZJgkfZONTcp8LBd78EDMFxgduFEbz6CTritf4E
KpeJGts0m/SmJ9ihK8y0EbejzkqJJkAShqMH2mnB4ELEUN3iqhgoEO7uS6oK8HxIn3pm5/fRhuNu
3SaXnPWExpP1MTvIBuYexQMQ80fdo8o1AuTlkB3xfdUQLzxq2kBy7tbn+DzCZtEdEmZuO3rYjHpi
HTp5xy4a7r4nqpXlWt0cBxO4eSvDbaRJKZRLqH/B3fBfuwqCCOwKYrsdJS9iEO2HRvkHUbvGz6hZ
omZ6PyHpVePu8LA+54xexRu+2ChFWXKP+jIRnHmHzHr9bl7R5zx0y4mxBCqnLICQaWhzhMOJNmZN
hPef3s/sDNQZPRRs+pASeqI1YIKuhpvOHdoSiLA2HGkeIR/eYdb2vSDGSliLVAjnC8Ud6uFD5H4m
GnUlCfrQpMG7gObptr9DibIYWNvryOxMD0t4+sil/QZPqDgN4F2hM89Co451tQKa69agFmnrwOdK
bHqLFVoydLogPFIjQiR0hgYVoRSqfNW2G4DnRErF7lPip0/FFPwJFglqAQkyXx/EnJh1lQhdG+wC
j0PmJ2CwnQlnTog43RiT0+uVyr7b4vcdyNPhKqMssk4ql7l4CGPngtUSyoomJZEtXawXa8sOZAOd
Tlkil5pI9AsX4K0v5eL29uC+ylxwukocEZRNussQ0+6C5ouKdLZMlwoY1KFdcu1AeywpgapRAlwl
6OjsBQ9UeWBMcEd/bVEjzgTM7XH5/tzXynuMvPQgaEI0sqafj1ej1EPzY/T4rfFpW8r0ILYZ5b/r
YIntzN3CtzjqBa0/2N64mvSD+QURXk+z0WZwPpPBqXRH5IKbPso3H7SxSMs88EWUyKyH19sOtyrT
CeyfwACOe8f+ysLVY3uHm5c5g9JBqhiRMXSpDGAooB41T6HGiA/VMqVA9TVlJDUfoyGSiF8LBVxy
Zx1kmCMDYISUUNr85cG7ddo71m1uBv7w6eDFJNAxsejW8znGado5CHP3BnCmbRWwQs+5gZ5DJewN
AFyAD/s3XBhNtecYsUMuisC4YbINdilZRWarutXHPmJVTgrUr5Ctc1Wv4p2c4kMzic/PFb81lDVY
QWkcsUnk3XFtRwXSSmbFgcffw/Ncb0Tt5/RBrBWJmyd2UfQG6MihyeE+Mww6wFPaObYQWJHjunl+
dw4cAF7fA3ICt55Yw9ipO4fUmcYb4tATdH1aNhLRTiF1BrlOsxoYEnMpYpIDSwGhmS1xGXptqL6C
zBm63ysQqhz3OiSbfmGaAuaENd/bgsF+XkryHPerm58FVinZsv4Z2souP+mL0jUoVdhDgFIw1X6G
FPKsFoHGoSlR/S+DBu2s1c3AhoTkyS44EGwviMAMDDS8Di0A6sO/1entgLqDVQZT1eeckEm/ZE8c
9tvPVBdNmxi/9M5la/JjRCQ44cskVKHIuDf1hitUb3imRLeB+jRO453Va932SgwTO4BN30N3+sLx
+iTGhG4pQ97n5wBUS0dvaE1ktPvTOXJo6xq+88UItVA7Mys8LumyBGwsbkvuSdRD1mT6LjhBdNHo
ObCC7q/6Jtslo3YKLBtrFuu9JpaEQ0Z4ARIWWJO6hv2D1sl+8wUxGg1wfTlT03pvYFOMeuPhfL8g
a6UHP7TzScnVQo7kSteQumuBiK+6oVSTr/ZeTHd8DBAOjdpimqP6QssEAmC7A1qeACSiXw96Gfxg
M2mtZg6923mG3Sr16RCLTpmj/YKntdOxQr6xoDyjM4QCZTRtfnVH5mdHZcgAH0v/zlMdGm5z+0ih
3YacarKeWuqCooSDqJcDbdFShTSU2Ru31jg2lwIoceTcuYmT4bwIvgsbvseyF/WABlzobAJiIkRM
WbpwKYbrzA3haCAzcwQpD9ST0qHZrXBtogf5dXCCf2OsTjt/q2769iuC9U0oVc6/L4EjJqjGEIkG
OmDtbS6QGXQb7tv2wFhn6DAwikNxiMN72PzKwDPmjc/SmRBx3QjeWEBs7OPBMPVt9u9C06FfRRMY
5VFYfvQyqqCZIGFMuZ0BHEyJVq109/b4A6Zc84mh7P0UZRLmgI5hi7QSkBom+yW405haNRA0VnPa
eg1lweZczaEdrjvz8gD5Z2yo7NNN8XIhmGt2i3Ry8wBSWjqYMg28GVQqRyf6Kp0Lckx+NqX7kf/U
RDNrIOL27QJgQvT7G7gedJ2YUOEFoJF0BHYLfiB2k8WdgBRQHCyqh5AToE9ANg4+nCR5MP5OjePD
RWaNPlftkf4N/XqKiYZHZ2L9WSI0AAb5vQAuC7a03GZwVfqr6pxwL22ZgmcdVyg3sd+pwmZV/1UB
+/QJCsL4PheBIViDvJOpQ61EEfFJDiSKYvmZmuZNclKSsC1DVd1gAdYedJWQBkkqP1/RX3+i7MNS
OOEWczc1wy4BT8a6kts6OHVU23b1Ll0kC4SSBOyZohI67NwJKMKbsCkT8/fLYYsxTFtqksMbKEbU
j0Ak1U5taYhK7YDfEqM1RCuNyzAOodzPM0e2wKJgEX/zY1ZAzO78h/fya4teo9/Z47cvinB50E0U
p14TCI4R5KJP/PTAqtl1xKkeQaKHWXOHUPMQktWLcugiQJsfoCAi90ZRMeyhuvg8FKs8gpcU3CPq
26zEJBw/t0nj3Fbpqrq+3f5sQI+P6OFCJSWie9TSX6dat7cIGCmTUc9KmLGAdpBjW1hENIL7/gY4
dRSqBdM/FgpZBQk4qXXKujsHdRybpGDVsjm3M1p3EN5IfnZUlyh5AZbD1gn+CEUDsnKSWghwNdIs
1AEY8EO4gjZZUJx4QwSb0sP8VSDSDqSgmuwXbxayT6AcZCRnt8UMtJXTM39r81dmv6SGyejSjaj2
iab2gvLEfjMU/kt2goDXzUOlxDgMpgPMv9MR72Ba+7o14uECSvnBUc0uJuVBEievDz4hSs7PqHOa
qz6nauJKbkw+BPNTslGnCqUJQ++UE7xSwwoqBFkGh8Z7EblFWL+i9YhkFAu6wxQwKZHnse7jnEX2
EKNvAhwmAnqMF8sckiR2ZFls8wD/FoLyiejTX9+/FBwQnEAO5ETT9tW6UJhash0W5MPzmmJAyKvM
muuX4pD50OBFHbb2jTPE9ge4QmJjllU08szniPNtos2Feq4kImZj/pxQt7cpNrnxmEK1LZ9ysJ/4
duTT7y/8tmpIWpIEddhuE8V+0xjLPQCh4GUG6RT8VAs6SvZRIgBNEt6JsUD70dq7qFsjwpM9vOy3
nyNlV2Jv6DkQMSAJ3ibAO3BbDpEO0cMTXTyHZMdUf5GMai/7eKQZCwNsOuunmSCBXJL/ogiqk1I+
QrcMISVOGXK11yfk01F1lZn1SbTYB7QMEhIu/46pl14OjOr78gYif080Z92X2K2KwbfrjneGkwlf
hUIPOQxpEYXIbFf24A0wvQlRDUpyR0BW2SLdfS/AK96527bem9mR5GJ4TBfDH95D9ZFyEV6VNYAH
1HkKKOA1LWLBC6fRjxoFhTdcFPiZGjCQcd1x0KqgFKDkLit2D5SwwAGwWx7WzCIsr1C1MPxC3jul
DJcT/oDAWMN3yfcu/e5iwU3znr4W0PCGZlFazHqIaqWSdWSthg3NLddfAdFcU+/iG3QTkq81J4g7
jqQHWjV0HIr86SEjFlBG0iYZQ8UAY0Auakd3lAqatUv4B5nJR261mma2RT6izF7+148BKn7cjyse
S8fG+4b9TQZQx81B+/Vcqqs2BVETLVo7viD+E19QBD8OEMigwDwaOL0rEv+vxEHaVQG/+rRjjKUq
pK5k2bxt8a1o8EgSYBJjBznE+waNl++wN5y/j6ifC9gMWNdfllt6McTKWUR7g4iN0FZDVIidht3v
+yp5xkQLz6Qjz9EQvv3D0YCHk/2d80gRcAc1tmnLm7EE58fsP0ZaYd3OyHZT1jcz4OWk1X1SOdDN
jU0QSah3w+QBng4ghBq6N4H/9bElWmBKqhB2O+2hAE/QXYOCTAJxAWGoX3LSfaIjluqwEWDbFhFV
lH0Yw7puo+bJaexcXfAoUcakogd6p4c48c2i2omom0Jmhj7eTERg9FL/aqJEeNT7GnDM6DXsgA02
yHqlrtyt4ALtN/ev3xEYQwvq1kRn33IGIOY+sPkJB5w1lFWPot8el43EoXMbb6kxvaFGx7BYbHpd
KbEBwftJyMOBdYkvqO4WP2R9hKXV3SzgRe7kxV6YARo3Gzn1z5/vLJ5ayeEZZAckiQjy241yBacK
zqIQ2QClUIhItJM81aNewzycWtETrgGy0gz/u0uFOvhSpokF+78CUBejLsH/r1E9ZWE4UkaLygDF
HRod6Yi7BENu4KO5sIZXyUXD28XgBPYOSdBYzJIFMMP9augAONu8mSYg56p9e4go6hW7b5KQFcYq
AvpXIfz7sinckV4gdAQIhtSUrohY3gxKhNS5yC8YOlCkcpfCNn/fOxYUasqoThOmLtsLgQuVWJr3
lF+li6abXM4R9WeUwB9en2onMXqfOhf1JWIbyn40YvhMs6QfFlLApQI8rKgOE4m2s8xBaCgPkzF0
IskS7mRcERqQ1opqMpeJrC6JuErMiNAuwRdZGgoOYx06HWqEICtW6ozUaa0wN8XmWh7XfUuPYPS6
n8kzfM/wdWEEzhXSGfGQDhySvyQ45IN290OtzqM/tyOUJhRDOmdUr+Pl3e0dC77PhVbfPgQvAQMM
4oLDrMMdyNJ/G52oXU1vwdu+hSKOfEDDyeZQlMI7NxYFO87YT7bg1HbH92Xw0xxJeT0E3He0o5oj
NGMCxdKjNwizmNmapSGec0UkCpDBMEooHuDfJKXIZtgnNN3cvvNa7U/V5q6NMyTZtVOMj8UI9jXt
CiBnp+T3u8w1SwZa23nfJSae4Cfotu1k+x04SZhhE3DPrWqXFvY7bGavMAkfM8PbzwcgWU34Shmu
XyZISek8QI6UrtuK4hfkAR2MC7zRXNRXaREmO/jKN0iYF1Dlmu7SgFTD8lge9+5XcLWZR7zHBpdH
g4jF2fbvvgbJHDE6UeqTgwt13F+4N+quG7+ABAKhI/+TIpzpUdMqMFvQAZh7tFmRRkFthCWB4Jo+
LoscsSMZIOA/qHXM8/XXpn9RrMXMQMrwRK7PWjHns8TVl0LUySm7cRkf83pN7Q2mx/y9fnu3xckE
iuyyBPz2DDReXJmG1PGTWjJdTMIDmVUBoQJaNFTq6JzQCBrkvoQQoMeS9SanoQPXE++mu5NxirgF
bTSpCOtZKOmUlSMsiP3CSswpecBOmoKJAJKIitq0WpGbU5QnrRadhkO9JqjssMQGjgfhIXVgoCxu
4tT2nJI0hOeEoXnm1V46gtQ3xxcbBZme4GNAF8RuxgCd2HCXl5vtK9C8JOiizqOcAeE6+vwt/zRU
Md3CHhEmUr1mMYd5pBEAjIhPNX8P7nySAhvh4B8oQoKIJp+g9X0/FaCUpSBuheHL9HPkSpN2IWDl
n+rfmnoQYuImoU0XYUWyjH/Ucy928+P+TFHHVX6Hmj3wPiPOXG7CYOgpCP3c2KMGbdOlvUR/udDB
AfV/VMTX4GlO35pFKN0fk8DlyAWr426KuKyzhQC2pL4ZIWcA/uJDRsEVwZjVokf6mEccNjOWaPnh
8alaxYJg/LtT1s1S++EKAeFmq9igVQTa9J6oi1NOILsmk8MeZcQkXG7xuATwSiN7Ef+KBQqFkqgC
THd3v141RymiOsMTlTc3YkFIy2fjtwyZBhzompLNlAeVcrDHKtZNDNvooSUInZB+KH3G8bEPK6wL
jgLkz2PACUg+i9GgiGICo0D8ph/+fm4G7BNBaDBoYsTUM6pkPBL/a+6RBpuf+nCNoDjClSBLcMUv
mOX+vSuGhvH3abZQkVApf7+L126QF+GER2zZmkOC5CmFN4mXaPXzSGxevPhvdzEbFpsVH+j9PYuH
G/+nPs+KFFwkZX9/OO2IHMJtOB6pLXBbuBzmUXP/vd4z58dmxbeeU1rmpuVlUYxIffE2Gu/Y84qf
MLg2X3EEVcB+UUs+4MfmNgFg1Rkg7nF5Ls/P7b+XwUJikM2XSWiADXmxCm7j1P/vJy+BShqxEZp6
fnmGBEv7hQJWwHlTgb8qm4adpNQW7gOWH1wowbaBewBESQ3TkRwKKKSxHX2jAYoEQ5fO1N9PkNrs
+ubvRwl7+7AT8Y8mo3hDM/kALqG16rcHDswXjwjTUMl9nMVzHz6Y+Bwu7/1vo/wPTziByby/KtaU
UhvO7HnIwWPIOXpFhGLtoSaK4DxQmfrA3kObnR2JnX0CNi+e2vMkcK5/D4vZzedj+xE/CNv+NvUI
m0kxKyvoNYO//RczXk2etjgW4shmkkXF7N8fPHpnzxDdgPCGn9Akjdj9IyxXPASbKHsPXitm1Gw6
aJ7N5AFmlWN5hlRvUI3nrc+QhXU/eoQYJM846B3Pit3zkYnO0y8eif/1UTGjhnQ/GxSSJgblPUTw
ual7PCrMnYCc088Pxc/O3snW3EDNQGcFR/YANLRMyROlbP4NxEzgAhFeiZ+tk0UwOrl64quK1yWu
6TNEhnvz793fAyZgvCJKpuI1WtX/3jpkU2UgXhQb5RKI7Yu9iC3/e1J8bujSnBHvEE8xADzxOfFW
ILU+Z6tclRAlufp7zvfeu3P1y6DdMBoAfPFQDI1OlFP/vSK2o173HtcRhncZ1Af1ej/zCUdsowzE
B+5nsSfxTuhWwSNErfpvfBGpHB5nQdMV7xLP7b36oI/KQL/++7R4biAzNv59QAzRMuCqiHezuX8f
Fa/yEUZzyetgxBis4rf7uQFEI17993nx3IDYHSzjGeDV4yzxrXQIDOI4xIAUbxxwC3MeuAfE7+KZ
9iBGvbhp9GvL8Yr7QNw62OdRPxeXQRjek7J1E0Y0tH1gjuErevIPrFpY0x0ONeBd+MyQ9REdEsm/
ov4EyfJVwRs+K5TMovfsPaupRka3cR7mBH04U/NkQQuR77/qT7j3mczAx/GR/qQMxfvkA1gxQHbv
6DuTN2VY8D9TkdgMU1UyBkjHO5ln+xNmgdSfg45hEiR8Q6/gC4UdRT3mX6pw4oGYzMSkRsTLH/rN
/IMSNSMfpvv8jXDpdVIfBJ9DJZbPR+3sG5Fz8LJMVFxHDd3D2ErG7JBf2AVwcraaCVYcJe/cekK+
Rb2FCQvcqINYJ9IamV+zEYPD6K8AzYtdij/iXezIpYBIb24psx6Emiv6k5rLvKdv9I3GBCs2R93t
72k2y0q++vd5hC7qiN38247i7DeZf2Se1zkSVMv4WyMhgaYFf5CR8yBrsyzxHFCAX1Abwi6UI9d8
sQGxD/1Qe4OJxvGiOhLoSOD/e/7f9xBriTQVB59z2BlHLDb57x3ineIxMLNNyuPUL7dM33SnV03A
xjjp+kY8bVDvahAf5dyI80xS8W+h+oTiZLYo6CgOSgrOdyG0OiH5d5OjeE6xcmhMvDSw9cNcXMwX
Sw3XSbz530+Z67hHocPhEghG84BS5N/ZAREMKHNP/hpybshp/k555vdXnHkxOMSRCysqcaBiHPw7
14wWmup/Q0SsheKqyH9vqAKxPoovoEFDEwNJvKIc/n6ng8+DZCyGIUeuuTkn4t97yMFZ4MTvoGwo
JvbpRtCH4MSLQddnlX1uRYcCO5SN2Lr499yiqEVK9G89bljcGu7Kz/k2RpuD7jq3Mj0icRuPJRbk
f+tewu0rFiTxKh/YEwlxh1WBdGB4TYZcBvEa/QY2/9iWZ0r4jLKcxfvfZxCe4SqKA3jwnHiNxY1+
WyCzi7+PncXyip/rv1sOReUtRc+/EyC2q2zkA14wdBZEwCbeJjMn42Af5KKJIZ4UnyZ64DuLm1bm
wD6c1T3U9z2zlfi+4ixL/9+kOHBxBsTZMlxxV4uzVDGyxL//zo64XcT14jLaBEdj7adaDhnUHDrx
RbOk8g7i6E7FcZtvOd0HBsCZG42YqFk9TvSAOKNvsLnnIUUmKHU3s37a3NjYoSqHetZfAbTf8G7C
kxUi7DPC04jifbOinPI4ITAAANx80Qs48z8oV/2g0clAtbc/YRbZdOJ9Kv8ZisV81K0+IAwRVKkR
PoA5u3nmlEqUwxwzE1oIHCFQGzQqICnWoISUNTlAM3DybbkVh0udXRw3L9NRQX+UQX+oI30jTe/b
T1iGJRWgM4Hw5ywf7iflohIFotAF1eDQQDSooydv+y5oly1lxPvfUTreCw+K/sogVGPH0CwJ589s
uOFIIDNv22k9RRwnSMacpW7FvP4/ks6sOVV1i6K/iCpawdeoSCcidjEvlInZIp00AsKvP4Oc2vfc
2tlJFGm+Zq05xwxav+Yk4hhtd/z0K+CXcPfPrhk3Fif7feB2RzN964Lhqk7nTmT6vXHLXWt+m+H9
qLt9yHgQf6rH/ks4tzvh/NrPz2z1tk/sEP0x3VXH8Ty7wL0ot8nLqPdyvmzO8yA7xrscucSZv1Qf
I5vYD1C6Jcd7UUmdC2fshG9ROHDBQmUvYHeusPOlbimxwRJCzZ+HI1oaEJJf+e61p9zoP67aHuv2
DhYnsxtksv3cl23JH/1x9/wUTvK+cMF6cJtsOMRz//XaDkfOBMiDcDzIRyav7IezQdUkXxlXTjgq
cG4RrjNrZ/6n/N1N3F+o7oD+UPcykEixvmFhxgU7lAdtqx3IrPuWbkmgbxMM5dvHNzkKaOICdZNf
x0D1ZyHmabcHfqbvWX8Tj0Z/lUdkq2+ntfATe8+wSYLcKffsrCvfWKMs+2zc7iLdDPjr1AoOxSdJ
cFC2cAA+TuLuHRhHNdQPz7N0STwczmHGxaWq7E7P8X31dhXoM2k4esUF1NnuuWuOdDWheH3d2R36
s70cJFuK6x5rywMIjO3sIl44U/Ktvbz/1Ejg1ML6m/CS82PXsueenzXrr1bF/QQegCJDbYmBviPK
z1FBhLSfd1TCKvwFYUNizt7wwH0zAT1cUEy76ITHbq2f22lvDnbNjgJMpLSenpvHTmfRo67Jwgpz
p9012N1yPw6mpRgLWlAuvriB2+hLPLfnx7E6lttuX+2KfYcF9vFr3AAr83M/4g/0h53x2R6ykAib
+e5xSCBH4gqKgMjAw5jcRsq6sDAOSaFxkHuqUWzO0SUf2URTEmDLS1GD+jbVd7S5MluuqcaR74bf
Hg7JFDGFceiDrS+lN3b6s1/j+t5rZ+GcfD65ccG+B+pxGjeuPMDNV86k2e2xo36OXL2QX6KdLjG9
4oOupxd4BcMXr9Zvur10GL6MdIlI0+BHp+XE+8ZDysDAM01ddhpWfrs9b8MdyojFFptZaUD/hC+A
Uscn/yBfGVv4HqMgj00BZYV1Ees7VnyYFxBjUYGindotRLb8e81jTWZgDg6noZVXnV2NK69Pl5o3
MyAvTmME//73yDDEMuTxPa2YFivdjaGZKXcYP9LnqlMm8anxyxKl5/F4kPT+wXqCvgL9Vc6HeDXo
Z3AwJ36eYrBsc1j8pHoUvpsdbeab8C18c044HLal9PfRTzAR8D8I+n8mPX6BF+X8cUDPlxnjlqUi
zBDFRv/3dWOVeWV2YKTmZSMeY0baG29qXHn7qcQOh5NUv79iOgMbXXpq2bwFn5S3+Bs4eTHOpcrw
iqMln848L8U/8v78PYG8jvoqn16J88Ysw6/yXc4Bb0dPmQPkAPhhhmXqGYwanGUOg3djRUxoNm9Y
XKCJRt8pfe7H2uBubzB2YaTuwrgwW26Iqv3RMq/sFjWRRNKXpnpKvFahzovmkNmU5fvOk/GqDYDr
61+pWXKuGgXD/QwJjBfRpmj0O8LM1fsGcozr+rLz6t+M54iDF2dmrjrpa/K9pHO3+qLLEOFGfS/5
QG+MppklZZ7+sgzkhPGOWYWFCB+CNb8W2XW3eMibqTuhXTISMsXzH3dv0bAfea3unadWQclhsrqU
p4+TzVaEupg1F/VEbQ7BTD2aKYl2qGz7nj2qYliGIi+jdEbc34pta8V2pcNnECZoghWoA8MilS9z
41jCFP5FnFbRshPs8Qf1b6t/tMjBeB1WwQTzfbxYW8I+fpNedSuOWPgeFFF95YbmKo3p/0ET8Jp8
yV4GSgdj+cGgkBlb0V8M4VPhmEyKTPPczCuze6D7bSEhfms6va4tdpHiTGtw/p0ScxlmphqMLo/e
JGdUFu8b9X1JRoU4Sb+hZHLNV/KFSdOT8gXlsRIC3nsZ21NWV+mxqI4/DhT+MPPi7mDI5+XTp9ce
eaLS516UN0V2nLxNCF82MRmcGTINFuS0Jt3H+rViXF1U4bRxQKxIy4pUTD7jtVYWuWgj9OJ6zv7N
mxWiBQRYOUmaqVPyTVd0VLSVyycOx5WGmTXd0Qg8UZ1F47IUrOxCexSB+BqI1wvChuy/jjXIlvEW
H6t/Kb3PL04+7Vtr+Gds9KkxBn9iSts1QvGbnpexmJhplgQmeoAJKq+Un4fV9nZELLRNIxr1KizD
9ehRxkGGuLgf7lBc8mgb3Vc1z9YvAtd1iYfLY3xQFvFJrpcyGgO2BFSlGeUWEYGuqglDh9xIHJa1
Zag+RqFn8R0NzuNtzd4XOQv0/DDj0dc0z+i/FZ7OJHa70W2TzSQ2mtMo+bhru8gAxCvCYbgIb058
Czx9lND2k+CirN8J8c2kMMP/MyoWVvH40UH2ebHtpKk2VtTdRrMMZsPxrd/a10/x2unGD0hAUcb8
iroAb/hwHCSr6JwUVD7ZFJHdl27/QrWJd3y2fJYIpKD/NpOMHgmC4mGiSnKE3ECxUoIjobqUm547
zHy/tgLU8SmdEmcAaj6htjLRL1HUxAuO29CXDIeMtLR363pFe5cv88yaZ6au4O/E//1BEUnzpLPO
4HmUKeh+iapTTSqK54aJAfNW5w3+Gy8CoKovvcFRSq3/Odg5oe3bisBCVHJzHM9L6gUseOdnfiW7
wQaZzGLaaFaSnU65fDdwiVTC0GcViPsiv2uXs6edFh9W42afCSbzkHEbn9h+hDpO9DkmADJxMUCu
Oj4PmhwmigCRI6S94sBOgLGbYaE6Pc4RAm7gxsdkU1Mig5rj6raxeRIf8EtZ2cTCLowhzh9K8eh2
mSnYS+WOVE3YVYtHJLcmthKuVbw32F2AZBiOdOb9mEKY3lmYtNoSixKmjTtb11D4ndlYm2n6y+1S
5fMZ7gDMGu+FZg4+LrWJalpDtEZ0Rr85hSyzAAjAJMXtNIBjWaq+zumsP+i3zf5N1joFGF7LdZ8s
sQIGphAtC4Etz92rg4yyxFtdQn3esVpgOm2+hnQt6pOjcBrl52hNr8xVDEERoUGaN03AhqU6T7RZ
1HTD/IuLFMmbWUObLoOh+Ml0xxm/n1JfHBfznzfHd7r3sGOmqGFCJtgX/IDD1FAnjduSEQfMHZEC
LlnwvAToTqvyY1yMsN/2Q0/FV3XkdYfiHmM/0t2BHdeaWy35RAG5Iw84vO+MnqpjbFdu9FWTGo2Q
g85XyTMF/8XHBFfvNaAqtHl82kE0qqPpZkDZR0A0JApK15RJgvIfqVuky2EyAGiP/eZkrMc9w6c1
eS0U1WJOJdHw54nliA7CD2Rd8QM3Ge4p7l8MEXR2niAEfLH/7uRkpY/7amaOPKCPFU9ZzMmtx/PA
OFwxhLNR4e5QNVOccXue6EoDE9JFtxPWDR14ajQW9x0JKD+cTBHrwz9jMbj1V/arYXRMMUOy9Hro
8GI6Jw7pFpIIdYqg7IBSaC+4CCQWwu0XEhGZJghBHhP1D8D9IrWV4YOQmd/7jn0II4A8m/Tw1Qst
E2BgVqeliy6YMKr3DxmJ1tttf1QYcoM58yQUORY81V9oU0j/w3uDLHz5iCG5dYwIPwxYcAbZXfFz
jXlfP2BjnHivL+IfNpDUYRzxJuVrgcoEOyAmfw1fzYRtZRukscxGsDU5tvLNy6EZfl/X3/I+zsFb
weznx5iCeH6vIjuZbDlPICea/cQugEN9Zwr6ecI9js0eG/tj+/zNS9ZNiKPo811n9H2BMKAhECkL
Lej0sQIaffDZaJcM3dL62VpkQcECC5XdTy+xKREvPIiRQI6EjLMSCQaNH5qDEN7o4pe05b4ptnho
NvHZIzukokAbImK8a3ePL1gMbPKkM8SDDkl38mEDP2Gv85aQu3Fg+RHQ2Kduvb9Z5jVfPAPnnOeN
Vp1CJ0E9Jvt0LR+4fKj5B4rqdHIBARJni36dDcK6q1Zw9dk+qJfIS/a1Zr+R6kdglN8WorRWECc3
lqjlplTs+gj6zXyqa+OfpUFD7Ku0RJU9AifnNDP5CSuGUGq2+JMleInANL8Kcz56bFtpbfCLz2ph
HCPm7scq2VMWHGmK5nTmkv1A2s7ELY35B7++sP/fpVZGLWDS9DIpo6ecIn8ZZ1bysO5E8MXCJptu
RKSv+KJn8H5YziCpE3xoLqu5sYjQdZ8GSPfUlqHF0WWgM0tvfvB0X7Sxxn/Pv8ezenl+6uv7p0oa
tfhD9nB7IZmTLc599UDQjmY0XkBC507t3KcK6h5Vn0m+bJYTn/OBtwyZ8HU43C8QCYdP/aiznGa/
Ibjs+ZTWPxPWPeGmzuLyuU8s4qNvgLnRhXxoAMW43WhIDST1rFsFW90cxtEq0m9asZrRUwXdeoQs
0onriGYzYy+8Mwot6kYkcg+RHVo7hWCmX/ntiIK+ZDH2njl4bFM4FgxBPs1VeqgufWvmjlz6fKq6
U8X1Uh0OABrdHFGQVGx0pEQ5u6yBjNCSOVh1I1qz4rooP+PPRNi9NbyLbx4a6G6UuYhioJNCnO8x
/ytnUsg1210FZbpy6GhvKVntm11HyWf6invTnr6i+MOaa9f43R6ECQXu0a633bb6avgz0J6df3d7
kRJH9sNyf7oBRI7w4XZoQsZD5SSfzW4+rTTwsxm/2aVycqsjgZXKD8tul/o3lcQeeUdHuYeSPfV6
XEMHNkuap54A9Xvvg+bJV3C/4aSha8KCShhPxXV2et1mFBKfSK0pKiFoMk5tmFLofFMDZVdMRY6A
jZD9WerSemUxTnckeN3aMPmsLyUfdKrSQbulySpfReqTFJwubGxft+nd4GEfGp9K2kWkMoUf0lVP
lGDa8L1/76MTNbomrKjasTn7+x2+91e7M198Ek7Atg2nzfhU62396cCnl2IzW1M26ekasBOk/kyp
LjopKM1jl6lzkrUYp4FPzX6JuQ+JG2v6Cy9N4ZnCYBtO57W4GKepl8pqkQ1ucul9auMnFi40YCf4
+Ip6752zUQfb7CIjxdkw+3QBW+PukHIwClghPh1i3qkShUDq0PvTe3JpAx56/uNgbYXuTH0buUxM
A2hW2VGqU+M8vjCKGqepODcdzntPbdzvbtMl/uvWQudEzRpAwOP7g18Hg88ZCNtdPRWFD5wuxau4
lsnFcOg0gs5WJ+IOZ2WyixWX4jKdhfrAnhaq9gW7R6hxR4jX6d34bWpgNITlCZWQ8d3yNvW4xFNy
mWrZFXdSEdBnYuVjPmkFVf7UKpr6SzGV8hQ5FjfBgcXxcGVoex3iizo5BoqbeJ2WFQHOkflnSUxv
dUU8xyqWEbO5yv/YHI2egLNA+JxOFnS5bb1/bZXv9vh2jUu11qwH8iPYRzsovpSpZ2um7+07mG3u
J3kn7+5Xfa/t53tjp1GFY10k/WSeMP0YDQV+fBE5A1emNTio4dqEHGJxoYMZX4ZTe8Xium8cZfu8
sm08V5uOFA/E3KbqZF5NlNGk8XhZMPDoVaRUuOLtSInJwAGIfOS7WavOJH5srLl1Jzp1thOde1id
wNR7SZAdeBUK7an73LF4xS6RLanqgS0wlgnKJ+iSaoAdcFJgeSg9TQYAa2aj4XMh1jElgJBczFay
D90N/e4YJJ6xie3E650xwOIlmDIJiPM9fmTIi4k9c2Ai8SzKa3KkXVIjObLCM/BEbBJPXAO6OOO2
3QtB7JDgaE3+WmMlEVs7qSPBOGL13kahZj9ddVN4D7+w38vJQvr2UD/eQ5rq1JxpYwD9JC9zI4HI
pvC4wsS2lpzZnjRUG8q3pbmcbV8hzk1xhRVeqZW+bjzZzNFKG8scAJu2xt9oNl5rTt4B4p3p3M4/
UyTuOPVIcZCAqLKdqc9q0LnVmoBnW6R9C2TYKvc5iU4PTw/RG29EZ269AylQtgkdmI5bvlkXewZr
R6GR0a5Hc7BkCx0ZvIsODQM9Ee/p0D87AjxAPVUd3+cOggP71dc3/GEUGsBEvidXo2G/vl9Oaqf2
+E/eqnaNJFxxnkES5sHjIp2KUGe+geqXdx+NB0yQLgkocayZjJFbxeUP++0B/cbUSpzjd4i30hnO
05G3E1hd59hcdZ8cmbXiKOjhsEA6IB9p8zwdHWmYshZ2+gaJ09QXw4Ld0rWdCq8PngXDxtEZaCHA
GXO+ubPkWMec+YbiM03ZPaVYOOYQjRgi+zVCrGJfHTkrm2rZmi9qtQqtD6a7VbcVp2bW1O5NQ7rV
28SLvacVe4QmWg8/5Y+4G7eNs5MmL1IQI23GskAlmAfxE4s4mmsW/KSGA49ZACAwgTEuK9Lm0jX1
LDCInrY2SOlGsYG2obbnlMmBG22o7kzKIat09d0br2TNYzG6mgU7xiWsEc40Pad1jRpi+uhMi1St
J2czIu7XWQBps5l4nkiiNtmWbsAx/oyc3CceAXNVHBg7fSvskwNGrNGcw6kuPWHf/9PYM3xARcJ9
NdsV62KtWtkuhrywL39n3wBV3Nah7F+hqrcGOKgz9rkAer3CmzkSk+UUMyIfFZ4qgwxrYD43ORyh
aNFlOIyX+UH1K4t10JJRgqZaYWvLuS1arCcghMb29DyVaAiGE6bVLMgJNlDMh8MtDlY5ZWvARtrM
zM4Swsexdt9W6vQrEgSCyuVBR3p0dyD50pPED7/SMIdkG429meHPPYF09cQmWtI2VvdlRrVHC4Rb
dcaFr9gS2s5+hSbSah1g5bSyaEQCBtw2m+lWAojiC2F+JLIuGM8xOERi2iky8SMFhqX7prBebuTV
ZwJxXdBt3LnQ6THh904B//tNzd0l6yilUySdqeebukU1hRZi5yrrEqf1yHPH2LkuV28nP8xpLmvm
E6sRmxJLYeDQd/cgPdSn9KCagtMepFMZymzs/NwzvLeFi524NNh/jmTJCz4IJmvoBrvnJDO1Zign
5q70LbFwTbYPh9iRHUMEnRmm0W17VL4nPPEdMaVOO4k0qSA9kk29pzWQMdA8EbNOlTP0kys2+EEP
Uidac+WoC3PZ7/gHteVsxS1k18vMblYPXyMdgwU5AmSNO7aZluW8KpR+++WIexw0zojaLzkZW2HX
e1DlLMNt0MFSUtiAX189qJphjEJhT5M3YGrltgKkTI/KJ+HB6rxJIvJkthiBpk9994oHqFxBDzUZ
Mu0sbDxtN98QO6xskpPmlCdh9+K/ioEChe6a1hPePNx50rRhz4+IbLfEcYC1Q8h25H1BIvkz+04M
DoAayBzO/SgA/Bd81sW+cSm52LBR1j1yeg/P40JZzUxhLZp4SSYKoLISCUQvnZnV7oV/OWP4FCq4
JvllI9AuInHUf1cLwEV8Wbqp3drR54iiKpgt65W6FIOZJ98KVwulULzE35GXfdfWX2oi9fwp01Bi
+xryfIMl6NeTmuThzuG6FwR6MApYMkpCBlfaWAy3NLMRNmgQa3KHni56t7c3+e2oOlGbkRhKmC3Y
zD+O+eZ9zjdGINqjc7+9nR/ky2jTpq72HI0hjSvGa4Kj8RbjKuE6HPpNulNoyE6gqNRqN+W+c+O9
7tfEV0a24D82fIJAD9FI+jNHdoAxrQqTnGSzRGfeeLHlz8zEbfnrQFZU7vU/2uYhfzw93Wnt2H0G
htnbIhFqoBptYZ1YM64vBFVumjQYzMhU/OKcnRU//saA5WobTEg+blkm8OQoBWMg+oLbunM7dp6I
c918a5iVHW3vQXli40W6nA4lG8uElx7kn/km9o19+wkflftG3Tef4h5nYDhR2Q5SiLB5+hvSbxa4
NzZVyVnz2V9T+2amqb/L71lg2CBArMeanKxfLeRSUVpLNzXXkv1z8a0G92N2nr5Zn+tvQjHPKT4T
brNzvDculCB57PBkthv8fIyO8626poIO7pwRggQZeCXL6eCYUb1oH59KOpmsmLb3Xee+XBXd7owM
S3WbHjK/8J+H6kC6kwsssA/0rxQ64eA1gerK5+5Y7Q2LZb87MGBsm6DnbMeu6BlWf1BZD8jucDZC
ZrOjHkxkK8NvvuOjcGG4zI7lsbe6TbUlTDEcr6VPIyQkHe6O9ju4X6RrdYBQdqr9xL8HdCb1nbod
d8OtsPQFQt8wujFicq2MfXnCxBWw9OGZzUJpBdDEMnzRn9/mBymYHwTycBodTGj/AYZ2jysebfE+
Cgt5StqdQ+sGmFJ9J7/ZLyuz4nfOmARhEVECXx2J5MuO/bk/F8f7ttykWxzCUFOADS6brehNNpmZ
Cf/MbAPZmx7KggNIrOaQWLUPYXj58rt14Qx2b0PItVRtNZ6aQx68T1lIsFg4J0H7cROcLCRCfpfa
RK6eX7QsMJwvuw3oY+t1HKziOL/Eu/v2sZ+wLcR37BAG7OsjS8zd3yEdS6xZIAG6jeqm22nlWf7W
R8CH0AsGd7ByiOozi/rcRnRF98kniZ1iLbo9p6o565fsaPiG/y8KozA+PrbtmRP127usRS7t9/T/
WtC41VkJlIBEeLfPOZ+to27mW/KptvlJ2ypbZS/6+uG9lQLa7PxKssk2MZVnytXzw/yW/Ma/EUzw
8hgfo/C+f2wFbcEL80e4KRfpooYaL59sdFueLKCss1dzfPa6nWwqVtnTGlT2G0cLNH7osed4LPjm
rAhEf3pKp0W7xqHo/Cc7zWn+U9rxAd8/JkUKrZItmImnbdk4+AnRIsau8BJPIukn3mjCR2tFISYO
u2WfwcJsjcEAZAK1VtyJ0bQkBVRv2N053hII608glJzWfW5LTkUM/MTrHR34JhglzMJ6sALHFLCM
HXGpO403/ivprga6wy3HmFSZCsM7cRarGZOWssrNwuGmOse7wW3PqD2gvRt+5Y5baSv6eNCPyCJO
PRovc9KEqGt1Dbae6weG4r0pHDz6d+kjcejoGd88hJZyothN9MOTaUX+oOnAjE17fhqCyST0yBJw
iD4mBCB3CuZmnNKbl3tfV8BgKOUzOmAl2XaOjofNaZeN9zj0y9dKX+QsitHdMx/He3ZObOIMOxOZ
TphQ/EQELVpzgsC2uIOJERWjJr3VP8sAAUFnwWevwQ6T8iIzhA24xapXILtZujZLThuTl50T/zjf
PL1+qZr9oQlegMpD5SR7dSh740patERmwgBCAS7CwGfhwEjZETEjrR/rHqlNtaOOjdZimoPum+hw
XxteH0AIXb93ERdG3uaMbfpOIvbifnit5o7g4EVy9PUMQQYQQTMPevkjDoke2SKG8MvTI+hO6mfr
FT7JreH7WoQV5tPa75lEKGsdSiQF9iz6ePlMLiwb5MmnalF+CwyLq4+ggsu9mLZHCXP6gymo9usQ
+91waIMqaA7j6YlBjOUYN0egXFVr5r43tfPyVW/mvnYEtG+lTbF6hZVJZucqs3AWO+OpCvJLZhHp
c2sOsgcd79qwY2oPj8vL51VMjsdpbtL1DegQz50rA0ZvDg0jVreWvdgtwp5bUbXIHHSgJHpz53kQ
eNcqiNwmIAlpITgPAlBaPuvcqW7ZigglizWJn4S9x1jmtdvIlTYZn5VXW2HCcgVbt1t80qLLXmkx
8nAMpuZEPxQgPf337fOHT18FRSg4MFWdNKgOIh0CTm4Rav+qQ/QpU5tkrByW3VTlY/sEeQz7yZry
ag9Jh/tp0+OVQg5DiT5zMb6uyH1nb8y1sOfseEeChFQqsf2xPeZswSanSLbFhxmzNWYuCwfs11wY
WzYhtbBwfPkRJzzhRMtuuXlsVbfYATO3gGRrDo0Jf1pdztzeVr3SH7yM8xbzVce+RmRnI1ryOd2K
7ouzQyqo2wDA2WY79bvbjMfCGTcvlCe/FfyufCedyU5kFS2hEgLlD5Doa35HTTHth6e9MSUPVs5C
WFuKn3xnbubmLGPYC5NNg5zAHZ30AA3q0LKUif2G+mnQ2qCIy/ggSJsoklYqSBGJZ2wklUUTVv2D
vo2BgNkVK30Vq53d5LNlCfUuNwrMiDJrEZ/gulU89stCiFfaQLEVporBzC9MmoY7ChwxjJEOf3QA
meM0X2pw2hUGH1UpnO6OdArOkrF+VefX/W3G42/SZibvqL9K+/0S8MLCqEQRKmisZbScvhHbn5SK
r56Ce5uz16A/3KFOeKFX6F6K2WPFVBXvr7L8oUz+FVk/RzFRbkhh4gjGUnTtxMfFUL7LOUR2zith
yPMM4UGHYgegbRrZrxS6VrzNGhg1ygD9KD83wkZ/R1Z8V83qRb2bDn/cle7Q47ZOPvXkkImQrIoV
fuP7u2Zd//WeQz+SVjn3Im/9uA/LWdfbs78UorZdiaLXi8txIjoi8TvpBlGqQTFQMidVkjzzRUs5
Xt2nXAQ9IVuR0wdS0oci9ITAM4RPXBM6Ykj/yYbZSjazSTAHUkIByGiyRo7JRoo2+pwzYxniFyQp
rLsMWqNJKlgaGR90L6mOT8HwP0yzsHhO0OU0hm4ZwR1R76STrBDllXsF7OapMT4amn6HmHoKqZbK
Cv4O7qe/HnFlmPqb3QjQlRVsIKN2FQ46NZ/AlNgDJ+tMM2vcwU9iP2kAyUC22W++14JhtolPlixF
Hbn8+BkIcEAue+rA9GqrPMJe8hUnG5la7OQ/Xurgy+9mZZIhQupyY6GDiSDAsjUvlnS5qaMv79Ch
AOXsS9QiwcyfgQ58LMoI2B0X/uNxu2PavDwvryMnE4Ir0G2jo99M6sfGiK6v6wv4TI1kw8yh4BAO
CQpgWf97nXImdIg5SPFHYn7RGSHrQra2KG/GVTnzEEb0fiFFUhl6OfnywV+pt4hEUhYDjqy7U5LG
NV7YoEUmWaHEfTfIYQIsgLP0BFMzpbtOY5um9B2cD7bY9SuUaNXA+qIN9qZv49KWpzmqLOmgozIn
f7Mzdvd1NFmzEsq8kBdpqkNIww//voG+lB+3noY2qrfSkvRNMv9CgX9n/fxD/DlY0Q1k+bnN7SUi
Narrm6CZo4hoYtsrK4MsD2H5IjEQ07206O43gZD7h8+FEuBK0f6Nm31xFbI9/bVoMCu61g6xZtMk
S50NLdtp/tvsuT4B1S8zC+AbQlaz7rahhT1MGoG0KdE4wqk3FvSMNNkxQP5DYevoJy8laCjuHCs1
yK/UTWQUN5sYy0mnBXG30RmfoVygEVj0MM9iRyhNidRViTKvvkCKVNIkFNfw+hU2aNz191P7Vc7W
PCAvt+0n0cY6xr1qmPX5hflr5mTREn7tPV2WWB+LDfS9yNYf1qz3Z/BUY6vDFXLM2Am+3B5Xj/aJ
4xjMrFt/S356VAlJHdZ/hZyO5LX2ihCGfi1VmeYzWb6XCAZwI1RgLIRTQv6yQHYw6VHoo7GFUtNn
PCXh+EMtELt8ZPVWo2ibF4uG8A6MgjVQjaMh/wpHEeP1odyJ0G3SZe1QGlUozeZMUOzOiexUcYhT
42T7PkEnN/eg3+KtH9b5vt0P7Miya7UmIbA0hVA99J/4WxMUMiTHxVjInmsVS2FljSkOyx86fDVO
ETRGTxjvNPkHLCrELDg9V8xCikU90e7jZd/Ys62Su4/uPCqbaF8BD+DcGNxJiwzW0w7iuAgTb0k5
EkgO7QFQ1A1IMs4NYURc5k8dSyCdq3Ir8IYqpnpOyVz/oGFMz1KbL/ViyQZSlVCVcqOwvnpQyZ/b
SAiQecw5JfP9CIbPjiClQDGYbVIG7/GNWBHOGfQS1AucrZigaXRYdwttRC9vmEiaAq8RsmbUvDzc
PCZtxgv83/KeVTBTbnptMNBh8X4J949HmTLIvZdtNgC1PaYT9/YgVax2afDGj1WNCfLlaw3WgBb/
H9G9VWolEbPsGEYTiXzVRz9NhL2RvHkav2zFUjo1YWZQ0OYl+Jlmxjw3d+bIt9BNiF/vErdPRj9e
vt4Z3pSk+1L6BeuLfsNP9uXijb5F+vjXfkdX5N36nhi12JaCeEKMTsPu3C4X5HF+qT+6M1Crp6C2
ruhI01veyURPUGqsTcBnd2QlB+xc09hAt1RHS01NFoEW8Mv1A5HIZqCDf1Su8CD4HP9YWZ5wf/hM
H689Tdj0SyZC3Z2vy7V2eW2omcAzbCkrEM3w0zBmFituNokxm8dTXGrR6nGInpd+m3NV/Xe9yn7f
v8UvWDCufbrGxJ+3Nj7tzhrXr3+R/g0YZ9iLo9dDisVqBLejeF9KGL39hwgTcbYoDa+B/9GtHtqG
jz/qq6y9EP31hmnBFCyC7V6kRdBDOnDQQxJQ70oHibFGW74Q+cMb/0OgT9CV4vc+AzD90VF9kZyE
tSi6QNJuoDmLcOdoS+/g6hDTljqzQ9FYd0htnxE5IkCnsV3v7vt3D/Pi1X6I0SrBCf9TIFZXmH/n
W+BiiCzL0Z8TYEonRDnT7R6/aS4vK3dQLAUByZYpc0QO+fz3RCt8lXiiGVGvxvPCgkv5QkzNbIOY
h8G8ZyWzBEGLXAm6GzfheFTxTBCclwcNu3YtKH+qf9TK5fL2Un+FH6aQtJi4dVP4BuswVqmzf5TP
dpXyMQ6cemxH8RLumsCOPDYsHskyP2Y8a9UInv4O2lxEK/7+J3ci7HvgCJkjapLN4khtIl9n9oyQ
KakJBgmFXWwjObUyusb76c61bKUm5UY31oO2E5q5nyFdjXSGJ9jowoPNFgkCuVxyBRpUUANI4l2c
hDWL72a8xA/4fe9TziPxIgtWuzP9jX2MyBj5rS56GcspAQ6LRCW64/zX9DHUfKFw98V1tkgeLHvw
8c86EXmwcZ7WerqGqfz19XodOfwcuYdMRBi8iZxSkhq7SnXqQMQJ6UlkN4ympVqNrJSH1Vx8mJFm
s7iX7GeKStRgXZStH3Pm7WHRKteIOJfa0JYtqOwIU26zU/OJaz1MgjlD/spLOKT3Y578ZMmnUJ6e
/WwloRJ9E3uhHFV0HAZDWCIulc6XyKadIQgYgI9dOGEvYVNjWcvOpbDti30yC+9JYQqd8xIys8zY
BTcov3pXo9mei8zKRbkaKGS8expooOSerzCvezMq2GG9P5XPLPWIYxibddIHBcUscmsMWGjvn4xR
7AUokWs/avH6WdCQ0L5l1jhafOniOWlmFZwciIxpZd4fdwwd9+ZfroorDYltw8CcMm3cNURzQELY
NOPLnCOERyfFLZxm5yQyc0W0RpZg5dxsnmwbkdzGBL+JvswTVr92ChNcwQx6iV6U4oEWDvfM0iaJ
HVqH5/M0onpKAIA8MGvU79qsWqTj5B2LWGaesznEZX3Z54TnwFrQ5jQ1yv2Yzp2y5YioSaSXEZBI
p1yTvnDmyd/3896GED/dft2sRhUu/714N6U5UKiWfqdQzft6SFkNqRCThbWhsC3Seqdklo95QN6Y
Iksnyt1aXarKViMUkJAXGa9dwfh6L461rn1EGumM7P0NjfUZ+recWyPCQqqssmfYt2T34FXnhEDV
eKHUfUlfClPZuyIGYkZY9IthHJYj48gr18kpNcd3sRhSQLlxZj3YZDUort8x0rgRDsI8fM50Qiv5
UpY3Uj13RpZwZde7d0qL465BNUTUh8SBdALyBE7i9MT3stO3dA5kejINvUsVZwQUpP9IOq+l1pEt
DD+RqpRaat3iLGODDRg2NyqSlXMrPv35NOdiQs1swEgd1vrXHwL4DSvJ4uhDjAaqe4SjZFBl/+bU
OagJIyZOBT4YD7ecNh0brvY1eJ7xzNA2fIwGnD0U8UHt0eQaKrmmZfJRp+8VrcvSxuk5cowacTY8
yc7E4Buz4qF/UPWjofCM4KIqKN5ydLRFscmo5ayOxoSzWM0MAcm06NFpWTfJL0AfZy6MTD5ra96q
+dtRp3aGXPJdF5Gfip3wsK8wwq2yprPN4fbfZdup04QIVQViMwXMePRdM13CGDTVnPyMRdV23Uou
MozCxZK+p86o1XdXfcvUOAykrDw4qnsaSoUdNAGlY/hj2SGdFv2EAW1GIs7NUpxdHcylCtJnmydF
BVSmf711l1jcu5QMBvpTBpHtXsF6LYKLcNS6My9ZuzegyZZoMkS4tgJEL0ccEOswoWlEBcTq8xr5
pjRfVkz7yh9eYYORUGm/z472kC/WpDFmIZ8trczIGlhIVA1XfWbf056DEBc5GHN8EaZhGV6CQ4YD
jlY/COMBe/8ot9Zs8UCbL9k0rhou6EoasLbwh8MK0MHtN8UlZgH0mSIm3kFbwk5hTM4VHe3iou8X
TbxP2A5JY2KSCz6ncZ5nJotWP0rvSe9qFvl3Ta8YhPTz1GoidzZjot40k7unhtRQqVNipOukA2Qf
x8cgqrCm1PESHfNnp9R2IRbTEgX7OONB2dH/Czsh/ifYtWa6D+zET3F9SuxybclPw10sHaJVsGxl
ij0nw8+3cQ99Ea1k+SWoJwahH9Ky2OfZ2ejxT8qfxmgXO4yxOHMiKt+kIKEsujeOC/fzWJnyRQw/
OQWdjE9tij8WBk0ScmIMV7Kb8EQN11MXbyIKugZzd7dHKaRn1C3qOMfkBgdwuxtjVQ+koYlm07EC
PL48KM197e41JtfsFEt7HiC4OVh18zHC8TST/mRDJ2ZhbpfDquKXdE2YhxV3KvF+UI/7PFhbWInE
wTOv7k3FHlGKSmzb3KX92iqOcFeNt7nWsTGjZACKqgNKaGxievMpwxGrC34mvVwbGIoLojwTW9/O
GHGjToJcQYViYp3A2VB8NmW61iePd3n3RugINX+IrY25JIzcAQtKMJIqW8fJl5fCze/OtnhUgOvj
nTUSVi7d26kCnJOLw627HmeUCOQ1GukEw/U0N92mhK2s36qMM9c6C+8WYO4w8estVNuspQvwbTvA
cm/ZvAK0SSGJl5CeXvrO2lNdL4vQmvFsCSpoo9khar8DjU3Bzx1vRQ6qDi9BL/SDKnD64pSarS/P
/dS/wuFbB8LgMjCtq8ljHYmyo4ZpfmtauFavdxUCXwCMcMIil3SF+ncYmpdwcB/KrjrOmcdVPu71
5mnyposByglQlifHqfMlTDcvfrdpNiTpI9HZzfzOOUkenWadFAzM5Coh7Ut4kSE3ow1i8AcJU8uN
9QHuKNVufU88Y+exnJ0BdVMMwlHqmMV0P6oAzi/bg/eju963M+UbN9cx5YaQrOPxbj1PmBwNMPV7
JkkQ1j2Bi7LBThKrcLlHxGkOz6kAxAktBMPIGE008s5HZBhrrTkhB+GZO+OZ0GVvpjCvbxYMVxt6
STlgm28Rqb7j+tXhkE6wecqvtn0Shm8FRKZkN8wVQ+YWDiaIGjXtKi2vMxdBOuBVZJc7PkzIrc83
BazhYene21j+ZBzC/fxdQI92+cSDdSshDSu1lJiJpHLFehhLZT34SEfOhOSDqznDZCuNfE9cLZOr
2nwUiDlCpD0JpGDqZs0f20sCc1kWI+UPxSIJtG0y+1rth0G6tSgM6o7kaPZfx3IZ9mZ8HyMMEKyr
XVf7HPi1QhvPh2+zXzORz9watgLRsOxzILAuSDFdyL4BJgGwQDP5gFIHHcUeGRUZIpWe1q7DxWps
sf4X8iGmaW5OWfXTV8Yld4J9isF5mh1N3q9gEw1UZB0cgb7NNwXTnJpyCx7xoJMpYuBZRsE1TrRP
6VkzrIdoQi6hrsvdm2W+EeE6qp86sLH0B8drC2zVmf4JB2mL82lAEOOPC4ZJ1PV6Dbti/tAIBwtj
x1/qb0ic1aHurvH85bhyVWrXDAO5jFtNcomB+vJbtYXveGfdQ5bCiV3E19rg1JCnbPKF7DedvMjw
M2UZNrG/FEgSZCotm71e+uHwG+Pd9xF5Aow7+BmNF7P87TZz+SkwhHUjrnjeu2MzhvCGQ2rC3yPE
j7VGOcwKyiuCjLPdKFO4Il+aoX3oNI5t9t1yP3nxPi+vGV7LkZgOwbB3DLExZx/ouUQusFxoef7d
5dFK5OR+VOvKTZ5mEtBUDBdO3xI3NBXYGWjRMYeoXdfts6SP4VKuqJ9yu9ll9kvRwzuDHYkj+bhR
c7+TEgIFhmCDezIocVOipmwMKbXEubf84iOlXIAQX07cjMue0mi+8C4gnWgwJEAnjc2cb5QQqPhc
Os/n2bK3eD/0GKjaPn2ZTpasKOHXt85TruAgcQTlETqDMqSADKnV2qW9IORJeyMBj60YwlUXzTWI
vspDWASrKfoaEKgoC+2cunZ1dpCKvImsonbDGT6ink/elxpxNP2lSJsIATDDWwjQHNSw4cNqozAx
88InHlEV7JbadrmfXSzX25rbCKQ9QOQye+MqziDQ0bQV3LdNC5vShbzBhR9xg1JVBI8xRpKRue9V
tKoMSHB6Rxk9Xyfd+m2Ud6jns6Dq0HosP4vYFwk2y6Q7C/tDkk93C9mTS5oziEQAYmXddAN1H6eG
CpvtHH/LlsjCEL0te0TXka24gFuKLAnrxjWjBUsP8C806SHM5kGl78ImS5qLY8gx+UG7UCA3U8hI
GViJ+4jFakKDFai9N8CZkpDwkC8ZBfFFjvHQZM9cd537x5Gcxe9ZS+RotqnzZMuIFbCWK9EBc6yP
IUKq0njRg1OS+IMkNgbnVOK24itLU6Ijyr5c7xxyDplQOVhyndNslkPCepsw9okZ2zBCrRFeOKQi
fwcC1tJrZDy12mvLGLiJkHoMwHrNPspwtG+3swi2E3a9yzPiRRptcnBxwOs4h8ou3/WcL6sWu6Qx
PTsJfpWcMW5wkBrTVPZlQFtf484oxrPuonYcfsKGAACk74HnW2RO6OG+kNgTuj8yydZ0x6YlVhZ3
XFe2SwVQx+UTPfboMboQ6WFBzGiYl4+dlMdQ7Vq4RgPzL6NeDW792Fpf1MC9hrzrGjJha97zVNtK
rs1AoJbmJJ98y7taHfOu8YPGSbG2GPkkslkjPtqEHHHLDTsHjDgsnOJJBhhPZYx5hnFZlrXS/i2v
wIXWWb043g1HY6NjVmz41HZrG+wKtGDZBgP3Z05zM+qYqJbN+KBVH0vhtNTnsXvqBAanzPXFic/b
9c6yXzpZcsku6wSVUHprzJs2Q5wt71Q+os3Wkq3MEZnW1IFavR8GKJ4VzjPJhxddzNHe8vjyQm5y
dQ8RN5iND+JCkwprjGpZAoHzXS09Wc8M3iyqxxpEkjXJqzOqaWXluLsU+oODAjKGhKubC0QxsRF7
3G6pQh8kjqEpbkTirzWvTFYo/K0Yg+Tp39QgMituTQE7jd4qn/5ivpnjJ+1urCktvGujw0/hC3py
9iLDX1rIzgVpbP+KBndVynjTdyi2B/ePh97mGJIX1PkcB1PuzyH44PBbef+4bixQ1RZNyeByDvZb
owz2pc7Fb7zUPVTm/idJ8SOEyUUJMtFApNTAs/c8Z382D5GXPegAfuW4TiGDOAwP546hU/vGgW+j
potyEEC6n9FchOb5uifNQ7suGztzSXFxCDsafbN0jnkyvoANbwPlHSkW17kz+1LLsQwE9Vv8tai7
zcvyOLL0zzOyJzPH21eSOJG8OGG91oiwEdl+dDdmrm3BY/PiGBTnmAlediJZk3FkutaIqgq85DDa
BANgch2AVy5t8eC8KjzA85LtCh/wv9En8EVGeH2oSPlGH4YCUOsOJgA8VZRh+ToYjzE1H8JBqxK8
VxllB04NQWSsrd8AfKMyTkP/kg3FPkogLlYZED5Jucap9GCHDXOPwRxDroh59ciZcqa/9DzsS81w
ZaavS2dvAfh54WWBM1iLLKLpqMqZNIUv1D8A16iJEwSpJMBw+oM2FN5F8GDZdON31F0mrV55QHKx
eCaEXHHERDoaAjxvWJJpn54cbeeV5xAr86Wu4X8MLgL86McOMK/ANzuqKJIa5lYk6JjNzlX2Tilj
KxhcT6KD1hx89hq25jXDwuHLJlC2MHAtFlx+gvY4g4dL3LXqOEb5p+WgHB6YuRjThrN9QE9chv9M
4y02mWRzEjWgi2SyeqsW5JnC0+B1u3fl6qT1MmE17Y/JxPmSd73sqZnGYDm4UnRPQXIJIK9nNvu/
0hg8PNgpc7r5InhcC9jBlg/lv1DSjyeP4XzkVvWoOXsYC3PJuK88q8r7DfVryLUbOL7kGxsw4hvr
0tSLSgucRIxcyDBa+JSGha28p723jJC0GqlpeS0YVXKVNc4JUbRhYOXLkCaf9tFkM7ZeTvLfiU9q
Yy6uvUloPNqNmXdsT1gGQErOdm2eYdw57xMZnfrJKzaNbP/lDZcfPS09r0Va6dJgGsiN2V6Wp/ad
Fq2BCaulG9Y3vYHOfb564NMarBbSoe0zUEwHTKRgxBS4xFWneqD1x9GlBFLKbzFbdsyjnTHR78x/
M8bH9VAwKuRls5P7NtuJ8NehSGAx5122uybtwH2zm1jBdVyvi27YGuGrbpxz71KKajMwqw1cSY8B
a2w0rm56MKy9hXjYwh1BZSiq6/g1po5oSohPjKV1VHBl3m2jWh3lxKwBt3BNmr5Oa9zZVzt1n6t5
59JwdRJDxpJ2jsFsPGFkSf+b/7ZVTDojPgMKgpwGr1xkhxCsWqb/P0bjL34zGgz2FwTram1B8qgM
eRk1hnoMtQqF4MrQNjYG5PoUcPsycSWafJt5UI1Be2zXfAxjQF2dMEEEgqn52XNFDuVmAfEo7Uy+
yiiOHEsdDbuCzuS9ecX0UIXMYPTvVNt12rjh+KatkeW5qLt9aZhrsrbB4EuFOSdLK+sxd2RZOPel
bq6197CgQ5D71ji1WnZUY+cHsn/x6tivKoZIZbQjcpNFljmETxucy2wAF5Mn7s6MCzMuMNcFBclA
3ojngXNi5LhKBG8l8uwenIOV+jgYuDfDO4zODb4wsYVwxb4QqLvKyrNFE50PaBrTq9ZjWT61T14F
xsZZPnXme5fALyA7aq4pT1hG0r4zcst4gXX8FRVAngmGxxn+G18JV6bGTWh77wG3oFapra1+IWy0
bXlQzU4fLxU5CPZiMZvJtRHw1bXlK/oykyecM4kZ7fNSNS3bmSt7OblDgCZ7vLuMAG1swi19F9cg
mjGYxli+6Y61sSMgr5SHEp4pFoaUsRJB4G33mWs/zEbWZnEsQBiVfW1rhpUgHr120gz4S3r/3rDg
HkLrRYtYseyx1q4ws0YwXRo8C+aXsSi36awNZKU9esrZcmtM7LTGIttQdrDhtfKaxM4PCZYVEQnS
I5XW5QRp4nXvPcoO85GhR4zGz10OxmYu36Ow8l2JagqbgxQZaEtMeJZs6gmGGW5bgT6tksJZZ717
TjsOgglRKxcyL/SW0CG6S24HmmPV99umfeXZNy4X7WbpXdvpMrcv9uLWz742oA2VIXQfbQs1oFMf
ZYa3JgoB7ZGZhiRkzngthd9jEujhLwRdu7p11bks0VLyFoLEPLmcAzVxCfN1yDFPozaMvoBpeJs2
+2vB58wU1f+AzzivNswIRY24X7EXmr8F/mEpFvOmsWZv5EnHgY/9iOeCFkCyDxGcTu73hBe7nvXP
GZ4MWtBiAjETU+gxG0EMcWdsUTJRDGJi3xmROhugi5gSSNBid89FzoqyX0Wm/YjK3LuevvCqojz5
LZCGN/3w0C/1sKO9FUycgxZLh+lfXpfHODnrZb3RebkR26BObx54aTlgccMpPUMhcyKiFnBtNr9Y
7lXvLzfngLM5T35jLHMHAHaIK62lVqn2O0avCgRbH1Y5ApOS/paCNPAuAVY7qoTKWHDKHkeGH5xC
ZfvtooiHEGLixkQXvVR0lJyJZZPIxGGL7xshn1G9IirHLl9wyaFVja4UcQkHHuWUiTF1365GsSsc
n2N6gE6VwIrSGehbgNK9AamQR5zY2Pi7NXb3LKEpfvRAFd2J+XsKBdF6McJyHQz21kZTUeXuiVtq
ZTHQd4tTQ7ep5RfGOEpqkEeaTTiuRk2u54YQIOyC5rF5MtIPM4FSQpPdhPGFDkzRWk05U9qISk6n
rCriV3gLTn51s+iwtLAAKcOgb2F3zS1Moey5dciEwAyo7R8BSnNpr0KdlBpUk8xfdsv6M5iUySzE
x8d4FlAOa2M9pPJSmXgklCMmIeIeg1mCJGrmGzgo2CFpyN0loIkowk8HyFgH1GoS5NM1WW3lagov
HKotyXNLtTRjzdwW0773EDKDZRtcenw+WbN9TKHhe/LeqOdMGLsohK8fwjiBvWMRG68X0PDOaUsj
ZR9F0+DcR+GtoE/EGy14zjzb5wbeFK67cpn0xJ2zX17FshixyGhC0gPq4mmps8zIO88OSoDXBaqi
z2fyAyEI04nmIbYvCzrKyvM9yTxqyspDJ4v/8KDM3C3lP7V/4p2nn/hQkE7XcG5N84cxLYjGpgtx
NLPwNmNyEtscf26PLwXOZ8PH6CEP8vqVw8icnt5JyrfGbBYLMbTtHpIeJA78fIeoGJvElgBfgL0K
vmZueWdX1mSJgN2YAaT9qdu2NlzFamm3X8K//4Zh8K4akr0LDS9exLv8Kw5Tnn1vh++kecdSI6o2
S9niTt8JiEE/3uAIpWoCNidnlINNmxdVGgF7gARrgaGU6hCGgzekpkccgv0ZcpfQCXIar9LM5513
OMMpYT1Yw82o+1+3jmEh4H2zACQMerPuQBZ9Ina1DgNIw3gGJU/IDJrKbR7w6m7F9+BgGDy8aEuM
bri2CekrUYlEd0V2Rp6iFoGjt0yL67vq74Mr/qjIRxMZXPgpBa01fFHde0xUu7XTX8CvlPle06V+
D4jRVHCliv5j1DDZscEVcQSaGUuOuGJYp4aWv+ut/WhDcqzQT6pumyf9aUEugSpCXnTJgfLoabgq
M0j2kkfPjnY5YQL88GVlhR6zW0G8V/eaeoxHUnOVQOvUMsGQFP8pro5akXeYklh/Zckz8hDMEDPj
4o7pw87OoFQS+tMF4wPzxvVVanTgw335bwk1VKS9WR3hmy5CuNFZrK5oJQRMyo9lay/NaTVfO4mq
qMNO0htOYRud1NDi/EBdEEXmrkmNcyNUAm8k/IS1uhJufC2ke1A4/UYMimAvBmOzhmKwtf6jrtxb
Ra2xcFSC3yF33oCjV3Vb7CVgT23I4+ztOzrL/CuW6SoV/7jQT3236fMP+tZdNjiHmrImU95+zhlw
Lr30w+DdBxNeYK22IkLcEeLzJLUNE0onxuq5/U6prESA/079Llumk5W70R0BlwEKka1IXMk2c/yv
NyhrK3KHa+QhFA02ZBxQnifZ6duCoi3GoEhD1MyT69QthcAKGm5bcFtraJ7eLgERqjI4asL5dqEv
hbY8BeRPj86q6Mk9ptprXXsboCAK1btHjikpjTYgXPlHspUNWQEoJbAa33C1s0MTvnBJFOwjIcUx
TZ5t2XABNg8mYXIjFMqdzfmT7KuZp31w3AMNmkq6J02fmLmi34o2vYCCA0l1oASnKa2gxA34QOAF
VNp3NuKDYeAKpmHxpuJdAItg5tZzi/ZIMYK21Gj2bhT8uom4DOGXoLJMh/mwzBLGGoJcx/XUpHjn
m/1Ri5XfgbrrShwyjgWJCKt7dTJ3q7eXCZjHLBNMwDiZ1WXMu+8x+sjjtWwuTR9uq2aVNUhuRf4M
q5cXBUjf7jUrY341nkzd3sazt7Y10oHkNWRbx4NG1vfNHd6moX3KdJS5Zrlx+D801nPGIk+7rUdM
hjv5oJQBybA55NrvhJgU7c3jPU2C6ROPuMRdM8F5ScFIqbx1Q9oVd0U/MFSjWZAi2QNgp2ngNwbf
zW0f+1Pfjisv0HeVh6KcmPHJhldA7lCn4BB0WJFFdw9vtr820Jf2KoGlHGJf6UyYr1QhDjTqOe/k
Phbxa5k6HNjOKr9pYYAlmrGpA4c5WXLMkdllwBXCpQ6bFr+4Cr0Y/ZLWL8FYAV03sCGewRq1h1En
fo2XSgq7ZjCZV3dVs3fYvhGQC0NlG6SNkY8NnplBPY5Sygiad6AZ3cQfxvGZKwzQztwKd26B32+B
lH6I/JEOKcSoUXl4rYuznAnFOWaQ/5PguYMiMSRbixPUbmfANFwQEkhXY2RtykR/FTMhK9x2HgXY
BOQD5UDrp3VIluuS3JMxe/cuimAJNwqxQDR8EVobgMuQ32HBhodErmz+3QWCQG4l1mOkvUIQ2LTT
Y6DKfUP9WTYvNuNuCnDoFdraBbqqycqgZeP+J/ESYiOjfwm8Eqkfc7x34q0tmscG5lWSkAVOCRS3
Z9FzIDHBLCryAAVS+NJhcYziXQxEwOsEqKFfMN8Mbe+Nvsurcf0A1L5mPlu8Faa36WDTO/O49WBh
DkC9y19xIzDng8EPaTRhJOCkp9YrjkYWswPURr05bXqgri5t7zjSDZi9fRBsLMPaFfY/CC42z6zF
d6ec/qrOBsZYnkOBPykU2mY0npueCaesyYtKLs2bpTPLHuB9puIw5w1xjqQ2OVs7M/7N5LQJgR8K
Y5VoMTB6iBl5Ca4SBVnYKd/L/ov7bylmYaP38VsKmwSnVlIRyYU0oEeG0tdsMswcedRL7bFDg9Bo
JfSdC7tKemR+6qi1oCiZ0sBZ6GNhuxho0/Vuyc/VwrsuWvK6GfAAUNX0qBVDtipiuAe6xxGoiv2M
iVsnSUao1HthUtD07qGFblj/xN6d7mQZulHGOpl6irvXLHvP3U/FAJnyM4yQv8HHBWSNdb7QW/eh
+ZGmPOgh3x5KneQ93LZhIbjwP1NaFiqnh0LYZxtou9/X5J7Y8hwBKXCp5dR1C0kjs+CVw+yIM3st
h73rutBVUd+LZiU2i8xq0nczU66mxo14aTYZ6HVNd+BLFlrXxNsquqNlPqcT1gXNzdZyskghrrdL
Odip9VgCpVqwF4VQ50qH21iAv1kD4wkqK7GORuPL1NNX0bKHYjKDvX8a2UxhR+z3QFfq6ox6vAhj
qPE29UD6Fbii52s67mUlv55YJd67taREy0vCQN1EXpAtiJPMDzoQfm8QLm8M665sdsU8riGCx2l/
GoGwlW3sILeMRfychBHOM52As3wdqpgzCZGCZ23monVWAyLNEfFa8+Wwdwvd+WKkAluZXeNZKCPy
8WpDNBr2BgVsmZvr3qz+ddV4AG2oJptytL4NE44iIAly8msHSGlWBIcl0zFQE26ZmG2lG4/EJ2s4
Y09olvSnzovnXbTAPCbiqbQHsi6b3VwhNonuiZv6U3WdwMM86l8NnlFMO4yREsCmR5xnKVoMPyFM
9a/VaHAjxB8RHYl0CUZs0rOkrzVZvHqoHXXc72xwi5HNkqfkmuI9K8urnoPK9BYcfP1YtwTUQCk8
yNDZVyzblew/AIsptjs6i6gdL03qsH3bHkKzurV1AScnma5jXzwqBQroMuiKPQBprT2430s/2xrP
MnufHFjHwbQ21KWOHOKVaa24FfO5Joco2TFk3BtFeZV5sOX8iWYsDoqKMiZ6aiuEciN8g8FEU1zI
P4v+WjIU584LYFELg6FwATd0UL41sEpLUNexGbG9bWAaCOXXAKUxrVQjGEswrxwD34yhHlC2qWz8
KDnEZ2YPzgh252nb0ZhoKnI+G+dTDVChEePXImwbOSXm7OTU6eeYjpsINpY92581ck506fTtDQFv
Y/GZo2+q3eQtMHQkI8XylOl/SBhc2MhGB4RIWCAmqTZUSnfy9vH0XmfZC4RXj+y/8VJOui8dmF0x
6T3VrB2UG707KWBvRfB3BMAywJK37bOeTsciZMyYAGfOwLJJjPgYxPPSBfrTUGNWlzF+x2Urcrqb
eA8lnC1N32kMGhyOjZQDy6nW0gF1qnRUkWaq+xz6f4Xs9pWL2iqvXiReVfqhBxmMh6cZfwSawd6q
DhrjnW7aDdgFh30HLz3/DKhPpPEh7RbpKfbloTpmQQhLh1gTPAZo9ZzG+h4NCrsIJr0nX2diFrFC
t/eREV9xnMvjewXkzg2bN1+MOY562yZb231ucYw0XfLpqml4SDTnyTAwMpxxeZV/tneLJw0QlFiP
lv4pADMSqwadSE9iuhvCjC30N0h8b2ZsbNmCG7M8MtNUlViX/KiOyNEZIypY+tLE0s9eeZigROO2
m8x/g4GvJucqK3otygm+BpQegL04vWuRhnLEYjLTHRwYM1T5LoOKAd6SHRBlE8f7pa93TA4CfGJH
NBHjRcUpxe28aREUOBwLHA+Qp7mvAchs3F1Tbfri2Kxl9ghQl6WXNhvfmNBvZ/oXri2BnwA+tToz
a5ShS4WzThyIhbyNBo7XDCu+UC9655AxN20h7g3VvAnz8J6U06qt2V4t5nrzdJHUmHYQHqKoOYZe
9joIG2ppCaO1O5WUZBHF0VjbWzOJt3E9QTNwwV8j36U2ipNTKvKNPS8mxzo0vn43lQ5ihmhjDcVT
72KAEU3M7CGtwmI6tKHP9crfo8rvsCaq/IwJZANFnS5oxFAFBhkDEPZqDwFsObyZIGU8sD5EgVle
0/4FHGkAN8659zMDIRTaErysarwf+cE2N2bMz9HJYsujyIeBUkP4bao17ncL5LOAuwsjvhFXxHoj
1ZDBzdGlm2ayrhBUe4pJ2MzQlcDd0drJvNzpYUCmiqA2GY4KPYZhftXGMegTit+T3X+y4h+S8R1S
8uChPZCfGZHz7jxfdSrHCHtTz6IfJyMvO8kRbjOWV+V7yBA6p1XXXifnXPfYhEOLLrLzSMyMh/19
frpH9kOa/2JL/FGXM0vG2kwQ0uep+894mutFB797EN5EVUtGiuqv/eQc9QIovYLtlunpsc2hd3gh
Qp5gCn4prsCtOcgAmZ3Z8ue5frUQlzhnw8LYMLmVFnqinc3vU9X1s2uqDYmNMwy4pDvCu35sgKB7
+Yt16ARHpYyrdQ2frhZgjNq26OhzPMLtPNCu5aaOCZeVSFTq7+UHMqff6dZmlNNRT8JdF3wHHqOW
Z30ZlOMGk9yLsN7FIQc5yEGnvfTak8ZMBVqPHC4VCfbNeEvLfBNJpi09XN6JPEfYLNGElrksDn1D
eJSqCGvEodEigqf2nvXK3VuJtW/D9CuEfjbpKy3CX5WBh87zLqP61Ip62+KrKfNsXRjDI8qcsCQp
ELpO3YNBtc2a0eF+Ht+s5qtkHByldy8IkInWWzqJdb2QeP0UbIKZqzINUqZ8q4W/RzptTF+ZlOYB
wkTIWMDFZzHN6XQbF7IxJ0JJiqCB4UT2XJdiC0qe0uANVLUO17PBiDxBIj/kAA3Dk+opUdNVwJHf
DfAOPSoudWaBZL2AlwDhbOb6jNu/TJt3NQ1ciIZyttMny3sQ47udqzUPzTCMbZbHz4XX7xob89AU
jIWiwogXN+CrDaNRiH+BoO2JnqDpQX16VAINxZbvOtdvnvRwZPdb/twEzSjHhSnDbKNlrgl1IK5g
DX4bDILsN7e/dRxjlYK5gK4g4tdeFz8m6k1gQzOgQeYZQc1MhmMfvM3OIRrPCUe0bX2kkH11kTy5
POJe1w4s2SQ5N6hjNCUfZk1bF5AskNRRrIwQanVqzBwfIxu5ADrUsT0U1eTPsFrNKXysuPVNyOga
Y9O+nHwdk2ANIk1BgKjN5cLBH9GNwVRb/NyL2MZ//GIXZIqb6xkqWHRJukvmXUAa8yAjehiqiJ9o
7zWJTGIE6+6fOtf1XY5VJfQ3xxMQjN66DEYuc47acUHTP7lPAgpProStXpFFujMuvUPqRvSW0a1y
grmYXhkV/Qy0yTjxIW5tUL/EaFdMNOX8urpLVY/SxOFh9B4JxsjltHNKxNM6iF9k/2RHLxas4hGT
2xGhWhbkVwVNqErFXpMMI/GvRRagXEC0rQ1rFtkvhHQ4xJ0JJwnvr/JnXNB34kflhhnHQvOxYfC0
7ALYRYtAAVlDZ10McV9eaZY8Klzxq3XKh9TjYrus9o7FOyGEaf9SmL8DTXBAMZRJtQ9pzctCAoif
mWko+d5ia2W+JrxrUUeHBQIPOWQN3KGbYLuUSVlMtCU9/qJzwLm72HsJAY68lOapoZ8x/1Mi6Z7+
1EFY0+DOVO+B+WJAXBYeewsWZJff7AV9mfy8+QtaPEvTbYTA3BA3Thd9DuAwhe9dgzBspBdpGc8b
OKHXDYMsmK08TM059p3CouHdKX9DY9o3fX2yzPTgLOI4lmsIn6watXU0637Z3kw4IUtJO5bnIMuJ
B2VhgSPNWC1XtXeO4JC3fGXuvfBqH8qy2ZjwIUT9kYIspUAH7VC/ltJNHihj+fwIStComYX9vCwo
yfHXuvTAsjvaciGhV/vQe5YxJC+mPktbVBn7CUt53o/LRLdpvq0JLMepjoZ7tnDT6qmqwOEaJsFV
+atbKIy5Di1U+Wo68a6odl36eFR2c/5Yt4waBmQ+5NI3N7PfJeEhZU454J8wfWf4+RBaxvfWii0V
1RqyUzDSuyFczqlzbLxxDPN9xiZXFi6Y/UPDrMvtmLDhWy+OZrjxPuv4ygii7PtVAt8y+R9H59XT
OhKG4V9kyb3cJnbs9EIKcGMBB9x796/fxyutVudoWQjJeGa+t67nD9W4s9Z5Diil/EGgBPKEg5sM
M/nayMTDMjjE43o1hbd6etRthgQRJld6LmDfWGdvpqy6hnpUgQGq6qtJLQ/3Fo8sBAR35HUnNBt8
b4KPkX0SfoQBd5J25ORDE3WMFqMWRAqQi8reDs1qlJiL/eKqWPG6sXC6Xbu8sDmomW8EzGrg+SU7
Wa89ogYZnIZzsA6WVj7OxpaNu/5dFlzUL/Z3m9cvTCClPwuEtABsWgJE6EveOKKYAaAMZtWJgYt7
ibxgocdQtmtZ6lOkehKgnUqiujg+8C+LwN3iwKxbzJvAdGSz+0Qsmf1/6qKULjBgwPrmDdCP0+ni
1uL3rBsaMcBKAwTjUUnvt3aph7uSI8TkE1YM4WCioIRAy0Giq+G63CY0dpKKG2pFB2wKbYhq1VS4
AgEWcNHpp5iLnSt16C/dgrw4pA1IrzrC8CDZNvmI0yv7rqKTjoY8cvPovOww6tztS7FdcY4jBseE
VxDSNpv/UmJ6jXwpasBzS6K9OfLBCoPItOtKiAurOX75OQT38KOYp8IyCEPnqEtvwWJnzLGQxKiG
8UUqiaszW6jTa6qLXTJkNqt1mvRtPs12GSF7ixd9NmFLOXCdf8jYVAJ8VmP4uZzKsfwTF9SelY7E
qxWVn4JwgoYwASalKGL7b+78O+puPrpyhYDzAA1vCfsi89OdsTmOOTcMVh5y1OZX4MA2o98ER3QQ
RE4bocOiNBYB8lg8y/xXJwODGzRV15zhEHhZ/F1wekGh9pLLjB0nvwa0CX9Pii+fw6qlsE5HQA1T
xY1Rv6LhoOMjZwFXnHAFTMdY9ayitaDvJuPZo4XiCFwhCWxI60ExXRFplUkfQsU7mZ9KNfaEfL6Y
ZeFgjsVNGFr5ls/PnEy36VWvUTq4noUmpBJGIVDBaNcxNRXzZY4e5nJsIXRbWDFs0fxvASdArv7x
QMwa4BFL1H+g66EtkcQEP+2+w2HX93+mDLgmYM8iwQ3eNpBjz5/1b2k+Kn2M/AejsPXUGUxjOOiK
0qXWmTRrtxyancw1g2peK1EP5uKBN4J1IzIVgV90AgeWtS0ACZelZnAQ1AVtuq9Qb/cTeqQCsXCS
cLceYTqoKeFahJ+IXwz1a9rsRKTe2HF4j5sJNzZhR7ie+02lvvyW2NNiPAUO84CdcpWjmEUjM2Jw
M84uQ0bdwgRuFa9meInJt4YqjA9NYL6EC6ggUnuLi/nM8uw/x6nicVzCk9GMLzuL/JREczNBHlVs
daVc7kSyJlncJo1IDWL1cETb/JXEiMtNa9cwhy4Pe4pBmNlifC4Xo5FnyUcuWqru6FN0XMJw17Cd
8/cinVpA81bIj353QZ7K1qUbh7KOLipF3uS4aJL/XVcvY8aKWJDDy6yU8tmWJXduGTv/18UiYaSi
o0ihSx6tsA5vEXLBCYFeENStU8CesKqcwiIhg82nOla/Fu9STcy5qZEbAdysM19E0l4juy4nxsIf
WYg5viPjUyo+VQC+VvOWsi4+Naz1e95af8GtFvwXsBtHlmqsFuNVynQtSI4e7Pxe3QsmIFxK5W57
7ABO23HcCYshTWaUF+ItaeNMJ1YyHUpL33M9sH2SDAAAsmDhqN5Ffh/Qwioiw4H4dYKqllXHSFgk
T1ZxOD2XbJkUwH9QjhLRHV2HCZzrRgfdW3chjHN7CPrpXKY3yYr3uObejJ7bgVRtcjH6K+avAlOa
iA5xmG+VQWcZNSMBtqrBCQQbf33y4hH5K+GoUMAAZmkrUXJbktTjQyW574SfJ7OX4ydqbaG9jxoW
Zbfmsp/s0/4j7I7NeDaKuwpHxhVzAtb0RwehKRvypJvAVnB93LJ4e+SyvGhZvVNyyI/1yDEAFFG+
dO3T6j9KQmkCIo9JyU7WTWTzRAzn8Zc8jVnZIFMLE1tBCE3U6wd62oggw2iTYqQMDjAHAxQOqavc
uFU3UbfwDWmGzeSVk7I9F19jCHq5zSiR4kJNWDmEqAnui7zDKXEpSCAsCF4wmi3tVSwoiPOAvOKK
7hmyaVQEty3MXkP2doCvsAk9Fraz3BFDVd0WXHgE1aDe4qq+GeKauIiuIXHApt2AKJIuW6N0TfsD
wlXsDw892+gEiPYco3z+mfhn6GhQkAcE/FSTgasvfgSNGsw2WinmfNK1A3qfAi4VEL/4iCtt1wjh
VhVpNwI/q8wY4oYbRKK4Cdy9mCboI8htbW2dMiANboabW4UZfdl+dL/x1JiEGqIUlJLs4/jkczfi
W6OKQNJYcLdD73DmLoI6RMRmL2trWhDGmCmu2qeMUVbxz6pv1vRj0a8WAABXyntOmbEFDqbeFiH9
O1wmcjukjzLX79+a5cvGXPxa4rekUzGqGSsDYjBMrBUyXcYMgeQCnUKtPmesohtNtf1TMXldJUG3
5hSaeQnyYRFz6cJZsX8t21i5ENR+u256Cg4tqqJwGvMCdApvK+5ZFiUAeK9D+EGVm6gG7GGOnAyY
hpgYrYtE8JtB+C9nVtRf8Au8OnhVczWxDa2kx8RIsxr+0QHj4W8hrXbUby3pxIOjk6NLnPZbup12
GDP8I0VdxT0t8QanUARgKgO14axE3g/yf4bcxoixU2K2c+SEAf0mVSABxWbOwO6bdrIz6BMkIL7S
XRWRLWT6HKuEzYhnXaRE03wDXlyV3T6vc4pWtbeoanbLGC9L6emM7N2e8XCU6EQp/EV70h2jUztS
C3KaEPMqhB+Pi/4msJOh28fswgH7KxFYvJzgsCgiFijI1w5phv+2eSUqAVbxTF811jh/UwVY9MJ2
4yPTZL0j0h+yN1/bxObg1iISv9i3gaEgqOH7e/RXsDglMTwIwfqqeWcvycOf8WOs3q9cUXrUhxqI
lMqkWcnSrgOUVkySvafFo95tKrC7+rQQAsyECiGo6Fn5ZBfAvtQKb2hlCol45lX/ILJTNdmIrZfG
c5SePoCRCVOaw7f+aeM3k6PpFiYBfQZBfUP9SJRvox02KvtX0IEHqYndmC5KkaB1QkxrVHZFODHs
pNlW+nQke6LlBC9NbY05luK1l6no+7I9xRr90TFoxVOhTyX0y1NJ9xnuEqLoF7HkWKOu2LUISXqD
pAtAfZmdVq6Ti6Cdm4i5VkeKpanow8FiZxtlwsRDo8QvlAMRiw+XeamrVNZoTt2QZauPyl7rUDkk
lquqN/FHsvCwjXRtDLGTc6HigeCID1i8A7uUCG7TcE6iNiJ9FQSwS0F4Hjnvo85GhdxSRGBgMCXh
Ug4Xv/guaI4sX0NgcZceYHRFaFr61sx7iwzPeNjJqMEExoKSdlxhlwg7jaR/djrskFxnUTCSYee/
yeBtSjMwFX5ZRK5N0AHE9zT1B3uOEb5P5GR1sGgc7MBXHVrKWPfXBXpKk4c6Wlyy80yo2dsEqmjo
v4HPuIB5uGAXMfO/BgCM97Mu4/VngqKyijG0cAKKWQe9g/3zuAB8gNMB7enIbCjciOTXxKimiARw
IH0N8gjE6NcMLqGkc3fgFGXWtOIOtgrFpf8IVap44n/CMK5ksiBymhsCThVZT28RPuywdSttyd6C
1hIDakNUtDmkD6ONm3WIlc38zn2MW3jN6IY7bbmd86c8+zQsVzFQQ/CsW/GXCsY/Ai+HzbHRscMU
L13aWcqTzX4DaIhzqiGPg2IkAPMZlkEWP9O7tAmMfZ0cxkmlVW/aECBhFVwUTfXEsRP9aQPi41+c
EjMloPo5Nnet7pK83eLwSn9gNErtK6g25Vuvu+H0F9JrHhxMHSfXKUtJK+T3eKMcr7iKD40KLUKY
Hsi6kOVotvCinGk4EquBTI5LHQlOkvydqw/s8mriGvA3DNys02T5/0B/8w0ITon7IIf4RcTB5cjj
htaQCwSzglI4wOfGdX3N5SWf/gG9M+/z7ZGSKxpDETdJJCaQI5vsUX9bxp3HbbJYhYxi+fxa3ORK
EB/IJfmWhHnhgIm7M5CBJdzEB56wjoJPkjNk5MIf2CAYF/at0qDj1T3ZQl1IE9MSIb3SuQ1F0StE
5045joCE2Y0aLjVeTbC35MT8AdCNviFsw8JEGiEghxwyjC0A6Ezcr2/H1QOmo01crcDKaUfn6VVX
v0DD2nBj6RcdHu/vTHwLm0ucnfr2s+y3wVsIifUmvhhC5Vf6CR9LvvyDvzGOkZsCPfvHWaVxaSvX
GfjcEiCzGhjvCSHA3TWvJeuLt0h6zry4BeNRejKIhuqSWNxeZfXQaeRkmly6ggwhLvI5tQcwM7wh
c+LWyaRjzAcT6TQvGRXoGjNJg1ujbEji1+tN2mMGFBdEMjevNZ9I41orqxu4OhFIpxB680d0R5Od
ZuLvMp/AMVlfN8HsLChcSZJAyX48xUccntgPSnOyWxU/6lfJEDIPT4xtJhGiM7o4fylB6TjL9XzV
L0YT45EtLrFAd4TIS0no9gnzrAy2hY0ewBmNBN9xL+pNRqAxgW/hKqGcK7BBAlzyeSDAiFwHjW8X
hD+0EM1EWrSZ71U2ayFEgFaaqGoz75TXqqfVw2kI86MKCoVDymJ0R7M7JdPHPGARZu+pxsrLWea1
8SPoOBcjCh2IpQ5+BrN3uWwk0LIoxceo2AyZW7BxISJZpyAUbJmvgu8Wzb4zdAM++JWpbGt6n1KB
8ehnxBmF9shc5h39u8IFUIDk1QjFEPrHhcbv8cyLVwRwUZlPednbOyZQfZUBvs6qD826k2MAT07Q
KqHIdvzpoIyMt5YJNGSzyfWHbvQbOSF7kKAwG1VFbiHv48BvETWYxUvNyfQrHJ83a7leBfCpJc4k
KblY3PQlkq5mP0QGpRNEBWeNPxvlWgrDtOzM6GuRZ5O1ptF4mekfMoRKVfW/TdHbhFPiUtXRsqL2
n4ht7GQcOnl472Dhkmrf9dtC/o0s+WVoYPF493xKGmr0ZUN9kfxtx6M4Nhxfcc88NYfJzbCoWrU+
l1uFJBu/2LTaObD7QSboiPtqd2hlWoYDt2w2wJkQq/FIwqItIv3MHeMvJOSTVTXaUDPgzjCDhJ6s
T0LxC4RnYDZkaGNL2fpgSUvFImlxJnfz1f9dGA6/PGmKCYm4Af2oDBEBFsekZfckAisjN0Z7JJF6
iRqesSYiYn+u97o2v+cdDzwl0n03Ywva6/qApZ/BfryqYNJzRu6f5p+zQIItnt8WhCmo3i2FAFN1
QwJk+1ca+0D5E6BGhEo91Lh/MWCVnvvTbEZeHfFcG5IBCIiUEBHuFcK4kvzTwoxn4MwWnnMvMu9/
kmewwGWsFavdcNhjGi3Vl84IqD6s6DjOZ33aQAxq1ZsvHgMypNN9Agks+dcI0zfmKnCbFDl9K1H3
EQafRVxcq0eQZju9ZjcivHAxdpvl9Ir01M3g3pvliIhSN+TSG3Ctg6REuLAusnPcP0zj0W0C6g4I
oywOEfMwMFiDXDWeV+SqMWNCyYjdR8DC8j8CLb4Oz274KPt9H31MBdYebV0KcG/4/YyaUjcBEzQs
Anab6JBapqtr/RlEhMBXS9sXyWHqXXEy3NR6xQBleU3GYk94GnISfKQFz9w91zAYvnOhlKAd8gzT
loynrzroKHJX9EaG6Mtnw7roUcWFSzl2aUKS9UgpXIGnyXdUP6wBrAdvZD1XPNlxWW7Vwjz2w61U
XLi3faqibZY/krtAHpBPGWZGtiCpm0Pv74YB23u05o0k4p4jMooP0aSdBKrnBrqPupTcTHZfU1CB
CgvAMHXXUaVWmVSb5cKbmDuZlXNUHcTq0FvclohnkwO8PlzlwvdiSQKpIBjh2XOfiuXiY7ZcLbmF
PB4zKd/pOdQdzbhNnylYoaY8coSRbXutZdKAYXyIT1dP1ht9TMQr5CiDSfNmnP8geL5CLL0avpmR
fZQc8wqRh/+rbKPXHDsjde9og1GU//kP445CjH9MjqFf9FbYYOGRAMwf5Wd91IZVRwQ308pH/9G8
mpd80z+pTUFEIn7HD4Vy1RUybuGHa/oJXu6F74PoOGbRs8mziZs/Wy+tU/g4sDWtqk/830PF2mwn
2yDKQE5+GlwgDSKnEPkijHKYa8R0IWYKi7cKqRM2zZVh3KOhWA2IZeKzDMXeQoS3QE19C8lPcKFs
nAgeE/Izd0tVGVYqRu2cETDudlioYmwg1qmtACLU4xBzVRXIvxh+zMy4STJuRAbyR82XjDSRe51w
n3Vk+gjesrAiEJdgMsFj30eFFtXu2HuSvkUTR/SUje9A1nYYnFixc+sKFOpwsvs27BpfHbPiTQqe
+a9nP94hDlKk3yinde9dFa99fOBrknjbGWuuNMwuJUEaiIzS3dy+MxQ35oD1KYLQq48t5Tfqu5X8
RgE4z9y/BpLNE1bSkP5LUYbmbX2N0NcIwrVUsVjBGZwCQd7kYepMiPMjrXStJUyF+MVIhgarXgOQ
lqJoF4lZYZCSc15StN6iQeKKNEz5pdabU8H521WNTdwSArQm1r3cp/fsBklXCCXxHPvlB4xdfhh+
xXTjd+eFHkQmVyX7uWEM5PYGgUNHNwN9wFZHLVZtL2smXUcvPBEBEnvChm1sdzCqkBh84mTIgvVb
zEhg01TZ0vZr8gs6Et6MEOJ6XX904AWQe0T/hquGIF4RoV1g+Kuq1LZKTFJwJeCzu0x4j+T98tg3
mgy7gCUQtKU2VYaageXiSI/kjdTtbtdb2rrPfsY09yQJpV4Pzrj49/TbJQD6KIveyRtoK4utJI40
rAgEjHeMrrSxLuowkcNejNGKKptGkKB56SVWHlwM2FmE+jCODjfxgCyUhpYdAjYhE3IL9QsZqMA0
8afJoysUz6gkN5eUy2ozUBP88An0uuO6tC06q6sDcjeruZkzgmiSlqQ+sQ3/ngZk8Ok/hUaVxaIT
wj0tffEjE4pQzQzRBYGjrfhhkf0UdPTOECmR1j9Z8szD0sWudW8w089snYBn3FnWMYiibNBP8hcw
fSTBXmbMW/uZ79TEKw5ul5OmQqhUAgoTJ8W2QvAbpwZb8daQf0PqWbTSm6VDkG01Uzlq/BS+M3wV
/Fk6gimpTKSfCJudIrPWI1m2HZnQLTLRkQVTUb+9yJh6Stbi+DA1W6E86VaxRBRtEsQRJdcDo41s
Oco2SkxPuvLetpM7fqpxd2m19CLVUEth6fV+6poTesbygCHSC0Bc1Ow0gQpP9WPJn6EPQIRIJeVs
xIeqMihGlnAMKU/GqWpa/ku1pktC/3CHq17uF6xgo+WfZFQuKuQ84YWXv3lkfhkKsBBF7/mwCugD
pR/by2pEE58aTXO0ohGMhW1ICxWywohYyd/GADTKoKqGulqLAT5Vv1MeI6tVtwREFvXDGJB8SOuI
ewn6tbbQHVV8V9GbKk12pL61hT4bpMANQQCn2m7HRdJHLmben7BSXKcKjCJPbwY+B0U+KXF3UCsL
mpW0sqY+qllym2rrkPE8pBZzWeeoWCDxeJwLksLyhdrKvsMi3UVLdoSyCftpLZlItNijLGW6VhOF
KYPsllJ8VLo9uJD6mOtmQ3SlJD8QFcFsty4RS6tS4JWgTi46fVOq/aWOTrMgO4H8IEdAtiCyVqSC
TuOn/0zprdVET5+vkoqAoTqZ0nwKRU406M3J+BDHdjdM1W6kPTyS65MiNW9F6EUo6eOC86rAB4Ec
ZHx149XCyRMMzVrt4cASJ9UGN5qMTcpkny1Vx5sOwWhKfhTfEPNkCtNSOEZJRNxJF+nAwZzQdM5Q
WJ46qAS5Uebuyo1DSLMKRcjBzxdm2j3HZZWTlc3XImiGmVxl3eCIsUUoC4kINFEpjxBp2EgQJmpt
W+zLw7Jv8PSSbYXb8bund8v4BwJY6KcOPZfBvmFRq0diYn6Xpw8EvCMFHCN4h0xcx4z1DR00EQFb
Qke1G0iYFO8Q5Vm2iaoRyT4YAD5ptmSUOeRUoNHLL026wc4EkStSAID4GfnSB9o3C5MoInSUWGT6
faN5QvQL5hZ/me9tumNDbZHAGSg1bJLg1e3IemTwQy8G7EsmBP5CLtWCp1AwyL4Qu3itUPPNqPbY
W2je6E8cAmnpNdeORytEBuOF7V7Bz0KQ73TAwokwUeLUo5JK2cRssjz3s92o6PSPenQRMO5pO4Yp
hKHiOSqv03hSw4tMJxNnRMmn7qnjbpD3yM+T1GUDiTp7UG1FciTEVX9EkcHE0wNINGXvqYbTSOzN
xPmtlekGwSxpqwK4WbhY6ibEpW84CqqpwbMwr1FelNj9G7fs/APkhCyxbw2ZODqSGQ0N8gwCZCl3
TtfDDx7HambgolkU0Yy0p+8jQj25ZX8AgMtPRK7Bf2Wb5r7M2K4Efyd4M01+FCYwYWq7uv/V5/cW
g5VJgaTg+sQd4XDjRuhEMH14msjDZnnhbrXzg/Qv+iIPjOkwo4Yx/dcVDkaD3Pqs2aRV9AA71XIK
AyRqG/Log/VS6trvA9kb1F1mnECm+qXKewVXvM0XFBh1rmXsEA8nXGpNm59h3Q2bvO/NjKt2LUte
EtwT+dgouwRkvX7iMouDEzQXiJifbslRH8DN5g605k0lOQ/AY2aVEYrLVf2NWQLcD1ZAhpkcZ6/4
KTh6wYlO5Evob+ZdH+7BQCLihZ2aa4j6q3PzGqGuib6mBn52LePI7zSbu5hgRh76AvP3XgUBMjfc
/uXWBUcqp1VwkCSX4BiwBca9YBFQ43hZD8IGiybLu+w3SAhh77iCGsQr9Fuj2ct0fE0AMqDEe5oJ
E+IOS6Tv7Nhe9FuRwJitw/EZINUSI8tTvmkSp4ubvZZk/E7y6tZrTHuiqce0UWKSmRtzgQ8dnMP5
/38W20Ofblpzm5PlAZXoDBDCAlsFrkcbzjJFpMsQAO3DiZrj9yFTyC3EM1GybYOcbNVXnoyz5kmh
NOyoxB34iDIkk7yGdiiy5DG3IZ0KIDMbtlVStnCubxQIaeMWUVTfeCRyzPNmsfoQVnxCeZCBYnS7
rjuIKBN18z1kl0u2QuAm/Xc+7TMFRYuLZQdm2HrNIF7XaK/TpYrlb9zQ2uq2CkwDmSZcoFDGQMqt
c2pPACGmkzFSrQ3QxNHoRMWW33RpOvV3wjuFt8o9o0ZWxsdqh0CdJKeVNsJa3n+gUq1CJ37RtUsz
UCq/FulBIBeDTgNjzdJUMZ28KWC0ltdirycoICUCC8fxWuHjxRgmMVoQYUrlt8G3/kEOl1xbf0lA
AyMFqGH06oCcMARi815JNXHVa1KR0ACy1AegD1CxC37SuSRgaBX83tQPmLfwa3qXiJnsbkHrJT07
18FUnkkLAEpIkFvpTnu0tuKN6ctS1qMMcYOtTb4yfSlUBuh21Rzl+ijNZ0u+ksBrhhjCbY0VI9oy
hDhbg2rHiU1gTc2HqDnoFBdth3yI4Htjh0gC6imSdjcStwXAl9pN/8KzFij4lJzhwnrONc5Ku+ct
ZZOmh9lw4NTX1m3AQQ/sA8qyOnP3LRnDSHHAvTyvuy82CukbBVHym1IkGd8JvUdy90to8qSs6okP
evnp0AiENrYQl8gkDZcycZ7cbkOMUfNOLl+FCU4hDwRP7Dr8XngXwLzO06gQEG6zgZL2eFEmOys2
1HqTxSzLew4CFFGoJsA/sM1FpC80a7ZDHrspdiNwWlbUlXkQKJotnfqVYPTIAEEGEs42lsP4Q/4F
MVf1C2eLgrRfAP7aQutERwAsQhbmLeH+AfVvxVaXN+WirXP4g47UmvmaQRRnD1FagJHgxhFA7VqS
nenIMi81AoZs81/GaviSFy3Mqmzc4pN72NAzeGwWKxl1P9DdHBcE1vPsbiMcZyw1fP0SAVpwB/Bn
mxDD8o/IW4w/ZhV8Wg4HmceUSc8yT4jXwJqBlcoO6gU0d4K4SrEfeJjcjzHh7Vw0x2NgEBfRkp92
LFOu5cKEEhBLo0xcDP8JoAqYz6AMvCeYPXjPRNWeo9so/2v1L22E5ecBJE3AbORtMSB3aL41yyfs
J/BiRJSV1O1b/Z5hfx3p9egeCOtriJ1X+tM94KIgWJYCS6Vd/tSRJoaX88qVl1+WtBPeZ85Zg2iI
C08NQklmNZBLHrLxxY2A1kH9n7odLuIZvec/w+Gq2r+iR7sHgMG0jk6cWy27LSLoXCbXcoOrFklc
/jY9+FhQEsX/xKf6Ze2TT+Gmb6eP9G068XmAcEoBzsA1Wh7Ga/IXyddnklws3RdmRL7E/BP1FaKS
0V9mzXSh8g4VihV1HVPuAuO340BnhxwD12ocOhFy3sZu/RmjV0KOu8AVKilX2DOtFU9L9+yoVffp
e83WwrsMSL7SOC2ka6j9M944su/wPtgxPrPP7io/07t+HX8QeOEC9K8hNZYcEwaduvQkeuYNY47K
5ekdDSgmyH7FuEaW8BmBgRvuKk89BswIpJOb68pcayRJ/5/bz1FPZNZk2sQU0WfGzgFZFdk+Fqob
Dd8Q4fz9HyXnDSwakwuWZ4qvsZnZEUJyya2FHZEORJHkWMy6A1HkJFbkXH5bJybLNtvwjqHEUr94
z7qRO8eKMXwSPegDJIIQKuoXDSVEfCQBSH65Jn/prF6zao3bqpBck2hRbqw/BtkFzSbghlqjvF+B
g6hX0t7md9iR6JntU8oFrZ30B4gj/bU3eenCexg/vNtWA6QAVOlJ75DlnKE1r8awBWvZrLjy5neF
iyunu74q7+DgRA0Nz0WSzBlkE1mI70HjxORDBx/sVyC3d/WP/RhotWOnYxt6Kims6ppiYRMVpVOJ
HhvgsKwD/mj9VNDZnH3KrjP2CXnTpm28R+FRl3fEUyRUSHMZmx0gtu6pV+v4zklP9IZJX1VNwPpq
3EoyDAzqe8B7dIKoZA5dSJiCHV9YUsCv8OUgYB3YC0uRV/gX362OswO5BruxwzcnOolflkxI8/9/
FyfO5/KO9z1Da88ljyEQEgt4cPmCnNXc2Hx4wCHLrRNZE4kv+gZxDxpNXgmSioIkK+6el/FAfP+5
dihb+PPt6VEAOaBmpaG6fqbLJdPpoZHPS60D8+q8HF86xVbbOoQvJPd2lSCf5NaL9unLJxiYVHR9
zxvNokGN01kIsR3xSaZ291XfDUB+KhNDJ/3XHmiOZxm8562n8yYDNFEBgncqITFwP8GSRcwzHIHM
WaA8GyLrUT4sgUmkd/Vr1qLOh7+wBOtQoU/AhqnUQAlNZ/GEBavmQRl3xeXFaUZPDY7jO594QY/1
c/oy3rOvUEbhYws/qbWd//89WB8IFLpn+C/7v+WCFxfNDs87LyS7iU/hJ4HiydbmHz+V2A17aY1F
O8qv8YVhF/H8dNI8vNUI8JvTIoL44rdm10Dl7BauduuhrE9j4xTzlm8szh2sBMvjMbdbLPB++xkC
TpDZ6KlUrs07Uh2Ix4mTTRJ5VrFVA5wMrrl0P7mcVgxLGDh9GaTeVrgUJB6PcZXu8tAl+EsgOI6a
QwOuYKukxyJAwrvHnt8cBYrOW1JnXau79NoxS5zgylmInC8puRPuqpD8940ybHTsqeSHoL4oDrG6
DYvt1B/L+KzmN5HNsH5rhnud3OXhTkwLJy0/qULJtYTjop3oyDbai+aBBI4iueDGwBig8RIQuZiH
nq5e/ahih/VHFJ/HgPCQ8aPrz0V/tvqLph+7kU6N9fRJdnmhHI1229LDnJP9glzuKmY7g3ZK49am
h6k6DdGxlU5MLj2Qq7GrC08gMZSIjWrftK4pPUVhw56CMHImeD7o7jVzaSLcCi6vxKcMQ+pa2LPz
W9bzLvEU8sRM001/ZINdioz589pixwaibQhYwUup8yqLbZh9p0j0uCAaGHWDfVWueiw3JY89nC/9
1hqFiMp2CjdlBOkKPzSi1GlC8j+lYD2Vu2j4K8tDzuWrTn+selx3mgdMhJRhE1KLMw9bPz0aMYud
SztuQVJoik063nvtJHKfGbdNsga/8Jl/B1pvILXoRCQzmGgURT8I0aXoLplEaxu5Q9N33h9hxo1i
U4Zew5w6uUC4OGxCqkHI9TFakIcNuhLjK6LlndBt2jt0sjTQpiPSd4OUNCRITGEtxx/x+GEKa2GL
9N9C/Nq8DdahJqRgpxQbsXISQrLSZ4Tut8Hgtkp+OnJbYreT8KTYIV0/VH1R8QI9Wrlx6EnZrj81
DWQ2gaRnoXgk46GN9lG3meF9p4sorvlCAiXRB1bCevLvJgiPvma/r11UhApkBY2qHInsEZ998tSE
356bTW0cuABw8Re5mVAFPyGLQw9HSdlgR3+1QQDIMdFF/nOOUW8ZJ5ExgGckyWtyk/k8Gp6l3poR
h95P0MEMdb9PAamPgDonlQlqLAnDZK2tQnHXR/8CROHokwD5Cfwex3stvmcJMjdiFLZN+FGhmWqH
k4UNnsEoUFwj/AqVQ9B+V+U/H9owV56S8pzaw0SDe0qAM5HBnMq8/Od4BaohQJqzQyJObhe1N7Zb
v0dVtR4DjxhIJEm6sU7KiyjvyG9JiRy842HC7tmQTf1BKm/PSsZRuA3ErdawdMBZHE6WsttF1T7E
4ApsWdN5VCFNy+pTIOL2RC1hOqAv1rRPLYyonoyUKVSQjhNQsTFJzcavkl3j2rHwFAwOA2GIH1JO
TsNw1Mj47igJobDgUAmnynyp005lqZnJSRPuVYS+95MHXjGvsuDlKt/sbmDzbN4i6b1u0COhxR53
MSzSwtSohHaqfKqVjx6VBlv4E3k/ZscqOTHGNzFPPM/34hgEUwmdRv3X+i9rOrextwS9KqeI2QXR
sOLo/gYvKo5KwCZoH4tbO4gYBUEZyJBTz96nlt4XHQD2h4ZmFaIRzpZBYFO6F1PXsJC5XbjjgnVp
ez8kaAZD7ap9C1kI3KO7pwhgxkikgXTtTIb575xAjpzpgAjYFWdJMdp8KsggYMBId/Uh7+w1zFpw
1n+E60XHm/8s9pKymt6E9NIy2E+LIkVsbFM6dcWxMnZ8XCMDHFqs+ZK2A9wX5mK8beZXTTKzsNWP
BGnHAjPnwdch+0Zyu2CXvRQD04SByiPBIIHhqxlN6NRgMui8MD/75mlv1gzbNnqEqodWqQNPlx/I
aCp1q8f3iqw1UicNYQM30/9ALkO2x3qw7rr9MNDotY3BNqmyKrYzR45mZz0ZmSuSbIp+X/cQ4Uim
YRrWwYMYnIlpm5zwxb69N+8ldYjJXqQEPDwn1j3Afj3+swSPhyoP39LoVx9+JeXNii76CO/8Zoq3
jlwPuaGV5zJDgZENMY+4+uCzP0tlJxts6Gts3zFS1OGkT4fwGhW2YJ4ZczqNm+53El01IBpaM+ON
oBGFg8CEQLVdgxeHpkuZ5XLHZ8XrXHLOxR9ebZE45Hn2qupCw6ymgOW7G+d/GR8HMik19FT2zgYN
Xrnx41MYQ0YC1zKOkkEH8EYyak4TaIjsh3sF25jvav+RdF67rVtBFP0iAiTF+ioWdVmyul8Iy5bZ
q9i/Pos3QBCk+Noyy5yZPbsQBNicqpGigi0uOim6ODbumX8FIzIF3PiKjdh9lMya74rLb9z86hDW
LmzJfFKgLaaoRQB6ZcEhQbA17pGVZin1vhPXkerMME/yCWW4xNJC5+ljU0nIeMwR+z7psQMLJ5/U
uTk+rKx4aakH1PKhUwzniIIxrCr4s/KW6zIpcpk/7BpHASRq48eowNWY/YXyQw02+nuRtt9hvESE
d6TAyRXKb8cDa64GSHLvk8qTnqFzd9N0akzptAoua2AhT80IsxlBM+jglh7zegIjWHMI4Cn9hqiT
ldDv1BBPpPyOyCQvP0LphtUbet95VA94wyIMES5+uk2Cs164orApq43MLttExjDO6BKsXD8rs2XC
rtAYsMvdwkRn3c1+20c3O9u2/sHz3SS+iKgtg03RMjqsBn0b5lsxs6RqQwvUaId+3ErFUphSZo8f
5fvqJTcz+jRpVGbRtx8cE3GrwhyjDfuu9FcAF7RItjHrPB0Sn6NGjihb+UdLCDe0I1AOk7fSAVzl
4vcNeq+N0C8gC0xHGwpiPB2nOw5oT3rddLobLt9xCAsIo85gcqI6VJcKRazqhPUSL4COMVQFXojk
RRp+t8WfnqyiEB9i8W6yv9PHO3tsOB4wMGSy5mbuoK/zZIswT8oWrYd7sUOYE8RMU6Wr5Jrj1HoJ
cSgecYYHimj2AVewqr7MBlyVxToJy8qhrXkSbj0J1eHSx5DO6qA14Scxr584O7JLIB/1NbCfqUFg
x52ZLprBTScnmDnsRJMQeSj87R/SLEy3LoJwb82TWr6C8DiSG9WvMtqdBNGeW9EHGPTZGuR5O0Ur
Q4XFbsRYxKsRBirVmsmByMLBTmbLCNeB3pnN7tX4iWUs21wCwKCB+DgsrnnX/GP21M1T7d8TPGiM
pQa3Nf0px18EUwEnaRA4DduYDMsa2oJZ+KsxcGSXyP8LKTqJhw9lAvaBnbGADm5YjPE8K61+gPYJ
dsFEAhsKKdAWd7yooPOCUWa9NyoA4Btx1ZJJkG9h5riE2DOWgfiX1/QKFkG4Mu4mwsS0gO7JbPgT
o9qWnPGVdRwrcx4BEEoqUgsoD+TlZduBrQWVFKRCJskHUQRMNhhLGDYDVu50AKRkCTA4QTMUHiA1
Nso8gYZol4OrVA4OrJ6loq1MowOgkDRbsWEBrVGyBdwDEfZeZcusY6AfsI4QDgM+I/EndWYhGLYm
f8LXGZTLLP6puVgaaoEoQPpwqNBSkxETL9IaXvEPTRLlhkxUSIYYwFKU9WTpJ1u1/kSERXCrXKyR
v2gEFbP/VDDkdrSRtpCIEtx10QXhzW8X6Y4wK2BLQSRrY1ulC13bEGxTxyt8IgRofJD0FFsX/qTy
i9eK/4lvI+w1EO0fXJ8FecFgAWDOuTfRrCFMw8mmLpLKPF1aLP7HfjF5qBO7G1jA2dxgAhm5IWSu
we6LeEgPAoRK/ExPUFZlKGK2wm6I3RkCSN3yvoFouLWYcANzhNhv8W3QCSrWjKuI9xH8sPv7puzL
ZW3XW94BR9+Arj0q+KjVrXnCpDGRGLFn+sAiOt+8b3oGhu1qiHRzO2odWXf1X+1LXaHDkzIrn04i
1pC2QU2eQ34itDKfLdt2ORhuApGXX5WRhf0NTw6ebJOF5/T7l7IVN3MIReljkAlJsuBSRdJuVF3O
K1WhGi4hlmmSXV2jJYoHZBpv9jOkYL/4qXBuzZowKRR65H/iEjbH6wjVFsSJ9Yinneo0zRrJ0sBT
rR/4IswwVGiU6oKQ32ByBLB0hvmPgJf1iyHFgB0Dx0NxsFjAAgV/VpCOFnb7leBXzE7Zx5EDy4se
OAhEcIiAKg0Q6hnbyYEgntaq0wgOeKPbONCxiS8mHGs8+CdvE5/GA5OAoeEeaYe48ZyrHfHhO4mt
5aHetai8bQSCb/yYEzw/oNtMV6oinxKWXkG6pCUByGtu+kPEI2xfP7aUpY97NJ628/H0Hqz4Tz3X
mFvMLPMHihUgW31O9wnEHwBDQJbA0f6AhpY82vGDF+Wr27wdcd+tzQQWteU/YW7NwK/7uXJDxzKC
pwEG2arvtl+DQSUgyhhSZnvhca72MEjgBFAFAqfiWm+1TX5IzwxH8NZB3Az8Dqc74B9wYFR+Ai4D
POlLiEUOXM9L0+FoPY+W3JoxWVBKg6V6jfo5XOSKe4x0fWah7bvAKoY1yG9MKYHU0jx7Yd49+dnb
+jrSALjpx7uePrUe2fVXfB93XDeep7Bja4pfEy8f8w+sA+mV9JhtOXVN8hFU1/pvrNGSnQbIJqTI
EVakO/zkGcgpwjLyXKBmsQWEIHPPBHf8KBNbVtxOWtDNkJKlwwpFCWZaNd2dhpGRM1JlbTCrmG1B
NkGzKm9jYA0sZQIbyAv4CyQKPEoKbNjXSgfxyfK/w8nflU6PXBP1hKtDFIFWTrWWjb1SAetZCfY8
FhRmCEr+PT/R2Oo87qHLwGWygK3cGQ+s6urEROFWABuIuR+KlzPDPo4kcIh9oM8FErK5dsTE4c2o
OecN4pUNLmBEH9DLA0jLyHkjp7zJR4PglG8QLjAkMGME3mNtgdaWV9J8u7k2WwpnTkk9gkXsUoGa
wanMRRtv23t2Bx7QLnTy4R/+50eZJoNyh8MCriBU4RwsfFox8w98BobmiGgWNkzT/W2/Gm1RH0X4
Mm9b4gbRv5OGCyDATHLKjljIxSDSmDE7WKpSPUkC9hHR3OHSmtfy431uPoI1VwpZR3XEcBcyQrtv
d+OkV523n/FvybSHhIvbCnlgNZJtShV6YUEZ+CuhQ+O5iJL9gGjh942zFHEfaNbZ+UCOZ9Vzp7lN
UV0qy5hltAMxLRdJTHGoYVQeKXZiKGlE3iE3QrkTuWqExSSe1z4tDrtumECRQ/00a1AEwsaxT0G2
a4cdcgMWPDxtSw01/YvXDJbwv1KGWJZaFb6nkoRHOQ8LUGB17l5IbZHt9HPCtQLR9lvbYOvIfhW5
GreYqLpHGQIXOeEMy/qF2Ns9kWStXfORMRciDZZsTOg09Kt4kv2GtypazGib5ho6yr96NSViTiRN
wGzG+/yPeo4pHmJY4FXK4WzaG/BhOFpUCewSGi1ZIZw4AxP7dz4Fg5Pv9tbtoLHwHlRrS/zCtZup
QN7Naju8eZUFgwRCXYhIYqU2R6Nj9+T5Vo53AJWIyOlWX+byAxhXxHY5Xg75a/rBDasrZmFGNSw4
KZ/FjruMm8wobzyigkY8PFjVum/gGEhMIUyaoYCmG1xqjyo1sis1U6s3n5V48uID2gXtwB4PpLaj
IyC0EfiJW8Ckw2KR3wWmCCLV42zLvMyLW/8WvxPvT3W63ja+a+4yMB5eK1Cbj9KZxaXfXRpvz2s+
sCugTeOw20Pz/cnYwj3xyCeTtd9w3yBwkPEdf7zZUwU8fFtN3cNCQb2GrpENFps2FYceLhztouEE
AF6sXYITXz+qpGSuMO0l5n368fjV4YyGHGYzbSK16SNVjC7KspTdiaLsb+EIdByzO++A6UF0UA23
yDGVtjWIltDVYdKC3SnIpe0YkjduElhontvyJrXXID5WOJRAUKYgP2CA+w3+hraqLEqJYdjFc0jF
aecIN8RvnRI2Mq0LGgoE3CoSk0MB7ls6xiMtPvX3rRyO04LOJPMM+wLQOdckFyQ+BMlRzj5Zq7fZ
qtQdYttyvPkwFlQx1MC7DGTEiuEYH71teRd5FWAj3aKTwdhlTNc4vOQcJljtWB737ZnTOrLGE3lZ
sOeYa8hffmT4RvOSBwxQ/Jh9fBa3KLa43Mmhdbtvrl9LoeGlYqgWJl4h1noCPjh/0TW4eltwfB4j
fHNzZSPSiGnQWc3qpKtftX5sijloDUR7EXavSpIQfNVHoS4b45DONrKy/4w7CzYPC+GKVAb4eTl0
d2/CTm2RhDsUMP7OwyFfWo4myo5TTvrMlxRPaPzokdELMRhWdB9fPF1Fh7vRQAQpZOPSwCS0WcrY
8BNHCUkPXa201cxDKK+H5lKq+NKcVMTGbfElZefK3MkgLUbI4LeESTsx96c1FDuLIDzU2YUyJM/u
LRYKUDHIXwMC8zaasPqnVJ+Bjs71fmu+Lc4F+MHSL4m6VXk0rmhUWa1DIjfKHfgTkR25PWBLgHUG
atBgXhkotdC9fvUM4en7K/IaCxlSsq+Mrxwb7FcY/WragVjsugAlzuEhEFsP+w52BsPvxCtKShq+
Q8eUkD64zP8I6wuh3svKYdTWTUvct9WTwiNgxGgVESS3Ze3vOpBwI/4yOXEy4dZ6e1h/JTkHAX6M
jtcs2DDSGDFfNQsPmlxnXFpipEA/FsLw8TaeLXtaHYevl47LgLFgyAlbpgB8sjap8FLR7HXDQsqX
sH6M+JoggMennAR1zfKusUjni75oXnZs/D9anHS1L4RpI7CQiT0gjm2m6aaQgovPJNvFwxI/f9XA
JuKWY9sGq5gNdEc7myfPut+KHmSrpYbLfnZHDtWiYQWC1I1HI2PGCarPGl9G6DAAa/rFZw+4onSr
nOAufyWzNik4Xwo4qyfMAEZsCTR8RKMPsQMQXvLBNZYL/EMAlaV7eIjcpwd8Io9RRYeY8LudFLoy
0ztPryi7kw6uPEHuntfN1TcWjZvKI4EnC357uCBptIDoBtdw0nWo0mdMqyplX7UGUaO1x/rWZ7vM
2An+voqwtzvlw0qqJqJQhJ2ZvGOzpEVXaHqTvzpEF7rIbZZ8SPUtNDcFpiUkYjXb0WSGkI59eHlr
92waWvx7HEz8IBYjKbJ33u8GXZy8Tt67TN0awdrMlxAZJIO49g12LOZ7Iw5QLZcixSXwr00ScPhs
jX6lJftIOAfyJ9yDGRGIwlkEQuoe4/T5KdtTRHGP0LrZS4OtoUDoJFDzldEci8qNkN3icgvsQE7x
tVf+DVuEuEoLtXcVYF5EwP0cJ3zaT5ip45KtkNeQsEjm5kRyxMDQShckdgvDErEUElmoZ/DvMHZR
kddnq6oAF/yK4Z/lSxV2CvVc4QGGCuR6xkImca+Hp/GhE1QA1SThu7oeS+JFgXqJQ/9TU3j+rbpi
S22juA2qc0tOAX4bG7ia71+E0by7jIwqJt85Vu+LBocsKHD4AqJNVXdwSIhIas1VG34W5oLA9oTk
VELxaG2R4a/D1Ckih/wQMV9Gr1o7pPXGe2Vw9DANY2HNJh8eAYv/u3oQEf0I54TgAciv8k/D+sFH
9ZCCtDsdQc6pusvCrd9cCc0gihDjzgpXtsn5DnJyHyZ4K9metglZZOZrE6UGIxLw82hLupsNcGkX
M/PLj3Zaus4hbr/h9a0z6RdKEWKkprE5hmOIPPT6EGOIKKbGkeJC5btl2JKOjNlQVybAAtppwY6q
mQivumhLaKSgsWJmguQxtsebrJyw/oQJ1JPwAQTrTZ0Y3wuxeGvRk7G3YjU8F/c4PEqs0nBqZBBB
MIq8fD4gLmdnx9TK8Dj1xcwiPlYCrJgTmAFQbjBNsaAt4B5I38b7DjEqpv1DUQh6vU9Uh82PS5vW
f4h7WqyS8HigmonlZL89MoKsNzGdkIsIaUPq/JleoSUi1QOqgGvG40J4kLjv/yHPlcrPWKn1GqiA
3T2NJP1cBRnpzhhZIWmjC6jdEd4O1t98Cf7/APckSxBiMclHQtQwuA601hR9wBtTWDR2+pt+EM3c
nAEJUl0vQoZE+k4mC2mZ+CxYOd1rPp3f+v9bjNFmR0IVLFBaTTwcPoGt65NYg6uLzoNST7fL7YN+
xwGDkyjEWvQUnOnqUxi2UPIiqLQPiqWa21rLwGYHFDrJ7Xzef96jqfNBGiy3TlI6A8p6Be0/AM1c
fOkSodUTvbJHHmq6IeAF1CskYkj4qHPJsTZdrAVhNQ+KTeImQhzsC8iiofWYrM4SO+kwi7PoVXBk
gdjel/Ca5m8sdGBNE+4AZDgx13JIbvTXXA9q+ZEQoIkCTGIkjHIou9cI/0yuW8u8YIPYljNHj+1q
hnOqw12cEZce2dPUonE4or9hg2p1JHRBVqDtmxOosRieGDHKT+PZfQCKoAICUnmHdKeWPLHLmO/w
J5q3L2/DrrVibviHNjCGMPh0p/qIwZj6naB3/FM/EeNM2iSgfcBr9i0/DVQSqHiL5Ah0Sqf7ABgo
epw558KDbpz/tMhPyD5k9pHotIAQTdzorH/OJHa+4nNQ75InUpPgBEcNrhq5Ji0m+0Smxm75A9KG
EwBUrlnpwKrAnJZjKnRmtw5THI1D6MOASAi3UQFeRX7gsvXTuZYtSy74oxOFkP4GaghP+rCDr52D
r0HWs2mqqWE8U7yfxVPEa+ZB5hV2B1MHWM5XCBKQoXtXuG+88AWVeGJ/znnVa8QVjHrUip5Wcq+A
/7G0e0g4V/No5GyZnBKCO4Rbfg2SIT2L4A0ylHBpbviUtP1kkSGhuCI/ogYncDZ4kXksTCzfYKqB
T3LizZXGKW5c5gVfZTN9w2PguUZMgW3aI9+1H7yX8FnevsvfVVD3ygKiekOWA0Ge+K2osmbvJTN5
Iy9MKPwgfpprBk7qu3xtBD3oj40HxgKgEOJXsasWzJlooon/BIBReO0aGxc1SMMWo7lwjp8aWwyA
DfaTKPmYuQoHizlGfaBixOXAZJATMPliovpVTukCfS4ZkpjW4O+EIg2qYzuHUsPNgAirFfi3TdCK
QnlImGwnXpDOmzHRW0AvWIWpQH+0T1v5Ez5AS1fPoYlBZIa/mdsNWJc55Dy3ONPYreogZ6E2plB3
cMJgmZxBDneIGFJmLttTEsN5gFiDURKkJ/OdCX2SPrV03tD5eovFVrkLp96Migq/cfa2hm4J7Ox1
0zBF3aDu8Dp6ZDDyf0D7JjolCBZ/Vz8LFwN3D90NRGx6A8Hmp+BIEONw0OxlWPrw0UgS+uVAQKI1
+yp/eAoGCGgDQJKtazaUWBYFDSxrTM8yC8J/IfHrrLrcZSKrEWGzIh4WjA6MIJxYTKesgowQN3qu
PF3aRE/v/3osvGGJ4YPpzODiaejYHb0lJmjC45FSRJ3dR0v4uQIm7XiA0KbWJFS7CppR0H5uBGCb
CiOOMUvdSyDfK//SRAstwjWXTmous1Ju8c/5x97VMQ7jyoPQsmBYix/Sp/k0XiksZaIfibH7YT1L
+6jvvC2ihA1JH58jhDwk5JghW/AJ2aGzCRC/yyOvf0T3RPgVz8yGI+T9yZTbPvHU4pJLT2IwQdT+
4R7ipXiklxAuq2wpoK0+NjYoTCyw2NHHRQt3IZuFNz4BMWALXQxHybSYoM2bR9xBSJIhb+Zc/A5+
GiZpGPeEEhgIVKwJUEGVc+HV5wJT6tGNQA4NeBOoFL8DGg5/LlxJJsHUipIzTFcKFwO+gOYgoOXA
e6Gf9u8j3VE0nUpM7zJ8dyCcNxRoRDwTmzh44hmGu1L0pKGACYwPIaRiigebjhmA3A+qHwM3Ofap
M6axqV7CQQWXoCluT3iQM0CrgID4PvDYFdNDU9CwTHSwOfgC719umQ7Y4Bka9jre8pF5cfnrcyJA
PzpsXWAETNsQ6P+TMmY6WbGdPLPKSNslSzXaDgF6qYWjjETPwIDyj0trCDQMcFjsfsMy6qO9cQis
6pv8wI4psowHVT16soiSPvtbeuxe5RG+dHlpdlhv3HiBKvoc6seFb84V56dAXJixN5g6fKCFZBNB
uxU+eaeQSk7WHvP2nB3i/XCNXIxO7ebzfcww/bLMOzzBz/RzuFZn7Wo+xR0A7qVbKJfyS3sIn/yy
+St/1SfkmV5EXAVIwIRzcI/42dwmrjo3nxuEHwPXQH3KL7S+VAQUYHR+3UXBRp+uagrlmoZg+MZ0
fvoNgOWXfkb5Vrf9qT+zuuMP9L/BY/iWr+wCYGr3Z2y2IdH8FYfy2OzVO6CuEJC6Ysl75mVu1P/i
ZQ8ocF6/xKeyH0/qqb9DtMn34l/wqM7id8jSHh86F1RiA2SVHGcrAFMebzpEqAZgy9/STzatN8FN
l3Co7x0beMiHD2MgFZjW6x8b9RuQbjzkt2QdnzpEs2d90e7TR3PW17zepGimjLx3oilW3andiSwn
gl10ER6Zw25T2UbLcVcc24vmevv2giNFDTMHggdNNDWpnOuPSSrGmuB98vS5Bi4P9R5Tra207b5h
k+6BbRc2Lii75GI+2guMtfhUfowXgPj2WJ7qz+qYn9Jn//C+0z8QURadYIrJVseFkxIJvNdA1new
qcATjSOjw6mKHBA2wKOdPuXPZjOq+KaB9OPV4oKwxk+YTywIOh41RhFEx3P2GDgW/ZSUIgpEtJJT
hz7c/AUjNuCNA+v08/KjffmgvQ0MdEt8mjz9EMnZev7BX/I1TEgJup0jfuSJ0L45437AEoFv42t3
LG/qSjikm9kHXqjMBoAHEEJ/UW8yhUy8eZAHShQbMwjBEE+hHP9byhTYBdDu36TH8Mw/si/lFp7M
B+iMtn8/ZcbqC27NL1B/0BMMHQHlwA51Ft+uQIecWSmHgE4TOe0DQdUlyhPykOkctTli6Q7YMQTR
/COgyDw4ib2JDG+BcKI77HnD+YP8cVjxj4q2ETTqOp6xi0VoRWEQgPdBpDkl+cpoLh+8R/xFg5ai
aeP1SC/1bVyqS8ItvriY9V36UH/6wOEMl1/SUlp2l/LVPsOLulO/hIuw54WL18hkhaf+bD71DbT0
T+06cVm/m6vsgEUzQ7jQ0VmxKDsqPduH9lyd0IOgVaCe5kc6Md5Erib9HXyl4TO9caO5XiolkHK5
o1+lAVZfs9dQOu0LxEd7tl9rOtLyQ6E0U3J24PTA+PxbWS3aF49GwziIUUExT+48f7BdqDqQ09tf
3veMpvULhtW3wL53Zvn/9qcjDmHAX07QWtNy7Q9JVIcEJyczBm4FN2be+wQAIvCnuuLQTC4LjA8b
QhzUj5DOLOVRtVIGw2fMyQ8EqrmYGAV/nrzFIj5gFy9jXDu9meXd4EPwYtnGuXmE7LN/hweFe3yC
8mgEPwGVKjYqF7SDIF8GMkf2/UjAqLr80vimoJCa9J5mgbPSQvKgwbrosOUfzUQNRaIyvmgWAWkC
QyMSWjSSQEQQ9tjADzxBVmYAVkxnQ3AqnjwG/XJcQa6HTIdOJVT38biGsIbZZN4fRYwD4KLV5D55
riEgbHK9csfcQCtS/wn84py7sONLi83gGzM/k0wprgmsMcv8I9yWg3W4Q40VLsGz5aKyOdfxCUFt
OWfmAkOkRYDL1DHUoULy5+dywYuI3jhmZEFyhRuRxevW1/QFk4hIkKalLP8XKx7awRGrxBBrXTjh
2MTNQ4DnaYpnc0BehgWoB3wPNImHzVXnMZse1am84yNJ1B7cVkArklCowSiY2N4kEFToXYGlYdax
D3ch0mWN0wOI2MzFcPWIJ0LEgaES2WX8K4gpf4I/3dQu30zHHK1YnjlYVe5cMWfSpf/BuEom68Kg
HqO5gT46gdW8m8qLcyjt8pfWFh+ZEq/fLxPuTSZxwEoYGfOUhKCZZzVkBzRgeo7VMpQ9AWJFmaE+
xbGjuFcR8q76LOa0XuFaMy968wmlFl6SxCFXzkMJBAybX6Z3dNp24VsUw4pmiN3WT0BTqAEZzgGH
zvq/oskL9n4K5M7hjzSnkD+a7WT5Q4m+19/DCZIiQXaULoq9dMEBnI+pohnkVWMvinLirFLKG+u7
RwoBnBc6EHb4MSZaRuzlJjhuHh4AH9H17tpddixxCAKditm+u9PpDXKjTSi/cH21x3R0WziZODs2
sBEJLuJD2VUBRX31bnCusBT41FitQrUmaxkAF0JcqZDHuifU+P/tBo3nfFajcLKmiKO+Zf0Fqb9F
Dx+gRlxhCffusFNaS3CfG5cGGr2rH+49DYcHNxsRra270f02DTs5IoLwiBVaRKybILjITC5WzeEA
btE4ZbYhuUeCPRGfSwJpYhw9iS1BFrF+Y8UG14FVcCE4mIn37VbhF4Y3xWUJ5FVYPaSWVKKL/7Yd
iLLW+6y8d9iChuJeaxZURrp+c6mykEp/AvpAeF4eahqT3fgVY6+huo101jyMnbbLsbGAQw1dWIEN
1O2C1p4JewHlwWekbOBGmu89mmMdc7x+I5+L2hL6q64uehJwbdMdRDQbdkPtUJbySfGgkq9Fc800
QZWYnCpP+KRFhcOCfzSs/ml+020n0ZJ3fraGAM9cQwRMtiIZQZ/xMQ/qqphZeEOe2icIiuFPKOXc
X4n5LvsIuTes6HfjZ7aEHbH1H8I331gGypfmybf5LThJikRhS7moMVBOFyai2WErvHetRjbETjEu
MjSxcUF8NCAvfH3ziOGFh42AKQPgZa8mot9Q2Mky4aoEBtTiOZ6s1LuK0sIZYdA3LwU81QJ692vb
s/dFWIPR7hy2qfCH0x6obRw/49kJ3Q2gAE9RrrMRXgme3TwMtBYIcG6sS3CH6tHwwW+jL0WTwbqz
Qto0jT3eFn+CsF8CTngxESKWvsfWebinmDJWtkiUlbYiASrZtXJIYv3c0KjaHS4eV08+jBDc/RIS
qX/NxLVpxdbh4CjzrWQ5F1CLBRxb/s4pbq8rax3NB1bY37SjiEAOxtRGDa7wh4CgA4Rk96kZXxSn
Ny+rPX5Ll/rFyAMvGYvzVFulMuQJW5/8mVkQLVjYlYoDku2ROQD89dlADkGdHh58YcmYGck0fQtp
tA0GmEjbIYcH5xC+KPgmRjOVK97Z9OUw7vda/gGFKvZwDCdiBZi3Xqb1rfC2E5kVGOgpogYDaVAc
3OjjZFsR2cwPWyacwcC3/Qfzk885H+LMzq4fo1m2fEdzmIvmwhNvuDci7NI2EC9gQ9lDth0xa04X
jKs4BQd7jFTY5gEneE7anbLxiz1IFq70cMVhibKddXCtrQP6aAnK90oU5rqIJeeS4YrZh1Bw2NFo
8gsm8b1kE97nS1+JtMdSt0YZXXwCHfLwcb5oH5G2MF1E1LmyNmX73fM2OtEZqtAvguwpKkRHr5+v
A3LC4Mzz4MSnab3OJJ7TniTvc8kvrGMRPo2AwcKMPzn9MMXhLyxZZsKjgsoDpD3pPkWnN0k0NDFY
gvW6bwp2t3NTHtmZ3TkDiSmO6XVbliT5pvDA8+lyxK+m+lWKTZWIC48GeigY4tr9AMKbVQwk0UFm
WyrUwdL4xo1089Yaewb3LRZZOgMdFbhOZkg9Y5w5zNHY+BxIvbSUif96o9eTm8BN+BSd/EvwD6av
ZOiaUK6aK1LSdSTdytKnzmg67JvS32fBxiPmYUCEz6w0w94DMqeM8VEEW0NVRycXgqUZl0/sUjy8
RppaWMze5z7moMCKpQeJSqaoLI9iwnJFNZfF27DCJjhjuPo3ALe2zPHeSDUG6IfnLtEUBbPwe/oY
SrMK9XihmGj4eKqwNBr0W6ujK42gTHnxtqrVe+h9gPXyqo4+3QBe2dFglz29liR9COhW0mBT5kdh
JIm7eSPMLNllwil0S6+7pe+VNwA4q3jDJfECtXcPcNbrpwooeLJj6evjiGFQrvCP+Ed7m3pM7Zk4
O3pmcWvIP03F6KIn+keo9KktoFlvy3KPb0xHUrSMZC2Uj+LB0K/YU0maBnutJvE8XHaBsRij/jj9
InXOPKvBfIokxHZuWgJIziiZ5ds18NLBf28X9uY6987Dm5fsPbNlD/b9Uhi8bYewWoM9GeiPmQzA
iMek0a48WCXNpn8rW+gFSu+fcnq0sX3O6ExLATZYcPP7yVTtWFfiDonImC7QT4SolGQoPbhTu9N1
UE3fjeEwxkqOC7K0IK3cnQmjPdkSt5MsFeL0gOZ/EFnNSuwYceZHS1dKBahzHryiSnQasQGWDxx/
Gic7c2KeKj6PiY//Mqk1KQUwK1hzjSAfqegiJcPtzAhNxzSyZVT9tqQD5wGkHAHhgC6siG/Yv6vZ
kl8xSwlwgPeqCnguu62OBlHfkqqohpCSJTBEDTHwiIkOedCX5J7KQI66dioZWAa0aqR34Vo17pMG
gSoXRcBdO1ML2lP6Vry+ZAp9gMbNuzaxuCqSi1BjIApVTGdKaGbqMiI5JY4vpUk20xGyI7xmbJwS
qf+ozEcMSZPgdT5mk3U7ssxYZhaLtmdAr5O9yX0lLI8sLkRg0IGnARmcmyVGui/yFbASPRL23ng/
0JvxxSXHZPbr++eSriUXxAPxWysBHlUIvpPnK/n9HZt89rzaewXgtsrHZAsYRq+grZZQQQiw+5EG
qtCwMeq7gWgr8Br73eluK2yMMLURCSuG7Powkln/TU9yNv6Evbcdkm5hoHQwuniXF5dw4OVJhy0e
d534qsOHFhiHKj9qcCRabmx/KSdBHEZFZfFUC+4auzlR2wutufbxPQ5k8GGSpI1EJ7eC2Hb9NOv3
Wo1HANEf8CSjGacdvJ/IqJ0Kd5aUSiTO7hrWLKTvzb+CVIZMS/ObH+t6XBa0Im1zn76Brv1N+/PJ
/c4sJlFWsdNhuAaUkNy460kH84v8eYAhAfuYAAN0bzPZZE2FIzU0K2oegmryAu11fj65TguJvpK7
Mv3OgdItEjzY1Lg+6CoWC6ipcHOXeR+EcFyHeGs30lz1V1FWuTpEON9IuJqfhTj5HDG48Z5fTeqR
waKe4FlLwxsER0BrSCdpm7hIoo+G2SUGVgxYfXreb2wsitls38LY1SZeLZuJR52RNiCYrFLYsxKo
7ZP4kCNNGbtL8JatloWEcY4gr+pecSm4CzInW2DUrAmMuc4sP4VriXv4ZCpOIJAnoV1/17/dp3wB
3qQ7RHYPWAnq0N881BEY+P2Oe554MOroOhwIwaTp5+o8dIYExuVf9QLNLyNNhn3FptR/QlypkdMP
h4Y5vM/SnYHkUAwjwrMixpBZ+BmURBNo5TaHhdTna51Sk7fGYsB3H+YBO4YEFny18EmTHHHWUoV6
KQZrxVBXRrDJNBFnRrzu85cALBYg4xFcosOB2klKznT8ArEQZW0HXo42l5AB20Cw75E9xWaPA8sn
/RYn2GDRoYyGUcavg50wjDq6mxaQwwJbL1XUFzYGpDra4x8TJn1BYacwWnWPKKsySXC11EuF8VXg
sNEjXouLwL4txr5w+hoFNghdbGi3Ryaxvoc/bMFdwNaD4ZxYPHHrl6vOW3hPXNNM+FSOsglBMVgl
4AhSTHqtlKOrXBvVggmSDKWZiqWMXSbfLQzI1JVHly/TcJXlk/loQS013WflnlsCwQb3eTaaEibf
vouN4vhqX4X1Dvbh6b2dXf17wM6F8RorJmYW/uirasgi4GJOwyKMhSpeEcPNuCOIy/QHhA4cJ0d4
CS7NdMwPjS3yB5BFmGy68b9XFz7GmlDUkH5ik6lNQ2z9FdHisSxTLEIJ4erZ5qszeFL4iRPTHmRT
vqWI+63Z6ABVSN/h+0h/4uL4imxL/w5AT0DN+GKfxTc/cPrG8EV90/XTnekvFUykWhfRKot3YLg3
dZ/TTrDCU+WfCrJB1b+qbiEzsY5g3asjAsxwMFXRCKqzXcSWAy2t2XsnFUCqhmU5pNGqrLBS0tIV
3pFzJb+/mWuzLrgzxs7fA/TfyTg8ximFFtTEm28W3PVi03moHac1k8RuVs+gydfj4IYe6Wxhexbl
P1qrmQp4oOLFW8BXeEvCR0BTVBAfboSErOUKq3pp4RWoNYNr8NZcWfQuM1rJvg5WM/iYigTVQNe2
Zhw9zSD9CzqGAQT5fb03hdSpvJ7cMXU/y1JwDLZ4pOUEaQ7dhAVQ9cbEuNcPkVGem+Z9idE1JDN0
oAmMNHRvGjpqA5Rj+n66IexpJ+LCdAZInyFehzPz3MUp0o1lRgLtaOgfcuo74DImH92PYEDNTqMw
bcmR1ah4kZa+WzPLeIqC8otTO39Dy5FYzApEVrSCSF8CHaEoD0nWvaaa7dXatjaXkv8F4NNE6VrA
QWfAMLqIsSA1Hxnc8CnySeCDtctERUGXXOoasw69ZNWDnROkMBLPbA1ure+9OKgMQViKcK+nDAeD
NZWJwCtNo3X1SDKy26n5A5wDJYWeIywNxqegU3bEZKcTGDl9+PeiCmTAc+0Uwzv3AEeFAEkgJjrt
zQQCTbrfkdXgGI7LWWCuMxMWQ0t8cT5TkU0F/5F0ZkuKIlEYfiIjBEXwVtkEFXHXG8OtFGQVkOXp
58ue6Ome7ipLEXM5ef5NVwaenNDSC7cZD9NwlqsBUatPD/ylWI3GQElcXqTlh7ZHQZ6PRizcGlST
xRtBWQ93XAU/nl5ZWFUwpPcKc7vQRpiC5br6Uwk6SeFjQC8ue88+qfPjuEc0tEYnM10Mk4ak+YMo
XaH0imz0OOvNQ+xO0uIwfJ+ydM6F4t6ZaJC1gQxorL7S2JXoj6cXDW2FH7JudcqQ6BPZeo9l2DA9
+Ni0ojJknU1mpTQQYM0dURiH/T33NiHATzWrJawW6UW0HGrFBmq0Qiez7vyx+ngB6Bf0cYSbDvvM
/HtV/+Rje2c2QakDF6EBS0AX3VRMicAkPxa94BB1wj06pUv5Scuoub1IAcyXyny4693oIJQPmcUT
UAG45vbZAWlRY5KLBBmSPVSpDumVdlKxzDbqQT008+ze/rULkGOm7wiuT73lxTi38tzSnL4erB7K
lcKMV68jMox2m63z30S70xmrvcsRz7Zkna+ac1BuabFK+8G+GZkdEHrZAk0Dte+1Y4tWcnJxfxD8
IXJgoT+5eBEj9cBkSMPr6LMremcJU5B38tUlBDolvlMh1qEK47mL0Ns365Z2eETDdqDSZhl3W4x9
7TjHIIDG9g9DrQ9bCznNkxA6Y2H9xN+aF6bLMQngeONwhlKT+ppUHCRzOhNWxx6rlQ0lQIgBrlAc
9mNL+/mUcJDcXlvGE6VLPEL9MKa0UmDaXBDmVispP2TANSnUpwtiwqhHwyQTm0yA+0B/H8p+jy7m
UDu1cHHlz45a9D3cjndZfc6LhlE9ljayck85feFrwtkxFuhZxyINWVWjuzkuU7gY9/brVWDGUoob
7JvcUWZa8MZ+PugfMkiuNZScWtl8aHpmCMS+46X2O2Ha2hHf3tAh+QTEY/b+xCmBmgv1N2nKdcFg
HjaP0Y9SiVxbhW4qGIbMAV6d/mjCxnT04/pnfaUv1gSgdlLw3bafYKONi9u7DbbjX2/+DRmL0rf1
LyqfRx1+FCvFzXVYtM6Im4K5OXbpmM3TBE7xbQKUkkPiE+Cb5GhPXqygg9d7d2Fik93uSKW6Ho12
l7T7y9i5pQAJVe/ij94pW5li17jbUbKBc0mayCe6GOr7wj6EvWcPCe+4ZGkHYZNgJwORcBaJQf7E
S8ca8E0Dj6wEqZUwXR/zMRJZYY++Mw02p/o7jxDrNgIF6QNUxbMmp1TkIBfkx1KhM9l3MbcM+9Qc
i3G57gbbgIH/Lg81Ur6y58bJOlGcrPHCxuvgKSmqiRD2bUIfo532jRD766TjRNJOGnjZyGFzpXYU
1B40m8+ODu8BXAUKTsneOIRwrxPnxyI7Mn6hI3t0spL8hkFlN1511MLvaZ1Q0C4DXNwDa8wE+TRW
OfJz8Oda+G3DvcgyehIEPtINs18L0dFHEB/PsAaWEyQ+4FMzGBZwYuXevyj3IbbjkIVQ7qC+ueDH
aycK73UZd0fyDiG7qQKTMgbR18DfDY6pxnaiTEF4gPxhLPVPpJsgJwCj4RnpmbDuekQ0QPVI+nY9
mCrO7xoteZYKAVQKIWmF3dloPrBqmv9+gVC/mymJCwmFY2f8pr2BndjkDfR2selZYoT4epGWLrrp
L/b2t9Eeezu6XYjzp7seRSCeMJPCbd3yPDAig3xL3LGLFe+FraYfr0cFlRnNZ0X1Zfz/cTgcDOwa
A8OhVRJvrZDVMqH4UUS2fe6I/LPBpodoHMnQhzAEsAv8UBpX+2FzOBnqnATg3/8OZGku4GebQNnD
g3oHVIUWIX9Ws/SyR/rQ/oj18bSO1TSbK6Rwaz6uM1rl9TR/9MH2x76sWLYtSJ1QSgalizjip3jf
YiMNrt/RgixDGNJVvYjhLylLNSAH1qhbB+fPQnhF1H36/PfycsqaZ5FdiUse1yB0pM1zUoIanWDV
QHsTr9BEPQ9rOzPHaKMIvfB4A3SKN6/5EDD1t4AaDbyPNBcuUT/BJpmakqPiJXDLw3is02IMD6Uz
2orKjlPCREPeaXyb7E6KEsarUryQuaqfET+hvjMCih8amfnr2U9NqEIhZA54K5ugdTSoH/BLPi9a
0ol+Cd12iGmBCUUHF7mitdQLy44dNXuuhsS/Eb56NTKo0Tls9gpUJOiSb/M72I3yXS+1If6HvyUE
l9/YVCA+Fxssm3vxIurmMPMwd1RUp91laFTVWze0s96pbJ4ShTiwFySYrDiw3fGJVc8LRnmBjX8c
Byl8hNBc9bbsdt1vKefXPlcA6Oe1ux/KFSid2YwuTBzYAHNhNhsni15vCkCGyCnuHMIeEF1CR/th
dOsSQy3n8362ZkfukkXFz2GWm+H7cU6yGX67Om4+X2VXvudZ5I2eQ2B03Ox6uUEtSkXZp+TC5VXL
r2l7ejerdGCqN0Gsb4RZKUKKhOYIUF6xw2T7lxGmJc78Li4sBP/GBTMf5vpwUr1n8nv29cbQUoUZ
VWDzalI202CVqx6WSq/LPCowdtmGud0Pn1qDR/Thkt7yfA3ex2XXZwEBEoCBlx1OdNsqsnKVDLr5
j5IV4owi3evGDoprAJQQGWGu03wNzaReUYa0uSs/2yem0i2pokK8hzMh9x4OTDCt9RadPTzDKyWZ
PtqS7fiecr7yo0tNDHikc9jNtsqcBWOK3nWhYA01kY5wTmdsACNfOWJnSaA03ltoFknmq/YQqpBm
1akbL/F+GtwpDWQn6y0w0cLQcNZeCw71sS/vmLHhQwS8T5JTCGdnME+XC4y18nXhE/FDrlpr4NxZ
6TEbvdNyjgQaRWxWmkjRvkeu7AUvXPBWpjCD7PDOvhfCLOPh/NgO7l1N8BC0KChGXwuiQmO8QLZx
ogKfQFI3mgyXKaxdNKCMOYdK/ZU5WTqlNzZtjnGq11Oc+aBe6kPn40ru26tXcABHs3Sh2BiH6ZH1
mfQ8wpxPLbOD8jSwuKkstLylZtsQOSaoHhmndwiWBkgQkMnxA/cMD7Kvme4R1UBPhP6Mt9kVo2cv
trln0QwwGwq5G7IOo6Oh5XTnaIakB/u/dPI+VS9TsQsKLAY1ZO9yC/8R0cY02VBh6y8gAqwtwTsg
PHPfoHtyuxSTgSht87V2xZkLZ8femjBq2YFi2h4Vp90WM4lSgAhjjkxk4gDTuqNZc8MfJNuyblz2
3LqcJFyyp9Cxbb6eoDQlG9izHafPC2ydKcf6zjxL82yGeWGfwxzc90lgj4ZOvmAPxtYMe0CIO8Nl
6+IbnxoERv6N75+9tFJKfYAJ6xTHNkr+chUY4PpkQl9x3vKB3os1pm4041f0OqmVonm1bzbvO5SR
BUg5s0/cuc9VovicwFbhU6av4b6KST2FkrNRdNFenLxMDT6RZmFWf8z9Rh8akltM1DuybAcTN2n7
xjHQGejMTrPvj4VRpmRTZtUffeyqhEQweheNjT/PZGyHK9UO/MrvACJZMK/cMoaaFdudzaTFGkBn
t2LE4v414yTwsmEUhGZ7pubA3HcbO/mOcI8j5IT3EXlfYIwPUJJmQwNT2rHZHTj9nqiRl9/NZS94
CU/OJ4UF00wPj8WTr1lwLhyIi/RHvG59mdWLboa54PQ1S63WCGdDh5OwggP/VF71DAbLcfgXn/Gy
maE/NS8rbVsvJPjPjBkh4psqvFQOrOqGRK9HHlEUfnFl/CrHCJJf6sCNDOwAqJJ3oK2aW2SyLTOS
OEhZYyE+HR+4JpfVHaK+pxxHUww6Zm8TBjN1I8bGk98GRxkX8Hc93LGf/iMbxQbHG8XlSdLaUNzX
DruWK9uR+BEkrRSNJmT9zgVrxRcDRh92sfvGIpbZbAykD0vk3oLORoMD4u+y8DjFOeTpYf08Yfeb
FPPUQ3gEyQfEGj0UJ8XPvLMUqxqTo2ciMAjqBeUC5JnYauEHiqY2f4Wq/UZnQOmPfHmwgdf/QaJR
re69ygS5vGAMZVZ7+hAGPHjVqKFYwi2jyfYlHkGwB2NoMK2TmDDH2+cXJ5zcwOMElqmNeQo2q6gt
GgNjnQZPV9CmebEs9qy30jF2XjCGmIC3SMdTSWc0i0poUp/guuPMkDq9JRIY8sMntHpXK+Iqrpe9
ZrEmLIdPiIIsPkSqTtIzqdF8YMkfV9Yz1IWyjDwNTQJtQIPgN2FO/PaQJU1KW1q/zrSFz6wJLIhw
9wUTlnvDMDaS2Y+FRVqXNloPg59Z3luzo7gtoM3rueB4Q3Aem4296g4k3XGpojKUZ2MfFwx2GBJE
zMASi8imnwHzojJyIW7b5N7OAwdS0X28vqwEAnlQ2JY96iAssBUoZz66URNF0BmcSLtCHC/2qF8g
MLxXZJbOIhcJOsNkG8wqCDCCVoo164uEpgmSV8YfU/Wz/Bg/4eDKCZnUTtB8qrNZYzMgiD9VBD10
sDBjkBq8YG3OBgzk11NqJ4GlncANxoKaXN7ic3MDyaknNJ/Hy1c6kR9Mb0RYsOLAhmdwKK+vhzzn
0CkZ2fqNKTBOJU6wo7z9GtIfXXj9su2sbF/Ne+it2Tu94ccc4nVRwxU3FOw6ptIS6IdTfzDUywOk
awvN28TiOKG/LISJKwCUyX2b7wJ8DZyvW5DS1BxAY+hNoJSId59zMZjgRrDO563Hbj4RHF8ovXCu
WU4T90vUzPbFAof7OG1vB47RDmOQUzqng7WGRR7Pc5OBXFnapOcQvTQrOemRK6AH5xVKBrNgYkTX
144RDsvKQ8WgWuKBveX4WpnJPqfB7b1W1+8eV3wTmgbl9eKyfat6GgoYngX1nu3VRWajbjnG8/4K
W+B7cUr2NIWs1kxo7fCpj+6yF2wVHxUM1cjrMXBg9gyWBeUz1BekXubXpj9m9CAyskRbVQXly1Qa
loux8f5sKbAvcza4ucKBGvoPYx8bRtTq48lnXv7JpcUGYSJhLskCcWnOsKvLD6DQcqpanzkR5Elg
0p5MOWnMh6RafqeQJGGk6jga3MD1rfdSXfPSooi/6OQQLn9/EvEmxo8Qem5o3UzSBSpp1M+sahS5
ubB8bXRvJKjG6XOwRjRJhSIxSy70ySdYtV1seEr92WsBLo65UqOxICf7bzsdbXmfvSuSEAXz2ytK
Kej92V8fdaqGA6le4vPgk9/Acdfu/IIzHQorWpa0stQzILRPs69b93ZsKIiBZrEjqO/MDoZu4r7N
cjb2cNXxuMrA/fgwzoTSCp09hR5gsJ3dKN3WtKMgPMCK0GmRnMe0jXRlni7eU8nUdkMH5evufcc8
06GZL3ywMUv72okNATHEcAEThJc+sBIbgQz3lTuPvoaDXTKw32yvaAgO0Ya687qWoeJzcO9NUc3s
c8qHrWSxfS1HeuPIK7GjeowpX1pyIg4siF8hnhbgcDDlq/tooH+e7EF2tGGhRRFW2owZNEVIB6xm
+nMK9NILGc/1JTwdTkI6SOtL7z+CVHTd+iuJenf1tRsncZNrMP+53QGuKuYloHQTdd8/skqs7u8l
G+AMB1ITy1MmyFpa//6GTG6miqB4mmBSnY8OCPmRWF5/N4g8vsrBfNnbl3hT9zfQ0yA1aGQmTbBC
KfeAhRxUZuqSeVrv+vsU21Fa1pPBLd+hBxiybC4H36nBWjivjtKaPnC0fyFtgE8ACYTI0+X4+V7S
X4P0CvOZFXyFHgdbzhds4J+tIf7TjKZBhGRCiAoRgrBr7QlwxqydzCcCDFmJPlMVOcuu5aK26H/Q
sQqzFTSDZrfrzlDwIofAgRuGUTRByKOO3PnllnPpm68Dnp75kK4zzUDPqRnhubQSgzB5e3SEXHSA
sDAWo3U02f1BBjCA8/gVMsiqiarDM55SNHGssnr6axPofZfwRj4gVAQ+vs1GYIo/2Vin7eTv4f9d
T319R64a7mV71lwhLwNwrM2LrF8mzsh8Ta/YkU2v13ay/+MpTY4x0796Euh/UKWgPnF40B8P1z4l
kwMPTSarFcU0F7N/4IE2ddvJTrwWr8pXqXz0zMIEjx/CImsKE2fiPx71ZIPRjQVRiMfgha4nPAZG
E7/FIziK8kLyhOvcjeyhTcgfd5BpOoV/Nd3J/76JywoPyaa4Kkyg8/O1mDct/q9AuoBUPAUS5Wv/
LmFKO4onhgijczbg58QvwebiwTAveSgdFDP76QFWAdchJFc2BuPi9rfVZQLglV+Ar3UNqhrG1rGp
qXYv2kCfGpTzggRYBk835UBv1HOIwTrkTW7hYMrMMLlN4lvsUVNcwPgtrpUbZPMWLXG1CSwy8RVx
/UCFDlxD/vX/e0l1NkaulnQuAxfbWbz69E2C1f8+8RRIKIjpDOvlniTFPRZi2fJSOWB0/W0jFIa6
cMtK7Yv7PaNJxGcWIwsixldImuCfBdmp+aNnBX34teqlLgJ+xYH7iyEPcrqvCVkOg49rBFqGPPyi
1+5g2ye3bKIt36DfFL9IITGYGnRTPz7FD1pihBljOtX0DBSSbyhvhU5cz3uBG2BHLiDecpxYSSDS
kWlrHr31N9YesMqEfYBW2IrTXJMl+KKyCwWeNs126hWYZNgt4e6EUCuNbkf3vd1eKFAJDb9iP8B9
UB0A4N+SINnAJGbtBDBYPD4rbL53zRbjbw6n2HDYrBnpHJXYu6KkojpFdhZYMCvP1ea3G7Mg4Jkx
TfF/O1Fx+h2nT1wV/wTdmpEXrDFwX8Y41CyV55BWjAd+jP0DcQVe4WnYORvtd/Fdt6SV7YX+2oRM
FdPwfZm4IvTqnfIH3Y71RdmLe2OPn3ww2IniuYIgRTm9KDoVZ4RK9fD1x7vPTl0m9tjvkdHqKIkB
5Q5mUp164RWlVEd3fMWH6ck3HAVRswweIV3tSXxDrAxpA/OWnmZgcTVCybgJ/QRHFsIwbFQcP7RP
rfO6nKAba2zl4bYZ7y9485Zw+5cvDQ1qq2t234XFg8z9hfcDnmSLFtjGYWl8Yc/yW70G1xEGxR/E
6rq2HMIIxyGRiAGCtbStVM1+432CXJ8kodfl7ddoqQNI8UG3F1wZbREr1xTAo6864Amc8QEU67nI
XevTKULgxy6eaYdvgESBiLGEeDsqyQ6UAlj+Ta0QdbtXtxm8CMjGJt3B86ZENEh8JPlSGZHEjhTM
3xkRMEQXzZJ0XvT8Qb1I+/Owgdtn8iZ5cAwRbbzoeqvv8PRGUHPh3TW8eoEbF0L/Sl3kyuytri5Y
DcpuzKx85hwVoSQ3ixQfXnXxCxxSqUQCbnLsNTSWtkHppoOd1CYJKeI5CVUP4qAAvlYjYidjWonl
qq9aIiRb1nM4sHjFBMu+zJB3P4NDESyzmDIFnznWLzRzX6JqeBdTCJlstaSSUEzh4aGgEcMDCjMP
5NYkBY8xHp5qEukqbB5oK42ggzKrQyDFmiO7wseEYwtvPInor+psYTUMXOHuBg6PigEGjVDLQmHJ
0FJhtyxNh0Rnk1PCGYWFqCeUeByDhlS3TPuPgaahIl3lqaQGNTNXwJ81ZTQHyQG9xEUH9Wf6Qkyj
sEIZFIKwrgDSYwm3KAKapvTI3xruEPolsFBPtBJB0mIloDvOpMa2TQbNgMbyB7SAzy3kMXjcMCNg
1IPMIFTqqTTiPRT5X0oiSjue4E/i3aLEBtDFE0adjPos2NMSyc7L/qR2J/rfmARhzGMi3QefymiD
02RZaEeKiCakBzMpOz1LST7AzALsb3qBaU/DhTMTugc0xwP0BNPRyzDSaIr6OkHzy7cHegetqkXl
Jj4pbhBterUyq9DowZ956ZABI8TpbNco5xMzzC0Mf+D08gkOsbMYTFY8GmEzBwXuHmTBO588d0ug
nVzG2+R0hgA6OqhI22X6XYUAQvCk8XEwHVX+t3rEEJ++btXgnBZYNZ8FMpBAf6VmgRlYguDaSlXq
TRhFxTOX3TD2aV2EqkP/PPgAhLEx4fmC7H8yuBHSpV70z04+fW90sLyGXgqRN7/OKLzQxyWtOmRP
oprgW43AmibVJvZUXPsw57dlpHqglqoJ+mhmja3imA4HhgUNmuZU3qte66K+vxTTapMsBjNa+vf/
Tcc2nEwVHdtdQbRHP4FHm4yqkZsJhbicXF7O6CRMloCBTmDtyGfxg2dFoQyHaQry/NndWaAm9WFo
3ktMX/7IEkIMy1mCPwdufxfigIJM0yPCCRI5g5uvp7vMVS00G4PRFBoQTBT5Rj6qYKj0UZzRhqAl
bWjz3pJjvzL2cUdqdzTXuZE1dBjOmvBYpClikDlsZsJiqHcRTTwzWmb4w3D1HBzZt3dMHIsJhC86
BFxgP6Mxyh12Z7Mv0vSAXMEl2VRgAohem9zguDSaCUXrTbRDSbmo2TWwI5Stzqz/omPv/WCwK4p3
SfdRaCGIyDIZEysFxht5ckkfD42IXJUMQzt8sl+kLhIFD17GjofjJU0pukp0/aIpFkL/UDmm4GRM
4UMEEdLAF4qDKW4C2KTgHcvfhTsIB5ho2pfIiTDhg/e1P7A8anQNKBuyKFXOYHUJbgAdsbq/1CQ2
m5TcIyTfQ/jX5amFzTO0niizQf+KGiQQ4bLBsNcGDBgMr3o4zGC1CD9NuEIkN/g9aY0Xtt1i6ovA
43ci6pSGKe0J0B4tXMK/Uzn85RDVIzaUA7yCuBU2M+iqaKvDgav+1PtnTePjw/ZZ4NePQxztyMmQ
XpSnPb+z/iLfIVBH9PTCMpHY+w05CLQeZ/QIRiMZOQRF29f50HzhaBeZaHMBm7pogXZde9maSktK
9A/C8XaQE96sB6+nTHtNYVUzYpKQIsJbidfCgHSb1v5g6EHIFd8NgLGmXDkoHXZhkBpoGNGjA3z6
fTfoLoaY72KHpSwqHMY4i/5smQJOQVcJk2rokbt+UQGKXHVJn7jfHaWMOWpy7n5h8GK2nN4lsyKf
T1l0klFw67o1d/KF1Wy1kmsoHB63Ee49rbs03Fe/E8F3kF4kWO2nHIJthrvSb9GLjky0X+Qzxnt9
nBl5m2ll0WuJn2TQq+A0/eEhxAviLd2G4T6oTw1H6Qj5Cv7ULm/38uMGCotxdRry/HCvWWJrujrj
96kD8Ps0PnD6ixiITan5XTuXU/IQAQiZ680XMB9TLyyUP1beWj0eP+a83yAYYfxquOgcFIn2j0OW
WPaa51BKNW0OtyTyQhzfBjv1t1LlW6GuRs2JaZX09QJVFtHr3MQ3W/G0TwxF5+Bwz443+lhF8GSS
f8YY7pgSVqDURs/CLze5o7p0OhbAq4feQd61i8rHGXfebTnzu8r848pc0LLFRJWtbonb+YLmrrBn
yQSopczHrsyKsuBZDum52BW71B8w7X+39Bmf6116rp+sKh8/2iQeOy/N3hJqnp952Sb2xa+cR6mH
9kkN49eoXYRan/8YKxvazn7ug6jViz6rkVeTq6y/QPAWX0+9KcjHi92AoJd0J7ko3jbJpt61u+Is
fvV3/ML0xQk3EC/XvXVsYRyzG62GM2mtrOGdLQlYIY0p8yrcM1g6E29wGByq3YdnLXaR1x143gN/
20gH6Ta4SXwvMDoEQW7ui3cQ+9Wuen7O0uFFExBSN02Bs3Sj8UlH+/Z6ZrfyoJ3KG8v7QV23q9Gc
bupcm/8kOEG/z+fYmJrVuwMlhVs0HGBmm/EWk11T9mU/mo3vxbW/r5bFUj0iEN/LQCLJVuQjVdfq
+n7UVFPbah+syd/CrvfRO9ZXU97/tvWyXf48ZV4vq3W2Gsyr9W9brVHPlqt6+V1Vy982PH1X+Tpf
i4f3SiNbFTyyWJfgQO8Tco/+Xt7zl39/hifU5tB+r/3ITh4hKnaSmE/hSfsLHzVXCOC1zbZkNhdX
9Zhskeu+Hz/4t6AKI22qHtUjV3u6/Gl/aFdyUIqHuFZeAX+H9f9P0jtmPMXFie0E1UK+JoqFy8u4
3AESfuwxaEfwKu+HavJa4PrX/hWO1EqiOS7vk1OxHsyjU7VMTs229OpdshkcFPhTsgH843/8fEH/
tLkJQfJ94KDambI5MiZ+h3xR7ZQDMBsDrfB/3m/zcc3cKRl9YDjdhwZ9cihkMAZqquFC8Y4q2BRI
k3JX7+N7OVPN0uMWYz8AxEIC0LHUOZI3Vmg8Rla9j1Z8g7cfPqLVADLWA0pbskrXPw54q+h0GcEo
mXRb1S43v1XJR/BdgeuRIOuV4Ics6aj6y13mF97I3djUcKvvql0WPkeuGzNLzCPGYcLvbJMyKr9E
C9Byq3dfcNOInc8d0PJxc0fMifwMWSs/t8/8PD6UG7HV7+qFmGUt82Z8G99QuGbe+Cam2tcTf7LI
jW8Zf2n/vVjOdFFvzGCURbyk+IO+G7OYJj3T4clXmPGKrvJc4OT1Qr0JhhoPYpo9P+In1Ju4WvGp
8I/BIT4rzC3xmwXwcxapY3xyt5yLhUJIXwq3BrGMxOfBYavcUr6en0EwzsjfxDP+W1yEPOhZP3kp
Xrt6qv8eJm4Q35BR39x4qX//YG5/MKVQbxANMEelWOLqKHpuxfPLKY+fU5nl9PR7U9YnJvOHl8UJ
JuB/1UKsMXgvUnMhNZzgucWKg4BYvIX4rN7E21QP2WbAqlLtxPo2OIDNiYtVeX/VM4RCOwnOFfe/
v4O/7lKS3iS+wY3jrvcOxbnmRcStjrirXDzlKqiJkDVDVD0/V6fOaJZLQHdxZeLnqPRwT9yEm4jx
yuP4L38CE4V8CUoHf0NZKB0+DA2W9kWKc4a2lWerkxM58ztJdKtgp51+N5ERyDIlfgkevUB5mlt5
w6IDdIhAm1niyl7pzMeLIR7A0/rIwXOebxVHPg7vmpfsFR+Zt9/zq3k7H5nf0fA6Svr7OnfrpViP
6iVUIhCqj1v4+Htlp27LI66EuJ7k3fs4fL7vgovw75PinrPYbtl7wehTDI35fKRDzsIc+91hprgl
OwN+PWOeq884Zd/YsWyLn+J+ctTk3vM5eEDUhBuwpyzE4E/5afGLoYgQ7BaciyfPnLNWJBtIBQED
Ur2hBRf7oPAlSc8fXzqMpwf6ZJvq2PiZC864Lg9ffmmnCzct3jWH36278SEUTwg+zUFbXVaBz5Yj
rjo4YxbEYHrxf+EP1JsOeBfpTnTRP0aO9wio0stnTKSw2WGDgnVBRKMiIf1W7rOIBKZmsBUQtKdu
3/MBEXXv7ecaC8P20SK4Kpvv8bXP5u8tYXgXP1iDp4odothf/AwC6B9+0ff3bLhI5qBdHcq1SfsX
L7/blKWfWKs17LqMLSTZfpa/eTOj+W81x9Ygb2xqT+tZtozsyOnNwsV4/iYuCdPp7v65ZrNy9tv+
Voxztkp8Zv6fsojQYaUqt6ijV9Ns6+xK5qUyq6N7b2jDfnn3/H4+HxKfM6ChSN0TuTCahLCnIoKE
JsCBvjYbfDIwxjkpDysJJ6OxCcaucHiz3x8vlV2UQfH5oyxlhm7jZANb/s0AXkfbi4TZ/ASjsjuq
r42KofMYSf8iOtYIkcgqzU4q9IDTALe59+wVbMBRq0AElvWxxktF3VHBIyFCu+DYndlydb6Mlu+a
Zvtl/gqdeOiynmUqKTXTL41tcooBU9DRj+d5tOLElEKd4VA02vQ/WNPPgwnHoZgmNDS4A2wIRQfX
7Skz3h8jt2PVwVUC8pEeE39ARCe4mZNoZ1akzIORRJHXpbMLssl61UQeRVtqUdRhXidj1rshHpfe
UlvpXDakJGwNBhefL8IvqCEYkbmeOXFnUQ8G2Ce/NwhJx4ecgMg5Lp5Spn+E505L5zDCdfzfCsgL
8ug8EpLP7ejjBoGDAPnbO8HQGo2QdLNWo4QlUTj6LXntIFt3RHVL07HiFbXxlRFsTVJLVnSJs6o8
/eUGNq0qcW/aXI0EawuSHBYKPFdL8la0vXzcd+TJkFt6KPB1MtyUj9e51VfIetrWKqWhFZKA/XkE
fuAAEUIuaKgceYpTeLussFaL2KeZuGP8ga9cn+TS0OEbnMAX2dfiBvMOWFkRhwVmDtkoQOxn4uWp
rVphaEwIR3YhxzfBz+Ad+6+kmUXtQyIFL6jhZiFElkmJwp5b+z4p6KHAndI3rj1fa0DL6U0zIBlS
tYVcFx8j0h5J5f5+q5lCTiE2pOUl8XIZYCZ8XLrIG4KKhz8OkxBYG54gK8kcLMrFpfdmoStonre3
Kjtd8g7a2RcSVrC6yOpZfdPrpufzjpC2UlciapXasV1+5yhIhY5i/MEF7wRHlyZTL+npi7D/fC04
VjaA609MoBNPBl2E9govjxV6Ge/unKw4lHNQUDHOhCaCZeiizubEmoxpZ/JZxFMOIZhjfnsunAYm
HUeOgbAXc/DakCYfzbgjbct6LhFWwQ5YD74kD+yPVhUnHhQ1MHNIXKXsoNX9JM9ecFSaWWhWC+ZH
+7aZLmIq70Dm5RU9pPYEWkc0lsWpk8YHIGVDrvqFfZAjJpta/5kvRlgX0XEUommYBTDICUTSF6Px
vN+cmEBslznT9bujrcTnZ+VTyJIZTTvBv7lnS2IQOytdWKifTvH2jqvBAOeVSTO517pDX8yk2khx
OqEnQ/4BSOPAhQ4YcGyIORrzbzoiDHhGNksGFA1NcGDQGJkgq/dIiAs4b0CJXV3YorAGYWyCe7o9
hGHnAEvByhI8v03i8oROC9rbn4amus6n28gccNTC+ZP6kZM43BH6ahbpqss2PoIUoA2lcxQDYi2x
XqQ9VWzaW6xY2RPZHm7zNLMRFcDHl7AEt6XWGh00CofghBZLGMxMCtXpKu8ro+Ymx4V2cKeXVtZM
R5dTFzhEuP6YX7IZ+UgIPvfgQTdOYGIthgxgEa+Jh1KEN81shVkJd26AYbSBO97gxpt8GdRAhbJ8
SceKhfnF4i4QC/ovxRv0T4fURKjcyIIRBNXwN7QbKBhseBp0p2gDl4uDcIv/oEnorpI5CmxlTEHA
zEZIirH6w7HJZrRu2Wg4p04rq34iAe/sxqWZL5cT3g7+CAs893/cHLDNBTY+U7yKI0GxqciKGM5e
iLjga9Y2bMrzt33Uw03FKOfqo/5dYoX4eCMxcEI8GoRzC/5GebMIzQDi55luUW0Wz9hhfZE5jL7t
zKOvgu/KGKMBci3RtaUWKxASo2xWKXqZzdTKJZJ+FPzJrCoI2no0QzDAsTUkER+rE5w89pPip0uE
/qwovg9sLNAUq3Pg0puhiQzzyxVkUlR8UzxhfiWMldjmPX2sstuPmKrEyEwhOkKBXUSnwMclcT+w
aXBsvo/AyR2uj+2LTw8Af8hFQWNh6EHkYmyGR4pzSxoRUmNoT1THR/xuDgh0Kn90pTK9lTZMIrYf
tDA8h/vjjMD+w0EFk7tmypP+Niz40K3lZ/Z1GNhtvB85/WdFK/2K5cHk+3itSxMbYrATWF8xhNl/
saRDFnAC17B6ZN/J5+wWgdF7zbOLOaBvGRmVZiDCYQJzfNH7LJkmcQk+mvfiSV/hPRN3lY0LUTEz
lxUMSUQACwKJ7RHWHANHcwoY1wQ/iB6FXmJgQl3Sp/93HHCW4ZNxs83H72nnM5Nfhe1DYud0DE/p
433bJ2xJPGPTZsFwqVnTQsTFOiX9jRYz+BumjxKNAgYrPKLBjQ2ffks6a2Sjxew6h7pHp3N8GINK
rPCqHdGzyWxcqZ70ESHeep9mZs5gqWz+cXBxXmps5YCQFw2hz70OTURCbwirGogWKVn6sDY4sHBT
WT95+yj/zwn8XaTnSIlAXgHm+xOPacKdovXLBsmXWFtY7j9GusCMuhJUMzZA8ZKpU8DbwAeIFYTB
6kVjX3j7nVDFAhgEZvK18gbdLjM3AmsV9uOwD7lFovAQp7qx6RGPAXj4JQlaFpQ2KmdRjKBLYaFn
Ixm4N8YYKKrsEjDCW6qst4qPhx44lNOBCesFsj36jO/tfgqNkJPK+/kfSWe2pCgWRdEvIkIBBV6Z
B3GeX4jUNBlUQBAUvr4X1RH90JWVpYiXe8/ZZw9MNrvCxVXqjDkVlrIXxkOc7cZb3w6NW8gr8QwA
CbEwvsb9HK+GMtopmecfnnYVqpeXPYO3vOKhIbSaj//vBhG4yBdF209PeHcAp14rrH+5k5QE3COG
riZ+r41ZnCFzcufwdXFZLGxZMY8Ls4JDYdgvZ4EjaLb5qNYlW7AbSRhpk+sNEWpscDcusX4hpfbl
XDKbPtHihdLVBZXp16UqhP+2QC5k1wUH6sCtrmNPeVl8VQVc7gPuLwE3izovX1wK3onPmSHCtnoX
p0JMchdUIp9dfUsM+PjgjnxzUuFWTNY/IS3FAtC4Gq0nEHagdxzYbwlGHopCfjJorTycioZNVrrk
mEDAMOTnTx7Jkp4nPdtcOoamscEek78Dvp2W6JWhi1wA1k8uVGEXPjg7Bbsv1/5mzy/JSgqzRX3r
L2DArc2BGH855573/YvlOl3GZ4IzDUxRYf8jI5CqQ3qfS9kiim+AwuBjrV1iTpEMlx4Va76NrpyV
m+EjmFxtwwSXucf51hoRpGYcKoZ0eqwoYeu8B+MUjhKIK5LbX2BzQ4qRX9BDkEN1pMdjZyjrl8eC
m8FWT1XJx6vo2bUg9S+g/WjmDgvp8qgPkYg5JXV1vSlllzjPCD9ImjEgerzzICZBe4M8NMz8x/Yw
BUHVg0fAurQYJkBPEqzKBVN8OTyG/SUOYSZb1KYzaSWd6zbglWihIzBzGKzMclh/u8JQzdZocwfV
GhGy+i01EMl8rcT9U+f75rD5BDgEnhgGK8uOcGtmJp7EmBGySAE3QI/ntdsdMjSOp5JuA9nxTJrD
ZDw4a/VXmN9X8rZ1of+ajHTQUCto5Q1uWxzCTftit6TDR8h5lnoIcsJtjTUKhR6epxDctq+f9xH5
VXuKdisitYzq+txXNhugC7NmSwezfdvUnYsRue+cryxwvnnMgtdKqK0kJh92atx32QXVfVLPsPB1
nBmeCsjySfpwJEQpWONOwhfxsjfcncgnwCsXe4QWZF1f5j2ONrq6ZFIy3SKAgl26/HK5UMIopSq6
7BIyIDQR2VzG/gNCD5ewvIfLprBhwkkuOyxbRYKKkyMhvyTmNHIZA42WjWKN1wIGK9CjeMllGyxz
fK4oB5nSCLBtbVWH8VcCh6fO49KM7TYoA7F1l4mpwb756A6EyAMUyrdbuZGdelP69PRGQ3Vgrq96
imHBwCJVWv5tfTTzc1hzA+25bO08oKrFjKoM4lkPD9iq4QzuljFXviu7mbpkJqpwzw785PF30Jhi
wfdcC3PFEsKfJTxTmUpn9vp9lboomH8yfAXsswWPhA9xlad6QLJm07u06ujE73+FFewl/Tcnee1M
lE56kM+1q+72PX2xfuye+t++vgTCL4k6sTkxsaxStji4fB0I98wpMWtn/EU+16nTVw8oqZDxIpSb
1PgIi/Uvc1pmup2JCnf0RKmm979as5KW8eF+kQFolprJekntIJp3a16ycSfeaK7o8HPm0LWOf75g
k/PT/Pu3SE+z3b5hb9KhkmG6unlGJpOtWfwzMgo9TA/FZQwVCF7OwPMpW5dxN9NmHWI3ylV/uskP
rBKY2P8PlstDiY0v/QNc7FCBgmi3mokJE+o0wcL4j47Pee7YfibB4MJvQGllEneQwlJPvbGx+7ji
HF4XnLRF5pZhveCqsjNybBl1XaYfYzvMwiLgf1WAe9gjX4eg7pH+PHysxqD2Rnk6+xhALvnsZa0I
QCLP0FXM+C8+jBq7KmzNDKZY9nv7xuX2MR885J8V95V/i/0+M75F7rwOQW5MJH2yfOzum/aMAr1G
PbQrIhuZOoF/kyW0lk5XPLaERbzhckgg9zFmgfmlbcXwL4gMpIhbckS71cNJ9sqOHcdifp/MS+vu
LDmQUaUy/ztVAdTi8SVZsJA5lEOOWbqfhpPcaG5jCglqkZZ2z5EzMiookvX3AaSQwGu08g6ux4np
EFR2wFQ6BlTnKGJvZP8x1tQOyz7EXCQbjDBwJPD3Mt5fmbHvcu9bzFhzpMDAa8bJFHie8HMWgQWz
5zM9+w8QL2LXugP9iDr/kzy+ZGa7jJ5awTtinClF7vPQuBK9jvnxhSApbHycWbhQWAqB5Z0V7Ft/
gp1StQTv1hrL2DF6MZAHB7bplpRJjGYbHAdN1e5m8bZhIFD673mnv9wjLjoKHHj0BkOgpYDvBjSh
IeJNCHg+UKwllLfzj/HYAro4I4OMRufKnnMq1iP/vX4uN7lTmcIMEb9DaaNlewiP8MvyEFIPbsLG
wBQkzXSJPxFY18j66Gb7WbGUqsx8uc8F+SawpkmN9KGNR5dOj9hM1ycHCRFMw2yXOHCUJGO6URdK
WHib+dPsDo+fmumy//SqNTuiUXj+6e6xFVK22AzmzRMHJnzi8WqdrEWb8QempAps6hvwqrocr+9O
7KeEPM/SLYRyCz8C7+Qn1tM8FWYZNt7HxGPDiFdrFaqreoRPJy5mzvR6IpBom62L5fsHHCiE/D9k
enDSs0h/oCQAkMz+3CaFe9j+3SBasKkpq3hZ6hsMts2rsLIwi7GsRJ8LpuL9QS9ckBC7Rjvl0Tly
0Q+qVIgfMyADt3W+EM2LDc8mUfIf1gd5089Lovs0rq7Mpnur9BMBO9te0TlbrKmdz+XNVHd6v7Wu
RADbX+fjslkxQPVr7356eTKikIc1Ch5WdJwhVAsP5eB4N7rQbkN+kzjUIWk4kF8pTqmToMK9FlP3
ZbOa3MIkjGLbzuF7GBQhmLMsWL1O+An44hiiw4igPvjAHX/Z4y85EUM4I5m9K5hlNxY9cYrwv3Yv
N1qLc+I7nhcNKwHYJUnmPHg7dn5qgL08Z0tvbHWtwIVZNPwHZ8oZjYyjRA7hIl0gRzPJooAS+g5z
NJgOq8+CbgM51wefh9Q6tu7LsjL+jK91b6ypa01V2KBkk7ABDp+x2cYn6t8Qk0OzOvOmqhEvSudN
o6n7HC56KerBCDlIuBOcknnwVmHYDEQCP4HGDDMwdLIs9PNz43eH3/zuEFWKhpxtPnzcwB8+bmSN
lx/eLFnVbgrlQjYnshng9rTjzvpIrA3N+XB4osa3WCZEo8RQXlYZr/AONeqgTZDfwHiM4dRAZJsR
/mA8wn1kdW4SAiFCqX25D4g3mtnuEn/X6XBiOZRWzwWbiyZtGmI9dBEeygad39ARGPWGiN5nHvKd
9+fM92HKWPLhLlqlAzuPJfCCot1a+9V+2GOzMHgd2p0CVdiuzpVf3WBCs5etYnOVnL83eMGd6/PU
lx/3c9lrpym8g8zSzP2HD0FMvbDl/8XC3DecHKnNaczmBAW7ucgKa3KFuRgl70nacljXF1P45Qy9
sV6MPUY7mawHeIFidqWZ+W5E0pORlYMk5GWihfAhU184JAj7gEMW4iu67pdfuETzZxAqs1XQIQXF
5wDTBR3T1s9BM4XlL8f1W+Ux535CI7YSXjbxo8vATOJp+ld5YhJo8brvcMQz5xBIQ1QUt+ZussEl
unHfRIdh2Em+hfnunbY154SE7NlwyXYVAz4oL6QjDl4+HfawOXwpJIBkoOrS3hcDuEhVNXsbJ2kH
8ISFKZTxRLPY089J0OB2zdagBuQcrO6bwnz4ENqIethLdEyL+1J1YSOFZNFtcQ9wxuhZzREYzOZl
Q4VmYqZX+zRGE+YKSMLy807aV/6Lzk9vRIOwUGE4UIWlGLDZkCxulJ1PObMRE3jLwLphbdW+YH7D
ZDVZkq90yxnaUjhuNE90B5Mua7IoXECa6+MmwML3vvPXBi+hKIA7FMFejzmzly/NzvwRT4fOuqW1
xZpR9kaXhhMB6wrCcYEUb+nmfgTHioLuIIMQ+uUODn53KEO4IBmmDf92F0o06J4wepkKmQzrhq9S
nnEa9ICRBrrJ2XdH3gAlypOyitzW4fnpBqJrikxFH20fc54xr/ZlB52znm5jqj1p2AlYzqvegvhN
gjtMIJ8jh+GAh89RNe//WDg+cKgxZb+DectuOXuslf00gEnla34PX64wIcPBYT9w16fXkY33pnlf
vucctig7a3MgG88JZpv47NM2zrGSsYo/TrPBPvAOMKOPd6rdQC0mJuiv/KkXUO+e5iMs7OGke++p
NtBSw6KfunBiP2CLZ8UnQs8ndRfXY0Q2kmrWM/m6Gw2Ec7KVDRap6pZrbgrmgVa6SMauSmECY7hZ
vpbZehxm9F/UnmaMfJRzRRr2UDxoTtpt8jRzi4id8S66RhAknxaQDxa/sP3waf97Wx8TA1qOAujp
KhKJX2lPeObfy2tZjLCcN+pgSpy4vWoIyAnb9XfPn/N5ZI/33VY9QgGvVmxvEoOtH3QYilvuI3fo
hsZsgdUP9uuYftgthO7BU8X+HNs9nieZsMygy9VuOdUnTo1I4KdkioAPaQ0vVUfbDo+/JJQ4IBVw
dGSrtx94w5OEZH6tBm7ej7Sv4cM7COHsN3IBtDYQF48EHw5s85cB1/zrw+Wkzc4H/ZxNBu77S6fL
pS+exw5ku6ANIDMj7JaFN9oQVIOApqr0smBEjAHBlA32yETZaP+kh0n5WuhXLM5Yba3+9Z8wLS1x
iywFsnw/R9RUchD44OVm9tCbUz3DrsTWdmPECvtBwpPPuQEEPE4Rl0Fcf1pkM7qyiaFv5NUm3HzS
wlg3PqOTkKIO4/H6BL6BkclRBdrj2MFa5wpjH6kUnCicLcSp25icoCW5GdZjn5N47RfXHkdTKCFv
OrzRVXgCr7Ckxmv8I7dTr+UJYGY+g75mlG5i9qtPY6B1RH+ItRldMuk1kf/9Ws9ZvlfOiO9OvN9o
M8btedAEYJhjDkUAaSBefuDrgIjY47cu26/4iqtI8WVhTOvTBBVQZdDmEukDRU/byScxNh8HcZvN
Ywh1OyROWbMsSYmho3DfPqzLkNnaOtloh2/w/DrSOskMvMTtFzmx1tPAA1KXFxrBO45G4w9iDYYC
EN4iXeJ5CUk4oDkqGzwhh/wZJGkJ5hgkeFLO/GNgx1kAiVGkBwmuUw5vRNOozpc4f9A8RK1FGqqw
flzw127AZxjMrOMwJpBdsZrWgwIcbVkekCFptgFQRjIGWo6KGnG85qk+3Me4OQ4haCr+WVbKDIO5
yym9tWOLt5kuE0TD2hwLZSu98YOvQprNDlLxVfS4FYqhIu4NSEzidfq1uJmiDP+7F/rnqIBFdL/y
Qtw0A0Napw9/I5hFUs+zYFMa3TEiHKzsVZSQlVUf83281OLFdDZxhL2mGKNfbh4n0YWPNWZs1P1y
oSg75d/njH92n2Ekw2DB/iyrkVPKx0xGBTGH0J5NAu1to9uMK5f8cKOfvzSdbFjwZY4sTIaiRWQn
CMAh3kbne2OwVnHa+BFPtR1vvysko3S32pzs+O2px9RR/15kDzbWb7QEZ4hXKts9hE1qa4iTJ65F
WdX2O8D/bxbZjPCW6rKeMiBFUrLHoh9wJhzxAFRkAQ9LvRmbQyJqbzReN/4twfsilnG5p31AVAuu
BZE26whZURRAEcmp7enX6RGTE3nqkCdIlADWPfHg95zQIB4qC4SlOjxvIhjFmLwIC9gQGvk14klu
jacXzUaEZOygpqZkIfx+HAAxlql9hWQ6nvOogzIwqCQNqNAff9+VzL1y1VnkIj0q91iNcNdb2WbL
SNaFWe3Y4xC3vEM+/ol/Wz09BNJQUBHGg52IHmDpicU9I5ugiAGNtnjB4UsEAJTR7jJvKy3WRHeC
q84/xyuayFc0tYkJXjZGqzsn0HW6hCc/bTzGp9ipfEj5RtUWBRH3DIueg7aGtzxZ36X5e/xTlQPN
dwJUJA2Kvut0kf/0aE0L+JbgbLL5mfUfAkJS+hjEsCEKDGSvG449hGBsWAEvyXYL2np3mC7vyJrJ
IOVMwo6AGCvZgFhF2+gEwlqiPfwwEkOizFP8cmCNgVZ5k8HtpGcFwKvlgPKmJ3nLFUkhLwx3jU8/
q6xJKG/J3QFtTkNt/vXGiykzgNnHensP83lTDGF4+Mfu5UPXzTwXZ0b9OcDPkr1vT6KTL5Ml8O5+
ZMEn49N82FaUySCgPz6xX9Ib+JupwvydO75BSjvGJxYUmUmqeEI7zDKtT8IuQ5UOK12eMlqnuGY4
a6tmvIpctkvOtdhMwCQVQ6qoz3TU+OXdS1uH5YSr40g2ZNmoflQoSMzBX2wHrDaT4QOYJmEfYOjf
gMk0CF6FHc8O/K0eWFA5IcoTC6/gIZWkcN6MI/CdJzKJYf38da3Am08sAe1HWIHI+ym69HdnIn7p
4GUM5k/Kue2wSuCYEjXchuipUAtH9pvjGrNXYOz144fZsLgkQClE4ZrqiOXIl74iTtV0NCNXxMCE
ns5GaCwGt3oLe0Z5K517540ij91hFi0woMa7k8NE72zOYUgFnECE19bZ7L7FY5yQDKSmo82UIfZr
We2X7NsrzldcDu5bhUL7mO4YdRPaaTxINtMrsgVI4nOG6mM6YNAKY2VuqYMGjkqhrWkVE+sLutxW
s3vkxtlFlKx0xm50/ycFbB0QEuqbKsT7oLABjGH5V3PIIHj2sBXaaL78+G0hzuPknkZ+Rm0JFd5+
8yeEMKGM00QzuFwRtkYAG5LEH+IH5VkFWb0xms5WnNdWpppQN2QGeNOr4FBCxltpDtKEYXwaMomA
uHxnNByStbPjmxaXHG/sTlQW4pWKpboP34J87J+Wirt+JNgTPCelNaLml+ChaI8r8/NARQ8RyOrh
60tWRLmMOA/nVe41F9Zm7ne0mgJ+YgUBZR4xIqpdnCoU91WcaEPbH7zH0Fxru+kveqV6qJJjrPBv
kM/YGNMbAvjtUH68QxgFnY3Qaz6+vVdMRo34PIZXTYSGCT3Jlh7asMpnvAUF69d9MabbwEmd4zhf
rf1WpiZ4QdcZkvuYTFf/VirthoqJJZsbmSnCGgun/ADiWXIHWEjSAp3brpgJfL2k/TLoaTn9La23
39uWkh0PKfpz9LEwGZ7HtDEZBWIFwGSbwMLJgecbhysoH+U0bG4Qd5jPM/riUcKM5GNNGcnfsa4w
uJQXpB1k6bi27YgTZ+gKPDipAwx4yn8DR2lwg8GnnCPgop4A8Ru3+9WY5WJyiCKHhD3Y46AU2VoV
VmqpI3sYc4Q0Np+EspFQ3c+XlzXEDTIJfrkkEHM4c8Xl+yKtpSyMqMkG8TRyDFRHFHMfilGZw55n
dXL3IXBc+TfCDp/MZHF9Ognm8BhIPRjLDH83ouTilwqWltX/KSuqOfT81NFc/VD7XcWrtGJ/uouD
seN4jvSA7xnx6U99JBxec0aNw9Lmh/JRXNw9FC7GxwWHadzqxhW/LcHZfdGdlspgO9GYQticou2N
s3t1OLBNFGM7gtMe7V/GR7K7G/NyJoKPwks/5HibTEGwfU0yr7O1M0u1fXraGYsG9GG4tnVL0gHO
kzUumivJv949Tkn8fOCabGDf5GzrbLKJLbFnOTU2akCyVrlhfjVZo5vD3OkzKLSiLVUlSrg3l0i+
eKD9QJ+Dns2B+/yGEKyfFhNC5kRDYeQxZzF7JFlkqvEl9ocpwz9G2uPLO2BMgbOfrxnNEdmFz8aT
wJ+wCAOMBkcStlbWKe8ey+w7HPXwDqAjCcg7bZxQEaBV2Jfdb4Mph41/PZZ8sveFAM/jtaAILqOA
kzjJiRACHwklgo8pi4lmEdGSxpw/XjvY6IVJb8bSgYM+uUw6V6a3pdbBAB07ZdImXZWct+fP4A2J
w3T2N36iRyQ6RZ/gldXADWACFQhZKI5gMA2nP3bXJUFmDo0AclBHIGpiQuRGp2u1PfEldCS6NtVH
kxmY5yNOEaEOHksDbI5vXr+CSjTBCOXDiL2HYoIdm0UA477ALBHZeT+QZ143MpZP1Z4DcrrJ5kXt
MXoqANNILN+P7XfE/SWex6zwYaJj+87x6ONbYWjBmI2tjSNA/s4fB20+sV6Y3lWWjP0B9QlgijFi
VOFHBmHrwL9Ij7WfJ3UgnSQC2okRo6AZ9CaoYLFTtAbynPW+/yH6U3Y54OCOYdfryDZNlxJN3Wrf
YQrMyHmlEElF5hI6RuHM8/DW5v0chR/lV3WgcPuAV/4yiNFeNsrNvjOpsDm3ehwUx7OekzMOedRH
hAgMuy/nJNNTPFwwMEG3RGQH7lMc7xh68y0gfOROcm90mpdvYzP7HdYBqDtrZBhm5PunB9Oqxc8A
eOT7hSXkgYIBnNynC7KWbKGcVejsRGPyQorjS0Z04beKCRXgpq3B58bVvF6Waxdz581JooDaF9tp
byPQInf1aQh+obqC34kmHTW9PVLxduy8osVkwkal5xybQNkkjKgEP5BSgXVELsx0yvg1Wkm+blyR
Mzf/k4DO5Lw9vwbZAkZ/qItg+yNgFFTkVhFBptZj6sBMzgERmTFgiIe2jtaM9iT26KZ60nDADCmg
FIwvwegj9l8oBi/7/Qv9YjRrCJDCKYVkXAY2Mn3pxOtpFjq8fBib0powvxNcxv/QQKDhNcPQVUlO
7YHZjZgFL0bEslfmR67kXbqQY77Y500d8eMi9WJCFu3h4KbPQNx3cwzHBrNCYafG1FZDFFmKzZoN
c1jF9AugwmW8SzqemZ6IF3f2JTIT0mRxpMGYBowF3n5KTsaPNtYlit2dQq17BeOaJ4FsD6frdrou
KlvEnP0BdWg0WKtzFK3iH8El1G/cQV4ZHO6Y4xPBOKisSj8ubbgd1X0x5hiFq6EMGmxfgY4n9Wvi
AdD5sjqrwUdEXYG2EEbEQbiQqGuxj2zlxejrTFuv4ewpaR+UOhhlQCHyfJwtpDF2BgWRtib0J4XV
9eKvmHXjKJzwNiN5rok74bNveoZI2pZMBSx52gn+btRW9kSDd3ynK8B0FQIArsHgBh0OejiEUHO6
eNx/UxujRRVTOsX3nqyeuoHr6xIdjTFUInbe6HkpPic5/oMJ97mTcPHacURPOB+hTKjAiljUJ1go
Je5AOoUOBtGLL5gt917+RC1OfEt8QnP4GRwUkzlLCbuV2XQxQGHJ6QMsEhsiDQCzwXKRMOioHWqF
WvZhpeGaCGFNjj1EZ9F9D69JnByaB/vdJ3xRUEXJLSFtsYF7lGYcVHCmIcBliMQvLQ4AeV8t3lCJ
U23WTOcxmJT0/OB1IPvPmgE5Bx8Mm0mM2fgvNDmFtGGlncPy1CDmo48RrbFmN1Qkmk2o+h1jSoUZ
iQMHgy9sggWshl3Q0GmmOALBBMRyYGBAdlNmOtmWuwoR56PAS4dGGHWrpPIfjaUmYd84yCT7t9/C
ya6xz8PkxHnWYYHnm4hs3BN5Q8SPy6zVq9rrGz8Fdyc7JDXFx5wnY1y4KqkKjDggMsDIDOuREflT
9E3zHkJ5O0O6PH0h7rSl6ToOoik+eUOcHHk9GRMdXcpHgHrhKLbj9jrGmafU+zoU2Pl2BPxMBIOM
cOizkVccCawZ1JMtXKIvlK4hJF3tsGPT4bFP8adDtYtBzBbNcY/J2bJVXXE/ettf8txwckNhzhMy
Q59U7BPFrevZm+6ks5qJTTpL59c0bNjQMSBYZUR+Bk3wAKr5DkHNyaqZOBIKUR5jTis0hdzZA7Oo
LEw6Z7KcCPqfdFK2mCI4I+waozDJzNHTyzNmd8pCsPHS53cg3jPRFS8iFN0zWPTYgz83YQCjyyvi
57Cyp7T4msoMn3vU7UgxvDEeNR7zVl5b8UpQkbkUeWP2deTz3MMFhAfM6xDvIj1+6JkHqkcBBEcy
OmlfHU3dCgmWi+FVbVypVr8M7e4BsgEVjlfiTVP/k/pQ3HonhwfPGmT68ywJxy49wlbYZ88EqJAD
TfW8Fvf1E8sFv59YzV+m6SP41zpIQmQlnHquyljOwgM9nn+PJIZXM5br7ruBRIdcESEDNGAogvTC
dNKoaeuBuUz0FvZdNCEujDka/MH8OFQsbX3VBpNUSiYwParykZUs8yWkjnIZrdicnHRen6HKvC9A
wy4NEEDBAH5wmrPts3aYXxwHbvN8jPWxnVJM+MhXgPkaq1tlW1Red9N+7rCPukC3keajI/6+pBx9
yPvFhqFlxgZAUazT7BcqPyfCXQoqsFE8JHHV48bYMGRgcyNznX12qZt51ayf5XYuWoUv/lQesmbR
B30LvnhHIXjyIElOi3UGNZbt+O0NGeywy5Q5iYS/EL4pRhpcEgFNXrB5tsJ5lDKajBfPreyOXMnH
Tjd2qNvVGdp+fPMaZLqSS+chpKes/y3RSELSfHUrzFmfj2CCSAQC5+bF4QwJHIN1HLZ2Cqk+RN3p
8b74GbxJxZdR7F9/6tP8YH3Ymrh5F+25whDqPTBObRJ5NZxh9TqEPK4UKMoH8iRC9glwJGMYSo1D
u6nDFOe2s3iTf6rtt9Uf27YypQVMmo3qSHa8rlB6H9vFAxjcANCnKKbFmDr9RQngzWZ2YnwsPLEo
1pVBW/VgQ/lFL3yDNQEzQ10SG9IfWJ4jMVi0MwVndLM8QQc95KcuHai27SZfPv32gr3ddAgmT9fE
WHA3SYzdE+c++D6eSd+Q7DvjAAMCjo3cVleCsUtJar+v5DTjvjc5RLPxoUJnjnEZGhIvmTrQbUXU
SanV1Ha1fMHrGGPo957BoquWuXdhhT6ppwfphYxtLRdGvHjnUIxPLn22iFWrFvTEphIdDxhwlFlX
nkQchtFkZ6bKk37o8UydPI5l0HLSDhDmNJ9lU1/7XF+tm7YuKdY4SIzGwb1z4mTgN05gnGyyY0bI
Gn0q8wmksiRcBeWSCFlwUuaKF9BKhJtYmqkbzuwT/ihIB9vgzlP5XT0N+lnCSWeQlwLJSVfCerwW
r+opP7QXSLz/q2VwLdUuPIVQ294NHTSYkZjbQK223xyxwhgaEiy4I5MteWC4nikxrpOAascHIx2E
pInJRrWEU+Fqqk0F0IGkvSHcG+1CrHZfhuT6ff4NWAbbLiTXheYMGXcLMglhk4f1MvJVv3BGXx1G
9+wyWEZq9tsmxTfg6jkMOAnUxIXSYFYmJWEPRefNBkpKvdXTIfdetkE2u0g2E50GF+qnm1TO5aiu
GWCCvQ7wAQ0t4IQ8jExUwDJvALCSwYUAuj62j9AcccIGIOgvENpzk2/RlXF7Y7UOy8YcnTl4yiVb
Tn+B5m/R66j4p6b8ImUpYfb1GTqzTQWE+APBxl72qEavbbC+4mLiAW0uQd8r0Gwd83t3Mk8YfJL9
bu9yhyF+ABgIGvvhAif+mJmG5JOh4DLrdO9bjvsDLkJT6+/LcVQ5d6ieB2FJdEo39XMnY6yiuc8T
DUv7d1UczGFEnMhN+Z/9UMogEBKKlTKfndiiSfX4hGls0rajRD8z6tXguTSHMT3rXJ5PTln5ROZk
NS6FHWU5ehrjSUBk5oxhkmWmRACVsBUoukHbyJnl/STdJbsmx6hvVyHp2HSHfPVYtfhvwjQYmR8m
yKwcVX8u+pdNxdTLTG2r+7X9bBkR24QC//MKZpkzseW4w3PkvR5/zbp1FMF6Y1XVYx7q0f4ofHeB
gGvuYuIka8WpNWwzmeyKruDFd3vkptEJmkrEtNT/4Ih9I9JzjOcvEsqL/HIe9z2n83T9CZgOUyqq
tkqjDwfqEo9w/Cfpx4gUP19NdhN51XMgFsxy9AILHNqXNETUge9XbJM2qmUVmLj7/G1qU36DGriT
aCO9SHT6ef80MEapT5IwYpDxMdXvRhK3GMiPeuQ42rwGOVe9Xtzei1N+d6s/Krn3h6SWZJ1hcSjt
r2/mBw/GmXjBMOe71rRmEHzx1YHc62G3iBEBE7cTaZ3gQey1Dkbda0Bj2WbIiCuDZKS/I/vBa+8j
ngeMjk8Ct2BbY5CybnJM0fZw/kCiCRe4+7SQ73Xq5Xvm7iMr/QXDSX6+mAHvZcl4KCbAbLEtdx3h
Fcx+jTvxqxAzr3CZvnMR6nww8WV8ZF9oP3dgppQI2bkU7acN20SYGP2G2GiF6Up9hlFCPG1psxxY
QNie3164Lq1UO1pkf1iRcQMT+Ku5xScQXvtHbuEdJl4JfHrNBq+ZlYahJpN0ENqhE02IPzLTY/V1
k4B0KyKbq7XC8wV9+nw/aaphvGoTJkQJuwZlDPykdl+bk0pXI4KpHAZg/ZzWnI97HJ2i2HqNltKT
GkdDOfOaaxWo1mNX9YvqPaM7xpj0iykBs5PvaBHh6zoCvKx+J5xzj4dXlvO8GHJ5Wb4I1xKnQ8M4
ojyLBmuWnx4btAdWgN1M+scdwY83pyOi1I7muLpNj1KPMI2863U3WqY8pQTd7d8FGw4+pxRUT/o7
/OAJujW//5KBu00U3GGvsP7xCit+0yNmRzJjFDRXc4LxeDdp17ezXEbJ8gIWdoRi+R07PELF9XmE
V0vASCVYcor9v5OIqw5FxmNDrinYEYO/VCX39zyN17G6S9qfJyVCuVVVL5rQXC6L6bp+nEEEY/4I
Wv8NMpT804CIj0Y7p+NNM0Ud01w+3eEj78ffn5ECd++xe8QLoV0nn1kc4R6AJ9pjXfWrNvGafgb3
pOCn2mfft8tC2CsimhUEMo9+X01/ouYqJrA8UM52v3391dcJn/uVg9/3l+65lscb8YPAy8aB6/nE
/CZyP+lSJnmJVBvFYjzN6Q0fm1VWx9Ybii0hHgAMxLB+abecskf2YPcpGbvEUnlSPRu9PJD2bBoo
PWpSowabEp1Y9aYQPrJQgZdmSKBiCpuDSSKLAD4kkIcEsWvwwVIGYyvmJ7hhQS7gRWEA4LTDjFQq
rASQ8vQhVp7ojM5MXsO3gjMmw+XuyrA2JgYRTgT0XALqSfdCFIAXM9P+Bwfx4K+FWc/jYwpEjGnW
CKBz7CsddJ89NsUUXTAoALWIqLR45xj2CTJARhXSjC9dBfx8moxdss7quRBOHcVAyw46zEsA/yrd
AAMB8gC6MUQbgMP6j1QlUj4Y34hfewAPmVN9zH5qSjgjjc3yOQwR6nQGSiXJROIZUU/tplfUQymz
YZtMC4XxA9BYZ1btvodT3Zl8KmI4uENMY8BvBQMdQy+is7UYSFFCjOzpdEbQXAVMW/jvxo6gvY4D
mmDuQZc5zGGpsiYR8RB2NnFg9I5aVAw21X0mBF3svxIXHx0Mqin8O+EmibtIOnzxhkhOD+0EbKF+
to0IK3fZP1bldz9SZ52yzDFjgQqQBdr6q9oyRtIU8/IP4EMCxojWTJ8UJsN8sjnIGCnI0mwGHkoP
yomqZ0GvQNN6h/PoFMRoiNb3gDApQduLBp6aeqgPAL3R5SUcx07J0bgZ3ZgCUsHwizRRr6EGf2xw
tMC/6hxCmhkC0VN3ELj2DIZ2xELt4pAgnikDbDsSPIDLPAAqjLvt5En0wMQtzhnawDtvxHI4lguA
i/sXucm6CLFsCMA64XA2hLdYGPSkwKLQ1D5eUnioXV9OIeu3iCkqc4inE/O3OyUzlgDaNF/MrAmI
BtKA3MMFvCsy5Gla5zd2BswocZyjYxB04G23BgXnRoHG55eGYGY4ECc4ATARImbaHtBe66fooh1s
0IE5AV844laUxoOMAfGBtB5ErhWggok7bE9BqSDJBXP1xo68yP9yZuVkP+Z+P3hWiziZTRcaZ/49
ZxOgp06m2VnOh6E6GwHZJRqkZsaDYS3BopUZfucB4C6J86CNLyiLKqrzQRXU3GCAfDwJqyvGMhBe
UfZAprcgkbpvXAg7LNQj5fwZrcX/h7SnFOCTBhEw1VCaGegzoIRS6D/vsacSwCTS4MEsdJf8zp7c
0byzyrmMA+1WhTE3C4RC19/ewlt3jETU3/+IOq/dxrFmCz8RAeZwK5GicrIlhxvCkTlnPf35tvsf
HDTa02NFSuTeVatWiIW7Rnhjjtkxt1H0N1gEjNabxAFagNyGBNOScZojIGU8hMGvYbUelgnMKCVp
25Lt236N6SY/lseanYIEqepo/ladN4evGqSqsfBSaHMhJdWGEmuRwI7BJx4eIjTj8JXMq0hD6Y9P
4PLBDsiAycKLF0O1U6jvZ2QZCqEfodVsKVKU8NWUqB6IVMGnCeHw1UwR0QLEC/ZWN/g5HBGLnXW8
A7ah9qLSZpFj+EQxgz0EZlAP5DJU57j4gokDLX4lnFJGuQAD/fdLsLPmtzeYXtHuNMyuMCWrNvLW
eppzl9wk2n1wSvVcM/pn0SR34sVhbf6jZIAedS80Zqwe9Em8MoZbTEM3LM1kVjeKP22hZ+Ecjmv9
tv2i7WZXSEF7XkoIMdRBE6mmKJBEPQL+9xY/Xtis03P9zN/OK8RkNLkW6AghxKGOvuB87Xd3hl3m
UyitgPf1b7oMV9/Ye3ODT/MGk61dwrzGBf/H/49/ILrBjnFYmxvoCfP+R8hjfX14+wnOD4KL/8xZ
bqGPcggNmmcfmEYc+/VIcwlPYilzeoKdxuqOVoxLdYkYIXK/yiUX0Pkv9oa5JfNKLuz8nVxbKACc
0iwGkIE47ZfYcJB9QuyL0PWCtZYgqeWG0B3uhRISISq9XFZ7KCzR/GMRtUCvlhJZQW+KUo0cVWTL
1Ulo99KtQqPNX/Fn/e//tHWNImhXH9It2kceJn7+u+m/u2sCKGh9jcSAv0eJR/7v0bTCPOf/HsLv
/t2ircWrpFsNHTNjJu7BcJX/Q0D+v8dqa22NwFQ8oPj7KZ7+///Nwtr7vKj4HQgT99LWf54rvS+e
WbyT/x4KZrodmFP6OaJC8VMhqYiRtnWOcY1Vs68EqSy/Ei/Q+2Qe/P0VP3USK8R/K/6gPX3RXHE/
3pkr7ivf8NoiIpA/4kH/7tr7Mk5evY8a3K9W2Qo8T9z4/8/5353TrXhFjuHvdckg4NX+vZJGS1yt
hvNwrla5Z/29XsWt4ve5N17Ff3Uv98C6eTNEfGiueGs2/JW/Z4OvwMrNGGsLeqF74nbdA3X532H0
PknyvuaKO4sDEU8m33qfqDb+X1uLpxb3EW/7309x3+Hp3/21NeNV7tNym/hQKu4lnlvcKh4n7vfv
AMSj+qt4DvH64vC4e86D/r34f3cUT/j3JvlUyde+iQeP1+Eknl488N+Ri9/+e2JxKP8+GcELuNUh
O8K/T4QXP4uX4RNO+Cg0l1EjH764URK4i3h+kvL+XkEcpLhBpYD5+0fMMUF94uEYgJytleo9nsVD
/t4wRzFecx6io3zlbhjHERTx94j/3uS/gxA/xdPGvG4DlezvKUn45dfiKf+9RLwW/5qe+WZ5QfFi
4lYiC/i+xQcrjlThFOLs/u9iEaeb+PP3/BgfcNrHW7b358qrPOR3/H1cUTSBwMV+yF9T7Otre2Nv
EHHiGoaMHrFrdBoArvKD+N2wY1D9PexsQs5M5IDJi+6ygnXjfcouLU5+8QqPFBaeAoSPwDbEUpjs
W6smR23vzhP5GBkPCf35rPiUvX71q80U3htoEqCxxQquGlVdRdAbWzmXafSdSkC092y8z0hfwlsP
J4eVtFsjTVyLn+am+gx9BPs+gkS87///D9RdHE5jQljEwcW+5Yk/uK3yUuL/Mm79d9u/3zDz8nGa
B75ibu60ZxmJ1eMDbitFbY3xsUrlcoK2YVA2cHPSHmX7t4zOVb5hyW9rt4FVi4QEcFl+5ojlEyU8
HATnRpBc/ipHV93aQBCyV9Oxfa4h0y4Z5iRQryH5PjEv1rZ0iMV6ZKwFFY2Wp16wM6DSfjiuYr+g
EIVRau7JYXnAUMxBtvJLecwP7Rf2tLbm0X3UcE/wskYY/tQc1sUFVv1zcNK/wkFQywTzloDyd7CF
pqa8X4zP9UmS0KPQGC/NT7pIhDI9s0pyGW0waQp/RWGgj3fHMma1YFyHtShv2nIhlaJt6u6SsYDa
HGRvA8nt7Pc00wXsRSrGkmA2enLsCUBCIvLJSYb3G7ZcDFdoN36n9+6esI3BPksItxfOmhNnC9ak
2Ilcgr/eFyCYuYeGFUuAczFmGcu581MISnhiV+dBPkANR4qj1XxAvtO5Y+vSrUe4xFtLC2aQsqUu
YCzM8ArjH2iDGqy0H4MzsiAayqOEwGy0B7qi1qBNu2CwnX7RbQEqWLlAfDqLA/dqIPtOt1ftHv3y
Mt0Cem4g0RMCEvvNp3LtAYo+TfJEgm/8eHb9lXlEvo5IIwSXhqHTI75S9+krHy36NNjlDPHFnJls
2yWuFjhUoKqz4Q/lNwiC5FP0++oqM86AhXqen+zXduNsp1t1CF54ClFD1rcRsUUAhR9m+habuAO0
uE2+d24z9qxUITFmZfOK6eR6hNmLdQwwO7gkHEwCuTd0UkQ+Bvv6gDnFWt/ql/D6aZ/NZ9JGDL9i
YqquxJOTg7ZyvPowf9Ootm8YdI9wy9/Hc3hRruMrHMGCWTcIjDhltF9qJECBmUo4slTh+lom8i++
yFF3fKSvobXvEEKQ3kIPVdFSrBsNB1hMeYgwFlkYW/WZ/8J6wEx1TI4jKaXQj6lvODVkAMjShREF
SAEnh9HgcMD5VE5QrHtCPM209zpiTIaP70EeYfFA1mQepiAgId4CGgUAOvTEuqvxm1rSrRB/g2PK
GwB/+JP+gBRjvk3nEgr6Gasl9EgYkwEOltf4MH02uC45R+ma/oDZ09g9YdEsgH/zDdIotS/NUEP7
UK54NM0GtlrCVc7c0DfxYLRbypLnh7AuMsaGT+bVfBu8APOjT/D8nJoYnMp1rskT9a7o0ZhwMG3A
ymlkNs7bSg8iCwbSHgJ6+NnVpgXtGMcDvB7tF+Ro/hJDrXIlV9hzQ71Zm/LO+IywEDFc0G4qWXCT
kGs5IEmSKSIUNS25DPVTDNeoO2vK7d8/ZptohcfnOKxn6JtAKHCR+KIcnDhhHHenQlnPBKfaALzQ
Cq7z47VOdpO5NbS1YMNY8FhhMWxUIzzSLFroTBDZ0pwT/MLgh1EP0UY2c+23mGt+HY9rQl3FSAhW
DwMJTMhx/Uf5TPCn+gFDLOIrgCQWrlkUzWGT96eHvsGHFuZYHX/bJB/AdLCHQ0Anx4oJy4Evnm/T
PE8Xe3odpj37Wf6qZRcmpVSuuihb+fozhm/UzSbo1QEVgeASke6NoMHcz8mXPJDohWVCeoMRRnq2
I/NkZ2cAzYyfe+BQNf2UtFNP7xr+cEBkd21keaXT4A7CgpkRYy75AWtm95bo7wAk7BxfoElO/NKS
Cn2hPwo3su2j9wBmNU+DsmU3GHG6ZWS+f+S4cX1yJSjH+TTMSxZSpCekuuTKSutXmXbSHJfzGjWC
DM+x4voqhR+cGLfqfmvux2IfW579HCq7sT/MmDZAM2ffk67aNWueQgwj0O2TpP3GmahPPrbCZnUL
9ScWbjPZ4eE30tbpT0nlkqG7mKLEwzwNYGG09z1UgxECzprxGceP20Ugv47jJo3Yw3CxGpH3ch3l
jIjqbaXf8D+RwZRQIT+Y25Io+oSRh8k4nn0Uhby9l7EYp4POLvUPPwg0DYEtkNU7zzOZwcMKeiDx
0p3iLLFU4zTAVJaNP3Fz/UUYJstubu5LJd7UOmrLvJZdnYxOE/BEZ1ipplDNgzcujFmw3J57a68z
TzvDVman4nLEFk3pj1l+IAWoDv8IF6n0iw9G2ukQtcAV8fpFN+AaDo40QmkP/iOjaZOAFV1hw2At
uIkGMiA3hLUIQM0rQRvFYqC1G9LT8uAKqxHSGtvj8FhLzrFEROUsunwn3P+N3TwdxxBu4jh7klVd
wtxcJxC6Bw8Iq368EpFaQrFqnpQu2vaVuR5Iq9By03PiYmNW+RN6E0k/JSjFda4h2ZBP/CaZrrxY
GCK0LlmDtex9BndIgEqHDKPKLt5jfo6hixS1DFJSModx156S+jImydaIVb//kTTrygg66oUEDMhO
G0MYPmytXGWcFib7cwTtorHrq4lP4CaJ4ZKQmgHHIIZyRkRkeu8A0cqNnliQJkWojg2ejZjcDEGq
C14lK5meVEdAtq1xi8pzq6ycYPdA/lf7dc7n3BBixZi2rEKmCuF+ot0F/8oH9Oz+NK8l6hB7WCrt
uB8nMk5wS5itD7VbBsGXiFHof8z4zpchuTqFwdD4TYHFPwPu2WamQUZV0ZIZTsjHVKOycIZN00e0
wOp6wEwAPkCX7PLyynfRiASHoNoUc3AiUt3q7nKF0CDctsLGURnPvfpiBTY5msgt2p1d95wMwTop
GPlnDFoyh0HNfIHe1cGuVtnALHmA0/QUBWAF1FQaFCsUSY1xjwi0gIxUwhOw+7sOI7lhHYp4A+Ym
7oEEDN6Rwvu3m/rJgJbVDRAYNf1jRB7T5eYl4FDNuSZwNAVx0z6boSEEhEY++9AQTcQIW0cE7YgR
ki8TP8ei3jpFun0gEE/66dgVdP82phdt/WuEO5mSaC7aYz6Hz4rkzi35Y+UMMUSZ3qIkeTGG4G5U
Miegb/bVrtKTc2bALTPrbJ3DaLPxumqPXW+dHYkjLwPPaNuXECKlPC+1Ul5PRKkynmmgeSrt80Oi
aglpxqvfYkDpHNVMK/BxsFV/yFZGuq+ncaVk+0DOX3ONAm5qd3xNxPsgeQ27noXTuuij9pyDkYPC
5bgPGDYrVvQpy4m8e2glOwBcDE3eTp31aev2TgaCm8Z0Vw/Cj727zymBO13PSAX4rS/9GuMiQ0l3
qQ55CkLRrJ97VPVUbYUB+U22XEfJvW4Ew7Z6FiesPgJ505sOjo7OSSZ8wSGQY1ShNYHvow9RR8qB
4R5DbtJQmotcXEmx14MTnKNK9g45HmI1k3yaJJhsdYriKu/WSf6eNdJmjkOGnfiSW87tIRXPug0+
SIjBw41bMDIZ8hj9pnSHYi7rSDhN1Ciq/KRJTPjDYFPVyAruddOtnVL97BPyiHp8IWc/L9HFGYC4
WXpKR0gOY0e9xbcelc427TU/VTM3As2af8PoaZCWaiH5+pSS64ebSBO6s2F/RqHbwGXFqB52Z4vW
ELKQwy+GU0sko9G/l+Zzj3b1AWxYSa2nhl/ZFPlxNm9NkqBtmEJ1f8iCJwOTc0o/MzM2tRUD9g6H
RwaEOQzxWTKsfaqV16Z6yYAP7ZA+NifgXIG5Z3mJPpAQKaP4CSvSsBA2FDnp5lny6sTS95hwndnd
XmrStzycNnNBDytl+E0r8JNLrAGHXpyNLM9TBuzjKHgQcRk9sGXpQL/T1rP0bZfix1Zoy4lixJ5K
YlUJZ6AM7hC5ZBBHG+rQltFhaH32PU6V1bSlcCBV4FyGr4ZFXCpGWPF0CMz+N2M4Ih8m7JjEGTsw
kA5ytxox13A0T7LlFdfvE2kycS+vJROUWIMzaDxWhQFfsN6m7HcljI8yfMJ3E+WS1LanfoJ7bkPo
gQo3w/odSzRIH0CkmkneVOSse11doVWcHcrZ5HrSCxZlyIrhxPC+jryMabOBX5aybbqLQpM3GivL
ijaddEgfF8fCTnvcyS2GKTijW6cc9RKROaBjyoxQVRu9WGYyFhJ6a0v3kYVcBU0eJgS4TGRD/J0C
PHMeissLWCp2MTFnYfsjF6orxTE9JIe+GIz0K4UlmmAHy2kxtNZiYt7WU9qavbYVq9xkJ/ssZQSa
m2RXozA4ZNZ7Ifd3yZyvyCik0vzINGT8TUBKhir7ela8hVvdgPleQu543AwkbISR04ux0GgVn0as
e03PFzClcHiH39TqzyH09oTLScNPoe7fcc8C5hCHAJhUspIVXGLdSLhxh5awnPlE3u3YeGeoZxRQ
8z/SYfCZROlxtZ+G3B1qaTVZoVeM3wYq5zQNIAFjCTp2K5jOcqUyWoX3iMGWqC70m2oaCI0lmKGX
viQGRX41U1rTbSfDu5/cMv2JSmOR0l4HzQ9iuCi7aAEM9THCCiMH7Bh+Hk20tWPJTxz52AJzJBBD
tD5c15w8bAa+w/7e8+nLQAshBeujml71EEEkDa0+H0aCXqtY24W6sYtbQDzrS6vVlUzz3jGwLceb
CcEz/9bscK91kD5Y9+W29uzm5gjvXD3DF2PVp5rHMTgqkuFifhbLulkn2wmHWYZSOgERZbWX4Fb2
/bUG/i8QAk6/s01CHqGlQ3lMs/LT4QqLWBRzMzvXzr4cPhMlIi/ys7WxdgLlHrL3tIlPj6aHqqNA
PsjC9rNV39teXyuyvY6rnaE3Le6uKYVsjJVNRWXeXErLPMJb01GGyqAeY3GU4YUt8uZHUUNt1SvG
zuoZeM2kn2k0A9AM8nfZWMV20zLmt1amchmx1+0gNEmpr8u+bSPhqKXzo2BgYSMB2pICYJBE3uZo
R7qe+eZWgymQtrQj2rYi4g1DikDdcuaNGKHGpuSHCM3CI75GY7c35/ehWZdeUmO7uOCoVzny+FWX
rILkjkEtG3sNUZdah/TEyrMyOKn03M60igksruiK7eyrrYAJGwvFvC3XXgxA3oBUUT9zlWj9KQ8Y
C3PxxVwXGQLtbJvOIi8Kn9r2LkeXiti4UqaYZtRsQorjVNf6j0YpPVPSFtq8zqr6VlgMIZPkKDt7
DX5ShYKRE5I52uQNxr2VurtFwFLcnDsGUkWfbR8ziJOzCfRnXanXpnqIZKIiD4odLXX636whjNI2
71SLKyOUd44W7rKu8ux0xk/k1UQc1V5tjkVlAGdi8BcrGwsxA4KATPMsALfCj8snNZkIc7vL7PIJ
I0CF92A5pNL0fH+DsR/oLpSyWsv4LMgmUAqDHJs4Srwj84eXZOW+tAVGJegEnWs/Zj5hh4bz1+nI
UgTNanS2KVXdJw5ctANLcwBfaIihWFmFrxkPr++yXatComPeSY0lqUREWYqnwwtXBYRGODplmvjf
qIMCpZzlRH9RS7JNDLx2W8a3U7y2aeaHElNMpdimRrYaRyZLqX6wbVpFPnhHe+0DTDAdFhpiXAw3
UCBk9ru5waUB7s8cmydLK7Em6K/MWbMRw7B89C1tOcvORqIx6btfp0J6Cl8/7PGRIJJ3S/ZghtFF
+ds8JPrXyW20aZ/gXVlnymmQLbR1g4Wmvi0xvIQdF9rbccaFa5SenGx8axQ8yUhKK+fDwCTskbYq
5fd4iNihodpnOpP0iQSefFUrkIz6+T4pNeWIwygztp11KEVYe7fs8UVA51DLO4XedQhutn7JlAEd
CwOqaKszfUxmtuCW0ts66FmOzap8n1DwRBh6sGc5DKfxb5ZHmW7chtaJHt4gnhXtHWHkgdGupVJm
ssqCntUIManaWZrFWS/bpa8XiEomFTOnCNFl+yE+f/nxuMzdk57WuIRAgbS7ryAldZGKpsukfWbA
+hlp03ukj9DnHfk1nTn4+cZKj7GBfo6EuhMuRWH+KortPdghAuQ98gTDIH2MqDGKr6TPVn21DyDC
WTaG0fbNTKD0dwX1+XQJqw9nttYdZVEm69BYi1RznZbddupWkRptEuXbBgKcoo04a8JHy6qQlrja
DjhYAk/M8TbRb23BsLigUY21TV8Q9qBaOAe8T3pL/hHgP6o764VSHetdgsymT8O6NH3nawwRJUgk
D+XdXCWFZ3NqD4j06D6WKZS4WL/1BTSJuj3MjCOZ+1nTOiGhIZI9cHIshGNPbk6B+l1VX9lswosB
RkEBFOClBsYnJfk5xjxzhBSSz9iIl6euPNewkZWDwl3z4PYowXSGaVngGgvxKy8dNyD7m0GtNOIw
5MxYDbsmVrdt5NeRT78XR/JOZQ6q9l4f+5MgALNuxuG6ITI2oLHmSlNnKO/9PnSI7CMXNwCXpIFR
Krh111UHY3t2lnb1q8/avgHkIIavCN9t23MoAJnC1+2Xg8u4ybed4NEzlUgEddXPUUzI1u8DKhwJ
Rxk0mkkkNAMmgBbGZ5vBeAZNGSZgqLRe+WtBZh7QbE1tvTO7eV0PX7FW7pzwqrcoJNT3JmtIgEQI
kl8MpsI5Po4sdKKsUkro3jcLH51ehvzTaFAW3/NbgRuv2PdoDqpoR31EUvxzmL6YUBeklpORiwfi
p0mThP8jqNdzBsT4yD6wpRaiKspdedhJabTL47/mFeYw9lSBa8PXHKE7VcuYvT0eFW8aVIQfHfBJ
c0M4GMzTuUBSnfReU2YbK3KAEalkdR+IgA8Mh18E4LrMaJayoeDmkb0w6vp9GczLjsXM0h/LzgY1
t9hf9I+8DPdK4uydqFuFobnqatk38wGdDl4EI53rQ6bh10Z1ZaCWzIp73DCCyu6O7bwkYXpKeoSG
AR4VYY+li8ny3sD7DzTPALosCGlIJLR6j24xVoxMqtT5NbT8t6GNWyi137GKlpzJE6zYOAzcnKCZ
G2qWdIaiJ2zAY8L8CCsFVkG1pfCLuSuhJGTDNS0aZLu6slFK/GdtyIMOEGDR9JcY0UvFZqEbsABm
AI/yo3M2AyCoOV57CGlh/CtllfcAPpn7bNcQxTXFBK0g3idRMqTQXoGYJBPctuiXyaaFESOpEJ48
My7XqNb4KHW2bg05Ux5MmG6N51w/5mC0mg1z/IFlHr4TgXmPEKaNY7npe4GAlrvOwI1Ni71xNmDX
IgXR8JsCi6srFgoqabx0lP2Mz3Vn4RFrvUc5o89qVfOCkND0Zqc3qKqj5NAAsSozl2SY3mrs5lhl
FJWqaW8Y2GwFAPztvJhgu1UCI2BzCH4VKOeq242+9vjBulXvulXmoE/REFaJk0KNf8QBFl27EuER
KnTvkW6B08wV9XObknDX3GI6bVGSWJDm+ChUzfHYcXs5c8e89hwFqqkJsYfFrxRkC1iUnCBDKS3T
unAFclOWJr5+wxbG2CjpXqc3SPWfnPaxKhEbcWZNUK0HE6P4JtyJGp7ki1bPNnYODQNbOxMeAp3O
SG1bw19QoZDPo9v27xMpH7E0UVO3vmziS5H1CIHxp2RZAjtCPomfznw2yMmQHtfwXSzt7QOWAqkS
uO507wYQ6dCQcl4SWzD/iL5huqhG+VJWEAed+MyytuLiSx1oHRStq14jBQCaOB3W+Mq8jjIFK5o3
VXYYyjEGcNUm8tlvPfbYR26tIrCauEie+KYCeHwpV0vSX1r7LKG8KsyDPWb+M0fSEBZf49AnoTLi
c18QixVnC/l3vCqfDDocD58frhXemztek2SRdesCZ6u9pd1HbNyQj6TXAFSB6w2zVQjxFEvmIkNj
B0CEcFZELsCwFG4Jyo7bUUfiaALf/olWBNnUo1tLr7qXwiu6Uwz2dAiY2MrHNF8/9CVPe03O3MjL
OvOT8zVhOe6G1wiYxQUF6WHeCkEZCLIU+gVzp0bHn4joxRWJVtpbdg7mxQjRMe/3mXQKw1epX5YF
OuNfklZMB9ldjX0Cd9IkaaXrxqlgeUmVQ2Ovc3ldNM82c9Re3tRMolS4SiVIzshYa0b2Tk0fKgdp
wkDgcXoEp7Y6p9zls5qfCpQbXeirfKBh+Ttl73flK0OEsW2AaG9A3+macuIB9v7CCLvOXU76xlwX
iOCaFRvJfJG3knqPzV3EaJB4WeSDAV4dhUeRSxU0cJQDk5OHEOSaxUvWk666rEXdB6142RD3xdeB
B736UTZn/YeWeDL9muQGCt8EiN0n3ACb9NofRTctIUs4ZX9mJPUeIw7iJbpv4gXILGmjJ9k4yv0J
lpDOwArq0QOlB2U1gD86ICxfCEgg6DPaYiIuBX4BD20FZuEA1arIVzEaJk+9Rax8UfXnebr1yoFI
taqtsL4KlkW/LbVt40DXrN74cir9d3oYVAA7yNcK2DxXtOPP6raBz9rK61Z7HrrXsjo2fFFtdeSC
CEXQ7y6i+pOmXWC5WBSwreDd4hVfDK5aL+rQ4j3qdXik8O3PeJphkjlAs13NV2R63zleJ6bIsS0O
OSMM14QMyWe7iDYtMUToWY98BTHEUpeXlBc7+GmL5EcoBQMEJ5zk7Dy4hsJepJEuPQX2BPzlGeXL
6GkNLYqbbGwS62EY92CBIiO3MLzQdukH9QqHXtLD/kbcmPB30w9+CzjtYCbPT91ZKoPPKoe+Gn9+
x5NOlQufz8UAheWKUe8trveItCFiPvagjCuqpJ/ou9kTopTB+Y4X6pXzjLcN+bzw12OzbLFBNxYW
Y3vKMQg2P51zmRPYEa8SmRY//IoB54V5RCZiUJmuWsBL9YrxK8BVhYdsCLAKWtLgmAc/fcnEEJNs
k2HmZRRBCo8NWCtOPxUCkI4ne00+BgtKH4p0stOhNLCkjye0neUazQRsRgj0rIpqvZa0A2G7jGgw
9sKHi6aB/ZmRSqAj9z6C6zKa6ozNjAUVoWX4nZMUQgAH9T6zSkq5mhRFe1zUFwYZuASgRoPd+6dL
sj+SYTk9CQ1g+K64w2coKM3dS3RCboakltSKi8xEFm01rPjZZbgWXvoDCy2GOwzlmVTG8Nh3fBGH
WIVxyqvR5rMx4kEkODk/vFmj8dtbVj+F6opsFHR0fJ/TsMLXGZPHNRPHx67RRcovY7QSJ9CPGEBK
fFLZCiGOz9gWdWV3Tk5cZ5iHQBJ8vOji+6CCAqOBIIgc2oYkDOPtBaaUMM/X30gHwJr5iREperTP
gCkBEjrOLQNCC1sPUuIbsqmv5Aky4QFLdk4qj/gALtsIye52GI64+OPxx9gb1jfzXOrkeo172KLx
MuP14wXPKT9+xoGEKyxF3MWKimL9BUekdRK+jYKsoG4YoX2RwcZajCgSEvYLFgiY4V2hQuPWp6yS
T8Ec6hcSABMSOWn1OLa6y3AueoF+zjS13SvqgcAXLOMNP7mg0fgw1Nexe9J6YmsX1ezL6jJ+7IMX
3GvFBQwg0jsXfjbobeFO6jTb2MLOfOSoMmEjH2hnGLyMjKtP8B+m4FjTQb/0X/ZX+zxcsD9orl22
HR5L5lu06H5IFsa5zG42rn/D1ew8VD1wVupzHWHZ6UrbXnPNwb9h9bYMf/J9/syyTFe41i72mcDt
1+EDhVXzAaHZ2gY7Sz5gDFjVywpHHdW1agRyrsDDFylqaJQx1wnQ2VhJ7MADSBJL1DIA2UO0o26n
O11EdW+2oJxZAYOEdHfcbEGuCmtZFFv8k0BFBnBaDykJiHiEPSM59zEaBLDVcNd88HXl9GZ7aEAk
lGEvib/ZvOrfoCYsom3ZLrGzxOchutvRmUYv5Sx8wtlpxrIOKynM1uCUQ2+AB3BVpy3FAAwcmBTN
Z/01B1vhbzT6+FSNIfqMbZKc8ESqpQXMH2Z8WBagcKAP1l/xqcRZIOw3xXE71St4Sx+a9DKNH/YX
30rJjAgnxOlJucIoSVmDsVd4jg+ETRF9tyhO2BtgvscCgh9eWD9DDNHebS7uX4fRDjvwt3IPe88U
cm7X3CGqYg85Pj5YU0pYyDS6DyjduOJghFHdI9tNWzcj8GVY2qf51dw0xYatXTCeZb7/aJ2xETwW
zk93HBuXl3s3tth7KBcLDoa0tyHNyHxChnU0GPcwdcBF/MrAby4PEw4LTP6xncFO6EUExaN7hHSN
Z4mymvuN2r3V7UkVYoCdqR2bZDmiJCwh0TNxMVGBuzlKNk3bDNq6Q0OC/m9cwkCGr5Jg492LxTh6
okdth1MOVgegTdd7y85g6XV9Dnf9jYBf9ozulDL/JjKvdUHsKBjwFbDLo31AOnhGcLhJnoev8Chj
2IdrEJBlRwGzTNdGuUmx7yC8jkIVSrLh11uIA0hK+e5DrCgQWy2SbDnyFSDyIx3O7XKwT4KkXTTW
7EDQBF5jhLzaC8GBuCOwZTC1rsg1Yr1hfp+NgmGeVSJyhBKf2CDSX/xsZ7+BudQ/kMN7nF0lTI+h
QmPIo8lXFsx63iJnaPoj6ypFilP78nBg1WQ9JPED5bZ4AWyGyMJk8rcD9A6ZZiywiIzfmaAGNp7t
AD/4r7jjUdnT7LeLHoc5MpClZUTECFjSCIBSY6611MnjNYbj+OeMtyVxBEoDIhb7nDNeaqCCMFjk
beB+dWB9g4oiJewejLXX6mb8ovavQa9I0enWGXGED8/GfBX3VjiHnVi2zNXIbDF2FXh7Z85lhF25
utfTFTwC4x0j0BjTrwy0FUumEYdNFcgSRRnmGsSVYbR6sydGSz54S0b8qr1slI0wVQ1OZfauUlZo
BxsbEsbsFIFE6GAt1jIoWRqU5xBqnun4Wcags5wdv7gkazzWZHhGaB5J5t0Bv8PQ+qmuo7rQ6Cmf
0v3YbZVuHz6/mNOq3I8R7Q0oDGlPG+iQyZ1xV3mOrkjecmddY22JitmC/oARHUUDEi4wGOZRmbHS
a3c+5cayWRs+pgXUQQ4gJKpYP8Qn+E1fq3uiylBz0EUcIAihUswBn07GHevYfj9u6DPTlb5P31j2
EJuakTsjkm0P1k/5XaKpIQKyPvbNgSdtsNJgRe/3OnEnSBYhe4GtAwK5HG/3O35N+L4uimv9LWEn
+/yALEzeCAws3Hj37SuwqwHnkU+jdKfjA/IlNU3tq8+O6apMwWwwJZ4t+w1CTL+2uXMa6FOgzTKz
ze7Kb4f6sd/UHbHd/kyGo7AOZgg8wp0yF9ir12cqYHCiMJ699AcmFq6jVA+cshlBry9ovqRbKxh7
QhiDIQZvnlHmnoVRfYXnOfw+UAq+f7Ft8Cm/R/cJmU6DhxEVWHAOvrE4Sl7Czq1f+cx9+aul9gWe
wW8DiFaoVdOawCV/fuW628CHGK/tBeF+/d4eadgUVxcmfciE2rfmQ/vAQtr6qc/tvlgLEMY1PukP
9DfFh6JmQi1/lTdtsfyzI2uQIHswPpj0LJJ7iFBkCjznnZEu2+BorYdf7KrYkaoWSgDORcKnKApX
9utseEinXy3JGz50w5s+FBPmbfyq/YRfAyQQt/twfhGUInSJzFX9zDgsYit7HtUluYX0QdqzI6+M
5/wTh+vixsb+10Es2jU1ebtzmlXnJ+8qPgHv4WvNROccs9ByaV/xTq8OfPDNOv9BnXZLr2KPnH3W
QehuwXnaQWSDYItjNSbEbeijTSQbB86Q6fjAk+B0nPHkpvDWseKyPvX4Q428dN6x399pCxBMrTG/
20SsL/Avt+05g+C4tX5zYFROf/qNq/Oj3Y37hL2DG75ZE3VBYHiPD0f1G7LSkNPckbbOT4idpd/O
xsBoBBR9a0E4nw1qU/EQSAwDncJHlW0GpIgfmC0N6LRWOF33T4z59N0EIYwRHy6cZEb8wJTAAMUi
SZMvflyBhM+1N9wwJfmZaA4LbZNaKKQ98sxoPICnX7NviW+OwBaGnBw900vf/nDAJglGJ8EoznYd
tIx1SBjd45kZW38JPRvPDcw10k19hy5VEoUNV5oKUcdfe1qY94m1kcHKVx0t2ahCPh3sangrt/qW
e9MJ6ZMIbVJvwA40WjrZiWODEYv8ImF3292LwIcXUXUb+4cY6m7TX7OvHO6N8ysrG1WO11o0u73y
nRY3KzygDw++jHSTPYTmElocZL55fJJbBJwWASfpUurPtn6EIRqKYp4Qs7G+lQaz52WtP2FvQFeT
oqznCNkS8SQkSyr/YcPSMlGtlOxSQlVHHc7ACKKozOh6vPwfSee1nTqWRdEv0hjK4RUQCJExXLBf
NIyNlXPW1/dU9UNXV91rMEhH5+y99grMgxjkY2g1OxL2bzPaCdyUgHBzXNZtGe1XtAFhOnCZaegK
2S4v2QcSH43mvLfnaC/tOO2wSbHbownxuYYNvdCedMbFZ3XipEYzglUSVLsP+S1gobhTR3fkVbIt
vEivhergo0/dC7SIr6BcEdwH2/oG8qL/o/mYtr3kJL/Bp8Ld+5DNFUzO5t/AnrhOfgkq75bJL45a
+h+gAw2F+OUdgLLththvVdwyWylMR1okv8Vv8GxO1a/+zR2tTskJwvc3nkAGhBIAPETspEd6v1B7
Ye8dlZa44F8dwG8PhTW+WrvCgYnwR6+e4GFlbgIeDa6Hw5P7CQUJiATE5+8XrIaw8tnIe3GJcTXt
YNVAJ7CZ1EJqfpL0Fi7Ei/qlc2QurdM/Pp8eO+0VhI8Y4/8owZINbX2pAQFgK4wWGzd17PHpdBB+
vjT88vHjWeobnaAFCwUKDfYjWxq36TfY+vV6puAthnM6rTq6QRAWmP664yH7p4ZnTxNsXzgX4jnQ
GO6iHeZOBb8RgYI/zM4i8tRLpCDiigufAvprDumgk8Dywvc6/WJVYTZ313aJ8Bk8u/MQohDtcS+U
rrjfofjFAwsd8mu4MATGnGS6wBC5hhvElcED3TR6INjQoDNz83q3lhCZ51TQYodOwYcrwXnGXH2F
mjZ8oyAfHDp7EqUOMxeYrA4Qq3nZJjvcn59EV+OGSlKDAJdna5Fg1IKeMQViULhRYVF0H6Rs7Q3y
MxiHkt9JFTZuskNtXsBOpE99uOI7qX0qyMDWM7C6TYkbw/VqpWAhkdjsaPoXdIbgJhBoj+CBQVay
UpXNoC0DAl8ciGAqaS1bUDm3POK2NL0FAIyv+kTeUNlt4J1Mh/HhHQN2FwM/nn+izB4LDzi8NHAM
1029ok8HL64x5sFlWwVp+ww4OkTTgmoyK5Chm2oH3fvLXul8EaHh4kFJW++h7sP56gr8inhlbAjR
nbAbpzfhHbC/imw2CdxxZgb1NfvAoFqkYmEd+V+cmwreatBv5wsGMzfSD0kzS3ejnHTQn/RNWUrh
qsZHRs4WqsP4iJiX2zPgDAV7kU0GFTPLEozWas/SuIfvGtoIK7QefzwmgKgsuKBgICI5ZXddPQIB
ABnIazYDdJ8tRcgH/qn4QAhLMubggKIAZE4CUIMNz7sebgJXoZHtEN+X7jy+Abmp0od8a7ww+1K3
bcxdOIGtVAKBHv1Zjs9KvjXNfTre4AMzPIv0zXjPwMoJdyYZYdga3m1S76kOm39mS82BioSSKmsw
RI0KPHAnCRM0uPXzLiusU3p6AqUJg8a6Cp7SL1sUw9g5qYWQ6A0oj9qegHh4fwn4pjtAT+MLjr0z
IN1FWO2UPupfZybASN0Z0oFXfCOsenv6ufwKXexl4EHAUAPlzNAbU0gCF+N1BeF5IGb5c26hulWa
rMorEPGlGtYUuQd/q4oYDeD+DAXzLiP9XENx5kpOj4Eq/yWYi/wSf5nnLTMNBJp8V8IzUVPhsAC8
DqnvioEMkQDIU08/WMrC9YLWrJBQvNTYu+0a5In2dq6uiGCmpnhq//wfaW5i9i0n210k20i4pvdk
h+0vtrIewMFRF9dFgTk4xPLZgEadbnK57ws4q2wqEyO4GPOU2mOYgbHsbag/SMWMv+akQTixOOON
s1wcDnRCqEix5kCCfjj3ekDKn8pjLnW4MjiqCkesd9bwneuA+SZWHt1MJ1/Kt4m7idfhs5Ne8wEV
ryDnRylXgn4L0BdyofYCJ5vv7wfOeDDLNVa8TSw2PyjgkIxL8JvVyd+J74wsmy9Jdbi3AUaTyDVr
ZJbZOkGsSBTRCiQIP65pcbthc0TDyT2aRd52sg5tciznP3qFdrlMVvBIkHuWiFfno1SiIyPCgAKU
8fgqduefp5gji7m8Go7f40OASJ1dcI8FwCyoxUSx+pwet21L78iHk+ziRScvXeyfZPEQ15D5sdHd
45ixqBbfweJeLAtSmGhoVs2hWaYreYW24RhdiS5b4KI9LBU33NoDjR1uz8tyqyyPWE3zkubqL+/M
kbHUQSnktmd8rUl7+SRTckWA6ZzisBRX4gq3sYWMNUl5ileykx0gT81oxnf9i4eMeWKMMYnQjXZC
TXcLqUUmKxWNGc0xzxicOHLC7paC39lFpZm7D+0xEvG5Yhj9X8hj8O7rL7ry+o4zFloKozuTSBmJ
0JxAor9gGCfJTWGQRvo2+Wqwdf0tt4wLrB9G7Qj9eba2RHzbYnve8KQShTzjkQU4DE3/1mC/5ghJ
blSCbXWnIIl3ibiCO8kf13d6DP6VZFkvxrhlQ/6sjPzgQxI+oR8U+ZORfpPeEqxXkewQRrWYs3ZZ
WhDD+lPJKMN/ZPhxM6O7y+GHHjBHxfwTp9yl/h3hTU7iArOH5Bo7EgzxW/Y5GG/Zepr4zywobAas
guyXzoz0kHxINyZUudu/vQKXy6WA0JL6hxR4ripUPGZVV/QlKMVo2YmhaVdYG0TWOr8Dhs1nAQNT
BXGWcNRQRPGKBn34tnwiW/8Z6G609fCvunYb7R85LKBz4sEKtygmOW51BB5X7ciGL2ZX0DRV+ZgP
D5zg4RxW5HsynDUvOh6kvfpAGoBw/mrpbt99ltGZgW/OHMtWyPwARv+NrgQZIJECOgiO8IZsmny8
KKlr8NZqg1+P0SgyHUCmhJLSGn6BGdVjB636my8ypE+2r3xO7EiCTzC8imdShXdEyUr9QwaukwYu
e6Y/41raox9usDeRnFPvQ7cvUJNE/+DwLqL4hKgkqx+cHIxz4534zXv6vkveJ5vPnDK66B74lLCN
Na+M/DuARWI/xaeFdiBuvsB7WE/AKNQX7Ft+9kqUO/m5PHHgkqOLHk1n6snozcNxAt4zEcUmOiPM
xTD8j7F/+WF1xj0srGWF4vIx74oVdZ2yxV8Ua4AFOkx4z61yxsSQf/dIGKdg4cssTLht94md/jxn
AOSrMdoFnI138bNQUDKtQLd/wneIWfZ0RS2Q2uIZeJ6SDKY+0cdLtCp+ZLdY+Df3FnN5YSuEJzn/
hoRpnk3YKrtqp7V/BuyxR+w7DDdESgwIYzjSylsMoeX0JA0nKXLy4oLyAlsJdfEj4GAcA/6AK4Ch
meviRXdNiRYVrtx9QrJlQ0Pd+1s4CF38EKUvKqmJ2RZFSv2BhCaliVkKtP2X/z6DZVPGkdqSxBdP
PrbgkSh6R8ynb4b5gPraCsxqFuSl+DPMBzPBw+/OnhDEFy6OJ7M8x+u3hMRyqBIoHH7lF5786iPU
Hx21JCMUFTYoErivobQJruXR58+whwiWCrtH+Q3oZzyUcj499OBPMtzwi6pcbr4IMxbjTUGpHmA0
0TMRkiAIYPmbKzvpZQmfKX5C/TnGMxX/4VD/wCsztJtgX6GBlsmVXln9WqfUQNB1sZ4tyU/s5z6m
gYt5X+GvtS1EI57v8c24A64A66lcU3bXB2aaOmcftuKPvP3yp40YuNb4VrGlUWxp2ncRFCkIW0sG
bHA98ERiwEdalDybyPEEwUKmoJaZTjAr1fmVywHr8f4vqj+qDybF1FwgiN0LlaSmzi2ej5QDEnrZ
8JL2yJsA15oBdvdaNhu7iKZdTHuuS47lypxLiYI15Ur2Nmnb9JjDbIL9Q5v5w54vANN02bZjw4hm
pR7tAxawAeFAIeuLe0RwcYbAxgZpRmemhgiet0zHUNNmnCQv6A1Ep2Pl9YRZhDiCxn1njkguF1l/
pP2kSmCoi+4LsDOmqOq8GaX1/rHEzPYzxY+ALjgmtpi9EftgXseYioO0V498FP5EvsF93sP+pWAe
XoSjU4IEn6LgJB+cL9EaORw3wIT3Og/emI88+KQeYUBkYQoEo2zZd8kuRlfA41DlTLRwvdoxqRQp
xamaLs34gydySkQWZkAUzjKuYoh+hvNAgjLhQksvOfKxhmojgPdRSufxrnuxQfKurF6Gg8Ey+UB2
02EFzMCYsc2sXZzkezddKfGqlgMOwHq2b+PrfAooFCNcAdGyzlo6TGBwBq2ZytDVoUGkyqTL+u2P
nr+OPBwCVtMpu8HpSc0H6zkdHBixkpisubsVZQ65LpWb5Zd2gua5VF3tFsNiRlt7b160bEwHOB9Q
xRqyox2i71SzzVP9SZzpS4EJwmm3rF5cK88HBQR4g1jv09INto7Kvn2RypRxGucuGriK1TA7O18a
jGIIvA0caMgNXxpOCSzv0/iFJoooGGjRxqMNsSNGobfLAMFT1/DxLQln0Ee6Ca+Wx0VfcsCMhLow
LlS37Fby2Tdsms4ZgUdTC2AE40m/lxR/jnlhEA38eBt1xJBwxjct81dmzwBP/lxkGHgjUq9DS4R0
sMST8K5rJy/uZ5s0iTsPBYhzi/MU16IzpyEMCy066egJ6O3i8G01u+y/Hga/CoYVOZOeBPbgcq5R
i5V569eayzzK5XiS4QUyRbPWHf6wmDtlzyC9VYCITAJxZMpe1EVlyHjRnNkm1nJmF4lMxkxiInNd
tHXgfUm7wNLDT4m1WjHyLv4q0iZwpMJ8Ju8vcXyXC5yzHHNubsFckP5pofVXCMaSh62GbhWQiDq3
Ezt5jG8Cm2c8XrSHmporQ7gNGZOceOfHbMYxxEZ4a6WmH/OquQ4WPvlic47RwifQZn0ruDaIU6xS
sNV3kMGiAGIM4lsjsiwo58GZfFCSZorXUReuBMuW+LIFD0deECnFl4FCuSprYWWG/xK1OGRD49Zt
uJ+ZZLXHRNQzN2q/6ZD8TCWnt3jq6d1mfMzfd/90EhJhus6S6hzv8UlkI8K0qvegcyKBrUF2iphU
mOa7z74HevyZFcVgq4oRRhBLQMEEn9LgpA7TcDlAbu36YaVpFqYtZ8v/Un2Upoxqk396CnUmyuAW
oTYog0Nm4t/LQ1noTIBF5z+GFrdTWqXyBosv7LEqg04gItJldCR1Xn2e9zEmHUaV8raWGc0L5a5o
SboAPFKCV+qNq5CWY8w4BW0ZW/bUhaQVirbSCU5tVOtA9P4qC7i8208y4w21XFvaDNAeZM43Hwhu
isylqQlETdEf0wuj6spwT7DYM86j/9fVaEe4ALmBtncszuJ3rip7id4qAEPTMTiob/10b6e7lZXH
aGLsH2xN+dAeoQTbMcRO3ddPBcZUfoH/UytDem0fZaQclOjeaYprNag1S3mbWtJfRjK2pYM8i5rT
wZA2tcjtYuHcFs1ZxMHaNFN35PIGnXKRZPWadOY1j4W1RSE/MIgqn5bArB5VIvwP3qsQEThrYmEL
tIaZcdfobI3a5AgqEFbP+ye0o3ogl1E/jT4ME/lj1nrKsN4qc/hOqgp/M2wS1qLY/1kxmlcoza22
DTOY2yzaKr940PLbCuAA+hX2jfpnJldQX/5K6AZD4ereV4AnlfVv9N+19adKNFAUe6zlqomcFD+x
As1ChECgyQNHru8W+lNFiTFmc2sVXWA5YVfpBl7ynVoY8+AmmE8EmEx42uvL1LQjGRXCWLoDgH7r
DYtqMIkKJYJNrbe6x5QWqiLG8F7ZHSIhpN3WjzP1v4tSQggE5nnwLMAzB41JO452POqoAKw+o1An
3xg5Yt+FH22B8YienybSB1I13/RDeapC0mFQaSI+qgTQ14RfXnjtJoITMQAUDFlih54PUKTM8HnK
9DgaOF82krXt5/7NlDBUE/kOjJ8CPGgLUButsxYpB1PTUn/lxVLqZ4MTWmZ9wObeWKZNf+TZysQH
RCQvf6cMATJlQOAsMZXOVqr4NQtM1Vpbc2pg0QF5ZRitk5UBGrszeXG+XvVIPiYMCLj7yBpSRTsI
0mA3UDUzjNpLD/FJP54sNKJwm/2C4Y/b6/5yUICwYCDNdz9HkonpjkzwUo7bbbn2pBO/kUwUmNSn
IeZr9LeeHrXTv3yl24yRYouwjJsq3o4FMXtehoKBTI1o7TewS0JQ1/oiKQPRFFiOVAcBF9K2Z/WG
zKWgSUgakTQHg+3YmHoXo4da/Nf3DiYMbXgehX9JemMAojFN4NEIcRgyYAfB4WAq58OzbXR2HxxE
tZbU2GSTjCleC6hIMbEtBgZRmbDmYdeylucM8hdhCMgJ3Jr5kMUHgOk5DL9Bz8CJ1M0CJK0P/5S4
AN6GU5xig9EOqyyQNwpzBzH6V0iNoxEJ4AXsKYSGcZTqvWuV3koGGkpLJuxsMbF2bBlo6RlJip7/
r+aJ0SVsh7g1jaXcJajHETv62HPmGwoEV5hzUXP01cKxQrLuuXdFGO2NaUBLBXySjnT/HK+0YCmh
VTFsmuHK8rS8EG6ehyoQ25cO20dQ9NGAhAkbT8bDWIVCjh6OkRbFlBnNlrBp/zRN6E/bEEuWcSW0
Ngsz/E4+tcd0oqcwGGMo2JnD5PvLheOIWUu/gy9oio5BonnnIogkxXoe5dgZikz9WJKxYrrjsBm1
D+oY/CdIP8CXsk22k/Qyht8YZVqLOth3OxwOwrPOHI6tmLC56KPJ/+n5jRQtkLSqeRcAg6UPOIqt
iz4b9NE24CgJZUsSdvm4qZJD07wF9YDdZAvlAW+3BAw+u1AqiQY8QiceCMQ4i/AlFZxSAtCyuUcR
joa3NagE+k+jP5oEqYa8Dsky/zU3+w04YAkoE0TWoqDpyUEnB6YNA5yPEBa/Soc6xPcxAUVz+NHU
GRXBrcxfUd5IzXZg2lt1T7JA1ip1c9aRbMBU0WKjznI2bJkYlglArHO6eO3hW51AagdQLjALkW2t
+xDA96ZbAxqhRQRFf4wyPDfzOmuOJ91OmdGULaxTEkkgBxudjozLXCqUGgkscu/Ol9D9x9C6wfTO
343q2amFJVOir2O4SfMmrv7N+0LefImxHdDQslEKOl7pWOGKPBXA161yoHkafGiuPE7ycNEYaKCX
hB8mb4wYqF9Qv1X9bI7+dX7g5M68VFXyMnBJMUd5X5mq01IWVAynTNRQfkLNREegJ07BwTEfQlmn
/1dcVvpIpYHGCsklijEYR7bvGR/wUaKSCHKOrvnDhpAV/LY4qYWBArk7FemsZQjKC1jS9BfBTPQN
QGunDP4MXKbkk6VnuNKzgBX8hwC1iRCC9k4AVYZZ7WDLispPjbZusCvQi8YTObD9cWLUOgXXXjBu
JTOGFtsVUIcBPuGCdQsLVjonN/mifIYfOUSQZbfPL8NKcISbQi5VsUoY9PEkzSRfRl/Vj3Xm1P5h
X+AxYoRB8NEj4BfO5W1LAsyCYBEIOvlVfPd3WNf9G0yPeQAzfO0qHc1tcFIe4x/1LZZNc670I/yz
sFVYCpBelgVjMPna0NsJC2RgPKjQ9GG44BcBC+giNZsW6h40hPMICOSCwDzQJepPVnG8jN7CWvjI
tsYvWBaK0kX8D9j+0b/Me7rTzvFHhSW17siv8pGxxTjF3VtehJX6UBb8V3PoHfVBGiuIxaIgaIAv
5NOsPoCSOK0R5iwzKE/Ygd6i/UoHRTYWt3zx6lakr639L3iOC2UH0EYaGbZps018esxuGvDqLb0a
C4aYl/HKWN2WfvJ/8RVV20/xO5Cw+U3AEJ6P1Y5xIfukuKKrnMd1C5KqGAW3b+UxvfB/lcEX7qMJ
r3lVeIt5a2YqqZOwF55qd3Tb7+YE2Di6zBfc2K6/w2/vov3kfwSe/Pr4IZZvyWEks2XEscjO/T+0
fAJP5nyBM5UPAB5OSt78YYhVdIAdZ9tXF6+qJUQIu9vGzjwu7KGowqVyXoDm9OjWLr/w1hvDYQdc
XqGf1+9s1R64Th/GQ3u1ALXsRONHgFLv15ypLiS44XQZlR81xF4+jLbx+iUQIdM7zgUYMOwsJJv0
S2g/bKTgl3QAEElvwcnYTdv8HhG9jTPNJ30AqETZM7rDl3oRgnAKjFJwrARn/gANgqv2ScEGtECv
3t/ZKIYP6AMHxqDwij9wqmbbI4Ybf/Tv8Drtq3P9xeMdo07yPfysYGcZeJ5nJgWVAYGoBTLicJxF
VSoKW4P04WSnWIvggLB1Kf4Ne5SxuyxcKCfLqf8lWzQjAB/grcwxmUgiaucdiD1bi0cwoRf6oG7d
ctGLc+8GG2mVndhCXzT17NVElJ4s8rynC4G1g4FGfRk8Khs4cf7yi8nF3KZ4dQ9uNQw3eHisQM7S
L2WVnaWqQUnquX5EiTLlMck9D7F4xVRXKTrQvCXVnftHQzYQCAjRvME6QciIxsajPYbnHEUq8I+5
DkZxFQH+y1W36Rlxh2GzqbqzRkue7US0O1FxGycNs2Dwpng1n/rzJjkK8DNHdVPQ36J6mrcktrFZ
EOxBQq/RQ7F7IDaxRJgHDdv3ocHExjwmd6EDpYW5uK/FbZxvFP1fR9yFuKoycMJk66XyqdSnXzKG
BGKjU5rAo1EdBpGUYXQgjLkjXYcbFxKmcpL2unDuyJtWAe6h6Sf0NYH6PROaI8XtrGrbBsyUiVrE
4FPF3vu/C2jtGTmlwr9UP9Ik42EkLZhplRu8Gd5AccIzW73Q/BXn5sSqqjeAOoBZsAbhKpFT0mOF
rS+L5qMw3QCXAigC7Q5wjACJ0jiiAExTp81RFS4BJMCvALgTuOBwuQqmvgeMzTNyF/y7NmAn6k7B
rqk3eXLGhIU0WyxdJdxj4Ez7lGNtcVFE8LfzZBII1F20cYUVBdsEdQMsdbDSES+1bUtq3cFS99m5
gMaEScxOc2anlm+4C8FvnWxmM1OIkbQkwfxAcTabvxY5WsNWYJZaYZczhXYuyDacw7Tj/InQLAc/
1SStp9bD3adw4O38phSvPs61E3oikO6a+nqsym0JHORNESlwOKxBxxCFNUKmBSJxHx1kLJKxAPK/
gfrStQeDzBLRphiI4OOjJKVjzJHZoqZjpEOcm22h86g21NREkSEkHRukSGPwZeI0pGCBOGDCF91E
SDkGfHZVZggnhWcPUxbDIGh5wOkpIimi99eqAFJnYVgC7WAcTY6T30iTCKbat7kKSOumKRpwpd8q
JpJgRJBVjKIbm4KqJxlDhXvFopp6FBbEHRTglIL5qmTybPgR+U8LobVXpDugKenxSfEJhBN1AtpM
ZnI6iQ0BWEj+Nua5LDPCQkKkNM8KReiB3MzYeOJoVEvuQFSV4srePsjJInwWAif9KWncAEE8FISR
m2VHwgHHkfpZ93fcQ+r2JfqHoLaFxtb1da2vzenE+4XRoe1OmonRyGXiBo7hQQwO/N2IFengqPkV
8DcLN8ziBs3pg7emfONrwCoOvacRQa5A7eJh/IfIPYMMh530/Ol5/6p51uJpiu9ie41Fx5RdU3JF
4xkJ3/PnaV4mrNCqfUaAelF5Mronv5vfwbRtKJxaOpFLZKprvnDX2Px514KQbDTvpjKvah1MRKeY
8DXUQ7MlMmh/P7qG5oYhRhjmnpnSlBwqmgPd9UcOPqmkb3KpuQoiicwbYZpBZQeaQ3m1ULRvmf/T
jPmneUtPuOS4MJt2g0QrnT7F9GhCggdfM1mHJ01/t1W4qMBGkX1jFgDpyuwWETz3VvwqyOr4m4Rv
yfvOgo2v3ibsGequGjeRhF8ld7/OmK6AfvjBIZ4XADF1Mf8rODjqued1JRAOX2E2NBJ34n3HPXOG
LuDQ4H/+aHc6RLv/SPUyQkp4nPGjrqpVF867ApgFePgITGaMtACqCALOaemjLLYeaX3VsAOVv30M
9EnM0NbYaqsRfnFuiBcf0TrDqRBc/LZKzaWmSqsra4uiioUz4BLp1LKrcUMGd0yeXUFutKMJa/h8
vGtY2Jji8ONxavMzQ4Vq8d0Rfjh4lxZ+hAUQE5kXbkwwvhVHF/5hpNJ5KH4OinAqVZd/SRmRt09W
ALdKoDMXxrffn9oqJYf6xBiQnZC7DKOlb06a+h2UDiuXSfJkXsC3BBvFbt+eVGM//5M7qO2hanOT
eRGv5sBvmZhceAG317BuXsXmwrntcooUyVX8b5X+/7fzav7Fm9ws2LE6w+5q6msMJEDYuavYBAH2
Vda8hnjXMDzwiMg8LhQd7Qkb4By22+Ty5oPqFGjeNIc0in5ww4Ec6BOrkH1N9j9AH5Nnj3MO+ov8
PWDypu8L2GaE78AEUekAv2eHdJDfmhnirQ6vkeR0GmCdE7eu3kA8OaXm71ieTGVfanuxZQWvLX6V
uO+lqxW9LS6Et9bVvcV1LHGnHNiSWHSdcvMtIp/tEAYELOt59IKDIl0bxVa1qJ/ZTLu4dXMUO7tY
h1WHwE7U0jZ7LL9E42ixfoPYNcSTnl8M7Ec6t5AuqfkdS5zj2Zs3SLigJQYetzYXCV4gzk0qaUDQ
5Xi5nSg058RGhNG891lri0TXuGEPrMkzmYptyJIa3B7FDqrl3A7zO79QN5mfaBfPq/5VJExGMzly
FhLp5lIlOEPzePhlAj4BSgKT1B5ks/JOQ0Ld6gDVMP3DZDnMCuaJS5HKRPhokKmIPiWkThhwUmWp
ZTIUIVipE0qjFplBkD8L7Vt64WqTD2zK6vfALFbjaBmGtwbhz4OGIIO2eiV/DE8O6Sq75/xWHi8f
zAtLYX6Jyqw86t8srYAXWrdK+dbik1/dqXjr0S14x/nNs6dGL57p3/M3aMM3qXj6dsif5D4O4UuY
3ipdjTEogHwKIRFXvExKa9nLh6J/ytUbpas83QLiUYrKxYFRekzDno1xzlQ1HBbpnFIBQ6M9cavp
H9v6nnp7L4KjsNeEWxr+scZz6clZF4Qv9uQ2rhbszuV0T9nl5jPPGK0ZK+niBGmcujh5DLcK810z
EAxlZ2JD50zhieYXdJYjF9fMv8Mvi7+G/sjYrAeSzoMQAtGThzjCkS0+t+SxtcoGcVUOC3AHqMus
8BADygf4Z5FVEYCOi1ikJfdWoZyHZDwCBUrQYtHHJJDtrVaBMcK2XIffel5hu8B2PJcBVClpgrWY
Bu4nhutJB63noI45sQIPMBynBY9npFf4+9Ta5O2+gsrtQRPwMngwwSVl1zMNb80Zqsf4y47oCwYG
F0Ta4Vu3jlRIUSN7LKYRJFoGYbvTIoNoNvxsrRHrpwrSwuhUMrzasJQuXYX55/gojd3IR1BjvAT4
eJOM984Q2AZ1hAg3eH55y8eS8GCoeIVpGLYByWY+LUQl3MnVT1OhTOhgDdcYvan4TfIwcGrEVCB5
LO4DiyJD585wrkw6l3vgeOYZ5kSZa406JMqMXz7/PzLlMifvObjyHTmslWQZcVWTtcXeE5lObiCi
ldz5knXUIgXk+brh2w87FdJJBGo8RqQ968y2sawL+CpDT+AKJjEhVU7tD7bokU+Bu7U365XVd47q
OBgfOXMOZe81VzHaYtOSRGeNbtdwrX14MvwQqG2p0lME7ZeHMVLyQ6DDUmp2yjjY9EtptmnRc6ab
IV2LyVGY/clcPT6ryc9Y7qOI4HTSggzRGZNzY8Ih2SYWuVbnBvaFfhAxrhev/KAebRZAVRBxmr2K
wQXiPRaYCXaDvIbMln2Kr19xHIOnl6DKO8JAQW3Mzs97AszTQQDox9AplPmfuAaKqPIQhwMKsfL8
daE5qsDMjuuwxdkY2nOmrHzYpA2z4/sgHTuVBL8HnydKLXJj1rwLfzQIt0S4MXktD5N+qNCW8kO6
BxBMFt5Zj/ayDlnYtYZr4tmqdZhjAVNaq83sbob+Tl7F3mHkxKjOSYVWx+2hVQZXfDMb9Oh8Je9g
NVezdVMNxcqenwcfLJkSwh1W37HxylDEVsxOZ2OiOvkmVKiK4eZKILLALhqxYkLIyDQ6K/WZ5HE+
muhdI+Xkyw/Z4ozbB+h8vNMorWqEnuFdS1bGl6auWmbqlc05NdZOjbu8f85Ul92MbUZnXiFrlEQM
c6vsDztSDDLzC7StJMTjB8gFQEGz8wGTWOjCtpWdrfIHGNiL12Ce0qWW/kSIjJmTgWgJERwuVPtM
FhSIMfsMxli2n/KHPKEfn67geGsc50gd+dTVR+7/4aQJq5VrT00JDCeCgnDPxHzvq0Q+R5BfoQGO
IWXJvu1xPZhAKI0Hy20mbcA55T8K6zMnvIx3nX8QJjz0tOmeKS+f40CPfvjLCuODmrmqBbUORkD5
0GIJIb1TF3tCc7mlbfQz/73AG4hYPAg3FoTffckQowpXq484PLPcKWgmGpVyQ3mXoykcr208r00M
X3G9Q1KLKBKGQcjhv8oZAheAfzl2iAWQIDzs6CfgARG1h9DzhcqHNF55C76rLrwLeLlR/1d5N6h5
Yj0P5SXm0v4fb9hym4OzgFCsOLLWmxYY3GGhB8PZkK5DsBcxcaij2ewxjI9J+ciVR15+ldGRSrUV
3l13tnC6V1bRNH9gboPvb5nGs9DpG3hgoUW0FYDtj58e29GVyLbE7rWex9pML8kHqDa8cR9wWNms
dgFiQe9KNO/due1iJw2jjRDNijKsxjIuDWcvhDDGIzA4rFWNqJiRS4+L2kYv9iK+PDq3UuHxUiEE
wAkteiZIhCpU0lomVSd4WtlX6VNSB8+2OpfQbQW/WXtF4oQ8Nr65U/RyGycRPhz6ti6Pg2BsmklA
62digo1MM9pmzSanvDZW8H5abHv4vIYrSa+OSEbPnowb3C1A2CZzyR9Cvf1gm7Dyvzhed32Cwcmm
TfZR8ijKc4XILo2vwvgV1XhQSczAQ3w5QhizOK/IyGX1gq6k3rMhdOJNxxmodiWiGLng4fjwycUi
VomnpjmP8bq08F/9YSGJsFRqt1G+RP9qBpCAXDZFi2A9gen0eer3qXae/a/SPW86P9zZVQvWBXmA
w6M030p+DhWiCTAV3LOnlMIBSTWP3aQTMrDk8zfjJjAg3b+6xC3jLwXAxFJ3k0eMHrxeCXf/FbeS
F3FzEd63utNg/opJZyE2bAY/bE4dCiN0ktSMWPGobkxMcRv8CD7zROttMg8QCXHDheGM+3dExjGp
P95nlULG4lHKwQZTNHYTeq+I0XO6Z3+zuIJcCjYTrT2m1CM5z0Ub8uCJdqqeC21XpNwNODPWO/fe
PTnAbPVEzHdnUPM8/BnyH010fc/baoB7pnDr0k0CfRrxkza0dw3X1I+AoZoaot4IwbL9YJXLM+HG
Wo0x/aj3jkRocH8RMFvbf6jhR+/9U4NjCHpiHsxI3/MR6ezwfgAyDLDFlBE0ecGaT1harj5seqhJ
cXrEbbpEWzhY4cpE7Nf45VZLDgMWT1SaCk4+lmxttEhiktzBaUI0F97EEmXOQCmMiLFeb4rymKji
BUPOegSkyHAlxZW9mZMcwfPNEHMkJgdZy/NCfnAFB1JSAVyBDFoFP1oUvHE766KeJpYAMKqSihQ/
458YfqrjzpJuXeaC+FqjE4BQl9ZvzrArY+sKxFNlVk/R2LFXGAnNePpuFAXX7/vYcnO9r6bnOH4r
wSEczI0vb+Poh++boMQRm0+li/hwkAKrYqlC3wkShgpWtoxQ1/ZMF8TWUfJjiEY+PxnVTlQUXBun
la4UJxmAUoUc12KMYjAoejXCZw9PL8cBMTKyxbwLpNNT4PNaAzZQt7rHMjdhbtL+U2hmq/Flll+x
BxPc+0uJPv0fR+ex3LgRRdEvQhUaGVvmTIpJEjcopUHOqYGv94EXLpfHk0QB3S/ce+7AJsSy0H8z
cWpQMaspIXO/ZfVVUtSwPjDlXy8+hHrxHGA1pTjn+mefXFjjRNo1a25kSw9E6hnrNjsVzYcb7C37
c3A+rfxJGW5UF5cOwPnuYEIG2yG+kHVSav2soKUQCJcsXktgWRb1ot6x0P7tAvyc00P+ZdYM7IqL
zbkes+00gYY1JmulAsNCe9eLp8/3t+INZFLS5bNBf6efRU2qpmeXUb48DXyVk5ZV0C9oT+HcfAGH
eCKtqx2t6BuL2apYBs59KF60toDZFH0lq72MmT/thv6u9H8yffO9Z9f/+ky9tSGap8XBHGjyirmD
nCs1J4zqp5MB6SDe8JQ0+GtBCYmj1W9a/Z0ToU+/0I1a+nvl7TEu99Y6ojFsdqbDbGKaV4rkPOFk
JetCBN9ayuSP5i7yESWOpC6gYC1QyLHE9rL3NLjD5ghQu5fLgUhpNHsaiEE4YZOnbpCfMN8n21k7
Y/PMolXBcJetBtI65JbAPOxJzMRJDA0OYXqJtbO0z5n/U1sl71wNYAWNPKZ2Gs851gS2Du2LhCgc
cP0HYywYzV2zzcIlOCud0SnKt17O5C88nbBERrzyCVIGQ3iIswXMGuZOWbdWDJLFlhkthnHQ2oMq
+ZyfpvcQPk5zlGiTfDAmn8ZdIhNFggmXdJCboT+r1s2Rx0w96P5BdSEzTZnvzM85ilaI+dkPQO8i
5aAxoPdccG0MkpDSbaEeGoa8zZ5dMh8VaDEiNRLAZWKJEYvtjAFt/p/7UrcqTyGEE0TyfM1/LCJ4
LFmQIcRnzRqqO34D7j3IP80vK6R+FnIKtZgB1Yd4V04o9vy3CTvwYBrOPBlBYMfEnKUX2PnJ2Kp9
YMjm5bOJRb2UW6JKKK1+5a75Ym+k/JXRMuhWvrbHXiL35psAdDRrni15bGiRaIRdFjfIBnFwAImc
0yrFpApg4cj5P3OVtKUeFzHGkm1GFR+vAOzjuaAHE1/6ji5Tpbqq9+NVAjPCpDksVHEb9J8w/WQe
MI9i3voeA/oAvcjrlwh/7baaJRG/CmHtUPHQ4KwRA3tq/i55Uy/9gb0TX08PHqyyUchPzgXwY5Di
44Iu+2lxpBbRp48jyiK+nakzoOwyIdMTdVhInaIoDJYhZBXrkWoyZQkWHHLrhuB5kqWjyA/ABnXq
d8i1U5lH5KohZLJa+bWRGoyWB2P6LQP2g8w9eHYVjRVMwiOAvZED3teJpZJ/7nhUzR6e9RvjlzpY
kt9ji3ZZO49Y+YsywnM4Xsl9NQ6d8ZYlO5nsFCVfGj0ymDC42AVwa5eVQM3APNglLN798C2nIzfC
vwntH3wwB2uUZi2VS7plCwveL8C+0h+Ul6vVO48sQ/evw27sAZSiklIqfEz9W21gTcZGnJKQE+wQ
0fTVC5r5oneUAzAQmwaO3ULB1lDnj85U86Iz0UK7FYhvcitr+dkJzHqqzWRyETugmKpjTB0SolHs
mJOqW9N8uYCJeir29CuM1aU5fLqOg7EovQdReTJQtSA7mPR+GM7NBj4W4p56h37dUbA0otYkKdhK
hwVrnGI4uAbyZdDa4b+8R2SFC6uqmepwnhr8mWqFE9s4ZqACGAPPJiVNowDBDJ9xxETBGvcBfoWI
K9uNxbdVgPVLu09ZEUkQIrGKGa/Dexx+Q0ybNRN2DGl8qewAkLCXaP7A3Xo2z8UZ/U1RLWFe2XA4
SKLhuKMVg60Hv4IKlVx6dS5oG6Ntav2vi6UjQDOAL/AP6ZQjVyCfJSQwhpUDWX/byqRuXqhQ9dMV
Wcjwusd0Rw4SkYng6VH/oZir5gHpiaQIcfJx1dbnvN2qFGXwfZ+EaYiAjwIF44zwZh+fP4Qa/qOs
NwxjWPJig4LkEpgvw1TYGiXgnrCCRggAsiPSuTx7xdRkrbvle7cYsnwXZSwmijdpFWvUYGpS7QKj
fosZPMTpVw+zohiPbaZ+Ojq6/p4JJ4aPoPxn97QF1Iea/Uizlw7tseQ4jmv8XO0bJJWeajeJ8Wqi
QQkCbNTsFxMd/rLNaIwfL9J/EX9jB1jFVA/Y9TFlohpPUyoEZ32792AONjHeSXzzU04uJVimoPgo
5D8/0z7RpmTwrV073VsjqmEeg0nCYmTUQyLG/wUbnggUjbBMLknRE92INfzNZ6hp4nh1BYJiB28x
R+s4haZmrwrUAeM3qFAltO3xyoMfA5IQ1Q5tPyMkPpxfzIzTsHBqaAD/s4PTWBTj9fbmnHFBto3M
M34CzHuF+2a5h66/MOuWTLfQO8Znkk3PAYDRHWxciYOX+aaxjPKFoiH13OAMwZ9E5SiNFfc5CzEU
Xz3fcLEkQU4/HibbHw0fG3f7nS29c0m+i290Daxb+YWosBEto74nLAk01ySaB52Hs2wW3jGaBAT4
bnX+kgijMK9Fazopgm1SfyfLXTMeSvWD3hLpv0CyjmCffQVoaHXV6GeVaG+NggLVFtB74lo1nIgz
egoTBQXPLRDnuZ5tlGCFTQC1QZsfkLMjWUlwFzBu4xOn89GWbOOJB6Ap4iQD3MNWEwk8oKJm1ZLk
bS1FcvS6o6SUzhco+yvmEZ59EFNmkK8s7jlkhJLX1QCuu0BwR+ODGn9Ur3JgYV2sAma26E9jh5d1
x9VOdk6VGcDNru4wslu76+2+yrCuWn81KEwP0EDLKhq2AKkUlUmKmkpesNVDZWFWWF4xtaGoMFs2
dSgfVdR9FEwI76sfxTv32Keb+DqpP/3+0OHwgb4Mw/XAx4qJZfoP0KecwWDwyn0Xgijl2VEkhntN
rmtBBAETsKGdywrSm8PQdOhPXWrvTfua6v426Fky2+rT6wak9tXVDZdmtXVbwCTzlCijN45YAw4l
Wbj+3lI33YROmWHeEPWiATkPt4YsXo0/lnLD+kHMOsp9s2jBlnR46/nGLTVS8IZDxewY2AUgwXQa
wfVX9x2xTmlAs2FXsAS8j9qKckfCrnOuWX2MxaaB6jdwSs1IgnEwdClrnAZjvXGKS2usfX6QLU23
RS49Ytte9F/TrOFW7HM+M3XW/KIGAaiZj2s2xhZdIt6vWTm9u7iWFom3LvV9ra9KfeU0q3Agkmyb
dJcC2otOkdISNUJv2mjj2uUsR8nHwGjS2j9a6gMv+yLJOrHWVbQtoFj7vAoj/nttYU5smq0P1FRZ
cH0VKXQRJhM+hgyNtGsjrteWF74ZmP/HXlkPJalSw9yzHlI/cqfZuv/0a+C3jD5YB5SofLOlzZC3
jr/7CDIR4qrqbrLkHAZ70Vj6mmKBc0udEoHL48Cx7fBuBM4pNJSFa0cHs8a0iKAtIJkBJgd+tUJc
G6IHOMqcGh5FjvjK4GjCUawRG7T1pb8aoYMoD607ROqN9iYLTn3zJAAm8s7MUDFMx/YpHz9takU7
s5Hecv+npyFBFvsWAr9S36HB5zkJFse2eNbpxq82hcjngra2BiTPsqdq3lBQhIx/KJeAX89DeGKi
O1GV0U0qpvUeGUuSM9rgbod32X6VpCEaR1t7EBGdgypAAZKmz3x4s4AlW7Z7hni7rTx9Z1mI0nNm
uCZOXsX5G5LgDXlM4VwtGE+uudHYikg1gVncXQIoZxaoZ/7wuD1n2vcAVVBcGhsDFcgcdddMq0Um
LEyWsm9oYHRmivUaAYmFi6b7oRiIVBRCORmQJtZRDjGDKZzx5aBmhUuV5wdRQMK/xHKH4JdXhkaa
KViS/1jiADa2cE6dWNssfGP+FN2EMB8sQ4w5jkb4UfsTqadWMMaCHrwmD8K0Al57pEW84yxfmLIA
4ioasPjdSwQg6GplbutEt3Ov+fxlppgzJcHayW5Oo96T3y4yzCb4JI3K6w6tZMT2v/jwbcyYDYzH
/I/CbSgfRg1Japj1Yu3VL79mKTrwV/pX90ctozrkVOzPhXZNPW0bDNigWnfvtEckWyO6EZSOif+q
aa0ngajJbGMqoGI12cZ8hdPI3BbRTPWAlDHJTcOFS1fuRrwIiOxaGOiEc1Ai9jbVfi0XvnybblD0
zgYQov44IKct6Up1Rt38iQrmyYhKhbRbhEtJgHr//46SlWaYI17nHApyPMwY0jwGlnEEaErIR5x3
n2qo38ySqA9NLjq3IGmIJQq0IV++S6roUA7c1Lse62DLrtIBXZwV4qLJcRtoOlBCYsYyAzIftmcy
0iVDw3hstojs55aHyh+MRQctwDJYcuHwAaTtTNGFj5GtlBFjFpdfIbJeVy0W9ZhxzgJHQj/gNBlJ
PCXE9Cm4bS7Gdp71xG2Z5PXy2wbFP8W/Z9zhPk4TBVqUExIC1H50Gsk57HiM/NOjhhloCXUPFnKW
r2p+S9WEB8hP6cpniGYs9FOk6IRITtF+BiV8JvBT49fR0ezqx2o4xi7XUX2w/K8sYvGVuYiTaSfY
6yASnZ72ngDkP2oDwB+GdiDTiP6PDnG8sq4I6w+vwwAzSg4MMEgiXvW9cRTSA8W1rErE0PVc0TmP
fGqB6abExK/wjxnsS5QZrsZerY2/MtMlpTG71Con4QgMzlBR2nCCTwIy4ze0vhvtTa03PksL5diO
eyLZDO2PrimNmdtf9fowNQ+ud8iDh80dYTJ1LcGxRiXqURo/JUQGTd7CswvvWryi+C+sfecAZ2Bp
Q0HFVT5zxktp/rTjyXI3XbqJ6fMrgoK7cJmgpCMRSL5q49dV3+Lsc2A4oQ7gvByPkdw9Y7uos61p
CLypOP9y78j6/Qukv02uWcrGHsfVQotfTfGsYuJ9bom6VdJFWG/VleXvPPPWlegTZgmHobtWW9zW
JSokftfih0Hx4Hx1jJUQ5iMwgU0l5aweLioIw8b+DGAKySdjLtiISXMhviwdL0C2+Nrqam1Ns5Bv
ROyUEABkOnPfiLXKdxEOIf62rWt/OlRJoiddxHEXkaecPK6GRkPc6wYIAyLeeZAKXJTF8KNEd718
xx5OrTmq66gGhkgy7b4mVCF6NOwhneBapquCxFeZbKiWah0Ls4koDGaW47NUHOaDjmeU4rYx6Kld
3G5bpX/GAdL3rp5tlRbWGt08hHkKuI46TOoYAPDtVwN2Ycm5b2NmSr9b7nxCINAzfFbsKWN+tAxA
N0TBsqRSHz1aHk6y7myhySaiRXOfo9ReEbwqUC5Pp/+wdQ0BorPzeYnivmBYghU0997C9JsBSiic
89QihgzlAo0btj/S/cvO3bdAC4o63imSMto9mQJH7UWhbazUtR0dwyFkChzT0Gzau68vxpg4d1bX
kqzV+pPYyRLsHeAJSdyzYIxb7bnLO2Mai8Btn8fKzrLXWvLJFJZvuMsc3HXfHQg5sKuB+PfLhO24
/iy8k88zESyVaOkJVEUrqVwD91mkV6YAWbCprW3v0epSimgXBsGjYBew5MlzKY/SiyvBMx/tkGdl
RwkTVu9smANEog3rU055njUE//na7pcDnndWJ5gfm23PiRLsNeROGFw3DWVKx8THqbu5wrLfIv2h
jr4YaJOmSghIz0Lt3DaXMLnbAIPy6t0ErEJsfUbUB+oYkGXRUdooUlhOxu1yAMnpf2uMa2A5FXuA
oXx6dbqNCVaMv5L81jZHB/smcXcJtuxFb++KZK2BAuOlVZcxPKkzgFZPwVKwF/paKyO+tR/m8GBO
kgb7Sl3y08z6x+P251g2SUs56S5KXZISGZpELioL7Tgw+2Swp7Fy+sran8H/LgieIoUyOTfWTajb
hJe1QVxQ+/1yRKcTJg/P+2oFes6TFn054VXpH6z4hn093GKOOhvqYvXWT/poC8gr37s7QNnWYMe9
G4u/ttnl1V0dbwXriCAhtxLBoLNPqp9aI2ta846jMBaVcPZ1kezCRtvCht+YtEa2fxP67X8fJidv
cPRa7/M9bZ2ryTxwoDwF5CrC/VAzD9n6IM0Hjuba+u3j/jnylLrcujlxP0rIZ9TpB4s+z5zgf5TH
SYlft4l2hjNylpj3Ip+6hxTdKLJUU0UbSA/CaIYLpahdvOpucWj1CuFV4q+dErhNYbCTyZ5pmu/M
sHr1ec2eijaAItaF7lvqOOK1eFuE4tXZmGESdIlegwAosfZ5jL6fou1/bZW3DsOlMb676bPEJRLh
AxfVt6mSYcZWARYy7LI08a+pLVdE4d1TLQQOfS9DB+kxWBRrPHnhQWT7qvKXwgQ15wjvJqcwFK/q
mcqbN2HEf5WXHLtWY9XkbhpPO6aNi9UE91HKA+uN/xRVIHTjJoaKgBlvq5fwakkh9bz8UCv6ogRt
bA/4dif6GtNTfWQSGZxZU2n3keNCs59O/hqxnDXo7DOFVbtlg/kOlul0XYb9STblwU3kITfdeOVy
wxoeaGPNaDd1fGKkY1d4n/kl+FgLHGt/A6yJ5ENXcQwRUQhXY9q3DezY0ZKp8l8KUcsMz2yk4Kh2
2lcDkKfMxZX9+qpqKRZQcY3iEaJDFRBPpEe7Niw8L557wU/jH9mNO/gyLIh/DhODCoEbQi5Uyv9v
CNiK6cXGtLSzWTunwffxqgefoctMQh9sc+Gk/EiSwHNr0qOdZzjQNSoRzb6ObgGrPx5RyxGJqQUa
86lhF9mvZvhF+ce09n/cZnvOWQaEG2S1qma/OwjK6vIhh+psZe5mHAID3Izy44DmpLqCk8nczW27
Hzmwb1BRTQmycnJ6l9G1vhRTHnzPPOo9dQUzSOZ3/tloXuRREMmjG1N+lj5Pw80Q/fmluVSUYC3H
hKi3+lQC4c0GQqyMrcE8XqseKaxgDMgDd05NKzeqObf6ocE5niP0X/ANKbtzmGlzam+PdGF3IK6U
IMpd1d7SAcmqljw7cvnCcoXQTG+Vw1hZ80px7pro1onafac2yMkQkENqAozNB57l2m+/enaApsSk
17jGVQswf9P1q5K1XcyvI8PYs/hNtXNK2Zwc4uokc3psstYtXAm5vuKYbp9tezXj64Ao333pwDsh
zeMdAHUN85dH2rF3uQlIomcI0xUrT1NvRe8AeWsWbvDtVR43ugkycteZsG1KbGW2eewy5kfOrwkW
QtbMhNllxgrkFf5Yi09pldBH5gm4sCQFUOh/CPeUdkdfx4LtHpKGPfhEmDp6XIVj+clsbubk6V5F
V1QwHSl9CgNeJze3vnVf30NBIcy6BgOPP3Y85PzLL1Ugm+oxq7i9xqx6R/u6Ey509gIvG74LPuUj
SS+3krsxHvL99JjkwJSi4akSixnhNyyRj9Rtj3VdTVmcQKh3IKZNa4CYEXOEbbMtmUoAIQjIL5u1
Nm+1LQooTdS6nU6Mi2P+6NOqtzuFwj04Nq6l2A9OFZA8Ecmb1ovdUPivIEdDV4t5WnUbIR0Elfoy
bzRU9NVqSJ4FLta0ist52XinQss+iPvFSN0frfCvPaZSRTjaM+Urh2UwTAWfvbf6ZmNBbIkxc3oO
dfLaVqxlOfLFSBRg3luBjsZQq22iaPMKzb7Ez2xlOSwkTYiHx2wzgfo75ng24pbcxnCyCTVgif15
CFNhikBpcLfpckqNEqdioOkrvnvCcIASovCSv0lsrx2zO5gBEZHDSSFVloTBOePu9iEkmFQdP/vK
qei7eiSP9rVWtJWdjxu8fex2k1Wd128Gq1S7cHegoXu65NFAOhli3jh64a9tnRPzHEa7nqliI9x9
hOU+IjEokONC+LBfQVcUQTcF3p49fHwjj4oxTa0DZZGW2iKtCNes3wrZrjM5vqkeqlcFYxvDAlJR
AJkzQ1YS8yHMpUYkbNdZ7x3u+N61jrIqNl2JRQusYM/0tiIjywmSlcR5DYqvr76MAN82CdVlAI3f
VXeaVu9zJcMcxpuVFkdbd5AoRANAIRWNd780qv8lMr7Dvqfg0CjgDLKwa3osFvFnkNwBfgyYsJNq
gklSZ2BwoNM0iJK3972IN7kWrvJrR2aOLlBIMFkTKCoK+89LYioTdZ30yU4E66zWvlV2OUzqDRZh
GN9s70tN+5utsIUhd+sSh/2ua/7f2DIca7x9is43FveWQWFvAfjAN+GCANOkv9R7ks/z/WgQEBeN
2V60Do8kYyNQYYUpkbI7oNMatJ/IfqENu2GKOxceOAmHyKZIhSkgZCefmt8sG5bw4FFcZZtFn7r1
5YxsNBWz+lUQXY34iZS0f+YNjzZsntwH0JIUVFIiJJ5SAcSiXBrzD5P9l9fDgfGxzIxIF4p+lw/Y
EtOaLwzgIBEVidMAQODsDrwta+C77QKHcZD1j83imnCWmSlkt4SJnVDxDZZecqhlh4T6ldbVyp9u
PCFH0jSDWSXeuwapUY/5vx4ZuDesTogeQwRDwIGx1AWWNQzDWUrKUMaUKI/vrkg2vtHepjzXGKVL
4fj/vOwaCMEe39ibprZ31X4Xky83GdvTOP5X8MZEpbZptO9KWr/AZC3v1yjQXBM1PTBxb9uOX1Dx
boutn3T7TOhM2DTjIIKD6Bhtp5g5EfW2FXsZqZH/0sOA9M5WF36OFYthydq2bMdb49eHsrUOQ/hW
e92+5qmOVe/EHXUT9vjwA5cUccjGkUGmNW0lbZyuEZeksDSB8zhNw412IB9GvGkOS1bew3Dy7FAa
98yDFVxYk0q7sGi8WHDkOsSOMEa6AJ8L4UwDxYNp2i6GZw3Urkbcqe4iSPENKxxsl3F8Cd1Hmz8U
0jaclHxnFTUjQaPKMuzHWxbK9Qj7xJTGE37Jss9439GlZmsiKTvN43N5r71mHacSoSWLFuNT4zBP
m2xjcB9Z6Mz4yCTDo9ihE70P+moIP9pi3JUmU7SVmcCMDMa1hPns4tNqvY+YeDCk2NBz1l73Hcr2
POCVDr1bSzDuiEYbkgLqKfZ7OFpA76GJFyg6KfO4yO5ZfO3XEOonj5G8+tXXYF2sbuOLBWAhEtxx
NxbByWT00zB3Ik+nwm3DUJFaYt4wd8nRIyzdnxJ8JcMmyDbqEvmcn2yrX8QPzP36bmNn25goSaTA
LTNEIrXoPmcYfYl0gB3COqo/cSwj6tPlDwHREkP2yCPu8i3t9Rz0RnBI4xFZLeYiG7FbElNoZyq8
jKlojWjrz2O5vLfmxcq+dB1rxLqVWymunH9YTMvoX9WzmtzGfCeDSeWIdsuQmwSPuYvStbD3uPMG
IDBxcI1S8oUvMWoV+nvVPrg6gGbNmLeQPwX2V5/VESnXZOTwXy0mEK9HIdbqfxXqzxbga8MaK7L/
RPuedTviy4PoPEp8sfraQpzEa4tAiHRXnuKQFWdaraq6nIfCXzdZu/GciHLM/UlNhf1fyXlVbYHs
MH2hY1TdYZX47QcRc7uyU29mUf/lMAySVC3WstR+Re58KCDcfCk2Yui3VcDrf7BD1OVTBFWMG8zb
VgZSVoZ+CxHf2WFJCTzKJjzIKWeV+6NAkSmqCsgqi9lJ5510b6ppfvSsJSFFwRofz629b8sLkv7I
OvdQtcDR2NcIbDe5wqShNteUOLzm0husW+V9ctG6K9qMKsV1xsM0dyy2Exh5gR1s9HAFy8MaTg0q
QrRTmJP9DZRTvHmFsUnLFdwxNlZs2rEEDsW5D16ad/bdjYPlKkYU33jv1qW5uJCvSAht51ycPsUD
XJo/PzyxFi480nLW0wBBLk0aj+SYi4XqL1QN0Uj+RAhrxXj2l7n2W8Fk75I/Ida1f7XhOHtcDem+
7T56C1wMBMbylOoLKfaZsgGh3odrhZFoti9X2g/jBvq/Uj+45bOm8zQJWNRZnDcIkRg100B+jdW8
GvK1hpga0LZJw4tuhOwp8GQfZbOgWYeuoD35EMof9WKCZWfliVoQL5BlbwkPCQv4/bQfq8ybm+Lu
G/UqtMeNXRGJht0GVoHCiQwR8R/xq9V7ju0E1zaTabEgJ1MqBwpMpHSGvwiuBhi9EGXfHNzgnWF9
8W6+5b/Eu16HB4cBcp/X8NOx9HqSS3JBu5ic0w872wMwKUkPgiwAkztA4DIPf/tkle3rdcSSbi3W
7db6aD+b8cgPmw86tMqeOf7Cz8hVnjUMBwk58B+EcmbfaD/dnTQX4UdGNIqFKBwQ66qJN3hALbHo
PyFgBqCUZ3LYKmJpg6t77+tzXwPq0Pp1jVXZZ/0WQcfqDP6/eUQeg3BrLp9+sOkNtrPxejSxE6OP
CYc3dH75kfMWpgvkBmQQ4Axtsau5l2DglfEPtdXAMgx1XNDO5L06u1fxii/eD/6mgiIZiYZOy/PH
irbuP2seKQg1ROPl+/AzYXo8Q3LJI4HCbxX6y7ZextGkqeepxxUDjTdqD8o/kJmVA5IIZ5D+y23A
MdnPbLhrNAz9omOv2a4A7lpsWAlYYFYJ3gEE4pZhMUIewwO/uS7EvWe2K/jQf607cQpc/BhDZjYk
KLqj9h29Jn85HEPAsUOSe2WxHCKa3VNgnIvoA8YUO3/8b5a1KTCQmIWzt2Ob3Q8eD7T3rW6sdKaS
WYRMuf/OUqDL86KFJw28NG2WQYBIdHrkCO0EwqQBKqSmavO5Xf/G5qMY8i1nE9XTzY15EdBCFlT+
LT806rukBpfhIFCKoIRq4cKLzZUDDg6Fd4hvCxDG0qZ2SUtcCr1OzCC2do18r9hl2sAFkqKsM51Z
SLCarx1iJdsmDtpGY/pg02I9oGSYdL7OVlcgrdKI6lzW7FsRbTBM5T1uq1VivbVVvwiLO49bl906
hyV+M+J4uWbQBiq5VQfii86KybfJhH8HQIHBCAgUt93pwLGHr7w8KJCOkjmJSNkXA7U03In0iCDT
CrW5VT1sDoCgZFEMvpdoWaNyL4mAD82d2hAuI5xFFOkbhdYvHu6UfDSvFqkYJLaXy5hAAOiL2OAM
vu0qO2b1B82DVl4CpbjJYQo+xlCR1dt+tBDWg5y0nmryrMNfBTcS1WXSqXtwqCOZKcp3UPSIoLii
UXWLTL1PnBPLiJ6Cbi1PLdzCvLoIOwYzgPINRAPr/HhKtEtanaYaO5yUgIB0Ol5LizEr636b5bZN
EKNmAbYc/rLsdbQVsHsW5TAxpHzBmS/t2VHXDwNxJFEAoIiq3mbn1CC9q8dXhPHK9IPzlHFcIbZj
xrY4FhiYHMwsaZfPO4J0Yof0Odgz1k2hbrQQ0bm23LVpf4TbttPjZrVYydLZquPSRwpsaRSNnOdV
5S5YYHvaPRAwTdKXAl/bL6Kb1IsbCTyFBnWzdOtllii3ViPSMktObXMNcLS70cNpQ+zsLJvI4+o4
83GE1HgjRVOsKmhArLDj/ldr2w1fPVAZwv2cK4Kf0mY0VDLuNiNEfOKyyr2cMar5O7jmX9eGPEem
ulA9BAi2EXByqRDVcIrq4UB6DoVajoBoSP8c4+hzQ5TZLxLKeu/DdLFeVMjwcofuu0LkBf8gUqoN
8mUGzOkswb7T/yErt7o90qaZitYG+ddZyZx9EPFA5421yRFTRTELkn+SEhMcdrrpk3EeYqXzUoZQ
GG0Fr7lJRgoVyuyekYU26dMcAcocIqw701hlMSf7xCi/Fk2PW5F6pkQYEkK3gf+n7axuCmVmLk0n
XNWwAcv2YDOH4R1/VXp4LGJCL/A4BHG17OTPOAgUAyZhJdQWirtwKnPeAcIoIK/x0cHPhY5i3sbC
PwNEtvOd4T+7cFzqCJza6GU0OAUkBre/sty6ubOPYQZ4xHP4DfJ7DCUNyIVJBqcG/rKiV0j7AjoP
Rp5hsiduGN52/chywWPgbqBi6+ae/AhdZitcqE3vLVXUJ0KzkeawoWfMUic/bbTX2VYnzTvya9tg
wzbTWUraQbmqEX+PJoP/bh6yHm7ppO1JatVUKyZDKmW3YJWZkeSWc9FwXKf7kVWyfjJ0ciXgWL30
gtEbe39hYncSRLJqxlIzPlWXeTWiMFA9izjMfrpqPxB5hw0rg5TXM8owx59UJXdXNbdlzwLOJyHX
3zDnXyOqHdLPrLo2iE9iCm6VjTC55isFpTATc8X6tfVyxeO5s7Fp+FmH2Z6hzbAcgeqTl1qAu+YH
UbFpzBeFRiz0Xeba2nOJFnReIZRAx7qlGmFlUBMAoc2hGyITHrYNuz8FEV2YyyXvEPdBdiBdtmsk
wkqiJXc28kDHQtWJMXWCN7vx3BEVl8qXA7/z2FhkYTCyDt8mgsjEkyttRAQciQN5FDV55PVjVGkB
Eawm2EsJkNOoAhsmEKBKaFH0y5TVm0aMi4sUzFW3YmXBBudpR7RUuKBB0EFA3vG1IXFNWQjWfghc
qCXIF3p5hdh1aYtuGyAeRQVot4/Wo9dpt3ZWEDbO6FMd1/RVixC+3KTYm3QIHlQtkBv8fDlZo4eN
NxlZhTVvaxaQZxVPtzKJQbOdJDZ7pKRCaJtxOQVgAiE91sE728IEmQF8jHXA2JbmC0nsZRyR5zXm
3OSNZ31vIp6auG8ZYgZDpYkzCIdnv+k4GSTgt0hJlxwK+BJZaAgUFyNZhFHbnFQd16my9YtVl360
Lpsg9cV3fNI1xOElVp+nQkdnjRo6I2SqRRbcZ84mpqHjt6tRO3vqR0JQ+ZH8kWQBxMpWIQkOeBt0
gFAwc6P6X5zSRB/dSVWHKgF7X1Xuccm3WDGZVXp/KYRi/kU5GtIFMuwLGMX5iEnd+J+kO67RCzp8
DTb+vrmlOgzPAxa1rxRZchNhEEv0jYY/U3aPiBVYEecbYDJpy9qJCTD9PfjxcZh1lF6+/eC7wV+9
N9QNP8MKHwP2C/QrdEJGUK1ME2A0UEPNYra3Eg0lnjWsU+9VGvFWCXB9hd8i+xNjfVIMex6gFtFs
XtG4Xg0Up3lfEfn6SpSLWVxKXpba/Oeq8UIp1jroMAs51ojWLOt+pfVSIgJ6Q0ZCydrtxk3aQNsi
f0LlAtes4ThRCEcgxb5WPBrqycaChs9iTPbB/rhyA3OO97k3k4vSOaCYyoQLgWyhuMABbBE7GqTX
kVzeyrdvevKA5bNvkQMC56ld9lSNT8ItGNGYtzL219PPnN6jV8HlW2rG4qgT6IO4sWNR5Wh3XrvG
Isad37gA6Itr0bSx2hoXP/8qyXDNUVBwGuSdwUq+W24h3vesNS8SIRscU8u/d5wrPpvZHjHUsWji
PQrIuRvI+Ti+WxzeEw0yUPr5cbJO2yDjbMRHUynQOA9OMiDLn5OCt/4rMpSZSHmQllkFg/b/SDqv
5caRKww/UVchh1sxR5GSSEm8QWlmKKCRc3p6f72u8oW9XiUQaJzzxz0/dwCDUOX1JHXvW46GE0gl
jobqC0jPj9RFyHYl0xSKHvWlKsKD4DU9Mo6pRZnQ4F7nIT/4Act+4x5BS+EcrJdHTjodgaZWcCcn
Ik6u61K/4WOZ6l1b3aPiVxYxytutMB65VS8NnnX1pAYXHlxL/prqjOIDw7CuEnhx0A23NPwmjw+X
2ESapip6j36pvm65FJV0FjPsb4SXp8ywF/0FcKXV+CaCXWPbi5yQaBqHfF5xE/sUuujAWYdxsCqL
5ikHFhv714ghSYtxeLQohSy7+JcBVwfoAB0YXJtNze9I8giH7VRo50Zvzl3Q7KWYDhWWi6b9mVBY
aP0PlhCHhZz/gSBrBHbmZumkezTBLkMT/Jd5ZGqawxCDHs5ybX+1+O51pjUDOUdTPEOsu54a2qjV
0dTqxbOfEEl0BRWtXLHBUADyrkFXRRfC/TZuoSL6531t3cMxvSQp0ED4hbWB1zYOCnv+11IKRUre
1FHmZ56GoSKdMnrV0RZHLjG66XFww70VV2/YH9BB1IQAp5+ZmDZjnII39UsRK4n+uC1NXNlxdogS
pCIGzYFheI9aBo8d0s8HzV2SlvXqKQEICS066KSiuC3WkyQU5wIve504lC4ErOCZ/IxnQpXSP4VT
L0fr7FQxXpZh26TYSsGI+0S7wsnf3e5alxMZKCaawVXLodcjFpYcHXb1KGslXmt4/ygrR0RLEwip
YE6l5kwgzUvSrzl+pBYy2/oas8GHLc/oXZ/+CZPAFhrc2Ui8SCLRftb+dxT7vP2ipdmjlpbuhhmM
F9uhtcmF8okFYBaq82SnBdg1dBJQJtg3Izw1+aMrzWUJ6YAUjaoRD4t21X6XiNCdud65+HTcZOmT
RpO5PwkHzqgbnAvaR+UE70Zpgws2KwIXCDqAYCHOZMSROkybCc11mZhEP9tr85HzpoqnhjCvlY+O
mJd+kNCbVxUHByI1iKut24hjJ8djRDx1Hr8WMSJ2EICgoASoZVSvQYbqB1XGmqkGQ3INnhHvVvHd
UQeGajmQ95wyM6YeRZURivsVTtsc0V+IKEgm2YcZEjs3fk9dckra7xqZVaUyRxLj5DTuaoDS0Mdn
AdemZrKGCnUBnWBb/sYD+JUIZ1i/GQ0CZO/8oBm8jHtZvZ3ExdQeVoQBt8L81P3GvKtdK+Pe3hfy
PuXUZAxLo9/0LtiI+UAlugF9SLxL7voHc7h7FDDY9nCK6GWdcjwu3q/h7rIBNITQkAYezOzJuQni
r7QcHqEfvKP/ctUC5pc+Pa6+c5n4hB02No8QxiAyD1zfmh/DKXbPSE6owvlqqqViMg85jLIX2XfT
SiFK5LojMLR1iPNvYmqLKSvkHIPzIJwTRMm2na3Oc9gLZ5nP1qVIDLi6Bg4XWjZMinOEUbsdlhrY
RFXSSmTgQvoY41OBfT8VbDrB0+AYKOUudBjWZfuhlPnUeKeQ3YbiAkZYq+kbjSUOyhTDZ3bSLGj/
8goH3GP7rJk/izj8iHlqiggrBVny3sQQbMHyrcoKO9fIrpCFxPSZvPgRkZe/ar/UVe7sc5wjifNA
O44xNW9ZvuSaN+JvjHq0xofkiZxV6BGVTxcxFsUtGjUv/ndAtFjAWiPo67Llc9YhDZxLknVHVNa9
/jNG1topxp1Uk+0TMXmFrX6wmk1dOw3+cAeJ/d7uL5IXpPr7e7hJPf7oQqj9/ZDhgZ7/6XxOvs/H
Do/fusHrWNE5ll473hsJQq8QiFz3LwPMpxPehVseR+LQOG4XtXOtcanoNQNSUO8xpQbdyYjdBdkc
6smy6BhikFy5olxnvJZr6N82R81aiE2Bup1zhHVD5cbiG0yMh48c1XNYi8ZNi1WeoRBkuE1aYoXL
Q5cWSFXu6lEhb5B8w9l5rV/RHiA4kavBzNb6LGDZdrUbXCGH10Z/CqjLMavNUGAOdF4inSmTuc6v
rwU0ZaqNDGl3FxV4SGAtTxSNG5jmAWUkIMppVlythRoD9l49hxmHCxgXkm2HKPXgy0/d94DmMv5P
ma908IeiDI9hVVLDYG1SxAcZfLjK/qOdCtR1ZL7RNcjI3IWpJEF7aA+GzF5HdtPJYbcfELqsTBRR
SbF3smoR+zSVARxZHiMBCpIieY2QXcBUIs/j6qWrCurDLJCUig8BFuPK6lTF8mBLLj9SHlahoLxl
w430FWt49eXdyAZEx5sIqpUSi9nbTQKhxBjKo4E2o7+0esurEjOlcCaU7qj9bLmL+XYSpXLrUM98
Jd6dEIPNDOTsxDEBFxEWCUgSTn4umt5I0jPWlX5Sf3LdqnOxjoObKjNhJGdoG3jOuHR7dSIOTrT1
WT918eE61ZG7JtQeXjIuu5D6Kx6CghSCAi9JDYsS1L81BLbT3GT+7jR/c35FC2l2OFHUqU7pyKve
AhQNTIeAJtc6FWsTgFRLDir2u1N/AXu8k6KgZivT/fIQ0C2RuRExLJKShWBrQA5n5Y3jlFumMVBQ
I1ykt7xZjqrmvJ5XY6OtSn6wV/Hfx/oqxA0BzqJoipO6syPLX3b6wyLrai4sJFH+qahxxWJ4Zk4Q
sj+aFpaIuhiXbJxEIbQSERS3pkHNDq4xCT7Xiu6NW+a/62Txz9BOx4YLo3U3SXqeh+GuMdv0MzPk
5KDf5f7uecY9cy/6/UQw6PDHHIKDV5Sn0DhJIJkU9Msds63sbIIpgqOHA2PnkzaZi/hr3s0Sx1xh
bU37Xx0REnQwsLxlOVlYk+kdjGKgdO51bsHsapcqGn43b8ZeEuOcqyBEHY5DXdt0AwqeuwBcqaKW
W4SomrjrL10izzGECM96aDGNqrPApmxiRKue8LZUN1fZYM/kC4f42Y7jKk65s3HuuRChvKlmigBH
+Wdw5M4jvYx+ppnO9KIGkE5ZlbLG2oup3mhgESa9LpXtYUkmbCMnIdmQx4pIJ4/0nBY6SGDQp0xJ
n4KdBONoDOI7HxLX1wStQwjiWvTVllo6P3uWApoP2Dv4l2U/oW/sTJw3KRsxFmovmrZDC6oHbOnq
xFkXe50EjxFesRq7VS5hH/SnnT7EsBZpt5WML+U4X6YBxWZ2gTk+aBhLMJs2/VbDZz7pR8PbiQKa
cdqpt3bH3g6z6aLQyjSdvE5ExGxypEo2E1XH2qMF2G9SxvlROwZ8naTBycI7oM/c4dEZS7oMjrVV
fHXKKezS6ECAoN80n3GA56kEOFPf1y66g8QV2KvyoqDaG8N4KciotFo6QlLjr8Mjx+/d0xWgHoA8
zj5lc2vG8WJPzmuWyQMeItFS586ZVkns75WySUThSeURVITW8togWDDam+GJv5ATvWoeEboqNg6J
vDVI9+pn9VjgYXAC4P08/Ym4PcLZW6tPV9igMSaBkOYJ3G5RM3y5jMd+8u3gc/SGVw8ryMha2KsQ
Xad+51/0+bqCXgp1eKjrEWv/arLca/ycgmmgCj91LiEqweahQU6bnIk8f5OgfYybUD23/70BeSwF
ux9vlCq0XgiAkTj2LsxZeWDvTR8ELp3lxZ0CpkRaI8bXueF1yIwEJ/c5+qqmmzsN1SgyjpwNQR3w
vfsutBPfQ/1Ck8adZj9aenGjHyFrxnmyfs3tnO+0kKKJTUug64yjE104JQtyjWIIO8Ewq2go9IUR
d0ddrzDJKy8MqwnBGVAG5MQMu4kVxDq6NTJwGGowvJ2qf/CvmkQYSobfOrTeSSbUhlOSbBLQgYB4
ASaMNf2M2qi8i/ErKg8iUYj6U5lAnn2h9J5/japA2uyFvRW0+3XK/d9puxYWogGdAoDiIqIDOff9
V0PPLLnIzJrNjubN/pME7g8mpCZ/RyVFFpvOXPoVmLyJlwUyfDRld2atMD3zN4zTQbVjNDu7fwHS
px+q/+M8LehA/RK3uyYEmIb6OSI1bOBVQWzMJQsH/9EJ4rC3kuPjzSjp5aT3hkqIFdtEwHH5B/uz
+cm0GPObmlttQGjxTQ0qek+nWONNpf8oGFR4vdbcTASh80ZiB8gW0y/5lY18r0k8ILrBQuhjEI9D
CHwijtbUHDsGJInIOoqILXZLvgWHIOMNg4Vn5ZuMFUPQoRU67YfXN8dxHkF3mepw8phR8BnBvNpG
jLry5tQjxZ7w880TiE83v3XykmhmmQeuQtEu3fpvmb1XPX7hoCcca8Sfj1QI0XbGYcRalRFbBQJX
srrOR4sK5opIJspquI/t8srbw/7JcZLPMH2UKA4ory0Eui0UpNlhUbuDaMAwL1vbwy7CIsVLAbND
X1NHCmrtQFqNC0Lw879TZu6iorJfTj3JozXQzP8tU8Lpbr417bDJnNPhtzeia5s26xSgOm5H8Hzm
7qn6DMGtPKdfDmtbv1oaCWLWC2mSNi41SXJ/0W3kSP7qCNGyjQRwpiS1Ld54pUWA0khmAToXsztO
xKKaer126o9MV6g6nVk7YA2BlbrG2KOqCoi18DbSmBHxb0EncmwY6jIZCDsDNlHd/w6JruXopXHD
jdLVHFvMDB09bWwzHGAgB2U1bgM0mkOXv2sVrABJaS3+tU8+C7cMCV+BxaIaWSmhfB7AGHtBugVk
Rjp6U0hxTPCW37/ZKNe9Sdum3Q00lN8u9cQ5buetugXmwl63JOiEozzpeX0AaYmGdJWQ1kecYY3K
eUaoXuhy25Zk64G3IlcGuaFdodxFLloezI3ccrOTH8c8eS/d8jzq5CebTf+fEUz5zSI547w/CECD
AGyK3/rgdBHyUiiGGtNOXj9zXpWp8YXLoSQMRQTpaiwJ5TG3rsEEFD2piCjYiht2CkqDdnkS44BC
h1QeU0axiQxbFay3t0x9Ta6eRpFMDG40HTITHRMq7V4jRqqARArp1HNh1WZO6n4eV1wryT/S4/7H
iwdkpjtk3+AQIOOU2g0kdhdQNYDshOcX06pI9wp4d/j0EVf5rFsg9Iqx0ztABO/UWh4NE6iXSePX
bnw8pvV0c0K8xVGN/Nz3y9nrFsZw9YhsoEfD1RFoaOap9T/aemYoOqXqa5/OcJrDkaIPfQ2Emyb6
I9Z33KECFE8Dys4c/PPW2UZBUlT7WLXlApNXvJY8Jl0VTCE6c63hVAX7bmOiLp4KayvwdWXJs1F1
e3x0MAgenD+glxE/6pmbdMgQ4+yzFtajYK8lXZ+7cdAPKgnORH+EOXqmBAVH5sCDDzjT3ES3gT6Y
mbq0mmAIrq23K6r74Gyl91PwjGkkVhb8KeHFI4EjWmHLL4+IMpL0ofFARAnEZH8LIm3j5N1y5NgR
9U0FZ4jkVFPpF/A9XEwSWrbuOSKscYPCk+proDak+0UZ7wzQaE8blYEXDSgW5IR0s3Ix//YBMr5s
qQ0NhYHT3mD4Uqi4eoTdfKWV1VqDu2bJxfHgmWgwDVLFF7wVtYjjNY22c4R8wcfW+cQbA2CuXOWA
GLcMHBfXYYcX2cywgzxSZ9536U9dyy14uJxqjGsQvgQTY04RxrcLI5OW/mJa6uhqivpqgDGy01eo
tJzeWIOgO+C/pv0xkKfNu5iFyVnODNn9qhH7NsYtZ2waMmeCEV40uUWUwrVVuC4wsZPuF5J73Hc/
UzvvvG3Tg1ijb7HB8cQwHMvh5qGhQJ/YEYbgktFfyfqrk+y55XA2ITIkgTQmM2BWEIs7zCfThrFx
wecb8AZK0N0bw9NcEnIl/WMwXmeDOHeeyB6hPExEzQ5EtjXosEGYmYcsgOJVs1npbDYOT2Qx4ifc
CfjlqrxY2Hxd/4/NBxg5Kp82PUSCSh5F3eKa9C1rrSg308NecwuoJfK4dmEBzdLuVQMJfdyWRgMI
ESf6jbytZjrPvEyMOv72+aNz7xnAfHoQiRHtMmEPNSe6I2sap9xW94C9QRXz+soJV7IAdGnGi4t4
ZlJbzUnuKTIA/I+JnIfUjMJbRDM5sDthbvVpRlbXjpcoeTfIOAD+nshENG4c5m29gStb8TDIpNpX
8ouMT0FgUCS0PQyXHY2kNoM9UsPCK1i9L2eT3Xso15YHqydOHmA3jFecgsqA1Gr5geEyAIhRrJrP
0ZWj7OJD0OcKccG0qgLwpYjbKD+QXvAS5rfGuRZgTy4tKLWG+na+Bt45LC7YrkN2Jf/Y+i75qMOy
at9Ctj+XWhyENyJYSTHT6cejqw/mvgh8tI3lQXGiTVNealUUgOMccKaBoZyvnrgESXcbYto8SRjO
U0xuxaZvd7QhE2iQ39WBmKBX7fC6BWT3JTxDiuEycXlW+SaFXGI1Lpty0RKpk+EL5X0XyqfqPDLG
m7pszXTToAaV35ds9dIwNi4VMUbv4gYoAQfjfdxhtA45amn86dd0c9bZLUK+Rx4KswVaeRZlL4wI
tCItCvtImJKDRvuNdhkJRcd7nXP0cjLi2Yfpg0N8EM7jxmIFgjF3tEESpYRskO8qILkJaTVlvkki
WH4aMGbDPBGwxt2cbP3kNDJ5FrTG2FF10TptW43+anBTqjLhz2DdrbFbWiQ/B2iuhP9JXIuhbKMZ
CXcFfkXeoXAHxkKXKMqRkyoLeN8/x5D7nJtYqfvyhx4xjUSEW0ENFTOZWlvCe5h/Jl9H+QUZO47Y
ZclQNG8xd1hCrqM67fpnVz4i7M/i1aYjV52lZgXmRc4DAKflIoX76NGiAempUNm8yhZDDMhZipfG
jpcCtroNNmS9StRsHbt8gqw3m1A7IyWpL338Y9en4O6+WX+nj6D7qsX7aB948UgUqi6fRW7YC5Mx
WJ3Deji/Bm5MMU52LtD1WPZHU5CktosAcyuQFy182v9xnQiuBkSJP43cawlsXMxDjDqAXa/SLz0i
5hkkyeBSVF6ymULK1bLW+CkmNvvnADrCM1MaNN3kPy35ZbOBXwBvRXkyuYMGKqjwf2BMxcT+32sG
LRzIDvOQxAuZzGs14Lpd+qEL7Vpx0+gEoxm8KEahEjzXSKArSnzSfSiLHxshY82XmknG6iZWiVYZ
JAesQv1phWTc2zDRpd7/gCVvSoQmDrOt4NiZJ0IKQmtdB0DmPgp9ThM1TpFP0RjmwXNGPDhhsTRY
hxnxENeECAkFVcA1PPH7SJVDXZTrkNeIbl2qdltQdzqSz5KwSL+34p6QQEJgvAJidrF3cZ1Pa1i7
DJXRpsZI4+yK9h1T9UidWk9oz8YtLxmyXRVBsY2ja1C+2hpt30dO44lKp1taXWLjpMsTEbTSPGry
ra7/xu5BJ0w9YuDwfFzfPANd+zKiOCcDEvUBrhGRvWPjnsJznZG1tTEaOqBuJhOs5/7VwkNDpkwQ
nmdxHtw3rf+KMYTrr7rzAsD/YoTIcd8AUjjqvsryLS6P84THY98hrHKfVcZNDjaR21evHQ9Dpiwk
2zql7m3mbPnraeec/aOLws1ERahesBDAyOo5cmyudvOB+Alpw1dWfWC2l/wmsvp24res+saX6LEg
j9oJnRtyZYAF6a3w883FxS3OPq8lzSmWfvUbWHc/8F7s5l9erDLifGLIgpxD3SaQs40BSToiAHDn
hnR3D/POJlGlRXEHmLzqIRapBVjMEG39hGuuuCRi08dkH68IB56w3xuEWnGzIkZkFWJr5+Yd6MdO
eho25gdnRB1vI42IwPeQ/GOwNt682nYunh4R9iG//UlUKcmbhCIGFzCbgqBgbWX8hVBNwkOEzjry
Dz7CUJJIcSGQ++wvOi96mdjtyKgCsgjtpyJ7pi3qbcYQ3qk5bh+5qKxjwiXTtM9OJ76KcCOe+Gzv
YbSv0FK7GiMeOEDVsvkLqIrqteWDnJHgBh5jDGNOjyjV4irTl1d8ZUhM0vesvkbFZk72Ax/ts+Df
00krOA3FKyZG0vcqZ6s03Om6nV/D6kSeK40BHvKRP/yVbfun4hoVDDINAmlUojhBIBYZhFAS7yAv
xWeHwlpbczQWhCMhZK6W44yYiHDtR9T9ccVnrwK/CI6Ofkg0wECIH0r8gjFKsXeHcFWIHxIlsFuS
EQSWxawGd3sMr/oH65z5pz7YJ6JHmkuYL0AVG//NTZ76eG2Kax2W9xx784RgZ7a/Ew5IoM+IRlC0
mCwh6KNzFjmKydaWy99YnXOR3fVPajSpdFs6CecZW1HaTTurKwnXepU+E8vCshGRNMtGSVfprZt6
al/nc8kfy0JGaUqQHaueBOgLVfSmu/aZ9qxFe2oz/kjDOwYN7xW5iyjL46ai0Im6MYBQ4g6c9I3C
c9K/3IQqTv/NK6iECX8N727wINQx9iNCEFw8FbRft/2z5/uHB5gCrycoiFfuqg+vKbb6slzLrH8p
7a9SY881/kl3aw9UQ1eQfWpLp5yMwqcUC/0WFyKvZIM9t7qlxq0RG21GAmD+dbsf09rkqtCmu3Rk
HJN88ZjkoaZMU/82g8+BfI0WYMubzxpio1zugvLDTN9lv+EPQzWIANjWST2tDqPerPxT026satvE
x9n+KhyxNszmpbebRYYHXlmY8f7X8642/Q3bSq/5Cr1HehsjRDZOvGfzydgHI2+QSqMNLiafw2jH
Z2YuRod2bCskJHM+t0TuLjK/ZyzOQo5/Yg56bG1jeTEomauMjktLgQUbCqtREj7yhIeBmA7NGT5q
iUwhM4jrZc8ZLmNPNoCggzg3zpYkEl7KXdIlm5iAmXb84JdYN+hmuv7pkClnpPVb6VLIBwCclsmv
mXtoCTOiIqsRYBQkgjdLNE0AWLV8z438r+PrSx1JlIvQ1HahxQeqclszQhIcGEeWwde8ZKganoG+
r0hdy0MUisA+BTchYCvSAQbPXWxSlNbMK23wVmohLcglV78aPqpjq1uHgNWJxccpbJWK6CMCGuGb
RgLeWb+YXILsylBH6G6botxicgbN8RjB9Oi/TMNyPbrDI4EygpeiXFCHw3vBp7GNRb5NjezR0CLS
eX8pXiVnx8AVzlqnuewTNDEO9OZ4LJkzcJhJ8EfRbGtQzDTTtx6lXwa4dk+eyI/A3h8pFeZ3Luad
PjH0LV0sVgnqggCXlgqMMcIbmlqEbxFuCF45qbnRdG+VWzb2DpRQZgdCU4W8GtLeQKTDEEnPV+gB
J8KQGAFJa6PW7QKp3z1spjmUpcYdkfsR43X6is3/PazHTz13j3XF+6P0v3KB5CdNA6qehs048bZN
HCDlGC8hfixYn0sz4cixf7Js8LgokcvdSqKuPg7rwXVa+nSAtbHnbYbZxeGQEfXclbdReC8W/qaH
HW2BfGKioYRGISCeXeA81REV3IBgwwnC8ncOELoZNWu5Fi06Z+uYqz6Z/4O3WkIPuyo5EJ1w6tBG
SFiipEwbZfhb63qmETHobkLHQy4fXk0xfYBFPYseTsao0MHG2bfaXBPTJCNwrB+tUW1rbdLhP2dg
TaivZZaw2rEL4iMpeENEvs9OpRGLapsSgh9nhzOoaUmJdc38T+A/AvpJMrL5ap+nWZ4cXl+T1jCP
gu4VQ38VWU9sbIA5nVd2XiFjSSeg6IB5IgopmJ/JVB4m1KuxxNsKZIu1v8RrJ9LFjPcgJpyDkIVn
IrW3mKb3QQJh4F4zGRlbPTpXLT/fYN3w8JBOYXogw/PXzua9G9N+pw/Sgtwm3Tcgfqq3sUbZ9aNL
CTGq/Ms4zngghB/BB0N7TphWYlUUblnmUotg3mFZhkCnvM1NLt42rmZ0ka7ziPvgj5H84PLmbpnt
fwkgXJtNH5U9L6z5aDPJV+iCk9d++AhQCRXfpgdZJgUHqUUjGgAJESjjnLx21EF4ZDUkE+MRUitB
Irtt4iwWzxahVmmvgUSaAjdfErTEvvSkt1tgbnrxNiIYnp+de6JfFa8N6YT7yt1nmFHaEaGK+xjS
q0h7HnvJRF5B3dnLDC1lC04WRzzSQp5N9JZu0p98T4lM+eNyNE896X32tGsoParzZYJJLeQnSjw7
nlxCKW6NmFg8ziZKgmidBqSwdILy9RsBqAk9Bp48DI6/FNOOHDjHj17Vv4YIoCKZdJKY0lr2Z9Qg
jESKockomCFck/E23xiwQETBesC+HtT10Jdb2X944yH0dnlOnLK+i3Vi2o0L4qJrE2uvAe44bjTL
Hj4H1fUag68iXbKL/17VGrnQ4T9kKdBCJds0Gz04vEkm9gAD8+WARlgenlmd9oaW2KrkqTXFr+iI
gMYdUHn9R+cSzEfynttT2+IssLSgfiFoFX1Ozx8A4rTV5bXQrY3ywQ3LIqezxY4vVgjgXCUueZwk
BCH/S8BHrBbGdyX9dpXXxpsN44bnYWSYmay1G5aHuSbE2aFzAAv0kN0nezxMNX6k2fb5eJ1bkW3M
lhWE4KGPXqn6C688gliuExX1AK5LVlZDFUoVXZ3pu+NDnqAjJSQMLOp/zETgspkNQDJvpvZvovc3
KNfzr1K3UHazC5yLWpbRcK10MofmnHo0Tlje+pylZpTgT7yZNOFqA0ZMbo/u0zWjvSREghr4sspX
Zf7RmtYRFeMG9QiqRuJMufSUF/KE6MjqmbJ54BQezi5DiznC64A91QzBh/JAnrEK9S8sqmufKMqu
Lf+kxjlFzxd403rmKahse9X2zgF8capY+EvT3UUJc00Yk0rnrxS466fc6FgOFZ4s6yOOerCjSe9I
niC7MN6U3VnALBZvIr3GraBykkBi3o26o69br9n5ns7fkyzVZXBAy9NqTwkiQcBwh3LcCWtL3xcO
zd7b+s7dbPUzEXG1AMpG86U6w+EF2DONqGDTx8yR7gtSTFXlcEHwrYc4UvTGDlG6vQwdcSMMhuR7
elUovgrhBE2sYfHDDM8J+lS4z4oo3DDX72b69IFxtJKOAvKWDH/exSWFdeDU4yNA2BfU497ou7OO
9ZC8/5UPZg6VQMIB6/vSI04t1gA6Q27oWAKyVnLPkfsRS4C8LLYXvNqDZmuWvyFKRj/pqmXvtHc/
044NogAL9NAfCeEz4hKJ6gnRnBau1E5fTCT4VcMmrPuFAhemaFp1nX+uUwOsa8CwxCZoIgdFhY+i
U6tQFg2ZeNclmWWdJ9o3/h9pt3T+9X+8koQLu9COVv3B07wyBWa+PiCVJY7kidySPmLZGghLJ6Iu
aktqIbqt5slPB5Qy0RnPDT720hcbBx/Ji2NjXQP7ScD2HLJMEksUtOMNzWJI4SipWlyLPNvoLsJk
Y21xp9IY8BUnlOuaPdAQCa1gyw1FJ+RSogPJFwaZm/hzljrVxAlfFf6LawCGDIwTWM0GSU1I/i1b
gPfUi/deHn0PM6FvHC/uXF5iwyQMEuIgea2xDJvl0898vHgdb8F8rKkTBk5hTAFXDjQdEgExh17/
o3LlQ3Iwz6Wxj3Ll/mi3YZfuB0vSqGiLkqcCWGBk4GjdDHcruhTLTpKjY2n7eqZF3SOBS6ZKD5RD
Qqd67a30+h6pQlXP8yhLsd07ha39fuiosCgn9BQ2CEj5O3X4BQNSu8LJP4dpti4qduuxpXiZNkWH
X9LLhrcx6Xd5796yqr5kHROCtInby5cz0igJ0yxKvPGHAca0p0mgjLkpNBtw2orWWdpx8xbyw3bl
jm6TpTCfdINfYrRTXZISboaJhiRpmhLKCga/33sJUebixpm+jRp2vSr/9HL3Zlr+h285GLsFpb7T
cUKA6+gtiVgkMAYO7R7t2iZq3xfGOwcOuQhBvZYIiNg+1OdT4yTrgHpVDCNR4xPOKGOu332bGsfu
S7nW6AcpauMVmYnqAQ/4NRSGLUTfE0Rs38A445pEzLWPt8+5/YfoxldUNds2/UlEtgOZnQA2xVMQ
WOR3JxdaGPUNCiYV0fnHX1ZEc+tutXRcEhxSHmHCYfEuO81vauLYQEanozWcmchlwKpyHxDrSeRa
BRL2UQnA0TGU9S1kVa5p3ShQqo8kMzTa5k6Ml7bRFMBL5LPhffZRwXNympE2dLiHNQi7Ke4uEyvj
fx8GrPVgE0pAuEkS/GH0tb46sSeOnBnxFsf7gEho5uUNf8YkJmhl7muIavsR2Dg9wWS9aDHWl9LH
FsB9vUjjL5YXd/oeDN40KA+YNUTSfqYEkQfGq9aPx9wv9nlZvHlpudGhsDN+pxaDEWW+UEmXEONh
jLwTeawFuqsUjM2vi14AGxQPdbZr0GPW4XCZDmk27nx/+qnWJWOrrtAIDkKDNgWF0TPpobDQdz3d
B4rKytbJHK5sMoJD8AxlWMhT7c3CPhSNINcJ8TkszgOfDYTxLh/4sEqXhCRW4Yo4gJ68zJ8Gj045
cfX56rokVNlctfpRfY/A5cAMtTfm9JxUrs5edkAoZLGnnCle8uu11sas93m3KSft1rGRCh91OM5M
HcLcWdpevVemLQ7GGTUmNP4/p+3Wff3on7EFI0C+foSbgWzDickz6OBOwlPBzMxPXxnZooLUSuzg
e7aJKfO5dKPN3mKsS+uEovpWMUZVrAUqqowGrcguYSu5L5XgHCg+JQKvRTHRELUgMOQ7Zr9ClQOq
gDyUh8HN8Sk8GvuZ+ZB3e5urkrnzG3KKyAjW6WyuQ8NaSy98zVQmABKU0WiXxMQYEOH1zFvkYlDR
kX8WMn/zuVYqyt+xd11Pbtf4McHSavy+RgdYRgLqkCU7Uz7DUoW6kxzdL+Zw4+Y20lf2Sz09SJyo
fQ9oRALNMVShK9ofi2gEaZeYmoBTmIWCInlHP5kSIWib7UHd/x2TiaGvsKy6DGawIpCjqOY2jP/4
SfvDNLOUQAgQk9ugXMT9EO8bkk996K9xgpyHi8n3ggfOYojFwFFjHJ9ITEIKLBAz4/xCSkOcV5+f
fM6n6ZgHyyY+TB3R3gQ1V8OJmipSyJxxPxVrpztlhFRj8+qn2HsZS5zMEQm/dkULHSwLjE+3KPF6
MKe2TPYjcjasAOW0DvzNaOH848z6W+unRNjnsMJzxkHp2+7ZyWEeSV8iezKDiiM5F9/2nOCjCzDR
ztX0VmZwdsEmJAwrZ8uTdo20umYt0iGtEm/4p0PzhQ60mKdR6lq+B9B9Q1ZyihHEg6PJKnvu3bM6
BFxw62SgMXl+H1sSr2w3sRejC/ocIlOM50f548/pR0J8dJ7rlxLdomgJxiDVR8pTGHOmlmJrDjcd
r2DsD8vOBrvlWseEaSQclJN+j2t9M5T1xQ9PIYLWZN9w8rXBhcKIkirlpqQ1ldsrb/FCl0wr47qD
JOuHBxkwtFbN20GPtw13j/q08v+xdB7LbTRpFn2ijChvtoT3BEiAFDcVFEWU95Xlnr5P/jOL7o6Z
kEQCKGR+5t5zg/ZVMv9y5oodNdsG4MZWSMUyef195rOeie0eKdOy8Us1JegVpnlX9TfpNlBdtV+i
sJylIRiHVBm0ILjLI1w1Z97qzEiFoR17go9m5BRmJ+CDoBLK0l2TcItUGwa+BiBVc0zYIxeb1gih
JJJ2GPPU5tWjyzkMk8Z8b1KgyV1TvTJF+7FsQILSVzPRIF0y8cXzpTyAJ0f/TRwN/BzIBWBWLDlW
3LxggjoG6MwRtEvaCegp1IU2SesiDB/JULzVU/LaBoQQgA/ay2aT1sNBpsEbXcnBZDxST+KYVMSN
sELuum5Np46bnrO6XNXkizdGc/bL5C5AwBqjKkM0E+002dR9R6R7nj7ZufFLqbgJpEFwO8rT3PHp
wkYymA6WPMTmI23yn6mMdzqDjdaDdVOeCoZwUTMzIO3xDg07vTFR5zX9Xp9mrH4UK7nAM2Zzb3Vz
tqt8hY4aVzTAZvzXS/ibrW8e0gYdyUA42OSuc79bz95J47cnz0kL/WWD1zXtCQH3elgb4CtDwpg4
H6kF+rvw2fo1za2ulzEpDarpz1z30KX53imDV7udNo7zNW0ZSGwc/I0TtxfXhx7FB9jiyLKfIWej
ZcUn4dVKU7YYA585lc2Mk1EJfUVN3G9PGIOLol5PCLYYtGsPdKKGq5tGzHrG8SycD85RIC3z2rH5
a+4mcDHqOmCz1ECy9LtlVeufFZ1babasn0sKea+lpaxNHkYD7Lbsk/e6Y6zWlyyFCIhFMZNE7tGb
wOYY0fBwaiivVgIgN2esbzCDwcLOQwWSNUGw2lhvU1JNbEyj6wA2Et5vR1xPGoh1lqlQrOYsQahk
OmBYjv6wL14N+3cKWDLn/A55NvwRHVwVkuY0rz6kQXOUfU4sCGfclHJ35xuDmjel73NgAMjZfs8c
/9ISWl9Pw4+jW3Aa43432/mlcynTscGM3WeScFr5M4N8Cke7181F94A1swg9eMO0/mCSz1EEf2ra
zZ62IBMRzyPyH7JCVfXPlSc0620uG4JoWRWxnGtcAdVgjrjGiLOMuQDKRuAuan/9snogAHovHVSN
5cYkHeZFtvp7RIue/vNdAhimmY1SaD9TLPjCT3DSu94LwAF1rmOxCZSTR1czeo1z0YlqdJu4JqF/
BZi6ReAdhIAMkww0rHZ7mg3+aGLKiyH4FxIAPC3aAtnPV9SAIPY642np6QEzTQ/YzX8TcxWBOR83
mcNfnBL7CeZHX0Upt3o718uSG+Wlt2qWBq5z6oT196z1GQOBCo+gpxWvEwyDvKw7Sh8u4Dk91Nra
LJtnalKHKC7jIId7kgFeUXhWByFAFVXrpO9PAzYPmfV/1CHBOAH7Hm5lXLQ261/valfVXk8BA8Uw
OpxLjc5FwIl03GnHG7hssAnkubX2CPpruxxi8Ic7OI9p/ilhnErXf9T2RS9UXRz6z0hq7E+abpHy
H6vzyBV1txhfNsnQnHK06SlhhMIM9gRhkxbYUe+6nthmFcRdEe+LaS8ScWgZguQ1OPKxOfgSoW7a
sC2GSUDlbefJw8FbMMv2px+qRW8lS0sJwePxj4wxZsY12eMpn9FHBkPILCqSwYeDNf+MfvIR6DVT
A3jJumTTj161mNaoIlezbm6ziRnURE0ylvA3kKlycRPbtJLqLkiZPHBDk7invFozmJOAVYEGK2yY
3N0836VcWX6L/fSViZY97+eaZOg02eiWc47RwkR9u5dVc9ZgO+ERjHNGYN2Eog62xmji0A+2jVeQ
5WcjJQbH7KPvIc+j8JONtAkYevX505OHw2Y/Z48QQPXksVis0xB3BNeIQf5B19+SML/MFkksYydf
Yk5mIISL3ocbiyFEo4h3bukQcuQ2Q7ey6a/SjrCwWsIiQojl6x+B77zB0T0TRNSci8I4TEV0mcp3
B7wkGG8KupVSdk1B9wZ71MLX+MyYyGv1loKN4t1fqRQoMKvAKcBGNOIsUq5LHzniRD1TawNjixYI
j8Ldw0gumwSwv1q/NO1L3KG3cKpo25cFiKk02rYDKDhWR5odOJyxi7G0X0fJa/LsAKVQyyuYTCbc
fEuYQjCJoDYqyr8zYakWoe80L3cQKkBhJg2b0EzQXeV+Mou1KTp1dox+TudjtOlM71G9Z8RESK9Z
+GacMGyxDsnonzJ80nNUfWekiYmSTBjP59wc+wbkNBqStLiMDl9yY5yucYtxKkOTgusPzU66LxiX
7IpoN2rOM7ItRA4d0/yOP5F2Sb+MJbxqFBgy5ruY1OwMkoddfwvxoUo4L71XEOUby9obOJD4NodM
wWp94IT7OycxOdOKzARtpepu+U+Seh8luU4HHzBm4wLoBOEpaZHRnrVLTSV8puStFAYbw54HuHTT
n7qmx0BZjbcu9ZiJZYLfGxybaRKEWH2OABUHUgMH7afx5YHVCZwPzA+G1+9ap/KWWeLqa+x9yUqK
Dqqd8Ro40y7XrE1CeyyTN2F9YHoo2u/ak2sMMvnaDBNkI94xraZX1jQcMEJBkZBjTckhAkmK2F/7
R8l1r6mh28i85Ar8KX49L9+EaNXqkZIhrkA6MU8qCMtImnTdBsYXe3je+GzllLsaL2GRrH3YgnzY
GU4E7YTTWO9QMA0npdHNAYIY9zp+FmAWkCwe1WhwDt5VKFNlwxwBYKF8TcXbOkOC57T22ocAYWrT
i1MaJ5cpPCm/DqaraSKOuYdhSPd2tfv0NcxY29igHrCS9PkHcsBtUO4iJpUUSdG+tP//v/klvZIE
DyrRZe4rewRu13rvDy6rRND2LyNpFObQrlwlz0Fqg2vJVAI7as32e2zkjUhUJg3cqM4A0R0sgGSE
hBFrRjPkOADgzyD4EEEnTKpoSbWCtQFjskJbj96NISyhaaS85OgA8/Aw4Mf/cBF9yorsau55e75n
8SkCUjCy2E8GdGF4z/Hr6SjimYMNuDbHYulA57PM+iee1q6BlgFhhWEuZdmvWWJuo06cHad7GqXA
aItKMQJNxUGbbcqJCPqLzZJfqbv5HFuLLKObw7aUsc5Qn8aIP94GyOmY1psq2WTY5qZboHogBAzy
hGZBIHLdPWyAz75viZZ1f2Jcw2XwI5zsfazPUpDOqxDSXf89ZeAKwJf7QBFH91FiWHnpDao5swiZ
8KVqOoOpFOYvzA7sHmn3OtbtQcM4bujiIuWnW7+u1FaGs1aGZBseTL/n7i12XhEfI61dDSxjzXuJ
GLJKHyGyRAXK0hkgFDJGFhMj2cRHGfMXMAEEr2Ufv/v2dGonpFD0drTZw3n+ymMGG+Uk/aXf+psm
wVqPW4w9Ux/9af1tCWL4pWmMZ4Xm3Z7NPxycpq5oeF/1K5BpAk7s/cygwOng+/R5yj7WI/m35xmZ
ZkIChYSMKAulR/eWHswA1gPXsTo0FQOrrOh/h7xBdZQsNIzKDNswWdFde+zKtnlFLx1PNuCnKeLZ
DNeOU15IQt0NEsJBXPQto0h+16hYZnzaQc/s0gn4rfEr/jEYzSw0A+2ahKDnusT96Rj6i8l9aXIK
Q7EPUdRoKgOl1F8jFzLPWAtyfl3i2uqL3tqHvJ7ONtLoAYxoat7ZobzGzfsQF1cGhmfA1u+zr4fL
DmQi00PuV8deFToZVJVP1WiPhCb50WdMLQXLkY9/joj59gg8YhQ82Gy/gsrraGc0XJPhePTtYti3
+TqZOM7OukOpk5sny94Ax0KL6fHNwc8VobzkO+EwZw70szYf5IAChy9QrO+aHEsB2iu1xRMUo51p
rnXfIVksxzSobwQUmzZIblXSPEVuXNjn7chJwi62qprhs83I9uVzdmjtyzzbWIgeg37D1G+jYuvi
al1GEANjYiB0Fu+9vwD8uko8LD0hSkmTCf9wKelsp6D5m6VkewrnlAWM1aM9rotuEeNKDdjLtj8C
640B4gFTV4N1TOOTM2ku6pJsVN0azhm4kQk2wgryEPyOFmVbzGK49odmZ4iLO1g6dniu80Znpgmk
2AoRT3rs1yYGR3287sgiKhRp34WeUE9LYDQwxci71fWjp3dfZGigjED1NBcYewy43cybcIMzQTxm
zXgfkCQkx7ZMiSn4qAOXAQms4/xaW3dWq5Bw6S9cMBnq5anaVzWBUUzSkPNl0fcyIm30T+ZqwmiP
pusfSxK7KwTWzCKHM/mVi+9Bg5OLgpUWhoSZa8dIOgd9E2r/+iFnCbtJ4m3dbrL0N3PXkel/ErvH
cGo1ltjmmfIO6VvgWWcBdryHWq2u7Jz7pIMsrQenHG4UpQILtgKHgcePAN9dXCWr12Ji4tisVX8M
XdtPDlnM558+clDZJp2jKQlFNnMq3eDFaknQubqhB+mORpctZj4tWl/7O9Z3ET33djy9q9QCGHNS
+83xX8+Btuxihh5IeKsDIgm+/pjJiGVO1s5c9sxHoxc958NuM+Ovhf+VkpFD08zZEGb0X7jojZcG
+B+PebjSGDCg8zPQYvyG0DNQsOUsVA0/TlYrXYA7612cokUs11YAlq2f6y1ijJWrFSZMTp0ZZH3p
WdgxMbkPlf/ltdE2AiglYYAK2DgdhzK/egKXARiuC2vUIXmJuEtKM76QC0d9mpBuVP7ZNMkrwsfY
GIHcF5j5samaw+q/7+KIkjqATZ1QGFY2KebWyfCTrXpDm551snlPUWw6jPEIVHOcX7WPxvdvpsz8
27vqkRALAXjV6IRZs+jWSndhozTDbeDBF5iEWg4STlks8KchgEmG3AzunO9v1R0aTd2xI8zZTiMH
cmBy7RMWRV07/7SlJEeQbL2m1zfq4xM+iaL9Rq9UultnoIur2F9hVGcnmXISl5R0ZYXWuY8Zf2dL
Wjh/uMbahmek48EfKBBMTpfCuHrjBos0pp00ORvWb+O2Zx1JaOS/hlhzOQASUv2CU0MIC0u5JoZp
SQkl5z0i7C+eraG/2kzjHMWraT4Q5HbEF2aMRbKaHWdIDIOBfUwgb2KdPRQZi65lVXo0EqtUpS4a
2JEySoVyEUgsllxVqOoplHFLMfG4N8Bxbds8Vj5NfJ5RMm94fvj5P1UCRJsaRujXAtVlwTA54pNQ
E0s3XfUFM1AqOF5KTr+Dy61nHUSvBd/oyldbKywEFtNbCLcwoxthAui1i9j5Lbg+Y7dYN20ImZwb
oeMtF+0aJtoSP18CrKasl/5wN1gIUw0xSl6aBadVvR7qZJ1ZoDugwdcqK5PAHsoDgTk+NU8a14aa
7mmDrRYmaFLo/xkk1fEBIRTD5ScTOH8yzyKf/gjYNpno3/h4q4jxB0mJrYlyca/lyVUtKF0YCYj/
5+lr6tC0cjMz+tdM5mfTid9KRNeJxZBpiK9xyE4TxbpHDFhLrCcifQriBopuEeDbqv+b1+N6EWRK
Sr8+UBeQEHkDWE17ssyzo8vAoJh2E/sBYLyG92ytfNnP1D/2+Jlq/jnRkyOeb26D4rXKmGbojnvW
Kve1ax9ex2K0ldSwjW2s+87+bgv/a8Az4jrTtuGYn7zsJdK+eKWzJj9C/N45+DlYnmqpjSkz61iM
lO5PUL/HAkZoawxsE2qQd5rVMqAezo5eM8GVH7mfL4mpBc+NSzlLfqB3+J1XrxiSIMM2dHwh0tsT
cT5v47Fe13NcIrqrsB9PsMX4jP5AlMF9HLG9bgHuVew7AbF2Q7uL2mNcAccq59UAWtNetOFrVAWU
RdcobZA4Y/7jjo2CaavGJj3MlGhFAHAOMaIElz9mP2GSwrfln7NmqID5pznln2K2D63mXqnLGwMJ
XxtYp07aB2cUy/ynsPwLdGGA709P7E2PeT+CfpfGEMS7ixeAxlxr0TvPuILsUX5Ig/DbuVb8/MBn
DWWbIIg6VoiUkyNZ6PNIClNORT3XO8OemUnaJFJ6cMwaDDoPeszXqUpevQj3VRgddL36QHnQVA9f
xfw2mHxd+nRfHEUFt7WoiAB+Nqi1TYrQKcLMFPPquRo8D7HYoSxOBeFYzI0XwbRO6KpdolwEY4Js
n2kIyvgKVChQONc89l9o0JFfyZ0swThRJRFhw2kaldaHB1ZuO2ZI/IQcPnFgUWI5+1CneNG/54L0
WrJu1O4fnahOsKbt8Wk2vw6HNZosuGfUD021yR0sCVyhUXNiARIUMGVhW/MHOOsUVafVfkXFhEO/
tVybqDronZmhZASN5J/cfvWbCxS+Lq+B5UCvZh0NbZdUMowrrE6uoAnpS49IgEMNaXW3BYvgo5pD
ZYEO895p7B1QXE4pNEMzkffWZfhe+dpSKAFBAgVS6U5TwNEpm1e+iD3zABl9NcjES/shOIfSjn1s
r1+1Lts3BhBlyt+CX3mw2dvve5VgtwUqtTLN+CDs8tw0pCD6mDmSe0r32DTAJ7gH+8G/hqBPSoYG
qkukG+QhxWefEqzNP+eTsRd0p37axe121C6V/MJIBUsTXAydrs91q8wrufz0ud6bZro5/J9u/JaR
ySqm7w6fLhFF714gFnMcbpWTby8xqMs3jkcDeWhIVxRMv2b3QJphcMwwSlpEdbC0glNqHzWbFIvV
HN2KUVUhHiOPqOdJ5WQizNQ5mSM5QSBByqv6hOaGx42hEnFYMchp4g3GnKn+1hD31LnzqVMNjAZR
kd3dj55w5IYYtRbQar6nEzGA90gBNl7b2SeBYJ/wGfWbOvybRJjxiDbjrlfGWNQOPPJPExFrdAsZ
a3GX+DZroP6L4C1XvPVQnPlhKY+YhfEhozz2Me6IX9PqV2PyKNxvMAWoYz0ijVlxIgc0O0PFrBMd
QUgQtzba1GrBFa06ZYfJMregxa3mv7bUfNNfWe3xnC1cqW4KgxPBXnvYkhKur2bmPHBhx1T+pnT0
xezKZdtzK/KCy2+TCDyf7PRga8l10AGZWAnzs8MJUVYaG/aIetCwaAE6TuhwbdW5zp5j+ElmeC1Y
F9W3p8OAFP8ZGKlW7odhGqsJ+ZbFt9ipnY9GFSed6UMf4tlKBm8fOTwggUNxViu+Myi3IYreHKfX
ER8Rj+qCL2x+cm0wlh4dZyy8VVU30Dddc48KVZCbqQH3icf5ZlbVDS9j5DrPLtGXFhdM3IYJzuvu
n/tVl1w387fTfGoJvWmkxZd6YrRSM3J1mm+Dc1gfGK6KqcSr65iXUDZ/w9K8DmH7C+34zbJcFuVF
dU91Gvh/TEmR3HMlWXsii84uFBQtHrcUXgy/TgZrVCd4+vO37YSgZ6D6IIYbttLdZJKX0L5VH4W5
rbKlNF+98KYOzr6Gg0vaMFVoHJLHjHS0HPxlmWD+yZeOOS+TYuBonUG8GvdAcjMlErNpdPYQ5xAY
HiErnPEHegO8Fys55t7Fbo6O+615Iyo3HFMLOC5EqE70HLx18d4wMmX3poqAqWvsxbzVRHcoI3o0
9uHHViMqT6DzTaCHyG3Kj6G3xniyUsLLtO1U5k/GP5riciLT0MghoUofFmeBnc/MatLDZmhEHks5
fRR7lIKcaxCLCbpSX0E8RRsr8VcAOPNjovukohWbAV04Bx8bU91kkVyxjiEXlAm9Xt3iJsGxILZ9
0myIRV0ISftOVG5REQAevKnXOVjzOuTOCnxx6qoEulFw7HWf9zRC49hh5Mb36cHMXtmJf63CZmPI
5ERs+4+o/kYxwSyOin+cd3kS3lrnOEYXYyIJGhmyhh0GJONnlvO1tX044EwYYBGRJxdL2svhEcnv
FJ78lDxMNq25t2mg3xP+BugUVCWganfaM8Ei9YLabqYPGYXcxWZ6gZuwmtPizYatBKK+vLZ+fXVb
lAO85249rD07W8sYUZtuEQERgMGwq/Rb9hE9PROiEQG9G3zYcbcqkxaYnn+NouwE6msuH+qbwBj8
7GcsEqybxfxCBv6BscNXGo3bepbXM2u5gH9dk6zeWlrp7wSVbpmsfANJ+4CARyn0YyILGnPl4Aqd
WsY/NW4HyEdls8zER+sFW02flxVepDxRPk7opBpqpM7ch3z/U1RgpeigM5MT6zwiX1ur/3efc8bh
3uqgcRVztEmkSaKzfsQ9u2BVTpp0NXUU+/61aKsP3iu8BmJJ20DrS7IoS3gxXNo/VYXLsA939uRD
VeOM1GrsIV8cymiPVoGXXaIWwaoD49teJMICTpVqGpVGfmQ9BpyQ4zZyr5pvvP3fix9z6Nv8qm0i
dgyeOEmbGVckJZb3rV61ScBz89/3fHQBGoYTjKjhNZVAt03BkfLfC3T5EX7xsGJKtwHjfavtfUCX
BpaoinjJBNRMAx7axlPHIdCF+otoEyaYKXxYhlRDsnehkhicu/FZPQHqtxS8Hcz5/JZAGjvAY9Jd
1dsc2hjH1pq3sYJ0nwPGt1RgzlyuB/Sl6ofPWY9tA9eKxV46/KBpza2AbByMMeFtytMTywJczfRo
YbOi2wvb7JIGT8vsX/WiWzgzEP2er1xzZoG5jDg5uOP4c+z0CvLIIZroA1HhT4ncPCAe2H/q9mmw
w5MWDBfk7Ea/LRwLE2W4YatIVpCP3MvlFnZxF8banC0w7hG2gzZZxVOaQ7+tBoiuSa8G3ml8MeTS
dqF1mSXKH2XknirzhGpo9K69fOTIrszxYOLLjWjDBtPfDexfRfEFsBX9anao0IXoRIprTJQn+qKR
PJNKd8V/71TSnasiW4fcvMSRN/o3r7PqSZ5gd/AXdG+lyzvbT2b4ON0+pSG2qKrZ858UGzAq070Z
sY/J6o0msKyAxEvWYhHxFUcRD6nMwxab35lUKcLH1nyqcoq7PhOA4gelrdgP9TXRyns7uK9kIoMD
VKRswuZHt1rlbJ0nk0LmkVoUVcIkYMX7xbS5B/CCoqNZhOPeT+h/GBqVunF0KWWZ0w+R8eiQO9Se
+5oyblTfpMgLOMzYf6MQzLK3pmBPUM1MIKq1yflQR98lpfU7aIFm5AjDVdSjWqKMLfSrjDS8jrfJ
fBrMZyxiHrF9UqN0KX9Zo7JAL1nfvYTWXq4HKOxNx2idUByXj7rz7YNVZOw+gfQNrBgNd+N02j5s
up2TyvPgn5rW2kxaC5Gg/9atfCu7f2OLCE+Mh5pzUa+R8FdPsKNbHj2iQQnigx004aCy+NxGMtFa
UixjRNlJuihcSiDjW6KzxWvHX6A/CQNmC8mKXQ2KYFzCeCjISaxJxNBxVYtzrTG97p/zXNGdxwQu
jK8qDtR1mGQytK7kfAultzGz/iN2+e5C5W6uGkvTIvpg3MB7M4z7sThrBXD07qDN32PvgFzDgEtB
YLiPZMb8Zhs7v39wRDQauUndH6l4Qu7VpQqawn2sDooEsih9ucDGxfep4ZfkDlzB3t5luATVFzAj
piXu2r++RLbPwVGG3zoCRl6k+p8xJZNmvqvZAVYuyFMIH2LQAE8BzzpD3V1ZZNEidBieFmPnoWlO
IRks4YQWIIe0XREwbiM4V0HxK02RnvIU2fQN1MXS9atdGTEyK52VY70RhrgrLgiTtrFrI8KhRuZ9
jfPvHbYbOtVgK8UDw5Y/xzeNPazJsCfRkPvM5S6dWdShyM3x4mWvCWrWnhG3iUYLtG3hfkky6cv4
tz2pp9hnCQBVr05muocy5MH6Ria35IvaevfAE8Q+P6QxKpX4hqVh65zVjyn6h1Mkp8Hn5NeAucXB
2eZdSfHdcj415j2AvTBTX5MMADOocf95cQ4IhcdjvrYTY4ZkLEu0sMZJxNTxqTa+py7BnCk/wIvj
3y6sYWwpK4Ea1KL8uxLTXZV7Ob3OWkS01QJLgZbiTWb4zDuTtGJdbtrR+xElGJ4B9hb3rOUQxDWd
nDm9+Ug+kP76H1NLiE0vPsvM/5wMvecSX0yeeKu4fmo5rssQ7i9ZQAzp4tp+6O6EupvuFm6cKKqz
3cGcMsoDEXaUu1+SYo6hjqoj6SYX2hrgOgfPtMox/IbcbRmr8JFO0Wt0tjoYG7gVvZLtWkb4k/xX
helnBVghDPtVHF4YRubxVUeTrHXtPbPwDCUVH0+WizWLdz425C3J/JcylvY/oKF16cEirdrNyWdU
y1/LQUWWucWfXKt/8rKIFtAXdi6yjxbmWEUPMqKGYbw1Sjh2sfvbVGQIViquNAaIQkukCuYQ+Wn9
45G33A0jgbW08JDZBuiCmUFxOblvXdJAnwo/o0IsXgyq2TGSV3ug3fVTQl2RqB+I8zJcgEpZlOjM
PVyENEHLNG9r1Po+dl5DgKv1itrvEJILwQgx436O3xVQ30zsj6Bpf3JHYwwo/jL/9hiyUu0k0Bkl
iDmEuOrbhuy0d7u905Tnqmq2QxzuUvNAzal6I1Nz1gUB4P6/6TtwD3A4a3lMyw8veLC8TY2nmlhE
GHFUfC+iszuKAwAnsbm2+3PnIygxyw8CYVWKIyLW8lDXKdPOLKCSjU4t0R29u9cI5lt4ZFtEb6xv
i/lYOHd1Vup5tSq5S+wMkQRMI9XMGaAuniEkVKBA9fiGA0o5puetY08QuUDcAvp17uotT32a8Ilk
5fmfpTHxnml33S/157iaUU563taZPzh+CxreJPrCpoNACtv9Q+efj7gHZVnta4a+Sp01BAxHzH7Z
enw3uxC/gC1JWU1e+recZUg8FA2qPwOeNYHZUl80l1KZjWfQdZ4jlxn+Tw89RW0yRCmgXMszKbUc
YWhzfP/ghLtGQwCdXwOn5zb8zYunp79bzsmSbw3YZ4NgDWFCYcYBPdt3E17rFHisFSlyzNdiupns
KsrmbpVk7cnxJuV8HD0kIo7+bbESSkkZjL3+DGo5PAdJfiPcjYjHjhnRqLbNFk49sgUxTgbsB4vf
ViT7GaXeYKMXMqCnzDnvL6OQGEd9bgoFuXjRAqJn9gyqmHX4IaoOMDAG82qIWZmnH/3iy5L9SzZi
fO9PVQlWQ2dTmKGGgMJEhhA3dQLOezXaQAI888okOkHchkdibrudMc0A8Ww+sfFjCAgGKdGAszZb
RWO6tJq7xheuFc+e57ciBk437tESLBijmylSfin+W1Ssyi8NZQK5dRZnmhzBeUw+2yY1cu5Wbbzt
ERSliJnMwrxi+ibYwbSIjZ5IkusZyrEdKxx2EDwy2hc7RcJsdAUdjmBuXWad36HjcB+u6sBvivAw
GeXN1WlkLd27eNNeH/VvZMqryZWHkGLHQNStSpfuRE3SzfVjNv72krSYJMBHnZ3iLmCfbaxYtuIq
pESv0SDWDwWwKRA+qDuKZLlpDEwKWamTnzOsRt/ek8b8Lpvir2fRUunGwcWH0Qb6YuohULEJJvOa
agNUbXajJdjrQbIJhY9WAK+ixn6MZp06oSkfkp7f2lNJdVMN/i65Vh1xX5ogqYTTqzk3K1HTIQiX
4w0RfxlsZu00QR5jwNA3C8oMyfZv9nAfNBuAk07516Ykb4A8hma890I428W2IVIBlT45T9AkS3+4
uF1+MMZrXD96cY0jzrB2b/GMqbe8KiPqSTR1RU0qhrkgeEqL2g8/Vb21kFcvZnVfauu8IlBwvk/c
7kLoS9u/s1HCCaYtwgaiJf29S3DG7BzU/nqMKcx49Q6sEPYNqjYJ+bBlFawgQ4WFOEx4zycL++vM
wLPIhkNsZXsjafEPGwH7Fd6PEll/GYtHRgHe4A/wUBs2I7lmGeghlvpbp4Wna4Rss3qnxr0+IqeZ
LcYhVdrrqypnQteRbknMwwC+m6Uo0wUV5xBSFzF3IHpKJZRZ54wWxi9mtWFnfpSexZAuvRGsJa8g
HvY0owycnR47lLjlDnyj0EEZC1ptV/oo6R1eBQfMbewSqLUKQJ4RHWi1EOqj8jWkRXvxC8WMLphp
9Mz3AA0OvHzTEf/S+JFW3XsbMVIAw0FgcCNLlikpkz/M+Vp6YrvG8wyRmDN0WEsbzWZIRpiNr2ig
H3GoDEp0rEEg9wn6+Whr8eR5DR8HGLIB2PZAwW5KPJbBlqNAkbqIs9F0bhYfBrpB7KJBysfKR2Dh
YqXiwd8KLHuNm30GEPtfdMGOJEJ1dYyzFOuZfZT+k53ISjeqtfAyY1FaP7kFTIcBz98pv+GWlR0b
yWvjt9v8vcFdnvNggMR0COXz5UyYJDeCyW1SdyRilfk7dvmyyX7URi227tgma4cQDz5NaBrOsCd0
D9zXPibFSOizarMZj+zN53Dk8F3H60y3YZ5179FMkzx+GJ9psHMCZIWCQ4ltFtcMFrdFKLFvcnIQ
OMAcoFshNrhglwOKSyC6+r56DTS0aydOqr9idlpi2SjXY8egUV/KnrmXdjVcOJjCvtoeb2xtAHCx
Wiy75pr3O0SWZJYeHmjcDH/GGd5GnGL1D7//+zQRsFJvZTpTlpNF16UCspI0P9ONEL9oLVyvWpNt
z3ww/6ibIQO7am8QG7tr9yyLGjYiSm5ArYDgrmYiKNrbjbqtM4KXve5AwTBZQoXM1sMzG28hzxr9
NKhUIDTTsRE3XplqhTsCwLtu492MEBCxVqwBMsZ+C+syxMKxQFqyH6HroNW4BGpl1K8FGo0aa9rI
IMQpdkZLBoq/HF2xjMdn7/ypsXxIQZWLMTcA2ztQhGFVr/STWl4GYjhESIi0/ml5iNS/yg4juHbi
uFTPtGocMlrXPgCAb9095tTZ1aLHU+1GeAqqrxZHpxqN9AkyXrYYKpxP0FwmoBA0Q/9jkxVulu+J
478G5bcn8UDFDdB8uEUYDmeXIGPd3Vfqqum0hZO4BD4fIRdjk4AHQ67G8NNO8hBRuJPUgcwc5sgI
U7O24w2my1Umn3Xh11sLnrXEltAOW1e3SrKXqIynAN1O5c3RIjEjdmsa5krTC3BFAHoIwa9Gl14Q
4ThtKqxgbMii+buRI3Wid43RXEUpCnKTeX8mMK7JZD4X8lnOVFIlYr2ovww67BjASBYfNeqFuHzX
9ENmb6zex/NLsO1pHn9jN/oxAn8ZJkyOBTtSUAgngJlvUfynDjy5DPA6y7J7Hw85+3h95TNgoJfM
ne1QZZ9GbpNOR9karY2YzcA84h8U8602gr0fUBlD7wJCkvXmLS7avTO+I5EN8uhE3HwE/hBhDerE
+eUXp8LG5O0ThMshZ/wfS+e1nTi2RdEv0hjK4RUESAiwsQ3GftFwlW3lnPX1PU/d291VXQFjoXDO
3muvkKZvEg0ADqp4Xf7Al6REtvbjkP2NYfxlb2Y4B6aSnwjHPK+W8SxdbCm8V4h9SqimYOpucc5r
JBRHiOUyTSq2rFH1QiEhDONS66hQhQzEy/AjQ1xgEScN0mcdY8wSBvk3wxAZinJHOIvlWxE3auwZ
dejLnX1YLd2LUBJCOEOYz3OAMRvkaeb++wKRqGymv3ZBLT9y8w9snEjCYudNxsRoEtCJXLkKtgHx
r0Fckl5Wz4me+HPOxC80TnmUnexVPbVt8oxIjlsqm1C4jeRRxhgAhSlLBOUkZleYJ7DSRzx7aPhT
Qt+YbKqyp5PVZSKTZ5HQyBON4fTJJTtJluefiG2X6QMapXnI6vmlsSLUICN3W/0lygMJptkisfo9
8iqC58YK1GKlh3ki9l/YAi9xrPsww+PZYc4EcAm5t2q9cqQsgXQTqbBmo6GTfbsoPzK6GglMZLVK
z1qAWCOcSYsShkqCeABP+CTixuGy0lIgRXqTgWLCNvzMIt/kltQqL65wwG5zLHM7sJshvUUODTu+
quO4uusyX3oDtEdQYqeaEjMBWFDqAhVEsjWa9UNJ3vIMGvL6hRnEMv8ocf1LCiKSODZx9BGUMQX3
apT/yYULp1LWf9O588d2YYi9jdj9W/yRRv3QS8VnK8BwmUJryCkTyTJmlWk18xHNiO+gomx1fUWg
Had5MD0T1ZajwQ7zrRFx8ZYONqg5XFnU4PN0o3VuqvG9FLYXYDaVc3YgxFXY0FdUXoPMepMn17g9
xOYZfxZcp1eSRHmc6emZxJDWuGXW8BjTaB9jQKpIaCF/VeoAc078lkdnTAh2yrNjrNQXEfBCvkwN
bjpYNgBK7FFBvlit8Zc1ZU30t5Cnl2AWlq1bQYW6GvKud36let4b9XLORvWpg6o33RxmBSDYlvQj
W4XvlvQQ0QwJEcouE1L2sFHC4nSezl3x0ZYtIGIBhahjUp0umMG+WszaiKB4U2vsZDui65H0StvC
Hs5Z2+Fmk8duYWVEOhyhrKUIbaCQFk77klJbWcle059GlQ0y3Ja95Tcgy0mkuhtttU6NypKHl2mM
KTRwZ6YhrOwJQ4NxgYBzRRVU6ReHOK02l/8q8hfsghSErsVyR5/h6cCefZIGHaXX6DUF4jpZM25E
z3xJA3cUPnAW0zZ2xozZqao+DX0ASWtoruB4mfOdFMNO+HYp2XuVagcLb5VtlnbH1sbOkZWMiV36
DqS3NyRjp6/2U6yhZxG1p9wjhxix3s6bPzN0pPTZoJYICamUou4qOVSgNWoYeLrO95ggb7fs/WBj
tz7yhEOrswAxm8nx6+nMhRk0cyOq5xFyuyqdaQdh3EHkCw3UiujMBOk8L/BBZmZAkJXQSvX3NvNJ
TIy1QDVzioRrZLHRqsgkbuld7g9ygvALLQrWxYqQbTtXVMpiD201tilAo0NTmd4MpBhF3XEy6aZF
Z0alDOtrdIK4zLfOS4NgVaC6K09rzffWmSpIDQ5kuX2JqaLbGN/lKNxPUrOF4UZkYpecori7otCD
VYBNt9T02wkLtWWuyCbHKwpNazkgw+eup7KKTOk8AqXLHoFeXAFnu8qELDCL13hM86k5YA51nrO/
2WthQgRg8O4yPyjw9bWfISwtbLEpD2qKrZYw1y0YmteqRd3KmMtynHcEHkdjOVWo6MhkY/XFdAqo
ho3RiFY6O0Ra6/ICYRrVVrrJVKTBDk0WFpIJdIBtNgPCYDGGXcqHksko1eJXbuQmrlkvK+VGGSaA
w0zUrSkFfzvnJyQcfksV0QJJWU3pUpzRUTRDe+4tcAVmDzHzCIn+TO8Tn9SF3AHkpS60SmVbSwV2
MnBypPEaJoGSRwFKHig2tmeETLQlfWfjJFWWfl0iqPYNza81+zfUULXhHiRZrS+ZPbzUhQiyBq5o
yfqa9yjYFsvLq/wO//lcyKhClGT8rvsV+KNQlW1qGEQFl6/pyE7YXqG1mpopVtiiQ2FgDGet/5Uj
ssx5m6SkVKbH/Jg1DOS3owRE1WC7kep3I6yRr+Gt3TAaYKixbxMebYlaqK2Rcmp2fxVu1VU67sU9
xy2zsykFRbnmzH/7YT5NI0OJ35HbAutPOlNU9YtcSS5+MzWV0sGx2l/isN5XTPNC2BU6pixJvzJU
rj+SkcysM/STDd5qc1G8czpcBhroYKI6e0VckVS7lLIwpcjO4PlYWeXaEGXnIbxKxHN/5hYwARD7
wAwpd01OTE7LMhAenoMdY6lV5/WuAekSZYqEeVfBMzoov0SEoqXeFrPmCcAmFXlhzV3Y8po8wGGN
gePwZMO4rcGPM4nzTXRkBY7FgKKkW5oB5ZxbSZy5VBoiwBRfADiVdOIN8IzOLeLqTs+YtHmqJyhj
6lAeojE/GpoG2nONQtLqUrj4PNemg1lbNPq6+iyaoAppEgUv/LwWSPAmSmqonWIhEYfBFpudwhga
TIgzUIEShtlOB7Rq/LRxGgyNRZwggRLrV9nTc8XyKx/NFxlTqoYvjO0XEBbyDKyMkbXNkMF5quVi
xyoLwUmyZG8gnyGmTmga+vjJTfs8EARpuKcQ23Ct2fJSbjaHiOepLhnQoEZr8729Sl8ajjmG1R0M
mUWJVrJkWR2Ge5/joFYnz7Jpu8XyZ0VPkPKElDQO1fIjhOZwaeOZLoSoFgtOcI29hpDtQHQ17b2k
Qku0f8eBs8X+iUF8RKIkZGGkF3mmghsTkkGbIM6QPXSeZL8pjHKYj064+hENeyus8Wms2m3SCd9D
2RW9zCiProNfhGPiPAEfXPB1Jui+GILTBWAkAIBV6cSxWA9WZJvPLZ7qpYkwgscdUn3WVfaA4V7S
sqqJ8tSkf0rkxIbMCRofQz24fXHkoqzhu8o2V2PI5yyv1HITKrTqM2PioLxb6IREryxuV0CQSGoR
fpbFvqtICqWPrBIEInjds/pvubeowcmDPy6s3cIirQEEUHTtHRj/J2LGUus/YjwTqy3SC+KSExnu
OdKW7ieH1xxxhtinxalxdDaIFE9GxTqMGv6g5ZeB4WgEQ/fiqTOxHwSXjime0rhb0s2p8EQaUtTn
5lgNyKnXcKtEH7jM7lQsdszwk40+saqTI8luVKpYwfd/NFVkFONdYnACIlmIJaDsQnGrs5qZxUQF
pW8NTcjmf0NGlSvHVPAsi+syQ0NZiVjmJoYcC124G8sDzQPdvuHrKIzlp6mRjyHDd8fRDloDX1h0
9QoV0JJhGp3/ZpNxmVFmTHAOFORXkqX+M18vFUxbHfVLsfQ9lPVnvu0u5ypYmrIrRYc6LKccAYq+
xienlXjGcVXVFw/obDvF5bUe40cHDTdO9OhZWHEU8nOkTN8zljmj4mkMN22LMd4ck+t7ydgskxm7
0sYWn1PnRNZG65osTdb800Llkdk820IhoLFm68Kwpb1MXGIDb8t1JmV1AddncRY3CSWEuFGxe0QH
zCAQkgGmamryS2Npcm/ajKaSNACGwdQcc6HNbHldg5Ukha8uf4qbPsQTTsuYGgMflodaOofSOzkY
Bxx/SBS3XWWojjb5A1E18VAALcn0w8DfwAKweP4tg33UQh9CUq/hyDZVbtWj5MkBHwYMW5DT4+qW
IcZwlNFlgFncJgcPq5Kih3DNjvyrBNNjg93qVLJeIpRhIoaoA4UGDrYi2FRBzScKmB6LBvHkT5wY
0bqwTYwmv2T4NHbJPswXL8PGVNzwMoBUCVEQBUyNhC9LsKa33RXSisTeB8SHcgev3qb/wliOx6gG
2Ajj5CnqbgARKFeICC75VjZt9txmfycp3muEtVUYacHmYIOFlVrtYHPte125KKyjYwPtEtxv1LpX
sx0gfZDmqIY3I7vmZgJBe+iZHnaMsXpwTlg0xQ41M8yK7oDj1vOiMXJbfVJRnrA0GaBcwXd9XzUL
9uOhBOQUYak6G7uSjXuyNcSUup+ms1jQck3zc/GwHBStOS16f1DVK/+VLCx1dxb26PFTSc5GpdUe
N11UwebbRqQ84r3kMbiBescmOnQkNMT5Rc/iow0wYHeWXxrPRjb4yzzBYcBrUf2N4cWqw6lRmOUD
+TgERY1EwNSz/CLS7FVsrjqLFHfT3DQGIYLktmXRnqOZK4UTJPPZjO8YIrZBKq+NLZ7am4JhvSH1
IBFSqcHG4RwQw9SO46mM4j/IS4OR5IzZHXHHqDv1W6QilKOzb7Ta7SVO9jjiA8qOy50+jjeCPRgi
VVj+yMAObVi+ZvbTuEBmIW1+YHT+Kyo1VtgY8jMMfSfL92s/u6LWtknqUup6h5pwGxqvBvs2UoTU
ugoQM62abR8XyFtvcDySFioTrbFN1DdcIZZp/SGKhxh97lxP95CBHzVB1x37nsXWuos+YGrvVvSp
pbW3QsGw4sYlcrjFhCSBk0rmKXzYgqGivR3h0CJ7NElXKDWVgvk9b1IgmmLX4VQp6g3xcQa7oKPE
XCJBGA0vWcN63mB0GlV4RLLqCAtHdn1ULuzXjkYHhJUQU2AC68TK8e+t0PbVMwkqhbzraowdAC9i
ww600bnO94kmwO0aRkXmOHjCsEQoD3oKYCOjfVwwBt/lDLsSPDQgLQrVzID5zRAyMWDwPXsW9zsT
f0x9sGUiWRBDhwQMslBIU+nZZEbPoSpxcJ4t6RHAeTvosKw3nKFmKLB87QIJ3I57zUVAJ5YsPOY8
5PsQAjCCVkbHH2c67QfCfoSq0orte/w6lGIKxKWR37WQyZw2jmcI6sKGJA4fOimRuUHxt35ZRuDU
f2OtdFPV9FUZbj5jcV3uT1y6SpBmdHlH6Q/bGLtOMhPhZXO9R9SPhoFXzbwXl4KHKtZVWor1YoUL
lj6NcSpHrIuoIwftLBXXhOW4y1909j29Y0MBsW9jGtEBcwnWq/a8daIrg9sQ9eUYzNqToT0lUIHp
Njdmu7imAr5JCvgTzIKtsQz7Yi6JjUZVJPzuXjCW6avfrC69aXmTHep1yhOxoQtQVSyarUP0qV0/
wNdA2ZrlCOTGz6UlfrGAyXX//oifO37TU/EbOD/H1PTDNF6q5jYVrH2tLZ9MpcNUGoooC+tkGOdo
Yb12JnM/xaTliEVmCAY+hVEhb0QwuY7PGLKwvMJztvA0GQv2WEE2LVKkVZkCTtVWsMmTUzLZf/L2
tRoKDGDqc4eXODYWAC9DoFstGy0TcxX9krxAlkpe4ua7Vq4NG1gP+WFFoQw3Eo8jcaZl/SgKtArI
CsJhYkM8iTGqXFZ511jGKeoybL2RTCRE8ywUcdBznUbYF95zXPvDrgZuUoZnrHM2vb3vLEQuVk80
qukPqLyNeWHOQgc33RAPMQDchM70SiOym/6xm2KYTx1I3nTukaoD+eI/OcoAS852itA1nGMsdjQw
CUQcC6wAmOrzYB6cWdRBVIXQQkaEUjMI6sDOVOTKqfwUGL1dLUxAcZFTn8woO8q3ZT1G1Z+oY2AP
WsaMvCUJKxObM8/YBFlzRuiFRMkK0TNB2K/YV1VZw8hKKNjhSoWIunMeNeRLiUyxCrHMudTWdCgd
vHD1/JrPxmuB2+OkV2/6tMVUS9SModh8mfdWRPzFdk3kh9+YxU52JI/JSLlXl6MO2dPqkk+gU8cI
2X+u/XQIiwpvm0tv4qht8dGcvH03x/yRTP270g+nNCtfEmyp8FOy/hUCbVT689och9TxGyvmCBvY
LOp6T2F5MyWCCV1OyJdS1HCmX4qKX+qai0JE8kCMhMiqslCMVIPmYUXdp+Tf1dFdEEvMFt/vuH6v
FKy/cAUblU7bwehKYQb288s85l6B1/IwVQFpoSc8OhDdA+8hoTA/e8xw9B8T3mz5ETGb0LrCDRV5
N2Dr13eWZ9XOH9m8jczgeCjhRajkMn6K+1QiQoPoIj57ZX2JVmEtCfAiFqJzscbblai+09A+EBTo
SB+m9BPLxnPxI+NUIYMll9oXHlsFzIviexLBwbBIyJxtv5SFdEvrtZrMizrZuPKYXNPsjFknZLAv
7Mz21nxCiRF9q8XiGgPZYpcCsAVewy4RGU1IOX5GZiUpA0qdFpt1fWVm1fcFNSLtmV77UjN8yCip
jDM70bSGLcGiPTAu6MKU0pQ7y1NGQmHaY4ZhTOdx5k7FQcTaifm7SSb2QB1bJ2UgipeOiEwWQo0S
LN/i6umqRXVA6Agbu+2Yi/6Lxm62eIv7ejuJCAq5fwobCRXeoPh5of2aDSrk1MTTBKtGjNxsYRKj
rBhyADQsvtxXPtlWMK0z7KQj9VyRP9oRmpPzCWFdm71yb/GW08xqm1v5tkW6XkEZi3oefrPk3EY5
oex8v5j7spNwoyz4Q+jVlTKDNTPrH0M2X0IFWPzYIgr2hVK5FSnQu6kIPNocMLRFXIRRGCQbhrWq
5ZDm8HfufyvWdMb4F9hJXqPnT+LzpkvkTeWfJqqutTSd68Y6LE3yp6rmF70ovQGwxaJgq6a3ov7C
1z2h7Oj31fSxFH/WBNghHf9O6bPlGM94r28m5gaL2hECnj61i7CZWXJsCeqnvIVma0wfRUOL13Ft
euz2sE9D79dZZ5NpFCsxs73SvqxyfU6x3spLLnQfWy4oC1k2VMMp1G5YelLq2BDI72pDWrchTY+Q
QbwmoeqSCZch7QJOEnfYZB2ryPlWcyWIUg2vKhh4ufyO5cGFu4Zh+LYvun1dgB3qDBti209SObDQ
9vTtU56GDGIWlA2oeKJ4OmXUHR3DgxCMsUO3WSWnnFBp/LZuo3mYm4oaRyAkyUuV+R1tA8P4Qm1e
zeUgEKuZ795ZthCNlV6VrK89g2R8FN6XZeTOQNKMFgCfNi1hemCOp3TiryM9qFBRJSuz9Fo7pCBP
EqsGBcy7+PIWeMysTU8003VuosYqcUuuD0NYHdXSepft9mqH5D+WbH6o0nXnGNkQ5hvCvaabwS4N
1lOzEcogQ3Y7valKdhJs81X1yDiD+eUtMa3e0MDlmuAQrH266bGxsHyKnG1vYV9h0VA5aPgciAq9
/FMBzIvAMlG1pvmK/Z2DJ6TG+p/+GpZIgqkkWth+fSxSd1hKYz/IQwA54yXFHW3TzApTiR89E5R/
dURM86vE1o8iyMGdzkg5BgDWfILBkWVeG+T54umR2fnBE2WbbOqfutl1M8zvjCgYhTsKmshzRNpO
2y+wDxjwc3E7XSVLpH2LNEfZTFJ7tbjdIkqahsTpsnaCMDMvcgO/rN9HRLbaRX9u1yGY6p3Ndcnw
b+VUbUAz+8hEpkHOl9CiFEERc7UZ/TBD8yzUBAjtcbuBy2YMj3XpL2qjEeqcfITR75KKSBMq/T55
01USfAqTBUvSdeZQEaxZ5VZB+8618VvKw+eu1VienQedFVS9oa2exa7TMYKldIcyFDaMeUNI7TWw
oyMNd5yA4TfEKbMOecUVQ4KWHdKN7gVAWNj4v4J4szjBy65JjRAYuABVBz4xlXM1q+hJsJKIEFel
eyx6NhJFIRFtziyfs+RXrL0tJkATj7gORS6f9jT3sWBpycq0K+rqYgiJh5Kax9V+sQf4mzjHFXgQ
GPhOxFUv5onZayVnGEhiffgSFcRgHYrkt4YT0FekkuLlohevAnQSpCtO6y7ru10mG4HSnYc+c2VY
f6XpxzUuYYuac2b1aw/ltFJobeyuZ4lNkVVFneHaleb3Gk37iPBpID4kkpK/hZp7zGsXltkpRl+h
eRMVlFbPd4hO5yECaCyFhpFQOODUSDVPPGG/TO7pk8Hf1mukNr9DXvtqKK6OdQlNEys6HNzlnkU8
P84TPs16+rl2V9HUQe50yE9oll3bYRzF51y4W0OrIwO23ucW44jWcNGmw/b8tei0RnQ4GrDR0Obs
VxXjnTYMn/HM3GpUB1LmjMeQZy+OoLWhaqwqYLd+KMnswSBPY8TeVViCkLJrgzvQkVgLeQ38EFDF
kCLFx08h59rqJklGYjzBFGAcryV3bKNci0XxlEXdrxo5fq1roaWOmBqCgz/iHrsqLFAp8jN0zUq1
N/onG8h91CWerLsitx6iQKizy2tObEqoa3tB9Wu5rgL30NSEbYtN3/4VdumKcWWEcxbLUGNAv91E
n46tnS1ypyTS2wW7R24x6ZZd+yBPXxaNUANfM1Hxc09u1RAxLnfUjeZkBhPtCoCf9OBS/etIKyaO
rTsOekfjPT5XZCPq6XmWtOAfmgTMZkmj7GpV+1zbPXEQdVBqCbj6ZBCbc4xx0Z2sb28mn63Wpw/T
KGAN/wpcJI1IWUTMJrpbcTNio7edJGClMSOL5tqoH/V6ga0oCp6cfYTtoAH3723Vg48XVjiFSO1L
J/e3CtA97519JJhv5IlR/ydMpRcn+QuFn+Drq0CeFqLtNWJCxkE5J8IZidQhRV49Nb6bCTQ0mIOz
ChUa34AvMJDQJ3706ATSk35Vz0mO0pVx03yBngyG44/OL4nbZiF/lbL6unK7VBfYtUHTq0GFY1pO
XZGW7TGit+7Ax0JuSvEp0xLAcpa8fQKXtUS9rCUiUUnehtOtXmM/Hu0t60ELEVWnwwBiJucB39cU
C4Au8DCyxkLVz99Wsz6s5UhcgZDctEeTWlMy/BRlvHDvNWrqZiM/ymb0NbK6A5o1KUUqwkeFYYqB
Gf6AT0S/xKdBpnucN/htpgDSZd76EwNxbpv3ca0+wxGj46qtXVVnUkR3Vv40xOi0NoPXnzyEtc9+
2Zcgb9OVrMrt1E2XGWNrm8anwVFZY7/UccTQYCFD60/W6KXF21bN7F3GGVB5DoAfmW4DopRSQxUC
vUq9p0X8JE3tXwWYUy+Ym5rVI++Sm0lsSaX2N31En21Op7Fuv8NoPSaDCOtY00u5vOpH07be+rl+
VROu2dSsTMhpjTvGHtY+1exLXn3mk2DO7Jx0dDa9yQpCAJ5fVT3xWjQfsnCRKq+MRJ+cVj6vChnc
GNVKHdq/BmWWw0S4ty8dDRV6N2wiEySdpBimS7dhZFdLzr4lXle0HtYc+3K1voQyfgXpfCkc+VQn
zpeT0LVcM/kt1I/1fLELP76ZQAlbAkm3y+Y13lzcb8nDpnt7/wZD4V9jE1y3R8+9u9nG3e/3L4eN
/7R/e+s2+89z8Ai+g+98S6imP22+X3897/v7Xu3u16u3bI6vkQvnfLtvNk/n8yO43oPvYhMAOWyy
TeAG1yuT0EMQ3APvyoh+Y23Oj4f4rg/K9c3jwWurzefnk//28va293Fr28ab19fj8bh178XmGgSI
xjbkjO6+r+dA3uJcx7+PQBx26t+1jXgVJrcu4M+DMfoGH75NQD6GG3jMTDe/r96x3Ww9b/u4D9tM
m1+61Bsy6HPaeHfPPV8ZPM7LlnexNm63ezz4wMbmsWx71zy4j959nN1is+fPXf7xAl54DvgU1ebh
nvnE/Pw48wV8xdn9d2wub+fy9+5DfK34Na9xyxNfyHtzjnJfHD1fyQEj89jcOQu8nj8KxEs5gjO/
Pouj4135T/wOaumWA+ElRH+Lv3cf4uydxW/5H69zXd4ei9Mdn+j/780LxGnmfbiK4gD5mjNve+e4
xRFzXOeBzyyuysjR/nvHz/99Yr5Zxb/iIPkbOuTDeXTFa8TneXwGZ/E9P/mp4qxzNjhCfv7892Zs
3Vs+0bz/98H40NWGa8dvxLnh8nGYzoY3fnAmxZnmuDROgxs4XLbK3fLP1f3mX+/+fQ8C9/vKDSRO
chA8hq3r8YHO4qDFqfl34sSZO4tLIA5CHCvf3J1dUFQO7JM5F9cBgEycXHGo/HC43tij+LRg2zMJ
O5tPcRL4NRSTDX8gXsYx8gf8ED+f/72q4oyXPi/iF7ghYx02d7uk/6Po30MlHSGhvgBbm8rZzE3c
KeatK8z7RZBqPcWnJtQuhmp4Ax44FlUcWUjXJqew7PaNyMwB6ZZLqLF5/4GRDyDJLAc1jmjre229
qNJ7W5KuUX9P664uzwDIm/mE7TUGWEH0aloaxsq3vnlWun4TYrxsmUEWSZvJb3TzlEMhMIn5sjVW
AioYCUa4xOYr250n9+Z+Ze5pfSdN4/WG2YPmlxksrh7lyZOc516aQ+Zb3p0ibqGVghWFBqrrnspT
u6+tlLiDKeFHMXL83wYm/UUHZDWMN2Nq/MypfmIG/jF8zQV4rM3InwwRswkbZ1GuQ8dICJ9vee3Q
42HFztXMxWuYmv5ULIc8pQCfCYZJ5/o8KYHd6YE+j5wyGXlEsCq9K0RyKzZDC3yyUXozDH98UOkl
dyHCQBK/E7v7YmsHWgodpZdKokRJbFhNq5MHg+5c7RjZoQYTJmpDoZ0k6KnQddA3PLyG5dZIsi/g
ZiPBQdv+iDDWHuI3jKQEvi9kia1w4LIh5hjOgwZFzKiR1kDOuVnOZ5kaF2WaGbcUx5muCef7osJX
WnS4rerrpb03y/UvMTSqs7hljyNLwt6W47osNjGFOm/4ilvrr/id6BHEjt/EGUnfDD2wm2AE3Mtv
clP/SRtSbScJAlH30ZUzzbbigVKhNsCgMT4XUMqKOtxXibeshxHDpXKfmG81WjKrYbhPSZOSHgEg
KAbctphkJMD/1ZR+1Pl+weotftaHFfEdA4OU6x8tvMRig07S6FaJESeFBoMrGLJY7MO4nu0vbDNR
Agm+cnKcx2uVse0xpcczB3yCL5WBpqcKDLLuggqyQaF+jgzsRTEh2RoyRgsD027fLfmb1JeH0lS9
pPmNIIhlRAz95smA2yEVJqZyRT4DkcKv3JLPYAv0OwNtt/E+Uw7dcktSRhfVCyh8vb5bdvnCt3IG
IOJ6CdR/BXeBDj1q/qad+QwjfM1fBU10IGSnG8hqXkuZEEnN1239OUceKBfrjtJp4eZE+AWDqTFw
bR2uzfqpy4cO3oojJKew+jT7lON9aa437KhcuUfjx8crqVOn9Zipxb5ENtbYkPrs9aNAgaYvhwaG
ZiRXvoAXaggQeNHueoXEcIoYUpboQLof+B1/quTYwkGDv+0WurXtcHIRD4OaMb2K7rOJZfioWk/p
PB/bKV7ovpZNoRrHQvWwu8H6g0cxhLWsXekjRcMpGXymVfEEP2ZdamKABIBCOt9b2IznbJAOS1Ls
2hrHqmol/xYEfsBvhBmbmJj1ifpnJeTIzFe6U6XeLbS+BkaKow2HGwMakvjw14VGhTHBlHtOSk1W
VcdMx54rt4orF+IsskVm4JkyAhwyMXFYXlfy6SePCHOHJCwaIUYto/GdrBSmP/NwZInBuCbFE+Gz
Q0mLdZqj0c/KHnnj9DFtWb7qgJvF4Et15RHhjBFz9KXONXO7GG4sWo6xPpcdONHwFGV/u4bkFY+k
tNgMFsUki7Ykyvs5mij5jI+yh3dN1TvykFcaA/bheZT6Q1RGzyRhxMn60qcaywfrbyXDWiD3CkGs
lBn7jr6qJ/CrVp2dzcZgp9MuNvfNAkZPChHSCRsrGObd+4z/DzwILf5HwgeIstElChJmpY2lk0Ng
5BYoD8M355qD9uBk9ZCThBjKTyd/7TrQW9xsIxRowqdg8cdFCYQjbOebufb81caW12jlCyMqMeRk
tNO/9uroDax/mfEeE7U1cuMNQBlJfZ35vtCti9ZnqZvzQxJ/oiJxJ/BSg6He2kT7tSRMdVz9Lv+c
puXRps2bqpq7RKXbNCbScnsMtXeOyQBajlyb6ERtQvzR0AGSoFAmqH063OLpm/sS5l6eurb2sg7t
vptgkdDBdfqMG7Z57GVM86ydmnWk3t5qlhNoIGl7rxZn0yFTrkBizGU5rxobl11f60rneuGW4tUp
jH4qfFrDaNReK1KnMsfT2P9sqTrGrCGrI32jmrktWAcluEHPHb2TOgBj4Bni7MYJ120zcEyoyA1R
Ggy8Hdr76QDl77XMcLJONXzPzeRpYm4pVWEAguVVbOrtgAoe8Wuq+hhX7wUAUmXDM5xCcqhXbC3H
m9isUnKr4gpLX7Pbi3ERWyOw7kBaQijGZ7ODcJ5HDNt11excBQ4IzABu7wiA1cJvUHQZoS9C163q
mK847bNIq+2CcgkRBRNbB8tNg7CAELSkF1xrZQmYzJDipQeDoggRx9HCj63CjB1BNOYbWB5nmnE2
KgQtpB1iB7fDkjEoR3Mndea2Q9MISUtQLMwEE8GjScYQiZtbdjrWSGZ/kbMvMJ6WzTaIF5iw40Wl
WCefoSSKpdZwbIeb2kCsYqLgdDiP9JfM+S4aegGtJl5PZG9VvlqEe820LxlLjIH7jhJ9NlgSdPWJ
VhJ/YHrWvD7ZIcQVG26SijsuyT7LlGwNsQKK1aCW/y45kt4CELgqcBeGVI8uT+ZaI6RyEzU+h8Vv
In8qOFCaspcuDI80e+vUZ8h8UO4Pi4mt5ywfmDTvYDMfbE6kXALe11DS8AhTzmvWuYasYjAI7DDc
SSx2cTth06JZdrAEhr4MTQA1w8bENp7tKwkZ0JENJS3RuYFtMjbYJkA+iEp2LZvxO4Q8ti7BzZfa
dS8DSU62hZX3+0BOtsKDrfE9+kyBOMMMjWlk+jSr/VHjeFSRlQRzZtXRy2KShMaPrR3XYVB/6ON/
tNVxMQDdruQBiPQ7sX1UOoxC9o10HV1uPwe/e3HJNbs5lfroCru7iPST0qK+NiEACqUS2g2o/1Kv
bVVks0YG+4MSMr+P2PIzrWUq9LnU41kQecTOHpc39LQp41EBXjbtrVQRQTmuLA1kwlv4rnz+kyJw
I+V64/ecVpg7d8LK4IxpPyQxSbP80UBlyDFWWcN9Md5C5TqTyR3qyNyRgnfCB4nWeppgOclQBRQ3
FM06ZzGRYQAtP7AkEOARnKzJh0rLtyYBbWSraV3sGtw8IsyrhN+JU9pGbSqvKq4axruIZ8vuk0iS
pMavyLc6LJ7zhvGWM250iSxkvlHcDbssDETJSWGgDxi0zuWeozbgBJawXs0+Jt47fupUHOGol6IJ
Jy3OsaBQtJj/ICOktYGpk9UIfJ9NLAl7hUmZpT3Jusb+BWdgotNdNF+rnF3CCi1RuCM3IryFsQC3
xagEOqVplb9ELIraLWPOZaraoYcvwg6pJvZ+xMNOnhFB4H5Zf7VqFohHS1Buasa3KIc1HC6ARZKr
qUJnkBAXsZv8e7oJuEwjehELzGJVX0dZPRj6VwftTIo+W6z4NVAF5dIv01Zv/1a4CY/MMI36GRtB
ufpExswckZWBED82T+FpmabvzchAZyAhKVReiOjECk9msLMDB1rUn/9IOq+m1rE0iv4iVSmHVwfJ
2cYJw4sKuKCcw5H062ep56ln6nYD10jnfGHvtfHtKAo5t0nkBalxUM9Ogv2J5ktnKpXEDI8l6eBD
AvMRMo5sWYlr3mnqtFej/x/kDSEhzPtYB5g6ikXyZnn7TX/NwcGYJWbz/4gR3mepfIGfbxjIEYOb
HEBTbh3iOD7oArxIPxGOsC1ieV2oEx4GZuzK32SFb3kOljO6i+SJDn7ZYFEPQuM8aA9+iTadT+aB
WlhKCKtas2Nk/zsEgjXIoU6PBmkRdmHwDM9mR30tSyGUoRGxx+QZDuEniebK8ngdO27ELsn2olIu
hri02UEJvho1hlyZn8ZSvBBRQRQwd1qs3GObtKEQexMRsgC/JHWtzzbheKXuohqJjX80xy9l0tfc
8WtfpaEtb0KN3DyXNi37gY7EpqA+VDG7O2g+mGgFyveudTaJihe9MGHYqAtLLTHW4Q82mC2iogZ2
FeAMVbNHSpE+ARcayWJKyGWxuUHnWogeLdfgTY5eEQNiz9prItn0NCj5DNCrPuVoDNsERUDqiEUa
R3uFDxI1LxUKk3sCXLGe4xOAhMeEPFhn47+YinXUzxiB1xN8WSlaqnQzi9Dr2Y0TOuJ3n47xrxpS
RpMCHye2QK6r3uASkB3Xkb4LDXU7H3g2vFMZeL2TMQv0kpG04mUit09/2IaQILL/ElWm75x4yOjC
f6ROkMOUymWHhwsBsIcRuUETuM1XO+W8Azd1oh4g+knzMWyjM2MDXrNM6bKt0rOGC/e8IHte1aOT
F2hMJLbVAHv7V9B9x9ETSDK7HpsdcXuQokMizdnV2t6KWJ0YzKvmAqpIiFLckVQHxXXPmxu2KUpY
9Dk8jhDmYsIMAor3Xtx67WTGNCd6f9DSYYsg5q1Ngl3TVxdktYReNWVB8oJMO9hi0D1bKH96xDym
XrJuq4+hhkLPxIo+8ohyi8sssbWNQkp4Pe10OfJ4PvByBqumUTeSeQElzgkaCkgx0seAJgEvCTu0
sMauc86qbKlzh4vIoRKq3QDzy4wmRPBCzqodYsSfYXXQLmvEqQb+FFFtJNjOvkB3GL0pxk8/nNCO
69krj5VNUhvvGB5QTZZHq9tOJkF9aF04T70JxkSYy5uaUrSBbamiOvQRrgclNzlbD7O6iKZ81KSa
56BnC0o4S/x1pF+lYbHVy/iWIA6U0G5mn9DTGPerO6ruV2aT3mCsCcumPWQ+0WcnkTuvjNct31UZ
YW5ScefqQMDnaGjImD4664F0qZ61FHx+kcVnMaKzB/XO2kosh0F5949O0e1sG48VnSo7z9giCiIm
+/rbTo9Fnh1JUXY77ns1mSO+evSZykLJznKZ8/qq12DcaJPKTfRUhp9KOef4pFIIXq3Gfp0nPwmK
dZiJhY6qPq4Qs7HSzISy7mxtW4CsMdu9McJVrrtzZ2EZGR4F2OapEOfRGhBW4MYf4o8eHEKBYEvp
PLMcPyL4wJN+tFv9FvF1+kZ1tUksbWokEB9LYeYnNTTW6rCreCHShpasPwfDJhJf5JqyBUCy0YlP
ItjXU8wIxkwZQOXtyzbedLhRFhmidXkfh2/iIKuas5aTtGN0JWXLiE+yMLHkDJq+6qX0m7p6O2kM
9tFOMmKx+Fn88hkHppsRaVNk+IiItZYG8J8SzdtbMf74/Y8GcENHmUFGDtq0/x7XXKINxm2EmyIa
jjk9TsixYzVofSjRE7g/rQX+JU/oSVqmcHmYunUhDmWO8pKUL+RddcU12Wb4ZlhJRiYePIXPC5Vw
z1BLGDvT3IFktdQZvIhI1HBbAzkfGjgbSKkU4lG2xKqZLimhOnWprnR02QZSEWzMYP2hYvRbAn1Z
DRNGFUe3XiE3qm5YkcACMwZMz5tcJvI4+Jz4cKom5nDm/J+cpVwTyTEWulsJsqzG3NM3CEh4P9lo
FMgGJK5DrPqdjX3JTAiOxS1bT17TyccOvZcsfgYOnwDAcYz24c0p3qJEuIqC3AcPZh0lbwFfmHPB
KU+++OmoJnpwvOFXA0KI+PFYD7fBKC1YS6/H0lnqYU5WBew2Ay4CvMeiZ+Mb/DN5r1rlu8w5jwXa
ex5QTeLwTViJNcayZPcZW8aNlRI0DcEoc5aBn8fZ32QzaZzrNrRDVfqGr/syVc6pkZOHYnfgXadv
PwIAXEjLIb6YGoKvoFg6Kfy6hxwf2SguAtoeqP7NXFs3hF2DOVbQXCjQOWyGJYLFSiq/JgUuBHiv
LsUfUOlrsxYuwWMb7k1roSO8bpOnPgZb3aRRpD2KXyM+tChlUNcTqQKALRuiFXfwOY4rLzCMs2Ze
1fQdfTxPobWqVcKbYVaGYbAuWCXOYF4ec8Qvl9Ji2Bd5hfQCAE23sMhVXoVxlcj/HGKr2wlObfoN
bBhI64UMpFCrH5w9o1+xMW1JYNRIODNfJY5W067w9WmrpGYv3sR/hamusmbexw8XrE6PkK4yMFKy
imjFstsIJjnmY8g2dRCsBhAl2uxH5hKW1wN2qDpDa0x7ENJfOxF7MD5DAiEXoZJ74QyhxY2JkGle
xBKJ2f/y2I6Mcp16p8ohUTEWJMnkHXFFrG1MlqHjW1/fWwaORtNt+pScs4nEWYKyYT0sS47URsoB
dzJnMEGCwpOqqn1lN+txoFNOVYJIaGeDip6aNR0PEtklJd0d0dVmNdDjMHCAmhbTT3fZPwuqohNo
3pQCTZxgFNm7IOS9sD51WkcboQ2P87myZRhejme37UayLAKQx6emP+Xmy7QnPld/pzbKDR/LqkXu
g0qmsj/J3QTf13K9wM/mT1jYNRnpJ9uyYKbdL8UdKjT78h6lC7N81dN2mn+yKSzI1aZvDzwaXS/k
MOhJNk74QPvktwtol0AzREq3bRp9Hu2s5pgCVg2uDHRaNW3PEPvS2kghRt9kz4+YoDIopd8Md02b
WjdnGjzfaZadoV9Kxqeg5N4EFT5LS+wLllWeAOk7zNkSu+Xr6kukpEs5dK4TQUQKIup8tKEGom5w
1E0XBkyn38bs7kT2RUO7wBo/AI8VPWnMfPWpTxFlD02SbmznH7CdMvyEMVSpkGcMDzyhpd1BID0R
XIwlCvHJz96G6pyjPfdHCSDYcLal3p2VN4JRNjYPKAQSDQnuJ6pfmc24jqDJz1Ae+FW2NRFa9hRD
SH2S3oEcIJ6KJB9wWMUjp2d4S5JmZ8QK495Zh6JvUedneGCT7CtI4Jj36qpPbFfXjC0428TNm2qn
9eSzlUuyyBY4jQh/vPjRuyZNK81B2IiGGMUqSwl+3zP9vwM+6rYhLhgYRoN1QDBfjdZ8WHiVLPin
sVOyzNXbgwaDb06m95v4oDPb4dTRDglZ3cJWHwXMbxbxCyifPwOT6BFLTscWmh55Kdhpjsa4bwdA
N51NSgQFDbHd7ti3G8tw9o4iAEZR95A5zGwWv2kOFqFq5LVRxDuIOduU1O8+UnaadrLh+aQoifRp
WCtU3Llz7Pu73t4y/SxwPjM18I9Nsqsp9ygCFdcKL+xbFFykzYHI1x5ctfNXphI7HncathX0CTN9
lQPm3O8k+2eXrACiE/L8+fC00fikpKlY/xFhIUkzx0buqGbwtRP7ajbhOVTP5KYpqySQGdWax2nO
gIkA/nom6pwqgV+EOEdfyV27JuxjYRpHVEP8j7bsCZwqD7UZIGrtOH/g6HMgVyZO/OY0rbN205v4
NfArNuB9B6Nb+/k9IYOq0AH0A7pG44piz15Vfv3nbCesPCObhjGPthBiQ4aPfGuZjzS862hx7XuL
gBe4AlOtehtmeNzC/tOg2gHGpyVecQukkVhPIrmY3aaj70ZtuAKCgs8UvyWo0DHiwbKvRqz9zEGE
VknpOI9ZDYZzUfpqTH7jNFzpASkuAyiuTuhYYfiGlBtnHquq7DoxaMknXBH0jmCJF8OXiHyQWsoa
OCvJnxaoGGPjJBdptM+5NM7PA0oRAsyEvqxMi/UAJrViEeLaYoKHjmEpO+yRopUxvoDel9cp+XOY
rvVir6XlvWC4pggiQTg2AKKyiNC7HV4c6CT6ki6J6/tcB7j+M3RJSN+SuLvJrYELdtwnDWHkyDBa
85UjgyuUEIkJViB5aG9sCt/rDh1TbO+K/u5AVuzlzMuUV8dYliFsFDCsTnMvi5NjmqZHgX5fCuRD
rIKoMVytM6hltQ2SrxGf5FjgQKNKkFjBDOIcs/Os7WGjcoaKSvohCvgYSNZ1OIW9g4bedKUJXV8d
fakkluRcOA2Ff8VgsQIOgR1E5rBqS6RGKflLODwyBH12M6zqOrtVtr9Wxg6cGOtxBU8i0m0Sr9Yx
D3kglcfo5WcGnslHK9uMRL/lhHiY5tc2ajBWBxAkizK4xCpaOSFd2Ogm40EoXMnpq2hOFTaRyWrX
vazJbGjEXe6/HAa8gDpnxbhY5gWkwD69MOtyK3ooraKxTtK3fmIMqFAMIoUkNgq1JfU/g87A3zXM
cEhQQuh4NWhfm5biVXsmVbOF8ssvlNSHlFI1KrR7bnYbn6xmxmkEM5r2bweRKnAaLEPh3WASHjMl
ac3kML3MHF4eA8Iz2L+PXE8QhwMHY29oirU6Zl5lo9kWTKvlkKPqEOfJIRBwMoSP4FWiIsZY35ck
bh+U8E+L/orkSsAf8O2CLWOF8Ys7YoQ5UdXrJMw93v11WyEEU1p+AASZnh9uyFOV7C2kAyYQSopc
BquFZcQeTvoVjv2dYlcQnb5VylZZ7FqS6G3aB59lbj+9nBwuzL9maj1L4FnDEJmAtxP7DjJeg++N
IADSK7Gpxe+gUvT84ivSLs2lS6v/FVV8IJd5HUTY1QJ533foOiGrOeOwJunrRtvr9pq/VTTpTZKr
S1LcQhtrSJwQXJ1eM0kcQqxzaUEYEmVAVBa4/piVMS9LHXMRkjtlbBTbrdFN6g47tu0QurJVblIT
xRUPpMa5W0Jpj4Zv3V5n+SGfkttUkbk2yp+JrmCW00FVIdJn35uuw5pf9MiywmLs42TZRpLkY1Rc
cii3ioEuQezNjkGFL2GTR3sF4jlU5OXE+85CIsVWMXcwAm8BS56x/wG2sjLwttokR3VYSOBbOfK5
NTdJj/CjufY4MKQC6bBAwWjpsEX0T7gY+yg+wvlYq3p4VUl16FJi4JJ217fhZiI1w2kbTlJEApip
B3k8tL31pk2/uX82qt7teBXsZ0R4DZgCb2CBnOQQYYOJbB2QuYMGxaPcQ/JdGb722bY0/Gb5RENE
gE5G5Fuf4qs+Kr5ySCP/mUsJlBAFy90Z6XAWHXw4FFLx3vr+MjAAQCFCtfJt1bwY//llB1+Vep5d
PDd91fJgKuQ6Td8tqCDV/5X9nYztWrQDv0RoooZCZpu0UBVXDxHHBTzZWhfs2059RTzJuRxwDBS8
/w23lFotzTRhAhauKtL4iLujJlz0VI4QIhFsW2I6GuhAVTAmdsVEGYRNmM88D5yMVIeFeEvlu8VZ
3lETcpbDw11I4odYVHak9iXPLToDfhsae5aEhKZp33N3NPmPtMxZ3/5nFHivtfhGsbSSneIQoqwX
te8xA8bTqi6a6KOxT2V6sZEZGscMSYoM1EXqxZKTFHwJghyxhW+3dnTGZdYXqhEeLDcUKmk7/q4j
IdxCOGKy51DFqR0eBrS/lgDtgnzCvLe3gitYh7XQHRQ8CF20h4SxazmqIvAU2EvQhyL4rHfYTchQ
T35yuV0ZQFKcblgnNRE0lrVKGUAKthFEGiZw/BP0tzo8qGa+M4mjAeK2tgD+52X9HNNsq3XgniAs
VwFhX/m9j8c10sZZMlpbMNx13PtkD3hVlBzCYCPXw2Go2rMeN26gfSlDRqDhSY/usX7NwC5WgB7V
gSEV3BVGh/6c8C5ObG35f/zJYe6VY/0yym9RTpTLiItbcxYlapOlpJl7U6XnLb7a9DkYgEy4bsPh
e64M4vTZ8miHD3aKWfGqrW3HaJ+ptKJfHft3UAhh+oCruejDnrk5qnY8JM4lMl9t96KihTGfQfR5
9MPB1hSGh6xSCD+y1WBX+BMIFG42mTgpcrHC73TAfO3/WinkM7L35HSrDpyCTuSG3UnhAjOPAUms
PY9nxbWRIWpJyovfXCa1d/2qXZsjEIC1QaukImGOL6KDBqFBUzsYyKUyjd6NfTxUVSQRLG8GY21i
kOXB3s+8NelN6UrXBzGrpbVrIbnQfXcsGqDf3dKnp8h46Z3QZtbxa9cMEhF3GhyReXMty1uJwCDA
skxEvS0fjTpCki5Az82NJg9bwl+ARWv9yVHOgZ4VDM9CvjdeIpX5SG6g1vywU5+Nq752HJtrFb9k
eVcCOnWKyiJYkUq5KKrLkH5ETOds1k71Q5jbCIGCHZN7pYULf3wfWGRDue+wlvRfFQprC5AnJBi9
fanORh4EWzmZTRCFKPFfBn9LTZNXYuCImHbDACEdOXTNaVLRz0oYoAdZO5MqAVqGvBIHcvO7lTzH
7tem1sxlvDhnf0KyMk6UDUxSh59M8QaSOJhAMKHiTuOGaCDVkzWtyS1Ehl2R3wXagf637N678F9b
fxD2t0gZAeWcPllH6G78jKwtc6m+w7M+0AuMhymzVthKwHVdJSgGpTjLpNmB/Te2hkmP0eivOafX
qjZJd2hG/n4dAR0cMOgHivo0JpsGDiX2bthCOHfY9VfQgYiVyj/Cfhelp0j6YdHi9OE+YCSsYVUW
zCuLMl3GqNxwie8HxgYTdLBId7aWwlxa/enHHOoecRcWEFyVlE3Tujg5hmNcJNxlg0VZmGAyIAJD
tn6JNp+onQeeL2H/K+QL2Hao6nHOepuXKELCrppImO6IyBRNn31iPKbMZ/TkM0rCVY1rXsPyasME
QsONXRJbckKt3rI9iSdU3eB/in2OWgF2M8xne+tHvF/q0c5PYRqsSFHcGIDCa4lahSiCgisOZwGA
uLraygIMvDoFK/ovPX2DmBHOTmFGTqr+EgHzk3nhzyxI0OIJ61WPkQcyYpU6qVtuuzFyB/UfOfPU
bKAY7z3vnClGD0Iu44poFY6/gcI9QiJIBz9e4JVxYE6IA+Ull2qwUONonSUW+1EEu/Y+cH77AIe/
GrtWRHw12jfEzMDdW2yoqR2dzIFpibGaTP2kFoSa1NahJCsskWYnLdII1d8a+iE/++zWJu504AAN
xmsffZCK/64bdrJ6wHm2KIz3WbYn9Y1HpKudvSjAGaPAiMwZqkhhhyz6mYU/cvqpoAVo1zpYV6fg
WcHbFfQ7Kwg93fhHtTrQL4inLWH8spGnk3xDZ0zrByQI4xlVMPBLk+EMDB6NZeb8zqqRxm37F0gI
UBBvyNMqbfetYPjDiJdHmSfTdzhpZyIl+0fEJDk9h8KcvEbjiRRiFpeQDfyboGuapoOsvwXVQ00v
ZvCvLbcZvf5g7OdcTVv/wVa3yuz+kJWsCwkYqEx0fsh5Mbqp+d3oHwWaIL6OjETeMUnZiHY6Mi2F
0qxRnmbzFmiHMfhRkLYwAjyIkd2hra5Los07nanqriIArdZ7go+/M/wNjUxkY3OsMt/re+V3tAx0
lxbT5/Kv1IpbO7eLabguWK/nGrz+VD0Z2p+FD0YKMBqwwM4ZFLcKgqVumYUONQJHGYyufLzMY56x
PFnko9tUW3V/soc3HyuwVeIpRWiawd1M9Y82q131e6QIqBswXHnk9Q2FLQMWE+dKwVyYGV8AVCSY
ZS51AEMql1wT23bX0t0SVFYok6uj8Jqyo1UNrxkWKltPu+qoonZW7eqo11SITgTQ4ZlSmVSWa/xq
xFBsq4jdLto6xuNqepWgPcozIcyDHCqG2SPwqYKcGaMLD2aFg5CAFKWlNhl3Ublt7fRNAtc1N4Nt
8SNxavKt5L7Z6OMrLZE4mqeG5yYxUY08dJF6SjjMFwG58E+lrPZ9YJ8pUfeBpJ2qFLsmsyPFaMnw
ggVBgBKuPlZzusFpbX5kfbSSe1TNbLSJj0ME9m8qEZFolavYgNbglJcQTjPQYiQa7njrL7Vvk4Mw
PBwNj92qjvIlXk10AaBjqRq0HHYOfN+GYDHEpYyBYh2iKztUomdzSVnVHp4ZIZtHg81P7sLMwi+I
bpkX1Ll1c7hODnY2jgE+l8FaDpNDzybKKnz0vQTFoTuMwKAz+tJw/8RLbbBnqIurhvdCs9Y9Ag0D
HDLbJZvdlM+nJ4Z+zcafRzUjf6AitTo2OKEV0W3lzHEN2owwCV6KCnoNONN/dtGr7XM6U/KM1IWV
+eawI3AAEOn5j28Pl4anPJlRxOrDMW+EAi6ycdmpZKrnMfHofN/8TyVbNZJhyFsLiMmLKvwxoBbW
2V/g/CWz45qxiAZhrSae02FNLCfD2zSwVVUJzQMlGOcvs/mc54DZBN5b+RFydXNAvplcHPPvpkQM
KFfJCjL3W4i6MpW+09mwqNx4s5eOWeOdG/cdibZz4eMzwIYv75kS4a7yuyiHbabtVEU7UaNKBstu
zvBM+6xHV9EjLsi7POeaDSrrRcCT9GR65xXWMcbelzMM074G4x7ybwdI9xSyeWoc2lHyGngrjShx
x/w56ZfQrFY2cpEBpqhqAhWiQupvsoHP/WRNr9bq+eGCtc5UP+meVcFpOXrW0KzMLv/v86/IqEjT
nqnPKuRH9TdOx9eHHQOyV5MRzHKl0TXXwbCyGMBBvyULIkMyv4wYQASqv7FTx/X9bGXj4zWUOyd4
gUJheiceio3/tJFE6VpIccbwK+4PIkG7xT0yx3+WIFdtHEY75qUKqxaLS9HgEY/6vT3bItF4LHTY
qxVlUG2/Nx20iSHzpIwxpHmspCO1sY+Cc2wuSlK4bR66pfUV6Ey+ekpcIPk4SjUu5ZqPz9HeS0OC
CSNvZG2TMYYMZc/BLstfywfGWRbXMgVfMvx2JpBz9DQOBDx6utluivFpaY04fsvNmI+ujO1WyrIv
0XwF/60Mh0XDZDsiyreB8ATY6E68aI7KU/tgYEE6/IjOgM9o3h0nLHAav3yfWvuIxmVLFgMHr9io
/JADYyQGk6nZb9EI6GJNLNGtR4mpGliJFbrfLHhJ0dbq/W0ovadIBxAQlUxoO05WZUYuaJRN6rjN
psBzMpZcXwq0hJ5PESXdSp60ux5le9lgUt0fknTaVYGNFNerYuOfjXBHCAA5mt85y5Tp6cJopXPO
uFWq2MSGoJwVbWGF0zavv7isB3lBuDwSDgmJFPdalZ/7BsgD7rYHq32lGr1EPFMOJ4MswTA11r36
bNBk1PGpbBFjyvDSWIaURn5VQjCHzVaQ6mPIRO/olO/KP9HDTEQmK7eM84uVj85Nh5TVNgfYZktb
/280AUuHUR1DJgjd7GyS4BgPr6G1eYM/Jv83Uz/iYa+OpOsonxQMJHiTJSyn66J8cgnxJlOASt9o
9AmbaVCqvDLesVjgGuP5y78yCr88/es400r7pDkXx4ZL49gu745X+e2in7kaRFPG3R/+fuEXro8+
yGoxxXX+++D8NDG7+PIvGz/zHGIG4kDUd1JzCthdOsYWUvQioGIiKipoPonI/pjGGhyBiW+62Q9M
J+ZhwwgEFT5r4ikSe/YOK0KQ7xA9mixj5/qwi4eVSrRDR0LlT9PVrDeoaDrq12hO0kui6uAPNK9g
oXC8S5cqrm1atzOykBK5bkD2MweJiGrPUNAj2baym1ge6AgwoxKUYXlL0IVBkcKteVD7Xz8vViUC
jX7g9MYMiFo/30gjttZXYJ9E3680Crok09YUT6ROLEK2+RrfU2RPX2Dd0Y5p/VMh0GO/zZ4pO9b6
Bi8GHy1qWrgawwpY9DJj3iVLtG4+sI4pP1kMKv7bysE2q5xdbPSEtB5U0rLDv9zWN0ObniSnuUhD
e84ca5mgVmyIGTTqb/DBLkngiTWdO5RoSgW3oq73episoa7sx2TczJzVBmuwlWWeaFGGLRsa50AK
zn3Leh7RJlBGSaPu7ptbCQyH5Nipa3cRAZgio8QTe5lgw7j8jSrxYRXqnSQDgVMWWdme+DjW848Y
RV1wD+eE8UUjFNqFcI2eR1LlpZOhVaKhibZjz9gpHjdBguJRvOWc49JJdPIKMoPnCAg/TIoDDJUh
wucIe0IFFUxoJqLON9bpXkcn1HmS8kA6gHgibv4M9qeKFbE2KlnB81AwaSl09EaKp5YXgqXQ719l
mOVsp8KSWOo5A6aD24LMmQc/PFsKjyq2JOwZbYSmt3nrc+vWzEA8hamngiZVTcdroY8gQRTPkLhn
Df/OSAsgbnas5DefsSWSfIt1TBegxWHBMKubEwMH9gh47cjPW1gdENudasPVSmvx3hcOZQ36lZ6c
j3w8E65LT9QzDo8x7WvZbvYgw0X0VWcb3+suvqdRvU9j2R0VpnWUX0k1ASuUTmow3RMCSSYZsdp0
4sXjhcvDHrgA69n6J+4ho9FuzDiNPN8Vg70ZocjpSJ1yh7gDBCQmt1LhwXeR2hOs2unD1E5Tmnhq
qq7i2DWnR1Ynq4TZtSQdC5uUUfuko11kfqr5fz1OApsKYho9lm4JpwaNEdGnrbF2pF3u//LCEoux
QCVWQ3ZD6lW2xUHvv7rkVbcvQ71xLPu1wfIR/an8Uk3rFGU/kOjWouJwDx96/HTgczlNspybEnuc
VuilNCpEq0D7Is2NOMaYEDTmKerq7aygMplWxCFSFMvZSggMWZHtpgIcUPagD59XuMs4GVAgMS+J
iSNjzKiplJkgkcn+LI1nSesLv33ZZPW6kA5pryz4mXv1V5cflkGMmki+kBcwsPstij/M85hcudHK
fcMUoEmPjQ4YPJN/W0X5RsiQc1g7AgxscknMYFWh1jCqGedj75q50udpkadeuFrJkjNahxW/m0AB
YFbse4cYRIc7H1jGBJXCzvurxrNeo9+rlqmhfxtIqlPTPJVDcila/ybNe34b37CRRYRFRNz0LUQT
ok6JO5WLo0J1KcLCJWX5pAUMc/uNX/7XkwmWFswyBVpErkHdF4TBsN+Jjr7u/0WS5enRxABuTB5J
g5o4TDe5jt/R+M26ZGlxTU09W3gGYZZDrgHhqR0J4dlIxgRa9OylS8W6mtpTjvqeKesIwCEzHpCw
fOZWSnoZ/e8EZrLFhizg8EAiMJXPmguEghvQMrNaO/yKYtdoziEUe4NJQMZUQxwMi2EdKtNUH1yT
9QkOIOZ7PnP1HJuZ4o2SCR+GfLwG15+cjw/CBsK3AbM12gHzFmANM2JymoZHwnoCI7xa2jt2/EeZ
51xm62Hz65RZT2bGdKTpjQzfjZmeov0KAEkqBgkopknCgMqOAG98bjEaLNVtYtWRN4VUiNCstVlq
TnXH47oWU/xRy+oXbYmyqEziR1Bpu3qtXjGPz/Nc1j/0HXYZUrWiA+oYsBr5NozGU/YsvgHppvp1
cCHgryLpItfi1hTaMRt48MqGa7gsDlk8nnUAoKAAyHO8a9I7+b1S9tEH/9DVdlDQ202ZsVqPPVv6
0OwzD+8IdpwsGtXe1zI0MIbQVBZmcKDuCSus5OjJrDZGx79TnEeZXZ2u4jdAK+zvpPjUDc4m5k1S
HV7y9JDSEWCxIusAV/+Eg4axIGgj4p8xI4J9SiCNdg41PxAw+wcTQK7/adlXHG4i/1O13xJI7xgG
WHexZcIhBnZawJqJh/cROE59GVCZyCSLzUxABaOc7aOutVhNWQ6bQqhImszADEVX6BNbx3wz1eC8
8UOpOqGffKBgBO3p0584t7HConcEcb3ompMRXkjQrbC/m0wlFKB9thvrr9HZdVlzkHuFN2BaRiP6
cbhDSKBMBytCjZqS5TMeTZuxs4VyP2VxTuZsmN8ABtxs3rgAyx4EEU+nDvCTQ5luZH4DWvcwhqCd
h7jzmzoXwAy25me7+amQ+QPrhGvFXygCy5SR7qKQroUcL5iaA3sVRQUV4rRro77gKmgmn1XtP+ZV
+fCkyB7Q2mtIxUU3L8fXTb/LmG7ZlfTucGXXPid+j39kdAcGzXpD8o//mJcjRjp5KUuMAGb22CnP
QFO3oKZumNL04KkNP8FEfA51bi4RGYd3rMP85AuUYNKAtFNL3Bpbna11d79FmMCmrwAcGRIj4VgA
MeNVSLpCfg8y85Otg4o7iXnHUbQ/I+DoqYKxwQwOzQ+cKeA/9ioZa145fZ32ZHuirtGLvUD66385
5g8i4ey9qa6V+iraZ08BkSWdWzUp8HN6Yh+UZZisLIbOrRnytvJitZdSoJKZMC38WUYJl9NZRgCy
rXOQoXXCSiRhkgEN0WgwipB8l9h7wF2Av2KMX64dg1rRG+mRq/Fhxu89wdWFSgwAWoH0DEPYG7iE
I35D4EJD4hHyr4G7MWgeJakX067M7vqIppVJvxgvQn/viCXhg22nyJMgCBNrQjoqWT+FtK8FAbkh
3zer3HxW/b9ieNSymzIHQzozsohxulvUXjX9UdgHEYHSDJGwUGBE/Z1ZkZT8NfYAdqxbmkB4Rfwv
5E3WiTkOurVefAzSOlPeDSTQ8nvFtLrENMIgTeuvUdd7GVTgVMuuVmhsNFZ0Trfz5Q1simD80NKD
gRjLbtKNrgp2zMknf4Zq3nOAD21mY9AMzEgZ8Hbx04x+a+7phtWo3j1zhFrdQa8fpBPKLNXK6pYG
6sKELm7Xa/rG5aVzLz9ev7jWa4JOFj/vLAIvfOn1xV5xva6uv6wfF8kyXVyhaayusK8XIf9YuFs2
5fzRfftO8uVyWLrnC/7SlZcvvGl5/ViieHgO6wPhQmt95UVb/WJf4JTynwwACxdw8JZobLfD0ly8
w6NbzD/NYX27jYvFduBr8EUv1er9/aNd/A6Li6cvvk5fu9NyXJyui2202F6uP5cLOvnFYrlbehdv
ccoX6/t2+3tY7hb8GOUCxMTX7m83LjZv/yPpPHYjV5Io+kUE6JPclvdOKiNtCLUMvff8+jn5ZjPA
wzS6pSoyM+Lat/nfTv6jDv+Ke8RUueQ2nvGXyn/4l5t1iQB5E67jtbKUvyG/9nbN/3wflnNrfvJm
p69otrtrBPY9oydEyEBKarQk2HnAU9Q/iuCDx1dYx8a5RunRF+pS4awKERyKQe5LOSedu5l05y5d
CvGEOQ5UPEUGB7hlJ+HSinT+GGV7eP8SW+HFeVXZT2+7FDrBlZUaoBtkZDSVOdQVuI5DQCq14KbD
DEDKBEY4wmgJWHXnkfIWZacQfZNGA51BYpar8ZsGLxzGHNuEixIUAh2XZKdaKPCE5rso+32lgRTo
NFiqwcg6zN5KNtuSpXXSkju++X2OOhJyd0Swl6j6rh/IF/D9eUXthUuYfVI5WMAozDArPGDUXvbm
8B02u8hWFyqXQmt9M0MSMoaBgquhOw2E7akFZEq79Sno6gIkuc1az7kxaa5yEvWWgDtqgzQNucgp
KvepuP1CXbVcQd7EkAJkihq57xBQEJUwaeequTWjB6yeLtjVDh5eo1J7uOp78tcNn2X0WUeflOcF
oTlvq5fTzg5j9Fm6X3H2oaJhLOpLgxea8H12n7cypz3pqqUbK7yO2pujvQXinfwWXflWg4eT3YV6
D52HrT8D/4NFiE82cj7K8nMAX2iPtL0l/ofQvvL2gwLrClLdunpon2v/N4buMX8gkKmj1EK4Ykbd
36y8+N66CH6H4LftL3azVWDcDR0Sp/ZJYGL/9u5KcO2a1YSgPp0sOUAy4BHq5KyJoK2jbZ8zRf6X
AOquHeJ/Mu2SMTCI6S0hMj/DaJhSfgBUMhpLutuQWIt7/TZMR+AlHsGtWy7F53ifdu2qWqLuvr6T
JqdfqRo2CCVNIDXeNbFOsveiRcv6oZPKZq1bal6HOXNq+8ap16J/zVfInxbacjkGizkEDGYHolOX
+71dzVE1Km+kqnokRyI42XXVGxHsdfnjoqrTM1bgbyf/zt/RLRl45rdWhlFrHcVLP/4wh58g+O0i
NMWEHOyC6IdqI6Kwk+iWY+Svbm7Aqferd39F/M3PogxXautcqOTow/vPpgNQP7fOxSH96rao30Lm
CX4il4yRW3fIv9KvEOL7DM/irdVdy7q/hX/eNr9gXE9r69xB38ixuGtb8QPgzwgPXr+/ih9gzYbh
aItKGxE2aieaYZnz4deeNjevVx2zk/VHnoO99754AbyU0rcZXhbA82N3ZP1Avtw3c1z20y//hRup
kw2JDNOz+tKtdVQG6VtCxceWXs1sadMruQp+R+2fjuYr/Ek+R2eX9hcgbJKysJP8qPanIB8b4ck0
y5yzkZ7j6cgQiHhQeDeoQ5m95nx0+Vc+Lfy3rvxCRAlTH5AdZi30coffpVtzv0zVg0mtR3LXn5Py
5OmLIaVi/iNVdiODFGEoyBeRRgSvyLwW6VO1v5vqW7e/+/K95Zdl0vO/4oCYQVRLTNzL+Kl0+7b9
4haGB7DWinFTdxpnBYqi31D/aqLF4DJoAivNqTsc9H+QvhVERk1QxiNz77b9mrC2Wy8g6KF+7613
iJuwBhcBsCJfbonsAGJHaXbgQxG2n1yqCbturgRfbfmt/rXlqaAWMHr6+QmiWqteTLT+uaGUZZO0
R8I9beiB8ygB4FtWvRKxre44fld5Pc/Ww50yrQUvBse6T/nln/qJoAIEe4aeolpo2xqWEbv7rHjl
iPIoJm3mOosZjk+Vvp55ePK/tG+Bvp4L3aOtZ49qd3I37OCTtUxhvRoJcvwsnXRVooU5ERLrbFL2
sS0PREyEWU0IyUFjViWspNkwcuU/04MNyvrLaebM19pXrZ6aehbWFI6SRUG41oI8kR82tvhH5Hui
joutRbdP2SBcF7ta7KZx14pdZz4tXV1BApQZdrwKGwqnbGy9Gs5chSzAkmVER7mwN1D9BcpBVY7E
qjPM/qtM/dQL9LHpfQo4rjn2bdJIW6QSBUNbjn7BJtai6tkDi1Y5KbvAJL6/S2eIBt7dwQZLOPrt
KXYY/QnUYDthKKgrIM+vxOxXBTK7JARVfFeBXgtqHRQMHkUME9P2C5wb56bxiatIlyXJj/BTaGHV
RNmSh5AgZAymdYOMoiuajToSe+5HkHw7gXlCd++dzIZEV0kSbZfB5A78/wRBQk6TOMZQ/GNTlhVg
yNLdgZj2jLBebxHSqdlPROqOC9e4K+1vObxPwqUpZ0R868+4AL8F+IeIN8UIJdeRmYsdP+0hoov3
Ri3fm778Lapo/R0rX1iLN7U4EwZSs6snygULsIUlZ/SOBnJxu78o5icTX0aGn8mIK0rAMbx5Bti6
lZF+9hQRx4q7G6L3jkr6Co+91U/glDS4xgSXsTwU6gVy0ghZDct9bhFpl2M/HrT8DRfXP0SWQ0mY
BOYis0XKT2QxZq4UINAod+SnLERFcBl4N1Q24qdFAxsSqYit8PLrUFFaPwtsHAXUEwG8ay5EYuFo
mFpY1b2DZRGi9gFQvGoIT9Y7c1fRhlzG9cXwvTcya4OQTIQ0hmyESigC3gwklWO+UdxvC14fM0SB
d0TJqK6NCb/VLiJ/dc6EeIAdMsq3Q/re4qIgivdV3juzOelFvDILimoiX5bII5onNpyEEyKPMa4G
X4V2EvyuDlCC8NYVARY+XrXGW2det00CZzOgop4qqEOs9uZP7r7BQyAoDJvDQGkktTxzj8PDo1rO
Ms21EfVQcEs+ZCgk278B1OBrmOEOaD6ThRhX4r0UGXklq3FkMrtDzRP1YBNOUYJR45lhKOR6BEy7
66BPkodlPTHVlOYBxP8Pwegemn9pTKI+41JqI1B5R2LN8jTTsMIi9Bg8chO+cw5SE4VgSG2lA+xU
g4l1gjOaCl0kC2isHiVFj27dHkZKFKPxJ+lh4WKtPhA4mpv2I2hJnevpEWrT0yh7TTtllecIiulD
C4qNm0cYxduLx4UH5qRtp5wu11Qa+LzPxkHnhLbMj/6UziDSFBzf8bBP9kDTr4ypOOJUqnKe9mGH
7JwkhIYDRrxlxAbo8AQqLFzq3tIpWikMunp6K4ZhCe6ERiQBtuCvsaGFOZwRBqebArw0aPyVgQIj
q3GxtwZKdntf2DNsBAu8LeAdXustFV7bnCaN4d/QfIcEII7RIYd/scnoF9QxdUsp5BDjp7BTKm3c
ueOTyfKy0LpEciTELJB3PxSYAn/8M+1FxJar+zXCq09bgh1VuhhJTCeUwDv6ZEBqlK+eo+IrlIoB
xCWqs0qsAnEd72P27owEcukI9Ke1/lO69IY8ZHm85a9EjMq6/600fT60UlgPb+3uEM6h115HmAkE
klMi3rN+0+UXW2sl4LEYfbrrBoQLtTkr6boS+KRq7aDwBufJoTA/0warxviKxb/CGVFKbgKfGKdR
pzSY2jr9RZznQoMhICxiPcKjNblKsq+/HPi3yj66u3VziopLnXw5BKoklLA1Ka9/PdO0bltTF+ej
/WziW8iJYrHSw8e0KYY/QKVYoYAW6KhOqrng0IhNNLI4pePHlLOEZ/16mORWCCD+K+J9Ez4QOGWY
kvSR3A1AxqDdZcg79fqldN+dsTMw9moQIaCXCN8dumAuHpIKFc17a+2Ciqja8B2vz7Zr3nuTq8RG
eSmkAhdfd4LG6G0gCht97rKGbAJMso1npJIUQBJIOJE+DiTEx67fK5y2bXB0zbdawlubdKITiIoa
91EIF2yHaDvthXb+6NIyDtRvkOzRuB+9safqbBDZDvnM1hK8jyMzKAgRRp69IeyLS/qbcMe5qodk
bOMUq9FHW+QU4f9Nu1WFcLWj2mtsziF6edtpuQXJ5W0WKoKXWr0zL0WHMbg29l8/XRGxLmXvDCNt
4sqw3a0aFLyiCu8/keOEsdJ/a1L0DGLtruNEWSfiSFYJCvdzBZI0S3sUAJaJTOTssEnWCidGr2+E
Ay4s4Goz/UfJeYb7dCEs5OkAPVaO9gJtYUVvWlaQ5IMXd+zuvWwfKeybl126PDikAmVp2c6FSx1O
6mI9rGcZio2R0Ubzw4cQCJPddQCtW5ORV1EOa2XcPK2CA7QAaRy8dVu467r/QuM5QxRRtfOmUu9Z
CN/QsLHb5VJ3PUYpeWG3Swf9dM2j7GHTlNYCzbfQyYMg7qTG3CPxyotWmWUtSutNc3kH4Uwmr1g5
CBhG7Mx2RBlSmm2b/pUP9b5C0DcVG8vwkM/A+dggTYJosyDfySO+oBWUErAKkgPDkGuelA7Z/9bV
d2Z4M+qDlx0miBfnRkEmyqyDgmt1Jvi+9XSLgLBrkaKdR//QpTtzQHdBXEn+RUzzUgAFNGjMQtTR
UqzAtUOgC/3liHaR2vcuxIAeLu3WOlhYamTViuF03JXJukj1PUlM19FQaA6ZO0y2evVS1ObextV9
oHSAIWYW5RiVZL5gxgyq39umWIa0YsQO/dbRGwZ92ctLQom505DLpwMDOG/voB0Nyzj1BgSE/tGG
1rHGjYg2c5EdK/lUExXZX/EZYHlHJuWu7a66R05+VWGnvOBUg3ZQaun1LpuhZIS+7RB1k7sKsWK6
yQcURcwPQ91lrdINMPSMNs2GDCTwtmKDgxd8m5sqlTcEAXaI09u23DoAI4ZK7UoDSOwuqsw+dygA
auZji/ISCwk7PnZ6dBGpKjOVTCGTZ1mwUFM15HKLRelPFqYn1c8ooAEXbqJyJZOqJwN5nEohevuN
pGVRB/fIW9Zqto3lo43uWE/1lRW8fNI+UOQYzEgSZu7CblaGqzR75fadISHANWFjU9q2qoKd76xD
rXSOtm/gq0cbsedIgBShZBGZL4cRWp9qKnxEjMMNVzW+var7RwetEpqbGs4j5MXzm62DcjWPUaDm
HXsV/nHQ+jBBxZJebCw48mg13ALj6zEhpNeiVD6Z7q61qxlHAMA7siqq+gB6bavqnvZfPtM2vHM+
01Lzii2+An+thPpNNeWIOK4a8yUPcbR3w0S+2bSDSpDv7UD+bqS6V2l7UFHnhRx3VlvvvTa6TEL7
kxO3FzuEYoBm70KKUSj3hVAAAE1bZd6j5oh0BVfFQ8NSR5mFn91yhl6zBHyaI4ElrxviPwCNKU4O
0RgGqpAm3uNwZfuCtswuhIwsXBLbxJ7e5L5/ALVR1sBR/auhS9HEm46p2ueBk/XLiLRnfnoznE/N
/LR4fDvCuUYZKFaj3YzeZVut15v4nIc5e1BSn6UOSkPXk8GFaLwzwoIDP2Xk2lkf3Em+dx2Y0Fud
0d8m2g39Nz4ynJHOVKxL+lCLhoR8ZWY5OInrk5u8R9SEw8gvnI4eb+s8UKTznyomRLPogK6ZO5Qs
BAswJwokvjG5kmKZJfKpllNPMoT0Aj0Az9ldyJB7V8pDnOHGVoJF5lnHOKHPlxxJh+k2RqTpBOqy
agzSm74SDVHjm+/v/e6E3CYcobPpXs+dnTuyYrU3JX7rW+IOgfTyvdbXO6aZSfvk9ow4ipTS/4fG
PmVsM0aISP/b9x6+/ZwEAvIEYaYMJQ8XafIA569onoZOID5PDlZxfQWaJtHwTSNjY/JXqqlAtpNp
RfGVw72sLLsE5bsWr+oIsxLZ4XUv80Ycnij6xa41SofI+MfPuWuDPwZAuxsYz4lSgrbsR1yaYcPx
AN6uuDuSEoi844WoPmO7+rW66Lf3prUAW+oa4EYqQ8S7buFjC18GpeqS1Mkb9OOcW65G3ZEb67sy
UM9BpwE8MQ1DeiZC+ST9X5aYxapM4UBZh+QXu4VNJmfdED9y7swCaR3zTiJWWuMdDD6FscweYVzt
0LLRKDxLu/EkiGfIcBH3mLwsgTK3PKRSxR4wSxMRlxF4ZWzRKSCOPyfxe2Tto5h1XkmWtkE1Y5b9
o7tw2ZgtNz6itZzrSZxzugaVuxr881Gb4AJkSNXsYS81ljk5bAEJBSSVsEaBpXGX7GUracay4AAL
jP1JWi7iGtjXCOcG0DQaMWTKiG0XVLOWCosOJlrlE7ZNTCTLnLi0akp5hBPN6Vuc8CAbM9mXSRU9
CVTZvcQzl9q/SYf1Bcu+3zNcyZ7A5quy9Z3FFhja+jYiMKiAeeJ8ClIEp/hHopTg0tI8iM5aIv5E
PVQsVM/eGxqpGuM9Z29VeKHZhD7QtCxTGTFDTBvrlMnQWqH8jQMmYdb3pjkkw6f+jV7fLK5p+EX8
V3ke0m+BzoubuUxvXtvjO1oo7JYU3XeEepQdGrH8NcBq9ZDHfvlkdUdYcAiyb6EeM95moV5F/R2O
f8Ww7GiTsK0MXQf2aHsedcuh2pT6F/Sj33zZaGnqGJfsBMnuL6MuWeNzyVp/jTC5sEhW6OO5jsBY
cJRGeFvLscHCjBDAfv0n3IUV7tP+rwYQbI1t0L7a6M8NeEEI+33xDSf1BnSXNxK0DOqICskQKi4C
nNfpsj6g6NQD72kEEX24R1YMQdSHZuW3kgYZY6L0CSVQTYtF4DIXbDIZgoHnWs8BJO1PM3gniqOY
LrQKYIIFyNQwx/HC0VjlKpAX07xgIfO18TsEh4Cmn1d9xUfC9ELPQgytrSJ7QrERN1/Sm1IjvpZz
IFJySbnHGc5D4IHuqkKqFA594oDnupIwgyXrskZ20yeHdO9kbNKeBnzmuR+Fxo2/y9D+2gwDVcrF
3OGLUqa1GscLC+VV9iOzJNL6W/XUWcCprF6wQBPcwmVM3JKnA1Ej3vHDeUHiv8yCo85x3Xtibk+3
Urz50/QRiGHv8xak0SYnQcZipOmPQhWIJhvmPcWhZ3skJYkXeGgBTm3xnPoNKI4sEZkT7Au38YyJ
PowEhhOqpZ5E8O5TJXj0Kk5YxyKmLkk3as+iapg6g1S+KgmYqSuUhkQpo4BTsLrFhOZZSb4XJdUK
ZYACNrwF2UP17qzKsfcp8kvquwdH/TFBQeJp31hUNcT1O3DE3EC0mRI2F5Cq7/YkvkDT46iURmZN
9XclKNsgV+YJBxVycq9hVYpqNPloDQkmZUxJCZYHZavEizJaP7yzgRfkmmnlb2Z0lOZ4pLsQtYqA
Pej3vZ2SvLihJZUO9EtKXgYOx5zjVjRzwWSCkHAd1Qz16QAtU/0rTHut+vDWYfURkZajMt4XJaPU
uO+nJzE5S58pEM4s9GkSg2mKZesvEgNZjmjtSnL1OAsWBG9EfE/UODQZMTclGkbjVbOZKiXWnR5a
MjhlYsWDNm8VsoXcy0RT7XhxZNZJR5JQzn3J2Yw4ZtJo4SA0Y/Dgp2PwsLw4JYaznwr91odTgSUH
5Q9dWYoSXyvNPSuS9wmmZyZLRHP+UI3ku1Wdm9+8Mn88e6O5UtpkjvZ6MeXWviecz2n7rVYLPqpt
m0Di2ASAJ/DgGIx6AxChPU5gvZqHhzo0WDpQKH8GAg0TWo3GcnZ9O10D6o3rcBcl6drPYXvJ7Lsk
MI+dYnxCEdIWgu5MfjY6N0negS6Hp5SdIkdTltvUvroCT5e/TUakBFgoAnNBMdYpIUx11tR/adMv
cL2taanYxsZbjL+UIiiTXUqVn1e09kcE4OkLaNaShzbjdAV2UHcZGVBwn2G8tlKxdpioch1eNJtp
tc93Dmb9GBI6rKlN9wlsDYd4VXhUDyTp3nLIajWwiZo1aikdLXQAjqJ9VHRM0xY7DAe/emnaMVPe
TN7uzOmXStUfFGzLIwCfTCwrkZPqermPtV+bFbUUTK7ZaYA09DklTMwfDbUprV6erJHQ3fIxNf/G
7r2gvDL95dcOJvKo51N8NYM/wGRs5SbtFPTYFu1FRarcDyeitmjVg6AwBMGhEVG8GHUVPrTeWJoA
bp7CxxByX5IA202CKVLFTU0DPPWCeupfTO2NbET0E7rPTMhAlOCZodLxWkHMdd2LalydsJXKPkt+
VY8zprqny42cqQ8Hf5rC2UUpZWKgviF2IcguKvij6B6M5zG1Nmr2KfhudOtucUrVIc+w7EDC0FDM
Aw4iw3tWylsGswayLtcgnDGn4RG45k9J+m2fk6rpR8naoOMDYUgtrE2E57LUvhAXidphZEveAg82
irT2dIfWsJpvsXGzUDZE8TbfvXKsin6twaDAbZ8U9W0ifaYqwDEzjNy6uXHDbWWMyHDviqduidg7
px6DUIyuAj7SAlyC3ewZkqzor88VajIrjjyHSthyRyL/mifQAcsMXG0bEy3ldMnVg0/I5LfCQdRB
VnZ02tsUZBsnxaS3m0jJUWAvwxQWUR8GXqwyy0hIua4/mSAPDcaNcDL3ARmqKqbqLhrgtvrj+FBF
St1WIj9R/oS3kleNmxK8zg7jOUsxkqyDoa0OlF2Lm8zGaqyiWfH5bgjUAgXdVtFn0BLLyvgKDbC0
YmIRJNTC9zJBpMX+hoWno6+2+WP4h4MwF5bGbO2JV98TJgfD2FcOLhmxQCCwiFQFWuRZhSPbJ0qG
EXcg7FNPmFHFyRxP2b4ox3PcjW96GWwgE1ZuNlwzDoekRhK/SYHVA+ccONfOVxdQ/A3jNt58/Gxi
VyHcntnlIyX2nJgBTLPFolTckztVuB9Crgdnj9SHgjEKWjyCoIphr2gKfF2zdIyPsFd+6YKnlqx+
T1GLtjahJ2jUBcdO3N+Nfj+51TzzcOsT/eMpgoANQht5GQdXcKhQF8q5TT6iwoFNTRl5T+qj1bxF
Z6qEJjEaAtbVSk1scDAr0Zdivpbd366es6Fhmcv/RD+seuzE2NTr6uC+jdZd7uOG/rCdftYi8Ood
A4nyKwFsd9KHY/A2MCyMNdseRBo7mE2VWKBmZ7gd1gKUyAspuUcI0IOjI9toTwyTBZY3h5ZK6XIL
oZqrATTJ55vHsOonzwxorNh6MHVRSGA44zh1fFsdvEt6H9zemcXNlqqvVqN29r2yhk0kJ89Thwyz
KI+iuZK/3nQk08xDZ2n7mxbdt42EihXcjh4mMuyYr5MyBRlBmTCZgWDTp0X0LM+NPq68YJuQYlX8
NeMvumMqkRNGDsst1hZqrLD8i9RfqcolXnBZ6AEKxGjZ9TY3Kh/EcAKPntR60Tn6Sk3M1eC/I6Ne
uE27K4U6DwEJ7agCM+xPJhJ7tu72y+zv5q73HQqWvXcsyTOfK8FmNR+HLfYIBeWaBH3ShAsaG1bK
rVDU7paViM4AcGT4LOnjSTn3pLotNG4Wp/VIMBH/pbNp0FK48t1pVRaEVSjl2mDo1RVCQ/NlN0S7
TChAQo3MYr1kRMK5j66YQKCSNUhzwQDJVYQPuAmuIyS0SlIe1Z9a3lyGapXkP8Qdz2P2B67nG1mR
JBxYhwoQosgxAaYXBZg8ZAAFlVsZ5D213lFTkaeQPoXowCswytu0X3TvA1Yc7s4NkSDbFGQsMse1
iUEuNb5zl7DbcJ3ZxzH9aAySVtn51Hpc8j3OSvC95t+kvIw6vKgWSf2AHvjs6sp/TUgYQr9a9Oue
NI6o25n+USQqUtxqrWIRielDimNUzerRKImhrT3QswJGpFL/mRQ8QgNdSyv/4qnEIpG3aGecFym0
KfEl4cCWqpbHkc4x1N2ggdnNSpVLUtGiy1fM9EJ/rowoWbWEMaMgOwajdJez2BKrpGvnuich1kTg
CSDFeJmBXBOauJe2bGDzhcEolBNFE/qrQUP4olAtr5PZEe3c4VIgwWBHQkqITBJ5VlD/l1ZZdca1
MKJVGfYrDDfI2BDTJtiv6Z1Tkftop2DSgMc+xl/JQRgtgnpow7BfGql/1OL61mPDnkyiVvoASBbL
5UyJ1FtYhzx80yZk83GyZtETRFniz83Wbk06tQkAaP0OkFSwcNisFkgK5z60sUBRBD+hcBcAPqLt
zNkj7PgPF+fKQdup4T33UcCYfJimJTOTm62R8fsk2nuJezxGxdOX4VGHAaoJ0y5GNFLOPylBpwfV
YMkTvXsyxROFtETSsfEQ77TiYVFxWtncB13dgbW/4uwnQZWNjGvZI2v68ahEkEKzl5lQrWHCVcFI
GWCyNehEX1xksoLF9TGi/VJS9Ugt6SKJvV1f/IyBf/DRCPV2RNj/n2tcI8Qm0P9o128W84xC0Tf3
ZFPeIJ3nMoQpq/q5JJdzxZiXMZZAoqwoVvNcklWrFVjiZONSbW5ZS//SwI3PPa/ZnFEQYxK91SJt
NfEhd+1DArmC2Go523jawlpP9riJMLtU5EKYxBPl5I5F5F95UqYAXdreQGtVInvIC8BPQcszKXCV
P8fWil14IouwOORs8RWVJNRolP2DJCugtNq7BlwTWMUFYaCAAgZdBF54bwcEN7q9AwFKdGRm+UIN
AU3ICqxxmtf22Ypselpxu6tvYT9tXbimCsSZuPJJhOd2fLON3wAVjkWMR+U1K23nKsknJRXzLkcV
AmKa/wwokHP6gLxIYSpmJFXYxalmUUdj3jGKBo9ERmSk1F8y3I/eEqBtwMKEwiKzP6puXGrKLyku
C1MdQU+4dJW3aorWOUY0lyjv+MnClCsNzM2WhwUJaNQ+WvpG1tjBwwAod40XCDqTbIwIOxf9uEFD
5mebr1pKlNUOyIcdP3m0JqJ2Hsq6uBXsBDIayRtpRaTfrGXFDdAYMmii5WLxaJCxngowJwnopXpK
6gBduqxXRXZtuN9bBkyM6MIDQJfYD99pe+ISGPNmgTJeJohIeVMnmGB4ofCaOdIRoH5zhfMDEF6F
77CXmQoxP1MCt0mpOdcq3k2/R/5g22R7xkfIFa841HkIbdStA7yJ5Jgp16IFwC+W0stNxdFMY6hs
ul3M2IFXP/cgsUAvaSDgy7fWFWe/HxYbRVtjvFmwmSOJKZhGyhlF2K5XzEASGbgHgrcITsK2p+Fp
9SOu3DGct2hAnfyMRxD4wES8503ByhwQaK0m8MteZRol6STRpWTqqdjmwhmyNaEpvP/8DdOnrx+Y
FBFNqcek5eoGZWPShZn8N5Wk/pqUXSFxz6ZDTsazw3pe+39qyhte3br2T0VikOvKLmTYHFjUtYIj
0NF3CsaGONqTXTwh38xRmkpjX+R+av6ervOVwlJa0raI3IfJS7qTQ6TFWsrakR5kVIenC4B4ORBl
S7ABrB7k+7DdL0wXjE3986L+9kFo7twC4FEE2nGEgLXAcIIW0bMDSNSBGthDAGVkkFuBmCzmu3T4
aer8Mx+f8ts0khMr/lymIdRauxkMYwv2AfNZQrDYFj0PHHMwF2rywIrVk5Lg1N8NDSakbThEV3M1
0OdASeTF5eIv1acXkSbPNT+5S3mVQAXo6SewXcZvwy+3kBti4xVzTcfy7ZaoKfJ6KbIfw/9QOTr4
hGuSPM2r5a5IPPVtLFc+evSgWyMhil0wAsRVofvpZr81z62uSX7N3dSslpwEvLg+gRQ8FVBG/PXA
8ViwG/VbkL3s33R2Z7h3h69JHm4Wg0Vr/Co8CrjgyEbU1t1kEI85B9vdJlQx8mqxIUEJDhz3GS+b
qWrz2naWKoTlSCUZUoA2Be12CUQZ/oS7lMMKYV2zgUhgnzWxpCPDbdZGMFw060ruJ28v6MMUHAbI
HkiEVW9+N8hC4d9StHiue1IMZc2j4vPRmuCSNQZCOfc4TbAkbf5JLNh8gCpWvOJc1/FbUeo8nB8G
k4lGpFsuk6AQCdeRcemc8ShxcDUEWxrHBwAHLjk0GZq+KLNgjxZWM4DZiSL3AdeI2Tl0mA8GDgBw
H89+M6jQsjAeluR0Kla9D8nK1R3mM5Gn23hcZSmvM6T4TNXzc6qr91LvEOAILpF8PfTjh59QgCqh
/FKjNp5QyIA5akSXVTYqoR4sPSovvuGni97LTkqK/NMcV129qN2X5sRrG/d5jDynN3HJFgAy5N2i
d84RDEktJiGzvN6leXVDetccUNGQlTO+qozjSJ/WiKgT0gz0a9Wzfdvk17p4FqoUeyXDnMZMNnV0
u1FFEWq8dwxweI5xPiWJzDRBAsDgArspsUkOtMpB6qNBoRa70fZ2g6pt25r66axAuFZtaQdnfdfB
HCkSjpN0J3LkkRSnNrLbpoOuaq9dgK9bQOA16f/DPkLCPng1MrgLxYvOUf+qiEEbtc+h0zdO56yU
wn2vMdMpTxz7JO1w7jj8zcPGUu6tA2+lZk86zW0G9sK6D+guUxq/WJbPNQFz7VojTLD1WhCMXxlQ
xeEJID416cru6fPqQU/MsjlYRXgnGbEy9C9dQy2bMiqRyAirHGOdgKkW/wJi+2tBLwwzRkUgRM24
JKIjGWZnq4NsjjL8cN5H3rSzsvwbh0Ut+AjAl83e3wGIvnt9tZLRPBS4E2dkMZwoEmDXefXofzuE
4hmBb/O4Dmq5KENz/V/AgdIcAx9LlYFd9bfn61DLcTtBcTpq9TK7G7r4IfbmFq6niHze+tDSCqzr
cK5Ze1II2CtBlMd0r1fsUodCKVYlYTNlf+4YPfDnvVouBhsltkMRQYa7B5pyY1cEwVnOwdWz/yrk
JLrAIpB1YI/Rx9SxMirP0OYDZDWUVkb4v7rU6Aj+FtEtIHmhJ4jbP47KUyZUlKgOZWpOJxBoIliy
FwHPdisQClElQ/YIYSc15GSTks3DAgLdXRd/Bgy6+89gltRYa6vqFbH9+m1ABtpE1iF5h443j8yH
4ivAaP78aA0R/lJeEsUgTg5nlfIcaXG3g2Ph4IumhCpjFg8K4Dv8WPRToMkELRmYnDm1/1OEEOw9
qShgY/S6qzCgTxFrbIBjpD9o1qdAXT/odzQdRO3yV3ZwVsT9CliWKrTuPQT1NBjylwO31na12cIH
jiDq8rQh2KxFB6DsLe/b9u2rOihrFQA5fulSXs2fTdIKTZK2rpQvA/46dih6C2B9Wwxg2ctTn6bJ
jEqiXuFYS9ySCaqKKAVggrExeYGzOlgFqvehqGJdqSY9evTysknzo5IRDWFnbsy03ht1LRf08Bw1
NI63ycnlpSDClLTLzxClQ4+aJA5ebc1cVZyq2F2axF9OxNuZ3AIjkptW/1PiTWnfwp7PCl+HjD1T
Na6QiTz8FulwSXJU0HfUUmmbshl+S/ZLvzc2kLUNiA6D6GBAfoEUQO0yCsw19xnE0zJjjQ5ROXS9
t8qehYKaK7sg8sIciSAntYlJsKp3P+FqtYw4mZN5OgFak5UHD1trzXJM6n9N6p4HsO44NW+Is8pl
aFPYbPEj9zLiqnKIZGuObZidUtM45xAStaotCn72CDNZHHVUbly01jvoUgFsE7nkdOwjKqnqgyBu
4p9NcHfTEJoSKZsQe1uHjMbGcFIa+qoPP52qxgmxTIVCNj8fjEJLDaQQptdlESLOyjqdHsP/cXRe
va0jaxb9RQSYw6uVs2VZtuwXwvaxGYuhmPnre1UDA8xM34vTOhJZ9YW910YyrssXoMuMv/he4+bc
VK/qW8k7giE0dkOR7u7hcIAYw/zkCu5HZ1eygiAIbOfp+jOGla/R6ujm7a0bBPuCKHK/LNdJT1Jf
HH5rVr1CbjGgPwkMB2YEY7WwvqoSJSBNyq3DTYY6Sa06/v8RxXAee8Ioo+qgR85mY2TTRxqiEi6e
vdbYarNYWYX12tBmaiErAXAFLaIOl9QAhKRX4d2hvrNz+5tDZO0lm3gmUb77nBj1h94+vEAn78U5
D3F0MkMslUW5FzrttR4xHI5XLXYJox1Rlw13rWHLkp0L9rImNRH7X/pBQZ17L+CiFpELl1415vsm
23mPSuOChcii5y8FrudAPCANQv6aJdZpa6a+epQWXlv+pJkLuwbBKFprIwfggJAdRo0RlQcN4tOR
yBAtqqaAtUjjbJto7yBz8LhCsreO/pbehLww8gRSgEN5H1PkG0urn9RjjFBEKupDBBHruWLZPNAt
Q2zHjlusZ21Azo2IzQGLA8M6tBauTt073Su8QrVBWFDHppoZtsO3wxWYReFCZPfQwpOpemt0wroN
3JKdkZzCl1bA5aQgMxkO1kUKoxNyUjOwJIOFNWZfE7WUG/grLHkxFHHN9eltCKtEiRHx2GkD7Rv9
cIbVC+kmCtIYREkFSSdGuaPxsFrGKWowTYe/MgIkVGBSPHk2GEDMBo6H03nMwYxE/V8v1VboXqhg
q2KmfU9XavGjhimEmzE6/lEBaBlEg5CCm3AF4Rzy6mqYFiWjB1sLos+1hQaV+uRBjEwIcm2xo89Y
9/l8amFD0EztRohvJb/MnBtgVMYto3q+y7VDh2M7FztEm0ih6xAw4HOXHPte2ztZ+WEF5TMyz4VS
XNpR+xplz46iNYLqSJJNA46tjBHQO2drfDObBhbibQjunmRGfzVemmVgvCr1f+Vja8CtxqJu2SKj
10k0KrDPttxCnn9ovA4hADotTN2FgtAIY5332O5bhOp+eKIIM4X81guDEsIm4hFJt1XiJRHmCq7Y
V4nh26us11zSF1Gk5kG/yAaNhg6SeUCVC9rRvjak4E2kraEgauS2lKxq5247y3MLX9AuSMfcGnmG
Jl8e0NuRlfFh0nam4VsjL4lKDHaMJSb6EIhGkZsHlTHmoEPV3EOftXRzYidwplmg11IdDy8pgtiO
29HgH5PslPBrx8+RCxFa5H8R04o2wfk0fLnTu4K7efWu5mCZG3/pBdyukbaN+UGN/80i6UlUAfQK
NPtBvC8RF7tpt0rH+FQUZ7D2ey9TRzdHvOwT9XGeC4IVCKw961Ox7wbeW8Y8vEfEEHmr1vGA8mHi
CwhuSy2olDT5OcvJaQBybNMDmf6r02fwaDpmKOMlqiRrI4C4yOzs8JrP5padgBVuTcpSDzDCoHcf
ZZGuo5vhmesG84eXvWUKVu6yb7fyS6oTuWNuWXdSBrN68dh9S2n9C5jUAL3009e6ibY2S+HZnq92
EEEPKjc9SJhCfNiucQgHlM9w6oAyUhMwH9KWFjuUOO6YkKA/En9FX15SIb6bHI0zj2uWNy+F8Lam
ItyRJ9mbO7yQa9BSLLjd8lplwEO99kQ03xI/jJWQvDmxHXzYDbICC6BTZ9j3qrVAZDwQzMHewSGn
L7tELN71xFwHCdquRvMfHavnavZfvRr5ynMMV8hNfxX413DJKGuK8tfrEPsHnbwYFVkpyDIS3XlR
pDIyZuihmVRpaxl/tMOImDgmwOM+me813Q0fx0tfPQ29Z/vo3O8KERYjapAYMXpwB7L3P+hGuIaf
pg81g0k1xBr1I1IXb4rpIYK7w9sMn08YLmtVixVwSePDbi76l5hvSGCLrDkEnxAkkYbUh4RgAh0/
kOki1yfrTva/lUXX6yevcXrz50fI9N8AFz+MOyByTyxZkRg1ZIcZCKBnZCn82UXBQBLdWoSOvTCu
QUTYQX6kEyabdtlZ4ZtNJ/X/JidhaURAXIxTTCNyEjNpqvHb10gOSrlDDwz4B6KK894YSLUpwCD+
k/fxnidbG9atzakYIP+HIcy5r369IydLI990RRkF2TxQJOsxIgrZvMkcxws7u/LWs2sLVUu/D2nC
Z3aF1bgFRqZVnzL6C6GBtm32mvM3dXSmBbrYBi5ki8w5Rto98j4HkiFwNi0N2ExsB9j8WzfXRTL3
o/5kPpMk3yuJH/q09cc3kCxgKc6W/v8b4eDGwCQhx+Y4dO7Vhh2DOpxIOVznsU9yJYyOFO1SZmD4
fPCLPfVQ0Ul3uCetfI+YOz4JnYkiAqY0ZJ6RFMesvpaouTyfe47qRv6ianF8vgBSLGee9skoX0lr
uDrjiCpCr0hp7JjZE+rpJQ+HMF+mlxZBJI7Pk4Apc/C+E8G2Rk6saTPqCfChU/I9s2FrhY5WFqI8
ydYBTa5D74tbqMzXTO8dlzp4/M2R7An/GJqfPrQtdisiPfY1qU0gFa0PM9/Tq/rkSRf+YoCYcdM5
gqr8JaAxjMRa1Yx2vW1AwWJCTeSwq3GslR1wWnzKk9jXwRuHitXf9fFhDARFuXDomlVgsv01fiOu
wwYAD2tGC4lq6c+sv5CF0t7FLcPFcp2OcuOhq/WZbQnGraFfbYzR2hlhAgoaby1FoeO/68Q9SJO0
jmj5ExkOQwmqvoB1BzN4EWXERsrrRDiQ09n/Bj6z+TPZ1gEOMPOsp/irJ3Yv5Wkc35r20RSfZuFv
kvorQig1NzmCBPdfETGsc7PhCvVzYeX9RcTlaW5jwFaXLoteZYJMXjOjv7lND5UKpDST6NXscT0E
QODM2P4ineeUzf4Gxj4H28SL86yRkqQNFNOgnREzYG9rSSiMXWrDFJAbgjxGCL1Bki/MDnuRaL9q
Hp4n68b2yfs+TJP/v12sQqBnagF2hX7VOCzg59wloi1OXktvfHclIuD3afoo4z32N0X8cj+tkGlf
6ZTHisEVGsqzwcNk4igbdPMpovQn9nKRG9es29MjSvTLlKQkZgJUF9/URahobiQfbMkaiGlRfbs4
h3xflXdlFXGQBidsZD7GKtuE7UfbzkujFWwmANkxNNLJk3K8j0p7Vpr3rIHrzih9utUoY4qADf7I
by6LrVspEv6HqD+hQFaS4awguFezd5Y34/T4Yo7TzpssKTnUvuGoMu1lfGO2l7KTB+bjbFLkKrIJ
s5unfW++JHqOeRm7VOM9IsHSzFSooIIp9HzLiJNzSYgvA509LsueyV+bofOSZuVDIf364JNZaJFg
vMqNA3X9S2S8CRRbOhEtBj6zzGsufGUFluJIg9LSIY0TLv8P1XbsY2gzNsF8gXKp+9hFTJ6MEQtl
psQZIFAjUS1fPe479ibTe4l/JgTMm3cqjWQ5m/ew15eeK17VAEDlhY4z47tFuEPgMDMomfnHwrq1
bNtMFIk+W5cUtatDgZNLCRTDWdT1w0zxUVzVvhe8wVPrsbsJ1uqzC/594wA4D0n7gBcTcQKXH7UA
Pkus93zQrUPLCyxW4cuXpmGzpoRTa9CnZu4GUyNxN8p9/QUnfOHn33WBfro4sRElzihV5KddYkg2
286eyn3NhirkRTKKFJ8Zw72QSEDTZ1CsqgSmSFHPDvrL51HpmXFER2eIsN7KdeIHZ2Mm5F7HqKQt
I8aV/pyvBrYb7W/Aqaig88BSTN7WQK+RkwFgQYwdUdU12oaJ+smhwcQEuWGiTWdEmIR2t3p0ol5y
C5EQNWF3HUjCSAdYehQOTAexunS3OS1Usqi6TTuHv2Lyq7IdM2wEGLM69vaRMo+46WlgsiTR8lSi
AnNSX4zO858QRO5NjECIiBxMwd1DswMAjG3OhTfJpaYUIcMgfitB/l3bW6u+BuEF489K22UVt1fb
os1Im/gZqgz1QE1HxSCD05v9Yw/Rjcknox0ApViDPT/f4JUpPfA/LSNQnLWxd41LvGDNsCdRKEIv
IbG+2P3Wnbm0BDqhxPxzbL76tpteSb5ltKGB1LIQFqM7fIp6pAZGs46nAqJY79AMMe/3GQIumsdA
PdQ8q4k+C+wRjZp7JViKxC97MdI1YpSd0IHSCEbj/hLGzxWwB7Sr8HLszXSU5qV3tnZ1HzrWZcEG
E0AUsYBULZW9mzQehIS6jCAqCg+9YaTkk6FobR3ucKC0VipvIqm4zMgeJnwSuzI1b/cy2eMyYXmS
6dpzF7LmS5LnpDoNeKGtoT7GYjwmJciPqgC1xb604mB2rzzQ/JrOKWEeHNk9NzzJvZj9gpmvuDVp
SbjwhPHSmuNzHyv4UJpBj6NTQiJWUCUYYNXhBcEcwO7aiWcjnT+8UXuIaGsMAyNic1iYbU1MenCK
3eDdsd+mdJMxdRNJuBzike7ajv8Jrln/Y8yQhUA1XkqbJEkm/zZc3NKeH/0EJYGSRj46RghvgpTi
yufpY8U9Js8GfqV6RF2c/6jvP2I94xn3JkpQPVibDlcmtoaCk6aKm1PnuD8jOwYT1+uUrnWZ/wwp
gRJ+hrN7HelgcazyxSOaoYfQLUZCEFif5SPh1avI4fu7d1V9dXD+ckHlSXIOiJWYnJ8GQXXev4x6
9OgtYhBYIENd8vcZt0kFFN5cbtN9BdPcE+HSyuWfgLOSzmACXwNqQY030f4d0SAxB0XNl6ICQu/G
vEUxO+Niq9vUYjifm7q8IAbfRCxqWLYuRWnddPO9maDDGAScln9mtUV91yHeUVDNnrWBj9Xa3HWU
GVZyU+3umNlbJPxe80e8/BPQl8TcJ2j1jf4IsDeU/NugHfrfvsTc/h0JilMGykFPngZY/THKr6Nu
nd3KvIXuzDgheS0qbIgtrM1W/HMJOofeh/EmJscagkNPnI1gR+FtDGUMynGvjKTEhMhrma5dRZdu
s6DfpTnzQRQY7eCe8aItx5kdWAd0kE42iYB8Yriiqp5OpfbGijcudmzuzHIzRHwW7beOd4Iloy9e
i9AE61+e2uDqSYmxB+ozdZUGyHFi/2EVq8Jzb2EF1S+cpw+ZIi/xrH3sKIMweRlIve+DZBJQS5bb
cuk70cYxPYI+J1SQ3j+jB9Ya3Gr94oDbhjWqhGsFARPe0pX/NIZmiirFxsXr7ZUSrDh8glE/x/GB
fxfJuPa6YzjC6Cfgrzvp3kFLtZ8eVU3vcX3o76K+WyWBMbghTXoD5vCmsSNKtqR4bkBM+lmI5gm9
M1qypu0uPYsib5IYUz+m/mKOED7BSMwIGg/Atsgkl5sYPXDzLycqgaacMAgUtEj5bnpGDUOohgNG
AEr3cxvjecrPHUs25e409R4oIL/g+OlRz8RKUuFXyPBJEiBN4Ul43jrHFZAH2lccFZu0du5RiF6+
44FCjxgzlmq9fukifOjq7KMR8S5go2uPZA5BSS9oQRG/tLG18NptYKTrNJD0eNDrmgcZoTjhJWsP
MvTokWO856hEyDg2dGM9jfkG44rj8ZbyTiYfgwZg16uPcymehVPBry70ZxmbDzv9l5kR8Q/89jpA
40qDJlh95t2fJw6uhqEWB3Jug+EJg00geW/qo42qO0qQV84D0sMcwBvKwpZCjKo7Hn8G3KayDg7S
zdnmQZNtFj4/pd3dghj90NBQr2BaMT4DDa4oOUFEui4qvuNZ3+gj+WKTuUQIggCh3eV0WP1Md46x
DFHhheZ3NgjKbWgdHth2igGKUcKK0Eejp1bknlpyam9hmu9m2jceccbQ0GfTXUKinwmypMM1VOM7
ZS7yL6q7VccywKoVAg8PKm50N/y2GR4CS8Gfki0WCIqeeukcLBh9BS7g8D3uigduu5D2HT9ah9ia
xfGwCrWdg0WfTFgErheh2wdDO9XZT6MjH6uPOddG6htLfragxsnJjLgZYNYzldBGjuH0qOvG1naR
VzIM7a3vHPN2MrDyI44rACd47nweGDJSElilPX7ctI+XiBIZ/nroWsg94B52xvolrKknLcs+V5NA
SA7nfesWJOdaNrtNJH+wUUii0V15gga1SsOE2ms8jx3/5fB3ZOlvq9OZ8TwZMtr4kgLhBY6YnuOp
/soDMhEj+znFGEm9cFQaBn3miuuwtCOiAXBNJVEacuXo8UvLBCaygr/SE8veWU/6OmwehQtShwGp
wehZoDIzRgfxEi4zp1nxiQEBeEdXYfmqkx2eCmyxzFpchgWMEegN4oOBxIvVfM9PVLpvFiEvgU8R
7B3nOL+mxd+xu7FQ6t885eDr98qim6Tajvyy0+gn/9yG8UeXadsOJG298Xs0t223jZDSTIQ2ZHzW
eSpPfZ0sSwfwFluMgB4yL/45eBnGvD1WXNNj4Xzh95JYkrhdEACoJx+IB3NjE52djtLc3E6Qtxgs
80qBJSzeVb5CKbFgDNDqYuw1dAL9o0f4yv+aEfwEOHETSqIMdDgsBCwiHHu3VLOXM3Ny96eaF5qE
Li1X1OoVBixoU+atDPdCZTvjW5CYP7Bdi6Um4BfNX2Q5OBLzor3tbe540Ec+fDveota5/A+dxYDj
X9Rji6Z1yB8WQCmPZtBWynZ/WY4cq3ROzqVFkADwFkRFHH+I4K/t0LiSdS1/ioQ47leWBkgQz5Ik
PhcSD4lEUxuvA9iiTAJAZ/0klMQdIQS+ibVfEkDgKy5WmOI95PkTk0qQfdJwG0wZyWfVV+ZfXXms
wmaXNPRwybSJ0vrTcbUXJp/IYLx9F5WbKorXvY60GAEIomHi0hZlmGESImnIof5rOiKN35kCKLeN
HsYLo/8Dm61qAyTCtve9KfC49gWGQPAD39ItyLugXVpjTCaYCf4bUYxyWoEF+N/IO1s01h55nAmm
B3McIKYSU5j9lncjuPYDUuMFumDqBBQodXmr3BWSSaMhFnokls5868jdtf/IsB/Mi7LvOgz35mpC
0c1hUh6yloUWWcAiWwo8y70nSWX/1KZbYxPKy66JLM72oEX4Q0FCbMvqL0/zZSIj5pr2JgjHVZca
hEOD0GaynaH+rbxt4W1b/rKEDL9E1sB+b8eEz4v+pf5FS5q7boiNkzSL3j1WHQm94r1NDgGLAtc6
pZyXbVm+k9k8hCRmcNKa2s2gqVR6glBPN7M5/z/axfcbRwdT4TVQQ3e8fNFGt0hF/cKy3xBn1vw4
3k/Y4tI1trqMUS9CNSYq0Z8ism4INgiDHdxiBCbeDwNRwlfBjmEhKSnJJAR13ai+BE9XxcMOVsE4
W3wYrpa2uOTHolbKVvWpZsJ756tF7kIBhDzjfbJxitcJac9nxdmV3X72f5K5P5hq/c26rAGvYenA
h9E0+6x0NA17HSwXH82TNWb7Ypwx8Q67YuT9tMWfETSfLvswtRyYlekSuhc4dzSRsYUDH6Q7iByk
1zYq59LcTe5LKt+SBl44GTM40tQzKbJmichvjZJpCdKYapCSsmzX4fjw/dMUMzNjbB4H1tbyWae5
2GNhhNgDRrKC6S4+/ty7dgjWfYGl1Y7TPWLrdcP5aqEV02aYaW128yd4D2PKxsZk2YaiqTyqRi7n
dYwOUshPepVtG5qvvg8xyi+Bj6ZQQL7CvvsMbWcX1fZei+w3HKFwUf6aYNOjTdTVUPZbcZRSEBGV
DsbDDW+WewA4Fuv9YcLiO9fth889WMn80JEgGIbW3cGOlv1DmccEO1jVpU7xGac/MoiuABBZDuhk
cI89zrpk2wfJD9PbNxT8f3VnHMtW3w6oRosApkJYiHUpxzXZnb3P2NRBPNBHv/2I/yiJsCN03TpL
flwL28BQClRny4LwswyNZd1A9SxWDQMPtd1q49METtjm7RBYGwI72YBIot5G95WCL3IDEm++IIJo
iDPK9MXoBMUmsCCIIDza+bJEoJxiy7GQc1kKHBkCSqvQfHGqVkdO/6ueE/GgH23ze5wfelStHJ8d
DhptDW1vVoJlIZFFmP1qguzngjyY/B2IfU+d1glMJA/JGU7egIyxgY/pASGJi98UZ0Vy9up6LycQ
duU73GZ/oGF31oUFParyrLMU9saQgCs7hFJM1kZ0nWChFrX1r+n52hgSpcPd6LVNDQuvm6MFzRRm
qUUoPnv8J3HIuV4tgj3PZ8pWOo+7qw4vVU8h17M0nViCZ3dfWvAd2H6MwzqvNMbmAImJwhonbZE3
O4RBYEOwVqsw1ZYlPrW5nr0qWGaXf7kaJFJmZLo4juhE0DqA6UkDa5XreOHrjIWAIB9MDSTiQ46t
Tc97Gh3swMgWmBnPOWqd5M9B9ufC/3PIwhjN7slW1vwaHwP+JBNxU/UmSnfvEKhTo4tyKU+ZiC7c
jqU+cQ25MpowYWQMTuB9X5xnSCigcHvoGzkJyQ7qa5vNPyjPhYBTlOuf/XQ3Cn9Zkcu5z3yWRMjo
BBEUyddYth85/9qoT9HRZpcyxFCTdy+6O55yi6SObu9p5VtUdnunrtYlqaOoD3c5eQoz6B8zxspZ
U8PDIsxh8uF8toA86uh0rd+27hiCil1MC9l6GbzCmd9KQbutXalOTh5lFhfqVyBGp6C+rMV72X/b
NHz7mPuSDjEjE6Xa11zrWKfnw9xvQnPTu6tAbhJYSAYBlxBXTMQmH31/TlntavQQnnVXl24Ea8Lh
5YapiqeNwulbZmJdxUcfeTVAv+oQau/S/Qkh/xaHAPEvqnvYafSaG3vvMy80QZO56JAnBg6i+kvE
c8AkoGA1BGSIHMfGW2JSQJODVbh4QyO9MEG3TeyKwLE15npkEYuXIM+ubX8fnZPTvIe19jaa7rpk
kKn5DGXz9cCgQ3A2aXo4POmsdBUjIfli/62FJ53ZWSy6g+XXBw2fOZ1JQqZP0L6nzE80zTtqbbiT
A/b7sOed6yGIPAWUVhmbyxFmoNqzJ3WDeJl2EQX3LK2V6KpbiM8NrpQ3rNhX2OO4GdENkO3K7Aq/
AEwoweScOWI7LZzw7LY4HbGtDLFDrGLG/r1bDF6BDprqzzi2EsO5EjAHYN366N0p3B3ZsqvCQXXc
NQ1dLfp+Qglc2gdivpB22E/apwPAEknVLXVvBm0s90Xy2VigSVHH9cae4M5MAB449OaMbcMo1r6X
sB+9t8S36+5t0D2MUYSy8GOHPFF2gYKOeZKLQ8NGa1RiQwaHIxg/oZXuEogyJmEjX3XXfrrTzeJG
1atrQpygGQ4HZ8i3SQmAm4BfZng20/Z9FvyRec5q09gWZFY4Jf5wO9yn4fxUegwKZGBvc8h0Y0pr
U/vPASUaFg0qEqNwtzwTpY//KcDpVGswq1DXgRv0kHxYjH9I4hlTxAhg1dAieURhFlh6uIYalH68
dts67unfdjw4hQcSlwwGFUXOGA2BTsLAG5esYFvei/ke8rIUsbsPnJM2AB64etW5jR55bNCvWOs+
Np+Mq0XFyTx4bzuSiV65sozqOeaxgHK9thuvp0Nzl+rZERP6NeLQTVKS0Pj1IMQlCWRw1bPuz2oV
IUKj+TJgrpBYSz5ebcR7G/FXj4wM5cMA2aj05AvtlO7vx9rYBQSXJlwOLnp0m7gHjeZrXamVimEf
7MD5X3nvWyge5mPOStJxNmrZAYivS8/IlCzxa7A8lwbEoq05wNdN12P2sBgJeezbIyJPpn7Xj5dc
oaTQWtc/TU0NxEwlf1ESCTN+6akcGOaWQb9KmvokGraX5Ek0+TcKUtpNtWlU2pDsuR0ILbfZ/Skv
jzoGIJpKyF6O/dFyVs2y2JHos9LRhw9fJvnzLsSumHwffeuYv8LDsxJzC/FCpOGOtzlCBk1sICzl
Uzaq9G2cXQW1oX+PqJckXayDO92UiDnWnN2MYEgxYGxjc7dYg7cWqO51mAflPPwZLkU1ZCFq3FLH
QswKvOSVzhjGGf12VjAfgiDLamGqhVHdvgSpznO8Er6+kVl9TjULKYJcVo1+ymAQtfIY9RHhOjnm
9XEH/uVJj14y3dxqHbIIs6ehRQLjMJnwJuNP9/tL4vEOafEd7HTo3svhotGEo0HB0uMBNdVJzfBf
dMSOlk8azc/IvRM0/t6v8YJZZx0eRWypuG0Y+OwOCpE/j1q7Dozo2tMCGPGgDiaHfUx1qezq6Ln5
weQES0Lt2Hju2m3kWbBYtKZPh9PVQHsWdQCZSwyJZmt1C8MbeJAm2p6Zw7zpcMPVt0BKLI/uvPMQ
8w+wUUaj3fqIdgho9a9Dkn6JTJueYlaKpeWj+4thHNn07WaWvnmujzwee39WrWghGH962hfRsm9a
120myc6dQ8ICAGweDeaDRNsbenWS0n6NuSaN6CwSjzUtugyZvJrgHoLGXVmkcbt4bPIRtPNvXCBt
xd2uh7+51e4R4R17ZiIaCldl7k4olu06ex7i6Vu9IMVACwh9qQi+CO4QLFynHaviU8pdVCPR9QPi
DQvtsNPL78G61u20HAa63HGTiHYzum8SvXXWw7MuyeJE2NLInasHR4+5WUwrainFYC6uDTmABusP
OtWgfPjZm0AUb9mXBAqtjj4AH/Na2hYGNIl0l/etE+PLhHNwQ6oO+vuEx8eybknpLao+xNGOj9P7
bVyGWhNXA1LbrnweHH/TptOK9K6EPX5rHwcGKz2O16GUG7eEOQC0rhqAX5CNXSDpU97QhlLIdZiS
9bearl8E0Faep44/ZqqZ738HsAOa9NkqHtL85ka6zr51H7u/lktqNO76/BjTCkeAvmIj5sTmxs2s
3Tg8j4gbApNxInGYbF132MUYS6+k3gGIA51mmUwIMR8JBoA1QYhcWroqNQoaMRbPDT9S9QIgYVEF
yq2F+xGefdzyAdne81ZHdXCqgB0lyV+IIgyO6MJjD0VuV8PNziY0thF0ryo7XxQYtwVs42ammx1x
IiIEwQmlEVAlbB+rKh3V0Zt/a/bFk1avI1yVjonu9VcTr/jnnvzk7ddNoyUy/xWaYJ5kh8OArTkv
/3PNplEG73XyowH0iG+qVHVxiACE9zRrLWAQT/4RXHZVMt4EVJtT/CvzKr5YktL6lIFf8xoB2XBA
DqEyT/2ZV7+7GR0LFVNw3deMRTHU1POGPLpt3ABN6rk+iiNzwOkdgxgOX/zUJiS6OFiW2QiU6VVJ
f1Lv6rr6tmzKc2+Tcs5mtwlsZJWMQmpKJEmFE/zpzrujjcu2uGpuvtU97EDmVkdjPmHdHiNv6XEX
jBaUguEjdpNzXbAJML1yUxP1JHHKqd84jSfYTGfGp2yag4Qs8WlcoR5c9OgQ41tH1iMzVRtuXMuK
1kRKjdZxqBBEYNNAQZbGMbqleR34/car3Jeu8TdNghgx/rAZFqV8FzZEcsFrj7BUzZfmVi6RJBK0
8uayLRP/B98c1UpIoqAKWYDn/ZvOnWAD39MjhFAIX/KQj80YVQ39Otz5GVskEwVKlu+qtxoZuYnr
eUxpvLTvvsIjheDcx6dgd4c6l6vEIVWZ9bPMX2ryMWkZLr7Lf9wpo3awsiiNKlwICbuKWqCylvNT
+O0RHzEBz+werMwmd1W11asc3O0cy7WfkLCNvmoyIrI4INfCnhQofAjWpTws1zpKo7Cl6fWOoX8T
BkzVW0lbj2NxwqHJyQq4zaC8Hak8Mv13yI4hzzXWWua7KkzUuZP5cyfcbOr/kuiuVW+lRXA3pDeu
Q5PfpyjLFYKptQCBExnzjuJCvZgrJlTsJN2jPxxaDoMTtZAfmf9Echx6BigMj4xYXjz2lUXMWICE
A3TET81CB5DXVpzZw7x1iaguPDRNGPpJb1q22SOJIA7Er8rHOKQvFjTZ/BVpA3qt9Eui8qp9BOk4
aSdWZD0Bvg7ieZg3De0qkgKcAwxJ6cYLyn0fSkZi+irQyyzvqf7TVNcRizcqqoU1uLtMMtfk/zZr
412JeUPqmT4cQK2lKxiAPnYzf3p34m1efJXNezD660wBwTkw40uYPiyGB3nyV1sxOwTWGsgKNKbQ
cwOfrLnmRv7KVpy7rj/0dfVrRNNuyBsOK10e9XZkF+McQotIAo+lp0c6jK3/RoPKCMTAP3EvnPkf
EhQmBMhh+TEh2Bos2s6IlWdevTlzu45bat90W9TnofDpqx9FoKNh+mEsgYi5U5DRygN/Zrg3xbxN
JnZ+Z9No2QP2z2Ul95XVnzzP3TqfdlTu1W6rrPxdIYCKRArNfNG0LeNwCMQ4K7HJ43wxEB/YDP5T
ECFSQy1am6uScmmS25SiyGFKgEToh/ZraSngeM9kK5cqRuj/L12LgH+n6QcpnFsM8tsxxIJpuFwR
NoMOtvykxFBUjCZhyrgojrygEDMkJR+EuAJ+CoKaKug39ew91y5BvqiEQJEXM3MeU56dkXZKqN7C
qWr6RdTaDbA1p25Xuhada5P3uWo6EDvI2xpSPvRpBDjRXjya8jkwyYXKX/C6pTDYjJzx+WsM8rIR
exifWwhYly60/iWifqSa2FQh39O4q68dkk1dh7rag7wNX2x/IvAhIE/BZFNtm9il/dyPiP6V19CS
exWCAbuKXFnCq+drgfQ9653FnL4q0omlERXGdC3JnU+9JRvBx2vp4PshaycnddUfgof65wXjozz4
8/P8oAuPlSDJNIjuA40EKgjzAbLwbqdU/h4Yb502KaHqfuqs9SR+tOEt1LYa6JUg4/vDjkZRoQ3n
SSl6jfCiS/cvyegSjPy9r+yNCLJDZ2Hxr9WaEzZbwhSly1dekG01Zy0/ESfVwaYDyWiVsNaKY59e
UbAarGwpO9CYIARBj+EK2C/1tGycdxxDaVnsZmdcqzInM0FQa8VPX0fbdvzkatbZ4RQ1a9nefJY5
OP663EvMRB4ET5+TyjhGOBf1aReAatAgtPfohGtzmxOYaq5okJ+a4I0lh4euUpv5s1rv1GCdmP0A
uTouFBzdIjHIEhHwkFOEqO1mkFgw9ZMdn+zkVub9yaQvHIZTFZ9tP3zh+dN6FeGxKqrfHLZx3JJI
ZPNXv+N0CdnkBM1tpHA0wvcavNeYxFdrImqeqb6dMx7wnec2/2WKRSFjvM7ZdAb70zngejycemSH
UblZ4W8JodZ7z5tsM0I3IwOReCEcZ7iban3zNuhXlyxgST5pA+iOJSn4ZgN3h1PKlRu7C1Tr+JbS
C+bMJ2zf8j13zH1bsB+fjwNPJEbNraeDvgSkmjePnnKvhEHXc1NNADItJ9kOibURcbgO2QE7ZDG1
5D/Fo/sfR+fV27qxRtFfRIDksL5aheqy3O0XwvaR2TuH7ddnTYAAuUhwHR+JnPnK3mujr0Hngetc
YKRqACzYl8pBZIcOpZ7IcKiOMToGwaRKoPGhsq0J3qL0WfKY25+KYobmkbyl/IQ85lgGi9cFndL9
LsxNE0TzHDDsvKIR67p7lnCg7AXRAYWTaTyqTcJg/2Hq1Wf3MatZT2vmUR318XDhnstsf02O3wIf
3PHb3ZRwjqC4dxm9pgwx8Bon6bNAi9k/GhpqLhs5i24CRnqMsz+B648HigkN35vxBVlv2+E7LnAh
qi6x471yeoyGo7tvYn9LBvzOpdCAZAhvykJFW9UWgx5GNAXeCyt+yrtiX1taUPrjo+rb+EGQy+Hl
yT1STDIJvkpaXkUClCfmkBhkNt5ArLq4+yjfcPSs8ZaRPgMjSd1ukOfazHtEk6oE0htoWoEPdTvE
BSf98JaORM2wdx+XLX954j5j+U3SgqqWtkEQQ1zuJPxhnzQViE4K5/lo1j9VnXFImUeN3EcHW22Z
vCDQ4pOVS83ogtCqprv2GJVtdET9R+o7p9yWwAfCvcaRwd6+47phgus1JhEdwy4hIDwi4uCPKV+8
/Bbta8YlH6HKFwYcxJdm/C0V8WYWDM6qVTePG7/flVAjQrzC+Xcv0iO3i9LBc2tk4sCu02o8/MNI
zrtDi9G08cJtPPAAFAT4bBceHemEp6wiIrQaymf2Rnk3frYSUbLhH7krWaEqqzpsVba2eYiYiRS1
jO6VFWfUf005+TmTf4wj5vrJcPCz4bqgi8i6V5CMqGoYJELUqa0E1hhSzgkDhnfrq/4ojWpvdhj1
xp6EOO8w9wbruomR+q+jn6fl0g4fPImXrqrOGX06qtJ5ui7Z90QoixsuL8JCz+bEt+HdNZSS235v
a4LWPHTtTCIjxCgPLQWw2bSEuiN6YlvP2hzpBEWfZI3/BXSEEUxhiscclu3Ar+VhPJT/YM/OKcFA
7+I7Wxp8iumKBU7TP/bNKzdz/n9g5GXRP5TYPp3BVt4MuC9dpaOR5sJ38FS9JemVtXy4KJe19s32
H//f/49seke2tEu0ZeeN1tkw4gvupPWC+EGfsQwFWKKopvlFqBeEtrcuchNTJIFnTREh5+e8jQgx
/an65DWyGf0k5TnKkj9Z0ZCpCWDkMGohv4hwEUlv6FQes+BL5FEVNQ5d+NnBgp71X0l7cnwu1+g+
2sUOJMIOMk9PcBINNttWHUmNy9gx5pxgTKN+3ee66ABmE5Q8EwmcXhJaCEQ/JVpMH22QqosXyeBv
vs8zWRjpt6tf/QYBsPPN5EM54RG9bK3xPrKqdNkMVrwFFm+ECT/PIVjHIR28Mr1TiZvTcOIzS5zG
Q3Zy12DNdyY7zITRk2rHQB40IMotorCRKWQxamIDgI/PzHc5SfTTHvNODTlMUoPMdC9h8cKiJ8HL
3jSUZqS703i0fETTxMZT5YqXmP5YmuO2JRui5hT7CJF41pEBKQasA/dcHW9rQnrRRxnhdExKdjzj
Bz1hj+wtF2ehJQEM6b6H0RI1W8vmhTHtk2mXL67QuUHRBBsHI97XtB5tzjKWrIKLrnZszCUrfrex
YipQk4bLvNXH2pLkKmONcLQe9ZPdP7ZEZhhztvZSuWKLu1XLUjGEOzdq9nnCRKibg0VCFZO7dGam
VNLaIZ5FZVxyfvoASWy8HdMm618Tzd+1fIAtsZ0tkFi+Rre4p9S5tdgP9hUs8UNeRDjfazRQ0Ldx
2hJ+5fAbJvP3EimxV8d5bLgiSFp71ZbdR03RuPTyFOY5ZmEyddnzOP6HGNx1hnyssYpNEf9NKZWP
CQXXAZMevQDvgRO2DilDwv5FeTT04cUprhWdf9U1aw90exZBO7B2XsrwPB92kqGRCdXZYShLZQmX
xIV5/wo6KKmJI8XfDSPTX+GEp54Cc0ffyJMsYFMQKfBgj8y5PDbDLdsH+xCB20loJOqFDXpF7AGa
faSwFl+mQoobEiGmkbLqmFDt/QEfs8uCgDPEM0muHX27p+k/uQ2SFo/Hf0DOl9vxOyIiVZEMdDyz
hLLdR5gG2hdnGli16AfEu4yzv/q23YWfjWzPOVL2hNxV3ZiYNcutOVjbsDLe5SxW/vI60Bkvfnfs
Y+e4ZDIgyPHbynnf8ZUpLD8PKiObjcZknd3blO/apT7nBsuzIKZjnNoZLEMEVA+RVgKWAS9bCvTb
TshRRNYNAEjfCF2/Wf0NU1j9IFlKoRIeOoSbZoMU680NrykDIMpO9T53FzRXODcZNzwLtwt0p77I
UQFliG4cxI5eH58OLCPH/X+I1tlBXf5ULSWZIFB9VlHDoQ7c2z9ZLscQdrnyxZtO4fKd2axfrMeW
NI6cZWaPl2EwOKWUKdEb9qOdgLWa92TKpcJ+AG+PipaRAXgiRCQyv5vx5+TlV37YFL/WPRUAZiwY
0yyLn1kEogNnvc/VpUk0Ulr6rvWI64du65TZc5pqvDDfDV2SYaCMe3Tg+FhIBFtSqUCOssNpPVRx
r9NE0sY/t3wrTFbEeKE95tDK0EIZIu2dZ3AQlvWalcpWToxi5X6wpgeWOWmHiYqoQx1TgeTntdVJ
GB82zj2lM6IqwXoaU690fr+2wZ+PVJXTzEM7kKcx/fZA0fSiP+rAFi1C3HPgr+PCik8FSCecB1sv
GteEoPAWDCgqtAHDYr+pRm9T+XzIPX3uGJ7UZitBbeKBAhpJSsGjyBGva9gZSH961X0D3EMPVlZ8
hgRWjNZbnQOl0rsrJ3lJyYoFc6WX4Smt7CCJ+kNkzYG5KoqGab/j711BCEAlX6CQb0O32utL8TRx
adYszVMMCeo7cBhxtrXc5Lw5VftUsLHLC1WbAhfJU8JQRsxXtzQYFw6Y3DlqpmT/C70q+7MoxtPI
5BQm+fd/9LyqL47+tF/kNelwHkUbyaMeiVeLYKg2jFn/5v/fG2O9j1wsRTYJS1yP0CcMaLPLzBaJ
mZXjIudnkDYTYrws9SNSEUytLzwN3fgoBrAKpTTpF4xLavIiY9W1o+EJ5gvFrIGdpSWe7tWGNFDb
4tWL/8UIdwwwmBSMVfpvCF+gH6G4nplSAOlzoD2C40dARtPJJE3tNdwpDXr5NZrw6I7GQGs755t6
rgLkpfj1nJupX6Cwz/J9hv43mRFHAFdoGHjFRwZCQvCxJcRJJXjJbdiW0IHyGn49akdl8rP2pF14
pPDUHRfXHbXhzP5Vtxnek57nDoTbEpYmxCbpMeX2+S2vm5c6fUwGl1HMmwsysWGPWzLtnzgyZvnn
+D+jBiEb2XGTpO9W/0zohLpPOYEga21qRQC0i3u1NPtUsC6nSkmZ+7XaB20Ksib83E3KgkJHnzVs
HRrZCH8Y5NCL1jxnPCBTCVhcR9TLuVJa5bWoSPy0TzNO5iQO4BdVZnIBuXmIfg2JjoiFWMO+BTha
Y3LDcK03JMrPWn9M6/hRtuxsSUfZpzMLLFffetMHS6IhFPC3xIMet9zGkHGbAnfHqRXOoQMv4zx5
8rdt0f6RTV5St1cIW3RIS8RP5dlWWPsBg+HQ1sHCEVkn/d6BUOFb5pV1RKWSnOqJk5jpO/RqJRyK
/3WexxmI7KjiZSTySmMGQ3PD7tedAeHjznIKeHHeY0Fbk/J11u1nbpfHjibX6YZjshCLh92CdytI
SnDl4PRCVHBLsfKlHRA3xTy72mpxFNTeuRcLxFeab4TBbV9DK3lCi75hD0o31BTkHkeXnEvZnHPK
c4QD9ipGyVUS7j330y0Hz4b43IYQkMN1mZwnl4dtgQZZIyhjawDFYUKxREca8QfEvB0qiQGJ9wil
JRS/3lFsVSSlzLFktSvCN8E7GDNMbU3n5lrZamK2VGXEJbJtV6sC84smf61kHC2vD9pCmCSMFBk8
k+m6VTt/X3vPeiyOAGg9HvBOGQ5Y8qsXeoy6d6yxWcsTxvnbhxfT+4lqfBwz4xPMk5R1QKg4obGo
dTYAOb2mSZv/P+dMDAB1TlfbHVgc0zChUkOtanNEtktP33cyckms4rKLlxP+x42ECwLOGW4DzgnN
po6ouSp7nKzTvjMGngllUWKB1eh7fWDc4qJ8/DOgF7MmHsJkB+95Ew0fSflU27cm5JMzblb8pfjC
JVqB7lXtZVz5TMnduNukRXfjc1TFa71+ZVdGij0jMRIEbPk8Mlb13V8dSzJjPLf7URgzxEoQ2ylL
X239qccV5kPQYYWT193KUkFDPndkam49YOYdw4O5AttSHooW/5GLntkPAB25JHUscF9H1NO59mvV
9VYObHYuoyk2NdUa6U4s+1kB138AcLYxYYvEIuFTBdWC+TVGb8lP8HdN8lFZz+zEBdlKFqo3zXSh
ksYP7kGUC+s1Zq1LunOxfPJyeiyAsd0wvznHkGwW88mJvwoKGuG7Z7Mtt7b7FKuxJmmasL9IEasj
GEIfU1bj9cM/OHzDSIi6N8HPdTBKL+F5HL5Gg+klD4AOSEKLg2oEbuEJFAJo6ORHOGkPrn3vUa2z
UDmrNWHD5DZEzoBN+lcZQ6f6Y+Hh1NiJQi1iYohDiNK5lula4taVDZc9W5vCuDlLkLj2Xp0ytAwU
jiOPOkYgsiTUbERNxY36VCCSp0e02/jJUh0bitO8vYxsAPw4xjjib8s4340pIiyCMcPxX5Zecfdg
fqA+iQkpGaDEcSyY93HW0L7RKYzIBWrEJZMe2L55XMriAtkfM+yzKOeVxlM56qyWaZZaF3pD/Zaw
vZ2y4jahWciYXXnIdSf33pJcGE5sZwnmRupZVY+p91ojSLKMAzbzJD5nZR903FYjNS935P/1Lj7j
B5TCbnMskc00JLXW02numcSJL8Y0GfdZiI9AWJD7KGPrcXllUGiIU8sTOzn3sH4b20c5fTlcGzmq
dg17n4nYUZCkl0/kfT07ERLq/GVhpdP2l5xwRrPSSbAicqC9UPInjKkl3Km2/okIa6irn15c/LEm
Fx5m8fDN62eULAWYm027Yg+dYG40ou3f5+IDfGgnyGUPZmZEed9cE7FAGqQC3GVA0zrjKXSfKw5t
1flSmoXFR1/icPDiwDe+Rt07LSPZU/HWWTDW6h955qzigeBU4gXDM5SAyPpHjgxhGB89s5eGiYT0
usBnI2gg2DJsqLBzR9bOFDTO1maXBKhzMM5Gd3FYjMwxqT/UcT6JTzNmnXyrhi+t0aNhdIDbMI0t
2q1x5PDl8FRsxIKIE5+GkdmsQkiVYH8pq0pm4m4ZXXXPPAmVG5bGF24Ed2s3O3v4X680hdj6azIk
HTNhdcsgzt5pfDBFCDpA47UFyjahB1BCAc1LOEmuvX1iJWTApbNPHRY1thESPD6HN3/NTJt9FSbM
Xc/yFBZY8Tjhk2xRN83oouypZzn1Oyl9Nyja3j161AhrKjyMGkqUmBo8YeTORmQS2dpICOMO4Ybd
yCfR0LBM2p5SMHUZqzAowI89FPOpwFla2+Z70jM5sb8yk3qFWLMmiX7aPNxF2k/YA9hEmdQZnCIV
HP/m5EReUFOTFneETYJGfZ6MAIjkaqCHtLNj7O4HjggiUhbGP/B4uJ9wzJAW6YPea8tjok2gyPk2
87+End4ojNMAum3E55hBGc66byAOILbxo4SfbfKDv3pVyHztUGDh3X4Y6D598ypHfHTMH5oR3/h7
xTiiY9mU49rT6ehDsicrxvNJs+YPbWO0rguMEziHvID/YJJ/REO104lHRAmI25YDD2EwWuhNwvB3
xCAQ2l+mwRgTjnkc6tc0f+uQNdJ/rlNs6Rkyy6SIWVR3D3r7wprVyoEhgSvJjQ9KzwYlZdsYNw0s
OxKWVd5nb3BBn4yZiGJA1fhQaAslsh/jKXVwefI5GQP8nQXLM1d9wWsTdzyUHG0e3wESWSd/iR02
heI1JMTIyHoEKgsbMf80h93WIp2bmt7XdywY1pZVrWM4fG2/WTx+Ok9hSxPhL8A3UDcMnlyPuIHI
UaDZUSJJe5UzJqqHe/chvQECFGkeWbGBvLNKBAno6HKCUtks6QjgqqELj2OwhpHcItzn9DE2luiJ
YlzOCvcxDDiAQUjiV+6Bqft+hxVIsV6f/YnG7EVUId8HQJlJbKTp79VXW8MoQJG/dbhrh+kx5nAP
p308eHBtbj7iOLgJxIvJ6nux3F1rXeEUptqyLham3idzNFb4ZhiXEAXIBjvPX9SFnTOeScw9o5UH
nfEZ4HXUcAzdym9H6bqi8JDYCfZwmtQUEFKSXUkQRI1EkGNxNOg5e3fvIlT1WTTP8yuOuI7rs9eU
yGDvEEXdgG+PtIbjUlF9YdtPCO6Uzh9lQjcfdJJ0GiAvNtb58quF6d2ytZbaxgX/sqBZankSOvBv
UzI8jTMnDDFZWsS5Dqirw9bWO6BhS4JYaM5JcVFLScc5Ycth9dhadwMfI7Ydi3keY+yoOi44kNnm
andewxF1C4ublbm0J4VJyckz6CZ0gv1gHkoUnroqgOccnwoPjt/gia2ossFKkSEyDesIhsgw1w8a
oPNEY2ihv7ceRuwmBIKE/l+pa5WekEXdcCmiak8ctyiWB8XPnDmOc4kACPuwSA5ywbloy6NXvIjG
PuIFRAYvN01CLzwzHEb/KCSSDzCbqZUdhil+L4eJ6jhcVxRDcUPI2fxcYa/yE1jLtP0wZ+4YpB7G
4s1AYx7p7L7Iu1IujLTAJwujV3pUGsSHcxqPXyawrsnv/ieztSU+u4lxYQOLAYpcjXQbVasChfmv
HTGQBsaiWtMZYNPBgvGqWKANTaC7b/CVeHowxgHJ7lg9Coi+uFpZtXxbQFVBweQO3yjLVc3MQSP3
hwWrxMRiq+M9q2NCjcu3AdywjmuXs2s7NU4AiIEg2mNjZEi3JxKByY3RqaYwI6K6KAnPEwaNi3xq
MyAFoABYG7Mpj0E9f9TIBVPIxO5AzZVSkhvdcort5wJr2IC6FNod+LPXfpR/Xp081s67xg7Phjph
Eya05GLLgVVbmMYgRvKapGyZq8w/8L95vZ/ZL9Flf6RReRBUo6L/HvRz4eMWxhEELpNxDtR7MI+p
VoOWOWcRw9ZX5e77cKe3WTaB5DBP5o9Y3tsYg7b3ZklVrqfnHkllAsM+xmhk1RqKl9cUPz7hJHsP
a36qDFKslxvmkMmJPz9nFQG5YKxnxjQg5xIPLSINFxHoM7PrKH5rxuZotWYQJ9lbLgUjHiQcHHuw
2eHxblPeh2Xk+8pd2g0+QVRcUFy3okKYwD/P9OpZDNnWkP5j57rXS+rxWhnFWzVCbcm2GkcCgquM
kNa2JdGjilZWueU49Q00i9gdu+YrTnJywG5lurO6PYoJB7Ctc4uvOXQoVfugKFJB2Z3oVwb+WAjs
D6WebCdZczO/GZxe/Zzs4/6L+OC5nS9VIdEjstxdADN0bB+LbA/E1Sn9oDffKsb7Jb4+lUE9WIog
QUcorbX5WKKwn7WvXLRraZiXMoUWzTWs4NvgFv6NRnNonK8yefR0BrfULGy/XAubKHhelEXuMUcK
Lu3vUP0XQEKBblqFoC8KP39zWbKpikyz31zjXw1KobJDwq8HpZGjHQWa0vEuAQ/mkzk5ZUyytbHu
DMxPiNdjzf+rc21HjsbGfRnleChj7yzh6g0Gy/v5f9oO2LgVaP2V3jsB5CHDt/aFl70bC65v4jZq
vtjEq86RPrIldkGP806MzdoU4jLhdTPrZGcgcqnTk1Yyzok2s0m7SblriGpLbtWE0yImhUNDXpDU
DARtI0inW2FRHDnnguET9Ese/IzNc0sjBzsVwVeKLm7i4dNk8unY9dldkn1u9diJvAdXZ+VTBvFw
M0poidY+ggPDK+QSHxwy6zcNmGziGjbGqgd04A5MpqO3KIae6DTrrEUBgd9tZB+i4a/VFoc6D5cm
jKKGrx89Ot3ytBq0nrftFd2G3wXw2T79NHuR+Udc0GQ3MzkRZIFuxHwYMacw46xNTAPy4g75TgOg
lbS3FGaKaWVB70A7TNjBMnukFH83o8vY+5elbQO9+eyz9sGMi089ujiqGF5uJgVq7YrNwrAEWhad
d8lIUGkjQL2M96YarhYeDgeC6ySPWkFtGLGBKD6JdcjcS+1GJxOkDYCeojm5+vNMP2hpOBBQRxHx
IW0t8IGKy1EgiaJCAdlXpkFRfWQO3uSBlMIvZ2mebPdqpu/lgr6KOtSgXkubHbcsjapx9ihr4iQ5
EDLLYALz5wzDAlhCWbD64Iw2EEZK7SQTGmWUmQMIGYCps5IbePXasfIt6XEPZY35m9uSO8BDIYUw
EpYNnlcAS3X5G03MYZ9myO18AOH0p4fmQUK58kfrGDXephuMbYKji+1GYBhveYyE3M+fQMLPRFiK
Zjl3OpkPA1hJwufm1MPGv5298hIR+2tObDi8V+nmnymLMh073xx3L53VH4nxewA4tx1xyCZArBRp
stWviX53AN5YkAHAXVOVAEtBSUWBsgw3Cd02r9JvHXxA56EdyrFZMe6nNlddvLdYQclKgbXWerTP
MrQRLXbHxSXCT/a/i2g+Pdzq5UKATrvVMDAvPJYidPegDRIfC8HE0cjxmrxlDBcLRvdNn6qVL2h/
qm1QmlQvOr9ox7ARUQNvAGQynJYE47EqRa7LrjQdz56Jg5Riy+JzRMGw9eI68Or6ySsufYFWwb7m
0T8nwwQXOy/Hceguk1CDQWJB8YVh29w3FKEj/m2uOAhTW4Gop7SyPXt3aIB24Bhk2sdvEaMKc8I/
ZH7OJCoAfOImJpKyGaFIBvKfNVFoIbtcVE4vSCAJWIGmhJG2rtwVBpx8Yqx+pNpn4X2vXBwkOXMg
wTqYARAMO9pJBvTu4PJgcULm+4zTWZtrKuxPPV0eCw6u0PluGapsK7N86Rh/oqg0FufJKb6H7i9l
DtmZd8KCcwnpO0Vf220rbb4k3lvM5sDunpQdREyYc9FQ9EN4SSNgU6a14ozuHp1qZDqPCJrTJ67p
tcdNibOIwIVVVrBcLovhkBbfDkRrD3KOQNUQlZ9505OvAP1mYHx+TiGFMDerjaMTiWPYZicMDPRE
CHTYpNkN0JWdp3V7B155su/8rd/OqIV4aRnHjSaExxFd6WIb5BNah6UZgnxh8m7AtIfWgx52VRGs
l/9KLqUYYXufUov8M6cfO7342A9oX692FcEhpQ+musmimy5qPljOQJblXb1bii1zcwi25mEglKq2
n/oh6Cjw0ZwzlMoemLfjFhtN6xADbQTsEyTow9TgTKM4RiLrQvcs1wksxmFCoyZ4SfcLb6IYiQjB
qzMiVl9QnVomXC3wNQvuB4y9C2WZoD1zlgE9WBMY1a2Zfk2MuAJ3jJt8d1yqBpQhEiRdLNNRuLGW
PasaqnbcdRm40/YsySbxqj/keiYabDRspdz5utwls9y3DJnHMgAjbYKjV+bD8AjnJzREMIewk0bM
FnF+yJmPIdFcOCNALZQ5/Q/DKhZeSgvcmLc0wYnJKYFSEDoJSmvnJ18+quw5RpnsDmdv+CtBoGUC
lrmNQMq4g/hIecMTHTiIfkgpUzS8GbrxnUUfNpbQcjg00d8EV9zrlh/dgs3Bhtzrx63CRvnYzA/T
XD/b5k8DfKr1g1Qgr2AUj4gselITcD881+Ixpp/Bl+LTeqVLtsKf82gAmOiNe1HwjTKLTLMLq7Iy
+S4H4iT40jvnI3Z+OEdWjDRtlIEd08B/sdWCgVM8BH969+fhUy/OGTNEQAat6oO7p4jBN3OytQke
QG1p2pA5/7CxIlSPPPiucUIqSum5G8iIKBzr3cPWVfAfdBU0OscaVNKaEMGLBJST24AbgPqVdZ1F
dWIwZ+JLiPiWYjVN5qVMcuzalIOO88I0C02ONA82Sw1jlXK1C+F8Wh0ASx9LQRUwoksN+zMkIItH
g80Q/7iCv9jpZ4GQ37REoEsWljqKzVcvXTahfOH/VnKyZzM5uB9wLAC2YbcoQDPkD8K14ZZGCT1v
cm/QR0gs65E3bm1xn9w/ci6pfHjh+vabTWKBRNqi0xWVf5oMwPwpK2NjfLbgNjyMB0+/zdPTyayo
xEHJrS2D1e4uzfiD2eGbTJdt7H2Tof1g9djpZwxbjYq42CyOvc6xeDkzFKzZOU3Sus4VqmP21oTO
T4T1gvtD4MFEHmVMeCh1fdMYRtDr8os1/6POjnEq7wm01Aisbhmj9a6K56FuNkY4nEgXa71Hl47C
GvjlzYEbZN7pOIVRDSiaQrPyrGQztk7QmGqVLVH4+UFNcI5NnWbUeHw9EWjOCPbjjS3IZpIOOUzW
TqneB/HbT8wLIOyEbH0N6q+cr7YU3FGARuD9pzNCHmfY4498GDQsmNMvXDeg+vlvbdXMXFnTM37t
qYIY9IQZATyOznRd9/cGMH1m+4xdxn2E+FlxjEd33NkV+4TnEYqHG+NIZt3nw3t1o/ii4j0i6vG0
EYFg5NQVjGbma9NPWGVH97mhrPXtdNNVCy/D2wiHbxDha1cNJHQx1+Hvtvxqmz+PV5S3EGWOI3dQ
IHzA8ZF+KcjTs+C4deiOs3xCtMj4D/1xxqLGYhHY6eQvGnxROlCXqgnaGFGQOA0cC5SSqbugrYTL
2gHHnju0CvkG7+qKRMp9wQovkYRM2mF+9FImlQ5CrxEH6lPS+IdKR8NbJMh69PFBIwGCgYJuYkKo
gx7tVT+xAYEW42LeSQ0vsMp20zNHYVKdxtFmmc6ZQ/QSp5xJyAb3hIsLzRnpn7CYg4KeWhGM0MoK
rV6bMvvUIv+Dm4tuq1YtFxuDY2a7VEFaebvJ0nRAW9tBVyINSDklTGWobUmBV8iCnF2A35uvij0X
+dYm1vGk2OWZMQA4bypga6P351B7Y0e6hdh1nDI3QBvpJZsufnbpAYcl3Nlx/BeV5tmk8YztoBkl
CQhoHSKAeKGJeJ0II1ulKEbaHqZ+KJrHHok0ghjmhnO46v21D58+k+kq81MshL9Vx6I09baRq/hB
gOOY/gjC6jsfXDr2vO8IJRPrGwGf1h9FgJAuGAzU10x/W11xgZdjF4L6g1hHz517w7GNbthMGQr6
9V/cq3UwybLpi23omyR0XwVuuEbUt4pNnPBJCUuKTbWcpjn9Xv7Xii9oz8jUwIPRadH3bC+fnUfU
jxr2iu+UCER1urrxcJ4MbjRv6yHdaf9H4IUB58W7lbtf4mWs8jdN664OFJX1XGYHL3PPmlP9afH4
QyTpuWPK3Ld7l5xDs0zWfQ9ivHXWRS1OvWaiE4x2mpuxFczWPWDDGkBs5hT4gJbK3UkOABsWpOb2
TyYFHItyxzYhzTcReR/TfUw7sMseMud/Q/yhgVuYconsqz6UDpcax4qV8XewhsJID3hd+/JJ+bcd
Ntk9KCieGsVxGsNol2eQk1hLF+wk2u7EaEDrwL2Gq3IGTcGpKQ8FVZFaW4rhVdECTIQiiLse7HPE
66I0HBGMSUH8CiswAbnIo+RR51RDhPQsy8MizHfRAtHDLkJeDdbxt4z3dskq5vEYvPWkDjAvMxoi
6lWZ7loUc2UXjLl79v3yYDMQ8Ntrn/GuMXo0oYXaqCB9beemb1WYrDuWR0mnNnVrWzDikHsIB2S2
JS+JBbUUNWZhIbeOEHO2q5bpsNv/DjH/PBTJYzoB+aQbZo8+cLJV5Zdh+xsvQrXJZr/xk7OY2mNh
7ZqGZ1ltrln2LCGPKiGgc427pl1nLBPnRX+f+2U3ZG+urgepxzZOPExNeLGy68C82x6c8zw2Z2t8
V0kNOQu/eFp+wih9TzirUkJILaAq+SG1QhKkEYJa8sJBR/vbm7vSO/rFgNuXPBLLvZHZpDZwR61k
EGdl3zThD0NDFvVCVVPratAXH+faRZDW/liiPMbVyMit3yX9dDSL197xjgorqIWceou5HyM6bR8Z
CZPEqegPHj6CqAEqOAcQt8llo2CV+EgeBnhyyW9uGpzcaXmUeHJEBxZ4/KSlOpfxsBns8pkp01bi
zWyX4nkql3t6S4GnhZLvSMcSPXrO1eqpQkrbfjKimvrZNzZEBn+lrvYRzh+65gAr63Boe9khgd/t
4xQpE3qGamu49rGsf3MuLw/F0DnP7inSqmJkwDHtMmalFjc+Jw1+iytb6zm8JyeT3mnBSDcZn4bW
/0uzmew+3tya2hP3TRa5R1H1J3Mwv4clYcbWMCtpCb7QXKBMfsFGzOVVJUO9YEbDthq5luFFL4kr
H2laYHgaw1tmFjen4hVhnkgDXB5Te971lyIdAh/PbEUGl0HUcgiiVDKWdCNn1bVnfWR/mQGEUYmh
894QpEbZtDoUH2wdhYbkL90VZbzrp3PZUu5njP3GQJTZWtpMlpOcJOthLbpsPZXGdvDYBtA+sPNe
NbFzsQbnB9LCC8wWKwWWrfuDuMCx2YzkascMQPEhoCGa2nilFTfbae45rvtK22tj9tk7NWpczA2G
e4gaPsiJ5AfXfI8X2MLpvHMTi12b/6lwOVq2/MuB3KUAac2aprciDiwQmbf16XoHrTo6NC0LYFKn
Dz9r4ANcY2hQs908wvCWDALZ2Dk9ljU+f21gIDj+FKa/LgQYmQwb60BoSlqeXedeZRut+2O5+kJC
6jqueRnSC2pMaFGGNuwrPuUlJEJVwWYxEXXlwS+afxoUq2lIbvkEGKjdWSjE+om5Vw5IoZheK1xJ
KLsw5xxqfJKx4x0YZRIh+dxkLv3PRrMoejyctM8Jsn6QZcfQQWBZW0DVkDIrzIaFZJTdeIpstCif
0wYKu8NF+EXWGwpxOs6a1lW/Gpm3aafl7CMRsOu7xcQHpr9vAVJz47NSCpUg/8Jc3Fpv+c7ReSXF
PAdeWj/zL74mnouvARELsT3rJHmttWkP020zOcu7meTr2kSZlbYXpvJpGbjZTYGE0p5EOtwALOAc
VDiil/gSL1WcB0NX300eLdY/V2f010OfMpKgCDc9eVLPWd7RcOKlr01ejUiOvwWOKHcgi3iJmH6z
Joril1zIe50WQRFh2+7yTU5TqRRwFZNuOTLmokf2qvpZ9N5RzhpDTTZldaux8liucl0t5QvjksOk
1XC8PRcDS3IM8+xJetaGUAo9YS6bi6fArp+tlkbHZvlGszHUYKYinyLhSVL9uaFzH1uQFla990V8
Y0N4ZJasEW5VWDd9QN+4l8Me3l2isTlGzXRXERVih/oP97puTe9llLx4qkOY4DrryvbM4nr2BYgJ
j7Jj1ZM19h9J57WdOJpF4SfSWspCtwoIRAZjl7nRcsDKQjk9/XzqWd0z3e2qsgH94Zx9dvB59z8B
Nj+4jIqeGoqyjzAfa1VPHEJUdzkGAAhz3xQIgz2yXDyTbS12VwioTa5HpYCr3UR2W7FyicTI0mQj
wdpeYjJ6aNRxEO3IQLijNLEXg05JwGu9ThbdoBXTGi+J7cNnz8Q5YfyUr6DTta/zFAiol+stQWDw
FDoYi4Sn1DtkDLfwNe3F+ZiqKq+lZ5wdGaUtEpJnt1A1R/xRao4LFqoiAETI9abJKkg+OnbYSnCW
E5LGs6z7QOuyTlegzcmb4BJkxoT2OMQjJCHiudO73ngK+0mE8hOr2acxpO6ooroST0bIFmZ2HCTa
toEZ3ncyVKfXrsWmUxpWu1dh3mV0K4n2GF6ijwYxW3yygOSFGcYMO08LZWoh5r+iuMfbL7SVCM2v
LOx6LdvVnX5ImOLqETwWU18HcseYAL/8vP0XE8WFF1APzD+Nzx6fjegEGzaTemdbdwiUvAgYVSqe
WqrgrF9sa6U964m8XZF4ChPMknWkJyqGPgXY9yHtuAqXt25Uo6uXl9QT7HYR1TWcWJRFIVN74lZ0
aWOmf0aDDDmvYPEpHB1LHBVkZUJzzOYop4Y7DkwEVQQn5ScMp5PZ6QQUsVBS7EIZQjWxcOLCwA6S
OSjIe1L+9QYWO1dJYgxUQpEnDaXvmKnMjTtN0reJp4yBDAAhrcTvr/B0AYhI6PQkEZaj3UBUURAO
Wz1+iELXfvd0NR3ZkTHgV4r3jID9bYZhjsF51+u2XqODV/giqodtVgF746WYTuMvYCA1eNxYfasz
odDK48Rsul/mydhVTHVpV6sCC9/ZkwaTBF2jtyOxurZRtHJ7WB2MXfGLoi9Qz/hx5f3gGkDYETwK
1olYadfBxHkGqxchslcdMvJ5hLCA0iDSudnvo4JqCtmJGLcMiQFbhO4qM+7qxW8DXGxCdtqxg2bz
jWyCmdKqPJpG9aEweHNeCSwBZYVDBDsagnZWf6WGsFhKmagO1GBTcCURdlg9MiJuVSWnIch36NgR
/YPDw7SaE3HNUbMPMwAv84r3o86UpKI2XLZx3Oa3YVYZwoh+g06lHRswDj5PuscAWbCK13szvDx1
JBpPhsfRMp0seG+pYthJXO8q9DyK6AsFsdkZjDixYuymvUn4P0bFPe1Lu8tXdlvaEcYFAS7UjA8d
iUIe435M5Rara4FZltXhmoH2fNZPgib8K1J13SfJpunwa+ofkGCcQFv9pBCgVEH0lkymrDQuUlN4
q/iQ1JQ4UY+fJ5oALotEvdfk6pZUYTnpUIrOmYs7rFsO92RW/uNpNS+BnCzUtT3RTAzux1WH4kd6
w7jhKZXSZaVqR6IwHCFJ/7oZmk79JRuAD5nGaHTcKjkU81J3oBvaff1YJQXZIWBVNQS317NRRz7M
F451Hm5B1rKXm3mkVUxIMcW+V0nchNwBImkHVwyHa9WPG/iQVZLdZBiiUiu52eJvLQ1bhVEyCn9O
IKwQKJ6lQbUyjlO5l7alRngbsFAvrNGjD3Yg5JgSJCMxg3RH9KQVD0OPkecCIpkdVK/XPPran955
r/otqotbBCFF53mmBF4OErFNdcVBca8zDFp58ytalCABKRe9kdkedICvdLyGr2C70rj5gAE3ef6C
hXV8Tc/llaXJp14nZ7hqGKbRlTM7EE8IjfFeIwae7LmIqZtJulwsq2vcsB1iHRx9gLmgYxqBzvpp
dybv2RMgIgKGW9qL8372XE26wKfdTNBLMCsFG3QwX1hzTJa7FWSpOeSTMEmGmj6ZA3kxz/8Faf+V
UyYDJVa1eJea92ZGTsADW1X4n5qV10/jLcfPnenoZMW0dQLnsUo52SZPeDPWAMsimEQ/AwKPRuoc
bd0kpUX4Z8QYgsM16e5LlY5E3M6pU1p1cGXycEYZgw9oLYno5fJjLP1xeISi4r+y8ED5RL0CxqkT
GBDCvTy0PM027+BxoceDzmPEMDa5lrhrW+k49xgPQvQKdOySoTlgi1vXh5h93sk1vc+jHbyMI2da
cBZ9eemY6MJxR1UWODrDr5wcR3G4CF+dwUHOcKZrfNClbU3RxX2QCfvE7KCnQwG6t5RDfJoFpvCk
D0QVKUnhe6XhotJwOjIlk0XvNb115ZXiQOGim90KIRIJ3zFk9rYV+TiMnYZ9Xp0k/yi28Nxot21+
GKG8M7AqZ68IR5e4sq5VXdR2encNL3nKSmHgJXOGyp+aeujbpwiYnn63eOzXMSQjvrFKPJS0Y42O
1R27KICV2M64osvwS1CeYe4XxWNSPo1/stowREB/OeLnbbSaBSXKlzrKHYwuMWc2jB+IkWN1WlGH
yP1WCenelm061I9EHN3lLmwk/Uia8CZMx3tb+hj5/zDDfxdwFhWXmUXTNe9dK90rWYZ7aWwTKPn6
0OwFDcfWW5b3PzJj5TSON4pEQcY5N9B0md1vNF2x22vVbdYsxv/dXpU0otjh9lMH56ufHFNgOQ5B
AQCEYE980CvBK+mKTcpvxN+I01mcKUTZRHTr3vzCRgK8FvFa6ifiOQbli1bz54C4dWBsXUTFuz7T
9XP5U3y3yewUUVC5mtmeO/J0OuTqhbnSgb2IT8TPXE0gnMRsp7EF4hjCbRNd0+4iCQCSWk0kmyBA
0FV3dYXKMpl3HR15sbjiUTH27UGhQ3vVKs7IqT8JGFS40qu+gTbRUWu0SZAHaigiHM6vjBQfKCTV
aj5lrJ7eR4dmTqdFZLIcBxG/JgOQYcJWEfA+6rwZkS9Jpbcspba9LwIUSsj0rC3Zr5niSs0l6W7T
Mk4oIfaEJ8ASu6bHp/3fhstlWg8/VZadYJK9pcEyUc4hu3CT45Rg1k9Dmw6SCBMNwAVBt9gIe7Dt
tUTaLgfDhIxt6kfLMIkeMRKEcaNdj+oSOXBBU0zWBXhOTbA3V54elnhwkLxGX5mH3V5IjxwQ69Is
N0HgjC8sSnP86JMs/cjFpYhGgIm/U5R9VCLuHR3Kqm6G9NmipUduAUNeu6/E46C8HL4tw+LEH7Li
3oFzYjU//vZtvsW2h+QDmWRIURHZKDn0IvRnxm+G/Gk5yvT6k7YM43dKM3pkrq0+cREqM6eGv7+S
tkGDW/FTDQ9ZjFAym90+FW7a66TxYXQJ5FbhwLEsizqh3YTnwl/v+baVVtD7hjZ2xFjqPqZI8kTw
rER7W87GVv1cADYhe/GDIdbF7hxeIvM8c17JdFt4KckZXWWDbKijZYr/kvIZDbkrls2aps6uSgWL
t8VyiZmJnH7gxOfkI88XVtW0M9NGXzKlSM3FtM4YvTm6IwCFIYF5GX4tQypvq9WT5MDG5oGjnyJY
sUcaXN57I3cX9oZMKxGeWxMZjhHhIo7hqZLCMydCUFg9J0Vbm6GvZ48gv1QzbRaOdCIUYGnbdwFC
Ft64iRI6yd36GWJxPHDg4OAba9uOnnhOyC7An0YsvSSBBKtvI5UWl1MMWVoW7lqCAXFZrEKcbtH2
YW0ePAs04RFV7IJrNbw+PBr8OZJ3Zggg1N9fW+X1pHsZIOoYv8s9taiy+7O6hAkZBIENz4wPxHip
4JUQ7ri/K2Nbl1w6fM5UQ+ZZ4xZuCz8FrCkPI97/42yn3QA1EWlKCW6ZXoyEWxYVDa6s5ZfA/bhc
cGqM11A2QcXPLqwdAZmDEc8PdOUoSgNXiP6IZcMJqvYH/U+Zf0g2ETtkcHgnh2G8GbNLED+WDzGh
RqV/op8G+McwocnOgL4gI/Mdls9IxcsylkVlrYi/g4ounzKwEjUGOCVy0h3emz4WZidid9CckyXk
xvJBLbgmx4PO9ns1iNHq1y0Q62NfFCTMgYfc6ahxYl6h9SS/t4MUBXWqwKiniScW89ccvE39JSgy
X1IUIFtO6hxzIAjJ8kHvLpNCl8mEpQAzmpvF2lrA6YR5LmA6FlsLAkRfgXldFF+E+m6krIbYEzJf
ZtnjE6EVPzwZrcHsjK6luRhw6fkBnJll8N0UNwm2+1Kyh/JhguEQmk/ZVL1kgJUxPJrw9gq3xnzP
52PRd3aC7pal0JuTO8fcvMEZTqVbmDp6bl9PJDfI/DCCoy+fpmqAkNDx3KBdjSuW6eoBXYvAqSAY
aUVylxPl1IGudfCxX9ird5egPMjcA3M2++1UnVJT3owr9oGU+wwutsKrfiDAv0iS8fYitteCc3MI
Ne0Y0SRE10pZXUnahZ4ib8Rm21UdPeylT8/9CqPHTSZ+4htlXPMDFQ7D5YP6u/9g8rSPt5DT4328
X3B6L/bK7wiNgJV6hpt8eKY9XtTll23Q+2vuCW74eHnk1X+TqOsRf3PATLk4xW7ijDvmLqLFd8bA
0Wr9Ekjl6TEqv3NT2vqWDthS+O/eulrWp+/GZ/gKdm9Z+9pyXb66Jwbaclvr7Jk+Un0YJ1a11Xxj
ZROm+48sCcXv9hFX8V7xp3/DGt4Qrwva6hGSqiOuseewSvfnRz1lFhxyC1tGf7ZXVvu+slan0SYY
yTNdDzMOXuvzZ/mlfe8LtuCi0EOVbX1+7l0+AVJmnGj9fNYuNrSWvP35vN85gDeRdUzt55lcXmtf
7WkYbAyVbN7xSXCwKrdvfvDP8EwPgkT7bnii8znsYb6jR9sOe2wdi2O359TR/IJURCs7jj6v9nN2
j1/Vnl1uzR6NqoXTAh9UvGdOCE55+WHsw1f48D7mDeZ7OOiBr1veNfQTB9eG34yFyPQKfz7Ey5r9
9jZbh0fvHB6VdbqOlrdfWYY3u/6N2b7lu19HO7H8Ox+55533FnYw9vGYbO6ic8zPDIet2rp/iQ60
YZukHcbNX7DrneCEeN+aXcm933FT87AmfWJVs7vfoEJbpHw4pc3R70NAdEpvU3rqN5lFXvCRr/HN
ztcjCLKbuLgSrEuvvIfrcB3dUUB8GE64ToAdHeNz+IjXkfu6pWtsE/i+mRvsIILZqw1H8RdZunZ3
om+3kh3Qb2LdfPRG/FD/ThowTd0vyhuL8Bkb8ronf/xN1uUvs1dXDTMbq7AHy9wintx0380uOsBH
azbdhiGsHX7gGWjj1eAFbnL/+yvsy263Q/1hYeNjVZuKSaYVHVZHEJFhRyTGGtJh6U2bS3gjNmnd
fUDjtEkYst8P7YlGzmodkEBL3bFi/Ok78tnWoP1sSlv8lr8ZLtmFP22zTQob3Z+I0rJ8CDzrZFP9
RrvetIfttBd8wQ9ipidWtJP3oAPMvddf/RXi5bp7izbqujpX5/RTX+elpdgEqq3LB9W0wKNmwUFR
uE48xPIYWM1bdl0WKt3rXrZau2Rz9Z68md1hKzqA5ZvQ9u+ga85w+voicfQsOljsnwFD1/U1oOqd
rcm4UuIiUeLSxbSELpj/jD+xR8V4a8YKPOH8b0nzXSmbCdhlKT7CFXWQvkmKbQDUkguFt9wnMyOE
BTlSIiqmF8aOJ6pjhu4mQX9gHkTAMtoW2Q5J4WhmRhofhs+vw5jKhxyu7tIfG9k3/iiHaQUyKCWE
Gy+8u8qWm5YPeqfiIbAyL6IweFrEiOeW3cFjt5lnOqGzuUQsndA+fpGf6+Io76M2tW639LT8auB2
FoJsy9nc7E9v/2m7t5uTeLe/W4Ofwrm+rGC7kKxu4U5wIDnIwdVj2g277BDYuJVav7u/2yaxWJS7
zcr9HawI0izEdOOLmz95sPI9aLriTtzhgzTsIrigtnRgVQOOnPtrSc4euZcv62PPMem5t81lZW/w
S8EclmgmQBWrWgPpsadby7JuG8dw/u6+/+JQgIQEgfBNexfQV/J7EDAb1zh2IYOxOZJNtwXlw3sO
puaybtrttOg27fl9fk9Mm0kEf8/v4/voFsdoI7lu9yu5AHasBLQv0nv4abIXv9ovzDRW//hjK0f5
qnDdc+SIWpw7dPlbNZk8WzCAsE1SP8Z74fohkfMNMd2s42UJCoTafMW/C2qTlbuo3M3BEb5NaPxo
3KiFsYsnLIms1xvJgRC036JraflfX7duWmOIxRiZAUOACi3knkEyYM9e74tQGrfFrviIvdRTHdgs
VuBc+R333O43vbV+xt4TMsvSA7rLPcRhuiEjyUK+xVHLAb8a3ozsUG1jc01VtOcascT15xfC5x/F
lTm/DZ/3KO+R5qxnt/4iQdDp9l/07O5yqkLksSjj3pKj5nM/Efrk6f9m7odujy+bLfnLD1ttPz46
hpEfnPX7D+MAvG0Z1976Wa6q4R+8UgdFjYO373G8Rh+QULznFU6WxUVvDweJfyaORw74mssoXUcW
R+TdFx33c7Q7R/M+e/fzc2TzL/+T3CPo5lbwQcDtOy90OSmxyORUq/em9S2638UZhHc7O5BY1+X2
HyW0a3B4Ec3mJdv39471rB7q9cut17grHUqndC6FjWqOG6/3lm2Tbb6SzRef0v2WuBxhy89IXPez
c45+vhzUFkuIOznf7slp4F8Ur3FaVz81C9ROfoEtPFoXd8x3uOA2kmmLRvOmuT/6XnNJSDuGhwjL
pPNqj7AABN2FFCZQSCAJtXlofHzuDz4wfHyjPXPTQ9rY////db5ieF93EiatL1jI1uuMGyOH4xJO
12z5IuykDSJzJ3duFyYrbN/IW1A8q+dzs3+ZgLn/3nEdcSBXeZVbOvOJ9t2BtszFAUfAiRDZbTnk
nOA6WIWXcSEM38s1M2xijhLxO3rEJ07+XeEnbv9YDl4qaGb9mJOaG9JYjku5EtwgeR9bNzwjUtl2
W54U0Q5WbS9X6fK90EKQPrVDVWwJPD4Iwuv3+COw/S+V3JT97KprHF05/ZePW920Xuvla3FD1w79
/r9XuFx8mY3pvw3x5px5HUQsdDs2gZB3k9Mtuge28NbsXh+ms1lucj5yip3lci0PUGO87BkcjXNn
wbLdRp7mrGza1B3aYdvcL68ILx2auOXcBDW0eZ2b5avCOvhKrV+sKSyc5tff3GXu84f0aOtM0g7P
W7y1lIbyG32Pne2KHaOU/QpLXoIgDtpVO7Y785jbVGKn0EXvfUGQ6Bib3CXu4wiKcq3Pi4vl+jd0
ht2BuBMLHsCpdqRT6fRrmkoLpzeX7tnRrMlXWPiIZt1hA1VJ4heKPUyv/54dt7+3VAC7f9HbvIZH
w0b49244u80fNUTkovxz4lPowJbgMfBpOn/sefd92Un/0F5bwp59YlItdBY8iF20x4HOGfza4XVI
vKLaafwF9bbM/fJzjG2zgeVqp6e/gSfh83pc/3jfbHjGDoqZry/Kr5oTKNr4X7V9u3T8DIIpt8Za
W7dv2Pisp/d6K6011iISXj53YkBtDKq2nds66oVX1q55BQBfVvjVOiCp23Ft3LiCbIEntmJnM6jb
tw5a50twid5wOHK107L75zU2CP90T/fS93ZducNluki3FIbottoBoIoeDtWPzvq9sEDY7Yf+s/HR
noGnW82HOPyBEFQuMYesX+opzdnhVcUmEfiLVeklPo0trC2bpnGD9sCNb9jmro1zwHKK9tKNWMJD
9zF8Z8/qW2ud4Gie41PEFmX1nU0n8vO1juWjDj9rT3W1YR1Tu62uUOg1AGnwIXvYTZRf4obpqYp9
lbzun6tvvXTIS9qFnVV7tVc+L3+ms2JBMPhBZ/iLj5fXrkVvuLxc3Z2u80m7NTtFSvkunIlhhcJ1
2DZTvFNL9XtVEQYyQGPzhmsMPZ1aaEx4iXdQVooYGblAuia9hH/vEGTK2xKTvYXAhnIUrgiFWLuG
+frCZ/M8JdxH5a2rzw3uWUZvye7gh0ceNrrXN9SPDbkdb22GnxfsN5kkrWv+ytlRt5XBcIpHwG52
KHZ5modHtNx72AvzF4YKNs5tDnIn++dcbBSVtg3rzdYVLNhC/EXQoU0UGPssPQSf8SH20ELx85f+
Ln1Gt9c9vJP6U36o55CTO/cU57vhEtqqlmdhbmyPNIy47TlLC3alrwKEtAmpcKDt7b9hHPMq+Aex
p60EOuMx+wwQUFImuBBLrrqtfo3bfIOvSXWd2Koj73n+hBLm6ofANbfamfBvK95sucrts6da597S
nXoTesady9IOnA7xtlVdpf2C6oFRMGrEmyO2NFJUyNQWXIjj8JAW41Hto0hlnFGwRMDsFDHa1ATI
qnJYx0DgX2N1KUE6yK7dxdVHORyM/sU0rvhYKlpNXzlNX5HQqH5EenLBPslrSn1t4jkU1ONeSHYB
sS9G4g7QXJgQfytlvRNgR0aI/NGUWgYJGi+A1soV9Bauiuh19G0vGCMq6yID9Umav9rA1Zyunf9a
dfVtQfmy1hflu574OGwjFjhUwyGt3uX4khY4cTB6otQ/vALJGWjch3tGImmLQQrR21oMNk4UV0DN
CYeAbIwyAc2D9KRncH8iPA4W331bxDnKnup58ypdXUTNgBHuezBw3OfoaTFyU3jfsCplrV0beUXV
3a5fAFNa9lAA3ZrYh8ZDRs7iZ/SYX59Y4liBVIE3Au3DAhuParSf+caT/AyItxsceEsimdNiNW+Z
Z6NXRev+UF/aZsGnef8do3lgslJIgfHB0/NH/T6a5ZvG+zcrfZ+u/Op1UQeJiwxgrII2roKedbBl
ZaX8ECJ116NxmyvT6RT5pMTPlQyD/LvE3U9ehisiZaS0ANpje89l3OTC5KIzvwuY2bdQYedkmw5P
Vb70BtOo7BJrDyBJTfyDtbVeZr3T8NOlHfPYh7xCVlAdzPigxaOVlvd5VLY6aS1yJJxfMnYyD2an
0cLCgsvVZ7lXSQkyqIexAojdNOKK2Aa8soTEEVr9/YVzXomEP4Ywl0E2bVAxTUm24fUrFaqqVtxP
+JKOKN7UzxcPP2Yom3UEXCxQKZ8kQ6hlzpUbLf69uMJwi5jnJIROY55be8gwhweG4w8v6DR4GeDw
lHy2h6FkOuUN1Y+O3+qwSRpYDDOqB0CT6v6iOXvVJC4FVK3zfG20lIArrgfpHMgjxNnUr/FoxxVc
vRcSYUjAm23RneoGkIrgO7SeHo+Lj41HHWkP0MipT6Ho9Nsu8rqCITUBOqYqAr+pnkDzZyzbUIo3
RQOfCxsorSvdF2kM4yw4kL/s0RyI6Mt3uOpv4J2/Nzgykvmw3ZbSXSBpGzVWgrJYxCJMEQxKvTAU
HaUESO+ehYyMxXyiobA6HGRe8aPIL9jvQGKFPlAJHy3pFcvu7FZntX8dhwjJJqh4m2VupYw/Eib/
s0EGC+Wr/OhH462LxQ0WE1Yjv9dNS4QZ/WY24d5eY8NTAR6PpzyZ0IhdnKRHSLVAjvpnmb/3hnjO
kq2MwUAUbxdMGbcKQHu/QfjS5Pd4wJo0ejAvBFUUFjG1mGMsL72tuENSZuFCab6v8EjEhPsrZggC
ghyCIBb1cyzg9sbzbRlwqZB6tRUcsAyN7IEFYWahyzT2P7i3GjnnFBECd+Ep9Sz8R0QaVIHkCzqe
Fff6Sk63DVxjKKlJNdO4TvJm6c6nig06YSnV5YYd4e6+DKMgHzTEPDD8amcs9CiDNFgNkJGWeN0F
Bl7OUT3CEFS/hvljCjOHV7vMeKHdmPGL3LnSVmnQ4npJisPciRsMPkdgAEWTPN9i7jAa4ikXPuNY
8ROFedVgAOfkXMawfDHr2g4NFjyt+F7UF+bBYvVehzeBWGhQTb2BiO4b3SXPLzOmMJQeCoXckvDN
P1toXgnwQ/jFpl1mvkQeMN7bNRMmv4Xfx8xmmnAvSoR6+0KNEbY+IVFtE7sZBVdWn6/uQ7qXvcRQ
bazdsLsZIwZSMERqtB+cKaV+19EGBwryCXoHcBPIM5ZotOdRR8MohS7vD57XwPvQHQHCgKn5K1Zq
SthmVUiW2aunABsLWV/9RQNTtyqzDIYhscw1llFR1NF4D/AmhQojT7NnnKUaH3zVsEWc54XhbbkL
Xs3MeqVcB2CMI8jK6KPSPrI17BJGxtUG51fyEtw8C0COH7H4MKoIH5kAFQNHlZnYQ9e8gdhr4I0Q
lTDIOUjK55zOLkeQpDMaYTBXkR+IlULKlDwR4Yy3LN+qWSeMgIAMAv3EREqKS3r6xJ8MxenT3yz8
ELFqMGF0qRImQ/K4bxdLEpOZYvOn1hPH0IW5Em6eTg4EwMYoRMVtkG4rDcfOyK5IdyvDQLJ74XqY
IjxbxJ8gfh1irkMFBuiI+7SMhHFIp80y7chrjMwxciwMSDDQANIUjixBdh+kEp7qjiXTp6MrpZm7
sGDbjkSTEEbSymul9MItz91d2X0c/csS5JTx+7LUZ+KQopmKi+DvaN7IyUNlFqUzNW/VR2jcGWL9
f3J5R+BmZyT6zAqLDmVf7M9MVWaF+ByO7mXKNcopdHgkQXi56fFqXU+XZSZbgYFMrxTtamQv1UjQ
3ouQnIGvMnoO3bugHkOHZ8EzCuF3dIee37eNh+2QuFnBkQsR/beNCnvEmLKP/rASqMCfJdIZgC8l
fDM+s+ahH8uy2VdKfBDFbGPC0reV8YAHYvPCEYArNxjpCDAdTO5tgz1Fd6ji8j8K3XKwDtiHQ+Bb
SCN9QJ2U3perR2lbHKMZJEO67YRPDFGoTBb+C1QWsczcCfcIoSCVJL5KrCri29iywcLeiVJmvAtf
xhOUvURZozBjxXOKZ0RYHTyD7sFas0vCj6cCVfbc/jXt+0h8CjpD6z/qyJycaumeUnWlIdURTEt4
CrKaeYxgESRiHkx8eM7Tx4xwBacv1oBPYLhl0M6aFK5IM+z+2/KFvxxjy/uRJUoj/admJJUytApq
UM6M8Tq3/AJVwhg5xhOPtC+PucGcsb0UkKhgco9A6MbPUuPFySGmDBVFux7AweEMiLiJwiIKwHwC
DNFnSuJW8pbKQ+q8sSUHQV/00vxRVvWIQeVLbJ+xRni21pzQrmftbbyEyIXDDDtk/fWeq9on6QZe
Id2ZBrLMOmJsJPn+YsRP+bKSnsu6FervAK85SCAGi3pF4ScR/RNwdEWYM8nXFjpKhcLMPCaA5TUi
B/ipNa0/1cqQwpOgGotEOKftXzHNaGP1dc9CGKPv0KA4D24FvluFQvNCdEQsNcfXzCFX+a8R6j5z
zooCVWTtj3LuSUb8D0pCl5SOIv/Ik+n21HI5PKgcMttMvdqqnE4NSDhSQEE7Ye6+1ydUFzG2L0l/
1yqCSeRo23LuZBzegtoyheDqjXX5EmNmoj+biUkc90fdU+Zo5j4bw3/TwOSDydesOjp/Up+QpK0Y
GWr9vu2yLfJrwRDOej3fqZ8brOBkDpUe9xc5OeujvIg6seGC8XhYFtFruCzJnykZVf8xUUwHC0LS
hv7Pk6R8yIRzJUe2DvOiQmY76cfEgISBqniYB7fkgO6weMS6geODO2pnwIkLByhEHNWlCjP8UYYa
oWMXFnPXwU9EZVp2HuR3egTVoMbj/Ca3spkuZbsxuyUwCn1AeOhlYIF49F9IFSKR8nHCuhIGvKoZ
KHgRcV8NvYBYgN9KInoLk2RO5h/GlZU+OhNEiVUGABAulNhhIzd9SvkPzbQEC2szCJmXrmYIaEb9
TR8EyIeptxSolPTEItwWOlqYcUou3wSLvl7AZ+0WcTSYdEZtUHhLK7SQF2J8lEadJhWmwxR5jGer
jkClFCR+IhMXSj7SqSABydsmERk7vqifu4Eil2o3EwpHXW2D+Jgmy1cKmUNJBQ/ZkYRrTemiIsQA
c9U8FQggITpJ0mUo4aFjCeohn+Qz/i8ikH/ITigrb+nSGqwaX0rqlpE3z8VHYZQwY0/Lh8fxXfZY
inLAQhhYeIMd5+0swU1jzNFOn3HtDuzvgiiNXngTB1ovVIzDQ5kxkZF30fzENAhB14GDbFXeF1oz
Kg0nRPCu1AJkZM5biiDcQF1+U2385OMAEUJw6G4OZpMyMGM5KjkATsUd11CecvXCe030Z5vo5Fvm
HpUStsVk4s3KlrTiTyGQD4oMTTnVoBwXxG2gd6omkMMmbXAOk5RTYoKPRJ2BEdKmF8pzzbRmoRBG
K1ZhkP4sLiOUbWfyeyBVy4gh7nMDryEmrIcCcrx0skCMhoqM9nNhzIGpWBEXb4pDFcEqFT0IDJao
E0m0fspowCcy5EfhMqS+Cee9xZemiPCLIu22RGYb9eth0h01767dDBLWFTe0d3CQoZ3Db08IaC5R
ynFx7DRxvsqYiotMGYSi3MT1r2h0znKY66K6azGfycJHMot3tX+0mJWiMV+vCp1uiomwMq3rqqGn
59/pvcWMns5U/0kamjFTW7O9zIy1dnhNHsaVBsL3fiCape68OWfiMszzoZJzv6m5aOZLY4KmLiIs
QhMDrE2yQrOQwa5X7T6pwS66S8XpDGuBtAa9ljAkuU8ag11QZjG7Ix4jSsF5NZuE5xOqT7leNn0N
kzXGAo3rrMPV+77wrmapvkE6MwyCOtrLOClrOUJVFmO9kmfZXusYAmjKToc/onfLFKoqvERKKR0i
xrbN+b+Wo/cGlhHOL+rr1CxSLOZ2TQviEIke7ZUZbdWYhIxMJgAX0F6+JNkjTnEUhVAGbWOmlDVL
Igsg4vCvrCvqoB7ZlLJWib5WOISbXPzqyujNlM8rlJ5V9Qyzabt053NHxdcQ0ZDK8j1u272mQr8N
vMSMISQa2NBeJKgBPYmB+hLxIGN38s3SmYApZgbWw1pHpqtjVPS39CQLEbB7EdaTe9MK0dvby/yX
kXNMZeNg5oNzFQepRskAp+YlWa9gKZq4EoYzgQsT2JwKSxT5Es8uG2Y2PeAlUQTaKnXDw7wpW8QH
aKmaNEJDZkSnJkMrRgDB0hwtPFwlCG29SM5G4FZ4rtTabC0Xax/nW6loj3oEVa/XT2aU/7VZ6y4P
fZFtSAUnHIckcTLmKrMNwtJeCAxf3lJyrrJ8g+og0Rb3RibEegDcnlUbcw6+l3u8gzcfVvdqlGAm
JYanDb9L/Fz02pIW4RXksJD7jkmSehKUfNvI4kZdanZkE3H4kcf/Zw21OPPBKMRtwlXmwvkfS+ex
3Dp2hOEnQhVy2Io5iZIoKnCDUqCQc8bT++s73thjz4wuRYLndP/RqUdS2ZeOne3mlOhW/lskS0pH
0rn0CqGJZqmekfD0BokUCCrIcOf4xnoL8auRvzUODFPmPUo38gbIeyMC7TyjsXoo1m5JchtUbxXk
z6FDgRNSY1uj3IvqZgJnwRMYjZm2IeFl9DK64eg6yY574omkD787dqiKyWojJuvd1dRXznvORxT6
8zbHIuy6xinhstEglWsCT3iLdUZpoOiQO6CpNzJQm+xCUjdRZde5P8mAC+Yz6ndHI7ANoZUPuDBL
IwU4/bDXXchs5VazqufBXhb8iEmVmyVjcR56koeYyw1S9QL8njHuxLD+0vpu5zBleDh85gibPdny
LF/YLZe/M7gNlRyK4fFr8vYWLZXGNvFNzJ4ZT7rzzecgkjwccvsiYAiqOE+CN/lSyqXI+F2TtzC7
3JRt/i7yKk3rqFt+yd0JlwgPTI0UD7ElXywy1vm5nmqeOxtNWGEtFfZEDeMQTsCFiU7BVl5mW99N
fNidtG37GTIMK2YnZuKreOI4lyK+YBUf3gxOVueUzjEOXv3kK4IRGC5lNL9Z1JXoAxcA+SHMnKDm
z2FwSnT+PTIZ9exYA9MGt9GUqzVex/0bI81g0KGqFmjgj8jSRfyZIPWqNST5jU2jNqUA0Uk2H3zh
5vwoKKY2XqNXm+7CMe2XLTZXGVFk8eYHoCAcg78guAoypnJ+C/oonjOT1peiOsfx3sO2D9jAB+hi
qlA9wrXXAgylexBW2XBD/6iQSzF71geAjDJxYOp8Gk40nCyEnNHwNHTFBZ2CfFxIzybOCf5XCg8u
w47KcZXx+Mmu2+bpYQxoVnoXQELNn+EzICl09BApm2tcJiswR1FoWon5MjTalpHNHrkuewy3+B5o
KELc3g9PVrWqaz7wU8/kF3W4JXgWlX/oLGrHUTnFpN/347RQnOrRmcYtpUgkDqCpINZNs+6pf9Oz
EOrffM9GwNIgPANlvci6OGd7WTPFkEqj84O8Usv61DsQZPURhLdnvODYJA32LhCgzjHo5STcmL2U
Js6nLPmzVJb0DqlMWx8wri/lLWFEPSUFg1dOwRU3bRBXjzp9p0RdAI1ItElF9bapFNesPZb6uKxF
MRJmexohGfOUpTE98GU1+punDisb+3iunwMWc5sE3VnOISPAhIjMy1nqymc+sjUJKOXSqak9e4TG
8jywULIgPgwNw7q9/PfS21vpx3zQyUHAO1akCPIo50qRQzix8JHOR70B7lK4YVG0oJU/AS21Bp0r
YXjW+o3Jp0xfA67I0xT8tej76pis+JjYJtwcYhOYx/vA0ltT8cw/5NCk0qu/5SWcwIf5DXxy4+Va
j3NyaNVF434zh8oJKfuB4Acp/o2phmXy6ZAwso3a3qxvE8M0b+hK67oNBZsctvcBfaGAErKLR0a3
H+r+ODr68p+x2dRPjA81O67HP5LgIrLcAtoGVXhNHaSJFkn+OtWCdwOrcQku7YGQRLm5nk2V6Kme
6JLoIBs8D2nOCDLSEd6CbbvzM4dmy0XSsc3PWJBrIEeZGrz5VOzsmNKJGDgvXSnMxmP9joNCXEtq
Q6HHXvBWcRe5sC6q/jEA+vVH13yO2ZktdGT2DuajjVaterGSc+LgSnCRcJkAJc6j3lz96k9PsI0T
bJHvI0ZX+RelKxA+vYYo5//pOcUd3yHwcs9lP7YoH4I/DL//7mOr+Rty9S3rio8IT6GdDN8NyWEz
S4Ics64scGrzQ7abwKIhM6z4gj2c0mwYwwi9WzwrAfKkAvyI98BC158P6ZOuuatMrZZoXK6il/bc
bp11f14QQC7wgCbqrpxUMjPdKzwPePCmtkA20RIzGLTBe0UIv0ZBUW31B4HsCzC9wef4bOP2hUbY
7UzLE7T/UJ/CuuOiIIPeRlvLVS/lT8XeVG/zyPawiHg4Uw0tyQhJNSO4QZ+quSzn6kJmoLjpljqm
M8HePO79rKQOJJGN9DUk8a8y1d8CSXM/5Tu908i4YGyaCboe70C9Y0uFITwT5gnOlNa9yqJCefxa
Fq1IT7dyOwacEcSbEG7ZBYiYg62uYqqpIHg0XlK5N0AO4p7rARASRJXYNEIlDQz+DKl8X6BTMB2A
ls7MFbiFtpWND4O/juEGlIYIer6q3MdygduEgHQl8YTVEwfUUKanKY628gJGvuYCr8mFIycuiC/k
WknEi0OAsFseiJYGYcLc5scMjwQWZ8jCEyZY74hWnYDTexzBxDkHm6K0oU9J+OQWLo0PN/yqrKOK
jgVmRzVxOMTNUx9BumNJJilkn7vWm9blrwNdHx2Meuxj3h+idcCcfsIytoKAaRiPNcWWuUJk7D48
m4qGuIn41EGPedwnPnuHed3mRuyNiODojQW71FcRpLK3FCGMXH3+fwe2jEwOXyudskWZ9HsDNN6x
HgSDSoqEyMGSBmLeDxO6VMV1/apyUVteoT60JU9CHmdonND8eaRuuuA+DTEHjbEMGqFQ2U9copEo
Ou1p8ZjtYht7+QpxyPydzD8lQjYQQz/Jl0aH/rckGxClGc2YHUCuTcdnVLm8mPLfjS5/L9CXBZnu
jTM9RRmtmIBzg7/xe3dn2Srs3NYihlhl2M4hdmEP68Y+YbzC+dd1+9hey+gyokHkl1NU44jymQCe
EUMFE1fK2m3gN7FKA21FgcOQfBCzI3mQPyQsMQn+hYV+iQg3oMgcuSKH/4yNy6aCvqCWqUcb6NBv
6SfTOsu5BXiL9M5n3wHHGolycWlYKBuQeELucSsqWXU1XbxWOJJx2rbvgYJ+K9/6+N6xruCxiM4T
1qVRd1/HtPzUuC0magzQB3fEqToWbb9sWvFZMM9ehxvwWUx1lcrDO7iRzH+pChNpZSfPL1Zdm2w5
x8dkWqgBSsDmNALd1cFE8bR8d2JQuuyIh+RBXkBkIUYar2Z6LDPu32sXrbMp/whG/1lHfJSh0va1
k1oV21mBlR0PoTn+5CPf6eTu+gY5DzjxU6qyNfMob6BVPk/YHRs5dwGD9ZT9x3Mh9mUzRRRPeCTI
Ko4VaGjvMmCTnHoAW4I4qr7+Ta3PSUFqWtEhuuV3m9oPd36UxamilESMQqqBAQzxvKZfakTPefoT
Fh1PKCY4bs5BZ8IxOC0YVCJkkj/iQWZC4quh0/MIVZYVaNiYEg3rD5PETJxyX58sMLexw1dq/3o6
pIdNryQvisseNNiOnsIGJcCtZiz09ZvJuqJTID0iNeS0DLr4onB5zfoP5DHt096K/eOTmpAXNrcK
bMNXIYTOajHuEz/6ygoW9bocl3wLhIKH38OiMS1krop8QoQ+K75NIOWyfpv6kw7f0LXDAV/a0mdX
87g6cD2Ks1aWWrEmyqAB4aLNxPrRkpNTD0B9CQ1pQ0YxRHHjl4DFX2Y+FyMZuEjEvTE+y8/PS4ek
uh4qBKt2zPBal5d+AqjjSCHYRq5pO9h07m81cTiim+KwHSlmY0hWJeC73rT6iYwvZOg8Y0P4ZiFx
tckDbYx4KyVGnUahbn/yKIsBqYsdQlBKzmvTI5gTsXG4LywS5OZ7hRfXDd9hhIbpVJcue8cNwk3z
Z9pbvjJgNIENBEGJEZGXGVQhn1DlBWQQbuRcBNVZiCX8NrZIqYkkb8nC45LFuFtxVvbK52jfxF9Y
7JuBMqP+n79mBqp2yzVlkRuxjXL1h9wEenPO/YMwlGJZFjx/ykdosn+flbhwoMoDxIEhMLvb7Wce
S3kza+T44V7tz9SkSLUQcp2RqDfQKEgWE5Jt5sDOvEOA7IWEk4faBkBP7h4iiRDXMZsFgfTd2a5u
k3Zp6o+abM7QoR2HMK6cJ82qMJcy/KsGfGKP94UrwW+rpWIiZAluXviXUIXG26JFZ8A2xae4/sKt
nJf7ojmrT4qxqZNLTwgjGEH1WHBCyfCWFCpU5mPLZzmQlaYAEF95aHDNwzfBnEXxj2m8p+aZH9tE
P4rGbPLcdveGNgi9PUfwgE3nPniZB+Jyz+cf3gQvfe7Md1iFPH1W0g+/OznjkX60ZpQeyZec0Ccl
TU8hUExa64dSiWiwqX7HPltY6bdm86gPR1VKtmfqrdqHkkHXg6NVeiYtsB5xL3lhS21PtmEBhFZ5
nKfiXSHORXQCqU9V6xw/qnh2iBbJ1tWA+Dbvf1JiNrIadxvWe7tZl3F4LgnZMaO71TATUQ9SR+XB
adMvRT2pa570pCSFmpAv1c0OfjyQOjzvTGvc5+M18+DuKLU3UR0jsMhPceWsPCVc83gYzkfuREuZ
8C2S5qLiReM8VqydMv819ms3moCbV388mUa57Grt2aQMJ+G+KKD5CUFX4UFG8pAiWGUHvEGI9IyS
lkxF4SH1V9lEVYDQCSHlDCFGe/dg0ejA5q3lxV6+/x2ztUEMXj/NcH1AQaZ7GGsgVNukLbB+8H5S
ozoUEUOeb30aZAdNARJq2kUecqoKX3O/JXPWb34zrL1G7R18a+IanVDY5Azva7AjNCyxjUjW4dmG
fS6UfcGBMyPSjKwVQKQ+kxXjK4tKwzjBhIcZym46mNeR7ihPcA31D7SMOIB+XVlQc2qGGZnFVnUB
MSB40hmEGSOh2FNjojFIZduZNhgcU3d8SUloRfKLjiu1WcrAEvPgVT0KjyNTupHWLwiGpmI7GPUh
WcmonpTPAw7kaHp3huFYR/7K1QbCx6Jnba9F2WbMaHBtsrMWIp1m/4M42MSt+SxOceEXxuA5qiqc
LZbyODGWGqW2QXFDUY0NOhz7wTM3LAiEF9uc1NIize0DISNkoM/P6lMDLno1S0RL/pwgsmMdbNKJ
T8ukzPZCVqW7KgGLPcskIZIzHimHybMp+4CM0CmgAutBymQpg4HrjielAmNW6DOn/GMOzS+Gx4y+
MMPe2WS2BcFBxEC0YgmPDM86QG0XurZUiUdwuBFLB5GdT4tLvsw9ZHHhpzPijXHY6JHHZPOUcDeB
P0baucDTPFIlODCZDNbJ4Q6qh7vGJymsnAFXp2NoJN6cfAMfdb7D6UXp+jII7+mIzc25C17O0OuO
G7EUq7Se1fpnNuASoLF8BACqiOUnsitQTmqMN8H7iCtSXgnIxWAt6KIctJ2xLCwLfsN7KkmL6fi9
/ODRB+MLKRVLuCBsG2s6Y15kjZs4r77S6dOGOQcWYOqk5j25d4bxUWn2O2lGOqG+ndj+B3djoaQR
9soe8MqJ2zHbhzC/wkonTJjmAPtTvMmH4yTza8XMG1W7MH+vR2zcAvZwoXhGSjEL0hVe6gz9TAXK
jjGxne1tnY+rFsc6N6M8USRbKFlPVl6yMsd5pzMNqbO7NfoXVG2IYEJoEwQrKnh3Z6DuLuO944Xb
Pjc2ga9tErngQDQRrtHZhVG4rZ2d3+lMjhkrWDmTvVT3T200XED/VxV2dMo7Ef1n/07Nqj3U1rvn
6zsVpQupmQSEECmn//S8qaQkIGLRURC1trUe2NUnhhSJdkGhJ194dzbXGlqOGqr9uSJRtDGoeUSq
1hKHITIuTDEOEcaRc61bwtPipH0qi+naaBw04Y0fLouKSOWyqT46xWPVU+ixzoizkVvJCE4Gg5Yg
fP6gY/Wu1zlw6cJt8nczKfauQc/3oZjGE0ufaOvM/FTPLrU7bnvoVxbNkP/Mz9Q7AMcIFM47Oa8C
bCDKk8vWUcmiJ7w26YUNvRScg5WiP9j2Sh/cpa3cc/DsZs5PSeSeZj3bbXLP+wUiWbFkjIz/9rA1
fSJDSUc5iX6AG4rpG3DaiSk9ZUb07hP4S8ZpLrwMkWbZAPOTfLQeOR7A00b4aZTzMgEPJgzzwaBb
G/jjvzGFa5u/0P6EaJyVV8qSauRgo/vc9yiLNlyxHaR7I/gUYweAiEW2S5h/9GMJ42uuVd1hoxx3
psbXrtonxNWJpduJWqLrGCVIYnMqWpYHeoW97p4kLFWBt8rH2wRN4zj4BKrH4HdWuvtMfWDGo+xg
54mAVediQk2ofg7mj2/kzyUR5AaJyV4VbQWjyiiGa410OYU4hFEARp7F5mW3b3Hmgy/G3iXtvqmC
XkWYgUNyGVwCEsYC5fBM5VaJrj0C3OL9y7nMh8w+pFB/4CT+sC7IF/SPHgmJReU/qWN+srdNsyHj
hf/k76sGIe2154qrH8ASAaxb/E4t315sRE1d0CXEf22a+BU/kfRBsYXwv+uIxOYrIc0V47XC/TYq
QNol9xIU4yovJbrI41kcx3LNU90O2pMdHKxS/5uc+NC25nv3W3Bv84tSzeQycLSnEeMUeL/a/1WM
ABN+JXLlF5GKSw8TPLU2NAjD2zpUWE1eCrDs5K+tmqwM0NCZlqDGtV5l4dZ4JyvKnhV0dY16N9kA
84Cs+sK+Q93WbIY52SAUfyOCIR0aNDfFB29IyFp5dWw+8De0ZrFyR4wQI2vzYga6MSIfBnqtQASL
pT/K/6p2flBMjDpdRVphsLartYTHe3NO29i4TlAqtDYDUuCi45pXtsIqwB4yNM6pYMPNuJsMbyHv
Jzpf5G4O6Y55+mAjVo28VxuYl3NW3nqI1jl0CabihsTTxXDDi1JQ4Qylhz70h19DCBmEQKIoafai
I8mqfeB/mtatQ0YhsI9rftEFo0ag5PyzKXG6fr/2yhE1G2MCNz+/LDHXG5hWUhgGQifYDO0bByrn
/zht5EdzjoLz4GNNVwKNQffUYbHyKHhUlD9/XgOmAdF+UZS+Ag6K6elOLoh/aZkdZgx4nrDqtKRa
pxldHa+W3wZB3oP86JqaYv44E71CadFInZ/gHOyke1KLeDXHb+To/dul6HvrbrwpfrWfJhwfnObQ
9g9Mj+4PMaBrA8maAzKOrnKpetkmLBCuKlujXCPqfrBU9joUX/ZO/uyEaCH++QUEhrwnJMeCl3hw
sm4GQYmXSSnzYltGAmap1kXXbXvdVBlO2iawL1SodpvW+cj8lhYyGH8HnF+hAcpKdj3PHOkYzI60
ce0N4PMqFXBP534flRhLdYYvqs62vmfcSvJmfZ4jk3AhG0jHNjEeuM3aa49D7ZIXRj40NLGIv/sV
WnWfNK72OlEDwczUu/8k8AtnIK5QdddsazNDc2w5N29mrENIOOtYA3CN1sQGOoXyOIfTmTNq58qu
ZJW/iJ0x08OPBBNAVkhUbdhV/8JNVNVYKm5/mX02AQt5cUhGSdLs1DD5eCxwJqYybAHkUk1hESpk
qcuIzxPgQMS0pXvnRtCNkIKL/tBFgKRW+R7DnlHyu5z39Vyv6Ytc2O649HhN+uQeY7f9nptaouQf
soHRBRCf5hqS+QhaJ155KB4YG/9/SZFXRUnxfqTHy+xhAhNmXggJk1iE/N3Ad4Bqj5f268dPdfA4
W4hDaZ1FhMiBt82nl0q/B/Dwkf2iDQPVU+uqBf7xvrIQm9hB3nMCFWwE97z5uUM39pbdg7A7PsL+
kb7kramYm7503sCIWEktuEzscwamCw0hwhdTF8ZQ7SnPP5q7bV6QxkQwj+CdM9GH9VmFSSrpiUNE
sigVHYX7w1Dya45kLFe3wMJWxxGiqtbGHdIzt6XNs0o8kubeFII1IM/WvVcAe6o/YYi+G3wprim5
841lrT82KLytMzpO16of85E2bcLst8kIzqV7qwKtdAJXDwryT7sXbqv6yWoJkHO37nzqeQTRnpvV
oiBeytpA7DRwBgQALvKuxW0MQs+T1aLCyEhd8tkue3bkVr0jvomuI7gZN2zW3GSByyG4ALkh+BYm
wTKxDgWso29aoBufoxybPjFtJ6F4VEN7UKcSXAzfSdOuzARGgbqmDJ1cT0BJ8KUaBP6vg5eEUZGV
G/oOIYnoUXMbFibYm+lNHg4E9OYMvJptfMxQn6l5Qviq4ckpjFeNcpkMBVeNCIfwXYK2aEkjUS69
tWm2a4diJUSBw+wkMTkFTHzcxsc2KE8D9QWxG1IjaC2jKkV1G2AqD/Vh2XsOOxEHNpyPiOezTN9e
HA2vc6jTvFg9uYG1zFD+0zloTJTY6eTz4Lnx2j/Pf25oX2PjgYt26zZDOmzznjd71xsv1KR9JTki
xtpW+GIl+grJ5kuVFzudYaj2wB57HdniSdZwmxHXoEMo1sr1UHSYhfbCzkXJs83flbKHKta3vtlc
GmPaicTeyxN2OvPJ1WUbTQyuvmiruOZHxBYCe3Og0vNTxk0eXJEnF5q3rHKKyvKUfBrT302D+uJ2
BoB7+a4Cko+O3y808zUO1mnnXHXUI5wN3XzpU77RZTbvRwseE+6b6eks0uAmIdkzXNnqsEPhRpyK
gOQYdyCycqS9Uw90wMdDpG7SrpPKXHdm/NQkY4tvntCowT8VtriZDf1XCbOXoAanHhgfQ5YSubAz
JPEpPqOJbYOEpnCX139zSQPFpBgue355ZXQFhOfbM4F/z1iMqljde0OyLTOMxGxOMXEE80tC614R
kh6KoiqIBnQQvKnuSHNsdWl0wjv4is2IJGtzqraGE9LIV63M5kSR0EhLFcJNisocg2aYWEkOHGSl
ZVSsMRDAFhpn/82rwF0j7PtR6n709MUbc3bsWfzicjoXgNsLGPEwdpfcGwY5s3mKWZLCURVTxwyi
KZME0aNrk/CyQh+QLQPsIO7NC+WlAxvNGIkcFpewxZDJdgzjaGjaUT/lopTwiKdu/3izmfT7tVvA
VRVEqo40yBvpW6lNe7QJdT4fbZMiJd7YGAqrGERIzlTgxg4pNsE2LDATHnB8u0kIeHn3mlufOnJA
wDoQ5MYs1HBoMCtUE8t9rJOuuY/RHMR1fFHd+BV7b+6s0zpCzSqIOLoGSOIydgmnnk9aGmJ9mXdt
6yGiIN9PpA50UCl6tsIO79Nd7ukEgDXlk4TZsIEzy3XtKcHTa78M6NKyuHmfjXLvhhjNA6vZpP1M
QiQhYcfAEH7L2HgS6ESDR+IGF9++xj3MSPBmcjOrSeg8wLScB4RYf+N0qx30Olws7xn2/0grEH/P
NGA13aOu0BcEoGCnFE6SZE82AcFNgVp8BN45ns5WmyfrVtv7lI4YzmvVjb92QAkC7XMZw9iI4aut
/K3pvVnuupvQNvsYOhiUfCSiwaARELqp6TUwSKdNGAeDEUuykYIPzNG4sC33oGDuJ6omhzoUmfeU
xex/qObyv8EmoHESfd1j1mswxRBaPOeiqffgfoii3CYU6fTtMbG0I2P+DA6luGD80HHQRwyoDPs1
NAlPjMd3TdKOo4z66SB4aNwUmVhemdg76W4pQrBMUeOWF99jCB5rdJ6YQlJmjVZHl0vQLcYC/t+e
3bS+N5bDCHysuuAx4DB1ETR23lEzr47KAQej5bCHWzoIMT0Wp1p1Ud03e3LehOAm+gxMhBoyFkBT
H/i3ixcmC0oMVgX9YyafywBjUUvK+3vcz99DTP5OR2oPAGXMieP69XfZ+lTHePdmyH4HvyW7+Sj4
AcF9246jvfOaL01rPjvN/jFK0iS1PAPIRR+lE5ffJvMyONo2IqjZ3dSYNnVq3nl0RjbE+jXvQhEW
C+7OoLwIu2cQY3EwMvOQdLSQ5OFs0qgmyA4i/yOvsM2Htz6yrtx2k39BkoowmndLOyWlc+zIpAAf
9/zuzQQnzb3XIozOWT3/J5Mo1W3vGPuqtvYIDZcKLxRg6FVzjBdcTUm7yUN9ww6nz9hEbZBE4gtd
a1U/kUTa8VX3E9oZCmeVNM0CtICAyxanj2+eyqlc6d1ft2UFn+F7tWZ684qZOvd0Jd/Z2sz2Jutx
Cqds0LJslxzAIl/AztlLAKR9ts3o0GICtsdnrgyirbFAYcQKvb1XmI9roWoQLtOQzDdOJXSwZkA2
w62vuDtSi79zEEiR2NlXsPUYWQUNQGTWYYdg4iBLfVeDgE6ut9SybeSwFXXOuWXTnqE9MtBuXFz2
kNMpw9QBKRO3+2Di89f2EsRScJL1bEvUZT7NV7tzngZ1WNhj9tuiT2jba5OdSu/kUC3cN7uJmp1Q
hQRxFiRPr0qFCkq+mUFygnUVTXyJ6quu+tNc6+py9Kj1IAhmzj8nqHnfuGMUrKerAnFSnhN8C3GG
QhYXlYNuD2OWYf1igp4g3NWErhfKf4IY61kP7N8bjjSwHSzEDo6lU8tj/ZCN+CzGJ+x7c7Tmr6hY
xuCJusmkic2aq03Q7IhQo6PN/YmdZz5+BuysfubIRaw1UH3XvLdMPkPSHwk/Zv3ykgItg76M8uHJ
9d9qEtpIXhvYhP3qNY/KZ9WuDqprHLyBYznIzRuNfzsnQWrvt6ta99OFnYWfdh7tdDWieLBnupN7
G5MYCBIKEH1AKZBYfNzaCI7hQP8hO82JGVA/gLax3X6Pe5XolBz6JraogrFYc6yHs6PySfFm+ESH
Jzu4b5hIt82fjMohCmlSrwayjXwmWQAQJuCHOj5NQBSsNT664mEEzjD26pB0qFOTLz3hVqGBDiLU
abEMr+yMoqj5pAy3lOdRcZ5H9cpCQ7of/iyOHwZTPZ7kcKEwiU20visNwnuLLYBVCifCpPUBLD9y
f6QuHTR0ONpHtuRM3xiyN9kpvnK6XWeE6/1XH6cvcNUrA1sXrMsDcYCruJmOM8LjHlYHxBfGCwsD
53k2nQcueMtAsgB/DdQBpOhzlAs2b+YFCNgK2p8CVmKXwABYrrWQbJno3BuXjKmWCl2VgdYo9j7m
GIVGWNRIZhEdu5b4AxxHZqh/N1b7N9rZ3kmokLTcuGfCWNDijKi/mUWFap9U6MaEaI7UWsfcwZWh
k3tbtUfqp07WX4oLWnNZNEZqg71rCfmYYkT1/52At5kvKH2xy8YKjnEaY7b+aPz41Y6hI5HO+fmN
3/EpY0lsS653RMS++1ySajTNhDylbN5RIqTNIqXoAHyIuB6sDBaOqD69mKNBSjrx3yJJnrYz0pVk
ZIizuBwRjuwTSM+q9G5zcy/wEavWaUCyZ3HW2Yq9EWpbS+udDYvS42Tpi+KoLhJ7/GzaL/I1l3Hn
LVU9vswt6fmkUNfouDqMKWVM0Cvh8o+qSpZqQZyQR7wVmVdJcElEmwrq0FSTqKdKBV06YMDIh/sX
YIQpqKCLkacFe6AUFVWrPl8K+03jAW40uI7BAaYhPirV6VKLxgsHekaotYxjFvIscBLxJQ4ohUWg
U6cvQ/oRRWt3IjUxL1eGaj+CGUy4U8nORb1toaetc7741j3BUyQ3NZqERRn5S8SyAvIERrDt0nxF
MxNEt3u13P6Ie/EB3+g54ccOIwG+Fvebj10FKUhcox2caKU4zdBZcWMuh+rZmq9B+A/m4bJ8mNFD
ZfktoOCcP0CU9Zb1pkawOjcBnjTk/XzwALbSRDGiwAm4P/uJeiSovuHk528Byid5KMqM5h6ydIps
h+YYDVSFXVwlDlq0n4CjRAXUnUHAFdwgmE9hAWMhDhk0ViiMijw/Oy0mUaQu9hMzYUfQQErdZYGF
smQjLIetR9xhPzxOCBq2TpWDFY6oUE6ZD5fhtEtWV488PxSnrn6MqmMcEuJEoCVc27dYM/s3X72H
+S1mHzRgS3Jl0Q0u2aFBuR8Myp8kRX6hlqRG0a2i4VnAWRXbfxWWg3rJpDDRbZHunZrckJjpdJ5w
Jy2U+NdgZlDH+qdqOb7x8Y5W8ZrTED2hOHOWMa1r8YSg2r8EIT0PEyBD3CPC7x5V2KVG/4xIipLv
4Tw1Lbr/m0aSXJ8u9DBmszXfXMKieejPzVT9dl67jJ1LTBRpog6HNg92Il+m62Cl8aoVWGIFvRzv
e6oREjY8K/aVPh3USJ9VamhbZ2LqwpnBKNCOXMZTzfVA9kXOjQAcgLxwnT/xfob2V9JY6yokPKMn
8CwZPzAkA0trK9VV1l6FYCjcp8Ciw/hK3i/R9ih7eMjohEZmDMznTY9qCYzgDZ+hD+5AHaYSxQs6
5FZFWW3znku8t76J2adBmQZ7zJMWyjQ2fw6v3QhugETDBnPpHWw+fCmroHkKHKatcCUQj0URKehN
lgJ3k2pLLkMWfJd8MRDFUgbRT2Rtb4oIg3pJhj5yJtfeZW67Stq93GulWe41RM/0luB92aoM/rTt
tlr60uj/QEzZjrSWow6RPXrL+iYgpWag62AMND8xtLvD3QteMKi6zcUdPA7hE4NMheZVYb5t+L7w
JWAHYk/Ih+dh7t851WYeOCSdFC/92Rln3G1yyOqgIYdTA3jXBs3I9Kva8yoZPx3rU6sRjqqh99DH
yqEi7MEkH2Z0zwJCi5qcV5HQ/emj2OqNv8lH4jC9OPiSqa5vw7fWMp4FSx2tb6qaXudaXdjaNafO
k5dlgOg73cmfvyIO+IoIv8IlTofiVZ1NRq59OQf7FAzcQScow1hJfMvo/lp5fQhT80Md1OXQX3Pl
yrdESTDLBXv50DjtMvPEcIqg2+ePN8PgAGnkOIzWramvqNUkOcJJHzNVIu9b6NrMBnzmjePf6OZ6
I6/03yspScaJX6Fg0n5n0ijOYw5JkCvemqfc9Uwo/vFI0VpSbOX/wHcSkYQ1D2x7/pYAEIY0ihff
xJGq7Oy+P6la+13Hx75ZafqRKN6FutdCZ13HPl85vtdduIr7h+BRSfp1NC/SzN3VxWdrBp9Jf6UY
rELkrSjrMoW7d34di+T8eBeP73LjFY8B6brjdJi0ZlXOT7P2VzarKGo/DRSfKIYW/J1X0GqukM+M
OkNSgTgQzYZaxIJF1tiYmxIVlvguV26KKmlt1Psqfs+Qk1seLdmdtQ3JiXGGEv6pOU37AS9dUjzZ
7qWdsTeozWoMEbm15stMvm6QbFtioIr0ZOvNniKLmw99qXNXqRNWJGta26imVB1ppTwoym7U8YA9
VgUlnN6u9C9RrV/Q9Sccy3SHDbCgPVMCppV573nH2if5zbcOOpruUbDhZBcV5da2iKlUiAjkqXbn
ft043V6Z+PPZLwGkFZX8Y/wQ9IR22p/tfKsVqcs5Ql7uuYiu0nEULYb/QHICkyg2CahOjxNCRUI1
dZCBmz4JrpBhFftiZa0clnv+9uQnxxzdigXdXBuvDtNCh6RMmXV4oa384VVP8tZ4axGG5B3GXJLN
vRB8+Df0F42DtZGWb8JQeI0kfUCIGjZFlCBgpvtXeSe8KpV2ceKcZC8g4KToN3akLt1O/1EirOPa
n4/Uk/bHh8S7FzSS/HXeXxsRgUpfKGkmU0st0GasyfqhfhI+zji59TalkSRw/+QnydblAxuA1wLy
acWb02AC6jZW+zZhIkIhxMWULY26XI7NQmfwQX0sNhSan+jB2zvcRPrg76263fRdspqhQpK8W9oJ
OUJxzeO4qyVf4SnFrQuwKgI3A699pb7FqOMrgTMCZ2VkwU7VZ+JS2rWyY9OjjmZJbMhTAEdrZsZh
AEVOi2+rRAgVfZal2y+Uae+OTB1N/ilsWRRVPJKfSedvWxw0mdU+22ElnOFxxOMcDgZWR9KmxA+H
8sJPlG/5tud28WrqzaWemCSJWyMlQuT6Nq7zvCWdHDl4SEHw/0g6j+XGsSSKfhEi4M2WBAF6ipRI
idogJJUE7z2+fs7rWcx0R3VViQSeyczrqoUByxLAHqTC++oSC5g9prZHagxTGVkqKq2g/Q7zCM+H
PwWCL486I3wKvXCGXnyHhlxYCogGFCg/h39R6P/NRpqIXIreY7wmRmotXiLM3rUdJze3QCjZjNav
eURizvI5v9XmQ/Djmym4r6UyfJnBfFR5g13Co+jo7bpuH7Ra785zeCxC3R0SJjU6lmW8bcoiJoiV
im80sBmR6e4sVdfaIO6wxJyDoVf0MxHeh06LIpRDYFJfpSaH8YWxIsZQY1r+tI78UnU8IgvyEKr0
XtF2WealQ/kMde09L4BUbUxZuLjCdmOpWA6aWE/3eMNSWMOfb4K70psUCRRSy7Ib0uLa9PlW7bOb
rGs7ooABrP6Is7rFU//O0NrVYssjwBVCqb5uMAsvAOL1qtu0MNV15dtcXCqnsFT8WnO2XYSeYKGg
hc5k09tD2/wvrBkvLYyeCnIn7iWgWpctUMT8vt1J6r6jebLTewMLo6ACGGTaCvhRvL+O2WIoYBxM
d+RH+TM5zlYKznOBlIMVx1Ll9TtQnHSG/+mUeJqfQ6Vv2xpexWebph8OWt4C4aRjfUimCouL677U
6+dEIq1kUJzphRbBvxsODBcv5mS8zWSI/4tRHgk6No4MK6g2dwTi+8nBLCVH8T88rxoUN646+o7E
uTfgn07sNdzz8l8gGYeq9FKNkGDlbuBrbOMWP43xriiIbSgfbY5hWluts2GDHLTO84+67d/hDQzq
I9IWCn/Q2OqNCbdqLa/j1O7sXGF+Bb5S5qcubKFQ4HgIWYnr3NZlqG0LxMTOG5OPYUwvC9m+kqwc
ddqfBvFrymu34f9jYaYurjW+Fr9F+DVInCAn3kBx5l9bPO0BU0dfNPU62CFUEflvRNHD0BfBexzg
3Zbh/8vsSJ5tFHwWo/v+zAahX/NlpkedQE3JRx7ZLxJhs7J1mXOisv0uxALSICBYirgyDxU9b6pL
d825IPnuHBpqpssrdYLNqdqfRQBYlZ9Fg73gcjx6ffqXNr03zeTjyihk/KhDXeRkJ0OMvSt/VC3o
tVfLnIh52bWWdepbWDU3RsaaAW5Dv5zaAeG378RwcLMq28Q+aMK3FQLWAMVUqxI3guOLfxVktXzb
Oyj3bGOnwCtTyyOc4LjqMb/4RoAOwBevMfRSGTZEw2fdG/cxdsWogNJHhi2mwsAEnin7+U1RMk8j
xj2SyNkGTJApoGsFUQL0FyZs2eJO3Z/JT6A8tbpHAbW0hkvUdNmtHzoank0FQ4UFk5aXIaxeplB+
NbGLB9KQQOgX+wXtfDePbtpOSL6LrS6DgCS6/RrbySZmt7fxZ0BZo5fqJshxKleLbb+YsB24xnGS
r/kOCIi5CsICYykbdrL8wbbpu/qkMb0rEW4Zsq8YmNSggUAFtixuGRLtx/UWBkLSWksUSxpgIWEn
NdBpZfuSHZwkfoGAZ1tlFoShxR7QtMFoYPRHhlnVRh9OQIWoe7FY/hsjUBr7zxZOLcsH0zDAtJoR
Xk4Xm2S/LfSsOaGkp8Qifc2iE+1OKAlD5kpMZ3mWBevbuDZDzFKZN619L3/M8sSwhirlRZvrzTHB
60vFaLk1rQ/kGpbjbKShRlVxtYmgdmISJl9aQ4U5i9uF9t9/03HmAX8eyCASX37AdVOOD2JUy2nU
bOX8i59Z9SVWkdhMKP2/Nvsi86AY7xKBcgH+qVzUcgC4Ko9+FNrnTpuu8QLMKyeuTg0u+urJ2Gfa
bswBIr4l3Xih3koY9f0nL1akmyQva1m2vLYBDJdDuASJp2PnEUq+aXHGFmnmVfnfyPWets95Gm+M
ch5lAWpPuhwEvwS27cCeI35lDF/KEcdUWueaQizcx2F5ZfxmJoe8UfYUH30b3iLT+DZU1B01wqCK
ZdXkBvM8o7YQkCZHy6iAxEtAEmnDnvzUyoxcOhEtekMDK2YHEgMB5ikDmcYpsqeUwoOMLZqRb62u
+HLObspnT/jFOdZB+P/MaUWxVcK7BfdgG4l/WqCF8IlOPbyCzDhr05tNJhFEpNEimfpuLt9W72zw
9yl5QGpcbeqy+IgxMHCSx5BrP4JbY8ZPWE8AOl3+Y8/qdTr1gGk6u03osmar5PqKQrfHulnALzVn
Hgfa7LOQOfrq4nuI6p1qcHC37/GCORt/WRxfNAmGh1wSqWD98kstwx7+wR9KquEmMAQozee2uTNu
hU2lnOOao1RYzlTTzYTwRB060lLN2SE3BjT86U62cm1j6+dmwvWxlI5lanhL/SpChuSFF8Nwbiy+
mAGowDXVCMwzXQaLpAZk1xrQ1IQ1e4I4vtXBJv6K/o8ismnHtUo4OjfvTpxkg1x4MrcrTGNEPNly
k6Qa9jz0BTa9hnFgX4F4NeVZhaAaa9E+mM2vXkqOEluuLHAYwo2VmZZUFK7Zk00Hi9BUoE4N9V7D
Sic1Gl+BAxDFJYQc2IlQiyrNVwsCyZMZsfDfaOX/XdhM1UQTKuLPxpiVQ39og4/lAkyQiHIB2tTh
V8lqvZ+icGeMVDhFNXyZDLcsDtGYOlGqZDflmmrjJ1VqiJGkaNM5f0c4fjoO0eQH638g3HTlcJUE
qiZGkGNXM4ymW20YVJGMUE7Ia+G7Uk3PMWnDd+c3AI1RRoyFpittPKxjwsiIUufgqFEp/YpDv+rh
b9hVjxZhAm1Qjrk17BwzYhwY4inMSK1coF4Vzd0uFAQ/SdQiFLZWKcIHHREEEA1YUdkNm7xaPEFk
Y2DjMFTnB4JoCIr7ZP1Oan0frRd1THEAYIK0Y5KGdhISVR/qJ+5G8XhLExyYhDqjYUfOzPCjwnUy
3Q2rrYYfC+NxufwUQjkmbzRQgEdCO2yvguCKYdh/RN+2u3KsG4W1Ffl2U3ix4nrvaNqmi/d8hTLP
fL1CVkXji5EMHk+Sy/y4hWtM+7rWkdYHJai+FSyoy+RhM2JgYZE/bljxTp97L+Zu5vGHyhPgdYOE
BHuu4W4biCXN5EMVfvvgPgwgK3VcjyjIHLLfzQB+hoJeVcV9YnrOfXBIc3mThtgJMWjXYG1QSNNl
sZn+Pw4y7uaA/UHdieJ0vLfM5Lpx3pthT2Qt/Lo3rkyxfol5y8NPoUBctOgtjfVLqJ6nhjaJ8Re+
L0GluXJJXll5akM42FaIkYme7Rh/IZ8Joy9nGM4mHxu7yxh/KazrYnTSDMwmVA5RDLkwZMgYi29u
XZ3c3PYMrmcF7OC/0RLR3r0R+ezMgk1Q5YyZ+DKkyAJfUipb+k7K/yb8cYp5Yw+GvDHUvvVu4DF7
rPHg9SZo6LXBG2hlUa8ZG8OQX/C9i8L+LWlDeHcZ1ny/LbaWTvkZqYJrJSQBTDmkycSTKDqJ31Yi
1RKH3yLln2Z+S/uTuktn6US/4HD42f1wZFRGUkIOWWrwqE3aIeKevMeT5VL8tJBlafrz8KCEvacx
hZoWmJg4onCJ+sSl33FxgkWRIO9TLVJKEcJFfxnjWqsjZA/NhbNYmNV8tguiz8wHl6Lmf3cwvJKG
4NDwH0eTcKgRuwl41ZZDkh5j1azE6Y2gC7naDFKzsFwl9MpqCfl3+Bggdmdj/C6bTK76HnOS0frO
g8YLA0gXLEsNQYspGmgTvyhyqhpawZGzSiY0Z8mGW5JZLhjJfiycU6Acqh7Vo3N04Ey2vN9cxhsA
/xOmRbYrcazWqvQX8j7jVvvGM2Dl6Mumq9PXRRfE6ZrQPetkBgUi++ZAFBVj7/AocpMkH+bsqie5
YFh+2wwXev7CZabaYoH6vZR+li3TSKkLrsuS3Z1A26S1eeYUKaCYOXbl2pUK4YDrmTo6rv6SWQz9
fwv7V+WASfJGh8CGX0gx3WYWZYumviDASUcUKlV7eSbUaK8r2HGYGgL3+ATziwQjONpWFrlO+05N
BTmKHYxjvdL9clJjeQcRvoGjyFCaLeJDcUzHWtRyEL4h3q6zrNhxB1qSerGJgNTRmEDyY5oLmzlv
7jlWB5PKjcJnyCN8RTOoAKoXiB61w2INnrFDjjF1YD8PnhJ8LMHB0fcpgOpoGZxr51H9JZM4w8Q+
0Kni1ki2WnpqG9HIHL2IKXURNaA/ul8wWbP0GBrlWWVwLO5cM2ddw6WuChxrFDHEmSBqK+WmdSJq
LZwc72JMhF2EayvRQaebLyV0pmCRUxFubUBfzXqqrf1PVKCUfQtTy6g5LnGymycV3vhdhhBr0jVp
ga8jQ2A6U+rqN4WsA9Y0VcyfNGWjoqPu4sgVj9PhYybMVzvgsFZTUYvDORl7KF8w7JkiSMWmBUCd
FXpn4QpkmA9hlypsAidOO8r2qnvVhOuJsAG13MYOPf5ViIW0BN2PIEa57V/WfvA+0wWr75IWUFGG
92n+ybKrYaqH/yq6oDlRQgqAMCHQi3Icb6FdEO3HaqQQejKEEh834n9l+KuYewnCUJAxBKyYpN5Z
ApwOsvHSTdYpDBwcKPb88jDdtFgB6wy2cS4aMQrNOZHBgcGBrHs+kRZTOp5p3sfOF+CS+Nx9RORs
yxtDtb2ELgcugmnELqiE4P8gVBlyTINJuJQQZs3ao4D9FRbQU9oaSV2D9HHKTj1ITohJurp3Cvld
7QLm4c2mxJBKUQiNaQwmec56AeVhVQnRQAYvfSEHMOMGaCd+m4mJN1yh2G68MVNXVXURVoMpPoV8
EdO1yvdcEfY9OeTMHVoGx6BVkW4UzQce5Nxvyl++4mxNBIkoBC3TNQEImW22lxfw2swfpUOmmOSZ
T/sAPESM18SYLabs0eZy1xYfHXk1XN3iqhe0B4Li16JSsREiYXs9NLBcMOgaZNSyGD8xMKEU7mEa
UXbhW8fMeRZklvQXCnrcX80F2h1+4riGTCauW5nhYsLn1jiB5Gl91Zphi0JQYxtP5XLUK+WEbm0r
XoUo87VMuxuhdcPgATJCfYR7hP9XcZdlBa0I+675neE7CfFY88vPNFLcuMi4n36xFxR3bhVdZ5pA
UdfPM+Q/5p7hHTo7T4LqDeb3hJFpDa9VfOhxGL8gjgtTmXGQjpQbIq5v0PCn1rxIUpA0fAqBG2wJ
MUW0hAfdwhkwTlthyiH9IVjXy3JfQvtPhJqYGfJU+mFxNwuIqpxUyW+t60/hpFD2f6gFACTQwicP
gFD45hRhLOIcY3XmDPySKS5VcIRys+SaH9his96HnkYpglUenXPus4wTsSlD3J7sdT/hlJk8XIis
mDDeIbWoxd/caMcQ98yv2jA8WQIWSpkOt/spg/QAIUzHwn+ZSW9v2peCFqjlrKJ8EBqDaUzPqXER
dHtOvdLYIc0ohwfvQBB5NQmOYHWZRBFVqMpR4cTSYIotYF0UEmNJr0xJTIWHqS53Z4RP/398nhxx
qolVj1ktx7gpVoOEzpDZb0+3v+AvaxhMd/RdZ17FcVowJ8AAr3ht7AT9n7FXeB6RoNYZ8rNR679R
Vf2yDN76Chh90Ta6gvxQlGLRtc2IsHDAn7Cb4pNxUZU5Qx8DlwWGS83oF1a0nusW32jT67VTUwDI
lL9gS4VuXZL0ZrWMdcNHI70FPBoFwm/MGHjGJDd+oPGBbIGgQS/hgAYbk62E2G9FD43zBlcP7IWA
mh8sjlfT+7q1jRXpWuUvEyBsRtE9zeZJMZzv0GGRnzIodisYs+sMu+GOsE3LcLu8AyQjFziVuZXH
a9FR37ntPK4NUGawPNO6Zh3UrsgQRq+WP/d+G1YkE95YpOQXscKRoYd4CYemb1TGl4TYpHbqM4Gt
UglLLVqHERCfWJKJSBlHUcKTalqUtXG264SqrOFzlU7j/sEEdsXnxSfmV8KWh1uyZkDbxcF30wu7
F7vdZL3DcJc1CaWJG3aI+90sBgnRM+povJuYLB3i7ZcfRYwz5URAEqAXahL+q5TuPKUEuZRfGUh5
vHCNY0NTN3fKQ7GuqmcP+NNBFjE4RnE7k7BnZKxDev3J0j9sp1sH8QPKuh3Xb1NfuxOeHYGBE0zN
mFKU/+01nK6SVe4mSGlYIMAIMwip01mxEVy8U6Qy+nHKmXiHLNij8/B627pEYf1eac1uVifENdio
pJ6lqeuBubE06mjj/RGdn5O/qIxgYQNAtqMp5aHF9OhB6zIlovLKmPSBF/QbKW4+pFm96ZbymqaQ
u1UdI1AdrHyQJsjKtWuqjLjZri0AHTqon7FRNl0WvDWGg5WTs66w1uD+fnQYuxAOGNa+kyL0yAws
CAemvFvSNmiPQbKg37T7XIVVTo2h5tXOEaSZL+gOKGTJ/Rqkjf03JLfRHFYl4IqhIO4JoPKBg2zK
OOCa8eL6EaonC4OlJZT3TXdQQ26aS8WFnwMcjTxuHVbZXwRy24Xk1cJy6eybesqaK4whfsPcQoWB
gRhU3XtNnreza1TfmZa9DMlRVsRck/OFlMV2PCV09rh+eMY07pN23JIGesw5BzL8szt6A7kzjwOn
c77E347ETuinBh41KS9p+Z1KOAMkGoFY4fjRydNpHuINF0KBVIz6cEvTSjegoXMcUdbk4XHuQgbt
7aGuz+aCbUD+o9bLRkX5KTX2hzgIrM+e0YBhKPg3cgNPBK+zULc2KQIc7hb55QHgr5NjzVM9ImEZ
O38N2S7tIXnLZ/u/Wh9pGvY7I5PaedMZHI1i3D1WiY8FiVAu9GHmLf0H1kpi9QQFikdnxVBMIyY2
s2yviucXyTipkXTQeusU4LExtFslysjqqsvXUD0EuuGX46Fp+fMVdykDFXwEe4tgT2QegobbNegR
Z7TtiTP7Y9Qf+la7Mm4VY8gyukj42NPpUOuA8OKZj1YO1DW839WcMFcUbqOKdK33mxaTdUnZm9pw
prRE2mt+286xvzkjueYG0FDUIn7GlDJElncZ2LiC7ppAYamh+3aZ7GXhWZ4zACL7kqO24IcrtYPs
QfWnjGaO8XT0c/uQZRVzARTA0T6uELVPR6Hn7xJ5P/fVnzMQ/ty2H6WEvFjQqigE9TbC6hdnQFFr
Dv40mt7ctUfNHsiq2MX0vMJWQaTIguF/tvm07mb1EKqgm/rs4uH4bLHwsCCqlPavve1BAQc0yE2x
R+1osHwFx69KNa9XH9YEw7q5hZn26lj5TkiGSlZLI1HcMoWZnLe8hSPG9BFLroOg1IkCeumDa6z8
GhoD3whFqPSrQGTs/gKYBwWcBVt9Nzs66sKRX3UrPXTmvsJmzTpL/cPsEeNvutKdrvUxBP3ETHNt
bIpLyMzmILf73jcxK1slRwe6IyTqh7aNeeP9NcG12nor0g9rM5IDP2xTMtNJKxpcjP56RjwYqIJu
uECqNP0dVKV2pbs0rGXqaah7WpeMj+KFSGtUpbgZ68Nrq7zOT2sT7+z4ZmR7YLKZyACmci4mROBB
qBQcPDP20I31CvcKVuAq2An1M5yTFnr5zlGvCirDHay0g/0n/9WYHPZ+r+ySwF/eUt++SD77WNvr
bov5pbwKT0ZzEBiQtLXDfQT1wHVIamUkjoEi5sPRo/iLznjawLOHCrncmvYW72i3gMCq7dy5qE1L
lgDRVmTylEggNtF5iK7Y5YYEfBLMQ0uGO4c7vxTWvrHRbK/q+lDjm668Vcyw4HT0K2xRWki3oBmB
X2kv0GhksiUNl9fAXPHSIs6DfC1v7W6/qE84BUSWMnLRmRusK2fT3ONLOnrKLwCs6UXhhShOaUKE
hNTMlPxwQDnzxAcNN10+K9ae8PE+G+WsP0gBQpqC123B8PBCfLCWvmExQaApSpH8OhJQvErP4ZmJ
FTFVhad/FtoaTnS6hTnBZyurI9+bt404PJX2C8/V3uFUoqUAhFSeK/B3bTVsNea2CwP8q4S+SPeE
ISlnPJpTpAMWoX2wsSL8ncm0pshzIScVZyhOUGJoruqdlr2TnZljjkM2HevKqt71N712U2Otu9E3
vkYkwLHonBt8lGQ6Bt2zqH0sQET4kdCqUH967Ug95jM1MmPIMgyC8K+kNt+aw9WBpTDQlrnsOaXa
RKC024ppCpA5xVjo1h/aIXv2PrZ0owRxfDXCb3fTa/euo/XcQqlAVEmD6kV08YyzWOafzS55Us1T
BGXgIgcEZ+qzw9H70v/AEsC48VP/l/rhXn6Cv6AqQ6xAoRqrHk8P8IcfPzKPxeDFze1t25wcCRoO
ZArPDNbl99SvlKeGtySg/UgttWF8KqvbglPrm8tjEDE246vqVexkVih5UfyUYPRL+2Hu2PxdsYUc
INESDm8QRAYb4Rj4yJsEgxS1A9p9XiSIDP1yRJpj/5PkroJxoKfc8n24nRpX9O/e8sanhQvUMnL6
chTxi/DPDsEuwSCfsoTIRm7QPW2cthWUgXyNN96b2C+wVHTxW3iYrHY4s8UTRSoLsMba4YsHLVF9
aDs+g0amgGCLeAvOIXxXPy49Q9ngp9Fol6DwgnhjbCr7tfgDhCnSraHsseuCLWOStcVl6TIXWsyV
tmfHBv+KiwN8ytPLvWCv8nTmJ/7241MzIGyv5/GqgGAekgBjRo99E/dP1rdActWDdij+DQxXlL2N
XoxRPeUP9pSmS7K6H16TFnHRISdxOYbciW7ptT7qwV6fBx+LplScN6bxEqbnqYTDh/2xF4fbZDgX
sWd9M7ICLDhoMfUEPrQfc/QYqtdcu+ECZYFJBMRrZe25hgQ5vcAuLGbX+FSsc4PgoGQo+xLOL5SU
rSdP5wWYmDxZprB8M1ZbBmPbpafWYaGAd2+wKAUuzDa25TN51Eu65RsDducE8yHUN418zeeXbLoE
0lURDTO+YNotHN9H7SZZr/Lwyv9XpPXgqdPfR/tCPwjhID6W1j0Y3qvykShvzCtRSxL/CPiFQwkk
s/7Oh0AiPLr9gl8Ltz2Kg3sq0Tziod0PZHw8CHXDMYeDarG499bobrhK2OczW34z6i+p+prmtwXU
SXM19PXm1WaFzRscM8hvDnDYTygB9xPVLKHSS7If/rQ9l1p75B6xNvkpvw3UNqEf+HXqOv0jLhn/
ftTTR2Q9YV9UPA7e7yvcKcDPQvdtcxOq7yonsuzxxDLpyF00bOxX9qbRHugYAaLFbk5UBJEr7VBG
e7v0GFFbyh37oRgYZf6OfUvdETuB9lZNxO+mFAt2bExMGP5pXivjVekK1dUhPi1+zWGou5ZnfOz8
nANQ8Vd0OBQm2NkEwaX5AvfX9q3XfLOx+ZtSLDYiLBB9GQcELlz6E2xdL7+16jXlrmONB65arC19
31V+nPjToQXtOCmOBzKowtiWiF1x42tO/Ac5xjvYbviZhum3msouh+lMfmtNRYSLd3gxtM+s/y0l
ccqG9qNTvvx22rcJp/4y/sONKF18PLWQF3KnqL+F4w1bfib7ucXVz8ejG6yXuS8nrlPto3d6w/KD
Eq/Z4nHQ0dYjT35fgMRJpugR0q6qTcUJWK7MN1vacfRrxdYsvPCEu+Ts/hgYo9756eNL/tE3u+GP
2HtiLyJsfdCYBFsbRjEZXCtjC4vyQcuPU95bTphydaLuYMRYEGqA895W2Y/WliJD8QdcGLCgW9wq
XaNu/8Zkp7gobyMuOQhrsVTywi1lR7w1DpxdJtPP7dAdqgEs3ptROilYgu/j4it4i9Jr8Y4IkA+E
DZ+EM9RZuWXvEsyvgBEnHKFtjbk35IIHKz3sn7Fv6J9DsS2dv8iE3r7qyv1C9Bbyt3r1pl1r7JGi
Xzr/oV3juB/GK/UfXF/73wyzHwbmNnrnu7E1U8V1Tgxu0cHi2aV4obQDZ+DBzlseJd468gdyE+5c
DJCg7ZyMDZJUhIhYYt7bAv+ntdxv+mytv8HyXoXqikl6ZnsAtL14i+gdTxprUsORREE8DcVrfeEE
Ae1ywJhIKCIEAi9nQO5NtzfkfUoUtnRE8wEOBKWSIQEVXSlZjKLpa44TGgxxS3L54SMFLSUz/Knc
Toc6+ZmIjVfW9rCFhoYbkaNsOI/T5EEqgfECXTswsLLZYsKbeCNgO9uQQuTK+ZH9cZEljhd+5njO
2avkSTFzCna27uKkHLvJB6Tp4mldRqS9bx2N32ohwgxaMncZY9NxS3VYgIZNxgWsm59qv9jSVmbP
zPuEkSagw3fxr9lZl2Zio3pE7nTGmdjptXrudkW/kdF4QVjEiE/gCHF6yHS0dCAErhGsSZ8AdcfJ
vrCvcPpniPq9y61oK4ceN6fVAERVbvN5T22KOSulaf/SbbmXcpyyU5c1MTFfR8DhFd+B/Rjwnfye
NOQojHBgCZOFhKWWC42OVjbhEb/bZJZT9+0GH/drRBgQ/24AB/p/ZW713fX4ha84Qqze4/I2pmOM
Mcim4ljR3fJkVLSpvBGzuBGEJxPFUrnc+5lJ5Jwbef2IC+iai/8fJTCdHpV5vKoY9X/Jz9ajyJtJ
TFRc+x/nX9tfwDyCPVFb0pYdZZRbnW+3Hnaxz0dgflLjWuaz2IE4+KPWnnwvJkSlr7ZXlZGvfKYY
bL6e0bn4XlY1utyt1bzhHOJ2bHMEpRBYwGHrFUO/nFnqk+DWhpER8411oOL8zXb0YcMTLje/bZO9
uQG8s7DoBgsidG3Nte1c8tDnzhiNTY7eJDpFLWRE9NovVEAHWT5J7CM6vMbeYm2gdPvadtU1xjz1
E24NrXf1ylMrV0REiHcEYXJLhwDRaGTUzcZ3h2N4nutX45+YD9OyQRdUj8q/Mr7oWBH/ZU+wXcz/
WUZns7wvh96P9yHjpVXxzmP086/Wcu2/4klK0L/pxhfLj5wAy57mhxPzu/8C7bJpScnYxGLXt3SP
Uzzx1cmnvg231oX75aA/ZZv2xtAuEfpSApVaPGC2JWlH2D8wUzpE2lb7VJ/hvsIMfI8Hisy0fQsf
iQ4AoA5DLnWT25sueGN1VUhEqWkGAtae5fzR2w/+hZj5lDSe8q7A5Ucr112U9MNQviw64x55A+pQ
DerlviJh/ANiqYMLmYX4dV+8m5f4n7LHzzfRfaoqbpHA3Ei/lMr6dpFBtLZQKeRNkfsViwRkthRX
ND0AZ14N4ercF/deQY1GoB8uJdTYkC45brHltbyRhYInIwF2X8N41D6D8A4GhrIiKrEIeszFvdhK
Eb/jQG9TfM/M4qDXB9RJHG5qfyJ4cMa45qDNvOBTlV6Df238GOMHnA53Kfc8aD39ztSvJXxGFeLO
s6N8NdZ1UL+4AOfkAK8gaQ/84qi9d+EzoJG/pTgEEVyHZHfHzRgd2K9IZXOGGIRko7Wipgmil2a6
DbwxwjLgbb/ZyrtQi5sw2eiYgJe2uI1E3Reu2BqChU30lT3ozaporTXHqvvSq5OUbRrmyoFHMEnW
ovbd2MEFqQ36+upttHZ5QyTmSntgTTEdB4mglFUA7cvYD1Tw5X3wOh4AOhLMhRqIXCnuvJXWfwSS
pcB06rxROXTLD4Yqgsppwmssq8+pO4OY9WiMyQuyYDJLL0yECgB0MZ22d3DSBbDLH4IkjlgS10sG
tBGKLAmH+PjUMk+V5DcBkWCtmE8E37436b6c0ahULMpP2GhrZi30pMhHmrVAwVIUNQ5WzjmTeKxJ
ASFnNhD/BrKA3qWnExdSufhcopYtHil6JkQ7wvNgsJP9SIUvEFTQQwRCAoyQGAKIf9x1bOhCCOpC
+B47zhqMF98/xEHYlcKuI2/WFkmwwrQWs9OZCYAOY1I4X4HKWnjg6/RrQ7pt+vgGYidEaHCI+W6M
6fhZuJposgXjBexiIA0423P9Fj08CiFCmP3e4Krlp08+QKOQrzKNMNCTkFoFHSZP13rgDijihKoT
8AprFejAbxVaHczpbfVzSZ7UcoRByw+AZL5Sg+I5fkj9WYmfOdP1gnvBgTrGp5Xllx/Lfh+CNx6z
k//W2Y27DJo45EdEkmI+ljA5htTMgG3BgBXYzOZv7WkAhL7RweqP2bhVvfYZfbjskf6I+qwbLVeB
k62qV15BY16TlPg+MNNSrfw2JYuJQViBbqMm1UAepmxdO8TVUPok1V+RnWd9N5Twqm3lBFvN7zuD
ytZaaQhmeKAa6NiEmEQm3g4qFs5CyaeeQxmPSTO6O/3fBLBsDA7MJjL7EE0qweE2clQKw5twqYj0
dXYRDTmsM5XNI7fOPUt0JCk0kU3sY5JmCvs49IpDfsnKENsJDkSAqkq5Y5LAifWf/F7JT+QuMy0L
WyxmJ/wx7T8hR+ZucaDDYEFpj/jh3aWQOCRqExYHysURecovg1LgQgBH5F+6xFCcKV7I6EPaDOOn
aagvKRfAnKkbgfzKGeAgzS59oU6cYeFo/339snHuC7E7inP+7z/Zu4KXaxE0qOUub1EntSgx9nnn
2niJjwq0wGCdwULSajRbkGsoxwRRPL6ybmoKXfUifJfN/mrT2slfSE0t6l/LukasPtaoIA4i9g96
ZHpovsLsMQNaLdAc440anOCmwFzjDUiIhObEeDTEEy5WDvzG7pnMHd/7P2gODItnIVgEKB0GHjXL
q6/bLYoHdGS8DVcIiUk8rKUR7j6kumitIscb/vB6EcRWUs7WVT2eBW2vJfCUP4Us3xfJmgKREpR2
6OFkWU3woPPyEAqSNDxqjI9QHTIhkhuuHGdfj/ougjnROX9DcYvQ2JfNqzNNP2O03EIIUZU6UI0p
QDLmPjdDT4GdIVGpdqV+LUhsMSehL6KCsYtTaHRulMQekHLC0HaCDAbwcB6s/rXCFkbwQBXIRfUi
/6QMeItQxVUfHk1k9q9CF6urICXQGaE28yAA4cS3EwmmFnVf9Svyfm3s6GHorSo5PgqGoIDDS9y6
hTuHhZheSv00u1tT/mGR0lURDxdCerN7gotlE8J5HLtFrq57PvAExImgd0nxxa4S/KxIW/9YmuRr
TEBsQrsnowBoeaYVQnxAd5sTDJvdza5+aePmHcXuextphxAC0ijlBz23PsLoyAusA6wLMdhk6C0d
JAkLXZGwNTXrjFwDs4P3g/FPwXoCIxQ0gqbRfGGJFFMHB78l1pSpWuIgDP2XnaYJgBfAzLZlXzMU
z7HQnUvUAqSDdvZOEOiwQRpnPDI41lVcjIxPC9aSiBsW9AcbD3ID/w384T8rgtoIonFR4myjon9Z
UEqXM1QbNcBK+jqGy1ldKnR7TQ5jLd036fhlYjs3A+TQVQDpmIW80/+7gCZE4Cnc3IwxI5kUF6vn
MsgblHoto5khuDoR5M/y14Z7lyTxtRB5Y7aAY8fAQuadshDgNcBzccrwokKlyLhmi/BTBkadUdNE
0KYH0/bEcSPsXeSeCke+JmVxUQtPsISgFwm6fEK9C0WS29ZkMwsHAYVJHM43eWeRH1S7xV0Nnqkp
6HNkKYv7WCQalGTDZU5z5hSKiYMRb6PCMRUnhP/RdF67jWtZGn4iAszh1srZsi0H3RCuKpk5Zz59
f8tzBhgMZrpdtkTuveIf1gm6LD4bah9pb258QKuWWEhqCokVb+XmFpFtBrxdV/WYvQr76FdgVS0X
sN7Bb3RYybAUR8+qzU6ppW4FJBE40070jJTq6PITMw+Gl0MhNGsMavnkhZr/6k61Ub4NB9jwgEci
c9hHr3nxDT8UohOrajnxwiPQFTba0ciiAS0QODXCZW9r/1+lBH9q/v+M5s42YfombwaHq2XvxEVG
Siexfxy1/NIZGhbDasQEQ/BkvabtLB5DbeOI4jIMboplXgWPAbhKDUBMTlYGaSUlBlRes8Gsp4y6
jdG8lvmnGf+tlYMJZbzsf1zgKApoV3Co+AKrkD9I+iEVjpwbwI2XqKfoRk5aqyqmIMZGlEeq6EcU
ApR3Szbu/KDoqcMY0AFYGE4NC1KHGG/subz0Gde4dFgKsSuy+rXKPlxUPkh/LkYHv6g192qJUBM4
MzQELPPSg2qTnzFGbwP8dMyAdaE2C/wF3pW8P85PCYnf0I01SMkc8+dgbA/hePK8+FtwxczXp1sE
EIQk6e0A67RYaYiIQl89BiYLJlfMLTgIXs3QYevZ/tFEcEKvIrbfSGuOV9UDmufvBoCqEPL5ZxKZ
wFpIkONTFPZNRIR0VoPEfeo9Sh+KNcXQ7oZ+hfS+DKycDTLuaFd/zEWPwGrXbu2sBYIkypwDwCNR
HLIMdtPEdpiywKwDWLiKqDID5HjurI2FVLsO4bnqnF3i9foT1HzkjAp4UQjHVuBgJ66XNSb8h8CP
5ri4YRM5wxHJnjvzj2ZMK8t6rgbil/ExMK8qI2EOvafsUTzG4Uo6rZtU2Y79d2i7b9Hcb+YeFmaG
P1jTAjPJMthHuHwl9qJ3Aupkn3XCcDL7DHU078nsphOKakC4gKxNwXJI1ohHIIcOgYd9GKgFah81
wgJQRIXYjgb47Ci+/22wJa1VBSOvCPVCNXv2JvUKfYRlM5Y1GghW+ARFjO9JdgtZSkYSyEPsQz6i
aThkPIDRK9Zp+m5xgLPux8w0B5qlsWBnZ6Ihz5I566x7hXw89WsDV1BYLRgf+TUagYN6FKN2N7Vd
aJf1OiPKRNDyxx6Z4RnNfLyerflojXyxfh+37aKmLq04c0i3Le2ceSjjtyALQMCZq/CzjeGt07Kj
BG/51bHuDimAfkpqV22O7JNZMHBzEwwg7DZ7bdG6B6RWv8ia10TM0UkZKM+PkcTUg+ZyhgCSUvks
1YoRJVub9KyXL6PCACVHqDHHjRMymrVLXMzcgZoFKQsJNsQjIKeyTf4pjLnnGnUPmL+orWxLazg6
yL2kjvo8InA3MxQrEWUWVZfcGqln/GUQ/O3H+JXrErC7Ad2MtQstw0Nrbr0BHW/udvg9sDPXBrQU
lGYFeI6oiiRprHorrULYdBJ/ZCCHU0S2ifXn0qnPNB3sRP15r/tvpkYagrKyyVj+pkXxmLNSaIlP
djGQOptmZTU3dX6UIC9tc7xnKDozYO2eRTvKmorXlnFbPB8BP8KSRwBSh0aAcIRQIG2nRXvEaW7U
ujl7hZp9oDw3S8/vep//K0L3MOHVmOu0R8kORb2rFrLETMa3CtU1t0E/FjF3kWRGailwwD3x3GKe
GVQcLdYYHyLs5mBDA14vprptk+5CYyc9V8rWIKDvAtWzkP4nrtJT8NbzykrtqlbTEVUccd2Ep7Ag
J/BQGZ2DWx1nWjpZdimHXP8q6d3nMloL+U3DgbBLFCwDqk2cUI0zZYjmM/qsq+DN1+JTYBv7WmO6
mGEYgappZA9/Ray4U7/HoT2q8cyIeg7RNUWHsB3Rp9BYYFiVx4oaVl7wWQ8w5836VawSnfpfPH1n
cR7w87D35gqOeQyCBY7rMCgfAtuUUEYkj/5Fgf38iyQkTZmOeqyICrWofQzqSzSwBWvq9OFOzsnN
+pessQ9m22VPSEZE6rFslINldJfBRHoiDbSt4TGJddWt2gdYdlAceeNWi+yTOIopGlV6C6IpGP9k
ZfPS6cmhbN3nMJcJzbTqMFzRR4Ke0fjnDLnHRE/Y77TotFVIKLzXUfS3QN969CJcpap3PSNXkYab
BHHzBFH8Jte+ywbdpVlPL6CzcHFyy7PaHBzIW4M6Q6tzb6W7CpoQnAvFBDVagx8FthjBJUxVyJuq
fwnD4UhltrMIH20gupTp2Z7+eS2cJD3d5cxcw6Y8d10CTGm4GeN08WcF2B8ZaFQ+snY3mN1ZJCGE
oKIN2WcSLXsNcUUWdFFknyHSHcHw741+BG9vPi0GHoQFER2cxbiQxym4zYz4q0AldPNlBWTHQAFB
L/VV8q9hSEmWSuMJjRIEFxMg95MJ/x7QBDyeCqcRkadVem1Lk4eYpqkiLKWXkH7aa6RbjJ/u82B9
2y01XBpckq7HTEvZUMANFhxayoXUWKuVvs2M/FONW04XjXjZ4knEEGfyDn3nn0PYXSLWUyKekVFY
48Y1I/FjR/F6RiC2NxGIMRVUCWqIbt5PJ9N//VZ3PgNhhIftEbvN+F9/TOr5XSkfTeUftMxbuBFl
UeEfVJSolSbZS9OcsuJoY2tp+8o2gCs1R+avkk2svqZ4DFkEBinJGxw8+io4OML5oJnrqcLwbd3T
5nXLbBzXRYX8kDE++J9+HBZao56mkV0OHYQupAv8KAwebKDBbPTMg423RVxCFLLV9zZTt2PCVK+c
cSbCJ9ZjRVSwqCbWF5Fwr18qI704uoY+aXV2MYsZWyijBvJWQ/aqxtEK42vIF6X6Vk1fQQzkK2VB
gm5NC/dVV8t1HbxXOq7RHAgnw2JowNPT5nxmwKymWznStxj2PTPjndEjtlz2pI75YvnWX7VlyaMf
xq0LmMoPmy+rtv+lcblquRhK4UGytV5kfGWDNwL72IqipZn+ZiGUIzz7ndqqx2i0BB6JwnfBKZd/
+ugC4y9DLcfJeWMwOiseGL1mOc8HjVV/3YA7sO+dfq7mbhVTtrSMEnUFHcMQ7W7tRcln1IHHlzzC
RlChHi+C5moH00dt0KmWbsmMUF9PTr8eqvbDmXDF05uaTRJbDHMbga1WDQfMK2IV2PZ4m8TDaNcS
N8/a2NoepMQc3Y8O/RxWBx1rFUV45lKFOkAyE+5xCzVFMNnQm8Iiu4uNCSa2yrPaMF4XbY6iGG4C
Alf0acUoy0FMUdeRgMyXIfG9iC14VXdAs6N6TTDyDPGH5Gd2UkxKnrWoXQVhJZ4R8uvS3rqGCKQl
YK7xEEbGPEnQ/XkUUOREPB3g3YKuxgu816ZT0GJFm9XRn32GUjhH/44VVPV1xBh7VWfC24g3Kcsq
toEY/Y2n5KNLsYQD9xM6BlLkza+Wb18wpqdHkIClz/PGbbPnOkQ3qFs5qQE0Y9dW4/tIrTIX6EwP
jwkp00mDRZMgbGC2/nPRdvfEHbbKyDQvutZGjRVTGZ4TEk5pBEsW3yk3rEatyHZfDNM/9lX3YqNG
XGT0CrN28JrymEFct8r5LVOch+Z0y6GIdnGEICc+K6KLG1PclMgOxcyaMp1iOm9e2tQ8e/mH0pfX
HnEjqOUMMQv8dWzXPWZpzDw7AdCVMaopJ1Y4WHJ7mPY2sJYQhwwgKpfPohucldEucqtDnPqrsBaz
awjjmLYBT22ZfsAq9g3tOATTaxPTsPXjXg2/C8yWnPnUQMh90nPRjWj2ffHeyrSsL5ZDC0qm+2Ox
5k3t/G9meU+FY65sdHq8bt00rJ678kX1tV95v9Gud4WDI4MSXVqauBwIhu6btzBoFxPPUct/ugbA
eQY7WoDKDQB950lnTQpR+GCq+ocCqFukpQo9X9YgTdp4FZusNzBvwiAT/dz2KuMy6tZQZo3AYCeT
VAVCy2QI7UBgbNhBYaYlkFfNfDA+76D5duo+08rjnDNm8rVFqv+E6A1j212r0uugW5tcGneBKsjJ
y91tMTDfTMfvsfPWdVUAwx7RpEg/tDTaIdgILgVWW+pSpsQReo6t0QKL46YpCFQG6Tdqx56RrwaP
GtxEu6+4G326R1vsKUR5Sz7ZwDANRfmVossDrJ+HuT3CIdlYbv0PRsCGsIjVgm3b57Lspifwh1e9
SD8HGdNA188bKnrmvg2lZzAnb56mhMsRPdUe76EQfy8Xv3sjefYZvIQF9suTdoo0f1k0/yzcYoRt
7HaM/+PDlBuvfiTzRcwxjA6DkfpQ6t4XygO0QAxqW/xLm2AzRM9paP04A8pHGqtX5gOZg1Z885rV
IdJuySlygCyDdw3ZRUT4qmhlu1On7hso8xoh11fPNZFZHbb+QIWEHYa8i7kvLtgbPSuzgpLbvmb8
TOXr8YLTDuBPnVw6dpMAcGuwS/5+CKh85httfaQjRoqUXV03n6HsLaFBByYoT+KO5ftPzvTRpngs
9enLzISPFZL6T6TG6w5dvjJ4llaODkqoEHAp9skAPcPhZjIOkA4vJ5nrtK4+NDxP74/pHH5gN7hO
rR+tfpvRDUot8zRa8cme4j+zj4AzYz7b4r6r9kYMdEX/1LZf7aD8QN73XX55zpReAMP54BFB6nUa
BRRQpTBdQeixN2iwQAE/yo+kICoddFeh1yUkOXkA+kohYSieepxGZw8AIlS6v5aXfoeVfUji9s9A
eI5Ycs/Be4HwKjzgpbhhTWjWeCVOq3AEBv+QMcKThJ0kiI1BnwZnTIeiZWiGGFD8zfVY+h8WwoFA
uC8c7le2zL5un9LCBdy21Jx8l+JCO3tIzo65tenb4qJ3/Ey6rzB4rqJrgvQK4cUNqreoVPZppC4q
ZuYhJWmP4erY7eXOlcBqmtBfB3sxiWGqFyCm22CibaUrWsG69y8iqOvDog4pF1tSP6Naxj7GRwQn
NnuPgEYTDGiMQu9tNNmD8aMRvVFMo5ekuyIN3hEKe41C7SFlRtC3ADyefSwxY89HLsreQlIASSr8
aUB8SE9bMMEEf0zMQH6FoVGlYRnAmGI4NVQlCpw0OK6MQQ5zVp/ZITHPNEDRQ6BshGg9MJZqYIKj
OZOf1PidXaeaHkyk2VuwbJxaZvk4L14EPhwBNrcYvHJbhCLOSATTCLD9ENLgQDDfN5ubxCf5XF4R
fkHGBP3ZlHTAAEMqlBdMmDFof86y43nvwY8Vs7tHhsUO7HXFYKiNvtuA/RCH1BgB2RO2Rl/fmrpy
V8fpndgoNVQ8TkeYQ5wHthXVFyj1hRDJ2b+1bKB5wKD6WZZoaika95hICNHP7bWj21jbLnoUGtJL
WRlAWYsOefFlj9nFVLyTmocvLuZJ4bQmMnLee3gN3WZG8Uev/umZuYXhVKfr1g34o+bWQP0wbKpl
56DdPsTXof2B0y6+2WP8xySjsKZFNAftOSxJN/nQ3keIlhWJUrRepvvom5i05WeWCBBKsCCBSwUR
izyBRwJDvN9nmbP+0lGaBt1zYhOxmP9U+b6pxVWQxD4B5poYDSG7AnTfHyTtPv3SF4HXD8n77H8x
U5R1q0wBHVY4BVGEhLv0ZjRsKS0iCnOkVvYI2UqI7UZ01thQMr6tC/VNjhIHQ6e/QdpgaWUYc1f9
sbUeDD169J7l9sOpjXX02HmJYY6XsHsIJ0SRkSKddAR6GQBJPBOuYo0dchOzKsqUYzidm/mSN8AP
bKzDqF2ekO6ZkuGcO9/4/EK30MfxGFMcyQJFrGr6ZDOCyZWRlg17gG+Lbse2N00A/UQCsYflG3bo
BSOIN/Q3lohJ+dOzWxZCB8+VoyaweJ4m2Zb/FoFRWaTK6RnYuI3shvm0A17Yzr23zVVknmWFFNqo
zYRnqFjXscNY7NPKMzbCm9/nHsCQI27ya5HzXZn6SZRcw+7assgv4HYYTAygAUKyj3DEgh+T4pYc
EcQ741p3YvWHPpiNmBTOBbxVVLIkIsBZiHoxBZUFceCGa0YtQgkbUZYomjsvtUVXSZiGBsAuQj+6
XyysKza7PdaC5nNZfujDm8kkgdGfM4oBGOUw27PMT78KiIItZghi8EVRY2uP2SuoCf7ZSb3nJ1Eb
CC1gXR4BS5uZORqMo/CtKJstS1Ks794EmynnTDbrNXTGgOGRBWWjHX4SkPrtnoMM5VC+p9ZceVaS
vWpo9io6hIxoUTK1omgjjXLVfssriuPvGvS1jKXjuT0HmXdiY2tN9XplGRuUPrjLOi7EMolx6vcI
5KLsGvhdKGb9P3nFDI0dr4BN3L5lW9QVPz6EJQmYLVLhy/fIeVN/+EwDQ0+9vYupyFQYG4jdUrsI
vSjOggvPWrYmcVNAyvidyg/K3xEblywsrqBXowrUpvejBsWmcW8pfj3Gg36LlxIr5Xk+oEziJD9D
dbWrZTlSETIFdOMzgRhukoLaAc+nTl9apsvs6sfSZqdnLCWJB0GkLGSwL9vW3yvNY2MMxjvkb5SO
Sbl0ksG7YdpnEae2E/ckq1EzEpiKbMlED/DQaiWWp8KtBn+qznCthiu/Y0Q/Hugni1tQCE7MFEA8
u662yxrA+IQjRNSR5TyPsFIsDEms32vbVI8KPT6RvCLPoG9CuuIr2HDipmWVvFPRsuFHjsynuZhv
kidEWlVRbnExIKZNHmQPIXAH0AQirB+iMidCp41NNh4QHU9fXTDsIUKDYMtYyFE9yNpDDoRCxyuW
1zAo6e+CtefpFyHgeHz8BmB8EpV7XHNx6vRQYddeYjZOskthhECdpNGx9AteFjsBJn4ASrhTqMcd
3KE+DE0sjbBYFjAUWJsg/frhWet/fqu5eTwi+VQH1J3Qgmrk9tD3CkQ7iN/FPp5nBdyEFaVJTnJp
PpPVYkivwbD32mNAlntSMxwWeBgz6irDpu9/T5XO4tDzaTmh7fP7veEG77cvfri9QfntMlOz8HrU
gCBsW5Q9WAZtxKmOD8AfLLIf3o0Eedb0MXqV0btCizowxTMQVpxVGQOH+jUKCOqZ6P1wr/ZTD76Y
tarNhDru72xjvQd6rVl6/BZBepE35lMX9j9UjUeoc5xLGYH1MaO2cFi29rWmFsfqQ0IJGo/Knfka
gktUSIx+TJxs0Lxiu1CdBEBQoGLRYKIhZEc44jMmRQ52EBcOMDskeV4Ain04P4GS4OdNOEYIALgI
tK2NjigHCrUQ0IuVfEsiNc+IS8Lyqsm0nZ1vpAQOzz6oP0jFnMLBOBHJe6QozXdNuOPKUhGNHXp/
94oQx6BQ0sMF2wPPoy4o2W0wKpn28g4eWvAFwKcFBWiowvAHj6ABjuOnrORqmd9W3V8wWqUa3cwg
PvtOPWls2wOuqiXAGuDLkhEo0Jh082fycEP96AJCmF1eBczJZgWqRUPdThv4s3AmGNibNL49IVhR
hP586alTpR6twI3YzU8OpK981bOz5ILJgey/VxnYUWxmtFWMfBj0EWoozPhS3GNrkP+dmFf+D3dE
xBdaDTml9298+7alZ0eHAknIbDXm31RYXGGTYkEWvgmjNv4TcvmMasMIc5//UsRwxaMOY2H+rICX
GvsqI0PUrnnkqsqHzveIuVHxVWxUNUwyNYZmfCwZOp11iG4aHErkL3IkQ1G/3abMBVhHg3mKkV1w
1HE1AgtAPGoVUdfL9+wDmFel9iKeAzNTGA/IKWLtHJz6AqgkBJEi/wI9SxkX0UyhocLxFMo9N0jg
WMiR8YGkruQHZS0buDt+Xsw+uQIe0Jck+x5q5jFDvg8CptPYF+U9auDx3sRnuNZYcbTgnnl+dL/e
yJ3jBdo0vNln7knQLJnJ9oGPQRNbPH8JYoqXIDg2EXRATQ2dDoUVtVTzmTtxMeQmMf5BF1Xiec6J
owKvYLu20VkCKEE4uLeYDyJHPgdnym0I9PzxmBda5kx8AVqgCxqxzeV5c3XYA8i2c4LEEujPIOK4
kVVyN8mAwOE0ilcST1FMS2oREHbYYukNzmnfjrbRqzcXhrVoYU3qs2WBcj7kHFxEN5AaQXyOL8UX
0N1TWSXUM99pIJgwTq+Tn0gSjfWsgx1LwUgEoA7cuN2YqF0hdyffNwL5NrjRDkL6ApIpX9MlS7Uy
aSyXMp11E7hfH6Qy7laJsmgI7I6DSiewH7czfh/TA/0nNgBgW1oXz9FVRGmB4oYyf3egduRty0d0
sMcZMyIFX5CCxuPxWLCpAIsF/DzxkM5HZEikmFXH+jCB24jtRzd2+EsdCZ5SqUmhh7uX1gMg6V/l
3zvQbQO0cgTyMaVQmjDpCKKfBl8ZaSiwVmqQvZRCog/Gv44Sb/mK8trJ9S3QAqLJR0xkKCDnUquA
SyLc2xgKk5Ux38J1WZK3GcMn5oRzNAljhC1kUnGE5FOF86M1MDJDwUzGp+19sq4NbYqbHHqle/K5
+bQB8gnjrNtSAYbNb/4nNv8XUSkUlymrRYnc3BgDGUOIkpg7uD+IT3icHSxR0x+pZ4lyIBPJsfxJ
9OTFvob4KkFGqhgAhlDwqBSxd0XrmthuwuGA0qc3NyzLyX9EdVoshba30+7UTnF3lcaXl0tgIDOi
Xw69HcgVQzrHW8ojIvw2V8TGPXQMXPZtEPy4s0QbpxTdCFTltKC/GczV5U38vhG4ltTBvF9PRLfq
9iNxPqTpkT6PSoSaUjIFRQtVfEvpQAdDfS+TNhWWlaEFR0RveAagBkj7RVQJTdPOlKvjtesC15NB
wEvIZggDd2hgjlDyWGg/h+ArhWCvZdkOIaBflTJjmBbw77Ed38seutwbOqtk+71GeoPxQMJiDjVQ
27z6w439+VT/RcqKc1cjJqunPp3auq1IKtNnqV8c/mhzacOdWrzn85n5ZEBzWQDm5TbxhdDSSCIK
Tfb4nESFkQKvX6/Gi/VLIiG6AKSsobqF+Ft6aXvwvDe9djCgrzfqjxRGNVJ7Y6Cj3VxsShD/yogY
KfquUtFVmohvyMQCw3Zf3NhhwOMJsLBpNWTOOfVX6RLloFpEwBwaBSgzrX4VSn0RS63pDA+B4GbU
YUmgvBVWfebtcyaD9u785T2juY7IKnzqHL8IJN5qyJtvZYje36pjRcn9AIhB5KK0ogKjZeAoSpnP
Djm4s5elsmJMMoZACcAcGRYr4O5HD5b2KzZkOwKIzVSf6EDIVHpcIfB1uFMmkBEZYhAUEaCunRNp
z9HBlG74MaqnnKG3BCtSqZbOF0lJ8uJIk4aRbSC8Syc345snpYfkuG5Pb8u/5RdS6CPEvsgEEIme
iOnmGz4vN8NiUDNp+ETbeDNUa8EFtLaYDVPsRL69prIRPOyvFUeib2NaDq6nmKbzENoA9hbENkyJ
bDwr0MMmlE5vlrMnAGrNzrJfmuHFWU9oMBEu0GgRhCAKd8DCnmT/YRkjugJXugLRUenUaUlhR29B
dLO8W4dPmXzpygGQeJYqWgXJkHO9LftBWBcVFP4QaCuet3Szlv8lEdxi4ErOVuzoREVBoBhwGqFw
ZmpUTz9zpT/zocer535UNYSf5In3NgOmBwMkOcjYQ4wg9aG/wneU0KFVm2RgFjosxS8XvaVu4iig
p8NHqTTkR7jQYIDD+mJ3Mc49+LmegIgQjkhGv4N3YwT6QAINaKep/zr/waiGQbpC2QbrRaWEx0ZZ
DzoUZa/S5BNUqyzdciJSAU2SKtFgRhT0SUdDlnDBj+mIqsqPisnDjDwrUB+GuCDKeBIJS1FJ4rH+
3cIlRGuaQk8aWMpYUpLfnYrEvvH1Embwhn5DuJZn6PMvHDxl5fgW2pa5kzTJWfyLdaYLSX9SRFo1
g3VsCstxSc/EfbdLVt2ONP/60wRMpn2XGswP0FXI8S2g+d1Q3oGRE9if7AoETc4KuzR/Mlw02mzN
/M1hMod30cLx0nNEJ1NK3wTxW706gJelWpUugU9P6ObXjBG9dov8mswSOHy1TgBADI20CZhQmi3q
Ikt55ugjvEGmrCnpO9KauRmTPdBejgMHg36NFASEQvJxLhCHRkf6RNSExnYjop8VM1vcFK2vEGEz
AJmpnW0oLehfWvVPxArUaX5rqNZk5mgxDgfsHcgcW7zl1BNdlQCsxuDag74agPOBDW4HgauceMV4
DqAHhQr2nYTnlTDT6k8Ro/k9OyPiiwXroRgyYAganmEWB5zvi7LDUwomiX6AjM6wZgZkYATUvmyu
w3eTeQuPiMxMvWtbwmeQ4Nxz3waUFaRDlq4SsaRiz1nQnZuSIAXTnSgHCzJUMWwL85XqzPZ3ch9Q
vUgowsHnEiSl8kUnGUDh34qttKRBBtEkNT5GFzKy1E+81/9qGunyNJoLThsRGdIJ8w3DOhnNiXGg
PFe+e+h/SUjdFYYgXa8Mgki+BmIt6TNWQyxNJ6aOGv3ZgC8WIkmhwQKqurUeORR1ybIVMBYHmTjM
nefP5+hn/LYaYLKbuw4Zn6c/40TjWWBi51/ZeAA7IQYIOKwgFIPmS3J3kED3I7ax7CCl9St4f5wf
hQdnoZfNjEnbh+FIp8nBAzsvSG0+rmEzIRyyhZFfK49pE10SX004CdQETO8sC0V2yvPSaQ85NlMt
nEPnQVNsG1dfYUTA3N60DeT09J2NPmAHBpCJHRUJ0RScrtQIHJWIrrm6NpG3oMKWHQM/wQyQA01J
QwYhd0gTAUxfupHSPKH/CNaQEogLwPBEQoN0ovGqthCPvonTHAEThycHS3d2ANR8qTQInBt1vPF7
ZQhEU+tyomd9I2DGgcFgU8GUogRTCGtTc6mtLfd/Gtwl5RF3ScB7bTcu4VRQI0L84MlLwV+whwG5
g8Es36VjscczEPkbiX3yquBdkK9q+8Usn0P0WCZmTP7d5INpLCozE8aoe1NgZnXxQ44vj4lFAbro
uIfYhAZau//KqinbzgaE5JuEFCbR5snBt53cq19p36TiRQuPapHwyUiCR4J0NCefi2PQOCMLQETJ
0WrimdFvycMkWktaT24lFOaCgUQSCgQ4LB9IFvPmseOr8pcQFgswIi4/KQUvV+lAEPFbPHH2ByAI
+PMynFl29scEOzo3dzj1yZiI1EkZQIfF2+KvszCEVQUfDHpsn+/ccd8rh8Y9lkjJZyfdpfwO7hT2
niz1K3z64AnVwafeMvfEtz32kc2brLXmBfukKTe43Vhtwarra0a2BmAStJdVBsk8TGHDtnDcbpnz
7NgRxrGnQKXXdtyFX1PLk/OwFOELgMsMqnqhRmjFmtu27pZlpP1pkcpCLAwDi6ZYlDbrWc41qPFm
E7DkgGHigLYRF20r+tLUlxjLCh3kDglx1J23MvqYOcp1iyy8te4DpEJhEEZ03FZonvLGXTnOXiEx
DRpXqrnif0zVXWnXmqmDMT8UVJSTJAQPXMiBFfpQMiKvBbudXdKAQXgWTQDWT2XHTL8GNEzQ9HTt
MIkeqNEvHe8G7sFFkm5EjalG16y7luKfMoCFpZb1IQ1GnQbm9P8KOAXMXhCSBcsjWr0a+1kHpEa8
7m5iJurYj2zwVqPNRIwKbCisdYnJAcM2U+BJgSplY9s6Vwtah6ebaN3cQ8KigZ7wr3EjfC8OVsks
q2v4daD8BvBSSRBdaIcrEE16fA+znRPSu6f3YMqfWtFdlMyNY7CFUmHGV9dvkwfF12DDhCaBcfbz
4wyQMOjNRykjVhD92LCmJaxdqCfAXp58xvkJCLiQgGJg1TEE/YN7qIryLX2UASFlRoaPdSbNAfN8
8qQ8YBei7ZBh22iiGNHco9x6UXAvEE2Fznqo+MyLCXvQo5YLlt1P0ADXN5351w6WjeSfuT9002uX
TxivdtsmVxDriPHkvTKL1ZsekgNUBORcQEjfR1BiCUhmkJ6bkiGkTFFS0HQJpocBFA5FfcnS6LWt
x2XQZtuQyUOqmVtnaM+pi7SEVb5xDlh/Mijf0MxphUvfe9I0AJBqB8ZrN9Tufg65Cir4Yfo8QJ2V
x5evFk0KJooYxPQgczAoZCY8U8n3UXZykLPMXeZfpQmMV0Vph2oVM2qFmOqyg3KhCJmvsH/wFXHx
OmHWWWMg5wjB3m7eggLZ+ep5qPr1BFNBliTeeFdL99MlinvJD14fKCHDGeUFJgp8aeT6C90Ea/OT
tMys0pVmYHrWXVWVSRGuGj4BodGaN7HURoR/k4Ho9gBUgRQHxMNwzGKECmDXbN5+faWyCfkQB20o
Om4n3KruHfz4E/FCkN6zhfIAkS20WBPjX7aLmV44gGNzeoL0LvjKJIXQT5asyYBARKIRF8b4KODU
EN8p86uLcUDO8D+L2Dd2DIxIOCPGEEPjXmJnQB/FX5T4b9rCdsBlHdLBJUXCN6hEM+wKQtsJ3VUK
erCn/Wwr4KzJVRaAHZB3nZ7NtryVzshEpNfR/AVcCR4cIB8S9IHdHmKh1PHuFBkN4expBWD31UeX
1htF8788nve4L636T6YlW4OsXaFtYQPhAu+xTak94+aHG0VtxNv30NhvULANqcTri+KZZ9PpXuO1
Bi2vy1BLKFPzdSSMVThbQiOTz1lZwPOpuApGjBwrIk6Lg5FH5smbU0vkxKaAUFhEzsHknjFQSpK3
pP4opoeRY3g8X+vGeNMqakcdIm9/n6ShrrUv12fmB5QTLc/EgzzgrhX9S5/mrWZ8RQykGhUBaP7u
QG+rbNp0OPPkBjb+EpMiiDzIFu96ih4N6eqCGqw1ARS2wcIei+P8g1UcwNBo05gFQjRIiInxjUE3
EQeMuWNEeAAu+V9z+iMLm/RujCedXWw66QtnvNQZvFWIaqTPuTFfQtmc0XJSqaZBfrCYnGY47hZ1
v6Nk3czcOALCOOhr23TWRpyu+I1zb4EqAFTCG85MwFM1e0Ewx6Oxrud+3xEWClz0AuIzHYBTeU+V
gYYTHDiX/sHXPSDW/GbdGFYCaxoBTAXZvEIq+lmgA+sOxRKHS2SgQ+phF0pgSNDzTZN0U4SUmXW8
l/oNIUGpM0vUF1gDLwyY2EDgNy3lB61F2MdfHuOqiAjv11gp6P4aU4yl3x+8MAW7Ue2pGvKGLrMK
3+iaiaT9esbsoWf4HsWAXhC8GYcviJwBDAUbFdtMuVDyV17/3GEbEyNm01vWQ8cwlMEX1kBLiTpJ
jEux7pxBZ6GrdSdbAXwqNhGKLhrXIQQa3kiB7+/wZd/UCp5DDaQs+4kDrSJCAyMn0XEewWUVOQXl
rfRR8XBV3se1DMqVBE5WhDlo7hw4uFLaxGzQMfNXXnIGJo0Rsr2G6zg2C4UhYxhOC+m0yodgEZV0
T+vo0n2VxCMWjCtait6IV6rdLAljuIJuc/XPDPIJyfenGeg3YuQrpM5JvVfKQ8EIR6wO8SxVm/kq
rZqPrMt+wlfEI2QIFKCoWEmmFxo4yXUcrQTVuRkIcg4S0qr4CK7PWto8wW8C5cLpZza+iyjko5qB
K/0M2QDHlN9kPSm7HGC+2/sihWzWIKGypQqXvuk/xNDFUrRNwHC4crK9zUhYbKarKsOumG6OANgA
EQsZtwyyd1IJsFEuQjOqGp/0Vl+rgOnQBIFTT+djOeuCraBG+TThLMAmoPazTahBz+7YtsGxgO7l
E3Bt9PVSBkQNdYNs1Qke2EuJpXgB+EA4gMBH+4556knw5Akf2U4/Fe1Vx6LIaKM3s0cq/o/2Ebj6
Lpup+AFqC/wnJFPoWPr+or56f01aTyxEvbhK1qBsBY6cJMj4IH7a6RhiGvZ+YuihXzAJfstmddUc
rdlcljCDXTzAc45VwQQOCcPvyLc+ZqGEFFRiPtsKahWUE8WKfmCNZwfOIdPRh5vPZDYAlYiWUacF
No+NIUqOa6bKtDBlciMtZRn/jkZb9iAKeqx4TVcWkyIaphHUCnd+qbfpeY5ztm8jKvHo8jLGUcBn
lI3/HiEUG+FT4DBTlhPD6t0kglGaqqW3Nhh8WV68LQAbUGqkYbK0CunHrRSedrmp2CrUoNnH6tpV
mwYrFztM3v0YfzKdjzZFjHRZWoJaLjT/mImiDFdjxq+7mdNdUFe7jL/ZIPZDnefN5W6ecan3v8v2
2NL8m+T+PnbXFXtGyqVxMkBL4IQB4IDKtKf1NCBt2Ep1q20VCC0I1LFfplyVpgzeAswtVXbUDItK
W0ddPd6s/1BarKy/eQzBG1tban93jrY9VPSZC+Ib2DSaD5NFbqGwVADM3Bv+LjTY7E0XQyl2grqI
CLaJhfAFqPQgQIZwpDS/R+qP3aE7wAF3KCEDaMLXgJvjPTvzp4CQMxsmWWFtACEjRAIphNKfcYE4
nkok4qIDKR2W0b//kXReW6piQRh+ItYiK7cEc856w1JbJSkgEp9+vn1mnNNtdysgO9Wu+sPPl8eF
zpLEH6DXZcYgIYr0TQoRr32uPer3OSXrA4ZpLqYP0jRpgu0uqU+mQzkvptoH0BN7dG57fs37LcZb
jMRgLYP6t7BmDYmtWa2bhmRwQ7KD+1jDIo8JstZfD4dx4in4ekzXoEY+BL7icnU4iWKh9nPYn9hE
puhW0zN+gSugz/WgAKj0Jttt9IhnkcZIl12DqyPzah96MdpKrB3cKUEzqoRHByE1u13ROAJwJ+YN
9qAxkXatUoBvLPQpEOBG7pX4JxyKoqRPMr//XvTFB/4cIh1hCcJMbj2XTfchiRyhF6W9WNelAK2l
gRbgMtVHusv7RlskkHxrI8LHSMAJyosWIx5PVxJ4+qT3rYgU9YGIGHvxQ1Mah1JiisUgdPVGh66V
1ijy7kV+t6a3ADrzZclTiTmYGEhtS6B/y4Lmjp9SQgPXn2OLu/WLCvS/e0zuxUcoUkfkCY4XSdJ6
QJZLOGbVZG4rylx4hrqBcsT+tDVwI2wHbCfrGg3C0pYRjhJlRTF7a1ZAd7Ow9aXwy6wa+ruXRRKI
HDVSaYi+/X40RkrKw/dqA/I/We90XWGbZChj8fE0w7i9296gD4jfZ1byMVwijyHa10D9reYSZcRT
A/0zLQQyqYiUpR9G0xCq9JsqoW8Bl5+kQYV0hw75AYt7mpx95xcVQrkoHVUHfdvNZfZCUnRO/HVC
4BVne6231X+a28sBk/YwlhNQrO+lyAZBxHHii9yfyx3zPgFLC9FDBBXCMErM6m90B/sEueTN2ZdV
IqEZGkP2earpCSRMYOxMWrWUHzlbJNW4976b9Psb6EhApsGhrtaSr04EWdzHpatUKRT3qAzJNDYY
9Q7eJWFxI+9DybxrpPFiy3JAic+I21744cVQHmC2VMLPsJmSvhUMnG2KRnpWE9I9GtanDAshqxn4
7egnH8jMhxV5LYOcDUxpsCKYtn5QroRS7BMw+azPRf2n+vTPeUC0yHvg3hjg2hBCr8yRkru5X41K
gLb+pQNHIkAdWRpQaokhyMZjOYcW8w5c0fHjNSk3MbBNvL2ozCXXkq2nqqHrzbrHfERw/9GIjGFK
vdio6YgyURZlqjcjcoD6XMwA4lqZJYixrMIcfN97tSYBQOTUQHERACJNQv0UmVYDF1HVH1ldtf2m
lMzeJwWcgBgU5JaBLLuKFc64LLHjENQYEViK71XD7gNjtXreGR87d3sNmkcV3jRoA2V7U5ixrk3u
O7khseGOQe0krNZiE0P8Z78B+hUZUtQl9czsPUJlwO0szFX37BnBuegS8Clqb+nXeydcNZpxp1ol
40kpKqSIVmXl7FeWg1wH38xp/E87y6NgabRn4TnUKvUY2mVJGUpQXy0zX3ayMe9Rc66R8WS3k3eE
ggYnwyzOg4Q9TBhEQR/T8mSHLjFVW5pI2AM3OQHHD4VhHDhunwitIW4vOb4Hu25HsAoIGrX+KfZR
c7wEn2dBriBQkxFK0jbve5HRE2PA6JRVZoZL1dqg+IN8Q6NNYlX36kreFxmIgSaeal/EiKDMCFWL
HhBTKdrGzK6tonrczU+K4ilLSgLVpkIwLAS/YIaliN5AHiCc4Qrwq0Bvsj13gZtky7ZGswzXemWE
SNGhvPaf5fW7k07vTbZLr69Fb1lZdj0BcT0LxsWkmJCkHuNd5PnDcNSf+MPv+DUyHewm7NwZD3nm
WoPeKB4h4j/LAFzZ2ky0/qSYJ8vP9r0u959tfEm2KbDTG49jtZRi54MOx1Y6ynvrKB3ZWu5J4e6j
E8joapWd+weedLtmBzllVS8kRLkWNQ+fpOcCtcVBtUJGFCqTQwQ87EYvAEEdj2Sbz5VptGxG1TRY
cqvWVHDnSMCl62jpr14TSFNTKHZzslvojS97U6RYJuDIBoiLesoQSZWJP/IHiIkj1pRMPyN5rAzD
cTF4DePhg9LanNTh6gW/CFCCk+LbsOh5WCaNMXscxGPCgpnNYHA51mv4Hf2mCCbzpj6SVB5pUget
p2nkvry7MWSbNOddLoLH188BSQVHcl7zYJA6oX1i+nKsUekg0uTqk9bTBqpnoEmY/N3c8SBxsX0c
xMOe13HBFJpe4274maINJdksxav+2FoA2b+RAIU+87v55+bWHINtc0RTMN3n++4YXqKtcmTRXGM3
SnMs4wl0TawFBhDfR9b0PdJxI7EGMS37GtUe8oKjcIRS1Ow3gwqVLvqT1G49masiuhpX42ZcLpqx
eLnuvUdvDtHOtWk8IYqir6DOwT2nfLSs5+X8vX5PjJH+EK/rxt24/5D5bbaEEjL9LJu+TSn8vUbS
g+46f6M7Yb9H8lw0Fjl5VNIQekeZc0S4MqRcNAEjSytGy/4YaMCwm+bzkIamF8BmtnHDnppjGmIK
TmMc0yghTSMEO8Y8XGhqjjJE48pjJNGG2hCNtYkyiRbJgrzLZ2FN6hnb4lkx/ixCqE52stAm2gQJ
4Yl871Ahfc/wzJwR449hP4W2MsQ08BRbdjdkMJIxGRUctB4QDUACGL/GGr2sZs9mI/uJCBcmpxzq
PebrkBPTnskz5GXowPGTOFrGxTUTTK5nJVpzg3Scjq1hOtYmWJrMDK5F/CYfy9DIMHoaWxOMmfHw
8Lqr5rEsn6ORNMQQcICxoaO6qqs5pLucdoAOwr+HNixg345/T+qUwbU+IUJk84nd987g0G8Ork2y
xG4H3QRZ3n8XJi66vodjmETI4zxrjkWiEJomEM8LnyseM0kKobpJzOf9d1fiWTxruF3oiA6QZOuG
UKIv6hZHTbfZvCj2o0dueMoGQUxl067k1Xeqj++kZ1+2Hd36ruXcJScebiDqLPTVwxyzdjmbZtSM
+ivJeQ/f8/GtsJetd3IHJ3ZdNg6oPCTmKYa9/XZih1TDmJ0U4wy9IltnnCG46AautUAHySEAHn+m
SLPZbI7m/GTHM0g+DChR8LWp9znYjE7rs3Wt+GPpYhPPSzEX4LvJmCf/a394Jn7DjMMtMPleu2Dz
XcSs3M8CaWIbHhEPSOmOMmHzN2bvO8jsc9/2Js4CPVRufLzCKNuJbHNUjylkcxD8t93XCsELR6MR
qeoucOjlMCRQxH1mLUQD9tB41hA0nngc2G27vJIHHA9P4p84Eh2Af/K/LkAlkvNQO19QYnLZQjgK
xwb+N2/HyHHZ4r2ks/j+grXs9sY4Czh7eJ82rs5O6NbHeMmx7f6AlJ8TTJB45kEN0ibFNWucwr1T
9dgcTZuPdb6izWCDIHHK6cslEzl+uQk/4YdiU3Dj6/66f3OkZ2nH9h8nwtmCU6O5y0HRi3BeLvIk
jjxtp61tuTVXJN7Lif+9guoVlyuOA7XFzYaxS4qPoz/Fn8VtT8eKozy/V99GZ5RRQjqeeyWeL2Yf
rtiYwFazxYC5ilZkv/7v/KD5OAdJAF7yvUaLxvnY9yNGhDzEVakjlev5/yrUf6rsnA2Wh6N54gDi
nhLrhrY4FWOOm4wmCc3VeCgauTUPf+kvS7d0+8s+fYpFYQ1FnrOJZhV9CXDnUOeKyLaM7++TOaPs
NT4e8fngkyhOMfY5LW6pnOvLGQkyPESgsZof7DFLm3b0XvIF9HdltBzcpsDPnPUaLe/RdH4RYpY3
0nnWAHfsP0T+0LcfFLZ/6B+6XeAsd+PNeHicvWeVR25h4C+ltTYR0wN6azxEZ9YHV3V2vSoedzaz
Z7NNN0K/3IaryhqVXhIXSxqkWKmQueJ54ZTM9Gho8x35ES8aREvxNeErKBt+kzvZMhlEg89WHCEZ
8NslZHgXFzlXrBCUaT0SqHzFHYx/3YgziFe5+VCcBZQ87xPvgjk+CFhrWSuZKsBJMVgsRjF8bAfK
Bwk6L2bUQ8RzUer1QMsMxYNowiMRNWiOrKZolCIvL/EuhAaYJBDq+veT9W+a+HEIFuwht3fUoaaf
O58B1sVOvYGpZn+4CnG4fB+iQK7Y/38CPhXvYN5iHHG2YBAMKtkOtkiOu9aGSJCLCfdivtNXJvON
vKrPJtL3XnFu/1C/WzED+q7NtPQg1NpUeBv87CMFpzWz90L0IJ/eBrDJjRY1s4x4oAwwQ36FXla7
Ysno21A0eAT2/u0uRsPP4vpz9vvPZP9zEu8qJjExg4uWZnzQuIFd23+Jwx6Cx8tlVF3TMR1g+X9H
mIih/Vfb28kVfSv6ZT6DF26ns9JlwmeKNLesjePVprN3lLGoaI0vuOTYD8NbIc/L48z/x9VqxedZ
8auzPLh+beYMcxQwosU8Uf9/CfW/6WLyFZPKxz4m9h1w+gjyKf387bBb2r+JCbk1x+HQHo8fK929
Mw/d2RMxmDAeZiYQY178BESNz4jiw/DHTyxx4Owcf2TawUFderPCFfO6GIN3Mc9WNscRcz0rMyPz
zRQnDirNpTnLhCPWhMax5oiYkE75NzuL2YV0z+7nNU7u4ozlABKb5G7h9uYshk7KXQK1yIMLrGxz
fFw0Hp8bRO229/h41bAa4mk5/b+pxESoz6Kp4XTc5avOqmFM8G/+t8T2twQiIct3yppF5YIL7CYi
tmT3v0WgHdbUTFznz6tPsO7Z2nD3Ku84S+whn068B8Q0HUMeWEOxRIV/nXcVoYTi0RDWkC9izsMo
iTeKSSBm5fr/7gBHXpI61O17MTBnhmcGNks1ERxqzQ3KvVSGH4wMRvhgOXfX07XkPreSu3Z8Dyw1
Tet7RHPjP3V+mPaWp8NhzX8HivG2OS+85vSZwaFHuhddpKc26A8pcfA8WLUefalzZb75/PIi2XME
LfjjRRssdaY2qOI2IZgNjMvGwWL5WlQu+cln6Yltjnan9M3fARMXXu0ACXV/POAs8FVbNnfQ/hPx
kzzx5+IQsmPZEodvxuHoZg1Cu7BvAAcmN8UOJ4qNSDFTl9gVQTO0P4P3pNwT+U75La8NbRH2iz6K
fSYq9Q/dXR2Ps7NYL8Vicz0TAtBYLEtiIs02TOauPz3/637y+J679BBQOxvR0cWpmFm4wxVdP8BN
QfyWzj+k9rl6hPREdJKw3SFgegPssRXUYlU6i/WeotyuTzEW6EXzCsK9I3m/0duxrcV3+nbuhkdv
EMOgYH0hJ0a35it99k1PKVxrLrq5GDufkbr98YxCz07i1M1NRFlipYkGg9t4Dit9hagvy3Y59Vn0
8Yvjp3Rk2OaFRN8eb3UP5TWX+88GB/n0EbdRfIp/c/NchHegPxjOiFV58YWqAHfeHL5wKSEv7FKv
cLFS4B8eTjysUeaa+2IiTbFMdWUQYU40JHvq9T1pBgLdTUfdCiyA0/cQP1kYbt95T4uJNUpH/M5B
j37uL5J/4YPokSj709wifrxRQeYhmtsYKfZ3yU//L6cElsZ0uby0XII0+rlfug4OV24wC2YZPwUz
c147mUt1xwVnN+iv6Xte5fprvMln4tgsvjdmC5pR9Aki031vXpxWJE5YlDZiudnYpvuy03k0CCc5
O5tmCut5ygpQ2ZufbZ+hC9rXxWTxsY2hSZTYTHSmotBpNvoOlj6a0LT9QnScFwu93biwiKGo2MFO
jAEgK95nls1wReIzwGjxxATfXyR7rB7tcpTfmHiHIqgK3WDSjvCVOFsr/mIfUq+YZC5kJcYNYgqu
ORSj4ztm8En2rTegOPLvvimYqEDbmuSiY7hirQ4ZQxLvkJ3XJl70h+whnYbbIf4pAxwSvISR3fGd
G7T4/zucXbqJ7JT/xiYJlCtj89+oLbihrZPNmCfu/fnvROz4t36OJpP9ebHfv5znH4LSrFvUEWxj
q9nSCC1R1xpJI822RsoWDQ4nXgR/yYqcKGdFMgwkHbtf6r1Yn4+wVnOUWTPmq9s/xFN0EXbarBvX
m2aM++a4f23+TIdsiy0iEkD7rPvWtOBTaqNyLuY88TsRr4g4SEQ0oP3+/U7EO+KeFPPcUbgv5fCm
ue1iudyxfG0eKxYbABesE+FYuvTWx8XPs3sA5Qgee8ZARJLIExPOt+NgSs0uPYuI8//Y/n1GYsET
r0w2mgPgZiVeajjpSnZJbPGMzaGXbRQ4vTaWjAPIo4NoA33EDVdi4yD2Kuqg8mS2B7Jbz5qDiCrE
DpLDpXa8Eory/8LP9ypaxDt8npYURohqw13lEe1n9sL7ZH8KkOzrG3DH3VpXniqDmxhqoD7y9Byo
56i4Ff1hfysmlHAWPBFdH7bL11jXNyoZWDlx+tvgIF0KJvsDi1t5MpcoGJUUP3twF8Ep2xY9j2kD
7iN1QaHqYiOriWU5r8bQJ4JSWULTdPlTgLq+6eT73o36BJpfB/UeHbR184x38ql5VodwZbB5IKeB
Wyv1aNUOUAqCxxV6beHmgxzzq8R5GU58knQ75aT7QnIRRCqPmYmqCpK9IJRk8grJJ0OagzIKWffs
9RllhjFuQLu9rQLHK0zvk2FCDrnfDeAK9rt1GSVESa9u1QIpjKL3NHkvfn3z0KbfnWk2CCSQDM+s
3tSg+BSg492Yi9gyFnKcI9sTzntkzi0ZjboacxEdQG7JcKmws/mSGScTrYFy+MHoqH1tDkdoVlSi
kPuIwfKLik2LtHrxu0IuEbijWKpcCX0XP47Hr6o79DLSkYnQ5v7+EAinMNkli6yhZlKRSrZYdEil
CsCL+Fia30zjhrVOh/zx3qTds/dGjLl3CSJkS6ODAj/MpKb5A+jdf5eXvqXSQuiwFrjxNEhYdXPz
depFr0WcH8JKeEgFEObXIfgfE5AAaM8iZ2fz1tHMHHLcPs6iX4oHgI1cCNnYR7rYyL9Han5LKyqz
iFEnlGcaURIiBU/ZGEdUkzKLFJso48x7v2xlfs9txXJJalcAEihbZNAYwQqL8pNARiBIIzAPY5O8
O9lliaJDHFBibTdfU/U0GRcfmBcjhOFL5VkkrYttLJBm85ud/V62TijgAbx8hWuQi4au2oVKlBUk
gs9GdpiGBZwdHQC9ICWsRr1hr1L2CZRdJE5RRoSgW8MYDfvAc40N7RZQu/1wDRSDYM21xwhiOVTe
CkY4+kXJqUoHilG4iemjMUUjWSheifcUGvvlOHerX9+lfNV+3yMUsgDBIfgnp0jys01Io3Hwwgxc
Iw/A0EqA+raYpIVBaRfFPNVnb2Wr6QcgkqgWgVJaSpxaFFb+1ZUp8CUh/T97O62JLprPwI9RU4TO
mn0pbcAUiRQn4vygL6Bk9pSbiRNkEziiGp9o/5fLI+HBVGIioFFR+IX6NnhnqM83o15GmA1kAm5e
FiGYBrtgbRqN2/cvP5Q5BKpDgVnYYauRRGCxte9A1EAKrXO7JhrGzXdUxYrHZ+++gFsL+II6jhVO
T3xKfJoB/9DN3xRaqbDABWF0osg3EBwNgd7DaB2RpXlpYThP4ftD/j4uMKp+dagkwpV/C0F7KT83
xiHHalHAITIAmq/0oJkGgAvmWPRfgL71YfJRFBQ4Hw3omg/m611CTJnjnrmgXByIq8ux/yJTp2JA
TCTCSnvy+0PKPh9qQAKulOfFqoQCoPYgXn/nnzYZ9nsb2cxGgnnOrS8QWUS72WGIDNSeioXWQe3T
414XvUuWQHkS8yGY+oH8bGpjBC5YeW3BLuHRfAlAdRtvcr6YdGsFIfy7GvkJkWz22shpOzN/0YBq
Hlq8HaAWFARttfen9vNFLD1EmRfVH0hQFjA7aFVfqv/JVWAvRWVV0dhuhZuuD7suMwCCQcqEIFKj
Tpm6+Cz+kMjO1ihOYstFzA2By6+akQaeyMQYTgVqruT6X6+MFgo+S1x8J6GGQHFKvhhptU5WalEP
lIGJ2YTFGkLRzaDv/7hTEtU74sJYFWaLBwSYas//3cD1SqBIFM2fl59oD07Z6tZCdQwkwiCsJTds
KX8zMYNWXWHOjkb7E/ELPJceKmSQSAKnPDOMkyg4wiIVwgiGvi+QkhMFtcbYCyVnwFYDUQsLqhUs
HIdyHEqLLsRES1lLxndcUA/pB7qbALUWSCCt7U8TvKfr2vah1QIPWZkhxe7PXa6Rs48I5pt5DzDT
h5maUlMBYyDLAGPBM1GIoQ3ShGAFRV/SoBp9Iw8FTKDl8zAYtZivFS+ch4QRDugIG1m5z/FzxE+m
2wQH6xIdgmtM6u3av0dX9R4coidLbH7KnuodW77T95lDzNj+nugg/K76veGkd5gtf+G5O2CqfKxP
dFO20092wqHhqfeYhkvt7plccRNCeMG8/550288VkKJ6V09faDynhFO39/aOB9lDPmfH5Ph6/G7Z
sV5xrOTARGZu+7uGbJUdHbMb2ZuA14B51f+kA7L18llAuBj+Mig0wI22cotOxUY61vv0gjhteekd
c4Zk5uYPob9i55eGqlf0l19CqBKwrIcxpTowMI51LC7NVn3q1/IRPt60sP27GbfqT913u3JdXDhN
vi8oJcTEbxracuxayMQ1oGqdukUgyzPrEdjKD0og2UDGrl4FvDn6foe884vzrTl8N2M1GyTIppbg
9SeoMOHU9c1GaozlPcNi0ADlDSbQe3iXUsH4Qp5+IHWu307EhMb/9CnVS5N7M60yeJGuiQejGyIb
TwK5oqjsFr0ZZnfQXVRQ6k5yiKtRcWdU4R6TVwDa6EVu/65hsd1Rb0UNze5Bv7iLLtxiW4LShQNX
mVn3dVeJw8nUL9rUlcmPp6cS0hEL5p4vyJlV3HppCJMOWA0rVV5Nu8bNfgDPvR6yc7JTsykxqWs6
mI3FbPhVIBhjJV0YlMzwV7iyHL6wt2BEMMDTKVeoB0LwLl7pJwJOgVEWUAJ3rwHbs5tHvjJY0WYa
Cd34L/17nbPG7Q4sS68zbpLKIaY34jPf7l50Sn5tPK3n+w+MAP7Bt+xS7pRNdjN370u7DK7ySb/3
73RnOiIVlrp0/DvhLXYtd3JCIJfkc70qT/Xp9fe5lLfggQ6X59/zEMCvG1zNOyEjF6k9O5FfRmgU
x3HhaPn6I/HLPQ7/0p9HKHXI/yoyN9Kat/l37VBsP5fkpG0zl13JDf5qs+R+t9vq0TysnXbo34td
9miWyja6vI/dXbu/Dh1uV6iG77+bvvgcZBUO5a5c+sdqX29RyianRye//C4JSZE3I7O9+3flkD20
c7v+PV5cAesTp7pX7Dz5sE/2TQhjrbPr76kd6tvvnj+NHQDHBwD86PFbt9sMIvqZn6Q/Di/1POss
YQZGevttBw8Z7cdntbSOKSAdvODU0oXzd/mdeJd0/j4AjgBpMY/d4/OQueQP8uC3z6V/i7m9rz95
yV3aEZIX625nHP0/oMNrFLPBLhzKDf5XH3Cny8+xo8wOvNJuz+YuuDIxIbxw12hVbvHniGsP/MP2
zkSF/ebN/6O97sG1vatn5dau6t3nQlwHAYc83jWmmnEEa32pd/2T9gzPvyu95hgfURT7PFRcLYBZ
c7f8izLHRvi37vbmsXfuzhp5uAemnDRIcyeDcXoduHW/k3Jud8213Kl3JmB6RcG898dZylvvL77F
R973og7EM0A/ZyOyE/xv/vr36lkvk0v0iB7lVr9jl8g+RNoLBuoyYmKlRdbltt0Rdq7MW8J6A9vG
Vm9wtrCFOapHjlSMOoBsR/Te2i00u+RC60eX7MF1xceOFJf08mjoZmn9ifM++IjxLUFW3SlWHR/7
e/2J7r/DeZVB8N1wvpuEPxPd6MFbzry+IeOKmO/2dYT91G0Z5J1mN2dt14eZzIA7+KxxjKr8hqxs
s4qP4a3Q5+mRDlPeotiL6EY8ZZWhe9wAnxS3eq1tm1V6087cl+yRPVrx+4QbISpNvEIGdMm7g0f+
NA/yXr1qd2Ub1E5yglESP/1r70xX5IAYYsSOfytWb+pQb1s7/2o7O7WkMliAVDtiOG3oyaRy2O1R
IG0ezFDBo5TBUdjvm7ZNQhspxr+C0frs7ejR9Gsg5dAn7N4u4d62YqicezveF/dtdA/EB46Pvd37
aGXc5PjYLPWL9kc7KOe3aGGS1i/bYJz/0eeIArHdOZYrMSdpT5OJxj8pzAXhPXt8oPackaUD+nyC
pfruueZF26IMnyAzzYJHCiQa/4i1r3wQ0DfGnR9AfKAXydDlOU3Lc+neJ2bgp1ONOMit3eRPGqZ9
vhC24COz5oL7Zg6EEnBqr4AupRTigMc+3LrX1+LZN6ffyhagK0Izm3DM4gkqQ52tHnBV7D+j0BUa
pQCOyJTdpVNwl68cU74qxxQBhx+BqR2ce6zxhldfOYxyjh7xkSeSDqPXlg9ZMATP6PpPiDIhBaZn
IYJ1cf18paFAovfu0Hm5Js4U/eFs9u+aUSILWX/Aa8OoWumJ+wvc9orYPbeLr+VTs+zX9XX98HlB
c5Ll5i688M7E7Mp7XZs7DNjwGTAN++gKeYUAmSLygnQwGgRDJBn0iwFsbw+rgZXZTQ+9e+9u3bl9
0ddV7v4lvPI8wKQCqBen5Hq3NHsXzfLnp/A6Jkv/Ut2DwutROTkp296uOtNRv668UIK74XOguapf
fH/aIl/UR2crmCBqWj9VeWOQMIqnOZ6fPjbA0vRFwksZkMD4Glg2kKxN1gFnMI7Il0MjarRxa23q
Gq2iVUXjE6Na7nf0ub0en9v3RgCX3T439VyfoyOTZXNkSjS3356LFteT2jwzk35nfetTGhczFbtz
wn/agdRJiyIGQrigClGmwI/GIehCUpU4kMmM9xTNkZWZQE7HtaVzVDrIvM5c+ikDiK8WBiOlo5V2
j//Ji0Ls564yDvkzvESU6lBOXqc9YGJihJGs+DdU/hQm7ltOgTAAMixaNH1q2/cxvxU39abs+0fJ
dH7r97lctVs26N+JhMvjulo3l1yxtUcpuWjZl9R4m7NKGl9ENTZRKLnit/MDY0zWg71ZKSOvKISw
VsIaAv+Jivv8jgBOmHDKdd/TCHoVdWYmc0XIODM3pCirMnmRI/jp7eiVexK7CaFE9/sUq4/E55oG
8GR+JSI2ooUfhfzIcrBogbp7QSEGyEoONoOZpLaulVtrQdqoe4TthBS/xHunJvLznZsSr39ITMUG
TuA4K2P8o87kr066PA3dVn3o7MUywSH5roEPAtRHNwckr7iSe1/JZoEFi4G9aNgUg9wcWzITwjvp
1mq3+CJSImO48l6FBd5rveGXKAUqze+z9V+lXQHKkfFQ1ZPzD9mkCqxENsRVam+RXvvmmGoz+Wmt
rVNMxs1hZXypaRjKnbyFhLcePGrkMRpprKN2RFoFnXx4DyA8oYPK1m8EKi4urxUZaWRmw22bd4NA
Jpcc9djWonqFLeDYgmDZ9Va/dp7CRGi7xFObFZDe9gvgnKYGlKnT0AbaE0Ml6tzv+xlV36EgVjWh
Ns+13zin8hY3gqvVvObQn2xSD4hRKW5Y7iQCOkEhE9Q1sL4GmyCrHdWfl/fDnhWuMJwQoRnyopIm
bUknIGfqRnI3kgDh6xSrEfDAD63ef+E3Iq4pbggk7o6sgoH07seYtdUMIX3yGUOFFIdA5kPx/EpO
G75GKJB5P0SeBcISnDZuFGyI93oG5gpdzfD7s31pBvPWasyBQk95/wzdEQQpTRcKiRgRzHO9Qahf
+dOVyss5TKNCyYJFTi4LRaewmP9j+eXoWenfMVeWsug2GfnkzzoxUOD8Dr+sTbjAIBrvid2lBCmj
J7MvBlIFGDYQ+jtfXObZsaD9LDRGPkc93eb5F+2LaIR6WiVPkgCMttIf+PhXSdproGGXrkvBUt3W
4UXKMSVGFMwA8d1SVAMG3zTodrM8qOaSWEIg7iHUtZlCLUgd1ATyZAs+hPiqgckp6QUDSf4yykgc
bRKJnBuofbNBqErkFdrgBgBX1i4i8wU8Gdu9orvo0NECKCCksifBUvBQi4n/RSeJShP8VkOdx9zU
RhHK9mSdsi+SEdaQXonCUe31oC/K8MdKGBgfNZtAbJG++qixVgZJGlBisEgSZGNatLDahDWiossm
Q+HMJTT/0Q4bw/PqonYsl4/3jxfDQF/oGbbF1Oe714MREnzvpj8vuoWQCzTI6JBNKrtyUL1ltzjG
ZoxkXjJqkAKXekJ+Foo3uY6XTOT1ZXfLXkje1QphcauiQ/GAZ/izWgTP/CkY7w/J4KDPyhn8squu
wZAv/npY/6ZolHZsjLCHIlPNppGcioDDk0PQEGx+4XFmZs2mUIE/Y+WZ/Db4XAs27Msohm2hTwS/
ok/K84Ukphxtqu6cBdu+RHmtqBb+0dIqdDM75MleU58DkG4avlpjRlPmdM5vuctRG+j19KmVIUxF
Ug+TxFfj/PB5riQqbgzyOoDl+96G4PiT9O35muXAjrrWuvvLKWsp8Zmb4FUanMMmvlXvfJR+R20L
1tO0JiK70dcWgYbQfkkdDcJ8AFTVkDzBOGjjbhaGJHbjPsldLzVx641HanGVeFunpRDC9U2qYk8d
TL4lUKssOQqWQvAj27W2SKtIWbf/tuHOr2QnQIKj317Nxv2gM1GS0cFJjsFXhdecWV+FFvxRJlLz
lxoLrb8w1VMaYzQQTZACTWjfED2SljU3+raLss3cDOidTHPrJmxPza7FwglP5N2SjiXG/vaoxEnr
X5FjQSP/BbFT4jqFhtRQZNA+kP6TgpqITx/8kFcWDObI3aD0IDMbxRCk85LhDdq1IbqdgFgPLbLZ
v9eJjKOabqL2T2kvgvn0jQq0OJmVmf16Q5+lIzV+09oEiNL3Z0ZSId1OArL7eKkQRsX/R0yhfb9Z
qFCKs3iivIf6626FHydHTLeXybb26jsgjtNwiDoZOct3t8rQReu95n7Rd/jU7KnxGggpEf3myGzA
BSx80OBo0SJE4VO9MlD10PV8pJPU1hsDtVz7F3TLPEYFHftu680gvCgJWh9XAZxWGryYJPizn6vg
x5jITYZ6D7e8ifQdNt2fWvZIXpLOqTeCpiY6hwFbNTSKWanXMBryDar+yMN87yIp2lOpneZADOB0
MRShc8DQQLjl+/sMXyjGp5rX9HJhnfFWAaOx+SeJHNHT4OGrYOjbQvQFUu3075c43mceoULz1Zuh
SXGtZWlnyokp35i93lT6ksemf2vpKMtidIaIfTJfML5T2JXJj8p1QjrunhQkuktkqChOhNB96CQK
VI8fVuVlfxMU9+BFUJeMFeU9QjUhleZKtvp+6Xl/6J9OKjkDnJOz9YFHEVcWkuVujgCkrMsTJFkQ
GoAwRX0lJS/6SUld6m8Ijnx4piAJmSYYtT658E5F3+Yz7wHaKsyhqkKahllMdINkIx0PqUAw9Mlv
khpAkHqj2pxC4JGkUduHKPzIWULhUgaD/mcjl2CYMJIpavtj9iAfjQXd/6O0bpnu1U45qImxEdxT
la2CmqKDt8uImcP+OKRm5HdCu8+zrEVC8I5jAaRr9oL/kXRmW21jSxh+Iq0laWu8xbONMSaYgG+0
SAKa51lP31/RN6dPdxLiQbt21V//QJqBj0YF2yP9y1V8M9yfmEgWhNY1pCHjbB79JVRg8K5R8S9l
tpQ1AdY4XX4Ng1+x7z1ENU9+tuU+pUSb9U5Fn2M6bTDVaC320NbBD4HZkVNNV57eeLqVvxHs1jgB
sBdj7ZIjAuWyQAy6Mms8MCwuQIJTgb4x5aDChekxQe6MNMyvxoOPIZqJ+TOzTmIYj0H1LzGmL0f7
zXO2NOdk4arhyynIsSxmLkLF3rKf77F5HMJhW6bVThHKMowY01n/+Lyg9IM3g1Ba8H+s37VeXfwB
DRWuHKFPCnq7HlB9kBQgcn+HC3TK74Fr/ZPllgiEZaEionGpdi12JWTo9D0sDpQDxoK6o83OnZGz
zoOipn+ngXdUM2w4lla8+5InOTHebNhFA55PopTjx4unJxZg/r0Dv8bbXsef1Tll6aPZPVqYqbon
HxpDhvh5jvla95m5drAIMSxjPVQXPaYDTIlQoetSGCVgeejY3ZttAd7mM3esbzvHPkouEWjnNGio
wRDC8hA5NIYhlSsUUXudvHoFHcDc7JV30Ls7TukFmdglVsvTleRc040QaTxo67Enm+izbMkE8z4j
3UWb+NQGv5o2fm3E0wNtCstINgZpAa1tCcQx17Y/MpauXAZ8/xnVMZl2bX5mBFjYs9rNPSTPrUBz
xGWTp9XatbFrYM3lZbVIQ6h8LgPQvLA+vud4V+Aev5VBoElZ7IQ4OibnPveQLXTPoopz6+eR0Zb+
Lm++qLP0hkVFvssHBTFlmdTVzFe996e3oPL6XBgwzowM6SuGI4TYtDXBP9dyIUmlwvzlrCOhjtFN
F4tIyO9eyFOOCi/BJKSmgCmDZhCpaB1rz62/IC/53Ueb5Ek3nF+tRkyJUa7DKLnaiXrtlnnrWiPm
me1O5MeiFJ9GZzsU40YsBETRJouPIXq1YqKnbjDqOWWibSkMh/GmYMXzNTp3B8VY3f6KL1P5IpI3
vMcATqOYdWt0ldUs6zqmC37zAh5r2gd2rO7QPcZgjnjFyKJU9nP6OODjlFVPKs13ooQrZ+xvbG4o
VK6tAZIwXafSwE3O3yX9rWMYjCENYkVXsqNwOUoohKRLR4Um2/g8exyMeBuHp74/9mz69NZYc55a
xWoyt48V9tUxyIHpqfWOuG4d38+w7jfNUv2N+k/DsMSGYrXMyIoIzrWeCO7JpapU9CLQmDEGkQZE
ogTC1NvgG5kPwZOIeoIIUp6B9QwwN3o3iffk8ZKLE3/E9pebXPCC4lMK3PqpoIoVL/haPKTOl81q
owcrwkSOT5rvlyoHtMz/J+RvZmGhbzzAGHhrxTbRXycCskLugG2NsABLBA9j4Bw7M5y4KbVLjtkh
Bu0VndeNJhyX9qB67zFV9YtpzSsQBZ9V3xOdyBouhb7dB0G2Nb7ZkpnlNeNOHVR1QDgrm1f5HfVQ
/fKNS1GCO/Qzlmmws7OdfNYedvQkhfvcKhUWNhbdAituGdpH1tQiH8cMImOpKymTofev/ifnj2vZ
waiVyyeoNm3AVGPBZQJGG+4N+vs58UTTaSOP0+NPg34PwMSCsb7wO9Mj1zAY/k08STqyPRn2aDBy
fP40QCpZWc6YFWU2/5VRhDYmwkaayx1P0CHkul8+bd36V5VP8tyHDOqRC5W4IxgYcykWHO78sajX
cU7PmTqY2MroauLm2aUl3tjLe0qjK5o3XPuxB/w02aUGW37oCF5pREx+bfQoVzBHQCZ8sZKRK4eO
NEb5xdzaBNId3kgV56MYjO+QPoxiNaS41ADw4LqAnblrPbkGsafeMRlhCz7lwYV0OBx7PA/LViQf
MbGQ0ja0MXhGd/PIY2PclgaGT4hDV5DnEvPmmuUcTXdwCCTVhvGVl/V+JOmEQSwClRB7FZu5FtvN
0XKOqk0eBPKQbF/cUUT22JiayDcN31qn7oZvhX6KDHAPuZwoO42ME4oB8EQJ979TvpLWB6lL2TX7
evjWai7SbNiDPfFpj0bzx4yR/owspZJ5Y9BGir8JLz8gg0nLsckCTNKpgPMINXvo9p2LYUvJszXA
uwVcFTM2z8Q7A7NS86aNTkeN8W+hNKnVvJd4pMl5qIAWAnpTLyVenMqLPD1wcFafeUo1dP+bvCq3
PS+5EhM6Jnyb0Rz0YacMGAmLqMYpeXTjgyIstFIZjo7oxEmtNOt+zXEyW/UUAqCUvr0VtbR5A4cJ
IC7ZfOJmfGVZv+YfgjV5dyt3n+gTUspFTwR6tmztgwj72fUCVCETdibcUOwP+DczbhT8tSLtbro/
WUtzvwmpxiDfenH9scsIVw1YVO/cTeBbbCeVYgZz+K94u6QMQ0iL62XaePbyFHAgwbh4yqQRkE9b
bCKC+cvvz36trUtVnn3QgRJ4gYkaawIirsT2uLou9EU8IvlzpEBMom/q0oCfx7gU8sT2p1qxM22D
NWweGuu2gbLEKInjfVxAQy0BenCpQiW+70DdqPrys2T0hHLHunBBNh3QtCZkRo3sUGdcmXAkRpFB
o2QCgn1l2jMFZtQQG++E6TE53i5K011tRb/EQ2M5zrq6LImxLQL4qVjWdPkMyUB+5rfIOmlfF3TO
vUJgQiH28GmjB+S2TmAkEWnmmZzp+WaSzixzbqtuMfU1DI9CzdCAPmkEkKoPuFNhfsk07GP/xl0j
9TpoAF3oR/+1/N7crnbyF1Zjt3cbVIep+0eyBHXt1OU87hqGbMVuhIUdlpc5gssIcjCSMWZTUJP0
W3hnWhSsh8a/FJW1xS9/HVrkxd8gpvRQ2onfJR0GswG83eVcurieknwi/jw4V2vQ1eyxeCfT6SHG
GiFOjYvMWinpF9BrDMwwsOL6IZst6PwxGMi75NUldkgzDhEyfV/fWza2tfYqKk9D0ew8mBOsf5fa
X0Vo9cwEgU7bbzFB8VFMsyuoXGejW6gWy/zQgszJ7OT5yVqefWPqd92lT4ONNLBhweXe3dNqWPNm
otw9QNCRi+AnVJomx4Bb4zrhMRzIfX82MfCp3QOPbMroEGO4Jf9FGCq990/6HtM0IQMFm5gxdwoB
zYhzVXjDhe4f20TbNR0W+zN4HVQjn5KYdzp40CRHqk8BgyWzqTHZWnwFmh47PKyr8YJCMNzQ2cjN
Tqcliv4qUG9+6cLVKNZTG2+phHLBRtgGVBHsM+NapdBM+CyD6B8Oydva1feQaLpBfBuobb1+y7iA
eSMJHZLqzAOWAdLYMepQtuaO+zNvEAvV11rd8ImtTe8E+2dJr/0MzzT2VhnpZeJgh5Gd68ECifY/
NiPzF16FWeiJSTwcGuXRbhG2wIij6+VOjKeGJmNy4X08w6KRlE6HsIcEh7d2ALm1wd/F0WHYWHUE
kAvSOtdEMOI7hJXFTOy9NITlrat6co1c8kw4oe66JxioyK/Sm/FZdgnuqj+opYzRQtjB2rG7ODpq
vSb4bBxrK/M5L+p/K40BC0MyCTymb2PEHSsiZflzAVEWdhPHCw6g20ePeAQbOfGKPGVWoJ0GfyYG
J9un6VeYPnVELVMcAEX7yd1qVnLUouSxoWfsHhlJYdXY3bfZU6K6dREH9CWs+bCcAfSE80R5AXbl
1K3MYdfOLBXsBuTS8+DTy8PwqA18EpBMlx7nMloxm5AgTvog3ppcsFrjXn3Z7Y3hxs+2zEo/4ASA
9k9kfX2CRNSBfBskGrlDfsE1EqwR7zavuUKsWwt5DN8x9OStVR3DfQnKlHEukd2TjyLWL9Jz23ge
sMdb+EArjnM9HzngYATAiJKkUevEBxC/xc1bRtfGl621Jwe9gTSGPJymrmkwWKIYBaxNcwnMWsmU
iLdpavU4SuE7cZIRlxvkyF/dYl5D9cb6L2YUZga0eDS86rsqWQosT1DNFCilsN2KsH0Vfx/5vmUG
Fd+SrrtiWcltIAQ5GWYYaqHgBVBhKDggGB6PKQ98CXqRJXj4QemkgNaGTrSeu5U3DHgCq0oa0vAb
mxRxWxFD6JifzmOWaPo2jNayNvCg2xTtuqiPrndIbTL+1MAtwpQlqDufhhE3tzT7XX9yXpjbbR2z
D/ZirKNZDmvl3R6I9qpQRtKG5Z8ElcmrbUG7BAAxQ/wAa4geeCItzJ6SRy/mPeIb0KgX/MoZGXx4
rrjvOV90nvLaYwhq/djssXASkX7jRzkUMSwX+Qwxyn8C/IEwc5oDvKhHMcedtXzPc5jjVmqoO+YY
hNuQu+s9k2C+CnGskxQiLxge8fIIYIoafkvR5d4qMdo2V17wu+Ra8oHm+toEDGEHV8BjqM+8k2RY
9tiVjV6Hf4NWHwcquqngtVl7TmEuYBtGVNahorUv/9aS+BMOj0tcHVyrvZaTu2ME+zHEMyJ2ODsc
zDTdZobZypU2ASZZrF4EYdRz4hCgXUqHa824e7AiFCsTGXNoLpy53uL5kCKaTu3HgQ+4AVmhtmsY
cXlwWT0V8fSul57Wn+ec0Iot/jBitSv2hHUcrXwyYqHCOTHRsHUofr68BbFY4zFucnMjhc6yPkx1
nBb0ePl9kEEjP7bAu+LYxfnbA91phK+z+50Z0r3MwPVX3wTL2eM7lEaswXN00K44Hk6sCkpV7Afy
GrsG/SAJBfBRw7CRmBO+N57EIUF1nHffHrxH8TehfNUmJd/sr5jVnMRhKN44EmAx4mI2HsUpouYB
IshoK75kYjUSV+Cqzk26oIpUOGx4wSNp0cT2a9nQLJZRfMbeP6QY+ADRVgCmhBnDrL/FOKkPqjgM
0WbkzbupfiGIe828hDFGSEnMw24fOLjoky413YPF28qvW4B9hWHurJS4HA54Fg3bnvk84WJ1UyaT
JgOswB1a7ROg1J/qSNmZ8JFJmf77gjc7p1+alp8NlxFUe/CZsYpcxx1PA2i8ahR6/8EqUCKZ9zzP
dwLcDdO8+onXAOuzzHLHOxNbu2rAkxObo8iedgarLGoTGQZX6SwWcNiyhMJvU4qOsbmVMiTbzJTF
iFm9Vh0Yb8WMwuNv826lvbHiLzn5OBNvUphVXejjtYbT/4vDb+Ra1eDwYpFDussVGGry7G3t3+k1
cUa9cS27rZ/Rv0ZYF+PXBhTfY+QpDM2fJZPD/GG62zb4ilsuFEXkHvz8Miv+/DzidnM0wc06KzyK
RV6L3WmQ6XuK2p+Ggd/yYcpVLBC2ASSK1CfufNsQw+gA3Io/8FmMT5z6nrUr8M1iwB3ucwQCHmjv
2D2Kb5rBEnEgLMvEoK0gCDEVHHqB/2ecG7vbJIDWGMmaU0frTrFn6h2hPwPr4/gEzTMCb8st81aw
IZgxSJzJVC/JJyvL8QkyfdJ3W67clN2f8lE12y9ZD5zhX6rFFqjfEufi7uhDG+kc3FNtqo7CnzjI
NzWlkBlg3etHYcB7I3E/E/Mz2l1iwouxRwaAjZhGZ8EshC84W9utE3/ZqWy+HXttkyXR1zfTYVgp
nLVOSG/NJA/GzgTd2u02bQ4pCQ0Y8e3k7i6IYOFuS35rE8YtjAxziTyS5mLM3GttciZoQhmmI7xG
9OC17F4Xcl0Ny1sb+KfZ/a2t8acu0AFjM1qffY5bSPOILZEgLgZs58Qo9vALWHtIfAznWOjzAYOC
STurwGgQS3sHLPYwQnfx5U+IL+fU1BAUgn58UHDUGQnJ1JERLgywk8ji2896GmCq9j5Ks/6ojTeW
Lnuv9J/4MGlIJ4spInJ3YehuysBb1zzag8FnwgowtcrVzMe34NGOgqJZXvrlfRTp31ysw5xkVtlo
QqnmzRpzuYF4TbPrU+Nr41k2Bz39DXeAU32Jc1VNc8BztwzfZfONlSBXNDB7pijlHRfkpaCzbcth
zXmOR1+O9TTSJlVPFQqc3CYOkBtMKmgw2ScZ2jK2Vo13UJ5GgKJzUJy0FNGkcVD+oVXJDu+8QafC
wHedFJeJCh5yPnYbtU4MOBF1J+kqdPKCO7rAhWmMxlAzzH1H5RADwdDRWK9ApYDsPTv0l0jsxvFV
s6A30/RQ9pB5yKuSWyMy2RewYuMtOnTyKXsjcaGKcJFiyuPJGCLi1KzDqPL16BZXiEgaCoF8enFh
Mgj/u9NxETrKt90wMBVZdvZYlLJbl6s2jLAMO+hsALue6wkH+woqLu8L5jEM8WA6uE6LSiU75AzT
KAi2uIbtzHvb2fgxvlH86JE02eSyC+JsRbQ2Vmd/2qm+GalKZtU9e/aHxToxZ+lq7OWjC7gra6Qu
xJH9TDzjfR6WgwyZsiYnIEhZDFQseyT+RYITtQA7D/whRbkgv5ZY8dnSLMlgJFk+QbitebvCfp8D
pHOtdQgU6XbLmY9G8TxZkD2xX82Bw2tWZ17Fg453THkeNKwoFrYYNqx3gM3iPGoe2Ne0G0IEmZwR
MXLLCIQbpVxiJ9cSNBwy4/Yh6s7FW2HZtU9DbF6wXjZZrPLYK+I13K69ELHNNhMsP/WInjGfXEC6
SZ1dV+0svfoVvA/hJR5tzBe7557WVaoBjbDffI3JLQOTHODKRnR4hWuvvFzf+czVFdwZPp+wxGXK
bHaSrmsM8yOXomw4ujcdAptWAWqF/t1lJhrAvEp6jovKo00LCKaC/OpC7cl+9WV7ktu5YmnYDaCA
Iwu2kttHfUlYDaVFbminRnNI6ABCMR/GhGglOjBGSUmicbFxNsA7j27R0Xd0prF9771kbeGtJ95i
E/ipntp/IpjqJvoWWQnHwb/Wx3yHItVbH0Yz/PYHnf3VgKkfHn5CM83cZ0vVJ7vzkLGA2LuG2Mox
8hTtKquzc+l6m1THtkKLrxm3chjeBuqt445/fFrgebYhopdnAUPoEBAzlbO/EkNlD8Bb1Q/iW8tt
GdILZAMmUD7UDwuVn30FFm3caeVBSQGdCa2vOUMJGJdbCLoaxDySfkfATcn18yrYqyiEZ5+YcIId
YGDwxchWoYfuO0QVq2IoXI3V/YL2ohukSZm/9e6jL6jSzGVLjiqRpZMIKxqfyNNFuqeI+bBG52ew
GGiShSC3CIO7s2FfIM3FG/H5k0wDrSVg0YQK8mea85XHJjdkJvGh2ZBPjaSSDR2pSvSTvKSpIAdC
v1cscSXQdlHfckYb3TvIAyKMLQvzPbYVufj/s2UBiOvC9Br6H9OwsZsJNAlYF9kM36bMSLlM7+zo
pKcKYT/xyxhaQxT5AkRj9SwZIujghNPW9PewuPX+oaeHwEyfPoLueoIzH/MKML/F2Dh665mtlP7N
z2lEk1j/IMfZVfH4Ae9Q5cZgreuoKrU77IQRttM88XI4a1Ha7nxGb9YAOaJForB42xYFwGbKIils
JKwDCtBOuggth9fIsFiT94iYSKquyBBHfC6KR9f40lr9hwnicuHWXFGyvPFZWFYUKnHRdOXJAcx1
6jcdpDGyvga/XCuYD5PHcMnIoIJLNSKtF0ynfsNkGYgJz2g6fukuQGmQKhI6C5iIufYDu8f27o7u
kWudQMVpUIytb7qVAPDC3mMQDWmx4nnHzT4Nt7lF8gzVWScePG+BFojqrMj1/LFapq5w+ccGZh3O
dxriwP7dw/LVou8Q0mCDOX1bYI6/fMEDkYOAJzmAJYuIAX+7prG3yXjouvhxsj785u8SIV+vr10F
UpR/CzKNa+KeZO+1lVW7BkZrQWfIUOcyAINti+YMSFNgLeNLoMq6LrfVBOWCi75mjz7KUdJbhlqa
TC4kxz2NOQsgsPwan/ic7BchXPBtsMxh4CZj6gFQl8UKPx2kLIM2LSbYcfg3xmAuRGkLmCNfUEDd
ArJtsWcF5xDNmkdOxLxHKrYD5G4wXq4GZDHql5BBMk+dIwfv3MnrtkJeUAzkcW0j2FrN3WFp/ykK
wPDJSZODjE3wJu3eun+TziIdPqOV7dmFKbHuZJR1FGghJc3ngmKGFRpah192P5FBwmA91Sxm+Gc6
AOFrwQuRCGbGPnmc9jHHxWdMhp9nORjss3ABqxPjaKhxCbQGflwZHVLsGzAWg7tkuDzV7kaCpBT8
N0eQdhYHGfo0dt0S/0JAi/Tp4iTqQAvdaewUHCb4hPG2CsZnvTeOHTSqCYbH3JmPsmS3IF4JjMjh
iMnqGGrZarmO9c6nLtkjpG70mGzqyY7kDTLc5gH8C3X5fK+MmI7m1rNJlwtcb3Q0zvmeo1qRCS3n
UFYnjd4/TETnLMBEE05FXbsPRQ3thb8TVHNxVJC48mloLu1czJWAV6LOcl9qhMcUGYBgyzNhsIDq
uugvh3bSSdMjtecYYSFXaQmMG+4lp1+b3t7DDARStszq4/sMfd1M6KIn2q9eYn1l3hK0ObmLWXLb
4zQLkbOK9o6W7oRgIq2SsOIETZMq5x4UtKj5LxEx8UKzZH3Lx+6wxpgAHNhXlI+Wfi4H9xu9Klx2
ACM7PmsyBsYnw32do/xoAd9DgM5k8IK9x0HwFtL30lsmlAdWLmZQPY32bQg45gifc35Vltwl2gxV
qT9g/i/zwL4weNDMeZ+lXxxzsTGV1Ch2c/KViyw6qcajCFhDDbGj888HvghBz+jkhBCyxG8Gb05+
KKTFAhXWiIFeXZPSE25iKoBpfIPdygjq+FQ2TsoInYY3/hNUBf/agQuOSLGdf5wdycVa2OMAfGfA
XwIOJVi50w7REshjh7fzRn6YPpzrLL8T5J3MOB8yUqIdX0X1uazeQAUlIQd6TGFHR9lBgAOOqL0c
Zy2Dr5wc3iCZK5J40nYD5FnM8w/QtKCUFOiYKxx/AoSD1XTLBv8DXgXpJPkmN/RdRGCCWc1rCyBA
ueNa9qAMDBkm9ZK9iFM3aD2wB5MZ9Dk0aKTDYIR98Lujp/3uAkLr1ndn2rfTuR8ujjrB0BygEkzX
3D/ZxTnzIHLuM6RsBWq0vaGfKdDafK/rM3xVomstZx8259ZhC7i1qalCLDzqxGL1hNakj55iSfHe
qA9VncZHfM5oqKp0E827ACzW4x6Wy8aD/TQHGf7W/P85PXlufmpy/aD7iq3vk2Ub3HvqXZ7jzEc+
YqbPLZp9gzfcK2urkzqSoInJuOVjC1X0kD/4+rjRs/M4aS/1PKwVmFcAQdjsv4ENZGCkBRZqh4Fc
ig8Osnf3HP5LqPyjzsMDIRSftwrW9BI+9mp+UWLvd6AHHtgzNn158osEy4ABMoJx6TsIvqH56gZE
G2sO+pmQ/FVuEGOGRmh2/TYTGpj3pM3PYWlsIENcgs55mZgQkjj6VT4kloNhRWfvZfYgXChQ9kWu
n8lKLy19k53YBw2sSSHgF4quniDj0Oq7xrpisqP9NJYkCKudn2JtuKyxtt5x83Vleqp8crpqSRMp
4O1488FhUdifogLbSLIOkzaF61fg58pAp2i9HevSQblp8A7viYXXM+zS+vatMOfNFMQHGyZfY0MY
mL7K5FI1/UYRbPD/cod7JY4veZKfHcbPEYazFDlWjiAVPmzosovZhWKJFc373OKiG+tP2UZCNxGC
OFr+GflLHoz7fCx24pow+fSaiMSrUB2gt8vVnpVojSwsNajloXntXW8dJ8y8/m6BzQ+djzGnOHbe
c9sQjHnoHJJK0Efg8CyBMIi8U4z6grcBLDPv6oNKz0D1gfMmARVNb5+EawnsqVXg6/M/oQomfM4g
gZK4IdCpE+7k+2bnz5En5ms1Fs2n3NnSYSzafJY1AMUiqh7GKX6BoCSstMUsXydIPmKvS/sgm3kB
q0D9cv5CVM+cJZZT0AUEu5LFoh+fjRaD+fBbJ7K41/aynuSPGlnycHRcG5PuecWrgFLKzpNHIh03
KVjARDjKTyoTIBOH0IZb07a4hrSiGeGm1mFI6XPJSlNUE8VcCa3DtT9SsMg4UvRKdIMI7Zj14GU5
xgb9u8jvI7yB55PwMqRv5IIRlnZXLkdRdiTIveFFxzzz9Dh8yjIf0lxIlG5b/gzwsmQbOJ6G4gly
TmwmcEUojlW3hSIfWPjtc0QJ52CzIjw2FOkLrhBYUQvFqIBIbQMEyBaKffBQzm8zLaffbN32D/Vt
sd87M91mMnKC/vrk/7jG35E81ZkBJ2DEHc09Y5yUQpn6qc79Mm8a54pW2Fa3GRoL2JDjwyWYoLNe
bYj5OO8/qK1vvbHWE0LxDOhIt9jQJhK3FTp/BjWA/Xx2AMA8sSC/GU1wgnTnKFccVIve1I+ySk84
D83cHp2x2k/ZFSotZMBIv2Pi75fmQ+zmawYL4UMfZYhblmOBVw8YK9tSnRVdEX9LcgFidxc0mEfK
lk1KFl8TOjO6qLLrdqWGyJj7EhZPrxPsBCcbZc1OalTef7d4QTR4A7DrJ+zPuxEqSl9MGxO7eIzD
mq1ZF959Ugjz12b8bRC98P9cKCOkUDcc2kQFqBnMXwPuIZA0GYAsMNyJUdGqVilFl3ccp/2z454H
18FJwd901o+3h/RYsh4UHgbUzj4FOPB/Ntu8ArkFNIgYdUUnxOOVgkJoSA54nhkgChwPiqsoaeTF
xrsCfFM4Ij30kgBqA8vauva3xLFu8aGQGx0qom7+DrABD/W957zDci7Q+MNDiIcn6iRwSAH5cZhd
PiwiB/OBsvEWNvXxZ4NpT0dtjPdFb29n2uKcjMEeM8TxahSELq4DmhCBRME91wLYczhz/lVCJcQm
pggJONIl47CySb+K/izGXquC7QSzTnEd8ShnRw7GzN1DUcHFADKDPClUvsx5giWmc5zkrBTqtcBg
pqPmWR79U1zucF71cFOk/VGgEC7fPYNOzlSY6d6J7471Gz+z6Iw9/+BpF6qthFiCPtXpjtMgz6GM
LQMM0xEaKS42D+xF7Jq+51C42Y7Dp8O8kBixkIDnsWG4ZG7W0vklzQxSvfzub2BtGt3ewPxdt+RS
8H7YV/FXi1u+0BrdagbuYYTkNVAFLMQlogOSPkc8OfDlp4dwAhotpVhsFntWVFFFFl/E7cm+YLTh
A//K43+hDezInic5+wi0nOVlUaj9seOWHKDK57f2hVpZ+YfQmCXxJAB9ESxmG1iwrETmwg2qzsw9
UPlOEqPIIEmlliHXm3/Viu+Vpbz2TP2NUPzbO4P0cFf7oJ8LvW+4isxCcLAcPHnkZ0m7xn+EvA8c
NLOcp/WUvUQJaBf6yUm4ECmzTcuYL08ZVTwDZ/ZB3ODuaja9cRUeedjSmReMHRkqK5duLg6xFtN+
5S0sjbIGB5S3efT49vhjHuSgAvm/gA0UIk4d/ws5VzYK8l3xby5ReiXDn9vvjQ4qYvMloy/PYO0M
WOh3cG2IxfPPYzSgKLyWfrCKLfWb2dYd6wums8wYXJtiT/8zDc3eD+FIzNcB0X6oNumIhqqqHocI
mA60xcxf+Swd/yYQeKg2Wvq3rze12mTq3SJXSebNAP2JTPgNhBEGtB8ZmqGOyXLr2apWoJ7IiKLp
LBehgq7GLg7+EECvXJQOUFtif/DLcpZYmliYOuYed9hYPhtLvCpmNJ7mTbAZ3kiHyXjyBg1eJGAl
R6zYQ7dudwqH/ALWGr+FnAy4W1zNgotkDNByfAPmoNRhKarfRXgwMA3IS6e9GRHKU69U228sDLbs
dtPQSc2T+ildPn++tGDRToAZ+RHm2ZN8rxRJk8tLxnoBjpo5lQSvl4DwepLA0uI1Yh2OrVl6k2UF
G+2/Aj2SbbokaivyO+ZSruPSYAxnGWZiGjzdZMMqqUdIsr1iQuQ0nWNA5xKMC9KWRoy87YdnPiyN
NyrdVBj8CeaJSJP2lKTXDn0pDzRhQgy3XPmkaAgw4yzPC1Mk32LV+xf22L5TnToTrej/dMyO2jHs
J3UB6sgtdLcUP6Eg1MgVHD+9czQMN3wMk39Vh7IDjwE55dUE+Zt/CjdP9I1lhXqAPw2auUqgfUt7
5Zvto5XTJbYn3XDv6LU8qPQFlV8YWSk4CMbOHOQShKsWu7FDwk8X7iDlUljbPIDe4n8M45lGpx6K
ZwbHoONLOHbmsTKPfXdsuyN+iwvu591RFaffTYJHoHVhPA6q4gWqx8hl3qR89jhC4saCPE8oM4M3
HOC5EWbI4ULDbwJfQLFsS+NCUmkKVdzy3/L51wySWzTfDTMw7cgID2aB0KlwyZqfLO0vy08PZAkN
L1Y1G6H2Q+pif9P/laze4EZM4TDmstAXw574qha2V3A0wGmN2dxSkpGUQM+yXo0aj4fp4PyBgwqj
NFaPrF7YDiNB/zJqPBXpsMXhJoMaJF9nY0MRIqYaFk0Gu8TVMZ/0EJ1CxpkRlHKwPLbkxFERQwe4
P6wW4l1AecicAHKmfYR4LbGYARkJex/o3zxUXGtWiyFpEhNrtMc7xYXEYdcnlxYOOOKDS6uSI0av
VGyK7s8INOg4X4JPdNmxYvEjQDr4C0nbTYw6H0/0+JDPez1YNSHkUMK9H9iHvvHzevfw24CJ6R9w
6IK0ozZ64jwyC4vRlHACOhyhyhbaoN9utIZNHwtF5RMS1EDOsHZtjt/2iEEpt6EiYQWzEi98bmk4
hHg23npr2TptgqjzTdyb7ASVJ68vrU6CMND4C55K7Bc836QLdys/eMrdL7N6rxlnmuBR4x0626hA
+rvO7FPv1evJWZM8PMmy3yCp+HGc4bqwVqAj4aIXKyNhkNEar0Aph0ojlWNH1RTgP2FxSxuIdlbW
jNPi/6V1LqnmQXDW3uJgX6OSTKMdSwGBHvvuDB/loa42I3fW8Bm4yxPtXBq5fwP74LdqDycCSsfD
yIJNsesdbyBIGU7ApMUYtJ/UVD8btwnMdbhLgv1A9BgbusWx5mP7klZM/iLypqmWTvPSGx9C2RyQ
om3r9lDX6+TuwC91pscqY7tSes9TCdwU49cwAOFaO70nzD7+0vwWEzLXvHcgFyXPlZWrEyKzlyRy
3skpv05JfaxlB/CbEXBGxRRiQVBlDN8+uoXSa+k6udC7VZEivcFwS5a9gWqJl4OcTR9TPDTk1PnT
0R12XfiWWI9a+Inkcc/XNvoJ9IDvJnux0B/1h3E8t+x1nOV9YZeAcdM27vUtrQGb4EwzLgzKMtB1
SJppx4iAouZQhVa2T5XnoVMYssz38dKX2cWsywuA69R9U1RbvT/YCVkhT/b7+GQ2T14G++8VMzAy
1fbCWpchZhn180xUPEHZULsAMeJp60L0jPQjiIedvgqP0aKrGBmqzkjRegB8DY7UxgZ3x+8H8FsA
qhibETns8nMYI0BSWy6aHhF+TJ3sKJsy3HRYA7HqYpqdEK1DyDmY4T5JXtk7c2t2Z//BnG7kmkMJ
eW3pxgr1TIYdK5OVzQJ0yR/bBIuRJV0XyaUBVBNLLXb3aIRwP0zGbWbF4Pz/b8gWcmhqDUJK2u0b
hHNplG9b/anBOSbApbUDXX6wHHrvE7RAkuGubJiaeOs69xpIO9xzdljXwWShgvcalNd1AsceLGvY
OZQTnX7uIcRu1DvQj1Gk+FfVrjwEn/WxKs/KQzZIkcEM0tw0Jm5JdxtZIU+HCMg77volnlZp9sRW
9mFiedYeJlIRB9rwDEREn+BSE5rpZeOfvB83492ZP+r+cXCWbYeuPZg+elD9qHvSjAHd0JlQCI1k
5niPXZI2fTqcaUpQ1cFrWJsMJmDxc7Ir2hP6HKD3K7zYriUD7iMpWe9Gz33wzkgRMHMLJGjP1S/Z
+VosETkSD7a1sSZrjdlgyCZ8wYv1QwNtatNfTmeuCoxfqpYxCMo+wTpQDPP1kPqbwEmfACjdsXj3
2LGYXnMUak3g+WvihP3gw9QwQK7iFzpXQR8rMpDAQBtnx/Vc6Y+zB2USTzxeT8zABTycmUc+ucL/
/Nmu0bUa4Zc9YJ15ydGgN6cK7rvRUYJZbxXwiydPXbShxuBAxJH5k7TjhsLnh+WhrOfTcV+A6+pc
hx3koxqOIUk5GXAxQ76Q7CwAuEIf1obV7+UZH5vpULb3wOOYhFylWYFqF35wj7UwMJARvgkO4LE1
aBvrFGGtkha/rKQ62aBMMubwV6T2R5Jad4ESOll6WDMtj7ZaPJhqOMSMNGjBXfsXo9aeO6i3su71
bqY5b32XaK2VHiCxnJ+W/qNDtlTlzRGiTaMeVejsS8kVh0Mv8jswEsho9ogkDlKDjWtpe84tWYZj
69WkMO58ThA4Be6KA4Cay7UmGWM2Kc1I2HA1YId+BaXlKqoYqyzDYM+YfnoFe8f2uwYEBJhYyODr
U5RRyUGQBkhKD1pBf6j+4+m8lhpXt7V9RapSDqfYcjbYgOkJJyqaNso56+r3M/yv+g92rV3dPcGW
vjDGm0a0kSxEVZAHkI5SQ6+7jH8iTAlSrFSI2Kb0Dzcrj64Vq9H0ZUWBXzEtjB+uG8CVl1BbIwx9
eHRR7qgetgf9bAPbC9qPbU9zYUuJScJXlNR7WSGp/mXjJ7HxAiGsE1mEcnMp+Ipe2f8VL64bqScH
2kdYey4nm0RInSpEQfoa486S34FaivOzLkkTt8Y3Ran9KSfm3rMl7qEwQGVAGoULRc8P4SrOdYSW
T4rNNUiEgEJmQGYRBp69m+pT3V3b2trrxSA5FK7FVD8cyY9w0pzZULx7x4v9xsI/pjEHjdJYC8Rs
RNZAbXWgqV9Lkp5yencZu46kKKbplIGjMS55BamIipDG03oYRN68jSvYfUZDCvqjk+hsI0TtEuz3
2VnY35YtUEc8Y+zApCgik6f+M3V0fyTgpMRtEECmMH05K+pdT4MNogljgbympjSqrpXBjMkT1Zfl
7ZbumHqU9CRlYl1of9jkT20wSOKmHbyWSsGVguoDUFiNf4vwa5nusIJT/6FUxHSqN+Ih8jpgghpz
8yJfMVAeTT2Ez85T1LVp+p3zn2mS/sqnTolZN59rKSWtmXZkhwEKDveiJPSy5AbzjWzUI+g26OtZ
kWr55aLSap3NKF30DS3P0t6zGpAFUrglK2XCvEN8TbhVrtKuwOfY+Np0RCP8W8MmCWhMpJRvVJy/
xVdufqsI5LzybS6K1UDkaLoJ5z/8DcL6iFPhAYpC0QRqTZJCQnTPHSED5y8j72PvJsoSAatCSEuT
s3EKAdXoKqlEBTMw0A9RG2oISR+zy9SYkihdU28Z8ZV/Q13yJENES0hIVHBkUggpQIAwZSuzHrVi
fuF4evIAqESiUnKnKni2qCM1vQQ3gIklF4yNLUtmCsMPGyseW9JMUa2Z7wzLZJL91S7RmVnvIfjO
0n5rhOZSprmTvnFApAJRK/IP+nyjACk6ic71x3D18dWt21WuF8cG7i2ABZHvKD+DVhqeyyTQZ0I+
E9snpEAad3mS3hP0JfJPXfGvKSisUD8FsJq1cpE/Djp3VajGRrwXlLs5vWQ70Wu5PB6AYi6UIXLW
UnSIvFM0mCIFUPJr4d5FZ5sF3THHMuWiqwmtz8H6iPjeAWgH/6mwUGg5UB7WJWA+D6WdHR/vbIwJ
gECPnQjPUwIiRkZtqQShs4A1CjOPX4dbxhgJzuBoDFjJ3OIukS3hn9z5LzFQJLd30YrNFrZvmJ4X
sDYbDWGunSeo+HoippwuOkz7H9XYTjmkRYbmjcsNed1M0PLk3Jf+YPOpkRL63IpK8UXx7yx/XPwJ
8y2qOKbmP0uu7jpSRDRsX7g5qmJGH3K1q2d8JcKowY9y7GXhs0icveaacxQJIGOr3Wm0iUICvYWJ
S2+94awc1ktOIWo5h4ydjbk+BIM3EDCZwcdEyny5L2At+6MVeruh2IRQMdYvlkGxeTRXMagyGL4t
Fl8btuKCVz4zDtfcvObRFQK9YNBQ7LunDg15cNHxLTdHa6CLoXJvBDSGckWPB62QPWh8s6E3nzTK
sb+5sUX1jqodo3TX4EkgwYLZPQgMPGPLTTaS8UM57hrHfPkMAkRs57H4EZW9sPIzsAxqSuyXJL+Z
+7ikVy1uA+k7JYDpiaG6jNdK9OeBM5dKn5EJ9eLLhNyuYrbhsQ3mjZJveJ51TK2tMiNoALu1J0hf
+eG/XD4JujemFdYKEpvmjaffIMQOUGMsZI73xa+IwkuwmFwmAXba1ovHfTvZp1qDtgVAzzmgo3pa
6yEW2nJeJ4rxoSUQVOnKNi+vJtCcWk4vVgUVzVcOk13vEr1A3gWAf6tyzTKmTpMQ1+i1Ms/SxtPC
y7IA2YK822ojCUr0wdyVzrDKkvco+w9tA+YP9JeRaKWaKx0MzpsIAU2Wt3g2BZhi3wYmZ8/NSdQn
dsrSzL6Hjgu0ms2ICOvTRbw/HjQz3yKrd9JfnUUTohK/BuUpL6ATJSAZPgIwwxz3GJtD2o0C9XX1
LiAYd9RK7PhaomJNYO7tHbhBOnw6ByywFcbz7G9ET3Qr04s+vvI5XTQdJl8CUhksjn+HNrto/tgN
k2IN8kG6kkTjjdfjgrHSDUCfeYjqtQlEMaNK02H5S9auDn6m6BeF9GQGIhsI8RnzzKmAcAOssk5x
IRiWT8jBLlIZoMOEQ0jSROHbvqqU0jZNc0XuZMkCm9x7ER7HqscEqYo6q6LpN+5RiD0FJVd3DmA8
HJYpUb4pvrWy+2eh/uWQwOIkMcbURv//ZaDfa7xzngl4q8ZCAIVrNjFIOtHrKEgBxXT2ZKOfnMaV
Xa8jueiNM2giBAqvSOv/mB0SWK4sr9ioTMwD502r3xTIQKNSwS9jcPE4kjzCoUnEs4gH4yh6wWsr
SsOKC6OBrGSWLYs+Gaj8AOyoANGvsY+n/iASe9yt3RnR6ly7T0PDeiqfGpb/iBIdvJQ0BT6THIr6
OWxxfHvNYcRELHB/TrqtoTCHAyal1XyKeM5Qlxa/bEluwXeVN68FugelsVaBGaFV2gTuG6R23mwx
QOKoYi5YAzOFmop15DK81nm3CSt0MTjplN0VXG7HMI1lXAlXMqvXXqcwSXzk7IpaXHomBk7WXR5N
whhsxu0s82EmJpJDqFE/BAhGdieeZyHkeZ8to4lR4/Ja5Q95G4Bh0hH0FPEMZwQNCC3UKS2BulSr
V4thz0BThcY0CLSh08roQdmgHMejqeT7gFHZFRLkVsftB+/KR8zgurX4r97HG1EZRMQ42eeQ5OrK
kUgKGus2e2XPTWDQPHbe2ZQyaEq5owkRa1QI9YJOBa7ibknk8wWXk8yfJuwAPNpCJ7ugve9xOd+C
5ZstDypLRN1B8gICmOul9K6Ji9k8I4qMBBskkYhcwAQEkpIyFyYRH2FLC2znbNa+JxcuHeEeCWdk
bKbbp7tM/OGIGFQeahsxtnP8x6fTnBve552ZEFRU/krbxDHBEqLxWKU5nS9xBo26nnCSAucI9w7B
F1GIifKb1TawplCQDz3uXsJrqm3MxUSdXzbVusx/02LeI3yiw1i5CqEPFAGNZAR89DDq7vKtJ1dz
ip4CM1k5oNuevraCQ6Xgs/iomFwNlQXMTcBy/NdEy9W6COcIccpPYUEvEN7i+aSWxRuLouM1AhuQ
F8ny+jKhBaUPjUQr+jPTU8yIeCqSwy1GwrBd+Mu8TG5Jqe1o1hM6cNdgaC67q+wY200e1oRlkgPX
/hQMwGZ4LN6bWsGFhVqxHL9tKqVRm7cuycNAcIuJHQ/Ii1O0UC4uB5Rd7FswX9ZJY56Am2jrw6u0
wi5uA75DqPoVzAboS73Ar5O+YQSfgUXlk3xUkIm2QL8p1suNjUsKvTvEMSdiKGKKmxmB8fDHS7f8
rcqcTA0UlVzU+ZicayTxCAhw5FIvxMS5qejUuSYyNniIEDCXX5Tmuc9R7cXPRcXFQcXUGTcAPbRr
IgpcEPCNbfLQOpM8thZ0OmaY6tKeGrzhtTri7zrmavpiS3g/iSHVNoJQjEBibHLpzbTdugZolPrF
/G5oJjt/NjnmZunIUn2X/TgLiDUfRSDrRmWob3tiNcnrUbXRF+eneRfdbTEqJ7YTbW0A2iuKX4Bm
ZCG5vk9oHHVG3XFIEzXkh2G/wcggwmKBQ9iGk5NvR7N5ln8k20aWX4g3MU/v/7MMhRRFChM81Jba
HBqN8cZdyBwsD6MolA9TObyR2wnwdWY6iEm6dkbE4kQ6Ke7QkuTuFtG/UW81tzmNZAvgM0a2iIhY
kiooQ1b8XZl5f/S2Os0TjTeje3qmfjv5xksZBkTlYzlbi10XR3u9z8BIaoQov/loraVXRWODfujZ
ilDJat9x0BFttg1Tn0ioZf5nYLVD6+c0JMF+tgPo7bktsSZGMvW+X1dEmc4wLeN5YN6FZmWMgGfw
r04U4sw0sGJ+Re1CZhehnU35R9GpCCi1ALRgUqVJfvTXFEOgzPRrNYkjIG85RZMO6E6C1q5hPg6S
yNDjtg7TjQfegX5ctc9dJMpoBpfX1U9OrTOBWvYqAw1tKdr7tdbrxyS8dmQphNDBIqlT2L5Gt1Y4
dx2M08goByhX5yOi3kQ4yKAO1F51szX/TNYbLIZF3exovujr8/RSFZ4g8C8JUmYsWLC5DTcrbA89
vCbhIEgelTp+l5gO4Sa7jpjzhbcBkyHyMK6+dWonO9WFWHRjomRitM0o596LikvcAK6NNq5WXJgC
ghQezwNhp/nFLRl2cim2C3TEaPU0VcNxqryNi/N3Itna/kSOsRgG562+LbWRlBwDBgNv+5yQlZpf
TVMcW6jujW2HDLa0g51lzTsj1xE/70rlL76M2fgnwIwbEf8Vfg2MhShiYxOwsy0yqQpEBk2O8YLB
FENpHUwiB4E8KBXS/DvhGFRTkkmyL2qkgGKdfrvQPUa71ai4uSjw43N1yJtjrWdIWUX/nGIe5Vad
U8CR9G6McGjexk53PTQQrMFMWlqgP4m1AtHIxDQs47qY6CWtkZQmmGYYfRBvztWmOVfV+aNAROIm
oy8GAqFh8ZQ0aEegPWmgRKcNHYm/D3BeqoGJ8rEIX2B5kH86QXUEI4dymVjRGdqAgJHc1Fdy2kGO
46vWhu88+i4WjEuMndkiAd3PWbIbiAIQeUBZOldpVfnmsqVrMKqI54bZ7FinpLglfkNuC8AjTqcb
s7uV6F4O3nHK+yfFQH2TrkeLnClq91SFlASgBN8mgu4Ld5chdgmWkzCOWkqZUdGBTO2MschYC3ke
yCiX9lhFBVAY7D+EAsJ33DcenrjfKV18q6Pzo9+lDh+VfYAJN/8MOh8deUGY9/wGj80advQ3KXV4
3DGpBGHu+LaBQf8cUL/O6UQ61U0z3mxiMwka6jipu+SuUNTqynKUQBtJa+Ujpw6TA8ks7a9ZyVyc
G0BJqO8RkmYqvC0kVuDrb3JuQyVbcH+SDIC9ZQnImhjOEovHeda6t5iQDCmKJ9jPFPFyxClA+492
JCfg0EGLKWkudvAF02oiCJPTZMp+hchQzDOwj9L/AjrwD9xMfXWguJFziRXBsUHjKZfdfxOLT0H7
IoyWICTyI2YdHEYIfYBR0Qwl6MDh1mUTO2KZBo8GFQELEhxNYnhgqoUD79Cp4HmhaprsL/GN5DUn
whnVS0zEC9oA/pN0MHbSZyXcUp31ZYRnnaO4HzYDihDb+okUn3pDXrYcYCnDhrKrspmcD5nfs2BS
kyQN+XBQaIO2HUQ3wo/joYMKhcwkLb48GFXN+IQ1G1ByniPoeoxTA/wjXFF/SLmE5/7gpde6/xLC
AWmd3MhusckUem8qCKoMbNyI36kNWqqZAskN5UKH2Xn4Bf4+OtSLBVCbC6+BnyXtnsfl0wG5R4XV
UM7i11HAAKkW4rLcCLbrYG2eoFwMscy0/MK7w+U5WZeYmU4FHsK2jjearq2WjULvzxX6AOzFRJh3
P6aKlFX7FYCl55gdaUKwo0REvIiA33rPWA5IkhWih8jO2M4Ym1XFPYixXbjehrqbdEyTrtYjw9qB
zm34z9Z6qe9tBnKEOIMyb62BybPqEhj1Ogaew7ZcUH2K/mb2DKze2AUBdAWEMoguwmcuAtcJEYbp
3SqDoKbgF3DWTjwfcFHEhDGV7biI4p6hLXR6xhtnDd6EKwZctTSe0oXx56N6oQa6eXawdgL9DHHT
p+rOoMzIsLlItNmIARaBvNp8AryRI4U3kXDlqAAxCSFn4p+u3Kigt3ELjpp4Z9syAIBQLtHnDsNV
ys64/8Yy/L++EToiiVVsm9xYxQeNPUBK9R89SMEBs7jgbsGeLpO/QN8nuy295bZBsBbD7yporVbb
0e4Pbk4IFMyw7gu1JLkEslm1WMfDB6sZdS8O51SdpOd0AHVNg3+OYPTOWQWQyFJIFc7lkcqG4nWu
CX4CesvpFbyaFjaFj/wWRF7axSUQqwEjAvP8LiPHnAzVsD0e5feK76rq5o0bn2zqcEo6FE9i7MV/
DX2tzl9SDTfwdv21GWGhQArFgZFVfxySE1HUmJzXOYBqOyJPoWlYVrmcBpTLFHcjIVMCbOi3kn2F
MwRpjSyEEdiSIaH9ecnx5ngMb+L4I+ejUJKN1ngbtekOQ4c2rFV2WUFvjEDHWlA3IoDTleFU0KTG
4G8TnHmuxC9J7611ygHP+HGMn7jLX5H/TCoW+rNJtUv/LAQsERN0903MSE6uP5Wso9AkU5B0hcjc
iDcGTey+S9xN08PRUBwGHiO1SAFQaDbl7lYm0ryNu+BEMoRrVJFdVe9CQSERX3nhViVJRCk4qhPt
tJR7p0NZnxanJbMOkmskgB59pFBzVPqViteWTRnRjLXVx2SZG4l0ycLXICr2WvX5xQACJXg8PeiK
pbibXHZpuRF7jQhvJBb3caqxWZ6X5kKQAGuvnqo3Alcl8Eoc/UR+IwQyFEQbGFkQ/Io2Dn+siCaV
/HeBgqRuV7OYwHtUN8g7mUZjWq8xDmOTK0SqMVpny7vpGanSTIVjneA+SdCXLhkaqKXaJXichaGG
W0AzeZjtL2R7D42kDISaGuhw+p0JTFbhrKk47R9nIP//UM8vVAjgOTlhxUAEgIrIERbrOVBNTI84
ANSvWQt3SNqmpPRRzjxON/ccqhT1qBhpKh4KOCrVhURQHGvIqOnkfFA3sUiKgNvjIEI/Fjv2ygV3
kweew2p7qR9CpnvTzsxeqLAkrNFTYR0INEUoE7NnJhnCg2+J9hKxMyAIP1UKMVmsIAQcSNJRialW
qgp0L03lJ2jqRheaE3V3zjeL+KS9vNjoc2iPZnU/U50YBJRJ+vB9gpQyGOr6FqY/uhtt9PKDss6m
XqW942nk01ZuPo5eIBNX/5JAIlJiaBiEnAeqktVEswQ4JR8P9F5JyCsafkObmoebglNjytEUuuUa
YQP1l7BKDblblTWeHkUdu5crED36zFBDkXoHs3qTrTZ2x7IiDJdhlLSPTXEg7IzfyNCMCBqX5wxs
LiyaQZPIBWlyUfe0b0HSkzcsLUmtj7vU+w/TQaQPGzHoYWCx4XlxRiKNkTA2/se7y00BJoePMOic
cwDnWiRbAxFUYcXY7JlvO02nPsASwLMPvWkjvDPfpqFYiQAEDdE9cQH1ATImeDZkxOS+gYdyyHe/
Ll9l+pOR20JrCkZocTel3wH8u45mISxOBnJz+fdSoFCGO1CmUpHbUj31H8I22UOBOAi1vHSamXuJ
6u+Z94M/UwzMst1YGEVcE5Ij+QO4kECQ0l/q4wgxb07CzDI5hyg+qlgacHpRY4bGCZS5thi0E1jN
s61VOyILH62AFcLHpAotyr3xklNL2GSuYEVGIEE8utQOXqc8IeNMvHhPdtVnCJGdMjmmwrpBJP2E
JoX7BJMFjyYkaHcVDwjnVJ8bKQ6KDd3SYDxw0KRctxbWdxJ+EFNoc7YfFsQR1k0FQRHVeHYAGzac
dVgmvguUIBezcAJIAkVVLVJZ5CzP+MvIYcgYmGfQrXNGIlwsRCPI6subc6BmvhwveJU3dXFGtbXx
0Aap32oUk4zwA0M+ZF/hTJ9oQP+gcl54MuBQ1CAeWDHfOHQZ0UzUj8zZEy2swPgWLCUnp9SUMPYC
BdaLLck6PcEOiXTH+UGD8VdKdSuCO8P+1b896j/RGo5I2x8qHQ223jC20ofwwNXKXMewJvLzG+Om
kS1YZ2iqmuiUGs9OCBOAImiAB9RvmdOtY0IDWd922ryEhIDAKR6N5Vkb5FaMz8HwWumXPEJiRhjJ
jNmiy/0+iV9S+j8JeMD46mIEYURo859hzQdoTlYofuaaks4iy8DWr+BghfpqVjOKj2hT1YcAkq+t
WwQnh8Jpv8awJd6cjL/8C0mfS3ECRyrvMyTLw0VbKkoIqz2brEvuYCWxtkXOkFmusIqtRvQpWvAG
G59b77zwNYp98ZlRCHBhRiaDV72bQ6K3UGyP+ETEwPiP5OKPiQfAgyacYYCSqNQ33JSFg6+NAUlx
eVe7V5xlxtTtao1l6QO0hwf6FhV1j7sW7hB7B5cAC3rhRP8npnsJJSV6SNpIsjt9zax5Nc0pD4Z9
gwUKRwKlACU8Bxmpp4wkCa2XWruichuL4OiGX1Sh0kuiVEerUDc3D6ahUT8D+6JBSJct9qAn3HIL
/aemfsdVTAKbCoR/cGvI6OjcU1QNRCMURfC4WuSuEsP3iPkWyIT5juK3UyCP+eEO9e6yUGIm2Vac
Gr2ENwfHUspLG4j7tbC/uEsm1WcGBeMA0PRDEnMvd0wVUk1jneAptbuV1934wNIETar5F2VDDvUi
opM20Xd5RgiZg9f8m85MVP7ABnI4qS35a7ibKPYSxkW40buE/LLlsuY+NMRgYMNODlLOQeSzlXX1
Hw+fDe1SLBbht+bdBU1d2M8wH7Im5sb6jkp1Z9H1QSbkOB1Hz1j9jbVqA0HtS1KHkLJSA7ok0qTS
kiNvpsXno8EvwloBTKtO66tLgJCP9xlzZI03pBS5Zb7wl1n8US7aPqVMTEtcJiMBpeH3QGpjnX+w
I2ntcgRL/HPwobn3A1TM7Am+JG1UZRPmUR84flifYBpyEZAhHFGVy3pOkJ2N2hYUXAIL5QYPMY7h
DXLPTaXvzfYG7F0z7pXzQpi9wkXwVmFG4H4OUuUYaMRUkeqV5N8lWhCboACBlltnIlEFBibq6RVM
7I6+XCpsVgEAMZFDhvLLPTqV7BW/3cFBo2up6aZqjKeOQ9asrqHGqCrpjueeuoC7hJtGQE/3sclN
ZjbJHOX6GaG91J7ST9VYFLqKvAWjX5vMCE1ZK3kX0w34zXwT3z/3qEGRNhJySpnSWncX3hcYRFzR
LtVrBKdBfbUkyEbsvRAvIec/ewduyRg4BFkLy5nCUbQDCdefNTG4kAuPy1t+PlKSbPqKVG0/aYRQ
ACW4Ymdi1GyZFp8GGdpCbtQo8xC2ceGJSclktjOaNwkB5RcRTrlRQ/8RHKeeldQk4x1FpKzCuT5X
POTHlBrCesQbmPvQigwO4T6tuS5QUIdXb2EgGrqaQQMgIxbmrBbuRfDsDk9GnhS7gGQ0kAoqOCgn
6iodeFPdsR5RkEn4w5OwwaK2nSXUOeEP+TtBsRsbphNljTCMekheY4UOhfsLmL0Kk2cswQH3/WBy
5H9ybrsUYZCwAV4AJBdXnmsAeqxN17H7RXPKriO7nJidnEqCZ6fh8RX/VDzYqwqmBkjcF7le28Lm
xx9Sh4usCdOJ5MgJIprRg/AQZUur7dWgc1VSjXgS5ishtaZMnoan9KWkROKAYCc3GFzc8Gf8LGxS
yDizhQ7ApbKWLBYBYwJ6EVmhfG0WJisrIydA64ythdR3QIYnPSe7dmIdehuBjdEwUeeNSCyz4Qz/
sU6K/Vj9DU1YnuB3ouzl93ae7wG5NRh4iMIdo73ijEyqucREhnLojEwmzMN1vlWtCx316nNwPbTk
+PkrTNPEIXE56NG3HNIKvBn7AJiOlbawxELEkjIrmKksFCWyrgcF5gWM1GzPYnoY7S11de2RBf5k
QR0jJSTAXt0w5iMf92rwAeMKiGY8Ue4x6Yd3T/TpSZU8/6uXvcY4WZWdWvpGFV7ELqyMw9OItkz4
O19KdgfUfef+8GgZ3uNP4rGg5rFp3Wut/025lvpxHx/GIMaqeJmTS9cQI88kKyK1gfrNlZGSNbVG
STFxNNGqaSCuNVnBrvcUlaGPoFjWtmEz2xvckJt0auZv2Zpl9or1WboZjh8IDMSyZ1ES6Ah3qXzi
GtPtUeZy5//At55mlNIl4+NwFwUTHOAW8EJD1QccVoZrqzd2w3A2SKwRe1oIzsU2F7hY4sO0rHkk
pXjUlAkDxRR0k3Ck4TSu5bzjFFeSm+kcW/td17CkkCSKqoAyTRjvHP8GJL8HWha+Ii2/OZQcE7ql
DpNBlr+XTU7dLMLSGl3yNPd7ucwn0DYx7qf8BN0Nzg0K29Jh8gJts+aLdErGKnbMXVoX+pr6lnnv
bb0Lwue20cnRgfZi6ApdRogKYxCrUE0Gl3BuNsaX6ENqByXeqqlBugSJJjAFgj9T8oseLrqyBzjK
pK5nphcW/wIo4We8kEIR9Ota35jM0ai4ZSkfFgqGQeegfqD1zIXZS80tte5YAb4AvIj/InieMIHT
LHK8UcChL69AXMR4AFohPTqXbh9OK9GsSCaYgfCZ0ytaO/i3JpVXv42Y1ll5jwtEyDMwEoHNtfw3
sZHOgQPV1JECBoqVspy5fwEYbTXw+TJSzfE/cpM0Myqt9A487QLrcqzm3LkZ+KpqnR1Cl+Rz6Shk
GOHCXciLNLmXtQE4pztXGoTnfkjusu6kb2qudGK021G2hWOSmyNH+CRNdRwSLYQBcfYfCcBA0CEz
zk11HQabOHpq5kM1zedZqY5xdTB5OcLKm+5vx4gXNSaeKFL2Y20RK9SRB9BubWrgWSeKHGEj2ALE
GVUmQ9BAFdzELxgHkui0EPkvgocRhDeA17Eoo230bowmLiJgEOUGAiuvLIFJtpC2cu0zSkkw4Lar
TnLtvHdIU1AqPS5xgH0XqBVIBBDOy4aT19qriAbCYgWWFWWt+6thLqkJPpHQgTCkbGMZNehqbEHR
M0Y+RAJq5Zq+RVu5FyqFSFwBcHkBgw7fRVf5E03KVwJkFZb50aD4Fdaee0W6U8UgvZO00hwbQocM
vr8V/MiOxJpFZXIDgeo9qvWK0BELSZREHth86weHQcMhwV8CnYKe5bTNYqlA3sGTLiCka9wFybTt
0CDxCmVLRK4BTHtKMqJ6SmIMFg5O6FzwhYgAMZYmdQEoJZ08iwlUAZGl3ExEJ/CnBCj1fHYFbWVF
ji2c+6qJOv8WrBtoQdUgbMS9VEDO4A0IUmd2jDld5as21Fhod0QVY7kEhlDNzgiUla+FCkhQyTgm
8hqNF+dsPbwRR4Xt2GHw8VrxMiZTMDUBAThQK8A0HzLh6i3FSI9SjHtNGEX+j9jklcCCbLQmXnwB
CLhMFhRwDlnwVJI6RhOFXdWQPIpkSZTlVI6qSjgOsmnab94IGAtIgsfDk6y2CZiO8soEoq6HeMMz
aJCXCdwBtCZckMPuByo9S22WjAfJJtC4swZgJjA9qZnGjp6qfGx9bWaiTEVKH4c4DI+VzDuEXAJH
CSzQNswJ4IsJdULphv8S5CfmaIocEtSq5izfHB2Vm1S+gRZu9pQ/bE+V75eAvJLV4Bf1q9N90C7Z
nKp4hlqzYmDUx7x4/wWfBgM6DDaWbcS+UTM8QimuNLpu/IC9kAHsHdZV2Ndb6ehTVE+T44vryGWL
yxKUFrwI4hOtk+eOO+E6eJ9kT6/sbEbATfBCuZOS9iGLsq5SC3rGS5b9J5Jgcy5ODYIxO5QTMkVU
oN/EZKKDYSjwkrw8ARGZflEzmjJpQ8D4atPXV2mzRhxb7QCfCw9P/1LMzNFax53PfwTAoXfvoGdI
mPAjiB8kcF7AKF0KLPHMWCQy9Vvd3nOFUppX3ILaf/b4jwXBmafad0ploaU0/i0cXK1izEEalqjt
KZ0BovlCk7qHDWYT8CIFLoLUC5HHoFcHFJnwF5FiyRSns9wLLCOpWhwa7SiNzuQau9qBklBub8bt
Yi+kgbYa7Vk65s7kqKF2VUfuLmaPoDDsYt4w67R5Seku+ITCr8vWRj0IEiMZkZJOFuKIF07Czizc
E/dcKTeCHkvMf3sfUVGIP6O2tMebk02iLurNaLIjpbxKlkTK4+ZgqifSpymBdR3C4pPwGMdlAgpa
vobOhUREk26uO7m9tuMPJKmoiw+NPq2kQGFbGtHzUMfbPiKSHvw2IrbXcOsjp5CuTlxGxsFUT6P+
rPBanfZf0R0VGAyDtCmknswZL+r3vtun6j9lhGOO0bJ9j/MlwOgYVX+d4sWLjjPzhYv0pfZOrCAS
Wb+qiJHu+rNJ8mX+r7J/He+lb05gngGHaJcTDsD6yi2yRJt8P9fWQWO0EB1f2VP2siRT5NTgMluU
xgQ/29hSViMdS16GL+gRaCFIkWW4DB7u7TzGeB2uCQUwzWVKUuP0HM0Es5IF9CBSqZfl6O4xYIE+
K8BsTO0QylfdPk7bCaknwYvLWW6eqW+fRHQ1eh8lc42rfB86H7L8eZBSuIgR26VDxmQNu8z5K/4r
votkJ1AAROilAQUa9OezfRv5gfxKUGfOF4XrCeMaJxW/uEBGCENeHDRGq2QHWNSABPm+w5FC0IYg
eR5EI9ifZLspORj0gEakucIp92g4+BVO8u3g5OYeFQiUy61Db4I8QbpaTlTR4wgPJtucTAEm/eQX
Wji6MRtzDcofjUBT71Yg4BBYKl/OSYq2lTNfDuk2A+VVLjmS95RDRfFOclsZHtGn811mI8o+1EC2
QmA3gTzgmJFPwXKyzOvuW/R6Irg2+29x1kmcLm9tQTnSgFu1mcpBukXGBpLMBcxZKDyE1n2F0D9L
8gF0o6Aro++kCxSdnzwUVoeAYgvVINUHOVQYaOBGRL8oDKHYOOQAFIwa/ED5RGP8CBaXfkmHNg8x
dwwq16iD2AfxS0uQJpaz6ZHISO8SUcbBXChD8qbGxV6+VRiA1UBxAWmC5GtSTJZQuRi2WAnIwFrc
NqLwC7C7cO8a8V1WEXWMbv7tPYIi1XWhQOwvIu/QqS7d/0TdOqHReDXeO7LWrW0GNjYeK4PDV3tx
o6tJBP+IUdZnfxIDUi8HpURAhQsC/AY58BB/khs0ko7CfoDiC2mM0qpfKTMahJhxl1t+RUUqCQya
6Po0VKjVsg0YXiTKEvw6fIeWqx5xX+PRvE5blclNSrrPwy8TKSLfBfJw6t689IWPOiZ31QVDAFoy
SZ3OgpIyBQ4p1l9a3HeQTJJ2BMUANNpzIQSN/iplGyuNpCLEnucRmzfnDsZqpLH8Q6GB2pxhloN5
0AIuN+UuTbnUwXZCqm4FqZ/4osgV3p89EinR2eaORQIQU12ydWsgJXnZGKZmU/MrNdhE1kaevIY+
XY5drsYwBePjHwJJCFMAscy56FACMxmHkl82SgXbpDfvg+euRN3Teb8ZqdtsBmDqs/RfUQ7cALSf
BNtlHJ+GwNvULqlgvIuACkG0cfBbfPUKIaTQOgXHPgodInXluphZ8Ta5BCn0ipe8myW5t6iFgoEg
SXo0oBx0orRFo9c/jZQuAXP2zDWZoGr2/hg+USNH5r6cuUDlrBK3q4RFkj+BXrqz9KfwlfdcqbAX
KPaXz4dQVrnyVgjfOFs8NC4yyXIYITEl/wBzD/cn5weL30BFleraPigTJoioT1xKAUQfV2jfsRwF
MSXqHtFFd24onSZya4QsNoN5x2sk1V0dfvN+vvbqIRo0JOH6OpHDFjlzaj60gzFlv0kegosNgKTi
5kqDmYqsEMrtEWhhguQLU4eREPvBAXRcNpxAMQb+kuH6qFSY6SCg0wJTC/8XoUGTeUmSlFs40aZh
WRAXVrOIXXZZ88YWyMfbeeIby+MQS9/Q6PuHRhSOgo0Mg8+Zk0yI8bmU8e44a+aAO2Snoa9qtQsT
JvY2jQ1dqgY4TCMlex+urmjWLlEJIzLFpruiv1zGxjcpsCgrHZ2ZXh8LCFKHXUSKO9JAw/a5hROT
3x2aGGccE/M/IgSF5NIXETI6xRHWYnp1A2A7leaRDYke+6NL6YdNjfxp9FeUlPGymwnSRGFj/guZ
TJLutdus/q04lctfyjqNnBrYIjaEU/3JtQo5LIOfD7SDss5Z+3QLnLlW/s14Km4jlEnuTPgpT6P+
dcvuSaeh4q6iWKMx0L3zMuT+5+INO9vBe6pT+6XvKRroeHrHva9VnHpE9s+fZnXR+79o+tE9IT8C
cpdtyBqSNatJ2j5JQmQ1zG/8esX+APQXCRQPjEkObJ6VjYJUB0hFYcf1KKtcXF/ZlttOvBPTUWt+
JtQSjz2ciCJBuAvWJCYMaStrCnYLAWRPYs7DhMG9o1h7uC2ZZ2TTfmlL8zZwNKmm9VSzF0TG9L82
XMxdUtu1bkAXc+L8F9kiBVqEY8NNyef7V1tENsUMX6SaQm6LihJkwm0ADPVzdCTigw9Ko9E5DO8F
LjaR5nN1hoA40jhKtoKRnIE8NUMSbknLAQcatVeJtwOHw21QECZMA8dpd60nIhMQ5zD6kcncUKhc
slTb6An21IzwE8qfzHGf8NFGtR8OzI9+6eNn4EiZJysMmq13m6gHZqx2PZabfpsHPzY6TwPP82HW
aKSvjK7ROMCDaNUyxTfFzATFT7Ivg+LjY2ahTsu5TSX8URIYHOJuyUpLl0sy/O0TABf9GSkGQ55g
XCacGcuzd4vxgqB+FVpVYsXHFb/Dm6xdJfEL5BBgfQSsq7morDVDX1ljlP6hwm0qI6ukV/9/pz1x
fU8h0BUVkFRonM/jhvsd4P7Sdu5TQ2RGLKT0spCK/jcZJyaZNM/MyobWQQoyMIDv7kCx18Kp0iIY
NHDCv0G0C6fWkCzzWAPswvkhuFop9X9kFEyc/yE8zMLR6sA7kr2hjz9t8+ImfzM+LbEVezRBAQVp
U8Ds6Xsdcfd7FzFgZDVy/hHzA7z2NF0yRqbJm1ij5O/jAVZuESOFBOmLnaBhxluFSVU2BUgi9VIB
+zZwySMfVImVrr38KLLOlk1BjYlI7bzM7X4ZezFiabI2GQqlVShy+ZikSQtqRDgS8SY5Em8uL0Qd
CPKEIe7ML53aSZTk4baymGiJWr0mhrv2K+0s61VkqkrSX0b2JxemyES4jEmVxhZFf/APjNCbtzV2
mqX7P5bOa6mRNInCT1QR5c0t8hYJEHTrpoIGVN77evr9ktmr2Z1pGqnqN5knj7lTNqTKmfZSyV7c
BF95UFWgMeQTDQiXx1i/Kogxegr/af5bHCpLeOexuc37czi+IzPilAdrjCx+pXaavpnHzCoyc4ql
YRuHXMXos9dZt1XDlR+iPX8nFNDoHpwy7HUzezWs6An1TYSdpo3ad6UOr3jIBNmic2CCYTLHdR9O
RP5WS/1NGaU0Jh50x0aBjxGZ+pZOMM9i3g9GXfFX19MK4c+QNWcT8C+p3vx6m1EZ4E4SfaREZiH8
pQ8rGHNwqTkyfksuPsfTmP2Lp79FQMqjd+BJioEUGTRYBEptSay90Dzl03CisTW5nvj/PNSDBhoq
Gu7+lNG85T38LipQGckHN4uZNKxWbmuWC7h5ANjB/+IcpUqHH87vEWgOUwwKZg5ZWc+xdWoDeCh4
NEEJ4sgEkEwg3cLWZ3+lzLFspaNlJqjZhru/MCFtY92nbYLoqZ2Rgy5YHghlVPrdmRGZnL2RDWsZ
1Z29a7CipPzmoKQ7YWIC00OoZ1ycwv3kt/EpiL9eMycjuAjAnQaaQR/na9PsumNwdXAVEA7pgDuH
I1wccSTg+BeNsQE6w6WkI2IzKbbsJy4mbmYAsBkZjWndfePuxBvNe4EKrkFDzu8+Dud5ifxea5e4
zFTxa47k3gHsD7NDRTxl1HfMcfNTX11J0xLKUuN/lHX+5Jg3mTmCfA9k4+aYr/C9AbLgH0uSG7i3
+HmB2DTJ3tCp1igFoX5mJBpRhAsJuZ0zRrl4fm4K/4ONABmzZFgf6X/U9DxygavQ+ZPVAB+BL0hd
UFfdk+384UrSvmx03e6uDYH4NngHpc3GRL6RrfSA+h9O9b4IWrT0KCKhoY69AlXuEoaBKDWk4fm/
4ow2c1AqHLE2CeS3cF9+9Q3FHQruo8U7j3wiSRBqdBu+iwHWRm0mRQvNvziVmciCKDUBi1ktfER5
AlKDrx3Wttyn9AVhf096fz1AkqGakHM0cIIDeAj0+DyEKAnOxgYJgxYnMapJ5CURkmzOl7i0SAnD
qJuxJjUF6Q6s4BxwWri3Mr3MHXdhojzX0GtgIEyELy+Hugh7hgjJN8J55r9Ya33h/y0lIhJHtHFU
C2HisuaPHVOhKL1gh0KDJXwwvX3W4GG0HWHTm3B+9QcpFjhxBBPmuE+hYHvhUcvfZFbKfYmg1cbo
kkVaCEygls1JZXYV/cqNNj4zO7AT6X3YdBb1OxWoMKfoFhr72o97HMpU9VNq8oTBmfJN957SW/jc
VQhxYZNEjyY/Yx9CJcS7ZW6j9l82ULFNehrwrpnjvHc04FYRrHTWvq2QBvIeoc9Cq4AT4cF7h0OD
P58GKurwIdn2HAv4qgwBA54Q1QB4U/ioS+5T8gXoeOWupVRivKlFYJ2xvkyhZHjmnpl7P9xlghox
91exn2YQLwimDTH5d/g7JPD5aeai9w52qOoQewQLj8bKt18Q1wo7AtAT6BcEwgdjEcK6jNTGJtsI
O4/XK1VTW/5ryD6PMGRXPkbzPUAQdonJRBYvLJ6sJBvJuIp32RQPGgY4a7QUaqwsQ/2PxhRcPL/D
eVgKy4lwOjIcCudY0tLX7QddFX2MtFnyIafpYeOTl1sF/mBwTP5SqYwuo1l2vsmopo1UhsP5ic5L
9MGaMW4EayvsbF3NX2gR1u1g0OyF+ECBG+Pso4tF33ij0eCTAf5xzAj/VkoJJIMdVUlLdrbLc6MP
5yDIo7PSE1WxG/3nNviCgFZYD6murfCPVh1+cWTrhioZLgVgB4Y5zSUPNKTdw1OJc7x8176/qmp5
nJXpUgbuU+FnO/IAd4KKlXgiVxbsTw0C4D977Batu80gTvTKpnpMNewvFltSTM/BbB1id9+Yh8QA
JIdU4lgnF2Zy/1JTcY0udos2WTXHpNHhfW48VfxhKSfnjauFzEhxpxzcJ88JdrSa+geJ0Ms8j4Aw
aEmH9zKmjebokDfct9O/ItY3VttcODxsHBwGzDC4F3UjOJYI1KHErm0uq8L78OnyLUw/0QD7+JWZ
lrpwNGfjUAb+aYofBn6NVZxKWDjsF8Sy4ujilh+NZqwxe9iGyEcjOgxo+oXWr9EF5ipUW+SBECc9
Xj0lP9KouriWVA0eruwunstQpI9QrRH1YMRVMha2eCGMMOFfoFF7kkBSTutufCEddF0oSHxnsQ/r
inpJ6Cz2TsXGbogJ4N5C6hHfAJft62A2dPEqtgfqmzCXssbdWyXjL/ZrQqPOtburWpwCOgf0hvvB
38VtsZ8DlxAQtIfWytKiC7aDK0gxaAprwkLmXZO8OtLex0CUTDjSanzWx38lHhMgFmeDr49va86o
s+j0RYuc8DSlj7DsnpwGkU/x7sFszfV43Xd/JowV2haywKWcOMnnXUVny4cTVEwKioSXiZ7MI5OD
Whv9Oz4w5goME5jsyQjEXQrWrfeeAATZ5j2pGe/789mtLtA9FxaQRdCN6w4kVkb+CUeTpsNV6K+Q
zOPKfnIccnQK8Q2D8MDiHSlAMB0mCNKjGcjhuRWHOX2YJQ6uWLK6IGhzeYGDTG3qqTw4b6vqt0zb
Az/5OF/DfLa0eS3+2oRwF2P0wSiNY7NJSIQfqKhMhhJj/sLvAMWMOYbpZ+F3yL2uu/gMQOmZT8Vv
J5ZO5gFH7S0FGXiowqCVaTIsY3g4Uigz6aHeYBVYGV1vYFGGXkMm9MBh9BcMkRm+k/BmEaZj3jAT
jNHWi+a/rL9o7OH34o+HMlXY3IW+nPU9rQTxwfO5EPuqs2qSLAXJ0UFFifss7igVq1XmXCruHdKS
4p6GC9dPHH8HVPwusH+hO5vZ9BFLfyo0liknglWVm46Ok2+VuC3E//vk0ANHkI/cLZWXRa4YT8Ei
hDec/moQner2s3KGRRH5wm9hswnonQJUWmwBcRaCyJA0NEMUBw64V1Pkf3MtJe+QqFc+Nwcmjws7
oZtJ1BM+cxubg9Iht/q3AvLQ1Y67anjoOJ56mYqNF1GgJh0m4WPldzU1cunRT2NGD23TJf5u3GBc
LRjeMKpn23c3aeysgXjEP3fsT0oUY8C670jO6Y9CthnW+r5yDWia+gb1y9TiMxMfM1uXHYyz1DgZ
a2Y53gD1l3svxBqa0N/yKoCDwi2QHocW1sQSfN3nuBTKnoRAZvGL3ux44jxH7mA5hmdETEU3EtcQ
feg17UHzRx3JgAH+8QA6XZxwsLYmwAR0dank7+bkPFegNRLUJJm4usUliaeAiDmyKn8yx2yhjqRI
/vLK5a9gKaK2gukZUXjPXQ/jds1wCDP3p+yN9EjIeQCwPAXJSU0/JwdDoJwkN1zECPGTuB09ClZa
8cc2rU1t3sv8vS6r51Efjlo2rGfjDlgi10aO4ecgRwXGhp3prKwoPfxiPficwr2J+XFfRaiyHrLm
SRIKRbAgW4qdl2K91Ln+xddgclyhv0Bpwx1NBsAUPjNeZbDdACbm5B84B5yDzvph0OFqt5j5pA3E
NbrKTo1fywC42pMEHpXxrWd6tAmwL4p3B2d9tTOOlEti3DqPVxjlmesvJF3EyrkqIRpYXIrazeUz
DRwj0ay8lZq+bvJ+ZcVARQTLBXwxm96tnocXFR7HgFXVAPALiRTIms3Bx6tiZJ1+9J7jB6+Xx1hY
+BU4JmWESylaNF9uoB2RPz3BOl432j9Nf7iDuC8GmznzqWlvVgINZnIkbJnkJGhS+xGcK/bePNO6
lHju2SMFveWuMxpHFWABhnWsm9sqVN8r7A2H8LMDJZ5NLtYQpTcjhyKkrihXvK9hAugxYasZyvrX
357QRVd/IDxWo2zhTO2TcN+m/lS6hN9pfyUA1J2MZdlFqxnv5KTRMBilksXD1al0Crm71ebPDapE
jNIlGsagNoyhNliKvcncY08VbUP908BY9VE/Cm1Vh4GigfS1Ld4ElchdgmNq7/3aAqR7FudukB8J
Bljg9KoP+XXKYB7PJyFA8m/EV3cI/6mxtZJYmYhJ+AAMbMios1kEUnngN47MdJln8EautvJDSToc
2+oCqcfHMRZyYz08SlAPnJkDTOKYy9EmghW2jGc53nMI6XQiyCP5YT08y5EVwh+amPtwPjW4O0h2
pLTYkY6Ug+XJHXe2nD8hkQ/Ws6/+I1p9N3EMI5EGo7Jephj6UYlPqVFw1CbPutEfX3rzOfbww3AY
Waj5vz4xcKGj2qeM/O9TI7Oby/StHbgsTDHv/jUR5/Tqi13Crsq0o0+9kSQBElDEZQxXSmwhjSR4
xeDhKcMqEoqIUhIJwfkEM85nRgwHy+XTu/wBtwN0u/ZeBrOl3sJuAWjq6rtcQmGtHFUbLAwsIQhW
EADMhFOAuZprL4O6I0y2Xw7ZxZvmm/x1aR/tjbR4uGP3kdrGcsq+KueDrGi6yWufMx8PqKiB9Epc
JSwd8h/jVRqVaZJ3C/VfU09c7Dpy0wpkSveKN5VeXSy9Rn5S4oI1pmOp3IkEKUqmQUx3zuuQQxCE
IM2/kn4/uPjzwPXPbGdpuu8/ducSQaA9KViC9Xq0MSvyI5Qz/vottLueRq8cj8759yblFAPbqOg1
WqfddPjAkiFCp0N0R3LllpM/5IudJuMBHbdujL7kPByqbdbtYlY6q02m5tWJIgUlLGKGkPpVZD4D
i0vS5FkWq8hGOBlvoN9ECrdgS9qOs/ZwSNZbRqUE6TywOMH4AAs3/GIc6h4mb4Ap+FCpAexujZcN
D09xLy43C//BmNiRiOMy3Mrd5g4CA+85TFBQdn/FeV4h8XaCdSkxVbxgqZkkFhf0gbWOKcuShTXn
CFitQB4A1Brb3kwkrPRJvpWKm+6aOnkyg0uYPgclPHXnk29Je9ZCVK1Mc4u/mA0MyJd2x4s/H6iy
2gw7A5A5Ss1f1wEmYPqDC8OclG9eF3xGiduQtS8plfhxByQhXyUnGJiT6sGJLjXXml2x2bBWXnjq
2qOSaIAu4TCRfSG8G1oiK8m2iWo+yUVEmEAx5oBJzxPeS3344df21hGmVfiQcDnL1i4cqrJjWew2
k2ZI4rKsCq4pjV7WgyDD05ARlKPz6jKW7mdkMy/lGjOovMBZWLFkiolXJR+cajPQL9xcciwJ0oa2
3oPMA//SjnX4GCfLb7aJ37/3yVb87/EuskwmmiuGyCuqLPIg7sgz0cqUrb0ZIgSqU7mlGCyAhQaj
X6lgLVW3bf7+DtdBOXiFKhI+atCgQq4c3Ik/xoEOExnqbF3EZ9QSJxMul0H14SXR0m30XY/An5Uh
v9XymqsH3TdwviXsKQ/wDZppEO1aJ+j9EcjpC73Zm18UKJa2UI0gVQ6eRdzjcOQvyZAR1+1t7M2d
Ms5bw0m3FUNWg8XdRVEPqnMxq5dQbT4woID/elIIG6zAinAngUiVe9cKdUBp4lGRz0tjeNievjaw
50GGfmzH75L2nj8na0ODoQ/bChKY5HSAXlnc+CIlyNAAoIQdgSRYSnwoQ/FWzQA7lqDiVK0uLqea
m370doz5J8vdRL4rsaZiIAIMB0a6YhDJhhPIaIIJy5wuYhOzZBD6MOqn+C+7C+wsajlkMH3o0koi
DiguJrs6KfO/amK/eyyV2kw/c5SBbd8vi/igEeejg0qmzGFTID2bam0SjitFsDxz1cHhdi+nCKtY
mGCCc5APKstDl1O1uk7xu5j96L3OUAdTSYI5E0JS7XU50YNTP7BhZL2KNIhqyJtwM9a+BTZLfmnO
987wEd8+krg//h5boPLaPF5c3XuS5EaLPq0Jpcost9DYVGwfQEIK+qzWKHcmTrfV2G4kBrVtwa+T
YUeyx4MI1P/chcuMluql8lsyp4cvgw6LEigC36vrE2Li303NgcZla3U3ygkRTuFly4QzW4R0hGWM
jr08STci9v82o0lWCokyJcSx8ho197ryd2GI7rlrF033Vds4CPf9Oig+LPQH4ukGUMPU2obYoOJb
JY6Dknttm81eeU4Vd+XFMU4iORNN5xltl1ys/Iikf0+NgzndtOxROvg885hnPmmQ3XoIiA4i+XxV
QKzxYWkK7SDpbQzrPSC9luL4lIGZyxoSTYvYzBlbu8Xx8i0stjK8EOB2xq+vqTnj4n1DDVrDaYVu
J7xEgHDu3Dik+fd/il7bGjI8GjxxNAJi4AdkGIMaFIIXYCJuihibG2hFcemfx1+Fh5AKyW8wxA1x
vDP+iLyNy2woDRYGxkYxrS6HeIuRjuisuVgZGVEafY6c7wDo0Hlx5QhBbPL2n0JSUKW8SXKcDZTq
cFYMuogJTugsnApm38PTYpnj4rS7rG0YUOYIb/gHDJlBK3MRMgBFPQFQwkXUg/GLXo8TihsII0Xi
4UwHgRq4Mckt4x8my0JZ8zlMnSvlE0+lTz7UFs7SW282Zz4tRFoB7DVmF3Xio3xANKhchEQt1COy
zoJNTljLEz5Kf/33gIMQtPGXHAWtrllP6qUvDvClcKaauV8Y8WDTl6cQRSCjNX9FssAZLb1wi7SI
28ZwSIJVsVZ7F0GO0TLhjt+FQwAYKDSRiaxN/PSZdUgbqdGnxC03fLknnVZI6UH8htl8BHLS4d8x
xcNL33Ak1LABzxNuxjOtz6xuxUPCdTDWpSADmqvNfauC2dPxkgohDn9SIrCV0U2d+Ede6weBPTRg
0CmHTdjoL+V5VJ996BeCgpdQ+2tGeXai/KMFcebwOFQ/UoKL8Kmzi3OzajNyJntojb7gBZJod5P4
iloTw4MaOEOtGYkC3sht0ABHOuUMO4UhOGTsEiVAECFnPjXJc9g/p6D/iTuQRFCuAFb3MmRola18
H7rMup7eGf5vQlQTPl2twKVjLkFajNVI/hVKYBy9j3yKHLPZGWwkyxm849ZNxU76JvLWrF8PjKF9
DAFgx03091HaUe989LpxrtCCilPP7zQHW1hJ3/6NBoxgxbKa4Yk9VW+26mH++9eG7Jw69o5eBTWU
BLr5VY+Rp73EWxTCrbJqRVoxjljj5IvI+GCgwHR16YQak4zpkrH9i7AAqoRtFpYctexD7h0w3qo8
Dilt7kB5gVMb+2ds1jGedRJQNmE+4FM/SclnVj5OdBWWTrB440tUEA+iWQvTwfKcjlLR1NUIyU+e
n4gusxarUGqIromXDpxrrrXAxV3mqsD1mQL/Jauaa/Y7gbnmhrHrtIdHmyIRCjMMmxh3acb0BXwt
7eoVR28e1gl0NF8A54m4VC/clBWc7PRYR9qR27XG3NtOoWhdGKyC8Hyxw5zhzdWPY+6cU+yHsDSk
dPLAIU2VIOPC2OjttO8cxq+5MDcg3qqrXmHK8uvN6mL+WI3j2mUk1gI79paxTJk2eN0jIr1MBLjh
sps+RFwmy1AG0hNxsbNtXZ0wXrqI6IxZqujvht3T8Hsb9w/jEtoYwVGkapOFylzwlx/IxEi6AKBi
sMZ8La7SXvCYiwduFSvGd6iDpNpJ6HE9KEM+DMRmUlfDuNcbnH7peftd1wdYOkLhtxBuBl9aBYVI
zdbNWL12VbeDomWxHSwoGWpGIqUF1z9cR9F+5lH6TZc//TpAgpF15ZNtHb2gulL7k/DKtCTimu47
TJMRwKZGc3bIVY/j4KBhZQGGsp5wkpACHGWebbzHyW6CPpog6pSDbtawbJ+OErWmtPFOwbdxACqG
1+6RN8rSq6322SQAj0qS6iAEqqO9K2J7y6C7A1QMnTXIF1UuaPheamOKDF+8iUqs5FlnIMu5Qr4T
d+zIbRpD6CkBYrl0uIQcGbMZlw7nTeZ6SXxTOTbn1nuuVDy8jHHRJYxYs+JBe3WdCnvJ3QVnrrew
oVF/c6gLI8shdqHFKbBd82Cu0FUoP3YAl8b4iwQXClCF2/RUqB91PlP3wMPQn6BREIW6MiLMQ0m+
+IU12dyNgjcfNC5g8HEkmgG4O5z0t45cX4vVpGN23CtkG3Lh9f2R0JkzlSOaoKU2KsskqjdiRJxV
5Tlg3iKiTQ9UHyfjrQf3lCjXJ+vLNUhnCV06s3JrpP3FiOMFUZ1rjCwWI7CJbt/9GeoTUPwrEr1l
RkVV4Nlf7p34bE246PrwxgiLaclP+8btlMV2Q0ykp6SLy0Dy0enFE5EPFtwczDFUvg/Io0hZheoI
QI5Ky2Gtgu1zHT6sCQ855ATCEZDiRkY1HLmCZ0F2ca6a4WwGK8bcJ107wv9lVWUNjMAXqKcDvjZW
8Zq0r2X/MpgvqRcteZkzRQ/Q+ph9I1na6BRH6sRw1LQRaHu/ba0jeTI/sfAA5xOYVov6PH43ZgRh
yM1Lcy3FZNP5Czq9MfyYc9TiKg2XRxerrRPFxwjmrMYZ/gkdlPO7iBrzEiO68jaBdGSt9RGN3KhM
xGN9PebMmdunSPtsiSzgvsU4BrqvPxyB5BZGS5Iuk7UWIY6JTrrvjTWNzURhTu/TVkhvQTMEq3D8
/k+CZSLsQGwiNppzTtKFDXOEwbFp3qz+HqggcfVPfe3jmtC34pg6RGrivKzDMKzo8FucN2Yc4Wus
Z6ROB4mj7J+IASX1QmfSGRRQ5wplJ0SBEZMTov8gSRY3KMFyIyaTu8wN2Bp9AS8mYXBCOaZf09L6
rnFdVqKB71IsO8KOOrWFgT0JxQxEVVQzRotmh3U8SAZC/dc09RXVca6x0mBMhclybmFSO90yZxmz
weRnWnKJh6tL14GT7CKiwUFhoyKv0YkkRrKAwaVa/ehGumhDn9E+3na+D3h8xX2L48hbKvo3E092
SchuavBUenYZgxd2vBC/VVO/Mifkv+IcWkZHCwEbSEWMSofFjbwoV9FJsgT9+jtxzx6iJpONqefQ
GbJPIXxXzFAsTHQsnMvaPFr2qC4JCKDcbLnlOeW99BCo+qJD3TAO0Ky6TWyqKwD7IJ52DuOhAtCN
6Ans+LugWMLgDd2XPERpNW2aEVVODrXnlsuAIf7M/WGb9iwdcCA2g9FY63Z+izk6usJcB9gLQ6CU
8h/n7Wo4iOeDB5LTZOm2VoKDyoYe0TJWQ7NLmF3lyicMcrzit0LfYo5hFbAkomBLQVtDi4p5+Xi9
EP9crAL1wOgvtl4QRH7NwA40qaRY9aQiNz/hiJUGbXHoDwTFsm06OfIpjn2WFBOMvcvF47jPc3Wb
iXarG2hR0545+kZNiyVzCh1OZYQCHzpc90m/6jJyjGGhdKYnLw6PEHddKiV5D/AK53af4Zoa4XXr
4PHrAr60n3LQGNq8BGsXF45ygMJe77vCXYeSh555+zA7uRQ8JvSfLKBmDiqHJ3HqnA0kfsx03cL7
BRaK+uYA3GVzvAvhz9TYLAi2LgzuvnouGaUMOeykHxmglrwXMVXPgAYznOulNxt1iCMqvHda3hhq
B5blORyJIg3wx/wZ4AqNhbJJxnFpYpjfqTKRGws2TrmRhisD8o/3gvqMNCEuVUW06kXuqp/Y5GK3
oEUPNT15fJ66cRfsX4oTeQm+eJ+B3RYAXBV63YZTqYzw3J0WtT+iTtrDR5buuzJxa0KplY1IDtNr
GWBX6kDOZSxAzaDU19bZ0OJm+NWqWOMHKXjltW8ppx/gCdhKRpyBx7S6I8M9tiAMIY9C/mJYE6GF
/BmvBm9cctLJMaJCVHGMiYJgX6f6MqyZlANngvHpQ7yOSSqdsnvlFMvEZuDK94ZnpOiHrJ+OOXWB
z+0iKm2pFaew/vCb7KUNk4OAGOzzosPj2aH5lWZ5Kg6uSd794FyjUAPz7zDOYVzK5SLZduL9W6bT
GbjW5BOnRv7HQyCaO/fefhuLZIHwnAsB+IYVT2gJktX9CGMrCpnUN094mjQaYYafCpcirmcpBoY6
1DZ6ojp60bDHasp3IFdT7rMwX9jVOyeLNDwBf8Qm4qVgPgKyNq6kx1LVU9vzO1l2/IccIQFOXyXC
NQ4gmSPCGQDuYkNnNNZpB/uEhwHd04H7V7ewJ5tfSpEgPDo0WZs4yOhFdkNEpkaHxYZtYQgz4LeM
rbOXW8d+ZOoPhuFFa45EmUBMzvc43Qx6CyOgisD/AcVF7SHUA61h+XZpfU8wLo2mdieYPHEKkhjK
ca320cULf2Y0Nmw1oxI+WZh9lkTC/nLbiM6uTgoBBtyrHP+E1B9b4K5WzB3Ld74X10InqOrw2pWn
2RtBu8BqMMohyQF8oeCs1EFcPaiWkGJZ2yGS8nl6G28gdRvT+m4HYl/Mz9D9o2nKU89GT7hdM8fD
8NRCgA47NsO6tMxONDHgjm0VrNFUCR3Zmq8FRaDWEGgF9hqFeOIZ5A2FCN8AM1OyRTJk9eq9JP9i
6GEUnSrKcN356dCxi6fTKN7tp8L9F/IDbDWDxEjLzzahdRe0wv02mm6nFx1JbXgNd9V60Bqie+xt
WIQXcdLiIUgfXuTqVmWOpfg9jn7ZNWHQQndjdXRgigIxAvY6EUiuha09ftiOdWlb2MlMuczsYGFR
MJctfCrzXiWYg5DItgtsSTItdvjWUApJqWgwRh9gYtZEUxF1MiANzJAiGRPgqv1DWjBW0hNI5l2b
poNPpagiaJLGgVnXUF0VCnEBEGokrnXe/gXbNjhC+YdbK6TPElY2mF9lXO4E6G4K682M8MdldF25
Hp69p7JbpcQmq+09YzhYUw2r7vts7FR2fxcPS/HOGMx2BXABEoLrmrB4XARVTvLT2Xf2eDcjOgF9
44YyNcwK5b/bZBBQFQQANr0/QXdHtMeoWMw2ZQCg0XUN1o3TTXE+Z7GCG8hOjwoM++djZMIxaFaz
zibE9AtQPMejq0+HRZr+6Lb5G89ccNDbg/sydTBjvEuKQlz1uIWIHJP6BBLv7DuoBbCspj7GPYM9
ZQsMmjH7oIvmEGdhmJjdWtjk0o4BiVd6tXMQD/bqjouiwfktudhkABTczx0jKytbR/fCOgeAZwyz
gRS5eUM2alG7a7m8YucUU1gC64Fbf5Y4HfGeY34bCw/+gqy2EmOlsru7qK56t8HID0YGtVCuavuE
yMgkoe/zG9DXn9zD68OmwcfXXsZobPq2eLQMcm3+YB3HR93/DNhp/qWLPsP2e5geJRyPUKflL8Od
OwFb2N+s42UP/UzMLGScK2BtDc3bgW3gWu5ZEupryqGqfStK6XFa8zmJvxKDmKjp2QU97tz4PCFt
Z8QQUVOZXGTW39/tAY+qohCxMLOMyI2C9kCIF387RQPEgSTS1gNMGxGqTaSe1QqVHRekC2fcMylB
4JQlNwP0RZtjJl1I7CBcC2myZkrSqPoG7yDmongLWs0L8xje2YCJRwKoWzvda2BztfGB5no+aumn
RRoBZIdJFSfy1rtHtQ8NEf5OeZbUrK7+lzikDAxPUL+Zy4dZzFQ2PEE0juOzLFrHvjim89nGDH/q
Yj+QJlQQHympx5gCqu+e/hCq5QBFxi/XcehsdbCEzKhXwCXyWDzvKD2uytpIKAPtgpKmIet3QiVG
46tnLectFrrDvneDo2x8pf5p6Emr9NkZ7a1nda8RDI1Ia8+E7C7aGD/1iTMn8OARafj8sbByzblo
E2Kam5NCG0FvwYNzYATZhNYUMaJ9cBnH+6FyCQic0+KLo5D7UR/86BqEHrKMi2sfsik924610LmM
RlpR4UR05VesxsR3Npu5bJ792cDCCNKpvRria8OXwjKUXlhQDSR/+kBYhxPQes3hxpnCAyf+UvpF
BZg9nc8W7SsG8BY+fM7A6BNmfdEYKxyg1kJu4Nyw1elQ2vq218KjnpYHseaYVawrQpwPlWYrv0v+
u1RwcoNzqVIrqSinpdKPw3+zkp0mgjmGBHY9D0MIHbWlb1Lne+72lkaGqhyMr/NM5JiLxLY0mTfC
r+mURQezq9a8320r2wsfJjEPqWBbjeGxSw568EoPXHvQjgUwxiQpWs+Ri5gdwlpz75L+nWXhkHPu
x8Md7huCv2zVOwamCsozkAeIqlT3RISLYf5IW6MivhTUIIMjg0YUxWhm3zCFRk+/KhGaIhNEtO+T
qmniQvExahDImORpCD74GxTyWg1001gsjPN0cjJ94TT92YwyeAcoy2nNMausGCeqxp2KsParxR/L
jiFFgu3Aa1N1EHDes+/1G2xT7AYJmVtuGLY5QCTUCUzTKO5HdAPy73/zUap9zkKEJwyZ2qIzCulE
6p1uuod2NK6MVuQcAHfw8TkcGlxk6qszXrRXi4QFFdf6EaIPq4uaMe/fGSSXU7lS2pw678XipAQY
l/qfIdIysP+B+fSMBrATiEiXK1SfC/IzhgacMcxUAOWUuVga2NsSU/FkwABpfebV0dVFJ1JUOuDg
vBm0bt14nK1LcQYzsbISk+dMR+jV7oWaQFxADdI54f/gUc+jlUlKFTqXjD2kQWL6twAjkrGZ0xzq
5O13LpRQ//IIqRmDEZ0DXpwXvBe4NkiCRlgRMwvU6SHFt1LIajIyZ2WQgxRTSiqC03FHoy5ySfDs
zCvk1Y1S0by6zDkg6ttE47DIjVuCqlSGRBHPlD5k0QefXYOvRPBJ3TfjkkQzEWdIOGCkpRVVE99N
6RZzQsYPQ4ZOx48NygTCNViSWHFiCVB6f1qmpiG6FOEw5NjVJiwS8cVVxpPsGa4t8fEnWMDhFI8N
pg4w12z1Tpi16H0nA5qSfdN8LKT50xi4HHwKwI7knOETciM1G0ezMOwcrt+C2Y07e4w06lchzHms
kLSLsTdLLjlR6J70bL+9FJ9R2vsQUsG7pG7nRJzWSOutpV+8cyH+IlQdMaNI0eNJfE+PWIBKNLMQ
IPits5HuYu29ZHQltvHcbDJKFmaMjAH7vt4Xkv2R32WmKOjtjHxO+AQRiy7iiP7lJmv8CDgOU7YP
eQvMMWzr74SyUbBRWLdTfpZjgcbTwpNQq/fN+FaEW44Yzljmygn2XYTo9taNI0dY2GBj48hQogat
pdgxsk/pMMPi5sXveW2uHJOlzPCAnC0VGhrXYh8wBGj3pfPpVfklx1ugic2nzk6w4odZQzFDn0CF
LO0+4ynVoJd7TvUed35RMYu5tcdvEitS2gQ1IXhw3oj4AQI504uKXUdF7wdkmiAbSjIyIDxsVXNn
KUbKLBRxhLYARub5j5GZCHw09GIwF62/AnYbigMDL4cliEuDuu6xynIYSrgZkwTMQqS6sI09slDF
aF+jAheW6Kz7G2gEsI/eZDrgYIIlA4Y58Ui+hHODnYbKO07W3L/NdAWdQFIoHlkz/KnM8NcjwhE3
O/gKJto9NoqsSrT9gg4LDCzV/3DK/XPMAAEUdDPg0CRDdznLWSTCK5N/pYtdFYfxqKYXKRWd2T+O
uA0jFR6IAiq3ZF4+C8IJysFjSKp3DjrJDYmb3VAcyF+h71RZWNISiotGbXqrfrCx7PqJGcSwCOHL
ggSONlo16ydAHxDhLTjGmA/QXWP058BrDaKHUrDEqKlby9hRy1F70ljERG0bvSjKdBVwvGX6rGH+
PWAyMR0U/R23l+eACSyyKYpzlpfcKEL65ny3GYs07SeMR3gBCkkvZv7gBJcesYz7NWe2AoFSCJHY
cjjdSWn2WdQ9c3tDPCi56zKMkDm3sKVxgjvzEdYxFCOJ3mLRt0xRQxCrrqcnQ+Mk3z/R9hGT09aB
pjJHy9qcyK1tiB5EJVS8u2EBJQg2UueCU1fSnWJvGZDvRqEApCGvgw/FKunKPd5iSHRx3zPvzNxq
7gF5HzgpUhaIDobPxf9LZ5hG1riwG2wWPcRu4UPBWBHubQwg4jFhCcNPr/j0xaMWIkLmfHk9RHQG
MgOS0zlvL8KaK4Jy5TktbgnuOsce5CE0/Tq70fltKQbFNYbStY6tIzF9XIez3m3AzR2exAw/iacz
8ZnKDMEJC1RjWxnoBf3ph5JESozegU3Os7M2SOCZ0v36uDQnxtM80hStZKl9KdM7nO6FC1uFQC2O
WjvYWt2Fdc8+oA+ybgFnAexNgZDmbsT1lnu3fbC0PGRLkJLA3flFHvCuuEinyNN08y2HdkEzjGmL
2GnwIxyHoo6gLmRYu/UzTgocERlh669OBU95SMk9sVB9IszggqQX1gkR6o4RU41amJOXmf4B/6Yn
kzlKm9yE8BWe4FyuSqNnOPFp1r74c7PyfRPdD0br+g0AALJUX1sHTD+gZ1QEBhFuYEYcPVjaWeQ0
sFe6h1AuypZWQMYOdLbQliEKpVoCDoMNEG7SPFwKJ6ZrrNOZDlbHLpel8RtYRKPuxjgwIesn9UD6
U9wC8DXCcpWRTHXj0hcyJp8sh12mKRSLkieGcUFyrVm0vGQTG//ZVneFZVCHM3W7YaUFq2QVReFa
Q/RS696CV6ixHWV0wjzG0jyMzq7wzA1MN8lbq/ufKj6U/vOgfAQwrPu/IHRSzchYQjpcqQBoJ+Ub
0iNCai6CTzkQBnhRsIVY7HKOt/9j6TyWG8eSNfxEiIA3W5EEPSVRotwGoZKB9x5PP1+qZ3FjbkxP
VLNI4JzM3y7V558qD+TGxgpnfQBacR8yY5RsEbykrUZle7sReqhtznBVf4Oh3GwNqxMkDco7NhSR
xk+Y+cwUjRY8+gBQDUUnKw3PEw6lMva15U0uSsLc+FAR4mdEnQKaJLTILOQddtmDwn9QO5Fph45o
QegLzljDDSEq2p2aXazqEbwtgNgc81VD1h/GW1uh3OYFLebKBe9uZlofRDdzRmtNKdolcd9i+7Xo
4JrZgfkSFjQVOY7VZXrOYS/4FeHT5dohEiMYnyeN3+SoxHvvXzORHitZthxw1rP8GvqgMK4ahBrC
vCyhn0nyd5zxye/aW8VAb8hPhNVBI5ib6HMBaiCONGTYhDwIRh6PT0XxXRG5L2YJomrKJuSAHOQm
QRUQVAAd2SPiWfR8LSl8S0L9oMBss9TcWQQkz50QUVKaJz4IjRgG0XIDPMpLK9m/At3i5uTN723m
y554IwOxEaxK3220TPMRoQxq8iWIrNOre6HpZ5UGnu5h7FE1559kJm4NY/hDWLIlezYQKsEZRWQF
F4Qbx74SvspZHJFZ2ua3srdXKYdlXWJq0RIaAH6WkPTSD2EowfHiISFm8JZFz0bzqxpoh/gJ+JIQ
YcgrJf+4nygOtXuMCDc5XDmmN2OovIsSQ+wi06FsqPEScWxavw8YEhCnTA5xDg3MMNm4OX+bYDMb
/G87slNQogEELUGEc4LOq8pCWND/qe+ZYMuQQR8uM9K7j0mJULdwf9rTU4mWRq8OSbrljuFBB/L6
O2unwfH7CYh1XxErZk9A+vFlNOJzFhqbTHTnPZgVb/8IDgx9jggD/Z3k/1QfKnPz0MS4rqo9p7zt
OaiN+f1sGmvRvpLTsQxsMBWmDWTfV8B57hVr2qnWLuNNmhZkZ2OF28FmqGArtm8VY1bTW6tkdO+c
DH0BZkz5+y72v1LnbHeeZ7zv+O4Q9LY88XNwgRhcmwMa7568fol4JtzIRHUEEzcO2gryT4wcqXu1
u50sKnX5GKTpvhtj3A2nBlE+zR5eWrw36AMTg/mA6z0oOjwH413ZaNCoOIVRTjml/aKj+I4dvEjM
ZN1VsRTfXL7aXIWthLxsfzOARw0fJX6BtimQwcdrlTcL5N/pPlQyepP+o0vUDwaDbj6n07C2Ivjt
cj8Mg+SM2o8g6Ll5Lutuo8f1w1LqAxZvBhO+GOZLj36jyuPZnc8BucEpkLlLv1i4fHi0S1cPVTlw
OINrG48NbmZXvc96JCQKIjDO5+VQthPDxFXBTeQG+oqgrSZ6G2q0O/G0VvF8ECPkwSrG2WkOQEaW
C3P7RovNR9Mzd9H0GHTMHEasPCvGA2MIicXeezgVb2F3rKv+3g2MQ5VuW53eU7xMYUzXAJEFaYH7
jfwztnCTX63IjFWn/nAzh7SpeOgkhdaah/gaoX0YjV0WZsdszH2+iaYFY0U0YHX01REKJRi+TBqh
mdA5dWmqf2AEqal+5uSbqcviD3hbgBj93iKDzCZhi+ttEEYFIohLAKpx6yDK760CFwRrLeUHKRyc
2R5T+jjkcYlDa72QUtzCU5Seth9D456+y6VDB8KPy+G/FTdi3BZv2rCn3eRgU6gnokxWRwdxYRi+
OQU58axA9dL7XTNcmkzLieoMiGR2/AqmVeVvXw7OOQYxbQhxidl9JXLHIL6Do9JT7vrWPMVMoDOc
7qINwPLUT1X2+C5xHhwIfh2YuyT8TlsUXnVvnibzKWPq9RB0qRhH6qy5V2EQ3KjNoXqye8AyvWBl
Lj2yz2x69xApsALkdrXva/WsBtW3NzsHZtpj1+OlWVNrR05ctgpPc0Lh1dFLxrvYRRWoBzeX3N0C
X6a2eDCKg9+56knX9VdeGDdi20+Wp7wbLqEbnsMSMf482Jc+wytjMR5pK4M/USfZSCUfRw2nl3yA
EFHXQ6J8mZaOOVV7WZrheeJIyfpf2brEL8vV3qXGr9mrPj9/6P0GADiaqVztbHywOmzFvEZL626A
bwgyCh9GczHWTa34MVAHQ91PTh6Bo3+CFuO4GbprY79py4664qD5JeD+TvS8bp9eBbxoA/W+BJOy
pl/kzjQZmfd1Mez6Lts7rBoelCwDjooZabHI/wFyy5m3bWVXDip/yPI29C+6xXcMbQVXY086iARP
Gs6S5FfI0Ym7SiaF1qW1xbi0y7AqS40Iaql5+Wjs88LZmdkfo/YLSdtMPMx4FLkMJ6H6c9DHF0M6
tHh0dKU8RFXHCYgti8iZ5slBEqt9ePlfJXP32vEjK8HRlpApEF3VHm8DB4lZwLJz6I3kAv/hUCPR
2yAKRPSqrIws4/q0HbPYT/hvuTwn8FLbRZF0KnLlnxXUV6SNwh5sUnLCtKTci1G6jA46j84ECq3X
p8z8dCvkpMZnb/iL9jWYZ4WnZAT0i95tsD+CZKw52IyLd7JI053LT8ZzztOURNdoSo4h4dtMMkLC
1EZ2qr1vpOjAyyFLarNCFtV7Om8aXhl0ujISwHkhvo95lf6vc6/B/gzO+XQOVmUabgpz5nWgYKbh
3zNbFiWKtG8jVMQ6JLOlDomELPlQjgRbQHCoiOCIpCahV7sutbGGNwo85vKpPWXVdPEAc0acSI5H
rfo+5jX3qpaITSdhBANqWFo8ZIS04e8k/GXN9Rxq4yEctL3n/kzJC51hJRoXqzBPMm2OlMPF4StD
X+F8RSByCa6tINWxss7oqlH20B3Ay9PH1drjrRZtutYE9wX3ycyzLA4sWZHzzGG64GIZHvEvAIi6
BClq5rPBZZWwyTBsQU8FEOHDONLaHEppNvKsiJhkaF1M8vlF664Zam5Cxm1SWywR+E6xHz7Ww6mZ
jjm3bGT90uKgktqd0yXBLmbME72pHPO0yCgTUpeu3o6KgRuQbwDS2mLw1Y6150fZEWueh0qWrd/Y
WdOXKIuzkiy+fV2j6Oo9koE+ueFxovINcrRaLUsmK6/i/PLhKszLMRcDEzjYImJSiEDp0iHfbZWF
j/n8ECqIsgzlQWF8bCL9vsBtIUa/BTABy6y4e0eQITHGL+pZ8AarC++Tuj8ZSDp6rnoyq6j/mkDy
I/6ots2eVA/DT5WSGv2LPXHy0NOGMWgKbQ9QWr/6L9h9PbBIIVPhfjYest5njAOmnpRfc9L2AhOb
fPQS4gHzECMxayj+zKXckqPFrwXk6cUilEmQnow7O0GTLU6jqUSxAT7TsegTrsEvKqSQkF7gmy6F
GPeizW37BO5WEqLx+GxBkHOQJLxGHBw9Sd0ivqLqm0FU1u8MoLLjY9rq9Cwido5FUy/2rBgZh1lk
ZXssYdEynSb7XRhzu+8PzVjdZA7/w39fi4IxszHUjY3ultWqhwp2GN4ZkcHlAPLJdhBpSaF0Z8FX
AdR0ks4cdA/YI6hrFGMXL3HNcsJHtPNPUFp5nBC4kYqYOxBi1OUgYMxiz59gGBpkQSo9AdWgyUZC
FIcbz6+FaWNJ7NeC4wDndPkz06Tkx6LyWGt0/KAmQY+UltzDaJTq78EBQgWfRRwhIUmtcXPxKoPE
4O9RDJP6SRAm7nBLSngESiFya4qZW8NH1X2p/g2AVGDu/C5ycY/oijIwY5GvCkQG2OiSN8Oqxh0u
BiDJ1GH7i7THiLJ4zEhRSHwT0BUGMEY7gd/aKWJ/YeKrDx47lkG22qT+2KzHlgIitzw+Te4JBUOb
HxP4UxEUoMMLjKcoSfycPWxWYkEU//Ao40r0Oxum0LKIPPhXOKTmoegk3JCY8gjCzvstUprYKLgO
z4aCLmp4B+xXRwvakM8XJ5uwepJnJuvIRPqWiwnV08wX6Wm3jMQluUTLXz4YWlYg/Wj82+AlclBk
OBJxEl7kxw4oYgURImZGVon/RHfgsJw1ra9Cc8UJ7UsaZ67+yNLbmL+IWBZOt9l5Q3ZTUMSAaG/X
WwoE5M0ASAFAMKrxSDDvyuQkFPTZuqKuT5dHx772DBxQabxSKZ4R6kAVrNomNMls0X9N3ER1K5ur
VeMC9Sq/5gEQEE5IzXGLf4j0ig4cqTvpaMRCnb22JCRNKBw+DELcuiRqAOpZ1/tdpf2TUs2Zpa9e
gDKXO02i9hB4sr0JxADeIPYUkZ4pTbIDLfx2lbe5hLSCK1G8XZL6CHDsTr0j3mpjJ+afhSlmP0PT
FKOUchFGOoiKCR+ARBH/UtKJD+gs1sZabqTOuJa4GplG5PTTsrOMBESx+qMB5t/ccALoIeGsAEda
jZvIaM6mgtspZXu1xA8qkzlMGUegCwEoll9WUkj/EDIKh2wOvQJM1iPgnWe/SXceGYqi0HfSccdu
D0ov/iZWK5ChZfyOra+cYrwZ5JKqBbd9NQnDEGmMA52wmOtE/16Mq0ikVFADtIDAJgVKOVzrZOjM
SYMCveVlAc+tqZngu0wR4TGVu5Qu2+4ao0EWvo4F36+4tkRhJCw5ayZ/ECs1iFNJMq+270DCVOqJ
8774msxuXZMolW5E80r0l9VdGUpD49PMPkYT7p8FUBoUs1sF99Qg07D3ek6nXrzu7OccE55uDXwJ
X2ni4Itj5MtrEpkO5J2sxyrx62gzJ8SXLL4zxOgjMak306U3ir2IORaSb3KHT6hQOQTiGYlHk8OZ
LWqVyyij/OBzEqAcRvIvsIjFhfYkzhHWINNxaff6kgSjVKwysD5Wp53Nm11htyLork5rVFDEE6ZE
Xh56dOdLfZ6R6SyFjusfnCwIdirGCnFMin6jMKgsoYiXU4NkGr4xnGBvDXjYohMSiS3HQK5GFRsZ
4BhzBI7NHMJUnuuGq7J5kGryEjGhKB0vgWOcmueoU/ZwdyNXtTtaO3kn7eqmc5ssuUGTwL6cD+PF
JtMpJxcSRV+3ODgEYEX4YTXwjb/eTywW9vQz1T9oIuKWYBu4KGYj+VONhgJLzBAF8844fGb1e0sh
NiIgJC42g4VOjJoLoUaOKLBw60gq30G4qgARIc+WSsOnOIEZBhNK9ex0WBcJpDGhAVF+dUizyEX2
rDxo06vbVjxkDuzdQWYPPFxraJApWrf2s1CZ3UsH0eiSX2N6HlnjzFAdaUCWmOFIEBNxiputbZIB
RC7FqyTArGQtyC/MtxRNyrZC9MTAiVrvTuaeGH/riRl3rsvTRPFVy5HA++QgrZyDG5NaCzMyOipx
Vuh+iSbw0va6hAxFHEew+IhWBf+0QY303qIm5xDyEM8xLZwAtQp/g5JVT0igfttb/ZHDKcI3W0U/
Y4nZtjt4vLMpCA7TSDlnRx6LBNeRsHB29mm4nyYvpXxxHOPCK3UZa1/rnqB9BWHURu1u0u9I0RoI
pqFFuiENarGuzMoo/SY+BrGlSX+u2/Jdi65IQqJguKXzfUZmVjh3JyTIZbq1+uBoBLxY61wvmCs4
Azye7L3iqQemi5QuGJ5mcZDhsldXxsiD6Ym/4DGmUzhoOj8Y25ehadiFKE+pDiomB0gi05kvSd8d
pmI8Cjes35Yg2+ET4m7h5ReZIwbonEgckTSF1CUp8UcK8SJhoIsxHPScjq4RnWo1/8zWQNo4zdeJ
4XtKSBUf4Q9s8VEXbGzV75EPRZZGqCvOHRIB7IBC1DRjFmsvc6buUXxB/pM2h2YXGV1NuDF/Ib3D
B6Zi2PowZnPrAXdLYV9ktafWcFGuYTMAJ0BQi0tuVZe1n7skswBq2topjwEejX2FH8dLaR9Q4S3Q
Ank4MuyPZZlXovfk6CvhpqFDNLN8niZAzRCyfLShH7sVgjQamGjCUFDvW86jNTRbjgWTQWRUqYh3
j330JoqYOMmPUfgyBc+lUe1SiZAMfiwuKMlzINOy6Mh4l1024oDD/lRO2WnR7uE/B3flAYk6Go2m
IadpuBKzZD2huRxf0uqfrY1rA82RjuFF3hUzrDcLYvnFirapF1AWCUXG25gTGZKzwExQyB4Ail75
Ss4l0fuFjVNprZMgHPucr0DQIzdibV3D0zTvuRm1/rKQUZL5ugu84VI/SgcGpnJA1FLG0N4fsOh4
Wb9NuQmxEWzCZHwQrjonN0aqGoqp93lrywTCGW1b9zKTmiZVTRnJIqW+CfnxFor2pA2HmBmtQZXY
4ieAwoXgKF8sVhEvCzb0kBQzSyCOIq4HjbAM4CVtPPayoljpqo5Qb7CuT6aOyp5l2XlkPGI85aCh
qsYBcU6AEduvngT6ka8efL6h7YQiNE5wvU1BeCCgF07R8igmUy5xTPrnEDNHYjHeGcZBcXbe7P+p
NGD0esKH6cnL6J5wphXxOKs0fUmSet3Gxn5eHF8n8jDgmZJfLUPm5zY/urLpy+BOZqA+jTf06ZKc
RcCrohB/hr2YU49UlHp8Huhq4OJ1ADUt9YSg7TNvgqMYVdul+NUyiqEJiQ3Ca5gix8q6I39TFF96
SUanuha4xGAWD6tPD3GbQ+IRbr9QdjT3UTGhaUlOIs8I4z46NCGSb4bWv/WjiS6EuECUtpn9PPbt
atHLi1Zjh+Awcwxtk79N9b8p1zYZsUJD51yZVSXNaikGXwtv4jZYnB9Wks6lv8/1ANp3ompvbch3
q71IHhKUhcsWjcJJRiSC1NZq3B9461d5Qh0qedSkDwLY6DFiGf4mGhtPRoOEfJcz+0OlWIcEKEPS
fKz0dxlvKrnLZf/dDO5Dw3VFzF/XKoCnFFsVT07oneQ387gsBuKoJB/CavpvMbeYlLD0e4XKOecy
JMyc2SFynrULF0mSolnhDIX1DFrqdm7Q4xMWadRtoi//kwc26yl5tec3ok5h2Hct4A4jlQztrK8N
lbByGnJk6aRDwJg61JcgaMxU+1wY46nWy48m5D4+/8V3hvW1IC22TbFSi8BXL+PHLoFC52RrtC3T
BymLXO4gP/fd9NICi6Y2bQf4ol0kJBGSEfmVvGz0xVkObcXsXvD9yY2B/zzStA0sNDnyKJqjkzUe
OHDJKwt8bzB9dUn+Tc2EAtAgZwXGNqYICR96cTQDa5UazxWGKNuadxkb90hOv2RBGeELtzu3d0wE
G8mGY32zJYqe5UxDD6owSec6eJO6s5lsEUqb5Bn9tmghPRCUaJe4VDHrN0NBZsErV/KzbrPwXFQv
RQQvweaE5M0g6UkqkLmAWXUM/cEB4ecJk5pvdwqvqt4fQSjR7MhcwQ7+ydUO5iMviIB0+GFG3juI
wQ77ba+aB3khozDxDYK3OqakBDUV/GgOxtZbGol8Pzr66wJ03N1RS5mmHZ2xX9PwYCu+V9qcLSMJ
MKsi8pX22dN7H7YHtytm7iG5+SPo518UEKMDYg9JKSBK1FDCk5mUpJxnexFRd2QocrRFNv5uHicy
V7bamB0jgmqbdH4tu/NMHZnJEYV0OuNJV7t895ePBr5TAotLXnYAgdJBsub9Rq5iVfmVvh7xwzok
Fgm+2g/E0UC/E8wsUREp0VLR9OCw8Eg9Bq4bZN5HEYXYPwmd0lRJESpX/crp7oL2CMZB9IoTVQA+
KPZqMj7HVcMN3GXxPb0awG9OuqUd52Pnes+oJ6ruO6PzrmIhZZ+JC74TWwLHAo9GknYve7uOKE1V
wn9tgHDO994dCulruFqeKo4elLxckU2/tvgqxtj7aBYImd7YmMZ3lO64QWgwPST1izhIRgKCVTXa
s1W1NqZgMIe6xaZb3YtZUracAdIWKrurtS+xWRsslyg+xA2ypKiPaJf81hDMkSgXJwbGjN6XODdh
K4EAZviuYRe7ykbBwVQsm0mdYaOp+ECE4hK3cVRm955J6i/DfkmNpzE7G0S9icCOgsSuW7eqx6yn
I2QYiAyIsvXCU511EUiwRrKS/G0+xJ8OrMqsx36u/hYiFhRxPKjggj5jLtGqglxI6k808VIiYkzS
Ky+XWbjntpp8kXRrbQ2zzE/ORT5H0z99cfe2d2vAwLnOIkLz6TJLNeUUrqv0C1ikYvbsNwsXaodw
pNzPVrazKu+zoAtUPYh/SQn+1f2XrNAqoc8FuQ3GjTY9Sz/OZKm3OsNPjuKiYtQnJ68ADoKzrbNx
o03TfaynBysDa5+/9TG4b7xzX5i7xuzPeK6TdkWuKdnC1nZsgm+sIGGiPYW8j57j4rt0nrOTgeZT
s+tjZ3kUSf6jxje2laM+Av0HyFHwxdsEJ2UoK6SVpYujx4EFDoT3L0Augvrr2cpQl5F4GcmGpYHF
FOt0GI5CiSm7Dm5+BM0HNBq0HrkxWNfIWUyHJa0QBe/XjEuh+czib9Po9xFBBou16ZR7T/lpA+Br
iz2S0ZWJSJJ8E3PTfeV8CQpZuehWGxvZKpBkWN+3Vf0uWrVxQEk/dNzsyGe9dxF8IOEaRuuIdmkX
AUbGTKTjTV7mKDLOZECoJqQ+k1fEYNkDfqCtEMmuARihaiuC7oZXnD7gRbeokbSoCV+l1lW+E3if
A7uiKAHqYt50JrQ+BeSMQ9yjL1XwJO0OXUfRisgXb9oM9dY7Lz1clgsfDe6YImOzpvQGz3+OCVxC
+FClI9EOV51caYCORinOnZdiJI/XzB/cKEtB/BYThwWerlraVqnUtVnX2zq76uw3KB+1vNiRV9cp
ypGMbfKjOpE7MkCRPyFiSrAkOw8pgyGHdOsyOYTFuaobOo5hN7p/fQNFHN0pRGyG2BRC/sAh3rWk
Z806Tez19BIa5ZNg3yP/uNO1gwqmWFGa1gz7DhqQfNTsGYv4K8OyxwliciDIoSTbAvuvGCqZuwFT
J5REhaaDVNIkIssu9jarOOVIfABR6PZI0DKOhbdTohnxBxBG9eaUASkQUAiShztck55ivfHm6W8m
2TnUn9kUdrbFvvGsdZ8QcSZJS+OmQGanaQVeE/uQMAVxmPIMNAvuVrDsihQbZ0jPxRLyVX7UERs/
coCm/hqrgZGb1xTI0UVXjdBDi+yVWhIZx7gZgYHCh5bxwQ1Yd3RWd1dKtMR9HEqDmcflC8VRxwtk
9hWifTvxZC3Ve9eQrb1sCsu4G63sQYyBtWL5bDkoFVCpYK1JwKreZLlo2vGi4rWaRlofCQkwrP3Y
fssNy13DfUFyJkeXqHyY5+eUlMcZqoKJBNh49BDtRhxdnCY6yZiTcmdUGNRLgvTp1XTs0PeMvR1/
9c6pjj+bTzt4zIN/bq8TuVXfqUNPqGLke2iF/SYTRSoXqVGdh5BCmJrWwO8oKsh5RgDW/jiMpkmU
bOSjVdnN4ztpDUSDYY8+gd4U2JMeuo5jBvxcvGYlH45EMoFBpsW6WDgnNHwPNHsy8yBDkQgF6ppE
sggQavDmzuMneIFeiw6SL59rzeJ4FeUZ/L3aEZTuHDAh1Qp1wYQWUXUWfabJhXuXWrmQ+KGbauv+
8M9EiMn4U+9OaNpzJEm8XDEzSt1sNT7NjG5j4uLjY0T9p5cV/qgoftIMG0bNHGXvMN+q4kmrHiLn
yPhBQ6Bw+eC7YUlyFXd/BGnX0UO2jBXma2WXIhwE1xTMXcDSWZxKRPvmx9DjiwQ674l9onshRHDG
v0PcUywGO9d+ciHgemBW9dw+JygjXA3Y16RLIXq0Aetzqu0m/iIp8greJ8aCUlfQDH4D3tEYY/bF
VuJK/sSmyprMJUKi1E5sno+ue+ujLxnW2YMwu6EyJNFW3BJEFyI6HNLxfh6/i0ADEns1h1VAcyOL
kBkYnNEo/8mCgjkqQJ4RFaJAn2PcYi9ZUyFUz2mRQpKqapIeEKZc07nHhSZhH0Tu0qjJrUm2OBY7
vrjOGe4UItmb8kfCt0fX9StSORAKRmQqoy1EjWTY3IIOVBmP+GbKSQflyga3SGdvJyIO6c8CqXR6
Z60RvQVqShwhWBrTGhTkzCiShv/cmMBk3GXmeREWnOrw1sKM0F7FnkbgOKGUSwSJ4Ys4HX2joMiI
wQGKgmor2L0RFXelWx3V7lFSIfiD/tAZNkGF20wU2cI8RPgfrWcSMPYy3vHtSgFrZz9CFgAEzoin
GhRlUMi8uCZxA7zFYr/l8NapstDan2Ky/RDzNIa1nsA3jyO0bU6SwJBtZ2RKaOnQg7+gpCZdVEnd
fYqKCcV9qO94ZhHogzNB9Qxzf6FzlHWw9s4zMg0B3ojqY9aSZ8dKuACJ4hltCPhwAydImUsLiC+/
rPUYIzwamNq1q0cQZGepFwlJ0ubj3/VIO4aHrzOrfkWuN9K56omfny4jEtY1+OqWF2gm85mWFl6R
kikx4BuT9MKKyD7bHlCE/BcvvHCZ0A1WfWbBswJ52NYR5+W5cZ51Q5NFRHJxLPWflkGjSvUxiDZd
d7X9LCaGtLP8gSpA3gIfyE7OqoAhjTIQ9AEoFw2CWnBJ+bK6WY56anJiunlG7UbFMdivO8yMwk24
eLeV5XNkgQ1zBMwWgBxyfkQYfAJby7adwXvK1VjeUgX5t0EuUvGb5dErWRKq46zjdt6w4kJwMDTo
v1WF3qVv/2gVCM6JqJQ8OvCZKK2OYMs8wFkzryVbQtcTmKG/Pj3PLu46L/FbK6XiYEa4gs8g1/j6
rSca33iUr/wREqrRuGuTpTCn04SRXaYQ0SESxxVbHG3FmU075AtnAOkAwfBeZp1FBE35UIwRDjtE
VVFGZBqlRcHoZ+gpubxqRMAEGWYIu0OGw07UkqniT31xL+Rv5GhHxVkuCwHxedmuyuUpiaaNNRP1
6ztTwCdVLrM9rcWruajBdcYkWnTl+zJB0+BAhV2VGBfJx3GKka9b+ZD/zHm+4qn/SQ2VPKjgUyu7
34a08Jrrd3ArxgEoGfIvOD3QGNvzPqyYuQggE+eSG1cPJkGM9eLtLXKA7CG9zW3lm8FAqZZ6tXXr
TXAlE0e4hLMirkBl3Cn9ozu81FnymDf39vAnQHSM/i0hcau3yZntCFF37jJz2HQVhSRVe/Ri96ij
VTCbUw0ejsqPspBg1XTkjU/xNrLpojTfB3PknvxVw0utAKvMG44kqM19k/yG5k2fv8KofjSKHqcG
Jezw1KNnbHTyWjlE+QWzHFqojrY4m2CfRzanvIJqbqn96NE9dGTZmz0dsAFgD17MALUKDZbUvR14
yBzY88LaKVPmFwsER2vtyAtoEdz1LNCShlsk3rrqp7XNZBBrL5aRvnbWfOQ6Xqct6E9wLvm5dDCQ
/GOc5oe2hAwmEX64g5lwlrVVgYgGGF4IseGuSbYNvuT0ddZP5XJB43eXJx/p9ERoJzcV2uiT3u6m
9puFC0SDlVw3I8qu+b/6vddh8RqRYl1Ki7bmXF92GgdU1ZpsZWQnUFkLDIeNG/bPOxYw7VD5c/4s
5lH0I95KJRqs821SBdZLH+7kDZfV3IUZ1Yz3qRt9d4EBsGk6YzYLlE2T3yQMQLO33GnkyEybVLef
WuTSIQGqFZeui/vU23Euq+5961GUCZiCjNYlZPF3ie/R8CtIfJg6AfwMYMNV2lIURIjpgNCJ4KNm
P5NDpQE6hAnJoRxcUYzkRY0+QuhHcjmOBuVCnR7fEevhmIc68zuZhDCp6vxIO9LpimSnLXuKxlMF
wTwDhrZzgksaHjkpAg4peSvrkFtu5XWEba1cvi6cEgVrVMKlLUbuFxelTODxTexjZkytvKJTo5IE
VnvwVRBts1p8tdw1yV5n70fhprKV1AHpqWsLWeEyJrfCts4Mz3c89WtlRltcZRtyX0C3lN04PTUl
Wmm9xxyQPU0G0YaTGhNHEu6tPDx1mA7aButigbKh+WrcAVS73jRkqFRglOIlk5AD6Qae+V7rXUMi
mOVX1bsDQKbiwEXuc1WQLagqtxq3oeVudBtVkh9TgecOm5kjiO70Wt2YwxnVA5PGLVO9ozuah1H7
0Jm7aiC5oTd9EpJ65VTTYyAzr4k3yQAhZ8BYO1ZBvtmDOxEaraSPCq6yJVOp/vPuwk86apDRNaV+
lJy3ZGlxsiGOoPBq3DfoFFFuoty4r7K9Dei2hG/OoWqJPxgwhbswk7RTwcKE3gCQJ2k3CqFpoFuo
QgjsA184u+Fz3F8jk2GlO5nmc0240r8uP/E3H8qT1nGMKLs8w06MqoHa+eDVi689gB9TRhCRhpbe
Moqh9Jx0OUDmFehfEP66hOjgUkDJp/q1zV9+2+nwzEg2oDlml7wsa3vpuWGW4lWD7g1/gowiU1tb
98Gzm3PljzuDVN+e583SaZuHFA83NViotzxmGHbLAliRUbWADLKVejPboThsgtQ6LpO3gRyOiMGU
POiUcZURBTZUVeOP3KzpMvocY6LJxNK1GyqMdigAWPzJOffUo94+EHtLy5u0ICGmZUc0A+VodAoV
tcyBkUky26uBzwiR2Lo2V3EIHcRSaW0SRRXBydYDDQe2cQl+DTNUslAWZARPIw2PPak15UgMGOlj
yipUTQRUM/hYuVNN/K170z03DO/OqYp5EBlb4ruiJQ4keBnI3xKNypgAhw+9n5efsueMVU5AyHud
HrP2VUcUMSNUqZ6QdPowoDnSVwmLKoGc1FFbVRoacDbsFOdLwqMR7yxyP0zWeGEupug9MZ71HsAB
rYjUwvWEZ2RADQFSxRiTtZhSU9TAKUlRlXfUS/QZXI9c1GQHjhj+t/EDCyD7JRaJmcaHjIbpHVqk
qtR3hKCIubuYXxvjhPUiguXBoaZZ29Re5bcJTCXonrvqhBmzM3zUdYyHYI8kWT3Vw2tfqKucZhkG
cqV/JZ04ZxqQxVvQDQz1CDuL+kHVi1Mcv3Pk3keFfcU7x9tLni+dtj6lGcSambBkzn4cF1ieZq1l
2U6lO8tBEyVTtBEj+m+NbSagtA8m2RlfnkMcj3fvlbNPB8ZBtT9I37FbWI/iN6/rl4XyZjNMnuzq
y6qvJISxTYJ2zxfNhE6ZpOjStx1Ek+oD52sX//RODqB6aNkjxm0dDKiLOCVj/iXxerLsk8K48Zc0
5363VbIzMV5mXEBkCZ1xVsX56TJZ73a7jqN1SoPh9GQkwLWo4VCs8DjN0a/GD/NgXc17ODoksq3x
YPYrw2awgW9/ytlzaySJSBrOEYgBT4okPcr/OyhcShujX+4EMjcHpOcqUSOsOaw6g/yC2GzNszG4
oLUWweYvIeF1WPAsPsdBM+6degFCwMTHnOhsgr/380eDlMiJscnMlz8bIQ+FxyWiL5VvcwQ3uFen
yiWaCyzN3cTaTkSrmWpuET61lEKUFR8dR0D3tOD0t+qjxI2RtjQhcpkVhwWchCVWsjDinRuMejuo
mN2b8N5mFrEHfGY4TuTntXNmNDPYQnETD0ltO5hEc1kMb0OkjotdO2EyRIP92nfRsc2h8yUAVsv6
h1A75t6+hQOisNHCmSrhMqYQcYiM8mr5CT2HKMBd02wbe6suj7Xx2Fs6xwzRZc5HX3d7ViCVfxO+
oG6BG7Ifg/m9ISTAU118srCu/drB/62YZ7Z0x0x3/K0Vi89j/vRZj5+IK5fDBLGVozzIbx2WrznD
ibzlfwpYvgFWJVmmRdwvPJXkI7mOJLCQvxd9WDVcf9U/C4WSZC6BzRgB6wIQ7yw2uLEenonL8lGd
7EfaAcWlrbWPuamuDSLmOupSGo+zHvfbBXwte8SQ51ELXTscAHf98lJDclvMQ+QwpwxnQFyy+wME
il8FhRtZ4Q2ChIGFI3u38ArTKeY+FNmegAuGv9yiYGkEGXb4JzAbCMwSOdLQbmAAQL9E59TyJYZO
eqdY2/hYGWU0vpN1a6CIwgTrnlycsOyvOGOUi07EDpLvlhpBNH2Iuab+36Sw9MHfhdP9ZK47BEWG
IfYrkiorHIFG+pHDdKpAvRYm1mI7c8EjsxfFBD7NrrReWvUDu0OWUZqC34vpl88Ehc3ZWEmCv64S
IvBj9pekJe6Q3of4WrX7pvgadWaYDYhHs+w7LyRd9MyGm9tXN8tZQwjD3bpEEqDGacIdlfXV9P4/
js5rqXVkC8NPpCrlcGtbzgEbbMKNymxAObby08/XU3Vmw5zZBltqda/1rz9M6q0PHk1zx9RwKrdM
ZCbvPPbvGQxihoBMtjHT6yjEgv6osEJlsC+JSnW10rgGWFdATYA93zBwbdB9ODoiijVpwFK7rqbG
6X9qFdVAwCDpkEKv9QgcZati8jRHD+Z2rUQ/F+01fGsCPxf+YLwMpQWsr68Gyg/G5lb3xCpNVmIZ
A3z696I6V8qL3ezox+YJshLGEyWjSlfB17OBhtWeLZBOFWckyo70BxKGm4RXI/nw2pseNqsYnxEC
HUO46NhNbEfCNxV3RP+E9mPAg3UjjzQZ1SJXuJz+yCfbac72sBZMHLID5kQO0KO3CmBwUXEwfKnb
4Y2eYdkkMlYc4QHBvN4LtkxW3+7l+Nl2xGOaDH6btHrRbrQC6gfgJhS/chCroGYz0W6jlr44+fxb
e1cYbtf/pegi3UlGbEi6dSRiWthmb0bHGd1uD9pRpqdU/6oI3OTRBYnUo5Pq9bA1Tk6C/1G8ZaeL
vM2Agb+B085yYmo4xcYl/ZiJE0Gr4bcT8R+YFWwIOLIS/Mr26DZA3Rn/QEvBc0rDcUbub42xkXCy
xDeltr68xi0BY/UhQaYH8spOCOYx0rzNPIMSFWd4JV2QIrZgO9DWAktxObhrNuTEFNNbYohtVWNT
2TCBZSwOtmLAMmQOhj6VZzOn7kvX3lf6hnVKIqSZmz+DT+mET0WaA8JNwpF9jq0R/6HgomcyC6jz
2xx0qNAuHDJL26381o28RRuBk3lrDfu9PtsGhHQb7E+Whc8kKuJ0UzCdU82AGZQy7cSAj5zKrBz/
I9zE5OSbGkOy/+MwAHpH2a36pH99RfbDTnchJWAKH6NxVZ8MZAUmCnEhH25ncfokOxv7Sj3Mb4n5
l7a/gqPJyLeyAKxC5dlZ9qUAjswnKIHlB09ioLDuDeiMKumFm5Sxj72ry3RXnERyaduLDsafS3y7
vrTYEmMrpxjdoQY4HtABVuAHcsYDMFz3C7vvt7ImStM/gz6r4dRMKprxBEN43W7WeoOnJT0HpZ9D
RlOOgT/KqI6Ts53+meyJBJpbBdBTeQSgxN8ihv1FW7U00+BbncSpapw1jnR2DAHvNSc5eJcVz3Sy
sbd/lzSkiSjq/89SjvXWQWA6PN2Ig1iAE2FwTi87lPqO8JYWB49w878Rbf+lQXccLOR8yidhuRD5
pEHhXsFED7dYuG23GuKHhrB86JtVkNb4xeOaQrMfgaG4U/JNzMMlphIbcRrEypSEToyFpL5E2iVW
JaWonPokGMzb1cFDchy+kmCQHa2XIMFlCkIH1E1cq94UDAaC32D6Tu2rGx0dziu6Yay3Gre+KI1K
gq222eOw7oxoKVoV8wiVSW97kHZgGUNERakuFqlIur6AkynQJoefzAzK7Jr2pEHASai+qvxSWP8m
cexx5jPyWyoORnmcqbyhU+BsxaL8zv/KEjuwV+tfabsLG0SYFm0x+hG6eR3HkE+4L6nl5wp+jb7d
LSwiWTx8OraAgonKODr83c3iMPVvGYM1aZSmiacUAVSKsVYiE4Dh7MJGjFl5LmdWNlhQx9FY8GAf
f04hPKmQuVZzcfjAnYcc+UqzAe+RQQJpxdjv2vEtt03fzHn4kqXeW37IOZelfuHBTqwlVSqCOX3S
4veKXYXR8dx5ayYd8Im5f77e2/QAkoGkpI+4J71uX5LF3sTnyAIpECxbNitEaqSO3Xh1bZ+avuWO
HvnOqbeRs4s5K780Sf7JCWjG2gCT+EXcHvjGSBQiyi76GkPJYd3L+WBQvWnaQoeHCDVdJv7Z9r4O
N2N7MwNqhNbzHQ5pWe0U6SagKgHHl17T8gLSfjFYpKyRbIDYNrdsyro0EUr+/vdyT3GWS4dV49zw
3RmuQ0sqkvBVLAUATihU7PwLQcUqDhDUoXiuQFMA5xX4xDkqtxZWs9Nvy5+wI0sIuD7ENqdGSYW8
AZ/gPqTnV4KtEKM/2IQogGRWPYGjGappOfHBMN3yB+Cgcbo45qEG7liLmCQDv3OHQ2SK7dAyWa23
lvIeNQj1hj1t3TZ0MO4PJ2zS1X0QEdSMh3dl+a71PQGXNJKKBSQwMEn0Jp/wEWfeAOpynF/Tdje2
P+3cs0jWitEv6/moYG/Sxh0+093ayjxUNsU+V0hoMooDvjpSrYKBJq5JW5k/JN3xK516qb3DHdoY
lXYxsaUB7dmx3YoWx5puY9OTMO5txbPEkHNRi/AS0CtETwmRy8IfaBwtb0E3WqfTDiPq4xweDNEv
h1RfOC6k9bNdVFdjGLdafUpKznHYOgFFe4uw/X/iFZgDa/Z/LUG/nlJ26dw4p8EBCjbtNfa/m7JY
RES2MJurMf/UfEUuhJ7r821SFzUjnrvdh1sfTRI76xej/Yi/y+aSqg+3qFdl8cXCkSdiLIebjHZr
+8OIS0QUuQ+mY8CFgUUD0TtF18KnI1b8gEhCT+mbSNIaag/KyfuoYzEF16ddhoF26a2cXq2ibP1K
qnQ9zS8IBaGMkhfvqZ/G1C2lN5mKatQLdYBvaheZFHlnPbrzqw6ADtcK98QrVqRiQpVDSBbDFQYz
cujHoIQkxrJ8pu3XFMqhiWBvwCYe1fgTg8ndrETrGhBWuVbiH1E4tP4kd9cYHnnoOXK03+eQd6dX
r6qKXuDSVhE1d0juVLuyNPI3ILRJpnZIfygtwWRZo4n7ZKn7JLpKmZA23nsNOxYYGlRVkv8GCQ1D
BSpLyilroPc4G26OB4gUI0jVPLV731/gdM3Ft8tmiyAck94Ojqbx1uuLPPwYsED/Rq7l6TC5HqHY
3gLFXtY8GIGFlss86NqZgTwtDlHDVJ4DYylYV4lqHQq8xZKSwvuhioTlK2lQA6eqs3J6+KQOG9zF
0LgKwT5w0zXwbAKDL7Dh+HfTR+yRBDl5FwbEgN86DCM5m8KOAaZ1xQgLvFBq1hjsJQEJm7hPAM1V
DSTXgUwTcCJpYVa34srossjxK8LgBMmlEHupbYX5g4g10DfSQE9m7mEsYWO5hQuANISlDe3DP6W5
M6KU4q28TtB5E+nAU1SqbD94DYagx2rVfFj0Aniu09Aecn0f0yd3oDGNpZFTCevX0o6KZ1yg5pEj
kBDeJMNCDS50U16jAPvq+icSO8VpbsWEmCifohv+j6aAxQu/nBjlwYIlVfo2syos9Tqs8gjU60W/
1ifCJOz+ZLD0UHSQcR3GGHBj+SiozEIIiR7PdN13O8NM8C3Ll5Ver771/sbfW+YV+SgWNPqrVRy0
8kWyzEEOpRYqP6QMM8OnZTV+1HKDHLgHdvevbSAyOLjxlC4OOgViKTBjBiOUxoX9ItApRZRPCvNS
JbzF+PPTSrVyfzXoh4gnwBBs69buWqGuRCpy6akPVVq7gM1e1QnDIQEVlwCTIPCxHm4JUdlRqWFZ
p+AEhUUTAa+Nq28tE9lIlK3jeo0Nw/wS4yquOQyyQmvJObEc3R5/qXOjWpwc2LJjtVcI3/U+KX3v
aiUTmbtHMVrbKSAlW0d4FsMu477lZD7EdLpVjYBykWl/VFhshuu4TbCvg5EnfnssHC3t4UlEzzjM
M8fnZO6z8gbRc+RLhGYlpxjDmG+leSCjzVWXA6qaxGxaxRxDHEnVwFMKBp+U/VEJ7cGpJDGIMx3B
LQ5kMZiXZ4VbLReXtIYnThBSDhUrtuBBhtXSrB85E96RpkFR55VWQ2BK2It4b9TjDpIhXiBGIn9g
TagwMsr2m+Hk1uh8emegTl9QbAO/tO4+MdRHyJMj3bGnCiscmgrJsgjKJxY4w+jnoAiVt8eFgW4C
m3coxUOzwvhhVWKmwt9hJCo1FnCIRV76tUnOknnHKtwLvR9snPgbbJLSlgiJvAJBHTVHKCtagQ5W
ztL5d6a4TSlWI+S3dB6XoguxNMaOGusUiX8OtemrLoQw7Fk9aloVnEKO/5P+2YYnLQ/vFj6iBY6j
rQEi4BFJgf0L4I7kcczxX5JhBA/t1eJN5HLeoJZ+gVl2pWFE7rcW51o1+lOTrKiRivCm1y5J59Wq
ZJqexacCY4qeITsS6w68CyQf9fyM7aTKDZYJgFIGQ4JJgmhvMNx1G9Pb8RYZTUnPPVjgMQTqQRpa
cuS6Lu2vOTLhhRwZvWfGDBWGgSaecXLT9eBjM08E5lBn4sfeRuZLMEB61H0alu2A2FuVqyddyqRf
NfRZDqSGAVjdIdTDoggifwXu/S/EkUqrSagZ8oU0JEUKIw3uWAAFGhj4BaO4COMiuS3ogiYCSOEP
dHHnm8FnGb97ZM/0zRehhSR8oe1QvzA/MrEggIyl1DnpTMxM6NkzRFIZdW77LlEsu4YPEYqFgTm7
bBxsgC2iGjpqH4O9w36V+qgpvFrjpuVJZoMtkOtRphrhXxVe4hi2RPI/hzThqe1pdcNeQNZHm9aH
/yhyZZPJzmQ6J2m+g0Q7AZmmzQ6KB93SxRFQGPA0F4imE7RLILoxRvzId1sjZ7DDSCPdu87/s/HA
FciM6zV6zZDWDlOBwfVWIsHnkjsQA5VI1kgetIfOMNesKOktpEYbtrqyfQPAUJhodWa4VYF7FLAp
I+c+9TLJhVi9kPN8PFZK9JowApnRkyB2jbyHPLAk+579QhdnAzsGpdKwSGI1uRw/wQD0RuQB0JoF
Xz9yOtgFZEEBLENGkg5FfIYUTrZJFcA2Ji3vLcb+oQ4TCyNaFVJOmY9nWPlp6UlikedSTHacrbgY
ZtP+Gdn1FkrA1IcLBxpN1b9x33v6soEfw8GlzURVnLOwB2Ugv7669ljzdMD8eDyR9V1o14w9dlKe
mn4lRSBTXyMFlhhs126jB6c6OkT6zun/+hk59bhIne41sg2/S8VeS3Bqu/0PKo+gMFyJisuYlxOx
b1B9EIjlQ4HB5J6Ofk66tQysknAHUwamUCUGITkzDZtPj6spTxxqfGLaMDHoTFJeJLVR15AFz5cs
vGG9ghcScwm7xlFS8bDzgZ+XPBDj52FxzTjy5Z5rkhHBA4ctIZKb9uFJRmn79Px59thIVhGQ1lAP
AKOfvK0KmWHiQJuZ1Iek4xHhvVeVWTolNUDUGg2h5n14Jg2OQrqFBWhHqRFAc5lGCy/t7L1rgHym
t8LC/QB7jLjH2QFMHnH+/5HCgNStxpbdvtRuzGldSi3jHvIkFvMI0mNZgLD9VO20knbWtX1tMIF3
5oUnZYiEw2U0vHYDS4/RUpb/8PGLGY4oVCTylRV7H9fTRjtY5i7vTqV3z+YvhazB4HOKbHKF7FXT
vXvesI6pbjPnN3O+qvEFVA7PxQ58Ok1/rMO4ygNcmE4K5qgp0wxON4G9mkWKiWeiqI2AV1EoPazm
Qzq/pgyS1WFL9CCsRA4CNiy1P+nQp5umxIcLj2HbeoEN0DMjqcICfcCAT5UgV/1dRqrzXyJSKaNR
25r2zVMjOCt3yzkxH6N8QU5PxKf561ErkQ68GoR4b8lViYnjmYTYhFigF1hdWVQ1hKi/yae6K4JN
7bHJmMj8sL4OvhVtrePGhypJP06qvXRwfjTh4Epa1wBzmpgDipBTJexNF9zka+HlQVCbisL3eOA9
1mjLHIKPVza/PBS8qU4a6UZUkuqVwUGGlW0Ht3gJoHotvU9cIWYmswRxAZg3CPdjFrU2SdSQyIsC
/7QZoJYyRG6v2gO0Q5rFSoQHmXgAmkDSAV2PLZaDmeHvQIFfX2m8Xdl9HtguG+vTap9o5FhbFTS2
iEAYaf4Kl3dd6iaP5ZfsIbyJHClCSZMz3cmyVU65BLJRD6K1j7xvOwiPjUA2xI3gU2ApJnkFOXMz
t8v2EFLAHWCgMeW0qTTkjoyZv7SQJVoQQoPC08NrbMoJOFzoTQFqN2ij6rzEJl3SdWifx8PkQT4C
3QSr1+E8ElFeUxgqIKNwLyrKWEntbYpNGuPGhGe4gBeP7xC0GegBg3Nz69UEcOTa8cp74fd5T9v8
5o1IR0Tsrab428LhCStD7oxNnSQ1IwjWpaEnX1oMTF2gKnXKt9QKCpAt8oiscVbMdVWZbrS2K3+A
hzYAyitj8TrrzWvM1FRk9RqvEurXN09B3Noxzu8eMkdIZoW44B90jgwePVQcOaE2khBPXdTBcdZb
Zxl4za3pvigw5JyP4V+V/8l4FEvdyIWv8QqexPzJ7iLPfV3f5tWIEpWWldUskVGL/OW5YMifXXUv
ZbagNgfZL3Oe6rekySjkOKHGe6O/mvY1tnN0fGsoQ5vOrlCQ06zkzOgzjDphrWUE1O0Z3gMh0v1I
lFiawElkW8LqaAOgbVAogU4SG9wE79AgcqaooGqjvu/AdiWAYEDnmSz8nxT9NMDyweqyNXDFYGYw
jJAiNAcKjnLSEh0+0Ds9AGULCijckuU+AeOkcKqV3lQX2U0nvyNtGn3bRZ6oMnejPGJRA1tzYMWF
BB0ETQkCFO1K/ILlQkGzVSKLlbbUMNy7Ot8gMZV2CFRF3H/+P8azLliTQq3Cnq4aSKudlSQ1xAL8
hNEMhyaaDo/zV46bJNLaqTRSLMYSb7yAy0Dr74f1jfptg+0PdhNYcc2Yul95BG3zGLZXwhFkc02Y
8bIAyeX2S+VBmuGeAdz30z67N+1RxiuMpJ7z03iEn+FP/8x/vL/5CbtbeziP6W1666/zHRXj9/wb
fwyvwXvw7r7P9+FV/+e+Vd/6JzjFadk/nt1lvHP97W86fvWb3iGOFqTjfQfvxr1i+Aj6B45NcskX
rQA8epfd/Fv6Vnz2n+4N/tQbITf/hr/5tfitvlpsalbBe/hvvFMj3pk5JQv5FhX481dqMX4TVzJY
2d/6qjlhb7oZtqBlJ2eX8U+37bYWf04H85ugpHDRfFlPIhjW7vcMrh3J/7kvwlgpnsOE8KNOASLq
G5cVmsRe8R2fvs6PN6SPbNrX7pStsXr7HQ9wVk7OSfmSxTeWYXRU/4IjhMpl6ud+skJgtMTGaWvv
FvHGu1F4HbMduMhxXJt7Y1ueqi2t+GJYE0R3IXbuXB71V/sFm851uXE205G4wjMatYO1ddb9Lr2l
Z0SS53gttihfNrBblsTPH/JTuHdu5bHZ0gh9IcRcforVy+3l2PEO3u0FYShY5XEULcUqOWNQe87O
2PZsyp21VzbIb5CnLryNs8cUc9Mdo4O6mnbNUl+UL80GQty6Pva+tYf0sJpW2A7s1COcpVv8Uu+S
BW7JJOtBPC3O00pfpatyrdPsbtulItYWQ5iZwjvFvAGBD5Crzlwqy1paSojDPMlCfVej71Hqc8aV
U6vQjoJFLXee6ODyEJAlamELYJi5rwdvgX0yTHAZRVnUtORTwL10lwht4PTMHEV15QONzKTnOvG0
7SeAT+a0A6K2OS781mMlUjTg+ewqvx1siSAG+mMxzpzyeB4G4acT/wOk4nvOQlwuOpXcUQ4Ob1dP
v0C/nG4Zu3yE+k+qTGfIhkrHINfxpQEFJZGSYxtMNjE2n3jr/dUG7Cb2zIXLtKo0i5exdqJVGWY/
xGvWBbBkm8NeGDUq9/gbJGKRYTNkSDqXbZ8LjZ6YcS9aqoWUE5RBe6mcYQdXHv4BMB6Qb+AhnIZB
Pc4nFI7AMgeVnQKfdr9vVfZRJm3qj2xu+Zk23hMo+2DPFx2Ddyx/YMfobOgxSgqiiuqY8sTP9A/P
Huj7bTn6TxBFjN0+0K5UKgsbepWFh3SmvwjzWhJj0SDbISNHcF5FZFUK80siLpz1uIKtZNB7fvOo
c0u80kEBYDr2KvBlkyNfoLIZ0Yu1GwNZFYO5rlcYqKOL6TDwsP/f4QyUChy3bGrCxYnXwqILcUJv
hm8srb2dLV2wuRKK/vxr/RoGYVXZvpnuUlYJ1Glh/sHdrDNgcdTu3VJNHiYPNdFdXKMQCC4U9nuj
u69mXpD2eXN7iBgkhQHWLVQD4lFzNfEYb8viEqs6ErTMD1Egl84/wTSuTs+a8WwBzVSPaWV0DwSp
phFM+/yPqbIULIhxfGMfR0i7UmhTSGtehBFWHv/SDix62DNgxkjxf7uTDPZoCf+X5sg2/xzXBXR4
LQjPs9cTQD0GXX1/B+zHVcykqgUqLSgvK0yM5bsUJ6HW0iX8NQFJQhNCR2kAnlgAErokFlGBEVqi
QImdDezVIbFHeGtP5qoqDyzv+xh8aFRKEhqQ7U9g7Tx6KzDqgpDfTryW4XbWMI5XyOb0/qgfVZjT
IU7WFTKu2Cx2cKSoNBX1m0NMcS1sCJ7I6nkYnKXTKiBzGFx15z4bbx3mj7I5zq8FwYItlg9JuJfC
E9QRuo4TawqsXCRHPgUnZE2iV5XCIImmLclVAGB7R2rCnAcXlo8eyjqg/UIYEDFrN38T8VLFCgUd
TDrKqYhXYkRemFgjMspV/0zgiCJUTrh0ybjgXoxLoyzPzK208iEVsVI3rJHXPG0chDTCfZkZXSGR
aO2TqVXrji5EHr6KZiAOJnIamBMnXJKblPwqEwJpepww/QIb0ayTByJmYm1BBCXuz+OqcgFsFxCz
0ISi6k5Bd5TRIIJQrL3G2rtiqdARG+ImNWQufQKCPd8x8Q25puZ30G0akGXz7nBQIpGxvsbCQKmQ
bEv13LbYiBWbBsce3LWkXzOuWAPqEdoJR9uYGjym7MqjpLIXVaAnIy6KXMAyZcrYbQv02JZsjTFy
dE0w3PDP66l7O/K2kU1leMzavoUop2IT32sV3G7ujAtvOhCPGVVUHtZLl/3BNCk73XyP2onlGqCZ
whv0AFsbiJogPJnkQmoA+0UN1jIxch3aPas1b7ahshas9PDRZR8SdTMzgJeKIDxIJzN0OXIfKi6U
3Evk3Bf+BTM+bimkKLn0bJY5NTx7dCIzDKin5SQG9yTMrHxd2c7TuXIilLKkF2EYrpvKHQ0yPk3K
boJOoecvEa2iAvWNDiXq9R0hqcdwxJ279LkaGW7vbYXYs7umeXptQiYGjsZQk8TUzmSD3VXUZQXU
vQnXiu2cjR9F0C1qb6YCz9Lr6BZfMAUAQxFHquq/omku9NVYY6INqk0oHcTfAg3h7R7i+iSNESKl
esCfqeYOv1uIjAy0oMsWTkPOW8Y6QJX91Pq/MVPWAc8XJBr4aXtBIaLrVwfPDxVwqMcfdhYNo1qX
J8zDgsf+dUayHt61pIKJry3nBGEo2dx2jmAIUk2rpfveZK/LxpWUvowUk4L8nMF+KeAgDW5BlCwX
MBJXr3jILVgKCkt99NuEegwPohQ8iG50RnBlo1bs6CWtoTr0yK17xmUY1IixXhpj8cWlZOQm3lEF
ZcNdPgd8100OnL+9HJlmhAO27UuvMYzSZJ1SfTNx21SRfYtgJVdT9uXS2km7304FooGMyPaSgyNB
7gotXLcYuGodRDl3pxkN0VrQg0C6LP5mMBU4YPu0RwkOlAM5ydgU6wwL2Jp07iXGz9P4S4uJ8nQj
n/XcYlgLQSeatU0eVilkNh7PGk1RVjMYgOgYSU/xEs5e5mB/JzZ6mvm9BPRpwxicqoAC85O3YgKa
yJZ9cIi8Ysxf8SxJm7wSYjjeM8qqSX97gU8O7Jy0MHEBzd7KGGZxAvRfyOPLZkRt8hPqoTwnTrZ1
C2Azdu4hr+Q5N8NhhQzIz6xRcnGGYge9Ht1PCSpCkMbbgSTQ2mdjUNc4Y2NycGq0p7QoS2H8Di1l
VeKz+VneHV8kA9v8XPnhQZgZdSMqy6RyFHanrupHHkT5aQvJkOSBbFELatnPOF89aDAVqrPcZlvh
AtT5MUifIVt8QthhZoF33eeBudWEGV1QLobOWughTN74MRnK2gbM4mCLcfOL7V95inO0y4smIw8q
Bf1be0llQRIL3wDrp0GMVMU3Xv6vn7J8bzNZHhFfGdxvqcEa6eJ6dljtSrtPcJmKnoTvsrShI0Nf
LQFWEx7iPW2GnTVdzFmswk3Eq8fsX5+uVHGNPdcXgiIJLZE0XHdXPXQchSBqzFzzvUcnUDREHLcw
yZxgK28mJ56DdZjUjTlEoxCXLOLDnCBgMbAwL+FQ4FjIlK4lHzHZ5EHzR7KgGWM+ZTG8xLa+tq1V
M7fHDDcE2XNTUqnqm5WQrjfdcxsxcWzQB2c7Butr0bqnnN5uotVT7V1kIGmf2EuNPoC1B0oYT3LT
j9TOl6tFTTu/qaoNXZt3qIhzSagRQ5nVjFRXMlYZiHQwcLkuzsMbiUzkYZMXa+aF8mvKQnaQuMYe
/MkHP7kp6NSl1chjnCX8t48ZmKkdl61V0FJwfcqnM3oA4nBXJp5ajIeQL65KykWkPMC+gfUvdLea
ER8amoJhQNkPJqrRFAB3y3UEfRANVg/1DakkucY1U5EgfAJaAUWbOkaYQbH2OI7EOC3lc8ssciuf
pBnaVA6LNoRdWeA2GBrJW6b0r44dHKV/XRE+AQLutQ67DN8EIDlul2Yfy+l/Mx0/YbPSoE8H2SWH
m8sDHXrQ+0tocI8IUB+PFgacq1kFFqQ0ktvP0rVYuliXDHdZqSRIVACn5CpQCLy5c1o7ZFiht1CY
qgXNrmSswoi65ryXuaPmnT3nZcQwQHMeFXNkMpzWETOMOcPdlFl7YYyMHtn1QBe05gpOkgKNdvOt
wgxNjnAU/Rggo+hCMtPq5pKHkr6nXBuLoBlw5Y/MzFcKyBbmFCgjyWAE+Oe4QNL5xH5OHuqKQSj6
rifgNCdU0GQU51pvTrAhmW1NOMqcpeumKw9O016QrTmbbDfp5ELqFyTznn6G5hWHMLey8QIb1uNd
0fexr8rmENoxDDsf3008tpqgPXUY3WYRn2OghKOlcpLuIDpkxzey8R45qZ+i+9GnC4l8ZfHqjTgJ
sc3xSYg22ubzVp930vLv/1hcgCEMnmt6S1hwA3oAFG+mzP/o4gW/saQshFbATCKuH7Z0mQFYHTt/
cuhyDXBSWeRlN7Xig2KLD5RYw3qfFEx/h+LW4MVYufMlHD4G7z3IxAk2VBbSXYYXM9uQfkLoOJJ8
4IQcVbAHjvhEapL0HHswRmTUFRIoSYKg8yrg0FtggDVIlM0MACM56bAmKzANSCxYQoyRpxvwEJOV
iMYC/YkR8zvMU8uAQtIFGPXZpKixhP+nYsCXcLN3A9qcpDioOdbCsYMMJ6i/M3RXRaGuR+PPY7rS
B618c7KvtaHZGDUKfs/d8uTW2pM/+cU6ZHsXP2DuESc52cnkoTgMV+ApY34lNd18+M5wcLRACcgP
StQM6x/EL/RvMxJZ7XOEiU/YSUI8tgwjDFvwmTr+KA/0mNh//9gOxj3OMcYMaYwUDMqAu7g4cCoC
1gZofiVOBaa0XAlVfdK/MqXMvXfFiDcdIhQN9pH3kMC0bFtSDvp6XvWxRTASxyQKAM8bN3E4XdEQ
7NAoiOizw6rMbtDFEDyG8i2df+RLZ2guJk4hAEENvLcmHI4TrHPQVCecCOmyDrV2b5KDVxiv+aRs
Wu8vJ3IghX1uUPFjvekkxcEdfUPr1wEDpaHRdoEeM4OFwospOYNHkFCF3TNfD9iZjUet6RbZXTe2
XFhYI4DoLYJdAQvIHnq4lKGvh8rRyMWDhiZKHtIHNkgqdAwGFbtaQWV6bZq7SvHqxfO59NSfeEph
tcMqg49KBPqhVrxXlg1C2E95joY9OVrJ2Rmu7IGVckwo1/IGZuZX0QL3nDXEVlipLxMiwDXx0U3l
ifVYUddDm7GsgDkfufbYptPSm/N3YyPPwzjf6I2tCQY3/A3jv1pgCYotSpEcjItc3E3zoVZkQ7f6
0vXeM8jjZfonF4ioQr+FPVmNEAeLZ6fdsYBYi5l7vbfd4NT8Q0iWmleD/XMaGfhhB6pFz4QZtdlP
MNZxpSyele2tQk9ZeERL4p//kqJjBSdKLW/Tin5jE5xQs/nM0MFSBgyaFEEGyrrQ250w+4OjFmdE
I/Jnqx1mTx6xvT3Hm4k3BCKC5Fkyr6jMP7ePURsDHkAdxDfLCnTUeTW8vW5dMrSK7OjQej/D/yfD
Svo/5qW50TRusoSSoURA4c2k2zbD9jTxINrs8XSowr08fxIv3AmLeDIhDk71J63u1LTGul9CtiEM
FYeEipd5cFlNgIseM6k2gCTiEm8TL10YR+WNsVZ2+b9qZ9YIRxTJkYSDlm4DpI1HuNp463a65Ew5
zPTopjCxVATeqAEVfBRQcKo6XFxKoQxht41+tGP5u7aHFgnqf3Turc/eg/7S6wh4IqQJpU9B5QYB
G9q5g0CuDipzUlpAMa61nI3PnTcmJtLOvDPK88AxMgHQdbFx1WO2Zl3Qa9BcJjP8us73DNprEWGy
iBgATpCib5wOsTMWBbhP2TXyr25YFiNhC9SaVo2DXqqjI9YWiQvQCdhcZuz3ybIh/0vOPylsXVkH
liT50AnodwtWBSbBmXrPsnQfGzd7gD2vwin9zYVLtHvtR6b14tWvVkKZkqkropXc/m1y9LVH+5NG
2UfWdRj/PGoaEoXTRL6lFHZ5qaPyf28b9OuRnm8GD/kBXnua/dnqNa7DI3I1dEar1IwOMTupGmGv
MpsXM/iVBlB5KvwUuoaXA7vgh5Yaq3FuF5Ot7HAo7xH2DdHPyJeWGbggS7eAIA8rM6MmgkHGuDvS
iBOLyKf5CPUfh8vaWBxmPd5TY0cLjW9jQ0lrTEuMLggkNzjoHBjHspO14QqCUeSI6EJ0YwM5f5ix
ML5QHdfX9DfcBJL5O47uMD0h7pXrqat3IRLoHJ3TXNHoGfM2eu9rkuLtdDsVl6lj8j/Z4KLeKcXG
sMf+au5XeU6pHYQfUxXBWk/OQ3EPONUguK3G4jF3mNE1bLxpCTgg9TrNTTKeM0+QMFmtGX/bUP06
c1w1gXYwXJKj+9Sfh/YuCrgjImEG/IerR2ky/xYAByyTQreWM05OemKfh1bOBPl0qJz7NxH+mwPL
jzNIMi12oyyx3PxgY81rbUF/0z+TUVmm1doKx3My4hJiFtex/5lJWGeEVzFpIpJFmqZLKwParKyC
Tabj8Deh+bTirQodczJuBT7aVbewvV9j+paQAe4P8l3Ukb7EkPOfWV0j6hbAjAbbT1XA4PLO8Axn
oeFb8IV5krThmGCA2rRzYwN3NAJ7hrciWEcGzeo8Y1fQQ/lWNl2M6pTxBttvA4nM2lN1x4azw3/Q
6KbLZ+R8OAAgefwDE6aQRlyDjs0tIzrq2yANV3NQ3oH4sGCBx+mTcagA8XapeqC57WtxkAVtxBni
GeHafMkajlfITLJ9k+8+lzWK3qGE0G6YCJEDUqBX3/PZqt44K9xEZlIGO3dvCB/7eftOTb5zoHFp
WLymNVWi3S41t1hLDMSLzUvR2770lZQ4asz8ypV2R7iTw0eUnEWPEtmh/i2YPoYD/l8b2TrSGK/i
tDgVtFF12zOxZhZeBzvMF0YCOayXmPErYRACsEHMmLYF46o1nGco1gHIagugUyarqThaDYNICH2U
Xf9blIBocst8qgrwJrJcudLlU26vMwwtOnwHEMsx9txSQP1lSDMk7+fEfKIErAu5vToWvOquqB8A
ZCb30YrSVVpcxptIMLqDhqdSiAsGDFPjHnWc/ZPsLSXvGGosCXhRlP00bkE8CYioIY4gQNiIaQV/
5lt2pQlv1pZfU0MeHJiMVhQG0WXGyGfQpeKD9iA+ezSwJAfkAEIeM3FMEvPpUE9YcFPXjqQIMLFs
VKAEGsBSHvzwOXKn/ErxTabRlXCtGzkx41ctW2qsStO3MLTs0Yw4acLl/ZJV84/T7UBma2ebJwDa
LTZIot0ogNaGIlY6nD8thADDpREezjBRv7WI+QGalZiJ0Nodmt76P57Oq6mRdEnDv6giyptb5AUC
CZBodFNB01J57+vX75OaE3uzZ2emG6Gqz2S+LvVXv/zjEQmI8NmGJrXBQyziEEO8agWmDGaTLqQz
kzpQp0tMMb7wK0bQ+nmPpA9ABLyEHwp8aoATaYhT1YMFZJG6kt2+wGzOeNh3r4VJjvYiqfZWqj1u
JWK4gqsDdaZ9gxDBE9vtYiQj9GWBTZ8EgFwTrqyTqq/YF2pAZqU8KzE/yLajjwiVZOXp73qHj5gq
HpgZi/G79PWQKKtGHcmsU4HCsHz40P6Ds3WdHN/pKutIz0jYjKSeAJUigKhXhVN9kYkJexSuxKmc
eNnGmod1pQPNQ2WkLsNYeAJADhW0qBMdZPqFJBh0AagfG1SKd6nOyQ1SEHiUBegkp0lmvyEna+ub
4Q8vTWptkKSvpRa2EKml3EcIl7i/Fo1JW+82/7osXqe1u5lJMugHdyPvo+RIM3MNeA0bKBWHD9sR
Vdoqfund6lJ5r65/9CGGJmQGhLtBy+wKomdKf97YAXoq95JbBUJUgNo5X2XBr45FBlGIS9VDYyoh
5V2g4TM6kOEXOaT69tvemgiJI8q3BZ7kI4OVC5ldtj+kHNKgYJhah5uBoU2loi178q68hHDr/j6g
eKASb6PmZHr+MjLCPZ5tVWFolu6jAn1LFXRqYKmarj8HEdNDSFbR9Ge9pjwhBGkOQDDRNTD3Ma0g
dcJtzmsa3RPAvGdLpC4KBXZ+gyOT6ijrNtLrmyBO9rnryPN7dMBkLawyg2Do4lUWmCjZKuQmCti9
MBD1Ia4wVTojA7IIbKCCmWsV79tBn77J064il3vvbntUCmh8dWZ7WcZywGXtU8I0iDXoQHxm02iH
OkQZVIiOjB+KATLr20Uzz3wlMvbmZCurQ2gzuCktoIrNimWa3EByxCUQ+ai6tasscsSZjXHOtG+k
OY8eL94LyPQoFUGpBp24gyJeD7Gxi+biqzS3CSGJGr0Aszky5JDnBiCLxp82kKq3HX/8P4Lm2fSn
j21cRx+paax9dzpaKnWcyhqA9IDwKecrnl2Ukhu+Qtcb+Lm5BDWdsBdtkeNy+oh88xoQyKdDGacM
sMPfafFO+4PHTA0dT5eG+TnR72BU9XAX0BkpMYIoNXSxMENRgRaj7aFRmr49Qo8H+Hw/HxgY6C0j
ZJAZM3emj7o9gRUAH2+Ys0LFFSDHav2PbAhXI5ZopR9/KhDUcgjXEhUp5KxAK21BTWuUHBUkP/Ge
SSPZSZ1nkB91tMnNLIbiLQDBdDvwZcRSObe3QxHB7AtIJT6ykdT/iJwfyk8snug2wGAT0oyNCHGt
qYB0MT/hy2/xlbYH4ThLgEKkLqDoEhcJLu1Wyoo7QtYaj9MOGR+ATi1jeq2xG+3uKZgJ9Uesr1/T
KV3NfvBRGuFLU+KbLe4u39+P1ZeqnRfKlB3HDOYAdaReHnUX8ndvGN63VHGT7r4hrD/0OEo52jdy
tI9cHRblbRffyLplyPXVxp9e9/la6hcg9EWHM9UmzlWrtzoq6AHIzh2qzejcSkAa1nkbE3Fd2lsk
zpGzCoKOPNwr0VCcQ1ynATiTrS9gTdaR/9NF5lMUx0dB+b3sXnbnSqOVLpkWb327aKAYMRZVW1JZ
kTQSvVwR6InbtLFeWrQDzr5Ca080E+rreYlab9vSTIRtBr342cS/lHhz7q4bEBeNWB8L4QkA71hi
cpWivJECQNQ+FslDHYNNiqo4dFiDqNCwW5KLUbjTqeJAcjgtXaA/LmGbxecnrB/uRaevRGvKNTqV
2dGKf4HyHPcSwACigFVWCHz+8Sn50DzrwZlbUBJQHTKgTzk6pY6jSb9XBCsMypX0et5M6OU73Cqg
+TNB+8xXdAbETRlplXBoLp9aMSEqtHCEUcv7Sfdlu+bR5SwEcqNh4ieMtNHE3k8uqaC7VrsLysVO
kKkC8mqYfWC8unh3+2baVmhx4J7KOeSMIcqMfATb3QZZuRtdf2NjUMEt4uQHwc5p6Ss62pSycR6f
e+emDbCHBZMB+faiVQip7YaeL3bX2WhDDM0wPwk26Vfzim5Xai75M60EPzKRgd+Gfh0plvv/ZGQz
nXkM1DtTEBwYS3+krJUKV+oITkReVjyfbTZS3T5PkfMdsBKgbaVx7LlvpJrvAWCqoKN6+SOEQlrM
TyBapPw8XBfDPq1vLqJtT/80Se9sgLaj5MwtZOoNwFKypMaT5E3DuoQMlxnQj7knL1QPMXeP7nMz
w59Jcc9VAQ3qpebWIbFM/VTgsHoM31Lw1n9Hqg0qOCvbwHPiw4TToagcRuxfUCAz44ITfrkGyD3x
821aKVtf7YBLkAf3fyHLpexrYSUePfslKKlQqJGlVJe/S/+i6S02THcjFFDHImdugxTzBmyNh0Tm
9tKXR6kWpK8iAIP275Gj6esvjF77DahfNJ2EBTRYQ9zwn5gfxFEzdtGa2p92BBBeTjL0+kNExQvu
03PxPCKojYNB8a/0e2wHAACkU1Rnwz2B8TDOBalOYh1d/11Otc5q8F/USxGDyhKiRuEYLW+qPRC9
/jJDlCHwGWFSOfU8JHZaRHqaNDJC65Fr13ZYzngbfGEhFeKEAL361BrgSxRvVN2Rae8Mir4p0XlC
GNHZuJASpMkByyLbBBwutFPCLUEHQCEZfxiiYwWn+dYYBALdj/NmHpDoK5s4ZygsnVJwVrhUpY7X
+UrQ0y1OmuHcu/ESQYzIGMgRltfB4cKv0tDdZBR4KUNu2Z/2UL77+esITDuh7ecBykOzy3tOLE9O
9+Ex6QspADl7V9SsfMRIfFGgFvuULzs03lZDv5pM0VpGUQV31TlnxvOQ/go5XKi1SILm8SbLUSko
mU2kh5gFCVblpSFLhDQ+ZzB5CYuceXxMxJDe6mBhGosGHgyvgasph5vw+wHXHQMfspNGAAk3YEEN
21YyQ3lTxSQtKiHX1LvLftOGS0NILOPHBsRXnnIuZ+BzMl1WI0gG459o7xLEG5VcGC9SUgG+Zckt
bvfUDyykGTJuPHh++hP4dI/cL3y9FJ0ppyNJslxaU0zxVcDBMgYcP3WZkYEj4+K1Zy5AhwltxUjn
B81tYZuaq53TIQ4IMMY1ZERywiSQ9VPHQol+phxHQHNtIpc8fkBcABohk83w1eZCmaLk6V0BTHLp
Lvgd+W42AgmghJ8SbLDk5ZMJyKXEMHD1JOtYEBtkNCFcijHcmuJdNrlkfPctpi94Z5kqhT9bjjSF
0tNyraNOaDUDAyXJW3aT7i8lBTHHKGqoyZ5DFwyeVcFuG+JgWcB8e5+BeuUKCg5NMD55PButQzWj
Qx55G7JhKzT5HEatEB3lkmkdJlYkqiiKhimIiSvOL5Zy7DwkcQ7n7Ztw5uCkSwXicObF+MFzQhGc
uzcnMZ/iozDomLlm4OyAqRTE2AUXD6OW0l+YlQrxxfBFzLZSOOEmUdp+FdDAM6aHhqHRmaALYGT6
BC5ummEDn8E9aMQEfPG8cZmQJBaAyMNf8RD5T6UQeO6bN/2Svl3d0/BdbEGQ1cJQVTnBJl8BEt4p
mNaiiXIR8+jORVoMjZHPlmruRoP9Tvst+evkn7pOsrAzdeUFycuo70gRQmsVkPw49wg0KVXQRcdY
YLswXndolt15YJr9iXNbXicEpEavJVqgEOe/4/wh+Y6+k1s2IHy0nJ13i8GAg7MgUT5+lecyGfpr
maikzZyIFOb/ShhrO/hMx9FWmL1dQgHU0T62HogbHO5ooejk4tI5misWendtPe2F44WXyA7LrXzb
lJOIoniDbZsvHGmfMXqjvuVPqR7dLt9IY8uDptPBJ5F6hL2XYsa2mcFoxEvVgq2pW44RIp+g7MEx
optGtOkUQ01R3TB9tUR2ew+bV6kxm2CXN1/Yr7oMnad5klKfHxmUomgmmeKaIzZw9r7xwnoXF8PQ
cwcy3R3zFe4CR06d7G5EOJlRhXt3z0wXzsir5sO5QNOJEqRq1kZz7gLz0LW4CzYsoJq5PQqJWPbM
ksl/iI6Qb2dynarOUU6UEFUsyi6T3QlLWioGQn28eqQgoVy3SEoIOeFIpjZyZ6NMomEQgQiPBGNO
VHPR8suVXEcjLT74djJm6JQ2pbK0GW8HuIsWbe+p8bts9/7eWNGmzICpGReCAhyZFEp/nzJwNvtX
leGwujXKv7WQq3JGMwQKmcw7ijI/Xw3cKgGcP+J8LrOIAZRYeWs8jhWAoVw/SH/QhfTQa5QrUnXx
KTSVKkKtnsuaf+LAZeAegsQLejDqhJEsS1Hj8Vog+Sjh+CT0kFLnBEHLbA/idLkThIj1q+5FWjOa
5QzJhAg4BHsZzd2OdJ5Ch2HYPwS1Ai/axMRAlJpjsjWJHagO/F6SrswXdMNm36H44QH35kagQB6u
nGaztZ/QCfDOenQEqUmVAXIitw11s9vvQjjaPJnXPEVzx5SO7QypLyBhBwkWRvWnNAfNlC5Lg80B
BAHmgTZlflVg80RPQIvb2qdOiTj3zKWgN1hWSUuT+aQp2qqGozfkzVIEzxbHuH6V+rjNtAXNqT1m
1IHgsu1i9o10wY4g9IB5vlyxBkAfcZEOwywLZtYGwONoF2qC6gNTXzTD3db0jUBIyBJGnIqOb65S
JPmy4kWXCbc/kFcxh4g+1WuLxXvaIGTR8WeKKsbEgJKxW/DOcFkl0L40SBzjGi5xgfD4fx1k4y/Q
wKm4DNjLPSbyct4wmW1I7wMIZAfc0Wx9JrgThp6RAkhtIvs7R0WT6xd0gyrYZXPy6UTk5OBcjSv6
bUF1KvI1mNLNbWp17qGnKKuylBDcFQofUYPpZAfPxkIsfYoEtWP2QFXscosE+XlG8tHGvzx7Dk8p
5AARuwRSUMcc8i4HCn4hgcgAD+IBRQpAGWIV55pC6sZy1vDpSefSbf30GWwNhAygsnD3JpPVhfqV
VyBEqGF+QIXmFg5jGTfBIcdceClMFh71gZjJQIyLoxGuFWbtypGdgpeDzZKAO3MoKDwhjWoC8EJQ
LLlc/fSL1yGf67CvO7SmCEdEDda0p7I+pyUaIzSrMVZW+Zud8p0VkkJ6LYjhRUDGj6oJKRDhs+hR
FAZb4MElg85F45Ko6rK2EVQAWoR78iKbgC8zYKvHX8kt4ljV0oEBHDXv3cx54k6xhoCl/2ICMGC8
1Ad694LJdBm56ishe1qwS5KdEojnjrEsxJlxKGbm2uT5DnaxaLzyWYy1xL5tcE6DDfxHCWj5gB33
FihbjaBNmUQTs3sjaf/gilJ0VV2S7emkTWTZPC3dw5spZzqIEfewa3xMZMh07l9N+eLqpAG2qeEM
EhuKcV2p4xfRDhlImBZtJ4Uj/t/AiRWy8llxfHtp4YkQpxKXjtn0zg31qJKFB9A2IUySS4cAhlg6
lgO83Jgz/8VGavqXaU8LsOaHICsR9YJ5E/A9Y6tRVQ8ToS4kASDGULQq40RDqQPNiHktKNcsMUTL
IlSxHGvDmkOcIMu4HA5SkPJPPYIJpd9heEYBjRDHzEm+zzDbLagtc4J5c+hcCiGSKYg3lV3vtuGu
gyHSIQeYapjdE4o+TJ4Z7TZAqsifuCDe0UzngtvTZWEV1dVsq8Wwa7kYCWCe9o5ym93ksaEa4PmU
SmoiSJ5FAtcLDfBkKe8tEO1AVi32BzxfEfk1KIEUfP09JgZR1rNuLW6YIX/NR2bBZO82J3ZKec7n
PMJAkhvT5ZciqTfov3zmm3xV5NvNMfkU+NPiC/1qR6wLXPyKjw6aQ0HZVChLi0csGk456+BdkKbL
o5XPHmYwSSRIM4TXcCiImIJX2RFhgj80lbgwnDpc1yV4kwjgUPY/UeqwE03aMgHuqUbcYxVTTpOL
ZGOeyD9sz5PB7NxtCMYS51BiOVBbiD1+NUB4riSqRvoh7lEzWoksPJbBOkgU3e43ZeNT5YigCg0V
3R2dANcd7bMA/SACNFkAIAIvOfFnmSUbpfZ3cuH77pZeRxvGF//YTnTmQf3j6M2uoNHKvc8ktlYK
aUFz5zCAznkqgXHpS6mvpGbJ+p5oQxWa3txC+YT8gbaOjlGOzIAw3E6W6sCfJM3Z3dZe8neGdAYJ
oGSfR4cxbxNsKsJdLti1zyzQPoF48AhBKdSepommB++ijh7etzI66GbdemwH8zwN/T7AhtkrTLph
1s5yZhuX0BDIp9qm2zVG/Sr0WAc2D4Wrn6XJVwcOSNHAcVAkLnXw8KeIKybSqS/owseBNLk5h/4O
tnVir901vrRDZ2d34lJusnLkagrU4RDbtF+Va3A/pvlijPu/qhpuvcTZGIBNrErywyhtcrpjONRM
GkfbBx4IVWmzagVzsv7DGcBYkyU4hJ4RkjcfLBDYgBclaj21mMl+iwmbfhV1oQcoJiiIgSY6JeTJ
VGA23OZZADvZP1SQm9L5nod0G4S/VYkioJqlb5C2GBsOcU44Gnm1HNQ2a1qKc7U0TURsMMHpPgmu
3UhaN+byCDwJrfubNbQ/Q5AAaY7MCztzR9GqcgdQ2qMPVbrxO6PPzlsKSo5YuTxHLmivdRlvAhoF
DIWsnnXMYmQaHYD3mN61on3t0QOyRpG8/OGg4aJ3OMJidDgVi6OjOBo8bS2PwhWjbWQujX5VUIGY
k4shDSqhC9p1G9qnoMKtkJgyV3ltWf2nyXAuK++OBI7sqIkFQmqsFvQSmW6cMsn0aKOdb03qAk55
aSx5F1JwgA6aafRF9V0jS+RTPC9eRlr/L7aCZefaBCPET63LgDJUEoR3+D4Dqun3ufDSdxEpZ735
glP2mU2H0WOyutd2gBPhpwyK8yy1tkCxtuHvcxvjS8tqmLhmu9ckB+CEFYLcALeD/PpNtHfgdihq
sOhw27aHIiG+A3G/xnPtz+IlGPBI5ClRwHX6pyNaitBqtMAMLRrdVZhPR8//drk97OlbEKHe6wBZ
DUIymcXXhUDqKCuJd2+YofNJhR+7H9q01Z6ZjqP1m8I3dkGnEMGm/h2reJXBkDk0fcNA+Dr/edqT
2p0V8UvusJv6g8lEJo9lxIi1Att1dnpAFBjqsOWAaahMOwDFM819QjXkuGhnAkjHeiNkQ8aSyTq+
i+ojVftJgpPo5aBmSKet3wj/1+qrwclA28p4XII6XA1TLwFqSfzUDdSWYpYpfvzsjlidi4F/lMLE
oFTIoMhCKKixfg46Lr+koI1BIBh338Kc+UoVoyv80VTGc5n3gsEa1bBOAnx97X89RUEhQ92sMnSM
i7Er4DrCZ8EaH4cfd9qoLahiBCWguRbkEoxKuj36T3R43ZxisK0olhh4FvuM0wwYlsPkTAAQwX2J
3CbtBEd7NAZPhXOUw1O4Jr1k2g4vzfSbzUA9IWiTrcRbuxiefLi3VMTu9SdNRl1BgDO93obFIC23
Ui302MSW4U2mWDERRjWgh42O4+3wOAOM00j4jEOfAISmQF4j5gVzbjlAeFOlc414BOBHYQdXA/Ot
kgrmCvhjxjt/Wht2wrzSoxm2rxa0BvBGHP8kU/YcpaiGXVLrmkPooPWipY7hLYHGuJGRaHAFgaNU
OOqK4WRav4M4lasznU1P8oGLxyAuwz0bgJq5gVcHPhJgrUnfhQyQrptLC126ZbnolTayW5LUJZGb
uBQZ/cNgMnDyYu05+cki9AQZstpsWnBiD5e5kYtk/qcTzRIXfYGoGDtHf3Gw6KCxkIanpcKgdMrB
b7gopyHgn3D5Z++0SmoMgK33SEEZmxyfsG689wAdBcdkWfR/5X/Z89LTCvxk4j6QYiHh7my4A9ms
EGZ1eO4kyIFcGa6kbLTehRTpkmQrXBVnrx2ny7Y0iO7gOQTmhVrp4mn+qnX2PDKOT3VCzgknOJv7
SWdWLwjEdBNKUnrjkREGIwm/rtUtdO2niL5F5Bw2uJSglFMc3dpRL7G0ganwLqIK2AWDLX5/uk8p
JNm0YeutWQssXCX8pcYP43cpdwsmJjUe2V3qv97EkJ+Rr8gQSiZx5MuAc/OBP3hLWroAmYg0B+Kr
5nbhdyZODJqdgGmaURNIx+WQkpVpuclqMpO1gPgOFSOFh7CCvVRTIE+GNb1JX8YLoQNZBNpROt+m
aJcuUYiDeymQtQNDLCEhFqJxCCmCgBsGJjvI39di5oJzrpTFl8ZQ+B4Kaqa0GlOPG9V46lW49GZY
6ngC+ToNIJl1Lau9r+LsB85eGH5wMQFwOxJIbSU/K64Oc0w4FM47fk1NA6Aq1B3lT1+RxqXumt4h
WEtHDUXmKyPRyUR/lzMQrbMNriFF6EStZqfdppnDjS5yMuciOKCRqrgIgIJZvxEtj4pKQzrd4DLx
OmF+OlCysTogx6brDHKZo+yvJ753hPSxgYjrsXZS7wr2DPpnzWeFbRAjcuDqdc7MmPT6bwEdpKZo
o1eLaGOh4l39ygjYRT6BmPCoZGmpjbsWRHZo3jqC/mkQYZKEZSU1A+KXk9/FngRy0oMxFMRV+dw/
Iyl5fjedjDZ6EfRTAGDq27gtpKcVUTaTiUVpR+WOjorLFg1/iYtQagW2YabMLyLJ8ZtrDocigUv0
mBm1M0dTQO+O6Eib5b6LvhF/06M+GHZKlXTcAI5LDaMN/ZtBSpBHraAy7RXsVOfZBs095d/Ugw4X
9luH1Vq2P425zgukjJZ2MtZy5IoMEEVIN+GLpUGwkTlGlHnybeQq0ZNum9BTK0gZ9MDbGeM/m4sL
6y/wOeVbZjPopPyXxL0U0IKwye/UIkMV2L0nflp19szqfGMoFEWBn2yNAoQgItg8eZnq5s/k0J33
5LCU7vg8qCfg/Ilgc553m41/CnaUOQyrwnqNWMQWxz1gYqpsesrd0gLXhT8HvBSLaIfT4y6dIrtR
zBOOeaKtw3ASjczpY3XzHXkWrzNCVsCTLn1rc/LLAVA9uAoBxIyziD7GZuIGIl2BciQe78LTUTL6
w8kJXuXJDgjEeT0xaztXziLvjwEeAXXQGUmfIwucDCJfO1no0ixw9ZArP+DKf+RWqf2S6BLBOWRN
eRSj/mvbD1gaCEBnBGKlhyheauNDyE2esIZdl/UhQCAVJLOeN7bxz8ZZXLII5QxhfI4AWK1DwUc+
j9RHZIcIA94zjZlDjb0DRQUeaA7MkAyuDm7N3NrRELDT0uGG0BmgF39/T7I/Plv63EEjC9+Jdg+u
gQvTmtpXPUgXZRqduLcazld0bBymalKgl9bfSg79kQXrJN6T1I9c07LC6il6zfHrS8cDbSAgGdsq
4r+klIN5cMXetGAxSXNmSL2vMjsMnJJfMaFykt3AFxAyN0h15u86n5TmFR4L3zWeRIs246vR7BEx
gntMqC4rV4F2e9Wx2RTU5gEAk4h4HCKYQVJuD2cy7U7t0dnwjnv/zNHZEB+GCaNVUa8a5Hya8Vfe
GxgJ6RPBFyjQfNZTTiHIIjyLE9SI8t2MVGwlPIEf0xKHtzxkhBbURHQTiEE8RvKB3Y9bobqBb6dU
xu9D21vz9HTDxzaEBYTKv47/CvRE1y04AUkiYV8fRvKiiYzlnYg8RKBd4yaNa9lfCvMeT/xJvV/T
iZeBtQppPzL2NIRC72F3tYp3izWXmD++5OCf2vDQbtNsXstdmx/G6SpeaVKprzEVBsPDSjSBc0Qk
BfcxFnKjK34EQWRHSPONbNsGlSNnTzkLtBwNjBHDAeLVa4dd4HsjkOzsbOd6fmdJYW4EH57tXc/3
IyJFlpeqOkt6HatHCZScBhCSNPGZHujzwy+CihpILDJv2LCo0ZaWuGiFVqIVph4hnq0Hvv6PmiZC
1WSaTvcqYIzcHi6iSwHWCkU7omQRXRO1t/CPoEmD4T8JdQ2LbVV3h2ixklI6fR7qC3MiQCcDEHhJ
FQIkiP/mMCUgLWKapTlXkcwh/2D0A4nVKzCVmixfPsG3z8p81SMaQ+4eoYgK8KEaGaZY6xs3OnC+
cv2GEdi4Jjl1e6l3EBxEXDpwcQUdo65jAh+fYs6kmMtMmMQWQkO6A4t/x9rMsYnB/zh2tgFVsLhh
eZiPHy84U2ls3HAT/xceQ4MHTfWcgg1UJE10BHpRJrm+vmS70x0QHZqnXbmotAN+jiZKXoyifvYn
4siHQ4L1Vsl2jr5LxeDQbCdKHPcm50gGUsxE3KWPH0hoSg9nT4U+iHURkq5PLcS8Tob0KEtRPxo4
q5Qm2wn+mJWg9eSMZkAOHgUreGPNkceq4YIX4K3N3K3cJPgOHvwi35SqWRwJjM1mEgSvLGYikuJv
yNURKoxvoo/BB+XuQJVjj/Pe4Q8JeumBzIT/wa8VFzAerimv9/RCaaWum06/qgZMCyfBNJL5BMgi
BZquaq9KJ4kFpQ69QvPYE12tEzhYBM/csivBuqmLOP5Ff9MOd6c9lkmyKQh24qIRokTWg8tvy8i3
0g/koBnJCoiuEeEYrd+iEI6AHBElAnbE+7avNuwtak4KZhU5Y2/gl412jEXaCWNuT/qatoZgaDEl
w4IAowkeyq8msJlIl6d6yyQBZG6fjBzASYF/rUM02kA4Pi48XN0ZmSyAqwCNOtu+eRPEDxhsQiYg
xk4IOOmFRJcdMxCEh4IOF6bNHJtlG1pfnXeqUCm43TPlkjxgktxAmCnYEuYAJpwW7GIBlx3swHWe
/yP2mAH3G5PrDaCzGdF7Ui4wSwtBIZ0fDQ+pv+zgDNZuDrmA+Uj+VdQFRyqVimykjI3ox5uAxJDm
YvORwEG06zhtOxmpKpmsvjqsnEgjGuY0YToHR/bCeWuCfnAllgSQyCuqLXWjEonBM+SlDQbSKAbU
yVP12Kmk2aSUFedvTLl0NlnPU03uUtSnHIVGbX6LJgVItrDQ3rvGTegaXl56x1Ab8ucZN8CTtG9Q
39JEGaznM6SAyGQekIz/jQeaDz+7Y/dIMa7lWUCrSdXNBe7JIdecLaYnUqdaiGBr/5hElyq8Z2Ag
YJrAiSbQM2WaVRC/Ft1d4h3H+jK29UGhBvX0q1AnyXgU4HyaTGaLX2KNeRjgfow6CVkp3UMGywB0
2IAbvLNb30RrkswHVw22Zhs/V+AzvHNWlkJjT/7G2mWPkocyJke/UdZKYL/g02MoPCMdzv1c/mb+
3fGpFiHNYNSsfDM3twE8VvFeCnGIhnfB4BBMtfhKm9pl+Oa3P1tb4SM05qDGKC+JvLSIa4R/kk2v
4aPsAQNEv7zMRMQLOF6P4fZxKWh3J36dqNKShhd6luvy0eqZe/6Jh7wIHBTDWInEm0qW7LOKQKxC
ESgm2QHIcf62HciuhShS0rv8zAZXQj+iKyNgThN6Ui4XVlNChbYxrJM80N7SF1lnbQnSOzG2kCjL
A6XOBGotFd0YqwucqKQLkn3JMC7ixEq8dvwdl/VbhdnCxxuaGi/x+Ei0AHjUrG6VpARacm33xINI
/14xU4mcWY9ya3RwCKwmRsHKNSLFtlIyAMU7y17lBLCEtjHTN27bdVNvDPVaAO84F4kfUYuLPpHS
C8BA9YTGXOf65XSvlc/QUn7o+2oIAQWK0iDilkTXJwTOOT4i09gozarkvuJ14HHVU9JCOU+5b9Xm
XXgHb6i3qJKF8U21aKkpGkTiRxqrH6IQAl0PztLp/5cnA61hv8GLVkij4rkV5z5EpGKGqIhQx2sI
Hto9AKdHmaOAkVCQCyort7L8K68LWEz0QfombNNlV5Hwh37HunZQQll/kbYto1BM/TcCKBFnE5GP
//dH+i/RfovNn/qt12GLuGGFlDGot22QfxtRaSS3tdAOstt7JxDuIfCY5DyRQwkgDJpfcnfJMUck
iM05gJRjDLHS0c8R1LyRq0ioduF24ldNeS6ZJtJUxVdf+pIGYiNVtLjAExWLVb6u9ey57Pfy/qjb
GGQGpmPC9QiWNasj03ZOaE0FZmG31+6wjjXM5UAtYgQxB2xXCR5KllWGGrrTwDB18q8cnG7tuieP
RNi3MQ+efZDHHi6m63/kXJCesEZA77QdxeoTXWL4z4qYc2wCjr9U/poHKlUfF0tXfbjOZxqqOwZA
EVdJU8ffoBOgq5I8rDqZN1LhCTlHGmhJpY3sMYvKN3nnpG6JoaLmmQkLy8906xNPWXpopWRyzxC+
K4QPOzVHHXfOhCI8uVHesnyD1nwnJBJTRb3m0NZN77MgL5bwEwGipL1UAfE5+tFhaM4R9ZsFAfcQ
JykgBPbBGPudl3x7DL4o+MJoQkQ1IUpHeEBFxYTTLAGLMlCXijbDYuoJtU7islkCQCbyJ0HDPX9G
lwiwxZJPg+vAQ0Q4HXWniMON+1iuahEAyv2YwgnAO9gcuZTmcv+CcuEwJWfsISfgHNWCr550eNfU
yGqayJjUlwB0ajwdqT5680RinjDNbv9ScKnagGKZibRfb38EGg0axAo/wmVLIK+o0Mv5hYcqmQUM
WxiM6ssgwUEKb4pk6EtKx0YwWVIBOCnGmmjbjMfhle2NlG0OhF+MWy4Zcnl8MfSD7B54PBFDBCxi
rTSfQTQb/5PzT0mHIxIOUAIt6M9SJNBnCeoyEImF4WAtBQWFYGcb6/mfoqDvriD9rR958UIJCoKh
kVZRFF9scR0yoKBYpMuRhpj/ZvvRn5A+SKiZrgB9UQ4K3C1cqihlWSnbkJnADQL1rgU34pcmUYfo
boPaKQ+qTQ3HVUNQ2pzQNoCEEG0Yi5ClxishvTD5hQyQi4FsrAoWvA/fRA1oqc47J2JPWSR4D79Z
nF65VRHrFZP/Ji2YxtnrPGKsPPi4PtVXlcHMhEPUzqsZi59YQgQjldwrt62OEClCfEUPc7T27Fnj
A9arAKvxbzggsWC2chohTOV4fQiB42w/1tk6Qs46qO3JMIn/8gayO8Ac600HeVDVhPyfbJadS4pE
77/LQxOgIBe6Kp2phPylD+zetEx59OA6KZxCshGybFhiQsP4jWIf8AZ1FgJXZWlwEcppRn0mph4S
C6SCNzh61ILrJb+DmMpJMSAYEqM3frKlAkhuFT0G5gDr5Ab5ZBCYslURQHDOCn4SOZ/UGwSkAY7S
cxKCTVdbOcSCU/zKqWPknNH0BzVFvzludbt4KezsWfYK56zU5tIDpEnzXdF3eAM5ItixI5REVcwU
Uq7w/Nyh7mLm5RoURYAnSWPhJIhgVjhkAVlQmfG9qfoJIfDUbCVKDIIolIo1kv75H4HHX7aYYRAD
JEJaUgkTwsTRg4AQQEDES67Zv41Kt/QOM3ikHMoP715gM70xfpZDbAYIo9oJIubyGBZgC/qhYGWA
IYoAAaQ4gK+vs2TNY5Bih5z2nRcU6FgAdYjXUx/Yr1Io+0bND6IPDp4qBth6GhEGirvLWvMUAJn2
+Z80eCkZF2CX79W4ra5Vw/hwePxIU5dg0UtDS1GQnzQu5LxhMarcwV2prgWuEjhEHevtQMh+YX+q
TXCMqLnb8a8cUhqnXRn/rYeDbhHgwmz0ZiMxSIGOdko8PWJj4fiDwdTRqkKqV8zgVIN4aYyArWcK
B6V6s5F4NeXFDaq1utUrFJDtvtBQs29ZSdwDE5ZTapQIkQX9lh0QKdR0q1ZhCng9J4dCnE+cJsFg
vrpuRG/IzcPUwKXKgo+r5tfSpWGrsk8n7F9r4nVHPXi1mdFk1yBVNwujeZ5iYps0/m0ioekI1tdE
PPTO1rRQDOjhSUpNLuy6rT8SrCUVeWmm/pTDTjLUbDrLDWlS5o02CzwL13W1o24YWejkVOknaPqF
rXtPDrC1U5a3QK+e+QWWyOwYCfbugrA9lkSx4ns+rjvzXObIf2myRVFBT85wHq5HuMsZMVxOtnr0
l+6AJ+pO5utAKysFqSjM64CjhVHicZ6/Jc64TL7VCG2cT0bELocmLqkQ42agP6dQHn/DFkqnLhbS
o8oSFfRMaTsm46VbIW35EN8rd3JRt7hQYK5Mnpfo5zI4hoIDREvBerQTW8KtCSakSp9ww3CjFe5t
6PLnmasomv9oXR49qf/UxHxWjWPF0Ps6t1eq5+5Ela4xhUAgJ00V6xzO5EctzLCM+Cr1r5zCyH/o
7Kl0JKoEvREo7g/u0CiljGBak8ijGosAUKwfPAruALQiiN7g5ILgUb3K8Z60/abz9JURYXmCmsgy
5UmdiKUqUEGVwEnddvDPtB5Cb5D9w6Tvn36M/pebSABjC9BBrxIk9ZYClObPqChswldenABEPsCc
2jPuiUKu3IhwTY2JiyuWjX1oixuuPocfUFmEvtljfiZ25KEJAERlSI8kk8xFuinVDjAJhksV4feD
kjFOjkJKWnPSmW2hesqHHE/KBPRZ9t5HZbr9U2TFK9HRoAoKpcUHXnNASmjuCW8gfB0aV6/l8cCd
ao1+RcUmGkfgT7FGWP41pYImjpw117s9AiLd/ScHYdN4LwLGCFLF6TaCuwc6IfDU1DYWC9L76THt
sn7jCGNVFozpagPiIXiiOsoDyjsRrBixh6uFKd053lsUNBd+xYQIheC+HU1Swq3+SAMOJzZg38jD
k+yoGS92ijaQziMCjXc53yWaxtL+Bf4qSszPGNBlbJnsocMqawvHRguI0GW6qma6h9MU65fJY6mE
BiHoK76QnHCJ9bum6es+Sz5LR18lXyDOwOCG9wF86ROvQEsiZ59FtvWTx7KKsm6VAneD4RjomiRQ
mgtZdgcyEoowG0EiYVS7/2PpPHZb15I1/EQEmMPUytmSsyeEtwNzznz6/kqngTu5QB9vWyLXqvpj
WjUU2LxbdrRxyAVLnrl/ZWAc2Pnu2pxN7IQ8pMrNA5UKgXO9dDpJ9KnJit6AINQUifLQDW65q4i7
5H7NbDwe7ylejJylPh+lmICmei6dIndWndQ6FPEblONBU5JzXGgom3qf+c957IY+F5suWl8eCZSl
E2RTHh0ltUKEcVx7sqzAz+bYN2STkNOee8wMSoKMjIUohhnJuRQDP9qryjbkiJNluQ5tSrq5NGDO
/BdYKWo3fmkZFmIyqEmcmF5wX3RWueXpu9M7gYdkcn6pMXyKkdOBoZIfpDHLuRYuBnUzTNUW6ACF
1ZzfCnAy5Gw6WLBgrBXR4QI/No7GQF4QHONeBQzLw+zJ4Ps1iQQVTSNJ/Yx75O0zbFUKFiuZa9CA
yMZV/nGiV4QZAmAMrrVhcgNmFWIvsb1HubiUx4KAEBVnIy+rJs8spw6LoCL4Z3NmwjwapbGV0VoG
LtmkhXBEhCYfo+BbnQnODBiUzD2kk7QbtF9MapnlL6h0Z5lh7WKOnaNDMOD30faW/SuMn8QHzuhW
5Al30J0SOSRzVcTx0Qz0mnDCZlO1F6GbCSvZYcUUowHjr/z+LD0StQneJ99syLTvEBB092tyoPMM
ySIl6DbRqwvIH6KoIF0vKTFEs9+dRuVXjYle4XCrO+0V9c1aPN/umKwDply5jiDBaL58SxKbpA7A
4xHrVu8RMlE9Q3MKUiVkM6OYKA9WQUcI8J9t2u9I+gTv5lcASyAWyoNkHnriJKZ3tRsR+nwKsS3M
puo/h7SEMOtEINIi8R9JiPCgPxlIqCY/exVfJZ82kCiNnMGKjSgURKLY6Gy9KBY4ZwRr7TqGffsy
2tSSWCeY48aB+KVbCY6QayUBQEEVLpAe6hoF1AZ+VoYn1mcseqqhgcH7Iu936QF0sif2aLXAWCjK
ffVks/F35IeKc0Ex/3AozNa+g/QV9RSwvhCSsv7hU0ImSjEx4n2bhiUQZh+7Uk/n3UnsbP/J5116
7+BpeZM6PlEPboESiNy6ZNabCPs4sdisZI6CCxkZpYehlvWQstkD5AqrpdH4O+HHNByrUV/tOjxG
fBmdhmYOsBymknL5Gch95hyBUuHPRWIgoXGqXn7Im9E55hLbK6cFF2vIX6egQcX3UVrpt2VPV0zs
gj6b6g8tqOSToJ/hluZ5gMOsAyKz+ch9C+v8ppn6ncAu8rBXabir5mSt6g6RmcNG4ZgV28pIwU7I
0k6NxjYK0lWSdVuFV90Ana1PgZkTnLFqQw35FG9fD1uLqXOndIlMev+sWv90m/RSNbYGVsEujXeL
v804iU+SWZE3wEX1pBjjth4HyEG2K95IU9Qr9rwhCsHQaAOX/b8tL26PC55IrjK23iY7XAq8Ld99
h0vUssuXOJ/X5IQf5KynRFv4hMa4SqrApOp7jg+ZpFr+6iAJbmioFCzuSwVJg4B9WERE5hhifkLy
V40I7VTuALlWUAkLCewTHwMYIjR2jHPRZFKBZPK5EuV7iXxjZaKiB/WRUFZxRZaTQTgpIae29qGx
iTolgSXop+0SzNd+lQkNB45MSuJurOOZGiblicsQo4aMPo6JrQ8SQfHOULQRVuaYabfUPIKtjaX8
d4KZeD64+QyZUiz8/NYgie3tejnFj3V7hTRxRve5w7mtosVFRftaA2Doif7U8zk3DrFdyZbgbEyj
EyQV+ko6U3r9rPtn9CQiRZa3USSmCeRgRhBOsbXyZJV4V1oFH3iwXHvJ9N+grbO5uAwu3rrj2vKL
M21aaocmjgBetAuT0xIMiQ7dmqgG56iMKUZkN0eTvy/gU0fzKYigatnsheOVyZmYqAzhyAsfR8xB
KoZ0Obwyj1kn0zmlpgHUyV0LyebBu05h/Bi4LrqhlUO7keKQh92Y/sHWWDwEouL+NLKr9S83asTQ
txyFLEONjAVtFKNwpaEUvDHyMOwA3+gvHT9JCKauqsmAOAm/H9Yo/BCHJX968k/p231PKF2tWD8c
R3hmULcExkz4NMNX8GB8ez4y3+puC1Z4rSRvNec3FXDdSSjs4jIQQtrdVUQ4CMprIoZQJ0gJCjxh
RsHiW00/lrAOKLvu9ApTmo2nugetmSKNLb9Z4UmIDXyqLv4ovDLAOnIfGvWvBnFTpPnnBJY3AC7L
wt9ivnKgOXVQViJryI44xN5TUJ6CbCRW7CQaXrniglq00QI+JoyJLquAByVeUDkfIq+hC1p/KQoy
hOHaUVojQ0H5gH71Ykmcqjm+lYayjT3qWL1qY/MNGdynTRKv+e0Sc9qxa9ihaCWDC3dPTgYg1Ybg
sNYDkYpEKjg4ZEBKu+yAeUGz+EUJAMu0DeiVm1wnsuQqj5KlBYiPLOxdSnc1waLsoqW1rc1PBxY5
5zquU2/vwcloIBFkGVGqjNFO848VO5YMaA0+DV3fDYF5mtx26bBuTJH1VugTNKADR5EYO5FquOgE
6OVll6+QBzT2lS5mePRwEaQFSd+/w0Y0Ca2B59FZC7vjDvptzohPdr4t0yW1igF9SNZuumV190FL
OtH8cdbDki8ZBsL4q9V9wj4awDJ8BuzwtorDhM+IYUMudYmfS0G/TNM+18O73X2LRgqIGwAUdaA4
4QfswSnoNY+iwN9GA/rgXqKmfbOj8TWa9sWidZttImgnx770zBrNYzzpTETGOVRvof8BTOdxZwsd
U/OIYvHkC5dzwYeQkQujNEk7sPvoVLnNyXJ/1Uw8kPiijPGFfKpt1OGU4EPxmguzVNGMOwfF3jpv
uYYB8HQEAb11tJvvjB4XIwASotigjEFw+AdalAUTb6+1SxXTxR8DReQy85vuq0BCQCcX4kBEADE5
fwnitwQKmpN6aVbWjk1UPqhg+hunZxBbgcwEZC1xGRlAEATz05C+YS2YM9rFeHWayvgUPLdW/2Ux
I0JEaCKnOKtIaWGVnx/7sf4TWZ9W3FiYa1CYYj7EwUX4K7PMjw70nAxzwlbNLDE1AS5DT7hevvUr
slSIMrR5NdWdp3+Yyrrs3ku6ffu1YxlrE8GD8GsmtmgGIgEbjAD7tVntSpZG4tPnkOUe0EtwNIHA
I1QsMvPnBNKOKZoX60IjZdHa517FzAklU3FqZMGt6yZkUvCLOp0R029nYTFDWMDTBMJxd4KQf8Y5
K2S99gqdJ6OG/Aty4cVoWjE3FaTiIPsQW5zglkCmczBATpcc/8ZyBn3C3GlXEysUClQyO7AAkwKk
B+p1cgHDo6uNth1vEXNRjAACNcWDgQ3QQdQ6NUg/arG2aTjKmQNkc6pvIq+yINWZ1GUVZ2OC80Du
g6bBASUNLjqoNh7RuMXJ/of76qTZ6sJ3yWsBdQF7h29042enSJZiBqVpHhJY4g4gVJnBASvYnv0U
KoQnAVCdFUJF/LGAqx1tBAr1GeK7zM9Motg5HmKVLtX+X6sI2SYJmvxDjC22gwNZXcTEbsS1so8o
RvXJpfe6/qCV2RHgZG3h+IyKl7weFgIniXCDKX423yxBlSDpHK4C8bWpYbLhb2+C+lgDlE7msJit
8OxWz/cfxwKe2WyH1TImpZZcbSALPjS5zXxbGv/+JEWp9aejVn32jDK+uAN5IWVDkHXcl6eHMVHP
dZJQVGlnsIgOYUty/L8yndBZcFGxNlRDtfVhy7PuT7QAMqejTcL+A3CxyrIfhNJyu/Hw+RLaDViR
Wu6NWLI97u/7EBP7VH/ry4DVuMUvxZjgQLAEyALiqd301F9WyrOBfCnSkZbj36VOkZPO5n8kxmMB
NYAuFsraUu5ezBBTX5ZdYUIEYhjBqGoSjCS8WDjejvlaJZEudpOjX+oYrk8exKw8x4Ks8UzypbqY
fjxL3f7nl8S2WJTf0bBUyfoEbEK5cw9biMkfcCDC43vkLjg2f7XEIJvoyZjEmeCr0EMcy3wUs1ZM
hwT5sZfu3eG9kWC8vjj0EHCaTgmscb8OFz7PR8o2kXVEa4qVDCGWrTD0qr9aA4oJrJDY8aLN/0XI
yinz47EQbkH6LRtFPcqwIyC8AI6oLHQ0+MIpxHa5RRZ8JdL07Bbak21+jU6ztBkrk5lmRLtbZpN/
HZShg9TNlrHZHUzS0SbsClb4U1WMawExtbrMUEiJbrbcc+3pXqGBx0+EqH5vtYvacA4A3y/eWK/g
2fYEcnL59BGDClGwPAR61ZOq8SfvcY2nBYLfInqgdJqtG3wKgeUIzzNjicc1JC46v0Pum3BZ+E89
zQYyN1TjvI3i6kxEyF55jBttH3OaUheAFO/U8Ej4bkZfg3Zxyi+i+56H0WfVuujxpahS6jNa+8fJ
GQJF9tHSGFao5sbrTwZWC+URZnzvwObIaiwSUh1DjZw18oUyaIl0LfRIzGITsRN30+vts0IDD8+N
EG4DpQpDbR8malVL9txo/unBIAaFKncD7qhmehquMFOwIPKbouh1eCUIyAVb65mvoknSvg7NP/43
goHxOSp38XmH7OIqr/Gc/ctJ9LsbMgNKlDjO+ynZIs2nwM/ZxJ3ECrkrM/jo1GwjTGA92t9CY8c4
nNLSOuskl5a2DwqyTKtQDBrrXq1oRGwJXkq31oRmCTfF1PcHN+ZKTfGZ8EI49XtvB79CwqcV+jXm
X0lkLtFFj9TzBvlTNZe39hs2UqGyputLqlXyR9wDlyQkzQoXJNM8ICVhSG6wUacLmNXa18sbo4Pe
kK/UL/qRBvUWByeHARjO/wN8kvlcRQTaeZRc8pDLlgkVVdR/IgeVaIJOWTnoh/BaHJoxep643zU4
+clPHtvvrPd2bfF8T9bOZmniIzbESjg3YdlUUpoTIpKfGj74MQ5WM9YYdA138bl5CV+IFoIa6049
K7cavEf2OuQYdsdwU47aUsApvjyyiec4A7oy9jKwdYa9lF0PyxJ3Zr2W2DHq7VSbSYE7H8yCBwPW
z2dBjVUSJYb2RXAgPThZVvw+kSPXt0h8zWLTzvZN1A0WWUUz/WCMD/gcY24J/Hw0iZCSyRoAM6Gg
ataYeEJHvAbe0i4glT4SXhGTVmSIGXkkDWNaiYVgwFvMpODku9LGs6p/Jkgp2Zk3jpaeUwKj3QKh
QsK4/xFX7iqfSlrdPKgS7k7mBlgTmSxY4DS2SY+BdBSlAuYs8A7MKRahM4XHH6rSfkAAOak1pEe5
KVnb/leuatsQhKQK0OvQD8RP8YAKGvUVgoHwfyQ4vGoVTSNsKdU/p6ahh8sXBqltN1Hyb2Rst4pz
joxfS9NtNeeHnAQVk+h/EP14eFHn8dRgALXIUvNzFQ35TmclyXwBigTunHUDBNM+qPF8deDGMGai
kGBvibAU5T3+b2sh40rvKC9uVG5HogBHW333FUBhg3Qgw8x5u0OqQ0NscT4jV/PsvocK5rPZeZUf
BTKQBXiryCT24bkJykHiYk7Dt2IMzTaU0E9u5dZdQgkizYO7JeWCiwy5n3ykPtinwMatjmuHrAve
vrt7cQDXCncpMJZdUpysPJlt+OGmGAbKUzKi7t55bD2xtlKtcGd12dH13XMT5I/Eai9lGlI1wOaI
qGav98nlJHSnxzxB9vH8O1Gs1nD72+Z8ULvqZa7yD3L4WlI9B6ZesQ4afvjTTc17Ve3rLnsiFCzD
Sap1QPJlZC9I4NCHkqPQFVVHj8GxtiMsfkb+I/GOGkJ0/T7Lb4NZOcqNYPOlie0i0YonL8ew22rd
Mk05OOK9NWj3PoyQo8B1lZMOPMWHmCBpj2Gm2jDaynzUJw2y7mSZSv2Kt9WxfDlBiHEq3spv4LAd
6hnZeKzCIVg4h+4lwb/A0LxzjBxROYooY9pLoGQYGsh7H32hp2w2MegwcAKs6uZW/nqpTJvG7LGa
sOGLQkciDyBIBj9YBsA4WjYS3LbMuDhgHILJf+DyWTFLkhyJYdDFL5N33yRfw24AH07Td5HnyJXc
B1y8/JvEnS4858sNtHUS3+1GMug1qMEi4yMgYQsY20uoWlz7DlGdAb6bmtaO4EZo2roJT6j1fOI6
uaSke9FnQZOMPkYYwFbfp60eYm1qyRjVGsY2Z2uppLHZavze1+VbQKAdQNjBtREPyDvC67d22edF
aJtyQWo8kgoSCptUnVJHIPIWdLQzuCT9hc5ey6/VHNwm5ECFSO4Q7rhBvy1ERw7IVNMJpl19flzv
q+epvEWh++RMpExgcpRzQ47FUoinytW/5b8Q5KAzw63CpQEtHPL5FpHymmLXp/s0lhGfQTgdHkxX
3crvY1NeFEYfSv0kamsHTxcH5ETNXO/hwb0HUpWR9lMw6oSK+0wcyWil9zRNIeiHkaGV+bQx051m
B0c8vU2vLBNMg2Lg64xTZDtrVzNMMqqHh8qGgVH4EZEBgz2taoeZ4RcRyFupOad4/kldygsz80tV
u2WdACLbQG5wJBnTaOCfUv17iLZaq9JvFa28kTbTMl/0ymHU6AVqVkq+S2nng0jwaUUKyOgINonm
PCVo25zAXNddsp8zv2R1CfiowkODRyQeftW+2QJUI3stw+oqGWxd/qEL2jebO5tFVauUNciRqrm3
KiNkEoOSU/5Kv4+UjJAkRYxf/SJ1GeHgPaXlfLB7a50U0zbOq7UBjTcp90ZaCV1TAW+zuFxKwbgD
B2/xJemWsuM5ixldRD9LqOHCpMxKN0hWUc0EA7iz7APxa2dbwyE/P6RntXD1NTqll4mdOw+rxwCN
j99jN/aFYmJzMW6ZhiWDjO+iRFfuvFLRtW/L9nW0AP6JvqyC6VwVjNIoznBrVd96Q0y7XY6/AtZw
PcYcrnZKsjJIFrejpI/G+qmtSAgd3lV3XI5QqHr0JT5s03qBhC/J5etmdL98OFqfLtSspcsLoTT+
H46kUZ28BUHii8jhbrGIbmor91FX6XW20gNM4j0IxCFNpaqCC6PirS8lk8ZYd5h2beKZFfwFtRJu
YxIRaRaoXpWpJ18LJQXM1sBsSnfAruUJlNvAye1lKmBOb30GGtY6gObCfOF8XStsN5PatiRQY4wM
c/159PPfNLR3anYyJvvVD0t4odnYkka3w7wWtAdMw4tuWLv8KkVyCdXkXJlfuUJflf0ovT9TTP2v
oXOQZ1SkzzqZamDHcotEPCNT5x+MlOXDOlScK6aafwnnIbGfnND9qG1ErSdApJjKy1Ynu+uhL+NN
nIIytBNUUDVtB1TGqf0xG5vYfg7rX3udttwWoFGleQHXHMZ8k5fTznHcQ28Y69EbjuXY/YTNa6/R
1D1dMcJMvsZpEwgxpLCFlu4EJJJuZRrocuex3Dbf7lP0HN6CHw/qiCP4jWbe6tBwOogPt7XMb2mz
q3Xv2jk/DQO2nNQ6IYFotOQTyfPXxoSAQ9JIEZhfUariHDqWuRidn24dfdtcT+hXLXWNC2851sPa
qx99wiSs7qg66qvs3STKli7aBW83ZNGuPGsk/KlrW/9rSlLFHvrqKHhUPzwPc0zvvbluuzNt5W18
IZ7LgBMX/7CYhkp2n1H3yJoglKp4qzt7A9k/Fri7JYOUIRAxA4SmcQQp5YIurD+9vPj2TRQDQWk8
ZpQ0KbbxkfBlodnjKiWl4Ojo73pZnRFh3+U+nFXln4jSxpj3hJhCyRpyDDDEmK/BOZs95VF8pR37
tTVJDinILtFhFy2bth4ozKRRHBVpT7mytWx6AeWZGupy8+R3j7SpwBd2IaDCrJxV6zjHyV4M12QC
kPwQImL0EPXxuOT1/MxESrT2UY2cfafyMeDdQXtY6f5l8LgIi0Vh5ZSwYAsYK9IcLX0jCW4s3SKF
y4eOckgG7Ho8N8NvgkAM9RsWcWgm4slJDKz1w9Dkx2zk6UM7KFfscBV6G/ZGhuc6Wan6eIxzOi9g
+Hy2BLt9IqFlhWFS/iV50pnAifx2AbsacO+8Ia3sc0zjC3rRdRn5//icyzzbD/4zsf7r0MV6i0dg
xObWtLSBcIxnV4k+GBVefjsiF3+k1iXblkTdgBcUBqN+QzY2vy+dttkYQ34j4cBpkxL1gmRAi+JL
grXQH7vrTM6A6IPmtvhW+6fSmX/n4lU+38hIDkkabzSX/QOQpKxPdS4BPXziLFIsvRIM3EwlIS+M
CbwmnCx26hE1E34Qqaliy5AYWc8jlrTOTtRyjNSMxMCQgeGRpE3QUNruuFwwy8afDgRvTR301o2H
fcxtQ7PJjJfCY2ZEsXtORm6dkXwtfz2G8XvbPKOPAEcf7GBR+fjTbPvdBriQu19nPJFqNYZmocCy
dlXQaTO2bQRJ/c9M6v1Ut0vD7jYYQAoZufjHxaQgxZG+x0EbEAZoGs+jRVNaxAfA2jggrJgQw3ru
sBWil6M/Bn/jtiCsY2WMFkmB7pn/d1YKqN5HJzeRR0PjVWwtDD4IKlrOC6M59/DOqt6dVYwhkrlh
oHrKOsokdzOJPM9tiwCI3YCUAeKfccKg6rna9Ws5PkpuhslEkRLz5tXRF7A8e2v043s/2Xv5Wn/V
1WOlY3ye1hM5WnyywaFHp0FhI75jk8KnObxJjNUdHqJ+c0wC9Df3JgKxH3eeSKcHXLB8SQy13M0c
lXVlyutRcJgpKW/TeHWS9zh/a7nPpAsAcav5g3GNHIVfd5heY+xLhcv0S7p/y8SnqAjqSLXR7ugt
7g15CLP806PcOuQqlMDO0XqRGD6yOhkvYxv2irZRRs11TahliuBCQ6aLWwnNlCHeH1BsOXUZVjHC
rzvrdbSTfQnzLmxFAQjdgwNHtM7N7sGvwBCaXzEjz+P8EQFBoRNoTPMQDVszfkwYnG2bkPDkMU+0
Zed7DzilGEOvkl1jNNHjGCRPvgFSi8jHjdi1p5sV1iu3KXg+SZSAwC65g8TYXVfEXTVI+51HKvRA
XokxyOuDyzzmlwmGIIToxT8iqokj41tyV93g8m0joibKDFGLm3YLHwl/AzOteyuNoKIuxNk1D6uJ
MBHePjPCgQ5WO2NsVIZ2mSjJYS7IaiU92MDXxTNqO6s+O02UHz44Q/KtMiqb2KoJqR6tFovlwOwz
HmtEJJKL0qAeBpQm4kHnjSYYYjsknybFSH7YvPTgSyEPjsRTAgYD6vHcxhvCGyUhwsxukheO2EBh
0Bz96sumJ5SsCQkFJB7xyAvWU6CuFzmEi7vBQuf6+PXQwhYaseH9e5QZJ0wHe5+tPIgRntHhnVZv
INYvjla96IN59Vkqyda5jA4O14j2b9lGk/5F1d6rQSOPLiif8848NuGvDqahWtWDoZS7xiHHXqSv
VbtC3f+vads3jytgSqNLNGI6sBLOUp16rAABdvJKJic1eN11bHhsuhFPcvM6hNV29DgYSCRn083i
eq0o+A6st7zLHnX8hbSWlke/JUiC6lU6mI4GwU0UhD/oI1JH3k4+VT7Kstqjjl9CmdXllvj2MbUP
Ywy+qOYo9iv9yheSPxgQYNAdFmnUFUymWApFXKXG+j4rHwUxHru9RtcFRr6Bp6vAvCawehSYj0Hm
/w7IAO3WROInKiml5WOjeGB68QKLgge0lPXGpM4T6oR4EAfDbrLuInQqeZs8NSi6Jd9cchQT36RK
cNcOHz5RrcGL4EkZWKpk8bkWNURUqKdAVlmJBCo2HuyJpIWOBFmwTqUsloHboO5uqIro/SfdK42F
oc0HI6wOOKRfzO5STMWOd90YXzX30y1fnHHgQnexIeytf1F6zphHu7r5Lqme0+OlnlWrZDhJjFxK
PO7APKr0GrSnF2JLJHrc2BFIw2BlrHOP78quve3dYA2YrlkmUA/EUBoszcqNVyFkbbjWI8rROL2c
ZTeP30ZTXzSF3seKO8Iz5304EsBuOsCrUbIRXR0kSFC9K1G0swDyIUPRH774hGuVtOX6AVIoa35G
LXWZouIwprzIVr1HRt3io2XnWJjaW9Fa564fb+IntKwfcmMPczk9NWl+19QiDZqZ40slW86TtaOv
6F+qkFQRqVBR+qwsurp99HLmlI7ewx51MGEWMIiwKWABozZ9MdOuIBevgYoD136fgNrKEVCc6A+z
Y/YpAf3mZVBO20CGdysgWbNZ8C5s+bcdddJIzGgOGQsauY9G6XHAYd8n9kbMqSwBax/FpLgDCwI5
Z/0xq88O1jYETcA13m8d4eBMsms2Gd9dwO7D3DP71FKhBokoDRDtaRP/QyJ9FuOkaXg3UdcQmr9w
0UI1WADmFGHdSvXnnemNBwuK1kjal5mWujs4JvQhLKwfzPmDVpzlJK+LN/FHuUAueOVGdNAT2jJf
D/bzujG8y1D98SPWGP1DCAUubSTIk58xbrv7mb3O0elfdS6uxtjqMzIZ4NlDBj+qNBu8bATsqO1n
Q5BzWxksC9ZyUKktUr/Lktan8VyXMc82w5jJ8hndfMnQFhVQEWXHlgyKwknWeX26J25gSFIsJh01
PA6DcWzZj0hwwl9CNE93ZiC6TiTTM+wtKtxxpCrFks2iaMcEoUYYo9VBTpEGGumZIlEINiWD7YNj
BcQberuK/MI2G2kCmxZW5r9NurPOx3CHPKevjSOVav6ggUFAWBZfVEnN2oOY7QrEBghA6rzc0Tic
sJjr9qZPo1UfcFisi/gWcxiMg0t6vX5XKlWaZP8pFzdWddyVOYCrDbTdP4pdaoxZqxqfuN8U84X7
3LNvECI7ktFPrJOEO3TYAdMopOVa8DS+Oq71FtAZbdsy87xr08dAXsgctLvPhjXdwy0MAU2+uEkE
navW7xq+UoAJm+TRiPFKtGi65h8EyYcZieGzdecnt9xNM7hMzbDTlnIl3WFlU0rrF91e9Ez3xFee
iQyZBEJ4A9CZk15Jrh4a6IoOMZMs+tTGFh9FdDigDZYniAuN2BOZMhh75FVxwAt5a3pEOM09iers
k8YRW/maXD/vKO68rPXPkmmu+fNrABopvF1GnBge98lG58a16gyUBILlSmgGsXRr6BUB0C0U9VNZ
nO082EcatpwMLI3dzFK1RYWYVl4xn8SZNsS+FyNGwZenQXlWOnZ6fuQAhZTUHIA8zWKEGSx0N156
8lA6WDhJXK186BnBnFGntqR4wsSFwFb8wijcIyKn5QOzQNhknE5b65AH7xIzkCMJh8Ty0XbGgnIk
AckuTr4sKPmNNf2WI+wKKlKSKTlp+5/6zYQ1zrTf3LO3hVUdjBxwXAOTqzl/VCIMII4Lp9yWnMcB
TFjNTtchAKXnkeDMYDfh7VEY04bMPwakzHoZxfVcfnX24kI+Je5BtAMZ4BBrqJw9CdhBaI0rKerq
nE0EhNUCjM48x/kQ3Qz4S2V6UtIMOS3oQHFNyNqhvaYJViNKp2YCkb+FMJ4TJfSpVKNqyyD8QtJv
dCDeuG6cSl90FmlN3YTfLnm0aTXvDUroVmoYPcT1qZtOqosVuT1hi+2t+6LBA35HLycq6Btz0dRv
0YBAz/5McG9VSrt+TwGQep6jkOG6pfMREnCjDH8BVVh8HYpyaVW8j97OjPSLC/I2YnKwak4RfoBp
m1ubKIAEtXqm7VWeJ6MMFspkLJPCw5RIltEQLsbsMwmc7USwRxNvapD8viNlE0MSp7BTRdsqN15z
Mu9Znz1ofPLflq5T7rVkWDUMZg9WZ67GqbhYBoJgneFmoAzIuZQ+aMsnfLI2ZuvWfRVVH+F87Cmq
OZ3GtlmChVM9wIkEuFl2uF+QbpnBsgRTRTTuzenB1sFLFSo3ZTZtjaWlFI+T6azlq2hbJh6Cmrry
5Hxm+QXh7qwla4P3olI2NR3CTnYmvQd+rYpKim+Y5Yu/CmVBxWBdY0FxEDkNoM5aT/idjQkLKgKA
vMk+43CZ6c9azehPlEHyzM+oo1u27am34g1O5pdi9i5pTBstaGP9m7smaWg8WBE9DfRBxexXRZ/y
YGOjrTaT56+0MthZOHpNOp9VdCKKumFvg5p5qzj1pd4+ItFhbzXYAvYx4kTqwEYOwqY+zyTbz+s4
pJdvBl38dRl4xPzOk+xMEfV/37bQPxq+EQC2RDQNsFJWfuHvbdXfPPqq6KqyQBcYfBQkzfSzujCq
8l/1/i5iCiVEbdawNRO+uLHT6zD+IevbOaC/Q3PAi5h0eHWhrWnDKCG5gs+5uRZDdZlQQ8wgMi5f
WAyRz2WS9kIBmzt1nDca8sUkeG1wZJdASyhlxCg6qacCZSFJVuLD0dEj6ijnMPsN8/Ngv0cOEi1k
oJryoxn9MSPdHBNqT26YQDZkAMuJLKLNYKDEmSVfBGIje249ensUoYCm6jFGDhxUj/EgRlBuOT1u
t6Xxq/oV3YgYfEPezLCaztwIqv6hRCyfQd89K3ELnDoBM2u8R8R1ttwhUBeyfKtetezcV8mnLkCu
xbWggNywCXUZFdj2rwRN+PAfBaxdAIUsTuqwJK6UjQr9mf0cYYcbY6qS43JPNtvXON/08oVa0R4l
u/HgIAH1x5ciSBZNqD0aBHCLe8LtuRDs+bvwbq3xQu+6iH1dSh8sPPZdCMWIJ3duqUr11z0JV93s
/VPL+IcijH2Qrfg/Ucu57MhVOaCFPMvLGIxPMp3EX9XAJ02Wk2SpjSqtxqSf+yMaWHIB0PUgAgHf
2tRoDSGiOZMWMvHlxFIRpdHaGDnZYyS8wEE7FaBl/hBjlcGNnAVfY3qdwA4yMt9R5UXIsnj7o5Zj
lMOc71unYbkyyALlzrWdeBkrjGloXHXYW45zySPy2AtA51aoFGr1Uckd3gNKqLg2ZwsJMTmERHPK
v03s5pdt8Q3k9oFKsqPaJf2yZ+WN+nDpdDM7KWPiOBCeoVkrYibOFjKulg4ey0SHPH8OnIW1QeLn
bG6q4how//jksyTI3kL3ECs8FEyuWeFiu6q3Ltn0NcrRrKjWxaBc+S/QcTsRoVrRP3KYHLKn9PHW
TcuUd7IG8FTIzDY4xkcX6qpF3g0nZp+a+iUGb64RRcjrGIh55nOEi55oLa07/JfZiokK1w3ht+Ky
6P7CCfl3sK+5+AFrYt3eKcgd5hkbauJtrA6hLvPk5NCaO08kkSN7foiK7uyUzdm1vLMXEXyHqk5D
pNPx9dRCfxoX+sbYJWv7FIRMWBVLPQxKr/1zYmuJ5GqNyUEn4baZko3q26vIVjmmsKFOXfoU6OEx
0uMbigR8eFl/TDtKA4l65QtMqIjApuWyflJbmqvBIs1vrvz1yasX7FFAZBbw0Dbym/WEEjCiQBvj
go0tBJ0/RApeCa9/rTtmGTpN/Red7DBO7lFOntVQXXOnfc3MGEjNeM4GwoDSHNwfDL9sbsWHaRIX
2MXbPOy+c9r2fI3302GkoGPNepiGjiQ1rL96vh9c74PpbcpITemj19hyD2Y9ZwShu4ewaQ5xpK01
w95RMKID8gIMtA/5GBGOSPAePs5BKZYexI5DMLXXpPu5/zPAUhv1XSMcR9V2ASOl86lMCUKLjOaf
CxR5nXIBhVgzkDBZlKDSm7XzBxQdKNfgI7pYSgEYOIgvR422DkXhRDwNYtpywMtyThkhPFzX7ojw
k5TxmrYRBWeHn7+kZEXX4b6bfXyoW0ZGG+CGVIDexBuGc9Dy4fUdtHTQ10T/EmIPREyhmHDVUF1h
xSlAU9lLQLh6BixK42KsbuQlgBiQvVpu4IQDkic+QGZTBHsXaMkdiKaZzYWGLwvxyiKZGmIcv5QW
H5j96Y2foXN1ebs1oolib5mkATk7V7sM0Qoaz/1QUkCHEqLGVu2k4bVwnA1QdpuZi5Qia5cLt+7a
F64zwMnR23VBtOfabPXXwE4OGlF9iADnKFnfv2k4UGqKSLWiWVG5Koe5RdHn7fv/kXReu40jSxh+
IgJMzXBri8qSLcn5hrDHNnOOzaffr73AAWZ354xHYuiq+usPzNywo+b0JQVC64AiU8zkRgxssYKg
9VFdQQdA79unv0vNj6nCrTRuHjQcGBurykLXWaiw7T/Hf/W6SLxcUyJkOQmGNnku2GBlc88udm/V
/aOQXeAIeIbVvp82sZbdGCRTnhw8cOFABCPHWIa3J5x1+yTyNY5muEACy7ibGls5N/rw4/xIGJHm
bJfRHVXgmEr/Ug9mBN+kwwUrpfdlBvfyq95y1mmFuccJ5LbAMs1TAIIw98/EENuwUjvJ1eAVnS35
1MEjnQbrInPDvrNpd/WSjQJz78RSV25qBoc4PCEypQfg0VycbYJPC16WMt7Ap22SV/z+HVBZ9aob
+4IevmDV3RKBG/AyV7ySFQMFrBisBd2DdYhlID6w4O6z2L6LQtXbEy2ftn+Lchj3Dm4Ahte/jMOx
IJBn1fasT9OMClmWxaZQYiBz6QcsdywYoVjtODCBbXorndc3janatAyTeF5k6t+1PNEY6BdVArRJ
rC7EjRfHwmzYNajUbCltepQZamKG08DkvHeVdnAYb3QStPL5FeXMfazhK1aF+FSfi+mT29e2G6C7
qIbFCoPAyjcIVgs0JTNpX/6I2uaDBaNiflZndfrLCp+Yk95deV+T5lWCxBWmkvggfagLwjGfbWfT
b+AmoPL5tcAuTHyrH7mqrh5xV/FgnU/x/Fw7VGDvB+9nAg0i7M+W+BWj4VHfty2WFc6ymup3laWu
sHUneYlTAkdnDly69Gu1lI8w+QHyCLuj3LF04lPzOSdaBp+qNs/Ynfi0wiBhyGC46uVTttT/mMbX
6CTA501Y5txHmJnVPuGq8QHz5AQb0cZmzp7KO2E/MzNjKkANuKrod/xP4Db0WLzS5Ny1+os1XUZW
6MOynmr8sIBS4xceI7WPCnU2akqLARcb9Q1YO794mNJwoXw6Np4uv+qf6F1pk0ZaIN1lMiuw8WRO
8ePfxrmoCsrb60EvVkOQaXTBhHGXay2rvk+fYm8713HADyLnfY/hyr3ZkUilWWg55b6Aq1GSLSiX
9sgtgQGrezxWi3iGDgOJVt5h/9Xx4LPSBwCT7VGPocAOv1xMkUZrw37r4SO6TF7UL0PDTShy/h7F
xv/A0WPgNoHO+YB4NvYSJe03E3iuHyfOeL9HzvbG0dE2ETz9d6XedFrWiN39ApnVjghiz1msguTH
TwuYPEfpwFxYhJcU/cVAT8ZaOJ+OxOvuGrqNlCs61j1Obe5aXYvI4Nxjmu6m0zITuIhYFl16Dt+I
Pi7rCbFXtrxID/ZdZOPqfO8wwuQAh/Krng5gevfqbgOy0df69psbz0isd+ql05KO45dolEGc+xk7
da5+TGtVyR8dcWVnr4dcW48tDbWB21z0rPbkUa2ts4GImIWNE8LcGqIxX6lidTdSmiSlKCXeXaT7
1tz4uPvaDxH7Uq5t4XcbRu8eKL+dtiNmSrwCjvajnucamJkSyAjLl5owFOORmiZ4ksEMq8n3qIL2
qR8/rZHmTeGosLR4h8Lqk4Pe05B4oY/T84Asg0iNbUym/I20RPRrGH8IfcOLJ+prypTKPWaBgi2Q
D3TTpN8zHM+GfzSYdVJ6RqZgbIUTlu2nfv6dWZXqbz7acDgKmXrRXVzSVCpMHV8GB35tfDILsTOd
M9goLcx26bqNI97JzNlDaKXTPYnylBaC4sYNyRWzj8NB2vXWhJ6G8cqqbH9s3hpPZUcNkL+medVM
vxITg0YN9WX/1EKkyZdku0DlBIRg09RE+Mug+qaT8mv0HogmffHBk8EjEWHZlNj3fFH1txVMP/rC
IsDYtIwKgi2GgmDaGfcJACJuQpecYSCsVWM7sKPhAGL+VDl7DQL0ujsgVTxkADOzi3gfzpqttLzc
IUsfAujY6n2AXgXToLD2nmJQR7/JmK58Fo3qa8YiDBzaH/VhWtzeoFlB21L1u5rts+LqFRVxtI6z
M3T0TNlLSGukXgGG286xAuIDK9KjIJUGKZeH7zgBT5mZOA5wnoyJqHOBwT8X61nHaNVIz5H9nCaX
Ge3KtBvmJ/4Xwp7E1yNIoWuWw7HTEBJTgAqQWaTnqyKXAQwsZYhQ0zJAJFOdnRGKdd09zqBLNtMo
4z1KCMk7PIdY0sfwvAhq7ycInxVmOOM2zedD6LFAXS62qD816zsSbhBD4S8UqVf/QeVoYrZjjIhp
xwlnVtaSTndOR2hIUeQaq3SQL0N0cBJOGFKdWi28imJ5VQiKyjRsmKkG3fgqa/zQFpNWyRpPcxlf
BQ2AmxExVaMIKAcWSc7RwcJBOP25SPxP5IMSkoKZwoTONSRagnkHpdIMXVuT/daPcggmeOmli7bJ
0F3VWGzaKUFybfHStc0pVDBXqRUfFqKAvLlprfmRQkNqMGW2anObKvLEjLUWLKvyMoZP5uK8FGxE
zO65hczPjKKiYG2CO0L2elPxUrMEAApW6CBeeWuFmrggxENKsGOCTOrN6llXa/2J9xz65EXj6M2i
XczEKJv+JsnmLnA0yxzlDhjAgYNs6a3h3OLTuSZ9EGO3nvZs7lwiKARe33+CRfW0gYGRicqkrxUb
9EKqjVCoGzbcAZa5bomohq9zp+5OA5/Miq1VbmIAnoy7zC6J7Ys/zLex4f5UBZgYEMLgffcAlOpM
m7qLDiecgc+pYDPVBMaQtIDOq3Q/OVXTeTwP+s8yXxIKhZm8tsm4N/BozhBgL/BEzOXHwiAu3fQS
oxSK6995qJ5T2/wjadHjMbRmIC24aWICzpyO4uu3ya/NkBx5TQMXSiDDhEqbSn8JlVRCR8JRAGBw
kyeNVPFJmZVwUwy3MVOqwllLqDoEl8V/VJCLgspK7VgizkemVWGpt7fkmYcf7wxKC+W9iIijUnn1
5dl+qzk9LYUiYNHYQj9cLp0G3Vz79pvbYuFUzoTd3qtKAaZ2N7IfgndVj86LSF6axGc4QVQwuDsO
rJatCe150pDpS80uKmc7kPhs+SiwENEvePKzwSio/DPEAI5lc6ID9XBjvuvM8L3WFJmDNywP0OwT
t56EDHBy2eb8oLJCZTMckBzd6637NmBTBRphsHtj721RNoi+goi59/QSph1DD/btUV3868nLID9H
t0jNzabtzJo6of5YIifXWgt6mCsEdB9qIlMS/9JKWyWTvLftaem2dfasxhU1lbASc+CiUuexHpsD
j9NxGRCiavpu9hv8B9Kdq4a46sOxyrfaIoOJ2hfZ4yrEyE+mw8avPlFjb3K2WLbX3QvcFejhPUOu
F1lh7E9F9sAeOesxfOVANDLYKNWudh9ViDR75nrItlq0tRSNBeNZyD2srHiJnZM2ZYoDpcZ4H2pX
ZGwgFuswpwzOq2F4KcwLSXOq0uSqS2DwdCBCc5JXIx1VmG973uMYdgCiQ6j/Z0qAmk556CX+xJ1O
ymb46Err/mDoa2GsG+G8NdG1wgErVyBDvdFLFoucTm34JpDKOwAFHoBUSrmSLPgzn90esPbcfYga
H27GwYzcF52CGLGnMeFTFOm+5kr9jYDJecYxbYiuC4OH4B99edRajO9Y/sUPaQ3nrCYpC5xKxP1R
Z98eD58zaseRoCBWKCTEdhtNVIcS0n7hE0WzAcCZYWlHCSbIyQFWSZS/mD2sJah8GsIN0xx+e7CO
kk/tuf2d2c7r3OseaTYUCl6TdcwpiAfMnnPpliFnYQuB3dZuZkKtuoZtO8IDFksm4QDY8yINqajT
PenQkWftWXvca8jgwaqYTBzec3LO6bwwfpXZmebZnNl6sQ+2ik+0DIoycDchBsQFsEOLnblUfcFh
byme/qUgZ9fzrB3rBEic2CtcQPRKPzwx3GpFvuKXEJd6gHidxcmc5wCUy2GMzMcKThpo9lT5m7bg
pBsuaivvmvKaGWunFnj+hayoizVuYhsLQgSgrHI/pAEjiq1O5lsKKy00iLYSP9UQUwygYetd+Z5U
c+AWIUTWu45arzD/6aQTLlcBTKsxGW2dD6Wv3WBXQuG1X0PlzmL2yX3Z/FQgNgVEOZ3dZERChPp7
C3d8tYuGp60/CyEDbax3U7Iy23d/cbFm4q3OExvOuVx2qh8hhcaW2xAHW4ZpVZFiDIrYEugVTVv2
A+ueCbFwQ3YSzhVr3DtO67gTKpbJoZHmF/VAtAZh12yj22/uo2L5dTn+QAgfclsGderRjX+mxbhm
qATHmOCXqa47h6Oeq1VYafGUgrmRkN5C+cBvF5VzLl08+bmxJ/UOqk/PmMN5kGB5EXIRyIjI8WCE
XhIHIxNBJQ3VBdtsdkbJxWKgsahzlngiTmZz4+CN6jM8Z5JAlTxopFcoCjz22o0iqqhXKFOExR8u
AiMHAF71odefBfMUrRvOLvxtabVXTSFV35Xy3kanq/5oSG0BjYHuWSbDLuTDxuxYzSG99bDv1R9Q
YIqDq8adDi2+wUZRDSzUGdXtjbzwID5sF0z6N+/SAgHlqtnh1LyLU94+EobynMS2O3VAqEPHQg6C
02fo8hmgsABgLPpn6TFXYYXh+flaiSlpUBONB5yh1HOnvybCmH97nH6tBQsjZgrSR/y7qn1mTT8i
q83LkpiCdFX28YqbhDc11ibsvpNL3LCUMzeqz10ibHF4WfLpYiKPrsxwbUCSnqGqqllIVZcu2c+x
hgaJHqM4E/AIN5pd9wvDtYLSfON5clEc6Nymer/k2YFh06BJUsPm378CW7aokxq43d3OUsxaOi0I
Vs+Thg4aOCn2vxo0iLIiUqy3NtwoC1lXP8mjKmfa1KzoYoWN4UunpFDwmAYnuuHffB5ZZTt6eR2y
eguz88M1vUPk+S/xBNF0WTworjWM0PGgXn2MlxBbGkFZE+/RJyvXQZtlVRSY2abjcE65h52Hz17Y
NMdnTNmeuxzQk+0FoEKhxCdOmC/3DDCHUrL/K+59hMM15w9TK1HMk4l6cwK/sHCV8gOzNFa01mes
epQlWToXO6u2UZ1VbeDE6SWkIQ98ExBcgmeNOXb8cdHS0M836UOelO27/k8b3CfVA+pIm62xf06y
9MlYLFxFAUZlj2daxg9k4Psc1A5NM+nIev1a1clv0TzU7AAtn/+2IDdIrXZ9LOKKk1cYZ6txn4sw
w684vKsJ964k1yh/NKfuBx5sgGbtqWrwIErWJidRak/XqC2PSlaUNS8JqEfUPUe+ARCVHl0oAJBD
1onCq9wv04UlwO634eqoKTRyh51ykaE5GyAK5ARYxSUOms0lOmutRSQuG5SqXXGg39G3kxSaR48Q
uCG088yXcKh42BjoIIhqk7dHpe8Xm6QmkISy6zm7eRzoyqJHD4hfgVELccSWmz2qg8wl0MLJodRX
JNVtlBBh8F8FghIIbbCFTkOFhUD5ozNzVK8RbHcecR/jUI56CJ0DmdH6XjATjVBZbMl+mPFFWByc
8Hjhbcwo4OfLpOyvsJ8Y/Wi7pP9LwNWZOBZAqn26wXcODElXBBP5C2cSblFAWx06Osbmw4ldhMdG
Z7C1e1eZ5PMTKvQTNPYw6FWIksfX4R625C7IF618MThb6KlIWr+TvHoL5QIlxKXoMBwifRjqVeVG
EKvMC1cdjrdr7AzOlYbmWXlYhQCPmAFlQ4xX0nRSGxKMmAxWwCQrJBuzO1s7hSZMpgkt1Vxx1vO2
bicG04WC6GGLzJzKmIJVO9KBU8gIHHZkHs3jTZVttczid6vIpJheVBxRDbRiASQYpnkG3debU2ee
/Tw64NSzYjxADXCvhuZ5fkpIxEzYEZgvCs/PQwN55i/9BwasCS2FznQWavMdh97PMK9Sx1gt4uSC
2LScVsIMyAOhDZKw9EoL9iD21AmRwxoIeIt6rgYQXXijOaw4/jU+1l+QcfXp2tcR1Ao1wGC/hAWW
Ki64gXqAiZoo6Ds7OcGKId+l11bAvz764ZEozemDimlwciY0eU1ytQtu3vSau3A6F+5fi4IK2jiy
wC75pHQlLgQsKBhkukW3iRl8gnpV69vZeorLHzvMsV0JNuBJrUFN2jvJhIHHQx+Hq6FOYIbsFC44
i72iij/kZXir0WAlFtHQ5nOdvPbIKnpW6pxltXlbBk5+nt05/4P4PRntUOq2Pddj4KT60ad0rcc8
XWLE1q78jDjiEw9gVA2E7JRl6vECNR+efeK8p2NK9A/cM3grCNVc/HLbY9qPNg5CIrupk0sUMD8G
kSCg5qgcxd5bOtFwZBplD9PbNwMt2sAOT81QubE3ZwL7FOLF8MbkGuEY2XsQxGl3FJEt5LBpGFp8
/6nJKPDVL1h62zjbxp7/oFCXJ7edX1wb4Xx1R3FXHYwqWxqktcywSCiCyzfBCkFEJsK1WOJjFFOD
3mrWknhk4YiUzCxND/iYsqgDoOaVEpr1yorln0j0ft1FB69DXBLyXWrfBOt1j8LI4B+Xu6TfDp22
y5fSvGtYIBrdM3V2LKedolX6tPpjTFtLzdWqByN8YPl2X101E4VV/CnLs0snEbbuI5bYp9J6Gpww
aCGqV49oCTle2/1MelnF5pZjHlt7T2mmXWgboSMArc0dUEzPBD5mBXkR2AJ1jwBhdbOqh21OOpOV
rRso8XJyAhNDjIbGguWaRquZ0zXno0N8o3ZJpcvz5NJRjxYbDyZRP+HtZHKxT0YujgV+A9AhCfI7
sTWBHHXvogM1o00JG4ebNPKp6XwE6DfRDPBRQG5HiL1FQxSmfR6X+pFitItocy30OkYtHyajThT4
DCvetbEeTk+NKB4jmezrQYIlt98D9VTOl3YWlyYaDgLSAUFKuAJiYJZCneqJHqjMzVi07Spr8F1p
9aeR0Radk59Gv5lFmEAlNqQqYObwg/37g9SevHTee4CjmYUUJLMWOJXkkAhihSVag6F9yPQEI0ex
zcL41Z+SWyi1Y+2gskU6X1tkUeJ1gSwNssZjQRpRWMUPuT+RNdXcxmYkSKNZy575X5sSPAy91Zx/
e2L8ttL6c3LKvdDL9zJptoMz7yeumr0kL31XveS+jkDNVHFJ6iqieHczB3q2doo87Vur8SNiCewg
pVbL0ZyjBEF8SudVke+imo0QoGsJJ4ZLFaphbZqWQmJ/6RPPIitgeHlqqFD39FeazgNO8Yf4w8pM
/NAWMpOxr0BDt8Bn509hRsQkHBYaJvZ6/2SNC5qhTmwKZmI6dCs8qUpYvldWrrZygplPh3ZlwwjS
ju14matxk7aM6ThDWfTSRUnI1SM0SPXwqva9G/pz5ew1IoEBQmHeX1EFgnaYkCcteEnaMgRpj5zb
8/S9U87rxtX+LZWRrWIrCbRZ55itGMuxnVwX7X6B48VaOcfQAiUQxReEzYx5QHliZqt44GqquTHK
H6QOLb+Nb4yebENrilERESZL+5pmFWab0crwgzwSD3h5vpkdVk2+TbHDagUtNmtn39x0TgbHhuwF
zd1zW6Q5splFumj1ZEJOLD6q7HNJjBkzq6+pJaijZFjyig87NBDJeik5Ucyq4l23/34pYSVlxJ7B
aqaHe5RTsjcGecWm+bRM4rPWYQO2LqsF7EBcw33C3wSw4eAlC4Gh1aabbyBmIsXGgwNW/0Quj7T7
iZ+oxb8ZRrVt1l1SyEKjEM8pZ00pXNwNFG3+pKN8b3uY+XO2kTbU4/kdh7FJfnuZtdJjtKqN82Sk
zpHB/sePkafP4o/gNZtlELG1YOwcjQStScnIYdUrWz7P+McnEbMcpMiyHNemtG9LZb2FBHAQ1fJQ
kFh0P+MJ9B02/+SlS4iSFF8hmZWlyTKB8M4DGtKIcnTX3CH6opTfdWxJDy1Md9/JVo0XXmFs0NKR
464oQ8BlIKnsA8xyZ8AJo/dglLPjYqVnGFbb4IXSwwjDPktrZ1j1R8/QWNgO4nWVOOzAFbYHvEzN
YMHUzMKfdXQyjt66fo8YkTqEI4bGTjF9ItcZ1BppNShMjssE9tSaK3aQNsFIcNLA+y0ZgCJs4rNp
1KGRmyyZqkkEi+Bu4bAHADW2sFKLNohgwxXMSkaJNVe77XK+heF9RuUYKEcwZ4b4DziCnI63wxmw
0p6/LWCe3Ak3Uq1cPtHWqaZZ5QCz2VVABM0S7PmP0cDze0RybkBeL35pFLuCe2+vNO2lQ+GD4Tvc
HChAQqkGA49zIeQ/9xpBbFAO6E7IvrEJfLqf5WZiCKzkS5TaWJgDOiVUNVfPHmFhsDA8JpxZ9oyg
hTcAKxYE1/Bxkmbl82xgIkviyrmZ4rXhIFQBsaam1VqK3oYtOs8/Us57T/yG7QXNIf4XbTetXTAB
ktfzBdhnwKDU/fD4mfNy3yzznoX9veUxGiMTTBnsE7qGRrvMPe5L6rd68Wh3I8zMHv09B6Cx0VFO
cVyzwMnVrtiGyZSZ4SFEaFBgvqnHnwaedRJonxhhFUAPK5WSTRFLy7NM4wOf6Ty22FGZY7HtrOLF
4Ytk5GDa4lo2+o8L03GK4I5ky5cuWtyco5sJRREXv22WESJHJoUGtdiIaMB9Esd2KQ9QRBar0C3I
kGPQQOfW4KrEOJnh2wRJYP4cw8DHakaLjY3SLbdef/UmuPqZurew8KsW7dvKyuNHBIxXoo2RGJA7
yQ1La3gPE9M3JDOr//L563mooOSwrTeQymSvEa4grV1fF1tuWtxCaBnVSqtn8sIcczWO/zw48bSf
WYSaZZMy22pEw0qDpDqupAJu1G7RmRVX9+YbMdwEH4HQsKk6sVNucWnCYXJUnXPrtmsoxV+2a5Dr
CxSA3EyQ98BqMIGcmNPdGSXYaX7GyY4WY5vBRYOzX1X4RLE9+IMtmaJ4rbe2jctrssnQh0zk28Ss
AroZRC1lH86UsyBnssO9MBoiQ9TIq69z/dOcU8yfTOSJV1wfISaAKXADc7bC04Kg32MqwsA977dZ
v7zG5XMh93z10MZ5nTjeohJH5c8dm0xFgan3z6P50hKs0rfTXfvWWz4tW3RvZ9NFuBejRM1c43jl
5EgpO74U0NRCVwz1eB+HBVG98dFtMGcTZrpZnPo1ya9m2AaTg/VENrFBcAIiP3joM1dbRxU2gbF1
k+GzHnpImSu169JrXiQ29pXj3cvYASv/AJBs/OqjGzqMCxwAxElMX6XmHMWwMOW6NRp/YktKQJgF
nANQBOYYbRDbvrJcLwvgm9arH+7v0m75thfkzVBFN91oB5Wyg+bRxsS68kkuwUfOD8Oz+nXuAXwZ
JDy//M3C8snlg1lk+fpFf/FT0A+t9Snv6bw1Up+Rkma5+LJNXpiaewuvpOtWQ5Qfx97b17h9WLTy
WvUvK80gUYTFZdb2Zpf8LoOF0YOzySY7sBZebbMP2sMMBR4L5ofJwranSF4MTiSHDYwfpzdhOgOn
l5BbQ6Qxsjv3a2S5OogF6hy8naxecZNFJmH9gkP5Ie1BhSOSlGcVZpnaGDumYOB2weBcTh9uWb2H
yXMsGTAR4GJgEoffatFKjcOBNrvauQcCID5CjUUz5qfRmJ0N7hlhBSjFQEQeauygFebWUICzQduw
nflyOdkUzJ5pwJVkAZagZfVorgxUXjyi8RuHB8anNB4mO1EGzCkSpwZ7aoIU34pF0SjbBFEuul/E
hWGTk0pVq6SdOe84ln+XEL4hpiB5jVFx+NN6YKs49sRZugcrK0Fq0cMc1Ahi001BFjJ4dsCoHqUF
lihvcAzbgENpqu7gQ2OajGdKdfAQNI0zbviILCqYtb5YVjZs7mqOAjJ5XcHuGulVJbqvEgWqzuEM
EMpUZBdToNisgzXhUpnvOoHp5NdSfzLSahVcps59zpPlCf6PyZmx0L9a6XyJ+GdjnOgnDZbE57ZB
ztDdMb3PZodEEC05vXZBo2BzKzVAMtSp+l7W0y5XH1jbJDlGYzyIVEpPwR5/Zz8SVCVatyyU7bi5
oNjuAdv1f+BX2xoKEBGf21FSIUYuWMze5RY130MogRowMERQ869j1aCZKX6ECJBxdRmrbOM3IIlx
SJNgQ7jXbx4zIfsReDb9CL/FCtd40/y/yO2Xy6ydK+WZpk2wRrpanivNeVw6+b5o9iOacBYhTc+2
C65LSYFMoJwyT8712iNQ1hXaU+2VN1CSVC9voQh3xXJVVmnIQGhV8SESyGLKfDxHnIX6yD6B2JmU
ATUxn3zYPH1OGoaF8iKKn/M5vnU26qx4ZZnMqKkIgfVwz8J3jwHMwPd6w+pvRStRch1nqE9F9oyH
5TKeZLpd9Gql8i2AxZK82v6NwBwQxSsX+X5kdw3ogqaVTVEG9s5rBvULUFqDHUAMDRC4xqZkYX3F
K0ruo/ulnIdsCBclYmn0GFtHzd2LcchnJK3wzLv+rMxaJdNnYYrXvg6DqZDwTrCLQUY6ib0ZLZue
qt8A07IQUVOaYbJjNee14qiOpnhTZW8EiZVTsfNQaTHqMsZ67meYYv8N5GxbxutQebt6QAE7zz9L
GF2sCGjKya37iLX0yKVGAbMxHeOLgBQidgNhghDambiPqvirdrC55Cqp+cMfXmfMx3JzwDPm36ea
TnokKQuaadfYK0XTIlEvzo+u9ijqLIjKaOVI8qmoqGP2KUD5MR+/c/OnQmLsRI+ZZjXPU3H0vew1
ptYjJYJIrq+SEAwM65NqbI8MBpDiSe5kFQMIpYGxNKGBFCg6D2wIu7P9bzE2ilBm0g/jg4jYjYZA
AokDWdJSroQ18jhFB1Ofvli5q/U5xnpV8sq/GBYG+7RvYAyW/5O1N3Y5UPpoq9oiEE229zPnosrx
xOtoczrbg47/wwuhuOBT7F1dugmlfxwyxCXsIaiy83D2J5Y2c6ho6kLQ3qOKFkyKSr4iuylwQjjH
Y3m0pXvwRv+ln5XPC1buqpJFuftHgOEJDiJqgo5HZgW1wcHwVN/hX/S302iblYvPk5ivTrRph+jJ
q9otmuT7DqoSiV8lf8T/8UbiPTFwMk+waHt7Q3NQm1/Dc0VyZtzEK/qg4r6GERlPFl34TywUoTDE
crbfuRUcsohusqvfZxtbhZahsMeBCwTxjpbs2S4QF8HajPURJv/R6KqrVzN5GAMoLQdOdi8GfTO7
R4/9Z51UvCxaQyIeblQhcVYQdpzJBliP1tWM7x/srbt+GE+hSy1LGnr7z1Tv7xP5xUK8jQ0kyf5G
PWXmGAKkabdZbzBys1Vu8LBSRAFzEWTMYFNIa25E6U55HkQaXCh26M4ckliR9GwbX5cwXUkGUcFc
XyVYZKJToYQNWYVl8ARtqidafbqRBH3qpBtkGIj5HDMsC6Bh/ylyOgzLw50AesusX+XIPdntHozX
kdPZmIjVkTdCaFoaSDM2TqDGgfrg+iyOmjU8OVXxrhxHCuXkxVyqs0jv2ZDxMVn6u1WNEzOMY8B4
JEukxmXXdEgeLcV2LBidwolWg21HLYyPInL3shwfde2TzR92pOm0YczkM8N9HaAYgrmHbDI7Q2xL
hGq6syuJvgUk8PSN3UQ1nPf5UUbZ1tLT42BBfhnnhxD6gUeZWAq2vWFinkOTlerYbQpMxkGtw2+9
nFnnFsujlTdPzfwSW9ciDFGR43aGLA4riqPXiQPr+CjHD669NeDrcVvgFlBspm5donMO25lp/Vqk
N808DMRsssCDqwx1Isw8jopfPTbXkUf40uwEU9fhLuCNzy6IZY/fnR1ZVD8O3Gxm2h5CjK9YptCb
W479mvhXExeVHL11paMY4fGa24xA1JpH2MU9Tk6XCpZTHMt/9uigRh1G5WusLoZtRd+tgVd+5Kxx
rFxLIipmuMyV1b9Fi79O6hKBbbEqGfbU/ciQ5JQdq62eFiDGxjFLYMEEZQoMWPIB0N0/dAxz6Xyl
CzcnQlNNhT0Ldpm6rshk8zFjlhiszxivFIvI75h9kVGbKqKEjqpn7hOc+NlQkY0wnFH2UlI4Et0U
e2OgkgW2WuyxT6tNIiA173E0m0Br0mPq+jvF1sgijFSSbTV5p3DRHhLATOi3Sj+IgVQ9TudCP3cm
I68jQzIL7W09V/+aunvqcN8whmMs/IeUQazsy5tmiTfDN6K1Rp2QzpjjjsWCdR4Leu6l30Vu9RFJ
+TZm88UvbcbonAFD678aP9tkDdzMnqANT0qSkhKEWnOHMGhI63IdjgXol8t4HzWYQoiW6Ven93Rc
XHlUM1LzV7sai1u5GK/G70CvjldWFa5bp3gQtUNR1OojY/sT3HlNSZwy9I4MGhEulp3xQU/+E8bu
o5XUxDaATfvdl4aiK23TYxj5HxDHk91i0q3MqX6UtSDk0Ts1qQzCEGmjF6PN6Vrz1mOosrHng9+z
vwwdDuDUR1oyt2V4RHXLxJm0OGKjZ52q6VHju9fTs2YTATw2+blrDFywdNAMDntSuYCzXGBR0zvG
FggsC86UfCLUyKtuJu7XAwOjgOpL+hFG7r90cMGHxBk+3Zkl69TuKPetTfedWX1gSh7Mdkn3VY+h
Ced1ZxNhz182z9jNE7SWWD9up31oSU0DluTbTDcg4tyHvY+NMIFfOAoNjJem8VJ69XGAGU8pCzC6
DFy/fnLZpdozni1wt0ej2OcyWTv8BE9vzp0XUmVn2glTPvXk4ipTgZ59Cepbov5GzPDafZUvEA+S
+FC5o7EqF8KJeunFqwpDRIF3iXxTV2aGdm6IeYc9yGPT6Qet9C/q25E1vxmtz4zTnNBJxBTMQCq/
NYunIDT8dVoTaukOPA4nVP1Cc0OOV0TOi/EFRLSQNJtW9TrTmsdeZsZpgP9g0q9qKA50O7nkNlgL
VgDhyHJDCnq6UhySpQ1GZvuIvZNqwIlVbX3aU2ZgHPU2E54CDPqSHYt+b6GBrFL3a56iXRhX9Abh
scV2knhaczVGxQdQzUryf7ST9lvLeoKJNYxNeneFPvusT+WTUfmX2C5I1fOxTrGGTT9Hqy4q2LnC
bjIhiHclJsdRFf2TdYpxKKRlPfcOOHd+LrS0ea9Uk0n/jhUbnl+ZuRZOxbbVgl5bV98yXpSif7wV
LVLehtFa4ATvj3LbaPLS1kVxlZKamjJ+YRpxdeokZ2VLCXhurGvuk7uE/VEs3HfseXj30C1n1n0e
c/p6Y3+rBvcBi8pqFXo9vjCceZ31M9XLzo0hmzetNwaGovVMOVlMNBaLdOA9GxuPaxW6+bqyi8vi
4MoikxQyELBFuMD7UH4vbemspzYO+kLPMDIO+R0EXkMObdTIYaVJ7zjE9URoDNsHS2LcnmwBNguE
Gtu2an7F2GFomGmrLvyYbAWG2VhANMOqrNOdSMVl1Gk7RUMvWdMd19jtFu8YsaL4j4N8LI6kTn4n
Cyo4ozFBhqv3ZHn0UsbMBaajzzLMvmfL9Dp6+UcWzkGUadsGLDvulepFx3YdyVD5Xst2TfzVVkxJ
jbJV4biHPmPv9x9L57XbOpal4SciwBxuJUpUTrYl2zeEnJhz5tP3t081MJjpqeo6ZUvk3mv9URri
ZKnxQw/8bnbDez/sKs3ORSLZlWTBHqM3G1r6W9rE/9h8WLaFBIsvwILQj5ri3ewb/COInN2xK18x
Xbk6122lT4gOzU1oirKr6TlgbSpoRQNpjgtzremwAhq5TgZBw+iabJzUckvZht2bu1mW9j0NCGP2
2yJwXpQyW7xWY3+daHOzKsrqynhVG+AROIFEfTSrUdVZblQUnKB3DRHa/OITw4a614wBLum4sfMW
+jfc5gX4MQrH/qV412MSUhzyAhN7Leu3UoMmLCfjt4rj1zrT1iIPORr0tTqUzND2I/GTXVziAKIz
8KVQMOICODNxIAc/cd1d+zqTWRayV0dBMl7O7c1ps5UyEPon07oEo3FAmIsou6/IUGOf7Rpj04cG
imqmfr94NVmDF47ckPP8ZprdVcWgMZ01m55WJQWHRK3dDtnZ1xOkZ5gLRVruhOIhwc3GAUYjCg3X
hFMisAtJY4gI6+HEipkhQ4XUM5+eQCyFypHAchcYUvZb+J8lHk2Ly3ocOaK4fU4qGM7JDm4qk83J
wUDChWvZE12pTrSobbiZci5Ofkl4eDa5TpPt69RVC2qDcvjwHj07QTiKdGw40AtameeRMd3VkRiU
iPTHYIsXCydQiACLhKlhUjcWdTMlxFusTkhooZnAeQZ4gAojWowWrmo+xd9Cc1mw9ujs8u2xgScd
7wYDjKXVtK4cDCfwyFbWDa/8dUDcQuShkUGomDXvDSTV0Z9BFS1BE+RkCAxVIQMtg1EQOm1xHdkS
tiIOyQMj+baxDwRtoRUAkjNnguZQQ/X6ue0uimG4VeJqxrn2wW0Yq2ZkOrwxE+wOX6NdPMPJ3Ofs
boVDD1C4k5WHOKlJyV/pCth7QdJvv6BPlSTUw5iE+LS5CZ3jIP1ZwBY58+zclTd0ckvZeEbBZ8lY
1WjOQtxR7D29qixmRXHZ1UvwUpkLWcPQ1/kb9FirYvjzq52IfU6FT84YUOXgWhjuY1Sgvb4pzdbM
XiaVqNwPSdn3A+lNSx+haO22sxvDJCFQs77q/i1kgrZByCkvCiSEGzLuN+1upghvjFeS14hZ5MaL
DAfX5R/SkzR81eq/WBEPAzLkYljmnorKlkRft6f8tMy3Gd4BkpzcphlXYO7Evi7YeoXLpVEhQZUr
LTy0hGKCC25lBpkgufzXGq3Z+jwGYXzqiBBqkDnk6apu3mKeE+qBl7js9PoxfckO8WnVS1c+/Jpi
cwb0LudsDm/ijSdFY4j2Kr/qraO7kDK23r5mfEZJRRLkRgeoQ6Jiy9phxgnklCsV3d+EJRzYvuRt
NlZSaGAPiQltIoiDp8VRCI3cSTkFGsoDJsbk0gj7YCXu6NjemviA2vww5Ntu+GGXFNsAAXp4lSJo
Ra8gySn+Yq1b1fkJXEokhbH/66i6EZPxCXwKiY1cefsBQaWd/GodTVQ1XZadh+snyItVjooHdMOZ
SG1uPktz58eAIQCFsSQGCjl9QywbNEex0olbQawTWpu+6s6zCr5NzA0O8HFCRwpacBEfCYFVDscE
Z38pMhPao+iTyRAVRzwA3SDjf77Kpolljl/BhBJk7EKPj4wkIymVPoY0RWc8HIU2k7Oyv0/8vCIU
viz3ssSgxkkOnGWrqntMZTDjA1GW5UdFQcBnYuxJXrIJ4uRYHniuhw1yy9QENUQAuNXgOS2EiRU5
uuOPnr2bNAgzdcRQisCknAiZo64rqdn1NqNwxXzgSAczdZPhmTGzpcQkQnASnJD7H/N+QFRjzjv9
NyvXPFpxvxS/JjyGvTUwPXKupm+6DyWjsf51Xo7dyQ8er3hRazyaHZt7c28tCsbSHX1rFZsGMj6e
m3k+EPHVkB3IUdZ/wvQsTV1DBXXLoBz0TYV5mNFqOOc5KBwfvPEy0gzNiGOrzRJABe4WHJ9XL1Z2
HyK6pxu4jcurAPElFYalWYHiEp9u5vZSGc8Kt8NEMMkhb59YSxclljh9oZrfumzuKp7Ts89rv7BI
WZ6DCGMwynT5xxRIAt/ZoP0J4hBlNdr9agMHNhEmH5UvmfHpkH+cgVEj9aDe4jVWMKej1AVUEHRW
LnJztNXULvNyP2NYldJNCMxmYiPWEPCDU/TzrpFeifI3qISL4TwJpvTUDlVWF/G/2veRcV1dJEJP
FL9xaTUYjOuqpp9dV86z2Dist4FguKp23kYruMotUrgJ9Z0pI5HVEfVw6xtZtlW1do9cLtTD45SM
mzTOCHE33sXsKdURoCfVN0N7S/myDX5HnyfSKv/45WVlXgvZsB7uJTy/w5vOj5GTrDkxSIVo1cSt
UNgkag3PVKKNwX4K3UygVfC+zImI7EHeasREMZC31a+FGF680/RZQLGfVLTNau+JQ4QzKCaxlswa
ebwa6nPkV9eA/5VBWswaZHi7L6VoYxnpg2M1EZksWET4p7iPoK8Y6Bfp18QTn+Ep6zGm7a2Yi0An
XHUAMWN8hxgnqWTc9MNvT3BB8hZK/rFGkFCm1ZujFf8cEyHhsNHKnN5r0oV865CnV2h67h49mrw0
7c+ixiG5TwPeo/4jXEsszG0QEFJikj0D+AnG1RzLsvP80V8KrEdTnwLaBmQQerpSOGdEVhJCmWEg
PPu3qZ7CHdRo6FgqDAz2Dxqkf8ZDVHFCwJjB3cFLS5E7kNjWTFeAToS/vHZCdy1KeiKwksYGAuJh
h4VIxHLa3EzGjaTTPntH27TcKHnxgDxZqCR5jyuiCfRM9EyoLMvRsE0sg+BZsnf0b189TZf4YZcL
/qeleyTjuKT1ztLQrmq4gzKOrhMx4j03TSkYDlR9KKraK15SVqCSXKFQ2w5g0w2S/maMhT5+KCkS
rea13B1VHFettSuIj/EtnguUs8n4AdbKV+noa1AAnq5CI1QKxCas7mEG60QrFzwmvy5dLED2umvw
NCvzJzpv8FdFnw+NfffJWFWD1TCdcnW4mla+ym1mPqkg03Yxpbc+ekzaHUkA/h6jdsh8qS+psaEX
1bQutd2tGjhAWV+1wZHhBv8sR+J/n7buvBFd56ESRAVKjuA4DEivY1hobcX3GVoY7Yen4gsCdEPJ
OxcmHMYjK3+qDLXHVXBy4lXYhmLCri/JvrpF1b4kPLLVlhyFQ0IxvPxlpXg6VimSrewoHKLi+mzs
cEVkYlfmpCftxTPuFM5eZ5pJCN2rx6+gf9VbVaezCJYUkSj6aJnUGTzRUV2tLWEbn75YrRKS4sUG
L0Ib//v3eQY0vM65WISXvjrrvbqUETaGFcnF4aahYKaqBoRc/hVBclWQpmj+FpZDLJmuXUbbttyh
p/YUL3PWbqUvrIZtHRH9O+9Lyrgm9pbRYjKXB680q2emKHdVH7+It1p0cuPW5d2urwLmFFf6UBxJ
8yRnkJSc6CYMFhrMmxo/imzfCG++FMsXNW/PnEZGdR+Bi/+BsbiRmA/C0WHQIZMXY24x1ACW36Px
jGFDQtE7EE7kW4JzTwWRZVXzkyflhxVQ/ZnAtMr0oWEKFkoJnRMJrTapdPuJLLzaHPAfr1tlvAV+
/TqorEvTC874vrVhH0Q19rsf/QDr2xaqmtoOOrfCqRqRr1jN/RkidWu1wboxtzEutiQ5F+mryvXl
ZKwxgNFkoSiR9Jpz4sfzR9t/phbg/K8SbozqkakvyQBvXJPXlb9irbLoh8l5IgQLw1AlMKF2KPYt
cSu+W4Gdj78AaflEHREXjGBgreCnI/4QA+c9akNWeIrutIcdI80OGT8z99pO74kznGLcXSfs+y3+
eg7p+GiQ7io++QkFvGfXt45kXP6WcSAy6FDsTYf0Yc7W/DRMEBL08JItnGs3WcXL2G8SflKNoEkA
OgefA60Jx4To6RQUWizAHe9/ZBDcQCjKePfTYm/0/OPFQwBK4h4qIfxTU905tbURAS3Kjtd7Lqht
LSh18wQjwl9Lx2krprm2RymH3mpo8CJHLTENKE9JFp/0bZZ8Y9pQcRXU/mvvNFu9I8QD6x8vMWcL
QxwGorXVTqJOmebfrcLWZZfSnvx/s/nsbOegsyujzKlKYs3uJnQtms5UWwXZpZ0xP80vlSRtubx2
wCICclhL3bxpEVHJNvaSUX3YQ0ANCSbH6RpB+kwDrxy3dkKCFh4fGyFTUN2nIL47craP8mSD6R7t
TgPUlSwtGh1HWnyVDi0u8o0Zw60Pjlg3pCipqJYKiotDAqmox2FoFLor2/qkrcepV37wJIsHyqax
deFjJGqUVO19XpBuh3qP/YHNhwohGlt9GY8fpCp+FMVs8XHby5W5cbB9sR3q+hvEnJDXh08Kf2tz
p9AkqJ0KrjmSUGm86pp94GyNnb4txSIERNa+8fEOxCOxCwk3Z0M+rq0dfGnHn5YOz5hlrsNIBt2X
k87f3Qxb5ojs1kF8w5ezASC4B7xGGVx47eDnhICJQchpJAJW1I8h2SSi4XMcyFhqy5egIX1FwNAz
W1qZHjP9pMOEzU6BJCQA6vFyEl14vdF9rPr6jkBAL1mqi8dM+Z+2qZueJ67jviY4G9GMWDYrajqQ
B5hdv4znnJjQLznjaKZUwY7e6uzFqA7D/EXIcdB6PrtgikOfw5AkCjxdZDCi5QrFhM3Jj4C5lh4G
V2qnUKsz0NtAZpfajLvaWltmcKU9DQW85rXo+dlmEbqy5anKQ6A4doRQGWKFoiv8REnRrzOZKL9h
3poOteTBvk03Q5p9BPKDOMqYNil+6oIYO8JuS9Leh1kY2M4T+HyBDJbRhd03uRGv4UE1P2qLUqBI
96xsN9aZpzr5NjDpaKDdwrqJ/gtyykhHnFpjayynOtzrSPmX0ELrEsXO4IYBpXM+7SNcxqEzveZ8
fUpMhJ8sj2stJWPYK8h8yJzx35PbZyMxpfmLRnMkWYCOl4Y5MD2hHuRSmlFwTMIVJNa2SDgVHb3f
WKGxmyq3+Y5Leua5Y4mnU+tVingjcY5G79Ilh2xIpegyOfcrmsHk5KmQjieDqTEnj4q/NokAMav6
UnTvLfM2oTJqhTXdLAMxJL3HSoYAYHR7n3aEOlhr2isS1yoFW+WRVEhfiJRL5lcnS249FeYjmvZx
d2sQNU+Ga2fzdS7kg/XX9B2mHjZF4vrbFSTYMqgNqKDyTbsLJpynjncdEgfImkzu7j3sWcsUlcmD
LNES3zqGvcEnkrZQya6EKuQQd/4d4pp2M4jvZNomw3hdxyeShU2cDkeVv4J1LfzEf66V0UGl7W6E
Ex/YaWBSWVhwGXFFMcOMDX6IPnInl+IVx38hRzZAvxaZnjY2y9KnEhEPHSAhYQc9NzQjDBJotTnV
sbpUEV10+W2i71MAEejDvSggpXCZdqcYdW4zMmMBIvcfM1kDRA4I90Wn4cz0SoYqMbNbsrPGbTgB
A0TkTeRYZ9or1rSNUCVEvK62y7zbO9HKd1BR2LGzQfCut64IkS25zkCmop5tDo3PJP0JLIRwnnVs
e914QGzMH2hAG/QrPzRWKXs2kwxxIIjX547QeqpCAWzwhzPxaGB+9YwWgmm5Mn4TygZi3oEBxjPC
J4tUgDYLJHNOpW1schxx9hOxggHFHax8KbMVJCpLrYDJ7OweoFUE1F9kF9n+BFgll2fl6+m1LWRG
JDKF5l8BzEBowKMo6PeJqVSntdUgdu6JmAJHbFsiO53JFXFdaoy5ksDhxLmDmCGMGZx9htuEnUlG
0otUbmnBBMmAEuKp4u6Azr4HySefM6e6BBdTrjJOs7BDjle0q2DIbp1lHaaqRzJAShu+ozzc1Hi0
iEYW15/oBRc/ac0UTjnXyrGpArKoMqRKwdrkk040Xnh0OI0b3RMYWsCPhWYrB/IJ2GoLBLk8TgOm
Xg7+AI1ANlLaqRAn39PGHi5g4BtUgmJr8AETDFRr/2BLdqUC1bGcc+LVw4ojL9HuRLuDP40oEXTM
0ra8FhtkA+pC3IArtReS/Kn+MxJnQyqlcPMty2dd7gc4VRmcu6aZQsIcR4k8PkJtG2hnv5kOhrhz
WDuYsHsUr1SZEC93VFpM+imgJUN82x4H7ajzEuKv5ZPQyInXjGStKjhylb8WuEgJS0hpco6kT4qW
W/Wa040ADsPPwxUbIa3ByuSzVBhLU5Fc8SfwgagVYPICHRDLhmL8VfLWIhdFbHMAVXA7TO/jDRyk
pvuhGnsvDKFVeFUg+xZZ4yySFLoCuZmFcib7VVlpmfQdRKEtnZ2Iz/wDucU23tymJr2x09dRR1wg
cMb/P9NSKZYZpFHEKq2JpozFIWy+yuLSqNndgUtdtM23rhzsEaujLgUQ3w641B1OhNSHc+5wceHI
kGr/0OB1RJ3/p+R7YkoJ5jGIZriYygLqzlInpDEeanVQqfX04xAlpfLK8ZzU4bvqMDN3G8kZ2NFt
3GPBrvOtrWpMF7WlXRF0vKAJCSwcTicNpBMWmlT16j8J/Rmo2rlxwLxOgaVuxAWAiCNhITVBc1nM
JPK/hmsDZNdFretYMyHhn+YuGZ+R8ygd3ICwevVLZNVe5qvbPj/FKQ+BU1wn6Fi2jy4ks5uU9xKV
Ozsi+WeoFVzCMtgZUGUqmBrZx0tYOwL8pwlvPesOjrjmklC5gp3Kpyqu3vjQsxxABS/f4HszpAc1
cIBG/g+cEsmKXMk+gWjhEmxSJZwh1Mq9wgwN0OFwpBKUsWxz+GjnzYkegmVTkW2WMFPwfrwNEdHK
LXsBwsXguyX0GKBdLJ1Gu2uUja/tCG9YFMfKv1f2wQqri4BuEYPJAXZZnmtwRg1Xh9++JhTjWOXa
YVQPRvKj1sG0Q1jCMlVUHdtJhdiYuxsYhRoc+uGG9AuMUxzqfOUrOfqJcHzKEBYp48Gq36IOO9Vb
onRdsLsVmgm34oeBZ1pJi2DPF7gAblzNW2DALabMneZqG7L6XWnBpIstw+ZYWfRn9Y38grFfrvtX
nr0g23VP9Y8HqCFC6cQdMnnKJT0qP0hx18ENMeMm3fpHvhiPEHqvXfteuJwf1RFHxJV4172xaY6Z
h5n/tyY8kLcIVHY7bo1D8yk9qk9of8IWFs22P2LcWMJ7vtofxm06my/qS/eOLD5yeCEQ/XmUVkz6
hbqDfKKKElmNqwHs/YKB6BHpJXjhXAwibbmUsn2seM2w96NDMZvkx/hc6IzP+VkdXkSYoxkAT7OE
cBFJTKcWW5ZsMgbbJzYerskPC0BrKl6D4YU/z08/8A3QpJWELtXQafZbKX9afdNZK2PYlQWShOyd
xPLu3bwkXuXC4ZATutCu+hlfkYtG2CVW3YUhcJt3FCY/1srchmvEEit4XRfJywJt2Iri26N9KR+z
AOWvFV5mLfwIBnIn10VI1MyaTg+jdAHTYc9f4xJn3wLBytwv9Xv60ZzKi/7WmyuFmPVpX2TIrzch
BVU5GnEXZMxQEU+4GERxZQ2eQQn4PfAPyrAmjRtBUY44wi0WX9UydHMXO/uCaPsFoW6LgFJCllG2
rgX/YWzI/nY7Urn47FCtAd6veVKMiBvNK248YLv2Up2me/oaX5xvyu4CohDVRfdExqltzRNcHHRI
dlb3vcf0U37yiyJbtyS8Lmy+qDbiN/kr35VX47f8VL8ylzf7K7yaJ946dHQC+CR3jVgrIRxEEkZM
De+E6xRbo9g6xcYiBpT2qQD+nWlqqZ10N9hqXnOACqhI8FkHwb4MrqhVZ9pbMhJlUVJtY3PdZOu8
8CIN3wUrlUv6UZMemuDUl/tePvvSsdIPcoMweKuoXkmzbnqwmZ+ZNmkfC71c2TbtZhInn4DByYr5
Y1Q1HW/Kltg018oRUBsfjcSA0y5J0ofwBJSsED/NdHotoh80LazK+rt8KAK3vRIB/ts9zJOzYX6a
z/KnfLMO1o9A9s/6VzSvw5nIEATeLFo15BmwalhvB8Q4SNo12iCNlC9+0e+7N+sr+mQfgqB8xwzJ
QE97FdEwn7QpXdQLFn532jNYDZvJRe3crFEvrhqX4kZcOlssoj05wJzPRJo+q3FPyfOWIo3V27R+
PBnS3XeSIoFQVnis5b0FQIXu1iMiMlrYC6Qs2pJI1hMPpnw3/+o3ZIE3U3r679U2vyHsRWyD3WOl
Xatria+3IWvsgMrkPhyDe/XRs6ivMTVif7tYTEbxItwknvWHNNHVQH0enVduDQpiVsWm2ZEZ9jcT
A86oqvn6Z3EKj76z0j/9VQK6tWLE6vo/qO+lvQppVgnjixkip1AYyXHZoVYTfXrCg5VzClOiugaF
SaF3DFjYDrtBMuL2g2PDobDIOT+Am5og3GLTnbih0oEwwIVwfgy4Vp078mASDgXkJG6hqv9OI6Ya
wtKrKhCTvmUwPUxsny/DtHWMmz97egjVZrzk80sTn/vxNaWvvCHNzE8ZwYbT1GxqqMFy3bcXlmxi
WVlUMSgLoLrZi/D24jJw8vMwoGtkpMr3mvUhNqAGXHr4Sxp954/OIaHgm3lMi5tt3t4s7JWAxwLJ
yZ+ggUyx4UiI6eskr2yruoWMJHJeuNzT5GGoRuhNPcLOLz961OpDVZ8tFmtUMsADixAsiTD8tYxr
T0T2OSaNVRC/QOyjHhEE/SsLZSttaYyZsrOLWs8MS+LfCT6wPQhzzLoqsi2GcKlLXFQ8gO38W5tK
PooRWaQ8M152TLK9Ri0FdTsNTDL7WFM9+O8xd4Ka7FnHou4qLO0cFeLiLp1nhzyxPSB2di4Wv79x
oYuWHB7CYSEacccsauCpjheyIy2sjK8VJuASHERzVeqfsh+xJFg1bNnFj78FmSBmxSz56aCoMFhL
wN0aJXn+S8tFRFhFs3Wi6JhdRuy6QtYYluA74Y8ibeBdgDNXfaPS3vSXYqAAx1aAzMmvXPZkSGnB
cqKllE8JNlTq4LMAKDguR7xzQULyKV8YuSVTh9Al9Ww2GbGaoKJkaKsmQu/R7Ka6y8tmU9tERw80
AZ6GeK/bHbUivPspLi6yCAnDZLCVkXlFlcTTi2SfcAAH3RSYzhgy6EQ3sxU62CO0dChOXIlyDKyg
0BBIqdVKvtARp9qkU5o7wWm4dDDVcA+WIeodki2VE1ZLxvDRCd51tNWBeiznk4lrIxkpGJbeFFnZ
igIyQG7agU3XMuO1irbdL04qLfb6slO3wB1zP/PZgtY+LEzIvelsnPafY7LC/U4xCL/K0CAtSH4B
8IbGJQVlAUynls+5hd8kRy0+V0fxUQX6o/1im0MYoMGFtiX8DDk1JgE70p8PTcNGyIJZ01bxBkzt
kHCV9FDh5tLsaQBgW+bhQEXMQkH1IKdHy/p7a9lSDB/ijHSnGOERbwbvBwBUjGnfJMsuvwkKaJxu
YxNsQF57649bdFAx6Pb8o/p3zFfYZbSDyIu2fi37yCtOBWiFET9V5R2fJ9nXWHLp5JaMc8dHbOrX
hvhN4X2iLmTC1uI4hCOy3DE/U/S+Ua3mJYDMQEI+fQfgtln87gg2ENXxKtOuA1L24CVAyQtMX98H
rp8y7ajCPpWGZ6ff/+w8Qb7SSebGxoo0AzQtCGJ8rSDT6VdDj8YQbvXpHGU/yqtSI1zbapT1JkcJ
gFqebI/4msa8pN1LCs6NYFkEvBkUUzC0akvSZFSrg8JdFDeT74mwh0UC7NkXPOr9CN20jwf2ThXo
l8Y/jqeYt5lttGcQnpAZZOOWfIiUVUu8j2Ka1ng0da9Ad2UUkIk1MiXCoKNiV3f1C61m+wnDrzVL
exScrvABZl28Ev+/JsJdP8d6PfEGOL1xtpHr18UfiS5pnDM8gWXjRbrjDQPT+6L1YRECRFQMqVCG
M61f8X7KIxhlEgDzj8Z/YCjyg3OhE+dSfQ0KTt6yXSqSdEHVRwiajBRuPkwGGBna2WhFkkhXoSrA
0ALuFCYcmCE5Ctmtxycx7nm9BDyKsR++hCQWxBgmEu96F03whDLilfGKdpwfl2OgBtzPjc+chyul
FyLZTvGhd04tGdWd9hdB9voyHe76VwICoUiRR4R0361bVi2NEGidoA2tJGMwtta1biyB+zl1KN6D
Ig5OiF5WolzIxshTFBSu8GUIZIHYKapA9fDU5iwUUGRzwrJVvjSJzI8s8ZyekARAPxKfm+9HrlVq
rACX5oSvDeCfV3PmifT5v6pJ/ElwY+WD8TRr2P50PKDF4PCQ2QfEwWSQlifa5P41KKpPyUYrZIZb
mz92mFCJkQfTzJo7E0dY1fyuxrxWZQCUqlzw4zrBVW7pwt0OnYSzFPhbKZ+qCYHP1xXBwEabMALk
19/KTl5TfuihVxHkvDhnQ3DzHjc3N5PJAgYwP9lP2AwVyFyJrhGNXuFTfIGQVDZAlYEwkyrbidxg
NTy3VnOb+b4ZmBoU13kzu3l0E5lClJPb38nMxXOM6a+iErTTLNE9SsuxtGtiBHftQD4r3XF/tHwm
DfnHjb03umLV9Ky702dG/r6jUtKiruyhc+2k8UyN5oDgX0quNn3V/BZifc3DddDAahsaXzC4HDe8
AMr94RQwqKWISYY63wvvkDHnm8GGnVA8A14whW8JHIuvJt7P0Z8IaDS+yccjXJVdEoDICkm9Uhn9
mKLKTiHsIfAqMh2ulmYsBwrQM2WEbPwY2h9lzknpQ6XsADWBzDJ/EZG1aGCvNUYSiUKYWq022Swd
SViPK0LjOKbbHXjKP3lQN+4UKvK4RvjZFRuceWOO73Ntnk2VLi3eNppHgkXA+FhY46bG7yVQvMGG
ei3XTZ5REPHUOWtSmGSip0e+6sgkqrilC4VKcAwZiO/O0mko34gs434lx0PbGQj+VDo6/cJY5rH+
L76uZLgWetQyeYh/d8evEANcyv1DnSlK0ZYq9kxUZHKV0K9Cv3Nnb8qSLRFcZ1BZZYoQcfdLixuU
YDad2TF00EMmL8bKzgJ37nTXQueV2Ngg0Hyn8bDWmoS+7mzl5OFrdGkrgn8J4iAYvLTvFp9oMd6H
LqRciJA5xEnIAYHyRRSJCNJKE2wWso5D4+koaxXVcTXwoFKqpU9gDOhdjUhd8IfyE0aLGWG0hRw4
0ynRCtHxTm/8m4/x1GE8efr1LxhGF5hvkkkbR5GTOhZ4ZfApqyH8AUWO+DmysSbHt9ypCpM6qTFD
wOx/auXf1Pqs7PtgfNFZgkWkdU3nrSSlSTLDE6Ivh+ZTh++lgz2la4NI4DVJNj40TCvLHMTh2vS/
qux7ZuTRsxdVBGHVv9NI4Ba/YsRJmgOi4LLzAshJKgtwmjI1TeUl1QGnQj5SEnnfxFNfJQDB01Ea
yW0rafmKk19lgpIltdSfGOz42ChFXKAYTch6R3nX4E/BrNuVJE2AESlA9WLVBaELZ30V6Fdb/uyn
P4rn13KbU4zB1kT2nHjGQSKRsmo02Gtlisv/1pIya0rftSK9xay2JWFEmCp2MysifTlD+cNrQ+ij
itIq4Ji863a1BqXlSnYMsAsS+YdKxYQOb15cM4rvDOuo5va15w4xMvUSMboo+dEOGWXNN1VU8QrH
Dq6qRC22JnJdnjveVRIcfGZPw1nLxDAQf+ZKVrOpQpZY1Do2AMRonQfssGb9aw01djsSVv38u15R
O4JzH52zZm6Q4p8E81dFt85IXIsaW72AmDLTVWQPvGt0YAZkJAhoJ/HGqKbLSMh6CCFo45Z8RAbz
catXGhsMmnuFkLxPkc8EheM4KsgfaUdYpLtylzB1o/2kHIALa1l5WXlLsc3yAcyg4RUCGCHaYNxS
aCyX6EZHLhM4t2jWdjJ+rrTtOO38zUz/U+x/5jixR3yFvUgUQzOVYLOWle6lhlhV9PcY7wGfPb1r
HD1jD6MbmGcyMjIudHYNElMQn++wGvPuWXyLsLbc6mYM4gkKqGomyj+FcCgmhABZBgIEosJzEo8Q
54gykyK8jkj2mXx9hVZVddd0w6XJJHpiKEM3jhlfdQO5kT1NMIQI3VA8D4eWwyz0ZcRQDkRIz2HH
FIhKQ9BX9J7jW4/IyOAviBPJ2aX0uolfXW4oJGXzfibJ08Z6SYjdoBmQ5txEvCq9hRKh3/BryeEN
hcastWt+hCTgqBxHXOMkVsVftHozuxBUZGkugjCDeZlNUhxEOt1481jy3Qc7iLal1d9jTmnc9XZh
eorG4UherRluHB1M0V6XZPObcvLesNHV9VcDooJWr6FjZP6zuJ/7/unLpdc4T/hVJqYhyPHGf1FQ
mqE9jKzPyfiJpBDcC6nPRJsXoNCYUzzFBKQv5WlYRMBlXee4ZVuSHshfhxy2YvDyv55M+gb11gR9
0XHy4wSURiE/7TZanm6satrk6oioP/USFBVWGf6SftNbV8v+jLpb0qKC7l1Dq47imuAF5KuTK8zn
/JYKlgoflSeKsql8GjLZhwZUI9h51TckXBdLcVEVvDg5Rc/jlO4lQAY+REdIYymTh5+xe4Jj7zE5
UUDfTvHAyFbREVYwW4iDi0dS0YfLlHVuFn9FXHeIf2uFhCnEgE3zEbScgE5zHjPAn3g3NfRLJfcg
ugphqXhN5ADunP8cQIFxMlk8J3xXnS5jCD1q4BcMHIkBfe2/UQruEdS0oqsuwdpkNBYR/ix9ab1T
SzrQ8hy9N+EF7LomRiQVM1A8qQcC1jj7+GuNJ3xccFjiDMg784WLf0CBdrZqHBxyfTI1w6vttVaH
J9WXtvBANUptobkXfe3D3YYYm6o/H2SzjUgYqZWtjwjQgqqP1bUyd7QoscojooXiXinJl1qe9PEm
6hoJQpQ13ePERVt3RySV1Ms6mtyyb9YapcJqzF1pqFsh9aFnkgY0aqsJG3onqOGkoo2Spd+c3vE6
ugHwiKgtdN981QF/oHgvOp00XZq1df9vYBtss/AzlQknhTFEHD9m4brncOP6siGUZPLteuxR5IMR
mAuvN1o93iEViIVYgQaDBn+PUQ0NI6VXq95WziFHGFB4CV9mgQxyX/q4Kcn0ZzfwS5tZdkW4J9Fg
cDJ6eJhYFZIuWZWQFDUkmTFCWIB15eYXKGWcLUdOxjwjXCe/teZDf8ScdirDfADKKyfUhQ7+tsCS
yjP/lULiNKqxJGSbHevfr6wPhDGYrGtlTDAIU2xCV4KR70JY0VS7az65ZJSAiJoV6hb7cJcTphJi
gcULIqvMwthueJjnCk4cTLeW7X2UGeSESdE5BM/3ScRDLK6+dYV1ZfPLaG/DykcS+ThzpszG2Ykl
cqPi7z4NHoeijW9RDj48jPKHzBI9+jkCLyTwRbI3M3lHPlnJa/bvkgkCGAOQDTdg8sX6yrkA46YJ
RwE5wV13y0mkpCTt32shXpEQsIQBNubtD9VdjYBTqPTEvCIUprW8E8tBm4bMF3a6H+p3jAloUX/U
hjDXmg2RLJGDb1Ekp+CpbkxWyWwXDNIqrZBOmCtKnYkgKFidmyOa2lGl404jVwUdDWEhNjHL6GFI
uPaaEq5f6k0grRpgKTT6F0oI9l0GBFXmKq+LXr4mxvcgQSqndcu8Hc+uNG0ZUT70ujoGAW3uZG1r
MWBFQFQqg4F6FXMWH7G4MDRfwnj9CC1761dX0/7L2IQ7ykJgqocJF5V6SazPjLGKFw+zFg1CVfk/
ks5ruXEri6JfhCrk8EqCAJiVSIUXlEILOWd8vdeVq2bGHndbTQI3nLPPDv5MeEKvvzSQFcyqeuCO
7YClWb2K0wfo0/eCgjuv701G6EuJW23G+royYU3RuEL2P1HY261fWWfgxxoBIpcAJ/2oj0BdtGcS
ciDc2ai5wrkXAIc9qL7wI+XHrtZAcjKZKRYDSPxki0lHjcnsxiSwnADtKn8szFvEaEgDm6NOw7bp
FGKEkEC3EYdkLSeeSObTsBwa6/nBSM7ie+FHsc9qfa9PUxAVFWzQSx5x78GtLuBxkVmxmymbzYiI
TkYiEVReJsYkC4vJowYqmt0LuhMK0s6KiV8B3m7pHfDAglU/tdYWDRfYC9mBNm0EFV0G2arUJVLN
6Wk4tAAJ6uJYUPJ1TvpmMJwTnONYWN1hbjCzwe0ifZApSnGgUvK7nAakGiaocnrBFGHP1sVV4pqo
HcLYcYOhK8ezFjJFyqycbPJgVD4Ek5PILAwbmP3NzBMlNHfQC+F7KR8RtkpQU/fi2adCYIgapnE+
ExU4WOm3UOoMVg36kgNqn4FQkWi+gnt3en1Mevk7L0a4o3cdV2XOSg4BVx0SEj9wXf8L/SQmkZRU
pnzOhClrBeG2PHS9zVBg3Drl1VJFsLv6d3xxmOB+sy2L8Fh3+0oORuugmw9j3WIh9C+rRxd/FZBl
Ey9gL1+YqvVRkOOIIXykaPSk7oH/OGPoTkN5bEGROC8F+TVC9o5DbIYOjNWf0CKYmMfQSIGUb8a7
OIRTYFXsizp62rDhBEYXQPiEnHC5aRwwKWUrKswZepRZf2d4t0kI59BXDM8mxL6F8yOy2NZoqevP
pnpkqYtOZIWNj7XRHr1KTRzxSHCotZxE4gS0hJGBXmO4Shpv60Lx63ZEKdhxBl8KjmDqA+GNs1So
DBgqFBiChyTFEITOv2FR8vyO6xfEMcAZx4smDc4UGdvgjCz+nC9amkxJcCQZLZJvaBhq+9FhEDg3
0NlEWAveOjFIccxYyO8lck11Z2OO9zwHo2PQPWJHfFLalGdMEhj8Ejg1avI7yzTmPC5TNEc6dHKi
IiTGsmKhsmgywWlBsARqqDImgDkpzk5RyjImkQE0+GASsqKk27/ncAni8CW/4sExtXfJPAhVAoQc
cbsZNtMv+KfV6o8Wdq3YEtbzHR2AR+ksMEI+qjPDxsYWA9IDG1Bi+T2pJlw7mEj5ynpTdZwUISak
RCcy0OFiLlPGF3birrgAge2G446gJMq9cKXiiJ+c4hEPK7bmJjVaDKggf8D01tTqsW+PkU85o5PR
BZo4MNmb3tIOuZZGejcJOglPL+RIcPyhgHrNXlWRlwslXN8UfhrC4Ckxrk/+pGn4UBChi/NgvfrC
LCY1ezLwaAfYHU4SuqJB6pA3OcKbkew9kOi6l7xpLLcapmc5iERf/SIqFI+T0c25MjkKAHxaKmsb
9LLcJll/lLGsW4GgAO44OASqYh6GAY/zBV/FVscDmXElMJzcd1dxO4pjMqdGzOdbSdmSgrlaFDe8
T9Vcd/38VU+/QgMGs8cC7BM2UnGhCIGXqyJxX1V9N4Ob0XyjZ1jtDxVHG4eKMRxsv13HPeik/co5
EcTLF1VuL9FUGDBjoK4Kwwz9vNpf0owqryQBxsg50TxAg177FKZPXLauFaki7MGrOC1TPCHmX/YR
7y3S7FMLqtfV7SGjiS05unq+UNhpHnrPCahAV88JlVz8xAV+Y9F3bGYwT/EdxWMQBdwAm5Z6VsAs
WQ3HDJ6K2NZUb4IBnxvdblyaa6ToHCDQE8DD2tYrWcwWx2MMzkAuCOcKFfESYotOSz+Cqbf/VJ0d
BLsfcSSYo+gbhshLFTAjXnlS/atWCZcuCfs8JsZjRfVvQE82RHQdmBr4ElIhse1UjDN5gE17jkdU
9fAOZnJOjiMIUOa8kqAEfWX1+tn2pRGemyT+NIcylL/YdK9rw1g6xEJ7viDOdjOV/IHZOWZoexu1
veQUozY3n4gEpW3iEclTh0zri3I0LlHysVAUeWAevRzBNcRDi1BM0cS7ol5v4ukpjeuzHn3FYXLE
Aoynb5wMgtH/0BVa31B5UC3YsWKs1mFEQwAdc9SQj2aEn4L3EyUvQyJ79PpCbzQCB1G1TDzorgkW
nOpCkbr6HoUIy5zUl6wJU6RoIyWvIkMX5908njiIJZxbURpyvTLMFKz4Kk//LjL6dPHlhLR1ltbn
QuQ4DEyhMJ/UaP3n/YpgeoEBrPQTwTDFZlkRChfP4m4WHZnzCd8UFdJzAp6ochFw0Ar/CLpLJFnn
lXwWE4GCeFAofSfI1wVVX1SUZOeCSs71s7Czkok8s3BxkH2bfoYfOnIO9R+18Sn6PHFnpYbmMzld
mfrbsJmK+p+F5UQ/GOip50BuD7aw0EnO8cJMsLA9Jzcvi9AScxhoaJZSehrkuUth3ep0gjMhvEZx
7qcVYpA7qQEwbt43e6PBFcXG1rhnoXXRKVff1wbzIMh3MwV70cOcbrDJF/QqJQ0AIxETlQTyOBvw
Tc+s4EMR7bc+ao5Izb41w4f4+KKXCymc5wJ9KC3WlJByWmmoYZ8shyIumbxlln2xcw2k9faxp4DH
HfAZvgXSQzjFZXVStWlX5ZeevnnC7lQuhLEoUsB8xsun629LXtLa4ZlCuteM2AujoXS9pepHqcBl
B5fJKxt16ojkkfoMgk78kMRCivUu2vC/ald/wu7CL4CDzEHb1jWwubxwxUkuJ2Xi3MXx7wCexbWz
URb+Wz5iHM058Kmt2l6TicBtXa1pAllKbmpun40pPy7LzCEMpqLel2V1TchPJmi5sBjBdZ5RYOZW
FW0HwLNRkXAOc0FTtwvzery1MSw6tZDmBBSXNs6j0MhyVPY6xhXqnemuKakH1aa/pgK3AMrHiTPR
FGN1jUnuQLJxx75fNmC1avEU8gIxERFlbBu+60P1d4lYjf7C8yc2/D7FDpc/kcPMWijKOB9NdPhG
+b2mL325V/P5mvTLTrAv7eLWIrQR9j/yaNwr2DSZZzBaTXFtnehzK64pYjNmEGs2rVBM4EcVc26L
bjO18tOCwLtjkGuwzMQV1Zmiyi7cNPtln9YqXo8jxfqdrkLUF1xVDfCGoRNZivjZsJhcE9KINpEq
UK3CS0JlJp6BZInqiSwFXPgkB5Rso/df86juCL8V1ZABM2CSuGetwY9aGGhwxg04E/KHitNFrUn/
+qg/hPEEWp58rQnWzQxbLfkq9s1QNh4Tt1TFOMYkfZSJvPhw4moXJGFx6bNYRqjTwnFfYHDr4iDg
zQBmr6HKrHMSsWy4PAG9rg6Ji8CfIJUmuJ5iMDMbQDrt1w4vl6axz4CJdC8e+cWClCiE+pVvYe43
qIilyajiFGrNYWchkY5Cmb6OmT9R5M4iiriO3cA5hrqq57fHcIZNOTCRB8ysktjI9sz5Vz5lPdEO
kyk0jg8DHBknPdc8wtLBv36u9qhdhR4L6Sef0BoDXSMDlq0m2Aj9qUSkd8aE5KjBinXwJxeGBNiA
+6A2OCaHb7qQancyVzfPEQlumve4hX4W2UBkD/8+9ReXy6Q3TGH+4XOcg+IqGCxlKeop4KeOm4n5
C634gNx3rSaqW3ihzTcGIpcMZzqbHFoNfD6nnZomFQQ/PNiR8jDCb5AdCJiWnXgakKmUcqFwFDtb
XRFhj9yD/UeWz4eof4/pyZx62orTe2z+Cb46qJW4K5KGyjtvk8BM2RTYDj5HEikxipeHAIexYFBm
v0IflGglzgekm5wzyPK4h1DgEpIW/3Z9CgjO0YlAVdxtiXRyqrMoEaQ2Y3R8B+mj+BE1rqYFI4oS
jF50K5BhjLC867RDCMNWXZj495/cWfjgS1J1dozsKbJJMiNO0hBCB1E9cCm4YigwUK7ZfCHGJ6FM
el0GxZZCLZaqvQxVXtQvxdgF7EOGPxx4eeQ6uyz6MUfgHrl+JJldR6XXRngOKwSdUnpCkJjKGYe0
j6pSAPjwCz7rSurqw7ugm4tbAKpVXAcmvkgVXZ/41DbQYYy3QIefTcwpzHrhrn2K69I1Rgy2MG5F
WcAiFAiNgy2WIq5e/psSCZakBm+PuLu+fC3KD9ophAxcXRcTNFXM2Kf1XczjFU6/YXVcvYfUNdEQ
YIkqa7AmXEmDfNWHcIXhftPFVtDqDcznoRsP4XrlyhHRgdpMEBVKic6kgVxCNL1xoA5ImrA40KV5
r1LtyHEDB7ryGWgDgVv1esRR8rEvCswTJvglVvhaydpHFzq/ltXXbvWWcMxTCYi2yOCgXN9axKQo
+zG1D6JQAojhqU625LUZaPN4bCs6LMg0xdN8bKi0BCvAAeZWeusu8WUNsD8HtdqmlfRDhhZWj6ev
Fd+ZnDE4UOawVTT8pZyvSCG4aWzcOZKfhZJLPHdIjGn8O8aElhKNmiqdq1TULiAYsYICHzU5hng5
HKv5oaSJ4j50OXGe/+ZLTvrXMUQpjW2KXz3lNMARlBRx6g1D6NuagwGuhSoG/UW7EyhmVTH05U4T
fy+kea3Nu8eQEtsBPQW4cn7i52HK3djCHaj7Qs76yINaI3knfraVMMElWCsCVVTDM7vDBnJsZ+wO
zLPQIQIEy+ACa/PFMQfxkevXyRCBtFCNLFCW+1T3p/+PjaLD/SMd0Oug7cd8wcA9u7ytLCQLBp2o
6rjmHI2AhTkQAw6HKnOKdXeFA8Jo0y51d+p715BWbyaSx2IwJePAW/NrUwgsMX7j1QedAz9j0jlz
VLgLdexao5m06R4+pt4OEDfHYM0OwRYiYjnto0NbhW4MZ1S8eQENh1hlaw12UlyWYlBrqzguYXQ6
quo2iS8tulSLqz+hl2L+PhGS2/Y4Q3AzQck4lKqHfy7U4uGgDzbSj/Rotc86EdkqQ8hcj31RfEX8
0oDuWcyEhAGHRCcOoxH2kYPl4uKCL21G42voMDGSBxApW90zbhO3eqQ5RxDJLraOGGpMTb/tyaMU
OJyYMdEz0XqlQBeTlByQGGmZtEOVSyP9tyC43UURKcAjYRxpD8MhVv3S4Nzq+sdJHXedQr+t9Qdh
aS9mf6CA0wSZvan3zGhm/f9rfYY4I+m/3C0qUmgDO50I3Z4IHEOoWIBtJpO1We2QfBSOgE476orz
JprlwfjiWDc73goVCDUJUpo7ub6N4DV5M+LLEMlI8ku035RDIOtuOJyt8yvTGXkFbufHlhZLhtw8
bwnj3cRz7yyLADgwk5+IyNIx3rRMM8rpTSXTxWiucWGiiMKegBY+MwBB1jwAyGn4OgqYhAZFuJjn
D7OpXPuryKNtyfh5tQhhBAStqtukmXQZtfJhIZlbZ7RxE6URi1zz9EHhJsG3hhNtgqScTMVBj/Qd
XcDSP4juvi+Av+wggQRj1xaoOhyKpvNiObkwk7JZ9DSIkza5OgELnQdDR64+7RSJMS71HecjmwFy
XVmSHVjNCDu3PX0/nljbODSP9Ai72f6Ys+GoaKhFcSLAhxgzNPjhvwZU+yyGSqZhB9F8GRQKcA9j
TXXFlzThPTYS24imfWE+x4EnAdRU67jpcFMgf3hTjfkx7uz9ADhI3FFJLl9pFy+QXstBCSYk4SXj
PqcjcMk1OpjRoV/AhME9F00F8RmsoB6/Cauaj7EBzaW7Wdzj4XJgF86MLiP4sLyISlZOVJfYVlZp
DtzKaJbxkABuVeQHjMfhFDeS6WrAEypTgip9Jn4Nw/H5757gNFxpsCMkqTELQjaxzVguWbrsoad6
hUUaMscVJ1HN9KVz5Id8xVBRhx1vQA3p/RrFYO4lUQ4NlJYbRgF2GszsLPYSdqZAQIyfJWCfFvwF
UuK4PNVC/mpTYnHPW5Lqmtp4WnMoegbelqjmBrixNtGJUWhsh9HyakY3I1q02RmuHSO+RJZ2M7mf
PYMnS1FfRuVdIAhDnXomU5HBUVAJfYgbg2XOeYmY9jEsNJdVdGPLDdmrVL+BVnQm1N+m/um0R5ua
RkrJ8bJa6hFuTnSK1OuQpERTjwxLFB1imTac/7xrcafxFwzymcgdNYzDohF5B+o2HkkclW6S7csF
BRBIUlsbrDgF2pnwHDEwrq1qSmqSR0xECSazL5qKFHa0xd2wQm6osIkOx8ZXnBbvF/74nnAdu/Ts
YrnZTGNZpwV4m0MABLdvoZPf/Wlp1xTnEdSauYwLmpdY31KFOMZ5iOC9/oXu8OkFZGkzhP8bi/Ju
xBnLEhom5CEr0ojlQTKUQIlOISW8KMPa7MNB+IX9+vQ66yuSRCjOg7OP6SKrywSrHL//FZMQA5yu
w2M/xAA3t+pj77zjXxB0dUbrHoNvNKv6WgloTpEvUY7PgFmy/j5CLXDqiwGSnQL42j0mP7RS8oRN
kuriO4vtUXYQsj9enJD6cm8uIUZGCTJU7S7OJebfXiyB/otCnLahfuXv2vlfNmAj6eCMbPSXGaKF
IdvodMZHafgxZgyTFLgrIrIGXlSqv2qwR/TyR453Bpa21AQm9kE6CfP1L1BmX1f7DPwrIbKiwqc5
Dz9WZicZye0WXogSUmkh/CSr8dzV+8QxjxXTcwGv5IgxheUOduq7kSELS1FCNVKTziOiNkOFJiV8
VxTVl5rDpI3eNO3a8TI34VEHKWhHKk7hdw33OH0WVXerxJu/rZwFvXODY+HFTPpTS4CA1PieAiHr
r8zNuqPScIyA0xd0lWrXX9t4vTK4NSlwqEJkuMcFIQMNM7KDpGgYiDCiscpzDSd9WS3OmQLA7UCx
wdRVzIKYkox4oKSY7RnaThjRCUACCsdFhp6AXdhKMyIVSFXV6CA8cdk37Hy4yjFXryQjOjYPsLb4
51y+VVQ9K2rHzd37IIh0ozrfJtE+xaiGQ9vJoKkpnwO9EBR3WBMV3VzxNw+a4KI3hCMxxGYVq868
002y1JJdQg9QKMtzkUWkSd9hBowzmS5Ir5PHVLzR+CjehgKo20OuDweogcVJVLgMP0dpIBPh3oNP
i6XWOTTQD6k4c2nu5Opf9ATTXTi2kBF+peecIxwYRl9h94zJiaZ+14K99hP+aki3Ua2atxnXQkC6
PL9NK3ZApHL3ixdyQdhsMPmo+ypOr7goUctNTGgeISzuCOrc4OlW/Rp8LFG+TEwgRHSBgKLDdH0t
SKHlqFGVP5FlY9m7pDyFRDeX2riP2+YgK5TGKVep41XTLFoqAxCXHpwynuJV1NriYTQlrgWtHYif
HcE9U+pXUQnLWrsTAw+JCtCHoCtszzVawDjOdz1a2Pkp6tEJ4+D0d28bt4xdKOJy2i+ORFvR98IN
ewY64Bm1ae/B/wdOS7XLBEN2HQ1PgPszR+Gwk2ivRFHC78RCPzxa0bWLvjIZDA/Rt/HSVuKjpF+6
hWMMVVc3GqjO+FjrTWjhxZAI/NvsFR/LGJAeMR4SpbpmkGAS1dBavnTU+VwPR8ERERdo1hhH7MoG
bIzF4jRBOgZ/WH2OE2HQoTGeWRjzpSC39t1o7wYooWigB/lncKBQpSHFEYO36oXbweGHstDj6p+p
feN9Vchf7axvgL3EdhDXsBg7dOsa0MDCQuceDXuJFTscBSDA6imZHYpDftaMQBHEGi47vGuE0Zku
j5ewYiAGKqtAP4/DT7H7I4ApQV6nsluYviTa4hUyKKHFdKoo3qrGOAkkOMpCvDHngIn/MNmnhV5p
g/mikV7D6pGgqGo2cZtt9nnyNLbVCS6ru9L0DobkSwXnMSwIsFYu0mbEQocDY8mSAxY3aA11TvNw
49BzD7K2H1GnikFEZ9AS1BWdNRnbUH6igbHTuMX/D9SFJ76OcFojbHMoTGVAbXTMLtNpkP+XkFl1
iXMLi3O2i60lYwINqThlDGnwbRVrEKTDOIp8zHIE0pRxXfIBUTgJ/GEeUAEUR92A3qIzUQVuVlTr
wVytYK68tXmTMRZmBIG4oMCVruCRJ9BkHCwRJG1C9pODXcI3QUwjBjIO8mxtZo5Gsv0heTM9MjGQ
GO6E1GdXopt4rk7ZnpyGB3RL44YDCDfaL+mF0R3pY4x9sP+SntHNvdhvDtKzQPce02135PTOzzC0
bvrXeCuO87V/t54b50LNL9vb9L01dsVnGp5XxNke8ioHC4Dtlcxzoo5iKMVwjnDAMY9DdsBZC/xY
OzD10HCaJxmpOnZrAHNzzbG74zJENLkxkICxctDZbNaeoLqjfJdRbUD+v5M01FVXLLHmz/xCUd5f
leWbZwMBIa+DHHJ2ANex+GAgR93gOBiMg4YiIiXf5KDvoB8wz5fjvfWFgvulOQ+PStAfV7h7gZo9
KFRQvAsI/HpgMwPSn5v61JRfq0rH8aCxSUHkYOc+a9Ta1XwuI7QEFxYt3UeM8aCzVdfHPj7xgabh
mlPM3kH7RIbb5mk8aj6Ja5yZWwgYeKIQFFWcoReDGXj8k2LaahTSnJrbJvXRQdX4VOQeje1CqMEm
rEmEP0iZm8yegshc9iYNIxIcjnYQ7sz2xVp21UBI/dG6LQZVw67+StAXphbcENSEigczp8RElWA3
3DJT13ABsWnzYeCZ7025rwL9g3YrQluJgQ0OrXdbDjrgj3FDHu45D4+GjDHLpQnJacAT4eJpED+Y
+qQvzTi5ln61ddBbQj9c8lCrW79+68uh4hhpoUkmbC/jqt/iZ4n+S/jubClXl2gLfyklVno3/8iK
/dy9EgxZ4Ufm6sQGHYjquWPe0JU7vHAYfDMgQ8/ckDXH5MvNrwBH72kIBwX/4DH/wF0Zqxr1k49j
tntTIbgUjAJd0cCwg4FFNjP8bj0b+GqjaPtqPPOSxd9Tn/1AC6JFX0Bo7+A51dneI3nO0HZumpOC
R/Z28BkaRb71MaBejaEl2W4U72wvfCXor/K40Kugf8Q4lY0nLCWh5gTKAZcHLfPz5qe8NKAAnSdZ
rrIGxcBb+UwK9OQ+ZNSWYS2MYusYra8qswbaqpgfr1xgRhqqj2PTFH6a9sL0kkyEHLTutRrp9r8r
lPjZnhIKdgYtGzClgk7fxZhmOPFDJ5JYLuF8tMMzDT8ZsF2AW0vhcIoeF5RRSs+SNr7NyG0h0w+Q
ZYdT/tT9oKIlwgCNDu4miOy2Mpv1ohDPQEm5Lb9iTvF9XQQL+8ON3uhjqbr8LtBehuP6UlxIAPzR
dDc95PjmAwvjqlgRuXlOpEMq7dIsYMg3+ONDJiQu6uKjWRkKj8rZfGswY4ej1qvvORdusc04rDYK
5PsDk5+eD8B0lGe60p8czPQW/+a/GEI5v7OfHgboL5vk2cBKlQHyrjQhVmKBgIHAnmnv2p2wyyMc
mynWpbwvBFl5zmULp1PCIZPcKH96oY7mVpAB+yq8oD155Qo9VcqGYmfryMG0viLXqrzyzCiQlAjQ
7fXfDMOYd72fnjQXnn3tKhG/kQOB+kC4NpgVjEp8Zofi3SZvwibbo2aQ0lQDwP2M+OsiWAiSkRzl
yBZgfHsfv2I6aFNQf8on0RDSyAvgIkJigD+DDKLCXxJ8RjVWsIDEFP3fFF6WkrAGE7N8sO2MH8AI
omJA2IK3SO2T7RzmOsKqrNoxt8CxYoc6E6HmQwSXarGlPayWL8xefGzlavlVIEfd4JxFwY16sM4E
02kmW0E0h/qwXCPyDOZp3+S4imF1K+eBlGANEKEBtFCZd5KwohGVtsCSRSlCLAFefGjeqZ6EaWjd
P82Q4vLmIUmf6kz3wd5EFbtYzSNWDHutmGC3z5BXaK0U4BMDcFzDdjoauyvpuzvxw0SJHnFdgsrp
ojUsz7IJ/ygeMTv1ywKXycyXldc0P4jJmDrHnugmRaHcF5idZ2/it/FPELvugAsdphQFl4CwUpdl
42Iya3Pk/UyF36MSg2dW0TWNjRqIKixPyg/xbXhN+vjVLfkL3grh2fTreFc6N6S+uPSn3IFXkCCe
I39OWGN0e48fGipDYEauRTkABWpYrPsX2op8xLx7kx0JRo68Gh7RzuGcrTeQcfEbyZnPUYXXj7bi
sqa19lS2TyvOLyiXNtbBueGHDoDbkxDpKcfET87U73ARZ2F5u10PtsPvsr+6fXtPL91eoQafCOFt
h0/NvmD9OlhQY3Z5SOP+XNB+ZPhZ/VuEtCi6Wd3n3N/M6Ka7IYxy8zQRaoo7Nb0TPSW37plYwf3y
zfjDuOP92o/wQ/aSn6HHz04wNLCgMxSYO6xYwoe8GaplsV5mixHpawtHEJztmBA1Bb65GY9Z6hs7
0J2LSZef7QmcS/AQJBLgmUkNITNxwCbM3hkflr+dGbThDr/UnJX7IixmVjehM055QlvcU/pgwjzD
Tw4k94pLdz0UFPAAdCouTG7fP03pCQf7mdBMeFqGpxqkpPjRg4ZjAX5foKwwuS5x0JyYsjjIiwku
ak0YPkEId0n3VyhCR2xFHjSAxl8IWva+IpqPJrH1eKqYRaXmkY0+3SisTOCj3/CqtB4cZr4ISjG1
+GiaKzi9hV3zwtGDOuxxemfBkpCRETWI0oIq2eXQwi7/nr3DTCO7Mtqj2zM3JK8leyYr5nQsVYLr
Sc+VPrHgx46PMYz6gmerWO5VgHzoFRYpOC0xFuiqZG9Jn6rhoK5eTVAYUAhCPIhRyzZMMACDcdxv
HfU7S/VgwbwNu02dNy/Z6MIw5DMukPCxAiH4PDsVzuOYB2t9R3iD+qHsgbrJSxuHx5jEEbndg2NS
vdJ28y2hKOToIeEo+300e7bInVqMI7p8a5QIVfpN49Zl6sGR51B/OFjaUA8wse0QHdsSqioxzWec
R49KX4ddrb0cao0jn0tCxvA/pAxeH5WsdwVPh/ZubktsePDcoOFI4WsYAeHhPzJtAVYB27kd7wLF
tic8usybaXCBjHieUnZld+jd2FYeUupKE24oHBMd7wHLHI74NqAj9ybMjJr+LZtKX4gmKv4MoWKw
TbxoErzjLpMWEzxLSALymTGsT2Yxw0fQjo6Ws8zSvd5ikvwgp/CjwGI7VKsWGIINTTt+ElSAJS63
8PsTTroFNCealH2qP0/kBQLFQD+AYoQdz4RZBmPySuB8VDYAvYMNMPRZEARhCgmE8CgPTzVlXN0m
bsjZKQgu4IwS1s52enIAyYTbZjZjnVqoP6Bv95GRTif/0/HUWJlkQDW/TVb/Ki/dI1aKYV9+hAsA
cyqhdWfg0B8cfoBR6HvJyj8FQSDHC0IQh0Aw0mXGuF3aM0DfCwUWzZrg5PDjjUJ50mkf2pZdo1T9
uXLCAzJv037K6/Q5gwQRyRZZiFwtxYh1utBKzPisMgN9aorSnwr4zipjV7X3c61y12iB8qbiTGud
BDVet5IjWdpuwaGyIiFKMlotWfd42fmq7LMsoyq5NsDAkKu6qbgbRnWOVOVbKpsg0jvPwpCJCNJA
2LKHTcUYHS5nQvgl1iJG1AYa3p2Cq66jxeByzapPlcKVQDo5sTzyZ/9IJ2IKOjlCEGDx+RXwuw/N
dOe0uDQmHUahwCUpAmCSe5kQF5p1HFlDA51TgZOk+33+VibOQatRLyPckavxognJJjtOzJOltEG9
6AkwF/fSwvyt6v4lNerjwqHPt6mwxdCgS0AQx2tgsJim/ISxPyEDqBj6QMYxbesYI7TExxETzKpI
PYFMYqtnAT0dpVfzPgPHqL4G6Y8UxWek/Q941VW3DoPqjc7B/VeNHPJnjcRQYrp20mtmkL4HqPab
o+qa9hpJg6Xon850QHrt8a+QMzdc++64vKspFKMdJx5+JIwQPfH98cSYyC1wB2pyHGeQiNUeAVQ6
oxmUmIyK+RQTfbq6bfJdh5DVNyCmvq9kjns4nzPTHfEsP+JWRM0ldwdReaH2QjkYwHCXpEMS9LJr
Y9sBvRUs6wONN1n30SNp8GV+brLdQlL8d/4+n5z6yolA5T83B107pj07JVCK85R/a7AFPLM+9eUb
sxzK427ezs+LKS7wGhtDaDjkOmxyNaDrU5EaZUfrQv1QhMHM6yLHYT9BMLTGz1gipI/IeGOeXLWg
8e8oUiqG1eUOLxyGSNexOa0Fs8wHoPuNqTwTfL9NhMtV3G/NFjohLpN185asTxa2sMrgQZCC/1Ll
2P3A0O5Kpq5Yuqh4UBCODPKwHaV4UzvngWVhWJyC4HwE2O4dhIYPgiOuY/RtSS89toMSpZEuzgS8
+1pi0qbvuHlU0M+pxU9VsXTmZ4WmSGhGvB4XfTBcWk63tXwdE+ggW4JWdhmdrS8x/T3C1heAdw0/
pR3RW8xW8uI2TE/6tnVwsjIjD6DAoG8IJGaa1hVFaDu+cRriacXxJc8+dTZdMUXBem0Rtnf7Qj4L
4Kz/gqTU5c9m9YAzIohzgXt2iSIyRovhqcxiuZQ+Z4NCTM+ekwtOSUmQHSAni+KCqnjHkUBuhU2u
PG6G5mZ8MD9p8RPc+K5M7otLi6b9ydrZD0rAt4uWYE8VxNNhXTrafh3/QRqNUj/+gnI4VKe1fzWm
B7tCYf1TX41XiEXH0tMC65VDLFBcwnoD9TM76rthdHuSzR1K5M3IsXsjg3wP7/EwBNOh3oc+dgnh
QxfYZ517kuLEjYIZwkbsSl7xle9hHhAxdbI07DZ39plwlyJ6jLvADHfEUIP5xrtZY8S0sQn7BApH
woJNQryZDpq2RUnJo+Xb03oEuPyetBfyzfFv9mCckz11kJ1tm6KZgFS2TX8MnSKeVGiXkHgwljNO
MhwRMmY726mHu7UxnWfiMiEF8oCxAGIGIRw50xu/BChUkbf3gzDaJWuK0leJLlP01lrffHMM4uTm
cyguaYzf8fAWoXjdTMrZpvEMMcbwU22T/wh3ixkKINAP89+v+HV5lyB3/wK4tEG5BtNJOxNplDi7
6UYwVQiVFSvLjWn5g+LpjcsWxPsLMzMybRhkN5uCuxKpj3YiRDXWT7MqvhknOX94+94AiVLwHCye
T7kLzxEToU0uHfi76AxAnuPiQbH9wCME+uRLr8gAj0a6wxy9rLaGhNEuvxIkOIFp+2468b+raK42
xj8T0WwQRg85UpN/+VvKsAajjgMLwLH9SEWvi/GxTzOif+YoEojVArTc584ePxM198lvQ8CMDRyy
dlRn8S70TUTQ2I4J4yXk4O/ZzMDynTRBtRS8+Qy8C001pXiQoJLZm4eONwuC9yPjiYmtNHBSssVP
Duvko0qNCW8ICup8mxzI+X6s7XR8qShUtjzrZvEXexfyIJ1z+Db6GPfhxgJEJTGygMK1CVleoHsH
MC1OKMreaq96gCvNpvwKA6CrgqiyDVLCQwaZnJ4BOy18woRjJKWzDSaOPw+fwY1D0cfAU0JS4mCA
BRWt5HrYEjx+kOU9r2k+Qa+Eda+z/hmqHBwPzun3/Gv52iPTTUStgCSFMEOJf9p9jCuQPwbM7w/5
Ka/ES6PLlQ9D7DWQu995j0u5l30kS23gfEuBySTyLH3jkIDdE1abPn9kmBCfs0sO2MGnBKIChlfi
bpvBQcEsgUQmskb2PFxAqYPmXDmHEgTf8G0wewVk2IjD6Fc/EHMGhUGKXCnAKYgCg//P0gOLqWhW
t2wqtBAkgZWn+If1QP9dn5h/xO8AjXRsfKn+xMIcCFSy3BLvUwS2m0l7ZxWD1INu6b8D7Qc9jUbv
4DbMxjcrJvcRRQBV/dcQvVXtXVGBLNl8ZJ7eoGimjs/jwoBO8xQmTw61yoZCdYFYQTsbUGYSFErj
SIz6gXvEdi6ldAZ7rTu3fOcjRgDpvxQ+nDlrjC6SUwlPxmv/Y8CrLDzWaFQf+QgIR2UmQD5wcFUd
hd1Jf+KoGvoTF8pE+iPRsJ/8XMnYQSCDVy8fihXaxLFqfuz1o5UOrPq23yNxSjCYhN3/qfFEQIv2
Ku+2Zimx5hGivLNH5sKbPvv2nJ9i+6vC5g3qTv4MjYQlIHli/7K7UIy/axKLm5IUJOfRri8QxKOL
OMHinfq71Hd+JyfqctCxfWu25oGXBgtm+JQ/WRbqJ6sr/YkgB/5H03ktN44kUfSLEAFvXkkCJOhJ
eb0gKAfvPb5+T/XuxsZsz3S3JBIEqrIy7z2XJutnyr3jogspfsKJanMN2J+2kYJUBoTjyOPV7Ytj
gvI1/7M4hM1WhUf4ZN6q+jbiHevc4soHUTUn3nMYnVR1Hz2HBh+CDJP4pDY/kNeGd/q3BYYUHQzH
qunfjdafnC+9/0prJIIOLWI6tTtrgdHyrMWerR6kc41IlFPT0WY+5WpMZuiufgL2jP4oWThFJxaH
21z1mHk4BXrHXe+p3KZETzwX0YdCM26rkBSxRjGV6kekMd8IM6RHEzD28tHBHHsPeE5wie7tcwkd
Zo9SmVXnVEEKLYm83HFm+aKrS0l16Q7Zm/ncgre+FweiOuhjE5/IoQ3IvUn0BvvV4iPB+h4O95wu
yyrfcUBkwHOi5YmkA+GLXjCoo2rb4XCrx6fS3hZI390k8bEpIDpAteJG6d6ufeTYGMzCE16+CcH1
R4mmnIHf8MBCFele+CunWxzt5P1wX/ujggVonRegZRAPA5y01trNwYXG1JcnrT4ZLGPp0eCZwJvd
wy3cmeCW8Fc8gS2mvNJdOfWiP1JrcI71EvMlj3oZKQ3tOzwr7rQnw2FfJxvaBfUp3Q4zoxIOxmtU
JhuWxAfr5vLHoZOCpjloe0GX2LFEdsEm2HUP2qBAFbW99Kq2Lt2iWIGYvjI9+QNtDLiMvD5KKNaw
2Dt0uNZJ7nKZ022AXHNHDhVrdvBdfoc/0pYRRbpc6WTzNqe9IxZjVLpQbfglAiJlHlpqvNZFgMs7
w+BOcCYvjBhmDMb1mqHhVyhefdDvmoTwP5ebI2EbtYiG209Eu+IoXSufaP0p6ks85mv1g3YQfzSr
G/oS0k0Wm4VyFzU+qpxN9Bb7qQ/e8VUNtzO7BLjfb90b/sDc+JqrYgMsNgs1/HCMf+p+T1urktfh
R7XXOeexeWFfZqgR34/zO73W+INvM2RvMrMukqs+c7T4e0Zm1b461eh0RqZLXI70GG/thl7uOWd8
RHf1OYCnyHJGWXgixQRRV5n4BPyyo3Bmd3DHdNvuY/DMmQPaFiWQ/NdzuGJU9FV9V3vWknLHwsL6
wVdLP9VvvaNg4s/NLWkDrAgnBdj+Kv3KEui7SA83CvcrFcs+Vnw2cZvzDF9O04g7MIPFtxYmaRIr
lw1lA2Re1FKvWrY3d1Qbya+K4DxZJ3ukx/Y+/DF+tRf+GkJvCJqogd+yPz7wDyLfdH0DYMAfn/UD
kA/Tk/xsL1QtjBDZxp1X0wt/1OfmUWMMxVm6e4FY4msf9YWbju3DpWVzAAFnra0t4wKuKvc9l0yT
/YY53z4AcPUZb0kffOWBHXbc1C0/QX6Wn2kIxv7wyQCcM8zbwrnymiGSILxmG/xpV8mn3VGdHF/B
8o2Iece1gghG65u71B62Lh8Isr7lEb+HyNY54KBz2M1b42N4LPvoLffDHx1cznrY/1sszHAfinPk
qjW9oj1F8YYt5Tf4SYAFbFNewhYBBEBAVyqekujGNB8vobJV1WP5TMcAH1r8ywQnYni9pq0m2j80
OzYiL+AJ+YhkeM62To+wbkhYbRhZ+flxEseKLXIUZj0fw27ZTn+tP2w5qfjqx0AEBGUpT2/NDY5a
Ltjh2i2/uW2FTnVX/TIHUA8xxnyOwjK0gbVouWG74rRFOavslT8af1A/l9lV/lipR4/+Ye3QJGKZ
4DFTp8PyV2YenrSRqn98Ykg8pDuER5hlYH/yAAMUVypXH3fKgasT/0KyNw7hXv5IAYsTXEtQ4H5h
rSUVc8OaM+3i7YCUX+CF4323kwKEyIhHwS0dB7hwu+aRAmBnW+zFI2+qouoNvlk4GE/15QXKlu6Q
0IpR5L1j6PU74EfdFfuJuoLmCbDqFVQbnmOKAwrXadMfuSbBtxP7ZNGn/hT9a+BK5V/1QMmtuc4r
UYsGgbjrhvqu9cePpVn1CL5mjzUh9mk4L3/DA+kSw8iIZF0WDqYcy54+MANPwCBEFjH+xjdH2xyn
0oS2A8gcjwoLDshsBpI07ljpkNvs1WBjYz9HLWy5GvDs0KWUys/RhyOMwluKZuOJrG6GP0zV+wDS
GzczxTrLQ/hVf9knqhFQgJg6nZVxmdlPXYoOGezyX/z3nlJFuN1J98ydfBh3hBOoyBvchrqO72lA
i1sBLHpW3qePCT3GJwe/vuGOXNHEHV74MX3qUwKGjIRlQqQ3NFztAvoDDDqQIyYthc1kfznfLFkc
ZeJH/MojNal/FDbTpsaCsIfNwLTmDo3lm+3xxGLXoBSjkejxMvkBI08MZ0FOURhoyCTn+JChv19W
2Uf0I84/PyYd+eeM++GPn+JwE1As7NB67Y3X6ZOhJIAqRh6Hms8ZR8A/Im/8w84+8lb/Jj4Rdp0/
km2Mlqtg9x6TrBLF1H4BmVF5XXoogHDVHF/XjTcRJJdTLyum30Ph5n7eMdzcjBEALrRRa2FW5haQ
tvJzeszepNfQR8TooMmgubHqn3tGQt1h5K7GkoL5LVyH7cb2GnzvW5VlCJL3D7cB9ADMG6iM99Y2
/jD+qEiMP9H4BDu9mXZsfzuCuqhcOa/vLY4CQqC/d1xkLUSP85kKY+GK7ZT4WDpUr/nHlPrLAwqx
JeHC9hkbaLhwqkv80SDU3xsYvvE+fL8wS6nz9Xkotuz77ff8kR/tb7CwreE6pCmhCf7Q6F+TQ4Kb
gOoh3radi5NclAq4qPEobCgr/Gk/By9D6NXKVX4uTsSJRewWjDzFfezSKz1P+445znlYaWjLTXWD
7mXGxXpxtC0CBhbO8mUiL95F0g58+99shenOCjqdJnFoez7p6aY6RATILps5e4vv5k0lYpOpBaU/
A9p2jUpfmsRhrkOX+1G/8/1br0+O23t60q8mZCpGYNyeyjZF/zKLrr3+rTd+pW57/N9QsuETPgPw
+qQe6egQPJ9RPiQcRy8sUYW8E7s0+DEqNWDK8hU7bTZ49LO4UMxFGWislzshAlUEnmplnZ0H36dh
Vdooe+dm0eiQXFzKiKAZsL3Pzyh1Sx+lHTp7m4KOc/me4fFI/jxZs+M636CgZLfuBR/SDbp3Vv8J
FgwmB8aCayrkgaIUaZ0Y3pE+ksZijgSGzBgJdwSQsNbf21DUzc66mpHxrwucDVx4ZtSMTUX9xHpp
Ien5016pcMCMuzYuQT9yl98awEHlYt8xiXiUBK6ULJCGV9e7Qf+2IHk3xl/ZZl5Ao9bWy43ECFiZ
X+Qvg7SSnki6k5L+BhXi299E+6DeddA3Sy76gCjXgdFWIELY7y7yfGC+rTBivRaPnEoesvcJDfce
aje3/oMhl1t6isvFcm5YXI/jMX9uN/TRV5IbbEjRW49e7fde5cb0VFYlm2N+BDWfreV3Y6te0iPT
RB8jKaJB5Wt5C11/9TbwXuElXXjyo1u8gWq66VzxPc8vzeqNDZL/3a8fyEo2wYr2z1pbUdby6x/e
mJXJX4Pjw2/2u/4goc2QGOUld93DNbHNvcWtfajN28ltfWmfX1Fm+PORI+RqK52Q8F8C70ott8l3
4er6ZvLg76BBrmeP8mSLnNulakHKQ/Nj/f2hrO0dS513zFbXbvXvJUX76RcAgX0YecSFPvN1jFcO
DuV3dEprc/V4af3q9fv6di7W+8BFJM4/mFwPnLq5hZo184xL/F7+IL+gSTs9FM5uo/2tH2dfe7G/
5C9Yyda46pf7hDE3XqGSLbba9+jiy/iz3hWvdymx+ASoGTnMBci4jzedRGDHf1mDufgguXLNR/fy
MbEUTq6y7n1nS6W3/cCrOntYbDdEphygCOGFIpw2uYBKXZtrtOir52n1/f2mrClsGUHCDduii9jN
b0xZCnpZp3kHlgSNxHp/K9asTyt59WDroTJi/nmeN/bqfFzdi5jcww1zr9Bl5P09n8GhuGTDrKb1
B3fTyd5xdHYL4rZQGa5w5PH/bNMsZwz3DYU5P/FfgNf8DhSLRkzaCk8cBnY4p/3BdJ2jom0MmFwY
HlYjzV6X05v5pIx4SUkw8vg0ZI4ge9qE63lFHg3gbPgGTnRMD6S4NC0FBEbqNSOzBc0UE8uHcane
tSdnV21Qqq3Lp+aFcoD0MMKbEJhHz+kngx0ohC5M5IPhm656knb4deFNUK79mi/z3XxpiIog9mKA
B3GYNsNxOHJ08JiYepFPOsJB8pCPINjb/mFeCVZfjATYmtAOkmGwJiTyaURDWZ7/Qs/6xfrMQKr8
U+8h0WuUB6Zzhqi74rvAcRlXxof91p1qmmSIpikAecufDBOcn9TaqFtiFL7nJzCk4V9CHXskfZ1l
uqB8R7Clrt4jHLLUGqfgm6SRcf3TqE9/w1/OaPlJbQ9wEO8KRnAO8Kvib0bbQDoJSxV2fc/IXc7c
tYR5cQWgPx3erd+s9Tg86K3PpFn1CO6jaBVVLJ+5Gw9vHERrWmH31HZTWXQjaCoU9bb8he7ZvaEu
p3cGSfqdOtbY99gFXAH9Y3BDIKuHGMYmpgsFFh3LVbVCjbOu/mYs5rqAV2nprm42uH+zv/gYUR1x
ZKC8ouPeus5pgEbb8r1cBunkA+ALZvLK6Va62fY26o6V9DY0Xj88xcVHcqaGh2ySsjScaIZcjVP3
x9LIXhVz4zZrWpQdUgPayNOzam3sV/I2TsLdUInXIoD+bBEgk1+i9iyLmYFHQAxpOhjNTSt7Qmjq
CjWi9Ua0Q34OD+V2ZOlq50N8YaztDdvYE/HWVKiMoRBAsWtAog5dute8JrqgdEkcwlC49DumAS7/
xT/VAboNJMQrorLqqziYPoN7DEf816E6mD/KWTmrz/JPeZLO5tX25eu3s9xjsUZyejq2F7VYGS+E
LF3LNPvmlGd8anS3y4voAPyE71W6wQpInZOGuNhg0Lg4npwbPaASCQ2UDN9wNr0XXHh+TQgsW6ZZ
7KKcB3JsGPkGIAoTrTspgYSC0OczvfE7BdxDcwPBHUdwEfdBoifl04OLpQX0BPfJOeIPHfWG5UEk
oFHtYUjC8UMsz4KrjcQKZ5U9Wjo6qOA0GsKIqFc42d0E/y6rB6PiFbnTPX0HYFU6nYktzmlKNbL8
Cm0PF792fBR7SJiic1p47IoOQa39VrVfUG6UusvIdaa/AplT4T2sGYppPfJRV2d1YAFO3di52c6n
1pxt6av9YfNPyi3CbN3Z6uD1VTi6TwPBqc7DJmHTH+lrMKwE7PWO7Z+2Hu5Tw3NH00V/Ry7MMaTk
5UxC3bSKzNU379iAawtcGZ/fhn3C5lF8LV6t/XCfj7q5nw90dHluwCoNRPRtOJQh+WUozfyCplF4
66+8pvkZibRMZPPG6i5VheidBgSg9PZORUmPj+GkKMrGjdC44MoUutfDkHDIgHRmP6mE2iClaQtG
gwoHUEeDARxz143OfI2DkVxUxXOcdIc128FuJOyi+Jv3PWQf4egRhKc+zTYVNmNl0LzCejei8EVy
yKBgzOAEoe9MmVAyjFSOKnmppdlDb5xJwcVDOxokpQUMYdlx0DTgpaPupqSb0n9ifZ3pY4TFi0wA
yn3ydBNPK1sgwLBtaoAPSOS78Tj3H4t5Uvigk/4ohGFm3q9SJt+AAPBSI9OmiEGkacvFWqV3X7d0
D/Vtil5fRblYIR03mBrDTAkyIkupGBtfwOpiflMLF2xAm7qK/EJXvVdFYhcNHA+kWoz61iHio4X2
0cY5nUa8x90uTzAYUXI7jey2Y/pSVt8CY5PV2lOkkMKFdAZaSTRHEIMR4OF41xJfAERBL/qqoh36
hEYgWbmBL6y8Eh2jZKFzR8FGiSVle+Fm0CafgAPDEcbeo+EwbjdFAnCb/NWUoAKWWyfcz+oDM5mw
19pz9aTF7K0GQlDrIOSvBDIC34RAK53tiVRhFoMMEO78QoDeXL0N6utCGjoOnAi0wgRyU5cOLUtj
QJecd95ivDKSL3Bp3lhxZ6NgkdLXnsPHWH5zKWHkSHxyfPE/jijw5Z0wYhb6W6j7E1oGhw/RrBj+
0IbTB4AyAMYW7k3cFEggBD7Q6chWxc3TXXHgPYRyoyTyEnl1FiE7YsDECEBC+Y0IiNw9JyVrbqKh
S7kPs7JrXTUHw0LLAD5hnBFslLghKC5ALWuuFrIjQZyxDGdXBPU2HLQfibeUOPFGw3+UakLN8jUg
MKDNHY/PAt4yYWCRYNc7Vn9pOPDO5CPFbXNRwvEGLnOc0LfJWweCHGU79MYCQRIrLfdm+lUyg0gj
HZWLiV/sjh1fQf0N3w3TBR7h0Pgr2EVLWXUnWndyQtBKkx7HRr0YTkk1DxOhLuKtNEHBoN+cE7r5
sFV0oiG9FwcgNhbfOboLMmEHrIHzY4GTYWyIX7OGla7dYR5BOBNoWnAKbbzFVNVRV/G6VbY3FFhc
dCAWWYuW2OCVhHDbp4cQsgjKLrIakjN2LT4QwSQUWOaC6Y6dHRDjN0Jjyfal0XASd0ApXZcczCiq
+BSjeoodLcFIyxO50FBMEWll2NsTNGU892r7AiAl4N7LMrZNaBECe5LZ9qs8YAQUzyH3UcM+DeFH
YMDATc8wZhyEJ6lq34dEQmJAjzqsEEtjVGMKBOFhlOgCKW/ttcWnBA42nL9qaERS8Gsl3+wRIAJn
fEgySZxSp6+Rl5ajjVTR2vTGixC3Aj/klmLW7Ur1aaInABEle8qNI+feRPOj2TqFNFlSeb2Y26aW
PIlgQZ5S9GWabrnL8LD4DVhEFbUS/sAxZEQKf3XclsCkwjxwdVH86FjBcGSQgBw7m6Hd62R1yNEa
OyF24hUfofCytAxy8G1bToop+wYDXPilisL0TKtGE8VNrX2NWnvUAPkVFDmmdI1Y+MoyOPJlKpaJ
jilUGZmAbsKdxA7HW2/ITOKg63CU4+Q6JrRATcitBhkrhKqGlExyuAKJFgPbX0LWHKbUCODgeoQ6
R3r1lTebspR13UuIDXamxpvrd6BzGIRMWDIh0g3iINECsCJgQOpgU5kF8EduS+UTmK6JRUQA6moE
uDjE4BKgEOyq+CXqEqC0T/WYnSrix6el3xXFJzSkgNMrX0zRiyZUrZAE08aSHSBhIXKaQCwcFqAx
PiairGiV1ZYviFE9Cm7EaiZW2XCw12kvvwBLqPh4ykHmBn7kXOOq4k6AfQcvgbWhYnm1mFS3gDZD
7P1T1gGrOfGu4UsIbfZUYU0ng9SiTNcsAGwfMR1/5LT5NCBsSVaIWoQN2dDLe6jr61y4K2YW/KHZ
QpMUzn+Lpl2uUvvMsa/yrYRUh2tn431pyttScyBSk0sf3KdGiJ40AdSzxIMHC4hP6h8wTEHtpLcU
QJ4iy/uuYPiE6FQh/VbjzixqZCkmABk2xwYZvINZflAtgu0BcZY/tXkvclowuLkEAY+GzWx/Fnr1
LjDUiOrpVif4o4PmhpCzkyhiKCV04A3/21xknT4x/UYIKdDDmRRRDEgyiHEVYaqB68ypvRD1R3MU
ns0pQd+SR3djwhSTEDOMXR/zTMlqDgsG17WOmx7rE5+FmoBod1bdiOAZBn6FOoMgm7bkOy7MRumw
sBm04b2ZkGnR7qkGoZwMNxrjPy5ui5EnhEUkYHPizv3363TrEMXg/wQBlyBuyxlplgIQY7HN6xzH
YTzNYvAJhUugluTsBQCmYEayzmXVO2lXLpLOjEw/EmaZ6xPu0HLEyiFJsEgJFXmThJ7QSnaYP4s4
Y1Pdig9JyFgF8km1M69rSbCD9C+hI0YnK6Ky2OSbEii7mBqaF0U8rKlFlokY+iFEjneKNF/Zjm2W
Rwk7mWBWFCjDVAFVgZ7Cl820RtTAUzFeoupUs/yhKuyMINI3Qj1ZAwY2sOUV0ssYMCHpaK3N9M0N
orpNblmQBv0M50Tq106ov7QMBhTmm2yjWP+GhqkoUWBbJtBe1hPC3G8cWTu2HEgVleGQ4aMN/YfC
aH7B9eDIFIEJTby3CueRpSXWP0ItEAuwQNDq5gAVMsHMiPJUAZsZ1GqCuGDjghckUSJEdWEVfJMR
iQ6V6jvJF0xpLPyeAw+l5q8KuuwEpL7AVpgsgJ+JI5MU+RhZ0Rb/X9dCwDiwYVULixxpeqIkzJEo
hxM3Tn/hRFBKJyaZ7AqC8MZeKgwX4Hkn6ibVeRjQEgXoCuCgPdJGPS+oqK3PzPlK0R0OwEmFjphF
QtSYUICOdVP6TD4zvFwh/e/a0dD6clTITtEUi1uMPYHQE+yZKHKEnpkZrH2jNHPYFgMHDROjbi5i
N+bHIexuAPjERgcpSACw/qk902zf09ux2YrJBxhs6WAhVID6sc265TQaX6F6TNB2hwhphkMFs0rT
7tAcWpriAsnnFF8JEkzNeZUqkE7JI1Ww0t2BslRArHCSOhyGXtuD9ENQGNUnlVZL0ACq0JF0XUqp
GauKzqiJVSy95tgykvSQI5WT8BgEfCSdyPGNuNJKj3ur25czu3X/Olcri3I7oeiqSzHWpt/J0jeG
AXLc6h9PQmwBvUNdiuXXKEikcBjdBv7wKlCyYDZLi1jFGK2dds0JrBA5F2Ww7Dt00KlMQV5S0jE8
HJj10u0Z3ri65DiIFIt2phwANUpKMjrlpR5J6IJ1tiAeRYtT2b82wB7Yo4zJou4KMl+gLhNSZkFF
Cdcv9TNYnhXAyNb4FdRRSbees6nxx6zdJdwDErqYnuyxFuIYsvhR45DLDTqVL7N2KdlQkPCkNmQ/
JI3CTd2Isx7KDiZNPR0+4p4yhAti6eRnCNAJc0na2xSDi9l442axMM9RchGaBoeRGcTLsnzHYAe5
oaY02so5r5eDcJWo/Ps+qd4BfHe8gqTwbTR5/yoqAWu0HqPc32Y2MYn6uAQkImMV5hPTkQtLLVMs
4nuXzobu5iS3QW54Pr5SFhwrPsaE2Wij8tHqDbhyCX1G6jv6OaPsmPHBtpexnuBJgDogUbnBFBWS
n/IeYJUpKwZWjY64mtNNG+9y4PfQp3JqyjY1D0bcbUUUhWqO20m3PEvsJfEEGFKJ/YpiHAt2iC1a
gF0cCQ1XTdipzmYfHygB8FY/qYhEhwHdAEEgga6xY4eXWdpZmIVxdOp5+zXW/Y62EfsK9ySPeAaR
pS4mXyDYtXE8iFqzstV9GVkfyTTxBte5BQIRz7lgAv53BxB69ZGTchbKgrWBPlxheMgglmfW9m3s
bEhT8w38CY/rM9j1lhjv/+9LjINqLP9dkHtTe7eYphJ1bePU72a8QDMm0eQc6vIz+LaM7C+9PZmo
beQkIrWw5aE3eTA+izg4CoghtvZrk0UlRI32XGudS1fOALaSqPMeAtdVjpxTir3YaOM76wuKHovC
RyQiiHU6Y9lW65ulIpdj05NJWZDscF+PBk8EIGCn/msj2hQlodkyETzqRCQyh84BKVMzROckFRjP
RzlZ25Szv8zAWKCXIm4QvaloopHkLFCIAg9TsK3DWxCI9HGg04NwhNVVUE2Gnm4dcxYTpYNS7pxS
O4jqBzilDnJCKdtL3vxCpWDdFDE0NsjyEcJjHdFvor6b6m0wmGfACqSYFbRJonsKelo0JqaSUE1n
xBgE0xLfRT/tk5w1wAoODuMnDCQM2aZzkFUbrtcgkqtVIAkzHSk4BcQerQHebYY88eX+MITmxhar
PoTR4jbJGHWYAvYdLefuxnZQj7kH8QjnWABvA6DzDmai4KtRWqJlIvua70b8D5p2R+W+aX6b5C8M
X4aFzimiO1QzJTbHUmLww9W1AH5S8fAjdi6J7y34eDihu3Z+WcL+UOonqgaKc3s1PAdCpcvZuExO
Vs6+StmYl4+kf1Gns7BsFFSxBkx/AVSUajQUVbsV+UULhFvBzsRNR2XC84AJSbNYWSLcfiCJg1NH
fnnGhh+txTcVJHVFim9tb70G5JaxHDqw+8WTKTatOdyx1LZF8O6guGghAC7UQDHyww7VTSzXAE5z
rux85SCdTNlNteabieS7pTmp7XThmXaKW1Jz3g1MbKUBc1QaRPC4dqo+eCqp8CrtBW0J3IZ4Wj0w
qOjajU4WlSltReCEUVYupamAQrNndTTRBKDQBpM/iW4bbs0G5rCZSB/yRN+Sv63qu0anfc/KJNsS
VzMf3xu6NZGknjqE/c6Mpt9XteCS8l2SUjspdIDETcAwp+4qJGSXeEY9RgtkRkgGjBOYMYhODbF3
iIqQh39AaqFiHZymgh3jLwvmK315QM4rwGlx95LO90iuODfBXqK2NC9Gy6RNnB6pD4qI3g3tCZyi
E1TAqodr5S4ytniCv0XkJrDSqvmxMCgOOHiX/57kTdoDvDvKtV43fSvVTiAN5gQ9C0dOp0kRiuP/
BtwZJvYu5iDvFPVFQKr0CFddln+I4aOuqMhJGPrQwNBrHqnkKRF0OAJOwh76GCdqqwyfKwVAOPPL
+TWmbJ/NX161wY0pOlXZ9Dx3rNvIl9DwzNpRxwKRpXRTQSzltxJtds2gOYRiZCeHDvllWi+fGbaA
oN2LVqNALyQw1vNYv8RVfhvhrRhV/YmAI3C+OUxtDdSjAaFBai7fW9yV3AfPohwHQTQRnZPymrCi
HvsRpVlymBoJZykB18PdYSgU9L7J01oa9bmeGf5ItKcsad5OGvasSbrUg36vkXc3JuPgYS8e3KEL
jr0keS3KOAFY7ID0RsiqvTZgBLZVFhLbBS3L3MUjHH6HDBjmNzG1SI2JG0PivBfthBntLQrfqjx0
lKUgPNh8RaeHqqvpi82Id2appnNGREENuHJajpJNLUeFKTrYULSlINiIbhY1CycP8mtNAyY4ZbqM
63tU6U5Zv6lEOpJ6cv71Y3bRJaJ5/K/kGr4FhFswR9gVaB9JrpNgmmHMjSzJPnflq6h3GrKQlMH0
R1Stw0jvQzwKRHeKjXESQiZzhj3kBgv2stNAprYTFK+sI4LaGsF/C6JNZ4Ddp2bC3soqwWgDhxsI
H4/FJYFVHNKFpyltgwtzkvmQofJhZxBgjIXwDgmdW6oln2JzShu8QDiYKTXpUBORgCV2Zgy2DB+1
dAiFlXYsPiZTx57U+WyeE10Rs4FzDIac8XrNTqv1CiuFqDR1crglN+oMH+TAq1QjJZr1u9GFlzp1
6L7eBMAngBDCHP+pKyEPYFOPi4l0EO0a0K4QYBeeZaX8jE1rP4/9c1eTSUtJLJasduyZUDHbS5Rw
X6W7RMoIueVmb+k+2LJy7ka63mkxH6uaPA1AlILnyCZS0PresU1wXhpsOAQ1JxbaycIrTkuZeDJm
Png1L4HF+Rf+1Rx0foA80WjwFNOBqThXDPT8wUoVS0ebd3gNSawpIUHNmb2dm0sQkSifgojOA57l
sXc8xeAEQMW4L0ZcXxRi6Giy4s2hwtNyYolxpLEWOfYM/RidQ7uqMG12jEeA4u0lDfQibXdVu5dy
tcOXwb09msVxkdpzrz3AtxZkcxBBTOcoKl7LGHhg+zzSRBXMUMrwgQmc8HMDAsqF+Ks4lXtObRDQ
u2TcHvlbxEGqE1zQ5QMcI43Ap0obnyXOrlm5ndjWGSnb5A1xNmHeYVP7i4SghBAfgyQr+3Wgq+lw
cjZQicDAS3P8ys1wD9qCSu9XZKOKryFnFvKOMyjPZsWznCCHwm0vmfGlDhZ5nQGgi+ScWQJe0SQd
IJDQHKTstEtmvagamwjRUSbpLWlryi0naKYdOMfoqBw13aepS/QwBvGXsfv6F64wLsIXy+qd8HoG
UbtDkTLhDk8qO4dZ7Roh1uZpaSU45F8z4eqgnGRFdftYPfXxflKAQVu/Y0XYz3Qhfk+meZ6TfEff
gw63IBABTCp5qjoDYwFjgFImVbBsrqo8v5eqfFL14lMn/HCJJh9AGqJlYsC+U8RHNupLwWTTDY6B
PQZz8o2gBcczC1kAw2ThWudmAgrBfs8MiS4VchFO1F2tgHVgzG7JYOZ6vETvU5rzeP8rx2gB9KF+
agJ7YzJSWdAp6qkYF6Hocl47fBEZ1gGYAZCMyP/8hxKA9pWzuBPJHDlHG9+igHR3e6VlhsVncdYJ
86wInuGA2DDhqOOHZt36gI5ZZ5B2ke04dx4SncScDKx5QSOe9Yh+i8ELCIiviJTKUxvjCE++nl5p
fls8oVqBuVUmyo/DWF+dW0o0bmUDlnHFKD3VXqeewCpBnjV2y9QCWXsxm7cyvuvOPWJ4p3zRdv/g
tEKHMCBCuHNgmJOEl/S3qhDSB2fPzqwjKQwJ1jUGyisYdVGLjxuKgE5JJk6c6YgGELxBz4xO4jwu
0KrymPl0A6SbmqMMULt3hjficWyZlPZqelAk6iE+AAsukfB65iHOwDhHON/Q0m0qiGs7xjIqc/Oq
4kebmC8FntZ8munzx26K6LygeSbwZjVSefGBaCbNE+zygGB0uy0YAVdrUZHQkBIP2rLspb4l4cwB
WkbeO+uds42TXticP0verhmnbqgILMPAuSm7yXZ+6ER7aVKPfWBuA7vdjZzpk2nwKiLlIiAvGfpD
+rstNbWj8zDj6OQ2s3hWOyI6ILsDWrXwU3FNK4+vjUj8gRvVGgziUMfcrPGBd1nslr0NqltdTwmF
1b94ip5owmjf0eZq6TwvqrxL6DuPKmUKnRY6uXJs7iTaiuBi5tJAk4afIlp8S2J2U2EPzpfoIjXo
HFgnRN+x69KNhqa0zuFPLLjYxeDOYP/g6OzmdNNLuoIztZvJoSKzMOCW1losMoacPwukYC9pjzEe
nthMJvkcVL9iw6w4FA+V/ZdSvfXPgVxuAKY+/VsUKOzE9TPp0quU6lb10hAiwPCKEU6SfznIUdhe
Y3tbtcFuSH6SxAHyC1AJIaadvUe8NEFFiwJsj/koTv3sdiQRcxXQUCYwESqcaxfSMXgWobtp9StN
fiZFPMD8jkPpX8GkMlhNBlcqd8twbcv4BCJ7HfffZd/tqE886R96fq0JhtP85WBmsQEkcK4R7Tdx
nwdcuziwLpadPSuTve9rMMt4vTsbXwrdgoSEpsRm9h8NVxtdSpxZAqJP1xQLHm3IHrwI+QoxBRcM
4rmsnyv5d54tV9BKBFBWJe4qBl7Ige4gwJojAO7EVNwBIGsQ2GeR9Y0zl9boVbwucW1nFcwIi5mh
xn4Us6+GHO+XHrwObkbnHpfVNcMYAmYlHL9Fa6exryxHolsqIhs5W/cA5zHDsWGzJQZh4EWDRwz3
aqFw5Whaahi3eLiIvBKxfJVCjC/Bbikuh+VVFoh4SkHVmLbi5FjQl6Fc7HF6RsTkiB3CKPAhSJyX
W3dR0dFVj5kUOJk518Sm2znIceJbZAI27cEdE2AuGAqCFgPGzewO5B35gkBQF8x0efUy7EVWzw4H
zyK60rzsCJYoNICWiQNDGwgqktPBs8KEyq2aIApituWqrXHIy/GschYYF6KWlMgvJenT5MEUl12W
Qxd6mvDlM9r+GmIyWbp+P+jztmFmIFXSa+foqzDpRThS3xZXHQcYvYS4RTsgWMXkCKg3PVBXLKsU
EeJDsczJYx0miWw1WOmLLnqhmXyN273CoiuK0rL5CwZXdpYtn0YV5+dsKNw5QC4xkxBjwi9SruIt
zB0KZ05UAj2sANEHttw7jRcygWVqbkiQ1DlloU9J/x3lH+JT6+Rsm6UNjx5kgIfqXKr50+J0Mkas
+ZJHvTtav1AzqlQjrwZRyi+vPF5CUqdoyHH/iBWMJchRblxUE8tqaDNdaGyfNjwpDK2qX1QuBqRL
8Zv0Ech7PAYIhDpzoWDEnpvtAJKurPR3tnyHsYC43fRwh7c/cji/35kNsInxPM/MUZGKlCEhcDUb
wkvW/NL94maqGFrKpNUPInT9s5nQ3zFhYp0kCaqjGu9UhE1o1nQK0YHsggrUFZqk9neZVb9EyAvc
kjok6SZXD/vNAFwPmYA/9Q9y4QliCF5aqb4T/ixhRJREsgOXKNRiBsJzsg8YCBudeW9s5SLRt51R
SE3mWeS4V0ymzey9wi4v8ZqD/NbzXpOELK7qTeW4GVmhqwWmV6nk9zIdtENuoZjckcgPiRIWK8pk
qXtqSB6wVWulRx4lukHRTnNyP6UvlTZIzZlVc2qvDenL1PDowYeWy88QO2k9EMqu70gB2zXhTrwc
K3xEANz+Q9J5LUWOLVH0ixQhb16hvIMqbPOiaKCRd0deXz8rmYgbc/uhuyikYzJ3bkMhxPTRXnc9
tBybVdqj0sIxgPZFNmnCuhtQWdrjQXLS+bSMu/0LRMUZoCumvwk22eTfkyOCLG01WogaPB/qEYMW
okY0lgU71QhONmMNA70sUdMIhNKHNARShybAZct9RqM2WfV+KC+uwrhA04+ZMg7i+Uycy9qJ25Sh
KZRCMMOYYhoER90S6zgnCdekvqE0yQAX2gaWQPea4aUlcI5PpwAdlPkLMV3UULJ1FsN79rsGkpyi
4X224/Zf0qXP4VjeNIx1MAHMR6Z3UE0c854jcBmKTUaAnGfNnMIkqrLWu0ht5KvjSbaG7XJacGNP
kLYqm7RVj5QALKeWGGGRiUtH8peRC94kUkGmzPaN+EsKCwNC4Tw2v99OKmwrGHbREqw8M5VrSEfp
Yu48TExY8D6QuYGnU6HFgOQdYATqneKqh68T/KdYgh5t8vyMM+9jvPQVfrSVe/B5AqX9Mdsc2fCX
crvDgLx6B3KNl4PNSED4SbaRIzfUH4eME4FK2vApxRL9ZGn1CcPkDA90vn58EN/gcW4OmL7vHePA
CqEtH6y/g6TSPU5P8iswKWT/UIffmViN2clA2/KRLe4l0au9wwkITa3kevQbCGfaAPON6ApNw/ti
5pC2iRpd9Ka4Gzigyuhaed+J+yMno9GMKykJfE9t56DY6iGm5hi1GJwj8CObUeHXGHGQ/Li8kNmg
AIeifk6CN3wCKuZRBdk0rHT3n1CMIoeISL3cJalaM6/816CcTTg94EYc5BSRbwX6ys2kmZBQQ659
v32YzMOY51tTBzf2+A0netfkyXApTEdcfSg6rIZBhfNeQPDJzQ/EusggZ+sRM2MU+QuD8nOnnaem
5h/4EN1JhH4ucS8NscQcvH9dudOJJOklF6E4aBX8VsgZAN0QASkLmck7YFgINjX33QXp0xq1sTte
B+FMlK4VXuvGbgiuI2TMMhzRykOrxPnf2Gu+YiZ54cR2wldmfNdO908NbfeAcdcYg9BTd6rplTuF
9ymNpkraTx9EgIloPpCH45gbMebueOSqhpiDOKvLalz6Yn1dlQu8HyzQWNfqfeqT+z9+rq3dwsFI
a2e7mEzQW4ZuuKvhgQhRSIlOIHkFgG/b9GQjOLKiZI8vLQSaF4O8r4XQmkNUWI8Wn0DiTjFTtda/
gIzUXpB/mDy4wVvKhgexw9YEgTWJwfLiTRP/21J7hDwTpvEfO4vOxjzvWPM25lCLN6BxZ/9Y0ZGQ
dPpJktrGndjLWtQFIcV3BcsyMz9kI5FKpIusChVi2rKxex4xhJ4Y3xyl8BSgEQGd4uzSKBGi3DgN
cBPtNt77IEBtzFQ4AN6St2NzhGW2tcmjjyZGDVSTFY3ZpbxZrWsOTOwSHxKqwbzBcLHj7InS1gmm
5YJM2gfNF2XiN29TRzQWMQwDXyEsCEC5fe2JGCgB3wsqviAh/jBlnxAxsk7xWGxCf11F42uvYV7v
nTvc+egjmjGjFKbaxKA2iq89RBUu3YQXX9ve7/JnHUgnJ4tjJpmG7MzFwqGqSOmeDszqVnY2M0sD
m6oetOpxnsSsHp3onEz4HNbMHRpKrwBjW0ljj75oS+H8MPNAG2vOl5zjrMOuXVtKmDnOXafpf+QK
chjvBMwYGxeRivajdLGcmP4tvbF2g70Hthvi0pcAf1cMhxpuytJmK8Xg0GrlYupfNHipRPQU0hui
65+ZRDVMRIjeMqJmz1GzauWzGzny7hRHlwl9JOZscKrkEAJsc+E7xMJ8VjM6XUxqIfJM82UkfJ0e
vcIjuf4hHSOfnUNh/0wB5A8ywGbHxXkcQTee19Lnm6DyAnb2PsBJPR909JMGLH8v2OUNZq6+h7QZ
sh/ola6v7aGWptuIMLlvXi0CSbTlQyoq6aBbPMYYQnRDuA5AvMT5T9kOWM2HxphwiaJD0p4T6zI0
2klGp8KWc8giD48mDlTCRrLTZEdN1xDcoZH5oJ8dxp5p95BGWDO1a9sL7vkVdPJUmd/eMoj1CZ4I
9k+LY8QgTjkOYZ2yNrDcMC82+IjAf3OOuQxaIoqlLpXKEVItP14CAIWzIyxHkJWNRKkmdF62v6yF
rTYw0LBo3glM3aRwDkEsLauDFlSj/6Z+dI9udvAwxWLICB7+mCoH36o1zosR5ZgUjd5Hl6abev4N
DYDqg9XyzBRx6+PiD1WuZRCK35Wh7QGt59tQvaDF7abDQDOSbC2cRIJ+T6BBv3wm/aNZ7GeMkrQ9
qJfvHOACeO6Jv5qpYwMbPwEZuFUphh8kgxHh8oJDXB4hEn9shg15pLSQNiO8gnxnFAKPOSr37nHW
8ck/Reh65wulPsFVbXuenyFu0ICDT1CGtNGLwih95lUcAXycadeUQrdqFNfyA+Buql5LuRbCJ2aO
fMiAUQaSiGYv8vd5G6E+ZcHPa8gMToMQ7FxrD2JSUf8ZctSnB7fDwePcRSfD2fFfNW7pLJnjRfah
94VyGroXg4pgFTgPHsE1/aWgzra32Bc4LLCWztV6K2x8A480DKG+UTDc+03hnpRHKMCRX1Dfpyg6
GXlO2JaksDwcIvRCreMaHr2XbsaU0PLOQdvu7ZPH+bqAlkfwODQmLQlsbSbUWr3qE+YEapsEm6w6
EntyH/njkxwNCqkHV4JAZRyzIeQuT90yqFlh5NCu/ZKKk5aubzoX3OlmhAmSDMEk0tVZrhKN0VlX
DSV970CQTM6u+Zpll4QtbeJeEJPgpkkhl/UnK72OeQllqTwHfrGe3iyiEiwdr9qLKkaZ3wlRlFa3
GbV7g+unWYqdLPLU9zAMbvbF9GwPH1YJWzv2/i5ucmkZtyuSj20wBHasUcUbcb72qJglsHxW2UYv
yz+1x4HBzD1xgqMW08fivB8n+S7nj0zVHm1h75kYtnRPGR83kxaUUIn6ZbTN8bIvSKMuZq6c2sFO
MYVhR60UUTW7nbsbYPWgOxKzbeghQjVwEAiNjf2e9YQocgpmSOPluMiYL3JeimG/indDxcyYVnnB
38qmk2h1whn4HN9i+iqAtMWVz5vmH4q/HZZxHUF8AYPuOL0lBG1NAFAOHMoR7xCJTYoKXGctyfkY
sB58zZm4ZRrkLMaqksXlnClNTVAMIDEdEoiLLNaAk5t5j6mlbQYgWgaDD7X5RpomAwcmcQyvTKNA
8gMXm00g3CXf/BLnVht1sM3hK1TnNv/kG+WYjsnpEsT5KTCmbYjSGNBF1owQZIZK+Xcnz5uPYV9t
zGz69lr/UBsJrs/TixXoa4uH0PbuAaIYVHDN/aQI3jXdbdG1e13dPJ6NMKAj3otWNSclfPSUeZ/5
nc2HHFkNqcOAFdRvA/PpEb/SgFCEyWHZo3/0nxwMVCGJSEK2nYBAoE7w+bwW+7O8Ovx+HM6Cud2T
y6Lfyzw7at4LiesybzUcWQi9OLQb+DKJFV6W/Yx+uk2YxOQYQr7KmVyxeXwDOS/IAGSqNgSFYV5g
o1bPausBCvwINMWk2iYZWqKQjfYaEAavReyT+RUoxiOeZ/zrEWK4hBQe/S1EvsEwbQFMwIzaiupt
pONohdgGpNtwfU47HApjB2ZWfWhm/RCy13LH/ErgnjAUkJfvWe574KRPZgnZmF/rl/flf8vXo1lT
9WsMVKAocoI2Ja5rhoVnf8MF1mbjC+5i3HfobJkXiUV2Dsda+FQ+8azW8CE0N5JKlQ/xjGVVgagk
3PMOnjc2H9SCho3ZEzZxdP7ETLgMaqarRn77/JlbAslAfZrGzwI1qeNgblSVx3DAwQBlH/wp8gds
fmuHbQQioWdUiVyRJQOZatJ+UxmFTe+K9/GU33St2ZQQgVInOTKzHeYbVM1NytVuKXUMY3VMIBc0
HtqLkk4j/AuUo0HFWVwQaqpJ4kLQnqYwt7j8Fm5pBlbN+GbNn9iIRiWOSuBsQqzzmPKMv8525qbq
SS4f32RkOkAOMTTsm/RHP8hOLV+zXG6KuRaXOhz9FMnng8PEUEAmN2daCPw9krbVYpIU2SsrfWoj
WMFkCgGF15rxUzDgd8p6AzniVJNu0Efjis0ivGlO3jwbn36ff2CheoQR3QfPDF/7BpQI4b2+2Hhs
VhhouA+EEN3XEDgo2d0JiwZH+S86PWuDkVrTnFr4qwSuqGD+ksAmzSBsSsMGo2gw0TEW4ZziOgKM
zXDxhPjCx8SAvnr2X+ew2PnRsgc++9Lb6tnk0BbT1grkRap39zlqQ+ReP6p7GXv/ArPhziveLCT+
Vksg3TLvjdpjlb5IvJ9HyTPM6SbCIgjhH7QwIavSywkTXR6RzZE7jgzRqukd/0jBwg39TI8hSfNv
jtb/kwF+iJm/rzH6hEcupVCCIgoy+oMj8b5YaZi5gqHiwZHY+krbh4hnFMwlKr0KJ7WwTrhncLnz
gi1NI713KCdPdZGLyIRCKOdqTYFJake/ZK8LwIkT4JOGG0Pi8mfQxMh01jkyHeY0A+V/wn6usPwz
E7XXXAas8zmwICwMyH7nQ2OYOyf0oQ19Wb9sh+OCavogjKwl4FrNKhdD/Pij8IOtEFwHjD+7hWlD
Vv8kcLk1+9KXaAKHf3L7uSzOurPBYIy1jrUDoPJYRM8tO9RKoQIOB3NsNwa0iX46SCSXRcNlCDsm
IZhDA+ASgYpmvPcQYZkh8+4onQglTjhNWz6N/2XhtGstdfaGZdcncFZMk4xFZJlkPRdJ9N4V/5pF
rc1m2c8W0LNjdi9UWXSSeJ+jl/cEgOfa03OoWSPtKPca1ZnQaiJK9Fiweq+/9/A8WQQLuSFJkRep
86DsL9Zj3uDKG4BMyaQowGCYh8zdDIr7z+b+/bWm1IrTwmpTAEtej1cTnJY+OVaM7GSBerl+Snzo
70btXKfRe220+TqFZNPlf2VBa0RMoP/hU8/SVXPUGTPGQUO9m6PXuoGqxulbCov/vgva7SjXL2sj
sEiUnxAI41M9FjfDu8hAoPtJObuExlK0SIiBgwi+8Sb++Q9Lwf6TmPWOv5rME4N/vC0s6EU+RHFI
YIAtv8UXF0aSuLC+01VIKHTbfw36U/jaFVuFPrDhnMA3YCp8Msgw9KY0z5i6xrRAeobsmOTXaV+m
iCA578ZKX01ZvR6HffiMlTQcs+j2O8QLHzm0SZyFe+41l9kSD73q4AXxWXkQCmYPTal3nMfuxy+N
fDP6IZ8SaBvb6BmAkcIy+fMXYOU6mPpnHtkMHTq3inWd4e2gJ48OoFvnfzPsGbr8UZ44g/7ZJVuH
B28sPuNGmKFU4QFNNddt0ZLt0LvurvOHVdy8J/0lhf7SWtGDCQuf+t7Cq6YhcmOgOlExmSsVg9xg
3Zd/F89n7ftwYoE2t6z5c/Obc4F4B0PbOHkwRuhP5TF28THhHcGblnlGQdVKb7pcIoQFLv1vr//z
pzdXmeuoPUv0mNFj0mJ7dyXyTYu4lZ3J64BXak0/lV2tVYfTxnylHcN4Eb+fXn9hY7eQ5iF4movC
/JSglip/anH8MNur6YREXbyZ+Ws2POXsf0VdIAWTcGWIGvzTmyZx6zqv7cEAyTMqbBSc/swsTvQj
BiC3Aw/IWxmh88kFpTNcDOSiwkPVjoUFIomjtJSS8xQ0hxk2qw8rsqD0oZY2uFC1MDvDuauZTaBz
88CefHWV4Uhu4+M+3zgCaJk8OBUshVUQZh9gyxIoZxWEpjPKl+PZKBgug4SaX/PSHK3EJDHtqVoq
PEapA0rcPwhtQkvdnTxzOitEosLAamHUDjeLpz6h2AhbDKrhMgF5mqAgzL0CTJxEQ9OYbxRI8iuM
twLDE5phDmZFEBolalB/1xI5A/XJeXAbLFTj78arUIrAC4WFM/+TuYRNR7qAYWbBtMKn+9zoC6Sw
Ym2U3yQgg7JTeDXqMzfnq9S/TpDtGygiWqXD70OKAghdD3CpuEpHakzbTbCUcKM/RDV8LclPnU6/
LMpseE0AidSY3czyqOMlBPSUaCAbxV9jwJYgJAOpGdfyLuOmeYgWpN51yl3jWQMHMNmXGV6TU9fg
JYPMcXH3eoVXgWXWe2dKnjq/fgR15j4S3rYEPLlgEmZH6ZJBHDZS6ji5zawo3lY9piJ0VJ1bwjhc
7qtpIqIF57W+L38GlxYx8J8CkBCvHmFV+YM6TT3hkhhcmeWmp8TJZ1xPQsSO+kNA/4NeQwpI00B4
k/R05eaxGMtjbSVHpn44SJrBM+TSQ6Jhz7pEG59oNsHY3Ii4ny7MripNKaPkuB/R/A1o8lp8/pVG
4LgXvMJsuY644OkaZkCq715kMpSM6a1sjR/dr6CFTl/aHOyzeCAaWSMexzGOwN6f2L8TAAHS1Fgj
HGu+caFBVGd+bSOZIXuQyrUQzTZLLsdCZ5kOfa1xGQ/UXM5pcH0Kem4fNC0y0U6KDn8FWsly+Ew7
iJFdtcm89EGcr3tvOsXi/EP6tIMhQQnQ7lyjMTzK7b3wqKveIZUh/CvMGZgldO7COYsb8xy96yi2
dCoGAr4g4zm4wpflv3i4BEW/stFTwrTRa3OlMyMcU2NfjPlFAYE0Ek6eBEKrqlxGJiNuNnLqoSg3
o4tUWxwg/UA8CcMkFsQIFqaoDXzqM8uA/Ri8oZDHt5whtXH65Vohyl6W9mJHojstj20GmqkjaYtA
o5o2wUWkwmyM5Lfnxa/WtYmzTzX09t1A39rQbk+DtU3m5rvwzae+1ndegZcG6ndUTagVh11j9xsL
R8qWLylhVUYO46gYL5Um5qoQGkKBDCYbVeazSxCW7MsYgo/W5aydlwleMVvc65WU6nH95Me40HAm
TvVjq3PKNPoq5Dgi5tdzl0M7HNGhKvL2yjT9ym19jxQ+jIfrTBLh7BjQoVJv55XW60BdPJovZT/u
CyjFBl2DQ69LlhnT4QEnzNlFsYyNBMgCqpYZWL6GL6xPD/Wqs57CCK8vyo9lBFxA9jddo7WjOddB
s1cNVrUcuBKTKDQpKftGHGQMXN44Maa+3vdYlkq44oBO2fOg4BgBPNguu7UJbiEyAOQisyMyv8eb
wqI88SHSIl4lNHfMMIY2xxxbU5xj0CZUcXy2YYY49dMc2h+c+dx1Az2pzOprfwF+cDG+cg+U1Hiq
1tcxBbFpP5kLoVkgLiYhskDUOJRYLaqBdMa8dcSsioEpEv7xLzirawWkyWdo/PAQZhRCYkmdb0lm
sJGZi24oZQwk4YPkckqBFKuLgfkifxIhrx1eNE4FA9yxkbCemO++mWp+pYODqYpIYNzslVE+LzHF
umKsN7Orw765ImaVIs5MsF/K7gRTydN34S1FyBfqkEqs8n7jWuIRNVt1CUA1AUQ1H5Qt7zfC+pi5
e/yHCsZqjUObBIY2VF4SdZvRqS7dCH35X9gcBA/osOlwvIc8RmFi3OUDNqQ63v+vLQRafEeG+bQ1
vXSd23893lHbvVgpQutg64P5lAAyAabmwsBqQvVktnea9kk8BKz2eXgTfurS46Z7nAAdfKUf89pE
lcZ3KEIN+lxwdOLqVUdYiV40BJNvp00sRlbw5HiqLs1e1tNdNqcpu07cmXYAsTfEfVhookLTYPpU
rmS1/Iqp0CBIMm3BW9bRoDh+yTHabGwFGSp3V4VnATmCmb0MxoeCUUjy3f0CDdhooWsymjRdwmsZ
PDTz1TJfZgSe88QcqRv+kkqBz/Q/hblOMnyEYbkLaNQd+0VUa0H04MJzbGyqRgdVUtCQkV2olCok
gpO9J879RGcrAyCRJbFNGL3KW1ngxpnAbyrzyWtFi2pNkFRaSTo4OzwyGnOK7YhSQ5PyprwCExoN
434eReATFEBj1XAVdke+QqyXd6P/ouYrCeqeOd7BoCqyapWjlW3P0HNxRPwCBFzJkyPf+GDGX+gB
V06EryIfJtS8FjNUD3tuM7iFvr82v5DHHyYNVhoo6C+R0k3eLeH08Gv+kvmR81rVvLMiPGXZ8UCr
PA84XQa8E4S86d9qBGIGX0sdVAe4ElJPzNZLfdal3EWqjCm+y5U+7XS2Ul232P4TGkHhnAfbHlBf
E+aH+iyUd621dDVAjJ/dhRFcupNYIiEclWFNF6nvmHlzg5VYCBAUkuO3nPwsos+juXW6dbHgrPEc
N9vGWxt0R/MA1q92kZ3tcZgwQilteSX5vI8R+rfT8N2F5smGWa8tyanWg1PIXLEyXJzVzhnv0aXL
ndr+lmO6SSURt09JUZx0OLsEPkohHDbJp4VesGcIKJoonQmzxcBOtDsOA2nfhlJNJmQZGNxyjDtG
OMTjeA4a62S6vObCXmUS5HhsRx9QKT2KxEHz/c+uUdyjyEwU9Jwi2LmNC25OJc8ZLqnG4u9BA88c
CQabD1Cr5yhIFgxvHJTmYMGVLyuyH6ZbWJDPGNR7F1oJe65ylj/x4q27utxl+vA2clfENVTdNMAz
0jjSY665m0r9UxbhyFnOXrfUZw/vV/2bQSkAla29BkLOGRqinCKMBHywLfpNzzFbhNTtxjRd2gk0
yMHLiU0uFKoKsHRvw+5rdW3XMVkfdFS+nvtRF/z0+DpO1wAZWpHWZxQfKgJazr/9hIwhSqq+6jZW
OmIWs5Aiz2N2+3U9oLalDMrBKyr9u8H4itSMoMRYNC/OLH4auqsPR0PO1QG5hUfqLCJ90SR0GlEj
+L5Zlv2QegBJw7Pgr27uHhuXcEpMvYYwXZspfw25HOk57Gh+X8HURImYDRsjIbsX5laFIqomfc4S
nyMoUyYAeYuNVQYrd4AqaPc3IZvKnR/hSEkg5VwO96MVHqeyRGTnMgGjdQB4kXcYcobL1HboZghS
4Ds62qGBMt16CHq0gMa+V9ZP5KvVHCY738nI3VCki4JNMhbAVaBAElx5aqWUOvf8eJFyx+ivqumf
0AtipoiVNawcjrVJ4dQ8HJnSA0S2zR5/mdLeGGCcZMw4zVHwwBRVO2gjnAymnwr+8wQHdOkZpWdo
IfKNZz0XHvBLhbqNqk0f2QEJ9jwLfg7FzYvMR48iY0qfMLNY62XzBOsKTgInEleMlCGyqmsyGKqk
WQ3z2TDKjQMQxI+XsZfUltiWY+W5mrX7RsUvNfaRjuThkp+R4MUf2e1KvmhPlTzTvgrpFC7jfugf
cSEkngiNC4Q1JA9GqbZ9jkd8CPduztL1PL2F2OTw7CCVpm75MZn0LWB1UCvuU5gFSw/7wTdPg4qu
A6XzqBsbc4TUhbFNznLR8VXx/c5cqca5HxE2pXVH8DdDfrBr+kjESLj2ErDiS8gQiMvoYJAuKBBh
PEN2NuErorncxsrDCUlnuE+MSlg92nhIG/EGzSMwEubQZg8ZdBxOJqYtXobzE/zZMiM1yGPnK238
U1njJk2Zc37MPXSV/qJQCIBroOyFvtmDBUbTRXAc2s6yrb8GH1pknGt/M3/cy66JYKwM2CBXfv8S
eOYmiDHc7s/J4D7MECrDksgNZwON9GISoKw37wuMBWoSqg8VpzutrnYZbF0QkGQTJG+F3u8qgOgW
KkRCAerAb0sCW1zSWg2PUc4+Dm3oAqZVHHWsSOk99P4RM970yLE2du8miYVRcy8rJMi+pn5FNvJp
oi4uYnMXaqiLkuQ5DNod7KOD3aOzw1C87AgOsMyNhZ7M8qBV5IyqIvjujCgxSiocpNkiptRKNlj6
BT1Hqi8mrF1RnQM8koTgPEfwSdm2048ZvWD+osxt0WKFWVcMSzAW41FLK8XV3bn53oIf7Eg4w/JP
VkgMAlFz0lf2fugcwA8L0o17ypuTl39xfqKNlJ8hLAeWd9pfjMTZ4eqhQlM6bAqF52F87OC41ewH
KWETZtd+Pu2lZAwdB12lZ546sz5HQ/OU5x03WQnWiS+lka4eF/3a9IRSVlebTQQXOh4+ouw5N6Yv
t4KRgpezegNbimCQ6rn1REwVi2xo85eGPVjCCbBwm4UTgYFohn8l4BH9iluYj4vq10oZL2GJJhDZ
NgR5REh+bK+0ZtnN4zUSVhkHg2O9V4sL7867ztjFYpjA7Au45tSmt56wNQNjA0xZBTEcJmtd2ASN
uX/s8jEk5nRmEm9758FisbFuGqByaxkx5TNWPZkDZjs8y5lcgIn2+ickOeRXP99B2L7XE0LUEPAN
Yy/GYlToizm8IC258OvaUIPqutm16YvVxe+NC3WRCZV5nWw88pPoYHOCKCBcDUZj5QSPQNKQnUCi
6XaAZ7htl8b5gEOH+17cF4+yLQVqdbvhT2rjW8WTRddq4V2ig9jTball2GaufunBRQxDh3K4wUHN
Sutt4X6iC76j7YtpHGA/IJ1LJx0uOMDXASXL/4etW7PYAZ/wmKHhpjQO6dUTe1ViRNMCxXqYDHDk
Iu6ubqLw9CN4cw1IU4wJiZxkNTyZpRP/VB+z8wmPn+Sowv6YQxyTy436U+eAq5tgU4fflrEda3RO
TE5196XUr6Hv7FE6POvzsKXrLsqKWc07CHkAaJ0F3gMAH1rcs4m7Wxvqb0vkUsES0Ni8jb5N2LG/
kjhtW/lrr7KPscOABDbkeA5Rq9+lw1Pvw752btAq9FbuVrnuZFMkGU4d3xk5IBZiDzkjGTX93wGm
CwQ7nCG14U9m/2UEIg8yTF/VQrgpbT1ZcEYJ+7ZDL4htaIhU2FfNFoYNlS/WHtSWE1tEhkw6biWy
vAT6h0WFX44G+xCeifUG8wguwWtIA6B71TOlt1BxjGggnWMXq2Bf43EOZh0x7CyajRQB9QJvh+a7
wXEp14nN5jofdQxUGegm5NC6JY6U1W20k9XcGuI3QkPkBM1WRXhX+uBOaetidWOdpfZtWMEeNiM2
n8xPF0VICRdUylKsg6Raw+FBaLXfmjftFiSZcVqthRFaAKTW7S4Izb2xaERkUBuEy82x7V3jaW9y
FWYwmqQ9z4khUuMxVKBtMZ58TIzrYDXm071pQA3OPykjWfC/GL/xsfTuTvSsSZ8jI4pec/IBRaTJ
pccLD6gxwbWrrlg5GhMk1nXBOetgX6ASIhvaU199ZTNwvByQXjfd921x4aSH9hajSpTiWb4jaeEn
Re0k54jCRpNmpm0HWmiNISB1PyCYNLgBpKXfw7fAH6QD08kMGgSoo3IEVw7pBrw5RFQ656deQjUA
BLW4IxqdWLGc/kDDw/h14rvztvH0+4kHkjv4uYkFAdGd7gkCRHJGJBDk8FZzDi5TthzeUuDSl0XG
R2RhbQP/TbaZpyDRTBcNA84qIqlSZjfNX9vXL5H7MZfjUe7hcvZQN4tYhcHpTPhFsa3lmDHJiyg/
OlpTTqkUYaeRTGvKQZBrGjwpN9oXy0OqDkgiN8JAFB4rooEhLIyUEHGlgOA+k+nDQEWv6DbQ4G6Z
fzkTg8kL9PqA+NbAg49JEZ7lRHP7O+odmdV1qjvixgBtrGnHVxxJzPnNnJ6jsH+yHXIruuLR64Ij
JnXh2yhGKgAOqQXB1mdrKCLVgGpe5FJuMqJKCQXFVbKlM2au9wzo3sDgExsyme5H+pF7VvYR6rvK
Su+U521a1yFyZLrnY9aaGV6L0L7zY8JgYowO+IcRZOgMDnDQBiQJwK50/BMgItdmN9I7jO6N3z7l
QnPrHxMuob4QGuFvZbCUgnIZuaJOxTwegKrHPSgPQZs87V6E6TXKPKqhhdI53LnjRfpflAIVQezZ
swlruuND5u6ta054o494qk2vYummwFkCCDah+rKSGxljHqT1Fn51QcILvnTBbQxfyZFbpWwUIWwa
o3YuJ1LzpHVkyhgyMajI18uxxQiYYw61J13NZgGcSar83eZ3Ls3gIpoci/GxHP2tXt0IP+Rys/ey
LaJcP/IVc/DzGDHUiKeByRWjKoZG9IBueHNyLq4ZBxB9azBSujNL88nIok1fVLgVxhehgvvQ0mgO
ER7w/tpnue+NAA1rPW4mdziXsdqWhvbSgiuPJCGZMYS4q6xYXWN0igZtGIh+5+fKqSKlcjhNB5Ox
LESnq1Q5aIFkZXOZb+dsIt39LavJOJeIaxI7wvqmTfZTtpCVCAXXh/UQzepFDHNGH7Yd/1J3yMqG
EIXOMV7yZwc8bnRcjOFT3H3R/APGGhjE0ftHiklDG8+E/GXXXFkngiT0oDtb1uzf9bG+UiZ4NSps
uMbSGcJBXZS7Ubiay5tfMp7k8CF1iWmV4nGErkO0P7KEs+KT/Z2222CZNrg+oYOJkHG3YDpyP8vp
LDT7ZMol9APSKxsOBih5SZRsC9SQrDrZfolQ2z6xHUUZKBge0P69wxSkrn8G/aNJnXNu1FTZfyCY
C6qhUGpSINCljPcWzWM6/g2hdsPfjXBo6T6tFsu1H1f0X1B2SuEB4otSwDgVm8eMbAfUNGgQevB/
B7RWJWyuZU+oNchjMjDh8IrnATRFV/HDUr+ZGtwDFLnSDzl6/sS+ig0DUTA1I72K4J4+TyRHtkcc
ezGa66YM1lb0rrSnVFROFPV5XGw74jn8p25509JTap30JKREoApktoTnx6oUldBinA3MIsgX1lBa
+xX7edsX5XevR3iXLFBLLb/+mnMmirH33mNOSO3OtvTvmpB92ZXjSguJyfBg7oxKu3izyPOwOMKs
auTSTLJHuKGPLUHEqrK5hk2UWDaivIGpSswZ1mATSm3Q3Tx/WEcJ7hFwfm0Gco33lDPaNBbUfRwT
sA+fx8TF/mqBPnluwS1b/xGNyIoaAseL22zof2zSmUIcrRLOF1lZzO3lL/rwdaCu8P+44vl0p3mK
pxE+Dh6jHG5Id/4jA32jse7EYtML9x3h0SGZvlxTUcuUlJczUP35FKfmoDEyfbVmVK2M2jNGvS4u
Urwzi2bEV8Y1oqEOJ1kdgDABemcn3UwoSlJ+UW052j2MceDKgkNjJibZISC30ffwmtddMr4GcLnK
AuPuN9igqJ1S/AoYVyGScPdujxs9VFwQHSG1qyxl9evJn7ztCYLD9wyQ/z7nLPMafYflwb3ozRms
3Nea8yfmzE44u82S4BZ/XMOMR3OXw1cg4In+tjJPVlXt9Lr9dtNxb0J4Ukwyg/KnAJlqemeVqvgc
+9YFtJmt25qvbhw/zOj0nDr+4IjYQ2GS4yhO9UvymAyEizFvGNYdckM2tGGTx0WpPsd/G8O7xlG1
a+i24HXieV7TTfaZz2VbEQXRvv+6FwzvTg6nYSB/oNVJ4+5dtHjvUttKIR/Ya6s5D61xGWlfSv+f
yekfs7qZWK3R2biXX4gkmO6NhCk4HAcwPR6qqRSSujvgA896rcFuc7hGKFuQg9/jJdUHGoEN091Y
+kzqw3e3fFsovix0vS6GtjDGmjwE27cBcI0BLrO2CWsOtPHaYpKbVDcGo5Qa0V+9ZaZhVc3ViUme
VdtwxlLoyIC+CKa94ZOHzlmc0LamyAp6VD/kavXbYt5aDgvI0Lfm3L761WCT6cwAolFsGFpFrFwQ
CVXVuCsGeDYJVLxleS2QuIr0S96wgOXwSRftT+GkL5kPsRw2vlQvQfToQoRrfoboAkEb6wuyYSfC
V2x0EA4psFELjy6/CcRk3oAuUt19W2b4/15+G82RsTromL6Tb971w2NBXGnfKLJKrNOIXdBYLs8z
pTqUlTdv3LTD/NBoiEp9nPxQmkb5rm7nd39xV4bZbFzgTcf+F2Mv2b42JMY71YPs17JC18kRquEK
Z87F3nCbzcwF6sF4ZHOOcbhrm8d+HoBcvK3UKF1inmacykISiD0GQf+RdF67cStZFP0iAsVMvqpz
Dsr9QkiyxFTMmV8/q+4Ag8G1YclykyyesPfatUcJiTbDb/mAZupMee+AyrgB/kntOURAPfq7nvRK
Uta3/KfWEPBOhpWHfuOo8w4pyRHt9AcvmZxM4FwAfC45SNgT4igYATM6gAImZjoTNuK0eC/6n0ZH
8UrgPU/6VEWPofrTmuGOQJVF4gI9P3oVpDEVoeygkfmmE6kgvDzDbhX1oAacZBNQW9IJ/ZOd8xMk
fx7ueNGW5zlCLOmT/BK4f2YL/rHx8SKaLnZRhqki+shzgpNHl4yjVxuGYh+lZ+UfSrigMUubnkm5
cbI4+n0+0JHRd8BuS/bjpsxKaNSX0tUgObUTzQ2jPPobjLUwpO5zFrI8dX2KNe7YnJduN3sHM22+
7HC4ME7ccBJ3PZMSJ7mgROKABMTG5sU5+uCHKCopfRCKUsPXev4R2TsH2Yzliwuo1qMyq2pNjcOR
Qr1rAbq7yUfRRmvPZ6ZZ/xMTbLzZ7jkwrOyLpafTMwSoiukURf6+Q/qAx1DY43NcIvOo3WVTTh+t
CO6wSkk0oisgVXi8RCxHJvYHAfLime18OcvTaE7ruow+hMHrP/kbZYPjGj0FbsGPEiBewsY84Uxz
8uJ4ZKW/L3t5Dx3nJ8GzUuiYGQLXu3dTcZkGhZW4RHEeLKLKeu5sg+oPYbY0ngtWLE1GGV5yazUE
f+TOr7LhpbzpXMSwZVq9C4fuusimVZS9B1O+UWIg5tnoEVNC7+sdDiHcKvXP1ML/InJBxzoEgTq1
kxeFLinNaVNAmQ+hrVTJcFfuFduYiJJG+8bstBzot4psR1QWN4PyTdc5MboMC2qX9hKSEntdJgkS
rZxrol2l7XKy4CB6e1mFX/34oxLZpfvB/0bHuU+ZwiZMe6fu7xSctDLeh45qU9choUKpx9HDiDNm
4z7hEjfRgzMwJWC+W/WzR6VAfKpGAGnoLMa+OSTeoWyDU2lChwPIZrKWEhDJEyiKfSb/Kj5LBZPr
2CQNyBJoMINvO6O/Aj3lpdNKVFA6M2IMU+LaU+PiNEBeB93b5pDiKro7m3q4JgvFDPOFHoZvucwO
hkWAKp1iT6Q9VPhoItNYd9apaCjM0u8RMwdLCkKetUQAngzDo1Vq29kkZktnmRlLmnXtXAw+zfoy
mkGEKbKSHFeta+3rvn5QxCDkiZZubFxMafxZ5FfgU1zXFILqz/3Hx3PanYqQd1MKRpAPbY1+hMwp
9NxFbrBTRG9EjW11DieEgdPKsVjp+VuQ9ovGoVzlUxha5FZ5edO7+RRU43qegJoQWOGyyaPtbqgT
yGBK7FvxWeX2mzvpW7epXpRc08j8Xw9rrl5dBUeC3j+itL33PZldwlwzWOXZddhggxUlEsuIkbX0
u9CBj4sjfylxrDUTOXjo8GuO8DB4TAJbjOD0RPsR+9Wh1QMSoDoEuIHsj4tQjOuQm9qIg73L88hy
1WGCHpf5q/oUMq19dK51gjPQtNdUkL1jtwtZ6pR/tnN0Jn8dSPPDtbWnQc/PaIrZi6Nta9xby7/Y
MyLYUMMiLqdHVZ/miA1kMp1zSu6gR79iAcdBHF928uq701ZMI66fYYE2ah/N2iMykp0FEw0F+otP
ikHTBzTcNSYI6T+rCzR/1VBT5h41azjZFKu8yXAC4sEhPFDvD4FIXrSo/AcNAvKreXOUGkAw7R3/
5d5HTU6FYSWPoJfPZdUeW8c5ZoRVJjiyAXjRUxOlB+K++KzZywF5ObsdURq6923UzZ8140byvPcC
tTFF9E93lKwOBQFj8Whs4sJ5bzp8jz6mnXqu/gKjvtc10zjWZIz7YsbwNYKvQXMO8XiQI6f3XLOX
F9YTxMGDQ+FjVgzK2vojKcZb7nrUJ+2mr9auVjH55W93SMllhLOeGnB7eXwcHfdqFXsmLMuuxxwX
zskhjbptSKOwTJzPwqj3fkv7hnKgtWYTaT6YJSTAEeEcaGlDoF6KM8SBsPE1cle0AVj8zUCc1V/r
NLyxG2ZynJiHuGvWReVu6jjZtI24NlG+qQtvaRIVN8i9JVqFrdWQzKk71ecKGJmLlQxhiqaDklMA
lAZqwhC6NE58xMCuZUfiajSudXg0nOF/bQxpKjkaQfiYlS4pQuKWuqDCHYRoThWf0ZgmWls+TY21
22LIxFMUEhjK7B3LJXhFdhxpe/EtVm4eY6EBzUCfbnyquCzGkGAPDbo995NOHVIpDmJXZKDX2Nky
sOMajDs2lhCVANNV0CrJr08scxsjGu+t9p3N4jJsqm/y5wJnPMogI1d1KqBiS7nS8Zds5kFl1LWH
nIVOl7FCncj/anX0AKD35SRuZnUMtOze+UCBNBbPU0yUSuOi9nSijRGV5Jwr9Lk9eRtphpsW73U6
saIKm40o0UGRMRhW9Tk3PuJEfpYIvlG2X5KKG8z6/7Nm5c41twowyt0Z0Ow4L7qAF+NIy52OR1RP
CNbTCzARl3DD2LiqA4ghwKUCWG90zs1gj0/T0m5s/eKCCzU3vty6uKb0Ld8WfO8bk2dciM2y9/Et
AG/X6mKVtIKhXc3EWmcHr61nYBhuzN4o2k19WS1ZcjOtnNmOtE91nS6nVhxG3A1+6P1ZbrqRsOaE
BoXSQ2VrTuBsg2o3Y4dchDUlXYnaDXHMWctq8qgN+CLSX7gV+vnZG9YVoPKMPMJGAAjO6/LdK4wd
7vo+JVjHWebwN/WwuZFAcQCDvxY1JlscaTmeYIlumS6a5ceGNkpjVz7Q9eSxtTFqhnFYBuv5NurF
Z4x6zUJGM6dAsuVGwF1RdijPvxUVlBDTXsZ1865N5TqzmUmIZGFZPGzveahTy+vhJm/TdcgDXNTO
ivf+6BztHmvOQO3qbR1uurBkBE0Srct7PZmWygamxFbqgC6jW052IWp4m9bGYDKvMQQZOzRrhC4G
sL7rXB7UX9xOrxMqLZf7B6sbei8aCgZlgc0ikGeiB2rZ2a8+64KMiflYNVd1pdgsKX2OiijBy4e5
KKd59Qx3VzrWwSsRK/vg4BceZFRsQwiG/xxvxqwgdrqP+CZrZ4DxJKjY4TUN+0VPNi5fZHOtkBwx
NBq51TRkVeql0/v1Icq0e0Jaol6JM/zJH/7UMFkv0WySFJDfBiY4QsJaKU+Iy1cOP1ZR68ckqn6t
RmztrrzVuknQ7XQEyB+zWQMyoqzk8V39vpbJ7XnSkToY9lvAkzNwT6kPL+kQjrJJjdnmx4aK3Z5o
cDmWeMOq3p0VNh2m8eAGoQsOaZj5wSb067PLe5/3l6mdS/Ak3S1MIwKy0pV6H6XVvtJueWSSrpVc
KvEryedVxaEpduofHvZyb7fRSeNlZqKzQ5PFrD2kL1HVVc+YN+BwGwThVAUi3XmtvqkcJQcUr0ef
kaCAeS4zeUqK3chQTdHRa0amtk6UIUI6VZ5EU6cgRshi3nRGfwKjaFXkVDi0e3ZvAQZ30mPSca3J
mDg6+puFAACNZanUBmBNMoYAI8eWvchnNIUMWJSmOLLbV4MWwI9gGpNVI9kszfOJ9Jlj3rMIr1kF
TLy/Q8ovi1RKvWOkAWywQmKPG0bL5p9orKdVYxGAFvfrvP2ueNjFJH8GE4alY/8wLdz5xMJ14q0r
cOQZ02HCEMyH+44bfVm2/SFp5N0aikeDxTg09WVSDZvKQgwsTLFXP+ZRebbVCF3wGBmF/daUxi5E
xAFjcJ3F2jataRhxfSZsnwLeFw5jv/gl8xht+fo57V2WTx4a3H49tw1XM/wq/EePw8ohGUxzuY0h
FlkjlWqWfQxlcREDywyb522qXppc22VcwRb8pTi4AzjNTjvoI2dFjOGnZCfj1IycAFP1XXlVPFmk
apV+bmRO/8twFcYIsaUlXA71QYmCCYfFELz6J6HgKV61bZJkpBvBkXQlSM8nRUFQLywwwFUznRNV
Wn34BmhSVUY6LGKfgiL7pN6MNDSrZZ4JxnPaqWUOWrUauvtmzVb3udP2SYTjuvQ3c15eK1kcEdRn
GjjOs+LfOr2Bl07ftOl77pobHgre2UlVHjIzOvqRtujALzyJow5qmVLwmEs8hMX8iGqqeKfbetGm
Ns10qQqQJI35pMFGJ5X+ZGbNrrUT5MqxYrByns/XlMFhxNzOMDwc9RBeq4pFCnUlUGw575xovuZv
SuDZKwQiz/um6Q+dlawrPrSMllK6Qp36ADCu+FACGuooOXX/cpgnqm4LUxVd4cIUJvaO8CkQ7Lsy
CnaAHOrSW3e5v0R7ASqb+RERwmP+abQdJA/5PdX1VrT9Ws5f6lBUfzJJ7e+oFTdaEKUjdwLzYItL
EA+fI69Km2jkqlhpsM6AVmxxAaofwERApJf6WlBNU+f/RCba9I1dbKz6M3LXfFj8/5Aj7nf8V5G6
z9kw76SbXcYopBxgdKmm0rL4ycfL1BbvqKd4p5b3yNcPJuL1DMQk94EF31JvC+K6MIGj2RgK5lOj
JK5PAcG4VfhzjE1BncBQGhuXWKDq5tjuj9bJhXqKPTbaekiwCH+bEecndv6JER/1svhtWOMOhvOV
5bO7EK79rMVEoY1+fR7joHkq+HT0uVXhDBcjqn/NmiQNTqhhJq8wEJvY+lI7Jg3LjF+H+0TGqKoi
zs34OhSk++k6RjHNQvFeMNhyY/ufXTNA1xj0TRI7pW2z+g8gSzlkjYEatsx92uIpAESlDcFRGNlb
EWlbmdjPPWtiYU0gRVjyJZQ1BVRyWoaoava+ELcBD6EZaCvbYrc9lZSU6DdF5uzdKkG1zbAic4J1
Mn5GFhymtnpVjIXExljW1OXDqbBZ6wGLPwbVNQiMyiM0w4SjajZIk8C/QR2ObQRPDKH9QW7UdhXk
h/rXo4ny+RpytKvwEQbuhKXGvgpTCcVY9LNOqArJRBXNm2VvQdYznTBJO9O/+/FGMZw8KaAYvtVl
5vzj02+DmYOivQlGPfhoOwPXGUKlKv3j6br4WUYAJ7LCLSFRFS9qW8aMK/kOfdhDZ2yOA/Z4M9Kp
p5pu51qkgRPoHup/Zdef2TIsci16tjL3NOvaKk39vzgnndy9VPzz5yDeFYH3YunacW6Y99VojeLm
pvsIovnH6Fn+E7udoqRoRMggrGADHIOa6ZLsPTQqlShefvipDasRrkdrceH76F39Zla0p6D/yycN
UghfnZfgqrUUSYgL6g8PLVUX9fctku6nzC3UkxOzDdlEJTUpHYvnNLuYRI9eR0YdZCbqUO1rdEh7
Tv0vr5u3Xk+ElT4kuwjbDK/61GVwI75jIcW+i/y/YZAJdXB/5MH7K9wCvGag6EKjRfU2FV+NxwE8
p1cQwf9CZz50cr7Mllsu5FzvrASIaFbDB3Scr8LRh4VR1iDx/iL4I8ippaoPsaBkfJ3HUsAagKrX
2cMX+taMwmMXdQc0L9m0LbT+2cR1Mp37G+FcaZLcrNBl1M2IYjgOxo9IjBVXHwikR59bvdvTmzNB
gR2rZMnd/B4AKHeGr/zYgHkL+wcgyv/8PGCQ+NhISX3FRRLzAMF6cSgCqyR41Tm/p4bdLDLDsX7z
yZWpi/9SM6NbiIetLKgq0t9Cik/1x/gxtdgHgZNRujfXwGPGxhJZrjwLj3obbgIa3DYm6apHw8nE
ZaOOIQihm6hxV5aeL/PKxmsqN1zkvYl5OGctlAp4nB6Zgy1DSV4WYHRgas8R3wo5tWsQYEjrZQ8S
PmizSkFnx4F45Do6Cjc/9wNdDCHgc2wRfWthUPtMXH9vxq+puFmYbZY12ZLKtC9aJvs6yOHwGswV
G0AiQEqmyT6LUdIuchr0HOILxvFiNlm7kxTTMlnn08XMKQwNP0OJbb25++iYtB5cEepuCiOWswpg
2tCYRA2c4+ERAiwGyxoK/P3ajyG9nQUbytRWZdnSq8PtZveN0a2i+i5YR7r/uhAmfiOfYCw37j5A
hUvYr2L3Ez3Q/vkuewZMpeHZJuQaSRxBwMj0w0NcvzDDZveYsvbCfMQT1xQh+ql8M0JhmVjmE75E
mEpf79yGVSpGFInI2osISropY8AUnaiOKSvfS4senb7cHg6+5X6hkPDZvZBm0839SY9K+FCEdY/P
0ywIOztM/AJN8/hMgbuEi8s5OA6MPfqd5tNdaMEm7zH7YQ4dJejmAJsSM4QkA04JHqWO/J2e8xyT
w0wvP7ArC6ilvCO6HuEqE/UfnjYaPdThXrSOZbQzWFAGxBos48J9aTgGmb12ebbtRaOyrdyCezyi
aGAME9oZdolmoR6gIWbqMKxgWoNnaax3+nNnfLYqvKsgMnhfoVc56BICFq8llLoB5kWu1ro2b7kC
XmCg8EJiDjg5Jqj3DiJjj+0Z53wRNQuz+bZBxmmUUdN+LO4SzlH5ixuK7otmxkEmWLZbb+hvdqdt
nBTDEB2WTTcfCrIvaAhemdmhfIfWUJUfuUNYfFoS69M+z2yUcucFzx504Qj7XLjX9Y9iuEojPQ39
DHKRAI15PLJfkphOSqt5Db3wSOeMP6JcdWb3aQ7OWxJO22js6SQPXszVyP1tZc8H9JpFocKyQKb2
nCLk4bLnW6tEl8m9zOxTWJeCtE5N5ytOGRWM9rvWsOokEOgJvBFvWEDlVR0eQm6TLmBKYIJ4Lp0b
xNtF0ekCkLp3YafGyNM9Tnn8QTjMEA1fRi7X0mRUIOd11R7GknI4bU99QFPGt1JWJalRnfg36TBm
cUx005mz7ryXKShR+X0WEU6DpuQbfETZd5I9JyhGaNwWUVSTSIf2rU23tVm8CAdJN+0gcmPEAOMv
OrGQwhRdaoN+orM6/P24jaKzg/YQuYJdHwaeEIVa1d4wNNqY6DlaWpChTvTk/+nNa8xW3dAMpqTt
hQYR8aHcNkawMh2xqpDGZI254EBP2MFUpMjHDfR6Qjcsh4CbdBUReeONaGLyl+Q2+fpKUWwdtaj/
F9nUZkACT6X7PHJLN+RXwG5dJAL9BhwLmgklC9BFtxJufI9DC64KInx+zaRduvZdifn+E7v7VwiT
nIbFfFT8MAYM0JpaSjxtk3B0K7fhYJ2tmDtnqQp2XnneaENXo+Gbj0L3VoL1kWegjrAJ1BggNoTw
vzXvn8c0oIycV0xPiAXGYxd27JLp7YW75SbKtXPC8qhwV3jVm0Q8kvLH0duzidmujE52ruLAOgZc
RGmkz+3400RouIPIpSB8HWWxHOr42NQftfptCZGNW6zsMF5mOowxQia2WZkwEzG7A0/Ob8BzWDGq
G0braAxw2ebmaFchIiyw4RFBKqMHVcU4mUO80niOxwG5BjwXkNYCTV1afdj21eOvjeCejVDvPN7f
6oTy2V9EQYig8SHPPTzwmdUEQcNehun1yXjv6k1L8pDKjGwr/JH+yfTfSzbBXZlh1RBAXIeNbX/2
+bQ2DdBkzm9pAAJPUP8Wt3ho9eUQM5KFqRlzM7gE5GYsmpNLa4ptOKwd+4JTeqntPU6dvnqrtXat
uwSaJ3db/xA847K/tIO3ET31H6s0m00BNvCT5egg1xEvSORq7TL1T5nZH7ET63n86XDb2jnRf67+
nPXuTusVP7G6SwKZW9/b9f3ocaAHN33wgRf3+7DkxY2gzWwgPfifU1x9u7HYwdjjHY4Va/50ycPh
c4mHQ81GGjGtGlpgQeDkz530BCd0r+pankVsBeNKD5O11szblqfPZFXGWuuOE5chIwVFNjCh09/I
e1iE43vrl7+8Gt2Z9wEmuwTG+Z8xWjvT8I9ux6uua2EppBcccG822WGaUm9PHz2kUtG/gh01anBg
2Wtuu89py/UcG+p7U0eJHXP8IxhqlbNQECFeZqeqdA4Cq85/RTh58uawE/JUYZhkfvemD83nSH4X
yqg1L/2F3tKhGfzcKdRqi/XHginWbsy4jcPyUzU7IzHOMcA1v8CsOQxf6rEryuLkcZn7+o0V4r7l
iRym88RXldJ9JtcEU4HKnkusmxr61SDL1V9ouej4VeD3+GXV71OPcb2vvuH8l2dm5zHW++gCGNbI
bx1hxaJwrsSpvbCs0ExtL8T4yIg/QvPLauRjsnaDjuBrOLD4RxJO9CCkHSbGbLDhUUxcf6RRI+Vj
Tl5uvoXUZLOhxNWu7JQNMZBRuCOrokUvXuyHEujIU+XsmemjvlpjPjmb7FBRv5g8Z9gKnRBHyV7z
uTsYdTctK9te7SadW2Lz8h/6i5aDXKSgSRQEn+3808DLz08Phrsfp70b7gcTdwBCfvd7wEKiNIke
z9rkD5tcQ7uWjKsBK0PwDuXuySR+K+cT7LDRGEJcBixkMEsVRqfxLHaJ8jjaAe167d0avObxvffK
XRKeDZOcIP+ss15lWyF3BrOmPPscTaRMjfbmJN2tgQNWTfMhtCEb5WmwlJ25kcI6+NzrhkHYj2qq
WCn2QbQVlvPlOqR5p0n6zAwIIG45cNDxVnNqC9x1R1zBOpuRoaMSTAouZk0WEXQiVZ2wHCVCRMHe
YgQpNp8utwqAzoodK68TYOSquFsmbkkmT3JgrkvVUu0lQc0BVkS+Dea7+M3wPifTLMF+oTdSBAHK
KreTaMmdkmEV+qu2wBw39BgtYfuU+rNXdpuIK6xw6urYTnxNQ0ybg8aXG0ZIffTiUzo++XwDrJpi
YKJEhHJS+x9BVV2Z9PHv2Yd4JG3KYmieTKuDrQeuKMnd7UCSdwvtFb8gs9LkXkVXjTDKYD5w+yYI
gCaCBdC1KX+KRefHBvPiqWrE8Dc4ijrK3SQyTpwvqqiOumBHu+KqPMLRwlLAbL8H1zH/qu6kDWOg
pGT6OUubcYIfHSUH7eRIEisD1j/mdylJvLCYBDAd5/L0vkaV5ZPDIBDHXcpYOxUuXEySw3IqBI7V
lHjdHJEdC8o4+7a8TeVhzVCuvv4N5R9vZk0XbP2wMRa4wsp65zsz2Ehn2FdjuI05BmVNBe7i+B48
d2Fy6vMjqifDoSooYgdt9H+kplb7ShJjPSbmjzmwfmRfEPJ5xNLCFpvBqn6kFoqECkh0BFQ0ttZp
Wq8d51tdN4MzK27Ql+Nh3YiW1rXib4jmW4VLSMnzZLrG9qNuFB0Np25Hz8WkAOLMLJwQJeCq1awH
jPKZbWh1SJPi2Zvv9vClx8WymQD/F3dDIoieGmi0ezVfwMv71DbpNeZ78vI5iQhtRp5w9blvg/aF
BAC+haQrYPa/SKiaEVjBsoCCGD8EI/1w6tah70DiaNYeVfmcHtpooP3Z9/GbGQE65jd1zdsZDFrU
+1QVWKiMRMdGkHFPzr1MBC2hBhaoy6k6OC4BiNZHjxA5QzPHqgqzkhh+IvV6tGkj+El78avRoBbx
RUvh9hTexeeaMciCwc9+3fsdw39TgKPCLoGRV5s2bBaJdgeegKzFxNXxzhlbcz97TrbjH0rSwArw
ydKhUouQfmV9frUjaxf4yUeiAl9AfvfzJ0PIHhOFWaisXASlYniZrZrOv/+y23InMOj2dMvjZz9m
K4P8zMLC0N/gGDORQv4LYwd+AqtMjqOwJEhMnIEJ7TIugw5FiGMzVosrgByV9HHlNVdlPnKwmDcV
THijPQIBLr2K6SJnTIb+Sk2q2J/xsNr+Povh69n9fWS/Juw/X1rbIjavPLYvwkdmFJOI3YfPjhGi
jwfPYFDyqBchp8iibc5YL0/dKF7aECOlf1DXSE4/U3KSWrrREHN1nXHyRHRXajnFbxLVtBxF+dOF
KegWGk+UKp4AL8eIuE6ffa/a2kNKeDTLEzFHx1gIxLIMTmfrKFvv6kf7NCXL2ph3mCeo7fP0UIKx
sLmM7CyO8VL6Ib4+tJGUACYv80U6RO9B6BEcHGNi7Y6OZ526Vjvi1lxPZYNJFkpPj6AwsulmKpxG
86rVXQ4/BHJ9j2Wze9Y462mptphecDsuIHasVWpOi6QzIewKRZMV/Ee32GWyuvXWe4VVZZ5jfu6T
R4fkstyT6W/UoIQDoKmcju0pArYPwY78RG74b4A6RCHl5YbXwaSTZkbdRqjyoMSl1O+aMxEayW45
pBpazv62EytnXCK01OxFz2JtU2qcRDauMRdLwFhj2IqRW9hPsg7X9vzQc+Lx0IExIvS2RFkebd4a
NICsGppVbu47cJNIcIrh6c+f07tDWzNp7BTb0+DUGw9RslW6OzvEtH9wy685546f5jWIb5yr/CZq
yx9UbHqycOelSV0Z7kOHcRev//jPbVz1wj6X3SPDmJ3Is4bNmZgHlEPPCingW+kpnqHfZwKxKBYT
azr0PlIuKzr5Ecu3iDAb7Io1rnC0DawcHxHXzXeBCTnkRY86SiYW1FXzkXL/g+6+++GjD82D100c
9M0+4I+mxV8E7MbIUZ6xGMVvElLIpjoyLuZ4BNmWmJbGyV4aAfWX9twVQE+Y6SeGseNa8+q6ENxC
c8k4qPSYdewGRB0KIuHxhkcYa1Eo0uWEZKuz42B9arEHyh4FMWeO9uqIeZfmdBY0vLxpDwI0l8Fq
qo8LBJb+1jOGHbDKpdHSH/fHhm0lK1+woYhbkuk+lygGQ//L5rArhbbBlY9DkxewTP7AeJg5h6oD
Qy9BFq4+HKG7O0fTyaCzVqLeFBqi0I73e0GAedKth4Tg2Gw/1+j0Y2WsxaDD7nGx0PEXR551qXEU
jDjU8lly3tCno6jo9fo04fUPu/rS29yIMRll+Z5OEtE5Q3DqScs6jr670hjwzf1dX1lBQonDii63
NhoSJ5Wey8wW5GfK2xwrCJ1zJuPbMGOm5rzvYrDwtb9yk/BlCPSt7xKknPUX9aBZLMi7ivpeDbIO
1ntKhHVaz5fJ815bl+2ChODOqMckdpFyfwH6ANkLnrsOYtI9Hxn68Tb2adwMc9vxcqq8fyYTgQw7
zjAaq2Gu1h6K1Iz7R3QG0wq2ca/91B+kzJGuJetZbcmz/kiaK6O3BiavqHZ+dMvckTAtOjMMPbRR
TF+vHvJclxngnODo78aQEAN6MD26+2Py2clHHGG/yXCP4ZBnfeqF3GgMJWxcxMPkQBs8p2GIyDjv
XqhHgqcEZUTdxetIvmeuS84oiO8iCXB45yoAOUWs4zKPSDA/QHuUdr7NqypdGcjn9CpkjoqLtBvX
QUD6sNJ4a6si6Jeu/WF77grO2zIjvya3wl1quWTNsPUc/yqfjFmRH4Yp7UDkavQc+NJTqDngLkVO
SAmdnm4HZ1kVi9oGqMCxoF2H8mqIUyi2aXQSLV76p+ybiXPg0/UtjW5Du2OOC8YAAn8pmk26NWK4
lnyB06xb/dmdaDVoy/sVtYRKDUioQIMaY8I9bD8s/tqci8pXI8zkxbefurtZvbD7TDDGwJ37535x
x7UcbvOrofNL45Ea7YGj8SB2VpaeAjpIk/rYJHlDkeU7qry8cVZORW4PRARmTfomHo6JEZABfNQr
Z2XJQ1MHa6TVhY6MghM4uMU+WC5XQQ0R0DFCYMymsbbs5SHHKqePLwF6N8zsgIXQ/KZvnSR/Cdss
Gtt6LfAF29Ev6HibJ6pHXh6goYFmKabPKvq1u7NbrmqNwE7cqk/BrwlGjw9tghkbnxEvMWXS0EkM
q+SiF/qzrP2DoLOfNBJP/P6LUSdmb/A8nEmiYH0xagfDPKAspktJyCaCy27ZiEJ93P+gqhyoklet
Mu/GKP4q2qzhojEAsOv4TuErTX3d0zx6FT1jRUqA3qOtctt5q1VgneJHbFkXPbFWfmMdU04gRFCP
qOmIIbHQTOyjkpA3kqfVf8hyb7MmCq7YLThu+6WEZK3mIjFeWivYc8buRo8AA9ka/qItkrVXkj9m
yUVmWfve/AbZ+pqFc7/sPWREXQnXftTONoeHkeh/PUY0DkGp5vGQg8s7y2u+1Ix/2fA8aTFRltCx
HWROkXslMsrBTZwQlbZHdF4H6TFEOh4peVOYLlwiHzA3YPrJ8VNqR3xtJIQn+Ppx8yidNT+2ZUXP
oS3JioORpukW1ppEv4zp1wgKJkFKJGRL/AbVmIUhHSFiCHfJJ5Sg+Y2y4S1EUyAs0CFZpFLvEkYQ
BLPioXVfctsEkhpDb3JvtYcxvSu2ecYQFeV2OWts6LqPAaRPwLIDIdmvnzaHkvspG89hnm5RwryH
cbA2+mJXQT8m8/QF0zhMW6ck/rv5QI+W8/NlLc9NQeQ3SBt+SbULSbXbIV4n55YUdCasi1YnSgkd
IFD8joEK2H7/WSAAndo3Seqwj/imBgvSIlhfzJp/RaV+n50WfdKzyRzAEAgmYsSC6ByYzpYzW3zz
pZmLzxTxjFdseJC0fpOZm9r+J8PsR/GGCTGZQY5EUfOOdict48+iG64F64M4ifE6BtcW+i06ZKRX
IWsuKNUoUHmXTTa/zdncyOHFbcsXby7WWUTeA/1GMhTbfvhz/YPTiQ1Di62HzHr01sYqtT+ceG2H
fxMaH/wPbNvIgCXJtEmKfRCX21RZwDCHdG7xmGJY8Zl+nghAqsNq22LBaKAYNPPMGoJ+u+Gxsulg
MPuBQJg/rY7EkGrcyTiDHNmRQIJ0xuLmDxE2lcfWDo5MsBw/gWgcTKe2Ff8tT9yEeDToPc70FxTB
i2DMOwbBS86L1xP3IuTHxoNEJpUOXppFMOk2LK6rRzndDETMw3SgXVtZXryMk2Q51iNTBoTjsT3s
lHA9nC1GjBSYBWJEn6IPI8QhTYGJMl0oxCdzhmAMkNAF6BUTDASDVR1GpLYydY+Fk2zzXF9VrA0o
cW9RVawvCfI22z2hesV8vsqIDqt6gHR9vHGn6TWttW3e8gFFDAV4YP5piJqa1tsFgg1NbL71qNFx
Cf5VSjVHeqPug+cP8OeREZ9mP3UJmtWxEbHpzTVyU9BjmIkGE5viDdKTmf0j/Jcd2EdnyxNQK3hn
7PBTSg9ef75wWKmAd4Lc68lnySgEqcTSB8NQgzeWbbC0XdS4Uc8ecyCtsH/VEYh1OWW0o6kVZQVM
ZAJftfaz5GJMwUbGucFG1rUW1qAxSP2y6Q/anliuOMVBMiXfQRS8eKS6lFOI9wWFTPE/js5jqZEk
CMNP1BHtzRV5CQmEh0sHZmjvbfXTz5fcdjdmFiG1qjJ/GyMaMK4oHDgPess94M1YByqGW01ChGcY
5hhXRuMXPpoJg5s6Qf1BHq7DExQDCiDNwaeaB8SOSeM2rBk5flJRCCp/bEHxkgcprtYMD9+gRz4Q
opU8evHba8QlhYGemCoCrRp42yV1jrrtvanWQTK57FOWxIU0TUet0hCdZaMjQxDHnX+foWakqnrv
6ASslMi4aftEtsSeQ+QgP/mEeW8fMA0RsEP4xDAbW6KbkZK1t14Y3qeuxbaJqj6yAW4wnLAMM+AC
FKSUSAwdRwUqdjMuTl3R7/4sfphDbW6S2Ta2SVU8OlxBZhFeDEBSjIVN4VGcwq9rG9kTSre/7LJw
snZD+GIkdIOBsQPIchqriVeBxZ0JhKwJfj086xNQeKURBYlovW4yCqoHknU4+VEMHXTnKZn3Ezu5
rq4k0d36o3OPQmRTDticC7p12wvJ/Z9RznNnp4dkqCGc1R2VuzuXXXvMMOIgDOMjVRAbEbFPceOQ
4fE6AKgEZDuQCu/lK0/LXwhhWcHAgkzI60s5ixjvg57nhQM+S0+5ssn3hYaGXMrHfOum5d7ipSQa
VRTKOOd8ocyuOwWDdrW114Bfj6zswsqek4jtxVzu0oCvD0qqKucRp+I73JgMiyS03hJd/l7M2CyN
/q0k2o/u5NLTCL3AIkviqoDFGLM46Y7plOycELe+mFkJhq01vPqjcdNMLByRTYGi+p6aT4sGNOIM
aRWxto5MpgdVQDwf0P+2SBZte6vx961mUxO30hCKMbnv8/JPOfaxiEhhewhsaI2IjBaPrO5kOmi4
tQfP2mMTLGoLudF0xW+9boOPLjRePAxPZZztO4vE/e8m6F9KlvuxhMJwtD9PfTOXUosBBciWTiyE
hMW6MG7x0bYdUhISkomIn/BNd8fl8K+CHRu0RxfaU64VD/WLx5nvEAmlfCpEpvrWpaBXL+j2lo+Z
t7D6sEYIdmU9h112GXywV3vih9nqrs8A4+17v2m5N7+b2L7PzB8CBvHDMsmXO0gM9zhjcZyb+JQv
nKUs+1aPtkhQ94wVB64gqrt3ghp3Cm2k5yGF9IsjnATKn9L8wg9JdqhRoEPGr13MjNIixiW7EIXb
hjc3gNGpKdRN+h9aTTVeGGESXXLU2kcwHqLfJARmIkS5fV6A5TX3vWmcG6ber0ZQQWvc9opvGct+
Y5NtaQcNxYDVUwSW1484K738uujDFlwc/7qFdirgEbXzmrz8/tUapn01uZdQXEuu2T0g9m2RFgba
vRdpyILC6X0xFnC/kNzjhReeay+alz+HE2PeEh+byr+ftPBZfosW6Ekv0Ow8udW2ZxjqHPeXKkQc
erl1qJ0XA5JREtD5Ed+82I3EBw1Um47qN3Gsd0VetNVSgg0BWyf43DAUt5F/W2juIXCarZYAiOHK
MgHqnO7VZjSN++EO3nAIKaWrL4R9K/hE1MLAr//0+kKESh0d8+ndQhDlgOM4kExip/Vs5FC+iwWW
czt7CbJ0X0AyCv5loMl3WGI9HeUenyGXXGruCeIFTJuGg/wYtHwpVMzkX2Na7v4A8QYx7t6t4WD4
qp91ltDXZqCM1qbt4N0xKRKne8CmSt0J9i5LlFaSQkL4VlB6D7WfPrZTh6twWS1lfBiQA+20ftrL
CjTH8S8aNVAefc2OfY5b+vqoJLLr6N4yyrtcB0VjeuJTAKZwp8NSga5YpHc2MCKaG+xUggyzhThi
x0GMY8AlD+Hy5yqukn41hzwxoaVeMCNuXLIQ5GBPOOi9Wj12o3GcQcaphlxHNWWe2XSUZ/cPKIQ8
D0GmDJ16sh5TfLB1hnET6F/EXMXIowmgX4LgLFemywAEIjwaLhyJT/1NgOr32gWIQzzdfcB5ttUG
g8LMbKbTMn4PgbaK7smzTFR52GAH9gDVF+KsYYz5bnLpqMT2uzS8h+YMhIaDNAGs0TNi5byWzTDP
3gbdAqforyrBMJsgIkPaHw0zBRqsrmcz/Bx1/zjk6jEJzE/UnP98ynp1UD1BhYKMAsum+lEBsvmF
Ki3a1Ah83gU+vU2d9go09jgaHe5BlkQ3gA7UOUMXZI62ZT/0S3FosvIakf0/MX8mg/moPNSsDZfc
ncW4brD4AT4bo7eqUOR4qLKqsLmVGJLK4BSmUo4ZS3g70Zu3PNcG62LIHzHQsY0oJhMDDSqyH44o
zrgEFy6xh+QcDxlyJQReEhbj8sDT/FeRoHCp55zARRQU+tZt/YtVjZeF1UQYcZL3D34CDtdA6i8a
Djm0RZaGAkK7Bypaaw4tHBgXLOcJFaGTG6fR1LmapXcuECqDSrIEoSskGkIHamU8bx+YeBqd6sGd
u0Ol6nNHp/Fs86cCtBe1++xY3rnGf9SdQ40//By4xr0y8oPR/QvhZIsm/bQIrcWNPqpX9JqkeCEV
6yp/KwkShZHts4Z6Xbga461Joie+/dRQicSf6aqiycaj852WuGUmo7x9yRbKDOLhlqW9iox9CnXV
xtvy1morogBxy+vJQU8ayopf/RwpOfR9cLOw9qcA3E5WPZXZZ9Q9d3V4qfBQoYJGSla4e4MsbZN8
oU7ld/qMucBde3Nx9hfnoUS74CnCmDDhoFxfTRZxfT1ERWFcES9tLLRhcG0WUQYjBNXfToQUtSW1
RzgoS0MfTHC5gxKbbZ1u1Kb9Bsld+6N/cqkSjMhQHgwWMqg1Ef4JhW4bE+KXdh3S/D4TLgaVEPW8
DBOulP/n1BhrAdfiOT0gdFlbNmGRI8gDEQCWE2587QGWoIU8IQjPd4OnqH0tF2e3cEO6hOA2/cCO
5u4DCpO6oXlBbbx1Qy4whMcwAwLYTtqLbyLm79GIamhlsS3EdwOifZ97OuULnRjOQR6o3GNX7v1d
5qFn+42nkrCWAR0rYj9ufwuJexQ9Y0nbC72giUzgsUjgsDIi1aTTXEswRMIV+twNMqQ39NoP3IdT
9966f6GLBwKlSaI5F/416O9mGNqqCGmPb3cpbqOUUOLhQHr+TZzp9w5zbKkIoDTjj5i5dskGkfbe
QPQ4CrlIsQ5gSCoAuIwdLHQndGgQInudUPjwpVXmBr0AtGXivAREpwxUbGv6Df+htd8qtpwJnF00
CfY8PP8WDV2WZoYpiMKHGyRivwG3L6hgtg/1Ylf5jBYJqgstDw5zZTwIyFsx2RI+yyGbQ8gmFwcy
7u8XMFZtVJ1FCpDyhejqdI36eQ0bXHD9EJNNN/zBxZ/C7hlrYCNI8lAXAC/LV8XLPw1dIXgoLrrO
ptvjqhNvfnIkCUt0gAi31sF4RwI7b2TfvkjAiigCKw48hFmY8SBvCZMC1xD5MutcTMWYe/5L8ckH
ahXNo+2TK9v8DgxPfqWf3ag/t113GwIGLFZ4TOplZyUvI2sMMRLbSpF2qx76nN3eVqhCtH06vvd6
+qsQBUz7Jik3uo64pay91YJAdcAjGLHYNkYMkLUEqJkXvuvzLfCz7p2NXD35fvkh1dQIfA9dRAAN
FIVlfjg+nVYFcOyUI5HYp/ERBmBVpXx/8+CozOUpBJAw0gIwDnMuv6vRoV4N30g9XHucr6MXIvLi
kqUuxotXo1scJb5PiH/SyA9LSq4aYuCI8dQEoGrTX21qz4nXH0eOOsIcDRZ1sYFlTXQq84sbaqsk
+OZBWRMMuZ0YQoAdVwRLkLDPNAp7mEfpTafu0IfI1hICu6qGpFXUP7Z3nufPya13cmX4xqOoR/g2
cB76dLSO07T15dkdEEJ5m9l8klcfh/FWa+DvzH2kaA/si9eZlUy+fiIlmqha5G4LWcJzDdsrGlil
ciDLJr3R5grBfYTwwho+KqY/G54Mpk0U1hpLlq2tFYENNnkGzdmd233fhWuiMbkvMBFulYHbD6Jm
7txLM2PX4BjzrOGRi4MMJfsu0osnG3akHoe7RyfTnkRA5qRYBAiQRtEVobzwzZ4gHSZBLt6tGCAT
02N3m1ALhi8OU0jW1Nw2xrpPw3+B9sDtpU/lDgIx5tTtgm9NBka2zi68CzgH61Q7BRRnb8hRx/Zh
bslKWEFkL/Lf03WOr6/iihwIyPK676Tf2zOHKoZtuZAzyToHD3U1/bbmK52kx6oykKHqW75MBth7
nHj7zv/hArgRPY+DSh4DECNzgE8H3VNqv9uju53n/iTZH+1J3lW/0n4w6O6aFEV4QvxgUgKjgsT2
5PVqiFtuyOw6+KEEYe314SeNg/1I8KbTdz+9AZ5RGMmZkvldZgSPiUv9C4QDUTQFkdS4okd9/sYW
eo919En+eVY4kRcTyw3jr4vaF8gab7ONkLNrxq+eNJaond9Kg/4CutR0fpcFxJuXzQt8jkqUE7A5
b8r96JaCPJzkq8qzw1AU52AGDMarfIzRY0l8pt6YCwF4JO+ij8DCErNGgtUnzaGKm7NPLFrEoG7j
EUtYiuzc/fLk6rawNmNBpNVxGJf1YuLRL4jAxDRVG5heuuHV0eKzieEpw+rakm7W8kQj9LyVEEBm
xhgsdi/h/cs7tUr0zsnIm+p7OdSGLH7RQcinEdUUGafu+Mti/+gm7ndWqRUVgzunVE9mQGv4P4fT
oJO0oVmjoDNILrWTXyJZoNv5CmlDQeb8OmrohCz/Pi+6S2s4NJnDUJHac21CsIqlv3Ux8pp9ex+P
zsk0x5H+cndFxGla9WvMSnC1dFyU2iOtJuTCTz1DY7hOiaq8GeMRm54lulkaS4r6vtQbNC3UipbT
hWTLwT6XqJyomlqZ+P36oVr1aBOagbA03FySJ1wEnCPTFwi6Syte7zl39ERsls7azOjJa9O59rP1
NfwkxG5EIHkFl/GQBPBZmr5jCzl7QX6q62UV64oGHnwbRKA1XXvIMvMpT556ak/iZiVyAjWbNl4P
cj0yc9zZrHEmgjeFeSVVGjE+zS4Zk1sdRQgy0u8571d1FD+F6URsEWYbogM4qD+15rPtAsSM+MrD
5IoQmiDdf5l+CcyjC3OmPGBRB8Vx18Hdk4pT6va6ImZgabSvhKoXx802wUrTrXPcFeu8GW6H6Rpn
T43/r4pqmOV+XQbsPLSct45Ohm25GdBqo8NwvPeAFCfsQ94Z3Ekj6LOK7+fmW++ujA6a7RCJrG3l
goG02RFKw7kAdpy4p4kzXrM/fYfUSLCLQr1NU3XojeZBM86hQdtp3e70AO3KySS/08bVoi3xjxl5
6wlOhFTEvchgzZGqG6KoUiCbSofb9PehQ6IQ7/2MnAgNlwhlCf7a4tZJoITDwJKlZGuwbysCw1KL
vgC/SC5R9Je+ihpqOXnshiLAKdxnKxlpYCA0qkG7EhMiHPH9HjN9bevmaUSp5BJFiIQGlXzVxK8q
xxMBYctN5lTOpwjLpsa/KdrwEmd3XtrsDDmUWZNxsVV1vWfcJv3Lvg3IEhtGQBp4EbnoCMZqeTrY
+NYxM2VV2B8O6cE3acGKFej3GmgO56iuzacmmm7J9CaJ74qkEaMD1Bxj7TDYe7NBxRUABjAiGCia
UqC7gta3tCfMhdmnxH0xL+Nz+CHgOYrLWAsYPSzk99bKaV/zkvSwCLn4cE2RTRikRi5UYRnRwyg2
kPIIgK3wKoHEU4uzGmue76jE1OEQTZjtA5bzMq+eFgQKSrmHOrsNkMh0aBc9/cv/aVR+25FHacJ6
1Ylay8tXhKv51UPW5sB/iKUpTygQVDsEqlIHdUDRFBFbmXnlySsVGSHcyn/jAnzYRDq385AMYtIk
vu9uzonB5kSAezSJ4Se55D5H7WfPzpkf78JsxGwkQ2cdyqFAEMPE62bGXQFTqT7QILJF87j38/uS
EPXXkmovIKzLYc3eTaFbvBtMVG1ECZihfmXnTIkHxo59FMix09x9zoAkS41Xkws9UymB47+LaDRx
0CWgkRjtBsRZPfs8b11kMIksjzN5W+fO9n6XkR9WRvq2Yj/xmPE7PzlkuPe1Cck5ogxlVJ8LytjZ
1G4Fa8Mgh0gaFZfxoXXdXU80Gq8J7YWEekAW6/FRvqFj+eMDlxZJifqpPrIBYFhnwSZnQJHc6R8d
Hgy9zjc54o0y0E4ojklFoauS/H+gvx62FjZWYAkRZvkzvY8AhBHJUu1wrxOjn0DJaRGD27hKCV4f
r8/RLCo16ygXS49zEHocrR2+hXIatxkHpM/hLVYOG3K4m5utHBstD7L0ATTIu+RC47PV+3WOUCJn
yjEg3SMveiP77NhjNwsJb04IHeldmgMmdTsEnK01XCdf4GR55mF2NXsn/IoiyA/Z6savcuSaHE1j
QB+sva79vZF/RIv+964GNdmFMDIG9E0Ar6iRhJyoR69yeACnA4NPUufbOMk2CxIV0/mFFj7JriCA
jqxFvUX2MudnHQ1XNZ4Jl9oj3Nq6PhY0hKFUFbo8LgixHW0z2TmMtyPSDSHd/KHejYAHrktYSlhu
xwXoKuWx84+9zPgVWUYQUh6KnMoc9j3isWWZV/U8kK6mrySbJazGFd1qd6Bvcak9FSnTmL4dGImH
nAmpHKS+DReJ67e7uCkel55kBYeA+bS+DYrb2Xg0Gr4xNoM5Ev1Jz1/EBMT6Bua/Rgy/mtufkoCe
2CzuejIH5+ASFw5Kihe/wf4L7BMSW0DQVpdw/tbPDaV/utHtY81fz+TZ8c9fLVjiEFKezOhXcBI1
dFll2cnISDDRDXT06alesOi6x8UmF5MOBbejGJcUW3NLplOgmxspfDW4JVTHeM098qdgZyEA/VnV
DrMOP42x2k2/9SJg08Fr7zzMIPuk8hzKGuwLg4qEtfUaT8KcuY8TsiYryb8N53dg1Usb7VHj4jNT
TAjzuXUdjPHUI0E6RMST9+pV+C3BUHOv3QiQ7y2EFLBWzDkwDqwIGfMvWQWcmTNY8YboIDUzrivT
hmOB+axKZ1Nb1s3svhtxvJNrPq/0r0DGGXDcAMayMD9yd3iWO7RAhIvecVMX6l55wILNTZT5bJUS
14KhMXPLvaovS8oaLzSKsPd1G58amr67dny0MbgI1dCrbOei5kwUPweKx8O2xMQ9poQMIHgfMW8J
YWBVOlJgh1QFwuZn4mSN8a5Ygk892lrRvfya9RAfmio5Uz/oxvlJWJgc1ZIC5yg5/mWqcVyiJsVv
fmxFdRlOOyPVzp3Z7RFU3hh+i/TKPksuncQfhy3ILttSgYN8iq9a7jxbUX7rV7+TE1/qBOkCUeXy
YnMauDiv5bW2JVU3jOh1il6iI1AvuFqO9ZyTPuTF9osHc+3VCPxl1UfBYyz/qPz9I8dyvOLz6F3l
3BUoLmqLN8kLVrh0XIFz4QxS9CuiiUClZ0O+t6eOo0oEFvJJCKjN94KaW8SL8ZpJxuzMnTf26zhk
a+9nZAS2eekRhtURwRlIEXS5v68a0h6bcEx0eJVxlOUsL5nhyBVWWn9inFxhToh894hHTNY8Zy44
IF60uX30dvLAE5Z8Y2fDOYSC8rkj27J5GWFUGAr7/lnOoZmxt/MotsLXAXUck1pBq/Cm4WPIIac0
Xn7E/TDxlxTWaHahtU61mlN+DTauP5KkSdNFM55HXzVH2mJe4hwTg0cUMKBRo4fQA0SKRdsgqD9b
s0GC31xy80NqapMYYb9ebWeomBjtCg4jH3OhALoF0I1EAgR81HFYvzWOsRNRspx5NiiuzsPbgsjF
pc3NBxpH/iKk+FAO+7EcISK747AQOdzigcxeiXR9FZ+TURJSVhKdlP2TYVjuKoeBXvGhElNzV9Yt
/3MWF/5E/S1XoMjU4Ub0Wt+xhdcJN//3oH1anraJC4s0ETl7jLtm1LY9Vhf05CffdF59qlnC/hT4
/qoqtK8hw4XFCYIo+FxxlaRtwkj6OvXzaZlzSFjgI8CIpeDLCtMe8jKy8Yc5Jk8JJ4vXowPjDlYi
BHiHWY2X3yx/3omjgDhlm+9DGxDhYXCpj/b5rN3gRwMZTPNH3EN5yNuc8IwGE2jeuzDuKQNSxGHo
mFinh+AN7OZQeigBEfMvaAYHm5ELAVjtJ2cZejzbWd/1xXyKUmsjCbrOiCjFp2KTHxt15JKxFiTt
OyE6cOn90aLciLBW4aZ0XVFP/OV1u95+HcLXzDKOmFYCLeAqz5+zUt3otnXpKTanfgY9zkJF1nw7
zbhY2CKRVZAFoHYOOqQ57s+BZKrHPw00S4qpzObUKfBc3EFvC5dOziTekucyg3zMzYvO6zTVZsZW
X/Ujp5C2ndzoVkr/BjXdRSFIM1h+jwh+GDa6hEtRs1LHnBxApG1SbK0F0CH9XOrygMI2STVwGvuM
e/2Mcv1G7EdlNwDm+79Yb+clXkvhmALVHix1rSt/44f+AYrwaGHFY7kboCSarDjirdg0FjUVC5JA
X5RnSDHDdalyQGDvwjeLZ/ozamgceSpDHYnZ9ABvHWLUcZX7AjlDnqtGDxp4l1eC0JpbWcEqvuqU
SoDxCinlsKGPTD4jhNTCt1cmnoBQr4JJiJGMUt5sk8V4RqFsQnZDG6U7ouslO8q8KX+TxKJzRVgK
ayHyrOKpgaFe+O4ZhQbj/pLhsqMQcgCOVkRcoz8YuMBjFxlIvM9YGnPzrUbOM3XFzsBRgTNgI9KH
tPV/opPtVBtCDVY1QQ9kNuIbIDsN2EKU9zFPURIXj6aErllQ2gYfTj/H76g/3oymfZAZfBjNUx7H
W5fdTm5CSDj2cB5PysC6p3I5NYuNVAskjb9fIj+908mO41svkjARKciH5aFScB4itKEym0Uc0GVR
b2P6GAPDRrlvbG0E4vLGZ67FEfK3xM4JQidlH3kDXQbuJoEZLfLb2PshtW4bOj0pbkiRfW01MXoV
Bc1RLNn1eEQo0WHC6FP2ntk+cOaSu7zsa4HIErWXFyZfzDzCsh55dOJJHh0D5LKzfZ/5Y8Hvkjro
YlIyyrj1//rsSTNHBFMQAi2/FGBEMJZbbADZArGUUjw92P+K2dob+vIyN/OlaNTeAGGUaceEIBRa
2co++x8REBRQk3oKB08k13ph7q8Qd1UAvUPFXTeTyjbKgQI0PLmYxpuj5lLKcy6Yd4UsJgVsLxpF
Q5VH5pmhRVHRU66bx9YxdjiT2FMUQq8GL6l8LjKT2YxYcvHTDCU/7aaoSuJ9qLGIzJ2YmweI50VV
31yJPS9ZZ4We4eEqHlRtHXrWWU5y8OpsIM0b6YWhcxmNR0KUNjCCo5GcZhXhW/7yZoaMwt63yV3J
jpRpD9zLEmBSoKSCt8gCXAfR7Qjv4Sz5nd0ATThiY/xNEIuE88vfOd04D9B/W7NyqSV/Bu/c9Dmu
pmRvetDzC/Z4JPviVOPwBUgi7gZu2P4cZg89LlW0Qrrmt4KTJx1iGeomtGi6z7bsX5C0qH1KBp0w
9j89bCMo+UKMbyjSZvTyQlgJ6Kz4v+cMbgEhnerZRmFMIUOb9STyrpK+JJS7BwWMVvJqBEYfnOE5
AGQ2TXUb4BdtfZHyY0DlaqJUEzeExfAsTEWhaVtHwYdz3xTYGyFJckhvbvom+NBpLCPo6gD8vU4N
euC+xK/tOa+zRSmQBOhYfPTy31rka9yeugfrICKgERskn5Clv+U0TfDydjniRUUeR9Kflfcvdyoe
n2AVQpUVsnaRikJiDlhSBGPKhxczLbXeL2U+iIdhLghp9lpn4zB7xGz+YsuWZTNA9y1rqRhZlWZs
2xbIxE3uZ0VjwxLu/khql8cztd5NkqUXTqQ8dt4SBjq7vcY1ZQj4YLap8xgjLHqcCKtGUE846l1E
rpFR4ZLhCQ24MIWApq5mFQ/fto4K3HSZasgLIxepb/jweYDFzmSh7SGddzUhe5YNriIoTAAptB6c
OC8GVi4fImkq3YfGQZVAO3qUZztPH+Fe9gNGwtGwrwLtBoCSf3btaW9RGCB4qygrLOaghIDMJrfv
8gqFQXHlScUbyg14kKlorkA0xchfjdlRBq948TDd0LI9/NOrowV8KJt1hJ4yxOsreCUSjS2NyLuo
j3pmpLXmx39K0LYb3yyIWOEb5WmfXZgU5hFB2xhYnOIL5x1tA/GBvKmVlemHCS300LrbKmouekob
VhNf0kgoDXJhcODXMdO19dRGbzGDRtKGjyPVcw0KqqX86IGXUcnZ4aNBrMPCQ99TNjIv00n0gnL0
e3pP/fDXn5YleiRico23C7HqcPP3GXDIpMq/tC3q2RbPiAEpFfK7mrQ+MzYkP6NX/6L+WQ8z+3Vc
r/zbWnuT1WGeqJYi7CU2x2NfLEQcfY2hQrzV/VLLyExGSzL3olWBciH/k+MdLKXgOyY7fAgDTKPe
2eKM8H0GaPAxR5+PVHidg35P9KBAT1L1IEvDqPx952SbAtwVM+1GTnL0e18FU47GfohoTA3q2HdM
H8X0z1hu/SDee8yMfv9UIHFWlLYkGDEU4Tw8T92ERbBtr00K4MzZMNjfZISwPib/8Gn8WV/pZIWp
unH0EGnTZ9ldMMuJ1pRtLvEujo8gFT7d+MyR1uWh9lB5Joe/faDiYeLvWSrdyAzgeilmvWfdjy7y
iyzkHBUbBwhWvr8dkm5RF845kSqqJC6zQ3FJ0Kw2/DI8tEhE6SgoCVOy+ZZaGlkHq8lDssd1Ia6l
0jB3AadN1f7C8m2GHs0MQFIFswbpQbog3eFkhAA/f8pa3XNUhaxeJQQU0pit758qfTOYRBfb9t+g
ITOQyKsFpItpIGyRY4hOSpY0cfMJ4Bny3lu0WRnaE/sn3FVySgf/b9qTvy4kIuCCoimZBGyiEBip
WGRV920GpHOjto1TBXBUbOoaX2sPJwoEjNz+kkFuhPGyQ+S/D7v5GgNMZyCtMqiZMTnQehsnKx/U
p7DjexfzFW72wFx2sc89WlblSz4N97KEysxEhrqTDnvdTV9U6d835EB41vLcZbtQnAa4mBfPehMR
nr08s7HKXef7hyb/4B3dDiOGI6YZO0933qs5sZ6RVBRF70P/laLqFNGnWOr/HlAwAyQlpKpvi1Te
jKu8TQZzMbE6UFRlt5XJL+MTcuF3+wjzBkiJgMmV4R9DdA9mOL/+SdzLAYNMxXeLcNt2OBcDFbXc
aIvv04qo032Vwu65p4rZTj4jLuelnB6Jyf+qxu7TKOtDnAENy5Wrs3Vb/POyUCpEBjwUuIOM1I+j
lUeIlFzqvf3ewG1Hpk24eHVL9+K9VxybDlFgil7BQqWguFrapLqUxD/BtesatYDqb/XC9qXoCBt1
mLR1+zCMXBEpGTmcVqhqF96UEfmVoI9y7cRegm2oeUyRilrsJCN3fUFPidYnuJFqMhs8/scMnUKM
7Vs2W2LupgTRnBSP0wZ5yEzzR43WveeUj2lc7TUvfBuraTWbgha+k0Z+O+XLtQ4wFumFdfXbjL0U
nwRtABPpjjdcJ3FVH0lK2OaIzihgOyqrPKnUv1N5vGndxyDBfCACVWoSadWGPEicnUSGlDG/dhyu
6/rfZCwk1OEYY5CUX0wkzWWOU/kNycet7NRe+2+kAtsAFerVt3zpIteGw/cvYVNd+665JGa5cYf6
di7ZiYYH3RTsfuSRzYhNLo6UjzCiRljaBQ0hxOVPhZyML4TZrqV8NqnNO0H5JP+FAnLQk3LCyG9f
I451TrEC+M6EzlAJmVsVOqwMGSN1e/g3bnNEZ65d7hY/JfJYQ597sOp6x956ExLVFZh8GSsNUnJC
o0HRLtOv1iOCTpHhwKgMOCwyzHns14S3pPVG1DhSZx50Z5+TxAd2KuF9PNbRrva/5QwWRWsDvwb+
i2XNIDSLlJaSTTMYjmW5UOQUb2uNEAPKA2wyaIhH6PtlZxRvOfpF+Wk1dX3ah7wbtt6sVYXT0uwP
OVgHjNympApHu+/QrJZBTGRVuyN06rXlyJFp0OWd9YMPOzP3ygf/9JoH0b1MBZ23RnupyVeuGSHB
dqKs3nWBsROFQNMCCMU0vlIxb2brHKhL/pPkQHThwsSJUwScoMnuakmOAbLzZnb8Li6uaGP6ks9C
J0OitaqHIHhRdEeWXBCJzPa1uzFCjmZK2Xc94HfTuD9V6uwdokQyW/usMIWR1oKDmzOrxXsurncn
PFZGuFegyDiCn0SOwpH/E6bNwUZiOpMQ3McI2jkgaLY4UM+xnQmrKlHimjNCWswqExeq/5rWziaq
PQFR/Y3ddMQhOuWx9autNd7NsMFDN53wqoElbusGFkjNRbaaihktDKlNwNVzsrcwTLATCtU2whVP
nKJkfm/QFZExie5HI1kf6czR42yLNKzJw8QnRm9gGdE6rd2KfiGBQCvd5DCNPdpnSL65vB80Eg3T
RaaQg2zMhIoI92o2+VHCisQe4qNqsbhgHFfuThbFpMUcouLjYxH2mGCSiU6gmLxrInEUUgPGEzJr
CEfJLyJ/akqNqFP7vsy+C6dGHzMeM828SxrEhpTSPZgW0DvKphR+wkdRFpO6BO3k83nXss76Pt9v
6wcj+LEIF3JKRnqYh+i+CPSfNo5oTMMHRV3Ck9f77U2OBT/EK/WQh7CqwA99Gh3HgMwQ4SgKlLmO
jpkxh1JBHrHS+FdGIaJpkgTac6DzvfMt1j/L+Oe2f+g6lTXddqEjM594EsnlGkqL7zzfBGrJNouf
H8uILKR4PEOSqmXqV46VHNo52AzcRjlXWqd+S1bReA4KwkS7rVn3q2Ey+BzGJztiDojcZyJ8dulE
fxPgCVoYJkL73eJKtEglESsVs1ABjptm4NGOd6xa8v340jPsrhkZtgq/UkFWCU+870PlGi2ADEBw
NXBjjpnH1lUeoyXgOjFJsq0P0OpG5HxEXfcW4aUnfuMcGx4IJZg6v9cthhHFt2Wxh8cqy8i45LnL
QDAz3tBkMzbEHtnmneybpvj1poNZUkipkdcChy46EuGsXb58sSKaBkkBhn5MW5RbGtjh2uemqx6V
iDhUbSM1pHKnkpbLJN3EdbglU41aT5uDo5wymA18WyaUtV48BQYkiRN0D1kVP6fqasUZAvj2UCDp
YLmbwZ9MwPIb4gjIdbCQterS9jMeumS4Ghph8dhQ5XUSyfAbsZYE8bw2xAjQgsFAznfpcI+Livg8
FNVjCXcF3OsMp7ka9wKqLmP0UOsNiuwcAfu4Bx7bzU2PH0vt4uGOC2BtwMt5sHiAZzE8WV1pNylP
tYl6xrOx7CQTGDNdEISwOfzEwZnOWWieps69KvyOpVPvi/60gHW3ZCkRk0o+vod60ziFlbmfJwrS
438Ue/Doe8NLMkMgzna6bulVv2l4HzDqdim4fXDgHKNtoIC4Zoq007sO10OzjK8tcJ/sZ3BFKnb2
ZXaJsHqPtXmGDtnEkdq1TfgRqeBUltHVt7rHEc98TFmzViNkmML3Nul3CzhVl+ZfRY6VHwFoMrJV
zwu1K5V5FcJ7jvKPJjNuG/hVB4Almvtz6ls/oQW122cvY87iR0IBSjkSu8bHbjGvsgx2Bu3Dsxvv
XQNsJ1V7TKpylmqpvd7bevFrcNXKpTDxPqG1urY1HbrjxN2EHoJiPl//kj0+rjh58/bJT5trFjn7
gY1+dMEUEUb9J+nMlhVFgjD8REa4gOItuyAgIqLcGOrBfQFEQJ5+vuqJmOnu41GBqqxc//xzRxA4
BjZyN69wFJAALCc1uAiAxLfJVNCBDTolBG0kX0imoyImeZ/L8DfjAycgI5oniFcQ09p4oMlVwajO
H914He0fL5h1S6lvPekXL2BfaRlc0e1msnxBgC6zHNu8m9CXzwqCwcyV3G6LLnpyb98PJXi6gTro
Ysbv6b/AGC9iAWvLnHr6b3BNu1cX1blZxVfQEuVoOD9/+141IlNJb3JvMPap/w3UN2HpBB04aVcT
KWpv93CohExaiGTO+LBetJf3+nXNbmSYezJcr82p/lnAl93J9zOfnME8WJXC5Ezz264n5AQKB2r1
wZQGLX+nOGNo5oBPF8501RU6VXK+8fwK7wBDQGgRP0oWfdloV3lsSr/58DxnvcnQ0vUv5cT2gIBm
37dT3LcPyiaq/67V1x5IycW9U+XXznoTVin8LRSbgTD/DcSIIaavBHI+Z/Itvapq84VQ0AA0VO8Z
OfFjhipGg9nu9IQyd6M0cKWK9Wg1lfQnTfwe+c8vWGLZH9U8Gj3zS/QXfHAUi5lKO5V1ZUePjnbe
vO8ac8YbSrSg1sgkLoYHqNUIgwmSCk4vQJVc59mYsPjckSDQKgbTgBkaukoRfCjVnRgaQp8SLIxM
n4J2pEuhyxzJPu6q87ov7oPl6Bzcb+SAqFpaU9jUyeEC/aHjkIr/2CLHXn51wbvb/Ft+utd20DaT
6codAWPA6rxwFboH09cgmrpb7S9k3ioNvIIqEnGFtXXQOz04A4Mx03OZ19jNJTmgzne7OlJZGdfm
RBM0+JURuE8y/jxNM4Z8ZPYCnI2PBK1k8kN3AiuxBb4aiCx9feTJDyKmoPyF+mSBRdWa1jTuS70G
TDWH/qy/uqQ5NYJGo2ttwCTco8yU+zHkD0B7GM2gvuIx/IuAs9zn33tLwEFgNCQVjNXDvc31QfZN
ICHgI98LSUetTJuKIeSqqCBau8N5qoIIkF4q0gAIgGCMufC7q8k1pzkTdSm08xEIF+GDx05djxiU
nIIjAd26ZPaAhTM3ezlNMvgDPomRrL86hB1I0Yu+qfSVMRoAV/1LZhGSB8Y05s4VDrQl6Ynr1fyN
7AsFDRQRaBe11xN+CoOEQkFwBc+AOyIRH4B/rJdP0O13jVnZeHFv45vrTF1kLp2gnzmrn0Ob7ZL3
lseDkpIcMisOERlPpFC3NKZURCA+ZpTCTt/5oEYqZsdAaUH4xokDk3XXqNpDT3iOGGYX5jFOkQnd
b/jyoOwxr0Hp7QzJ/dq6f7Ff2iOWEj77CfqMn59J9sd+hfgUszfVk4gRuWk/Ict/Hqn0y9y3H1b9
xAiRWe585iPjETMlKG591rAAfBH/A2uow0NvcYt3Wmfk4SN82409bbTfYcLO2EN40Q878LncsM7G
Xe8aVHHcwIhjsgBcy2u8h3NDxM2EBbpFz4ynZ/Q2cykHYglAOCVQr7cZsU7tiadlD9lfkClEOZAZ
kYKBT8eGWjlQls+IBlFPdl7+Ldsd6ADVpjpU51LCWu+WbEuZcR5gzquXMArVGQ+IhqKFjwzzCkIM
hJxRBMnHeUavpXLg1nZJt3iEk9MlhHN7huQWBwhIpMMwYcdZ/zwrGVSlwiM6WNxCJPWV/VxWZ5fU
HqNBl7sDJwPJELeffaIm6B8Q8jHPzF1H36CKQRTatfUOxi698O7OeJv34OXQT2cQ9BqFKf5nfWYU
FYj1s9zr6ewab5DcuzmdQUg+a82/gfF16c80SYPOGH1pUJh1WqtEBOgywQeeLjjKAEITQZ8S9OdD
VZr3bVjNnal+MQg0HejBAjCbBokHg2liDuleG5VvQnC4aK3b8uv29dx5pX0TZ5UjW9hM5jFK6+K/
YJu5GT/rZ0OuxN89V15UGbnP5VMnBasXM9J+Zm3V3huBBGuw+M4ePu+3OC/pyxsm0rFwC5PYbgbW
R7+EI+OX7JY7bWzkVutJc1o77NKT7Jcl2ZdlaZ2Da1B5ksvhZTw6AWAMawqRFSi7BTbFVoKHQ4oh
bNyXcQ5wIZdF8NL+ZL30eBSkBh0STBafgEstJrTne7WHPlvkMb3jYZNICfYDzgz6hOI8nN7Ul9W3
q7h/6Lw8pR/QldxHyEfUXzJM7lGeniPKPpyk7wJJm67HLgqOzlQaTQ71/hPl1k67WZhAe2R8eMaa
r3vEucV620wk1C5LhrUGFEQd1jNtko/7swqbMcwWBArmd577uXPmU7uATK4jhfSLbB/e253Oh+4r
Vvze4hn1EAVOixDPPLuEbaHmHpahBiCvctpvs8H2G3C6mqQIeP5HNk5IzAtRRRgz2A/46a2QLNYq
tDegtWxgEMGiUKhFOWOXWXX2OQC/zGMO3WHyS8YJ3IQuzNdBaz2834zx1O7FuKCZmbnRR+QKukc4
tVIiz0p2GTCegVy43wPz1+O+Sy9LUGYs8r/zKQowGRM9zYqtgF+SiyMw9HrG3NvAU9zap9ytKWbP
6pwpolN6l/kges1/oXLAnBpMiVv20OZMO3MKzJNMziBtIhp++lrtPcK+zawghF1sR269k2tCD5lP
MxCtIpg//kS3iDLSuq/KW5QtJnONw9FPSOmgqUGA3GDjJRtKTnd/rrVLXKZdNtq+I3gN1ygDFN8u
YcqsrL5Xg6yKQbcNl+BS3UoM41JhNMLpR6doeXpzioCRx1sZo+mOl9MtauoOn4zYEECpDJVi0mFR
kU2gjgPGA10Hka462kKiti4S5unE7yVKBVcELVnRBI3vrn4XzHeS42fUWsqy9hQbhZXHX+p2N+8Z
DQJcE+mmIX+MzksHpzqtQ8qvzwNtx0+NTXGQ3mFSh1V2x2YBaoQSL9czvCBsMnzv6W8mr1GjDTgr
xttx6C7qQFJvKekgdPfNafFVmC5OvOwWUZ0hBaT7+fHRcVRukKIK0rUPUGuLMV3o9XzzXGLOzgn+
Iwq/ML/BaIsEQyYHuF/e53uksm2xZ9M1/cngPyHLXo5XCPAge4U/kG3CXI62rdVldNczrf4GUAeG
Gn8Ift+n1AgVXZ9XOfRBj+3b0Ly0vgPdu2khuXPugZXnRGypV7fZs482uTi7ZHycrDn372CEVULp
/pL+VOeq8ObJkoqTwRKixfEWsVwIKOAwjAeSwdSkJoJOGnEaxfnyFz328KZgMgDtYWRZCtzr5BkV
f7/VVR9sJ9v75imkvN2fjwRp4cB7BzevYbxtq8JRxbeWGbMsOQl4AQR0lafQFcAzB9M/fomxBBFL
LQgfBLYS6GdDluwT0bqEbdV6N51F5/p82xC3OkWxVXHxh5gxkY7l+kYDj+0k/O/NPwcUYIzs7Q7I
GrO3eXOZcgWFGWNhFSO77NM74jcTB+byr/5wFB9H1qHFlQEAE6c/Z46jUapE99upP8GYAIdzao/g
mwglWD8wEE/z56Lg3MpSNHordKYkG/IMn2V2iacL1rJ/oEcMgvEZknFZ5POXceNgF8EQ6nx++UTL
ltn1iJiwyLe0yqQD2g4/b2zfUCrvCDfj92+heQuuKOMOHcVuZp/gvHmg3+lTC4X1ZgmeNHg3ySUk
ZWffo99MJG+FHsIYu78o9xjTjf+ZfnCj0GxennFx+L5JqJJ6FpKBdWdb2QdciXulvsJhcnMr+nY1
ZYlbk6f1sszau5GnvL2J8FgkNIqNzyIEBBcmwzN9V+x/HSuHPEPE8hSn5mq+zRzNMXQvKdrWq3ys
eUY+SGH1eJOcnfFFtiid2hvhqGrSvOjhdolkS4Qa/0TsGY/PwoMP5bKoKPzTnjaKB/vegna4WfKw
FTR6yfei3R7OJXysZH00e/2do1/00mAfxB14hDT5JiRucRsutO3MJwt4JbZteknPR06IBNcYPZwv
fD88sk/EkUc8xptnoBz6hyp+ZayzvOWBsSzw+7Af9XJ8+ETjpDnUoZAwB68mk3AevtHFKbOH/cpw
dlAHnM8uQxJB2Sf9pFvXPl9AQPBdoBzyFKcLxOIyX9LkhsfNT0wMV4nAai4GJyDHmvfzzLjHtWI8
pnMmujDbVgkGztWahuWyg7MU3xLlUHPZhgXET4TZl8d57SvvHDASiU2NX35v25/fCJO8LmOUUSZ5
k6iAPFm9hfWy8lETGVRhcPVpPRrmaMek5L3mThCW7wF6Kbzhlj57oHvioBKH4HF+Ag652B/eBsw8
gqOPAAeFTZ+pCpnOxILDpDzRdeZLST+ljysGbfzQ4Kvx+qtrICVjmy56Mpnf1WgBz9e88rEI3bqY
P/xKSPgg7q2aWfN3oxxzVYuEGIx75ISxtuIME9+xVYe8JUDTdsxgmorVkzOMCQy2bSr/lZA6FfQQ
q6MTtKTyqmZYB3WxjLgGCOUjI2brr/hXxbRcCprEpgRbBoLfX3FICGT7lYjA5W3fZivuHKMxuq/1
bu47Okc0rqSQnSa/+S/Jwcqisb1XOEovNk3mcYNbJ5nNnBRhQPqPeIY6l97bAukzoCUzrtF0+3Zh
ejZbSzLPQTVvcD9e1kOj+9nGFpgkkcLn/GlCOpo1eGnd4huVMec1D+k0rMPaQTUfSu2qj80z3/AO
CCCyZyBvQZ9Y34OIQkklYGvrGH8dR5FFLTc9iF6JIuCZPnT7fFmF1+B3gB86xnCjF3AZ2JYqJpL7
JDCd4VQcid7aeHxg9Tn2aIJR9v3DXrP1nAd0yI/6GUQWdMPgon8BvcMIGFJCYg7MTCZ4lsFeiIhH
iCgGhtCZMjRnP8X6MBYDTj6oFkVPL2M7qXOyAIDia/V+xAqS/vlXcBTqhgYIUjx8i5IUEaKXDjKZ
hVYSRL4V0dgOhgswbMJcIQoi+1CoPFC7RlJwJvBi2kya5yEPd9+0HobSRuZa/5d0GV/O4583ZUqs
UadoH54dgiNCrvMG7ATw3BWE/jFXgl+H5/7D92vEijPmIeVVnvp+7K9QucxVYFTIhasBmg1Rr0S7
UI7QB8e0ezF/lNI52Tnq/WRgmO1N0AgnIYNiCc1LWqNUSpe8oih8P9p0gtmEYAlXgl5TqmwDVdnw
wo0RgnTi6zsYTEttR5IFJgugICxSwPSbTjGmQCNyG+jLCNaxzwxywyeN7Dl5F4N96FLuiborzcNU
3+7+zmW/Vlg2hiSqKAdxCfzGscpcUtJJ1w0/5R0NHYR+FXwIKi64sEbWb9Xuq7ViS4d7xEexJUX0
XDWuZD+ICJoIMxQAavRG6/Hhym4EUORxnnYJfZWj7Y33jWJGkCYsKhujJNegSznmLCR6Bu4auoA+
f3xAbMP92KE+bi5zMWaDjBmcczns9ui3Q7l8B69Mcem6wQN8EAR/7C/fXbgPG4/EJblyJrlz3/Rx
5Ycqyn/iMfvD/QYf5N0H2oKPgAOTEZRte8KhGmU9zPEbxw49mBRm7YOrxUFFpxM8OEgYmohWtDFV
BHQipn95XU/+8uyR7g4DD1qY2gdbgYuKZB7IIgldmSjLB24Kmjeu/ToD++X0V2VaRBwLBSAutHb6
PSr3hLmH1i9TXnMxrFgpclQLsmdcfRBz6D4HKWlWmJ/4Eo6Xk/3YfQjZJKazUWPwpqstnhJ25BdV
aX/+3NK59sgAEhJV4WNzfjG6xO1dVqefWtyjGBL5N4UxLCao4oqc9PYBAEZt/tAVGX4LYGKhegfe
nUWebMWRxlUojN9suFGCzmgt/E//u2rsW1z6tATEinkhM/DWwagtpitGtYd4At4lmy4Ut/RwuYny
uVWu1p9f3GbFmJQFXJnmYDtacCDMvn1zzpFQbpU5CXB2T6+YmIpzFefZKLrY9EP4WCRgzxd1Mq9h
NMeZ+peiuR8ReKZUoheE5aQF4DhdCys2b1MWk0OwOxAYkAVF9VDKwe7K6+sWUMC+Ix58b5ug9iFU
iSvi63HyIYLNl1yq9cWvi0CIIP35Nj5EVJGx6q34RmPs4ZYRZFQ4fdfZgwdmZmxKs0hce+iQ5+mx
Yvxoj24dEtFwaO3zpMN9e8Jbt+lSbuBIPi0iPGXZnnrliYPiM1nDLsgr0qkm3CIC4iIa/P0ShLiP
rRERff9Qx+8AXyRUlixFjUCT7SBHFRHjBywYnrVQaogZB4t/sK9sMP8mw0VAJ1IHxFwu3kvEtpDe
jr+zxm0C/ol95MAphyLqYgSKL0N+xBrW1vBQplwU7cvv8NF4N+paSRBQDvWmxF1I85RrscniVBI/
FBE+FYakzVhMZA678RKqiDRG+j2ghl/h9ctLSBdmFQeTbTogdajj/58dAldsG+eN1Tg3tGCKs4fy
wMgNPO6vtxUCziSSqF5yKTBnRFv/DAHNzaAddzTlZRQgsDLgE+U6QIhRoh3qB5XH2cVa/JMncG7D
ebMqMPzYhyOO6cATqryxadaC3GoB9/n6zlxUBxkbyTpPci4NAr5nrj97QikwtC7B8DyPFSHg76KK
Ngpkjptkgc5HdKdLPQa9iX7c7w6fv53LvUI7n/4OfBxTSFDNlNJPhJXhK7F9k/X5yHrWqTg2X8jZ
qa9oExja7vBNmdhodvjH27Y8TOvj9GJVoL/BpNS+uEG6/3xu90uSSxKbQBaAPVHYb3G4oZFKOS0D
6s64mogPVAIkp//KEIshJb8Z8pyCrwnJgWKaMVr8o81Nto0v7eIBzsbLoYiEIBA4IIAnMhEIBsi6
aXamawvTS+BPJp+8VCrHg2wUo8Sh+EF/iolQvHoXJ3K300UOo1UVBVoS/Nw27R94hZvq5zphXXm3
SGi37Qx5GH3BtdCnh87GJ8cwM/cTkV8SUWJOyXF/IJ8W/iKHnJBfhsntgK+rQAAOOPSjj7g4Xixg
BZ6jNKgaKv8KQ9SmmMMkZtrdzPtlwR7vIJyh4DE18tbmx9+Ibm0Thoymp9PswMZyK9w9xxZxRPwn
Gd4RFCQ4Nvj+IMWAY7CgVx024+Zp0iLY1NqHfMXxjeHGB8Fg/9vYM18IQBC27DOQLm1IVFVpo9zE
W8DlHbN1SCc6D4rCG/sgThKEXrgegJaRNIymnF3/WUzeQv1ForTwplgO2MIgjEB+8UckboXFZO4W
K8eh4rbRCGhRjL9IueKHdTqK3uf2yY6wy6DxsOL/7B4d2MDviaMHLWxcbCAk4GK5UbvsGV9NzEQO
RogQ0aKkRiwDiNbJeoJkdqS3GYGiy6Q+gY5oL2wyXDY6T6HunXhu7Q3fmvu+Zs2jeeQY1tbWQscy
bENzDN82HEeLRKy+I2qJOy1u1NiZGyfnojpb39r21Xgfa85NjeO9w1+l6hh7zbENw/f9va85fhQa
WuwYkepEPp+y5442v6iJ4zSqsY8SrVT380j1qTyo0cnynXAf+X6ozU926PhO5JzwQCNbMyL7pBla
ZFzU0HYUNdI03srzqJohbmZvx9zYybc1O9yHhmOT19fPOlPIVHKPmm981Rg6QdXgO7ZRDH+cuv1D
DFQ+HHLX/ClrcfhTbccJDa6paXttBiJFtU9Ro/LCXY9eqsN/iAEvD9U9AC89RADVyHV+4sfQj2zH
PjlfXXwk8o3I5ea5kuNcTXGX/sl2znoUnxwnMuLQ9+MoOkU3NYqxNqqvnaLY2YvFtZyX5vzFTlxq
MYBfNWahiVL1iDewiNye4TuMYPb7PPqJCRnqQ4t+4j084kU98VvbMTQWSXf4Q5s7oRare3vNmsYs
vWPfTe7Z12xxh46/U3Pt7++p/p1ubBR2jfwSdjhEUCViMVK/IsnTRM9gkPVRNBYKtgzRj//XQwhQ
mX/aIm8tnV9Ipo7eHZP0xt0ZAn3ZDKDJElw340uLbmYKkyGNAuaDyJ+NMqQiDlXfANpFYExDmEvh
oOxz1CaUCS+fTf6WgbZhpT4A2ss1zEQ2KB61e6fMRtrRhyO/dej9d491yypykUFFUOAxSag8D2Ep
gq+FlHdvqj+7j/15vo3XtHM7YeJRD9+iMa+Dt9UH7bbc/eB/P9PuAgwH0gtTdM4VOVR95d+Pvvg+
/Qfgs7+fryd69KcSjbjd1/zKV+/SfGxQp7d81csbMNhPg8jjtaObhxGC491Um7yi349nuDbOlI6O
UV3SwHXRej+ZEZA1DQjWdcR8ysrKp7lWj0LYrf3c7awbB/luf+ecYjX6MZQb4DikHhgX2vY+EH3V
UJBxVyZ7gZqSUbAKNFlDo8KOD8/AqNsqel4oGY6dYsBk6pfx+66mAArb3SI7ZtuthYXU/O3ej7e+
48ean/hDdRsrGqTu/IaQBw+WMaR0gDLGUesmLrN9qZnvhnQFmJMnyW4DH5BOhY862RM0Q5lPLU6k
bK7EwEjWSwfa92H85OKx/IHMV9s93H24f3vA20zL5lfNpqSzqGO2qrTpi1zF5PSh05sB20P1sSTP
QLWxpEuUFqSxwWPjx8mFiJVybUzHvgr8g4cbs10D2AE1LMm01XFaiNgaUV+lExGCA4kmziuQSQNw
i/QUseLtp2HN+h/Qm2BNtB4pL+KuFSV6nwAMEtP9dP2c1wZuqNMExZyZUE61fprUJ6hWXBeS2Wcw
3C/5ECaTjoSRYAdFiojmFFjPeDrmLtjyiU69h1qdrluA0bSpXS1mfVtkuH/HCaPTAf1C4vCElY4K
gl5MVUiSmCeiStuB32Mgkj/i4PwNV+WpF9Jm9YW4h1Y4ICNkbDif9Hzjb+F3Q0a4EwV2bMNDOGM8
AW7AIyT23dVqtW6dyY9AmY7C5XsxWBcLblmqweTSUMu4hTfwVBi1JI3PAeCjzeJC3xzfCGcy8E7y
wmvZAoW6PDuF94wZIrQH/W+RLp/jvhrnxWT5JZBcXII2GTkVvtO6sybGcPGNsdgzOGkWl2X/yFQ6
OOHRG3jmXfyw6RHVZgwoce6AO9URxEMoWLvaExN9dNkb0r3gXQM+3VPlkLrnvE9S+LJuZi+fwWZO
5fdX1XK3QXhe9GqyMGkVDtaEnNi81rjqfddpY2pI8WfREgEUJlGzCV7B7IyfzlQHo4x/s8/iuho5
r+V1Jek4YOZvVhpvPfdGBuyVNKTefMmE+s4Cd2FR/iXFBJTQhNhztgeHq431+DmLP7OpMzKaGaGi
21tKMzp9N/lSscu051DKPOZLUiJ7qCql7XU21nfmNb4ElwBAsXal9tKb/ebSakoRipIQM8837Tpf
SvM7864313mzOS8KmBpVyOR2MKBSeWwtZsrN82WxIJu9ohsueO1/cyA1ixEB4XO1o+maHibhi4L/
8yEs5EkJY658gYA1/jUHMkTUj8o1EQDzLirneac4imuZMsrXY/xu0DOgBodPqLJrZ2L0tH2lXq0i
vs4mlgi9LiaNL8vr8bygEc+AxN0Z2rUvub/Z2MQR4kuG5NQB3VrnWc958ZudT37gvbrErZdblIC1
Yi4R0p63F5vLx+dUmYu8gbKAPYxtkNybRe7N6/lQG29BLziy8TXB/+qPaLz4xBOtMOHEdEcWgyCc
my9ybSAwogsp8S/FTkadexxVanlVTOxSedd5vu5Z7/nY7M+n3n0rLcbBZ36ef4EfYOTDVzL1K4d2
FW+sK/PGHDm99D0XtYGLMXUgCPRIMltlktvQVJGBv/lvvReeLUhkqIcPdbIderfubwqqrv3N1FPQ
VD5YJr30eyF3Oet80HQ6bzf6JlzXeGKAFYyeR2sMRYzsabHg2nfe4/Hfs6vJjCIEBp1pjW2OLzJK
tRpPEZncF0wqJR9TC8XTa/VC0pjCi0JtxwwVAmtk0XgHebkG1l+hPZPTTKs3Rf2hUFN4mGgHeiN6
F6FOeQ/ZZsJ8pnfRTwFsrtNgZLn0BdhIZNr2zeq5RbkzSRAdgQa9nc1aDJfTu07tH59b+PXvR1Qs
eX6SeOYNmhB1cuIC+L36yx1upk98d5WJlHwe9du+9Odfu2cICBVw8idHyMeuqwtJY5Lrb7WAKes0
pfpzU1F6taJ/aHMqjRJyHFT7R4eq5c3QFNQ1o6PIMmU1OK6nieaiFkoOja9ATf5meC7nDZZIXivJ
K76RZEDncY7k7IFRADa42AsVSpMajjfZGJEF5EW+jXlT3V5KoPEQWdoL7WfavcesVBj8RW2NboBi
QhIS2ilVgUdNfa6IAcmhP69iQy7Lx0l2Js55NVgy7zYiFhvBsrrZHWHykdcDMqSflXSkas/cWxqf
aGwTxTk5Gx/IN2D3HzZIltYQBfbqMI1fbud3lNkHTrksPaZK/fHsfAxzU6/H+m9eLh9Y4J96x9L+
sQz9FWnTf2Ud9Hx/PljXp+Fc2SgRwBf3u+LNRDC2ZA43gzWNkmS9U0RNDBYjufcOYKv3iU+vIFOc
lgkiWr7OfWyzDIXN5rlo1/K6CUD6l365HhBnbkTRcEmhgWET6X37XI1O1X4H3KQjHOM0RePjZ3Hf
FNQ6R6e7SE40h2IhIJtr3sfgnxMdc/7A07jiOyhG+g/mLdZDw1KiBhTQDcVBYIc+Sedd8FhF4ke2
mKvmSSY5ttndGrjvuNUe9sRp9N/q5V/casmxd0ihiF0joH6EZXg+jhaPrLLoGPgjZwlkoJlPrTfn
DQxvQA7Eqq0bIfNb/1FJcwnUioXE8r0XX5cSxLq2itnNvqTvxSUl7QNdxupN6q036x8Ad84Z4mZM
QzrQwodPysmksyVq5hVoBEg2VUk/G0yA0ifL4ayjsjDVpiFZCv1HZXQ8q6iFYna0iU4BYdWbwT2E
Er3P4K7Q+8l91gvjIQqj1XZ23wQJZI79S/gJyEAiPpTcBgbJvuVvRgLnYSMbw3mN1Yf7PihMoBQA
YdhhFP3tRNLJns5KosAvpgWufZNu+kW9fsXTcGeX/suATNbc2Uxs4vWBTyNpiNtjd8v3H/hMu2e9
DJKQRjHnasEtvvlTxnoEpMSQB7+2x8F7QTk1eK64g478m2IW22LGSAmH0hVjSzbD42/OMSSJHgMx
AGsASIj0x6F3YsUH8SV9OdPwycorJFrvx7NMSobUBgzXpyHED7SurrFk7+2YDesPybvVPh4o4cmK
v9BsRNdI/2eokT4ge4xL3IFDhDss1zF5MKP0qaCQdYen+6eC9LsyO2qq9pjA8Xfb92Scv/tM2ky8
XdSeoNooVq0BDy8OHC2v3+B6rCjcshVk1ZiYDvy9gzxNr5aTNe4miQFydfJ+EHMiSKV/SRTELK/f
n3NKztRxSAwyNIrE4D+3HUwIWSEqbx18dVgVTCeeN5NgP+oI22yiWv+Rp6ld1qcoRhBFpYBem4ZW
J6+GvfZfCaaLKWOSdCV18kcFgnoGAiyKDMkNCErR6dwymSICNDw8NC6Zh6IwJgzBbWx0YilQpyTo
UAzki7xiNTyg7klojWjeJm8H6runSQmeGykzsiJk/QZq1cDwbdQg0e46jVtDOnlB5R2pYyLPQPQA
s1ITA9zJp3EdNlgSvFXcF7Iz4GlQMLy/KkWSJE9FKu7I0hAekj9kdcTB9XcJkBte3YlU3TuarMnI
1Sn1IpHc9CmWAp5JSDiBvmVv/08WkSQRgFvmZgj6B4NyJEkeUtAEhO3QxGsmIgGlAF6LVBNgLPJr
7Au+PNOmIOdWjGdjEh5cwP9NjDuLRAmHUddXrW4MEKW9sUo0Usak0cjFkBXkwl1jkAujSCtogWiU
Q7kCdB2IohTjtIT4sWtgKKjMshastEuUQP5HOjTB0CYtxpNgeXakCBXIvmmagU2aeYAiwwOjFAlI
EMCIBXeAm8863skLkj9OkTSRBQQsQHFwLEICwKn8SIaeUIg0JYiMMpVPXAsBEBggEKyUwkV9kHTB
M2BM4YK6p6iz4EBT5QK6InKZ4nSueD/QkhO2rxoL9FA/N8ZI2ZNxZaJ4BucrpwyV8npQTwFcab78
z98kQ2zIc5WN0e3JZv1D1ZJX41uuZMYwpTArO03Uo8dBEj9jhycC1kA9jNOLkOZkGv+q9TviESnj
IKkBfMqxtCQdQSsHveSizM+jI8cAKslksxek8NgIrgdgZ7TGYt+P/IKbJpPHgmADpjeDj+FaUI6/
qLclo3aBSdJ5TVKeuUgpt80yIZvsWpcqVG1wGqnKeCyjlNQpoCE+R/s/C+6x3aI2d3E53r0F5XdU
1T3oU+MdUphp/Tf8kKTh+U5RIuXNSL0Ay4JgkAWgDr+non7DywRt1yNIePKD7CpJV2pDhxvFT+4V
WeXh6BjgWPNwOGMDKr9anXKIvkNN3KusM/SVr3lgEN7MCNVrxqIiR4VII3YZp0jeTtcEd1TeSfQT
7pHRRrImqIGE6JvcAQgffk27HUn7fP9820zJvYOlFJxbGhiKc0+Asnbg1F9QZGpozQ+tq18NwhWU
I/tPdBzhao0P+FCkHiryl6ImxlV45u+CHL8I+dggoUOoNQAtIylN2p1nRg5JHHFySZuitfiTijTZ
TpRRDq8xFeHdodgi+9gakrtIjMBswKml19YroxAyWedrBuQK7JYA5wCNo8mNP1E9GeEdA/GwBylw
S9oSJtkTLjDUI/ViQNWKe94I/CK+EiWJ+xEhqcPdgetQSVRM4dgD5raEjpGS1p/sFf4eI4xIK0/G
BAGWUscjFyUbjhXMPmu67DJS7Vf6gqBIwMHnffQhCfy5WBr0GqOLKUpJ4htEuR8h5WCnSCyL1kT8
DWA9TyWRiI87nD2SOp+AkiSmURiKuFiMyEygLsj9foPSQY8it5OMdeMcYIHamG8kCcNGCx2Uyhmn
jAuS1LM+CRBAfFR2ROeLHBZWQdqEwWC2l6L2/nKPmQU4V8TQ2S9CdfJlbB9CApZsfl/cmN6pEUna
5w0ZJ2okAU5bnp03PVmvMm5ScZtZnf1muwTtUGU89XXTX+H/sUD+1OEZcgdoBb7uyOAgUbq7RxwW
roG+AW5DkaOiUmb7xQpXk/mUroyqy0py8kK0iGhHe/YtFeUlTuZbV+xxdF+wnJJL0ShmBUVsTBGD
5UUsi1VtAQ8lJqXSSRzMYlC2SqmJHJAvIQHCqAhTWvvTjGuVWbWUBTzo5uzcPCVHwiLhdsBEsrjj
p2LmU/ZjFHeivHMVpSI60htRjSD2eB7Rz/ggXJzql5BwiqxbNgf1yjvPG56Bs82+Ek9FSsL7Pn88
pszXD0QIwvv4D7OKxZjk5nVoMPxsmNOtpeXAr8hwAYmbmkwKYWdEKwQCBQwTbE3OvAH614UlYGiL
qLC87Y5GtZ/F9JuGgR2QwjJsRdErH5v/hMcC9UjqSqZPioHyot43bVc0MpQ0r5SODKt5uaignivc
6uZNrg5TvLvWZoTw5WdjzD6kQs68Ajen+aUh7+kBuKDOU6d8KwJ231xaYYEofdHDQ3MbxSTqTNWU
+WqQQOjPI9NjB61OAopRDKSuKLyQTOSByO3JioHh/PR1bEnlIeRUa2gKbNOHISqSdOdwAlgnWWcO
YUPr1kN4dcSjKMsbFDA3E/svQC//qjDYegwpFhorD70zPSlc6FHrnxvsWUzuhJdFFK4oT+Ev3s3B
lxkJovSG/LdnU6TQWNOpsI+UeiYMOpB1zB/mRlRoZItzBnIataXQhUH/zpBpqoYwRj4gG3QmZZnb
Q5Ry2FZKebQM0Sol3IShQRpGQfU1BuPZwMvSjQSagXXAO5iagxbEoVvsTCqsaI1bC9etgaRP767c
WQoh7wvsqKXc5+13/njoNXyfjfkZW3SGvMiAlcbvZuIJ8CmUErl5Udqib4ipfK1OVvTMNHpFZbVF
xwn1JepRAnTGbbF43BZ13IYebPQyBbnW4KMN33dmojqwF52Av7tqhM8CD4P7J8tMRbSgT8fVZlIi
Qv08Ita8POScbDBICgaFjkpalfgCaswoGdwSKMMgEWMXaSBgJoAQPrbHAZ/NM4hF66yf4rA+7P8F
4bEfrc2CiT9pO6MlhAoYzUDIIZabhNrHAtA74az8uxMUUP1bUVGkjAYsaNp4qBr2WjgxnC2XI7pD
0KgFUBcfwQ9hokZ3CUaa156K07ABI+M5MuQY8zO6W707Pcn6L1IOFPxendWrZ7jcPfrhfs55an6x
qA/vDuA9N+7fxVdZ7STY7Gd1a9G4/FFM+TWfXN3xVIeE7XW2wbIKDDRTMeTFeOeeZatHnuWZQweq
t9J/JJ1Zd6JYFIV/EWspMr4yD+JsjL64YmKBIIIDk7++v2uvqk6nokG4w7ln2Huf2aDM83Px2JFy
gC5sVl53gQaORJqg6Eiv+UgBbZne3ZJi7rrL5xkoKKs2ps0wlXK/rqcTKWCM8Dql8AofY/Br4i5t
QQH9WSac0ZmKstIcFgh+eEmvDigq2/EC7P1I1OKZ+oUc4JaknIqbh6jyk2Pzjs3s0s6uAliKf4Jj
NznzBuCzQLaX8ul2JpFIeLTlBOQ4FdYS4OEnKEFvnfvjKgDjHwfSKXj44LoeB36fmIUAKQemBr7g
CkwC2u8HQ4ERAUfQJ8AQcUUuOJvvLbee/t53GahVyFPS/w6H9oH+yKfu1J+Nk5S7YwEJ4eT4Hxv0
XL8pVGKcd3qH900Wcs8JAVdncT2Aqt7C7BhZFbdPiIEjyYXLdbe7HhSBA5EmQBfULbQ5bqfGEzlx
2vFG/pWhKIm9B3y3y6LhxBnKIijsAvTBrpoLzF/w4TDctlh/0qPgrigqz3PIroLtxqMTG3Ju8CrP
eQXzQniIh020APSMk6EQ3wMmz2uP4IBYD3eOoEERjy9ugU5FUAPW4AqxJ9w5l2cwCbf4ZWn/PImT
krCB5yEEviMoG1JOBvjGbIsqPsFXLQITFGikynteEJ51BSxOFYcusGKeDfr3lqWNUGdmQLFlY0fv
IbpPtqPy+1X83jXWcviEI1DEXJ1TDX5CfgA4RaMSDZi5cHnH22p9TZ58c37OuT+ektP6sRUaARgL
nHaKiXTfEm5rS/SGWjUJU+JKkA20YcDfwfXDicWY82v4Iy+qcA7Qeq6Cr3pfUyrkvawoTn9Gi8OS
Y5311i6JH04ga3Ggsc9MMoTMcRaMObhYu7IHgObEOQjq+ARamlOLAEbICghXkTkCJUInEdxqwIVE
50QKhLwwA94OjEdZdgnrrgKqzHkHHgIXh9F9bTkM2sHnGH/BeQrJc2gHCI5gk1piH5Nqv5X+G/lP
KAhk7AYHmjYq1RzhJtL+TOgZxxudgeriGXAeP680UEJEwwjRXP7dUVnkgLIb2mn9iUQkSQHIsCMg
iJaM7qVC+wuHpKcEBFDLvEvrOXm3LGkmOO6jERhp5+iCwG3Q+6TG16bs0UVWS5ZmcIhOfjTtUMst
hTOJxk5I01Vv1h0xMuKVt9F3ox90g17gv0eJtklhS2nHpDiEohuAz4nT0qMoZrcSPlxMj68wSxo6
elXOhD2ZO7LoP27TObk6EupGbb5o1KQYpn3ud/LWyDdp+y/N9pjE8hlnKOkimBsrDXp1dFWfaTNU
2hQaQfTTY+OZN4gJbE7EMR+Y4lvI+0aT8KFP0SsYkGli1TTG/j4Jx+2y0JcMyP3uvy9fz/fJVBa6
FB5LhJBWJlSTYdURm7TLse5q1Ctxjmhzj8oDcn4OqO2bAEumBENvC/NILoZdJ9oxsZ7QXnnQ4Bpi
ad8t2VDv3M0psGX288skPQiPb0E/4UhOjqC1WK9AIlGAUAanhJuJqWWs0FoCypu7dG7iukrmdZOg
lQLg4jKZwTTijHiLxkvxIw10blDnQ3wme5z78iTQc3w8mPb2k8ZNaKWhAZHHhbnpryeYw3c16XMo
S15Jo/LOxehAROQA6XA9iARJMbGwMNVYbTZmu2Wxm3t2jka2UQq1OJ3DZlqNdpyWj+Q+V6bSAsYd
6WJeac/cPWP17+P/swfYhuw7sZnZa0GzGMXtGfcFP5tT9T7nNZl4inALUwCGvqLOQIgNnG6JDy16
Haic/KifiFAcP6y9ROZXNce3g7s3xWd5bQmVU/SuHsijuHgwOF84AcOO44gaIL9BvMlJBMSJDyCq
3vGR4opkpXCSgTcRXcLz2QpLkWNb3A7ZrZLSiJMbqJZRZAWCZmPVsV6Ts3nm6CLGoshO+tI8yyR3
9nwq9RLcl8u3/iVIyLrw0PhpeaOzg8DpYKOaWiCshBNJWVwT9ogAl+cG3MkJiEPvQ8Il7yzyY/9H
nawKfkzK6SBoeQEiesJ+kMaiRrVkCmBH4w83CPJgelxsKkGGRCNKi0sAdaCcgge60mDfQXQT2W9+
hA0XQRUlb54BI0/R8iTgiTsOLHGIkJRjWohJzow3lEhfsIQSenHP4fNsZeJDiww0jwjyMGriPHru
cjgfKPjts+TqdzHtAVZ50i+UFRzxnIDPEIsI7KOADJ45GfmWg4p0IxpAJwaaA/+yvqwhajrG7P60
h9NIoHaXIAqDGiSxwPDeztVc2vPZ+qKYs7qADwvIPBnVmNx1gkNh/smxtOBmCTU5xJij7bDTIxKD
AVBd/w4/QJzHAMEgFnZUgCj6LHNy9HSVBF3a7HKIWxQlDqyOx5LFzp2R59R22kmkXsiVro8xObJE
+qNosf7HTxhwJoep0RdNwEJi4ImdmBy+oavSktchxwQgF8QDv874XNGNgj9if2yXfjvavZLrgbHs
TmxfGhox3uD3n0HtYx/2NYVRUBUxdILtbSt+ZbTjytBvsAwqke/C2N6mrackw/L407NCsBmKwymR
4dSAnukscjBHexSLRzG8CTI1cyYkO4z36t9kz4pnyBmaXbNj40GIzBOkUxfGKsPfQjrAylzaBeqA
qNmaBKPl/AnttXR0pwnYKCH+0pYcgt0Bn6q5d2M2io0VZP/gGXfBlbm5JjQ8iq7kGsBYJ4VHXBjQ
Q0QAfKlC0GTevbLsLxCRcZ6T5oS/ej8ps0nYuMA7HcMG2GlliU6RIvOf8Vfq6dCDKV4G2oz4xTVW
EtfnzMciRV2gLhydGq8cQ2adp2vTYfW6Gawzek3CjSgd+mwzkJmbww8RRRxqITZJVrd0AG3GbFGS
IfwWIhIAqD3iNNgetIsP/0ywuaaDhG18S/D+uoAr+YjMQcSFExZc1gj0hsaK72OuSQoRQyr9Xc+Y
1OOKicAOYsVxqjAj+NU4MJgU4cg1ToHAVuvh/eDI4alJAOTJHYPEnR93k21/IMO0kATYbNlNqfXP
8tX7IFvrF2xflbJQLygqlLTY8WxQyGrU7JeYI2rLPWVooFvrNrmRQqoj6spUlyGQA1Z+JfIJ/LLQ
VCDMxO/tTmwrFjEmkEV2+bhfisAX4HJhESD24JVxNvhIuMe8Q2yhJ7w2QQfjLysEx4RFAr1zjnAR
qRpf3/MCZyAHEBEFRgAfhmwGzB+8t89GF74uZ0z8OGPLSIhAkGXjroC+J9wN1+SGOKOkPeOXH/oz
eQDtROBFKI/3hYkFVMsH4yUqoALUBeP+crAsnMGEUeyHAVMOV5aR+WwJ3GXmADPyQIeCbGgnXBEm
hvUaA3Zn+ZF45hzg3eJvwnPiWeI2s+0nJNDE0OQkhRDroQb88TOFlyf0t7IIkCuLnkgERDr3kJ+R
GQlw8JAu4jH4hgvz7NgLPHMhe0ALd1vPfZxV/FwWAN7qcBQMTPQgVU711p3k/oDbDrYCEZEDBvx6
hjGF206hhxdwlbl/npFuFKnoeijS8LzKicYVMf5ckUNDQbYPj4S6DwUKmCUUZvg5S22BNeZfkDm2
xxUrf3GcQZ7f4mNwKZ4pPzC0HKPcJwVvoo9uJ7wCOFYAgamaYLl2ZDtYGHwu3izRI7QncXusJw4Z
QCUiUzgIX1lkIKF94XBzSL1qTx/8JwkPEsE0jX1HT7gf2pf2DBBnRRPWMxrWCUL+56tA95Jn5fi9
wDL29WtcqvNJQ+9cxHtmGTTv+scghDGWSNxKykySAlVZH9U5+YVxv5SO/6QmabWFMfx12ryWvj5C
9q72XPd0j+2W7y55k9upaewc3hUUYeh97I36P2oWfGMgaFvEE9rgQZyh1jjBmXHeECaqqf7+li4i
F+4S9bQdeRNwhy2Ha9F/ZfSglZFVqatThqx6O3IjcjEsbjUdBNq7OC5ZOMdsApQ8ZqqK2lJIpQN0
opED2Y5rMBubdJGw6H3SFTSbc8jEPHVKDQtjx5yLOPuJxDEZDz63O6P5ck1DdhDB/AgIwpveP8jT
j46d10kpcpcvv6DwVwITnDSo8SG9pKBPnP+i+Q2SOLoAG0DsgMqU/KON2YgVqqA0AGcbhbSnRDuc
SCGVg75EpNouR3SUYTm7pR5L84thP4CxIArxoP2s3z7Ym56MrgJRzcqQvJLc+ZeKRBKi4w3gLVLO
BWTFpkKfWQOerUW334wuAZRe2UvHoGZfrTKJL5eY/wHZflaBeX78UJbHp33ORuBSZLsoV7qSPG9T
2fx7l246zHr0MIz5K5bHf+/UUl8/78f0irS0jE1RLTQ1h1f00DwJotCQkGJasi1HZHWv7Cg4tWyN
LItI5tU0tcZaRhOiqyut5afP0UBhonNZ4j3BPVHmyYDqWvi0Jbz3IqMOHTPvE7w1+ts8hkji+O83
Ta7Qkos+To1FsufY/77XWk5a94akJlk72SlemT1cPEUJCJyuAxL7oawmA/ayIKGM9jSqEYMIqiSC
seLrmp3ly2CbN48CbaX6mCHtSvqTOE8JcGe1dC/nE+dIlSWLyveU0F26gsi4R6OLJ5SQtKB5rIec
XslcrFcimVQPTZWqYGRsxh/etd5QBcyJcFUcUqTwjvlcWlwusGXS6duYskB0GRw8KEZaB1Mm4vAd
kQaLsXq89pA9DjdkDGmDzVdhzEoUaOpI5BEoZo0FboJlX7IfbfJlqN1D0ceKGc8YOW2SDIoSUm0S
Vxim3HRexMJ+YXjKhFMRg5GiDsFPYDy/YhY9NnKQt4XqY7AGTlFihS5BLod6Gj63iYowMLzkqB24
QSwnn4DamKEIbZY3ZCZBP3awQVyPXNNFnV9oGgcJltCAv2i4G1NMJVl35hQfhjugBotZoSnkSHDI
0XrqKVDeXSpyE/wPJDvJHqJ/SUagExRhURZ/idG5qCGZ4uq6IX9fkRclwsPFRDuCzDaLmvwiTyvH
aoXcWUiUP9KiUgkfCCOKzGbtMWy3T6aD5CxhC7/Wb8lbmvRCRLfPHh66z1F+fGY8C/z0yY8kVRsM
PJpgOdSHgtbviP3gKcgAJ3BYWHnyBH0soNCvs5kxF6T6gDtrb3CCcxIiKPIFbGJqyYRNb3Wmld8i
G5j9kYtJ9aR7K+GNzvE58kMKR4f5JcQDtETRcTz7feoV3axoQvpNq9JsJNsPmODa4qhfbIVZMY77
/Pr17OOhXL4QelwXBPWNzBmHkF1wPWAbr+NvLHzTzMrhjx3HvsJ59kmZK2hjdRMXSsx7M5jBS1o3
KUJW7isPgQkReeWXgICKMzYHJDnEfRqngUFGn36FgkInk7Tu940aqjgp1B7GyfA7uUWD4Bux8TXk
/6fkV/XwMrYrhtRVESxhFaMjTbEokFHOggcPPoRMAkmdck4r9Q+LA/Eq5gmXejA9nB2RPtvnnQA+
xinysplgMDKTEonhbCHS+DEFE8h5dBFw5BPuCGEaYCv/yQLqOZFy7zZEmY/HTuRk7B7argeHUemw
AdsXyTQUjkYopm57bbBxcf8w4AoaAIbHNsRiMqEVGo/3dvGgfxdQE3LCcVmFfbGgyekW59N4rZ/6
nNoxneN+AMiM0DQbKJgBC8ArgqBAaInzgus8EbFOpx2kgpgSYvZZef+hAUDXRzoxLstcJAdQJyPt
/aK76onqTNMS0rtaK0gwR7LSIBh7ahwE5nQKHT+oRl72j2p11w9s1E7zDQ7L7oUSs41VUU4kQ/O5
gy963b6fB8qMcMkpYLVnJPHw+WIOwTpgGxGe6Yn68miVSXkgz8jeJLnoBIApubsPbYFXR6hk7rMl
Hjn2kEXrQkErJQgx9KYlQqPSIBKZuOTvXIQEdDbEWzvhopA4+CT6+m1P5RAeBIjLalk5XaXSFQEs
3S3pr/E4P9+v80YL9QlmEsEiMolwgdPoQUFcZc+XG6pvKSeWJDVuq/havhoDKQLaUdHLZoAISZOD
qSoRmJvcFcVi2X7dY/0fyTEUBus9+G6SG1fU+B4sktrVuw2YqJAMeLWqsVak6uc4WAhlsDUmT+En
pkIzUV+kJcn0YX8zxxYLHl1w4ZQl1ZEkE2jBc3n0Hmdodc2hBgV38VQymq0zwBM26F9ZSds7PpdA
2eP7PkgoeXd0oI6s8TZno/+h0/Iod2CbK7/uf47KWbt6peqq8tKkNtbkU1oMjd8H0JctzUar70uz
A40/3HB2A5CsdRmAa3oLLjdAamjlwKxxABS8w/hCDtk3kEMc5fOmXVADu0lfaDAqxFYZICWgV/TH
HdcWir/Fr1rEipbQ1q1OSAowfY25zO/T/HChR1ZLDjihzIfdvrXzR8o1T6lcRPfqu6biLJrYXubH
kxTixrL0X3ir48s/5UR5Upu37LiJ9FXVGr0/MJeXfzSUom/KtqgSXnqAgqAxIJxuCpA1jh79jUSO
JxIlvAObGGGpPJYhTZClINMQlcQP9C8AVtc4IJmRrwoeFpH2z6yGZYG7BX6zXETYaHt9FEwlDXjf
yEk/5CvYPYKLLVuVBxvIjh52CbZ9TVXUg8PrwO1FfpvmfrgX4A2PVnS09j83ayY4RHgis9TerqEr
7fn00hn/lICPwbVv2iULDAKuQ3wsUAY0Y0NLShDEEDaI7NqGcQLv9xhH9tZ2X667MJeua/rT1n64
hAAAXdHoon5JwQ52WI/Foz5PXP9CjguODs8O6tDiXvHDfAOOePGNbs0eHPLEpViNkhARa3zcRfbE
rpxI/RlNe9cGNAknTPMyxgDDAUIRx4Or2D9wQboN4Ecqr2g7/EAisHm2H6oK1g9/82A2Ip5/u+aZ
D6aMal2+I94Quf9fxgaDWDqMO4kZd4uls36uLvJz1pirCXYczDgbalgo3hFUID7hBlhUzMPer3kJ
bQ9uXFwZaCi0TRjc/HkAvMSLF9Ji/AFWjhANw+xGPxQk158RBRNf8VssCT6z4sGu7hqwihieB8M2
hM2iQtWDuAv22cOG5LYewziRrYi6qY2gRQ5mIbX9NcgC8UA/SAlYDaRo2RlNec81GEEEc6Av38Pe
pVOctYXTAjqUbqasjy6cQJKZ2Cw1sfKg0MX22BWvTdwZdmpj31DqUTyQtsAMZ7zkkkAQn6FHY5ef
wY9nGDKAsuUe8IQLxWWDT/+dBbU1rV2aHwD3lrAkBFKhBGDmBkP9AcZLTLPAq5I259lUZqpCXIts
MjvI3m7X3LtJ10J/a3NDrEOPlUuJlYe+BoDAVVs8esSM0j5lkwWgBaRlMX3FaFXYQD9tslMWi4nP
I1blc+jw6iNYTP7oicQHDi2zRYGbwu1rsx2ezqgU4EZwsfWPxvOXzogMHQydWPlrd5V/CA8HyZqf
EIp3FPvA2e+CyHROmznfYxCtzQrkG7t2cHrwxxWbUGaw6dLsCuajCtGytmbT3WLxu9DC0qZLrGU4
Rye1+DX+w6VyzlNLc+4OPcMsHG3rztgRePKTwQMJbe/Fjxtn947IdNhg85etq/vsZzaZBfnIurG1
19MfwNMkrcA0OyMbvpBD7y2rd+a90zu6NbJpzINS0mA3rqJaVJrnrUfV2X26D77Cm7cn/C7YYRQZ
UeAjw0aagFQeBC/L/0KlIP27rp4btB0XzWLMDdBlHTJG0NA5zhKt2q3OppHlHbDCTeisXPAA3Q5o
wo6uuTS2tyErjMZ0Vgcl9ybfS519mhMJWMgNv6wVI7I9hhPnYoUhRxy3X1meZDHIpsUEcGDy3+DS
d8dFWpzve0c84dsxmZH+86wH+AFWPzX5jYk38YxocB8h7Zbp/mVa99kjrLgq4EP+E1elOZx79Hun
DtvpnRXjiR/LPMfbeYRcmzeCArDJSzjcto2EC3OzMyzGWTDgRs52y1wzxw9rbGOlf8htA9mGIoD1
hgM0sbMV/SH54dECIcGbOKGEYfd0MngQ6Dze7Pbuj+xlQQFrjMZ54BIi/Z8ZvV2dDB22VPGe4UOa
NSGHxKYGlN5hqLspEo2LW+Z3u+akL5irHezlGuwWKGwaDrr3t6c0/vvfs7FVao/r0l7UFquHW784
pgPX7x/o/BJeCFnVL3PZoEDeWN2vHMp7AiM3cxZ7nhV7+CJJ25/rA8pvJKtp5LIY27/kbxKFA8km
DK+EJgri6KrmoO6v0eSYkiRmAuSgJhhTb0Ijphgenn3KnBMoFrvzB7ggyXPZgjkBgUs52cCzcIak
iDM7s8mm2Yszc1l7MCbsp32CLmkXzDrLwlpgd3/A5snWlhbJaIZFcJSswv6l+6+1aK3dDcZrjN2a
IZ8OAEUQm8VpyqHB4cuxh8WXGf7chUTLoWf/wO3kvBrbnF+UWzkrJZ8yjS2mkySfj+Fxx9vpDhpy
bsc4f9bNAYDDLXFv1gPNQORY3If38qigu4pPLjciP8O24sHtfxk3iXDg8sakr+HzipUDZsiHBxNl
KehLcZo4W+radhulof8rjOfTa61Vam1Kmg1aq/ndmh8oJ7M2D/NUPGTtTn+2XK31twEH+WwLvdeG
xjtr7VlEjsSZ/mB19u7V8htvPt+EhzBMPFDfi+xWbNNaoSEpZL1xoibvVUNWFn/x5WlYd6eDnExG
PVWUNVkPDFxq9ZbnfcetN9it8yLTDrbbezjAPr3Gfnye+Uv8UMV+PF2y6Kr11zoJbwe//X13GwZI
teREWCb+ZcXfaNnaANssYXUICi3e53QqDVrRpiuYTofMmnfBY57r1vi3cXWrwUJxa3crQbI8JOFj
F+EczDUGH+tH6cwyIEzI3otHtsLNxKNf8uz5pUVaRA94lCa8kSu7w4/ujZ3XnCU1nx8OG2G/PUb3
hKv9+dNbK/9m/UCoFg6EcAfWnM4OLG1x2A6hPZMizYvEtoaCw0L5Qajfad0x+9s63TwWa6pbw2yY
db7GklenExCWFqxd2I5ihu1hzpEzl9dvn9b28wae2oJc1xS8Ai+bW8i7mNzpeyn+Ia+f3tg3t/1y
7ONSkr2hA+PSH0f7qTu1VO7U4hv4ji7P7+6pAFgIskLeEKPhXmf7/V7yhUc5i54hECo452P3uprN
Puf+jBNcYbX3LhfTE83rNhC7cNskf2CfABq3nlM1uf+iqfENpIJtrTi/hANKZncQIjVr19vcoPX8
RdNoPjkYwjcR6pu9D9WWtK325e9Y7LYF+Nyqg+wE/XHGEKfu6vw7dc/Ah1HECPSZ5IZvawOezNr0
FuJTvuTSgjPxV5it6eBN+9OFY+/oUz3OZne/iLyNOEFRfgRzYm1uzuFUslCDcqZFRiSOuubf0a+s
ykoomBONYq/fSzIfpO5kTvje2sQvr3LhRTltYgfjeWfnU1LzQmU5ktnCAWHkVLW+vlQrRi0UOnpU
uUtxJiWsQe9wONB6JxhxYlyCOW1qrRVG0S5tn4l0drvfO7QeH0+EMuz3Yuf7xO3Mr+FY55CcfXCP
2gX1H/tkxnM9GGahZPHtxDn1Iak7e35cKn7rfH/Ly9L6/v4+KPgKK//Xl7ZCfVqz3OF7yuepiWad
z5fwV0zP4vawfOZHnu9qt7UXirNo7d1vG1n+1Zr+XpjLnbymqOZcplN/x+5y0alwd69osZjy69bY
9/3fiz19slS54d/d08OTE/dN03gLn/vigCh0jRh/FJdxnAiB4Qg5x2gt48y1FCgza7nGXKL64K6j
2nZQKNjahbfENu1dEPUWC1DA9LHKePPbCVzZdHGfAmDPYQ0ujfX1K/uRf/t/xm8BScj4Tv/gJvbl
mhJAVdowzZTv+mv0LSWos00RD/ceLin3OSV2PCtQC7bwqs79x2jBMePPxZon8xjT5SFkb317ydwL
LW8xnbJ6e4IWXKtvkILh1D+3lj7TbYtsMu4WjTMhY0nJ9euOX/E55i4NIFBAjx4NvIfUUVLXpFxI
+Ink3lJVLWWehsdAdW/8pzmCGUs/ZFtyUfJwQKDi/dJOLoJYFqE2Gx7j4rcnUgdmRNbDEHBqvqrA
kgAsfcQ+iOPRaTubZ1CzggGBz1B6D5yAy0KMmrnUl+ayAAxNXjMCTwEOYNmPvRc1y0d8BcyiCzxK
w/EEhupfB4uJ1TOGSWNN/tIdwoCgxklHw5FAYqEG5OkMPXWGMO3ngHVevUffSJkR3MkrdZEnooD7
jMeLdp/RUZV8YzB+uDq2eAB4Zd+pf9Y7lbQHq4+WhPfD+PZzpLE30ENpD1YO6jClRfJmKEpz+o2Q
3MtZI1QTUMiEhgXggcos5UJ+iN6uR+SYEDV50XUlEw9EKJYAr1gIS4YyNLETkVhSJ6IHIcVY9C5q
nyLdQhRijZnu6LCPs8hcDCdqqc+T/oew9+oJMYT4IlSWo38PBBMQSJO8240DEAd3gDXZy/T2gYnx
SvE2oGJMdilpFh0tga9qJJBokDLIEdSRrOAut4tXcWHpihOdgg0ginfvkum9Xil/5n91H/JXy0xn
THsK4Bn1jc6S5F+K4VzR6XGicFrQ/bK36ZkXVkIP9o4CxMvpDJQNyi/5tdbBAOT0Fqrkk9qTtyOB
kVWndPinIcrTztsU1T1KGG/red2qZOHukPkNR8t8chI5veFekE9BFcL49ovSw91LJVCuoZxvZRNZ
wlBDpgBZ1SNqlSKTTWmRjDowYeogXUMY+1qTKScFnl4TcH3gB0s1GF1I0zvV3bnTQHqfNuErC0E7
Z7QaP5PrJE+OzoWURTLROt0MXMhJCugsslp+rRiiStmJBGRGqp18gaaRBj6CQqR6AbgbxvfhUm7g
Nw0bpHdoigpDuSG/6nPFF5zea+kCrm+OvgDbfIQVLhUoFnsysi+4xmxR+Mqg0j4QDNhzVe3mQBgo
1JOXhENKqnXyL12wG+t/aB7Du63fwrBADX78G75N6mVfRPVxBU38ui13FWiDdD2+oIDy3owpNwAZ
UMqkBj5fI7j+2E6qt5Ub036Ee09El8d0VnJvlz+qQgA7AIzf1FlGW5R7xPLvJTrZTh/klm/fvQIu
IGTTpiFlmeMTrTl6etKGm+y/sqb4I1VTKo1AdgeV9vCxuQDCIarWOxWoEw/U3rc8E0WOuv4x0T7o
kzVwF5KaIjNOWRm0XQdFyFYXMYW1RzOXSH7XLpcCEEVxGJ4BOU+KuSdmGLpXTlIrR+59O6IEbtJS
7+iI0jRkL3zxITLboMwUZNGLMpEpSajzxhi76LIXvxQEHgUmep0VCxLUd3EhZ6Qm9CGCv7YBR8vo
ZAxxpWGTlJAuHqwl1guVZzYY5YKm2LzTNen14ySY8GaqRCxi0nR+fX63gSqtbv1mQA8GjBrD3Ba4
pgFePsFTQpaYCj1Ei3Z7YR3f7jjfWxQIUeUqfrMuoD8Ml6dcSnGGYUvnx2IDKCjzr0sqA3eTUhH6
pz41fF4tTA+0Co1kP9X9a0IluAOzSx6xWVBkeiGcoTzWx/dKVZwMMb00kPbMHSsNjQYCEeeyrrv9
Hd8x4aauIGlKjw5EfCTmIiPCAQ1BHRDsTv9n5l8pa/k1OwIEeE/W4B+Va0KtAZBOOTphtShJw7nq
v3g4nhrl92pFUj/zh57OTHCP8oVJC2TuVUHSVN4+0FWhTpH55qNxaTJxLWZyti9M9J8NV81juKGT
9C/N5yS5EV9nRTDnI2qKPZ090+hIEL+jrQcQKqX9R6Z/ggYPcQ5DKK3MsXcEjEPyDhhoSS9BehRR
CrvJcUGwqszv1yVrKXP1Bcgq5UeM5suhzAd4Os7PnRTXlBeDRwu6SKFzxYrKhtlHDAc2Q3RSov7I
ZPojQfQJyfgDuS42QB+ow16XUgfxOz330jmds2gf+RdVDfBbPlU8gCUlc3jm1gA1oPCv/Jg8aosA
fqrOQctyXgB4Zb461P/2FS6asaxu3+l4xaND6zyK6aL2elSB4a7IMlOHgwkLSyxT1nrIJ92Bk01C
c7JGqYLCP5339ib0SWTUOHEo2vhMdZT7zY5aw7AbD0DLbv6lRjM+5cZEB5aQaWvAYlJcloLR2OUZ
e+zbsUiM8Za2wrzn3e+fyk87+q4aGtmAlglbrBObk2EDnccqlFF9CWgggpElgitinnh8PSGY0YK+
et9WAvzso6pUt0vWaDZpBYO4SYETzT/1DSzxaHdLmBouBkQH5d47ENb2ttJmQLqZaqo81E1B5vJY
Yheyi6EhtQv4BOBK4BYA6FTMDat2oHGHHN8Z/otoyAUCVt23ywmbf4SYLA27hNY5xTEyfZyggE+F
LmFHpRTRV2zVQazkfCmvGnkLxEUax+M06tOo7pZgz3CX6Tq6xjRwiwy8gLSPdgqDAP0QA/AhDTEG
4KehGgi7w+bg+DxTFx1Y7TfsvYO3Ukdj7DEw8DKhot9VAfVlRg+4Foe0HFOjp1gPHoR+WgVnEJNA
EZnNj5UFUM+hXquUrnCCnKeWiAo1DYQo6KE4LZaXgaGjaA2NG/Cp4PUJiBGGN68o/YspAq5ajYBH
vWJ131AfYw9Dd51yEwBF6PKFvUg17sVJ7+5xhIagQCq1JMdAgKgJg8XmwmU53sBSOA9KQHhuuosD
MrrvAErTgIPyHNaKZAWRLnXKHJJQxFfwA/kQNUp4PaIfRNAHbJWkoRTQGg8EP4VchqM1pnVCtftB
lZUbNcFphNd6eqGRDRkqSnXoqhMfnQGtQirIqKEjFQ0lh941XcjOZ02+cWOr4EUnZz2CKEDHDMh6
Ay0CacIWADgCNoq1Z52AsbplEScP7GmGDqQT1khArqCsk58B3Ko63Bi9HQGw0z8ARFgngj4zFEe3
A9taal1BZQUezhizj6e8EWQynarR+Rh7RfnN3mioEnGW4XJSvOdZbqLxF5ARGqc7XEAzPMYHxwMy
N2AMUBw1Guagnp6cIILJTL97oNbU7tEyc/BFHvRTuyP7FQ91hG8E9m1MMvYDQma5SeBSQDE3Mw5V
dkpOKR04Ezep0BQv5rM5Wl5F3FKRghpCRkN2u2FKsfNaxBgHnhcclqwdmP0hnwNxwBzlNNthUnEw
K7geodzMYAo0ZTImY09GA5SDMcUlA1cFaPCKuAnwHoFBUij1kvxu5qLKDKIHSQy+1hG1x9qgGBox
G7fsHw3iYFUBTMBGcUwx6gaIST6xzijd0Oj+c1vidGE6WSZgkzuxNi3IWwwss3evPzRVNPMp81L1
5llN712iEury6GwI6pdsltdn8O+goLh5kBzjT+stgP8Z/eXywT8i6I+X0szYmgw6LbSAMUgdDcwo
CBININUMKuyBYAKUd3weHbRsnjC+vIGDHXwSXpdObVRAug0Sg4dqDYSazV2tqdDqZ0IrufOgk2Fl
obUNTx8eG8DZLbzrO/F3D10JOigFIeFTzvCo+Mbg/OGOAeFT+OJYISlqWNfnFj4vnEAEnaFbYvKk
RQVag3w3GMGPLAPvon5R/HayzViVc1aGTsoDS/qri0aFDF/8Tp5/b7Kx8NOinPyKhGaaixdE1wTB
cXGAeV4JC++hmQx/dBqLkJWgMsFtEB/iVIGGB5MLF5LWw2TIMdvTY6JPc1xRAYYB2Afumw3JCiW4
4ME1NYSo1nXeQGYC975zzXo10XayaEjlpBNcfaHlSXEbIy24KoS7ha+e+Tjmtjdw3AOILNoDpLHD
uuQTwBHgFOLTwmJEE4Hy9pO8EvfGEUOUK8W9AoSbXqKCpXmk8+DlPMkijp1CvdLKg9oe5Biks/kK
/9BQQ3h3Q0eTYaoxu4sawEJ8aesrzTA/s0fj0+pB6Q7lHIj3pD2fQnsMiQRqxeCQmDBVQ38Epxfm
8KeJxgMpOxJIKPvQpVdU34YNFXRQ5qzi51G0jmMtlg8fIwcpj/ljjwHFAN83gFfhAbFs9ZRQDQ5L
yjky8WqTAigwNT6s++PxijWT2KjTEWnWxkLcgg4YPLlgqiMViERCSM8v0Vw+RdlU6CDgt3F6gckV
4XwfcDuIhcufqP9Nne7qF0cPDkGB0KkRyfeIxY/YA4iPfFmpYXv/qergDQOpDiBOCYql7Mmk5liF
+HcTj4+mhl9fAi7QXgI+EDYnTHGoq+ldMN/hleNqyXoE9dwwMRTId9DxCDKtWlEEGFswFWFnAaqF
HH75uz98VkfxjQICRFcKbCjC2WK9sq5rwGHWGDInu4BR1ZyH5sAWpmSsp149IvXXfCYJ6QLeCCFK
hq0EdnkSqJw7uOMkOhCX+GXj8nmEFPKOc9MclgjIQkInbTMWfWn4LYH90hKOsaGZMRuFGrJTcN+1
547oNDUiPQtgoqK9DEwK9wYlb6FKC+majc0I8qzlL7MGgPTDv38lwJjYJQzbe9iM4S2g6GFOIX/m
E4yW/RqWQCtZt3hVvTozMNNEoIwx3AwYvaRpkBYhMuAMox/cPeLYZlKBjPArRIOEghwmbdnY3Bpc
KH4Ne4Ff/8Y38opvwX5zwDQJ1ZQq7MjPEikAALR1qIOczYJJ3m5ZXQIwMHJK9Wc94TxKGs0HKpsH
nYyeEzANk9bjcFQr+x8WRlrgjME2umsHzg7OGjiZgmwKeNiTgaEJBF3AcLCmsAkwYmHmUi2uNug9
fdYzZFFAjzEnO2cJiCdgfrCmkUOARAOdl4G77ycmZGokKgFrI24F2wwxKhYv2AXSUYTgr8mS3dn8
GfFljQJQxyR8OESwV/D3skuQv33hJBL044qOBJn70s0A52in/09gbvBy9CDzogaDIgN2GqF+YIkU
EP8j6b6W21iSIIB+ESLgMXgl/AwGhqAR+YKgKF4MvLdfv6e5sRu6Eu2Y7uqsrKwsArELHjbfYDHJ
6xFFE5UYxLx+YG6605fN3+kLQ/9W1PtRnGvNOuc/h3trc23eV41V1LgqA94bx7rN3SwQ6RSaj6zR
3/13WLcWBKv31lLtZrjuK4tpkvE/QObPstZc+yRBzJ8qRgmRvFbXWIV/X9rHWMBuH/rsicfmqeNa
EGdoNf8nLyONrU185+179nb6rvUfI7nQo2MwpbTKiaEoaCrXpXGeJdjM3aNFC7O7NeuZxReKaJeM
g0qL6VDl2jxE7EzahVq7k/9TyxqFRe9Ua6I9EQhxlV0ClFjTKIberBbbMzTTpPJOAtzdKHMUVDxX
bc3KihHTt4V72zSrb9dBNfy9+rb6uD4Ty4moqq1md6s0Vr72Zgkd/5H2MLHho7DeBQrFWqlGT142
qbL3Z3tqjORqhO1v2x9tabfFKC4WZj1gV2+rksQMDRHU8ARE9xjIDJgKjhXmxQ9b6h36Isy+dEq/
4G81Jr2sJmAGFfOKII6qVqsR7GGwtEHJsegpjzCQ2BG7rXZEeT8IXpyG0Xu5DxGFCY6AFnrma0On
eCHNO+odRrsu8Z9N7YRaW3eawMXlmwZUU8Zb8+iTDIjPq92dF82IClQTz+zdBYGWhnlT4mebl/W3
9VosPuccEfeUzVyUM33xZc+no966mRJijYAo24a3LBDXVm/hcLXWo+C3Y/uVCEsfwX2GNBSEc9bv
GtonGBgYQTq9/ZNlVFfj5SmB+IDsmnEloKlK5bRBZwjey19wZfOSUyBemUQkp9o164vOY8sjvDxE
k+wwOfRPZ8MonKu6up8lA6A/oSS64Z63uIqF9o3SMMg5L+sm+W6On1WFb8wpiXax9MT78dpkOmDh
gwWC5nCznJzf9xdvT/QoZFno3HPyO9RqP8RhwoRgRfSqNw4WdiQ5hh4aMQyKwxEKnbOJUV0OKY3z
h1uYzShJuJe//GSYDtSblrvB/pdQEvXtVNE+f7/9dw3jvr8Xtx5vqe05qWLG2FoIgr8d/0bLmwfp
DLn/N9/1rMrI8r13SOsswuiUBNjORoECfv6r3nYCp4vubfW2vbahonP0abn4TkYQQs5mbuRk6xrF
zCu29s8NsgoH2tYEIWu18L38LvzwNmAzvj+0Dvu2JbatvlJJLmdAdKPKmXwWbMltAnZRjYMpc+GA
+XCiYD9LX5W6tN38V664Jr80uRLaV9VTl8mCEOe7yOZMFb28VfYMyFt3hpK0nM6sdfs0T2/r98ID
sAuehXoBjvXuagNtdEubFttEU0Wi4lNtl9Ctlk/dmYbNtQ7LvPzwY1Vre2SOIOd/0O9ue7lrjxnV
dda/XME77Q+2m5G5lqJeu0pPq9+e3tSoylzDn/IFCMmpMJYzho/W21g+uuUVdCUh8eX+lNFpQAT8
ius/kmHAH2hEjJL+zh59uvOZMGO12W+M12wF1DXFnreazeParCfBcobbn/NvaNRAdW/XDPYGgeN5
Vw+Hx3LXA/73BMHFSg94CV9LQpVrMmznRQJm8YXgLbKqDiw9ocpH1k6QXbtM4higaZcvxObWPR3C
BDh4EWawZIutvcFht5/9rF+/dp3e+HcrFcaqZ3KC1tFEYvNTYZifwrrGH8MieTqbiv6IBSF2RafL
sFpv5x9hnzxoOw3clQVjH0r3wGDBw9TeaFhqRH/x2XD+M4QzzWfZumTdCtZMH0sHBAeQgyeJ2XGn
MMjADVV8x67nGVmxXpLOQy4lWSlhBnXSS3LK4rBB0ULuhEBefXZ4L/518WKO7RPwIkzhHIb++Uep
rYfd2AO1PEw4hQpd1HXjxPqhV1uqVkrKuM0bGUdwXfOMPSWE+/3+Zif6y66UuEg5laTCj/WjAHYZ
iwsOTxeLe07EC7HbA7HcALkzMvDWKxCc6/5oe5PeSsADy3+gZ2hY0WDiL+cgpNxyEQqNQ83TisnF
52XVYqu2MMKz1KHjpmNk1A8Z5E89gG6rYYID9s252xKYr8eOtX8oddb/TD+5T/JZS55w/gdpAjHu
2O+lzMv9zk4ydI2CMoqJSCvG+1o89qtYEAV3QLicSdte9xFVnLk8xQ4/6/IaAGoXwdN6Yz7na+rp
mMJG7o/9aV0rLZ7It1xrce6ziB5df2NBppTcs9py247+jvujjcer1/48Nq1KvlvO7NAmJJcrdnjN
cKPef/jXfNqzkUvUWnzkRABO2ga+1xJaEUFitdZB4RobS+KQdShZ5BY9ZdP7vX2NOIUD2+nRqc+6
1AepzyJ4qut7XV0xo87zW6VOLnRZbpwJOOW9pTDSTAyC39zYgjLt8K+wsVtYnnbKReHL5z0HZbcb
X+0yaNeDXEy5d++uiaOUi/ZYSiWWLNjR8dpIUgphOgc+pXBKSWWl0irku6xouLZCO7lNZ1tu3M+x
XwQRqVW5IT8oo9dQ0OCJvtWi5npa83q3vnJ4Bo+d6uL8VCn0vh5Rs5x1booAjPbq8p5O/dECqdaj
YI16bBeLYfbCZtOsvFpI1qAkE4r1UleldFPqHDbBqgykZfHNdud0a/FRdOTfDW9kS7N/rv/42LXU
EtXlCBLGyq0HNVMb9eu6TL+ZmDvdueTx+7vcAszPFCv1Yx4aM3pPgE6GWuk6IOREhV3izq7/Cib9
ghHbkSCfD+7vTyAty3Lo+Vhm+efMuT76lR9DzWbhNOA8HyX6OAB5QBzpUI4+Bd9lG0KORATO75ZZ
udJib+1VPvRgXRqrQi8cC/nu7KKF9KmaU0ZqkhdPdYHL3+5EX9abqsljPUKHZI+xDec6bSa5WxW0
frSpIaenFr92lMOP4235bQu6cviPSnVniIgWDr+6ONOrEXwyQ0Jw6l7/ecAV2rl806tbH5vu0PwL
emAcdjz/A8mvgrr7TInXVi5n/7nSecBIzXDOH6mIy1zVw7NyniFkLK18Xx08pKHf++FqNgxrjCW8
31xku9uoZti6tmdn7yxObSTJ9dTdH5ubQtfOla7UeDKplxsbv+0cTm1tbWRWi6ipCnuvd7wp9UsR
JZ+FTT09x8eX/Yul6BNYpYOlVIqtf0DY69xFTQv1nrUODwzCLzSWA9TdsHDQqnxN2Wrdmqd5I+IF
vWmdCr1MZ/K5XyVF2utb/bf+vurDip7mDJ6RxfVbF2ywZqr5Zl6vs0qe5Iou9d4wi/1eaupg8E/R
C4NQxmBh+nX/fd0+AYhwS1y6Tu3cxlB3h+VacaafP73c9dFQM3HA3rZ4/dnVXoXoQkqbz/RTtRf1
5s4emzcDMXKOw5MrdfalZljI25YV7aXbe5iTKZFRrgVdiG3WFlW/AHF6iCAdAwZ4OpFg4/Dvr6tZ
u1TslKNujWXmTQNb92DzVlqnUnyszfn0xgJ3/b+l0H2ij7rNjQcwy7GjiFffdpwL3oIlIunDoMBX
x9+oa1fw/LKTC64oJ16NTpQdG21Cknv5lKclCTWZV/y6efnrrnvExOw9XseTSTTqD7Mw0ub6D07P
qNAo51VC5p1LqWO6gyhrTdhkHsDh+kzwVLXsQudjMz8bZffmgTrYJeJmTF3oZKdXcQBz5oCUQ6ML
zMEg2XO6KPEyqwlYJFCLKCC2H9WmJJcLll5UN+ZXM5R2DJgGwxDN9867FxAFZ3ILD72ojk6UXW7s
fq/IYTGbN6f1Dmew4rpd+QrBizBSL44awbzjuXutBCTCf5GfVmprz8yxDHqc9Qd/M1cvBVrfRgbR
7EQTZWuBDZA9zWO4yGg6nBukGzi3rBesvJ5RT35LVSA/NKrrxi0Kz/60bzhcTN6Y1o1a8HSdjmIR
hQKOgg8cgMzBy0axcw/9/9+RjKg071rP/MBq89/t55Wf1zxVWVU8ccw+apspL3j+Wp7hmtFvPOci
Hzx1nehc447Vlu0r4lvlxfyksFHJaP7/T6t0bqZS5Qma9orPh+C5WrEzSu1yTWlMD5XuBIbbBvdg
2fJN6Qog4vwHMUqvvj7A+1J4RBzJdz2341ryfDedBeHbIQEOY5tLMwB+Vr8WEL8P+ea2F5gM832i
p40tdO566ghAj8Tgv8et5+eeaPbNKjq0JIT5SvgC648FiMjp5+Awa1+gjIVqIQs58uvjC5hffbSX
1ZZN7ODbrXrOLt3OHollYfFYYjdif4ZPo/D8Yo6RO8zoLDThgZZZqQ3bAjdc0x4pLHbJeofDV4BV
wOO+XWQSdJXKGcV6rPQWpWQOt+26pWKi7dB9wcYgWkEGpvdLQufE8aI9nkKUePxafbawxqN9PAW8
IrrIXqbrtn24/j48G49hvy4esTVRNN3jB+YBFCAx/NA+1t2N9RZNtPDIhPx9tWrhwTDRRL+PjpdY
rXYMvqyho5v72af83W4FODxlkxQrlUlNau/bftOkqrnnzrjs5V7Vv9zAYbrBqSqlioOXdA2A3Qfl
PCfuD/XmI4Vb7C90BpwoL7AjAWI2efBufdfHZCo67MzOGh6TQ/5PoN9u3Xy1oycPJ4h7UyLI3zTG
hldwGnubl12fA9eyvZ31o/KXShA07kUQax0l+94VeI+jVI/G8Af1gn7sa/cguWVUInNWJiQbX7+t
v0kj/dDySQtyopgpM78p8dSoWzqIWnBdRQOZu4kr2c+BoYuKFbOJ/r4PFrob9rR1vlZMsAKZqic5
CmPkeI+gUwnWkYz3MZ67ql9TVFKvqwyOMmhpGD/iCp4jcSGyJaRIhu94UtaUs1kQmEaGx5fAsSiX
KTJJ/c9cJD69D7mUnU+axUCZIKKa1oqJZyr0CR5SNpzddNH2dujU5LrcP2XAi3Zlm8xGotr82zBI
GWclEAzWIdpGXzHa3zsyrpOBIpg/P7fsjcK+cW9nkNIv58cmPLfs4R4NJKivW+uMkUW+t0wLav0K
8SlCUEJ8/OeHBP6w9m7rzQ0D3XFaIGt6Qi61g1ZsY8ieJpwuXDrKderx2SkdCK7ln924qumeWWjC
mrxXbFc6OuAb9ZbshS17tQnThS+0k1FRUisnZ9QVUhShkM6a0zbxlhKOYrWD3/I1CE1+/bmmI/4u
TaqZcS/QhgHtv86TITLZNV6ETh99EhkWNdw9bHENadOiOzf65t4ujbX/9gG2+R9Pq5wIAUtW+bdU
yat2j1ddQZAbkwGjXwbkYDw1CQSQ1AcJnZg2qzPSXwRa/I2E1BrXNam4I4vzuui3zDsLto91CnXv
Vb8caoWjNCScCgbBbvHDbwWUQgJyGJklqeaBW3ZCr0S9pnfNeimUlmSxylzXp6MGjk27ACDlW+Kj
YHquBLhTzfpAZ+X2VHIEYs7qeM6OTwHQ0/tbsfyqqLG5fXiAsmjceOkn6k718HzVY6symB5UeoLV
bdkRje+VXvVdy75CnmKUgocIAiU5HKPI/F+Zo9e/KnVqXzYSxipk+LNeLQuGuHYMu0ioAxpco/85
zFfGltf6qvAF5whoiHBfBY3u6QQVkKotuybYVyPTuUKp45zalZ88Zw3kucbz70MMJspe1rd26Qut
A9pa1lY9QWtGGSor7IsAoiRE44ywNmikHY2Xjh1t8MKAI0H9q3Tvmr7MvFPo3AXxkkdq59mS9VLb
iWByy4s2j1B4uQWsdPxnnK5jVmmg2HEWO/5DZgyuSi045FwaIfZGz+Vpx2q3Jy0O0bMYP2Sr1NK7
EG2FXetV0LAQuK4yK9FE6QvxT9V2EN09Wm7kUm0X5GImt5p88mg5n/1+9xOh4LACq44tD8Qfpx3p
i6FNW2nzoWlvbmedQtY46BRaNXLpkZZR5UpfEW1quXmJkduxs5X/p2WJQQr8RRZsjsFlD9IZmKHO
vSmIfRo2NdtTvxa2V9pZ17uOUOjS3ruxpleZAIrJiAWLKs/EJpx5P714cvtzK6p3c/FS7lGCZ05S
0V2ANsV+KLp2N4NqHYPf8JCYj7jIouYbv9lFKQXvxib1yLQkBFI8X1LowWa1wz/HnVzhdhd5Ffxi
QzLELgC5aO1yLDmFBE+25Gs8klKFpqGXmcBQbF452qzwD0+bN/Uy+f5xFDILKJAJ9/drddpBlOLZ
Tm03XthxQtHE3zBYClZfP21fl+mU1jIIooEGVKIUzS5xGCkHqnafc01oJfApd7sRWu54r5YeOGvx
lBRjnczTABs8TswnzOINnFYJOmY7VOVHSov+qDIsru+wbe0pT3OZbwso82pLrnWImvv1p0wTdbGR
NzvhFfHyfx8ZjiC2GNTDxTZF20uWmsxS29N8b/K6wANoVAtafl86AI9xLcX+bLJ8m5m09jT/qmMN
egsBi7sPWctfAbVaTR0WyDhVAmIjfLH9wZqRDuOBt1ZERCRi0Wwc8yiGioGfe/186HYs28HQOrPD
cw0zbz+tte01NBCDnGbHGvEUTgat0EMfU5MSSE7KgZQOgkcYBKfLE/Mj8I0uBaN4JHfMU+PCGzAm
hwr/suwub/5YPGvPFsL7d82Ib4vn6Hv9Qk+8GiyObaF51c4GWxOMhrd8ujVjaN0XGqy23dumu3yt
DzrVXskYos2+scsP7/2jaSOJH26U1mnVO5/GsF+4jo24TwEVV7ued15R9KFq2lMmxqDvK063MM5D
Z2q9waXcBn+eG6+GrckK6cGufgkHw4czUNMlv7rYZ2ajc9+NDRbyKKJswlcduLpdzlTqeUUeTZdd
4GbR1TVZ6IpaRYNXsuZiUBt//J7TuTQ3tutFiXrs0+rnA/n/zXeu5IvGndSa81E4cAkZirjq7ppt
7lAYPQTv5vAaln/OPesfexJOFl5gGo7H1nS+T834eAtbKOw7uab9LuurupayyxSPP9Hds2unrKTW
ligONs9+1IuQWD03yn8OrLxOHrbnqiP6fTFcj/fjxbCQ7MPoqLdwWX4ppLgbSAG3+usyHEGXfa/h
GMUwO3lEyP5laIkJVVRXi3TxUyFP4nutx6XazZJq11FijA7WbJA9Z4Nokh+WnnODILlLd2+Fh4Za
D27Muu7v3mjtYh/soNOubc1b2wywgUagtKsJgGY+73gXczAvNR+fjxTCoEZbpPzzLJXGHi+hKJsW
OWo6nzqP3vVrwR37JRvNB/XJNd9Za95SYY05iva3GriulbjUu5GVflS3MSer+T3IiINo5bX2cd52
lWZuMb3VdJpQEFWfOb2lRdq1n+pgz8N3wkHEINd098rtkYea+vdyOEPy/yj2EDitxvlkNb7ceiLo
ctmOumokuGoGJUKmUZCvxHLxLQs+A8ZVFY8dqdrv2Vz/Ca7r3Gfyvoncpa1Zz4H6dhmLd/cezs9b
3qJSs1qzOuQbtBpce/V9fyvvwsPOEh1YuXjaFQRHeQR7d6canZZ79z8rk1SiLqBWtaSWL5YlVuVt
KqcZLHbJ8iWaSGgXIeGvj7JLrzCaDR796+AqCEnFxuV0ndRGrA2T2YSnTml0TLIx1wl3b9BXeE9k
8jcTr3BE6B1C8752ked6JY1GVIJdyoy0NoYNjVOnBr4Hx2CnuAlFYRhhLvwnnk3Kz1k/H3lxs0H5
+bTQTpHrlobbt/nAFTxPnz1iVjm3qB+0z8tW7UM8ppnmsj6aTcDNYTQ4154qo4yvnMzC3c6HFNDj
7det/3BAD8/3p2t8jsv1Zq7vBpHTStMv68F6cOvvRuvuOZ197ngwTrbjR3872EG5+0ZEdByfC0pt
CpUNdlnjOZcmzsC/o6zK6XIbV/7Nt/H1kMzmQ9ZEwaf6eZq1+VivH838MTldgisaOZ8R1ulZxZdw
wrQ43sy/yg9SqGzM9fcz/5egjmBxOogGyrjnpFsfVc+DwnmYX6cPJaNNqoQqGZtp80PnkVoq65Gq
C+U/PGwsRRFjeEoPaQju/LjIEx3U24mscx+FgeY2ZVxMFACdMgwFsp7Jv98KYc65vQJ9V42oWO34
LdsopmQhsRxuxrRi1S7bCaGlK6EvJ9YuK6ZqqDFV/zKhrgSBDZsxnoWFV8v8gBkmEo5D5rntmU6z
HC4n123Pp4rJvNYRsRUeibPMPRDvsMaqnfF2EsmEpG2xgg/hjSLPYZUcSiEjFPagv78ZXwmF64jz
JJmpC9Afte8yeGFykjrkFY4P97EvdgpEbhXBIKNU8cNMqC6qRgJ1/jTYQG+NeVdTyW4VvHWv1e56
6EkYVvCqdSFVbRd5fn/EvXdJHXYK74arV7sz26D8t8iUUlqpoMUanKIvT0jp2Ny33HlQpH0W/xZD
fetkt+dD7dW0wfFq7LlvJ9VECr0cUgEo3hNw7/o6J0oJUdF6SA2Ur8XAM1zu5DpGManNcdIQgxhE
BgPJsujhipN9+ziUSHgd4q0nJ1qEvZjjRRnOOmoZQr1xOcgGIQWZjfBt0GAI3Wok9XGO8AO33XaI
yAjQqSfLR6FKVXjOc/KSYn0283g/XBINvDtRLxx1mCPlySu7WxvOHaHhh+7vLze34rvykXxfESA8
i5obs/ZO5v+xF4qagGTRTj/ETkANVIa95PubQWRGqPa2R7yATGOPjpa8HIygLxotXL/1fUgvBmes
1KGfwgUuJzI82ftG9TBdvZphYuFvKxq8OESEjGj9UUjDPMv5KEx3vLzJH1sYa7m4DFIp/TjMv59n
fVVN2Od9YSHpD6nqaakm8iVLWrIDHa9ljS5KiKyZniZM4sf7BcDfLDNTqboXHFsnGi5Nafw6fG1f
6m6t2JcYnmCkf3fTG+uGWC5fit8P4gSAPmLQwoUibCKm5ZiF3Gjf1sd3brjx8A63PctYlTD85fsy
GNCX4aL1CTGH5h8W5ErVq4PB3K7OStrmr4R+997jaz2aRl0X5rR+Xg1glYDZn3cDQBkKXQyKhWY2
mI2W9dd659rPBtXRnpBJeXrMViopDVbJ/OUWWvqWfVdJvmdV2FSKTtb9ZRCx05i6ioA//Lq0kB65
TtRpNSGR/a63GWM5wuJ6fKoiBTzj6bmYMLnE04dPipBhQFLAIDzgZHs5Rc1zfzdYv+wdWHzqTuDe
ep/muRFcEx6D7xld+ba/fV3/rGpxUQ+RyYDjaDQz1+8SGzaIDNaAmMz75v9mA7xA9OdQikFo5Neg
3tUyLXDryGX6qtFr+166xRRYWChxKJ+EOUTKKPOz926L7eLFIpWvg+TyxIAkV5AWMpcprmkO1ZaR
BC8YyQz9hzYL2AzMuccVZxF7TCwRhcjnYkw5QIBmgN6sv54IZZefza13CYMYPMxdnJ+9Cbnr9QuW
D8xOpKxnPYectNqr69/c/idXSxQXtHXmTv1iqY8gXubS3VHSXOvWdd4VOjPFyZO5nd4IR+/pj9ZC
vXgs0HUT7ql/BiXZJ/3TMQntO2y3yJPLzZ2JMoPVq4Nnl4aDUjwIck+swby7/saxo4ZsStCESjdv
zuK5fz51bx3PQypJputF14qdTaEHFpuLpLjlDPJTqJEwIwScRSv4F7P6e0g+lk2f4g7Fh7NJ1vd/
jRv5ifAN0+LdkQ23nsKe9rx/53OYtKsCVbk/iUpy0b101Iw6Drrt/XcOalwMiz1asKwKX/BV7e+T
uiAHWZv8uYx1T90j7vzxLsSSWbpPC8l8XEhm49LgZueZ4xe4D+XBngQ9pAK8kHuPP7VSIxvJrY5v
UVqEcoIjVgJDVJ9DOwHbea6v3KgNPyr0oqMJumzUh9XhptzJfAa0Ca+CATebXkfKi7R1+SLWLARi
8YYyYe2syBmAY6iwByuejkXI2ijXv/y5FuOVZlr1o3z71i/9qQ83/et/9eFN7+fI5ItePs2pn6li
fTz6t/72K3uJ0uq4Okurp342Oq6bu0Nzu4zXpHbqO8NzPH97DPdZY1Pon9oPVYikmtb7kQy1m9Po
0X3kk4MWO5MGzPdrmQz2XHIhm0LCJT4spizVHlMZ1T7g+IpiwOuFMfKmB9xPB0zzayPtG7t0+7fy
UfooD+oEcX2+wi+kqvROMxbQg9pHrmvBkTksXvdJ1q9318yO1zL2zjrx0zwFQI+psM9suRADaXyS
E422Mwis1l1pNtUW9DwdV4YgVtavptdDo9YvifDd/Xuub/I3F8fioKw16N703y1bbcu9OFj0S3jB
Ya5bfGbZXgkjlW79SriVXN+7PPFrR9RN1VL6i1c4SufI1H1tzVQcAGcVOyo96/9h8WJCB5t9VovX
9+lgoxsrEypsIUxympmh+86CcfdqWomjh9CVM3U4AiVvE/Bvi2g8w50B8eRGWu24ICKHx/ugvN+M
Lf8Awre9TEPYRzBgtu20dwzZm8II+DVu1v43J/QOs5GEEuX9VxT/ZvwatU3TgrVtRj8knxQTvCVZ
3P6uWcVcQ9LeCVENNn6uI+kJq7eK6cEuHRr6WwfyCOF6WE6Ox47DtNw1nn5KW3yT8Of1QGGXkuj4
Xnauh+h368y/RS0wDzbHh4dfNUKw+jnGN0lPln+gN+ognC8YMk1CEu5g2Ldhh9fVHMADHUmTgns9
nXQ5cY+HbMIJ33ZAi24n5zAqS84behrCvZ6OP7XCXvkTVKPGOswQkrKzeUehcHlJiLT8MMK5O3fw
+aRUjlWP9+W/67meD6r8UudRGyDmCmG6Z9bhp4rNurB9uHwVdZ7Xdk8sAB4N/g960MDmPxlafKF6
0q41Z2InoQIA0r/nhpLrTTHd5I0lnBvm/XQn3ji3kHxmoSs4KHXVKAtoy/4oubra67Epv1cOLz1a
V734Z3ZpveM9CeROrEQezZ+vczLFYXHW4fxmRnd1ahpNa5m1bsSrqzbFSpE3kc++VG+TLEujfboa
7B5Ul7fJHF6u1r+KpzjzgaopnrNz53Zo19PtsXWdMdVMD4W4tFJAaJxZP5EAnPvGG5Vm43NhhIrh
OqfaAGkU1s3oe58b5gsjh/zp2ZvqaDcL8nI1EUNoeE9Ly1LKcm2CkuATT9a1jiFZby457ol50/9L
ooPDuMYfz85pco+3i2EJ1NAc+3dhigqHWMwxT+WB4Y46Gefl3vj8V+ZI7rv9m/uQqj3nai2TXbYG
7piRI+h8FN9vo9Xr8e/utfbv/i4b37/rev1YDrfOut1rqTcbmn0hNTJieRA9RwQ6Exngih+9K1hR
iAS36EyX1bOWoZPuLmFjndqSOo4W493rjeXpOp0/+qHBBwsxZOAZ9cuaK2N75+ZkLEM5tqvy3y4+
haCeGEgS8hqctdhlBHLXKu8uo3QvpbCF2MAeviJO7Y9UDRnr0gmG7SoYQIVEZ+onKH5CRuzjbbX9
JuS79fiy7N2+zmH+1L2v4Hsd0vPKzJVNXh2qoXaC/Nn2FkiEhsZFJ6WT2cz3yWaMzFMvUZAIJSfX
uh6GdGjeZQz9e+g41wM2306CkaYZnZUunMPb3C5+hBSpLGwEfii4FgXwG3k02c18Ml7i+2Ew7pd4
6BMS3vaTRxhLWvmBN7Me0rn6bpenu/Ee67Oc5Pu2wuEZ96SDPkybpfqJEDbopqEgcfk8xEoPPOSq
MgeFdeVgv4C+lHhvAk2Od/NYxY367hYyjm62FiFlp9oPNnK4e0/Kp6oWy4L8rJuUUZAQtVxdiDHl
RNTh73j/UGQI+IoqBxdiVLNW01sb+4V72Y/W3zbvrsZg2PcAz+JaQLO4In9TfomcSP6SFNLAyEwl
i8FU3svvlpMV1L2R8Z3SsBxIpkPaFZIro8Vjnf1uy4N1S7LKVahBEw3RM9UV007p7NvjD3l1G927
6j7Y7TIwCJNKV91qt9h/pMoGYhk3u7us4DJQGAm8mYQ1X6f7LhMr9aRbQUug8HhCq23/1WawzJWF
Znv9YeqY74veLSBRKEoQfGem2I0iblRlhJSWcICxSLw3FLjcx8b9Tm/OoeYJDPqbmoTRYfIZtctT
WSF9LQxH8qzRsSPvKPaP51ZJlmF4SqdQ6gjDBmuDEfL9/uzj3stKneO/QyzrxIRKaduYbUqSfLVV
9ZL2XlI4HxY4AoNAI1BaZqTWs5q905+f5l2a6FPxz35INhmWl+QW3k52Yx1XMr/CNdVL4shQotKZ
F4pPE575k+VkPaSblStTi5Jns9zFPLCjWDLLWDuJDVghfbbpMb8+YAhiSk+7G0v4qKolqna3fDHM
Kg1v16N9NckXTtv8nGT+IsFRi+fnVsz4ZEz7ufkp/92uMmB297q//WeI136Sf7/oTfbO1Y3Pw1VI
1EK1KhTWk+weaz1fpKLnlmz49fJ6dJYReeME58p6wYu8p4Bw6SBNbLAC5wWvwPFJ+IkgULNPA3tV
atd/AmFdajn4PeDhvF8aY8o5mgQub/WcuzZlV1kiZSX3WF47VHx7OaVXGXpGCDyiVappJaxdEjQp
y1C95hrCXPl1Y8LxVI5e8rw8ZFGhFhtvIs/XQJ2GrtSUhNkskG0vjKSwD1NsDp2yS7Psh7dHJ5Tt
f/PDasA0nkSgTXavRWATeXVBF5p2huBwIYeUHNhk+Kx7nI5RvnJ1DzC58CqrdrcgyS7eDgMp7oMT
17rQCrBvi27lnUhMs4G9CAz/OmIzfFzLdO5G6KnbHjVjKv9lrX29W1TU3b+QRU0rPzTgl1W8/6d8
eZr92YuMuVhNCBtxrPyrPYblVXtTae+K40ulvV7ylyq9XM79R0ubADe5vjM6V2tudqP6JimdnnnT
mOKeZ4EYyoNkky1NPziN7MHEu1XwBTtFAjKsXrTvnf67Vdr3AzaoJe9eR52CRjAQgFZWe+ZUY2Tr
MeU40Zge2hvJ70F8SK7kvUEWpBUnlPwiz3ZHc+1AvGiVaM3+bTT7PBoPyX2DxnP97Wfp/YVTUQM3
zJnOq7l5kiJOeZQdervjn+rtU15QLg4fuZsOEzuEv838eHvavFZXdbOXXi5sKRR8UVPrtKZ/HzMz
xdjCxnttG8F/+r9dqb0Bw4ry8nKFSfKpW2ZjX8Oe7TbL9q5waa/OcL/0t1j6LHMn1199Zk9A+L56
zcY65T9nwzUkTEdfivrqmMWjqTCKxds9yUnjqp3/FOYkjTevZS2SjJzHNhYEInvMh261rS2pQIwg
s3t6PrYemmpk/iMGWYqVWhRhLZUtI4U7WmxLeOuImBF1BCIuU/a6VAYLDmupja1v/SYQnKx4J6jE
pfzu/AyEfNgm93DO/5+vj0/j4Iiyi7Ff6JgwRsl0kWSp7LRQHds8r5wGq7GzwqsQ2QLdiAMR+epI
otGlQ1VFNJjvn+U6Ivx2RApxWMfqJvcEf3F6OyuGSY1yJtAHDn60rbS0Qak6PapJXWV893Yrxupl
qieLwe7rxGlWfbTngEwY/EARGdV7qLiH4yNLCJT4nu46642TQuAImP/ScZqURYtDPKt1sAvm7n4B
qItnSfz2ZfOsq6KedzPnMlPAJRkD5ar6biKw2FH70UWBodinPWVXuNbGHsJNQqf4+LTZ7r17zzG7
b6+ntOLd25sCjnxqbqveBvcedJhQtQBfsgYinNW4+M5+WL64MddrPlych3Vtehihxj7BLCwsuWb9
pfhcHhyLXam4Vol3UlhFfvniwQgfBdvnQq/el8net/GukFQWrYdywnwoG5ULhkqAjA6EhQUtgFsW
H0y4sVH263RjnNxmObi+65e+PRDg4A/KD1WO6RTLx8sJ+tqDc+pmsUlLqqWh4hFgYkCPobkRPlLp
KZB2dBz5IRCjuRbP6xHOLcNFOEbZTAmK937woM2gCuoJkUszRkz+FwRr7RoOI7yeYpAo7AbRHxPc
iNdniR+CcTzmR4tnCm8ndGxoN+wNFljahgcHZeElXUFtKCdFXwDDCp8NL7dYeUp6nM6qJAwMj9JS
TfZ7ZUs1shVPGVF/MKeZwN+mPemKvwdxAdwnnIcIfBwqJ8f6iGi8LdhQ3yxaPMWwZjQRDxRHDwMK
50DZW+pV3JAUMupCm4d0YUJhSf8VDj2XIDY9QUB8MVbqmGcyfMYgREK/YxpkBN6GJQDLh/5s/tg6
6Qa4BYh+a0JW+C96YZoolxT371dlhM5VDpXZyPrE8ezJ6tPbzeqMPjefmlTWE23/gVG9YdKQ4Qhc
sbJb+joLwSJl+KACdzgEf4J/8kLlSMMPldXQ1Yfc/bd+J/VexPzvEtYNRQ564ekmouOnzlpFZKw2
cs/TDqnS6an+FgbHas80wNbM3m//qnwVfmo/VF+mopM2/lw+oW2xAbBQfAHWz+Fs1aHGBkkJgauK
WhaPd8PYwzQ3qVMumZdew6JDDvwuPIXRE4qgFBoHn/Kyofu7wBaiXiC9LwIsH6VX4p9deno9IQ18
1gzGcJFYNjpzmj84vqz/VBvM3zAYAX4qJ79RdK3VzTEv3VAoj1U+sO/hoGeaqmRhBDKAHfV3r4ya
RGVcAk082v01/9dOWF3T3Y8fZShHLnztyqmOXlJmSFWMYqQBfeXuM1S0QSLMeDLnxsuNFqyPWH0H
Bns7OcgyfhsZH2DAyhdRKOTCKxCd10PPjjzsZsdomrsFuKALveGt/qpNwIOlqQCYE5POInFUM5wX
9OgEKLeWAZW7DJQDP1hZNxHxWDkqsEhAR8tguUYKbYi4XG92TPbGcSn3sjxxck3Wk1m1c3j1RMSE
ncegCLIk1Xp35Bxeq3+Xw9vP2jtysRMNyiggR9SrwwjM5BMG67h4gE9jtiNPD7HiHtTop/PfmeR+
ZwB4U7LB9mxkPM54QQqAU+fjO8LAzSahtuyQHiCl/MpLyDULXuQiXU7UjZeQXMhjLj/y9eTwGu7X
Sco3A0iTpCJ5ELeJ7V32Qhon09A27tl8AdDWn9Xbmwct1imwmDy2Uka5Kdk1pGy0HfNvG+xnOvAN
qYfpg5I9oewQdCsBWy7/yIAD2aWMGAeo5lIohgIsBCifYHa1J37Vqcrl7/G7GFOdjIExwhTnANoj
XHzIBZ2eRKGnhmeB6+CP6dQPfbEhEDs+rEL8FIGZH+u0NsXu5inYW5a+gpQuRJvSkEUhMTwxD3e4
ep1PICirTcg+Uhd6qIxmpgMkwgRogGzDtwdi3ztS9IvkHnFZOcdtDKjklGLauN5A3kKX4/x1FFIL
b1Q8KMpmFFx2Wx4OLU8jqGeTorhuQgTVcODzQYXfnc2FJvHqEOdm5enSkWpiuTWs/MpAO5kcVY4Y
zuflrY175/PPCEjZJ5Tno78Bgovquz4+xhtjdmNuxciTcR3e9nTAYqxUHmBRPMpzj/yX6CaoskLS
ynPFupQb/fUtLkRPvT4u/ifp8tGHxa2WeLKKZVn7wMV5C78njBQiSHrkpLj9b6pMnCWtNMsS36kc
amaYusooZzbJExuIY1I1fs78ZF4ewbespsmg5X1vXrXa+kBdBnTAgz9zZlMT5HCl/XXoj4NIIm7a
oOTAiIJ3T5CYVsHgf0Td13YiSxIF0C9iLbx5pQovQAghwwtLqBHee75+dnIfZq6mWy1BUSYzzIkT
JzITzzYDYrk3Mrjr6N14odXV/uU0WPTscPPS2KZb3epT+eulJW8hLbFOezd1X4uA906H+dL+zs+/
Gd0lh2037hl/FtQlM5RtuKi/QAnZ0GJ5GHiCG+l+usW/4l8gi4dOhoPlB7x1tyn86S2oBwZHT4o0
G/oxxGigmSnFv4UWxPY6576uzfIAK/Wzn0WSNfxOKuglhZ0040oGBBJEwy582j0QMBjMKJtYfiGs
5THDTelqDQ2DeyalZecwyNJ1ocUVPiDZOj9eZEi9g8oszu6TiowhNW8CH87F5m547q/YyHmRD1cV
bNw249WQvJADu/fTLrmwqRlGTeCXSwjdjrok8zLNy8Ae3AxPN3fTZtiDabRjdVkE6bn9yqxKpFWy
J5BkHZnbvvmM17B9+jQ4wkROUDthCMsMyZujTIdeR+jHdBtY13wo+6i1JxKA87m4tJDhdEv0JCAF
oeEWFJ88hECrXV87oOUiZqMrxna8X1+x29ibJEZlQLwYWZNeNcXIAWSFbOKqhrp37O6WxAVsp1AK
1/qoHZktg/+AhTick+3NduETmnJpm9CB+gnV4mJL05qZ4ZYAQikmQQoNfVXL/JQ+mLDwj1Aeg6LM
kpFSk5KjuMzOxxy8N7L6pIhPaszJAGZmmzhAIZeevFwwv6mmX7TRBPwPg4nXetVFcHxVGthLwgq1
g9FP9VSmCh8SIM7Jfl+a2Xnl1rlRLWl5jc6od2Lco/A75garKiN+21TvAcnbQRq3G65sv3dlkg97
1qYIIiNgLss4+EVlJ5FrIDwdm8uPdTFa/iRWZr6/bt5veEJOa9sqpeL9X1b7Rvs8b2S6q2srkyon
NTs0s+18e1FoXFAXm6uvBwpwdnxuXgq1R/faU2qaN+YkktMaoZqXjWrcv3uJCld827yUzg1acsqN
l8CEuZ4nqVN3ja6opNJRhjkW1OGjIBinBZUSSKP0PnoLRJ5UhZZo2nDiTGMzMHSdhpURnU93EEYB
YrTHwqRjaxE4Vl3Duwq3JrErgmFbMl9Hoo8dhZDRmxeR76OHTQyZVvkmAqa/kQxbiRL9Xrh5fwnh
71OVK2M/jqdoKia6UhSskwkRzVirgSspy7hUzf5CR0AROLR5EmmMKEoAKNiVFoi0SIZW6AXcibJQ
OIevjkhOvTF+mgDUm/dGm4r1TjzaFUXrDMtbdrbJt3kBONohwyX9pbajkpQzlaVOEGr5fwaP+HyF
PL3hy5klVtKOFqzuPxeQBANfHiafVVbtfcpteZh6z3seI+B2CAtmqw/7VGu71mz77zKgtQDouRRM
qWfSNj38KxmxyAUo1hdhqQpxBGdesX7owTrFPcN9P2cAaE6Fn5myKLta1HGKxIU3AFYoXwXrRtWR
kwplwuKyvf1cpirrVvZtkYA4lE+GxrZyBAIT79uWgcG5DWQvDHnMvuW+C99qrBlszvOrx68+qI6o
ZUKKwLcp0ykGJF4XE48/9+2bgTZ80fhi+VHavsghXG+A6B6mFxHR2g+m7C+sILfsFPlp9yEBGmXu
EkHcco/JcZqkbu9ZgLdiR8iiDGq9h8GYbOZzMuhMJ7yebraxmG+TJgsVfDWrp4vhjc27uxhbp4ge
6Q5XPQeEYZz3imNyXKvhYbIWXXMOXhcWD6WP5Odo1TuTWwuGk1FfzP586xpnw+uYMyA31yf5O5nS
1/NBE3SX/Ji7BneJNhi4Z53+rjOoGhCOmXSvoW1dAy+sPeDF1yp+VGDsZgZiMYSQX/5arwRp/tD/
pxItooF7dY6jxm2KZo2N3UAL0ZO4IZYMnXjR/ll4VPg5ApfjoKsH+jHPlbBGXw7mOUDhnmI8OcVj
E5/UqpX6LxWKY12Mg1KhspcFSD8T5T8Zn5Rm3T/lOityHrJP1Z2UeeSJ1tmkwDEiVPHlfP/nlqRb
0ggxcXgOhzYgl7um0ibDszP/oxFxiZ5AwHR5QUtNWLdv5s6haAPJ8afkvO8QUEoMTEKMhHfGS4xo
PcjQyH7h0uafIbj7QKC3Fed9GwjetZP6r/sUivRImGfY2slmZs2M9ptAv1oNxeyPJp2A5Vnrf/Mg
AmnzNhoyng6nRApkkMq0bu194v0AcEJsU2ld94GpAVjaYhNd7t+ze70wx8sUomIDEZZANXnGQc2C
PiH5cMeW2amQXcn5kTZl7Iqdy1XqV/jGIy3QWO2tBJj4iBNKciF3CGunC6sQKJAyEA6oOgcE7NDm
pvPChaF1qasjhOa8NvD73ryG3K6TWZhlmz4anugpEJaVYIDsWrMhnaUSNqdiWm77IhSTsXgQ6VKV
Y+pKYC8DwQbNA82epZf7/eU8HnUk5bvpUxLvuu4Zz70sNm9AmXbxU/NKtpUJ1TN2w33dvmQ7CRyl
TCPbGRn2MSNn0pTn0qskGphDjoxOE1MMF/cm5NEu0JNF1s8iSflyGaYmGCoo8REpiZPYZmZr2RfA
79T5hLYh7pKHyEBDWUwteTMsjm0Uig9MuOfXOpOfaIeM5BbIXc+UWB/gA/R8qYk+cHPtosfk1Ct8
7PvFVkqvefI9P1apyGcFnhYPstCysprcP1fneDZYDOzfXTv3GgQZv/mTxLd9AmwJxM3A9jiYQx2I
cqlHDTCLxiQeWnbusnvyHYKvrkgZIV26nQE4Lalz9GQz1FgxAAWfQXZfmJQdO2egaNgXvidgcayF
hPooj/FU0MGoaditAyaH6ndoyJe1qOwA4eB0OmJ1eRVLjVIzZ+zKRv0eYhi+7ejHTmWa01NoTD6/
AH11qEjZc+3UomWdXBavmW97ljgZ5kZIE0f59lYIrS2LCm4TiK8cmnwfpF/4puOpcaGjGw5ASCNf
zp4qqY8cehppp7BMRNxC910YGp975UhVVKjcQS9KlEF00txErecRdZHQvJI/vUuGMhO9y8UtUZjG
aEkgJV4UWrO3UVfP1yw+fOAuTk+V7aySQqBJtbNfqEOXn+W/A7aZ0teTgjCPDx2V+8dQJKm8J+jf
cExbKOPsZXqNC1osdLWlG8nOHint9gI22xReBB9b+fbF5GpgmZtLlFIAXUTBvTeJNLI+Ehj+giS1
gOBCie7+EaiftM7pR1HSowm3PdSKuZrlTf3QRQc9XI6NJCDLU8OjCOGwVBcBzDNuwfVsX8Aq7l9D
DMpZI1bBmLhYWYwlry4DsF70+G4BAFtZ6wMjLjVT5uBPqDb4HFQon928q9LLba7VnXrwtMEeQKzw
CWm2OXMKmT7aVehRhAcCJ9R6RflJxFeUyyDgog222LRB9CzjMSKhiyjXyer6VbOgLoj6tUHKQr9U
i9qz1j6ZUztA/ttqAWmzo8wfdLlTrWOipR7PsjHNkLSA8heaki3cS6nM9PQJPMmw/3okmQpu69SW
bDunB4PU27T3T4xYTSKwaIjdBecOgWqSKpUc8Q67AWHMUKlGGsZ3kfwl0UQH1qb6lJ1Cw8XtQ6Zk
xVVEgH9z6/jsBsscJFvLlqtnQS/TxrovWjjnnwWva9vHSE8P7lffJzgPa4Dw1sGlDOVzYgFcZmij
maXoXGF9U4VjSzRCo/XSEny8jJJvzspX6drGwQnJqfMybZGC09N5xwd80Af1FpzqOyvA66kr66zJ
VK59KloP1pOZKuAw67oJhY58TZshvolalgbNppKsAiGZ065K2wF/wTnCXASIIVDBp8q102/XdePB
CCTLiQ3FUWuK/D2hgi8r2uPhjpE68sdWolHIdpgzxgnfY9pNn18TF9CDMJSI7ZbKoPX+JAVngxFr
WY9MrWWTzNcoMpKATNKvI4uk0SbkjNLHu25xxVV7WhK/aOkZ4h5UVk4hPbaIQy4XuM3Y6ZY24+ZO
YjjLvvd1fArQmoFs2mX7jJl+ra42Hon/o+mGHUn5RLmBzEdLuryIUoLUSLFvFmqMNJXsGIN4Wf1N
D3KknujPcI+r1/6dYN+5pfgqrVVnFXvceGuijfkauaPNKjwcl8Zt2AykjMTOjJeHpu8OqzxgBcIq
/gQNlXzfum1N25e5KcnLgE1hZ3iq01/WEeupRfHAkWVi9qxOy5xWSjcC0yMg6AHECwe955SlPWkm
GGVWMPbEqwJBY/8k8SNoFGgY0FGpSQSTLzAStxshdbpBQ77+s/8Dkx/wOFGE12clyVVH1lCtRztX
x71S5/ZUhGu3OvuCZLKnkdLUQWDNZSZW9K3BPQKDSBX1XLuyAkrroe0omuihnYwL3ndQeWx4dmRN
Q1ZTZyaOugSejHeP0h50E1KE3MUHcIB8Gzk7H4BWcZ6oCjaAxB1kRAOnX2eBs/axyuJbt3vZgkRD
9EETUiXi99imgRwd1IF98LzOaGC69cSXooOwDYtElIUxFn4pbKq6bZdNbILZs9VCsuX8PW8gAENK
fW/x7G7N1fVdeyL/VXRC3iKNAyTRehDpCyhA7Fp+3oBnorlA4xHDsCDOnsEOhR974GEI+rUNUGJg
Dojj2g5cBqAjRF8aJMlJamQww5jbsGMGlrgXedYsTgCSrHVDiZ8UHu9jqHYMWQBSABFK7XbiNgQ5
oSa1Fic0CzSt4NG6K7YNtQY5x8Y8MaG9SlsgEDR0M6brolvXSH0iFDN8EEMIaQ2gtSlWGuOZG7ck
tLF23WgjCjbB1KFQQMcEkke/hnFbulw1FAc/IcCjcj3Ys4aTtg8XpqNLw41APZpJ+kTi8mAe4bK4
wGm5Y4IRNQDwLoFNwU3qqXdng4QlB89ZVBK+2XapA1SZznwLQVipbGLzpKimfSrAZMlrgZXQAtCp
A6gLRHd+fUoBNiNmRLIUNA3kZ0TNxKiXixAFri1mAOTxhiLAp8IIs+mG+h68lf+creiWxrcJRP+c
xXAOwg8BqJe9c9k4UmSAS1WRGsuxaC7zXeyMoJtL1JHADMm8SycIoEklkKs1o7g4aYHRwvO6aBGF
2ZnvkBJJPoUpzdk8JaFcZzehA8CNXHJ67g1XmE5o4t/H1Kfv4x2GaZwAUlb1UBiPzThmfw7518UQ
lBCUEvrOzA3RaLbAayGZ0nSPDpJvLfjQBQEE7hPFgNHH/fonD17DHogIArQ/n60YRrqCsAdcrPNN
f1rYkAuNa7K6+79Nj51W+rZhUM7A13QVNXNlFr9b3XHXj7PIdGGES6mqmiS2DXM7MnV5itRQik4R
m9svXd9hM/+dYyjuyhJoSmyr66yVTLs9iAjX7DBdszPWPdHQk3Vv/ieO5yOvtNWJ/0NGNY4UP+Eu
RNtOEyLatB0p5xWLPY9I9hymWcukJYLQGzjqfRzShFYIZz7JMaJxrtNj+aGdKoQwURjpRBgtbTqS
Ml52JZHiMZnldt0TCdHhPG3fGAlv8XPnT9ZYSHeDaTrrh1CivDzUtsgz7oWOoil7LVQVxBN4Fs44
CwiAemP6+mfkfbD+04Yoa8bUiNOIBNt9+dcleT9piNMmbevjCMk7clD5NHR9adRAYf6P6P3NXBnv
kpAtO3kapYzVrSyepWMwQ/OU9nrOuDtmkIB1SoRDa4yRXv/HxDreFnQZ0bgg/u517qoM+AhKM41n
Zm7i6H0xhEBsVGMFoSGj3B/7bIVZ9l5LPsOLStsQpYamtNHHUjvczH7FqWTY7s8x6Kw3hz32RB+3
dxsF6YogdGH0IWpwNfAC4VleexpZexKnQTU+FNpRJxIROUkOdKqf4FolW3dcVNnOVRi7DPqXxlro
yc+Hj5q4U+t8gN7tRivJPtYPF0Cr9OdS3pvPqXb5uXRzZOS1a00aPUP0OBWd11/ysCXFgYexBC/n
Fdo4MdhsIJ4uBEemcV7IoFULhcoD070ynVcz25cQmF8aZ3h+fui2aAy5ml6UummW6c3Z7SlhUFIp
np6wni1iuhC7ekrXFrWWYY5YYTrsB+ZIWq9WDUWqQH2MV1C2yjV4K1ZrWZ32PctRRVjC3LkkrnlR
EWMC2cNsF5f4l2+NSu/2IpvtwPrPJFo3/f7B4LlyIZJdz0ryd/cxOIsPt9GDDkvferTd72rTvF42
ZAeDEV5MIvJa2Ayow0FXPQmCZJIkYglColfjQGqo6zGDOFSFNZl1R5fX3YBNYuFt+4DSQ2YgWvcx
G3xpUwhHRHKOVnnIa/xewREo26ZE3ChdKtaHOn3Ic+YLk1Uso4Y+GwkAWDM5Vj225hMopLGPhN3Y
Pq7JHTBF3E2ZLT9sJfkToPJ8qLntdvBOGH7u0G4Vq7nLliFruDl3De5mXAxucPFORyV6RqkfBEWF
OnXHL4puhqkQry4/znGQnAkxmD3kOSyrgPu9eeyIg1H2BdHKS2nfgI8gQfa/TztNFhXzeCdpXXds
zoItvn+S2VWMmn55yuERhX0YYrh5X7VDjriNpN1N9mZRCaOpcUq29dJGv/CGgjwaUtZQ+iDi6zKg
j8PsUuytulW9rceLS9dPJRnpcS+3H2ihmw1jc+NbLCVpeavgwE0HqoZ4hr/m7sxQ7pxfp5vI0PFE
fNlV+T81V6JPkYW4G25jZttbri2kDyUbNNnsC77ePd+meyTNHh1qvsmId95pqG77kN1N28KyH63I
QO9N10PFLHoICyf/mS17OYRUncuQF7W0ipsG29rjI52yVy5rNq0Hn2iElOc0DBzlyWNAiq6v9qgC
r8Howf9j7m8jrpb7oSxFsTdO1nVONef5JwNF2083hdfALu/2g53xOGZQ9JUOjERm4fw0Ckojt9tz
IpdKXNcTZj5tEj8T9lMTDjXv3CCILhBw6bl6VaNDD9dVoPxzeLt2D+mh6Xq6ME/YgLDSeDnqKfac
85VwfXXQvk0lXlWX9lEDuoFVZeUwkifCmAZJvQodgq+1YCAC5T8SCsS3nCcC7M7AtWvfdp3/gmF2
nce8d3pbhLlcfC3jfB8vS2bRCemcj4Hb+00b2nno0TfRqZCqoIhEKlXN0KvlgWtGf0Wn1F4zqphQ
BGjeDO6Hvn6c5al8zRpFnDRtsyK723/qtRhFRsXwrdeyEnGSPSdWsRpau+mxMqx7Za2Kp/+bjVVZ
SVAHvP1uYv8esVo0/HCIyxaDfWt75KYBwA/vrYUJG+ZQXQjR9AQtntu1rkhiO5A0X2ELD3bDQ29d
1RMxQIOGB7EfSgShYKg8OgCKADu5cQCovX9lz/1ScBmL/e/J31DgEHCd8HuBZKuhJbMLlmzZN1XM
oQK8DfaJmnlkOpn38lu05UFTaIb3PgUpM/NQPrazPsnkbBC6+2oA5FpGv0G9ELmZ9IrWr5/pa6Tf
sEifoZPfx6dSB0BLT/XbfIhyIdpVznGNNsUMIeLe6Kdfrv2zYWeWvpXSnO9igQR+9jjQalQgmBXz
gMR1B2JbrPA2fqA5fSty6Mi7398OiXpqUbvdepoDtua0fhdS7fSjij1a+tgNN+3NRYqmOSnaJGqn
BX9eTt/DlJf9EgwMLdUEwWtNS++5xQkS8bLP/BiDlj+bEmhCysg4QZUXoYVgL/kwvUuz0VSyM7jv
BBrz73Tp/YZLI5Dh3R6XuntLUTug+7d/hppUR/uacLB4RfAsNsEzucEisNgpIZICJTihFxLkifg4
iw5v0oQmcYKvRQveX9oPkte/xwTIZq+sjTKRuW3zB3WDdwZhlKEv9ErRG0Kw7+Okk6q+UQ3K1WbD
B+lB9je0KOb3NafMNpoKEogtqY8H2nRNsQxImBJhLO610j8Fs8Xux+iuLNVVcVxq7MdbUuWSlceL
Isf9JfuV6hRfzZGk31s2pSE/NmZHdWV2aR+yHQW/da6m/pe7NIwpu6cHmrkMarJARsUeBHxK3jNS
k1rfPrDq8kXgfDmT69wzA5kCy2UKw1FnIcBEyCtY35Gtbwq/T8PLopEN7ByuZrV/CxKWTjzsjdpj
0TpQMzF4TYcRPqiRTtnGYvRxfvySdy8RtqJpfrt+81dyPipDviEVWnyx4YStIEggwyr3eXVvNa7I
BUmCPcCM2ftHwmBObtawQ2KDZMDkhMYAPAqv+zSSV/9YGOYvVbME1+ZeFiuPi1FAizD7LFPSF9zj
/kMCdLvG+wVs/vGyL/VyognOKfU2Fe8/wI/m8s0nK5RFC8xNeqy0KVOHWNy2rHBBeBmSYiHNetnl
ESFdxlGeW0V3T4o2fQHYkDKTGpZyfXp20qdrvqbkbQ4f2F9/0AGxTGgCXN+It67f9hAAgVty2K0W
wktFBIVe4hW3q1X75am6omNoVWvxBhz+TCvgY2psz/fZdcjZKA2y+hYt7R6ikOttr6DojmawqWau
Y0qDKEPLaxW5g9CoKy74QORIoMQkzHOq8N7PYSRc4W3CTAlGFz3BlTsDEFTXw+WHARRbXnAMSSkL
Z3Uselw0TN+6D3RX+0ehFREI1iHy4L/8vAJ4oAQSdN7JLZNknhgVtRhyBkJ8bS+WtSaRaDPxl3fw
VGEWG6vOvAh0pVZCNx6QMw4DZzg832hrnMi4JGYMe+lSJ4DP7SPfJC4Kv8pG4T7bv2Z8um06oZJv
Xmii2KKZxh/wwRV1MjaMjWbSTQujbFuRKQRPZaEj6sFu2fiJ4MuFSke4dY9eX011NLZLr13QnaOV
tb3116FimKslXuWIPnY1EMQJZIU64SIDEm322f1AWLSBJDvY8QBB06IcsiM9gV6U/pS2jebfvgXv
SEMGmyhZN9c11Gu4SzCVVfEQsHqKlcdkXT0n46vW9VDu0QbbPjRXFSEuIHH+ixcSShZlMMaxwcUC
Skgabrt0AgPgCBKD26IEKbdSMg+tRMsAtNjMIhy5nl/BKtc8YcjHZwERlHKhm/ct0UUIcCw5J8VN
aq5pUv5OhNgMeFSITsPczTJIsoSfgqyKFJh/O8F0NYiRK2XEyoUPYqAnnJUgm0ThvEKRah83BaX3
90do+SBsmxkUftDGSh/3funj1NsEnRhcj/nspThWG57t3o5diGQpVUUUw6kf51JVq8SQPO2auUVN
l3M2Fi64y9aSJB6JvmoxCcTPNlAPGFFEiMjU65ajlrxESCSynwAHnntRIeAIjVOOqsl15BYarpF0
Xm83u93u9YTY7gOnAYPSwzUtn8dn/GJDJ9JVfb7NxyQZBOS132P4VQYu2yS4xqNyGMJEw/OU81Dl
I1IGqL4KrcuB7dA81KR050xE0XBNEO1aS3yM3xr+V6s2puWGGeZv7423skHG5kgb4PxaLr+UDfQ2
trTcbDbr13I0K9c3kbmQUT22MP7CUN0+N17+6/V3ke/+wkjcWZhgXmnW+6bP9+smnczKSqmDwR1b
ycNKlvtNiI2fDvpeaBKj//wwnDemdiXcIdoDfljv95fVZj+8tN6vD8CVwodF5e8PnheO1ew/32ZG
tN97R9T/G3i1M/m7l8lIJh+/++U7PvxU5n4fbz/xHshp0uMEogZgi/6f+y3kDDiUTdaQPyZynaXp
EbN+fl9JQ4ytRvARuU9DyLosVEFWpP5DyWwZmx9AvdPS0p02kP3Ab7soH1RtmUmTkIiS14I6PEA1
vkovRaa/uID7Nxj+PFO5DIHSCRfyuLVd74a+D+UCkOlzi1DWTD9eOCTYWTewpaWfcksWYFn+Ey4j
rle/9WKEOUvKOTg1WkNlq5thvL9NTD8esEr38WKQ+DZVyyShe8vsN1awa/6T4ELCIq2ZpD+TRVV7
0aAyEblJvUXq/Pb18tctO9QUp00ONMdwM6v7jXfCKkJSgiLt11SqZNR1mEUI6mHkmkpa6U/gpm6B
pkjY6rNNnPZRe0ngeAeSISHKRTlD/mEEzvgVrJzr+U6icRCe5YD+5bTGt9Vw+nWZPCFcnDviHV2R
SzLUEQhZnwJo+hgEeRz8gbsRKXWZncYxjfKxWsAyGQ/kxOqBIlpTqM/cHUck88pXvdNUHLt12LTm
OkLsgdkERDlL1U1FEudvxX5I/KoJzS8S5/KQYGKQV5ZW891MXxOi3nbnA0ef02QsEyHkU2oeyivM
k7oUlu6aK9W+6flpZh2qKcjTPLVrF80aUisZAqMGCxu7maH4QGMYHAV9MSHmYUoDzjdkSa78eepl
JtPfHNCUhUSk/r0MpUITnEyIKbg2INQ6lVjm6YUK28GOuypzxsl4/74I9jsh0o4OpEnPtdJpeFg2
KcC0PWlz+ASDrfnX+t/iLf91fM++p0KasYpOeIbZWzNMJdegXqhktMEYcmpoi6hzfpVOHlu7vEql
MXf1eRcocefImUp39BqyY3V+T6I0EbgJsLLJeG2Y+y+A+qT4sa4GKTjNlIehDQb2MyVK0+pdmF9O
AD1NZFj9zm7MF7ehkgF2uJkSZXyMkQ4KXHLEMQ3REa+r/HOrltQib0Hik+K1P1lTIqYE9YPIxHOu
GnmQWaGzQXu9VQ5iLI09N5hVTTnNTKnrqBEEMke1BTGMSK+lRnQ66Y5B6/8wb6+/w3AfxO+nFvv6
G281IQPKcuJBGPzUSf2Iwo2L0t5DSzpowq+V6Qy4M1wziNYn00Ho3XtCK/sPMRUQwwGYExgFErB5
JtYSYoxBslS7x4U/2nYJOnJmBojtLzpwwhQG6iU67UhCJoqRn+Qzkc52c+ky69iQB91Bszq9RDIc
d02ecvUrLciqPbs9foKn9RocDK66NgTFpu+ZFbuMMdcut57inuTL+GwDbfzJyoD8RF7wVVGDqrYc
bHqbXHKfPCK4NgfEkwUoK2k1gzaCTn0T4EZoa6+427ipPzQa6diS9mlAfdqroEQRbSuHOHPVX5eC
l4KFjoVoj9g+RrAzKKWZ72y+8hVDcwVa9B3ACFqsOlgGBrmgPUNQcsgkMlrFaAUZzVe3CsmW5Kh+
tTE03m0bqABbVSIo53Zu4C6u40BzXW5dPtknIl8uGWJbgD61ij6H8AZefblgvNahcb/GZEMOjdFL
gi5Rhs95RJfmsVp8LwqWPHBU1XFqCkOvXoQvcisSivQ2g81pMXCmhwoF0rPqJVFOneL5I0xlLcxM
nTzh4NeXmfp127yc4vs93ougzkKkeH67B/TaLmbZNqEGYAcZ7Ax/BVMQY/IwwGu6nJL166c5V+tn
oryTuwNznyMNzbHCE4RZEdODgjDQgBPdeihNptoJv/bfp17+LVnLiNisZ9TJ3Cc6BbEn/oUHw5Wl
b14qX98Pb8SI4H1K2bNyXlrgz09mUqiyMoNcHwd/NrgF2W+78jAMjAY8usH823ZJ/STfpZEcmt4T
j4pKKm3cp1A9QxgwQtDPwC47NFHy17+n4ZVdHt7lfMYOqt8R17VV55v3lSIqMT6sJnqKSBev639k
p+VINpettHrLDFKTaDRmIG3dzA+beu7qGXC8wENAS6SmCkMdu7OrQT0/frRLH2EAyk499zGRjntn
CtDUsM2Idv2jrvjtmk614Dk0EdutCMOEYI+nnvt8G8y/WIINDMWtpQ2erd5+7N9bjbNeVzeLPwJG
1xfEGoSZo5ZwM7we0vdUOQy0R5aQriy/j6+XHVISiE/ScujxUNN/6+99/05SCVXEnMK/VQcfBBJA
5IEermj1Kl3okuK4GS7yNB1GO2XU/u8vy9f9666Tfhm1Tj+rN0aEyvS6fPvZ/RTReVSWaj+ke8fL
anYsvzrU1tACSDY+456io8bq0JC+riZJE4ErRdFa6X0TTJxq23MCKTxTBC/gCPL7GUBz0EwLIyA5
eG7LmnTPSmi9hIK5jE1QbwIveYHHaF2EEp9owvQNY3c0hRkKWTWpwI33Jjcis295k9+LetU2Qxj/
CCq7cBLnkC6WpZzeaqU5mFPiT/gLTuTyZrKCV+mAck4elydFAPo+oysVXuKTnLgvZ+DL4R0b8kd5
mLY7D+pISF0kApyLgp3jOCPjKvypV9gnOG+nwKJbdPzWP3+tdxx1mayBX/x3kk5JT59LcFz33tsK
E8yvyi3bQu/xkX7iV87Jn4Hwo+KBDDitejtimBP14s26JRL0watC3098EQjgaX2K0/JEXBsxaEfw
aDKn6vQa/qlp1vU4skOx987NkfWr+olD+XKdXu+HXu/FXJLWUq/08B0557FU518O+t/n/ffUrVdP
0O/8E52ePI6XOhtnmX+0oOAuwA9dcDg5yj7iZsNRhLbPj/TnLFl7dFyg03AMh3cTCD+E83EwL7zF
HoYD+HLONMsO4LZT7Bj/LSWf5pGEZy0HmoW3e6+3WAB+8h8z1ymEW/e8n+EKplWdAh7bf8vNe339
d7LWhEfoRrlw4xyKoV3Iux01bO3n8/Qh4dZi63bpk8Bd3Zzn2fo43//3Uifga3oL083CrVIoMqqQ
2N5TVdgzCnf7WnWNxuV4do7uVnk0Du0Ewuufj9KfTuy/T/Ead9GF+CfCmcP6om/hLf89WW90ip51
uNliV4ZHo5x/3DNhpgR1L5IX4QMeQVXXN7NWOkB29pBnbjevQ1nBx1hqvhzL9aD/uIn/LcSHxgeP
Zx3eREPb9bgqn+pWCl+sGN8gx7h3Du4Izt439AwFKgQHWeTlOkzH+e+mYAx5JekAhJow0DgchSwY
btUjPNL/rnV0rRIo870z9NlgjV/32Q23Yz16J2KyroUBxb2Q1I4yP36kRdo/fNarDqt4/T1g/ho6
fdevBj2V/o7/DJLclbffZrk9F9z0V7fI6ScVMntLciduD7Ley/BRg/U0Xn7tv804MTgLPFA731pZ
JYstn0GhK+huJfEy2RR0Kau/Ca5Q8dvKokGuFR5tv+0xyHezmzBO1KBT4Vkn3z1tqzg0xknWT29c
zfG98CcmW//b/gNJKirpbUEiDTMvYDxFHjDMPhGsBbqgXP80cHRuWPBmKUy37dy9R7w/EKVi+299
MBpRi031fGrgmWqMzvRMCQubljU7Ky4xWjYvj0hKiSD7VDUrVS+go0/D9QM3WM3TtuLnJh/4oNxA
+KulfrGteIfhf8WTQQ5hY65P9cKxOqU9kzBnrkIv72E0wqxCXt0crvOs4mkUCjS1zJxSA4pzlJhp
sZtclolKycYcQBXCVoTZ6s5wnlNFhJvP6eGokG2iPL4l7h94s9UbenyY0rOdttLPfvmjGV16CimN
ZCf3UZdsU/r3WB2974VUh7IhbsKON0uPkP7oSGi4YviPFm9EfGzW3LF6XsuQ65tEJ+X7WUW4nFdP
NSy19Lc/GcjaXF4aywtFaoNaqkaxkoonNXE+1heaMV3gtGbMU/ZmWGc4mmj33DQzdfr4vJ41wTbP
pcbGiIQg51tZmii2Lacz0WEfoTHcCI3P1EnjXQ7NM56Ro/hEIng590fj5Xj3ldd5tYoPU6NUxLd4
wiTdifxFl1T51D3XZjm/Lh9o3P/cWul8erBJZwxU7sylifm1ds7DV3Y0LJ0GOw0/9z784YXra+c7
04+tGzMz0jnapWKksrKviwEKYmvzbC9wvd7m91RdqtB7TGDqjAEN5YLgxLpHiMiqYGuCayiIaq2M
POJi6X0mmE0kU3S7jum34nmh1eHf9DeZjx8DXVrpzqH8k6kISVuFmLAuyOerOMgOb19A7KO5eZXs
DGMs2v4VTqZKyBbjnFJSKk46td+5SGYWb/fR9g0FJGkYraXxkcqpKdQ2GsoMiP1eMEiJ7v0otYuv
lrDo+3P2e+90VVPM6ZFAg6TMAZA3mxVvA4Dsosb41N1lKonxlN8f/hb/PYh48IsF5jDaLBB2SG1Y
iNH9SmK5NmMjRcd4LcpaAi12HJijGNnaxInPba/UmlLE+7jF1Xaqqp1IC7tM2uiPQnxfV06gmiKe
Qrm0+U6ulcx1JJbv0XVdmxbiTCrOk0z+WxuwyaW9PI6Vx+/1UN6bv8cbzML7CI4dvb43Ghy+SrCf
VHwoOZiAK4hOzjRmAQOvUV/zNwqPZAXVf9tM3uPSpqpDLMGmKPXA62lSol8oj50ujekjht0nF4Lp
6Cbef8+hdJZinGxNAsdWblfOHspfV5/t1G65t3uumkxUtvjTyLVxsYh2FJNJBAeVTSGuFAmMGH5c
sqLNO4rzm9ruGHsk7oVgt3zx53kd7+WvxXjzb7h5zX6U5mULOfM1sgIOWDhUZMrzW7z+Wf4Ufnf/
DsEZwjtiSVhyW83pC/FUgIHbqvwsvahdRgbNqo3UD7gFRFDID4zn2XJy2jxl6p7XGbj9iLdqpkbd
Q07GO36zvDA3VKNM5zpFs4oSKfBUs5BpFK9RUWPcoAix+zkP83rGDtgj5c2/TFXDWE4hTpGrfWHp
u8smFKkzk8Jz65k4fH1bnOsT51wplW8vl5d5SEGqWVQIcb55ydaCAc5/pBF7l+r17lKre4MRLuWh
8+w9WufeOpxy8buo3Jcsl3eLKFVb/Fz+rumQ0t+/ymK0P/NATJUZcRDtc9bwtXIOh0+6JeAhMVYs
m+e2+84bLgeeJkNicmV5tCpv6aYYQfczNSPtL/tXNALjfft2eP2Xqxab4K1TBTPt/RajNkbT+uVl
9Y8WqU2SjmZ+QsmijC9SDj9JaUuupz/CP8QJfjCvz4hbeyWrHCUr2KGVcVuHc5RZe2PW2y4NQYUD
HPqXYhmIXyEKWrkjIkSFeiYOB7YQHOsRk+muUHKoogDWE+XzMOs1aeMEnudAVr18/oGjVhm+VDXb
TLLklWNl0Zh/mPHmP9nyLPoKk7HjU5wrH+Lwn0kPL4zJdl2Z/mXKh+ohXkTXyMDRKFMmLIiSE11X
sZ7ZOh7kq+XArEFy2/PPQzVRPUrK42JUT04Bp/p2olJcalgq3pyon+Kzvw16VvbzV6bsH6toOtbs
mCWOF/UyZVTH8r5u64/qcxkVUIG2Z6JcfEN9+suP1L6YvLdZon7P1pbZrneqjSQiC6U7qyhEEnF+
wtxLIEh3oajSFNshqEdyyRiaVOfS7Yd3C7WcCxKJaWygaASBZ0kiwjLxz/Xl/hzYKYJK11HIWvif
Nfa7+EmLwX9gpkwlDJkAbEpQ5daHe21xraOk52WYRS3egCGTSPWuT9SPhsYzMDbasnZxSNTBR2DG
i462WHyjX1w8lIW0ASJmDZU3eTXASC+q5c8gGlQ+/UsYOZTC4YtOKvm2Ve16VXUhf6u31BzzGYmn
TLS8V2YHmFy0+U2dooRhjan4Xuif8/HoJytwHVUKGQ91+ne7KaFX8+vWIqsbr7Ne9k9xi0hi4hSV
SMTNXxZ345wqG3+O2vuCwc6t5Q8AZ73GMKklivrcB9NMM72PCmluH4wuh4kOx/huSMVPSdRVSX+k
I1LsEUy2gaJgeavR0Bp7DT8aNRevxsWAryoL9eSa6ooFT4qkfmlsXmev25+vkit6NXTrFwuwXPg1
Pbdziw8vzECin71HlzDS3c0p9Q/zYC8uMQHmD2uod65c4kscvmNXzX0rUySOGJjYVK4498Uflgtf
SWeTJhX0k3Qk4Eo1GeGclH4f1dX7JW63M3NedrqJs9G+k8yX7fkktOplWi82eY7ashQdf0pl2ze6
xbNXswW/wglSFvoL/1o1TnbLPZo1Vl/BCTXv0dNt++sjfLZRNJHd9svHtW7fxUryjYhJFP5Pf4wc
TsZ34ftE1WCMimlRIz8OO0hrqmlPds1//zwLPb1tX89j0qSTiEpebuyYzWrog9dzU+Ft4T3hEx9d
3YWkNqOiygwDUsmVc+UrocZoRo6sfIp5z7BBw1736a1zhNvy3LK58HeTNWAl7hG9htdpqpVv6IoZ
ZB3AWK0tdKK8iO8TKc7Mt6PGtLlsysPrhzp+e7UU/Y5i8jQVuO735X9Endly6swOhZ+IKsBMvnW3
B4yZwpjcUAQ2NoMxGDw+/flE6q9Te0hCwBi7W1pakpYscvZW5pCmGwEtHGpTbKCbRQ+OS4afl5Ne
s8gJKBgH0jeyPbuQ/4ZbKmSsaQuymJVG54VF9KnDFVV2s9yqv8h1fImJJaTl+E+unCJzrhi+d1cN
von5c39bQBH1gE7kbOTUb9Tp8RnO9mWajK+I2vpnzpJ6iM2T/C2n8ibTojNS8nwPsJtG6Cpv2ivM
OS4NW2szx8xiijf/ukGkLoWV+PUQK6+5slQMYNQ76uqJyUa6YNixxREgP8GjYrbzJY8pSBZa8mCb
WXJMl+fZKSu/sp88KF6GjYIH2cdnllzLob8e4EyAuW58m4fLEuUEdkftyNrHPel38A4YDW4/iVOV
Oa1AHjxasWBj1nyy7h9ehHdWE9TFYxV7Rr4yo89Q6BHL9++b0/Tf+nUSmwMcax0qlnSTpVs61zU+
AFEoPRhnfIOZKVTmD8b91I6G4C/CjGlnLA7lrWEyWDyVOBD/ZT+2u1ViRyzxv1XKMoQxPUTBy85A
r1s8BA7U7S5SRKcscDVK6JjQhnPdAxYmA59Lsu49Vb7jsjyWlUAH6ic0IrU3EBXmoQKvQzUH94DX
Hzie3WAqGqieZcvap4nOugfJumKXDuY4QFWcSv0Y8ub8xkj166kKVh9vF+XK3FagrcTCjOTEbqAE
0+XhF7Oo/GRynbx1SHZgyxsz84x9zbl8LqRYhjY3Kh22+QpqrLnGZcDNY6HE/ILNOuCLAAgGKFPE
bHV8MQ27eb1tbeXCiw48C3gNSAvYdgjq/oRcdrmUDe+2RYn35xKUznubb/mgPB0TGPIRnqfmvMcr
Byu5NSZK1twBWrfZ16RsMEF+gkmpXMMaEdr0F+15fUiuXpfbGy0NTuHJ3JKmrJYaDpYDymcRG5pz
tiyuAQr2qpVYskYAmSoNMKZTOfM/W/r3tTGVFZWfLXrceCJr0LpiQfVgTtzBhWK92KwnVlMCyBBz
WajP52TNoIXLvUPNISOCwgTJWinmcvqfj2AlN5YSD/Lv74/YrNSR4OrComl+idWrKWNVJoQd2FC9
NsUoQ4gbXD6C8oaqN2YGAgsohUPsgzMEyTN6elQzUyAhh+VfEmdAOJvlIg4R9YN0hwZVWfh45UE8
vMq/rPWvM8UajW84En0NWBa6t6AYkvfTCbheMQjDjjDl04HFylFgzUB8qNptyc1JHhEEAt86h7n0
Uf/bUOT7e9YVXwk5vkJqlRnqPOaT4CS4GALDis9tMIGqFLNb6COyOZmZe+B6cjGe3o3nMa2Vx9i0
Wq4zLmT8MdvubvXCcd64GcZUFsxbs7u4wKwqOZB4LDIVGAzuShTx8pxbcQ/arjz+OpE1CiAyeB6h
bSorjTt4C8QqyFkJrhSP8taAix8MBzZlN37zPHZkOLnuuwd22KHnP4GkFcdNdTmV+/fnKdlnHe7g
EvTLwjlP2NecE2vOGbglBqnb4a2RAEAMin1OpNdUpCr536S/wjJxOnY06+PsG2hoy17gk/FUcbnx
BND1JdC6Adk1bGF8+x7y/fy5YbSx8KuPA/IpUNKtXyDhRb9HFDB7lw01ph5aShbTIKzuT8eiVp17
yRg+XEubu1+rJ1IETeJNRV+ATbBEQjcJAE7KdBuuwEVW11AWcak7WK/+Nl43/S5L+g1MhjhX6LTb
1DCzHsTVpZN0z8IbwvHjpShsViZvdh0mAb7IFW/GoC59xvWQEPVaOFLy0pweTcM+Opuq5ScymGRT
bMmd3XhpodFNLJijQd7UelGNzMIsVbS/Dp9k4s7JPmdv97Bcf+EMO34by06VW/TBCtxdIsZtAUp6
d9R9eW9zg9qKjok/QxYdxcZV653gwfts4A9O4q/KoGnnMZEJ7ZbHfo65Zloe9wA/h4qvyiaCCrkH
YJY1ir4q8fGLhC/v6XNO5OWCBrhJF7AB2Fnjp536c9Mk/MFg6uIr9vsD7h7kjKZjwW5Z1b/45zpH
JNCqPUw4h3mpM/c64nsCMX7iO3XhdEkI6Mf0id+/O8z38x9OfyOrgU4WjbCbzug28ylRBF00voAG
fsuTn2mNUckPyJUDPXlbATiCXDtEcfJmQjZxY754jFsjK44Lg5VLfvg0fApe83lTw2sCT4jvzpa8
k00tMvSvNpEQA3mAPf915Pd0JMmNlvd9zZd3eYq825W4LqIEgQsRKdQjeIhiO/qE+EYAh+AQuUYC
P+QrC2VE2DmCc+IZEpPiOr8JIsEhEm4ycpfvI+Xw8WIqG3jwTiXtsIGVafD8s/f3tTrTG2q9h6X4
3uvXm+1H8Ip1p1UAky7fySNy8wyvGtP8pVLOTuCLPE98KCsnWhb2bSlPy9yO/R6y2WvVP4h/EXfy
9391gqzhdZi4j9cx8SOyLNNhyktpUcEQRDPxncU6Dy6zVhsn2piiqoPV+QCYvtXaVsIhwQux47gN
md1z78G1ASr6GBadZ9iZju/0GU5s4b6xYz6s0SYa37CaqIbP5YQAvOJsPmBcHEuXzYzYo+o3nadM
d/Awy3NjSq8sTxLYDSOK/R6kKgFAi8XmnJxRc74mTpbgl1lcx1AD6Ud3qnLuY+Y8IR9DV3j2aw5D
nXk720RRY8dhSlRpkRLDKtCmUY2yDXJ/VrSiYnrAb0ki/cK8KTocaF+QOpEbOoCvt8U8CCQdyKpT
zcNBYGn4obCoI/OoICsIys80mxR4F+AScS+U9PD2sVTMUuMP4l6qj3AHQ2aYz4KBloBEPijcLyE2
1UG4rsGB098AKUisv5YPax+NUqk9FF4fmyegfWdRS4XBHOjBkAyPL+j57tRWPoLE1ETcnOHVoR7I
o1eQVpTU5cMs+XTiFiTQuBBIwbKyi9gD7t9absCMFX4ySkZdirOMPTky3kgMLdU5WwypS/MnsrJc
Iy4cAxjQ/ve6QBH1GTsogwdJAHv3L4qoycxYDZexb1RjMZrbblAdYmBLz9pQrTUyWhxVjPJnXCHV
PSPSxAZkQRNlGlKDHLhlQ+/wPGTHqZt8LpjPQO1H27sylApns5JOE6k1kJK+UMMzUuXInKB/lcfF
Z7CaNmcDPH1GqVnEDL+dQqDGZPbHsZc5LCxZcPCKOv5tmroNNmPFdSjRU62h3BkCQ5iHD+5hOKn/
AEz7xuIFSUMUggd0mUICTl/gxmGm5SkRallPvPRfMCfXuZyCDpbw5HKbOz1NihT0xat3lPS5mU/2
3xc80aGwR2A+Psv0BGzIOjc9+CLrwiYWtMCY3CdOrV4ktul1eQrQXgMfQCFviGzuJ2DilX7enNUH
ACbEkN8+DFUf2JRbHDjK09T82E1fQDCj7kBgRDLhpBK8LFi0qS5dO+UtEf6rqaVhddBZ4d+O2GWL
ye0fq/dwMldiNisb37R4eXMT+xeHqiDy1paxkbCuHoX2jY4PJ3Gr9ggNsF/a4sa4D772SMaq2I00
fyRujCjjciRgvCx45O+HclNKEImW2id+ZIXDsJLBEle1kVdSgT4jpuQ54sricUjjB4HCt7izcC7P
l+fkm4odOqwvCmceM53n7TUY8aJrL3Lk3chGckKhnY84Hvso5hT5/99OJxDxI3qlmSF5E+iCh5HY
uR5d5xCH96kE5DeN8xoxg3YuDsvAETym6FfgExsbwRAGAWuPpiTiUox784znhqap9jXXmqilIPEI
5UG4RXlKzoVuNj2ust4NVDzp+QNXSBfQGBMGr/Af9ItD04DeDoIp5F41FdNOgG67eYFplnhLoAXA
U3b2S6hwoBx46AJx5eea4AhtN1TSB+P4VKkOU+M6TlKxkl548MML+vIWoKNlXfeR+IChAN1MkRsb
t7YpRw7X5XSHnSs0rxUUmpyiQKwwymk8rZqzdIetYWKzG7DtsqQ/Q4fEMgtTQoggO0sokwcSKHxh
6Y//NlEbATkxTLQMAzq2kClMbWRr0NPpQsGwF0kUCokiSD1cSxEHuyXDEfRWnL7su0K2priThJBR
Yhhsz4oGy8BAGpvtJO9rLgeT1+iD5Xlzg91L9HzGHMolM6Y1D5CE+GEYMw6LU2D1cCjqXPhEHFj8
kJw1uoULec7baU4kECQh1hnLByCdJVdNwkSK/2NOpDn/s/Ipu/+P8CFG4Nqc15yidcUqidR1D4QE
HrEbvBPbP0BgD0tx+1zdrgUFCaYlvOemrnar9k135hLP734YQMmezhhgrcptd+c/gnhPtJsREiMf
M2lFurKTSefJ6oKEB110EGq3pqQPujvrbuDZq5d12QrzzTw4sEQ+fCzb60wI8HDEulRprmJcJIx6
Zy384h1bAOTYw3/D/XxQiTxwO7aICwTylEv511kLAoW+JdcIKqB2e58B6+HRVJ+U5/4x7LF2KxsR
JNwkQ5zQtgeW5BUESHmA8+5zWSUyEyp8LYF2jG9FtlXs9IMFkYr/RkUaS0krIL0UaPrVlOnQHkAN
1Yq+CSy98T2YkLC/IIjH0NY/ABDqYhRqxFBJK2KhcPE7W1pAXYCDfVO0WAhI6H3VEhhyrzPWTgDb
l0Bu4PcnZA1VZ9xaSHDIndiNYUfoVWWHAtuhimRfyn4liNvL9UHFiBhfKCRiPnZrg/0LKcT4LrJN
8uTakaeD304mWwZDwWViVi3lhZBi2APhtoB50KsogGKv4ait2kn23OUnVEph904ksXLNNeSX3BgO
yW2H+JVYI6WckYNUvDM0CZEI9EjXqZ3q7hpbobRuzGzHYDuCBiFyKLGfvNaGwUtf8C/Of+wDMweI
XeVs+RgDvoG98MMvXkJt8rJ2dnMYCN7V78lbPQLJsQlfKthP3BfysBgphpRjkuQ4N7zMi8HiLPOe
O47X8pg57R+uE0GyKdZ7Dx3G+T3XJpGtkMNcR5i/cohlBTCwWE3nL+wAV5sU504lEDE0c5qMDwQW
TvHzBDjDF5CY0miyOj2ujgRLkk6CJrRLNHp+yBV4Z1qYyG2zbENP0j+tQGByupSklNhwCiEZ4g06
h5OOdLtWZaxuAOXnhL3wBf4PYq/4GpDyJP8GUp/EXo/oVieQteIoJU452yTYVd8EqbVwMOI1rmC3
+1R+BTsGM0qj04hAhWZwUL4efL83JSWw6IT4+Eg/UQZxE9L0BcHVRZza7pu8/0XzjQ7/PcA9eL7O
930j9G083jWItMhzUQdJ+FSsfrlkMUFRfCOo644I1zdPAjhx42zesyJxQOv8l1zwDnBDpxFV5Ra7
lNvT9iUEuMNUvDWIR7gJsbqMPLTudD08FGL67NoSCzk7b9Dvnw1sIdEFkbchYPVzE/1DQVu1oZEi
1wTedGDTsI9zsc8C36EqMZ+kkI1PYuuDmJeUGh2FtceEQ6/JoDh2JW8uL5XvMn4j7J1kyhqYC3nG
00YISQO9UNkgk6+MRZdvJQdnPr2X2Hq8hmT38TkF6LbQvQefiNQ/NvbnkvC5Pg5wm4krxe+87P7i
emqFOpZM3QhyayWu4c8xUAnFWeBpA0KiHF60JfFPYcd7aJKLQsQUbUJVaWY4W8aJYeu16vrACKsz
fWrqneE9zsqY165JoS6VpOpJtLeii4VpHIcqtOlUJDcNCdKzzDFjPIQzsWu/Nd8xLmZ+Vo0V4AIC
hZJBn4ln82jdnsZbiHrd/9l5MgzFKtlTPK/uOC+ds+fg1Xi2uqwpiee1puoyTw1ChDVtvRxoEfXc
PnU9IcljGRODQSSzFosWTmDzpDg6K50+590+Mo9d9TlEc3r32IPWfdMbNi9/WQEKsH4NCpdnZBQs
c9L+ji/aTBXz2xAeUe3FzULvhlwF5Za+UChdXwIbGi6HRbAv7Xr/HKb0zp+/RSSJca2EDNRW0+dF
/8huQ3vBg6JeQq8RdQJo6uHXJXajiMG6wyyuTNYdSg47IkAaphONgCwRnPldbJpsJ1QV0ExBpxTC
wl083MWJtj+ykDiD0wXvUVln7ZX/KBmisvZ0pKiavpuzDp3TFQ0HafJB+teh/EEKXpEQtlanPVMs
UFmhl47WK8C+dTqJJiGlul7inCprJVHZwpu/hqY0zfgLztfUNFgvTpl1lEX0JIcogS/9kK5xXNeL
BwHL6MjUsOl935+8cNBQVweE81gKLJsFSj6qSdLn4R2QEoHGoplBE0OVXD9sQU5MlUEYrfsnlACk
xK5P+S7XuCZOC6nsJTYkvOoyry/lHxO4pM+VsrFp5SFD5MgJV4vdho5h9CxEuZ85nESoQr0ROvMT
WlZzqnMAYw980w3iQux3dcrWbT8dkqCElQL3Yh+FC8mX/7E5GDz4F2GcJKv/X07/E4fCzAjeLlZP
Zf5K2QUxgJgoCCB+ge3EWD2x8FcPH2f3p6Q+uOXYAaucxRsup9waWRxMD0SxgNuEGkE1orz6/RMS
86dWjXwz6oFsxIx1RRHk3+cZOPXN2yMmKIQyRRZuz2rN5ad0zb51a2pHhpQNMm1pj5ucyQZ+acaL
TV4BdWUGWxzSDEJQVjIGxUL3Srf4jgZI0sdfBpNbqojgnPbyLbWCVrxMqQAjXk+pQ5klS+4LT6MC
Sl8myRLms+snVHozOV12vNCUFA8GOB4lpxYueXQ9mMrPnKR/b44rJ1zGQ1p98LpOe5tEnMT9qcLZ
jmk13P++T6PG5au0X7QLkO2y3/u203HocHVanHjwHBYUJ0gHHvOgJ7tD0dZ0mGibIUi8mqpXGjlI
4CNKcPuKl+djDbNMAOvn6wcewLpNwg7Pi5ecEuuTdlH9XhMtCAnAR6wc+pb2FHUBrp2XabW4QxYa
13y2HQV+mISOPpigx6/mjJOYmPC0FD+hqPDb070jowS/GTmSQCDnVv+rn2KtKAdc5R5dEnDqI+pv
Jtdxa6cev+3v96hPaYpuE5/DS9LKzRJdRc5gGNoPQMAsORNcqD6zSzRqBDvehYbXIdpEBfuqPb2v
Db+E8eWyrimWg+T1DPiIlNafBEZG7BTUO/IDf7sAQSXWEFXTNkXu8Br55LWERix/Uf6QDcOv6bOS
jUeN1HdIhWio6HA6yvJLZmmNCjlK0NAqTIazslnynZAZ4XiyNVvj5+yFyN8bYEJ1fLkOe8zXoUBT
ToMKA5bkxaObjB3pUblKwSJXnvVKrQirkVJ4p3Ledudgzk0X5RVs+4A/SdA8dMNxSJ2h9Vi3t7J2
wyUyONhiVq0r9FIcBBuGz+hqSzsCzDxKq05/ZbjyE80eTu32AgzQz81qL+I7LSdntfPIpZbWOYg2
bwIY60DZ8JwCuTUSgLq/KnGypSMO5201F1XLyg7vnS3pHWPMET0h4nMUF4x5b1G7uCWc4PMgGe3P
Gfj0GrisijcQW909Un4KsycezOQp6UNx95rw+w+7npQ0UhUkrnFN3FYqejkE/SqasZ2qmorLOquQ
0xdX1BeTeveoi1E93GJzSPP8sprKUx7embyiJ8/MeVPqP/GcOV9bnB6DPunEYj/jM6mftHnpojvO
fUloXPFE6ja6Qhxh61QviGK7sZZzeOHwOIvgxgs3uyfjEtjfclqSWRenzOfuq2ybnl66Trl7su+7
892iOsjNzcA+gIYOVCNbXTABMhgz5puKEZAXM8AVV8AeUQIuai5uC7ABkYb2PL2C3PzXEA7Gqaj+
5VGKPfzmgj4eixlOH55DoLY5fa6Tdc9PCV2kpEPYD2R/+PiGTzk2eTdJx5g/54BKAy7JJ1EyFFtU
quzNEqKFmrQxX2ieEfOJhXsFOYbkvs+xFXDz+oFthqYbShqMopTGAcdB+AG+pjyVqOFNyNRUGbEB
0Q0ZMImSJAohlYZFF3K15bMStxRDswmuS9buSaZo5fbAOi+Z7RK8sJYYIeo2kfpYxssBn2FgdQ6y
A3rbAi6SRqxZFty+YCdJMzXZrm/qmaj9li2NIIuDXlpKbROd29Ktv3lw3gzOocM9dR/iHfF9Z0JR
Bu5JQGqTJ9YNXXjZL83LNlW3CkkPhXzzBywSw3k5sk5wVtU/yaYAzX8oEJlfKdGgQZbLLB4unUmJ
ghDkIREuTR5DaBc+shDEFUZBvtJAEnL1aBYGWZtcy6aUyovbY3YQMIgcrN/06OVdZKSbqHjiBhqe
6ezQJZYTNbVw0U003QErfMQdCR2OBhvxtlrf0T+TD8Kc4e4HwLOWvxnAxjvVqBaRGKNAnycXI3NI
67pE0+gT8J7jM6oCiFwQVXMWyH4h8SIPQ7V7yeidCfMp7DMfa1xKJAk0l+y0pNjJLhxILrbA5JUv
+Tso+MvnJO7jjFHnXA0JOCQSuQ3T4Lkmg7lFSMkRZ/pk6bUoaRGbKD+9hk8D33XzUCbGrLZZ/h3n
43lZj4xOE+7Zg9/mOabf4nLi54ah2otBb9PCS+34iNtKa3QbVFRMJZtMUagARCAPY2Q/XwF9C6mK
k99lQ959DwXKAou+YE+3zGkNmlz8z45J13QMDWlqZhQaSxUD3AYnFFp2CBsSI3Joyla3gQLL75A5
xacb8be67DkMDZJ7MTKUapdUW6vHqY9aI92emAsM9FYAe7evjLE86amzbRlhC8wfUuXnIRjQPWA2
MMW9BcroMPtuTWyNdYDkxIp1rGIrxxF7FA7PbOcbsRF7/Y0he1u22Eos2jgOPh77viYR70ha1JhT
Bxcj8qHuJzE8nRDL+IAGtTN8Q3bgkY8VN8Zd28UmOBSJAvfF3j71bPZgX3NgxA3An8eYxBceGJsN
RudgYvC7Y/L+Vj1n0hm/bH6/PSlvAvfqJ4/Li3OfiaH4HerSJzy+bNC6GY553Dq7uwAr6FG4RAob
apdqKDKgEm7vCKvBAyi7/Up4c9sgU0onzsYkVLDK0WUBizx+jalaginOqLSGUr7T1MMeQrhiRBUz
vDRkMKiDP6QdQ7skK0q5UwRDLJnIkigUNvhsG6Murd1NyONmaT3n9PLHHjpfAbQYtIHsdue378lx
5Wewz7BppyDAL3KKcCXEryG/k99LXl1SkODgmYBmLtfoClHR87vOi50tudgH3wF1SJmC+Slxlhqe
DrzChwmBiuC3EPtyQPciBp28Lppb5E5RqeAMaByH2acsWRD32a+ts3+bimUiGfuxWcKYcz25gPDl
UpyWuJJ4YkgJQat9wy8Mw7GgsqvqUnWGdhxkhMFoD0IRP5w3bGAnPlZ+i2cfSZftZVMUKv2lnrNv
3RLBYtz9Ysa9xGvHrDz0iyaSsb+NmMLL97IC6GgmotwF4oEJkcOA/4pty0UbNKDC0yYvJDurwxIK
U1ZK01Cy98QXsGzsx353kK363t+/6E4G8wPL2lZ/TfpJ0xnW5V4SD0l4I6FOqGg91sksegNgK90+
U+GHqZFfM5zXxhBjNufEtXhP8BqmGXVAuvt5xo1B3DxIi2cF0ssRxOZh5ulO5birSYirqYaIYAhy
pH3+TuCI2AbWR77SDoYg71zUOj3+Q9KN+lZ61HEDFMdOMUP0sANryYnRtM7UI0VcyxRO9VHjE9Vj
Hdl4qjmdqjwm3vbFfdIlnUt0O06Z8j3u5c7ZeT8RZaFz84znahP3iXeVsDpdkW9DEIFWW36bYbdA
sgbkkQzcEFkEnAUtmrxa3p6OTHYFrdkozKzwBj/ir864TaYb6cc/DkialO9USa8wx2t7NfWZ5FGx
n77QRzuRgf74Mcly4m5xFyNxwuKKqSSmBUklIR6aRtPc2ktuUjA4RfFWumZy27olCPn+hYN3+qfn
sLOlJ1Wh3CW1jo2xoCixtvWHebnQCUKr0/A5jEjq4zEYnfuif8B6BWKQ6Q33L2DrkCivoGx9as5z
Ox5WW5pFHxyot6VabTJggXEQLVZKDs+6s/bVttqGOdww2Ay5Ell2LDXqV3L+feCQncrM+QoyKCbg
CpdM0FHfOZafuAoqVplzAz4E/JJwZgRxASgmLjcJeRwqQXDah+swYrbsojvnJ9wCb/1/I16AF8+X
4G2nHzP99l8aIzsVgAkSZM8F8D/wSVQFn8SwJ9szM1dBxui4bM3Sevv3nBkp3L3IKSkqSPS5bzcN
qflMH27S+UrePkFphoprh9QMWtREpThZ6kxZ8rC/EHwZ31gP7o5J8vv0MDcGHalEXwHaIap3zGAD
KL/Jof2I4uwcQ2qFKykh7R0fo5isyc4Lx+CkyLlvSvL+v2c3pxMEPUaIzhi1Xd2nQ8aOpsw5hK90
GfCL9J4e6Nhtz9AaQd0Kc9wbJvCCF4pU++h92igM6HTTqDAd3J5v0y4QU6RMtmFnJeSq+ZV7VT7s
MnOUCURMtSuom4RZhnzD4HdYq22kTlUTCgFaGWOqMvLmT+Q9VBcmF3Z1zLgc8RnW64kfkG/583EW
nyobnAqlvPgIvqpyFOKQxI5qM4Yc23EqfDBuFaHv18450IT1BaHzye1jqb0Yq7dznhpRjJ1H2xa0
nFtNSxYKRXJCUphUIROxsoaYskWIXoBtSL2zAAn8Tx1oj3j2l3ePPJlK29bC3hhIkqCEX41ua1Y1
G0qwY4OsefUB2WRRyK9nbG8ZXyPYCPbE7rudraAFNha2r5dgCCjiR+azXAlASphgTlZTkDbh7N29
rEi6iInJexiEq8jvnDX6oVfoM0gluBrshy+Hpn6fbfC2+q4gNEHXZyQHsCHszA2W+CAml1YDmcsm
aLWixVBMDGicE8G0Co7Tpotwj8zgbGNRoTV1uWoBKKRvE2qIvkdeISPbBU2BUdhkn/CI9xcoB4Se
0/7+d0olpQYUBYgC0ccmgfT4KdbyPzPhmGj/psaQgggPy2MzcmP2YBxlz6kCoKTUcsTfXFI6Mvho
MokPTQImRSORiipPx+Aevn52OJ/u9YAJF9XPOea0h5Iw6FOubdMDar//DWD8sZF093/YRUxmvGAd
0X3cdlAap9WdVkykRhE0pigC6UwGnws1ySC2jwr4VSNxklJbqrgQWFbOH42qG6w95SFQEaj985+I
w6C+fbOTaazxOKgpCom2WtBuT4zA+Yv3QcwbmhBXJOQgt5sBnmKkpQ2kN8Jmc2tgiYgv5WmG+LbB
CKlOnlJwWHo7VQP2btaXxZZaiuHaN9tY0euZHXsdmiQsM5ozRS1sOkgRFNR3v+0rSUhuLFTdBnGY
Nf65cR3SK3L+NGW+ew61KNcttBUd4+G2J2sObTS0MRm1gVNqo/JDhehD77AS6IySqOMuZchjU0yq
u2SZzio+27CjKcTClm7W2q5XrykNKFRgMDueStbrbzntMog4MbwB+5V1QKF8QWer6IWh7JHDFvUU
OujoITCAETqGtYw/ojgEW5nag9xqQZsvew7gIekQI9u9zrpxogeXVzTZPcwxwCxQfgB/gUY33X3A
Q/KyAxvBMYR6RTmP5GjkX/5Fc9S6UJorUTREQI9Jh1e3XDXwq3hcTATUx6GMFgnpMCD9dwrlk9JM
4lyaw27Hiej2pGOEYjSAJqB2ez321zTPZmiMpauYIqcQsQ3aGC0agaiTeYlOqORKASj2i8QJjfWi
oW82vAjBaNTm6IiJ6FCUFr3z5AwaP5TU7JzVgJouUri0H9c0bVIO0iQP1dRV2zHAhqSNmk6Y2IOm
96iRbfPIIjK/vmOfqUchpugid6gNqjMaTg/Ej6rGg/5trwclcEeR1abZk/eW1g3KAi4uI9+YNxJx
omhK5tjqBzPwqERDaIYuPyt8ox03mHf+3ReNzQ2PDfeeueeek6DV0mOt2RX3H0MPbwsDAdKjmZLA
u9Q3pHJN10hp3HWeSBVUqzR2iqbHrCfELNeNHSMr1JYqm539JF/xQFrPyQ+PO+UHrQWtrwtzcSEl
ZXr9ZT/gXNNt1qfEvHnxUQN96jgiqu0vbqzuq5fQGBw0qSXqBw9tLuic4UpkKXUQl3Ell5upaaNb
0F9U6s0uAwtN+yTypsbhtuwPvJgVR9xweAcU/cZ72tF2s3pqelcYrN8cZ3YksTbrjBO6o51zoqki
OAzGnXE17y5pNvsp8E45qZH7xMy5ASpiRhTQn9Kb3zurjmE9K89HmmPkPZRfWQvfwypx9W3++2BX
fyERsY9xAkCvVitQ7ir1V3s1UcqelPbEtye1mkwm35MJAJvXLJRarPhBTXzlzdfz0Ugf5+T6j/w9
FpY3ms+19vRR8Z/n6bn2vbnHD4ofSdXMPW9xgnmZ86DSY0eP13qUWfqolVae4zixNda01GVqnSlN
EcaIY48GNge9KPKOHm8w2v7osV6vKSvJlHe1juvRcU0+8shxOBaiDrytFAXOjyZnMT968mK95kDz
0XEkp4VYnLfVnOjK07mjvTXfjqQ0+ajnuLs5z0GCTr6Zj6BV1OjknfTprL0FZ9ngi+ep04IU0WnF
JeHKYr3xo6sYqb0Vv72r48Ij8wQPRfWjg3iyHWue+nFvp8g+gdAxurn7dhVmGZG6BQJh4gLktXMp
eUCHiGY7wfbyT6oa51I6N5c6x8WCu7XgfQuLi664AGvtcczCg3dCvc7fiz+e+PS4KY4r6TJPq5lt
WUKZTL6/7e+Wsu3v79JWQA87CAK7qfF6GPgJN9bCq4OrH9aEE7YFiwgSmXzbtvX9Cni5DfGcaev7
hjMOSG50rI3luq6FFt/3993iL3DjzdPsDKztotFh2Z+siHCmbyt46cAu7YA1pvapteKSL5A1PO0G
+/gnpHbVbXTUtBvky9uRgaJe92xPe/tyaby9+26YLwd8nx4LLIFEy6C494jM6PUHE+vvgv5kB+CE
pv6jpmsXDAaMZPTHKFmRe6/7VoKn7UFdbKoWUujLKjy1fsl6/goDUUoqogJPQ/DFyDFYjZ+WDxNK
/w3u07tP2k5tv4ZXytP2+doYIEoZLwlDpvRATDuh/TpUB8F0FIMl1mCRbVvza0AyScKI5pbGfWLc
G9M/cpiSw2sLHDRbS2PcHFbfl9/mN4b+1p/TyeXSoj49rzCrDmkltwY0T2Gc/MGh7VyXL4NjRsSz
oe6e16JnLtRZa70j0bA3/JjsU8RQ6p4zGBGFevGsCMx57VcO6QcySs/AfFYkmKjYd8IZ+JQJ4vdJ
OT8HxFtTQigmAZzOq90imnT9Zpv5cV7dHzXpGCHOKjLkw6yMUOIUIyYb6TpSG/PnAnQaMY9n1tin
pHqBeLhjTB4EYKLNJm3HV/fO/BcIhIf9opLWQNiUBk/NN4eMfBRJ25v87f600BsZOH3CGYrFCKvu
oviQxzrDiCZWa99u63zfIO196O8bPmrHZFIGFGpSCJxq0qhZF5lSPejYNYSr6WaRjtFF4+/S5A6+
yI7Ebua0QzuFUSMNB2A5IgGCvCKCehm1CTQXQabhzqk/gXo7gjQulJO1RCEGwILML+3FVGlRKESu
gogqp1LgkrjdPfAAgQxwW0UVFSXrHVLb0SrtaGQ6ycfYzVnttlwmSJ06y4Yap6PB8qrc/uptzWZu
ykAplQ6cM9qjlDmEdLRb5m9EgzxxA8gMEEZZHhpmmVWUiril3/H6NJm23fZqSYSSkGHIJzucatUl
iFNlm27podn8epHsXdTk5hCcgnUYh6v+BPJm9E787tero7PEqVsqJxYTkPTD6zoM5KOsvKnL4ytV
+bRwd6WKEZk8L96p3SGpiY4NGGhI3f4FRRrq5DRkVQfURJhF2Ah676gBXeJk497IGLjdijKomKLn
aU3Gm6SHqcrlm2D+H3RejyGALbviapH0uugd8XWLiiPUAFkATOpQfXJsokyElq++k24oHME8+nYo
7rqMmcrt9Nt6AC/TtftM0zMRbKBS16poLFn3vfStjLOW/2lotgdEQs8p3Re9CtVhgiGmr80S2h/m
Z5/D36aQ/lyLCmy+uI7bs/axuSi/bpse5wlyWrS+YMF2XopOr6mjRTl6rhB2iBYdih3bTspl6Y27
cBld3UEJ7zG8VkxBcnfIusKh/xuQ9aLiJ/yXX5atzZ0hEr/lUtr4ttGxGeteaoGrnpz9zWLLjXlC
PO59532yY6/EigC/cFN93aU6i4rQxHrS+BPc6S4qKBlEYtvqFNbj97IhWUfwSSH7WohoigpJuhCF
wbVGlPnKNqHQu+28cqRVbOxVi1lJiqYsCIJ+6vQaTs1Q85Ag3g0rp0uum4o0Pzn0DE0yt2siAIEo
H4jOuz6cbuaUgHqYb3KYJL8TqzHvE9SSi91mTpc2DIIv8r5EsJPesviOTs+DSVnoKVw25udZjwmo
6YrsQxs+lDAL6HqzQeWXCris0IPO+xPgP+JK16cWdZtW8Xtv2h2SnJkdEj3ui+VrVkzhBAHqtdPa
R0Q+xCC4BlOdz7bEJmzyHN0M5w1GZHm0kR8avsjJ9pyH4T/h95+zpDEmbOlXVnl3b7WN0kx9d8ur
l1XMHDk+M4wkgPDqVW83qSbFtkydFxlqOtAB7KnTRukkc5upxv0KfBfJ+iatYBWn7JRfb1pTgmLb
ILWKwMlNw3T3UGENKe52LrVOEIJHoA34m+vwZg/IHSCnhe1FmAYEylzEjvPkxnScLm23oe5JV0lN
KFJbt+PjGxL72p3E2EwyG0NWzfthPy/cWP0qvBdSt5CJxfJSf90vy/ICyU6owFyjfLjLhwXys9i+
Wl+Y1Henf39skK8NvUbb22W20Xfele6ddTexW4n9Lg6DhtvM56aqE//xazBhY/UeYdfJ7IfIg+zU
hXtIRX7DG7ScpJijsrEjDB93Ohve7MnejhximjbCIUggzFBLNBPd+fA5D8O7DRwzHvIW/Yd7hucy
tYFKCDXsF83WOVNBmTg76knbNhavMXlvbr/R+n8cndlyqtwWhZ+IKnrwVmnFvtcbShMjrdIpyNPv
j111Kmf/SWyCi7XmHHM06lJzjT9x9txI03LXbPQhM21uOh0Szf17W/+GnI7Mh6tJD3g8g06gm5C8
B58wTHPxcKV7xswzyYm0oPBRT+9lCV9lVTwcrR92eGOaBNxExQETohA2BNOe2oEoMtJo7O2yC+Jd
VXNSE0O9LE8KcGM7Q8I2laGcmOMvvn345M2wNSoO/STd/UcpOdGkP4w1CQX86w/mCbLACvHaWl6O
IIc0+PQceDeYE33ga1zrxi530oEeEZiuqjEo+jZ2+PMFKsQm7IA7Z0x0Jyb3WKagZzXGjK4JkZx9
pjisCnuw0R87u4o/5jb0YAVMZVxLt0/v6Yknc2tc1CVncuElMO53OmEGwzW3RYwjQuupLhM4LO3Y
N+ktsF7df271PZ0W22z7VK6G/djXLaeKYPNJqTHONLgPYVb9fxGolszFnsEegGLQ5HYkztOvk6Oc
hEqAU5GBB+1YgZXAqOtFUcQtg/moD8xCe4yhq8JBpFkZAMzLo6ku3JHKlyG3wRwn95Lh0aBfLe5Y
STTrFs3HuK0tk0kPwB7gnDmRUg+Alyb+Wu+wMDOojIqJso9oGg18G2j1zcaORhOZD+kzOK+2vx8w
ns6KECsc9MwZ4ZQnEylIarmdGl5WOT3Tu8zucaEzS2u0j/flXnrvk6lONRZ8KqLR3tVJyG3pkmsc
L6gVGWvb4MAvgF7FFebv/xO5YaLC9jQvv0dZokZKJrExQmhpiKeipYhasPV8M8jMX+eTTvmq5G5m
WIkJjOob88HRqgP5MiyVrHdx2mG3XLimJ7igW5GD6TFNOCJQSClX3RZn4QymChY+ZNowOicWFMIT
k71P+/ueaeHf51DOCyaHkGx2L+amPDlug5A74UrTtmNuxaWFQ8kYQZsUuR/BvUfGFIhLhkHCXj81
BHqFm/4XCieeQh2VSjSBlY/iJoNBE/G5Dnnib5ySWpeeWoFWIBHiOHC2sSsVAn0qz00G2b8GPwGv
RfWBdIdSskSXY5DchHmsMR1KsjvYS4UlPycpaPRjHI0WQgiC1yVwpFTZqjavLfBYdfG2gwUw7RnT
bZjmcj42VsZKoNicUI8BnuiPseEfAtxoxw4ykXwf3wdcFycgwRYWAp1FE6TzztvAAV4yO4yYed1L
HNC826BQvEHMrxfd7H1o7eh3Pn+NM//jDExtH4YJ0+rxYIzxtfPF03/IbuEPTOyBcpr4j2tt57B+
MkumdqKuI3sixCyvdjrmhTvwcKt3N495xGtyugI3M7G0VH+nW0dkkrBEJK917iF8sIHnCK0e9iAn
PxyMx7JfMbKy0SavyBj2vujeEvd3oDogYLUS1gdDfEgajQVd3TZd5wtVF3G/j6Mb88bM/1PGFypB
FwYh4pVhpJn5zJCc3E2QHEB3YDh5r5lYIlhA0HC6ZI6MnP7CW+LRMaKl1MWvwWMZ+CjBeLRMs/4C
ylRdyhALMj7kEX1yipw59W9rNzOoM3bsEJUaNDNycFzk2dO/GgQVTTxKN7Yl/s5g/sDTp3YxHrWf
yyZZv/E45UpvK/5GImce9tNBDatb/Ae2L83WZKxy74CE3oArxBuBdsVuxdDzRUL8tGJrFcfSrZXc
x3pUecaLxuMkNWNkDpBBaL+FFY0ACeM3wKxbJGSzmMr/gwhCZKI0ScO74t7tbvyDwTID1jukMyA6
Gl6QHRtmGiNUh5L7/4jWqKCIL7ki492HcfEF/bE9e9g/YO/u4pzZkV1NsnkAUXn6x/zPrVwKYm8g
lKDfGSZ8A6QdgIZbfyFgPANNsAJESI5gAdxE9u+ecwbcYpATJoz0Enux/hMDMlNZBsGwPrB8Gidu
ULBjKKvE5aOal/TeOJmCJBRDnz7Zh/jx28fIs9FhjyE9ZS4d35ab/78wcdAYDqwgF0vQCfwmCnn+
umGsRjc5njxdOmbWFIPJqbz4mIBbCf3t0A2M04jNRzp34O/JAMho6G/I/7o872RFkiFAKNsMqOMi
2dn4TC1KAreMVfqLApEZEN6K6D4xdnzktko8rnYmZngZw1aBCTtyQxYvBDFX3YWzdP6whcn56xQB
Q+sd+9jjRcIWvpST8Lfxipuxie+PkrCi8YhTymJuD3GAObNtrqobKuc9BQkHHaYiKWwC6M6QwPZP
ZoFcX4axMOq/NiRUi/7Fk4JBMKAFqAO28Tpbvu5gcpCEkF+/LvX+PS/X33m3fa130UmiTwhX7CZM
RrUJYMIQ4vF/LmDeqgtcacgNyEZNjOxdGWELzAPoYaUN3Ay+TLzv6OG9OYdL10CDDksevak3opGG
rT+L9hIR7cKMDN6NushvZUCEXcBoUPsVN/LmuwHhfByjESAXm/k+UeExRwDDrU9iEOVaOeYA/W5l
BqBspP8tSbEMhX6sXambDHL+1Buz4jcDVogDRMpiKA8pgeXcj8vfJvPxo0yZOW4IPfEwqIEcMR5o
beylnHH3e2zfzPCmaOdqWisr8p8++U/6/VMxvDZbLhmmm8U0/LI6GMynQNadhhaIbVHGimwKijkC
0wPGG+be0RSGsDpUA8DtgwMzxTNk04GYOIzPZGId8miMyyf58662ejWLD6XN/nukZOAiR/JJMre9
mDqv/PLkBBGiDNutVVgDlXyIDSdJEusahW6l/5zfjGOPqjju7swNwlt3l+AuXsx+xodjMM82Bj99
fBJFykUAD8r6nzc4QbxOAgniQe49oiDtg0gE87AoLDCHZXCCBfwL3bRCNKjT5ORNOq/IzQF4sW2H
zMNoNHI73dH+ni/3rU5eNRIWB49MbCMBP5h7Y0Ap0wLYjAo+kIq41Pr4a3qpwQC9xhqcaagtPdY0
eobkUpm+uSrydJTb33DeRhsVHhrEBO5v6LzvMTXLI7JqZCI/dCuNnVzhNEJLyk3/eUgAH+AjQ2TC
JeMkbzn+ZV/mDjjUDnxQ6jgQtkg6G6IrDSAJoWPeg+ke9A2UdhRIF5M9DC7MH0WTPmvP5k5aaPPk
T7vEMQPn0IsOpYCD/KSBWkA93eKNh3efXYDRoBC6pj+cjQmgHuMqxu6IdGA8vSzsT0RYZQybtYmx
01axQkL5pE9soHP5C/xgRYlbHhVcPRKXRJ0n1qo6UODYPFF5U9PT9AHrdVhDrNnwNUYGkovc6lPt
kE7OJRTjJ0QnAGX9CcebFgUdLTn6w+v7+kQ+rGwHFeAh2pnz+E2Qg61xfDLxw/wJr8GFvHksntTP
SD1BCQbJyeC0yJiGFq3B43D6bIgbmuSYPxoOp1KPEMI81LCaTId6SFY4sSwJCiF6TAPh05ALxG2b
xw7yCezVH7R+IKv7/tAsFLRO9LoSSdml169uWIMcJZXxNa/6vyKAxvQA0/Gq9h63GyoT85IH8kbY
QSl0iKnf8pZ5j+LG+H2jZTtiBSMjqkMHPmNcxHb95ZCm7cFmr/HrzPqGw96zy5CoWOHzHIKeFt2S
gRVTwxJnBmGtIuAW+SgzCfli6bzONSx0oMp05D2kkW3EaMuibdxD/myPHf6h2SqGlx7Jipd0VRC+
gA6l4+gg7hhY29frQNFBkrHtEbUP9GkQ6T0MEwskA8aPYrPn8K3Eq3/hp8EBHKbfL6ddfjZ7vp8z
n00dzklpMp4d48nK/UzceOK6WA1OoBI0lCqr1Wp2tG17cYVIOvzq/uP2ruEmDVyvbCnUlvbc6E8f
Q+/RPdQPSn2tMO+UZrCTaCBfNtkuX+2qdWcSJ10ZQZm2TkerrCOg3ZER4n+9ikx4kgpobLfNaKqX
QTGapsTs/GazEsf6zP7M8etjjqnhvgXK1bv4AWNtPezJKHd00jImesFw0GJKqmHWkdo0M3wTK3RS
sTSkxY9JDAdH88Atme0yRsdVn1+ACMQ8iLpZuSt3DQwNki5uKzLQPrUCU3R3qBg4hKENIY+BD/Jg
dgym4wzU0GHO/mFANPwmqjG2YkoPmEZbZjrDKHz7JLepGIJRudIvh92SV6d6Yl5vjhscWtkF7jk1
ZmlFX48oIXo7kB3GqWTBE5BuYgDGc9KXQSSlMPhJULFWkIQ07jv8nq/baHiz7H3YKjjY8JLg0eBK
h5MNlfHbrn/JfpQkf9QPs2adUXAMRk/z3F27RX5m+6TV++DbiRiTr77pfTbRMNGc0D7zIKoMaPEP
l92UUS+2Bw+IQhRmDK3RHsJdqv0YsAnXmJeLJzAWvg1cdEbdtQUozv8evzSu7MzsyJlpqRSHRaCD
9dbOU5o/PviZjmnN6dGzhQb8DGvi+s4ncTUH2Oa7Il42m2dPlz+KJvqpuoJ052c0JRlwHwrcB9Rc
vxf97D3j+dRmev7Sl+pBBUmv9goNxITPTz9K+9CpjvV50MoABpiTKCeNAxipACkixIr0jym4gvKX
/o6mXP2mcaqHw5seTQHUuX0AOoCnGy++k8Ti8gYS0sN7ggXxvl1+LqNDvSJxIWSrXMJbZbLRcgNS
tQyrhUxRTkw8h4gNzX0aufF3jbcBdsQ4WVCwEb02LubNXqdjWYabmpzm7ZMcsWZOzmDD5BfV27yG
Zvs/Ua3rBlXWe5hU+1hrg81TcoDVsLuUuKsxvsbo/Y6h5aK3y9WVnFBggYEH9z0O9fprqR6fU+MQ
BUAtLJyBc8Ep8lwTzADx7R7/jO6d4ij39BQxoRDt8jf7cnY/3h5EAHCCHsLM9fULIkTqAZkLzaFa
tBamWc+NMP0sPmvl8J69Vuy90CKhff5CSAC0UA4c3nTd0dNS/qBBvD4TA5OPBqvsSVIuVE5ZedxB
w4EnPtAr4XmCutPHs8peuw9+4mEQO+wHig/ppJoP3ESadfh0iP66fceEpAfaW4wMi1Dz3C59jWws
cVXAGsB25T2rygPrlFeuWNbgGRUDL5r9iifizni77xlKIeZGoAe0tzVxzeiFcmuUbR84aIa1HUVz
mYPlq2GiO+eHsTb8JiSl7hW0tQeE9XzaDyxNHm7f7jXD4qkk0qEoBngnD5eoTrGyVHLi+wWrVGzI
/Bz+4gbYIgdlZXMaXj16b3jaiCH9G7d8N68s4bsUKmD8Xcb3EYLgefwFbdzzOz0UqVNteF98b1Kv
/joQ6v6LKhrDirEroYNG+5XbWj2D8McPM2FFQcOTmg9L0YLndywh38UYJpoUohuKaCVLXMkZVUD3
Z6OhiKVMwEIALhoeHmCjiYWbs6xNwufs083M50zkR+xK0FWg5789sXVHikudy38KufcOPZSSAx8a
GQD8Vjj0ygTidhVNgL5KWHal38W+WFrKpc74iQd7xM6qoBi84dhunuYu0+aiamUQ57TJMIHEaAw2
HdJ0bIoYWmIchUcU1GcPG2KNSQijTXj9T4AGN9Y+gRbIfuG9rb7P5s1BAqGn4dtUjKtI6mtmPW+p
QIKnNo6iTVHA6LBIErboT/33jn7e7UTHupwG+AvAHzRhIOH6QzGF6QHKzHSdwz3bRktGUhG02SVX
10PUPHhvCBh9POZqwUmOIpYTFRwYLnVCRbxuVsyr1NVjrWC7VN4fcybG2NBc+/nAeer30vANGiw2
xtH08VtcYeQzXJzpPzlFz+ANx3Ezog3GGAhOE0F6M9Zktujcx09xIbiEYdfIAyNA5oyngx/NDZwp
oBMd/6q5GhAvyByB849jlbOlmEaK+9ywi4PnYh/5V00px+p8/GlIlhp0qWrmlurSkIM620rIEKHZ
VRsdAchj3EvUZcsI+wJcpkx7CNMl5Iu0Tfg/dFKd19Ijsmu5ETQvOHaKb7TTEGYyqgkGMyBhyQ8O
RwRf17HDo3ma9uN4ZDwPmx/EYMIywemZ4cFe7LF/GZKRXoROf387SrTEUaIpe5eIHWGvL2TdJdAV
jWeBgS1oPwrSEc4SAbv6A3iFkJLQ/QJm4vDJho0aHUftxhNHvsahxqZkYgNEt0FObH+BsvQxbZJm
SY/cEtOk6KtQ9bvnjWqC0oM6wlAH7iHtXj/CKHdIpaiQw/wPxODVQjia6JqzKZsc7C9s9jnTeAW8
61EqcpDyTcSILToJsF7+BMbE0IBJ5XIRozwZBfSDDXlNP4zamBEhUjN9V097w4VN0wGlQJzF6iTx
KppXxiYAFpQ9tAPKpXIeR3VjgPY5XzjlTl/6GXTBxjVqooTGZTLRGfSRqYR3Mjs0Ct12mr+meUEU
AfNEdkrr9V7JIalyRNDTocKVtTQK9JDT9TflrHIy0qHC6eCYWbtCtazigGfl+UTGFDguYC3EsCMk
EhKnHMRCnVveGsEzEio3iypYUSnOHWJxxfdKPPLJEqUOVRKaGwhEgofusBJYD2oxrKzCtF948ZOv
XkxJyZJZCDWJyFOQgkQbJtNStwsfQ2S8kLjEjlfdEBrOMizmCcNpzPcAuLsz74VZdjWXyVr1CZ3u
GL5ni2hkN6xTdZ/rLjcFD+RgZ+XS1n+RgM0/e/6PW4WVVTGn7v5/90Ldya9luI62Tk7dANO9nyrK
EKsz/BsbMP4hgZk4dbsgpwPggK8c2nxlRRKdQr4INEJObJbph/+JtqgfPuoUrqX4uiCe5BdKzlxC
a+LJsKwA7+F/UDQhgUCwAFzDr9Ixs+o4kVly3MeciPkw11Epr/rxgrwQBnzM9QqJnXaSSB6Dvzp3
WHvcBK+Pawg2a7+DfYtGmJHfN/gYQfWeUeIxAa1xTstVLp016pecahyc5ELVtc/ABy2xAr5Z+xn5
Z9oGYoHWe/TE/EM14bWeUPNqVLRYWhSsePJ0bIT88oIJ8fftvcF2mdXxwy8jbQzkj8j/3gylDYvj
K5LXCexwvCqxBcwcjiwODqRA8CtqTpDc/vx/VjMad/Bmc6pNiIbce4LLafBtXY4cziFwer4K1cKs
XViCzISVL8xol/uWq84FVpibfSbcckm6EMRAiYOGE66b0b+x2Hth/KCvRIEbspTs4Z54eTAI6Zqx
Gm9voO/DPvtyChnq3xgUCiiFyEX+UfcWC/yFOpzxxRJn70izYtnOZIdbm3TaiGEE0kOOItUSmDay
DbL8JcbME1Ro5OY+8xvnE+HO/KYAOQSvP+zqTZvXro8yxiUv63383nhZKKKgsV/I13Awe8y4x9m9
HQ8joO+0ube3gkTIl8edMbxzARhtzK+zjZay/cfmSrwcYjgTCgrB60IApsuihh+OeXNLLvpEPYLD
oYZlSZdsTkP6Jc8Fc5S4WNAfiB2FQ6I0ker17Zku3ogjoVrD9OBehRt/pidPdLr3YTI1RFdDaa5c
CMHgvkywKtI9ORyoPb9TMt1R6BOOZqq+WLPg2XnwQ53DJOXq8VbReKg3+jWOFr6+idwtnE/hUGXH
oqVwhhxlCIeQTi3zph71I7e6ycMfEwmbHoRZx56Sck9LSbQoUFjN4gFRQ8mcWtJ+m3R2XGHR5fT3
8Bjj7sgffdLu3K0QgJ+dnf/0sCmn3GvxidVDdcuWX3X2e0t9fKIM7yikRSjg7y39JTv55yJwcGFR
BdTMyV7h1EfPh0MfqTjDjjLSB9It72ngXR25unwDGK3DIQhGABkEss365InNki7Vyt/b6gJXl32n
XvIc1YgKb81XssB4cLvNmGaNDhryq//HO6P/X2q4O2Ta8KiiNQ5n0l0rx5Tp3YVASHqH/KcsLXH2
2aSApr+JB9kWwI7di3fPFeBgI2ONBEm1dYrvvDwXxAmELqxnpktsSW/9Dv6mMLk9AxcRQlPujD+o
P8LU9IgBBtuTEEtOhn53ZsRT4AwT0xvuOo44Jl0wc9ixaK/I66L0GDoL7UCCDsPGMHdoPT8IIBDr
mNb7lwEmBAfFjrH7v8JtYCtkH8wg3uYES43BDul6iUGiK+HpyvM7tgAWh1LuPwD7xFR6FJDZ1OLd
dxXRd8MpbodcKt4lOdogutCHz5LuPM4ZSCtE4uEl2Xzph17D39H+QnWS/0dlSb3Lux76RFy6tvRc
OZMLpoC6DcRJQBQXk4AshUYc+cTIgs/92TTMTuUhme/KxPHE8JzLB/lbdxjL0hfBp868ZkHBS0vM
JaBbAoGtNgPIiWSbtru2nnToMOSqBTwNBt2EVtKl01vBYNEO7P3wx9n2kX7BZ8ghf2iMnuGdsB3i
h8KbwfUCXscm/aWxpfOiLVeJEIKE1Nvd9RFTIMM+LBYcGmgYmDOj8u8DrjNPyrOTxKnB8FsxaM9/
Ee7zVrE9NJFfqJNcPNa/skqtsK6NXzwhVrwqb0uYcmhBhkd6hqPCL/Kv7lq9cSyof7gCZu3VIBXK
OccjrFiGXUAP3rvmDEMDg83DCh2owrZ5w3kEkAkhtmaHshXqm3e1Y5ZfFsvPe2a8/mIZ2bqGUqXA
AxY0gEX/dDnEhnOv9kwGn8KWDrEQl6R64v8QgRfbi4gqr7e/+qbBYkOayxxpyk7Q/9P5ENr6FTUO
w57EboPPAToQfVtbWSJNBwV4hTUnXQ9bARK+11kt59Bj1B/izMU52vYOgck0rYh5DjASiMJVB62a
Uwz6wjOQS6yiF9FtVLo1/HvGwoh0iomxHFFSFRNZ4go/TD/foHO22IKZwSsD6kfwgtdhjvIOqmKD
GdV/Ddqwz25z5VpLk5cQ22myDJeQwl4+/6pmHBqLkR+nu1T1qP7ljbrOPthnd8m1ZVSIsEt0n5DT
o1Vpq9PuVMA/g0bEIQa64gL90rN8bWErL8h5W46Q00zSpTDLXLIYFx87ObSzZl57hP46FPeoJjFr
Glot4sQNBK/aZvj3y0/2qUO9AFk3c/s5QsdxUK0508AvxMunGLmsaOMyjn2T3Q1NzqBEz2A4Wfv/
oV+c0HXNFC1Zk+1H9zJiKgX9kNAgY8q5WJkzWfW1VaIhieYkFvwRp3L+4K1RqFf7Ib4Tf/0tNQ5b
c18EosfAnB+R3hENRToggYYnFysKmxj/EyjIoB7+E+G84cDhoJI07WXM/a5/d5Dn4m6QQEHmkvst
RCsRkzqUtjUTQTC8zwwGzbzoPPYo9obpiy0Z5gOigIWqdmTeg8hCvjIk/6EfinirQTHNEI+EmOo+
LTF0yWisab3lF/wNWhhtqZKokjiCQhYQQDcTzkP1BxHrm+4hurx6J6kWb3FbA/7gF17OurvIGFil
xi3WYumOmNqJ9Mpo7FrFE87Jg7IfFouUA5kxDz4k5TyX10D2CpWygiODJUEs0P3PJzCIuMNT0K8J
CCEf8WHhA98xxMD+DglkuYbnHxrU4c7r0L/HX6aTDI3a7TuatL1vPleMCr5rYIXv3ESKdJPIUJuv
sylS+z0xXBf1r4e4x1yktTRzrkHdmlefIFUddQ29IRxN6qFKgH4NC4J8h50B4NSNVcgKeJW9mNbq
8/pBzh2hRxaFBCir5Ch+L/z0qAIZKJAf8V69aStfZElPZap0TQokdREi4KDO+EI8U+4AcyW6ZPoN
pHzosDg4xtXd8CmRRmemC7lDVBBz5kF5xJhE6u18x8AHeu6Rk1x6ONIezBkUifNkBeO3/YETCGcH
Do9oScCY4ujCTqp2d8HvwS9yX79k2PvgSmY9ocedo30bJPQc9bhhfOm/Apqvli4GrRkFwY6zp5lr
FGE8nBW1JrFpp2JsSSo9XzSfodwGcG/G1mkie19RetmYWNmNLcwpidlB2Thh92VBidyedy6HbAH/
BcJ0rgYBuIUB1nv/pCshwcFFPT4oJLfJvFYGGjs09fOCShmjwdRZzCYTVMLcieFiBF+ixfZ3sP4V
HMrKd8DgVeDU7ZbfzesPFY1xUv9em+eKuKKJj1TCdjd+yrSks7Cunr+Q18vH5MLEtjlr57QOOnrq
Ap9YZWEWWyW/trRzxlkRA/gpwnBEW5GbuIx+DNX63nTkY/KEyuz9mjMT1r1+NFEO4clwkU2P/qiP
Hs+59D9NssGbMgY1G4Nzy9AQFyBpOj5Z8YypnvxDBF2NageiNN4IqUPBTgrtXPc4EuOdAIjMLBDB
5k/7Dlow7dRkOS+pHwQQ1t8e9BSMPpWOnfK/6evfPxLN0nDoPc0AARirpllEGwHnh9kL+yrRL0NO
GxtcUjYGTBA82lQgISW0Q6o51QsP1Q/FUS6Q3aJ6dMS0t++AxCR9IUp2vITXZg/8SNy97cxLNsDT
cCCdyH7uX7d+iwUo0XrL91Kw0iNeb05oK7qduDWtwhiK9KQ9ZD/c9UyGZ1BnOcM26VX7KSGqr/Nj
81OS+ojMEAHkTGNeNc6uNSVLO3IleLoObg6QQCoXsPP88B1QXezmfWUq/MFUN09fB1YOiFjlmbHl
X5SfSzxtw1XJwBBhfb/RSObxq6s0BTCLcWI+6OsHOvqBoH4Xzw99pjAk3EHNy8Z7ceSkR+CknBE9
QiRPmbZbWmoouIG6G60pJNKAqT8o86I5pQv5T8AENLsRizV5AaswfMOijioV6tJSNXyUyM0h3qmS
Va5AzEdT0ZGiifY3pAQyPvnM+Sj18JwThosorBt7HBH4pbWTvJgm8e/bg5vByJRG6wHDGvpXoJyN
HSc3PiM7lVkg5CxaFnSYMNmOAgiHSd49/p6vrXaP87lh2gypvohBVbjzzbU6ZNfyB+pDN26CNxFX
FiAtkgf6fFt0IKkNbl/UTAfxJEwzBOouiJyCgJseNsP7ovc/VwrU8re7quGyPTE1LrGCgLGhifgF
xdh7zRiYVGjEAyFypI1JqC7tr4K7xoD+w3A2ka+T5LKlvZb9foqE4gRETpnCfOVjG4MGOsVat3ci
XBdW31kB2m8Oe9rYuDxWrxkefRzjAeSsisJzSSzB7HXiE+xRiFriOYNYQNsC3yHZGpQk6+SW/JkW
8BNARsoCxiMiSsb1fGTAiFCxHGFiX/EHVDhZ3Xmw07i0hvBUDrSJfxA6S0c91sdMch5OumzWlJlP
O18iUqCow7Vngx2IMsFJ5Hfo/6mp3IaBROu8frAcMyzoeSXESwS2NGfmuUOM8eABYCd+vFfYdG1z
xgdRnxCKEKOO5vxquFztgr+udRFuIN0e6dMPoR7NAcbscwEBYacuQU3ODNdYmxaXUCYZZQI3NQme
iJJZtmyFg4cPAXs7/AaBrElHQV/6G/Ue839wCbByIO0wDkZhYJTuEI++Ule8t4eL6ibZNn1oS8lO
B1YGHsAwopsgC4BaHMEMCT9zE/e2XHFxih70ii1sUUt4+i9KT7L42tdGA/5ixtmPI+HcAj+IpwdC
x2+y6GN6IDqFl3XD/N56uXI7aCqFpyWzieB93m1MeVHHLlfgeUxDD69GPs8UAksxr67Zc6t/aMLc
h7il+pgUi3olEmIm2rG6B/0qt2m7qnUfqlOLf5boYRKAFSWjj/SCEqVIfEYBUCbep0E8A9tkyOhj
UsBkBCYGnlX6UhJdDacVyPyoQDI4ZjZsUgWuOCL5empSwD12IEPPP5CgHhDFy1mkbW0/e18xF5Ta
UWhDtBf20JJutKJlwPUbljBEowPSXhz43HqjEFm1K9fStAok94sNwSJxSrcBENmHc+WkLMvOgt6W
xjP8W2BIUlevM6Irvm4jspLH2fLR2s/Yqe/6BC43BQaMeGFjQD1lbCcGH/h6FJUXsSM16vPy8Ny2
4g0t4RyDDx+VBC+FFwmsn8TK1+U9YqnDVf8WDuqOVp/wgiIDBSEozVm61v3u9r2/mNdqED4mT3lf
IiCRpUAFXm937Iuw2iOs2dbPdMn2qP4SqUq8XGq9LtoQjlUj8v14r/l3pVOuA/YasxyGOoTz4V6O
O9fYSIovVp9FrDi9YGlMGqYGJ5UXQqF3cA4H7EIYyHx8GW1Hix7CWIOxh2X+ZJyXU2HdnoyJuTJG
7EP5PIdnAkzpfm4xQ3FX3KeBOXiBjuFAiNCjWcTxXLxD6WkJJPd4NpPdsB1/Po4EFZZiu+J7qmkl
tfWAJrLSyJ7b4efNTAUYC6YdCvHtB549ZPgKCgYbBm6aEbYQ3fT7niPJiMojE5+ae7v0KZVCiGyc
v9QDheSOMOTi3WvQTSe8lXZlJraxiP5gmZHSG2UgxIyTkGAx4Rsm2UYWtGCj2+8tUojNXGX72HTA
A82RbW6K+1vz5Rs4c5Y/EF0ctKtSbkAtFMXJzCAF2ngsKAipBDoqXHpnmL6KVT1xIwwDGnT6a1qg
fPfV0YbAP6KkdtlPROLS0YsgMESBBRtUWqHCby6MSEaH9w7bRhAnrwVEB05cUSMX82yurZh4qZbS
udnU2EUQ7Ki10hWh39BMaS1lG5ygcMONfCsu4hHokU7hS6mM1hBSKDAiSHh9A3XrLkC3eDtQZz2t
HCtItEixAxBOX0bhDNlww0qDh8GM+7U1YHYuEyX41i4SliHDGPwD0Dz4uPEyWz/v4GgvZuKX0QwJ
/2AwY8wanDeuGGsNU40RSb9WZtgVr1LY8q0O0i04P/TxI61jtwLBbNyvm944EZkzYda9TAiK8jmW
hCnoacJtCf8BXRQ1BtY76MywdRoDlerHlN4W+35vaE2i+RagFTF90s6pMU0IvTfB0QbaFFhouJGg
xftUxZSaryH/eQwN0Oi5mMjxeYEO4A4O0IUVkkxbkVRUmGs2DUVM8NkwJx9NJLZ+tA7I4j+4acw5
xqFFsei4X2xtzxoA2qfMfK1GB2bcXFowtxRJnq2kC0DZBlN6c6wKE0UmFNvFDRZc13AZe393oz+g
f7oOCl3t5eYONdkafJ84+/QzCBhzzF8gv4E4YWEH1KfBBLJxzwNAol0RJeSgvowSAMU61kmf8QIq
3AAMYfr7mdCsizOMO2VMm8eUHrAkPut0y/JmBqdPk7XJKbZE5B8N1xu08+shQYIZfGKB03AMx8qh
uXKa1zNwPPA+Pg04gcml3TIBhwVvocmP8U6YtevuB9YaQh5Jxoc+vgmG22KVyYBTcuqpvj4kHAvz
bo9sUDtrEIk/VP7r0Qwc/T3Q2fFX9utguEHhGSESRsy1zbAPteqDtmKAAYzDJnGU8Hzz6m3poaQH
2c322ElM6xtRHMDIrqq5JSvjDvhscCrsYwhVMk4/P82exWSZKJig75KqYTfM+/apOHgJqLEDuwMb
X1yf6BGrOUhpfNKXzDYgM7iQAQzOspgHApjr0OGB3S3dUUNX+K8aRS/gZuWGNoZu73vzhOgXV6KK
0XZ7U2/KGa+SDhbLQHlKsffg0aHzQM++rrfgzyHPCf6MWQRTKQh/8B9cqtaM486leV1kYBmPGddk
y64RLw1u6HQ5shoGobQKVYXu7GPBGZGw4CpwyvCFdEUrC3mTi/pAJK37oLUowzKU/YBvsQ2SBqko
PJkBn2a5lfbMzWMHBD/GMeLlwTrNihnXJbkIu4+wYagLOqPfqIv0BfdSCsf0/gDhoateyqULAs/f
VLXe9/gt7VACvHImTeGUqCf/l9LK3jSJRQdq9EDAq3b+xj19gXBpRfO1KDxhGs2/N7JTy2W65Nkp
yBHGcHr/RqnN7fPevlVPQUx7h4s5Ceee1kAXr6ckqdn1Dload7nhlwHaDMo32Ih+hqnEpJsnlzCA
oDVVpqbDJEPffL3aQzBAjU9bF96I2fllnsCqnAPt/z4nVyPCik/ZvwP8TaCrwL5Vzql11enVGJRu
sj1r/kB5QeD1OF6xYCIXz0KLpT7j8FtCm3oKiM2pG+7YkuyAqMfC6mlD18RfSwx4fywAhztrxKgt
3YNv4g0JDOHnoUvYOuV8+j9vvekoNJDHXQwoUbKrgBSvp8O8+cCUEAT45Vd/1QaLnTXeuk56lkaw
03hPLBzCBZpzQXvuyJPshh+bDZ9UwduLqtGWOSw9067ifSNb6SHy33nwwUpScVPjLBdHOQwe0Vl6
boaJ8Yde/PAOrWGiQQgNJ1S2jpjUoMd0GSQLTGfY/rAYwBvrMWZLSVX/scVX5zmlUiSG3BV+Hzc+
jymUP+7fERjNFhmUV7iQ9tiQ4smfBvy8xuICtpQdkvM9h3Dx3gs3NocX07yf3jOp61E9aLPXQtv+
qemOWxlPLCZ1+Zz2DxkidyvWS1/3Jdvv2MnjMzcBZOeQzPV6K8Fkh/5/141pJ59Kfcm7iJFsveEb
WgqqxlMCrMMNgg0TtsLL/gwpVt8DsV5Hy+wfSWfWnKoSReFfZBWDTK8qCIpj1KgvljEREBCZh19/
vz63KnXvOTkJQneze/faa61NI4q55WEL9kIKSoFijlMLhOh3iyWjASjBJGuuBugPvP4g09bm9aHZ
UV+WQmpjW4B0IXHLIOo1+/yGUiQkWB/C5WedC9ACN7oj+39LrSbcUi5o60WTuDXLTEOEo1yzjfIj
vMIp1wvCA5UJ0/IgB+a5K987eTWcQOvhUIepCNWSuYCgLbnBJml3jDebLAWPfCveel/DaR9WNRIS
V9uP9i/2M6zLPfyNaT+IV1A0qfD899vNW6g3BWuaw5/qvjH7cW7su6RxU+G05ZApRyDEOco7JEyQ
RdefJUL25Mmx9P0kuB2Def0X9Kt6xSQKQJhWp1jNgZ+z6U8acZpjsAXAMDqVLfVSGvCo6w+lPE5V
gGRojtjv8SI/IjZAXoCggwUwh8y9ZjcE/ol9eWlBRtlwtUU0Vx779OO8IIxM5X33jTzH1klXeWW2
3QGm2blc6/d6HvwVm314QuqP7SHe43YPN/H7dSbeTsDTttlOFcSejD39iaHT1YLAqMzJpeBuwk1f
FkJvSiWCjmXMM1vevVused/GPs5sEVAO9bPRNs/n1EHHS44mwgviRhuriqcO7+q93hRrukpf4Kyb
kLFmlDIYZRE2SPo+f+WmOGJf/pM63XzADYFey8v6R+/xpCUM1Vu59tXi8WEtYN9CUzmqnBKyUocC
b+++0DIZZ62cRW8aFb/8UQkFEVCh9Rt28ws1rJKePuUXNVRo3YvbviFddWtPciLDpV6vLoARzGVB
ByZS028Sz/ibeztGs2ZXHlqnznEXUO3xN0VqzCcX8MpGI3hKwYHuiHxjqsz60dRc3l93XKbXoU1e
DgMYz8l9s2StcQjKVpzO1DVH+NVA2zhyygPaQsrPtaN7HxjnPz02kijmNvDDXp8F5/gbACG8Ftgq
lLvHaFtCfGHgkasbBbBKmxnafHDfZGxXlcWJNpV12mGyCSMxxCMjJ+HGjwJtvN1obkYah/nMaB3j
8vARx5YPVlHpVH4o5HicOkmjNS+DDOr2AMS+dLRIiuc5TQiR83xsgUTY2KPliFUM1vUbdew03Mjs
a6g4JyPOAo+xl8PJN2wLYudHucscZbIYCqVT4ZnDnqxtNAzAQYn6OWv89Tt4hLsbJmIgOnTvG2+F
X07zFdg9avd4w8uHAebHyaj6HQNj2mfTXptV2+Ir+TUpXVzp3c7jce+on+GPRdOcC5ArQSsZoE5j
1AB1GvdKiHU0D5HK4w9akD70YspOmMIRtHZvTuzTBLzt0fBRv+Zc39XqLsLSA/RL2eXr26nzW0TC
sT9GnPQsX178fFEutPU/yhl2fXmDR5Jc++Ac72c4rBLkVO1c98aQ/fiBh/Es6VqRO0Nmx7r/UTdS
Cz73BB8z1kiUZLj7bDDaiiIa0b6xy88x1Bdy7byX8h6pZoumx7yY6vrGokPz/HIqL58jvKa+Exob
GeZ05UR4k/bW+XNAx5D0y4hU2lyap8+B2kT5l++tbKKC6+QTySuWNcm0C1yHJDWgoGAj8eeUFu2K
3s8UJ9mkwbPlVE6rOXbUzNPgi6z4BxMHPfp0cjBtPZnRRTml0XKAHX1Y8PGh5LwqL0KaXz4k6gv4
tFJKhePazNH7PZB2l928pqJRUlPigIodLNg5bqR/r8zN/tSftJ8z45psdxUqF5wh2C9w69j1+aTC
jYMGeuSsUOBABfFKDH2cM5STRAUZRRxgD1DpnoVdbBviPDVgvAKgJ2vOCEbl5V1wQ1N8/HbNvrjW
IHl28BVv2MsKl813TILHqzg+yiDjCYDfitepjm1FcO/nLcyOyKmPdNAur9pPdCwdmJRhhGvTtFbE
2JWrbDeqwGUoHX3APJL9YLnjaNWmrhos23UCBr/M9iEqrUX1Va9ZesWvRpU7cR2KlcnWUlAjTZAy
SpR2IVrXgWMANfE4dAPi9E5EBhkn8WXKsA44dkS91qt+Ps0vOGAQLbXQGa2zfl6Qgpp+mqwr+Idw
xQoySEBCFDpiMPFw5jVka4TtSUVIPDQ/JNF4QF83lifTQhV8zEYmpzrhhhWT7xv0Bkt+DrtF5chL
RKkXIkbrvh4RuDA7OA1OQegxhLUOUg3paILPAZMd2TrCoZQzFcSUxhFQC9pyOn5SBbNf9TrRV/Wf
SYJOoOtgt4b6fAT9h/orDaLKpVFv319gSe+NRQ45dnXTFyEjX1jfORekJRAaFkrwENoWQIV1LsxA
mq+cM/VG2PwSU2GP5n6KbUWuz7IblIbrCMzvLq3MLVflXxWvftsGBROgZeBiA/R6niFnJPmk/zm2
wM+BlowU0rayvs+gYHMivDJe2bGFV1cuWzpjU9oLJ6F5ZUNOj6zhBc9SUsMKKVYDA0BVnAzfEhU9
yu10Xa2xirkwFkBrzcersDetNq/PrPqRk10F3Ekn0Bdamt8X+7s+9/BI4WkJoG/8HMcuKQl9OCjs
ZOfXFzEybz22htFoeggKn6jXEZfMrULL9HyLXVl7qtG5H95+pE9udMPzdV4BjBGwV5hlx/DcLdPj
jczWtNmkrWVD4ztM48my2aJV/4PBPBg+r4qQQUyJMwmeApDrgK9F+F/K+PBQsrHscl/Adgkcs8P8
dlrgMoFtAJGqXsu8mOwZZubXr605Rj21YavgBIDLTbLj21G4YONBdgEpDNMHKg8Oy8fMfWYgUDZ8
0AiK6zY4aRn90K5eA0ksnsHXkV2NPZXWTpSNvE31q4EB+D2G3WKlV+AZOWLOHxAvLCDIRDYh0he6
Go7x5cvdVnZ1zHHZ5iio29SrV+09LievS7unNduIkLnP17JfHD4XzdeWTDKdTjyD0cWQDvj51yrt
+P6uFrE8p+0bNW3k8LjHxu6oc1Q60ozI8rWNaJFSUO40ut9SsG+XwSI1bZlfk7x3PTeafPLUy3hh
1BeZvR+UC9SUBEwmzaK2iB+FMlERVp8UFAVQJx4KeSaKQJqN4ZSsoWSZGufKf+GtTikmAkCZYDXH
ZKf8MwNBTotUoZnkpzE1JYKJhpqD2/lpSbguyr3AAHTZr8ZHAyTm3t7rNU/rZ/sI5204MWScLIGx
6ACg375b5dBYdwWkII2/6sUbI0DjK+s4k8OOIzwP29C6yxRa+omKdHIm6y49D7vR9R0dR+pez7Zm
Om9hO6LGGAerMno7dbLo7zCmANxxv3i0iSMc2fniAycA2G/nhpgakOrrDYu23gTxUm85a7npXAr+
yuOYPN5yXu/zi4iz431JiRCkywhe0Wh3rnkP0q1ibN9Qw4ZlgcVMyhqdKfcmBMmFoLhjk3iF86jl
CLqIKc8CctCaEq1PiSXMpIL5QiGCTIl3AvNsmNl+n9nNQU6vmr6XWp53HsGLrhaJeipwJmTxwZB8
fGCk7tn9Cr/iKtq+X1DOzGc96p/cMZovI/foLXSzbxHJp9cjEqGzevSt6Dhh4JIN5/lNG2A3x7uQ
Exg5tP95BMj9ABk12FnJTLs5cBFCZpeINvJj5CKf3Yj+D2Qm72CuBfaNVdKhCIqvA0S8ocbVX3sY
yFDG1T5QDm9zXtxAtGhcAVDLulnRDmidn42xQ0mI4ujJgDz0W2ySjXUcnvIpxyODnnyxa5Gp9fPR
tbbmGbgYglx6gyqUgXpihAJHhOPj5zFgfJ5e8Ir41IcULyNAp9pt+x+tnRfnd+8sOwA61Ee6b2l+
jlLV+LLghJB+Vfu6PQb1PmHAi12h/SrKYoRTxA3pysxcSYWTyYt+8NLSp+NlwoNPXsYRLvlr2MLd
iDRHQjkV06GT1s6AKfCwUlLA0QknGzZHrZyz5jF6nUU6HEtSDHaQlXl4nYorR9HO7mSW9CVhUfa7
jlMoyQjnMCkSR91ZW51ywO6XvB3LK6hHH3gV6K8q+MVzYgPZZZy65rNE8zs4BG3o7sebdc54Dy3q
rdTYqX/COBbuqPb7s8wJrS+nfl0KBCaT8KlsqhO4UrdCU6s/Sg/8HYtBD637P78sPeSw7bCFy2Ov
jpeN5LCBycw3Jxik+8GcE1vynqYYm4YiAauNtTI1F4RVHGs54GfLd+ITy0OoEiIYSCOc4Xsc/k+v
MwExme3ZA+PZIQtosfhdQK3e10QTO96FdIw7FvpcRW/RHus/uuMVJh4yBoeKSyMyb7KRZBcsbgCG
sJVgXQRCY5/RJn5OIvXCGFPay826gtNJA4F8FaMqgH3o4VyrzMC7bEQgLTzUWbSq5GMarRLc+WSP
xpraH+cxM7MxHk38ynl5dFSyO+gu8YgsGziD9HkBeBumpCG0DsThyJHgpkN2xPaAQugIRiEEDxDD
nepqLr2ZXXNrDVApcE/CkI+UzW7BbCntUzeEWv+ZUWXEiBc481+RlTX/ETszYr4JOdfPDSMC2h3Z
Cl0mK19ZyI+c4JnQVicAq8QZawYDkJYB5rx90vITb+ybT/lwPcYOGUjOwTPmgOUWyJ+1eK+NRezJ
85yqPL2KrKf6BK87GwsbUtopoRtXMQuZhEMPeyErXY3dsF+i96gozSrzIIW1PY9TRwtXEWdneQ5F
anx4begFsXhv4rm5AWqZqwtcorkKtEF27QEiDdm3j17kjanH2B8HS+PzhDOPbEZ9zz+1H0qbPD4O
n22aXMFOqN+gcwxlz8CsKFrdgmU5fDXdjKKIiuvMi9SO89toNVYwobX7iAP0QcGYaAV0rLUzblHL
ljTcAvHj9I95GGIxbPX4gvWBpxEQP6RGbu99YjPYtwfYg5lgRw6wMTbjBy2cIIAqkxFRCfjvFwgR
pZ30SGkk0551Wh2gVP4ijmS+TN0OzBrqRHQpfwNYJnA0CVCY+KUzyrVgF+jPEApAO8XpmA9KeGj0
e/uU2E/PNNRkJK5bYKcPWiQLbzHBRuU+rSuFkPGZtxdycDWyMUukloe71xTcVBQZ6LGCjcsg1PmA
lZQh0Ala6PXhb0gsTCiaLgXkpji9qChyTgVU54r9RvoyN587IBrfQH3a3c1zvDWM2VvyaFrS086w
B2+BvGA9ISgTnnkGmY48+Mfhazc4QGCV5IKpDB+OFo5Gp+pttjJ+0lVDB29HfZZIBVUfEQRE3E97
BOpCqhhAqWymObQSdRpQwUunfNgI35NGDABE0O4OZSLmHEUzcDBO//3MPapAv5EY3RnyveYJGQXo
jG17OH3gVmDhGU3ZEMpQuDkm+RQHpRD14He/CQ7JXl7dlsOJSgrB4s5Ji3WAq1r38hC4WvTrCeb0
IwMPNla6L23T4weLxe/bRcWdb3whjFOx9c0F54Byne6D5c0L2ep/CCPD/nNCi4zxEiS8fsY7r+5A
2zfxIdyHa5b+fRBGF3C2qQWACwLJ088MU4na/yyoyRxYOW/O7YQImERPhpsvHhNFCWOFKyWDg6sA
0kiIVzKyjpxAL7A4nhL8lD+gJsGl60lvI6YkZxWwmsMZFfwbkKM5hSsBKOtY15jWulTTnvmvIG1G
wp+AgeNucowtKXZBLwVr59QfzXTqFDeAiql+u1vBSrRwop1o4jCSKfV+Rv7y+QGJUjYIHN8bvUIs
CVgqPj0o3ao2aFQ1zFHtr2EqwKfFTcy5D/YzcBY0ioLoR941WrxpYIZFNyYAMB4cZNpz0fJQ86iI
kIVxuPy2Fp+7NgeLgUhXzgo60NUwWTfhrpnnyE0perkFdi2QP5dQxgC2YXW/9gUkimIx8NY8sWFg
nGhNN5XZFFa4Lrm8C0vTq5ZYO9nRXDh7YI8zb11jS3dSCoTCJUrz0h9pqZ2Ge/vPGbR0ePZFOoen
YYu2Af7Evqwv9yOOuy2+vcFX8TcQh4Bx5kvph36QC2ElUoOjAQ+XB4n9pPhmI6hfuJ1NQ8tJaSRF
9QTtfOg2tJDK7Ty2qe6v6Gji0k5lHkHq0i/oX3xBTBMFoL265bO2YJzU5pB1JFeqqrcfRMa8lcSX
916745CyFjb8bruI9sW2RFLwq89rqh94udz2nw/kn3wDIf8K425Ek3GhDTZOBv1TVGFSzsIYgwn8
iwZAJWM6D9AtA3R8cBqq8EKxLmqb2Msh7L0h7HW6hALKhE1AQgcqCOIyB1nYTt0MWzmQbvq0pPC7
CHbKvAt2RvzdNnNFc8HNO7rcKROWmuKjAEBuMOBLjJzBoFjmIR+0sJkwHIkMel3+wuG3cEGu/LHx
oy6o+0JoR76gECL4iIa+EPMQd3FIHAD5UFRo8T5sAFJSB04mtUiojXdcKhFbJPs4WLPMu3srOUbn
Yn+zaBVaFKbymrANLGmd6fHSZXPSrf5Qq3ZGy1kyeN4v8sz7QtRkG9R1Hm8jYil1h3v8B/JXuhho
qSR7qCwGqDtwlOVkXjV+Jq/ZoRA/AeZQrda7LTfO4zbk85UT3DwYkpD5jee6l9YJ4FgCLNwlrpo9
qU7nIQYeuyRcVbELoPBKoe8IwT17Ii6UN2xz0mmFiwrHSTrSrUeYB5pCtYFe4ANpP52xe92gxD7Q
aBB2NLAEINdCO1AG17AGLqZBRPH2aJwq4ZUBscNdk0Ix9Yge1OanuZeRDf3f6jy+9wK4qFZtAGoE
FRzeUUofA8QG9J4bzSOD8qmtol2leklGQY3rH4vcooMMncAKHN0XPTmhhZzPSZABIivSpzoWN2Q9
wLZgyCXk2V2SrPkrLBBc+uADqpAcjkV5/EDGoidhjIRF3lujU/P+scBkVzoqX1MUxCFoaTi/HkXu
rCINqJdV5LYggxq1sypJptMwci1caDmYV7qocw40wEHLNJA/NfG8zu3PtR+9z5SVLNnLY3N6m3zN
zSB1R5bf9Jdb4MsGzy4RM5EttOZq4FCrUvA1cn8IaRryp9IdWjKveTXtIndcHSo8PnRe8d4ZIcyg
ueTocvspNS/s3IyhaGmnuxjRwNv47vR1QGEo6Vwe+01d5AVA3KJeSLZF/PuiO8IwR2ZlcS6ssp8W
IzLoE3wZ9SxGWJlAjS8HMlLX/H6LwnmMmWprx1ySzpNUlnAVROPYryz8PBrodFHn5Bw8dXmtj2YZ
WFOXL4t0W+cyR7tyEY12Ob9rMNyDQRkvoV3LLKq/eXfhBBersN2MWBIoSoFqNPXDil3m2rGHrU//
qVC8lMtcv4+SNT+TFgsdy+C0R4hDygy9KtVnGgaMzEfgMetSH06ij5vpGziegumQbDX6hkNZGbtt
uqsSDLFtSMqjwKP2gm5uBDYKMYUH/Bo36+LKzzEKVW+ycf6z3cQd4gXFAc1Ut0KsxuKJ6cvOIZ6R
tOSz0dpdg/JbBn2kOKpQk/wOKXIZtAkhvIJgLD5054U4x+YWw1am6yUHkXaL8NEs5ug2UdJZLJt1
9F6F0TOGodGTQ8MRUAPqxwVHZ1SDhK7s3GObqjplvsilGayXyFx96LX4HXTbvj+962vUt1Nkd3L8
KzXruJx3YHwmwMuYz9E5KX+cVN5/9K9Y9/p2qzCCOcgWDxUz6Ro45wigAYQRz2gAHeWiKPvsTerf
u4xFH1yRXRk8GsQHKb4o9Clim3+MJHlhdLAQsdn1CtWpIJconM4G6hhgOMPlZThEl3o44VItNHJc
y9RcIssAsK+YmGa90HIFDVSuY/ySFgVEiiEztz0SOFk58xwS2FSAqOxt+YlyTha1vFfwpBAZF6q9
lkq5bkIbDF4zIR/MGGpoW5pb1LEjjaYZiQCJmvrZjyJSZ3QwyfbdbGKEVyktc+dW251GEiWBsnDr
buTkwwkhSTLQs1YHCRGcsC5dQxGjPkucgF2ZSAvuDZNX9I+oFod5+8WGx3MNf8xV9IgfnL17Snu4
NOtfvMI8NT+F38yHBIGc6TNTpJkovmtQJDiZAwPmLpSSagd5Bv1KozqQFeUOxfo2L0GRgBptmEOB
Mc/oCKvPZNXBbsfifTI/M62D9A7QBSUEGZ8NA0WBCwErCnipdUb6utzww+2IeCLoR+IW6d3Hn4H+
kw3voWi+IiINHwV5CtE0tCn2Otx+kMBQX+A5RxoNkb57LIAIpf9uMFL2kECU1olUO8md27f8R1bK
xUtpxlcKs1nzbt9Wa1NlVyGBwbPlpYIORMfL3GVauWl4ayaFL6CjANkq2TNoD+/zFAEo/ctgAKSq
za8MhEy8gXilrgNNqgPqQysx4p34KtI1lVE+m3sJKTa3G8aTayBI4LcRYEKX69s17CwGJJQosM+r
q8WZO5hVCfJoToXLd8it8uz87Q3exgEfnhgGcv9uoMqd7ppvPjG1u9BHQpq/Dxj9MdoMFbdfGhs0
qbgc8MXgj/Qvrs4M8XBITj/0uP8nN1U7oV696RtTxw9F3NWIqhB+moVNSI8ePFMlZKpoM1kmzE9K
2AyBfJg8JoHftdQlS0dcdtgxvwwJ0yknQrmO4JUts7ryj8QgBQh7F1Mvqr+YQWrTMCa7KyPGulSB
8xlb/olrsYP1L8dEMfJHr4crK4uWcjAOuCf+mxULaHTxOTqTvFTkymQjvTKF69Du4jOFGc4hAPpc
mhQkRF7Jw6O7pyAj2p1AOHDgNRGQWdFsBqrxzaJggXaWzWvD7bU8oBV8R++D2DagUN2gYl7jMx+N
axLRBrZ/BgEPwjv/qaAC6agP7/GZWRf9cI4sFvXYrfrxT1tNtb/+UOzHPtcxMEVmYQibalFl50qk
GAhBe4SaB1xvLiBfvxyjLNKiXyjeTreqqAwTDy/RGfMnNK+6U2+gW0EXlXwTFQAHKSFWJd+TT9az
PZCpgKuckSSlBxre0ACd1LSbkXcOV5h+3ER6QcHJARwInfP5aG0YS4Bh9LngsYgqyI2hpgF/DzYn
e58PGEEGZL/Ft4nQ+ku7+nBuPNNfLkCSa50gmoEq/AYP7LZgzcC0z7fNHqoKMuZCkEeEWBcsUxDw
ei++wMhHG7iIz/0h+xUDYUzDm4+uDuFvAYUJ4ICMK37Akrp21552S2/ujtwMdyqspClFrZu9kK8G
Tlc51p/IDHn6O1RFIvQbW2RbOnDqw+dc4QyuziCy3M7Yt2swbYsd73j/NVzxR8DTmifCBzO+lFtm
66v9hb7D30ktyes5O5S/cG3/zVy5leFf1n6+RS7Sf2UXyDgcFLHhon/TMTi3G+YsOhd7JoKREs6P
5qz3VKyV84v2x3b6p/jppaf3EG8Fy+z2LfbxB28y74k2y77qDe4PqKiW9OIyRdQkQjCEWCOmD56W
ocnfTrWXiMaCfpFEpOX/lLOwGXX8S5Ajo4/uZ61Xf8UPrjVELhGuh5gxMf6GK3IktkMGl6HhtMDU
8WzDtd6Uv9jBF6JVjqByplsOLMOdWWzWNeDPgySWm+RFZ/U3e9Nc8LKRt9Tiupwetq9le2DRIOPl
uXkdWALQToeraGFoiFBi/BHGd7B7x+SruzGBnAe7OURZvpFf4Bwhf2b0imuxML+R2UAlbmY6eRYD
JYJDfgnxf/hqruzrHc2PphqY9JqFFfASoIFp1jwdA/7HgDD8+N41S3Z25FjI7qs999si2r+J3Z45
46k5KZ3rX0gzZJBs7ZP4TP7IA3QYUBzzC8PE75D09l/Gn5C5n/lN6SAdxKnjgG/u/rWs9kwI77J6
F13LGW1WKvFNbJiz5goVlBvRKXxCB+MoV9sVWCzLuFlIGLa9xDRwttSO0YNrcAcYqrPQ61/E29YJ
izeiCPHkgnwaMBFmgS+TqqEWLbfozKQD1y8PtLaL/s07vDFqDQ/CqeKz8Jo7S+CXj/0n4W/ZqO4c
frky3wIViXW7WPBwzZ73Knq0v7y/Gs0JqfdtCkmYD/wflngmiebu7YF3BbBZTD7Pwbpg9FIfJzkW
C8cppG8oEUZPxcm37YFIyyqtsS6BYYcYfjLW5yVKmj36dA7y/Ep+IXqxNrjbUrWFcwHFUbKCSQLT
FZEOtBpht+RxV/Uvo1ZVJ0aagZXK+Q30jGSQpUKL7Cvj0uxHcDuxn4/hQGBAD3ttBtLNg/K49a9Q
2SueRdJCGGfrCGKHnZwQzhefyOSE6ooYwVuPZwE6fEkRSSTLiBv9vFbqnYjw4kI4lfHKgCfwfdYJ
98GIshqMO2+mesKVFk+FWaoKUV8PU0pyODJX7Z4/c87XQ7IjbCYc7U5yyof1eAzRZcectQdCN1NG
qOm9bDu8v6zaF+dZ0Fys6oH+OYdHsxHEUs6qscfXWLNFBwbuAysiarKo5zHXZjnh90mVWt1V4wPG
LVnqcIwn6OHYZFGKAI+lXo2sinIbJvG387vZ81d+MlmD/arwN0MbZjaSB2Dv2zm6vNfBRSASyry4
B9sATACXv8nLvEAmNYLzDYA9pM8J0sX7cGKhcic3zR50hxsGRwb5AHTIUOLDBq1s0QignSElAx8u
uGE2E86k9PziWPYPVqPjgy8j3WHyswkCPDrCg9+C82WmF+AWQc0G0xiAg4yppKhmuIg0YA1i4cev
4aSZJg5I4+sNmpa4xA06LWILtWDLJ5modsDf60ZyX4j9gLpxTE1Fkw2M6fkUQWCENkg/Gw/Gmb5N
LEc6VzEhcbxNKhzWppWjH4vRXN1om+xkWZT/x7TbAVvnkPzG/4kNE8JTRRpvuPyzGU5v+OztQj9L
Z+XiNoU4WeARRIvtQ7xVn/aAcdgMgDcg1j4ZjPeaTIawSQnY2mJXakH8/oN2HnyRSZvOuFyqmYMX
dDT2DIh+BAzo5Z9ZiYkf3X3BG/G4fY40xHskRzMscoB8C3NqA2ZDEQVY7Z78nyJBUEFknRi77tk8
jaO5zVcRWCUjQkOc8UOjJ2Gj3a0I7BabK1zuRwttBwUxtwSGmwX28JnmkNI4SlF/xwcScJ4u64Q9
dmDGi4BKDf8bnZC27nV/NFBznuvbF73WKf3/of7HtIE67iz41zUUXgL6jXUIHKhMjAIkPpt9YKW+
vf7tJz89VD+gHKzcxgudd/RXp8EEpNtqy+iXU5gvFNlrrAEWGR2AoF6kPuwfakfT5CDs4z/e4EhU
ip3Vxjv8dRPv4O3n/jBxMPOkf7U8+dnELn34XJrGzyyA9pkyzTFYR7/nZ7YyYE4hr6Qei44eQn4M
EIZZy/v9pVBwlcan9SSZYOk9TB18W220BsCaMm21sxVdOqZbXinDboir4rJAj9PXr+oEbuMHrur0
duGpDoT/e4M/xSTdd366T/eFR6rmFl6yFX/ubYgKKmTrcz3q9gpOYgcM8LcDvzXamLs384IDCjUC
yACzzkMLM3svmwX9YUTxMZnF+3AbLGE95Hv9VOh2R0NvYeeNzeZU/0sXdTet/2gjAnEXmxAasr/Q
GLmgKFb2RRjNCfcINUlzOE9fCEvFHdw+XAtXwqe+eT8xLb7lMyWwMVcK77cN76WlnTOfRjaIplSU
DQmcNiiMK95bluPYEq7JmDbFlJvlWclKpShT2uqTMtWHJ9/2vxD3bkv6AY2hyC3rS+xbK6jrrfdZ
JDvpm24WCCHwT8oqD+M0uAmIBojDVNWRdqF4IRgSHvEysZ7ZgfpLAipLTcSnCEa+Ss0B7tBWx2uR
wEcCDK5ILfzJY/H1prks9Q6wQZJ+Cmz0lCZChnOqBgBi5WtPRU7BHBo0+kTGAymX8epTGLxfzR3E
NmTTIIcOZ3D1hzvlIMzV+S+pJNZosPkJodI3nqnvYtsfXqiDmyldd5rgQJcJ2grQTic4kMGqskcS
Fs6KE7LQW+kVZGJka/KJeln0S/ELyJ6amiredyI2qDWfM9yJxAR3kE22Df5L6Ma7RS0fVMNz6lZU
TTkLZHMqbCOqkPRWaMC+PJ6Hu/0fOO6beVa5FJoqAHpkq9QQI2EDQE2T+C7f39qB8F42Z6BjBlmn
a6Tf0cgLXS41eIjHb8oxMxBphp8jB5kOVwH4ZfviWtWezDmueV6nWt9zkVkrbTsBg45u+GyLOXsH
DvsihrNAvvQYYozB6PmkQkbHDB0CpQnVRqYYfzKy/U4Y0ZTA6vfuzlGGn7VObNcgwNwuSD6TRvXu
Zs1JUziv8cE5PwxwnzqgyLX5YNlgmhODMrOpCiTm32TlJmyDzM5+ZZtzkUaa+2p8HpnPlfM/vUKR
CyHGsf5tx6YBGYjGrJyahu+RutO1JznCGIoABSccPikmfJaMs9DGmO6HTTf/Q9pj5GtIziVJAExy
CJ4vsHR1p9Rno3Q4a8Wo7aUN9WBOFwBbFC1fe1awnCyKu3pi0w5hhMS8DtTHYi+lTg0kTmc3RocE
SoUw4dTFigXam+LsYD3xwZ915lkbfcGM4DYleIeanVI6G0Hif4qsgLfZAXrKLS//jRO/kJBn4nY6
OvYYDB0QVKAgyOk6/QZVj2xZXZD5dZ+nJME72PCWiDp0/ZMhQ7oVO7n+SYOlZP0YeD/c1glP3E+U
ByAMRkwbqkV0Gf+tqPTnojJnFbSiPbXWTzaeGpKL6bpKZ89qYXZfReVniaPStByyFh24yGNkl6LX
iFbSaHqlTWQKe6PjgCKJpcaC0FHriatko41ULyA98NOSZlufdZBfbqWbQyPtjkLUXuLfO0tLHGxm
L8Ti0Pd45aPfND7yLOk2kqlFUR+byfLK+GxxDKYWSXE2FysShnpC0cTD4zU2XS6OOcToZqPCvpEU
USCZYwj72uOuj2Ydf2eMnThC92RZeyq6jDezPDaEPGQzLuADX0N5R3W8L12yI1GsbY7WqqrvCSot
FGEWVp/5KTTPKUzofzZ+WCMFHXCOqJELr1cdAB44/4ESRxrBa13WuHqbU/gM0PSV7ls0j39nS6xi
6dunQDTEL7nOV2pKFIzdqjuSpIXtnRJ3HswlcqnYwxNXL/BQ2JTW8fWm3yXLmjxUQqrip1vck6An
IAYc9v+rAXnFJZuOqiHeMg4VyRMHTV5nEi3M/1i9KfNHiKBUOtOe0gg1CEoNlgUVfbJD8sWcgWQF
vfbI0/LSTVU//lwG7E6w3/9se7ZX04s/GOrxb6Ia+xFEBAMZdaXAmaNbGEWLmZI6RETIHJ3kET8D
/KGZXqg8Ly+N9jhVq8FO6ZcaSedo8UFULcPAKKCVQK9gezDyE8VorALq0qVEYT4o9FFrg9IQl7Su
nHTtMVwT6Ok07uM9hjITS2DxGiLeRz9Beb5e4NY5SCsqWlyX7JJivhG7YgCl7brNd597c0+pC7PR
dG6xNMUaT82fD0k+KRq9bdi/WaRos0akRt0MjocFh8X8SUuvGn2Xsf9WL1gK67cN2817DVzEwqmx
Y2AQQfmWyrAeqLgl38aA1w2DC63J/hjLOD4m9Y+Ms0k9h/uBKZUseS8cQlOkrwzvbcCExOwdOjdR
bnpePnAIYe3943SwvJm+913/54VCTezOtiqq8uyb5oCN/rS4A1r/I5zUqOFmJNohuT+vI2784OUL
dlcDacvti7SbrxHjAPrNB5SYh0E0KZ7mF1xWXCfozHdgXcDQWfNXHj8+NCeoGKJULSyLYZLxm1hp
t/qe2izfNqM9XpTEloFdL5zp59yH/BCQcpeC95iXXlu6glJHszpWHSMYY+0JVCFcLqBgcBYxLbhm
PjdJNk71kUOJnC1JB+JDcvqc3ncVkZvkQsiAkqKcg8P7lPrjh3ImCilnEmwGCKOWSPBqyLSTZIEe
Di/hJzlNhjW4+eCTuJzoVQYwFyD+WMAN+cA55iwCHfQe7guRySf75sQtEwUYYAgKJOzijSLP5qhh
zXlYHpObYW2TVLXFrGBcTazPOQLwPKFCc0ex+TSnjA6opcurJSaOjjOQ1NBsr7lBvmChYINBQ8Tx
I6ZRjMkLj1n0M7lzt0q3ZG1Sc+UwyNVrdtIac+dVQLLR45o7pS7M/fHQQjdciNMU3+ezmDlGdXy+
bRD10i2VXOz8gn2E8hHv9XrKSHN5+BbDk2ElwKD9wFjr368wCSzh/ovOcEwii47KrkoDDlzxS2FB
wnUYFpYzj88yoxvpHv0b3+Kje45rkIW4UT4+3POktw3DEWz1MzMOm4hvM/t8EJPLDTMVjBAfw+T9
W9XEKB5Ro4LCHRGsGHn1EvwSmcyzecb6jZGFgUA+CTUAShO7YXXil3lCyEEcY2PN7hBAM2kcK7lN
/HoefOj/txfK1MOmYv57GGe4bc8YOkif/J5+Zk8Yn5lqWEJsKhxDgy0ncetJTNGe6Fso1xuCjQA0
q0ou3+V4ziKQBR2GlzjkELJO9uWhEJYBiC+wKzcfPDXvQ3FnwZDv4R7Ec8N5YrAZWAaQkeCtY0hZ
CUwKH8+Dc9O8B2IWqBLqS0IQk8y2wtph5lMG8p8KnOjG68sQNc9Gc8aGmJwIdteZkQzJUZ7Dk8Ml
6Wbs8nPh27Z2CCHhtgsD9qkl+GNMGbcedUvpzI/oD0aPUQ+2rLcX1K+7tuNt4hLco0ZcTybxL20C
WJIn9mzpP5ruqymRbQ0D8C+iihxuoclZRJQbShHJOfPrz7Nm16k9NdsRhe7VK3zhDVeLyb5gGF/J
fn46//VE3cfmOzz/bHMv/t4UDS+glM+8PitSENvj5FSD4KPiJktRYlBGWOVLUG7mAh7lp8y50N99
e6Pl7/5Rpcz9xrH4X4ZiXpA3IvsN/TfdfIdl+2FcwkaBnKf+pUTeP31kCSZBoCluAKOFykJuUr5P
L6bb9JhsXcKzctmXj8yfC150dsAVW6XfIrieq7r8nf42H7l+vpv8dBGJP6veSZwNt+pjdudKmLJ/
pG/5ZT7xRz/W++4kRv2jGm5og9NSBNHcfeyDjA3PGWtbC98Z5s/zMza+/PkJw+3aVt+PP++pprKp
GHtr0jcPH7hUk278czJwaC0S1VyiAfF0n54MSemeq0v1fHnnXgyG3FoZlEp6EBuDhoJsxR+DuIkE
WZ6riWN8Jz0V2LiOXN+dnv6eQtvOggicrI8G8GLfTJ5tFB6Dbcx+mM1XVRpuEshAiY8XLJbS4S85
PX2w3nEvr2f3dtdaEBLyfuvuPiSQJ2y/mIu4s5dt7UaYHsHe7PXmVPzwVgxSYZlsHXiK1+q/q4BB
VNiIBfscJLv4VJoqBk5OE/2jxXipBnk2G8G5tXW6UHv37HyXdWBWM+Pj/mmqZLt+NGNK3ZsHe3AG
xq5EU+aE9qD0VcwHex+yPb5MX/t5DkF/Wk9wPy2uQPq8Ps5MBC+8/Hlx8aEIdAqzTihDDdLQxcbr
dHkeNtwqB9kC5zrdUzTfZylRPZRTzzrS2pzrtQ9fqp/FlL8c4GVC/d5dLg6mx3zWP8/T1LLuvc5T
5gLltUBtUj78JagtP0uxj82oeFIjvaOXRYj+iNfPUnywmZQyY+98yUbJX8pDE8EVVi0ospr0PLr7
2Q3fRqotsY/jlIm1ECcDZABtYbyDrlr8QrqAcwN4fwBg3v4sjXUDzzHVPhawqYprgZ5zYvx41pWJ
9gXcOmIuXfcKbJiqTtSVDMKzewkASLwFM2SepDPayT3xEUsko3MhGcj0GS0pQjHjdK8UhyAiN9/h
h09BJGsh6H9U9HBA+Arj7Kl2PCkpogRVH7y275FBy40zq5pJPTnWs49KsFnyB1JSRbIf+16aFnfQ
a6y+9MDDvKfLZpy7NDlc8Y00gev1i6etVb6lUbg3pSC7IupD3nU9aWwyn7tJOcCl15UUL49M0frh
t3e/EmKtbHP1C5UuKwp9ygRWdmodp0uwBoxh2M7zk1VF6fhJM213qvjSW6/PZFmrKXoez3CHaJHg
049cqaBz2WErmQHDM0rKaqeKN0/o9nM3wI/Ud6PuaPHZwk7ljEVbtoBfOrpX0E9jAd5UDNW7TJ9u
WLa1jmnclcyLQrIOmH3YN245ATxrXr3iYvwr+wtfWMpGa4qqtZgM7H0/XQpduZrXY+OVsGCYHbz6
OxXCmptO9K8Fru0XKFLCTLsa7UlXR9ezWuDrkx7HfzG8z1/mFll6k8YNkF0jc3usGZdYqlL4Ppqp
rK4AiPuF7x32BvCzifcENigtPgp8ktQhofvIez0qzAsfkq6n+oi2erhrMmW+zx3LnbuEPMryYJ8g
fEMhP3oynj2UDxluqmb7vbc2UZVurLtsjcjmBFi/xx1bJ7ZQ5oCxJT66rGObW9HndDmFy9BNvm+J
MipPBltlIjwlVctrjMR2lLZXJsosYQ3o3M/0DEr8d8sMdNHbKrKZQfkORatXJ95LtQvjJP0RC5B7
566jHKYLg6OgErqoFJrqjH2UyHn7HkSI0r+0qdCnD4UmF3h/Mn2X9toGQVmjQcpMApYhhl5cperu
eAV4uFf+rSawOq8Vl+BvrqRLSpjdO1WlbJ8+ujLuFdSNABlBNoLzJWs3Ry9XD2j+5m0L8L0lj0/R
90ppZE91PSD4TeHHm1u/bev3r+Symf9N3xspsj96IbgHrI5vtckB8GmEiIoLcBwmaXbjNHFGjynP
CMCKZ7wmlf9+OjrbEyYVU7GwqW5Tbxd9KSxaOnPHyGN5xVVmIpJowLkXOMtTuNdUsu4ytn7GTE5X
N/FiZtk9oh6ow1ReeGbsORbGDTnhEUfz46xd3vHn8BaU7wpRbI98XTGhN/wMfxPgDY49GP9oXlz6
72Hv1evxo4uKp/HsCRJYmlyZn6TJxzeflyj/y/iEXNYatxz8MlV3DQXzX465q6dX1V26Dp51+sk9
o/iu9cSASKh3lY/8m+HPUjWiVHLa/FK5pB/HV7sFJ+nFWcL9nl32vBk7kfuKt1Dlie2A254qxlkI
I9dOosPFaQAgGGXeLqi/1OoYSFPNVCCjxrmPFNaD6B4JqhjZYGLrHIqL83lDBQ6o2/o+sx4O+g3G
40WJIVX3Si7Y2KnY7pp4q0VS5DMW1WlpN2Kk3jnBxUlto/6cjzzwOXfU+e8DEV8y+bXKV6456HZB
Vhguv7ffVxK5oqsFrti8ftL7IXY36qb5/DQ1rIcVTqMQIjDUTRYTcwIW8XWM1TFJ9jm+N7O0JsAX
rn+aqUy6t3w0kFQAG3iZXaL4rb+M1TYXHEwfQXMycKlwUU6lG6PZJNB2JUm1C9eLpIs2K7IkCr0e
PMMtjq26yWVPZznzRN0ifURrl9Zc8te1oCTvHQYr5nMlWHm/6O3v+0oqXU083+4sBBaVCa4wHdNM
8PxdurmRb3sjTjkGIv21GT2U3t/Nvk2T4+ltQN/PpodebNtlFP78t4qImN3M1rc8F2w3Voh2oyy3
eC3qe/1BN9LAl3bp6px9/OoTFWVk52xxGj9cZ8lUkZm8CbQb0LQYFt6Ms99dxZpLM+RMJC3ycCa9
XOeQKN1StWyuHE9Hac/VH1Dor3zP48pkGs99JZmo5L+SsTcqgodbhX8NLYGlLloMD+Utc6wuELvY
38SahQQCzo1+0p2wT/QYGZnzve2U2LIqmNGYy5gPj1aG47HB+0L4wkpdkCud4R+bVHAe0J39+j09
QFNN7Wu7fR2ZM7dhDBgtAry6ffl5IVXPMmYeTVMexs0FaVFKTwmwrJLXEmEnGs+Xtdt7cnifUY0k
ZniljjU8z1zo/NkgmLhTqi58ESJdPCTGgSe1gs2qZeUprQnqfPEa62WSrePfWoL3nvxGB/ZZKw1P
mQCcUxlpHW0LiDeoSEmUAoFz/TYhthBNnuXVu07NqRufHYnoje/tNanb4qFHIcGwYGHDguTK96H5
faGSmP7y+bkfxH3QjOmW2uzXobdRsx4mzvo4bGoozr89Z5da6o3O3Zm5cysLGTyJHpMgTmEH1SIz
HEeKNgBjKKdZSKZagjvGd54ZqGZs89V61G+D1KE+vrxn4I+JA1LNHNgIEUWjZweFej+k2Te6ZyUa
pdjoFekjWc2JvXJNtA0JYdHO00jqbQ2Rq2O2jWwDBPdcSvfs6RnUL0KdqSa9Bs49DI9ZbvzsBvvO
dWwyHnAsi88hhan+7cce6FnPE03naqZjWlp+6a9Vur4/DM+YbRyiaCbOazao5yP800RK/GhU/jAB
ltYJXgOje7+svTi/wTU310NaljaFbGNNTdEC2bfO6eIWbg9MdHB9oYGXHzBwkG0QSD2nWpLF1L+t
iXD8cmru3+6/geI9L15G+V6QV8yU1skKGrRn5jbGx3Equkmj3xmDhUJMYAOf1BZkFMvy8u2Cmggo
R1ebaVUgunMGiWtAF5VU141US2UfIunrNMjWNx/X1rWuBip1cFAmQnmsO4/VznSQJqX1MHnvx9Ky
Ob936F6PgSDrLRek7wE7ANjL6VtbQ+yec+51conypVEY65hSC6rZah4wUxh7HrB4raD10krW8+94
8pVD1xUeBsvxmUiHJbOr3R/VcNjYMdlk/dsRbBp2xN2jRS+UvsjqOtsdyiQy9Fo5WNnMt4lKjGMy
258vXdnctm55HyYsCKNFqkZL0bZ4unQ2t9n1UUX1m88YoZubdo0bpYn2vGGy300FopJgcUEMs3ye
ITkAeHxf3h//pBgSa9F3EC09EF/oxCEKgWWLkypP0frj917Nf39yY4b/4paom1QVLJcu3ZNFOtsM
btzIv/b6l+P9cE/DISgKOROgK8Fe4LlL7m+JBZEYxnL9tGVf3R8qj99wRoQtkaNGhQVpJa6G3kj/
pn+37cRP5uc5fI4di2/xjw0Jy2V5oaG89mQ76451Ngen+SaU+vg5t4mOpJr74UEpN7aJlAilmDly
5ugdC6qT+4beTx0qpmNuIKBqq7UP3ceoUFk2zrTLf+j9d5dtL1qbPEXIkevv/57vpdTPpfbsJTUD
ISLEx6H//papxbvnKTST+cDusrOeMYKsgo2/x1uIM4s+04Ga2kTiFol7F8/y5g+n4orX05D16twv
Jw05koA8D3H09ToQ+13yfCpeCRwXmumEBHYf3b8my2oMzAZ11DGbhYwsi3hXUkKSN8maw+yQ9riR
6GmkhdmEL5bY1XbHarInGJkwlN/XsvfadVgYXbpXaJt2+suLwK9DBwgXkXJa5bJ2D8DS4lYQPj58
XbS+3i7viVZGaS/Rvg3WAXJdfH6c6rc68YHCG64x9uejKC4jYrqJlZb97YzCSXObakAYZBgP6Yda
i6+iyHyU/dgCsnUZ5a2bFy2QkKvICffOTmKxq+bmR15F3uZfuSTW/1fYz8m7Q6yspSaaHi2CFrhq
dRkX+M00rdz1ndaNS04Ie38U6UI6YIzGSPQgBhD0x1mpXyKRwFZgDan384qDvxdt/pufXXy4dJY2
csPnrb0crs68SyrZ3qvqgp6k7Ur8thc/MaQRSPHoPFTNSlPR0n6+lhL9xFiAvmuaz0ly6rf2+RqF
gCZ61LJfudq+CkK7oJ7swrTaYqyClzN9B/2Q1Pemk2rg7gmp5LTL56cwh1/fC949rJhluT4vk3nN
LqNJXcnK9qLUSTTn2TmXlg2xuV7/7S8eZT6e9L3P0cv+nG0mOmI7iqrXL2GjSEwGWz028IblAc3X
3xfUEL5wdHrLdlfT5PD6uX9/qiNuSIFfOsfARcItJpeWCHY2TDiYP9wqeZkdmTsMmce5THUlen0R
XD9BmUO25vrb9+SndvH5V6WVPs9PhjN68FgCiy2T/XPsjtkU/HOhmDfOseapse6lsXLHpyohShQ2
yLMLzbbivBsfbXsTSjH1xz/vO+J2sbrOfMCYwgzlNSNNzu9sLTnSDi6n6jE8KsoFgesIGAF9uP2C
3fsnwp28VxKzy6aqRWYSKXDG+jlFWwlYF0UuB/NlxzT985U55D/NGHz1qfeBQv530WCe195EcVyt
ijZIyXVmeUXFyO+UCzRYhEAkHVmd8Wh6BESwGwVvXoYC+vx38snJaJbo7T7vaihdrfg2O2HkcSoE
EJ0pZdkwJC/CzoCFw/h7Rsv83sp84CYlhiDqhh86d8XPgRL9pqNuuv/MteXYJ7NKyFnLtWOUWp/v
2qzXAViEiqWK1eFP8Lquq9YuSzGhjVL14Q8p1eqRwLNn6RXgfBSGD2+p73190ySfHYRyApWN9Qpw
RurvtG8qr4CRvIf0Pdp+2mZYYqrHKsRWbsP0z2FdeV5an9n+81maC7ww+5rbrsbqSaEvryJkbRDh
/rgMmWy2lh/0F8hxFupM4FCnVn0Cr0lUJVy6omfYm9tjxyoPX4symsMTyQ+VqaR0bqz2vafJALHo
ucTEmjN0f9CEt/UXGEBaNbG66xvIePNEcCVWY1+Xl0fchbslBJwTPOjMSI+3oCyJdl6iq7XfzrWW
f7T+uKxuyo9ytnKs37u3YaKH/xFZUVV9wFISJfRJQFIdu7xoPiQkYmji56ihwwJI8Z/LKMxuvDGW
3WyNaxUhfrjK6uD+T49wVOC0hZ7RhAT0DAEp8zU2dZ5W4higumazrCdbuuGuIRwB64uhrpACzdS1
m/2xChlMgcphbQSkfuXevI8Ougyf6eo6LmYPXsjZSxOe3Q7YTzcfHVQfPiIYSiRuF//YHrDGHKTQ
MAb6HePtINh4YQKsyPEHpd3XLF95tWk2NEGill+TT3jRAdrhtqfsBNNLrexYPnZxPh/cpE5VDs2F
p/aFrS74KEKKuiHLZp8spY7F+SdjIhEBLcaReOnj/MsD+fh1TID98qPiBXscLKlQ3X8W403/luMf
Gxgt3v1pIFbBZe2Z4TXcSo9SAhWkFMtjFufZnWyuFvXtV76muw60jCNA/rTwtRo7XNcDSre+n25N
SFO623EwTDiR+OQIMDv37tG1la+kiqZ0N19ZdBxwDc2jZo4R5+mTLlH1VmWlWmUzprME49dPjuLB
y7C4mi0jmineCSGQb431D0kR3N5ost4qFzqix97l+1JOlKw+2h+NS9ugxkfcgIA8y2SMxjqxaMgF
Oh7sC8xXht8s0Oh0jArh9HHMd5eRMsqvKnO+y3YCnnAKys3U4BkknE2B5E9uT14TbvX+vlRombnZ
lSuwF89O9L1yfy+aEbd2ariqGY9suh7FvrBly5lsc9dZNNOt09jMlGPA/xLl+Vw0Lx1oiGxpMz5W
8pX4vHXdfyLBmK+r5nxqlpuSZF6yYQ7c2gl2PtpW4qv3HPeNQLAY2leHS5Hez25YWECIXzmTQ4Lr
czfvxcGi/afw0J0414OCsp7IKLGsbfqn8XwKiv4aokbNFf9Gl9lxMA8MDcjfeOjdH/rbAbfI/7yS
ffqpkSFJCp4GZM5qU/3gdzuNNc6tQv9uwzx1En/6ftcLBEkpO9Xom3zeCLbeK/HBqawdaxfUzVH2
Dv0BCgKo3AGc5XHZ7R7HToCCaTb95ho2xFvZ2RhbNdb32ryR6MTGrYe6ZyigypCen9lPcqwMZG7b
BmSBo60f02UpLsbko1CozzSCQRHHyAmDY31vehDxj7a/6jzVWKQ30V9+xJqxnqKPXXnSenUURMt5
toDPeuJDMyzxnW4uyuQGW/C+lWOX6xuYf48mw0gTciypXHXJ4ZdifWLTu0Y8WnV0DpFK5JwsB4QN
/cQI43zSg1Qubz604fAYMhTih2alybsYmwRJ3tG2sabNOFp2t4MzpR71/9J9xB+mxGMLH2ANCbFo
P2t7izV/4hmabK49+2Xv+p5uze/Vx4edj3d2wOnf37e/0HeMtv+Mbe4PXgPSGBLMwQnGpOkmew1t
wszfvV6YaZW0wogTlanlayuNJR64jxfDtRKgEVszL+b6589MO9td1ufv8YqTFGtfl7S/+r7lAjoR
SRQyGALh2CqM9SFupdAtNPjz+onRwj+BeK1n0IcP5+HyXNMhuE/aun3xBLpbKFjfnqWl7llLJbGR
+lFGKZR1odsPHZF9NdVMjM6YriqFRjNTkhyTnpuXBV/KjZvKcWysq6uRqFdj5sPB7Iq/Qi2tj+FW
yr4vBWOPPoHld0XD7qVMwKKUHtHOqZw19w7FVEBdFEg3mO/ZyvL9OohVY230zAqHA9YYy97u2wmI
cxwRfa6eprQvIwCn7/ml4WH3ACo6FOnsO/qIJN4/L5fKfcAXa8Rlq6pFM5lH5NnoViryxHC06Vfi
IGhVnuu3arZju71UT53YvP3oPFvZgcizBVaHR9EA1omeP9LYdyD+gFwLSIX1P9X6EnxRmarMJMIK
hQ/5dTaz7mke+umKBfclAp68++nMX7ayqlGa+habvYMBllYde/mfa+XWUFqUFlGyDnH+p1Ggz3hu
3Vsa4sv3vPbSpKamXWhrA40V3F9vIp6hjoeC8ma0vJXX7XmfIONcxMIw7mdxq2h6lYgDpYp27HZO
EqoKYOO/dy+5klis6jQvxlqZ93wpWbxHpoCr8SolglP/jBbWziOzqyCNUeNs+d47irUcDFGuu2pN
hpfoRCliwgv0NNu1CzVorhIzBIs7gMfPg0fn9PaPcDYXbn1uAhEu3K66EED/6S0ML8hB+ETkC3s7
QMaiE+I0WJkE/dzDH7JTsjZvr0aiNfIlyfo8WTnUCLaUhAKlhZGbdAGuY214/16h8ahmvnfOsDBX
NfgYl7PlWf6SqK8dSoXe0n5urTws5WxgGuU7WLr4HB3M+VXrNZg40nYNXJQkgVdcydK9fqxsGFhR
QokIVtNKl583btwFGCH3Y13KAm6Yd8e7jAdSZfmetd5ibZ1gojlNzAewiv41X1p3zmCuuOuLN9CF
fEW4E34v1xMH9mJRg9GKF6/1zNAIO0ija93kst/h2rjRbYsYV/vO5+/Uhu3dHZzw/4wAHESMLb7J
JUSP0vM3XDM+FU5qE0k0o/Y0zM0eHdydK40VwR3qA4xtZl7ZNfAyn3VzuAUVmfogSA3pzkaufvZ5
ecSPzPA8uPbkC1/39/9YM/d0CWL1jAESYMiPZPWSaiT+uChFhUbmD6Zz/uscPCf5ZjTIjtiLoCtA
ae4RVFsPuqnHe9dtHZPa4YoOWc3sAJWWEECm+EKvf9u6/ClGmIpAhLFM0zzI5BWsasfPwvBSzqD3
R4zhKuevpH5WWblTIWN87l/72e9HKwGZWTF/pJKMwAWpNJzrGxbk13dxSSc2m5N7VHfZ1WIzfUoZ
cy81KSlOyh3fJNqhPp17w8vuq7Epbp3bBMG4l9gF5/1F5dRUYZ9UqqNpqGPJexO5yqMWCi1nOiSL
boCzozt04CDaKz6HmDw0e7CX+g+K56GgZh2lvhMf516+IqyPMr1JSa8qelTl/72HtRFWhhxp4tjK
NZwW+coRxXLbnR/q54GI89AW2q5mwNTFAmoHGOo8Ysb6Y3r/W5/d/KS0eTay+zqbi8P4NuPwcDEt
7nVJgF9dSrW4vNdT9UM7+ZMciZNYkLXXP/hN9/aFSytzEiBNi4OWr+4dLvNCPBzZP4smDdGJ0j4R
yM97GXZ7PXUKYzPhKd1/H4kayhCeFUj4RGG3Z0nHvNGoQJW9u5nlepYgBlc0dzt0rBXxmdSJJaPD
LH0WpZ8H/AvqGEevDzRHgXRu38q++ZFl9zJzRAdZAE3sOV3SkPzpObbxvClE5vVXwLXRo6QvsVa+
I9BoXnv2X7iql1w+JTg6tUM0GetNOtgohoLFwIYDPFmIcTbvKhHgs4VKdrTsSuSzo/xonWsv8QgZ
5RGxD3fwKN6ChTZdqAqLdimPSxSpGazcoraPR4lhoBIGz0JHBVRA6dA+zJQBNo31ooVzvRvzjPcu
vpUURla3EhlKFG1WXf8Y6/9lJenibrwUeGt59lUJksIeRP0uYF9v+cUsujXpPqdO9VY2qKnU2du5
S8d+clFN+qjw/iVjvCiuu1n55IiAxuuXnsfiVZU1ad2g0HcOnev706lZaDxtCoHXZZF07fXpH1OC
PbPfv+zRwfC1omWhgtvj6t4ymdLrK2z0qzYXE5PpXiHRV1+8AYPtOmGyngeMyJ0q4bkWV5xcwtN1
PASuvUkvuQhPGQHadjopFWrZTrbDTaCB9RceVrZ7+yvYrhPtU/s045O1Gq8r4cQ6Vq4tALJC//VH
kwxzwwrct4ADG1crPHdr4RfHnE48KC2naz3d2oncfCSFlXnPb9pwcJjccbwO1UarBdIS7gxg/NcB
S7fJxnr8vXczs/nDfSTB+o1ldIDcE/z0ya/dW+dJUO4gF8Gy0NuHpSi9M1JkP1Daf1bmr3uPUTA3
oRfldDPRThTKFjfOAN7ch1TrQ+g3lwoyz1r3pD9h/1Wh2dXYjIH5G5R982zvIh1hqXjygtDXYPmW
64JfRQzdxsY2jFymRxRbjpJocyPoEd2obcbmZ7Lp9oXsuHCMET1g8WbTg7cR3Gbxn5DmjNM/J8k3
FujHo3PONmK9y8wthIKVnJNVog9K/liqh6zkMhi6NyafBcXkQdbuwEja2meGwM6n/BgnFHKjVe0p
jdTTEJKJm7s4sJc2ReVcwwDlrt3lYC73zFL2D0n8rZ0dGbV4oS+NJZUeu9fTiuWZm0keWwQxk6fr
QGhVd5zmTeB8hY9M6gNWXhXrH3872SQUY4tSRar+W7rJHzuXuW+y0WIsZZtqBLNNg8ekaVhWqwPl
ONRe6nSVzL1mMrsU18Ck45oP+eTRFvCvgBHSeZm9vyktVEJpwGcq3wnqsSKW6qXnKEZkr4fycYUt
F1yf66ta3HJjtiNk/UH2UXtokndrzX8TQeGMM+4T43N+aqSGDmY5xT8XNWYn6HUe00tEw3QQMv8X
SRKdmcpQvmIuBqL8oeNoTf2J6mHBAUlhZ3N/z1bqw8p1FJMZUzoP2oBbxO5xfNG5BNO/MCcmTpf+
bbYbu8Xkj9F6DSXP+cpyendOKEgqs3kT6Ujcpn1m8xydxi6OEktqKB1H2kZ05gqoFGGK0tr3E5NY
4FXTYniNVQOVJh9t6fJ4O/XMA2H4E1sW29WXBAqEKdspNqpQ4/ru07BUnA8JpkFI+b/PVgw6Vzmw
V+hfypPaaQFAx2crWvfcTjgS4/IXIU1LPorzYKSOvcy3ognMjK7V9PC2/ZWwMggRoLuB+/tcZesf
0RWqnTVE5fy7/lI0NIpWycS5cKM6p+vTUrzycqI9N9t1+9u3R/lFrUrEarJx5juir+6cVLneqh3r
hajZIR1nRu50lnX/Fj4QuIkopAKBx/gUQiTcvjbkiLX156S5v9a2Xw9pdEEYH/k7sPBlG/TRFEKD
PIM92A2ZUOkW2i8Nk9KtdYpSRRycLjOmdNNuvJyipWt39AiVW7LIyB5JofwMfgnLXxwTGLbGSoCz
/tw1DnJR9ZdHJ2QU69a/GEtUtRKEcSYV/xAorFmLEWZ3c9mlbGIjifvkHUuYEKJxhekKndocJMP/
sgXnGsXboCEXAm3v9cDF6ttJ1Tr9i+5kvrJHqhLpGYwjjXzl4CbM2/2z0M8SugcclsLYssWAQKNg
mNPLLvDbFonauuf/j7+AeG0tf7eB/w0M2X5OV521mfzhwYZIMxDXlNE6dt+WiC3dA9rpYcHVWEmU
QqhKC4A5uCW3a4ejy+NUBejlO+lU9bQpQQhBUIL1oqAJmAq1xTgug4N4s310kk1VVsXtk7jbcUl9
f11x8AvNKe7VJk0UL50tQH7GYv9wzIsyqUaJxXbdwofF9M013PGydWmcp9cpyCM3vYGCCAjkLViJ
UAY75KLn1Jf3aRXwc12B5wLGhpH7A3Rnu2Fqd/az2KpU6MS/BKHztg7JerYaiEFJtrKF7MMmxDqJ
RDmNXvob/4LsSL87cgzCEq5ksGwJHWvbsNGZ8YOQ6hR0ZuVFwkMlUmEWdJyAwI3ObG62KJGhOCo1
E7BQU1FRn64/zeYgj6Ba1VZGPN4rNkS7oQK+7LptvzzMDuaF9zTMfTswidRE6TTL/qy7ttfweVH8
56LP2d6MxQDpSXQ8RKe2o9Duqt7YRlWfaDD80i+zHI5f2ylePb2W/qkvsLM3nW3R97LPXXbXB+s1
u1djdHT4hyqNbU3tzQ2QBWPxFT7o9uwTm1GWqapjQxaOgwiCwwPgwSoja1/jxsYID3AV9q6tiOd3
VPJe1VNf1PfSSOKDUz8O1M/SP8kf5fdTWyRoFI8Ic0Gkh7jPqb0OUXZTJfckNQ6DRrAPMx/L36c+
B8upam9qRgIkWyfNIgjyO7fhaVMVL8eJealMquPNKLIM7qSrK1Ls5dRrr38KLnP+oOP5tam+0NyM
56vKYcwgjXIWKbVRLCPtFrxGws6d/yHYf7KtbibqCvRttA1Tn5bDINfzXHxjvGvcxtSWCh+2lWQz
6WEfB+zmv0KGip0z+dR4AHyjRh4Cntb5/dxb8uOTGNSW7aMc6dYIezKmkL0u10j5NdJ6bB7aGS2Y
BaHMKoWeNscdRrNBSTKsQhRFlm2Jti3v0J7saoUe67JJKdZaOcS7yN/xH0vNVPBlOJueQhBFhpAO
PEFBBoHvLlUKhyYnla/TG4kLNzvvalfgdP5TjJh3k/HSvGsis4WROj6a/w/qZFZUEfFX0UNImNb0
oy7ta3cFgqu+oPZfubfozgxjfWoFteOXDpkd0HVAXjXNu7kTkeJHm3u7OH0+vc3kCbKXlkHprLTo
yWmE68/y1SMDcajlN21ryrev6jznZFlERVTHtMtDUUWeXLaZH501Evu5bOcw1ggQgglpbkMbr83q
Xw07OzqLa2MNl6zUIsDNw3DX0ZeX0wGtQDi3hgpoL4XVpDgoEZTPrGrEbWJmI1vnT4NdUPMK8YdZ
BTiZMFa7xktBSfs6JGiFD4eGUs9YIrfWke+SPzHEhyBv8eiEHL/wT6zOmnFWh/3XkCpVbmrHigOz
lHq3efSYglWxa+y6Ug5nSM81+nGF0ZNYg+6L0Qnb5fX3/q5813h86yx0Tfr9AAy0b98RC//IRw99
ioC0D/mwjF5S4i6JHzuA59kJtLBwQD2D3kOsse09AVc+L5vG648LmTn372nZC5RcSBD1L2+XDjIm
MhO2j3PHhkq594/ARO/1h6EQO1Xs0RE69nDdOoExe0noWbrxoZ0PHRFjxYHW6c0D6OUQrJEbi/NB
8keiUQ+pRlnJVqUPfasdCA3g7e30fQSO7XRcvs8ziINoU8gn2CYZqSiOOLoWusSfDR8gXBHrFADh
2anaSl9XXFVw8X37mwxQzhyz4YguPOvxQfIdeiKY2xH2phT68/yih4FEHsoBHIJrtnX7gNgBnHJ2
DEacttjDTJTJum/2fMv1nONaw80QW+gjBdmIcqhDFTpA8eySo5CZXf3AWcmze/3za51/1YJCbdd6
tCb959+1fG1I60JmfHAUhWZIbSX1uIbKXPjT+CLyHiWnqnOxMSv4Xe1ISUjY4jIFDjXvGJpI9/7h
czJbtNPS8N62exoL4RP6QLpnMJNi1W1PmpX8BGxdlVg66j4VGjqAtsNC4/pO1aG3b16UFxnjHEr5
4ebecC62XpCKoxT1fiXb4nm0mBGZ057O7Ur+HbtE/jaLBgpqID5Ma0DaursGKTVGZHR/sUSsm3s3
lO7s6l4gw3RqW6Bdu4TTAhN3RsRMsUJ8ZT0m1cVdGooPTmxy+vhb5KxtRV2vtcJ+O+nM09UjjSMY
2p1/2e1mc9SiYp5d72wCRNzR4VGkESZHlA8kQd1LtGrdvtajrKqjMsVBfnRqHw+Nv0Omc153j4NE
+9oT7KUQphMYkIhd6jQf85RKijA2SPpc2umfkDj9JBYNlb9hWFAKGJr+98GjfRtPRqe+m7nRZWvP
bT4zEU26qZZBj3OgZpMfZX+cfqd+Znh5W35dvmlidYTa19azlVCnYxSjFFyPc78rJuvbFhbovaXk
EGluuO/L22q4mUVbm5aSy3UgAEj/KGnYpN+uzEHooIqD5wOpcTitJWPtdFOL+dTX/l9/5r6305Sc
LEYh9MFTOMMVDjKXsl9J3kqmUaQRqiWLmlpV8ocobT48j3RrJayaHsanRSP9IwwJm6fQA54pJyUq
Ln9SxXQnXYiUcxV2QsNzw8ZINBILhYxlCHoEP6fZJfQGM5wyARZ2nd23xYqtgczF/aGngBFqKaHo
EutpXHlGsGkrZV9hTLxYo2oCQ+skXpRvd4l9Nig5pn/0Pp1N6ea8u3PO6SIdKqeZgFJgtD7UUs9q
8mceGkROaseHfqUxE96oFqj/DTRM90eM73BVk9F5kP1Rp7FDOhF3jcloaxITi3uTYVwH+4HICDFi
eO/qJXoUTLTdfEoTjciaTv/r0CTjg6UtX1XxpSH8iPZfNGYLZCdaDgIy46EAffve1LQzewUPMl3L
zCa3Rpha41B12vQdXUKZ9aTy2nRUpR5CLvis7VRyFI5Qx70jIJTT1Q+bW0LIwqF3+d79fSdPbJok
IXzaDpz5P55nWsPszN1VO3Zo9EPuIZdqhk9R8Xagcul9achPKsvPzND50QoE5frhjUADIFC+u7UT
gnKMz61Q0lCC5nyk8CTUiZaMDmfq9YNnq1Hg9EdHat67O+QiUJYXxXx5CaYYvpsv5r8MJpJ2HAbh
5XtdjW49UGx5M424dK76pPRy3/dUlPs4fl27u3ainu1MOuqF8rrUe6GV1Cv60hoyNT3edNMd6mn/
O9PjRq8vrQdhMTOxiLUYJDX1dO1YA8Np7lULQwVoz8ae2sY0NozXmbwwKw/N1diiTtN0MjIXFv+q
g6HESQtNxWYFqFYSpcqlBaGW3G1sSVwTIcbxTgoBchDJCFEhhxKCtwbtWamkTP+C1rF7ZHFnCSRV
fHkZQDq72TeBgyFuKaDewyI+08e7DnazTG8/Wg/smgMu6JX4s3iqpHo7HZFDG1bEKnLzwv/Uqmp1
WIV6OmLILfHRBN+BAPgCS4t90E5+O3iu7483LL9D0Kkn3XzpELigT3Es7b6Bta7TO1oiB8CnxZj9
TE4vH8nWpPkc5cHK30gJOX/M+FS0SlU92afsY958BfWDoKLBLpRIgh06S5A+xQ4ynFCTEbGiVelJ
cwyQ8hXlUBpeESBH3pm6qAnc1HPgW+Qlmry2BpH+VsnWuJ6q++ecp0QdZGQSY5wTICLJEQtjrSZS
bcnKI19eWfSQoDaTcW7yAeehOO7P8xCREI7fe8IoTznxjcgaVDT+G5C21LBMAb6ajY6t9fvqLTnd
fCzx7LqLNwFr4Q9TNDt9/U2mKredGL9MiimF/uFD6bF2lSmc3nLfjyqcwr/wiAYc3kBoe4mTYVW6
AoErLHgL05ekwoc4RUuXQtPmQwBi+JESFVQbhaEiRAngth2b6XXSMQd7rE26ZqnLnXyqoKt4kpxJ
NkKfF3H9WofR4OhwCaT5WP/y95zu/s5TiFW6/+HUFlfPf41SXbvLqQoAVZPI3lQmyIJ5K45x4kft
iUXb4fw8VudWveS057AnBY+L0dIh67y0MZVBC3+qo6oJqrD/Y+m+lhNZliiAfhERePMKjRHeCokX
YpDBe8/X31U6N87EnJkRdFdXV2Vl7ty5M6AFeAkh2siBBWvZ2a7Ok+XCa+3Sv6M28PDQhaG65Wlz
MfMcNSI078pnM7h4sr4n0LbRB1seAOHHJyRIioZuEyIXzzGKNdaKgUqrUaF2L93Ll0h6r4mOca6v
Z9P+qRWgPN2u26BMwVaYfklDufv6s6IxC5WsVDnrBV6z0mz4RKsef3vezfxeh7zYsgBlWlK866jg
OPNbwzAK3ZCpqSBQdhxP6056lp/5FuM+IXbdXo9DIPl2zEg/7xu5TmLgC63HurrU401pqkAkniuu
RiL5wygZzsCdJNZDosAq/osloLQtnCmHqANw4nS9/WzvFf9ykZlY63YpyxRv3OBap+plZBPgwhx+
wGHrKkz3dKg8Qxfx9Ph8iDRn3vR8wrEcFw3/TGlWJaV/IxZKHI6bxgk3ErIqzqU4tBA9KcL7+s98
OcqJQbsoOya8SzhvR06u5Ax1RD/idYcFvY71KJ9fGq51z9UdsLYW8NT38jCDI6HS95NKubprJe5v
U6R7zVV+Cl0VD3jnevqKDPlBQFre2/re9Wdh2QHdBPrjxPrhH0l+sc6hibowWDMamM4ce6axyJez
1Ls0UFGbq7GuvoV/jyaICfAxgFhM+sdl+oNMT5NVD9gxy+mENVgPPKP5BmvcfnCeDPiqrzkqnD/E
SqcMlYHiJhMexyVOPyFrfFhHYbo9WgLCAKUT+/wBzb4cPm2u/p7ZM9xaq2wb9MIhYJolnhAoFe8C
4/PFkK6ePeYloto0sjf11YO2Hjv4aRIuE/rk51gUhC/hiOiaVAE/cghCk1PvSVsTAnGYOJZFxUHH
8zKBQgCCx86ASy/1k5+d5ZmErOQInedudc1WrWzsuFMvP07Jtg82PZHlJD/mEDjM7x04znVIa02P
3pDylUfiHYgeg6soa85QvUnMn7mU11MZGhEAFJBb6V5adMOOCztDjixkaF71aYcH6t5cJF4fJyP5
FfC9WP9lL+qvyyn8Yw3AHI+0j0B5/zjLHWkJftiqzr/7S6WvurfhQnrqXt629+1C5/WVbZ3r+0zx
coUI1fK91aOR7/11TpOOz3VinWlrJXPPWXFKHme4DXCVe89ePcmvSve/DLe8qmfHySYi/+g6yP07
zUPKawDwctzslRDda9Nl5cI3W1WAh9zW/CwBE7MVbR/d13+CH1rWJuJQ2fSykvSwZn6P2V879vEX
j/oKPsKZ7w1BUb1UBeVkn95MtCib+K4fh9RdT2qNp+lwTM/msYjfZPuLAerB57eOGBUfS88eI/8g
i0L22u+b4GCBzgIUFmY9PwZF8Sr2OGCjAHOi1KXKB8Lc7kL7NaSbk9CZdQfSFJ3qfBBn/eVRBq1J
IAx2IcS4q9i6NsKCWF4bi962YwVd583LjxsBUWyAxXMIrGMBth3H6SMjo2SSdg9585BQ3d8rc8rQ
aDT2EnTkh7WTp2qZNt85TB4/ZsOPp8mycB9WYGWblQM+opSrhRu/C+FySVCZGDPzQ1UagqaKtOO0
oModsJZJfhZgNEw8vo4pCk6FcGn5wZXiRwuQOI+3fmJEFxpT8CeL2wqie03owuLPKhJGr320JaSP
3yigEqzxdOmg3/qiKkDjeshlEJVEWP7kc9+Q7ixNDUqGvHIKXNkgQka0inaSo3T/LcWTIm12Dome
2G+AloMYW6DYUYB5Lv8Fd9XStp9eQR6Lv/rvxJ8AXWvkGdRQIA14xv6MLoFXsYBR5JGc6uSQCvIZ
9Dae5cMJpqoCtZlf9F82wba6ppmEoiErwwdopj+S4Lp0uZleNQkvygvkBb4TbMDAjOLT0eQpFIEU
ILbDKDa8j5+NGBY7Qbhz8HxR62rUcvpxnJLZ/NxYI6cqAcWFQKqHF/cfh5EwLJygXHJuJJ8xZN1Z
Td4KN8zJsKzsO/eDiozS/IvA9n8v10plGi//hWo3LbcKZXTt1uvWggCD4+2pWIlHFA9y1mvp9xHf
kcsVGoysA2tu+Q0LiM7lS9i6JLUMAP339JOUWvR1MG10bsostfMfK7Tq1yDvYA4nPJnYT+Tzznlw
6627z2lLciY0hpDZcPCrvIf3UM3i1iF81ne1R4/NWwh15lTEZFMlT1tZoNipHxJRH4VctPwmfhKa
sKBtEZZYNg8kOyf7DzXdLyKkeEXYmUDvVS87Du4BFK2O63xozSvxxm6U65p1R28AuAXvFXkn0AX3
dcyw/51qnCEAnnWYB83LfX+iEsriW36xF0XTIrk5nbPofK7fCr8G8nl61mLvauQ1mL6EEo+7EhwF
GbHqA7oLu4q15GFC4kY9/BrDIDALUqGQQKizcOQWn+N7SKUmBX+yRQ+R0V/2fpIfgQgXuL3cEgT/
q+Q7nApk8IxEFxygXDfdzrd/fwMsqUi1JnaEAATX6zXI4MBoY/tHKlsMvdnmEvOyE68KmlCQtwGx
onLR59JvMxPc9aUTX9JR3CGTrvbTr+8M8DdVPDtcCjqVFjOKfJ8RFicqMZSsvptod9cKKzeAjgJt
5kSqh8MR0q/nHGifWmpLNwMHbWDq5Csq6scw+hXIv2bdrBpTWeYlBpPwuY11Eer9i8DBpF7oQTjG
scQNLiWaz/K2RmaIU4y8wywwHMiiqW4BaW7uOXVM61B486LDirn19BWTLAzZjtSmljbpTKN4k1zZ
26o/p9gNaW0F/OXQfv2jC90kHCh4BYnVaFBapYW6QgBkso2TtdBR5UU94JvEJohPcIsM2sh07shu
sk/wm1ML+rD8jEWpTeVcRj2T+7xVC3wtGYoGDnAn/q54oxYIQtNEVXFNK9tLdW50Cka6eqZWcpSP
SJVWGVwXUEdFLlrKPkMFx1Ypwu+RxEo9L4U1vp9KR8k6xfnXco6XQS4PktPfj2ONszi0QFCodJeJ
VX03jbQwUcDnI9ZX6i33ya983crfyggD+n+7lTejlKr1ee2xqj7H+OFrjJGRHxU+c58qrVEt5KU0
BdE6Wq7prBGl5oxFiMxC6amyXNO6DtyDRS9sLY5fbNUAFybLC8vflDgeYM5C5Hj/os72ERJZDWJA
Gvf+udS+yS88Iq8pZH9zrKdfEW/TPa5kdPmy/OKYsfkx+se9FNtXwsL2wbigw7nvFIb4sE/30lSl
Sb68HCwkSIFASB3dPN2M8n+oK843UoKBTQx6s27Eb7p5l3dJxJAFD2zV2gc8Xt5hNTqMGNnOovVg
zbBtOBm9pC7UkmUc2I7opquxDcL8ACNslMbOjRU3I2bF0waOSb4dkkfrS2Pa9kOOOe5PIxQG7GVC
blX+SikX0tonwOayY9LlO3JpbB0vapqunkNRQhTuWt60eNaLVsA1he5A2gt++wBicPmB9nRMSSHS
MmlqXeXbZ9ZUEfm6tJgA8TZ00ZveauZe+r3PDkrMKvz3tYBlLLr92fXmA69/7uxomS2VLBNvxJXF
KpsfC0B2U+6xEZ/JqHXS249Vq9DdIB1JzXRgskiivm06FmH+4UXhRRBxCFfELSpEm9H9XMqvh6Ks
wByzonvIaabaOQTWvessERKYNWjPYNoOTNfzpZFVJjgVAAgXHGYBRkvOBLd8bKEHb3/8B4r6y3+P
4ndEr/FukhyL2uCd0kUHod0APhHeDw9pERJL+8qeb+IVq72QceEIiRBEQI8fGZYmg7WMzh0dAORB
/DhJ/Vgv0MkzwBahTsybtUg9iIXpd6vZOriMWEEhRsA/R4qpBFlTDOVZyMIwfyHZWeiSNJ0BULdh
8yG5V9VePDnWiunsiEPwXBVv/UFIUKTFD9OaJo6hG1+icj1WN6O9sV+CC3A0G3BSqZRV6WVlQFFF
25mSCFH4+FRdJXxdhc+/YrW5x6BdM1j8JDWGMq4cl7EursQyk3O/tBnyGDUGwe/f1/Nt5sHa44zE
uj5vfFwOEwh1jyfKu5E03XWjlxLftqI1m9WqCkkN/4oyb6Cz5amj0shQ26aGeV5Lnhvuk9xHHpd3
Ez6vNlTjSM+GC9SWwrAUEA0tSXwdTDQ7GLVqGqX2zfzuzer1ApeDmk3S9ePcvBb2nnj0EPlaKNfx
43AFvKf7jLkJa9W3mJpgMf7e2OFe+wvZGY/dvYa84cwXWewyxPWLhydcBcwzoCF8SVaYJW9U9Gx1
8vzJOF8jUcB227MndhOduxwf/2W01gPTsOKVq5E5QAqQsv8gad8wotJ2oG/T4edxaLra7YcTXVjU
YAXWWHYmfCDfH9piifrupg2VNkQFUj23Ur6jZKeSmks4XqNpDQNBegd9ayeiVJW0V+mVltG5/Yv1
CP5AniaPUhp/XnEDsoPANdaVI3C6t/nE8iHTnl7a0byvv4iTiIOwrKxaK1zVaBNduvletvciOX3r
Psv3cqZzO5fFbdleoUZ2rWV5LV92pxBxgOQUmr6KZYSWIS1+R35XKZLrnLG4y6cAPoWAF7npLP2A
KPADPllmqxLSonbxeQ+Sh1xdyYtPFbNvvreAS4ycRbPQJQ2A4YJaGIy17Rz75m+UF11tMtsnCPEV
VvjnxJWS0PpCnVP2qMIkt4M431N5loYTC9VN73//KoibnTDM2rkosMgX3XNZ0sTeyNYv3dWustgr
2dZMtVKoFRxDOyxEPQmLvOVLaErD/0NoEDKlZ/hX+nHgB9JI6q2aEtcStCHBLW5RazFYOq9THycX
V1/VnjfoI7VYgOCJyGIEDvlKo91CLdFRw9o7KUmRLcfLjoXuf/mSXmod6ShZUYYx3XBjZkNweusr
vwicras6g1fvK4ebJ+XQSCsyWDczrbV+mzSwRfbyW5VYvL7lUNLpdVK28ddi9dz7A0nN+9p2tgz5
6IZ9MNhL0cp4UrYP6d/wXYSuWEthS01Ysqmt2gIn8zptrMrIWBPJiUTrPlDJkH3pC8nZQQdqbGvX
fq62odd+lUaYKrRB+3wQS0VAG2inx8//vN5KgYZOmPd3jjmDMFdO4pP6DC3xB1burr7YVM33XSA6
2lXT/U310FpVY02HV750rl/LWIO8p8MoX/a30vl93V82pNHeQx5VQ1CRi9wKnll+HG+8unlbq3+e
3cf3xrS/qL6foriVNT8Xo2fpWc1REYJKXv0za/wWlu2jcn7Xr0pbxOKx/SzPG/nfDLowHSsct9bl
e9e5mGSn4uCl8G5C6UPHSoWE7SuhUcy5T82mN1/Jn01lYbu53SYyvTmI2U/wvlwwQ2vjWs6PQsGG
siHiHft2vsd77uQ6eVJdEiaAX9YvG8UnC1JY1/L0J9fZI6l9XL4SVJAW0iKZVLSeScGFxY8RSOas
rHFI8/zr4n31BaVM8CAU+LfkyeYCdpBUS2/UaN1Pvi8l8OTGSrEBJ9CcnaJt7dyf9x+k40JmTu60
MCh0tAaPsuUCEeAwSTh28ZWujkTKKvNOSPQOApMDiBoKPdNMoDV/LT+II/l+isV9qEgvOh043GCq
rsLHwIaFDrf2PJVI/ltlRveKPul8dy17pVDJ/1xbgc2ffKMt0E1eKrdh+hdYBH8qe6YA7077S+d+
uPWKhXm2L1GwO1wX3jFuRRQGq4jMcEKUaX973Pbjc/ehG2YzLYURyWEUfCw1vNidwXfv4as5Jw5O
4VQxWK0AmusItuk9VIRYjCgBo/m40GExnJ+gVO746VsOukoY5p8WvF7A6ifwv/CzQ19sIgT7dpxU
orqxr227oBECncIO5rpCDQLH/TknmzVedNe1HGkMvVA1ztRyi7hFFBtMe3RMrNMniWYphiWG/XD5
Kj+RD5eleX/bXgxTCspEOghDev3+bi4UqoK6vz+8ot3QPTKWUsPbuOOaYiVc3uL/rtlKCi/Q/dFq
v8/9xd0yz/660W5bOr6UkpZNx+67EHQWi9f+MlfZdXO+IQ7+urZyNQ3Kq4WahLpmAZfvmNWiMzbK
rCBY64MgTJOndKeirRT7ulHKaOT3VYroirfa59ZFZF9/aFXwqqQ6x/K8rR/7o6kDZi8+0vfuVA0i
LL2nDt736jpT3LcdB0EyiuJltFAl9IAwZjrJ39gg3bNxao9FY1pfdON58dP+Nw+s+S6oCutNu8sf
+iZ3NYvtpCSFHgvUN3RUrF9xSLgmlSxvNKhinH9e2epmMO8JFkgh7TrHCZypExunUfSaluamm6LF
eop2Tpz+rvvAzxmadX3GkV8LVT9c4Su8+6fEtXrB6cg4gfRbteDdEzqk8xYnkLbdtRib3boULzvp
0QnDKBmtPmNKNElhd4+s0oCEjBJpbd+4MJwt4udKNkvndlxNWjf9vopXkv8W4rOIWLo3DvB4lY79
Wfb9/m8LqC2Z/VeF7Mwa418DLLnBJW3rSlgSw8X3Adv4N+k1DU/dreIZic0xQRQoSmf+8+jLRH/h
94ZuLl0UYe3d2zAq0pVQqc17l7sKs+dSykXfMWsjGg7Xz6/zo0Lr1PHy/Dp/JNqbRjoVXW0gzuNs
PvIqRotkeTXIcQTvpct42Xs6G3C0wYEjI8j/87qy77fu6uv1tq3r81GZlyvr+gPKWd1UCmoOO9t7
bTEoLCt3jTQ13evtjowE52M4l0/jKHymblb5rXucFASjq8odk8TllSn/XAY5YKiKIEqV+SZdn8a1
lZotoldtP7lPzLFVVn+uq4/a3Dd4uygbe0bdCDNuzQv77w8d40n/3LrpbT3+b4HjHNcRq3n43s+L
m89zsB/WaTbbWGlzFu1fGLnlY5shzX3t20lyCs19P6Fcb+hAaWcaiVlqbHg5cMXSSnWnTcS4TY49
8iPp92tvT9dnrs39MCmLUt0WmvGfqdhmtMyVKE09LqX75DbY1hf0LGnkQ6wFvvKj1SdmFTITwR0U
+3V1I1s0f3soQpqKkEv70SY0UhHywJI1scNBjBYDRYpda2mYP9YoHQalPqcC9+xPtK8p1BpnuwUV
Eo96fiCzeiKw3lPCVcrhF0rL9wt9emt4vF+5FoYXttxXrCWmU8j6b62oQ8EceBIo7bbKChX4GRQi
Wk2PZzJDx0x7Xl62nqRpTsXjG2HZpjbdqi03JTTnx+/yUoafY40pHE7XUnoNWcufpGBYtNW33q/z
ZHV6J3Jfustl9vU/rZGCRF1JVTadpR7S4xfQDMw5jk0b88l1dG3txS7Dx6J5n8RHJHSsJ/l0Oezu
jhn6eQiGEH0pUexqq3fA7XL4kJb9k2LLD+WrRCYiMiFrd5iq3d5uzdUwW533gxFflLTHayffNF8Z
5CbnaN6k9FriyEbX+v53G2c2M93cd0IDXgmAYroXy2Jy1Zb+2F7BWLopzQBowDnKsjOV1PuVwFos
Ip64JrRVC4HQ4Qch4DkWz53mb2LUAJkIKrBTAS6LuuB7MypEAi3oDpgYxVzYtoQJjuciACFhTnI1
n6puvDTNLziY+BbCz+BhkSD/mrYy6fKaJjj15vdEIrrJYvvC/o9eFPxvd/uj2/elEDcf+dGlUHz2
sq35v4fjfL4tnr7T76c3rgNRDqLRqJTMBwsX3b6evWTvItk+fBA9KDQXI4hGa95nks7vq+6+fekm
R7n9W/pBjau4opSQKGZ/CuNHvnj/eY7YxVPnAkocKDYXOaq9Hb/GDs7C2+EzOcqEWmnaa3sCTbqB
O0aEX7y08K28WuUuEaP6vOEQ6jPZd9rQNedUko5zONErVHHU3E22vdUxONTklC7r1upYzSNjdW+7
Nyp4h1vFduEi1fb7UtZU3Hg85G/5hiVdZ93SCDYSHqN769adai/RfUTp93v/+vAAqUNUGG97qqzr
U1g8HjVQfLQobWu7RdU5fRs6ZE/D9dK13qb0ARalnYTEuRx/ljMF6rFapURrkHimshp+PCjY5on6
Rn7kY1s5SVuAJDfaCRH8SzV3FVB0lu+5zkn9vlZNxfvv9VnM8fdW/IFTcbWIkotSAXip95OrLSJX
u3D/hHcaSiyiMxnjTHGhn9Y2ulxLSXJtq+Z53vovVFlz3ESEt1HcZzYVJP/NtZR+lva/6eU40Ulv
qlb4VlGzhoS/6d6cPov6omWZL8sLjocUhoW5kAPLzxTz24eDaUPRfuZdy/ZXRV2+EoTc7/47pRVR
hDr+fDv158tyLkWm+Y9BBttfN2kvbRoKQTyPBjEfp3Jy+EC/yg1Tl+4z0ciq5lQtO+S1RHmJkRHF
RFpEdyz+4h4p4K5ud6uiPx2rqHc9N0Mv5RDmhHI/6SP8xdXvTrS9HS76RADwizb95ZBxIjq9Vr+7
qYRsRFuRf7Zzekeb2n4fccAUSSyHRLYRg3bvqCec3//SK9A/Ww1/zhhmYIHTKAa+m/bx0dxaMmOJ
Sb4ZwQJ2EzkJbZKfO5pAobwk1EXIxP8pHR0m3Gp4AVZJB/yY+uSZmsF8yPdsRktIjzK3f4ePZItU
4Va4f0h0OQHH96nWpgPu44UIiHZC1Xmyvn7XhK84wSluZgrVxxsj2D7biun39L/p+7Fu4mLFO3zl
RxV9KI6gmvGz6ixKhBnKueZ8toHfFG+fhWaClMBcTuBGybK9GEFbvNZk49Z7NufxdqG+KivjrFEC
aS+Vi29qiqDk1/on6ZzQI2Pdff0LekxyXErt7vR6ES3q8UniWNuoIoF6J9UVg0pLOWbS8tbROlM6
kZE6MzO1FeWnryXrNtkmqld7pqOeZ5gRIGQQF5g5rmAt3Yr30r7Ho5yke7mTghJFKnBh8MVoN603
0j3XP9dDKOWpy/v27W3R3Qd4/fJ1+kpPCspvr4SZ9e4oLZSI93bs4ygrVMmVwdsW9XesgWqKwVey
Bd1o/iwXyM5Aib6W42S7oO4YwFKnD1l9Rukm5gMqKrLBBfqr+RVtBcTa79h3IJ7kypB+sqIiw9Wi
/DhFrWnPhoqF46MSOnH8mhOR5Z0Xnem8PvLVeTvZ8+OL5Pv1Hu3fxXMvR+fHvcyLZo+zv/nf45nr
ScjytFy0QFvJt/1HYUICwaEqmSVpEpd/WvWX31pAzXW0a+q/dUA8SndIxra2H5ec72ioExX6uwZV
8Dkz1eIc3j9tvaCX20/14wcmFEG7RkSMPpyfKh+iN50d7H71f+kFFYF1cy29ktBRSe406A4sh1ih
yc6rF6Tm6Pt+/Sd3nR1COoxNfnbXP/ULoUHXeqglxeKv4wiS7PsmUUMCYkyb8wu+FwkqE6ZcScOS
XWP/saJCGMqq9BLqQRHk4kkNpTXMRcMFrKA9S5qcG3D240teWawT0guKbOfpWizfPHa4LvjJfg9l
GNgXd3MD/iH4oqvko6Z+VgnbHYFySXXHOPUD4wHhHMphyhfLHbNQL7IauwYR/vxV/dHJDjry/aPX
avCg4JV7y402v2YnI1tDgmInRq/uBH777rYZ8oOvWtDi74eaR70Xw1QpELus6ys4058Kfk662SZU
TVnNtQiUU0XeaLxGvgdHcf0YkK2TZt5JRC8i1OyPJBxKjWMx+3F6v/wWWt5ArHf7pfjtpWYEdd9P
qY32EpK8Ki1bh4YOfeT4ttXkW2ZT3jd1n7iIu/C7XsEeYgXgqRmKGjbcLAfCrqxPxB+7N2kNJuv6
Qp0DxwQWXT4Ei6XC+fIDV5UFydmhrNdBmeqxLMkgZTDdtJ4zJELc+cEd+eM5TOJx6hsptEmXsMj1
o3608CuUuAdmbgGP8d6MbaNH+STPrH5YwY3mNbdAfFzj2hWKx1tRP4akphUaM+meGwr//ylw6x8M
DDoGgnshEZy7Knsa3C4EOvXEf5wMwzQ+Ca3TXobyiCBjJ8ueDhNk+4AXOX6bTDsqOaxOZ/gEq7Qt
ZvUAURkhQtcnNJKmfmiehBUiPB6jhjHsenffQwv2dWcAZJYjYa7EGSEftx47KrOjxOBaivdenQRq
Gj5NQan86PF577GBtvr2N46SZJt3UOKZwkWikVk2ku0DIcsPnNMbB4ZIGBUVhbdchHHsXH1dCTFy
GjRQLDr7n1zmefl+qtw+HBwyik9ohqo99Y33xlP+9SOOsZupsCiM3+aIHNh4WVwM7L1xpowhaJiW
ye9NW9yVU7CQXA1/D1cgppT5uEOuClQOnm13fHzdRetZLQIy+hITA0OWjRbcER0A9bdAikCVSpcv
p1p+VOjM//nMcacrmpKwCo9i+5jE05X94WvBzcQzgJbCqwtov6UH8gSFK8rs6mGz6UrmWmz4G8/k
bn2mSmeS/mIcXMMtLwQGW4GypbPR5mP9+0pwmEp+rVwKjzkbpXbDDAUG6vIfS8fE5HkALyVbTiIo
sQset+Usz/cyL5+nZPzK1y0luXhhnO2BcrnO8/dj5sMtd6fa+vexriQnZ2aOiP9HAR/mGGmZFruU
vL2r7fksHsUa27f4qblIRPvlm99jnLd5dE52mPicEqIH7eTijQeyqKS+bypTV6XENyx0eIhh8BVv
VMTBI9n2Jh2tCdQrOxxf8eaJ2xaiB4+bPq0Wt58rOho7TUSKty/YZGotqh7sAGfaLHQO03pmP9z/
GnZ4wml5lS7vtzjG5cPXtFA+Km+ZR49jlNAWQFpL4wLHcaq8MWQHoqYHnIlyenJ5BCQ9MbjLCBaK
W7TNiQ8ey4cPzmd+dPtavqcn0/gw/qzdvnLLSe4YudHhY8kdNyW5UiqBgV2PHWvkSGIVs2PJrtFk
+EGW4rO4u1QPX/wADoF3syNTMLEv1kDFz0squJqJVPT4RDMBEVwrj8/leBOz1GuPz9uxthUgKS82
8qahrcevgR8uc8PMN8rDYdu/7Myrqd59eMZ7Ts/SqBCPLjty7/R1i8dTP1uQxayE63Vuu8rUTfzk
WrnGS9scx7K0VY8MkFG7gyLd1vOOCpDu05Nbqhvfl+eSB+VkPx3nIrwdiPyja5yL3kn4fV/Gh/ba
5gfd0/zhLavOrAm97BbU2s6Ljc3KSkNbx3mTRyzvUazlFng44xxqea6SXwYO3WvAduwz9YMEo+Qi
rIbq0KGoK+12UQG+bo3Woaw6f+Kfpz874Rbyxstl+I8IuR7hROFY/pr8MvmnJGFTSz5cyheM0WOu
qJdmh4xMsn/79JcrmHVf/m99qc4RY+52Jbex7M6YFSYhVTRS3+fTLKhEAQjgEkynuoS2Ne1zGCYo
o+ScAGKZMKA1YZ+zKdgfypZy9tj4+xyCw/RfqD0xZ7lrOfHtVWE8GGDqe7fVdWfij5fP2+dyxpKm
RNW1OFor6o7eAcgu9OsB7tc3l+ZCrmcbDCr41qJiDM/4yKMnt2/zff2iCWDRoI7TEhLF5fM7c68n
Pm21VIqBHMr/x9lqM1d+DZKT1wAry78ZXbJVWIZQx+tz12myk9hVPPvmQ1lqM80DmR3T1WRrPttd
ENHsXFC+09SRsmilurFGeEBfffPK97PTqpprTv8lvi9e5wVWTjqUODUVEN1iRfnltSa011a+PU2+
Lf5WQ+478/39ZE88BehOdjW8fH66KxxBsJ+oPEqlHm7OQw5ATXmZqkWpTGlJquDul20II1a8ULrO
cHVTXT75QbZgZsqscs9lZmJSDkpkx0ieHjen53nZL1N7XVS88lC3senJPEbpvoOsm7iQZ10/+57f
1MRSGgzrfKCk4m1FYJs3Hyt6zTe6qv3Mt0PVTpAkiQNE0UpIzxW+ZaBlt805QtIpHd0lu4H/6C27
WsJBvMel2d0UiUeikUTXeBHkct31FH9RLbKTjb/1ZxJJ8GPBUJrfFnv2kGn2Fv19MfLQbhGGSqn/
27zlYtWwaqVcAYYeKTnwkzA2ith/aXEZeF/iwxR4uyhT4Rbxskk6j4UeeBlcCcgMSQgFERLf8kKx
7/3MrY2ZBtiqsciiKJdjn6v6nF5Hopv63iI8zHbs0r5u7VltRz+H3cine/V+JT7P2h+TQEWGDY4G
QpCqWl7YppX53E4jv7TTNpsY1jPjT3zvC5FNEepqXabvlFhihXrzYxSuFAaPl20K6YXHavuEeqUw
//7FgGF93RVVxmc18PvwFXj9xyr9yvrtkykwKYVvPAbPjt2Cai3Pr2v9SJiLgRA/NVSGWFnhNVls
5CeBbLIpW3QU/Z1Hnqh/NJe3oXn1vnx9/opSq3JKCCHv9hDX9dKawYg0PYcpYyFai5ESxIuuCkxf
tv5Id++5kDdtI0U+zHXAy67iaJAZCoDaIRVjcJ2a30zmQ992fIXuDgAxH+AE4R/kcIESbw8xZ85Z
Gp1ra7HCtXI8Vm+JineVZC/ndUM87NFmIi6gB3C5PSI7Tn1FJH6zPxAPXlFGukKCITUAw9lKoA64
H8hNmZ5V8cfnyaNOkH9hkXRboJzxms1REB515CGC9t634sVduP49UT4RbVxFue9UNyTJs22DeO7r
p1vZj8kCCRldZPFzSQ02o+A5WyB7kG/ZkJC5LqeJCbA0crmmUVudSdY40Ln+uoe/bgrGPUT+/6so
Wv0cZ7Y98oaRnjeta7aesj3ndR8K11UMMpciivWROVSbX1btePLfXBsKu+FGSRPwfZj/pOYEvQUp
lBQOWA7zQeY0ia/0Rbl07sl/t1gtdu/lKHns/+XgzXGW/gL2Qrva37rLvdad9dO8ZhEbdzLWuNxr
mBSFef3hqaCYVFUOWdCjMCpH6qpwa91W79PF5zY12mTGuVtre4W8E8x8X1+7x3Ggyyw7uoEebi3L
Jn2sxo/Vbaa1k3LOV8w9+7E9NyKwlFLSNrN4+0x8p+NlG8dp+ri03l+dZz8cRzNmj61XZspaL3Ei
S6nuMq/cHkXhe8mZmP6sf891PptKl0INr/0b5RKf0vmBYNNezxT7+v+r69qFoTdoba1nuSYGVy3V
tTJPsp9EJHdvLwcw4+e4ZebAuJbzrZzUsGUQax4SSJpylH1J1xA+nZOQEO7pH9Wv8I3nk+7vEpXY
kGWwg60EZNA+bMYuFK+cj2O7258v6ci6syXcI/fpH+b4CCHTExYJe2oxu7o5Qy3imvfT/dWtzHS6
4LkRg7MFsNn6RiVk62xdu8ZYjdumD9RIElOEPa1xTurtPU5UAoJEisBB71UqNxNYy0/oYKO8nfl9
pAM5yTWR4LKBiGR60M/xN90yfv9O921EiLbf98dQBuOrzOrRy9SwNLq+IqsWXygRq1nBrzSDr20v
c5MJbnE9tWok9t6WSI2QhdTLyEb08YI2QixpogxqzwU1ycBKmiJ5SGLPv04TNT1qTwoVRIKEF58l
c1lY0tHyEio4G71AF4k3rgn0P+Y90V3OMt+5b0+Z78eGHkhnjEZ+lgo1FwoWI9xj2J9aHHwfseSi
RnBLWjvb95KDffoM7slbLtR1x4b23a4lOkw3Xop6609wQ/U/j8mxmek6Aby389isprp3TR5mWXKH
vFse5rSd+HQV74iFSGfrSFmHUCNrRIE6oHaYUoKYU3V9YH85qAK5OJFrqgfUyasVmFZoOrgnCl5U
8SoukIBQWAsZLC96m0l2nPhhZfZV5ZBBnyBI6yTeA4WZ+FdWACjh+C+ejEjjkg9SaHfp06u5g7Oj
VVtZuqpRwSs4SNQuSR8I42SzBUXDU7Iur0iW73f+jUNHDzJt2+BbrdAYFt2Cou68QqhE66nuZVXL
RVx2J2wlh6sZlDKnLXAgYi2dvxwH2v/LyXbsJpOc6hx/ETHa6RbXL19Ru9wB7IXCd/yIQqDROhaU
+wKd5p/n7oNuxOnnVr1LlQTKTp4n4sBGze4GeUoOUl14sv8r5M8YFRp8EBDbH0u6EcgLv1CgpIYW
pRfGAZCqflSPrDbdzT45TiJ5xXHXcnaN55TpoGTgiNyrK594fUEQhZi5t3wLeQCAG20aEkyBwk1q
EStCGU0v77+0GrubY7e9agpQ063HVwGDQGeWTXdby9TcDCIKmIxytWkdFrj6xlbuHpFFtlIQHkEZ
HjJN/V5WWqliD50FnebRZMbwNN4yHcTi3saEB28Ae4q7nXhbNe9g0nXtikTVK7yZG7s030oKswHy
3dtbPi8nfe7fqzgI2d90qfC1wvMimYW8jWmj+AJfX8Uuyg3A4XmX0H67Y0HgZ38GY+MYZVqC5ZHe
JHAvLz667us2mH9DFjy04nTtmgymxFr3XE9OBBbzMafxXF+OBRyPTxqG1kK6v8Vqjw0Dip7qcll2
jAFHwVG4DZbvsm9KbA6Xs7TouXic8S63SNmxocPu8QnmHucgyWGvT8u/MKF0m890nDHNxucz4J8s
1QHUyMCRDZj+Prr+DdjWUYKGfxhozYRNwjHBYm9JyPyJRxTM6aK1f0bJdmoYfuJACAaZFNVyNo8O
4sd9w7LGzyfIky2/C1dSQ4wx75AaApVKlDxGn2uA7Ya6qxrrkEDRznUXPSVSdCOhaaRrubRvYeXi
Y1YWreWml+lyILaN9djBxzj/d8Cccz1ObCFKfQZT7rznVc6yDhmGmw+v6P0VOUwNZ+R8YKtZD7hp
IcINH4fHLzO0hCD22scw3+bRUZa9ViwbLuGc6Cw0OyH/l+8zV+tMa6WLs9LjIvKqPUrSWGTIYeM5
PFHwkPT6m1b2RiRCIqIvDpEh+XQQ7E8D5tq0nsf+f1i9k/vuGh4Dlg915Tle4hvm0THQSk2pIw93
1hcNizl1l7RXoTGWHYkP6AufwpVRwvl6KPuA18oxmMpjTMuxcEiHw41H7EzKf+7HZGv/vCW/X9Md
3pXhW6MODqOxHgqMTJfLxp9jevlxhg/bQ6PfOk/p7euj6MpzxIgwfcEQm8gYgs8f/qx2LThxrvtX
Jp8L7GgeKkQaXV0DgkTDw7pu9zxbtPJ9Qzb1TjvT7i5zTajIHoCZw/VVJtan5SvhDrPsTDPAQqKy
GvHxuov70Eby9evMCeKcT91qPIf/Ipbn+PQn5TAfrENcwdmZRrwFJ/51huYbc54HVvbAHT0OMq+3
GxJbGBfYheoPcQkdJ+eGjcopmF7az5nPnmVnzTiZWy+Dv+9F8SH+x9J9LSeyZFEA/SIigMK+4r2T
EJJeiEYG76EwXz8rdSeip6e7r6CqsjKP3XufEZX9hQlsvb+AxR5SI+TuD5onFS8x1FtVA0SkRIAg
gldB8oR12JpXhpMXdqd70MSu2AOqVmP/x/XrrHkXH8IDq4abALuPGTA7P+Rclrj4LRwjoBvg3Xm2
PEBB0zMUDX9+rgjOlh6Cw3P5umu6qJXaBSXOPTEEoBmEVwzZuFtkPJ+VYb5pL6QGTtF/r5e0MOU6
JiH43LDBXJt08U2jo2bbcmj6deeJNdcs6wrFgYZN/JKepZoKBgFhZhnxmEWO+e9FfTfO9YraG6Go
x7kvEZ0TnW07/uDrbYqBOD3sYpdPKa7/NZkaj9B/iwJtkXaIH5cOQ/iCL/RCOqM2vKqsxj6F1bvK
YIj8l1rhRITkQb2tDmqN8PByAxSBVxnI7hL5TogX/sthB2B/JDFVLLLLeiiP3II5dVh0w4qD8HJN
JVrVZe7BMlr/rRa6UEuJeiArGuKbDGzMIZZFNgjMYA0UqjaHXaLonkfW2Y0X3fx3EIKyZig0ica1
HV6tMHb37zpZQWFru6erQbDUp8f32KTCkBWGO0RcWtYcTD8Vrioj3ZdFfFDYtcXP6kfTu6Mcvezt
moVWxvinsWkzx1rSbUjyK1EZ/B+uGwg8QM0P4Nus103E8WcHg5DK8gV9fLadsTg2n0FVUrbvjC08
p2QK7ijTZuNtLaKC5nwkPhIfux+G2NIvA64Xhh47gRl7WUjV6nNj+hQGEq8B3shkrwOCcXQL9tle
0gjBqwKx64EtYH645KmLJz5/sbPOk5Dx47R0GJ3ih6iNA7LuL2HWxE0CspAfBcC+V2slJXvMOcZJ
8cNbeq7eQloZbjU4KQjaCXSDz8bVk0Ao0wBwDwnw1msrrurSI/+aamZGWhUOOPOAlvriOy1GkCDf
BQetsmK8CBfAx/q1YQIYr6dkXVb9qEiKBrbpR3jiQf6DaRKz2Q2hXmN8BkKYM7qvhVyBNjHL+rFa
t925GorTK/A8BMSLvetHfThDilCo7Q/KWiFVWe1Hl+nbdjNcFTpMjLg+EzX8DrUKUbN+OWQpvJx+
LGkahTfRtobp5yjsVF1XplWeywRZx+K8gUMAOgys5PCZAoJukKpl761gyxBYnCRf7vqH8Dtb5wd8
2rt1uxgLgTLi56QYEhDOSLGII8nwfMYmqBHAwwGz/dztTY7sZ44+ULHNPJpPIVfgGQa/eNw1lQ6c
oWTUcGe2tedPMJ5kFNwFv+QD8Elxg8u2E6zcOUth8zyzxGmfUYJScZXWW6ferzGZrJv6QxS8Ewss
Kcrd3s44ABrPO5Fr7bRQsiDHEf6TpMhj+f2/Z8hlP5eZprW2JKHeI/JjzBUxjKdBsnhW8vuaosoq
XfNKZ/992OJw36pKbsCXiqfGkUQsX1o96hwb15mlILGqXyf72OxNhiP40sB74/42s5xZUf6KE74v
W1jHnuFdrKuuKp4IXgTAf1XPpRVX8I4IGAp0DhVrs/nxER/kQDhU/yCh8botiw2GWGulLF923gh2
YvltCe7Ri+X3rlLzxnEZ7pFvzfMmVt2T8a/8Iexxa5NuO1McnW8NTBND8xKNXd27Rsfxojgv17bz
ko+vaPV1RiijNEMBiY2TqsY1uWRCDDVhSQiqd2/pccEeEse7uVXpe1NXKRgVK+c2ZWC3BOcF5LUq
VPmLP44PT9xjtdc0FvgUXv2P4+FlJDASNmMGSdjglTA2Btj4Q1i6oL0X9Aq9p8S8RWOaFEI+FZjG
l9vQsnlfheIfVMVB2HDF4eOc821nHtK5tcFPYw0tbrDPhZGxOLsCC0zhoaeLbv+49eC/P2wQf7Po
06jhLbq297QYC5QOP0lKIC8gMCwN0tT62vMaPLU75gO4L8cgxH4/m6OJRmG0lQase07MG5tHy3tw
7qwuH0/f5Pc6CTG5yr6FsscmK9TDsScJMXh4NUg2f0cmBDsUauLggSX8i1vVC8AWWuA4+phLOINW
SWHuz7bZWfuJp1HLwsG1bWAQ/2Jd73CbabhJNcM5eXKvNZwbgS1rF3dtNQnJh08ww+7UEzMlfKhQ
JRjyP6adJ/+T1JKrj/4L5hQSl+EbBBZeWzjBtseHz7vLQKB71N0ed/zHjQzvGgp97IATZFQ0eT3O
lGmOs+tMeevEwdlH2uyH4NuZTf5J0BHw6ddME10Ym5hktoUIYSj52hekPOuoIOxifa/Cd6otaaj8
mS3mN2zKm1DpNnN3e1ysFQLa0cY0qq5QvU2wEcf5TIWJtbM0y8NUMqpidNPULh6zonlLoTQ8f5Fw
h0C/msVXxj9DnpPUDwN+SS0Iwu/O2pWSM+VwzC/kqzXiftuOConBJOgvHsaCZifLxd2g0N8md57U
fW6ApSVxqwckFIJ9521ufoQCbtIpv4gdHQI4qkRbjHydhHWWygsPbiUnXyTnXwTNnsOy/VeAZXe8
XHfxxyOte29hIYXaixY5o10WziBsY1vsNPZHw5W431wrxMYMG24ZL2Dj+8pbMQynY9ejOEjz8Nnu
2beq7gSWLWqt6KG9eN2/HavTf3e6u6vR3Qyw1fASRnrSgnjlGpLFVzvXg9lfaK/OEgNkY2A3SnH2
NZZWbiWOP4wv4zBdpwpqcHFiKaCt3pxl0jwK1TaUundcTSBI0dWXrZq5Nvb9VqAYN0O4Znn/fGvE
TIi/4B8WIfbdGxCYK1ulAE4VkoUjYmc4sf4hmLd1dYdbYxUl5n4JO82Sc4T16IQp6aof005wtz4C
7EEhx/3b7LZ84lsmsi/UQnVykIMwNfVu5s7lGehCFvpWXX0G6BxNqKcDX/Z5e5zNcvJtZCIY1fn0
I38I3iV836qKgtW1w9gsryj4yP+3RxjUm7zeKf7gBjKLEIwYNjSejtyN5w2BAvrKuk6Jy0GzB8ib
T5IzvFB+Gkr37gp2jpHZIQyQOwabxVPsO7v571oAY6oT8R/gOXbO+VfyQicPNF8z1sCSQ+iTKIV9
FrrzAmwtAk09S8mhhnENdpVXd1NUEiXM+DwPpGDARIdyHT9QVNzg2XiAPqks/FbFvfXr4ifQWC1v
YbQK8WbYJxIokaEUnB5oocPb2XlaaCrTwt2/SMauDVnJnw204BbDHSQc+BpipP9oiZ0t2+7Bfgdi
d1M87XuLIn+3dlB94N9wjTA4ecxUdfvo7OIP3tOaqC1NXCY4kuFh0YBcFnr5m68TUvjlQmylAx+8
TxTomP8Zg0AFdnE7NJV5CTvwp+JQLX58rZKDXTPbaUZYMrl1YkD/r09CLWPvrLfdy/iOpHRpr4ak
lTyMpzrPsvkOD8aCLIPewx/Mh0EMi/2psnkNfOSwwr4xexh7CiqRBb0up4kxog1HAiAIHYUjhGCO
c4R5mpbXKIUJbl92f6xm8cyAe0oM/JTshjG09OHh5UWmsGXkesyqYZSSgXzJUdW3wUq2dFPtpnXv
dKPFPJSs7Ude22nska20+58fq2EZNaEgpQqluFDd97ktByMs0o+mkSXkBvkE/pz9Yqc9RCJuqmHK
KHDD3Q6Lsw8HxzvYZXubdd1tsiR2jEiRF3PGWSWhj2NuOZaBpAlWzpTrJWdKIFoiGE4fjI48ldNi
+wfXDhet6B8CABrxTT9jedKzww3l3gXnZmqqoGVm4oeupbz8OJU2U4iq9CZoi/qkyJeLSAcMmG3r
WVlfsbQQE+7GpfcNP+5Z1aO9rot7+KP8smNe+X952i3TtB9X6zchmUd1hv87Sn4/0EUOLchQHLB5
PK3b3u9JCr/n46bH3vYTAw/mv1lpS66OQTpl/uJGwgJLyuC4vWdTSFxCFIDXx9BXeL9rSJppmNnh
uVxLFONthudH9/1LaX2FTaXY4sA7lGEkElknvq2WObcXAp2wbBaSl7SQPizmcwZckF54mlxDU0om
jFF3kT86FmJjH3L+rZjXxVNK1tqgwf996oQanAlDAdf968xNEvGq/FVgZMVBdcIqBOsVKkvmgv5Z
/b9Iz4cSFcbUhb0kVoogvtv8z3a6NNireqAb3YzZsr8jbC1YhBMjtX4N0TXq/r62fnlMfM6dYVqb
Zjn2jiy+C/ost0FrajT15ALVvwVnLcNSsnfeu6xur6Yo8LGi0n9vRV/T4tjOkqvQUq1sfriM7Ao/
NLzZnwMNo8NYRPLXXt2NBdZEYvpegUsesEVt9vHlh8pYfoD2Tt5tQKHAT2dGYq7wglG+D2uCWTb8
ontVuHqObM9VEEsIPju0LI2qc8NkZndNeSg7wb+EtN+bz4dI17SVQ8fZFHIGxCD937+DFqiefyBt
jy76/tiN3VBxEFIOonKXP7UBw0IFkoHR7l95UZ+nnvIXWuzG3JaKykCQcKPOABWJPO1uHOB5cmSJ
re1aYx4GEfU2FcZ83PoJZgbnAwdMyTiqXQcLh9MggkeHx0+TnqLGcgqTXucVWgUvjuNwXlOWRogI
W3qF5hj+P4jd4jNLZgeZtjk1SfTge/35+RzjI98crqxppdtAWsHZbAfVCcvJfcOu4Cny0TihuqJm
lN0/QnEbMVtv9xMn/EkGOP6htVaYUMMQhOYatHNDuVZypR2kk0igUJzqNhdDlzbTw5i+IIixD5Uv
JbFpGBl3zunNuD6P5m3OEmoQDA3XRsVcPWc6KpSTs//EG8Lkp4yypc7W8EEyIEWWKh4mDw3tnRAd
53r8N+oAnaSsXMc5RvP8j28OEv4dBHHmvp6q9xCiXWMizBD+G4KCw74wOOc+Tu6VK5ZEFperUR6+
7KGa0sxsP+GqDwH02IzJqIIhXitRSv9g3lwsf+a7bvR4TSxby6/MtrssdE+pJq2oa0BB7782kJr5
yibdmsflY0IlDkyh0F6fqpe4LyWMDrXi+ROU2wIwebtEwy5SSnwmRuoHczt7nf943Gc8CQu3gvu0
KRkxlpzHDr/O5bQahB0pAEqVPX2w1hfy9YyXZqFzqDRhruRYQbz1aPjh4H7s73kz2LZblyvah9FN
/CxLqGRW+C9X1bSvysHYTemG3705nvTPCgQH+sdP5mj+PCRTSo9IYCKP/WF/xIyrH96MhXaUd8u/
MxqiHeoaKn6MEl2YQumiZfjBZl1Il5FymI4EUfS4wzkSidPCa6yRgPvTkVN8CPMmd597EH6DRdiy
/3ydLeSkBmufaUhVWAzn2e+Hn+ko+FxhgZ/opmfx6H4qgTbrTqxJEpn+e3OKL6s2txeybz8s7sJc
PNYIo5N1NnPs0pWP/qmAiDdDNMxUqMP1QgtlyrNs6o6d6EOKJEbbE5tZdc8TDUy1tpJKNAPr+HlA
fw1+wY8OH8WaxT59XgzXLWBMs3iS5kUrtWjQGEh6kD8nL2dkS71LRtxxCy63Pj3Vg2AizZyB175Z
K+lbEZXEsR8yWUkyhFVGjF8GvdNb2LZhIo6TYifxmv/W4zKbgbc2jYiQMns/Cf2tbRj+YT8zlltS
cHSeGucCAK6xGDV/SM4IoYhUdmN3FqdrwXpNK/d0zSBS2/UedCrXtxqdfiGhiugJa0M8U49pbBNf
KAg+0CdapO2ut/DcRF5SkO9VI8mIcMa99MRFCrOYpqePkf471fW8CJC1Ny0qCH1GYRnOOSlf+nT7
vgvR5l1mG/41+jHe6oOwfxe6PtefD+6/tFtREg6amP1nC+WhHEO4g8bPv+N/j+ZWHNdafgDiGwVO
p/UfvPPb7eVE3oCEdSiHelVWOtMwVaFQSgXpujBENv40hbHF1oEA3InnhzFLhEeBU16Jr0a/Rnkb
M/m2Hphou/zGIbDHSAtUM/0P3IziEFIdldzUxtPb4S07vLROVVNv/4TqTZw3abZCoK6XJSGOTvFL
Wnb56nPLztQ1Pvbvh7lWqdFdQSXyAh9/ZpPH93uJBnQZ4Uj5UM1TSuHlOmvEZWd2h72WMFkef8em
g1ALLTsNMXpFkEr7ml4H5BEFO+HcY7asSK5N9Vmw5I5yZvL0jIVS5lDBsfgTMvGshyCQvQRW+N4R
/hpeGOW4ZfDJ9/1J7KV8i8vRvbIxpaZHEXDmayR9jo1+AnQedFUE6qlbDNONHIwkzioaGHYZ7cCK
Py9f6c/sqZoZJodXkF3SGoLvtwBwbqWJXKQx9DeV9L26eSeqoE3fSm1GdyyGODfDo1malwN6mZWy
AZTVEnn82RpkY9TLmHpjNgLErE5BQcEEXfs6mMc/92T7iKtxaqyauU0l8+wW4X4Kszxvtajf7k45
ctyiejm8xpf6YzfIFrr76rnYPmfJlGD8K1PPW9ntMxR8jotDSR4i8k3E3dNC7TFfTZqkTi5OvwMC
JXFGX7jCJ/cjR8TfLiAW6RePYsT54zwqKNlnQKXL8ba/bzxP/ShXXRWO5UexDcl+C1br/Lu+d25g
TOXcoh9nBgmhiOmJ1WVyGOWahRT5QSJOxdHGxIkU+ubLvaBzCWHvQcE8QWPzybZuOWxuMU9u7OyF
fEyP20p+J9PjaB/mk4ABl2Ayp/t7Kfmo5ElakLEYevoigMM65XCdatviBOT3QQNqAYEh4ct000+5
wCqlaNQ8WuPTtPF8yT/Yhq8joc5uevddSDlYj9pqwYTnG8gAuOh3HD7BJJdMAiU5PLhF2Oxb9Jmn
zc4zc3zF+yBBCgCGIg/df9u97a81iOHt6j2zqaY3lecVRnvbOKgTQEb7+6l/n0al9DFfyubGmVXr
hleD4ZeiuwdxkA8AWyBo+Oj5hJMeAYU/l3V4sLM6nUM0Qg/f0bYLqGFAg/nMb3Eq1DOy314l7kYE
O1fStmNYb5ZAy7lYueZpfq/yVUON8XKBC85XuvJvdv3lUrH2ltK/zCVLWpVwAnJuG3K97m7ihp/Q
nQEYOhdq6/jNvyQvg1T8Cnw0J9976eWvjfW1dopfLjBK+6pmnefruZrrgOLGkud4+PyAKxyAu0Kq
R69uGmvg4j5HFMIOJci31LdLFDtQyW4yURzlv4sd3V13DoCeeYR7SO5crnS8/maf+B7fqcF13c2z
p5cb4/IKxZyLmgvjP48vijwi7928kYqb6sq6v6qyguPQ6YAhFkinauB624mG4vbSWwD+5QOcsTDa
pdqhYypzDuhdBd252WlNf4aidpeQHiCOl8qS8VRwE/8I5EA9IOfQvISH89AjknQvxvpzD0EiTP4q
9HbgIO9xY7l6VX3yLykchCf06yDbRLTRlfpepv6Ab3LqSY7e/iPgtl33Bi4KEaF5HDWs/Z7GxDzg
vBEObi2UAJAjZxBK3sJi49gDC8VqmdX1FUIF/Pv+QcZxFcgZB731dEBzLFK1E4zn9f+4U2tsV3j7
UUCdV/equfe6qyeiP85hQFpQujHtKpAH4o+AUY9KKROIEABc61GxMQGKDZkZ3Bb9vZqe3Zcsk5C5
fBSv4ftcwdfjgxe/ral2/KKU7G1nmUUNqHGWTdbc/Hriv2tGVaJv0P75JF62lzN7NyxDPqAYk9nW
/kD3csadjNLpxjlTt1UAwjWZXjO9B4iSP+FBNVyO6yhOG1EzObI09vl0JDLytq8TXwaZ8t/tHObf
uoceZaOuOfIeOR3fuVZHtkCgiMd2Mv/q/72R26IGMekr2CBB4H4mdjrt/tkMuUflYodJ+Ef28nNp
yBlTh9pQT5genBs5AZ4UlKKcjR/VwvJ1EzfPmc+IeQVWmz8BsUcKM+d7x5XCaSLRhlOjoRRgy1Xg
El/LgvhOyGB7W6vNZrWR9hPr4n3sYGJUSrEInDoFw7jhnmDPcAmEfJgRjoGu+2tEkz9Tf8YB+vdU
1wf8r3jptgfgih/VQlPelQ3amoCNJ7DRbIAP23XBHRtCFjUwBH492nbXDBdYVe/3+u042SDPnGcw
HMG83qKAbs6pJTiU5wA+UO5Lbt6VnJ7CZwqtjAipUY10c50BbFVidRWycWj6+UV7brdQ9EX3mxNC
gx9qPAF9jwppNJTXb/fp21Vcmm+JvUSnfj1/Mur7NItNewmkifLl7VwRWRnusS19r6r/krXsUMHk
5VTfVTO1Y3PZzA6PBqA82l5UeZxGHHsLZYuA6ds0iTeVj/hX6Cvvjxa1H/9yLt0b1zFd3yrc3bXK
bpXoMFfon9fzpW1115T53L+Ui/4lfdpYiXqx9C4rrSXf4tqh6COXmgS/yqLMU1WrDn25Ka3fGALs
EQYxU2dq77sypsxSGVkdaq8kHWodSXW3/wTIh4Rfe0rgPdOGJf0IS81iXVNFNELJqYKbNngMQefq
y99Fc/kPZe5tBUQInbhvaT6SqniU1nEZaYxZAB4XdG4WzSyspJZA+2IAov7irrKw/R51HcRA53lL
/1LAyOTbieMe269H22BzOIRXWpSjgVcipo8CfSgP+tNepkYC37vKEZLXqwDv9HWLe4Vsk6j6I/49
3OrzX2n4o7M6dJAJ5ET7dOMQNwXsgENCOnz5DjLEWwrvCQ7XtlpPkufOOlXVQdGLOJ0R+PKdZRr+
swIuNU9ah88HoPTH9lWoODxma7hKK4iHqJnd9jmaQrZNDPyGVHLNGsHXosaYjXqHxPcqpv94+DoT
U033sqkXKUb0tj+0ruyu0FbRTfXubPhCHLdT29FZF4xGu+EF+wb1U96kcO/cJTlswLHOyx3WbyvT
OYZMRCIZwBJXQgjkr01bm1N9g+x/5yHSz4bXHMEk7sjoKTnsGodM9UzpMMGucU9VuSC6glHUpkAc
JvMgacZknV6iN2WzbEhD6gGR82he7i8HiibiKH583SsYOYNyZBLkqbYsmiFSXhJ6YxJ/XZZ20rk4
sZr4iYhU1+fosOzdnrN0alvP0XcN0a/i7D2uHALlV/c8+6SVMYRCitdtfKLr7Xv9eFtPKoUU9DwQ
8/s0syxH1BeO5HoW508aV8vaM7eoHR8OYWqWuan97WfXS5PgciqqJTZ1xOopypNZlre6ZsRRtF7M
4CvKuGgrK1/uRszIl/+NDHjgiYV07n1HUmBTTqabJ9mwG9yP07mWySlPuhHbyqKdH+x/aeAkH02Y
lWnAWa1l5nDC/Uz0ViRLUw2dvydSUiP1SS1BQj49/6CiQIrlts3z79WQuQeS68vlWcMtFXZF5HL2
j86mfEiEBvsj/lGP25/bBw708GhJS68RAYjl64VOK5rtF1jz+vm1Sf7e851ErpN5CtU/cTpuh0TN
lZKZhiK4PkLu8nva/1tuuozn8drLUQLJpmsoKoIMxjPKDNL0nG4i1vxmtljyyffX5KKmoIGHJaRk
kp+SWSXDpR8JnbDBYf+vuBxk9lVYVV2xVXiu1+jaNDJc3fOW+pfIVY/Zzywt5/TCFLhdYPhRfAiK
5IW0pE575HFsmVh0WLYu4Ob83dqAjGJQgPFOl0KSVpT/J0cSISK9wn7rquSyrd2cQa5lzKcJUWwu
aiwARDOTxV7jNAseuUUKWNaFo6fMJNVVkH1c2il8UAiXxK5zte32i481MfFktotNdr5/raPxVkYP
dHBJbKqPLAeXQEmnOLRIU8KcjuJsLwGtYzzLehjdWocY7doXRImFET3fWDHx/XXjvk/3oQA1lIVh
g85mQyShJCr76ccqo9EUBuk1r6cX5YS9dErZ/hia/Td9HSbOIqWLQz9xluYkepmCpWxdaDtcOrlz
9WRyMLDrtgPl+GVWg2M6PRvaEBAdeNPJ2f3Syl4/kJdhKXFrV0bgIDKnhidKDelMa6FuMDxzECbn
sPFf80MvPjYZKh0VkwGjORn4e6kwrZ8PzUiDV7jI5muWfKMPX+FytYWEeo3itDVVbYghY0I0kLi9
oC35osDb7EHko7DmzOEhIU7umpHIJOuUWJJJsmL1aaqFDbr9vp9b2Xz/tm5MCVN+Z6gQjk5fOenX
w8CCktP3MOYD0WauPpm6YKBWksSRJmtGCFVERtnaxeWzVH8H052rPwmx5Ru7l2P3TiI5VcvQm1Js
Pnk3NxNanr3dCRtD8Pxtdea76ppClqUBr6eCf6R5X/wXLVUbO8/jezEVUBE26zXz6Uxpdmb/KRmq
tHM108/p77qV0eauXpNjKjWLbyLXyH/k1KDzqtl3RHER5amz/jw1d+/bf0I3qzH9ybHUmmLlW2/7
b3o0ereZeo2in21j7pxhCSTLhc+rAJC8pKhJUF2Neg7K/qvISUOMmYnsashpGovV5/bjjPW3oZJQ
jg35yZZz48L1TQB+bKc+uL/D4iV9aHB+yahD0RIEjhblvJr/On+GfOL3RsmhfWsnaO8AC6p+SHeY
OjefaaVeKe6kR8om9wFNDhp/GDj55u0wSLwc6vttOe4KIrenl3vf4w250KXI81F26zRYbqWbwdL1
TbGp4r57kyUAS6cLr7gmgt548ZXOoRfkte3TPQEkYeDlqg+vnTECrpZlWw75DknfkMKte5BHt2hM
st9fU/1durNJ1QLgAk5rz3e30V/z+PfvFk5R9WlXJxpFBkicw77mURYeJPdCIpubdtg6fGZZw1nn
+9wvZGCrvniwWNr/pHl+Qn1NNDPrYSG25LtGFGug7xpzuj3z28/eXoYp1JwSGqUnN8OBb/XMpYX7
o0ukgtuPL9Xl2352JFSnpG5E6DOrDKkTcaxPx+rnD8MQzg0BxsUEJ2XKDqeZJAEaRokDBaP7Z7Ub
06GTlJhXi89yvnkRrcVjMkhLnr98XU0oO7rRefX5Eboi02hcfLYMi7hXdpjWMxVtJdHbt2no2aqO
wCcq90/+3/ON4l32+JXdf3vUeKQC/8DEt+0T1d2w+EGYiSRmij5GJzaEhyrKu2M0r6e2lTBwAhzZ
eo9WJjyYsYnbuHdsELxrZkqklliUqAiEeAB1v7a/eUMfurm3ZB1otDt/lm4Ukjjot8NgFzSMK89Y
lxOTgXdd/s6fZUe9sKnG2a/N4NRffWdn8rZTrnHAAiHFpB83OE47OVlkWoYGGpdsaaZtEs3D+IS6
Cz5UygbQ4uNlbbYWsMghMJ4c9ZOKT6aiGm4mF43ReVXq+jCGbLjM1jLZWuqdP79Eam9yq+rqOyJ7
9vxK/psfg/xeomMQiRCz69TkXnJfT3JpTXIKmhflde1GswXiMowaKvnqtRW5KUjKzfW1TLQ6VQOj
LWeaWBgGpFaoc5FIhu6jYAtV+zxRqS16rjaua6G8Mce74RPJeq5F5u9A1muJX3OuhkisufsO9TG8
EgI77zL8KElMPvRDc5+yZxHqJpqk5PKvkqicpKRQW9TTSoWl1ItsTkHn+Jwdo37x3ote1v82AzoD
ZCluj8CQ9wcHZffOjKUF4PX0bJEdkfIvpiss0qJQVyJTTYgxZG+t5xa6Q+v534pOvNLiRbKe6bMc
2xyJ0/hDRroAWrjEHzd6aNAFSqXJeJBmUiSBUb6+AE8QZTtbuopKcTrSZ0Xz50iT57QJ/fuYSlVU
l6tROqrctO5NVflD3XHkaE+ZYZqs2tI/KZVHXL32S2FRC5azVszJvakH1J94m6VbwpxBydbB+KvL
+PJ7S5RX7fkgHp87OwNEWpnX53jfUaBMnhsiwPhWSRrsLLOO/+3ZVKMwY3jO8v1YzlI5+U6M9wOV
7UXPNMT2+NBIF0Pyd0Zm6pGkmfbdZ/SzOrMKPGlqWHSwhnZhAPb09A+z38ZW8NKaHhmaKe6amGY1
rZCve2M4xNuiYeecYJ6IBfXxTy8/11aulhmaBonIBOmk7/Pv2MzNdGTEEqcfuz5SA9q/G9qSK2jz
JRuaYrL9y7wRq/l9P2aHRr5e3Js1m1LuC/2ufFMEmT7ejXFrTW+dfaaWLbamGyqf8ynkA0hAtnp8
lpat4vpzO563j93NtqxF0N+Pch9ZIyZs325Kr+7zJH4wDY4ERFTZzDKt7e8lXZnTMDz0469jrvRk
STobvbf307kcD/Zv5yEZts338liOG6dXahMQlypHUTkn0ERFus6c5eOQTlUjeo8qT+bwd0VVozaf
l0IFuP9oGi6giPcwBcE0VjkwSY/vhNXA4WkY8tGK3wnC4B42weCh9bopzYlrc58wILFz27WfZLrU
Lgi80Gn9ffQovaWT3czvtmuQXmtTaJB8zS4qi3dJNnzjaz4qryC2CNr1bLzLa+7RmDeKPcp/F84L
o/fCnlYOTeIgr4/ANxOnkqTcGqFI4QpezQzImnVKbYLCQnJyfD02qK3VDBt/PwzUPyCPJpn35ddu
rMNzCuC6pB33/eheNVdHykSJj2MTSj7NVOb5DUUfCgH69+Xp+4qkm0qISixpmFFyeO6LTfirLZEb
ksUAkp+XN3UyjdxWLttWZMg2n++Jykb6TvQYaSxQJZaVQrFe/JZ7nvoFwIF0Nz2tpuaVXO3YuLzn
jQfdlPc3NpKK2qL86OhQerGXTqqRT5UQJeMSOck/XbT6yuTJ9iKA3yvEPZebvqKXqmQ6YF9AZmsk
KdRpl89y5lcMcx1e34jBbrFZ1dDPEwSZurguP2L/PTcd4U+CgfnaNcyGJAB7bZ1LBf3QM3tFcq58
AQEzhtkuwmDHblXS1sK+F+uU+py6Y5UUIqkXhaztqWZi7SjGXyWneRMiBLUTAwFVg9LNVY2I4OFT
1FOoF+6zMz2qc6p1bSwamZ4SSXaSfU+9HN/SVYX68nFMC3jaXLuJbrJ1K7Q3H8u33IeSFgdi8vw/
7u/8Tm3z2ntA373lxQQ1Mqp1Gwo0jwOAJ8MKEeLK56bj1avikl24FTZFws/StL51NHn+YolgjHpt
K1QERXvKa1J2ijqXzrZ1+yvRpjhK/b7VtbV+Vq/D8+8GXe4x0wYbzKEGBKyBvYUbQd8t6CiCn+/e
n7caND0a+csRAuDWTfSimlhiPvJbVJt3s180dwjlVz377mXR3NUuh9Z5lBpsmkmN49b5ESSEyCc/
x7bq5b345ewu+kno3GdpXb3MFtdaonfXKyulWJJ5lxpT0KtZDve950Q3/ef6m/swSkZSUxcJCpwJ
kt8H0+5Jt8qenA6I3evWTB5v2+62Ldqk5tN32WO7CFZh7/UvtPs1u6/ak1DVj9Hm3KfBuqjmKzRl
q5RAdLtqkvZsO27Mx5SaKFN1Mk0CxipbtWc/WSX8lXyx2wSqx6PdPB0vBsapyOXqu36mFQIOg5aM
M7Bx8zWZh5LAm1kKze1wPYk6h2uTnCQx2V767Tb0qrrLN28s+Um1ddddwJeWKJaEqT2Bel/Kfj1K
+c6p87hjaZdPjlmbGEtHaqsLX83WGDdHZPlv/zLlT4OmcbG32JbVlNX7nfV079EQ21s0uWjyl9q7
gsfIgJJ9laJDRQXnRogdYwt4qE0yu/B5pjevZZmXY7ZvrXUSnLHELthE0ct5ZgtV928gEsXv1Ftm
9gzU4B944cr+1+gzmq/7LlZijCW0BdWjDTaK8UUbGKN1qkg6k2V89kQqAChziMbKR7nWAWetMIY/
PDUjYOmm3t3qm3jRnb6hXh7FM+iMciZXIW1LZCXdOhXri+TgshqxxtcrfS6PvdzXj61U+7wrL16i
eV2SZsNT1rw7IsvTy/o4u8TD3PWbasn89n0Qu2gyboAJs73nvnPMD1MX6Xyp2Fxu329UgKG7zhl9
/4Ghg44EqXNjG/OtYvY9uQlSdetl9XqqEL1L/YqzjbIXVOZPtUQ9LyaYKTIDyvFJUaFBo5DsVepY
uX+Cmhh61L4PMkN9A0FP1mjlmpepOjYHP6tlO/yiMmj0QluWJKN6qnrBNDU28OjSKbZJWG9n9y9N
0fVbkPZ5TwyUbl/1Dg+rzirR1EVIr1rTf2v7eVl2ZSpV2i7wLeJI9cfoNLQPcg+9zToLR2W6mKqE
wEjsFKXfLpLQy7Ebvws2KWSTR92gNC1VnygMV+45KQSRUuXx0EowAbUZz5KfFn//7B4nj4mZdcnP
xOAJDFLJpgN6LqVE9gQvrKO8r18wZizJfNXUclgu+sX+8qi+q5BEM6B0god53VbTIIDpfjoqK2PG
jfyifjx0nq9M964f1fKUd43wytZyv8VM9TiKZs+vs7nnoE6ly6nyoFecam9bxd5GZCxgr4V9P5o3
n+M4V3kqKn5uIrNHKzltKkc8M7gMNt9F6FV6kaMCmOOiUrTNcHmfjcdXPuqup63DuXda1LKben4W
ke19vSwqdCX9LkuLzX0uVDaJ/s1caGik7xtnX36a+JjcVdUxyZhPW/SXqdfmVFFDVYJW7X5ZPv8z
pkOUWU2EIQJFhe6v4xuLsslAF4RAh1i/ctdvbmi6SOLl+X7Y1HYQDO/znpEcFApji1oRqnXmI8lR
wVDfZ5mI/tZUAm0cg9ZMzvhlvnLEMxmZf/6eOjXET8dnIzLNbD4pjGUy+Up6KNWc/xPA06TbdGi2
Pbb81aJJBtQrLnRtpblLLx61y/vyTfCSUH/7XZ0aVxI9Lz6UYvDXLQmHXwTIimTQ+slcJZViTG6K
iOVruj//lXHyVEGvrfBSeQz162Ulfua666WT9KR06OwNQR1LnS30j+dOrpv+XE4kcwv6LFjJQGFg
Iqcg++ZnFlFQO82N0yjHTU3pExXATD2XrIavaPyJA5y+bE5ggn2NIzuG8W2v+Y9Fd9Gd5mt0R76J
ziXMUoHqUfzYqtBWWazA/80tX7OLLxUBxiVIxOlw3rKtYugc767Ax7UTik3U04tVV5/gyDAc+lCJ
Tlpbk+YaTSdtBkj54R3mYFHXclNPmTfmOMQdPTydLnU7F8P2PKaqd2IcUksoRKXrk9TUl9W0ybcz
UiC8vpBEBxmTI68NM94Ld6Lmub3p5rFFKTO+Yy8nvnOjRG3V4VBz42PDtaIPTMsoiIyI4vSOn4Os
Rg7Rsl1teUGZzX4rK6kbHmeB538rfwvddNOaqQ/ZX9RnjTZYXrPDSokjiAvpbrnJlS0Hg0EChOTt
vnFrU2Z6mfeh9L0gHB/l2H86uetZ9CGq8rwqEcfTJJmt531mlB0sNM3yfy1rAFayQXE3ZCRx+FaY
jtzIPeAZtG8zOG9dPsQp1LhVV7Hj+vgCtiGQMyUx96dvpDmtGqvAAwO8Nojq3rsGVRIU1ABpWz47
sddwPVYLs/+RdGbLqmJLFP0iI+gUfJW+se99IdStqCAiiAhfX2OdirhxblSdXW5FyJU5czbJDmsR
T7GeM90Vue1QVEc8nQsjAhdxYZyP+y5wK2wpwBZl+3U1h4UmZ6hfHjHrJK3ws5GDu08UNYC5SbC9
yUbD6vm6T9qqowgjZ44bzCduwOecbE/hZjPuT9ugDTonHj+x38SSOnpOPoj3oTg56yv3xrXETwm9
rlt7A/tjAZRvP/x0XxwB0XCpQQnZ4POIHblJsNYA6+UI7w8DXgdOqnPO8Rn+yAXDq2q+VvmRrM1y
c4c6xX4nJB3Tb6wHNhL2e0ampx4wlY6GDJ+6uWU2F/zyYsyb9kuUa3j27TMTR8w5fRErQoxjQmnS
5z7j7GBJsdVX0iLkBODx5pCffHxQ3ZFOr/zZwewluAXOrw/T09KXySRZZJHkemCnfDJxhcroxb+k
TWuvt5nuSDY8GgfSj220o4+/InpgJNncjPRfrMLpxRT3zu/QKOFMDvZ90pMt6hjePztaN8qceo7n
90XnbK5YVvnssc0rXQSNw6qW/N45SRzYRb7EMvQVQsZAKfywKXEulquag6MyXeLqcyjc5mTY3EC7
xqRxgEimWM1oA0hLNM3o46SbZKHNy4hloOj8Qu0CvcKGt2UL0uLs5g6qkbokmJjkjcJPuxGhDlZv
gmMs6YlmssG1sfvjeWbeYeRaMFjRtqp/cJ3wWJFFW4V/nXAoAAcq0RYhq4Bz8ByBZoOdSxPGCMpR
6748TG98vKkeMNdDVu631BVMzx924JD97pTDi4bnU+MR3wmjVKBIrMWsBEtoMoNw6MlpAEySZ2HY
fXNYSGAS3RUe27j/m5a2Xo4+9iUZgYZbP1PER+6gM0/YhMoukbxBChVvM/AQkawBnko380hAZwBz
+ma1Uqx8jqAEcfdssO7BAzsU0X3BSDADzP6X7JKETJpzbJmniotRZjerxXERr+Pxa/MUchtcccWU
MUo2L7H2hTT615o5KQKK2UXN4j3pn7DmdL5WFuFPWd3M5Kr+SWjCYOTwi4ThIcB1uVN48LiUmSmk
4VD3KJhQMB+HRoj0IFeiPuDaZIePC1vlhBkgiaIFUitHS8fQChrgYzS+uFBii0H7wXyJ8g509d8F
+5ryVTk/UJ+x+OMjrx9zNOCEXoGCU/vQgodUGIsniGhBLGssAjpYzmNcNU54sQs5owQSwhj1yCD2
oNKWFxbDqPryceaCvTHhXQ2Ptyb4svBVAWfNbCbZ0trALnmTevLH/tAh6fCQiY48vIIezG7094WZ
ixSTZAFmx0mtg6p3ewhZY22MAEex2utzIlt6qJ7kLQ68kXF9DUbZqrpixdryTJW+7pCwQqdNA8Xw
1U5+MVpPErdHr2N1jDGgbSwehcnr2D/TiGBE21vyGJZnalodxOseG0ub07h16QvJ4d4K4YELecKF
pgqjl4WRl/nlLvP7ZyWI57H7W/0i/MK870mEqqnOwM0jvtbi/INXBBzMQTfGlchLJr1pFtGsMxN8
84iX5wwW7ikieAG5A/oQZBlw6/DgWD/5zYwYYWyTyzCPD8irTpC2H/N8ns0ZoIldNaHV2MxqrJ46
B3Q46PvCtoe9p9db0iMBL/eWvzOjomAogWhhpOsMdKtYgUoZWUBfZsz7gKVLUHaZbLfYxglXmhiK
T6fxCrkIHAJg2EvgUvgCZ7Ir0isgAJuwmX7jIAdkg0+aeNxogkPyCFPNI9RXPNmQuMaP+R0LYhSi
xMYx3/U8tZ6mzi1g0QpruM/61IOKLoXfS3/dQuRz6lPhll9OtgFuwR0HBVkwU97Vlhv77VX2c5NO
6K8cxTXmrQ151WaXY7/GssfeCJLH/YonKnSV7bdv8hE47NF0NEKLxZP+ra1BqB5fDttaBIBbxWtp
LPgxbWHYPFK4cLANwPKHkjXOz0z3fE/ylK3SwH0f2+DJqENlVUb9Xb+ye8vhUlzZ0WfcUNCaOYpl
EjItEIHCIVkMa+j97Q+n31ltN+aTTYU8ZSTCrJO7qSWqU0Rt4e/eg70jGGayL7m/3XDa2pp5t9VQ
s7k3+FtsSDFMWAJZe/J+uPpAg+crkgRNCiFrjYAWsOxpsYDckIholdfOPD6dnLU29L9uevPlHbjQ
OJ8x+cBfNp8wRc0U8Z1XTT/rmrviUCxuC7XPMS4fufKj31ydv/yOnN0RNAFbnT0CKj+hzSBCvTHs
d8BYiFbLoa/uuz3HfUwFEMdfsoAKO3559023fIcI8Gig7IGtTgdkJtH642WkzRkdcVJGSSt89dh6
sJkaPyKG6OESx/1JYj2XufvGkkVY3WK5VXs9p52DvzP6fq3eTnU0Ii2mOK5A13RqO+Nuf+msKOqw
pUTdPHCuaRmwCjHpNDayj4jTBBwbH6+4aaIGADMFHobxfwYqHcuYsbbey2lWmEpvaQ84dYDYWFxt
1F3HhMJ3EMJg2TMnZvP7uRuaUJwwK+G8SJyPeQv+hRUD2ZOUtt6zp3fxlhjBV0dQAUaQUyl5HnDj
4CYewW8iLaS1Y/e7lEgT6xymRQGtLDV3eH6DpHwcbsIsynyKhfcMQcX+WmKvMb1Zo4fNRhxuEuZp
a/ru/uh7xdofFY10InVhDUYCHGythabownlFZyL8PIpdur2TjPCbvYGENqRCMvAJt2+lFEMOpq77
ghy9GpFCu+UChiRgEOBg352aA73e9i1ONTf/g0f4B3gCr9KFDGLTs9H5AT1jKrK/W5OXL7xcBHNs
8mYXF8YHBj5OzKU8HDH7a+MBXmPGmMenwfCeRLVv9P2azP5Mf3ceXulpEcDFMurIwrsZy6d3kM80
fO+n+ujUhSDn1vdcREbws54A7a8Jr+1JLjYS5mv+2A93kNiD3CpnEIRywqNUcqiGWIrC2IGGWVg6
qhT37sEb25URq/TSj6/VBrJWmNgt/DlgRUCFdc3uvNoMwFgJlqlcCfnNaLjL9gOT3DAMkog+/HkE
xYgYmZ9XuU9P9X4hA/0+8dJJ7L4CzW6Ppf9z8K6+C8hjMGaxE8KN4pkvreem3D38SkSJDZfc0jH6
pmxMkjsuYM8rp+mSlVu6kQLZuXvwcbyhqdK1fEcifHpw1QmxKaes968fP2Wk44gjL1pxNTdfPTda
0By/1sv+OvSWXAN9G7s3s3+6TXnr6SW2iNBxdrgrCw/IN45w/ansTFW6P1u3IQ2aPzCrUbN+/ewH
Td40n36X8WYgkgQ5qR1wjXox3EmbctXd7GrzjVRHfI6dcm2SOWlNd6hdNuZ0wnCnzyLTVacM/vIO
Xoh2hdo+Vmw5es07sp4k/x49iXhoHWlahPkJCkE8k0/9rSYiw27nqiRErlq/0OkdZG/oJFi9wLYO
FR4Y4iRk9+NAn8OAHKPyByiLcGnGtoihfOQQQQFCme9xT4XI45FwMi//jIvOHn4ArCEdf6tP7MYA
Fx3iuRF4NS1C/cNW0h4YsMdt7fqKJ3RzPbth/8tYQ1xJbZZPPKvJBQFlswvC8jaEHNWuNAgFpn3+
30y/e6xb/kXJIhHPCVbX7nDKThVM9L3pMieZpEdOa2qhSpQJL/y0eEl4ff+3Jc+jSPAAjClmmkuu
gZsey4hFtyr/i3KVgtfTqhscA5uH34+Dl+wO3D5ric3gNZNVEDu0hiYNDeEQ5JLUbjyHj3Wmi+JR
F+79OyqwAJBZjMyJiSl33RlMqWntnE+3Kwkv4SYcqWdjXpCgcOgv2RD/EgC/EYfq65r5irAVHO60
zXdWzRMGLLQw4d0r/YZ7r3MwLPAVF1mSRdAY9h76Ho+XCos3KIQaLHh2dZg8s4cp8N8W5GR83Qsq
Pq6J0OfOoIVQ8WPW34w+Q/E7jThqFyW9zXsD2iN/YAgRumeCRlDdngiWOL0FCzhURQvXMGpOlcld
cyRcJ7m4goTNL1JXBNfgXygJkhmD+StsiQrYUaaKHsOEx3oJgIJ5Ba5WhtN07aFaYGqBUAhBC4yB
lg3uLycq1tJM4QAZBWRiQaoPaDRkWmXJJH779cERFE7hY/yFbT+jhWQF8MdZxohLSimMcvCDE4iE
Cw1q8YVnK0xo/2dEg3uDN9A4V15/BUpQCyQGqw88h9lgAsn8QFdiy4IS8e/lVR/aJ05qjkhKLcAJ
sVcVHqIfTnhmJuyMecDfJ/pPUINK2JzhcZxuv//LCHThPzCw5Smr85ArQksAmfy7VxZoKtAggGaJ
j4BgfGjRm6h/XCJGEbbUGqQSgp/oPpgWcdsDkkF9rk3SK3i55L4fAc3WB7twLEFZMH5XCpdMm+Vw
R15U43YBXvKcvldtCJIDDABLpRl9o5egVRMpfKo9xWNZIwvnP33FtfvsKTGti7kZlCyqgfPcY0fD
ZSv9WwRwhD3BthtnlHx6+IMayLZ+LA7vmnVbRbUvIzL5XKYa7zfTfQbdaoWc1onn3KHT1n3PoCeq
toDxQ4626sXMiUWBNn377BlaH5yePoMkw+fisawW6SHrWb/tXfonGDXWkDVRIUy0wuynTKGfCGLF
EN7KksvSLmDo/Tgm6RZNXEHzvbxrDgV5gwcdDT7bKCTQYAnkgqlsp8ivKlYyG3wKaih7XThclNvP
luCYkPhxonwI7fz8cHojZpMAlD3pGaR6QYypBjxHJMMGgtPP3Chb3fB4f2zxDKXxYfkj7jBtAiHp
3Y1vq8IpPT0dLQ7kn2rokEKekW7IY9Q3oSIzWCBaGjVWvRMdC9xd5FRsT4Rsnm+oevqf5/ExZG/b
jDiQ8ME/9Wf54cFaURv3zuRb4DfFlEpbnxCsnc5yPGNgEZHqyVqPnjbinmbKZciH70ETQi26n1B7
w2LgEaBhqSQxClUobzaslA1uMuH3XnkGKP8IAQY8/AY1kGqh7KFIsB9+XuU/agHqAig36HkBab97
QQaBUoObFPc/OwPuVHTOwg+5Bp0A3mSFZhGFTAvWBO1c000SziCZcIQ1P4u9Ff/rfP3Ud0QZ103W
6b8moCLgoA9jntd7Dw5YDTPBPdmxYHN5xtYAU04drjyTERwnw3k3Th2RSpMtpMR++wq214RGjSSP
tjb6wIIDPui8FMu4PjLPGAPg5PTcPO10jBdRIGoS4Ag4Dz3py/lhT+O+AAAJnk3nwjIp4iEmxizS
BKzFrCMtbsH35cKM8R8kf8Gk8W5z/a9w9UASjnofuG345SA+wBtPcSu3t3gNLTYnyelx6a3wxpiB
LYB+gnlObq5F0XieGKAqTSibOOC+ZynADe/aQVwHuTMJcbbUSJ9SFxIH5TPKESatHdgPizwg0rmR
+TAsetgsnqib8lnqzBhC3MusYfyQm5W5GUM998rDrnlzXhY1it8599as4Rp8x0RkprZBfoHToDbz
ukXtDthPsZMneZCYPVRpqKdD7Aig42ZrNlbT5vjwjcWv8dpIDb5zvdlDQkGngDp6kUf9Wb1VhMUp
cCx8JEIQ5ai+IGvLJSutrWr+mfVO1RCeOOcnNN8gBQ7NLwpPePJd9xSxyZNvM/J1JN0p1En6EDtS
rNgEKIxcC2pfGbLLShqLvpd2BHYhSFf+cN/ZHEDGMKuZAEsaWtI5b6A6CYSriF4nopnZTXIcP4h3
TSNljmswnTr/PV0idzxOqdONE/8WZb2qVcydvKQWAHu9hbGDYhp9bScwbgk6fiAPHT7IkvYI+R8Q
c9G7Ys2j5L7CVgF9CuXxra3FMvA2adDV/pNrc1bzuIEH/CAljIFpCA6EsCHqAxcX5VGDQf91qNva
SUnN72D0XmKR6rIPYotfnhGOxZx3HFbk7YTJqlp1F2wVmNFOEHbkMSJMw0P78NukDmmYSzUYeC0u
Vadfx/GAwzBMLnCapLVYoH8d/grUEDf7x4OI5lHB3Q+oACgJuie8kpgUgTl2eIYoC3EX8CCCV3Da
PKhG3NbiWIVjCBI07lvDXbXhs/0cWG1hFxW7d+3wcs/pjVt9yoPW34MODF/rAfyjRNAmEtwBXiis
ZsV9VlAs+ByYsiO8aetZ1R9Xj9VTOoF53B4zRG3lgxBJN0c/AfyuTsgXeGFG8DrWTAqGNqW+kfwg
45wijC8stMB3etHpox2hRNKcfP5ZVyeyYbAXfMADtnObCCwyCLGMVDzt/HyaHDBTZU5t+QMWT62+
29nvlbwcQv/hPqP36QTgw7AeqDbifjZcdLernl+u0WEFvdJnpAhJxeEqXy9QxJHfeQmsEsCfiGIU
GAFDUUTS+dQImJvO3+Vr8nuP0bZWPVu5sa+A5mOyn087QHPvxeyJMX9rMkBy9Zg8tXpC5eaKq2if
fL4tbIkxgcK+BV08BaW8FDDVKcFL1jdUTwjxquRQtJsT+n5F9Yz3Fr5ifBp8fHmdr19M4UwcVi9I
9jdb7N10dq4V7Yx5n+UBOpzMRFb3WDdLA3oeDwqrh3ihOdoODRWIinXn0LRxxiLmEaJwmB0SoPvb
zBg/xvgt1X58zqDVCYvlqL/PduCOk5v95qN6gKTZHBxOyLOAb/sOCTnCO1z4f+NI7hOndb/q2Hi3
7m0/cFkhEjEqA+2iwaFbj3WctX9Rj7Tjj4Prif3YJ0eyoDIsSPvbLwdCgH7DvnO72+AhLLvkpeEW
0wwBIwAK9Dd2mzRRkSDoO4/lYMUXpkwh21kZzp6gPX2rKCyJe3lCSCrFq93fMQY5JkHysIrYzGkD
T3caR5q2n8ljVSGggzSU20puEZeZxy7FF5D0cc5ublHvMhIevxwXtpTsynitFURyT5N40v8tdSZ9
Zc6wcdO9txxAcS/6ZrGDhwzVrrX5a6oWJZDH7T59/kneMGoai/rkNERSuv0Zz9hanr4biyFhTDCx
tJF3BWTOENp8XxnBjcyXsMP/wYQTwb1ZahQ73M57Z9jbYHAoJzi/p7c5PglLaFafVTmtsG31ATEb
6hXxZtMUjcNChRJOE0lzMOkm6jzuQxkYDU8SDcA49VhQQxwzNrgUXBuyOkMZZBBhyoUJUDwWVOaN
oO2y24qyxK2vtxUE/nV/km/yzeCvjyxkGnvaPptle+ahxRBCI6TticqjsO3BYdzX+xya7+SD48jd
61qE8vOy79/v3uDmv7SgSGbagETHdUmJ+xQAfcZ7kxpWcbPrbPnMbfJYM4BPvIVd48kJtf153/AL
A0AO30Hv/Il604d/38gkC4J0lg6rap7PX+l/f2Gn/SW9bUkveVOjtLdNft2oZKWW0F4lX+I9IxTs
rbw3Hp5c7mKQOQLBPruPNGCRPa0Q7Lf5X/xYdvoa+gWbsd6Qb9yPOY8+b9Jh7UG+CR9A+SIhq1og
YUieLhQyCm1D4UM0frcN1UV43y8D7TnTPuv8N9kAGHe9eS9ZE4rVFu6z/lMJcOjBYQlzes5Wgtir
b4zertdDdjdVQbcQ3uDFq6RjmMGo29PPtXebtD+bADuCPNmk57KINgOjl+NLo02xy0OVW1J/7aoh
vIDNkMTAZhrn4Qb2CpWIRQiSZGMCAQu6njKi7jWT/hTgQAsy585sqdNkYYVP1RdmjjbNJSBrC8eT
0YTMT3wU6ZiAfin3fKvwrWlOaLbpGaHtckKCBqNXZ1qiXcOWEFKHXwFWk3Y5M7wfjzKsEU6VZV44
OFAJoWtUT/RtKlYnebMqg0Hsfo63edlDQVh3mAeOnh68OUhBIv6ajhHQeI03lL6443B8oN37MQe+
HGZpiH/DhtOCNo3OBjFAFdDJUp1Vq4RzCOxsxe6Kgfe+NZoIrbSC+Rh4V4/tnYXSVRqswE+Aa20F
52mxL/IYBXht5L/0ztBempRekssPi7OZvC+lL/jP0CHEuP707sxYVF+kKk+bmxJmzVf3jMbaseHM
epgtol6HXyRGFOkq9BTvUxrPwDuAU2pMKUIaRCMY4K2NCRn0acZMjIi2ABdIQMEbbyagw+q2SzcV
eACl9QgVBUFGg7qTheAewQLG+q3kIv5Xruw3OhPEvt7oHtoJxY+9JEhfNiyVRA+LNCp+YVniYm5n
hB0RWs8BTaN6yGJPlO0jdP3vDoiaxTCsM+hldPbGiXaJ7rvZ1sw4VIslmYLh+xqvwXHSI2FuW1Sr
kNuntYfJtWA1s0Uozwm+KeBm3y3mQq2wE2CpTrAiPn7r8qR6+Yx6BGQxXOGwhqMJ8l9QjCd0FCZI
BeJl9p1iy/4PpLUQhCyfAB8QpGCP3falxTT01HzgAHaALXld7EPD5+kRCfl+Pn9NGaiw3yKZcPYQ
VrSIMtT97QCGcT8WYL7MAYz95ywixIpfXmM7GAx9McJgB4BxkbIUYSs/l3AkrKkZNLjziyJzMWEH
zOnN3gCvnHEM+ky6msvtR/tIDxanO4ZpgosUxAAwq03lM/vIYQN/s3CZIEEauAcxB/q0Lu+/hH31
DwLJec5gDBTYFdjZPSx0rHiJsvpFBQLA5u2+8GqGLZgELRYUuE1p7F49dHaQTuA4qoTgaBbJJR6O
rwhCNWD7+4lCQ+PcfP/o0GDKwTlB2fjCLQBrVjSlJxZz7FSfW5594zODN8NPo1WiC+tFbCaAITDN
xbrhRdzKRLuSEcR/z3CHcOYfTx5/6pYVzFaYLv4xlrGmjmNcGxylsNoV8aNwGwbQ/jpbtQ2WCkJD
730OT9Uydmd5gtuDPMI3yOP3uc0/WUSG1wUKhKDbGweeUOEW0DrQLZKFTOR0Tt6m2RxeuAr9fTmI
mE8XaMyP3ValMEdMCz1YSD5BaOmWk2HA1nKMte0MLQ9WpD0KBxsjRhrQs9ikjBU/HmCxIYNrtH3J
FruTGYf+32MNJYhXS7Ykr6yVcxmA0XzwaId/3jlcp3SKmxj3dzIpHW0Lcr5/LZQ1jZH1J+Zq3YUi
wOzx9ri8NLT2YIbZbVAJym/BkV8j4OScf2/TU3q8b/orNqy0EJQRBIdec33N3zyTrUnKuXx+xUBD
HhHMFGYcVqonMVFm8TQlBoK9kJRsVeglCSqiO7htTWrJFHnEs8EpnexuoYxu7Oc4V6fNBZweTRrg
xD5b5nvyoDAtERkm9fyxVJH0zIqt6tUT4o2BxF9BOqnc7KSP+U3Z+Y7H1aLZFBErEWxAoUy2Zpc6
X7R//KqeXSKx2G/q03MP5YRnQl+BNXPrJifuC6QNVZgemzm3UDJgHeIBTCtSeA96HatsLkBjKQsG
7HRDnB//Hx/kXTtwCorNol5kxuj+MwckDC4HEeUypqh71Vrbn4aTX/AGiYkyqz1m+yGGmk57SXGH
hPcyLWA8tCbHUKRB+X5YufWN4oOBlHjUP0mbbBfPq6PgOqNTkcjAzpZVDy4gaoVBQB/yDAp99ACi
OUNYzJY/FJCjQc+VnBhCuQUHBx4WLEmS6z1W7e8vwi/U0Zj4M8ChoIhuz0P6s9q+0zM8aLQ3XBT5
PPB7U7sb4mT0G4wC4aX7Xuo9Wzu/EHQpnAoW/vcDA9SjhO2+70MkRZ+Oyox1Fm7jjrz9pma5rybp
0BRr7Kf1XMhvUkZH9cbY1BDnvyOVHW0FrOsVs/pH31Y7eUHmwPS75aQcHn5AWutEs4rNJ8wdtlC/
T/he3/8tPeI+xwlzriU3ThH7yDGVNbrKmip/6WOqFHOu8hjUqV8fe+ilDC/FtQ7CZn8DxrDtBtiH
cAHf84G2r+5UfUH4zb5s92pUHvWC0b6oXeAmzkNjvEnfjFaQIKCjQVaj/A5O2RqwJen8O4lFdTfl
MCD19n6k+XlEu0EgNBezHksYZZMegfvhOPJXkISzfYG0i8HrzVhn/lZD/HCEqtA0G6AOd3qfP3De
uTxJ4zq9xpnClOSQCz7mhro/w5bpUwvurNYN632EWL67I/DAQeJH5bfywab6OJBt5dXhedHR0aRj
posO3EQ/dOKKsG4F3da2mofAGoO4/hQfM+ArJNgI5YIbkdAHGi826EyMr5n0CvsQsh/7eN8H6npt
dJz24KevHuchCWmQwtmP7Pp6wBVDsi92HEARDPjMXjcIpntKBtQD1aG1JrMNLu47LPzMT4Pu5uIa
CpFo+Vx8nff24ctW/wS19EiiMEG1aOpX2RhsHCuw3Cou2AhyY9o0Wa9BSOP1Zuk2o4koKrfQgJUW
SeW0rw0qHVjNG8UQ/B5WtD9BjWQoTP/Zn7QLMhEgkkDfgne7b93mCjuWEndl6YAmWDEcKIvWY47e
4gvBMYAniMsOf7xMRtTughK+yVZ3yAeQVYRHFikQo9eMXM1Lz801Rz88JtmpPSv89bY3L/WRnpoD
svJgKjHceRwtdahOKR2cmHCL8wgKLXyYEB5QwNbne6YSe23f/sr4seFzxFOIutVOO7+/q2FAQWZj
LYFGV8XfHQP1cIAYAxsD86vAvYW8I+B6q44qm8qA4dbrUJ7rawo9acUcjCTV7eTJY4awMXFF2f23
aMpuk/dECYBSNY5BjNjEl4qh0DQVwPiXjG8BXKhOO/v8Pf5IgebSir0C9O6M0TzSY4flGa0nWyeK
1gdNiymfHrseTHqVOiGkJoMr/grZ7jU02Rsa+w/jH81y+NHgZa+l46fbKlekAGlnsuTqY8b6z7Nc
BaxqTebP1O5B54JmchnUXimb+OgtDcOi+MaVw+jMxXgaOybiIYZNQjcJ5QnTl+ntMLDBySAFQ+qh
qWOY2SeN914oOi4XB5pJ1m49ZzgDEtH3cNvyC3DqzZUj9sqS3QPif8HLx6/nonqD4B5ybWBAUepj
zP8lh5Ki2SrYrlCvwwuQqLCElyNFIMIdivUgeKEEGz/+AKzLc8qeXDFV9lXRY6XYCtkIf3E3ZlTq
/obEiBsukzUdIShpshUtuirShGvapZU2BrX4nfsrZqxijkHebTwYJwvOHajcCAFae7jiMzw4bvEr
njUBxErzIxJlGBtY9zNgdUmAuyMZEXcOqjOZn9iPjJqQmeLmxXZ8RdPDpCiP89b5fsTJAmQAdtTG
eBSITdptjbPARDnAVwJqwiRn3FdNkJgcqlpmoViDhcpv4v0PUHhggvO1c4ACtnCsDG0IHfiLrT5z
WJaSXwWPi4TWf2ysad54x6DEupW2opM44UV7h8WZXCGS377+E+kEWOyZ41o68HKs/MhV++Fllfwi
oKnEGAHLVSGFJj/cvOKoHuWlrAn5GEWZtdCmgeSA04GwPqoDutsQynJ7UsYc8j2e+A9D2/xBynoS
sLGib0Biiakde8KCmHNdbBRhAd/eRx4upR9gq/JlLT0anGAjUSZwc8LNDMyTf7y37CN+o9de2hqT
uzNYlAG+5rBE00l2YSvQie/HHn7plDYQRmAF5A69tqLPSbB9PQIJ3sLdBajDtaDEex/B7PY3o0nj
NeA00w2q3E+zfIsRL29m1FFQ/JRE0tFnTiOsR/BhnPIsC+0WJN5bpO5Jh6HBmGEahOEv9G9uLyie
qdkXCVt8q6SU/fMRf9a2tjXw3PYelc/tSpFlXASuhOs/NjQHNClzPpUNC19vtiUNeEOUHyZGoIAk
Fk/xsxwXSNUcySHNE89BWx8LmwU8KwRB22SbFJ4yHxBzov6xksQdGD7QLLMlHjbzc4VLlI/kBiXG
FqhvV8/78CMsAB8DtgBqRDMJWcvMPn6HLYA26rY5VE+sPTm3V+0rlMREh/iGuWCCNQIGhAukSGJm
IgXbzw0fZmx0OzDfZdgA7pTxbejWVGT82zAQ+JjolC0wUhn8rg8FD45wMlEHXkZgoBIg9dDoAuFK
sIWZtIdhLxjebLAqrrFkt+tXblXH15VPdZvRTnA4wfSAj7MFavgNRVVDdM+pw4W+QEjEshcJNaav
fnXhqLNA5bj4A2YsGwucj3/DPw50tg7kxEW7QfNUQWE8wOSBw9A7f2EqhKx2SRAk1JT7Nh7xrzh9
KZ1IW5q3yRkNdxJC6URFDUslSuzB7yBRk6qOJgVPsalceexlBpyGscMJ25YLlPy5HzPjs7J+Hgvn
cWrZbSyHO24/RmxwY9bAeBx9d8ZcbOwa/IP5+nFzZOJvmeEE3QL+wr2zuYTg+PDrDWPF6CcQYMQ7
ezygoVEyR61g5mPlyr4c+z1B/yu3uJz2Md8tPPy8NdUDL1BrjwqkBBLSQ6w+sUDCcgElQ0PIZL0G
VcC7EUjoez8r/QNzHe+JfabWRvibphIfTVjDfyFvDwJU7hKLnb7bxpZq2Ax3S5xPK+MfuNLYTFg0
uPwQcyHC+JZNl2qXMFFY5bocnsOgD8GS3l/BGNrsHbTda8chjxcxyMNUhOFqpFn6kvBfD9seumXG
e4oaLzWE2uRUil1RGProncDbMRhWSHP4Oh9m8awLmjqsevNb+Jigm44pLp1QLjHEa/SQ3yn8S6jT
FRUR8AY6QPT0L7/RYuT403JVIrBb/7YMF8qy1/n1Kn87/U3/kKOkf4WPY+9nv3oYAVrVmdlzDu70
gBaYpV5i9ldilYracUZRIsNZRUvCdxBwk0A0AzcLe26qnQvxgFgKVHjIGn4W3ia4vDo/k+nlaxaT
bnEXplp+Dbk9Kg/DPcQKKGmzBy1aNDz0Ae+hNo3j1c9srN5VcppZ6/zsfbPEyMR5441gfVzYeu8I
FwAwF/Njs2zyOclIGSYGDiUiPDy4NWlwYxptmF4WCLVeqslHzHNbB7KZvkAIFE9GFb7X0FvTl5M4
Y4MuarN4hmrS02ihXA38jH3WQp13t9VghlULl63HPUQOxgXfFTV64QA6Sg4S84tGVOFfPFX2MZxZ
uwW9djlbuSuBErBpeKOEw2RGbAJaNrrTcqMtBwiDl0NYBsi/7uMvZHLNLQDiYRFd0x2LOK7ssxDe
9X1+pMdOg6DLNmyjD2ym5HjbtLMa2dR3xJ/a7otEBffTFUS/cS+sPcm6QchDLA7TBsBki5KvAs00
rG9sFxNEtP7HxoLIOMtYC68/2OFBF6uw4l+Xm7cQp6dgUBu4NSeOS9mRWVFELRbmHAdcr2iwSvws
8/SLjiXBADhIkBSeW56XBoLd7HOVWFre7BbuKkAtWxdY8NvhJf3Dkl+xNIgvGBR/5rcDCLJsPk9s
QA04cbSMKPngiGeVhzIsvXL6ZpEyZt4A5/muQRsDznXk5SlkVcz3AB2OEJDBcKD5bTtoOSZbG6pw
SsvBWI4F34qTjwVH/oq4RSZtKC0YOPJ1KiNDgloj4EaOtYPmxBjO+TxnPZGB4oMyvzHcpRvF4Me5
+9mEfWrDONeGcs8FMER6ssd7pVvC4xbDHetATqQchjA6/GQiTsm7fTMIKw1+JkZQySo13Mpwb09X
gSyODzImYcYqZqvVc1XJ7Vejwex5GR5/IF8weDWQ2okhhz820V+vE2i8DneZwYZTHp4QjhWmDkDa
H0nK6O63UxaKr10164J4SqjmkXjvqxQVSOGhYpaWfMBPIRtOqsTVcLgIJKcTUpwvQoXVTw4UiCfR
EwroeVCM3046yzbAKuIZYeLBmwmcHnHsqkHIF+mHZFafeTn97Qzn8bT5OQOWJwDj7awDUx9A0rA0
enHoCstMH0lgGfPhbzT4S3suP2lE1KZnxHNCzwljjGPj1GBoj8wETqTiPXe3dNzADBcHqC1K2bX6
WNBbQAtK7qbN46qsIBdk3AkF3140uE9+WHzh2aguc2y5NLfa69pYakiBH+dFkA43BSSFUvXcbxXe
W1f7evLJyBc5/V4vxxWdrNic/Nqh3TNW+mdiED9JO9/CRzK731m+OdLj9E6IBMBGYdUizHVeD+Sr
s+EThzk8gdgjroubo+3psD6wRBxKSP8bA1OiK3d7KObIxSDHPj+Wn0mGAQBfKp0UjVBiPnfFtoA0
BcwzdG76WAHtqEg+2KvgJVQ2tR39/rTbMumPHF2xVSN4Y3L0uLv3whUbRQj1GH4HKqYuzBSaqYrH
J1JVty29imYFlpo0f+ijAW796gwBe9U3h4iYeFN3nz8b6NZws6RVS9PIHEAKX8OvMH/gCNBeB56k
2kOI5HzFta9XUa/1JAy7dBbUO2XgqXDOz8bX1J+h8baUj6mU9v014o7R59l1uP6PpPtaTuXYwgD8
RFSRwy0wM+QsIemGEgoEiZz19P56u86xy94WAmZ6utf608rczWVozTAxp1ZGFm1S6P6weqyafuHj
Nj4r2jOtwr/fT20F3bJiimInOB/Jzz9y5E7tXC/1xhPwddSfPKrLUv3wUTw2fr83NA0fv7v2+dEv
bXvm7yxrqZADHBNU+Dmwu1K4VKtQ8hJIvlxeVpkA3+by8YUtjkzxUf1rHb93k0yr8nX+ixbCLVvQ
8Con9LNzQ5n5b4st90OQf7ZVEArJJvmMmRZV5s9u8ZUeqSAHWGVJLmbzql5UVj8N9HTqUVsgppIZ
FKXCxZw4fe4YyUvtvI0qeyEqt0FK9Ui4OSgMJcYOzo+qOL39T2P9vn/099ukMjwzkj36RdMEKt37
91oT/tcs9k9L3yPaP6LHqSVCMQtWWBo931uhvnz6j8qw9J3Vl0Oh3nanZmW4lYvIuWywLCANWvKI
/BL13W98WUYlgoDCZ5mSNdVNva02tW1j2SttokW2Xnigj5PVo50ia6A+MDRUIrdaXwIF05dj6V89
qkBDVgRIeqgVMdAcQ1LR9v9KvaB8lo4htxLew/ac7aRhd/ZpXjBGAla3bKeyeZX7TQOaXTd0YT94
5VWnxDliWdCjIqcs1oplEUscyl8RQzUzGxJdxRIOxJ9cKxgExz65adxPfZsxIAdy40zyk9vVM1Gq
5B4jerNg8XZ+tJSOp7dG3m+mhGKtdDDMQHEg4khHCE56yEYcNJlDx5iZzJp6UrZmLhdqVdQXAu+a
qm8V4hwonUo52fCEnTqVx6BMiv9Pwiy9T0ktxOmsPv9dP2cYldSbf6PKukcNorcSyDsOwLFYB8gP
/694nkujwBkl607bWBw9dvVirqFANdATuIEDuX7hSbLw/UOS7oGCylgbKlFgbZR9/nthXhYL9W8U
tnk7aKYsZX97/65lIKoVW1doFpNThAJMj9K9Xakq/MSFBc2EmbEvBpjcW/dXElHj7B/mAHTL6ST/
JpHwCrKXl/7mCv0+la+D6xvqwRY938WmSozM4WoVPtErs/6yhddcdxC2BDiuMOLloTzI9bdfsoKJ
tK6SAb7zlbYss7V47NHht3vZt/QHmlByUxQNPae6VvAnAWnRFF3EXlb+EcD3RZxGITm2aLMenEk0
TES4sG+m4VdT49T0225l8jtcDrksEG4hn0MnYrjwqPxUGBcdY9+bv1p6r3aPRJKfnlVkSbrCxqNX
Kw5Tk9tJhAURJZlv7xzQnXULhWzSHEEWAr2pilpyazCm/BAeE0NoS09trFCUb+kHwflf99dUG4Gs
1yfihB3ApMpvKjg2zG1dWBnGxNyZhPrnnypv1yAw0xml3ywDE0nFWKReEXMu499AAeRL6XNL/Bzq
Se3B8kbLIg20L8EB7kUrBQzQS5Y+11zoPss+ctcRFlhfq2izr5sHqPyRDyfYDCVnJgNUl9mL6Plc
z77tpisKLzURA096uuz+vdyGxZEWZ9E/Jo/Opl+iZdwdk31LDISh5mCX5smMn2FhglQ+DkV0erSu
H5mBvk95tn8yyoYR6acPgDAUo31NSq+bWLrRBy7uxWPU/OuHsd7z305+VGnc8oSGOR7zMGRkNt8H
+sCw7d/o1hAa1M0aob6pe8RloDwalDkdYLiJu53fMPn9GmG8Vzxa1Rsaz4tO02NMHjV9cAk2Cp+7
YGPMDY6JKfdf/gIfpzFoOGzjUH67MorbLrBo1WfjgcVkQnAPbenAx+LgNL21l3tuvQfbkwYaw5hp
HgJXCH475RqUtaVJZbKqA3uV6bTVP/NKvTQQG54eQvj3L5ghS9MwJfBSKbrM5T6T0TK4+nHEuL/7
xjApjNpp7iODhqBST9thiYd8H11Vopy8jBcURz+jo1R0O0rnkUDNT+sGPXfK+1+s4cN8NwVDBSSt
kUfcR8VvtmjU9fIpfQzE/q85hadZDS60iF2rdO9sat2/5RcgsXjXX/VdsOttouEbGd/Y+JnDsQyk
Id2nZAIDAbwrl+7J4uqKnTXJqdjRmAS+NswkrwQbFP3IIclJtda9Lz5pCimvfcfduU09AZD3OW5z
I8o9kYVPu9b6NrmJXb35wPmENk+NWy698vVr9me7RrGx3o6Y6QADl/WkiCg0fo9aJUV5fE8qsqrE
bv52y+uJXwj5zpkK54oGLCGlWFlISqng8lXaISr3yctn+8QSZc0/LeM1zQbVo5EYV/KC+mWcGdym
ZUCTYtDN1jVYyhkgYLgSvStTxPkJ8NvNlJ9dQKcdxhW145lNHftOGj96XDSWjxbstPQT7U219A1/
6rfJ7NI2zhIIe3w69a2VYsPJe9Y4vW/OtcXYDuHWrQkEn0jsiRFWyWNU+YS87p8y9GqfmvaXFGBw
07bBSkgp0+55a/1W/g0Ivn8JkEj/2MWmez/i3jM55vnrHqX7+Y/QI84MTYtVK/rhe2v/fMnUH2si
4aa5LBbXT/+eHJ/2o/SkNHDpwGLMXs+bex0ByZn4+0ZT6VzBpUDDrr8Nu8RJBsgLvYp3KzcOsbJp
iZirF18e8PzfZB+wqaoTnAz63FQu2dib++FvYv7igv3UeBngbh/EZMYUKoGutbNOKCmJBQRU9zJj
46E0XT3Y7YWNZLwXUFq9DpZhijoMDa0sLffUQLCSnMh9hZEDwT1lew2GVqxgOsvKUTj5Z/QM+Yhz
fyyIk2+f0kDXPr52bVBxrim4v9iFhG227YfAlX9xYIBlQjilI7dhpk4RROlBrLjRS0l3Ow4Lm9pN
W263BhtoPBfNLEGNSmDweM9+z4bHuMR2UXmlpxPDlhc4nNB3VFKEivQz9JaX5BYtnvdDUyl41ibZ
ZPEIqnb2Zd/oPUiDWgu8W8uWwg6nSD3ULxBNXskmbMY7wnEtbyGs4XhNj6DRf/KjnRdeE//Fl+R3
nGv/9PLRqnEa6hObvKxR9t6414V9BJtmNlFkNh//DLDOUdfw1qDOLDumPygDtUVj9OE8qKzHxgo5
/zKvOJ+npYTSyqSIISCsZRxLTW/JJWOigZM+ayj5op/v5oer55my/UVqTfCxEvIDMF9+ertIw980
B77HIMAa+6ZS04hQ7MtdQd3xfO9X0U5WMqL+IXQ833IAK4KYdON8hF4vvoaAxlkd1Q/xlup27h0A
dfF+MKvvEgkIoHgbAc/Jyzbe8nbsx2zzjTTWvQD+rQM3JV+uLAgRrDE1X+blcooznRxw6lMWUfk8
EptzE5Wx66nqrh/HxCNoO1p+mWkxe6p8FudgTRNw7Xo+tP7x7wUntO3s40qcbuURHrvRqlWID9+n
71uKyTvHq3qbX/LmwkuAQzIzcjYq3XIfe3YfkbMNldl55acQuDHoLzXIJ8umYhmHME5z74Fv8ZzI
suL3z5uMARybMwl8Eu96oGMR858ypHu22ELz3rcu1oNbr9xdzYuJ9JK2yYRd9rJ1VrK32A8fdtFW
itIxyKE+Ap971yPURsp5zelHAF/5vE2NOquz2MiNl6dEBhEGgSoSVWgeHqUiwdBhGZsPoXhVeqgH
Is5OJyzsVvVYWHzCyupoUmpv/9/TAc0aN1Ji0vbzv1p60diT1tHgjJ3xxTDtkSd+uv0o1NOXOIQ0
xGqK3JlEeHoSs0CzZ5YCDG5M/uxOYImlhzB92DYNbX26NUqEvFOqPiIia84WXZBZ44CQND41jrOx
CNuky3pKuOmGq7miS+66urRMY56vQ4ukgG6hSpcoO0TPbLJA0SjdzgTwxbi5mokvzq6zLSyFvpnb
TfZ0aCbdEW4IKn4EEsaRsfzy0KRH5SF50qd88zt0fr7Mxs4UA3y8gVNeLZ3OimPsqVlW2SdDbUT6
chQEwZX5hrdnsdqHvSC8qrlNDgVrUNW37BYG/kjpb1ioO3DUVZ5aaIqhhMDrundf6clP7WW+d1z3
1Hxh5pgY0Fk7N/tya9dPh/VEPWnuAe7nu2ilrC4DPq/9esDzXxYSvlS+rvpy+cv0A3/wZbWowWfp
9Pyw7p+OiRo4ZTRo04mic++tJvj93qnpLz5j3VI3xVRuOECPD5e5nBEmzuD9K5Nykn7/a+falt3P
u/wmZanMXXjcqq5YWHey0LJi9TnssKN15/Yz5N5/YkVKcS51F31wWypZDR5T7h97n9+qDm/qyjZC
RxailAqfpYH1GcyHGuOqdAlHomAeY20hZo/OpdjVMmge5qa1k2quv5TgRWK7piCeSlPYYYJpHSMQ
yF/Du3nf7923e4YOIPCUdUG6J69iNzWfYDcGPeZelXL7N8xeprsbF9vp+b6Vfbl2f79WA45DlvAG
d7nnZLIaWw4OVadZNi6TMeZrO8Bu8tNPJQRgFBSxfseU3S8V+WGsOLXz3o2AGNzM5oKxNvPTSzsz
vse5D8ojw4RY7WajQzv7vVJF4Dq0dVlmOkakNJHS6/3L3X8McxPk0/PMNf0WxYbyAREMf1Oj5aWf
PUzTcwGzLOUWydjYqB82i+kCw0uP9nVfNPQ5l890uWpUsRRGoMSCwSRsAELdN8IiOwaBFIT7xeT1
bP6v55dZb93IIR2UeuPim35ouno117dF/FB5PvYuJ5fi/E0MTBBkBmX0GO+7YcBjyojRffIkf6T2
br6iDbDYuI4MuMIUsKvUAM63eDMhxq5zmNrCzN2TDHvpsHbWjhxpf4Q6/uOtc5auJG24JuKgyW86
dHDErx+nV/79ZgEgXyu+4GbkU2xr+pJV/7e1fvOFaq0rlhSeoPpxPPF2q+V0ZwMHZZVSoPdCftfb
tbNDVqN+eagSHwhdaO+7Mv/bco84GmT3xr8tmr6YliT5pgKLBQ6GOQD941NpYOBdXlxGpV6eFo2h
PCeiBd7X0boxq2KBNefWAXZ5eGhWvu5P4/drEoapwNIFsDSOflG2Z+cCCk9Fv1alEsBWHvXc8+JT
xpikmEvDqt9znJ8aTv+QkqH1HefGko5oveNUIxy4fYxgMVkPjDwa3mg06Inqdwr0Te90UtsTXdBR
SwiyTs6TkpDz3vqlSE1Yk6XUEbjHsfvsbYAEw5DfsU6WyX1AqN1JdZj7/gY0NCbadm9DkFDVU/Iu
H0m3R9T5Uk4+L2Lt9Ag36lEhzIID7MyudZKJd21PK9SR3MYdbLJit2bRqSEIrXXvmkl6ExuswD7z
fImcX/J9dORxutOAdtHBM3fwRLvIN8tqxhLTWzZnonBdq9ptcu2lg8exhGfwZ+evhebwWN92/oQn
AOqG6brhDjFJUpNeZlhpLr9yyGPfN852zZHVdaocZsPUeKFzBCZ4Eks8SuxGhqSuu8dYvIFzVbTc
KNPZNGCXPjqN8jeISMpApk4tVS228u+Ct4Xg5Op8dK1Mg4QeXQ2GDlyoVJsgO1Fvfzy6mTYSqk3m
fO7vauX69FIfHcdb6YiJgtNcrWjR/q3/dIWUrIiclbTRubGINi11zb7JOWAkFZ5gIM9TBi4TrvFt
zmfmkg5gAG/c2jVwHMYblUPE2mspTI3CiKTG+fZqHK4NcZwxPTbf9UTUyaSfaf/w020ns8TsNckU
s6k0+Ig8vyfsKdH11EuG95yqVv4i1hdxDkTnp+MQkiUwIDiqK00YfDwst7k5a+vmeqC5kqAzEGVc
NdKie5qf4xDBtbVW6NHXg5dlt5V5vgq2NrTQvJ9Ty0zYAQ2ByNRDW56PqN7F6+Z1LJeKQLx73wfd
mGO6Ioqu4UheVEsRLiG6NK2A55S7C/yAUWWHHg6Dq4yLItsp9mim6wWxH7OPS3tfH+YinFBbCRLV
t+EYNzW+/f7XarFqipuoZVpsfcEUc/QPtwGtYXSLl73Xw3T9tIrtJZEGVkb+upueL+pWVl/onchz
GXRDVrm4REubav4OeZUNgbaNCYsz+9xxMwmRGKl20UN7ZtlXPD4Hg7+Hg1SgBhdVDabd5EvPWGbr
QtTq+03ktKpJPty+vUlmAx1GNfNxbmYjthZNUo/lknhLaEaDBtT6PDcL9HmM71Oi49WXHEIX4eKG
SGV8374WOl6Xft3qlwkTxqzrQRN57tBdrkbp52PnYBsoVEKw0Cm6sZb9Ti69/Xgbr+P9n2UOlm3t
pauUE+YEI0JkNRhvIffg+y/2M2XSjp4V3Dl8M996NITXNGaDa3vW0f+ziFSc61d6Fjkhm2STLNDf
06KWrly9Nh6Do7RbJX1f5R9vB7YqIbPZT0zarF5KHC31Cmm6gIj9ZDf08OwBvS/0mJ10E75uwClh
TxNsn/7YdPbv5m++XWurZma4fi6zS9UggRjp5vpbcsWu+voHfjQnpFrqVWqPTxhgb99L98v1RXd7
e87VczEDOCastY8pKf8MxqvJOG8d3jP13eg2KpBIBZUm0e1DtdioHCk4a5uRUYVjhrJk1aq0K1NK
XjYVxm3RvDDCOq3zfDNkpC2/Xt5YbQ+C/IyviZf11TBr/u/bdrxrbanySnGhUZju+65d46JBRDiX
bBTpZiZJ76tGC7e+aFtT1bBuDLKZsirICjkk8zci1kU7V78l/zJBstVirdBJP++lqvi023gZhyi7
1Esplna3ighF3d5K+zdOBHM0LI7L66yD48jXK91TvOo8BotOYVQeSGPt37qrKEUj8baXqrCFFzT6
xdppl9Dylb8RYT92p9d750EZ+04+K2SjkzIxC6K3jVSduRBnbCwoOCPzEpCG4FyM15+lBt1x7ThZ
KL4YcB/Jg+0n0hrqJh1py4QvplnqQEa67Dp9WsB++XvWonIFRpnNpgAt9EMixvXjbPg1VPVSfUPR
xi5ItUQKZ6I3aoaX7JCsFS7yUrbu4anGJVmsSWlfkiHl4k1vE4W72dtysFa1/Mx4BrdqH90yGpmQ
Js3oTfoY9K56/XW5UfiN4QfZVi6AQ2V8BeufvZUmU8R/y65vh/3rXKLweGifZX294ygXsrdXpC1i
B2IyoUqbULxp/ICHUWsx/gBF15cvK5KD01dKkwBKjCsuXuOId3+a5evr/k7s2i65t3ctsXRhiUYc
+o0KFHyKvvzYv65GPmkhvv3YympA00ggWwMm1P1pZzpZ+qRCJ1jkVQLOsEw9T+vS1dyGCIMfZwFD
G6civfL68ybtfNfeElLZI9p9G8R4gc3qnUaW2r1ztUVshkehra/p7yyzdUhJD+hMufvbgV6g+Hkb
XDH/DMjBq1Ae+deLfBaayH+wQuZB9mopNMERSWZwajcgqz/vplvcO0wudbrbjy6WQBJhV4+aUf6S
/6qC1xGrSbaX+eQehlDfxBQ5KMCU0c+02LV4CmPzu+APq9EJUJKO5Cr3sQfAmUPt7TmcTp+Sypv+
6sstsCSmy6/0cJms7P3+9zcoyQVw4uY+Hu/5r0W7nJzpr6TNYORq7P7tv0nxTiaCF4vze1vGZ5hC
zqYU0O5Buic7TQTTajg/dnIet13tJzq+5p1McdlGIm7s7TrejhMS156c9YhS3F5uY9XA3qt7KAI9
0pyT/jpJiccsi6orOwNOde85qozKqpOx0YUfsnlGi/Yy605enoX3+z1eG5NJWPgwErMzW8sYgR3v
+/dG+dO+y2USLbunFg3eCJ9c145FeWJ91pmOfeXLEWES2/R+CakTvdmEVMHn59ZsSBmvM7DQI8Vr
f9i4Kqh4UAdkaQunR7r7Wz+MgsfFCZQz/KdtzTaPEUUwGXL38LUcr0Ch/RluyYZiG/7LRL/zP/MV
5cmfbYLrePN05Iq7RTn+qibGZZx/kiiUXMPBNjE8WFfbpUavT058zW/bOBwUyW7gkI3ujZDb7gb/
eCCYFzKTK/VHvibd7WIiXjv9RDjduH3x+tQgYtLqPo+f4l+qFMPKxEdccDIVQjlkfx9IlGC71Tby
JcSt+HytqQJZzbyI6LDvhDt4DLNBI+vZWe/7xW+fDbQlea40Prn+p4i0m17yp0fyUkBNk6lgR6NS
Xz76qcUr4BbZyW71A0yOjuTnLfSAOaMHv/8+KJfpmGetwFRKFntPD1O+G+UZ++Wllh/eP1CgKECh
hQ761aqJX830ry/K9GAQOX8eer/N0odPKN069/JbiO6YBjmOQ6CkOO1Dqb56LsHzVs/LJloiCaVz
ZSCoVD2meDfgoVlpXOuLNkstRkG4bzPFSdH47VthJ/Nu1Wusc6WmgQsPmk0J4zAa9PWjscE/vwGV
i90da+x2QDC6bC7KQV7Nfrd5D5u3WUNqAVH64XuxWW8iAX0uR+qj8kEi6Tr5vIRCfy+nsukBGjMv
VVoUjkqqiagm4STloXgk+LmRfe8cgrjloJP2PwdNOXA0Cy0QTHArvse2RLNwbgkzU4sE1NUiITXq
WgrpHgRqRmAF1l4xgHPI/xpwqQkSmiF2ATmufFlESw0OH4qYnn/stqyTEhVmP4yvPDT++n/9A7nD
hRgtDFiU2rw0ObdRmEEna+gHaxzC/orGs3VBKUBc4n+mwBn0iuod05UljoNeZqNdCIInpDqO1u3j
8KevQC2eqyawbPqapvimoOAJKcj6XAS0AvxtdGHlVacFZhgcGsFXuJvDw+M/Ezv+Bz3qfkOqHuxi
+65MEfGtqcG5u++WmobaXxvlHvYXZ+nDAINHGiqDacq93RQ+GOKhCPth24WgOr3XV43bKQ7wpEyE
G9tl9fZcTJYVnclZ8h/NFOK1hXYZ8QdqKTVtnbvVTh9ffJ15eEc/vWLiuqVb6wmgtHnqQS/qp8RO
BMLbvF2nq8ZjtNB0nxq3yFkzq+afLl272GD9UmgXW4tG/cTqlhUwqsUULvfotqnK+5nXYsTXnJp8
zrrUxdHfp3Zguqqn+tuOBMAI/Jh+u8yZI27DfGsNr6fjp8Oe7OMQ7scMm/QNbkREOJ234/PYJ36/
C+tsVtq3H8YiZ94o9xKstc0dIuJbykIqzqnwF/FjHjJPAwBeGhit1Yfq8OC9WlUOqjBLmMFxH8nD
YWx00ADbx9j525118Qd82C6OYJcPamVTkkJCwSGCetL9nmvPgVWe5ibYaKQjGxsIIPOKbiV9I9BV
JDHudm7FeraLCpg+YLnQr0My9O6ONuaKl1vLljMvnRIhSloagtKQexKGWosgDzGW+daR0AD12VjN
veX5I5+gtrfMqSTW0iqduCM4qSRzi9Nk59lIrMw8bDm5iTGNRsaK2Pa9/sYVFRs/dvHp+HHF1E3v
0gesofZhyvu38LXhL6DFEEGeDU/eGhGTI9GqWUDyikJ0CMrsQsvn5atp6dO3TXWuQU0K/hUb9IkZ
nuza7LTZER3ElCMAv8Jx4B8gvRh6CZaCbbgJpT69ylX3pxUnjqnd4i8NlSqEu+KxLBWjv1z14bdg
itKGuUULE+H+Mf0eBQi0z/AKw5xtmpXJNd2Gqv69CkrHr87elwmVxLLLkJ3teTsMJO6x4AJSYhyN
lhITfvvH5AgbI89Ih8/GH/B7HboC2FX3jzixskp+5sh84gI/ZWynnSEsn2n42tBngZ3bGhOAPtlT
LvSL6SFcBS8xOWeEHKWK71lzkOgGR/0y8Ta5Gbp3HRkoilP2bqTLm0xkewCW/DGD3jv5QkvptJvq
qc228owHAuCQCJxfPhEYID6NbeaauNUEORHo7KYgVt/SPE44tlsqPYqntn1/lZhm7/RNvGbGxrme
IFB8GtONtmEq+aZNvn6N8gQjTbgnFDRwCILTphaSJ4QoxWqtTLwW4e27zpfbkY9AOfLvR+QcDYSK
+DCFV1etPHo0gmkLRetV0pJJd8S5CnjKDYDph7Y4m+UXabgM5XM+BCIJ8mmf7AWz3vJNNGlH5BwK
71bbNTbT8qj0+jOWBrKr01ScGFND9HfAgujiJ4UmiiF+cherfhVLh0WrxkvFYWscwdnV7me6cVoZ
ip8Lhi5gGm4JKBlU0g14YTE6TIkaiB3WCZuDEv+JQGc3nfW2T2S7rRz68i5//la7ZJjgAO2bebn3
mANIZfh/lmlfZjK4nA7S+f131AAzTW5QHiHLhTEluVfKIX/7JNSBnMFN8aXM1QZ0h3kCCHA30Wpx
u81D91o7fH6010zcRLoJwh3ccn134E/sv+tq9oRHiOI5DAvnS360gW+YpDm3jRuW+jQcnjJWmdB2
A0oDFCXEvfEAUJpz6TnuPzSAKvG29HyoNwQb5Q8BIuUZKbjNvgonHaSRMsLzY+Dh075+kUV7reft
6wUBsVrqiIgFNkik7grr7LbJZrx8sy/QafgTVoH7wOblUh7mjBXlbSOwmW2/zqt+YkU1pl667JMl
s+78feKjir1wTqYaJbUk9XC8kiKbG/gSgYAxgQZyKoYzzJKNsd/rYaq5MMN4blG8CpjoeKxw8wy0
dE7/dDtl7NyldWiXmqtxjnAwUHG13xefAzxOqETtRfkhXYVtlHaqFmBRPnTfO3RVRu5tu+Ghm/qd
lpk4UZe6zwYQWhUqNY+AiPCBHKqd4/eIzUZHgafktSAttfT2+lKHfcYUgtcfn31fL9QvDUqMWS81
AfIHaC41WdI1FAZ/Y5qYBvMEx+prqZ7xryF+K3EyNnFuie1qXJwS9o7CDLlly6QKeZhoEJtsvldg
hNzDyYuj365ZlJ7HJnVYw0jM9dBTKr8Pcd04zC/tgP2pfGQb12qX+Tn5iUVK1m2bmYHH86Xg4EXk
S2I0gznUMIXmYUrl+xR+LkDHZErAxKzE4vpKsOC9eyZU8uh76DrtvzpSukYmEXr/F5ger0IrQOa0
9+3p+1GLeGs5hqi4F/GzUzJ6WT6NRfBEJEMw9XQEWbOB2zLury4vQY9hlNf4RFCEHbYgQk7/pW3f
t3k46QqsW4eYI0RMwLmbrudfyv17dJNjR1d9ylbXo6UjNJFMvG6XWsCLBqtTF0Sar+II5BX/2JrZ
81+lQ3qewvD3wMoojqJcHUGr8qxMLG4MQ/W3l4v28E4BAh58KgIrJvUaRlZIJhDUSWLbuJQNr4mz
jeWbR4rsQjzwTHZaxUbmNTmU6L1lR1WXVOpQ09U3Y31SkriEUSXs8yGm6bbxe2MVPHVj/d17NRbz
bzovDkHp6fbFfIv8t15+kiUCNxafQleFCxNrQeu1bG0FYf70y43fNzxL2baA27VzpuerON9ef1FD
RZu6o/zJgNLkNH80/n0zLAo9Fjd04YPM51xtPUxBECOUeBhChjE+atNnDqwVodtGNtCkDRwYqN69
FN+37dv1bQMxqT6m6zfa+/Ub0ckSDNzKC3G2D5/mPsMyWrYFtjwduy69XK1JCLb+NaqKqsPkWLMp
TbYJONj8rk98sBOGtPrV871/NpAO//OSHW3av5S+fWmnt1b6exYA6xsdelWgm70zvpoZQcJp/KaO
V+0l6hS4/S/AlT+81Mn2Kp+cxC2gkMTglnokBdEqd430NGk718TRYBReeaLlZquHou0HE11z/2Ir
M59SNdhKUbCmOqXPCxnSPlGmYKvVKI5vw1MctKuMpimNrx9gxzkrDQ8QYUiyJXHD6snX7zSA16aA
j38nbQgkxd5+UaAuW2fi/9Vr6VvS2Ht2/nTrGC3STA1Xg79nc3H6qr6EfTQey9estbat4xdCzuP1
K+zacze6NWwz1XE6USBVuwrDDlYN17arf69r4QqN8avgBeY/afsCZZVJZi25F+l2OzAkCh502sDS
/lIj3W0JtiGrZfFBtuKkq1tdlrcRKEi0fY2UzzPyKWutNvvIx3sjcNvkjTMin/k2QRNgKJTbtD+1
DWrRmvOom323q04rPWfEc74+Xfdy348P/jpUYghF3wx+e0YjDbIviMrNIIvsuPngpgQ4ddY+9cz6
tRMBEDvf6wbLppDsh2dRH45LMXG4eoi30RGt4a3B/z/PkoOb5a52VTpkRMLbTnc2A6vzt0Ws9w7v
k1LSEK9XD49XvE+oeOpmw8bOrhXby8/Ydf2pterv3K9Opak3al+f9snn7vtSfVS/w7gdBIW0BwXW
E1VDZMvX29Vv/Zw5Cp6a58zHrfW5qn8f64LKQrzzevLMZOOrHG2q49Izc11rN6gkorzFcq7ZK2rn
r3CzloNDr8xfPbIdkqEiOtqbGH3qLNgHI0njN3nG79cUvFFR0bJ+w03ThvWdzzbut0v/6hCZ1e59
YUrl6DHn84jYs6PrIIdp7Dw7jhxZxUbROUehVRwpv15k101u0fOs97ycbAyiCxzTbjgTxL1qH8fA
2Mz8Ol2C/2RwNXceRk5auPO1tmkdzFScagVthRLGV0OJrMSwBhuapnaWo1Y/vN266/6tHB2efusm
P16ACYJDpWSLMwNOn42h+xkJhjgZog0kMRgeof2WGj+I6gNeadLn+vBPNQbYLQf1VvpR231/8jzW
Po9m8IE5z3SmhTGUYP9ClcLLaypAg9qtu/qefTlR7HrgjWj1HmKaP7JvRX76kcJL5IFu5JUMa/2i
BNvh7B5hslS5d5v/Ki7F6qsVT9G+QydkhEfus3TTt+0XrVXd3WibFfW2HEpm0NwrdHJNa1KVEZBO
ktS4wGxvsA1ddKoN/xxrQMo4L9gqTfg/lX1hkh2lPgPI41C+Z1TpdMeKz1zTRL50OmLKPKE5R7Zy
8IP99y3fUCd2bvG5NTMgqcrIPRIU0vgjJmydR7dJ6XnXZDGbYsGLNogLU0vLSBbM7Co22ik8EMtI
Y1UDRc1D0H33Nr3N12+/X7L4gtfqaN4vXeP80L4N76+Hto3/7OwdFOvoLw1Q7+MaPR2/WBe1yHem
bDMATMRyykWLbRSOUo17xbbzOwnE7d9H8Cn3Cx+iNd+FmerOUm0BFZPjx9BJLByqpwGsn2mEtdN4
r1znL/403Lb797VsXdobj/iun56n8Mz/2oW6wUgSJpp/iAqywU6lLs5n29QytZoFM15Go7f0N6l/
qB1LKiWjD1p5IrFHpMewu7QqNhA1uFzMRJhWcquJjA3jyUNc1zgzDt/e7Ljakcwj29KoR2+7IaHb
X9s4p0FGwO2I0hyJ1XiGp7kgjiEMHQYR5DgblD/PQFBA3zzThhdQFmJLZsmLlWq9TXWruT5tXvNS
G2OIaCwEC9s8gxm6ghq4RcFB/Nux8E/P56bdIyAaYXySAMBbC/3ybU2czfINAfWnEV+rmLTaord3
Wg2vL4dveQflh8FK+dpBaHIlV/sTl0+CcK9LXX/MBB6iDx69JSzAqdHPNVOflcEuVTt3M8r52jVa
vRbeDwM9RGNXz7a1p4PToPyiqAisS7XwLmju3UZNic+yTovb3Y9uTSK9LmlF/FgK1Mw3Ts1ywylU
+QzhRkJlQb8v4SLU7deN3Tz3abf96wunyxh/vU1O2p7xOZo1ttWnTBQo73WXlKa+EiJjE8YGN8Pt
9C/CuoNceOX9Ja/5b6A8myIcBjQzoJBT1E0LrzqtjNExCn32zJDZZX7WRFN8Ytek7Q8imyzyaIEr
E8khlcb2WapeXtmE6vveo4k/ifXMMudxDjYakuxJ5nv7fG9xBZ1bmYR1tMBYR5waZiet34svZqNY
Tv3f90rQ5NKYRJ/5pB7/9GcjAXdAXaVxZA756FiTWrXwgTvl+OeDXkpKwG9t85wOrIFpUsTGsbq8
Fh7S/MsT61+zRBjj44V6TD3PGIy+fblVHxNo5IugyDa+Xf7cFgevo5NQsewUI7Xk+8/z70QOldAl
cwr8Bl/lMb40xyuHZKY//G0de2drcK2N/otzdAtq+Bge4HkvNCNKn7a8aGeNbr8etCXX+k+bD3QK
DEER3rAWf/3U+Edh0p092S3MG6x83Ny6h9W47MAUU1QOx46JmQtMFOkxEYlv6AwO5vq+H32Awh4t
N9j0Y7Nuo+WEyMGW78MKqLNIMdfNPTWtAyz1IWASXzO4PaMAZOJlOqvevkk7br8l3cHDrsc/SYhI
Gt6+chztwIBaV+lF0ahypHuQ8l0LDFTqY/2Kz5keCDvuHx6eRJznz3ChwVHjhqkHgTyWchBYpOnd
RUnF35AddYkxYj1THKMZBQHXyLDcLfUDhYoEaHBY2GeW5iCHXEhjQv7iAI+Gd84n+0n6m4BlMcp9
+DlKY+vY2QADdV+r2hyZyPZfJCTLXfVFMddZQPsO/W2yBEEJHpEcU6HRF9xXvxY8+uNCUdREujHr
6ZC8cDW6mHb0aN1KQYF6aVXG4lNrYWXljf/YQ5goQDvl5Eho5AIf4vPTZ/vcOVthZy9fQI5UAqBO
Cy5NthqwbPEUiU6NjIa3xn+7RecmX1SSVoe4r60LRJi8yGF5NlgkdHWV8Z2qKWgHRYRQJyneqUH+
lZ/Y1yxTW3PVhlu49wKHeoGmrZHUZL8zHy5UZ9W+GNztQqEIrtZjP8CqsZhyw0bk8JpBFbQuOe0W
GefSBh6G5ZkwVMWflMbI3Z5VUnT1Xspm5P2qWrgW3oltq+ZN1SqY90KMM2wx9+4HgiiUBgY+9ENM
fHpcrtPAFUaPz+Lnce6c/yr0ju3NE69F+2doEDWEM6J52CQ/3ZwsORFNT9u+FK8rI3LtD+/f/Ter
xzWXZVzPvDwcPh4DczjD/I37WYpWDX6emWwHR3G2wurLLTkVPzRHP8Nbd9tHOJbRYIhwg1oE84z/
GqsEubwZoptW0iuOnUDvkQz1eT26+3N10b0xUOM0W5vIhLBv1Ioc9oOoTlRRlL7XsiK5huVn8bRF
8Rffqf5KUS3fJUtVtFA9aXk9jmS/qWo220z3Su7ksbPtPF84wCF/6scj3WZoHuDikfDndpYaAGzR
yaAr/q6275wsidpqXIZDX18LA0D38qvoqDf2thMwutSnu0hu9NcUxzolCS80dj3qgP765fEcmDsk
xMGtDRKNk9qlRsLGjVoyMjnajNRSdCyTXOc8+AtnY1qp3Fk9X2iwBrrD8wfcHSCr/BPBOzz/xOwK
/ohQ8t0cC3vPzVo1GK/mkC8//cm4r4z/I+m8mlTF1jD8i6gCJHlLDmKOfWOp3YIBFJSgv36etafO
nKmp3ru7FWGtb72xxNxD39cLRRAxomgHUP5x4sSknh05LOLOHZDiye+BaFLTLp8UCU1eE30CzM8Z
dIjtHzcUsiSOf9ycrK4YmkJeBRxWkewPVi+sHFRQb9/Ed2wfIYfREJgEiI3pydAiaXrDFmH46shI
yNgA+mFT4HHfUDm64ueRPpn2OwxAIXWWyxJlFLrRYMahCoSKkRe/zZzbXHOu7vK5RNOrbyuoQILL
r6BsW2v9mBceEmeMCSKVk0okK2XSGaCDq8RQyr9p8Lht8qtXPGKwcFB3NOV3nI+AUWy85+epwQqM
POeg/lAQW0SI2xYMVGMAM/mHs7lFPEkBoVL8S+UCC3pQXrzAuApkeEV02yTQTZvhDnoLdprpCykw
eDQBn4CX2vgVM1MD/gG41PM8BijgGwa2Rw7uonceUbu26KwNCVX1rnN2S0hMn7NlXPg0YBBorDKk
3NGFXvzqiFqbqXRarwriCoRWjqGPaeCCYFR3seC5hBk5FWV7cDrgTtCrYLgr3YWk9akzGynby5wt
ISEjc2vwGTX2tgslVxOQislEbo4yPQCYVYDJ0CuQ6nexidPCJ1EJOx0h3Zwwj7UBTPQCfilnNSHc
CLqpBQiY+kxO59gaLsfBhEZ7dyGSa4fx47fEGgewAkCNVv2aGvOvOPUF1DfIEErH2+ZxpBiFQEb2
W+HZAhBPu1inLJSsL4M+JpYPNlGUiv1IQS0yHBsR7QfBnUPpWEX2T88sJQ36sacwYoXsISI/eqT2
1DaJTiiOeTtzXPxdscqx0NXHATIsuJmwPGJXfyfM0ahelLAJ+uOFgHxQMKRxj/S5yf1q1SbvUJmj
YnY+V3uCeCi5sGeYiBEuXpuwl6KfS1kj+w2LGG8bN5N9n+pHFq6g9MWWZHGCfqzvURdn6/5UsxMw
dBNOuY/r3YfjWLYut0YqEfwA98WZfq3GID9uI8rtWb8lfOhoTYkMJnaM2bC3h5a95+76Ic8b39BV
j+hvP0pjRHsMEL4RNat2w9LDmbT4MJ5h5uOwJh05WhG0iEZE874uwhAw3ZiNoD9SrJgaU4ugUJjj
UONmnWlApqmEX0AMS/LNe/2YnK6IGAAiO0oMDINQ5THiOBz/W50LpwqUoyoR8OTcE8Zzm86RgPWe
QknFe264duILKs+q0dm39LL67Mga8BpXnuyXGVMCN5WJ5qRIVbDa3R1SAGvgwy8fIVKziQIPwDmD
z7pzWtxCm7z1sxnHj79+8zz24X4nm95NuBxFIgoJ6HWoTq+gswC34TMsQNAniuE2WJxmZkpeBEme
SxXB2ccnCOLlfk6G+/KNCQfkoAwb/xFVo0HwDPe+uqhph55ILHijYbB5J8qYRqV/GmG4CxCee9yv
yJecKl7tACpR7gfOKMAfOqsDK1Hd7BeSaHr5JazSzna65VyWbwj+b1id2lj6ARcaSYE+k2bqyaQn
DhP+6Rbxy1Klth8f31jk66e3fztK8IiQbpy0Be7vGWEXKr+DyVUfPU7yiZwVXIDIwAJl/g16p/E/
UzXCNejLT5u8dxXy42srhZ1P9iMLKJeADgX7g2+m96T2tAV/mq2uOD+S20/uKkSC2ffDfkK6i6jL
CW6RHg+Eeuhrl2Oe6mVNxwZX6aF71cgMquXAchAWgPR/iAgzP2ja6Alzcpz5KHFzxwDCQZJCKyus
SYXI2eNDGZYiyeFZhvzeGi1EfF/AfHPOdjctp4lUjp4I0xkjn8TDFmmfFD/PSRG8j8ODPCmcNryt
ND5qIh5qtifwCCKfuT6M5CZ4uckmdlYIPMgdDTnfx7nS1eXvURlpFFB8t9XDr7WgATL1imCw4R4r
F6J27LEavO1Hao7l6MZ9jcZ1kfsQe9tvkPE/bfLavc+kJDqwassG0Vncr5W48QkUTEyWYQZd5nbi
8RC5qgBILAMr8opEMgPWxjvJbNBY5wsWhCqyfAalAJwZZNSYZFMKM1xuT8glxhpe2RjV1QQ19k+b
8LLdMrmN9gv8nt/ZN27PdWgsyWmL5O0wfccWncKXsPD6hAfRGFEC77yibkteoYuWH24KmMTeWYuW
1KIFUSQNHDmScUy+za7Kwq5FIYWAElPRRMKPTbPK1+UrXR88nOfuFg8glI+guk7D8DwYNTOaTBMs
d4gayVGjdmn2tXUMRasi4NqxEc6sDk8jqfu34LlpnW+MOnC1H8F8xRiY3HqFcQfunQ3OGxsLcB7b
xMEC2MdGE1qkWd/cAWoOzcag+nGFzpZG+zYmVYNbjLPpJbqBhON1w9ljOoYRmuhrd70sQkdk9FfA
KH3wrAI+7uE+uTSu/uQ/nOoPSK8yHKKX0AcungvVey5zljIGTEhekYw4luyI1Yu1jDwtvogYL7IC
MEb3vjQQ4BnTFjqfwznK1Xzde7SOuKjM6NZ2MgD8qZ7ij71Mr4SZooHWdu1GQQctwT862l9NpIQj
pMhMb4QZ9+EnDxUE6zyUG67kEIM+cRSq06UKHRT9TiHGVLNzDKjYenrC8slb8fVEY+BgPF+p7OSE
QsmueTQMx2hcq3ExkH7+nqCqlf/5qymRpxJRNOYR81+akz3y4kOX1hP95eYg5iedexm+6u4+aDB6
O4/Mfi9e3CDIhybfl0gBlw/KCCHupbAroAmGzaCdamuEXq/0Do09Ng7qiy8WYQlkdyhIlJjx3Tqh
S6Hpm9SCLj+0GOAc/hdchwfiqbp07KLHMgeIVITZgzBSMpKfVYpeDDkbuikc+eCoyvK647SjeUzW
SP6+dh/iWwitP81Ds84xpXLIpaWkMhOHWjSoj/R2cykzfGJcRShOIiQR9Rz9WR831u4SGC6dzyET
+CPF/vlosD/wKFi7x+qxunHrDucslggj/WHtjDKe8t4xvTcw5cO3digL+egvP0Ug795Jn0jedcMj
pEZ85EIZrtkEIReM4LRYLD4nYqJAIU9vk2b1PGzHYyU2JmUilP6Nb6EinGerG5a46fVs/gxAY4RJ
zfnA1thIgpW9Myfep8V1eSe1O6RVLL1wxGC5EcAQnNyE6An0W7Y5Uyfm0Gt21pIt6lj6+NKpCDFc
tueHZg/pKichAeFhQJBhpNiw1mOGFss2CVdIiRttOV0E+JJjSkYpKB+QEEtl2/SSfhN2XoKiKBhb
8QgxkXBFQQpJpD2iW2b+yv4+VzF5sPerDM070r34K8O5EdXhmyT0ip+srZSR0DNebIp7uFWqofcy
qVT09avfsE+BVjBDZDDw23pACeC/O22ungEKKhdLOxFFpMURx+fwvRyqzQm5G1l44aK0IcCKrjDd
sNqE5zzYH2j4A8bnNbMWLsFqXdzKsY4HgYce9AEkLDIcbf1F/bwf3XA38NJgazlnIKb3ubtWN8dM
h6tLQFjsBiewJdaL2yqb7afcTOyUyd7lP9SIXbN7u+xSbD3y6bquz0wKxs2XVnztfeZRtsWAFFSu
Eq8+4dg4tYhdsz8uVB3q3jAd/sin/rw/XUm0JUTtQTkI2/ID4c6WQO77mkX+IEO8XJ6MFgRnSp29
n8O9Au4Lq813AU5F/x9VlDeREswE0iXSb639X6BbYyfDQtl75T34fmev2vve/qRsqWqOxUfBv5mw
c5z25aHz5ahGYAPWgFsxMj/YE4jLm8qL71yZyQjXaDlG3AGoR2ow9+cwGHj4LVMOJE49frJzUeTG
JuMxxBxeUz1mEmDaCi5LbQKD7bcISVGpnh9wo6b7co0JFUlESSQG6OSAIcMio1jeINRAEQYQcMZG
CcqDwAaTMAJRXSTTwK+iJyGgjcImghxZeqhClEZoUyaEegjYDQuH90nqQE26zfOPjh7BEpQckuBr
heqCLHg8ZmgVcc7UseQqUwsmCjsgR9voE94mr42CuODIIY1sVIBpdDKIMhCb4OXj/EwcYWykHXKS
sOTYjyAqhmvh3MNEgxIPUQsCH9mmQoxcZJZt755mktBjWXMdyRAJkgiEGrc6AnPyrhBxQZi+uFG4
FBymbCrh0GO2Bk5lbY4iQvolShKxrAwDyYkShRRsLmUVG/RFYFgWkjNb4XDGigb5fxx8Y4kDYHSr
Pd55PWum/P+3GwAGI3mOZOZIy3U0ArYOyiGQ3WdGoaQPTHwBeR645te5IqmS/aEh+O43iQm/cH7d
3n4gD0vqrwhr6KCsbLGugbsNRgpyMDSoBz5cEiFoWCRBDZhy9OJzJiXtS+K1XSzpXxplGtPPF0U/
bZTn++Eyha4EC/eHf7ipeTTj96yc1/MqAmIvx1hhzVgsdcY2ix4jJdgvSoQtk+v8srS2NUPezy2C
WNaD8tx6ErNp7WF6DL7xdyZH2i/pYWSiQzJgm0NwgGyXIQJX+2yIFjvkzFEerdGAhComic/WQIqy
qEbq5Pt0XkP7c8IXmz4TMzVntVcmmnsb8QxkUUXKKXc/kYU5MUQ79OXvsIXz3GSwWnLwHSNOW1TA
QaJ5+duRHsYPr8+XyBoZkTq9J7cueRPpb1sEm7B9s2USEL4almH1p2+GG0lM4JA8m1fEhAengbOS
UK/OZUxDz3D+//e6zYlj4Qd8mByy183/INVGlQuILK0N973ZT9nWEJU+/i46XZR0U7KECaiP+XTv
8pdTDlyKHjA/T9vMbtggk4aDGQo+ITbiUEspLamVBto/lHyr2+odvrHqk//mtEd9fkuHWMXMNB/z
/lGXTAZjbE/G4jKiGIFv0j9uAaPGhtBydGGiXRRpRZSoa0SfHTYkyxZoInje7HuUvPvxkpZHY2Ri
ERqIYMHnJ6w4BoJEI5sDuZzeVtaoDQebK0ku2PUx/lHcSyJWyt7UbqzWe/0V7LxzwrmBKpPnpLn9
m6eST/rpgc0cbZXDcjP2/XzY9pLv8UnYJwV1UKk/+FocaZytIO0haEmfyaElLJv4OGFMUrBqab9W
NGToYXdDmrkcsAEEj9MlQKLnWLuW6FbN5fjA+KFsamY34CdyXf0XkOeDdDbMSAzJV/8LKOiWk3yC
cWtj4baUKPe8eKTycjiaZT/f0CQcwIZp7n/BukC02Ldm94iuPmwligvhLNw5daSBmz5iEyBHsafS
D4mMf/Q88dJ2nN7bo8alH7/jbos4Zzw8tDEuqw+nQLYbeCAaz67jArUEgXRwgIAHTCM7dYHB9HgJ
WhJNy3OFD5MmO7QdLL1ItEE8WAzeZJG7GUM5El8eVyZa3uu/ybIVB/6yjPojhwTlnYgrbYwHFbnC
3KOhGF9rTzcCBl/mUO4EizmWnZugBMT2NFzbZ+WXKFEHhWXw2b58IpbP9zN3eCVmmxxGqrZNnCi0
hEx7xIHsHtlSSod3l7Os/NtNVZhIgjiTbnoBTetGlUtkHk8OjcBI5sM5fjjWuIDNGJzB2FniLiwR
rbh8SGitYh6BjFUEUy2f41H+fWzZxQl6/QZEM3aX9YW+jDay9iFnK01z+SEMTc1POSX/GA8acQ3z
PdHHU5lUWE7+ospei9XD+1chdlGs+PZzov4xb8oPp7TEFaXlFQCGn4MScsPdpU2tLuiubn/cR8wW
OomLUtDsiOZUl9qSU/D9eD2qhncJcuET5IzAVebV65sa7xOmef8bESE36MZa6SqwADwHnGIxxDRi
uOLGMTWnZjLEgwNgOkjbJV1jDM5tVHIrHxTYwh3ES48PG+vZYUjEyejy8MTYliVfTq4XT6dnoYlL
gp9RTAKac+REZ6e6mFb4R3ArdF18veYAjfPla4wWZyyOHx8Abw80Td00DmhyQWfVGUotJ3SLNFz6
R1jdlSVxGngzIMyemLLfHvbxZj1A4UiCINI3dm1MEdFA2AD2M31oF0ayT+GM0UcocDtVKOjH7NRF
xA/4hI4UjEzN3kfFdwvRa0zrUMFRJB8MwVCBYW21tEYpjr59cxuIpBP9t4UeGN+Aq+C3lMnTVf+Z
+jhhktxw/BwZsPBvsGMedaS66piAelwFlQMVgTAHIbKspYjGwYv7t7ppEGrAiFsksf77B+qWr2Ch
eWj++x0QZvjtNpq1wD8Oy48kmIwPwvTAD0KBiyMK4P3oKLHM3ZBI/SzeG3/K1ATbQYhEGYIjq1R0
jLIMsQgN5h7gEkTn72VMmGJkAkoT18vjO4YlJS5w9CZ0IAedIr1FhWXNEx3E6r5vsPSE8qw7ZG92
kZyQWBpnZe4nkg3mWrkwzROTbJSNi7OG3QpIh0DuFLbdnEB5QQZVHvTSUIxs4AocxbhfBBeIFRGu
8n96HmvD0B6cjBkJ85iHiHxD4KJvOVfQNdOgQBsu6i1khomnLf8DK6ZRDFXrFatIdURl3Hh7/NO2
zgsTLWATfasjQQXLnCF6EX4PC0YyG5dbZiyXAL7Zh8Izjp7gimMFEyqkGlFGCFVGoJ+sNnwE6ysc
k1Arft0rDKa04IHFuiM8riX202/4dxv9XXF5dCv6ZCljxIw742ieQ7EiIDpwNN7oyOchb2wzMdac
Rca4tNBiIFWe9GLp7kcILDh2oO/g0ghzPaeKG2gzzyqmpELYtJTte9QcOm9WE1WFzgA3woDO6jsK
EVbOWHL6OYjkBIuur51xvij+gB6fnoOPFec7EzM2zMepgKqVsa7CisJcEshD4iTO6ZTsTpwqSnh8
jqzZx8MM6lZ/dx/iefbCKghamk9yDN4JAfUwf9LeLVL4ZJyorY5H9yHcdGEWaZExLY/UaKAZfUXC
zKwuQWFBWrvOZofQXxQMNy+PMBIQyOkgbU7gb+mTXlNuYtq72W8LIsvIWAKC/nt2/hWag1GcsnqD
ECUBMFw4ROAoJ8Odk/wjgEikbfKm7R6AX+Wil8d9nX4kb3iSTgMemLeoGGG9uTWCb28h1wg69pS7
D7Ceo2dGgsl7PVwRXb18OmVUSFmLux2PblzXM7E8ker8dYanmtU6p4UgrXMXp+h7MKoeCTKfFmUe
SVKSJ3oobFFIgd5IvkYsPLhJezO842rmT4XzVRTF4Ihh5Rp2+I4dhQxME5bVI/+942FyJI2qDE8F
Q4MmZH9yeX7eXdIVAdYvRXHLwe9LictuQ3PADwRWixpx23Lkh4t7DReDPUXP7rUJSJMaKi4ev0xd
soxanP5N5/oZ35lK7+KcvP+DncOOVTocA+wqAneHCYLkJvUX3YpIeOG9i5e4RXiTY9pTPQEWZwH7
GnucAc0MS1dElxUu8VqbNJT8kelDICMhkaQL/4j9zLJVD1MQXCzohM78giP7ubL4/Q+2AZC+TaG7
TDMAj2/7T16oSyvKJx+VtYfaP6ABjhHjY5U+Vtqv7imBlAYBS1PMfMjBkINE70kx+bDViMxsnps+
2n+dwR4uG2fUJUQ9/wsndBY+Z87ultMd2NRYEbdirDCCISINuItZn6BOw/ANViFYBXTtDL0byimF
47LKl6/vCqShzRO8hQxbmPhMxLFLep35T+3MviMtuMpX5B0EbeqTyiNiCSr+62dzGQs3jkTBRPNX
pAWt6STHpsX6M2uHMQlaaqj83tTwihThvhxOjFhedwgAILeAlFjjeRIIdEFVMP6kvCtzC1+PedoE
eWIw8L7BPgJrqXnp3ivFZQ2O1nkl8ocC6iqfgG8VAesrCxbFJ6JAKmeI3xmH99IgMOPlyuucE+/F
e1k0hr4OPFD8BWzl/Lum7XRO9diTZMk1Yin58H573eHJTi5wl46oh9SOdKzZj1W9IJWN0G6mnBli
kiM45h6RUWqGEs9qBa/gVT27PN/6OeikluF1AIkZv5f4uC+Wq+fea5yJorAGCi2j2P6K32hUxZjj
W6B/u/jpegfuiKi1Bt9viyIBxIgwk18Wg2qWYYkC8sMozDFl93C6P4uQUkQC3t0nLGHMLIQp3YRF
Rx6DpW4PfLUUcmvFPXL9ML5yb/cOCD8KAs4Gx3LBYgpQ4g/nRYxy4D0RnwkRoR/3RjI5XgmYA9Wl
x4oBh3eOmOGCSoG5iKwSjrpYNacGneIsH5Zb77HTkQRsd4QZzwtLpNh19/BzoApEfAkV6ctlujK/
Sf3bHN6qi02/mpO5QBKHMF2LTzHzOALZB7SWAbD7RgUlQq8NX+zVmBtApyQGLaesU/P0OVekEyEl
3Jbu1wWxwP4txP3w4Zz6KsyAm18whFkO8tWmZYqTG8kQRZYRm8P8doSp/SsW3T+hZfsnuXekP1DG
/Pl1+vIM5IdCJYHlC7TCMGJwJhHNOVUiFSBZdgBXXjhEMiK4xD6lEr/X9gGOqlBOiAL2aLsaZWf5
CQlNrvA9yCycHWTchBlxTOUcL5i0lEl5w0aGLO/3siHobkTi3HK/ItqT5C2m4LkUxUoc6r8Qyj7R
OVuZBwq8h5gcV0FHvUJqFoCPBvvZ2x+Gz1HPw3n3ryIL8T0QqYZv3KQMcoYWSAQywEkySt3IXcY3
AwtOul40JHyarZ65aQOj5ssbhIB4KayjiPqlh8b/eoBXPWclZnxuqzejC2WY2ybEHuFCUL87lEet
Qtptf2pPmGKiy5nir5TQANLwJaxwLrYq3DOSzQvQ0I5SQUParWmTfinIGD4kc0n3JWmEr2N9FZnB
DTfghtVbx/lHOsEsI3luS4Hg6BUomy8BH1ffWGN//wLB4X9PtEM5eZKtM+DTBzlVgYvdag2HPNFm
deS/HC7m7kIPCqcS5hErZqEw1nRE0j/34vYZhmYe3AD0We6+Nmh9M6dm7SAfoKizRPW+NPxVa8D4
OzM3/VXAntO3V47NgHhn7srPmjPqi1VEaOBEjCxykvTqqS4JXRmnUmJ1KALm80D15V08yKKo8Dgl
M70HuFkTBg1OQc0fcHp/fGn231i2kR1WrgVAAVtMatKR4302yydTaMPlY6luK/ePpG2fwIkBgP6D
ExKHN/HKTozRZ467gDnUGDgyQ/iO8YxNbR+J6MZvAlJjjp/oPbm3uWMX2UxQexdqQoNqVcQvmvvw
I7LZ7OnQ+SDqKIMyc1DlklYMztggwNi7FafbKbaVUzn6maOlxJY1Iq0FJrIKsvhBBpSLBxRZtbIj
opSrMab40S/JnIOWAKsG8EFT90bciOl5ytbs18R03Ubj8BWjDl7AeIQcPhrHnLw8wqCIJUX5gfad
rKNrYAy9HJnj7YwQzz3iwgp01BAr4AgrorcyaKOHc0lznzz1QHVuP8C7gTkZnBDDLUXxnSUsFIiM
OZEISXIZt+Obm6Ed6UnKuYwR+drclrHsnn+FVQLRs1/GSFqOpI4F5YwYDRwlKHT5HjVpJs3yPc8y
t4fl7oOGt8mqPBoo0X3o1JBBexvgDhUrq1RswKjL/j18kqbmAwb6souWRDxgEOgrGYSWnYHNH5SI
uB8lsdaZHdym/WGIzI07MFRWTwQtk9dvs2ymWiIOYvHg8Jq0yHlTUO56BRcf4iqZW5wIpo0LEnWg
NGZK18sKxtkhe2CErwxo6+9zfKfvMRjlbXeZ5uPLiATC5eUX4nNsWeHz4VVLEycG8OkQ2nYuxcX0
snse+PEv+xW1pEVPCfhajrHTQ3eTxTCm6+NeuKTjglQ2Lglih3pcAPQHhIt7OADoIqkcEHKZWhQj
0UUwAZ6raX2PTTmFJPx6Q2AQYnTWOihm5r+Wz3n/FcnOA9Q7RORsyLCbtSmBiRT88HZbApGAWJhi
FvhTysYNdc1ltcW23xCbA239pG/TkXJC29HMqiP9z+ztbNtE8AytV7l0tbi9k7GUnJBDT3UisTM0
qW//dc4oZvJewhSNaZ+ClQafIU5cHGZQP3t3j/mJw8O2XxEmXTyjnmDRPiLULwNaZkJmrpEc5a/R
Q37j+O0d8Ji5RNY7BH+DYfTE+fE31U3HM407ZsKr5pfc0FrwSwxRQbQnYk1yJKpdZLdAj35QQXLW
zbKCWvQfX5/vYl+x+7+bSo8YMX5374OjkPf+/MlO1nGfVKUIHhz+dUtrw+u9nD7Rp/BN9OGk+WqO
wcYLSjpHmT3qMBO9Jp/lm06zPKDjvDKDgQMdgOHlwwkcyPj0Iaq9kl0Zmj4q51xBcdOR7WxsCpA+
f097AiPgjNtoKqTTGRlhmt9FA6cYvUZ63KG/1k69Q3+Gu7oSB4VXtAE8HaTq5EZSw2zvM91yV+3e
nrYdBCWSpLthc77hdTRbBesXhD+M6GF/Goof1p+thRkQrucf4EyZQpfd6eM/VFuzi/SULUH2XtvW
u9qr8ce/n28Rkdgy68nBmsin5qT/ZCL8rensZ1gm+/D5oS1JQ3p9Mmdg2zKeq5ECL4m8whnMBqky
uyF7JUvBhSZeAzmXH7s+A64XtLFikzbcbhrcz8OUhg8Sxo4AxUxq3FK0LZPrcRzAAMOtSSDllTte
0b0dyNFw1WDbbENVdzh8th74pF5ivUBCwQxMZ9D4ku5BS+CFcT8z5bIvvJ2hFn8/7n3DklfQVRxq
BLlxFdEA5GPUMaT8iJYNvqkjW8+/Ad/NCW/jSXw69ccrEFhWjrzkA6sN4l9tGdtoj6bFSqQY1SDP
oTSj/6LSvcd0sDbCmsnQ5vlkrZB4gOcmGAGhfGspMIM2prbVfgfXn8KlPitGkWev6GhG34W+g6ZZ
MBE2P8sRIMxdtD8TWYC/vN5cJNYCQeTdZwRhji9T9BwvlPI5nVc1D9924AxWaoILFMOksDJTKLdr
iKjlHf/JCT5tEgRQ0q0k+OPdeyXt7qvyD3uU4LhwZcYYF0IyB1h743yF0hIifspoRbpzmjOlZdTk
Dd129/Zva1IYbzNeIGJWdJmwh9XxyrpHNMEwEmnjhKCGlv/hKuCdxFDIQHgkqjK4udacHD7oKo9Z
kxBeTpxUMxHiwXz37uPhjphnKeJJxu8KyYNFM7DIncjcsTZBToCDDo3Gz1mCyEaUteh4oGGOkIFm
xN8+YGkpeeL1vrf0AiyYwQIpWPzy7I8A/BALfDxyOyi3ZZFCvrNk9HPLLVQxgTVNTDoGiXv4CoVj
T55dl2/eD2l5K4wvog8R1nzVQABKkUYYf4Z092yEbCmkTSdlSn85bt48xb1P2zksF+40E13wkMsi
WEAiX1kbqw3uoRCffwheY68yt5shgSSyAFZy+fCsn+rpgPP1E5f22TW6Pf4A3TvQJ7puHOtLSF4M
PAth8UcjzgM6M6jSAGcQkZfQ3uiawYBS+cP89T19T1gLyEjc/yTngTPDOQXWpiO6t9DmywFf+yWR
dUIc41gcD5hyDRKXrsHbb7eIdctRPnpyECFemhpQFCBY34OfgbsPOoTia53YLJH5/d1B/dpQ6Lxe
D+UdSugzCYVTZcGAC2gWdkmPyxZnMWYmcDwvO9BE7pyZjSl9RcY52f8AgoiIlbc/Q56GoYy3EJMU
RL4JkKsYbG4G9fK3Q75PqVVBkgxr+3EQJkrtouf8W7kZXX7gyiL6Zl+evkwttTfgtmCpyWiucxs9
qVEWMJWrT0qNXf7JXnNyiS5n2XQoSlFv55pJh9SpfShZZ4lTjfChw8FWjPa6A6r7JcQF/RXBXhxm
walovSDrC4E3JYMWagOH7VUFmAe8gsHpRRcS/WImdbs6HwiCsWU34oiAodXTTmbQjMimXg7A3YnF
x1rPzvwOrJDw2hIu6RHtcXGr6Hz9YQAsIzYGE6qwtHdliIgMSzFbUcQF5oF5pkIPRa7C5r7ileFf
I6ea0giSBR70uZRp7t22sgi5jYFjqBoqRkxa/pXpWWJks8YUTKIhxlPDfS1kwS/CHrlFKi+lGcC1
nJ+LveQcFJAjz+mvF+Dbc0nFAtpG1viArOWUeCXNdH5xHwLOwqMCc8962/XBiu+ILYyUU8b2BzQe
kBLoxP7JqL59INI2w0HSrcjVdl5jClOBowFpOcky+wKbcU8XFCiSrx/0mkc4vUTqxZX0JlGbhoMZ
GP9DgdgBjl3AYizqkgggKbf1tvlAdUM52XzCfZsAIhMkhZNm1CLHECkdyCCk5A3oS1YrNl5eDiFV
RXB/xTTYdNf49XEuVxzAFe9l6PUQSC2nN4TfKkqZyh3gUHwkOc8xpvJAd00wlYtHUmbQA4tG96sI
UgC48N7j2ttZIaR8/PFXTbg4MDQ7i87FvEpyLl33gRWsxWJ2Nt3VgM9onzTJmbxcR0vGFEZ42hg6
AP0A9b4AfBnqXqqvQMLJ9znmGLeRrUtYZllTyTvh/NGR10wrCjrMu9iAVHQyOzRx7Y+10Y5DN095
Zd9f/HUckL+7f0dIzN1fsOhiLMwy1H+LYLBydEPIuiJnHKcJcgWNtIawAtkkKY9ViVwjjnGfuJ/A
twa4qXH8SUQugAkIOBOs6zZO71NwP1jHZgxQE0JU0yeHGIvqwXW9QMVGQCNJB8n9SKifX4ScD0k9
RwspfcfgJa91PsXeAe54k5HkBkRwDcDbgGfqyFBiTfOhhPAyKNQo4Vv4JX5EyDQu+FD3x2LR/9Wz
aoEHD20bAK0onclcYN2Q2JMJj0NacSJC5bqk4C/h+nJDSQOPFC3uKfBZLkFz4GxBazlIMIEDQe8T
kRI9R0RDnfMdoiQDnzSLZoSTTOiwwXAuSf+rrgnvJ5yoAsRK2O5wQ4ADs7twKpR5Llnz8xTW6Jiv
cAMQjvuJizXOuqkUlT+0mSXmiLEasisS0ir2p9XgRNgSFg8W+3bL8s8hLY84pHCJ5bioKPKBsWBf
cyLylZf6Fg3c1kBwVwW4Saa8G/oYhND9Q6jdLXhjowDaByoRgcgl1x2yi8mANffqM06NyRFzkPat
zLkWmT9aNMgE51gfEdLiO7tPsKE8gx5FCIq7d0iVLGFmPJJg6UxFdx+aypVTna2XlyabroZn6XSl
7mO3Dx6cWejxvP08ykBWgrZKs+f4TZ0yPnBWm0ZUy/Aoi4hdaDMR/KWNO5ZGiCosgZfFkI+6n1o/
WzmW5bSvUky0c/xf953J0unmLuIEVMsc8mF4F/wEKJ162o9e6+Hkyrw7w3uHDM4kCjv3OKFvOODJ
nCVlP59jlXasUPjJwZR8DMj42sicYK43CTfB98wdLvOwNhj1+C5CCjskVhd3DXvH828BDzEyehxY
nLnYqs3J8ZXibKDjyInIA04IAHeLgCAzl8jkEXUMf2joxwW6eFSd8Dxh7iOZz1DF9tG3BTkM71OF
tMxhUBxuKB2JaP74EsR9mfDOnziy2Drh4qALuE/vDnYkYBsYbrpE2Bs6V2cS/jga/10IGgC0q+vc
lj2V5xMKkmmsz+c8z1ijoAt0OATksXuv31qmwx6rT/imPR56rsLHyUH+YEE4uX58TOe15ilmBCFB
rEJX+0Xn8svNBQm8J35cjycYQxVpjPB47wDRheKyWUNl8Hx9XzGm8+zL0djtvumQUFpSIVl0WO8R
GAycIRYgkw02NlgkXx58B0PQEPQDAWjMnzeaT05Fp1MQKdhFiMDvbjgV+1dLKblXhaRZeOJlEgHa
kV7BHlDpNovFfvU+YdGhyA3qoVijisXI/waegansyikjyu18zebKRJ5BqvRwt4aLbeqZeTcyges5
1aam86YdcDvox4NlB0+CUW3o4ndSMFQCUI3u0GjGz/sEQslxkNDABaYn1tcbTobGJ+WoIDDDyUcI
8ebgKmCl/xLtaF9CHpHeqdNkKC8WbXCmJTrAIr3jXrQH20tNIvhtI4+VCQZsIF6hOX6tWkSK5ahj
hMV5JbRhGEBGDPDDkOoP9A1DER3BHH0nCd0K9n9s8FSaZLiAUDiRaFFhas82vHi6wSpysNQZ1aUi
9IXMINkmUQmlmUUFzpX0K7w1XCfBR/Mp+aQM9VMVB+UWCPPCew2Jc4IfF2HS+x+R1q7y+1zqjN6+
WN1ICamHsfwDGjpY6nB4jPBpcwRD2NGFgefMGHdM07w2sj8RvEf8ZmkqMh4fZ2Gzy1ek4ujL9pLQ
lHdZl6fa1eJyVBIc1/rbAR8KazHjPw8h44AnnN6mnS+/TCz7lPB5MZ2O8RowXSFVxJnHxs9Eo2/R
63G2IGeI57xI8Kd1DKCM1kTeMgvlvjmG1vVASlGGfnBnkUs5uQcFL1GUloFY5EeObTbGKJLRnoqv
MAQNJmK9UKbfabV3mEp6Keh3LTm2I/byupjwpSfrGm0l5IP9mkv0AgN6yQhA8hjGTyRVcGPxcdad
nbxJtkDE+nABkfluzjp8XPSomRcRmlBeEjDgOxYCokiOt6NBKgpGE04y4GjGiAMYP4OLKqrV0X9q
z4CeJovRw1pTcnLbaDIVpuIGLR6uSGppo5vlN7fUgNL7F1+WBxkxMAS2WJAbFQ3hPWu/6L76isg8
1hAB75GrRMK5sPNwZ4n9VZ8SgjDrQqLbHok1Zu9lpcV7/v+eq0wfXu+LQD+WdwcifAgjBrmeEj0J
OInjgQdm9x9J97WcSJKFAfiJiMCbW1wVIDxCiBtCFi+8ffr5sid2tne2u4Wpqsw85z+/keuGyegb
lBrsl/zuGx3erCLIIPsp61ZSuwmreINcRx+ajm2P7WL5o3CvLMQUGzlWM7U/9pNBC+C72Z+o1Igz
47l8KRpdj0AT3GKHX1HPPUa7ngROVv7ympXWurH6RuvrPvM/EkkizNgTGiv81Uf7IL4PnipIBXl2
OhToPCSOdqsAAGCJbj/n9fQbSyZCRtOOsiiNOl6Rnl+GRZqNQLbFagwvKs4MQ+e9f50LDale7022
U0zv3h/K+cPbk1kfK4raBxiHCS+q+BPDjdxO6rN1/L74JVDpZuuZj1k5OREyfaztW6XXnLGCf4XY
mI5WoEwdduNR0FF8ZOMHcV5Elqd7wC5q5F0ezhJS4Z1qRYkhC7Z9fH9EbIHF/poF/KPavfa2jl44
4n/+CxrXZ+h99q/wjkWGYczmZ9/eTK8RGxx2+YcWEy5zSN2f71gtxvfpHtSfoxxo738OJlTAuEtX
SbZaR6t03UnPVIzdXJva0x7S1APRYcEv80QTi2b28+/H30FoAWQEMyzX7Uxfw86Kvd2bjWX/pVYN
A229zASR5MOkvtg21o6PX5uXeze4HQueU3z9S/kxYRmURhIjaOkJ7RcifWz8pTiLVR7/TZ7vd3Zk
+y+rOZL41/HeKCZoXxTv2L2J0Z/h0vqN4LAV3BWsilAI83OdnD6ybpRicTHKRt9/7WBY5lD6MnHW
iqEL8w6w/DgDtNPyiubjZN9ca+JpqsoDZNlxq4kAI/42sd839o3DH8erYDvEKec0zFRyzWIJpwLI
nWgWjecnpWiRjnZXPkE58NMO2tK9yWxXVbYfOOjC6jy0hdGq/fsgGktCLv/699fsC0JRDVb4QrR1
1yJ8rUfnMQ8werPVgBDW/T6hvubrQSokPZfkF02hTFyzacKPzTaSHCTbh+6SZLZ14a6SbV3bp+8U
HPs2uk73/SIQ+E3suclPr3eNdwdky4wdSSlp0JScnNnDMwlcVbJ0tZ+n+m1SWlTO49vLSfKcCdwm
Nvwf3j2gf+VifCxVgGu8NIqS1Rg05Dj62A9AQW9pYJmbY0dWGAf6kOENFw/saHtq6ODZT2r7aLv7
9OPxvfEY73uC0OqjZY2sQaDtopor95NlFmLH/jC4/8lGqDAcxkn+1TaKnWBokv7Q29XwJDnfJ8oX
P8qZAre0smhKUuL44kmALqgxluPr11zPTyFNbJsO0hQV7XYMTGG6o+6ap2GSdc/MTn+z+DZZVNlt
To1SqXz4uHTM22eqafNGPzVYZ7idZYIZevpUNzwzNj9uK/PWvrfpccaePlufDzYHGcFx2+ohEN18
7mVSS7JDJCcN5TMT8jechLybamHAJ1dBSgtVyMT8hx62erZlzcrXq6n5X3X1foYDBq3vs3FsrEZI
DU9WPxu0BKPy+vNFR85grfZs7KZXcqPoQrZacFR/GuZ/ZcnXGLvnDa94OLA76IF4tkCvwnuxEqqX
M1LCPNaJOfjXRtEb0V27Wphbsl1tfYoG7s4//tXqod+5yZnYM4nqLOeuxb5XiPWTtevBsM/x9ug/
KvtRajJrLz8WvXmgRxWb5pL796txAAeMtxmZTpUJcmU2MtlbUMY0l1EGFNYIXIhkuln6Wnxnf3Vt
gW47a5y1QnvS3s1wGz04RUpP0AhFm2oOKeyvO2/6Sz0CV/K8oNdd+Z0nj00EkeebJ6IeGGyLLrqW
r/81i+q3wIxmwB6o1WaFhQGpRlorOcIt5aRMdPM566crgyKkXAH9Yb4yJyu2h9RPhEc7rhCYS4GT
lsJ2kVTX2bsq4PdOYuJ+6bpS1dVw2RR0wcnK76zsAIMD5UkAVNwXDhWGsuG6SH+oF94Eh4MiOerQ
pt1Zxd2VrDy0Z5FZeiQVVdbOdoCygPGRrOkT3SkqtWkuPqy5Va2pvaqTWW2zIzbI9JiLUcAc2luu
WDcuUcwjCXy7Oxm8LFJM7J+Tf3G3Rx2zRxP15nKoFKnEOyW8ESbFxSbjkpdgMVxbfeeb6wHJXKjb
zt+5l1O/LRWJp2QAOpQwV7P9a9UIwH6YaBWGzJRc5Fj+T1xSOrDUrhE/ghZY6HWXrU2X7iJEZDSw
VPg2k9LVBGiQIC4qfF+cW0wogw0H58KSRj6F5o6/9LKMUy9rH0sEwvW7NFnHWHfGlFROhW76NzfB
h7pZVfxtOTYlm1I3OueudfO9bxzlEjJsweFIVsaKQQUXdBmIhf+hBS9W88w1YnNw9g93uMLVksq3
FclTnC0D7iHEgzlkwDl8NgcP/0LHonlfoE7WsIxmTXSTbbPYs1TLUwrxWq5+iJ5rrPCUgTK/7IqC
qJH9yP+YYcvsaV8xpIQi7dFFoS/bHxT689vqWeWci53/s/1JdALhP7YvL0zROZraKjAxvrPjaxd9
Vzcdb5vIyB4druJNPOXoFmVi6nEz7FN0GoAw3+6tW3vPpIIQ62pVCldw0tTCRbuLhKdef9T+6pfX
xBsGi62hk5qUvq4vW/RCuq1c+fPSByeCIkYWL9JIN1BB5yjzAx0O9iUJWlocRf8m+83Kn1XpDF4e
X2HwL4uOq83c2fx5TpbPxLgr9ZoUimXfN56jDEqmOb7lvRCgFmWo64rRPpb/aB0Y/l/f8r3zW2Gw
+kw3vHov0eZLUgEK0ylgfslva19BH0FdjMLQTmN/tbCEwnOWelk2dz9c/beBeFNzBXfRfoiZvxnO
m+voqEaRhYxDkO1tJxhaUdEfvSX+QADF6tscslo+F+Ul/LgXNZZx5Cav855A01l3M5hz+092l41C
ZJR0rV2bs1PVZrJ/o6ztbr4CknprOpXZq3Am+Lc9LYb5niFu9wrXHt2Jgx+4SOZ5GG4DzgfYeXl+
Dajjtr5dJXupSmk59ZO1zYhbkTGkHmex5SNQau1okpFnyZrKNw4R1vemu6h/gWXqh+q60UO4ipAp
KoWB8qwsJWakP44KNZtWA4BWOUfPfPn/WDBYCZ1bpNWr7VWfKVhBdTa8NynZarPeof1AoCjCa2yc
nG0DHTWw1y7R4v3cWxMsJHW3HuqfZxySJL9O0nLL89G6QZpQKzbWEceQygiNWrs3R6awbQcsUXQM
EZ7/cGNIdOgu+T3IQB0WYrb49j1H8b0qf6hyj2/aj598FXrcXLVeGA2QlCc6X7Nhr0Ax2e+V2pd6
CY2dwg20pE6p78ssgtrJzznHqE0NN9LQPtl91D/QcRoULr8vs+7xo7Bo85HCverMMOF4IQrFNZcn
+FBbea8NRWP5NHkQlZePbNwmm99FcL5uneqzUU65Hka+x9/b1/53/+uWZvq5iCqv1pnFg6Md/x7T
h9NlJKvH/nZ4bHKPqm7GJrOz2NUZP5uz+CF9atkr1AgMDUZP7CTu0Wy0Zzv56Rgi/DgbTD2rCdPq
d1puEgJqfyqjsJBQj27lpwIb+RIJi60jMvKlOpcj8oiybJ7F0GDmXKp3ga7n1gGZx3aDS22nI75a
V69E0Zl6VtJFqX7TMzttyY/fMj7I9MGmngp9mkR+kMhxubfXmRAHc6b42raerP2Jmuu5WWP290Zx
XLo2U7RzCIxnGY54m9fK+ZbhmfjhoComu/f8DwZjqog0Vj0s2ysEOroFMcJczopxttCawwclh52+
VokuRl7u2FZaMVfKAjZQg4/tsFPlvhiNKaHGdvjVCBipKAdz2/aRdotmMKVuwiGxbGyyg3xfF1DP
D9D6exsc7HN/W+cm22cSe/0xWXUKsllfGbKe0/VFsKOVwRififIcEF+ZnoYSYl8hLkSYS2HIANky
X9fJ/uU4+edz57Q3udtP5r+ZHlZu+RBNQwFG0cOCC+uzjwPlPGmkPk/9c8MnZvXXKdSfOmKjNU5d
Dvp1e9Ywv5O5CHG9U0UY6BV6p1h/pOZ5smGcTaFg5zmL1+xAwN9kropr5bp/X+LZPi+f54vYjCrF
5MuDSafvsA5hnOy3MwWHUUgyhjJQQXB1ntdKRjHRNRR5n2AFMZEM2bmgqr/fUtqpzPDWZ6HVTXIV
5P6zcEw0d8fyivE8LZyHbyA73CD5EfIjTbpZACd6y27a18Qp6uOCf+x6i20ZOTDR04xp/xkEvSZ6
m/4N3y4dqYxUxJjt/1CxP15bLJ0GoM99tuZmBq9bkw7OOMC6yr3uAeDm1DiTShEq2Nk4fExLy+pR
lWg+njC6Adkz0XvNSf4Jvf+xeYwwXgJbcq/5k+3TMhVQlKjApM5ML7XVCz6qMIBbRYQVxJO/WLCv
On1kJgX1yQ0ZNwxUL0yE0Bk9OFyKW3zu+B/nuv9wuTBe4JUWaQDPR6aOjMkqxdZQJX8JOCecB+Jo
8n6Lt8IroeN1cdzZO8jIvGiHlLQfH51f0d8g8FuC5aANKnowRWz9RU8qCWcMAGY2SH8+OFUGyQgu
Qr/0s+1u2n+v7tbdyYYR0Mj1gsfno5av/A1vP9ZVuaCnrFOEjAtD3C+pqsdevolEuyxPzLVhdZAe
1WR+kGgUO4f4oB6Ezt4qv9lW9u0WDEir435fgko59zm9oFYuzJpnfUE69OQrxJ2IkLFMiB9CNAwl
Lso4+37SeKgkF8Dc1oTi0GavMLFd28RaXA4mPzawJLKd+rByb94x6XrLiFCsleydm19K09qWOdnp
9Syw8xndpvdMVVBwVyVxYePSP7XX94qaAEM8Mbl0WPmVfwWCAT/y0Escxg8B1upfE4zJlZdQjk/O
0zlfqh0Q5R0gSZYGaeuzfY0JHhUCheivs+09RkxQKgXBZYlxblAYqBuKweQr3r7SBF5bKnBUbGFX
TLyCn5fJhPZfUCbN0oUznFK51D2h7T1CjyqJbYndfTAl3caz5vVcu3Is0hkmzVc+Dp1803pad+4v
Epo7WtPvtF1Lzm1UqKd/zr1tfJgKCWluRjefVvZ3lB57x4fQsFO8/qutcNSwlzjznur+JXt7fc6j
xzpeGJ9t8ZoHaU5FSDgIP7IX4bU62yC5qgbme6Vw6G+3VU30RWQXu+zVy1V20rMS2upidMrVU9oz
mt6hzdVgIndrmQetdu+PZ1w6R6njhHMbnKAQnwTZMct8NsR0Qfz/LIBTza8ZYwOh7VtoVtWvOmqz
3fRf6/CMc0/DFjYyf93Cqfk8TsJUwZ5uRHGp8LuF3KdX8R9uYzJKobDdO+y93SCJR9Y2zmXvilOT
Ztm2ezvx7b6RV2Za2yHK7dKIHROlcWTFbD4kbvTeA3yrzivwBIBJqX9onBqr1g76hfzxipkwfETp
zr2r2Tc8B1I6THrH5jV4/xj8x1Jy+RGMWYqBlbjgv5n7NFTBDH6BXZPvdT2kz9o91AX4DAFsOrTO
k/tkNz4ilZhrgOiziBxUX4lhaSjtsPqLzlQFt7c9AP+a5M13/nf1fShVwhDMA/0yHwSDWdOSVeNZ
T/oR7k+RzlYOqKlOHOZXNLpxQDky3XvVPNx0OjgRGS/Gh5g6qR7K91y9+9fdkracJ+dJGI5B4kq9
QDw4dmBn1XmX23T8MO5M9aDM/0/XxAZkerT4MpLCnoIgZGlx0wZuD6ChqplEJF+r5gpy/pp/GvYB
1opW3p/hW/i9wBORDlnbv+c4yBYzwQmqua6VWvPW5WS4t6yh5Su+D9VZIxMfuVN8HrsSjRh0ff+5
tEvHJfVTKxObAdfyJHrnam6yk7emnGnPy6MUdcgCRaOeM/nS9p2HMjEdDJxBzVT/qTzyv7bjfPPY
AFDEIuzfOHRNNXb3yfFl1fvr3Tzck/yYaU9QPpq3TNrUIASI4iB7x8bF27KAZGb6kJW94wjDXQij
2Ylscg0TGuvii9H6w7LSqC96tw+i0ObzC8th+WvLL3D4LtRX/4SG5GQ/u08GeDzyZS+YH51YFTx0
Om/qGrdklI5KgoT+jSl6gafr4X9WbmNGKBXJpyisv1mZVMKAujvREsb6xcHl8/ImVPde/kMGSXfy
7WAALDUh0IqP9QMvO6cVB1nW46oWSpxmZrgDra4EUfGq66V6M+djpvIbrD73VeI6YaL98AwF422G
eFgjnFRDi152TmCYebJTlflwBzqRqAcC1/WtqtNg61sICSynbeP6jmeMJqE8Sk/n46spDbGnZ/YI
drv50ofhurvXPfD9BmfUCkzfAxFegAT+83CLvNRGXK5IJTOJyvcBYO3Ud76TUyk5U0wtMtVEa9FI
DNPcOouv699Hf5xtm6/kayvU6VX/aT4czPs3lV8wJtYGB7RM9Q8rsY4e5g5mm5NkRDAQODDiwwwb
625XuMNp8BenbN8e/tNhRsqal9U0Vv/IAlHvndh2htC9omPP3B4DPKTi7kO6HXbMtW7w/HLr5/lm
8n6Lkp0M993fHFXRU6kj0SMOp3MgJKyAI+bQJmD3apqWJcwiLPa8skVd0cg1QCUhyiQ9mP24crVU
/dyALi7eFdyYqCz0GjZKbn8VvH0DDfi9zfWfkiF8YePV2ia6lIXTjlvXaKV++D2gpzDIrKq7TBCN
xqvXkNeMP0akOKZ8GYXpJEDb4Z92fcA5vG6RJMrTu3UVqP02mkA6++etnYyB/smYsV6bKZExnKvf
CA62Ton6FV0kXB9h6407dO1s/GcT3TOqDylqY8wXE4NX2fQaMVybSDFjGrWubsx9kvFlmBaXYZox
sOcE115+I2QUCRPPwr/xvvmnB/kq+TckaxmEc0K0NoJJP5ZhiNResqOkSrPHH8Q9nVmXk0VCWXRK
FXgZAkgYNq6nl3aq/IlXfWG365GUcO2PQmFAad9clhXV7Jb16zYv6DFSUbo//5AWF4AkaQySdtPq
w1Pt94aBcIsDA/qMcvf9mzaJwnpij41SgxwVPp35UhhDYa1ZL4tIDtmy8TQWnn84kOfJxmaU/b3Y
4l9Kk0Nn3kra6egbESMWXwDF73PjMjh3rwBhVtVq7fcMnUtg8LG0BTXOW8QeYle5W6XiZTPV2kLN
fBVFejZonT1kjgkRoIlKeHrxtssBsjkysC207oo4XCNoW2mwr62NT03Wg1avkuz+rSoouNcmrVz5
Zx1dP5ftYuMUQaYQh++hvuON8HYgV7enx+ufPCFpsREIvgqg9qzHLmEz3PWfzl94I+j+VsNFKzYp
rjbfCtHdvHzskmd9BCXsfsjazL77rD8n6b7pysDgRUDMqxG9pfn3s2qHpLnVj12oVfrG/zlJFky3
k4PtGzmThBqbzdl1NjNyrUtx6MPmNQi1nqhtiJ7gP5APiVCZnliNSN0+ePwkyhuP/8L6z/Z589KX
ZZtiWsu71655ZzQlRqGvonrukhi/ZCCfT2evCWo3xLXn+4bj5uY0xQkcHAzLyXhexQpg6Vv4DnPH
YhRciim5WQ2vKrTOcMJLK4xIbTE0DmgpewFNYao6RTvvr5ulT10VhpbMI1+i9B28jXK+q4fdNuPU
gEQ6NAS07F+W1euubohdxF8oiP+ZvZrbKvjqYfLcDgxSvpfViRnWcP96+8Q5a2KuSl58CmzTDAev
yGauPN7VdcKPmJNsOC1wRV+xVAaLRmCPtRFSiHGUPpLscnVf5iVEYwQr1K1DxN9cf/59hdbAXGw0
U3uEm4DaV7t0w4MfqKRwYHe7WbBjuaMdI3Z/zgsu95usmtq6vYIcWghOJhilbvXUk7+Ki3Wc8HoC
wmg61vEZcUKUtHAJtC14/SzST5Z6clZC4AEWYXqqQrQxOgbfVIS5xhlbLxMm8CmftWikm6g8f8w+
JRMgi0yEp2tTF1yKrYcq7wHr4tow0/ld/+5prB9t6uMO/RVHDM/xYl0RUsrNY/qPZcs/3xH4lUfh
DuCuBdcOf3Xfe5bX0Wf698Eb8GgP9fkTdekYz2FmOP8c7wMSuOsIy/6kzyhP3VkmSEUjFfWeHUJx
eacd3PfWga2W/DcNYiKODHuvzwcu4Eu6uRuTF/XuPW7lXxhmR/q9dLRXBB0NjQUfh3IT6ZeFiOcI
1ziF2mpXP34Tp9hrf9MDlTEEEaARJeIAeVc9kPhM/tJT4IF9OhFY2j30wLDHEasGjtlSc5kKztG6
TodIkjvXBV/NlkWEaTVa2KSybM2ZIv5SG1Z+RhkQfe7l/M1Gblmez8uCUwutTboyLUbyNSe5oWGC
zB7/IAV1t+PScP4XAZYVd16gQ3j5EVAQbamanKPgiG2E4ar2Pi6F3SOl5hb/F1wFFCilG1Krkl8W
AbHuHiBr8er/lvXtFNp1+dl0i42suQPfOCAGCsBg8xVkpSGJJAFpQUGt5t92wx1jXlIani11pNxs
20yj7WI1lDRtv/vP3b95+ew3cX7JQNgnEi6a7DKaNW2o5oeP+gqRr5NTIPG1geXWcf6b51qyCxYk
C8k2/lr842yh+d68/exsX6g3eCvdYMfIk9h0k+33CeeVdXicpmZaxOhTLHe3Q1P/4lu6Kg6D94yx
PEhgzgvjZFS+wHSbd4oR6EIe2LEq/La7clL0AxCiehzyjwabhCVl9+QwpfoPbPjbmxH21/eeJOY3
bUJETSB/jITHK8u7xAeXpVUXAXkFLkMozlLuwymNNhFEaxlUrqI2AhM/mnfG9iFne6L9rOnHhij6
+LAJ0MvSJgT8FOsBeOS0WmpuR4feztm/ozkiUbWZRvhzdf0lykAoPMNQuPSCH9ycU+3WsVYMWiiK
/tBEVZs9WwsrhlLXUMq4bzW62LzDXky3b5WFx1nplJssKrOxaUdDMsex3DUXHG3FUrhKTVeiMJwP
St3c0Gi/MhnPBjMVddInkS6TaCDN4Ihlyk21hubp0nLlPHu2c8FUxZrt2fbFzkvdkSDKkDHQC/lF
anibvRw9M+03kZXVQjDIg2J5zNEIeuDOdZzk5k6aH7pzeIDvzS68jjYUCeNoTFJBD5JqLKUgJPt3
ZSR5r++Wg25cq5NDa9UufV/kUjy72UEIiVLIGo1pRcWRv4obVQ1590v8O+ucYglTeDkFPZ3ioacT
KQ6S9IZyR0ZSYs6dk4sKoOeDCPf/EST6lvrGFnuoB+R08iZWI82/IZuOre/84Ix6H+eR1XMklNv6
McpbdW3BJirMV7+k45dEZ93etqEuVS4tXHm4DVdfg9f1eniIncX259vbrvto4TSvyjynyKPxbBZT
0hW9RQDfSjJJgr9+OCmuImMeMXVvK6zuX9obHcv0Mn1YyimmLzo0z/5FX5LmXVrqHqt96/S34Bb/
Rd95K2C6if6am6BvRKFdiV527KEMiJu5RvMuzUdN9mi1n/XsMd0yKJvCZPTaqFiyB0ntK9vK7uf4
diDSUP7xXzlXR107q4xMtyE9ZcBMcm6QVJuaiwxCGtNVJ64IxkplHRAYAerqWuZ9ccd+eIw2TWzz
8trZY8C4/85p9j2eyYFEAPEKcf6XGLkfCpKcl3FRWxI8/jVmp86h8wwkuBhxBciMOVn5uwsUZQy4
rmP/pOXOdYuVYGJdCLB4+oBo8W822wsY4njKM6CyGyD8jo66oDTCQiBdSolmYr2r/eZbUudi2sQZ
7HbXO0+lMdXybaYIcTAWT1Uz3Azia89uHi7jHN57OFvfKgGnsgKIfvEe6eBKGDgp/da47/MtXrUX
eHoqrVr7PD2Q/PRT42Hp+yE6ZfZaMsc8vgDFy49ycpR5DaLC2U9/3xerjtkPJX6Qy1AuoFpMbmO4
12VseB4o4ptm0tkc3VoFNzdeNEIMSX6MIbDAALmLl84rLNhZKQFDEjzyf9Gi8Kg359XZq2e/fo1C
Qtcj2hrseH+qS7021rZDjbJlkp/y40CLu4EGTv6GWoMs3wJihY7Lyt0GeYqHjjsOL41DUiNWvUum
A622wrX/ex2HxXmvtr7PUrgUdBjx5uUAFt3jHZNaDwdoKFHO4PfC3wL2gcVHjqQU61CRJ4nukNrs
zk+Tnp5KjXfgJkq/fdPp2YKQgSvfodQKpCTc4vjXeLoG25FS/4rhFZGsLPoJW7X6rnZr5OPYeUY2
rCNWHwnpqqY/QT7ypwL7UxxvbVYba8UjlP6CInqPkwMMNxHBJJLmEV35YzrQX3KN1c+fUW0tNw5a
r2yUmoidhJvJAy+27XlmGRURgzSnen4kA/kbfTvL6pXvEXTeHPCV9O2i3QYsFMprUxoHeV4A3ees
FhJQCzwxtZn5yp4PYtMZ8vL8zQXLzUiKLgC3oJKVOCMTvsEMcPsNHe2tppL7NALfmK7V6+AqBjLk
PbHMIFXN9hF2t9+4t8Fjk+ofhTYZhVIsNFXL+P7iOfSg2Gav8ePtKBpee3kBxleufawtRoqHXuBc
Pbo+xaJyhXayp0D0qM6jWTA1AUGYBtYzTtFky77ZXvyzCjxNdpiOQXL163A/XCunb6TuaNtdD10K
SMfhMzm4NMU+GRYYKCBEFyN5yOnB3BE066DpbbvQ/6jIzGH2WkRLkyOjLf19VvfvydfN10FOlEEK
WTVwy1hDJ/KOWSUpMtM4gHPxhmqF0Sn+R9pF7NtIjg8hGsthAvxgv3t5tY8H9Ob11JiLNrqUkaoB
CwzbWGynJ7x+PdbZznuJPyh0wdodQgPDA9jc6sRdbz3682t4fVb+kTVl/fVfl+DYNnYa2m2c7aft
dM1t+fXQO5/KsxZpORrF2evt6gkEvL11MN6OT78pSsksK+/A4NyV3UoWwMogrJJxNqyr3LtKRo6x
ALa/UXrr2PiHifAHlblomYf0g+8FiB4lXhI3XcmmAtcLvRhEKs5RcdWTIbcl8yK2e+AsXj75b3K9
u5ZvxQobhrMSjKA4V8+YiKsAQ2MWTlQATGMePyQx6hg6AuOSSmUjAZgNguU706sHjo+iWDf5r2OT
TBMfe3aJlX4ESkQ8tR57Q34BzW3MpiZ54sCSw80o0CfEzOeWTXKDZ7nwuo78/yFmRKP4zupGckFw
Fbmy/519bz6Z9GviG89G+ARnW1IyMh3bm37c2lolfe6m3KCoChOJ9hbppKDBOH2sB5+Y/XHi7fKq
cy1VHlNzyunjB0zQmR/KI1OICneot5mggnkNCaV+aHN4jr9mgazdZKNQLTae5GCKmdY2hv3IeGHb
EGM9xSQjrWK1VNu+0LSUPrVNrzhZXfZNYRdLSZklWwrmWKBTts+L0XlC1PPyBIWGJ+/xqXiyrwHl
M2Q1f5A6+5LAVtzB3pb7wGjbcdUCbk+FxgKirzPSQ0I4X45mcfZTLdGML/o5OrYN7oak44LcioBS
kzn4fXGw/XTYv7tSCD+X8dK3Za4EA6KQgsxBKNA596PPRf3TWvrrHcoMUMQGKr8EwvFH/b59nHsZ
ARSBXJQHu9/fQ0LWniHLQ6ffyoq40NyEI6mVcRSnuXhsgQSLb11S97P0pWi6l7Pxrz4EBqDDGTqv
J/eX0GEbLtzX1aQ9E6P22p4DR48RsA2pOsQkhZyjkLh2aT2ZOgEt/deIQoBr6RuEGmlmv7+nm/qs
enzLdUYB0UObMMBgqQJSFphHp+whvtT4BYEd+PM4Valf9LrYZeEWCOxtZBnN3evTbcccuzbz5WYS
Rs+plik0qWf4yU23Oz61NK8EjP9szeA1mS6xa74/Xr3KNMpi+d9wOBIBPaeYrlJON4IGGOdwik2v
GwsMLo1kNG/mq9hJ+GQiwMV+BgO5JOwqL0vhxefrrOrbdrcVANySWb65bsFF8HXiY3eJJzzD0xX2
fgr/MK05YcNpsb5MmSy3cAQVqrIhVfxU08FWO22Tjm+/SSbj1qxnaWW6E9zvRVN1Wcu4ZOGubXGd
xHC+Utt9nNn9H1mNZCBuVm7/CCI6+PLcO7LkEMXO8YfCORBYfbX6riWVubLVAwlmNhf+He9fbuqA
UyzfJdMbZoyqXBFvDV82GqTRIfVvWhc46rWsz1MEvpxfHh8yWn0KEHTXBtW6e+0kbHTEwqVRD9l8
tksUpzM9EnO7+jOe9/Pv57crp6V5xL+8vqhmZEbIUZC0PEi93X4K8a4pQQWFY7gSKnCbZlrn7jOg
GN5bG63RnynR2cOtuiH4vbEeAB9rHAox0fLv2zaBbOVEpXaKtsGm9fXeWr4+udIGu7BatgG51A5V
N58sEFDAWzjE3LBpLns5P4j7g6f7ynq+nIn/FM73U5U93Op9c+JIVikdq6VusX/9enaZNIK1a0H5
PO/Mx9BSSAcqCewR0PE3mscJ2bn3+mlsFAMNoUfwyPQZo3A7CS8DA3OkGw7rT8L+8Ddado6N0DCe
5bywCWKEfu7uKrM6jkSNIO392F0M+bj8sJX5fMa9R/WHn2ycq3Hd6C8Ypi+6cgTaa/0Al65qKbjL
MJeFvJQPoJ5K8SXsgaxaWjvgyIR+1TWVTINxKpuL828L2KmaJXn7DDkHgcUYIkmu8ap7YHQTB++v
U/kMqsi83ToZ77H3QFniJssnjZxcRxMF0L30Lyc9zDAEWmBmBcQZscy9+6QbbEnFEdXT30aL7o55
rCXb1FjwqEPtW05xQ/nb28QRw45dOOxJE5aSD6N8sW2suWrdqjlmsUvGWvnq39vlHVqRGZSSlVJn
qQozzGdG8+Q9mJeTGkAMBDnqlrf5y523biQ4x+t/5oJzNn7erZpFBsPlHYw4GyL4hgSU8CQ431ih
7X8Rq0aLgZyv99JrIFSd6n9xiGspVrONecNcvv+1/VnaoJih9Qq1XPtRD+Q0g9byj0e/rH+qbTja
I9n6LWKDCCjHQCepuFce0VWUfhN95njm/svpccjvd5Kr++Lx3+eyv6njHvd8wznzxfPnUVdm00O2
iQuVK+8uERHBEl/U8wXkgbMeAPqXRRnRb4C3+ROc7HTLUXgcnNOs34vfWf20FiSFGXluWhdnQUPH
z+cgxNC8PN6aKH8vc2SyuNhbDEP6R6HCkjtOT2i7G/Mhco0pNQvxfS3BAJ1chdIsuagKEvlglvKy
OAW3mbux/wfYqPiVDty0bO36qCRxOL+3JnEMy2/l018l9ag+es/BUZAuKfhMYG05H0az50O03b0U
LKZLPVOsA8ckT/5IIpr3S9x2us9rfQ3vEzo7Xc4rGRbmpwpb5fvR5tpbI9m9lA5NNo9FiW0b0gqx
W/Eq91rIR/NbdyYdqiyG6s5lvZ1bvx9kpk+Pyp47InuOknlV53Zql6DyCTsRXmlqiRFfTyIDdXMG
6o1L/za49LOvq8lc98ShfIp0Nm+tJpmXbbylUKKhaadtjkYWg9myUhwn+VsMTlokgu5/pVeiyskT
tj3NjxPpcvr1gc5JBIjuuKzOEftGOxOHEffc1IiCM6OJ7XPWDZ0tpgJerWLtKj2sPH9U9+j7BqLB
sC6/DNEZiUlh0s7UUy/G2+Wvn5EP+1cVhXFteP058PEcl4Ap8I9HtcTiNlP1o94XB7fHkOvYS41S
LwdcMFvHYPO+75Xq6fGen3mASpVog2SxejnzRomu18lm8bk/Vf3OQ+TI6FKapM5xXl3MjerDWyhQ
Bkjap2x/zvBLTc0Hw8sqKYvVDGccf2RSCcNgo+v1c6M76ug1yo4ZR31TMJjAY1Dv/3+V9N2efEbc
O1Wzz1p67C3/4LmZT8Vs4s3Go0CVcLivH0USBFNMtJMcAsCAxMEwalld/lW9YJHVEW8y5gXN1L+X
x4LhvqgaaQQ9diiuG4v3e2NBJsicceBidE6d3SC5rEhQqXB8RP7z2VZMLGwj9JqOoaKqNEAA6wGE
vccAVHV41/pkuN83eSBKth3f4ROqHIAIEtP+HdH6tS3AVfU4M+J3nSdm7KfBYeDK799VXMWql92l
QnakEcR3+hl8kE+DDD9ZAX84/BXX8Gy4sSsr9yfTSckb7MrT9WDeWrfcW9M2DUDGsNZVJNTzh+DH
+qStltQGIIPHRUEyy2revnYiKQoutSaTRWjgHDfLt2XiiMFfilKp3k3xXyxWpKm4LgdXg1cqJbek
021lmgFYW0W16T9Lx7sd//7yGM8EdOa0wr1ACbHJKxtWPZL88H/CPKvAJDnMThwP6Vp9wnOxMmlP
gp4825ymvOSDYVGa+ToCkTz5te1FUqlXRF66/JndxZvvcN3n0eXDd/C/Wd8k2fGJfMzSovaUA56o
yfNLF4OR4iPT92tickh2L8+a+8gp+rYdFn+zi3Y2Ufu7NJV1isID8itD1+/FNWIjoNOypBKP4P9W
SLTPuZq5wYJc6q6o+F3hE16ScWpRdZ/0bMVf+hrrZ6YHRuuWU7rEM6w9F0EgwxAz0ZbL2UgbyesJ
1oOgIhgAwHfUagRy7tOtevrwaqwfn+uX8HmESCkTqa7VlEYQo7/R7Z/DQemLu26T6149JWFP7bUf
eVA77nVisuXt9bXgp12oHjiBjXIXDhuh0F/1LsmGp/9OO7GsENLvPuhjOKmeGJbOyjfiRxKQkCx7
btzGfsePZy4VH2wv+m60+N4OXAmjkNOz4q/5iihc3EiL/cWsiwGz7QRC/jehxjIZI4eZtFuM6fcN
G0stBoBsW/VdHtrYXD1cGnZIqaiE+q2faUyK/dSEQ/PH/F41gPG9E4W4MGvvEE0v8MLCJNHlq+N8
5YgLW0XAJTy01PcdZcRuPN1+BA8F/GUmD+J0x/gx+1J0vEQEIwg4j1SUOTfTwSmB9/rvYeyq5b6W
p/punISEoLrbERe1zKauW9OUGKoxR3gIu2gXKMhlBnVcMgWxGq5QveCkeOS0tfPI229IHjXglwiO
kBCCQ8QPAvCymSCVL5gDb4ILNjdyX2c+kDf2eyw2cFkVkMTuW9fDexjmivo+R9lcmVPFrTRcH/x4
d5mr69v8aRqNyujpgeQYH/ls7d7Dmx6rZ9fnVl3suldahn/0us088lKU/t4CT27mBcmaMefxG/8Z
CpPxp3c9vLvFvZXjpsFfi5RW4qFM76b7kaCERmgioH9Y7W0/WlIX8MCmsGbSKlglOzj63qwFl6+Y
SfjlutZbdW7JkQ94thB5WTWkX67ZQSr9k3w2shTfX97LtwOduFD5Z2NtyHhrJZ/tK+hAjDJzsGWj
JAJGlkWpPPcTG7sV1nRDzxAAjk62nxoGe5+NGcbSffDBGZKQ4ho34iXrVb3SNB85tg5jn9AghZQu
cG7mHwd8W+0Zeh0aKeuA2Q+dO9yyaAbOTCsOAttDw5ZdXXEDxniLNtH+ddPOOs6YnUCdMVKCYump
vfmPpftaTqVJggD8REQID7cweG+FdEMIOCC8EQjz9Pu1/o2zRgbBTE+bqqzMrGlFplvqgMZqx6VO
l2Rpij+8mZhwVK6t+rPQS31ygjkCYBNMHxgsiS24rYQ21HelClZ388zouyVjPlf1je0h0Gx1b/0e
EN8XTpJlgzBZj/PV4HscikkEqYpx/TCuExmhWQRzJyLqnRvJATgnYpKKIn2Hnj/siIT1x6UBCluu
gnfhyErp+6Yy4VNgrt/NHq6s9OowTLmrcGeTdUcZq/YaoAwZ4RldFzZLQhVNCib3Pkn4caS64wez
dXbwcDSe7eDMR0vt7ePWUITM9dH/mtMiu8lJQuYhoDc0wqN6YANBwu9j5L9mpvWZGt9JNl70ViwQ
CG3kbbla/4aGGlAMx4Rp6DQgHyvtWxogtE/VWOkK4hLq/KjQsBzAH7HbNNhK1dDbgoZDdf5eOEGS
pE2dUzkW9Jy2xfuXk8CGZCOwl1qut0zDwtjGK9dU6Ub6G2ua8hfdg1PldLZ2RHXDbUiVV1kevZa3
rhO1S1I7geIP2I6twsT8/Jl2W5vkgqOOr/hWxIVypQNkUC1Y7RaQwqm+tlHLwSgomIYAwgsT+LO7
miXnq68MDOoDXQxskOsRv3F0Dbmlza6Qaq8jNRj+2LZeNvY6siAQSV0lAWWXtFkHFNsEZaVb3Osf
npOer8Z4BEEAdnvfdvIgmFTfpIVRonSAo/NdBG0zpuZXIJBUZblIKSvF5wHNGhAEa4d0QEcgO3Nc
HwtMhZabymuwf78hPP2xL6wf9hjs5Xkyqa7/tNdUNffWEWK47eN702at+hum9yeuMVBBuNhzvO0f
2+W1F8Q6LEFH6ofl/fWPPgXvxKRjPHG+Bb+U9+wi0Q/58lpBCbVOz9Y7s/tu4J+1EW+GQQD6wCOH
fedUaE/z+AI6G8pq+Sp9Q+uAo5qcrBSbm6KGn3YyCsjIL69hjz8cSbWzY5IvebTiHFR6jmwMmmVz
+28lh6nP1/w0SXH7/1kS5s8zn1n9594z/3chPqv36dKmtxZ7PHt2G579/AyFMYcHkdIe6r7G/0Hr
6v6qdipBUjMe3y3T0vYr0Gil480YIB9ka4ke+4G1oKt5BI/X9wZT7tHmw1XJ9J9qa4H4uDgA7zi2
Fnk1qqkEB7uVqjP+LxVCbLGShzPaYDGV5rtdWH1Ne0yJefaS2LXIoyXokmtVZx6xxZltC+4bXCk0
ICAak7jOwtcEjYgfAT/Y1nckBxitAXdBLkmVUFWsQQ1CfXVWDAq2an6Ga5EI+IIklEpG/qljt66F
cAlt7yBW2ms/Gr+NNZEkLCH8CShlcdc2L13SZiOdLP4+y9nDx/dNX8BTcb95h+jnNvU4Tsk9epx6
v6vSmUXLubr5qfPUQmqiHlCSen33GdNs2JU8e3lEqGwhD0Y+l1PZYCCSeehApR9gb82A+YSBv32P
63kUHEViOqLOjo3smkmNlnME1GVMq2hmilRDP/vKW2mClts7LtU81zjfMCR1v7YH+TpHzgony3o2
PUSXK7ZHGqGwsh1kGISMj+x2T0rJuffd57NxnPFRqz46+3cCH+Z40okI+niE8aMFlnFkc7yMO9d/
b+9v7wdmKoFI9jMIXILYYov3EOhAoSN1QILidllbNtopn15ESyujhIDwkZjdg3F1IDI9ypn6BFUT
VZWsiuAgrRy61dQtV4uVZlSNHcxPZTdXX0WRFRMvhYnlJDDo9jmD90us1oV/JwnjYQhSAIVIyZlp
AWJuZCHpeHCnMImcS8Nv9KGUkv+xdeC52t7zYYFtIPk1zpXfTracq4ekgc0L26ZzNtw3aOzSTHdU
29pJAFN5R5/0wOQNxbxxsPraVPDJdsNfdkyXZgNlXs14zdZBbQhhbhiateSUma8VtSAakOr23WKv
hkih8PjHiA8JATvPPNxiyTnmavuq7kep0aEbtPEIrfr3fVPyXGvZ6r4n5TBRUcBLt97hg/dN5/5v
X99C0G1P6/69nQJ6LsX64Olr/7a0dSv15or5+HjKle2BmKCxTed8Cb5h+Xz9lanes7rUNBkHpnal
7ab+oNe8dLZgGQSkenaYt1jvqC05j+eF1ywE4F2uOyji3HVyVNH8VnEFouHEJ9mcbxzMQQXAJ1uJ
rPKNDbPr8YRFtoGS17A6O4knumH0S3IT66Y/brP7+3rAGpfP2/ad9uQ4WKpkR6FTHL8rO+h301mh
Xh1X27fhXHkReATMpU41wRRnCSFJK7AFDjp9vKqzfXvWD9TiGd67lDHoBpDPufWvqzTBkcM0EFpW
pdZ5+VsWhod1BIHi3U+REiijqZLoNfgGiMGmFhYfRrThoMYXK9178h9iuLnExZyy3UxST71JJCU5
d8cAQwKk4cQ7jSjyWBCV1NPzbCcLZ5mOGX9W7EbZcBXbNo4srhXd2JNaKDdKLnI/bZQQlisDtpqg
kc51dP+ljwqUlO/a70R8/931SYfhtn9Y8L2pvHDieCT0xfV28dTerXZUoRReBEDytWCblXZDTA+V
/4OdUmbkjM02fWyifSguiJ1JxPEBx3cNzB7lGFQswyC4eO8xDFIUw6+bG/vHhBDZOP6UhW8/+5Kj
usHYp/TTVUUxK9pnPkpJB5GORsrYnz+p8vnRmX5RmWzjFDlZWy8FKMK9WmhwySHDUndf4/KvZ7vJ
aU41cmaIKfA4FV8fNF5OcSueAoF9ye+Hh9i2fekyL0kKcH6sibnccHkiwn5eoMd/4tUlwiBUfke/
Sy5uWc5C2/fTXY909Ztj4zQRSF/EY7PYrbRWzQqmdzR/VyZIi7ft5I7hMdz45qayruU6OZNpi08/
Q1riN/89wohD+Qm27ZfKrnqrPYcjlq2N9eD7AcCKuMJ882j5qWyypU2mugkASv316rJ1IyF6XWrS
FpmUQCsDUsjq6aWoTE1Y/Z1LKQLCYLLYbDgEjInsxyZq8TbOM1JY/1EDN10AD3+F3+pDvWw61uuC
1vGyLseT1fUxMGqUG5jDx4oJyHdNGnEcx8u77qVzbk97fvfODn5bP/aePCMzn69O1orcFhZ7gVlo
oIP+rCCxV1rA7CQZhrA25AqquVGyym1nnuzFUJpTml0rClIw1C9qGW+Qxf3fwjp93BUqQOsqH/bf
REXbB+YBoAwwA5WVNDo/v33tFuevt6WcLT5P3FES1wRcibdaCvKSoOLZpFUwUT3BBst4tprE5+I7
8FzKw/WdSdhAl1CH9Jx4a3/qamYjHae6EjXhle8j+Xni6HDHkcx3zumyDF/Ut1M9sx3K82TwFsCr
m5i+B90W+HT//Ex40aV2dNPtQ6J5yttSHfJzGVr+XHO+73iuccTQ9VqWQgMO6ZiGI349vkSRo8E8
lR7F8fp8yGfqE2Ul8OxaYWqOtIkuDk4Yg4L7wJ6WnfTy0p1E34ZW+bqO9Rgp9H7q6cGjs/zStqYW
zqrFtZVh0IAWErLIu8PyWTHhmUbhaJUDm9WmVlplwHKog3jPDkPfcSoRqFVFgMkB+5Ey7l0rMAlj
AyrR9knVC2k/lFg3zceEF11+EJ7vBOyzbm9qGBxB8DE5S1sEwyXzohaq7vwVIHKBMo3d2UhB5qC0
83VV+IiBQplZNImH14HKvoOQqofZsMlrP43QxvkgYYzzyPruYQcF0m18HqYdhdhmtG8MUpOve0GE
3kz17Dy5dhrjOog7cq31Xx3qr9NMagl1Si3tnJsuV5badS6NUCpSxFHvk0V8YcBUKLBwBiYh8LtW
QaMKEeXYevRQF7D1OrRs86XevnusJesDqrpL+dm7QVrRfREDNct6CncxDkunVk99u67nbe3ZshSq
2rlFnNuRSMc/Esg8t7hdJT9Eio53ePq2EEojnFUE07fC4jVI15bTIJrZzx4Kkp+JXtwZcPDcqMkw
uTrbcTpfMHkxuEN9l7DvNRF6CCxTvRYSWS9XXCJ1RC7ywZJ4Pz6Pd8NVX38dWfPybRn6Wr2QI45V
5H5sqi1iKO6IuPtaDG64GppFgXCrQVaVJX6ZX4IJkugl6jzynN5BQCIoHjl+SocELsFvU0eockZP
1qQqX6D6Z9vBDiZke4LGQI8z1fgUtEKs8lMKhLm0WrTp0U4eCrdKtnFvr6oBiVuel4leLHjO8pCy
28d6gdr0jNbvOZoEULI68Ll8wRpQfljLL10+ffGRy7RjIVYTPi0AI4XrF9gK6+RZPfR2n+uy7HuP
qKzHYUOXoBL0sn8YZstvMORAXskJUza15OQ5vhO+EeVw1tNmDW2niUw5jFEBsxXBDgoThScSka+y
C+QZYAExTgTgyEFMAKRuUg1aoz+iVWMZbH97XwCVInrDa5LspLU32amCy//SYZybiLTf/2gm6/pL
WatuUS3/I1C/s4XF6s94axWNsaE8VK3aiXS0NGiq4ZdzPSu2SH4mFw4EukT/B8fmpMZZ4t5eOQ4J
VRFlgWZxQXuwvk5gtwahbrDm/Bnch4/P+3BT6inVl1DcwBUh8xVon9n7xQepVjClDv3U7KFC0RMO
UfpLPA4zqgR+57j3tcU1giaC95Wl+y6+sFATjp5uONTLqcUBKHsWQ79RT1OxhqgBkR+3Ay4vdp1k
A8mkticfDqoozPKCTUcsUAeZe9tlDIpduJCnOW88Cu4aZU7Haq4P0/LY3g3Hy4yy4iItZ8TSYE4Y
xvqNiBdIVvpcfd2lgq9odvzHjMjVsQ8IIkk+gEK8MBRqc/8OpRQHukULO2dTGyNOmRGhzWCut6mF
NEL5jNSA/4RaS6yAvJhv4P5yzmSQ89ukHSZkJ2bC4Z/EdP1+40hSTXxJPH/GftFBA2jwh+nnMTCv
nMXwQEPuyU+oN63Fq/eWwmHXySKpwPXjTdn4r1yC6hs9mpvan4+Q2PhbWoQEs4v29e9B4H1YxLST
oaCM2Od0yA4Sy23/MUCEVSeX1bqHTP8C8vDEmBhgWkK+G5z5SVQdhpCQJ37b9n1D1xMye+V/6jl2
9/hQ63K2a0nwUi/s69fmTCO70jgIFFEgiTto4BfTCs4nzUgQiP0wh/0VI5X5AYtsecWXzob5rf5J
GJDprfqzT0GalGrbDvpa1pIm224RtGPaoxa2n2caD0LRD63oYpSgqiPWQDCfFS9v6HCDlCLE77DC
sEcIr4JU5O/ZBFVlqsJbTIB5qh2/bE7eIAjMguv6Tz9bveIJFrvJXu3atQ0LfNukBwPVyBv12LQe
HIyosCvrBl5t9dY7F4kUZhMAKdRQG2yI0CE64BgX4QZC5/cwc5FwGDHI8BEQcbAOgzj+VUhmPJmL
g/RZCqWdtZsNTCYWT631bFMniGnZjBLG4lz4BH846VfB7CFGXfFde6vnO8fxvq3YEpvrCgTa6l2L
9uUKuWcwS7NdkUUp1pPEwY3VuigrFEgLqljr9nacqBvANMV9bB7r4K+DG8OGQ8ZaO8pym6fytheT
xeyZX8Dk27vu6YNcxggzeAiu2scZDUbrUe7VB0eEWc2Y5olKoCwvRPOoLVjhR5JRWf3ou/YDlrRu
7418EycatQeoxsfMBiJ8qM9sowh/JJ9gn/2X57+PEFEPTdOyhanUEuGz0MdB64Q99RQa8oAnkh5d
QhFtH4wuGGBqEaggxG8qEQxKcbWOGGTw0cr+FSQzY+C+bTcNc2y8OsJ6QTwcS1gcqgyHUnpyMyO4
5TD+OLe6uU4WnMNhQlbj/jWNUi5ECKd1c5xFx9b+8ydTzHQRTfqJgeA8YrpYj5WyiseV7CgTDXPc
xG5988iWgogBMMqw6dNbrDlUr65mAoUoSAscDKs2Wyw6EFFwWSwb6IfbkEuKhfKDoOJMMLHSqldu
PgP6Bp884K7eUs7LgJZOKyG01gW8tGvOjpX14282nVU1t5hP4eXWeEV75TouQHU6PBZ3ZRvVW9C/
FTbn0mfjrN/ng1xM07rw9F7V8wjqs60HHTUOOBe5ZnyAxILVFQ97vucRNhF5c4+GcJgHbMFaJmEC
BDpbahcdbPDgjtDZa1vqqIm4cG5s2CHRqjktJzrqD0VyzCkpnVWg6deYbZ/DPdbJauyJr06UIehT
81EBLGx7s8D1OqD6nmpB6Zyzu3PAqsCsrzWF7e7eQCg1d5UGIseqzhLHkiBCI7VUiwPWNUJqdH7o
rZCrIBO5LnGOldmanVu31o/OnN9DSPzyWhNdBvf8DhESwlNCnj3bIW44SW0ZlWP9ALCjlOWUiLww
ijfuJrPyhrXDKiPwkVkihyZdidCB8iToGIaYSPAXWu2KyHRa+OVL08oO1IsWFPkw6C/NJvgd00U+
L8U4L5fUp7YQUL/k/ISlihrbIuEAB/Ebfg3YHMIz6Zf1dztMwpc0rN+lnmS7ZCi34z8jlNjAmMuC
VKspwYIVAr6ifeN38rO0kXY2eTIzMYbhjldeyGbrwnJ0GX+JCOO20sxIrv7sTUcpm1eXSVyXnzKM
Dq1WBC/gYvOwpmab8Maeig1ZU+BpAyNbr45arHJty8wNU5OTljtGzqcV/dyzF5vdl9i7VfMGClT5
vAI75zKr7MSOZcdzHpqIf5twkp9kgtj/QxzWySEFBCo6W3aCo2OJYJrgw7BAuqEuyPcI66jhgEh9
89ILgvoytvaShWbrNSDMEd7kmySMS3HhY+6amJ4tYSRBU6lkM75XdCAO/hB76wWRylJTJWUgaF/i
MVefxYpDuZ79k854LElMcRTdfxljG13PViuBARuvW5zEVnZunomk2JOfpzdyLOTLp1pnylTLTiEW
OgkC2Wio8DAyCPPx63doipd/erhRDmIzsoP9Rp1S/FW7E88wtv3LuNUhraRLKQVWWo1/3Z9YWycI
Z2XTWZSonH2gRhGSLe387O/CGIfMcle7jYMiNMSFU2if3tpz8gAKb8zFU9N+IvImnlCt42Xj3Csk
B8D5xgvpb11XOArS4URXlx+dz40eIpjpXDzqd/G+eSvsZr+NzCI10DmqmqqdZvhRLJQSTtXoohK8
nMoF5ptn4WRgmcKtKheNtXO1dPvqiBIwdlII+zbS62yKMF5ZN9Pte/fZPTUCWVHdU4estB4JJQTH
+dA54FRd1024YS7w1Kam05nNTDvdV3Kt7PmlpVtv3XQ/t7i+n97xuwSODKWrCV7xSfswrB25NYnn
hcLdfhTnmdov1bmdmgccP+N/z4+UPvf6fB9VJLuPRykf2scX8MGa+VKq+4OCuGvEe49eChzIuKJh
Y20cmN3pKjzKluKf9zt3ulgfSVeyqC9mMe6inp1cE3HtJWBDJ8xF+vB+l199dEWrIV2aLvL9uJXS
8JYc+i5Vwy5VCstHtIS2gMft+KnonF7NU3kC5HIfYJTAjNvM1iMd8DyKFcc0MArGde2ty1ct3jPo
/PGM8eCwvNjmW5noMuMQqwPr9qEXeTmZKL2lo+N3jclVYpRv3M/lAx8TwRB2FVrF9wdPm+RceRKl
FaDce9r78u2Y0DmPNicam+fojR2OlS3Z+X60w5fZMqFLAsHE82okQB/spvaFZ1y8785Ul6ocEDP4
gVeJj7qep7sJdPQIQ++wfOvEe4mad4sexY3Wssvf5X2CfNi4I/VpPfnrMDudSvrBIxM1VyPQ/KN/
J5eZZbobpMjROlG+qObQbe9byVTtfotSibKobf+Z/Smm9DMz5Xel1L/UA1k0AyEnbqRnY16ED9lK
KNs8ivfguAbV9+UVeMmsmRdHrnAhJWOsxy4JVT1V5eEUi3L30pmX3b2c+2VKKrx/FGPvD5apue7l
Unokir8av1vD6MBLVNB28NXIaRLoXMTN5MRnF2AlNrvOcli03dRHaqMeon0bI+pHf1V4tjybbXWz
CB08Bsqi9RYnOG/eSA2zba3jjENumOl2NZorxWf5fradLq2brlHH6tWu9NPLbjnotrK/IpBvEVxO
R+X6al/gB0oSnCVjRnrLXkvk2kdH+amxI5kMbClcvOsvU5FOOmUzOiGE0Yo8G+lfQoxj/1sJ/1W6
LLDGdt3b17GvR6i4bob6XNt9/OLenJk84T8q9IuDljxIdxB88DlgYG2vwguK6WuxRIF7Biva28lR
26ZPFtqkSwm8kqnu0xW0pHX/dWnlJ080kXxQx+K0ZJarUwN1SqCDCwMyxjDKTm5vnR9NQwU1t2wD
Zj6lnmU2upqkEvXseXi69DgCp9izP/HeOn6YenVemTkD1Rd3xMtQ5HcYPnf160/thEycrWLw3G/C
x8s8fa2v9cbTYSOQgE6auLfy2BgHbstN0peM6E4UpCyC/jvfxepOx+21qarHDE/2eHjrviWGCdvu
6j7yi1iqhKqTFevkRpsrg14xs7uQVaaCPdNvKAJeytfUYnP/jjJ7am4/8Qr/UZBFtdYLK175jtU3
0w6DqPt5/obMe02M07DlLDso6RaAST7jEUzTk8S0i7sSV4e3Qn9Hq2v/Ma17Hy96uAF0MKGojUVA
fAYmELnfGf6pvp8u1SRjEu8IQoMHUQ8+OBSIu7mrpjvJjnio5Gi1AxV/ZruRjtPKg51LMHRT83eQ
eV4ashACVEK/pSABs7mNV45+ZK+U8vhP6buV7MSCFRrXikKmMO+3JsFjIqn8mHHyo414H1HWjI6o
qGosXp5TnEzAMP5MheLmeEtUGnp0TbhtgBcnd10P4RLT4kOXUBWZnzGCDoFRuvOY47xkeuoPgr+5
Aviq+jtIVxVmj61plG7nolPpOS8E47RrVdO61srmcyqle19B2E7xoXxauuEO2uGSjD1/RsS8/zJW
lgLEtnFcMWE895Kx4rNlKFOPyLJ529bOSAXIdrfi26mdnHb2dCP4c/PTZhRQ5dWXrIRaak9mOvll
iIAZycMH10a3owSJzY1KIXQKdpXCCFoHsV/4zui8M1QnmXuUntEgkuWwloQPjz0BlfJQHRMoiWDe
oCrQgapSS4XN9ldnqO1MZGPclrh2Fjadz+/a55X3EgZJz/YpW5DQqnX5W73RhA+rryv9HFJC8NcP
yqnhNMJcVlVleDvSf1X7NTZWA+2EAkAoG4ySvNfWUGIY1YpD+woMm4ZVT3vTVigO2CGKj/chl2ny
tmm/zhWWKYSO9o0FrHJT+bogBoF6q2TQ/GLUQpu73lawuqsFMI4xriNI0OUOsVajSicU5Vel38Yw
dFv2KQrjBEW5lgqIGQckFR+x+UEMJaNcD7bRoUQqh7QAH0qQL/8Bajhd2ckVBKTNESHSfhxHtFrX
8Wh+KrjihoStEI+ww0gAU1E84nIIUZ1zqMeIgZixseRHgOASNMGyOLBOeRycn8T10nhjAE65wo5g
SeggvPW8f4PDbvk5yrDMmgb3t0SIr9lrpHXJ+nw5eVR6KcOoUs+1df49i0aVmvyWQ7EN4jfSZe2u
1c5DbYuLd7Kbc4C/a2kM0Cy43/yNcBCCa9rw92k8USyYEbA7zKOIPHtvKb7Vd5SZhJrBppYozi6Q
4MCAUo6HXGej1/whRcNIL9ifWCg5/OFsoH4BpTx0r105dOogA8sOYoN4ogmD0DbAQ9QHQmWr2KDW
LKKxBhqtLC/MXDmMqpG8a1OekE8BozTQgiYl6sA8rcWDnAbkT7GdLU2FUoD3arrJdkumsC48MEDy
7dPmc/3sZB2vGvz99OMBJdJEOhOhRvDWGtgjPPb0uXZlVrm8YYXwgtGAZlNN7BeKJ+eybtnv3zpW
zrV5ObJMX39et9pw/XtzA2gHOMKK9BoXao+7rkmgDnNBuUKgrC0JgdHucKc9bFmN0T74li1e1PLi
UY7MQBC4nK6riR1vIg5tnkP5m3OmFF8mXrnO3z6DSGzdTndOk3yVR0M1HBCzSxQqaWdV8rp68vw1
eEm8WMhO1vhDG4XQ1Tt3Mo0O4fSfNllsjOuuaGtmmgyN9xJ7MO1/460NTPaJNFZ+y5mrqQ9NilJk
EsNwt5mqtGnmB+s0hXDcugly2t9j75Dhv1i+rKLHB0CdQ9Ot+lo8Cfk0OvboqBvBOt4x0d4HnZl4
QePp3zkIrvbgdq8zlvwlaN9OletIC0o9jGd7SrhEVbn17z3Xe/jcNdN0W9N99e2nfbst1gR6t9o0
WXkdypt14zXIk6HG1UZMYfDuQA6M034oNnzHMQ1DKkEVxRP0w2nz1o93DI/+N5qEzNbJz7j5JS4s
P7pm96PkPl68JDQ3tS65ENW3g9c/zsH8t1gO6CijQdiZn85P47oh4Am9cc7vsYa22u2bfmCw6Mo3
GFYOdyrFEU7UHvp5WxDAv5ZhSKG46wRwd7QrJHSGyAY5P8wT7Qt+UbxzmqfITVN9OXXHCxSrj6WU
tYZaA9JoGUWslgrbpCCyzdIiNi9zPEpEAiROEo+xauF5mfZcKygDi7yGu90T/qJrmj2qHUdi8Ns9
Ll9l+EWezgd4ylfG/nJsvSgwNEqqpUvZUoIDAoJZVTzQCK4nG6XiwnqUdei/x/TIsmvg8Ctf9M+o
VdVH78//+Be2OCTnWTylc9r/dU+lG3mUeP5KHfVx4Q1KAJXovjnmS7FxJmISzgx8/Y8fYM/nkalc
Kgjzl0G+oc6zTA/+fLwUe1etzHDomA8G6boR9gRtp8JQ2WAZEFKHslP1+p6jm2OI3GL0VRZaqhrw
VVIauBX/dlLA7Z8A5IXHJKHON+Bv7LkkwONQ5p7Wcyo00JnFkTesyWP7GF6GB4SNNTPrT3EAQp2J
Xgc66hcp4dYrmt5xW5WVLyGuCV0jIIXjXTenZaOUe+joYbhXTX+A1AM8BwhQU3AbgZALCAulFMh3
aAGYgAKt3hXfelpiXMAXnn9uNG2Fnx5L6/EKNt2cBUJvvtj/dJwEPuO6FWt3aPllptMo0Z2CGPJ9
kQhl1CNbSPZTw2DhxYX60XszoYFjEj2z4xy9DVI1+bJD9J/ZIaMnPKsk/k0ZdgexkcN9W4+16SNV
saLfxapBxZDkkKwiY8SntWzxHzv5ogd7rDxYxe3K9/5PJVtFoRuF6sLBuQq/ZKLh6Wmrdl9qh6Ag
Ma2lujF4qZQGKc31xiSzr+gu2/nDF/kodRxs4zTdZpDvI6bW9S7sQ9bah2imlsikd1t/w8oHexPx
DRNjU5th2k9FI7c7htIKvho6dKjQonPxXuMZ6wIT2iD61fuqd/sXcE95W49drYVwnUk25SAfp4bx
uf3UT8vbPDF8aujA31bEWfnRr7Z87143xcQw2Y7T/jR2g4Q6zXtiW5HbXQc7DY+OrQ2TkETtuiBM
wrMl1ZFBAXrfxsQ3SI/cSi7DHQNNKRELsOGmu8XG1SMv5M/fkSjzMHz9VHERJCvZyelaOgwPLx4A
jrJVH3VBppsITTqvYsROBjT6VouvKuD872GCvZ7hrzN/pc3OrFortiSrQKvP9TDds1Tz0EBMeifJ
eWknSXYO55ZYX7M4aOTtFQAtoPJ8+i/5kdELuvjQ1pXHOtoBbtz+6/iV7VwnQpjvIa3AcSlkl7Wc
miD0FNLlOMSP0fQzt64dqdC5586DlSAwC96LGcikqoflIHolbadya8GO43ME4u22jmqd7KAzKlco
24UjI7SMK8VX0ZU/be0i0RgjKgrR69oMh5CCeryGNC+Mul6q8ezIMS5PmWbxu3OfK5F7RjvCkFpg
P+oE5wLVT/fLx/x1rfiRGwjdQsnH82w6XNvRBut+ViXWn8dlFncPUG0voH5wHROjuKNDYHSoGiOg
vpT1pcuMnHGO1L/R5H+7szP5kMLzNHchl1hZr7yLbOlZ2zC5cS9zQYX3dxCvpqUEby1sqVH62BKw
ZZOlab60Ow61yLtoYJf4FL9tl8lB4iHUT7WmX+mB6OvOx/Y3yifDmx6fVV94y9cqcqYJS4R1LuC2
qWa3ZTeGdf17rXgY2UH2HHHa1snSbzx6V5U5l3OphhsA1/rT5CJ9ZdiZ+XQCMrp9HurTvDRD+/VI
vCg+0P7rNC978fZWvl/+YhjYYb5/fEabq/58oaryy6FxE7zFj+h8QSSAcPw69k661em9TlD3XYAY
e7NYurnHRBDenMtHhElstUc3k6yc81F8wPPbnjuV+UdbuI8G2cypNFus5y+lHH5BvCnAuq7R/MBe
N3tgup7ieHYQ3T6ct3mtWkvf+pel6+lr62mt5i5sQfsHUEllN9lCala38jQZ+g+mM6VsbqkHX431
WAgP2kx6nf1s40OAXLF3I5WPj6qfPAKPkdJ5vDa+oBrKY2/I42lAbSx0NKnYVNuL+EdwnQm0SyB5
aXwWOitMKfi/nBtJkRNuY7L21gfPH0UR+GXqoXwA/ebZVxfthxK8MPxbgCUSq46DVX3wDd4WGmN8
n3B1GW+WlbBNizEGpLK4wKtTZ39WcG0+AwH9CPfOeESlbG2BPMEtA90BK0NQlB3Gtbo7srDzqUNW
6IwBWAUiVYbmYaIksb0bJq+mWnAhPnkWLoXm2scF4njSBA/h/cmF8KpvaDC0KlBaBK5ajHHC4yOk
AQD2cHULMHH3LFzPDtORamiSZyASkls9GuEjdP73A87dEc0LUxta3+UMtM6ZpUQ/jXEnw/WB4RJd
Woh7vFkGOi61aAFMAtwfGvnlm5yHMiVUuWmg0/WDjSx/2W1hfAuNIcPzCKMZPtEsMqR/2UpxvP8r
CBkiLwn/SDp8eNwzCYWikI6Gnzq+ua0oJGLtGQVlLHf3zXJEAKcPcaYU6dTemLIAynn4fnr/Ni6p
djbqhaGDC4V7raba4d7ClAgcGCzgSqwcJlD4aSqYoSX6xh2aU+Zegz9sDytNi4ufau9eFbb7x4Io
fDjSuhFl4+QTztVFuKRYw/PqMy8wUmfGWuwdUGRWKqvhL3vSgHC1Cz1DC4tNcRHe7Htk6mhCaATP
pXF4oq+P8GcLapUqEiM5hcn+8S233b9v333dTfXDHyLjcGgInxGY+vrSF64okt4h/H3GH4UbjQev
DJnx34zFNWeabKqODafJcXwXCtPH1ZgbnwqLfK2n71ex19MX08pL13qcq421Cz2WxoJrz8Iw4uqk
F+FyfdRRVzHORka3Z5Fl2iH3DL8KYyatKt4Ly94C1dXMiNcMWWAkTItLa8vws45RYDYLMn3oARFF
NPamlyjMgrSXLu7VngZDjfEiuCOHB+jfINxKuDsFpb/rmaQLjTPsfYjpUku0Uq03XRxwIOpn5AsU
1iNrlLe+ar5KU5im+oDpMxeI52qalXitFRz7TdPeolgtxkvsrxZfg5EmiFXV1Sjx/ixUez0OGUrc
hbGHtlxEcbzkL7X2VmPZw2YLWNoi5MPfpRFEpNjWv/qrXh9UkQFWSGJIgCgtzCWK1WoDRjbZFyTa
/plrvWpx9GW/i16lr2pdQ2byJG+kVsgHTzN4K/jijL0XARzjhTK+fk8FmwL/4d5gwDbcey93FQtw
WjLQycK42nYPpfaoPlj6e/9ZaraA2xFrhus0bazfSzS2aVp00d4u8lZpNNzswMOq9oK8I7wQzcRL
PY20UbfEi5MwABkGodFY1FWeqBOuqqrT3E10E1KApdGM+F8VFsbE+uuBFxAFJGfjhREvgE/CPEwW
JlbX+A0T4bfcmHBe4OcWHGQ8e+rzzh5g5qpavm1MohYf7qebLaF3SY3AD4HP6JEHcML/SSnowlxN
KL7cSpNH1Jq0WkF7i7aAzRWoR5PGb9SYfN5LrfAiL/mT++JzK87r+4ni1frMv8+wayq3a9g2Fovq
qBrxJbxG1pOPj1p66xRa8BSNsNXmwoe3GOV1XFUYwKyEfFug9nHdgYTQanlQk4Yr+WwN/5Mxf7bg
Ka0Ank5ylcmnd2s1PKrBotd4MTxBLPFky9Fnq9P5LvodrmIUlVvRuFUelhW+jV743MnnZ6sVhsDr
A4irJadt8fi3FHbFQe/OF24i+C5akQ3rfvJU1t4XIEMGK1yqH7lIk4mEMnxpzLCOy43WuPVdiHpe
+6tA3uiNI48MJTj8TfR3vcG5/FjACWq4gEk2ijqdTtmkyBbGPmzhkxvjVvTZKeM1lZ1S4ayMaHNa
4Wkmih7sxKsnjTGunMM47BkWup1107KNgwiLR03iAE/cwQPvGmYxDLOVNExZ1glWzfTlaCb+ofjz
rn9xf8PkzrpzZOpreQdOZaPfuzclmgF7vhbjzW9gA9oKHDpl+4+fhwMHuo3hdQqOPOHz+aC1l2tv
oGDFg23FoCy8XT4KVs8aFkT4at7zL8YoXcpvbftfENDQPSmet8PhI8zQsjzWXPCSJ/ihYwiebjzc
/hYRg7n2eibiyNFX28StwtL36KdB86kFCD4BBUmKvbmBqdxsJYvz7L8d+BhMmIM9t/vkBhZOET1I
ZELVnCfHdiv5Ec7KeOg7z9c4eJhQllbiAwBaND545Alcs8D4l0lhKMYJUv7OQDHRtRzWonhrluaE
sVOmHroDHY9h89VFGBfOFq2xhxcmSaqyD3vBo/vWHy/+xtceenXr1YVYAzjiYgSKjopwy3wxDbMn
5t0aKyh4PDyb8Ltk7QCcdWQnawKN8HjT3fCC7MdhdHv3LDfGPbnhZbQehM6jePW2z1XnoGequ698
j1Z+dwfsh031buRCMxuf3fYuLT0rCWpMj0YeamTX6fG3qqYHMTY1nNjrz0pw2TwKGnXjAkXgQkKL
Q3OCsB5wnNQ4Ao84OLbDk3FlU73wM2Ueo3W1WbEFApdn/Te4OOFk41AwuS7kPu1ugTka+qV/062E
l4b/DWcWHNkICcwEeQxZixkOEoxCfS/ij4SqfyECZSO9ZIyS7m3GJdV8bmTJUe+F2Mc6Wr6h3jf2
qr6NDVXvqbLnKl7f1J9KDacRz9rT6IldqZFO/VIJPvvOHezyDcv2MJd7gscaDMt8Nbwc+2JNQN1D
f5tjFW4ZDiOU134oy+jSahseHhtecNg4f46YR72fKtc+3FkFmY8QSoZ4xpXBpBUz9PV4+sjlru6Z
LXvh3HCwh+Au8fnW/qlj1DQJwQG79Zg6hNEt4yYFf69oBRQ6NQMjx7Ctvc7xEBzzUZgY9RlDfIlw
BI2Tnf0S9ia9sU971Sl6DQRctrjD3EWHEd2GLssYJcNzNf6RhvOlRNXamsyYs1jZVjWW4c0BFS43
9qHLtmmUqF4qulLhLeph4vLDPuDnPbCeCRa6KGgtgZqPUKfEhx1iSh6c0rp+YEZGl9Z33Zs0gnFw
Z+M0Xt7fKaBaNCgNq6BmHHiLIxjHB2OM1HCExvhOJyqBmM8v3SR8Mcq9ByPkejqEJ3jGZfT8Sjh2
t9ZXmECvzrUcK1/KjJj6rO7Ay4Ekk0jXBR82vODc7ogP66EXHpO9q/sUD/TSf4ukunxrxLTrDlva
m6PKLAhZlHDWjreKBNU/s6z1ouKzqZzDhdv/mOsTdqlw28kWIfVwhBfD0leNsAWGQFAqHU6I1oQB
JymnNhhh/oR4M2yRY3tZYcFP2Fti/vmEMPQamjcYMoo0dFQQvf6PpDNbUlRbwvATGaEIArfMIIjz
dGM4gjNOiDx9f1kdffY+vbuqLRTWWpl//oM8Szs+Lkjr8qTtpKKUHUeKMzkf5CkjHIP9EEPCgHoV
ozYMF8PHTK7YGOK7K7+Rl31tcHETGuufw4+8Hp3UrjHWFuaOr874Vl5txs6pL6irFthy7olbhlwO
4n0TF2rowKwZkj15XtixuL6/A+fvxWe8b/i0YrNL3drSqPClsZCsiOuMIj6RlcFCRg/AjgWLm3UR
yEPGowKN++xRjdFssv1rnCXskxh0cgzI3sUeL5snt9DJeAJxJ+AycYZuLAqIDJxHbHGiyOeq5Pv+
V+TSA/G0h/wXz/cKk2RjqLODGENR1+IW4/y46fILJ16hkje7PORCC+WyeBj4Sv9sIOPEyZQ/OqId
uAwgqA2aqEheaem/+XVNxSAPlyUCwcVV9erYB1Y876jhmAv58F6M5Qgi4fMTYXGD38tL85FaB942
80HGlenRYSLqcQH7o6MGkbsAfHNnRLqO75K9/IpJ8PP0qOkYuI0yN8F6oPAxPqLcDNbU0iSHEIRc
um/3BXni5b282n84bV9ivS89HTuqvGfy73YE9kylLR8qey7Fm+y9GPlywZhSQkkXF9MT8uQMVSHq
V0aUbKHda4oDqSvBAbiKeFz4kccfqbJL0Y7O8eKW/hfcJYKaTwcBgiUbO24CTArZ9UHMuKM7SQhZ
/X0FJTq1FeN0TjxZvQ0WCZ5Tn1nOY4BHA6KGdUbKh5T6mC8ner8xPjGHe8CcxeGSNIGO+/r7TDnH
6IE4E0+A8IyXr10xaWMT0OMznTS1Ce4ET/cE3e1nlVt9BCIHBjY20NvQC2BWyVinsJvgN0JKfy/o
Jna06cw2Be9Who2YnoZKkQLTpLiToTOlqWlRdRMBEM35mryDl/Sh6BUCJNw2PfDFHtzBHPgRcoBl
MLTkskRmx5ekKpLj4cKnfEDdJ7eDP5DNRNqPxhgd6cczj367z+rnBtGW/c0t5ffTqZDZbUoNrgr2
IM7QQF8UH/qIYqVkjMVORC0kra2Ucg2vO9AsGJIflxIXUE8OGTliZEZGDoCLp0aMXLfLGfJyp90B
D+LCj9GU/DczQFqa4IY82E27L5f7NKUkFnSi6iMT6dL2CjxA1Qj5wFekXJENSU7UxljtdSkQQEOI
BGJ2DiWSJBp4oEnSsLwws8Lx8GoPw+GY+h12awIRiEZDNrfpm3dMEySNM+uYn8HbYFMAY4JELEXb
LX7TbHjLJXXzkrZlPu8CyEyleZTeo5O84WtKhS9bOJvpYfSTT9zeAVvwJmi2aFk5Nfn+0nGWXppZ
XMyd0IEw9fA2FBelNA2Xy/mcXZIeKin4D4h5cCTudhhCLeSJszZA8iAWZNCQatty0JvZ3mY8hvXR
DcnIgyxKgoc8LxCukaJZNGI0U1wupzhFvzAfoMZ7pBBD/eQVvTAsrSGBjEsatCVzLhyp0Ig0I15k
uUnHUCndMaMwj0prrsL6T6BoebQbsK25vThJQLdD2c3lbdKNXKOkPjAHWeKZQvPlcA7K8T3gRAI/
OAxyn8m5KNgoQUKuB+23T1VMv+VNeSpk/ir+3/K0SVUoN0d+dbuOHq3t0cjZCWxHT0R9LWlkkOBR
F62Y0xWwIe5MWRK5i/wVbqF8I40XTywdLU2YGNdKVSnN6l9LuuRDKfCMIKjRousSgdXDSvm8xF/q
ygci/ejd4gK5b7Cely8rJEc7dJbzxEvT5bJp00jxNVmvXAJcZt66Av8boait4n+FfEVkdwxjx3DY
XA1TWm/zHmve8gj9T34cUdX8kKd8GB+Y10/4xg+LHq0BKwJDMpx5/55QadsFGcS+goPGkIgkcDGZ
RXR6wkIQGc+DRHNOfBahOELwHAkORtXAQdjhOxPk/brz9y9pVeR4k21BEmc48xb/cTtpyKSPlXoY
pIdF8N6yI7B3tgir/A1FMSnGrzRHY2BfuQpOdtCzD9sQXv09sQ+RM3I1JBKTxqMz1PkeVrIgYuiT
pYwQiQLKSTZjXo6EN2mB5AewsUXySyAssNM211GlAncJdidnOkOmIUWEc21SZQjsl6PpH8j1y6qT
2vfmS8EIzDKgPeMMOO3l4qQSkh8sQDIwLKUI5cRf78o2Ij9AWiSKoT4Vj+yN3+BAaS0fmLS1tKfU
RqJKMWweT3Za8F4BsmUzFjLI/00ZzDegBpAkCBR78uMGu8FBLuz/LwH4jJ7+115RnMhPMckWuPF+
5KyixRPdr/TGnAFNOiOpvf52Yh7o//UXO7PglVSqQynogcqJNNA1bgDaNUoth/KRmhMDj3AH5qOz
1WepGT74uPqSdsJtgSX0/77z864zM0a1Bz4NOM77YIbx84v5k8qWN4YqY1OwBcU52e9/pR8fmrb4
Xze+KEpmAKnpaULPTPuRUc7yhzoBs8ZQUFB9h4r7/8fO1GRwm9cAZyBXKGalO/97eDg3sr+XbGAV
iIVMCEAHpotPPsXT4n99Kttoa3GfSa2J29ACMTtlm0DafASk3XJgm4yfQ3mO5SEcSP3J/ZzQl7fB
sWbSFlHdgqRS7aFDZpJRzKv+FJ05b5DnWdDykrgp6cJkweyICt2s3MOH6BCThkulxpUiXuooMsHI
YRzBJJscaDuoKQsgikb/Sw0tnQwtMSWYM+B17D/MhNHCecOxbMYkOMGSyE9T+oO+iS/D7y+K1oQS
IWsnQGUpCHKg0t/LYEDOcXky+eWTFoZCd08x+Xd2U8/R5bC87n9PFwmy9hTiIC9PmJwO44sqkHKa
3lyKVO56Zn02FL882s5fKyUtVFTQcJ0G/D84KRUWpTatonyBSjWUM/WEn+z/Z7eBeSL9Agg+ZZOs
tsGLFkBffIMMryBedsUjJ2XdaQCvHw4G7zDEHn8oVwGoiqMzM5fXRs7p3eFAb8Rnhz2JI6ItCXXk
3ORVmD2STEMVRnkYqF0iYbgaib3NCEKRp0z2F1m5IvCUW8IvvHOckzQMdOQE8JI68dd3j54JXbr8
TXZA4CRuGY+r99uczu4X71LFU+7Yungl6r9zVzl6JaiQ5t8Iif6Gz7t9IoIVK6kf+hO/dXaNe/BW
oaviKs0lpi0bcr7ZiAm3RS7iPcIJrRedUDDCBZN69eVoPAFIgBfHRbUuhkVtfUaY6veJh4+fbic9
TYtp02v4pn+O14fRc3pZq6Py8PMaie5jltJrUR237cZARa52aHotzcO7MIKsHP3mR87HsBWR1n7C
5A0maUxyt2paX9VdMdo9PLBfGJlLPKa6Wbga6eSe1X4+pZwOFrWPRW1joEUn92et5S+HZ4Kl7Xp9
XxjwgoE1TV/3fw7zR+9pP1JIm0EGY9M3dbgppf3zmt4rvEyVeY0v3aC8Oi1ccuZ61BjckHJjhQKh
ufdZWbfeG4HALXi7H+Sy8Tf+xI2BUAW9DzKM0lbIS5dwWs1/u29cbuNXmPUJu4fiqng/BzV/KP2H
0n3CMZ9BFIcQbJHgyDQXFUUBIyUqAiN9eYWrjo4ItljPJNte49pVrcf84ZDsHhnpaf31KvfrvaS1
0b7ORVJYnI6neI+YVNzd3RmsBi1TSlM6q2b8XEslSmEZw0uBZRhCSs4xSTyNAZ6FQPnlVyOib4mg
VcImm0GZsiAPVFue/V1hU8u27auDLTutrBhmSXGPezO2XXioQfWr4HSAheOBwtqJcQboqZGOt1EM
y4YRvaxZ9xJoayU+BXn3R1KT7F4XSKp/J9dIYx+X3YyZ5yiHovoJbhMWAkGnn+6hAFoW2iHBpWwS
oCIsMwEPEZiRGIWkCpaTANyoOCn1ZN/kbDMQCGE6Q575HLkveBUvYyILFLb8KjFJH8JePFrhu/Ky
bgaKebzJK8SeiM/EvjtSl1I071ihoK6/YQNTOGozii1McvkYrjSzBYTJU3KZZKmooU4ugTJuE6kT
/vHYieBq1Pzh2FLPs56OoReOllE+Vv0CsTa+crTBp0jtXqclOz3dPG1bdPeY03sIokfE90hb7bF7
SWCEHJt8CkBYdyAeHc5MB/EAYZziPXbhR2NgAzAk+xRVDsWydFo3vFx+wKAIM32FLNI3rDwu6hmq
CCMNbhUe5zyQTf5RnPM8hzvSVYLSN4KOZ/qYMtp3vkivTIQTYKBXDB6p2n2kQi2GaDyQffFA9SXz
F2odyddhh2Wbp98IyDDmPdYgxRfKP8iSYE+Gawz/e6vNwE5BtVYbdvF68YQzCitDPiDUf8OMXCcR
QiKuguhGrQprjjs7bSUVOnAqW4kZxaCRakW834msHF/GKzwM8Boz/Ax+FjlAvZpgCKjueJaJqxDn
SnQlyPSyVAKQh+QyELyKJ67X7k9laAurEPTvPddHsEzwRBrjihhDCBFzzikmm5gARfye8UQfRoMn
NxE1dKiRc8v10QlylJ7B1vHhEl04Mhr8BVkJ8Z1bAozLi7EoeI7JhmsyL5HFIwDEFer0tfuD4oRf
H8i/uNrVniRdsX5JXEEhQboXzF/nGwsdWbHYCubFOWy75f6iWu8J0ciLHwEC0ds2CCUkNUHro9vD
gWSkgFifwex+iExVm4YOi//c4TUMkjuwP4h+s4zBO2xF6Ptgp/DNP9CMIEVLHctAhMHPD2I++khG
/1/Uthj9AN7+/ssJW3FjRlDrjkGNUPUe2E0yC0sJQSsg7xPvNWeI+RxjwollyQYLQogeOHtjpm66
RpyFp2lcWdDyhiJLVxZwqS/pfaDFRxTu32lnXYweKCCsFsogsNyF4dBwHBESIfiAnP22I5zu+w3s
2CQhE8qtF7a7V5t9v4dd6qAGDWCm4oisC9JbFeol3T1e1RADhVUl/wbRYB+v7cdQ7q8E+PqfBGcd
TJrS51+AHjSn+Illfoe+9JPMCKCyNgQRZ7V1WrzxgODl7kPjoIn/xxnPRXTkWCXxpmzT5tIm8M1i
ftgGKZmb90KcSUGNxthusWuyD72dEt/oJvxA2OEp8o/L+AmE9MIppcM5Rool8L5XsWS53Hcov9Hn
ORJEMU55kDxesI1BCIUIfZ1X0RC25ujWxxFirG3Y1RS7sVXcNiEfnXDl7Styt/vw4GA98I9CDU71
I6kHTw/6Ezs3zmyYOnaPG6G9flHFSjR9jjf6kh8vBnbwzv13LF5VZzuco1DAJwhlgId6KydiETcW
ZmHEE7NPq8NfJPHSBLqF2AnN8S5wsTgLO4NqcZ6ZY0DK3PCv6/a2jaH7O2zMEwg61r2CbsenR0NL
Ah2KNSi/nY9HbiL9RE7xSnELN1KUMHRAdFNb0X1ewtb8LX0SZmjNAeJRgzQQmft24HoW8TsW80IZ
Dcs3wkh2lhhc4dELUi5WJkzhmV5fwukBwrbV8F99ouHYTrM+VLABKsEfMB5nZnhNDYYjlB5kAWWk
3KrQ6cEp+9mIepNDiY2CnQZtPLhbSSufUAROLsuv+NCRL6GH1y6MqQEwZ/+xU7vnrXlQ56rXM7wb
0N8KR8O6/9yy6V2nKj+wQT14nEL0v8SPAyf1NzSj1tQISuYEZIbRGQNsgNKsGWEd6UTOazLOwwu9
JgufLHWJS6bB5nDt9IDWrlShu4KODNNZYTBBKMMSBS0FylfwgYAh27dF55VHtD1Pv3IpKYJ1ZVcH
0QiYjjYGhmK7k6RA2/WPdtNTSAcUsTcGu+PVAFj5YVjESyBxxH6kQquBFpjKvONhJs2HfEqefCT6
HGTB/o7vEBcIGqS5J4GFje3Epepsjdoc8hrjNEBSQskQrTKu7nJxDWyMrsQadhIoZneQfdvWGYiN
NbucFBT24iKESR4nKcGKQfMnLX/4ZCbTDkmUhsgG2VBPfwcW7QdPB3JJ7BLO6Qq5IhaoswfnFFJp
sdtAwelcgSnRMaI6gD+SQOmAnCT8mItpKThv4nYvQBnDeKKxML8y4IN0EM5cWRB3vw3JJ9Q2Kjzo
wpV8WDIQCnf1ln0qJpmAZYNyotecfHz17pVHD4lf7mmbNuYjv5JogXrzqfzX5Cgx5iiCNXjQz5Gy
fw3J370hpY1Mjx/3ow4ZKus2m8haVuVtNO4yY2DKG2q2oNCQwZajKwgLJxHJCJd0Q4lDkgRBg0Az
4lsEn7f7SUTOR10AOKEBSOtM1fj0MGpH1NdHMk7cCxoNKg48C1xWJ4XpZ/BJHskl/aIcuiHCVVi8
Jgrtb8utGIgSw1bhYIJgHtNhBWs7ojXCd7qKkgeTUhwVmBiz+8BfunaV4VOJcWkzerKK9DHH4aAB
Q9zXxtLPU9n+vZU/cg0JjlabKDHQ85mCGDZgtMH4EGcJFISN7W+NLtJbkeaKTQWqYzbHl49PAJqw
DkKd4zInQeKadBYCDCJC9ZDu4dCKh+MI5xWHv7zFY7e5fqdwzlTQLmJp0N+cORE6IcTEYOGbw6Nf
RluTLQ+J8zsguO/s14wd8uixx+/l15PIpuvgKocbVREipP4tLburvh5UEifxTU5pe/iCxJ257BF4
vSKCf2GrRkXKw0MuxTHan5xN26NAn0rMvOjdr4eTHbjsO2wy14NwDXJY1/m4g5LGlFVCzek1sELO
ejtc0FDUSKIvnk0Y0XBApKo4AJzdhnjLwAeOvxMdMxPlgDxKhMfBIymDeqgnHRZsCdp/tE/CO/6s
C9YAslmc4eqgNZPYmRovY/xM1QM+aQb2YGcKmjYPCb+PzujySjIozvt0zhiSnBGaDCKz3ItB9tVt
VlmpmK+eKbs5VzWPwJrQY0zuY00SVIEB5AK5W4I2CXrJUOBrjFb5XJAmCm39GCCUD1uzBpxr++E/
MeREbd5wx+JO04Ssfp7wE7R0U1kbnjksqKWJwrkVyw3g5oMwwFGn+/wfTnYY3M1uXHbJwSxWWZc5
ihzBlBgmpRw+7JOqN8JDwpgQCYswglPSYhRSsUmtljyiSIPEPUNs2leD19VpYozmovtORcDBRsZH
QYATf5Gmlnd3HWhBO3jsUWUAdLGvf6MBxCyGOiBIsZq08EwT/qg5+tojw0OlDldOnGOeQLniq7Ov
oXqyO6m+aWESQEaJ7F/9bWnToTqI+RzKo94qRgSHqHx7ZLvxwzHPET5b1EIPB29f+2LtG/Dp8Zy1
97gSWhIjfrRVa3u2hx0qBg7dHo94wDae6DbC9qf19Y7havsbX/u1fY7rXuZfkyyJIbLNcSSetvwO
as7ZxztjC97w4dU/3fpwHdNyoyf59vWe3qOMk/wSZNyNXhNrIbzlMBJoSNqQpwVgZm6WAMCTbBlS
DhJMg9L8gRifSoMRZbjJfJFfbl7ThrVvDfVhCp7tMzuIeL8hD3AXRIP8lpotuGHrQ+VrVbWjMgtr
2dXQTMBUlhecGtpsUhDsX4N3XM95Fjb8wySlubj6F+YP9x5/YCJZqDFh+3NLCJR9HVM0bgpe+3en
3KwMfLzaAdvldLMn42CMTaUrltt3v4klzv5BbCVrCrkk1ygJjPB1eXqkZpqVhMlkXMyRJOF2D9sA
CLaoC7SZsv8MUayQhGG0oxb2sfGLbuo1/SEWPbBDjfGsc14BEr4GqUkmxzbwOaR6qAwErceA7wx1
sFBhOvdX+kB2JCXh1eOD5Z+Vny+wupwRGSTqCIdGyj4n6BpI6/V0oEKypZlA4C7BLi4AP2PHNTt6
YKabVnDi+0n/wI0HHje0QqFbrPyf1MSMZzIerbE0nJv0AkuPghim3h05BkuML6UMTpZI2x/2Mtls
VjJY6UIWcnH4v/bIKmFT9R7+CW/UK1rbM7vQfshcalxZ+z2LO+X1wyGm9ZQskA8FtW0zApHR1JTu
kwZ5B4SOWwc9VYo2Gc0KjS5lfcPaoEXFb4TnXZ7yPldJlc4VAapY4zEyCiwoz4x77vZ4jCJUVDU4
DAQtjnXxGlxumGg1qOP94XBYWn15/HJ8Le3tdvtLTQ5BI+7Hlow5ZEegEKgdbzkO8RTWn3YW49ZM
SDT7OM73FM8MWvjMfTVcOUW3OSox4TE5hHl7SE+eQY4jk10ErJKi+2aGhI4EcGvcGZ8OBORgpkDA
t5wRJpNNq718YfmRe0vYgwdeA6f72XFvEo7INJwtlTAHbkQPkQYnMoMvaARksb2hwdDiHXHtkTGN
CV+fQ61GRg3DCPSGvQy/FZ0P4GgtL6H4THyP9hxEng/sdOau6u4iHlZWuMFICH9QBU9CKilKJCZX
eL3iYoWUzL5OGi7JkwetR3YZi1HuQu1nSdlFsxXVvfu8cJsh/g3AmoxEevqwEzZ6HI2IIyKFrOo9
ZRE+zKatHpOXQQaPd6ScurknYsYA4VZWO/PFS5CzjTCH3KVLpk96TTuQlGpKiJtkFJLKji/ABzIy
0CLulev71DiFCPiJ62gKwb9bQafRXM7FZwm8iSgSc/hylYifyw9fn1DD8ZF4cV6KG3XAPrVoRBW4
SquiQ/Na52VFc7btIHSxS0gp7Cu81M8r+caf98aMToIlIpZqk1rznuoZP8tub/FcPeA5czVH16/T
vPdu5hqog9wIpPmPL3oe+5wlq9vuU4fPZ/irw2x9+nntIvkSM4H2Gy/NYwzCxK0U4Q2SlCuY29tE
t4lzR5evYLFL8fu8pbdbyhdznRHYw1EZwOQTTJmpgjvqnzY1OfawEhY1AQB9RNtxy4a67tOiGMwW
B8YSMANNxk+3KxKKny7/Q+bSqdwWerlKX2dXvzBSTMAvZoK65DbHd1EzElXtlmW33ZqVuv/CNeR1
DBVKMHLEAIduTquw9C8imP634zSp1TuOrtgcvNfj+HELVmvDBI7RMMoou+XiRukHxMdo6EnJjD7F
v+KURv14StQXld/d5eWU4QNEctYOr5sXnnd4rig9s4ScXnHEcEA1vQqGk5j1Qm3iFVtgIorMazq0
dTjMUXvz2AG6nUkXbNlfh3D49W3dctsET1m/kMm3P1FAbm9RtT+PkOtNbslqht4mfSZXx+giZl5e
DQtiCkQK2BySyCsyROEjTzD3BjOEqwqgB1f+XLgU5KjnhaP1AjNTNxTCVNc0NdQW3F9j5b6wx4Gu
Bl7otA6NpAUKZzqirWX2weaJ8QM2XzhxMR3g4ti9yMkKSiK9MIPzD6BIg46OOrjRlTTaMy1wZ/KB
RgStCC9Gzv64W3k8yxwfEZ1SoMYn946vZILgLL1COWPGtMmE6jriAxtqtkrzqopt2idUTUlzpbcw
mb4QZLy5JJBPHthO8udA0uNnVE5hcdBb0hgicVKEXrHsRFV4lpKOihKkj/iTJk+P8707IM4ca8J9
w68TPkpfZkCzs/I31BDi4cqweh/nGBqjJntTmHE8Ma64RQw85tcx+iiGRcJtkbDbPCgFeH8Lew7u
W+UZwaMPX2fxmp2Y5dPXgrh1JhDlpvBAowldLYh201KcK60P87Ib1h4EeQEBIzFzm7M7iHI+eoyK
zD43nWJ5drjtozfZrsBPelR9nIe6rnF1JFUP78fc0mH8M3H+sIEzcXj3ruFp/YpXc3x0BtmXVAzL
nN6mP9jLEXD48Dp+T1X8Tt7uiUNyvMpri0HLK3ceEA7IMSFNo3u2jQUeYH42PvYvQ5TbgYFBuoLR
yzt4OWtBZE+TM+jxuf+iIJmeegwltNzmA2M6EzYKl0mH2UOK+0PyeYzLqJ3gFJRvGvv80JjoiRHz
n7fZrduRoFo/752GNSlgQMCldUc0j5HDg/mucxoy1niEFwzw0GqWdj3Nh494xQZAXdg/BbipBPVk
hbEHlCpAUWKcs4XiFdPTmtHPzVUs068PTWDPHElLIxwVOFzXSXv9HqgBdzofcIc+Mx1bO0DMTrJK
dkpX/ChXewb2PHgHUMhtNqW9db7dBf7LLNY2YAI8ZavNMuJ3MHSg8vxye1K5OwifYqbf8CJ5LJx7
iPrCPlCQecYIABYJWjiineQarimgx+rZrSofQa73gY363eTJb5PvofXRqGKj0IfSzSL+du8zxshP
SkzhEgvjjMdooYJkOACL4BRw+Dq9W+mygBjs00lk3hl8mHkBnhmcFN9IIBpm5Igw2cHp5CbvueEi
nmTpOq8+Ddygl2F8MuL+gTmf+xIiyz2e5X6TiD+aaGiqbNII2PowEnPiRyRzGtA4o8Rngx1lveUt
/UFsYVLL2Pa9APryqMX+qF8q/neHFsgX0w043QIV14s6bXjI/zsJBw7g121KBIV7mX5wTHxQIFA5
9NnKSCi/eqrXPrDUcSXof+KON1EgVABidYI8EsvZPK776C+ZGiGnXlPsIz350sZ3wHOYdbpmdBw/
179Y++PNqTwMTTahzEM/D2+QMfGBQfGPjnAs047p0Vm0kcFSCJkDruTzmn8/9jFscixD3X3YrelE
MIty8YWzGn7hbSLHGSBnxZaiDYJETAsQRU16K8c5Yq2CwFFSbYi3uTcZ1VY+ckdgPPQ6jtjW8lDT
eO0UH9Cgkp1FKOY7/oM8pAjqPTglMtbn1oz1saBpUGdVN0Oz2WbGq08BBssh72dWJ5ITI+B4a9tA
OVhTOg+w2oeewMgkxek/61ia+PtrUNh+8bv3CdsTApRSdAjMVJ6isT0oM5iVGeBeLtWG+gU3xvGn
EL8bzprACG7DVfcz+oAapDuK+LmAMfjSRUsh0iBsJEnghI8Q5uWEmjPa1Yl7lBi1XGMKpE7Bt2Pi
+F4OcJLKrcPFY1veU8qehmlham5ibUGIDWHyH30OaIzx0BdLJoy875LD99xRm+nBa/LYC1Y/e+G4
puHJIMpYq7PL4nqQ+TrBNKFGc4Luus9OQ+YJsu33mMvBHQcGMqHNMU0xPVJNIAqJldWGV/guqgE5
lz5uVhTABLAA6RRvCuSznztjQAUMOWmnJ+eks5MAYDwb6QlPG/q8OyBxF+ssR0vwi+sfB2bX2L9D
pP9rajXybxzsG68RPqdLDWc8wH9KWVwsbaIU6ZMADiSsjgQcHVf8O6PuwQNC2H2SgQym2OyTAIiZ
NzrkHemS/LVyXIyBAogQlSQQQZuWFIZMszrc27W5Fd/f+xIjp8WXBG9kQT4GsKSmin8+9mlATwrW
gTkj5CkjU5VUmU9Sd7HURQbA4PZv4vkWdPImJhsGiGVnjxHotMCcngLkCnxRo0iDcPGEwHH5S0E2
2RS3yNVpRo/Y9G1PUxXISh/CuO82Gde+JWuBB2HlXxYXNrHpZ/AcC/qie/fhtTcGjelnURthMZPh
BZYcHevTHlwWhIL00WkD1WYaMRN8t10hqicKAzzOpV7EYsulSmIsKqprvKBIQhXpSBvwmeasjUWv
zPy+br5QDllQLF7JcXBOMDOIhG4HuczFauBc8Xmeu0W/OcX3ib6W6tqEV4eVwMUIFcor2MPYSSM2
u6NVx5OMPTinx0o7gTn9sWZEvgcUChemWdjZQemxYR437T5F15T7QhFOoZ+PNdgXBUQs+P+of6mO
6oaloeeYSPgCGmT4/0ljR61TsS0w8IS5yhNLUYcYgvioF7miyesJpXL3o1WijpMVRdfgQcyHQfKe
NDkVxHcKti6MV1IaiE1Kn4RUnTETzaZtPFelr4hv1OIK2nQWHfQdZ/Pwl5xqfSH3bUDa+tgDg5zy
EUMdwZKPaRxbLPU+QNRqCSmXiRYm1J1JjQMFT897UxGrACwwlDmA1JpQe3EkWb4ilWJ6BmkopiFG
qAkxCtpuu9/gknFhg2RIsAAt4tmFKCiO4ZxnWJrTXGYIZR6zFZ0mvX/LPkFA6zb6H+Krv6Eys7O+
GclUoTi773394GEs9s8EdF6FC3WsHVN3b8n5xtlHygtKJQyourC8KYWPV9oQdnvaGZR+63dYpgAP
I00nJQc89DE4EnVWiJlAmzC5cvEbtJCA5DbifpYhC+6NNo4j7o5pK40MLqkwnpAVD74QZ6GSPC14
u6VJ98u8D/c1blA1r4wJz3Zua5t3Ci2MJ4maO3wdsJ2W9JPnTjDGhk2TDJxAkhVuQ1VgDrcfT3eb
/U78S3/9r9eKVumM0dsR1yJMMrrgWpfZjYbEr2bsfFmiKSGS/FCLZrg90uGfSORd8ttH6V5PXcxN
GJ/RvmNcYJWc5TMFkKr33HSI0VpgakjZdiENjwnqS7WuSTGTP8OaBInGTAkZTuJW3H1uXjCjN+3h
TJ3jjbKFxLM1Oaz7Clw6SKgBgEN82uQPH1cWJgwlPp0j3J2h2MHW7Lf85i6nON4cfXw9rQ8tuth2
kG+LbUqnr/Yxmug+ojuI62+Rs0NhiToAs9iyVNOH/6CIxvXj5wLwCAbHPo/ReBV0+mcfKAheBcrN
tGVY36G6FmeQnMjnJ08nHlbYQ2LxHVBj2415g0KLFLl4NQGP7bWEcYF6eXD/sQZuzm/yZVLB/EVa
1DY0CIDkbr6tw4og4LjaEQvxlNiGBX4gvhwSgly1meB8Wfivfv4OHtF7hF+jAuNtUG4uDJhUq5hd
WpKwTPKCdwXBkL/acVr+EXecTr8Deye+b0twMSx5ewpez4/knZ4DJt4ucSA9Cd0lQvw1uNvHRAnr
nkLw9bbenPcnj5kp6bDAM4G6MIdvwL8ys0z8kX3uHnU9T6vP7QV02mDNsjwuX5XFyAdQrEVyE5DP
mVOQ8LhyLEct0O3ii7f4TvMA30AIhnoXPGMIYzt9zvlOOnY9xVK6d+4yD8V6dwDyAeGaoRSiM3aK
45Re+sk2wS+oLw2c7/BqYV1xT3KsP6CpYP96l6Mc0/qQaRZ2Kidv83Wl/MFHnDAxnP+FyWKmn0M2
pcLCqwSJ0XN7PgjLmDsFXB/x7RLpB/6JVNPov2eNnnICRmL4MFcYxI5eSQvhppxMRWqsIQqhJ+Dc
M6hqo5tzGRUpUwbytxgu690ffPffYRWpExD02JwTSJzg8Dcs0pbYv4rc7m8ylac8zEfO1IC1x1nE
FoFx2aF2tIC3wjQhKOMMd5lzpP8d+YjvEimL1YG5PTMR/EzkJ2pNfGqyvbRcH7CFRad/TFYhHyKn
FAbRIOOqZj+7vOvg6xPCw2yHWx6/4HfdXK7farFj+6XbGX22HatcC+mMAer6A6muHObBz1u0phi2
jT/QuRGPHN4MLgAAwDh2GM7++qxv1nrCQ6UZJAD/WUuTQ4+d6+AyKgN9KLZAF1wR92LEK/SzGlvv
c/JlrZ0n2ZJ6CMiRIsf6cOHFRv0S+s75yp1sg+4J5z1nYAJUTpwkZO0XRvCqzdKtCXpmy2M89uDF
cHFjLqIQQl9smqGGFqbDdRHfh6u5g+/T4hbcZvf5zzva5ewC9QIYFybGr1/OxLG3Aqq2v5NLMya2
o35G+fzOltf2G0zcyP8lth40E/8pXDXZgxewL2478EfGeLjTf9ctGtkVdaR32X1MvvQAZNzxRagX
X/56jWMtm3jAv0mkxU/n8nb5Q8JyCfbVsCfBBnWKUejz7ZJO/Bw/eg8Df+peiXUutCeGzX2NWF7E
UkeZ25KE/Lq55P3iDwr94rNuH4eGEhWaa3786jkwfx5sDPXe5by4MPSusZ9xWqv0d+/y5yVWA89E
62A0qHfzZk//2FXu/g7AkNe1meIdw3mOtE6sA1aoVXPsO4zlB04A3CG6gS5tF53G46BAu3LOZEVy
2zxOQEQJOXP1Yw+IshaT1Y/fhm6nda84Aj8DNi992K7p3HneiW5rYZOdkerUEwAe4HTIUIWFfFkw
t9o/JuXmyRgERxWrE+uMOWy9116ak6/XIdUdcFdhNx6o2MWk2inSJ6ZrytRGiCWX6YsUdiaMOPbP
cfv6LPgCB9cFA2n2lwrfI+dexBrqauAQfli2ZBV1bjQRLbsJ2bGyNWQuiJ0mL77iFG2LcPWOhP45
3BeysjvtiFBfjcIPIMr+dKwvawkHWpqHp9NqJNyJjOcsdxvtmABo7lTn67whlIK8viOTB4N8aAg0
z7p3WaWfok9FZbYcbRWtWI0sPwZTqqtBiryQZRsyqyNf4A69ilHZKjJpdSSsSvm5dIvk8uaoo3L3
Y9jUDtRVfC9hfexokGYudj0HMCccR15aYdfgQkh7AsyFJkte6tUFl1Xp+l5ug64Pje0Zf3FG3CRO
UITwLByvDpcHPI/7EJMcvhtfQVr3lk9FQ2wXIG2GAROvscK+MMXB7hMB94IjU/Zyoeaoxh3kFGH6
862DNrku+OwB9bPoc+dzwMeUjKenez4Asa2gebUiUqXez4DKEus/RbexbW2iVtK6NyLVEelC/J+S
N6VAlyLW7bj8rrAnBIp0XkyuILgoNiLZx+EX8af8FK4VYIUouTHFL1LkOb3260AgFYisbsFCr0er
hPepy4Xgeri6u5hzjCi/lYS6txA80T21ezlpuj/nKhoI7c1063pOKFF/LRfCeEuzX+2g/bXab9xu
rXvL1rT+9TzO86DJbJvyYf+4jB/tibKB6pwhn00ubnMMqDFubs9hB15GbreiClrb+j4up4oiNGbg
MVNZlNNMc0ES8iEw1m2oT1vTZ696We9eEZ0G5j5bAOEGK2j1pDUxgEXxGmDOxoCk8JgMURGDZB3R
NfL/Q9SYHirH8BW33LtziU5LGefCX8QK6JQcJifRGpjx1J7cgOzguU/u5JPgcvHmle8uo11BWxTB
HIzeBYPz6LcpmPuCf0FzPFsLZa7ZBorKbFTAiQIKb2G80wjgzITi+wgEi4IbfjR+WliHFkHms/Py
gtCklIOBMdsFPWCqo3w5knwEbo76pF9sGxL3gFofiBTS6mVOoQxUBu9pYiYQBxHhiDr2bI1WVlBS
obGF0YB4rI/mYc4Sxl12onqt5OHJf3xH6qwJ6o1mbgwGg7qDZwLdjoPyDFErMmZBUy2hk2bMiu4z
GqfIWDLv/iNZ1Jz9ClQzkAOm4oNP1PSP09WSnwWK+B0AUFGO0kVJB4UXaDb8uXdrVAGgqT6lPHlT
GM5hHwttjyiwUYVugmvBZFHciK/jnHeCqcywp0VPa4fBUbRaV2hYp3rKmzKh9qoDWbHbl8QiTBGM
c9CAxBHJDuL+9or4ybqBU8mDT2dApBkkSK6cQxgGDn5ttV8RiUskO/EqhqMz0bzDZ8iiBpbv1q+P
nyBLAwu5TYs32kiJpc9tUuKYLLXTXLpasj2Gdf+yCgC21qR5p8+tJB8Cvx9H+oKmtFxgOsNBzvCF
DYQfHL3FcgHaGrDJnOBQQkKMwWpJyjgPD8a4/2i6r+XUkiQKoF9EBN68Yg7eI8TVCyGH9x6+flap
Y6Z7bndLSByOqcrcuQ32krkG46FAUZtNKwzucHqHJD+GQMWff1sfvH0uJ4lQ1WwQxVhzlq2ty7F/
2Y4/+2hx7cudD4bbG+OERW4TMN5jeV6aD9HKYXryv8NeNgj5i06eVRJWmJ+gbpsIYCbirsa6x0am
mRjtB6/RvXqEdYGT66+WRk3+nB4hKnynrtWwHnsUwYyzFwTruC0WRkkcj11NhuKLyX0sLAgvZlxN
bahphHAhHJdElGPtnQMIVK6HxjRRuWaqIIBEmqD5+mXxeO5YPOQrkhOTTROFA0cNF2hXX+/rN4zO
U/WWjLLpetokdBkB9fX4p0XtmqxA9I/r0pyZ69sUPCPQKN+IrSvZ99PHcnJEmh4epQcJUpIb9Lu3
I06jKbklSGfHqbmUYDG5ja4/iU01PirMS4XxtLmoFarHVqq6lS9QeYGJNRmZYqp6Y/u+JM0oT4dn
t93bXO14GJ+j67zynEA4UxpUaTPH0hO0nTT7SKNyLDoBwj6W5Sns6wK4p8XVIBvttwZYGajaSIEC
aG1wLR88Opfq4c3Hg5KLAys9W65eE1mFDwQQ480+UgzVaobrQyw4Lw19rFLizdNltewnqtNaFlgG
ap3txvcCpcKj8qjGqkadNjyNIYTvryJevqnxcwPT1FGaImL7q5Hd1datWBt8u20lEVpO6h+ZCv8y
jcOYHLuOuPI1bV0az+52kuroyuqXRuwzOF1qi+7Yk1+Zwa6W1e3+Q8ZuYsntas/vY3lZfU9GD8P5
VLXQJqyu/gROtZNdflQawbQ4uBoEqex4mB/eSvNRphELnPZGQIzHbhKsf+F97dTvrX0qZSMTmsPA
RKnpAr+ZBBIs7EvPd8qaIEBkQlGc54voD47obVrBsaQ8DgK+2aJ5dT9WtTs8+EHJ8R3q/s1Ff7RX
/Vv1WS/8Gk/9JvNRwdi9Ge/v31+9e5/TBOapM2jY3AX0x6M3ceSgwvzHq/fHFA0eWEdMiSegi0Qu
DGjjHSM2PPw8wHz3S20kmgPuDRczHEC0pEH0HHJF4SlRbjD/e2NzRwcn+5e+n6y9gvFrr7nXYC/S
oWuF2eIXMNcIYsgw7eIswAqGfDHZfvWCFa2EcEJ36vDsAIk+MIXcKQtS/qn/fvbTba6F3eX7s9+P
fRT6u8/tKNcoNHLjtaRMB8J5IpKJClrpyVkbHCa0bMtoySxK8nN2YErmVkW017GhSz5qqFS2bY3m
sslfyUYgdAUV36DzEhn6tFbCoIKywACbSWoiXWFsYZUCPtyGVsJMQo0CD8wUGkk0NNmNKiwrynb8
6h4+XfInMcTpmy90CfFvxNt1nDAqCBZlwW7kONw1siiRWVqsi1NODjXEtKv9bN5y5ZNwOjhbvPqz
CTVKEKbe+/Gvx7w0BEPaJkTphqu4aiSLj5IhU8ycMAwcbsRwGFVM5IxltNWt7ORFslfeRwiPA6uT
SV7qSaXDXqG9qi9nc6x0I66wZ17zfoIrd66Ez8/oEo3zLRYl25dvK8Enkqz8tV9pWhKwmWaqTDPI
gqFcudqljTQCpTKIaHl1BBeg3maynDnDd4XR92lyrSh79X7P4v5zMXIpbuQP4S+LbfYtOdi+X/6F
Qx+CzXALvCD/8adtoZ8xkrurH5LGpMS8gOp8dTmAzIZpDxitmGkc6+f6tnzECuBvKL7gu1Cbd9J9
pa8rDuL5ASeLuMSjPVYfUl/3RGTLUu+3rm2FAA9Sm0iXdRhlZ18MaB1GJ13HN8TT6H5NUnVTaxj9
uX36SeNnHpFuMoNt2yNdXkRIhIXB7s8b+KGDvfJE2X3HByubrbmhqTewXQPGj2PVVk4VRvf3JU1p
il1hquv1gL5dF/oPH1X1I7CGHJxXc1pGqmuE2ipbzWHoPTAsgyX6Fk9q/YFBCbNV0TIkRMh64WJu
7wEEE5e+qHOI69H/4vtr3wpf6/7xbcVp+30lKAUTMpD7rwOmozyS4R2koYhZSILjZZdI2EMZ7AIS
XW3i5e4b8VKOHrfwz5OVqi8jccGxH4Ym5R/0gzP7qncDv3kUL/YT3Zh18EzUOh9merH64TenaWvF
JqtL6SrFFjMI84HdQ2f9DtBXl8w7MgheNmdSiUmaoogBTqDC28mFqB4tFq8NNYs7B0Z9r6iA8jMJ
7n2Rzt2N9K2NwQATxSHoYIZO13e2rUxGIenqvIPesJAeKDAEfW1Xhy9yJbtNVq0DPRR21WhafVgM
iN2pWNmY+eZ3UvLYHGVNQM3j/VIr5t7SiFRXgF5jXY39pgYsj7kAa40+lXJ83tCgJbqQorhuXHH2
Y0HlIIJNT2RZ7Vhlg1hLYjpb3ipclWvXwXQmbmldYuRK7hjsQbksnFrSEuvzWvozDRVCn8XoDPqB
YHH1CATX3nGQaOU/76KVSbjog2KTeS3k/mVacdp9DoNizVFOeEEGU/TsINgYxlCdA9NDB0XTf2w+
FNFH1XCChXZjZYQUDozeofo1/zgWU6Ct0v5NKLufYWMAXWhcatPoYYF0qtrrzsPdxxoXl1ZnyQk7
02JPHQyqnQO+zNVpLzZ0pZ5yOS1olO2Vi/Cjj2A0KgmTtLVty4luH5SIA53cq6fRWn/dEMO68Y/M
0AqcPPFdtzDIM1kO4CSPFqh12095m2N/FS+LfWwc3uLvdkdjAPW9sDnDs5Ut8mG5IYmnPTtrk9sM
YnUF3Im+sh+OHYTcX/iAVnZSDscYTM8N/VH7auJ6BRUE6bjFXNpXKwueCpgxXtQocFNBRtArHUMo
wpdnT2dOSHmM0fYaHxYv1hUKKRAhZNowpUhPJG8GZdnAcRpSrwNbXlXV3DcUXLVclGkG6uKqvMe7
ztcLkcGaLM2Vqhwdvr9GvV5UGNXRQOW6FriGilPi8e57VU2HJy30iQK4qFSyHdJuSt4n4f4pVuxL
qS2jF7BvQd9M9FJdY6oRH/j4hzPwxD948LJ2woYFlqaRrY+x5JMbf4FZcDCcD+qF9Efeqi9mbSOe
lzaRtYJnlsku3o2gVb6Xs3f8XTNHLdnRFkQnH3zfhHJU8m3zuMwIKcB86x/BRqFhYvxQAjAbMRwa
uroaepENDCWWA15u+nSSsHJqmK8QrSQ7jFmZjtPuRIDoxu1d5nbLtI2LANVfssUKOfjfqOtKNJIT
s08rWLxkwMaA7+xB9zlPE0EIPAVmT9OuA21zuKPSoiaz/VT3FJ3Z583/xPlQ/kQQ7SNHnOUzP5vG
clWB7JhEmbq5XZOlLb40NeYe7WO4+w5+c7lWOlt+TPDsUHZmFuxEIaxeV6TA7w1j+Hkz9572qM+l
BieaIpCszLuRaCN+FLdeJkoFVNqQd1NJNOcVHRoDB+LMX/cxctK5iTTF1mz1dteySj+lMI+/b95A
t80H56ln7fS20ePjhcxs8OGK7FosVXSTjB/rwb48UOaZbVSQ7GBgHmMDLgsANXVwr2DGVU9Iac28
w8kK7+GcD9KDQAwRlN171M80NEPJZIMlAR15G5EVkVhLdz9cOKxo+0aRIZ4wEz1G2qHuo9zNI77u
DLTWHfVP8EUvnYbH9sPTKYXKmrtNS1fOKrI2UayyrO7+YkYwq17Fr7gvN84l4QAfiZr96VJLoQ9/
GWDbtx7fX9v+b3IkVqoT7wkDiI8tLZV0Ne7jW0srepdKxpTQKCdZ4b2cwLrPdXbNEBNwqDw8kfGS
SuIRBcN4+2Njbg2fRgVPnrjnNpIoJvU0yvRz5v5Pfk2Phtq9su6/AJxz1vNJnGEgZ9P2Lhbha/XF
UL6Z7qXNqsHjr0Qlq1+utFEkgjqinZjsBzBUUL39u1zwnNXi1tBLMa6Qbl801Tj+y0ryZ/G0TZWT
2MFmJLC9yYM+KcoJRRxlKilAuDfxqy/ma8YLxHS1k1nOi8xbiVLJD1edSyMfurccVBjE18DpQhd8
s2tCQTrn8ry9gYeWj9+v/mmr5zvNctWCUtlt3H92p7V4z/d9wr1XztWsmCfS4/tn7Qyn8vY6al1q
6XCA+1a2qweL13O5Uuw3U4l3Q4JddugI6xgX97+MvdOilPQ4fMeHcuo243k9PpwO40BQkVjdDa5+
Zw3IdJYz/RWxJFU9R2yL9GhxfE8ZARttHst+mzOEsvHspYfbVqGvFRQFP4m9zVOl3KEEP6O1R79J
mk1beQRP1TLjZHn5o/RD+ZWg5ZZYRPjMpAWteDcwN7CBo+v3vVf4yHaPyaK/5z9Z6HR0cjJuLL9L
OepZnKPLLP29rKaBFhrWDDy2dMGdwnIpLKJ7uhyPAXXltzQP9/FK9LKN63RopMPlu7fz+8/pzfik
8kxGKXEDc5QVUvt1NfP4iW36V2Q9u166fs23DsmKOuwSgttW0G+3lniKBgnOvZ2sZGcQn2Zu+i9k
HZyrV7TEZCR3YP6oFzCqzM/hSo/idV7KnUHWpbvx7KP4DPPN0Wl4PUQLQ7N24etRN8wAWB1L4BQW
xxbOVq5Lu2cARx79verdP3cHebuFaHTomprqk5vateiG8G2Rbm0b19/Hl7u4H4QGUhXLntv2qZku
9kQswNzN6zbD7dulmejM2+nyOTpV0vVdbVm/guaMdYvvt/dYpfXAMDr2NuCQfURg3mO/TT0VJSrT
b7y+O4aeo0RWH1425dxb7C09ClYEeSW1TCuiu9LSWGWvwtoVC6DOcykzCKPtdcv0VHqCB/JdhY5Y
f15p1gudXcKSIJsiS3Jlxr3opnTWw91wo9qigazEx8mZoi3fWKOsX4ZWDHpisbO3rwJW+O395J95
zWd52d7+3lwacNoLixzmoPwIwVQ7A/lpOS6DwzD82c2c3cQe6nMkf88g9sZ5+IeWhI9G21j+yVqt
fudcoiSrF0RRdJ7dxIDbm83gCXh7NDzCreckY9lxt3Sw/yOEptK8irNbz3bn9cVsey+K0NUGo68v
nhAalfqX8Umik5OlkuqsLRZWjHymBMG46irvjl+a8BWdgtYAXax2DyQiEdYZA4zK/lF6rquJ9wRS
wKV4/ruX4otGalq+XyUJEr+WT+vS+VFa3aPkvXLARVEV9t10r3tvM3TPxbBXD5ERy/lRX8qfJLR6
1OO/J8aAQjmWjf1L61l/nIRZuTtZRJwgWd3TvZN8yCNqnoFs+2PkP06k/g+5y8VYHuhUjLlKXC2Y
2ulshtmlYLri8lGZy/P8vdyrhfdTsrR//ctM68vd+HQtbp+odsWluxsDmN1db/0sT4mezFqzpNel
OHRhXtrsoudHqnz72R9K3iozRcqtLDDwqMxsrvNob02ely6L5pGRUuzLd88sq06d6bKUSJa8Pnap
nKBUwgY/U5d6Zvt2woQQG0KGRUAzkom8wva+NRDTjrYWys94JXUuH37mosNCKEeMTxm3BHMJHNcb
Q6v9qZfni8FVMR5dA0GEQm5vFtKzcpDUbd0gVfmH+XHK0XaeY0g10oPYpmVlda0sc0WHanS5kZ62
rKzN437225ocxddFAFdzny/72uHnye3daBHUYXS8dp/ULtZasFTvAAUaFXbllYEAuNvqqwz+d8IE
zZRSydpl0d3A0bItj9VeWOazfu/ZCgofBshzjO1rMTk5UCTMMs/iGlkz3Upt7Ge16aJyS1YPZtCg
VZO7QjXDrgvHb1l6YgWzg1a8pSvBaUVvJDvNlSvGu4DhZD1m4dkqprdvL8mZ7EnOpRwC+b4UT2OE
pAbueEPfrnXwUBAuUX58JVgTfoUY0f5DgSBXU3YsGeBDdJ4Ri5WgcUiUlAasO+7FE9k5tgsoUCm7
ad/bhvy/e2ozCEn791bKVQ+f59H8x/ZiB813wYWpamLVmNZy7UNQUlGOxIeJj+wcUSM8yYN0PezM
JMBfdq34v1ynwEupnkUA3LOV065+Lr6O3+btL4t6O9NB6qnaLjbNZA94mei83NajZVVu9ofKSqsf
72YdDPgVxY21Yb72TBbT5swmoj2j0OcSloOBfpNfUtn3Dp2b5LperLqoQeUm521pVdt0THyg7JuG
sdPVrDJe92H8DQC661VnaKw5U5fiWsnxvTpJT9p8xYcCe85RPiyD1jEkuPq+/j71m4YpcSq1peH+
0lpV6OPQVmK/y5wM2pPgpmN5Mb5j6lzJFM31jUNY+5SvA9AtNy/V0Vc2HRYiG4hyydYYtisuQxFO
/qWb1ocgtFcPXHF/Tt1Vd9k/fjzsb79C/zLvhUN5uq4sGyRjZWvEVVVAzNODjLfW/n2WhXFMFXg/
+bezh60CUUqXeHHwCshNpmhaM+xTdBMpobbKtufgMjpKmZGo3pxSNjLU0Aeas8lwxWNqL4cK4WwO
64zJGgV4srJs0pzcx+bA2ZngnCgu5DNfPEyjHEwQ9z4QBjkKFBfn+lJmPdXqvJSOAQpK3DHSzcwD
maK5c/FS5eXkOpx+Zdyfj0puXY7ni5l9SZJn/ovbKJ7iCsltPVw1ENXO70d0qeDImvn3ypRihw9G
cjaVnZ2i/txIgO0GbpJpLKR2nB5P8U8Izb6RQEqvxu4UqsmDp298qJwjacSldLnQPrbUYIlGevhC
LrOj6VdPLbnt1ePb/cP4/VI2nSyfZoex53XTWXT8kg07pVdVFGw9NsCIs1VkvuIIdvqlABTkY2Au
JLfCEIJVZdiZzZWMrG7qqUJ7bTSN7ojIGWmMTLeny/ryXo7lqtdpBR4omLTw/bLkdfaf+HQGt6Fp
E+/oILQY1RgR/bl7GhgsvLgStYSqREljSOzU0D4myrFTw9Bglg9S8MjRrYis19Vj9dI9/LOc+7tw
q5r255JF5hmZyZQdDf4JfnsD42EVEurGCQT2Mzezvln2FTpwKpqP3dIBdlxsorkK4VnBccyr2kpz
ulijx3nlqpN+tpfv2VPIeVily6t9lHzyuz7N+Y6Z+ZzJW5EbRzzLngEYPVt30C7yxc2btnvxe0R3
+dq1Xe9yNlbe50HEjMFy5ZQFEXf9WRGCOj2UDN+xC7W5xOcKtVXFL9msUUM720OZ8CdJ9KzUwjmK
lVJColydZDQ/muTSshz3taXHJ9zMJtqBBSl08V66sfsxsJo274RzFA6n0usfZDlHi66JeX8NV0yr
U9/nmX6W7gsCfBZNkI5236kfugJpmohjW1bf2ApIIfnyCigOBbyJKo7O7DZQxCiVbqVDoZZ+iW2S
y1fJ5AbbbW2F+J8UOF+USIWq9xnHFVkN5pu6+Vy4Ro/yQ7dHhE0+bcrHLY/j1edLXSdmbdNbN9HU
0m/MEVg9LtvL++A0Om3e1oOQF2wBNcJXnW4jv8o7xW+D86N8TNQ3zHRvxZOW8lZN0RZg/SyqdlgH
95IHeS4/0//mqD5nUjFboxTA8mrTWu/KuG/7AeLO4VLL0TxpN84ROSC2yPWTGtD+mjjXVz+2chnx
6wVKQ+WR6O0huK0jG5A0AwXPR9xDRxa5Z9I/0zR4x5E1ZPHjmAQ1EOQNfDJzZaAu7DPaIvbtO5sf
o8pWBntbf1xLmxuYFDYIiBNMegpQ98EGbIcqnp352dBn+tDnTgokVZiEF09nr5YIY09Oma+mATHH
LBkTrBfkPSP7bH6OnTjyWnhfj7Gmrxh6VQZG5YPfLBJMbukFiq3y3jrPTuV2EOKM6ac/wz+zeDMY
xwHQeDi7o7gYsbhfvx3sO2csmQ0CJGB2wAitIYje8SYihHesMS+0gEz/DiawMPcOOwGbTE0uLarj
BibSwJnxnXwjxaEl4IopPxsONZwo3w2/ZT44j5cDS7R+D6VfVmkm6GHDO0I2oifJgcitIpjFgYYP
gccb3tQBB4+C9QDuEP4lESVnvupixCvzZjoYrgrU2H/exUd00jF8jdJ2sB6kouv4Ok65euH4wo8t
B5nJ/jMzCWeDGwYcz3X0AQ+j04iTSievuY8c098XLSIiyFl9aFA7x05479bqZ9XbS+EO62h1/7kJ
1zMc2Laz7eAVcAnjwNGipv7MNrIMfszrZ3tk3xg82AdOz8KHp5d2AnDy/UiISXWXlHDs8Uem9ABs
e9wvpuHsIHouZXp23VUuhBceteABFP4RzrrbdfQwHAlvsu2s/QVr9pUwa+Bo8eP/vQfKJWTcq1GS
IfMGEcS9yb9XPGBPF78u/Mbk3/uHnw03Gm5l4/y595GCrB1kTyQhIDKkk1wkWgZzKicKp6EB0Wkc
P7E8Sx9n7NNwK/sr2MZypIXJJybrDkZVcH4TZd56cNp60B6pA8KZgAgpb8MdIDTFeuA9YEe+sei5
/r79Kgc1uRPFB2brXU8GZuWDy/EZTlo43MzCHxzfzLjiM4Yu5dRkPiBUCB85/KR9qsP4LowHfIXq
KfIZ3FkdXL5ccBBwpmkM/TYhjGFj+3t65rUTeuN/H8Rl9lEPdWDwgeHAfICITgnjx0ZeFMgV0yrl
fh1R3MrfSwPnQ5SdN3SypEmPMGYbvM69+lLf9KbVU73guQ3nyT/HwVc4XnL0f/9PcyFit1fP+V4b
18yOff8ML8RJwxD87439GJ/h8GkyDIqsAyoCtl0hDuY6DhfpvwvlYy4HnozFv2m14CPs6i6aw58F
kPu/qxjoglohufL5anjYwzVAzNY31MMT5zp+8oBrhNPn3XN+yZ8uLLgieeLY+/CSPo4Z+jgxsa63
jViWGacYAgYUAzvNgcah6gRn5VNr2s/5t78jcUILfmH4pP/9WhORETry+MAp60QV8WTlwXn4hUD8
/4cjXNq4WdT6c+5e+AhnEV1QjfekUEmY5sAVPQMU8U7cKwrvGi63taXle61L/SMcOJ10RY5wuK/D
d66VfD9d/QvfGKUby0FYcj8+8lWmT2qtRyvGCNlJ8aHmnWk72P2xRjQkEadWQaN2OJybETaLTJQ/
PASIOu7IXMiNGAf7Wk4JjWw7E5DzjdiJMEpCXPKpDAzHJqh0/WGlz1YLgV4UfHOoQmCzIUgorAjW
YrcXvm/7FiHgB6F+CMUxFkJnDss5znjn42GGETjR6+bXx30cZhpp6YvuXC5Z7hSL44OtdtYX4qZb
H/7AdzAMcizhLRyuw6fYxeGKYUQ0J+FOuHsCOGG/5A3Zc+Y1Og/XUPrmR5iIpAyvvlyEkHk04cbh
TwZ3sWF4G1cnyI7b/KEj9w7AzYhOWqQ3Y2c9ztTHE5+AnXZx5Mz9d5RX1PIPPzYSCP4ojszni058
eLRvTsPWjfThxnQ//3dNwzd2dWTvXDH6IuuI/A8dvcjeIRgSc4DgSz0e+2ThDgt3xRMbWX0XMpGe
Ds0BB7/0oCkrRsVHsVh93xV5NIR3PVf88fGl72rWwYTFv3XNp2NAn6cenfADZygefnHB2c02JnKM
vA8mQniWfTnM/drNtpeIvnT1Jx4SZ5hRUNNTE8gm4VjS1XYzXEwZXA48XNRDfZKatMNTHA7Cq//O
aghj8obl4Os8/nt7Upu6N8x7fv87IR9RxG1hUG39a71XB/WvrEcg7cdWvY/uYO7jVYu3UvXvwwRP
i2zJlNILXFz0v3BL+N/ech9WwgyzHyY0/n3xE24sj6QTEF7pubGmR21yIktG+zxjdhW+Hzc30EOv
Kyl7UkKG+10rp51rfuzHj0nuGxEbicsIDmGAXdelKmA7ToFwm+T7H8ZCSRgiT51s/5iJqJq2nxc9
zk1HaWy5HqDhhh/trj+342TD4i5xd7JsriUhQPaxBmw/uGMWqMnR6zxcrNn66X57rjgHqwpEv8+s
DC12dyQWB64Xh+jwQwYPy7MiasboAw2Bbvsimq6HcYYTXN4jWfZPVthJth/jE2TM6WInZV2zUZ88
pf3aIT0IPhgf7of06jsSIfufcXDZY9Hfe3YAw0H/8G0tlk/LfNQ4vJv61lfh4xL19+8MfQ7lNKc8
+js3RSbsT2H7innZfGBOOfyKdQ/1FQSkxcGpcXIxYt+p7zA/C5OiVQszjlzDUH14Rs67hbxTaui+
TUHFgG3xdvDLaCZk/Xyk9FJbddCty6OjGJ8dx/vPcoxbQCCFOIPEjY2XEMsRQ8ZQk7pVViOnJc0X
X8FFpBLeNQxA8dDUbKAr99ajny1Pf+ZVmMSzlGU/8JkaZEcvxP79ZI7RY6rwGOCGReYgX6x7uotZ
CmCqnjKev/+j1W2vZo9B3n91k25caFgRqltKmHBPK9nv0BKj3iei4F3YBne66ISfG3YT60ouUdo3
dgoGVctn4T2MfACqWxOg1VDDUAaxYCjqclupARyJk9M7XAkirzFJ3KPnHOUY/zJbyttTUyoSmGPy
jaDFMI1gEzL0myRgO5WSn1OtyjI0Jjkyglt18xN7NuGddeKD3Q+ZDR46OM/s3ar6qqhiX6+IS48S
7RVpl7aJOgGveivu8rOpmhH8jBWfix8djN4lPVazqMtppmePZHkVvpwIuoMTSu9ENxx+I9/NMU/e
FeG8G2/mXvElr9EskNnr0dRB28/dyEOjNTafxw1veFt4g1QKQGigG1NA5QBnmrravvMyIqcmdzQI
qtO+Gp2/zABrPhHR7gYRxXNMwXDn9UAgs+ndx9yWPgsTcgp0CSqq+GyHkEFTwWKjM1/DOoorfl0B
xNmfo9R3MMyExSQmbFtVIK/KNlax1634UJEaqj+u3HlxZb2DAqzwraJRbD3H7vmzJ+iMdJvE3g22
LYXv7GzbiX1fhJcAp/iFmgph8oQnZjkAHhW+1SH/vf8m8hkUY8gYqSBx4VcyIclYjXCPHPXi1D/V
74ylMazi7ZtALT0rtZSB/EyFkS3Gs01/3te1PJ5PvsQQFxr3GD7/pjP7cSqjGyndcVA3r84NKWUE
kkgmqgql+GWQfNViydb2kyr69GcPczK1QNqRC/FJYn1NyDMvv55R7MTxvGI9ODhctE0N0yxb9e1l
J5GvZjC4qNlbdLsQDn9nzKsNCo3483WP+ivNysyZ88MnBVvEEPYZvpWBU8fbL5vTJEc7NbmAMieb
eoH5AlsFNJVZbGgJiQ726yMqxSW6TYRjZXCyppiBizYeAeloWDjis+B+8ROcbkNIC1O6T7L0FIkq
Qr5aJ9dcDm5RsG/TsITsZ/a9cj7p7Z92fVmwNW34iF9A01gNBSnIfL0qM0RRKl/s/rnQvWSr61lQ
p15KWUzB1zf6XJoIlctf3ZIeahk2O5w8g9D8XLGYeUsUiNUoNiFOa0w/PAS7EWOmF2Oe3BB5xkrr
U+/zQJ8SROgVbbWDh9Z6DK9ah6T1oCPfgRJxouMIXlTGWO/WSDE6mAatMaZ99Tw78uM65GtxHsrq
dwZ8t2h2Kg4FTLFLwY9GvJodI6qyoJIOn7HQutbwvaKvrwzoi3aFQTCqnkZyNRoHq0rlKWFE4CfW
skxdyUZqiFMRBAcx6hbhSoqi5Z04TobZ3/4z3z9WZnFGkNcW7qbXPyJPHuHLoa6qtgoTDmEnQL5K
wd9tE8E8yr+hU1vW2N3R97yaz862kYfZ94L9WK6yztD85EqBRHss/wY3Rg5nrXUjmKMtWIqzDicS
279hEJX1SlRs6FOG/QbuZV+hGliWvl+GEZcGTL+WgVdmKie4VPle3ZUpImnOWOoUvz0+Ubr7eJam
RhBGhFk/fKnF68tqsn6q5UWm+2V/Lob9Yzt+LS9I5Eievq86WaS1idnUq5gFYXKJ6x07l1FMO2xN
vMTLJk4QrOdnbFGOTTY/usjTCIwlSYEmC7Zz+ikkQyj68tg7f8J+lhWokPXxOs5N5nrLl1FVWEUt
DdNDJ36OtMcU8hZR/aVbhiv5qhf7TkziM7cdB8MgbaffYogANr6ca9PdTM/qXl9xwMZ4seiMzKi+
L+bCscqJQuU4jtOc52qbeTXr8kP/3fepkmXkdCpbA//7ejI5Yt8zf1lJozxmoKBcRrrm+388N1ix
NcMju96WLRQ4Vl4ZP0X0QUEwxKaBSZNe6VT2Z3jWZdudanbyOWoxts3fby7EQI6l0zO8Eqky5wXP
osUAZOoZgQsCST2TiKCn5Oy6bhxfdfnrXrA0IUbHWUeZS1Ux5V84TcUTjQ2bjNTPA6iKN+rVU3ai
6Uoh0ZLwdI4xiBks142nWkDA9sfcQsDZJ8uoJggQwoJWPpGvc+V2hzN8X5uMlF8/y68N6aauB7pv
ccA6On4h8ic78uB+Vu2l2YIwmxCMUL0M2IcUjwGs3zL/rBwaj3b6C1SbQGriq+OguNXyleF04ZEz
IfvE3ewtIPJCJ+tNyuAHK83VyOSBeLjYyNpODV2ZqzPr5ryQrNx+rvSLqKeV/eDwQ2R24whxrulW
bHv1+0kpGK0HOnzed3kckmm1mR+cBPMENCC4nXsBhSGvqIpd5IbGgibG9ywVLVWk2NfWz7S6VNut
X/wKFWymOGPgrXNR+LZQr4uhZot19X/KOHgAdhIod6zuHP8UenQeT+boAm9So0z9BIgb74y6Sush
VDrTO2pYKST9yL4yWUXsKzVk5GZIR1maFuYFqAfX9vVtSQNKUm0xZ1Gip7Aca9z1ZPq6YNX+ZfzO
A5APTWwIkYgo8868Q+qKmMfwrjLyPQJ26+mRCPs83vRCX4nixVcf00kNusTFYWle9C29be/FfiNV
s3OgDt40T+jqxWG29vSPRV17myylVJiPWvJfAPvinzkAH3SsnO3fuZAQ1JRfrXSF7HcY9990b5Uk
AZU5QTmtBpzXjBnwm9aNXXTpcosegRk1nhJHTRM7mFl4vYjy18oH1j52k99N9s9RJj9AHNONbYLr
vn4/35ZG+SUfp72oIFwjxOcb28+EntD0izEGcBPkFt2leXN+UY46xmD++9K7H8erH1hv7VFOfWeG
6eoPjhDz7Iue6gR28KDZGgJ4ca2E9Jb1MGS1wWHQQpeNDZUVISLDHcFwN9YU8cb8cz1Lfixi2s+c
rlUqYuKBKUjHNQIdsQovNjLP4jbWvi6YJ8/EN7omYY+LgxFyxdBMbzt3NNV8g1Cei+Yk8z3v0ADR
iCaNLLr78X6sllp2trMEo/oc67n5QBVX6PbPo2nTPphTmgdBPfFPmZt0SbyAWzjkq/C+raLx/zwi
pViKe3/KPct5fIZWBsK7BoeEc2ff2Lro610QViqGVHrbwf1303V7raKk0fnXppuq3SjyYaW7kbWV
d43igLvs/nNPffUgSeGeb072qUWxXPuml1jESCOHbk6uLrhwSib9cq6sZjIBwn3EE9TVUW3/VcQp
jkzbyiVUGLQSCRP/4otRF6XQ7Teo2Gq79o+ypJuRXxcgiUBAC7ziKQM80y7VneIQXr60QXytIlw0
olkMMgvmvEOpZe6UDOYR1Jvb2fYUHWdxYZHXWggR4NXVsJ6u6qGjxTZNND/UN3dqlKbhWLaPRLtK
V/Rz/r7L9TORWxQT2DUXPpoXPC8HnGh5lU2CcZ9FtJH5OR4qiI73ZkgHfK3K969pZ4FlK0RR1ioN
gonUnDEXLyZOdPTD00EGL/xjTPBfnG3LjDF3byFXwt2GRdte4qET/lcLEuVCDmbIkjsXXxe8wOVG
MQSe7i1ZkN9YmvDpiI4EJrZNPH4PsNWVi3Gpv+4SubTGbLeL00YIZqMEUrnMI1E42fZOzN+mntPA
xhs/u7fDsTgdbL+eA6a2xAp+FcHRDCHDslke2zw6KT1SLckpxrYDbZPypkRH82+dbfUVZCr3P1dj
OMo4jIOTzUM1U3pDvnmP+VBncV0JeVnL6DPGTv3PW4WUYtH57D8Scu8JmLC4HzqPLl611cM6nSJO
VC/b94NDtB7kc1nk6vMCYoIMAy34Oj7D1IKfy/QjC9MlLCglewt9P6DbsrkhqrgjcU7bIa88sMfX
tW3oUatWIwElSN3BzTnWTXwbk5BCKtbpZj/Dc5efiZFLRZqgpGnrnzs1bsKudi2//xJ6tbWP7GI9
q6yg530mCL27MUWeSwN8sK5NWI5ZvmLXg9XLKQcZo9w8iL/gWCn1QvOTbXwk8S5RLK06hxH0BGTx
1bUYGB1YL7oMufFkLfwoni6DtqMML2gUglna+nPa39UVTmFEAfKdBUw3YR4kypHshdxPPyw/kz2b
Lcx+Nmfx3klGYTNmNI/XGgBV/urlt0XIexx7Vhi0FD/j0aqToyzDf06z+7e6lUIxzWS6tfsJZfkt
dDKXllDK2l6H2GABY4uClwbOMcMmEwvHXV9yEiWjzE3Wn8GyWknaDEKMdMNwqAI7SDR30XGQqS3d
m5f6sRQFqwdnoExEbHB1+okXGDZgg5bv7XP/0Lt2wAzv4U5bdNl7O0Eru1gqOvfPb2hmwTX34dcs
hvM3DDXimLBA2p2hhR8h78PtfJjc+yeVKmQB76B7+7rR5UNt3B94UKTA6pjD76b9JCWmZG3kNUEh
MpThEhFk+U4T7oKnirNjfcUXIjg3ZdDmrQ/rmRs29J4+InqfbR4cdgIL2MPpkuLuQs9QUb0bHUo/
6SqmvOZtW0YBMA4DOJfypWFGXoCsNqKgPFnFrfwzNmDxG0lzbeYZ5vYhsuM+g+ECKPMNLf6802zE
i82k3gxaOK8xy3C3wQuY0+q73XeP+nYAY3jVPauHiKdAsx7MxgxaaOYgm+D7Uhc0Zad+Ne9alEXE
Usp9PK+550ZbNhzIb1teyQoBpcwXDHTcD/tacnCZHFrGrBarUFm4YyO2EKAjrNdq4O97MIpfAJ2o
b/0r/cDJzBczPFtssEAtmZgW7VZIsLg2GQJ5ri8t8KMFzgQdSdlMuDL9sMwWBT705kGO1aS8nYV3
M0dj1nZ1WYKND37K+XffuNBe4BLDNFo5am38D6xMIrlVRUhPXZZXI/MPZWQ0n+QjVhRD0u/O9j1m
XTpWsqyRqq9JTouececD+cCFzyI3Q14+DiEAg6FiPQ9ARa0ryCHgJF2961/dhbfFhzwY452//Cbl
0ypaQWuNBJv3yhToHGIKhciUgZNuh9C6QxpZa3GSO30mKp5Cj7GJNI4bPZJ93S176T+98tHTwntq
F+0FZD30zI/JVhvDuUuIkRo03Kw7KRJpQoB4gyt5GOgZlg4Sdm9NGQkIAk9LLk589oTdhNak87No
hOr2YIq2Ug+bMlv9yrf/kXRfzYlkWRCAfxER+IJXTGGFAAESeiEk0Xjv4dfvd2djZntnelqYqlvH
5MmTqWBKxfNODtwzS9cF2L3n4sf545qMRZFoUBZtZv4p8T+W/JaCLN5zJg656iAxkvi9YIC86G3f
tx+nXgGPT32CapTtpf5SGwuUlVxWgBIq7PXMDu2ry3BOADaVgF8+LF2QzBfq7fzahmiBic6j9aua
KtZ8BeSBhEUO+kNEfUAt4RiE3WX+Is+gJ3ENVjizXbVVqPlElEBcBkN/c7BJLQ2+wbcJ6yB+ir7h
pDQfz8f7yiyg09ko9KlC0yZM2MM+0M3cDJoQSxR8OXDmSdxnTF6+VrJ8S0b+SX1pSotOzLpDuk1R
YpA/kg54yCAJpGdpyXgWatNnc/nzMP6ClZT1R5mwvFGB3tLmWTlTRJE6Lyn18HefKxtL46zGw7rq
L8K0UYaipAF8Fk3Ud4vqVCaRzM+9mwf5OkTWhK+lm3cRxH5hM9QPQsRfqF7zPLeDvRNFg27QpQ/W
6BSXqx+pRvAjfVj2Ic/WcFkitWcEFILVC5yJv0jG2JSHaSAdWzW7yEiINQITvMdm/jHoakiXciMI
kXiKI1P6jlTMc+kV6Sxo1GW02tU+bl+2MtiHmT4kJNbqOeJIUmIU3DKkwt0AR6GerOZ/NEb4cgQB
6dgHjIQvBm70o/SOzUNNiGJKUtxS3b1RBKrangKj+ZyzId1KXiRhCdjecc1AEAzQnTTR1kzfix+H
RrhUD/opiTIKE3nY8rrxZ3mC5kuyqm8ud/sej5sfuv/4Ttbd9Sv52qTGMUg+vZeYeGVhPtRcQsKe
9x0VW0jWMdZVGBuam7Hzqyweq+zbxc/VO1jUN8SwqvJnJzVgKGGqAPagTvgOzSlf4215YJ78qAxQ
wtflfwqXcvEPL2WAlGRKTwgKOOnE1GY/5cPKgzr3TIDPCuGKrH8O11qiNLDgSCNjGXQ1HdzP9yKG
NK2Sa1AaTLwl/s4Ie6Fo8ORP8F9/ow8H3UN2HgHIq1F/oEHdMgMmKl9djMj1r/u390dLTmzIzP1f
aI2ONRzSey100WadIW7/O1Uzzb6ujTPJyhzCifedos7ye48qHZ/7OA6xEX0pohAvxWw7Z5LX4SIY
+5G4+YdTaEBz/v6W08rzZqoOFH1/tbrFwK70Xw2hS+ve5TdV+peq/XvIXIEjjsf9eajnG2EJUxrp
AHEobNpRIpJybeYaX0FCgxtvKGvCPRG0xLZGyO3TsNocroUhGARyMQ7eENvOOxfBLVer3+dswe5j
p8os/ua5iRwlL2m0cxicy//ytBi7iV+J7q2v5Gg9h4+GIzs8dTNt47WVgIzjQg8P12yOqD/p31VP
bgy7xGxMd+ZQeb1Lj4HXEafsfYXopC0sn/F19rV3pKBQKpnVe2TQKDks+rqINUGYzej4zyyPnPSi
Fsq2E1YD3YXUxxXmItbOKDeXputA23CFQyYovk8/roOTBEIIA9aj21R99TP/vb2VYFEorDPy2MVF
rh26+ACxZuhenqJOlpAhMEu0CVMH+1KpJyur+nAk0m1LdbVwqZc0wrjBRGk4/edHg4SKIGKu4DUC
Z+TVeNUV6r5u5nOz8xzR//eXxePW6/2/tis0lFD7beVq0qY20Wulgx9KWNcfIlG3c9SyyQTrP4of
DKz0Zpvu0ygkqdpfYlHhEviIkqL+MZ68GezoCJVU/JjxTN6lbf3Pstu7YsZwzQaLeuVx1DxOgm70
YLb0bakX/SURy7TD5X9qvd5/a866bS8RhqnLTT1aVPy6NEUSB4WOgpPEVOX2vqxmWkHMbREj4A7k
jEPAPjNaLwcF5xxzSVxd3UuJX+y0r8fYwAdc7DSZbxxc9WYBxwQj4QvlI1wfnuT5furDxIdfcuiA
LZ0eRPZnuHfx6XPetCyGcpPRq8BNnCLlBXPn6mq6qUyaQRsq4a+JSaBFLnwJAnaVwyxhRc4OoIK0
nvi99iIck/2iPP9cXCpGwYokZrIWA9/CVbObl1BOxcWP04DGLEGO1q6h3c9W5YeLygzeCDb0JcHe
KP05Uad/HfHv+oZo5v4Kb0s1bxqdqDl52Ve0VE07Jphs0dqEjzQhj7oiuKd7nyk0Qj7W8EL2vZDO
/jmb/xCVpDqfmdRvJAjLx8F5UtrwlDzwic3A7S3/89JprarkCCr7Af++JTZ7IMhS+Yy3jSLmucGl
ilitJZKkKwgfp/ZcOfAMEjRPjoPaHLwStN6t7WR16lXbuB9d/Wnj4i+cwpi4lgssZlY3vhCzqK98
8945zzCg+ofYEh7+ih00D25IBgtGopuwOlNZN/fN41vWXvuyt/k8agTvhQp5LEC3wQgjv0dR+XEl
NHBsGB/pqeQql8f+HfzJNTSajvN/y8rlL4x4/K+i1M/W7F+3i43QyBZJvlxbe3KxEsK8c9qXplfk
Xhopg2v5I6Vpiz7WP3wgvPYyjsIMuzAUK066wKBdnUQhqyZbLtabhmbVzg2urfX7IWxykZzna0uY
vHL9ynihjOlKju+Cn1MhcaVq3lHoXFQKUdV1Ld39hea8F1t4ReAFeZ953JLbC+h2PdOJdHJGNSR2
mpYMG0+yiYN5+/T7+g3lEd/RAuU5e1BCYCFUMdULqsvCIiZNgiV0Vn/9vtL1BNxw2fGxUaskMPfO
EdUjlI9DlXXpv33Meaf4samtu1xZLcNm/iRioge0y+fdU3nxFqwiszWCu5lKAlMAPm8/KYg4RX9Y
jZiqWA61ew+g1si3bqOLTI6yNYWoUH0taFug+3/pGMZbV+FG72pv18DQf4ToVYv+FqGMC0RCVIQ8
iDOwfgGE6997PakM/k6aitLzIeLcxoi4fUnPR6BYI/Un/lr6KOn5aun+7S/cEdbzOkxMWVCN9KQa
UHO9i0nGHrSFIT1hScEagyOUIUBCWeMn34v+RuTlyy5NeD4dWs9XkEDhqUbeRS+zt3D/81i1z6P7
T6Y1+UmQuVgIP6kJS8x55SfTo9qkPoScw8E8ts+YRtC3GcambTCxmtfMOCn+XAhMnrjLOPdNO630
SsznJlXRw2jWHBYTjl4uzUqiZvmW0Wji6wb/gohXru5aQHiNQDwM/kAYdeBPKMHS67q+QFlYZEaY
Lr2OA4Wz0QH9PSBP5suXSvei9gPuaptiYWbMMHg3KrxfLWnYLCMmk4aA3VtFkhzpUvILslLNhaQ/
Kd2akcLJMniaYasEF3Jlon6ebQG60B/ttjWoEbmkys13weMG1+ehHgi09YMs9pJqltXTIHTA5vdb
2tRAlkAu9jjYXOWjWwZTgsV1LGiQW81bA9cS+xS3ni+qSmryPm8dO/acN10NTRq/g66NVcr+brD+
URdYkaT4rnt83zTz8XJSSraX8aJZ/OfXNiq/tQjKmoqo4LBGTnpI4s4XrBhP5b521A4rkUKhMAvl
mDyKWucMs0RWjes8PfBXtn2F+tz4TncQrGz3sTN+6yzfH7pOSjKz638lwvYNh4Jxyke+Rxv9WKEC
8bOsZz49g6PsGk/DQr3rE8bHVPB2f7LotpWog+0ricGzZqngMqk/zWA72V2TWUfUXj7eC8nmSXnw
QYpOGnj0rTrsVpW5ohLQQS0ZvUDO2rY0s8sHxfFJnDo22GTcF4NTgnRXVL3cbB5UH6vu5lnbfy6a
Gy6OiS4ppP4anCk+E30h7ld7CaiscDcA+5Z5QMN3+Dt84XHEjBeES+UMnMSnjzEtnrNkzyPmhkBX
iGi5qiIB9ZLAsZt0URmF3WeJXKraS9Zax6+iIifxp6ZvTkZaHTV2UGiL4ENW8zkVQxIDeBzwGeuK
tcffKR5l+1o6E7YwNLBH/rmfVDLjR/fwtfwRTVLv5mo8Ugxf5qW72ErDvoCZpuOjJLA0fayeyaUV
4sRg2zpYOg+8QHIiS8tanX3489d9JTOItu8bda5vv/qef2RWxDupa4V9/7kzTYxhO7r8Leb13vo2
shNTnBLAlwxqN3L+b5vmUseokMJLVG6OEh92UL4871RQJlD+7LcDerlULolgi5AY81hosl2Z2Ml2
dkSg9LfQV8erbyTqr/Fk6O77nA3h7ztiJ/zsuZKSdFF3mdTOWMjCyMTfamEfwIssBRzDKIHR8qlS
OJTPM1V97j31QZjESZ2R5CDBnS5hUyRO1cPhbXL7Jk+4zNYe9p3NDexQH2i+OHjlqwnVtZ7wWBpG
me59uezLQ3X3d2Ea0F1/btm/Kb4etoNc4GP9evHLM4oXgI+/lL3Yz+AEzN2yfRkXL2wuHdCXtfff
NSE12PWna7sEqKILjvPfOWyw8YpiKy9uOJu9fL7OhZgGQWJ6/MyNSWEYRcPgHk3SZ5d5/ZLtrO6N
A7bVMj49a2m63cSnYKflR5L0Wm3bnfzarunDJkrP1q667VIJuxg24XPgtBI438e0WN+LUXlRz78z
WjVNWf4gQQyunxubpvTt4sm7KmhRJyKDjIUXN9qUJQHtr53hXFM22nTSrTwFODlGOabscMavRuQf
BCvIA9XcblKUFCTP2+rN2ECI7zseEttytObRy1yuUJav80T/Fs3b2wRdu3Y5E4Ez1V7/qCsLvUwj
AGOzffeptA9uIENmf/JH7GjkqSrU0opDHUwrSG/sek9TylU7CBr/3dGvtCaIe5tKsZkTnqf36eQ9
HU9at7fdMNvPDBIfQpbLczBHucQugcMfiCGITrP97MjDEfixrKcDj3hmJqlTCHwSWl4djUHxywaW
2o08vtGvYb3ZUvk4nsfX1qaq0Lm0FaZXVOxgegqkaz59g519t4f/5akfZj5Uph/U2OIkJ5EonFn5
CnHRlH8nxCbjG/KGEB3vu6lh3lxWfEz3CH+1D/TKMtUHkNpCZ3teZBRigGbOI9Iosj0Fu7ZxxU8S
eEc4tfbg8NCWrJXlVOLIrbRxrHCbAempQuOcxypHMDTKkXx2xZrb6ZMgJYgZxESiD8yE+a6av9O2
4XZoYKCM2HSLf3pCGRb/S88ii7Ve7U1XMXQ0mgxK04vxVZIjeVgTHlGxyGWXFbF5e9c/ljp0Oq7n
mwv/HwlmRyvpkA4oECRQ6vOrqsXUfftjbbS5H3TmY2qSyNYYi6O31bTgWqR5FsixlOFX2vVsLboE
yhYBj2okVFveAAFiDVWvUQU8/l+4ZvVpg9Oo4C6ZIycxRNoUa1FUJzM20JU4jTj+C91xcMcEcMxU
VKApeeVzWUnUeIuVslBru3M40gZcb3JZjrAyVXI79aS/4tfPgvdBWjl4nj0Zroe1jQJFGY5bTZX1
KN9ctjAPvEhpjqit0Mujmulw7YvkoaWxfuVSXvSfFTJhpoeb0mgfkLOAI8/VTXo57d+1dk1UM6A0
FqvZsi8HaC6YZsnaiIA5mjHHmR8FhMNC8pVfBCO5yTbPubOYpuT7UBGhJKJY6bj9N3RG9B/NHVtl
tdim2AC62QsOXHRQFxpOqHYNyvXpJgdWQJ+z00BweF8q3Je2+rXMo9C9VpbAmHnv2LHQBf9o5v9t
Pqi+f9r6dHMELjDMsfxri8zImvh57fBx+2QbRvucBvKZseOjdUcmDNMg6YpC+gP+f2IRm+uu/kUV
eljZ3it0mcHKJ9nSw0fl2QQCfG3Kf56SlhPhcCU+sjPEYO84TFUUUbuvt03bCcn2bv/9e8DJf9yK
NDkikpYNarjw/gblMPp2x9b191wPPb/KH0rx7ODrWiCUr4dqFnJOvopHSLn281DZQw7eL/h7xEOb
ClxCQrpeg665lQRr8YTm6ZR0kvQ+PrKdyTALl4lqYRxs4jQ2CRkX68f6JQ4aWflLP/cOcZRK+LFz
zUnqL0tLTuMBx5cwRok7DeVwJAjGwOluEOVrqWlQl3BoQpsGzk+XLiNqpoBtjzSs+kdwN3LZxvLF
JDwhppf7+kPFGmrPROXxk6QQZcdT00wDcKb2QdPksYve3KaV/r4ZQELxKa59PJlewNyW/2i+/zHj
K7+UZYDS8ygDxz6+zft4TmnYbkC4N4Ot4jxQwyl7VhH4HPy5pz9scVmV4ytiaFk90C26++TPGrit
SNuTjPlhGn0oTFuQk0xlIgPRSffrCpqd7XkwhYjCDFtXQMNzb6FQjsSLWaqNomtf5Wf5s+q6m4pq
fm5iyaZOJtx+bANMVNTy93fdrU0MpLmpEJbK6D3mrW3vkKkWiS+o1K1UFirpZdhcPiJAmUIJzvRs
Fo1zsbzYlbcq/JtNMg3p8PZ5S5ZSv8ks6Q4oy/XlGpc1Tbd5IJUdE13PLw5Y4dzeUWEEFdxbBVlz
svq4IcWt/VxhU80B1EklMUi9txVurWCtp0LalXPb9rN/MZyx8nxfxJlrI79r2hcdK6gzDeKvnOT9
yds4NyWWWnrUHiO6DrQNZ5yr2D0Fz++8AWCySTZ4UjYqfLPuBuOkE2IRNgguSavbz9RYNZhoKyw6
p6xZVLAZflKIepYpxec6rpsqJ/uW7dh8bv4fDA1TH6l8PbIsK00qWwN2L0FQfwumoUraUEIsR4xW
zDK/A5LZW9VVCwK6/PJ1HCmiH18j7yKCCeWyZUlftvlZ9QMKUyiPUJLQHDxKFXypXc3vfq1KgPGb
mcqaMVGgRR7iXFjhfM4EpXkfVUuhfh7x4KldZfBz82ymDhXo4IPcW54JucHWOik0vl9i/HrkR8K+
uipYDvpY/jgivoieC745tRNw96hrUCWsKl7svRRNr/Xtx77BcsrVPbay/df03sy9O8Drjhd79nLv
p8dHIQp2LWyBsBSxoZzu92MgU88L8Lmw1ll8D+9suwYYoX1+lhN/q6kd55q7+bEy0G0i8AWuSr4W
TJHTqNz2ZcK4ezs0I/XZee2wGWOXWTOgDVoqZ6JKf6fqv6iVYwH+IMVIocpoJ1dJ125fRfk/+HkP
3sCAqVSg7r0+tGdvquwcZLnnQ4JQUn9UASEhYYY5O48UF4Jj0wc61lXx0Xj3lmTNToRmOOdt+3sZ
Q6VXskzFgvlO1fBTPNPmcrvlepxBCqMJ5B6urj96MixMEx313AoN0+JioD1vR8TQ9S5r4JKZokrG
85GNoay6J2289PksbbRDCuFqbvt+MafSgh1ZlZqKFisZ1vSd5bF2tY6GEOyDWtPQW7M7vMaZe21e
iM98wnBkgl1RWgUeMvisqBLMNY4agPEyVfbV7I8XOkLozeL3gEdloUh/GNRcysjXhyoQp5foBtXr
s4UwM9T895Na4wS3rKeePzfXn/dT+ebFql4kMSUqWyCwCrSLi4Nz86CaB+rSAk3Wr78a000NBbKT
eEMHpZu5VNFmutkOBfWFNjOM1k9cUg0SDO/d68lQo92wM55U89AGFdzKD9rq11h6RAYmB3Yzr7Wm
8EHpOD8JSPCK6uutcZwgnpZAIL7G9veVBRuaBsSbRC00MlgY2XiZa02iziJfP0exq5m/THO7wer2
IfLcJvWHpyVZOtwae/pAyAnSluHv2O/lbr0XJ3GDNrpbMIR95VpfZuGNp3+7f6t/ZB2iqc31MwxC
vFpZisd0ut3o4lqPb+VYcR+oeJWjqJpKxbMNNSwi8ObN5Qc/+FsVN/UwvMBdmpMOmdaxG69NAwns
U9XC8SN5qC6yn5ndzyIx8+K+G0U27m/3cjpdz7KNXwKeShq+5yJezcPhfXKv0UWTXMpWtPx7MhCF
+ACupbUywTPy2ykdhICzrG1/re6vTSn27f39b5vL6lXOsLvCvLqapMbbtB2A3xuFqO3k1sgnWmf5
RGNimhRVCAmcgCUeN9WWrtv0QTydl6jf+80QEdScDjypEUOZMHat4+WXR37j8b78Lbah4JCpqORa
p8EIRVhFvuJwzavn90Q2HhtXuIXFj/RtaMewmsuhzRMx2sb7I3mk2fYJhn7GJ+AttFd4PTxjbVZ+
3RQkD5O3G721E9vV/5pAdWC+vj3399dh8lFlz5rKVPfZeP16SxXehYSMHhwtj9zGZLhJxAKHba9s
vgL4XMQewoIR236w3NYICdtgsiZ3zbWY3/LL6OAVr+92cIj3zj/dAGeW7RoDHUodBOlFvrcA0RnZ
mDygOk4nVq43abCSPUvbEhWkhRbIYB5bHFv3T11jVp2i0ZcasmVTR3UBEww9RApVVRQL0v2xOu7g
c4Qy5DjK6NP+kuIJEsSZDmrVJ9qcm1rW4kK7bkzylWPQqd7RzApBvTW6P6YfNuK8umATzFrNPQeu
3n7E+NT8JyWYf6SzcS4arkdQSRNSFbj3Ye+rE11dmlvic+Q2EvF11/LWedK8i6Esb2SxfVY3mXLx
2Eit4+yysZ9U/cPxRn0h2Uu6qv+Z5FLj2Cdrm0uNNW4mChofSSHmuGyck4NnRvBpHRK17Orrkmxd
739wir0Bcyl96SaZjmTfuCoYue8rHvqgkIFiWFtKhtfne35T8e7UQE52e8nbZO7rcvYCFqxAmu7L
xiLVzm+q8KH7pqKAPZsXEZ+8TNfp+oo0eK7nX4uL77RoEY2eu6bnbRFVj9f4VuxnMpX8MJWvL2dP
Hjmj/Pc9IgwUO0vCip8Tay7Ft90XderDV354nJjC3ZunSZPsxTmYDkHd9FnroEiC8xkqUIYfPGzA
oqFvhxj6L9m3RQ0W/JcfukBfUVQzp8n86X8Fzepep3wbY/4cRNFzU9lcdoXqlqjaty/5Bkf3Iykg
sE67W3OVi9XiK1u0BNm9bxQwRSDMIWtgeu+tMIrO1Tyq96Sf6GZbJ3y2MEC7UHMQXcvF8bNUXvFl
GevlJ8MgoR0dnHFhSo3xrdsJtEm3fFYAk9UDUYtmR0blv6xoABbtw5/JBbjKQ0Z+hczv+uf7EgDO
o3JtT1uXe0H1u6jgpzbaX6EIsrYznxI8pSUpKlEX2b0DvtMUBBNGpX3ESy1eUakd7G/XRFGUVhba
npWt7yeTUefOV23VqI6kkxrCa4NYJ/KFKcrdMSyvCiM4VWJCLVu2ZGo66ec78BxZHlwTL2CM38sZ
nIAq9LVlx0e8rISlnWOLWKbObP75RA21JVvzU8cWlR2qxTePMwDHFeIf83SKSkkbpoNMV25YqiQ+
J/8kv6QotyN3BtyqWhc41ntysE8hVi+GD32ZLywup6rmSwVQK9OmV2lOb/FZmctAHRBL7DtPOlF3
/3uoLEdw1MxAtr6Mo7bspRgwwdxluxtz7EPptCKTMlrum/ci4aiK1J+aSiM+TyKOErUChnr1+lvo
HKLqtWht0dpnwPBcJ1nRQRbdn70MZgl67HX0GkcDSfWFFN64jYtX9iuxqj77dhkv3opTUF94HLHl
ulEyzu3iYr3wva+uP5/901+mEdhMyeaW88raQbHN8rX7U6o87rRrFoxIJZOVp0GpsYiZWUdtj2wo
ULDugmJY8wIlQGK5xk94o+UsarFoo5QyZqB8S21iOlYBdisHg0W8WXbgy49Erbgb7h61aPtzvcbp
Rbh4Fxraq5p/8F7LGVw6/w1VdwNvYzcGox2Xa7kuR0oJp3iY6ia/Pd6pW2uniLaVojg5VqSKM9l6
JYHP5/6lTRHKBVAi7S0b0+s4c6yLGAy/3ZLHqrplHlSIVQvZzibsq4Qy6P3w5TtejpXk9ypY3HcK
7MKQGknGY0tcnGYisYkaQ3BC3LQN/XAfY/dZcd5dje3vaqj0cVHuioyuRE9Qr31yqriB42T9es+M
gcInJI7Gz9uOeCqhh+a6m6o+hr2o4mhN0O9Ro3GtUx93v4aSUwXWX6qq0C1UjXXw8O8ViXvMfBEk
SKRE3xr9UuI62XHBrdwwUDtrA7+3gFCzK9h5VH1YA1j3bqSOh5NMw7N9/71jLd2qTzXHMGMv/gBA
CwbeSc/i4Eh6cPgYO0TTHZcBQ2BTKVO8eemj/NHDVp72bDebUwXZcfalFANE1CszoNLhj3snK2NX
LtuZf/LmqUbdSXXLHZdp7ABDtzUrEkDOmxl2VrdqcTqDcdUDr9ec/1n+evvC6TL77oVRSaKe7vNU
N2LuF5Nyy45sHZVFSEch3pKPs1AH6gWCD1DCaSnvY6+7+wOYEQbOD+HjfyyZnZvagXJaKLaLA0rQ
yOp0pS5x8IJ2+n97PkFv1utNyqPQxaxLLUhbnVaxH4RL3yFyCYDntTS6UzvwSe9lnVBYPYK23wkG
YIuiSxaGLoDjOeU2734VocJlYezR3bfuxnSemGluQIZp+2v+17e+8nfSKEexQzI5q+lFiZ22vCOZ
psbnFkRw9VboJ3GeGg6RU1is85/uZTHsuwLlguvq2wvk1Y0afDsHbBpQo2mTByPhrUwUYZTYPe+9
usV7c4EvfPqng/sNq4RJxSXpBqLsjHoKHbuJb4b8ssxA7EtbSBUiGUowiATHtEJ/nvl4vSvAJv8W
bX1bsX7542geinqoOc2NvoyqP7XUW5o+3l+7cjQujhPmZg5qtpOYiqbZN+fLF/XkRAPU/o7hR+fq
3ZlPDx1A8JpIzIFlelDyN1T6/ryHK7qwsDHhWP9CH6hYa8XM7Kbhiag64ebfneJ0nRq6z/4WUGEZ
i1XV9aKwrJOLXClJoO99J+m6W3R1i+lmSia0o6zfh/q8FN1BlLEihlG4FCAQ6r3D81xZ/r4uFfWx
RztHnfJW3n3pZvn8EFknKP1ruCN/cCBdgGDZOBeJWycGqvlXzjcqSyzuVK5Lpdy0+0MRgoO5bbgQ
Xp4eeseHTvYXbQXHJwOofbk5s5ZT9fVS42MrUGkzTIcW1sm2n7nus/94T/ayh3I20uojmexTBK3v
19iOoQ6osf8tjnMNpj+U4dOkVMvhYfn0+Fn7eV8BXXxaX2/1T+Nz/p0THEmKKpnB8je1bJ0p/Bc6
uWlE4O+rcO7cjNMoywqZ+tzP665enNp7wk57cztP4fQubvXMNLttXPBglt3l735S3h9rbqafE1Am
Va5QHdBnK4OLNd5f4zc1w6S8IcACVUmVXe8Upvo4j98Xz98F0C2wZMnczJvouZzALPVP52HgNl0w
JRex4tTbPVCEfM4T41ePAO1PN4g6PNqv51FBwxdbO3LN0tdLjXPwDdXaaRfykQGne2HvLbmrL972
n0JehA4/Dw2Q5jw/KXuoZDkAfHduJA2vqk/6PlpBeHu7e/CGNPuCnjyguC2m5AYe4uNnj9ES9KBc
QD+fXjRM65GSNtWFyjJ9rxn3Fk2f1RT5IQX1ViEquays37nNNP5/0tEywEnLUZJbAq0du38jRMb2
tXcbXKY2W9P8I8htPGDA7dwHtZvy967yj7R8VE/hXrRPWAUjQlCm9809RfftzCgCnQJI9R9/PlPf
1tMjmD0wPt+D3weyNDxrh91u87AeVqesuXe+9q3lp1KXAk2T7MNPkMd6tCmjoRURO1p2rCEJ+Vgz
EBVCNR7Ltk+bxe1GSe9HXc30f34lPwVmEWFze/mqHywr4Te/6fJedigsI1Nxbdrm1jG2ScAlkEUN
7aLCj5yu/Dh9ycvJ70QbxNma/ybixZsZ3B9bQ3Fyy6ueoqNGHBskoCdldVCe+AD1GJdjoNjcLija
aXIR70cqp4wptrreTqfH9TMkg2sYyKbfMsCaYiPfeYw9cseWaCNceJ1riwvGbhg1JlRAVla1oyne
BUCgyBlm0r8ME4zlqNSqs77trf4K7LtHExbkyX7mmsVlLdqVe4uAnWED7AELl6F/m/RPw8M/pYeD
15/8ezapRGmNDHTugQfFa0V/AP0/c4QXsTQI/0FFsptvwDHzvyEoKz/+azhMRay7HHpYb9t7MRDm
N1uQUsyzOGN+plr50ZXjEccGtKTTh/XoU/c2vRNvI/Iefa5buM9BDO7ah0lz7plYiz53Hh/XR/X5
Q5NlV7n/i+LD2Ia0PYg6DHxj1F6nD4HxBAZ8hAXr+1uy6ocpaAaCPZT29nWUfqKGyuXbhm/p8gEP
797/5eoof7zp+xwN/bFXehEwu9Sht7Tv/OrCqxdmJtao+EgbnNv/vdSWYSBtUGpIkhJeJruQKWUn
OMDmS4QX+FSl4fe2dPwVNomBAkEZ/HjPv8G45r97ZU1whTjbrtt3UiRbLUazyXYkHn9B54X63jD5
k0W6QI9MV+zb4/cYe5ld6K+XczMe38wOF7JmKpADc2gkgG8f1yJtYZj9lhHFk12A/LJbBAu1EDQ2
8/Hsm7TnQvD+Bp30L+hVAd1r7biuM4M0MkQRXU2jL5vikBCuEodWqk+Bm8tG7oaGyWgU+9Mmtmrr
2EOhAQ1Hqza5iEtUt3yr5tKAnPsyigc9j8CNtmzM8IjCpPO2iTM2mKigWXoYmKSe5jVSGKKHLUko
hLFU8Vy3quArG5uiZBtj+OmXRf15rbBuwtQZ1U/mb8qbL2I9BEbwZfOyfn27w4Y42fC08X6ZUEAw
R4XkcinN7d+FoYA2fxSNt60QIjHiO/JaQPh+dTPicvuEndUwin7O7gCsL+vgqT8fFBjznMGLjPzv
h5HpCybkjXj4qr2ev+1Ioa3N6zJ/9tSPM6gWdMOzAvxKnXUyivfCN+TkqbcVSLdVYqQsnx+aav/q
7RVHi/J2tB4lLrVkrrTElXcP4cKZ8nbV4GjpA2bP/XWqdwtxAw+c+iyWGc7lfMLwwueJ3ie7zqp9
+3NYqaCez+3CbpTWOhx6+1RzjQxotHWtFYu6xIYBN1Dde4CBlKNe9940hJpXkpuKhPwWYPBsXEj1
0Ols0HnJ9KqeiYZwm53BzbPhhi4aLx5r+utVU0s1F0UNegXHl1dZ1V9AVM3mn0OZgfwtS+YAKYu1
pFyOFUqjIDYLFa+SlLj91F8ZethhnmDcuUmlVPlciWqpcu6HrGi6DibTE5w/wb7WLnoJVooh9qID
WgIhkL0Yk5dzcCZWvv9Tsx8WGi8cSFt0X25w9BcsfufVNFqPSe+Be4yHICyIzVth2Sk7C6Pd1dih
Oe8qGQYzSA/lCFUaexeIJui/vpYd+pNBa8f6WJUDaqhzjHFqlomCAtIhsKlVCty2i7+ZyoItRgWt
uFKkVLytbeKLygB7DPWuUMqXM0ic614xItp8Hj+k90aBYghenWDVffTSHxsPPJsKe7/lYv9yqB4K
MZOExmXGLrW7bs8H2XdIvIlhi+NNg5x/5nf/aiaZ7jFkA+8jK3/e+4/pQXZhT/x97l17CaKg8j+m
abKa3VWtglTvnQOS6OIjOtaK2gWYvCKftsWrxS76995fWW5jVuVCdPEeqFeGbcNU5Tn6Jc/Prady
GRRNloUv+5v+r5ljhM5rggi2RYVn1eObkQb8ntH3ukLBd2H82t3/exC8+ngOj81rX5WrfWi9fNNk
afmq7RgDPcqrv1zrSjM9E99/6A7J4EE133ISaqexlIn81jF+aROSVAWW/Sc391UjOgfCDtoeOZtC
Y2vK4QNcSdRUz5a+F7QJdmnk8coiV81B004NPMIEFgCCdg9WRsSGJAX9imPxQ0xFCtGCWbF6NcCq
gZoDPTCNKZ9fdev6NAkutd0zNp3Z0oKHZJewa+kih/CJ8gHysSQI9SRk621YLfznQEttglLYrfjf
U4rTgVn+F3g7Hw50pgwoTW9ra4JSqaYp9SXbn0fmAOcmoEpoko88m6h0C4yAYyXSXiXYEbfTYWh1
+8ILeEQNSMVylK55XwMuxbifmDzr4FUIn6YvR3Mi8MULb3Py02JYW/CCRJ2Z/Ck8svHmVIdOsMwV
yEYLoln2Pw34PbTZr5Qp2kVjWb4DnfKNq8COjWgPhlOezuwKF/+MzrUcUXm9rSuokH2oOLRfW4Ft
29AB7bXDpFgMxO5N7YkeTd2sHH5GA9XzQYY0srKR/Ky8xrfxeh3g3Vumu841MRrzMr/5ub7u1Lqe
WsYTGh3aWL+QgfUynoALwR2bYXFVXfDumvwDNkjeD3dDr6i3hBIe44mtn0RDbtxdGzKwGOhbwT0v
oWYpmzund81nuo6RlmiDSNKHmv+4ldHJ3a160R1IMAPmKfSgGFtS4aUAM+fKejZRNE1RCY6plI+m
SJwKL83nb7af7DPvU1IGSqu/X51sVPFcsd3CHLLxHJKpy00KsiB+ZMrov454Mj0Q3wEnemgeQMYm
6lJwu17XeDBxrDhjVNicAqh2gTHGiSpMfS6LTait1BT6t9S/S3oaZx7GavxGavCpi51oyOOtMtEC
3bgCBAjtda9dolpga+iDCPUEkp7mBdCjvEwf4+J8mMBktfkof2AHp8apZfuUGqWQJfMKp55qqEKC
KdPQDrumECtYa4JtqqvvnHeNJiFhUfsS/exhB+faJqrOL2YZBqgQxVPcIzitsAp18wkWoqPNTWIX
+oBxGhzUgu7JnU6SMJ22LlhRivnhc5OiwIKL89jb+cHVqrovVrRUIFIMxIERHVQm0VaVJabR1Kt7
PBvzeMvIahln0WjAkdAxVP0vZQDmUVQFeb7GC6TZe4BVM+P9pxd2YNafa/PIgEKplgK7H0R1/C2c
WmDX26q2zdQdhsOjuTK6m4Jw1fzbzzkeOfjndFTiBeTbhYaLmhOkkTE6XjUz9f5nG5L/4cwb6JFW
X+1taGhzQqjfN+dwmpun/40U9+lRc19uekGScfr4gSLUVPOT2ExUdSKja08NyvbNRD1nfBCgAGrg
1BhZ0u0re5YcrphH4ZFqS2TqzlCCbGu7Q28X8MpyMaMmCnTkubP17IZbOE1P2qnF9/lJByhsDe2+
dDKZLifBeUm7n/oQlQxUvO7rWHFrVkY7Uw/I8txJIPqZT6c/70/M/Ub+2HpJFgcaPlUzgVxLyZPN
mqG52C3nHKFylO0pfIqXmsMsWJ1303M23iZryd7h63Zs3EjQLxs+mymch9uhQfOOJz9CULTomCNc
d00hK3803wPExMofX1BEy4bnt27eIXgqs8/Vc3NxqYkANPyfjaMRsA9h5iIRJ12tXX1uMmtd/dUN
w3It0rx0+7d7A2O8iJYE4QHowqKiIM+QUcjQC3s/mG9EZS95KDYXIum3NQVtLZUI5Q/Z5pYS0oh/
OzN8yw9Fyfww/73xSUi/w0Se3fnju7CCiBOZT6kKlj2nBeIeLVoestTF+vL/SLqv5USWJAzAT0QE
3tzivRMIoRtCyEDjvXv689Wc2NnZ2RkJQXd1VebvEpOpwLRZr5hAnEzxGrCPMiH7MJyw7BASydnx
gIa39a3uSwLIlaAYik1Vglldu+k9OQP+cSHAIo+8J/0xzCxbu1gtc63EIqRZzSNpsWaylXQ0iJbV
U0xjPAwPpvY4PAyly5QmR1/xLHuQ/we5PBEeEEDzZq/+L/mFRLD4PMrrZRV+7m3HP/VLQsDO9pUK
XsJwlqiMB8uc48j60nrfzNI2Yq5/wnDWWEtWrT1NIccnLvfMkHdYxvHchdQf9034V2qallc6+QHt
hKHrDrX1X9JodFsDpY1Wtawp6J0t2kqaQKxTaGg2OnmB5OPlgDqgUZj633kAUIoKtcq5/OWnNzL/
7vmyue/tOicfBwES6586oVs6twwDqbq2l+oRfEJD9GvUJB1a8E0qaUj70O7yKa6Vn/0b1KCi2Xsn
rNQGBWjCJsqzXdz1bhIYgt9yRor1dvg9i2OLVbeTnMF8jtQJuZpFQWibpfA5m2DGeZoo96T+f52M
DYvpcU0DE9Q2iX5Trde8oPiqrr7XMghOE4NxWlljQe7TFzzP0k1ULnOBQ+B4S+RWlRwkZLLBLizw
zBRAjk51ckszfunlv3TRBUOQUu1D/9JPvm95sPigxECyWy9qGsMZeGRZoSXaeBXYb/tSdYN6e+Cw
sIxYEJtqmy7qTJmvZgNX3uQtVaUrt9eV1boknuflyvjg5xZaoRrCRPBn/UBhForz5RuKVVvDGB1m
apUvdWRN+VAVDFdNl2kteIhODJ96SlA/+19j3d0BgMR8h2hIUwtpl0JeqsQxTPX5j/zaCSrT53Mt
zHV9LxsvQGHUto0V2uEI2pcRUnxaXKjEBu6ZLYMD/NPRlWo4/wOIyoPhUk5jLb1ubfa7n28n/iLw
j719beHO75Ci2+IAzMRO1NKpNUOUtBIRya8V7yZTRYNjQ7zwXJFeHB1L685m/j09dUubYqORqK+q
pl1cywuKit/Fb366pL6lqbwxqZEevOffQzoU4XLm46kc/bvjfILO7DOYhE+htJAwpEkVoWjsYqFO
tW0cYGhatl25mzrlI7Pxx5Mhoxd92RbovRGe3xJ9anql6N03FwrNUDtsisc/TqTvGcxF46f7Ifap
aaGVq+kBVMH/V7UhRc9zE4JFA3mQRgGJAmd7vpZQylnYFhRAcA8Y5MqZSpyi57qF3BW8Z/38eR5L
yRDAyYXzaChdB0bS1UXp+4h65Laahi33UT6IqwbXi4dNd1pHYsPps2ZTf1ly1Omdh8BZXOuIxzHe
wm/FRCAJtMLbpCXF0qdc1/ggbtZOTtrea2RpiQKjuhBOa2y7el7iXnH+MuwlCMz2f07NWDU7TppG
GTHS7kzSkK2oCCO0hRHFn8WrwBg3vLcvOcbREcXk+Fxby9TqYWD/xUnM14PtOL1i7Y6/STYkbTRG
kNzETM8D6SFotHjBFfV0PvJbF3wr92I6X5aD8zLbZGMmcIH9nss/BPPPwD/fdzfF/D1yZ/LzlyUq
5lach78AUtjvNUmJZ3VlZs21Fi+gsQJQQSC9ygyDBsNTAXJgt3EozCqxQ0db4c+ghMS3MvL2sX8n
ELD6Dx07FET0O/8ZMaa9g1xnn3COfyI0YrmNZ6qT/TyQz2TrDrszyUZz/S+/6vWhI9KxKLyTXWiY
0+bjlK8VcrUggrT7nZuxVMXs6mfU0PEY0qQO+daA6Il0KkOGGokEprVzcKXF5J3GkRLKRlGBi4aY
GTzAaK8NO8lUnjUPPzbcf3k8ZCZQcM1FmwxFpKx5DBDQSsj41W+KV/CgVnN9ydcNuRfGWsJbg74g
zwwX/aQqJO7tA7GgZNP+ZkQbLzw+hLFFlYeSr3npv+rzkAPTDtkJXqtdKO/rprBMwmvem8oUK4gI
QBhLOAFWb7EhW+MEYlbN1hIjSiknAnVM4/gVEsXuhmCcfnLmBpb3fzcLO2pfoJcf6U9qiOjdBdmT
pzEGBhxl9/0EI95rGgx0Y+YNiXyg/Uh2PGv2rnD2DpOf98HSoZyhGyuuFS4aHpC+5MlnOfOjHFbk
IKW8opjjL3QD/JJcQ8UQgEhIJSGT79zO8ZqanrDRLcoUKPd4ADupaxaJkloYdkx05+eq+jYsRU4T
wY2c+a7+ghu57J8OZPI/hqQjEiQfqPp7GNu2H5H6IQ7UX0V/20I5XWhtJ3k68f5t6kMkfriL/nFU
KyODRrRwqHHYQLya+rllSs9UQzOl51Pjqiix/+trdbFvZn7ed2mqy9Lzyk6Z+EeZ+bYIsk2CAIAP
3vVU/0VdpyPIVfbnFsZEle8z3qazdDNIuT6VjtgRmDa+JxQI2aG6BfOChFpRNw7vcxB6rk0e436k
O4sJ11Q8iLvME6ys2BltxArhcexHk6PWV/lqbJ/4PA86C0PXu1OPENPhckKy4d1AnKJ3a56utaQA
WzTB6TGEq+ueb9+Tleex8iJUJfuzdN6Sr9ZOlMFofSsWal+Q0vLibTkwbNyXhbQlb/LXA2L+7SD+
R1w1Ui2tRuZRDqGaEp/KW/zITv6Hgp+NFozoE7hwugi38x+jeq87u+826p0+7lZ15CHG+5LNauNn
A/TSy/V9hPVcw3LmzjpPzpMUy9rVXrX6SbWFIbbI00MSjgDMgPspkR19Qg66Mqt5ws9kGh01z3wl
vGp+NQPtOnyMckBZhTu1a54loScgWoN7fzccw56wLJ+pqt/tYmxFpYvYYY6aQxuI924XpioHXiy+
TiJw7eX/yCNwx+3DfgWJuTrU9qwZcNJr8zkgMQRYpkjM7y3VP52iTT4Rr2JSkTXqAHO/PcXPYofV
nIZXwf4llsbwcLA5ffyuBxeRQWb2N1/ks8pP4dnUP5zbtIPKhEIEXwhyCdWyXjW2bCWkHcSrSuxM
P6/5gbONHj3Xfm/gt6+pbzo3yUrDxAVzE6i7IpGmy6t7hChaga9YMUrVNZjWiNKEK0WqkUWaGDv/
cuHOkb7SUCwSFSwkW2i8S+RzWkBXAfqJPm75X0NGa8LwOl2Sy8Rig9s/pDfxdsnW08Iu6vq7K9VP
KoAAlB2K1MO9eHt8nGJ2gyRvkd6CHsquRsB0rRAz4F+9L50pjZ03kfEAzglhzuZlvhX6DJoGNU1d
EXgReuPx7UwBSykpgKYJQpZHZb1q3jzfKhPdCpLS585VqFSxwHYzjPpPanT6FqqqM15Q3zfARpRD
GOX5prIZ7GoI0voRUwV8FSBI/UZygkZzSQGptaZ0x6bbRdS9wy0Lzuuo1hHNjY0QWtEYrz42kz6O
mKvJpqnn/EuW4+VDaVd7dLjYuDDEfKrKJQLtxDEZ1mZ2Ta6aE9A2k8r//AumjViMOXz9pdkKAWUM
0jg1qNeXIOiQY6LESVVzH38bDmsKBX+5HIsv+nENzWknowD+Twjz6isTs0MjQpyjzdT3hy2qoeHq
5Ro2M9bm91x7O09NaV1CSk/IJS2wW1LBf8lmigV432KEu+hYwR75cVaoyykjgwgAoB77PayrVrsb
WPhZdtapRujJ8IIwZK3GobKeJ+AGo/XEfpAK6oCw76KpH9OYKjIYBv9OZmnHq03vOkekFVzDdgP3
IONVi16x8BOUR127vHVzVTLDXCRvCIxxys5TtsnmonRsHCm/V9LCdiD85q55WJRuj9Ih402Uk0b2
7Tn1mTb286DOtoeAuRznYWAHqPlQjZFjIbMqG2OsRc1rZOqFj+dfmOxw3/Rj1t9n7tWGtR+qSQFH
Rxh6sn/ZQsovYchsal6Y3D/VWLdZUQgHugnol2S0S66dAyIJBAKKJDrW9m5EvpioGxJ4/HyFwOZb
I8F0A+El8mdSU4LlyvFdDaJsnwpJln/B9XAvq6cyq/Yh37jLwppJX5NqruFfrtpQun3MtDylo0pt
YbK1yC6aRQEsPt+v3jrd8i/nygWJ+uiBZ0mGna/wNTglpa4Gn6wk/nn6vnwnQTzh7n34jju2aBlo
FbPSjrsuTqhQhw7UEPjLjsJWY9ZAq+lEBiAFBhwI6hguojoDpW3n27lnbzGZkbyC6Wg7gKkgr9Yt
1tCZv/7Rz3H1plieqGeU+uxcOnzeBmeCk8p9F+IEkutSUgMgs8Qav6l3cAVqHI6PiZG5VbnDaW4I
AxtGr9Hqmy57NSXV7wHdA2fpzYJiS2DoXnzCDqQHy0xVG0ACz8G9npwLLUB3Q/9OH6/v7K5FIWB4
kewbQyIr8WzxMZpJDewZpWAc8fItZbiu+Lifo5SYNKdONSEX/xQYVG2FJ1dn2oYSqK7s9vIZGHHY
wDyMb7NJHU7g1/7tMS70H9Pd9+6DIa0XooUOb1vJijogn1Ah6h058iWDUTZunBbrL+5PSZSU0lpY
R1xCBOT36fu+ql/T1cu38el6Ac/XD0kAhDIl56CI2drPX9PFBJZJ17dt2b8f+w6tM+SWoEpVopqi
y7xM1XSxey11b+Zm9WBbj1qHwiKIhArJ7kLxE6QAqQYI0pb6eoPhnUzbHjh8PIbejsJQj5sslI+4
JbGK85RikporJikP3l5gRD9WgUns3E4RwqsdtZy9WAUZdEXDK1jrypgIUAXpPMh+7q1Th4z96Q8q
GR+GIaCV/8wVrS2BTX1VF32MQpylZAc3rIM1Y31nGZiezuA1DSQeByaor86pVwliNmqhipXLgvUk
PTpJ95sNgAOa2HU9V88Ehxp/VJrHRaMVU46oyDJh9vsk/SiOVtPNjzKCN04SXo9Whet7imACXrAW
PY0FIcapYttD9xnkwYEcjM2lQv4inKwZ02IJmxU0jLGm6nH/4avzg3xHvAFNjjIvE3iD3GipZzyx
M5+HYb6W04VhW4wKFMJougZHPEiaA/w3u696l4n6dbxCiv9qne2GGsVC9SGOBR054jb9lzhhbNtA
tAsCmwg1EFkXSR+Mu/s+mhkJtUV3fhDE5ven0tqsdajeqrlK/OHYLT9dvFPo9Z3OloMpR0zys6Gk
SXYP/9QqxyqUFFdD1u54vx9Mk2yu+Yr4D096yIr2IFMYKlxfxB2PKgODr4ewAijB5rn22Y3lrbIq
g8bQHr8wr3tVzCfr2VRPHRDUi02RArMvb8fPzQhaUETEhwveVhnv5ikGsZS1tG+lFEU/z0H2k7Yd
VnrIlM7rjnreTrWqvYgRp9HEqmUB9ApoI4+AI0y9lIsg/lxO16Y6Lt69RS1vL9k1rrN9DBrtTB/c
L0VskBJOraDvyyJalauNVcMxX2hnu6qVQ669F8dtyStenN0iBOCQQe4Z552CDh7am4erWVxfSlf4
GrlIQIBP39E7uuUgKO9Ss3UkP1u3az1LRE856BENejQgamoEvQza44XKSWKNpBe4WwyZX/HW0ESU
cD+qPa3I7lYvmJ0rcJaZO5AAq0Rov3y93Xfzuy7THVoxnOYfz7J8smxHpGbNKWInoSwIY6hyo1xD
GI8whE26GEu0FrlmFHj8UobW/FG6iJhc/1zLSVNzU81XhYFUOZOv3Ad2BXxBy/PWp/blR0K66apE
z9zZq9SgLW80z9fwqMWHsVZo3NFS2/cdjwCxCUaTbn7bumfL+iZGIT0PkOeaC7qBWlbRVE3s28xY
sxmerc4bEGlh6orZsG05hdPlzOlzySBORE2Lp3fjrPpdY42weGXBNyRtrd0ABLoug9IK5Nb7EAYU
WjaBM4phjpWgYUlm8LrV2bVq2ZyVokEKbYWqPONBXmnLWZgqqcs6flqzNkG60Mu34ht+/maGhziU
/dxJU4i62Xub6t6/izX5yPC8yJ4BLimyR0F32HaNXvtqYcrFnAdsv3lTfq3fLp1VK96WGlMLZRlZ
IL5Mm65sjeurNc7pxmVVgw9PH8/a49CO4uVj7/GZbB+6D1D9tvSqLCvXlve50mnpJ/Eu1fUoIZVh
mM9Yo6Uc0Odn1coJWm8IspJ4xRLsWy8CDvY8z/kKzNs66Sqdiw6nSmqw7Jpv/56pPZrX8qPCd92b
sRtqg2UJ1XJypKEzITkiVs7O9yKRgP3vSbvhIFFqxhqFfqbhsPqWcH3mUr6P+ej7vflRpmRGlR3y
4P6l0C1/tATVCMi1FridLUUL0iBDfLRzzllYlfDingNDKPdyoJClZ3s2MeE3cgropbGQo9vIjNQw
6UaIAOEiy8d5VkpNj3VuDAd3orz8uOwgoBIVm1s+ezMnkfIv/a2QzTdcB8RTlh1Csqfxs8fYfIUm
TnJCRmrnwcYE4tP8No8Wpe3nubPq5Qmtu3FLsJtvxzFA0xv8uewpy/FxN3OlqLOG4JnRAJL7VUN+
hZB/J06uTsKxdHzzHRRKBbM4b9emdDufFlh3hNd9Hb8I5ZaZClnR1VnVA5/tezInNJPaSgOujEpR
IW9bS45yzWvO9Ra4cW1qxNdzssx/xe5L7/YN5kIQRCJ3fCKl56Ya2N4wDkxrvIhKy1FIbGMzGAWh
G0IWlTB6tU8/+0WxoJw1GGzB7vIo3h9io3t5p8oQjLgaEUZ8635Ij24mXwlUYkN9tOVRGEbSexL+
DgpALHewuq5m5/Kdps5pvOOeRhfO6nAz2EBiQDDxMPt0dx0BwMPsMD1cEj1eyvb3dAfw/zLw2B0u
MBGXI86Uoa7dT4FhbgyV5+xx40JCH/IOUHau7QVY7scrb+LldH+U7jxv1VP92QtL2ebcOb54RBNS
8j53HHsYiOJlflHtZ0vyMiOBn6Ls4vwUxhQJxSwI8vOCzUNvq8JsH4fx99jHNT04FkrrBWFb7DuR
LD+AOdn7V9qSVpi7nkj0V8NwJqyJvh4QGGj6+7+Q1geL97FEuqVexPPJk+RBVPbLr3AMS+dWRiYG
i0Una/P+4PsIEEPQfr0gkvmaQ3nxrGjLldhJsGe+BlrLnobGaWufFj7qo+qJTK8sqSKVvqYk/zsz
xfbcFCNzS5Kj67JTwT5Td5TlOylLZDbOtV3vWWZgQ4anEkabTKSFo75wnGS3/YcFTu/wCRWM5po0
+JDfZ7/JLj52O3nnN4nmyU/fhvTUDO8+nk8mE36sVuFn9YuOIzx1ICV+JKkvKub8TMPBNkEfTugb
96RiGx6vE9F9tKs7o1/Z9vI2cN4RUPs+e4hoP+ABhbXDf7HueF+oQmDD81SafYEn94ZB2zVyzk7b
+iP3jijcfDj3NdbD933djn+pwip9e0FCHpvi2yVWC9DVQx4xNJNQhXSllRoFNebUUZzqY+QAtvM/
J869mLTrqCVE1jmoh2dH7WXqhICJbmrLymV4bydtThf5U6tKrPyjvmNbADR/0hWN1+UCM19WkhoU
rzaOfe6Kb+Dwv/gQ9FfiHeTKhm7SkV/0PAKv89qe50Bf8VC4qvgdlr7uQsyLxo7+gi5iCNlVgmXH
izm3Qw57f20ta85RkpyHW7ttaXvYK8S9Xqo0ELYd6QgVUKYTbAstUESDgFaCHHghT61H322l0Ym1
qdLvLUmB1/a5DYYqirAfxto/prqX4o3usplk/x7fy+NYw0YkXgqdWVX2Cd0wN6psVFD38mGDYNRR
4ZXeHcxGlcTfcy0FI+uFDO3uRZ/I9WdhdKkqXNWYoS1MK4TqP+F8+bH8YRiHmnz31qxohgdFZGAS
iBXnGgbTHECYy+JgxborsIiDJVk/CGg0PaoZ5iykBz+r4iB4RYJb5+vOfbj4CunuL+NU1e7fplQm
ceBimc3hEmH1cRE3nsdjdWUUMudH74xiNcxO+cSr87Yubyqviurr0xgd1Y80qW31j20xKnbOtQ6R
VFLwuwOIpayN/ZT6jsFbV9J/i9ajfA7tQjlemS/LdKeN1KAm64WqOPZdCMnVVNHGGGWKb+JqstrB
Qvv1djRNhTZUC0UPzX8ar//B0AmXBH3xJtZ/9hXzcqQlUlex4tZu36w47raCrNBOdmghcm+yqO9l
8eGwU1lDyN/Ke1yEPlYUTlpqoPDzn4vhfNGEXP9dv1Y/+MXBqzU/Y5mRRpWzt7g2QiDMddl24VFa
8WxjgQpZDwll1/VHo9C6j1fVl0tSITkOKbQwtmH4GS9RxeE/JmnVj+viDv5Qx16+RGBsf4PYmpp/
tO4m/02YioZYKMo7ikisILoUi1SIWAACtEaWJuvlk9YC9lqte60PiGdB96xhvgsOwwUc+TAfxjcV
IYG+56Uowzeem6lRarpgYPy6TZfjwIdb37HRrgN94FZoW3mQgUWPbbJxqUIt67MmyJl0nYFnjNZU
3xM3rzpUqdzFqhSdjXEWWFyDhZ3JH/nO57bpBO0f2q1XVe1wKickYDYTlVONUrPsNIZY0nM0ZJKL
mjV4TqadRmz4TuvCouXZXr+T/BqCqvR15fNidkPrGP9bgNp1I4zdHgleiBUoS2hIGe8vGZ7jMjxP
vkeaAd7zXW7WgIYtzTa6qawVSzmbdMWOdxUzpurNl8DZnejzMXmBpttghfxnrHpszeSNZnwkioj6
BQK+NsvlUdV59R4emHPF2sBlLxtJWXEz2XYL2R2L9+A3v4yWHKObonTqbDnXkVYrOpt3ozrP/+n6
K6fJbBo1D+Tx+ea/YCsmVnaPVFudUT16CMjZv0lfTNp4VT+JaacmMKFiqlYXJ8ibVDS7Yby5mWLa
5I4UqpC6zOQJE4JAFSOXPqov+/xH7U4ioHiosLbFbWR9urzpQVpGeeHjCrlvo4qVHS/KBMmoMmE1
a6NdWV/FStCaVe/TRedRP3dyE4y2/SD/+TlajGfKik+ZU7XtPD4E1hhOfUQSZMko9OSlbD95KKan
SWq9yZl+i1dxPAPBv2Xmp97S7IVcaZYtxjKVbFjkJfE6H4FxzzdoR49fAS/MFj+v7yFgnG/EE/tt
JwjzUSXldoPah3ol7AziQ9ZfYNl9rpz6jox9RVooBjk6nRAcJUG+xh//8fhY8AUaDrycEkPCVLPc
3bGq4RDm86FolQbIUSpS8j6kjLh7iodg+o0Pw0CjtWhgxwzdNiZb6EeZhwz9cG7aYh5S5CT4Wrpc
kc2BoyIkSzmTGseKvk2IpLt3KFGDOQRMh8Sjf8fzvpjyYSj5UuR0cpCtiWWhhM4L9TejoyJ+LMWg
yCbJ+HLxaniZupFapdbgObFa02Y0pBqn4HZ/GkaBB3O+nPmebIs11sXKj6AXYq5zM+m/R0/j4j3R
SA7i74WwFZVBGRqF5yDRY5anAKr+HGq72vvlQ77h8ArGySh/lKRmVEEKYeMLtsmPMHnhwQWeLzlQ
O6mR6ucfBZlEFAjjSjBrMlvZz+9dQxQMPWLNCnkL4lZVRdlK6ifXwKmAeKiGatmxLSqaOIJr7uD6
b5bq4Bi5wlINGdkAWrEn3DNjOYVlBZR9L8QGcaSHGj/RD4QtpJYD7DWlweOahF4yZDFjgl1ybe2h
RlhYR9+hr12EDRTau2/SqlXNz0mQHnViLS36obLpXFlzuW4nRgAFENDrHLwP5s2gpq0f5+muSlZO
vk85SQc6fIvHAOAK7mWyn18+iC46wc2Y6YPilBFiFH9vIkYmrx9jwjjuDfj4ZY1UPjEsTlhWMU3D
5e99sqnlRrFgDRUFWcM/SVhIsJBlRtSuLoa3nQgKR13CUnUYhbNuR0Tp2u3oe8ScOOCHx5at/DUF
fVJOUoHY34CAQZ5BFTO0h3v2gnm/58dq5I91VTBHLoBG7clMbuTmobz8jXqqsK748epBalM8h2+5
jNNLFQS9XMs0Er2wVabyKU9jtWcj3Vo1r/WcAUIOAGSOqC8ySZy2ioeQB8UjIiAq6lPy5hELRDNY
VQNpXOgbB1PVZvqtM1j2j++sb86Pf3lNBLBGBS/GpqPlB8J9NtVFsy/O7ethdp4RMj0nqOja/Rj2
3bj0FxwBYRQRXe/vfkBVVc85m+AUVw/8J/DJ0LrM5Dp+tLDPtWdnX/oFHJdypUIpau5r+hzZcbli
NH4BEYebebZPQn/ea2NKmyRfQPE8nrnE9+LjXIqZuWXM0wqBEVGW8CWW9sPd6NRY8XQVQgTZ9WuW
K68RNLPgl6J+N8fs+q7IkN7R223ER+0z1WVjO4GjOA2OTdNrR9JACJDZYThSjoUuaETzesjVj3/b
EANfeJNrTNR4C5uYHcfBSZTuxCLZFHKr6blUKd5tNbaUZ11UhW0BsnLiRl0B2831+t9BjOAIp9p+
zh7NBQjXVda09hOl/dRKOpgemO3Qf4eDEa40Xbwv2/FP2t1CG0qT7KpK5YzmiqalY4goOIlpW9Hf
jOa580G/Gp7jBPBWQ/HqJYc0t28aC/XIVvyoiAB9TGBf7Hjbif5Gd5rD9EoSCZEAJGJQ3uCfpNul
RlCwWOi23MYfkAhjUD98gwLqEiKmAlB7J6euk8Aely3DL2WpylVYz/VdCniPcwhBGPobbOlrCi9N
Dm3abLk5aZTyPEY4aQwpW2rmXxyrluo8z/VXJnSneqpSlr/1PEuWqcuPl3aPKkUt1XbB2GaucbvD
KhYka35JOgCkYm3BrJ5825BfECD2QOQeKcjrjVpT0+FR/M1XzN+JNfJD2xOQH8B2qt4HOSID0cv5
Go3rv3mNNUGxxkWcvsv+idEUepgh9uF3V+rksRDLjrh5CGPIs1jWrsZINnSS0TxfyQ+h8+PYqE6u
PswReObkaIvssx0AZfAtYtPr6zVvMby0seuEfQKPQPBv34hyAzbJ504yYZlXFtyc+rEJZVV1Ynf0
j/o+m+OrH6uzs/+EVYIg1+kRniEipkrG3WxoXWih2Jbh3nr3oM9P39v57jWYnJmrcYf/VpiG8dmK
9WMhTFX+EE7Vz0Sl5LtnpMmP/T3ToLvoAvjsRXZCl1fZSuWI4cuMLhiRH4x/7GfWnXVh5QH4bBA7
WX59mHM093dG0y3C+xfJgfD3Pt1N4hZ5HMdJCu7RAAN3znNNYMJ2nhklXIvzPN4yUbEqu7mqD2yl
/i7dWfHVzNMybauFvqkA8ENrXe5WL1m+N0Qrt97iJKPEm5Vx1Beb9Ltp3tUZoRYA7n7lPwtvUuLN
eojLCw8MFxNCKTFZC+m38x36++D3WddVOb11LT2Nih+6FucdvZRIGRicWfYGK0KtjJATpiVo9dB7
mCaXLcFQUtVMneHAVrZRjMCTuyHmyOjXrkpyHAaI7Rrb7qGvrquK+zI0g9gzNVm97XpU6BW9Su1B
ED9NDM/llHKqsW2fq5FkzcIcGfy46H6iloFlCfqGZZjLoIKJ/yGWvB8kil3arGq/S0v9R/dh6OBp
wk5DnEWYD6j7/RKCJwAQ9JLps7pj5yqHMY0Y8sCSM7cHytfH3KJ6tqC+mQIWQEeYV7n+bjuJ7r6U
aRX4acqmp5NY0lI+sFtRSNBTxBy+9XeKC03zq08OkMlCtvO6r2poi9WptipL79u0gqAMDgrYEM+X
c2E2fv6yuAFPxIdGzn2Z1RFGKWWcT+vh8T0IkOkEqrLAijvw2tcXxVL4kcgzJ12uYeWmTUo954Rn
SzPIlBQkRAvEEnoU3ROB1q6eHdoXndVWuF4+3WUkAtYbEAsEINQ60RAEzgKJs3eRLPdYW9EC8cnS
YEED7vjrVCqQQzQD1rW9mLbI1wU6Q5psn4agDanZdZafKt5paooqrmxFBu/GIRY6o5iE7NuTiBJS
P3tS6+RaWEShnrHRMTnTaxHFcNM/LC+AzgknuHVC9AI7BZOd0GChu+mlaZg2zUftPnq2z6rzYs70
Wgfh9PaZ+0qqDhyArF2nduFZjRXChPbQLKWHxnWECUXLS8XAwLfUh6XjCCyHY3pWM88jWd53naYw
95cQ2VcbFowMri8Ghe5BlVaE8te3nXVTZ9OKv78ILElU/HTNeggbuXycCUZgsAbhMn3STETF41+Z
gHLZhpA9wnZsB1Rh2cVNbhQZtv3DctnUks8yx5E9HUkvkCMT6Qqzogz6bo5zMdOfDY0o6EKQHHpi
tbtpmUGNZFc9FwimVYty7vxou0qumF+8MMqwhyY1PUGI2dwSfe2CLfgqGE74ijy9oVu7ctX7601H
kIw7CqKD2cEbrQGkWSYo9miXCNryHhlf7QCwyZKSxBDOq4phLMIuxFu0LjckVUVyZenQ2RmtVc8Z
xsZs5sviVVQ2H8AjXb7nR5ItYtG7F2HJUQAnzRret9WGlksmOAnE8tgIV2Oh45i+UaB/KOrsu8PD
lTSBMHFFJEOo4N+d8qJcrlV5OOQwy60AhNnYU5H8VFPOUj2yKXuw65Ca3gbpXeOkINQF7B/vuftR
hdKO529NNQ8nyZsVlYNzzq5/6/i6MnvOmFqWH2nxgNd80Skdi3ZdYO2yMExsJFrH4zraTSebepCM
dR7Hi8I/yLd+t+CUfGGSSKnSN9mvdewlrcIDcrpVkjsxfdkHtHOfT9SyaRtSKp2qbLb7/qygeD6d
hM3eNo1ZTqTF+hl1H+tHY70uFDPbR6mQjx+Lt3O6lc7En5QgREk5Efy3bPW23DZX8fM4nX9VYptr
72SeJVJ79rg3Ikvndf5dJlvRKSqt4qvq+fXq7HQ/yd1zeL5nkdzb2CATjc/n7202jbPvJnLrRuy8
697AMet43qSFQmVzw2THV5WzqRGnLLrz9xrLm2lhpecurSxo/vZiemPXfrgR+wNr68WUysWNhfOU
+S4c1qMl0dx5tf5eJi+MhWlQWmE73K7XtVnmqDDNnAb7Qrx9jT10l4lzoumZDDYlEXWxbmFriNWr
l0qpSROL38Tz+ndZPFs3pivayMXsMdkkz43VVoW16kWzHC3kqdA65LJgq0xnljq24/vPQ2zfPEUA
D/kep0Mec8kw09peDYDSeESvwe4c1vRWFqWY8IdBtLMUOek2MTmuVNPJJAWWoMazwyMt9/YZH2T3
/cjA1wuWbZ8vxqPrMHvbtqNLO/9yPKUiT3LBg3TZabiW69Ix1spmyDMScDpqmuX6Rut2Lj+zr/LD
8MMt2ExMbnI3a0T2x5xzNJom9quWi568Q+8zmRBWMbvx5wMK7q9HaTFbsFYYNEDFMMsXbzshXSlx
qIVyFG0711O2Gn72amcUzb26iv3u46rwC35lVt3PSHoOrJST/L6/lH/+fb6HGepLYfoylSmQFhGM
Yb8YF7Krevq66WxjhUosQ1Lwqt6TALf3Gac5dEI+w+Y8OSUkceaun/E4IVuK266gBjoei/vFvXP3
LF82nKr3cWGd/wjPzF0W0CP6Oh1j9d25XnjuKlFEEpJ6lfMXU2p3m+4m9yxePpav03ATMwrnvijv
z2Cdu7jmMwAuEkL2ePZiSbaY/O37YTrdunCQLPM6LoA41xsC+y213aWx0bFS8li7ZZPVXBrgkzcL
/KqVWpbvd+PYrmjA7KG68qSENbC5tdNPG9VZQnL2Vl6sTDh7pevR5jp9zLK+/XzrXlex9uWSx2IV
6slEtKnFL6K1c6veUsJWYp2ap04JtpTEo72cpcGA5wVeI7EopTOWzmIzv5/kY5yyp260NyjjGjuq
FJb12XaDB3fSLbPXey1f8KnTJ8MmYoVadI9GmVT0e9rmSs9DcpC/iMreZqPhZYkKPJ37+ROawhCB
3WrbSxtaUtjdP3NZYefJBUH5WibmrXUJQZnH+UxzuDo/yjul6Erkhr44vS3fPbbnAxK0NT0kaWlz
v+l0wTWbxm949NfbbUvwlh5k8q31upo/lCmBIrOmn43lup3Iapaf3aRaebZXWuyahTOoaJX+5nVb
iGuLenik/Es+WV+cGaW1F1heqvn0Ty7bWo/WhfqOIm2D2U5DMDfmA/wdMt+RAlfxlLt83C7NvKlN
+bEAkhUAM/cFUE7Nho/Fj0Udu3WYKtPS9aOfx7IR2zZfqWbOmAiTKSxGf9o/37IPvj7dz/018QEy
a6OmuofHeB/v+tE+VezemG2rGeOonQZo4Fcl83fPmh+VDv5NCon9dnBMjZcLBzpY6zbebhpZwh60
335VvyWzpQI0RMKFiMdDiNKs5NIGGr3uysTaTfDcs3teN47X+RI76hjJVpapbur0sVuNbbnJZEdA
fzbRfEIzju1EsroT2JTv3aFbBVrwzLHxTI4yybYHPVMYP3MfSzFekJ90JZN4P5zNOntpcFWq8Tlh
gj3vnPq6hnb6Wr6Rgtje8oN7NM2aDrWtnveMfm1Cz0srvW/6+ufh7dXf56ZLKEpcWimoOfux3f+4
6G7ZKo9P72wO47RY7NxooMFfNdPrN7f8muJcy0sa8yr97bGaTI+em8b59JW9fofjI3tRMK9R0iHt
Ka1iP2GJZLOckEe3ySn/t1hwF7eUOOuDkFL5s6SPrXvoEyOE+KO5W7+nc52TeAKEle463ygcflYC
pZYqHIl/G5Ia36KF2r1qt+TfDROKOXQTkrbssEWT1Hmp+O07lv/1FHnNc1R5LQbWxMw8r0QzsW95
/eVdAMXbDuR07W/FRa1qCoEoIZgi2XMjrIHb4i3nDSXfZveVstcJ3MSsHp+fr3N9c2pcodKPX6tw
fZnvCEiz0e969n7O9iUBJMa7+29qOb2daytzkp+1w+J9tWxH96nf13uWher9Hz1yW6Sdir3s9b3A
yJZPxcPVSkpxzJQp8JzrlmSQ2vDJpFvhE95nExc8ilG9dqPn6Hbp7Jbd1boX3eu73PS1N63XSxPC
TOPn3yO90+pO5XHUaIpzVfzmX50zkceznp2140kdd+1WqGwPjUyqe5oN7ZoRwHfZu+8fIa8kKnTz
brXBPrOWG+axeTnWNsnR4TI8imc/Gn4uZ1TMqfZ78Mj21yescbzqQ1isyWQ1OrTi93KMlB9QkLY4
omR9v5jk9o1ltlNYj1eH6TI1vO6/k8n/aDqv5cZxLYp+EatIMOLVypIlS872C8t228wRJBi+/i5O
1X2Y6ZqebksMAM7ZZ4dbltAZuxnNt2OCEuU3XlS01SjO0SXRu9ri2kIfjOYjZ7Bb7VMv4CffedX9
mH059nMoup0U2BjE3b4NWPCF97wUWYU1w06Bndz5b02f/XRsj9bX5BzK7lPWj3kDq+nk4C3ScLhv
2OfmdJe0b8J+YbGwAQGg2fOWJcz+x+Cba2MDsKqPZRf065vwTiUQISwrGPrNmp3QnHeoHZbb114I
jpq+nD/46mh7aL5QlnTpxXWuYiiXjaUtt/7JQC+QfSXwb6UhV4Uo8CRmahgR62O+a3tr8J3EUyfu
sdBFJM2ekUfEYDmEkGEv4By0dw8xoWzOdMUc7uG8p8Zx0msL4ggIAaqSki186POrRqTaRFiODLtq
sKGr28zVWTH9IXnt6azj+sObX6zUO07yN2aPGWHymYNzKprklLv5yzhEWGNS5KEOW3Y2MTxzxJSD
XqcwF5d/eguZdembH2ZZfMog/5f1ZKNM4Xxf1ybwG0bGiXXuyoEjMm2vZWvj21Tnl8iIqFHj9zHI
2bkz5Ba99s8G+2/ilZsyoYuC/+2F07dI0ERq5PvQBHxA+lZ+2tRnHppKMWj8LTzeHoTIoYv2uF+3
HJNZ+OcCSozhuuo7kJyUwL3WfR9yIB1SA+Sc0WO6xqpW5Uxp2uP1g91Blj1PZXM0bf3VNcGuaFmm
AlYdRPPWJYvbGO8MiaXY+M/KcHqfkZHE2K/o36a/LlWjKyhfR4vhEcOp0OMs44gw6N+m4C5xP23O
bd6YyArRxmiEWtajpkp2uY68H9YVleSMoULAG99LwLwAdVkMiAtQ0XYbOSf3ctSXgOiiDh/Z6d7P
fo2UismD694M6JLoVhp70/gceHRtjubXekNZPQdnn/vXYN6FMzg3RhnwzD1YNHPGeIPPM0tr51r5
R8VrbQ9XPNBsb+YSMRksCkCWNDEwReiQniPYQ9VN5mVXvCqGxUFQAExfyhmWcPTbdS8eqFr93qOC
yquP5ZrMk8P0juFXrZ27gVFo2l/KBOlTxXlREVKR+ssCWW5D4v8kAOPDAFdDYz7KWqjA26zkH4XR
xjKxULcQ3oX5ZVk4RjI8BMarRG7SNvExgkOcOdgMF3ymgbYZXqOSFKURu+JTkz/yrO/48wlnWmE2
G8sf74RBpUqUBA9Pj4DW9c6M2Eb/Na7JyzmfdPPc8K0tBRCQ3KROGYujzoLtk7PzhfYxSkH/uLdG
9ab76GD4CSV0c58ixakXXQnD0B7NEVwnVvxBgCVXksmfv7isEHUSV4c8ai9OzPTCVOxTMelWcXaa
2H6W0iSZGGJrWskac9dCXuJs3Jf6GAKWLT3NaHE2Z+nei+dVnywcJb4NCqWiIZjd8qhMuc9218Bd
Nm5FbnzqKMQvDz8Ctlh3HJ8aIf5s6kU/Z94X1evlcxpoxQ0bpn6pMTMam3TLltc174V5k2FCgoiC
/cWkVxir2KB58cxtPAFwpJUDk9140xOFwDDXJy8MjqVd7zGqV1X+GCrx4tZMk2UB8COeMjbaZUlF
JSxodGMmN5kDvc1gVnnM4seAIqILX0Y5gkwI7KxudgU/tIz2XqfOE0FNlMzYUuABF9vEMJn3dt8A
3AFRWwk2cRL9cICu0fQ/tBGD/87sBFF9Vzn5WzGLhxome8hadEz7HCVMDhPBax0VYCGhjU2ea363
5yn+rAXewAXBKcWjmTAY85nQVNircJPt2GNPKGGItHKrooBdrV75Yj0zz/L4ImHfebwmzpeW5KFm
+uK3sBxsLPQ7FhnpjeAGXYgNoWrXpfB3JhfV0bjIrpB3SKWSqrsgydf1BNMSzFSEHp6TKG3S4dmk
eHFD/aBVGsFpLLGkcsgqitJvmTaQhuJ2I4zp1R7pl2zXeJImC3eIcSbCVWVRuMwvhlvvTZZASS4H
PVECo7cGCMgdbJNcMCWJTBorB/AJuBhNtq6ilUSQQANAhACrFXVkhotOiwd+ML7MJcOGTFgnMdbn
lg1ce8SmtfPqM4/jh5irDX6X7nEIWMeV2pZMkLruveRF4uR05mhnRa9VFVClM0NHX6apjDP/XTrj
tgPRDhdGfPjEN2UbQTFA6ZFjO9iVfyM6zcRvdkPNUDYYj5PKM4xl9HPRI6Xi0QrWkzUF1IkKwGoB
WXo/oy9U6l/tTegIRghAHCY7wM02jLBXq4IXKejde1vQ9HRIcKYCi4Tge5bBIYJ34bWoH4ZbboDa
FMjoASDKmMS0RPwLBM7Uu2F4dZqdozk4U+scV/LLt6HhFCZ1K7WDzvGRECfXBaMe/bcxpmudMHsn
+gAQLRwIHUN0oENGcoAtVohZjWPz7myGCv+LwfymW5vQIjlN+dY2q57AbA//r0OQ2icrVreQDx5U
ccvYbwBgHmXhEBCBwdnwbpFGHfK1jRQPWYMmSXIskpvW8HvD/JNncPBK6BiQggrwQW/6ThLoEXW/
YSfmOg1WrZXw2rS8vpZ6aQEWqOJ7v9gO7nyMxwBbO4x8GBA7s/2e+LRR9cWWF2N6yKqHpHoIp0tt
nkV633dHg9GpuzXFNYQs6KM247TsxXjWOWaE9bAPPRhoNWzXvyCHM9dRNZGo0c8/vU94NIKUuF77
PpHobO8ciZN6ytATUKgu2FjisstyHEVo94hMFMUxVK8YCY7BodAtfcSMb3ywtYybHRubvqOMmG8W
pxKHgJVYR+GipEf2ynHN3mSH7XNrh09pHe6UllAj0/e+o83mJRn7gsVBom2nECAcBuINa3qtOTE2
vkG62F+pjvTSribz4xT2h+hmYbcxPyC8yf9AgXB82hvjpVTRasg5LJ1kZ9EjpBWxVj5LOHTBkMnd
YybsUQTJoke9fY2tVyDJeJ4PiYvBU0YyFhkZ6ApJ6quDW2eFq0aU2557GVrTLgfqSagVRIoAzb71
YrifKP0t998UEulCQEOXfZrdy+ws+9BpZG6nJqYZOj/7nLY6cR69yjq4HBm9vljJLRuh+IrTGDI0
celoxk/T3tXsHRyloXjusG410hJKGQeVA7Wcg8oMxJZ61JkghFu04c2h5W96R3YHzSpvB5gT1zQk
dwFUazmnPTK2ivTK4hhiH80CoxXfvy9NtRti7EaU8dgK6G7Ia/JGPMUfAVB31yQ7SLz3ybwUlDRC
MlPgSd55YnEvjyFBK+MhwHls6cyWn1ln/dolw1GjmeqxTbI784zbXeYwxKdSMfpiXwGYFbZBUkNh
q6u0IGYDMDXUGDrj+kS9U1O2tmnQoMZWFkYSdAAqS39SF77wrQvXI1Us1aydEqNbtg9dhx7o1VbD
c1oxIFYh+Q8RKpW2fC4tExnyIE4yMjaj0x5B2W0j/rWC+bH25Lbqg9dMdcd51KvJ8H4Lv3tOE0HS
BxZKor75tdo7tnuM4wWv60S5stSD6mYYZXgAxDNY/1Q6H8jhVSfbs913v13+GolVoVHT5nujSe7k
1K8pGgWJMoNzX0ggVfctbj/N/i/voEJReA+oB1No1cu3FCTZzI5xXmA7NfiPCRC74KJJQwqdaYve
OBzY6lmVS2XfGd7JNdtNwEli9oy1snMwiDvs6MyGMKwOrx16eYlnXz9PuGq/TdnbXFAyqt/Mhw4u
OQGmhy43j9rU63w6ebxQlnkJkmTNL70HQ933KPqO7Thu/jsRE41seBVo+FRCsbX+/Fc2QyVfnnnr
ECQ/1qtUuOulNWsGfJNG9Pj2MevD+9Fm605x4hhLbPljdDFtv28r6wf1lm0gRdQlPOb8EjKHgcSh
M85GpHZYf2iCTNE7/QeX8BVto9naE1dlpsdgmeYwcg4aymq3Oi5VhqAMKp14Y+k9tcfSYHNLlt2k
DWE1o6+KrXGfIqAtiOkGgun8FmBkE+NNko7fsRBfc5ofCvNTRoRIqmBPL7CJ3fzf0q9kfsR70B69
pUAyJ/O9dkSC1SwIVBgf7J4W1wNJdqofqx2PomK9gKZEA4h0xAzc4ARmjW1t+Z2Fzh1gldGnj7VG
QptYOx3sQvU4IWicTOsBfRtE0AfHR94J9ij8+qXO3ful4vEw6OutEMBH4j+IRC4Np6vlNVftWLTV
9n+nvam/Tf/VIDG2tfW+0vLeKWDb55BYeaYNGH+A6Vc/MLtxokeRwHOhMJvx73YURxlPr3L0LvX/
Ak42w28fsiFcR48OHYxS2e3b+c0/2iL7VIYPR1n337Y23nIvGzEiM3BtSJu7BnBVZiWj6jp+nizk
oJExQwZMJqScjXvr0qHa0CmHd3XNUGjEuJWVoAYLCJSdKq0+cuVeKiG/ixHXHj+EmGEaLjJKtz/E
YdmsqWmLaKEL3JIG5WIUbGxlrPwOrClCngUJhR24qmF3AnzOyJ3qCrkJh5FD85IysZx/hP/SUMbR
5q6DQZ0STzymA+p3z8BSB1tdxzm3Dd9OheiHeVLpXJFnPzbPymQcGRun3vlyx2desuVeuW+GmTMT
md6HftpLs72pZP6u6nbVerQJZU61B7wWkBHabdoQBTbB6xNW8OqnSf+crNhNvKolbXHsazLdib4M
892yVcbWJYWLsYBSOeeaVZY76TmrPPNvbqx+K+U82bThAcIgkYi/1mEGPyf7qjHhovfxvm0juF6j
gVIEGUaW8eaL7KQKRhC2X27c4b3IIES5cn4VYv4pbRWzJZsnwxDZXWXHCMohAlvJS0fqqLokkgIm
aIlRKd+iOctWRurBgklIW3aJiRbrZCD5I9X3GdOcRMTPKrYOvVXh3ROR4I7cxPD+ZWaaLjKpchLY
Hed8U1MFWzklO2Hnz3M8vLhhlW77In2yPe8pjKN7q5ousVZIq1qoupWVEp2EGYFqPz0/bdZ1joGa
ABd0kmKthmHrxgSHD276USXnWfv4dmvzqbHsZtX59eKLbRf+ttZkFJUD+4ermIW3eECN11lj/gHS
aidqHxlkuDAn1D34fRY3x2aIvVU71gRXTMG+LT4tM6j3HgQdReDVWGMSzTBuZbdze0ReH4H6W5Fx
CHvULHV8cqP4yTTq+y6aIUbEnKBNPm2nxIY5QMhRl5b9lvnCoZVeu6sTfdWlHdxNWt50SdJarlAP
NOhL1FhSuwHijLo8RdZsPkmn+1TudEpk9xjZwbCliHpwyu4+TI15TWxsVBq/wjCe5/c0OATMyPil
7I4WozEk+sbTlB35HfP//+Y/K/oTfqvujnlwWP4DlwBZpnDjHVapG8EHl3j6iqNVuO7RtbR48sMc
AL/uL1W6DEk17Xrb/YwFnZdZQhU2EuI406IPca2t7k33lKXMi6OasspuXSpn4A+n9h6p4pxVgd7O
m3eRrnazajxihNzxbkSZJZyvUEDp7dN3JEIJVm15+WLAg42BAIN9aRFcS5pdNZrroeajiuEwMHd0
oZ9UJnTIAG+HhMZ+nLZBnp/dEEeLyd1mwzTdaTd0Vm0NTW2Q1x76XlNgMeyxKMrhLU4zLHVCJJIx
MFJCOVmaxjmyxfMQ4lRgN+UfG/vWt+nkZQPZS9GYVNkXbU6feY9GJC+1yPlw97mop+dgrMa1FSCp
aASGBAl9Z/U7tECGZuzsA0+eB4V1SB0qhx4VmSiURTbpB59QQn6GAEKmhS3M+ljPuDEPZn6o3fA6
CfNg1dRD9dhcKmdWWOvGUFG9lZPQi1aMEJeNxNavdS4YPzl4T9OuqMz81bm5kQXVZJ+xc9dUhlPz
MRjjRy6bH8PGvGvGZ7qkLq8UP19Vn16lzkkzVcjtqn9Dl2yqGeMKCWnTQN/scsKmOZvQzHgqdMXa
C4Kr0xSfeQ5NUL0b0rrMKe6FI8ywmrl8X3f30iyfYyfDj1OtJcZZNRfaw2stioMh4MvbuLV58HeT
WjJYI3Qg9/dOlrhrL62vqtYnz/PujdFalVA5OmvrJOo0aY6YNg3wZmyZYMTvojJ/zelzqpF3DMyd
Db1vEhZuOFJ/2FtnpGfiC6y6oToWgYI4YLzIMjzlPoP5EMuOEllVIQ6mXW97Ve3aoL9VQwZyrp/8
us0O+B3bPNqxpX5zR8LZBu6xy+zWq7Ovbk7eCoMzqo/xCYvq22xHT8OyDehEfTkl55Hh3Yf1azrb
AI/ROfSWFh0Iglej+ij9b7dMr86AgzJ3RUvrO5zBzkfqZ1Muxae/UTp/rJUO7oQ5MZvMLypBbhOA
s2v54BljdDe0/bPFSDDJpsfEw5KjPwettytCc+tolLlejlg1sWh1LOfK6+3XhP9OGY55KRhQeotn
79sMiA20dn76mbYdhVzJ0MAMUcLYjfFg4FrZxN2N9xyublzsQLMPvBWOAv1zbNriKn3UVQG0GJHk
SU9cLJaJvvE9ZmLrDsOzwb4s3WBTBKiGWIyRJX88rjo0q5deVgedNOZKWgDwiYkZ1lRe+4FFHU0f
fe78LPeHU+lSQD7I0oE6rPnpqh4guoBHG8y7JqqvzK7v8xL/Hat8jCdc/GJzh/8h0Luf3EwkVKq4
7+zw5Mlm1yZ4xdVhiAiNWN+ODjDKBTAGdyCoi3sTK1klyZPM6puNLWRZVMdsZn7hq1taO38hLDSR
4VeucvdWmFB9hJvYlFXhvWNPzy5urxb4FIS0OjSfg2TMdnX2KdqQzi23YFoQyDP5cDB64yHw+0OQ
JRShLdo0lm3R8oYvfzdth0NgWw84P45u9d417fc8ILCRKaOELh5PGa9mIDU+fsG7CuS+rQUkiMR+
V6HxrDKIXOwxZYpVZhA9tGAcmVmv61huwkbeomr4tKV89h18JSInuIoZZxrDYtdLX6JwvixvstMy
H7SMu3D0MPtml8jTBWGTGNqOe1101t04Br9ZX8NRqV1eQPZnd9MHyYNT+5cqj15ig5K/n5abW8L2
LKuPMfe/82Y8JjzcoOeB1sNf4J3sAPF/bnqb0inOBuzDyI0R7tKNBc7Wdb5lTNfifhtBhfYyRkwm
gqfUXzYz8DnD61YRd6NqXbFqsulD5rBuCyjlgIOPmMowJ1hGRekHZ9rRsrDgl/S6sJQqMq3nc9LK
hz6ssF3bBKK6DR30P3egT6nrp0R3L/4oMP7S9rGTJBaQgJ0YAJVh04wrrW0wQsB4D5cSX38StKEb
BNO45wd/vo3/Dqi9L2n7YZ0oC2DEaJiGBC1pAKZ9SbzlBcxI2i2BoIUim8q5tygldSKx2cvliwP1
moJ2M5ecBMYM+ZMFl5vNB49cr6okewUu+ext89A6sOQtZyvchTygH7II0CkaT4avX4uJQoE9yBP1
PVimC1fMFMlDILO3KdIwvUh6843z2HHERY7ex2WE/8skrhlnVZJamymUhB0M+JW0Ft6rkOiF45DS
keEw03wWbvM2JM21neD9REaD+SUWeBxV5V3tlbvBH7alDGFGehv6XpyVaDTbvKKf2UQZzigVHGaL
NTvGHEjjX8MGWsY/jZBPbjN9yc6CtGE9k7UNVdDeFUGzCGEB/ydjxBSp8N9sCUBYZsmvnswH0Vvk
GmJZpDehUKy3iP6ag5sdGu60nqrnmgFC2AtU9N1E9Ot4UNDUghJHOeW4V3iKghnL3GcPGX7SWUYX
S0afYA5m9sx2iTJgKPSYWTB/O3wPdXJ2Gm89aiOkKAoem3FGIp2tshFliyodcD/5W7cM/GYIJ/gV
q8D9muMOqqOL2iCiBR14qDF8qkHGnwPWT/WEo2LlM1VIGL2T7hN0/Ss4Wsl8+CmLGLDJSHw5yoET
iUSuiS+CceVdWQiBU/7Gt6d+p+H/ZYxI9TRfowhG+X9f3KwvsmqA6eAVkrqUFgiPJ5K1PW+vzV94
J1PGQNMQMDMaxC+WSgjzoOpKWF+6adZGZb21KriflbkzCmiarbO2ErXr7Gxn1Cl5Ie64nzyxqoV4
18p/cueW5suliqRti8p327AgjDLRU7O966Q42PJxiJnoi3U0Jk9eKm9hCI+04wsM+BnIDB/zHGss
R/yV3ceA1QGznX2KURQHEgX1cGjj9M+di4/EdHBwR7fu/psNa1vY07dsg8dq6H/oAlYWio48YhnF
HuBSEzyNVn+dMhjOYdH/VjzCwsh3thT/opRZSYUEFJLiTyXH11ji8liH+zwFxV2knTOVd5bkuKno
YzOZ69zyaFStg2ziTduDVdL5QLJKv2cTT0x1n7f+sRIe9h/zD1ONl7ChjMgVdD8zhnwFobtr0WIQ
HUpvtxIZw6uiDv7GDhMYXj8a6TXt4r3u3Q+ZsSRCG/H5yROUOxX2EBSes0ldTFdNjrLYGNmCHofV
foQr1y9YSvoUhaArXcKb44DA0YZ2H4F91nG+Fp67Kjyig8gc46zHaaRhB0zAHmYKnYUbGvz29NAp
oRsWE8Y+vgxGdZBViE8cTDRLf8DngU3TB4y2jGN4i1IedoAoUVRcFPPzGi9Ge4Fzo1WHsyMue8sP
9IHhejZGO8dnCG5+pxuCL77gMUXlP6Zbu7QD1eV/VBXurKIEIQZKKX6bIFplDVkw+KSlkNEpZkML
b1pscI1bas1rK1XrmefEdBC/WnLkoR/YvoODLFnds7Wa23cn3de92J1YWXgTJIjw8TdM0fYBqlpT
BnrWb4Y+PUjxhym8zRy27174wGjgz3Mpkg07GPDKtrpHqpKLF6lTVC4nR4+5E/xJqoSpoGB/r00U
8dWPCt4yq11BZ3uYIKsaiChb5ugpbEzFvNUoPvLgQY5XWve7jL9IiQqu6NxFbzbwvoGhfSqWUfm4
LYrkrmqYiNx7EZAhV6/U35xyOv5G7XcnkQwg2lSdIGkNEQAp6xZ/jLPUq37bGJ0kJMOEErHhTA7B
35bbLuBogeesOW4HYLlkyUvmBy1Ppac2L+HCVxpeHLqlio9vOHxqxJ8GHMJ5Ns5A59F8Htz3OGDu
UjJSwAyix2W7Ft0mSAcG2ebKzsRheTIUDah5YgftVPcb8TUzZMhloda1pQAhEXnT8k2FeqIQDDOK
TNn2T3Ex7oeESC4OFhDjoLc36bMdyQ1WzyAOUqmH3J23lSKmY3lz0wR7GNg7zCRCl+HENJf75JUn
sx7rCUvAfsSkAvHRsmKbvn0Sy7jCLUIeoEch2g145iJW7ImH8iCU1QbTU529dbRoGGZU6F7JXypL
G42jICxdFOVToZj6YOIl4xcA4YPh+LuGP1T5xnPbpOfR4mK7Vzvpj9GMCV0dvteleXIRcPgOph/2
hJqTzsj34VfVnfnaxo95lB+ZrF9CLN89qXdhNHw2QbY3eLCekt+jqx9dq9+lM3VcVuiNpT5KPJ26
uD04dAxt5fwBae6KchcO0ZF6NGrA4gzTYcVl1lsp3EPvmk/R0pWN0VNAkzhgvTH5ADEs/iaet01G
/VaN4Jrwp6Ce3FqkAeQ1sbUOY/BmZQs3rv8SS94f5p2OVb06RjbcLVu6xUi6E0RPkRVu7mbp3Hel
QDc4m/jloMXuKZRwuarT69iSbWcL9IshigdbHvMsO4mKgBofEEEW+Q95DFCd2cen8pxo3uoCcf4S
5lQ+D6X3uPyQ2eY+lhTaeOoMfJ/lyDMp26VNGFvZM0UANCFlFvV5hufpZMaXrOmO3jhTqGGNYpj2
qsYWyhX5d9gn+xxsoKpKQodMeegVTJO4hueEkqCFVOqHSfLfpUzcsYWy4HjXZqyPPRlQtaOivX6X
MUPp5U5R7fw0Zfs0hEix+QaTg7q+TD/wX4t9JlEh5JgIz7rCQq8cmU/Kn5+6+hbM+LjLGX8cxdaS
GcU20NOJrTZcuIaAk/vR0i+OYIfiMVR9crKbZlsHsKXj1oCOw/Fo9Nb9nFcPhXC3IbaKBRBFIBU6
jhYSuttsMAOr/E7sFpy0NvXV4A4EnoItNdDlJcNOxZyHvsOEDo9Sf7403cAjcvF/o7It/OqSF/kT
LreiTb9Vk2ws5IVh0r532HpbHX7hhR1eDCD1OSamN/Mzc1c57ooqsg1KQstrmkY3bV9HRnp1tBur
+QCERore3HwAy5wtxS40iAeLjmUp6UufeRlveVybH+z4JrEaNhSacp7vlGu/NVZ1mwARZPkRjaQk
hdiaJ/1XHIprNSLzyhlohUFxj1BMZa9RdUpzknCT/CJiQG6koaC0z3CQXmv71x/6oz1oaxVnULlB
lfNiulRQjQX7iepBvKKgey74tFCgYy14Z5oevz7Z43SbYtzYub/JXNwzbQLfKtydr+n+88lavaey
eBsU7qZW5z/oOEQp9dR2+YeIYww5LfZX/dKiWx2m7qXvNT0SMfHLeli0KRK7K5J9srw++YX6Sga8
K0zzWQ3IGC1wvYA2qIkaDVNer3nAuWyfXU3l1xcBhmT0+47AIypur17KIulms1wVwAc+3o8G4/9V
b0cY71garA4+ZZ3x4CbNaxAPzTmn+54T+pjB3SSA+Z6uv9pymQJpIMIqqV8Wox0o8cAEzjlh9D7P
7n7A+ll2PQPIGXWO9vLvKY+vaexjbwIBnz3V/F14GM4xNzS8wohzRkWMXOjzWoeBlsinVwF1vvNf
YlERspNhGYglqdDyx82gF6q5fpMTG3szH0TNwVG44qPMO5TkM4hmaEx4C1ES4HsZdA8mJ02Vxowx
0QeATkZWdKwXrniHFV1q32SJELHEjqUvHkwjvHQmPmKok3CRjDmjiwE/wCQ/hm1xynXt3QXEB45t
ucl8lnYBeYgmIF8FBLj1JqMwJ2Ek/i41c485QUU+lsicWnjnMh8OmdKH1P4n6hl8eEbW7GqEQ1a3
GbKAYykSIEaeOiu49AHbfjKWVBKYCeYuDVofBB9VDVmMZcRUaN8aFApTVms0vvIvl9j0dzVPzSWp
acIfasS3lnMmC7Dr6sx9E8gvqdy9C9kR1JA0cfnCDBYnpcm+8tr/DU29JMRwNCYNbj+2hT7NG3kG
iNLK4iGfoMlJFIaBJAzKelxqyLIM9p0dQAwSO9d1KK0cPEBC/9K1kASzoHgy7cFZpol/WQSDwEfC
SCGW5Al8qexFb7UKK/j7CyzY7ruuJtYbSOJukjDb8Et1m08J+9JjijgZ0XtlxWfdNx/afE2Ftle+
J//8eUQVBMskGDdBjCVdHE9MK5xra+xCKzy3doPhMRV0vTzM7IY4L6rUhdaONwDrz7BHWqWq7zz8
7J0l+UKLV8h0j23t85nVkjKmPmLR3NKk3GH8Ytf9e2wtarKAQtOC/1qaYBodq7XkmEsktNYKuyZO
pzEPHlsPLWFgP0d62hGyLTvnPHn6bxQA1zOmYcuWbulby6Fc5BEOYeaup6oefUl6bwR1DQ6B368T
WvfQT1/FhO2OoB3uY3WSNfbQszpM5mYkfyLmXYrL/s/JFQloqCgK5xhxTnWogit6qGyMz05msZlQ
ZXvJP00zM8OTVb13iKmm/TZ9bMDXQJyIGbPKtaSWTA9ahNcyHve5MzPLkn8ds6wOxq9FtemZPeoJ
UI64aT4cI11nLRC431DwF9nZUZAQzaatMJF3HkBVWB2GwjwZDGqup5V23begc/5NkC0mG0tIF+IA
ZzaSkD1n7a2C+mJH2Gj5waUwxLqcyhclrcc+mH8qZbx4eIuiwVB2/pmE87kpeX+xlDbo9rOAtNs6
WC/3YvlVG9N9UGmoe6Tf+l9DgUcPS7ZAI+jn3lOM7UXoh7/u5OH4n1+XcSnsqFed4WNnJFuv/OE0
2xRxtzZKpJQ/adUeQxuTelDWsouexvk9xtq3H8m4QVkU4bzWlM8ZREMvZCxoF7gVqWEzcuTW8CqN
LtoBdmOt0pCHBHMQQm7Z5w+atnVq8WBI7J2Xuu+WpUC08vWgMcoMwvbkY8aip3KVcABYKvqOKFxL
QsWV9yGEj7dffcoaTO6y99TAyCbyd5ajN8xUGSqNe8dzSBfFGyWJAWODfWWoUzG1fwVrMwmC9VTa
m8LIzlPm3eAJP9ruvMtR8hlwxgOqoRHpt6K9rbUJhDoSUhM4HCMe3pxmf220ZEhYPJQs6bIttvA3
cTTyjcvkP3lxTs9XBGgM0F6X4R6toyedJaQHuId5/taarGfvxZHZb5DB8C9ZbaZJ0iAXyN00Z9jz
gV8+DR11XI/62XrLavtlzDMo1ZZ1nTTEGfHAcONgBc6979gzFKRx4zjVOTaOecXQ33EEPFl2bJMD
E8LzpoaU+D+OzmO5cSwLol+ECHizJUEA9F6UtEFIJQnee3x9H/RmJma6ukpFAu9dk3kyEp9J6r/3
JiLUJCFeGORAkpUOq5hVpQgn1tWOJOLM9PMvayweo0CI0Ow/kEJvex+jZBK+mswklaz8QMh8MU0M
LbiqMEoarbFXFWgy2Jr9rtz1CrvfTuvOVU8AtQ+bu+8Xxgi63MIgAw+FlUBWFXdTjJ++k7p/LYFd
ELWbipGYxDwfWDeP7m85dPckKZ1QR/kZgQcX/bqzTVYvSUgmkoV5kg54SLATyPNlHPUN27cAtaNh
axnLS0M8+kN/H/irtVbnyGXx42fKRmSoyo1kwoqPRhmMCJzIiu11we28vPFVqX6HiEMSiBiiGt2H
Sv3WKvRs/rCklE4jnWJNc2k0zLqEJnoZJqwwCqqR16rlSgooMjFTHgtOTDFrjhJuy3Fu14jGgtwt
0A3W0SHlILeq+KYG1lUPy1+pVFeyVVwWON3cfgY6Bcsw0fWTXpYIuFWtgGl7nzYuy9yXOI44ErD7
IH4n+5K3YCc0nYVO3NzzP9ZWtXiyG+tZFpRVdKt+lDCRQdATUPywmPCdSVFcsy6dsfLdNpW3sjlu
iwZmIc2e1rbbKQ9QRucFG295NVOVzpbsdYLvBJKwM0xSnpWYS53I6T/fGOzZ4uXit5VGYJuDzuJH
pyHoS207WXfzWqT3pSrn3oHbFcvbXFXOtSET6MFQRVH/BYOF9KniNGoPo5Uc6gnHNMLbrP4TOFlm
xvNGZ6IfHLcGhppFb1b43iR+/RyjIrwpykRx0gR/Ddy4CoNMi9NcuPnUt6xXcSElyaWctb/Ur3c1
RkBGymzBB2q1kMDWCoMd7/4oEjFoliRdxO1RlazLNLwpRnMrWBgUeLIba+Dqz2AYRdQb+ThiTegU
d5nM9sZnVJunmnPXShVPQqy5xmEXGcZ6rBQAkfHXlKM/4pDt0agXTQJTV7TcWoae080bRKibmdEa
cjHmpMt0MZWKh5HAzTeMC0/aAeXzYa7SpWjYj8boqhxeWQgv25SO44DAq25KLp+/gHEBcOXllNZR
kLfMXv0kX7e09olADTxTNlAUCOEPnrIOKQdpBRLnA5z2sNJuwJtwn3UZ9jeG3gmVRmRlW4bV6Op5
oiJ0FMabWSLRS8m36B9NrDoqu17L2CbqDBrTfwiy8qXWGG+EwvbTxlEhcel5uM7z4F2UnkoQv6lW
908KgHUZP7qaQ53Q59qeTf8taAihkqzcrRSTBoRtR6rhe89FhrXM1bZFyQCki/dDynAk0vecveuJ
FsXpi7mxNfzFXZRDvDCLXWHyOxQ55FFRRJTK2KpqZw4qQ6ZvDG0c+P7MixII+0Zivq2bGO+a4aer
Z4vkP/E11dlfqJMjNgvvbZQzGp8znjOSkJp6tBU0PZxJkYCzUv9qgg/yA6NwIQCvTEl/r8jF1kRQ
U53WAlkOUfco5dYI4zeSbPwWI26rM5piWFIP5OMlGEuKUUU5waIkmqPjIDZ3X40Du4eYYhLlU+Lz
M6SZuWyk83BoIJgNfEZRCxBI62ABFoySFV+4s9rd6A38YYO8saZmfDSOi+XgSzelS5BIKyHoP2c/
WZdRvcYnNXU6SQv6dbAQXZnckALWWzuvrM2EDzTvk4egCB9clZs5GTIbCQtLWr29Zoku42rdGUZ9
LUJwaRFEQV35krg8R0sdVn50HrGiLPs+J0zg1DSmq0lswAuRuCxk0EI4sLbvgQekGcDMooVpoKzU
Ov+sAv9iKQZe6m+6OO6q4LJUiGVrftf9R6l1YODJjMlUZE6Ltg4KAe7Sgrw5QNB5ux79kY02IUP/
5ASSZYGOoHd4ASBN0hVZPvE3Vgj3JqIaV9qzJjmJ9jnR6DbAJOjxV23xZWFSUS38KxbgNJwK37xz
TMEn01EnFmBFu64LFrbqq8fRyhdUWI+qGXEonyYtcJiZ8C/pRbtJgXHl6otPrQnhyDFML3sPjvdg
gIbvYfXvpfiijwcGnCtz4BYSv9k8E2TlZ7PTIH7OjF0beR3uwoFrS8WzoK5wLqoLm+jSKV40ci2w
5BL+TdJXCXWABS33unhLE6ZFaLQw72nHyCeZ5BUGHlXyxLELIQSJK/0fp5QBgWugx/I/KG2JchIx
MvNKjw8+smGB8XjSbxFshnubUK6tWbcJHwty27oaqCjMfXPO6OrMg86dqKNd/sr7jRlhRfyQ8i+D
eDzjET+F0MuTPXP5ltwVZOk2eCT/E9ouaFUNtixD+8HBtQJsjAAMFesKpqPE6V499DHQPDy4BNyE
hAw75buouXNKT74SY0ZOxsYQf1E7yd1FXlBseBZ+pJ4/qbgVDGTMHNiFrV1K48B3JfKXD/0bMAta
uKB2Bf0ijO4osREBbAfXZfigBrB+kFjIFGOisWu0I1x0rZmYXRyUuSTCKltrAOSZL11lA0bzWiFR
IMaGsIofbYtLi5Nf2KTtDjyHgXmdaWF4KEjgEOz+GQ/bKjvUSbDhCSkBzA80tL8dMCDznR6O80V4
RJD8OXkQg2p3jtxuIgHyBMMhTDtHokL8hqDUiNic8I6g9GRUtUu1S/1rxHuTgNnqMKrIH/GkftG1
pso97njwgZZ79bOQvdznj99AKxJAgTkhIEaoJSRZx6DpUPVB4S/RqvSbdhkImqSr3HcKvx5qoPUB
bdaMrgOfOvLp7+xenK1fAV/b08/QLjnTNw9aYNITbuTuDcUHVFDSDDrVy0inSZn47jVIPJODOCC/
di+EwgiLk/fuoZbnhTJR/vB1ZvU9NTfszpffjMTL7qonR7F0oe5iearrAzEZUPr5c5hSyTKFwquZ
b+Fwrsa3rrso3VlP0BeCLheQwGEXv47aK5PZHhSHOtxNfMusXFQkvw5yl+Ybs1usVas5/C2mNzyl
onwzvzP5aSQY/jeR+S/Vbf1E0vN0hVQ15dt+PPIAdNUuO0/fbXc0sJCo6MYoEyi9VtWFySwGFC6g
APw1YMAfXMCUjQwFpsbhXB2gajSkHqwlwzOvvRSgIWPhxbAOICBoFt8gd4Jh8jOBxYskw9+j3caf
HhvrRoAfsubNY9YTtju4Nbp/EYorTPMBgy52ECO7BSbeq1NI7ELE2FvdpvmN12Cu8Bvwpova2eeU
G8unpF/k8bdmeT1wWVLjYnIRVwniWMjdR8PcULx0zHj35SdSRHYTLk8rWkKGIh0+lS952oif8cC2
dY9KRMsdNij5z7wF9UTOGt6I3O4xAZKLhFZnVjbQgYh60Pybgtlsx7GFvUFK9rh2y+hkhwlKiW0e
szGT+ShfUnZAUqcVT7iXvg2WSx035DfEmuxg8+JBadgUWjJ3HapbhmGxPQn0j9cR63dMx+axduUj
J7GEi5LoPJ7vNnIreuP6CFgCpXQcuhXLvZaJwxI+huBOvZbd1hpdsWCF4IYDNnZGfFdwOH2yIYcF
BP9P5rWXlgfxu294lgEO5uvKtLGxCndiWmAAUrFYX8vc+cY8BKACwrz0xPTfL3fsxDgt+MES45gV
XsEjAja5IlL231QTBsEIGvFw9oPefz2U6xSg3ZTMHoRKUh8BGMgIZttfMTzzz2Hl+BBTSGVvXZFB
OaXpzM8F/G2u0c+B7eLtT1bMsNurBjyrOpIzXrwGzeV+iphd871G+Bw2+MBQYixx9tXS4SAUwU09
3VRUI51bvJGYo14mi6Qn28JWpNMjxxa0vrJ8FjEW85eEWGIXtPeAEG+weejJCKMofiU0wLCcuI3H
C1+7CRzeHvYxbB1pY6nQRvbzLxi8qNxxERGSyUiSzEzwf7p6FsJ/Pod5CXxBFjfsC2Gx8S1ig8Sm
jGVAQ6qKV31FFOXY27hhyNV0he2cLMRJCFiQ8CFwoxrR3fAx+7tY2FXEnFZoN/6a6cZfhY8+4lcp
io2Qck7hXP3QY44PrJ+4o4YvmfiLdNeqh7Sl9u+B/JLS5wy3XtuAV14Ilpb0IncEu2MzUcTsqGer
N75Zbgsc0Fhua0yQjYOxR3sLhifjAaQHKGDGYZfnWChxIZEZZodbhkngHBXktwqnAF9mCA7ZbNH1
EGwoPolz4UkxPu5/BHI1sIu4WhwOO/aBfIidowS3VPdYfZLaERU7xtFttaLnPanvIgWM/ESb5o7a
tvyJeGfZm5L3ztbK4INbQSeCgGGGZ5B7RtgS4+POZ9Dz2pnBYy/ZiFz45rhiEMGiNJrx5PcdYTAd
w5slBYwkbG6cqfR4u+Cpm9c53FjgTfxNASl1M+UnEXucHeOG2RKIwa/NSNxb8s1sUFeEu+3iyAuw
4lIAb2bHeo+jDVpqMr/+kXbDtKwleAQaX2JPL46QxLoQSj7PJxaE0YYQCPFLd4MBIbGrQhXXlpu4
CfjbMXy6z/VVJzycxBZP+DHX3NwQ1awtR7HuIkISUcheF1LWxLIdFQGyYH5+UsRastv65SFjrjqz
8QtcDlGunCVmy/hUpU2zbzzecfLlJLf+EOCj9Gt5F1Pyh3s+LV65DMrVpg0866CmbqfvmNfBdcxN
1H2sz3klgco+UW2XR47smrmmbdFFAudamTdifCQeC4CH1IoReiP8fVzl5ASCqgQMCale3GHaJrKB
iBlMLDbMbOXAbig9MM2RWeLc0DaQE205WbAl22ujoHq9T1jcD1dOo+yQne+cDgqCJdFbJvi28q8F
WOn4f1LrVXRTgLATqGFbG3GgTudF5NGphGr4E5EQxaCCqlXeZOle+M7JtJeP/FJm6LH4Mrsbf1x1
FVR9xYqHryYsr2AkYO4VEKvJRFgmdX5rUsvBamYpn2JPk/AjaNH3JLpVcu/5yIV/gcAfo+3IIGca
zTak1Z+G+RujzkPWo38KSK5Jj+I+aM5avAle+mcoXkzCz/6CNw0tV3nvF6Y4RM+LzMvDtB8f2Tbz
berh8MHYGmUNsA6QzlAKrR9IneLJWMFoZV7VYtIiL9eVwg2TEwYyPrnxNuomZABFfGXdUXxb0l71
P2INTJbT1dBwEfydx1N7BHkH7YvzR/Xou5EwqfuRbKz0pAJDAiN5kK3Le4jHTCY729oZd4Lq6n4d
BKu44bOH5h3BmGM9evQ5bYSbCmp3o5jYUjBTERh+YhI3INbqDgj5Z5CfTNinezZt44tCW9seEgZM
lnCcxG2ia8xBKwRefy1DSLNhXlVtA+1daFneyN2iWX2k2ndrDvtU/uH5H+gAqvYrlGlD2e022GFA
HzGGT9wpelTtabTe9Ji4GBWUgjf2GKBlVMSoR+l9Gk5u7QOniUxxTX66ZYfPuD/i7tGJOQHDzGS/
gmQlcguV9K4dShZn/ky9JvuUQxvTqbjHYZz9I3PjQiQGFsQNoDfWDaVrfPiGAz+umEAFHCiZ+OEy
W+hYfmx9cy3963bxMm7FHb5NwL8veXvaRd4P9yR9IsRgW7dUNWRbev54C9moK8E/DQ3U8Q/xk+4/
/JMRuRTrtE/McdBNcMD/cZ6W9oS9kJT38B+DxgITx7Cdwy3vOGLNER6CuvelDUlFnSdPWGCZCZGu
mFOb2z5eIpcCUzC47V5lwsiOMe6yQWFyVG9EDxQqwyzZ1ZnEXUeQRB3uDA/9fa78xvIvxsUSTjVg
vXHXDkefZ5dYJDTP1Rafo4kWSnOHYlvS/9C2F7e4OCTBIbq3rd3t+aUmP4n1SxidcKBSEPJbcY/+
9RJkmJcE8dmnHr2CKMg2vfsEZGhcAAJ4auPWAfEH1G/Qb9Cwr4Lst7WAPaF2JJg0l4mk0h7hLv0t
f+Md5nTpLroal7eMPtL6LqiuEkCYw2cG7qyzOaCM5jE7b1lzgMDZXzKedAu4aH8sfrVXpTgo3WPz
yl9udMuXbm76735C87SWH6wrtY3U7Isr6SqLWeKQ+o8gsfs9xpNgdJPyYBrYAb4tBv9IelgBE80C
hUp1rfQoy/fMZQOZz4eIE5d0TmsfHUl+87cs4yjUKTv0dcVHo+nuyogcoXphnG2KG9IgFNIE92Qs
CyA+W253G44FlNVBcjoK/2RTwz4EOIOpWNn4Bwsyk4YoB0ckYRc8/irl5TyyJ78B2/seKfMOksca
fRVoNhXaxFTV2LTxNZPuSPhTO2LU2YMLe4/IWiHupLMtUj6DckdfDFXvabjpW63t6/LeLeAqxMZc
urTnwvhWJiHT57O0H+kMZ7rbikj64UMtb2VfrzKsfS3jggCDotStoAbUv2ZFUmevHj7zHj2On9kV
nZcAZ7TnlQR2KhJPEwcQFy8W2802XqxR274893Tlo6jBsh/YYyAvJknJ6sbdqBzCKCfBNNslKM2F
GdUVRa2QYDyi0Yd/RuFKfV1va2iFknyABpdBVGTEbt3l6Swjg0cEUgysItBcbcvlNhacUcWifgAp
s2otaiH2mnqKZxA6zwSAgJR0Szgo0UHXMfbjLq58VPpuQ79Er0KZh/YldepmS2WloWuu2BMvboT4
oJlfvAFmvITwsYYLUwecVxpC7edGGf9l7ZfZy5j0TlVA2LmgrSYkSiaLSNMEQ0lJVnHLAuULZvhW
EChAvAIVWFnGmf6KZBkEEWO9MkiTGEhSZJO2kqElskxes/QFd00apPipf/bVkRsg8Hu3gA9lUXcM
orpC862yaektaNqTgpBHL7yIHUqMNiUXqCKEdyp9M96N/j+IHRc/ICLRyhmVYc6Z63UgfXGVyVRz
mnqhYMsZwg5srpJXzgiKxTQ0UBOU6D5pGJNwiEUXUu80cZ8ErE+wjyQ5bOYTYy4KPmZDyhBtdYR+
NeNVKT9UVO4ms5gZv3xMKPTawrtYYK8Uhl3P5kjc5yhWXlilrUeTe0sMX/4FZ9dAr5BdrNDjl+JA
ZRR7IUUQGA0pqsRUddImRq5rS1/atJm2Zr1mT03f2yp3/C8whcjHrffAb5lUp5RBKNXXTBGLt+iv
rWxT3qoFcKBTQWSdanOOF/puJjqHqpUV8q7bqYobyRz5wp8ZfkTtckJSEgHHH07lM3wSeuJPm/ii
EQccvNS3JoM6va9K13owDwm5dQdPnA+VeUyoWEty57xIedbBtncZrwuYzd7yK2kGFQNT2elErKVo
YrHaOhmDcs6e9tD+Mz5Sw+mPmnGof+sS0QWiz3Xzxos25DsoBqW/DQl50R/VPgQxnYC1cnA5grgc
2JL+BX884POzNi8EhVLKNZqxmdmMMEakKzYOwHaruyUd69uwDd7nxUi56fHNQ+C6ElM2oAt6AE9d
SnZgHOMJxHuqvEzzASypegls/soDckJg7lZ4K8KjLB6r+k0JXAz2pvxoTFBtjsYoh+GYckf+w9VE
RzpwXMyggFfswGihUgrhZJcaT2I5Go4Dk/KIObvnK+ARcKi4cfZlCFsul/lDgGfFxCCgDxX2892E
e26tomkDAd7/JT1bIdtdWgs0dMRzILb5iKZ/Vnds2zN1hkJULwOQ5E1m4EBK3fKBLHFsc0ZB/I8q
ge6wQAHQq5fWOAwCW3dKTfmdmSGDxSzaWqiwlvJ92i9RYzQJ6ifi7+Y1LAM/AlevFdsL5dgsVN/i
e8BdNeqH/F3woPK3HonDDBjZO1CEEINEOSm3X434kMI36L4FTDowu3BbOocuhrSdIHkZ51K9xUgZ
lBLUoS2RjTZEOPl/IGFZ5saqn4hPyOclOhSl5LjmkS7/MfXn/2AgUiLTFuz0neu1+Mqq02iCXfvU
pJvi09F6MZ1gr5By3bQH45xX18VAL6CzVhHm+/1nS7kf8Ro30pcf8V4xIBnWjYjZHFfkA467Fu/V
6abgUtQi1jMZfmCNAZ+G6AJGtsjGo4nOk2HSw6CMS4hmUi9Rpq97I9wAJF4cEiWzaXhFkthA8UPt
SyU9SISooNCqXu3ilGdgYxDgJ8+7lgVEmnwv+wjKSVvk18AKJhtSBhWo7zKxtZuq3yzLjGi+XTHC
x1XilUztm9o45nyi+JlcuRtJpzFWQ+Um2nFi/5wEKA/6bJ1YxjrniyCoA4Em9xt4rBsrgUA9ozXm
0YkdBpwMuSzJMeEjDT8tatNlwjTfCgbvBWdMV4frGueIpcHU8dBq07kinB5BVCh3oftg9s+fKi/a
inxcp6AZ9IYd5jrOPN1T0OAFTK+4rOEQgYbBZe6hblh2ZSZQ7jWfqDTyFiDSwcdfhC6t+iR/ddFj
MmHBrLvZE0vWQ+SrNAdejKS8UwEzp9YsbiDhwxJuVK2sBWj36W7Z1cr0WJzBVT2uUqZ5WYyYl6+T
HZ38rGQYT1st+9eq8PUPuvFR51/AzhCVrMEzl+ZbLxPhYQh8LYwVx21dPruCKZpBK+ECpsbdy513
Y24EWJPdA1i7EKNXJH4X/bghOhT/0KogDJE0sezI1LNhNAbzKPd+GD5jlBUJxQHjHyAbIvMCWxhz
teTMD2j8NAVJIklIi7cepu3MF2nzY+JqYB0Q5FdGSwLfzIhMdlVP78wEyFCYSnf+GF51YjPDJ/9M
Y2zqk/PioiIK2zPOSVbbVnDvh80CI2PwBhCOOQ80W/g9/AdrhhtdIcGvonGqu2PZX0P1hEyeCFsa
PLw1Wn9sjxUjIg6hZYGKRo6DEwQE63vmResEQobuyemmQmV3Jf+AWfckM6pA7CKtxeis1/d+fl+o
mdi8jsxz+QsCKoqZckah3U2w/6EgKNrFgtWGgZnHoGwcA3wSW7tVcOcSL6ttC55CP+jtiXOTPVFk
7ILivRQRzTiol3vm3BGgS4eojiQ4klQBcf0vrI4MD7Sf+tjOD0zSzcRkwJ48qGK/iw8muPG+kkvB
MBWfG1dhNnmpvM+JilDeVf5uGeZZPCm9v8MugJG5NUjr2Sj9KxLWHKHt4KkGuaVsB+bZ4G1hhU+Y
Ka8I0AslDWzwaqSp2RlJA8tbVUSOVj5ZXOXAL29B5JAdKxOjuvB2LIOuMfQdxrWacGsV4FRhvlkg
elW5C3PNYa1jkgVpdjIvMvWjes/UZ/wpwA/2CZcWdySh9OuZLr5yRlZkIGdwryxDo7+ZSSiuTrrU
aFsrh/nMqku4pPUno0i99Rr1S5l5qNQ9/8MPKMRICzB46R9Y8kvxSRkn4WYlMEtm53+byuvA/jvb
qMJzuqO8qZw2QEzNVcDBtuQ7FWR6HJPmJkI/ZauwnX+nCgz3TUQXWa3y3zLaI2ac6VePabQzWa4D
hyChdnm0m48GkdUVUWorfY7dP1C7h9x4NIErk0053HRrVaF8ZijogIoVYZqg11opfFTSMUOea/FB
vRfKJp8edKEy51+7xCGYVyXYgP7NxQtiuSx7FdWbUZxLZqb4cm8pE31yNMAGNyed4GweC94PYccX
N4GVvSFky14UfQzyG1LYgo0gH5rxyfTmmqZnVd31yaGNn+MdqoPYP0wk7CaRKfG5N46VuDOmffGl
SSgHlsRhyA44S9tDuDhO5N+OqBV1IwoszDy/hKN06zQnsNbKe1VcSvWQ19uJ+SzBs4FrJU7ZuRR7
WAioFKDrQqCesj3vHq5l0TY+RJKjv9Aw49khjRac6qp54/cjqJUJTgrnhUYCdAsbCL2FGo/wBDgP
CNUA+x1pn5x8HRPTJqGduZsSKFyw/Qs/rjVHr4Pxl8jPRovWSrCrhb+p4rcFizDfOqrTgK2uX80e
lyzrp4ZKc1ROGs99xO8TZ/XRVyWXl2tqL2BweI9TCHYW0TMExxRsiceVzDeVTu/jsPaJ8zDRaXS/
rGfa3pM47iWVhBbWUREKR1KGF0dWCPVRMBdFBrjg/o+FtcyyayD9YPjF+PoSmL747ERmpp5BfA6m
Q3pU1FeovnLmBXnVbaqlVVQU1sqkgfx/VbR+vGkzJtcM6NifmcgjAjvSiL7UUN/EKBswWQIPG1Gi
INxSKesZybaRuG0Smp44QkRxzQP2uQFMfrbNsA95jkSG/TTfrPWUr2A+TNZHXYJg02yfAEP5qUZn
CX/CTejLdTD+aMQEDBlb0WvCGzwxzmOEnVk7LShcqRAYb97H5pM9VT5aPDg3yvGBH9EonwO/nvts
VZBeyoEXFvNKTK9GTIw9jXc7DBuPlaAEiI1pFiBIJSgYXENzV1acoqZgOgZhmEpiR7Qmrdk7EVLq
FoSqeOr/xPw8Zm7BGaGgoTmIxk/5NVM/IS1vrw1BJiHtafExsyMkKUKyhc8YEbjf7BKSQH4DlOb5
O9Cd0JlEZ0b2jonuDcJT+bXsCLE2BVuRNHHtyNQ/pCTDlI+ndNUJFK10Cfx8sroeWlJDxz9qdgb0
gI/iB5FOwR9RIIyiCA2vCBoX3rToJ2eGxblXKvtgdJIecPKx1veVXeTnXnO66uzjvfTPVfOeVJB8
Uf6I4CSchpF+nt+T0A2NZjM3/yS+0e5Cy7Y0zsvIRdjUDP5bflyu8sQhP6/4TRLkoef0ItQeH0ND
i/HGqIbEXlO+tqmjReW61f50Po0ESn9rok1ywvGUiR42WLaleOg6QDS8gQ6rGDk5stgi0oet0shX
HyDCS3OECZ9S/FQ4SML2vcvtdn4zxFOFYYGhCz/eJ5qM/EdB9KjL1yq3pYQzaD39tMSQASli2Z4H
H1qe8S9+ixNEZU5XTn6VIHfFHUhkEEgR0TivsOxEBpDgcJ3w9y/O6PdIAOHjbd4HJd1PbEfhVTNF
9dnjSH8Rz0fHiMCIOsYFKOp70Rs4pCM2a+qlSWeXe7iNN0S5D3G1zijTKBSM6GTS0+OLHxk4Uh2Y
pUshoiCLJZ4jz7/YisojCmVjFSogoJsBVyMatOlmFM+cNz6m3mjP4TGyhJXg/6nc5on4zflFhMGe
l6Ka6XzYhBB8j7EW0RmJc+QIxojAzYFUtu8SfWRfPPnJ5ui01Nw+XV2FpM9Dd0dkB/Qvyn7YIdxt
V4H/GtULzfCpFH4lA0F8/CZheuCEozimRR6o4xXet0GAAyPy5B0h7bDvVdamBFSJilLwBgbvJSlQ
1EIwHxH+MUyhbGxX8e+kfEU68FqVGiY/sgkxGaSFZJZtUdwoxY2RqgA9WnVH5UIQDqDDeRf/pnCm
aPVRkct2eCGra2A8ZR2ZOQB0H1lfJBsJ0FKwTd4zRBvoZu2iOjb/dO3wwoqrYRPMrz2qJUqObPhl
jhR8a5Fdvqt/wBJnB7Wc/kljaSLqYFgX2B206MmRjDfkEj5EwmX/BZ3rnO7gWh2WiHsQJzYkHwUp
EUpyzkYWTdqDn9dyy4odDHLohdXHZtB4DinN2aljgbKg/nQGYhUqNmZcfDL8dsQiDTu268eKFJ33
nk2EdQJjc1wWm6PsxM+BJ4ux7K5ldwtBM/NUShUqC/3Ynk0kQ6xfjmSKHxJt1Zfbvt1CdBAMT7PO
Cy3ngbUs/jCJqKycad4GfyVH9mmxZW5169RUa9KmiNupPpT32YGCNwTHVkLmfOIpIuIu6w4hU85f
lRoP9oj66lTAzwEwwdUY2X3vYonmtRbfus9oF/Dj3mnVemzSHbHjxFa1B3rJVQuqbfaPQXEyP03y
1cldQRWsYxnPmfG3T0wFtPpC/rB81qOCv6nS9lQwtRqZoUYIR+m4/V+uQtZTI1oahnkixw6NOXrU
6US0HcM35HIkyyDc5iN8UTfR31Ar+4PNxpjxHKVsShpl/4+BRx4wVcCJy+xu2L2r1xCPRmh8V8KF
VjmtjsB/ZHDa3W+dfXHsUCHsSx76n2VGNa4R1LCsIKCJdLN3TEp4WVDL4jQU/Ntb9oePsGLxSKbX
p7JVVVcOiQ+LTDtF2VMoqMk+RHyysb8bdQ9vHcqjDym6MCkpPPT47QDscjVVr4mDgMYq0I5G9Yk/
I6voC4WV2VHcAT6VumMyxLiMEEq4Y3fMa+QLdORc+g1yO2whjUpQAjNVYYs5mE8S8EAfcr24srXH
wUrQBHmWdEBWfli2BFOwztlaYGBw6YlobwLKG7H9sx6I+jl0RjR15pvOD6zwWw14kpgQsf3B6ZVc
OW964yAjYvCUL1IikfdpzyouKVt2vDX9lreezojAefYQ+bpeAwzwWHJ6FDIA/q1Nn5zy8Zj+zkAQ
mC126CxATWybGerhqQaenNkmgV0CrycTzGOCvkwLbOs8yLvpb6FuzZ5+lBSyrizu4BSfjY+ehnjk
66BG68zfT8zPRuHHUmgUXM6c4aW+5GiTaMGKWEvRuGbGI+mcqXjL2m8Gdma+j0Qvu0X5roX+GbxR
p1oYJIqzCUKAKzByNXVToVlYI7FjtAGcRaeVJyIEIZAbKNGas5B/BIMBrrzEpY7Uka0vPVTMSInD
ZrKuywBp3vnxOv/nS8CeGWkZ9Y6ZGDqKvzQ5AGUf1I+0e88aB9BQIG5TRgSNukOiPlQdd/M6GumA
GW4f0FWg3IVlHZBD2DtQELPhFBAWY9OEaba4JG1nw7fh2/VdYzTG1OYQ3vQPRA9msGN/gtN6Vd6M
DfOYYu0HXty8RipLbTpY/kNUGLlTlSF383k0XOJrINOwwCf5vKLznDtsrTA8pKB3YvlnuPI1B9/E
L2rpB8PZqTkNWrPXhl02HowBpZ1ef/gS+OFDZELdswRbywnb2qa0mpHpmMwddO4TNG1zdKlejRfO
74jQnUbxTC6hhG8VNzKiXtBUQCV81SX0D/E2+4NTTf3MUJWVWSg7Vfjh658m03B/rWJ3RTXt/zEy
SiJHhNJaX8TqAynPwI6c2ZS8Hz/gJYr5D6O7hvAPcOCc7qcMEUJ1sq7wZn3WmYYHV8WaPkPhjtUw
Sc7BnbJ/gCBj978yWNtFf+AhWqNUQxysXwlQr+2RPMalfIzWNXa36uq3tzpBJC6kdmOAY3WneTeb
TK2kcy+vQ/hHzJGSk0H1xI9P8PqHL9rwvhIVfdWFPW68SeR7xCZRXRnJo/8+KyhnHEW+GAB0C5T+
e2y1fLPmZRgYzEBcd0tM3xcVx83V6E+pTZZpKFD0gH93W/1hpS4u09k84U3P1k19keO/Kt0PSK2j
4laycK39D/gZUP0CzrvZLiJvfMlEdrvZofM9K0ShW/OCIzJbjx6mxYEUDQDquPBAW+Oo5zee1bNV
7xOediIPEpeX7hF1e1ZSMDW7a6i5CqlnBCZ8q6zACkBCZP/ulRIz1qmNb8tM9uXiOy83ffxArfUX
0rP9TOhdiI4iqmkgBJw9UtA92vKljYcg3M3SN1zwKtgamF8YDkWHkiQgAxKqCVyUzydjAZltmEeJ
wYbp6YCSGKul6Xt8bqbhsgZLPRX9F1wJgQX9TlKeFZigtbm9aTeq+Bq5JlsXiCs2CQImaX7KTuSw
4Ziw262a3+ECrw9y8hwlN7uIGRBv7JT0jZQXmaPsEJqieW9s2fJ6045v+j+5PE7DXpu6lZ+fOcZz
/uwwdwNrm/La5hvkmZi3vioGQMVNULiH0RuDQfHSH+k/ks5rt3XtWsNPRIBFbLdiE9V78Q1hy17s
XRQpPn0+7gA5wQmSvZYtkXOO8dfceuEMUvd95SoJNOMi20W7HInAXCUc5i9Y0Nw0+VJhVO2hJRL6
s+kDT+kIXjnkSLWRyqSWZP40gd/lscVnytufjWuiNlF+GkQ8koQ4fgnqYnZlAzg18MDHoXQV///w
fN64pvZTsbjOSy/7MKUH96A8kEWg49XOrpK5fQf7d/aHFzWE2DsZHCRKcwwhR2Nwim6+pkADsQ7S
ks9uFtkBVs/cQaOQj6sh+d1CY2bygdiWqMN9vWpee14CPJHGNTln8rVvXfMoto9KIuKQPMk97Zr0
7bbHXlsB6Hdw0Fq30AGBnV0A03c0KOdlbXE6es+HeYM9GOV3dR3ItNbm6gtdpsivKswsTbM+DwCa
Nl2nwhSI/UndBiSwX+qX4rXHXlWtTYxqrPcEVDRen6xUcrSPAdcMCV/HYflMrXfpc0eZ+pwfXU/O
JnNOVntMkWLmjTfGyjdf1Eaqf6DFi+8WoBTCgrWvOTbXcg3secOSoWvnUqKQiOkD7hbyvl5jT6sS
l6Q1EB02ELI+7j1kDUh2RLKPN4b27KD2K2ROsDfRvb9EBt0FnFnzUF+rwA6lo0D0OWLPVrfGKkFv
nNhiwrV5e2UfmfY8fIGsUwZ4ec88kYf27b8+7tv4BnxIDAfVNlQPC2DNMtc6oQ7Vv+u3nQfIEBbr
CBumcuRTt4ylmNthbDG8vvnn7XJapBxzLQYrqnphd1BZcvy13U4k8PLHVDyydolXei9odzCwP8xH
uzp/mqeBXgtrVekl71Ui3eqBSN01FvzAL1a9ch2PwjfLv0iJVbR4kS++HATeTswgcCVOh8q9d0yA
r3wp8bt26twQfbSJxpvlnF85oxSaiL85DRI1V65uVz6d8sUKgTAPN4q/dHqaNPxFF8L3o/gIk52n
MwusPUnWjOWdvEA3UfQbyByVMX+6IAORT4aGh5lxi+uTkTmD+2r913vZKsuk+NKwnRsIe2qQQ8MP
PgsVvktGd0ykGw7tFgzwu6ccSPKoRJw6JqxOWha6T4J0yofUzb4ysBqg/hrBaGnjg5oX1bHBWKAz
RE2iFb6laG18acUf8LY8nRsId0t8JvxOJb0rMF1Iyzp6gEqa/Az6pTct3+lYHQjylLGgVOdS2Ltj
t8JONVMR1cKJnUZn/A7giwlBp+uWXAhIO2yB9FXQVyon9DwuxGwTRf+A2DX9zKZKzwRpdAP1MMUR
hRUETCMQMG91SKxIxZdba0QdEYfg+qCbwKuTXePyofVGuMflk8wyvV8xziODKxyioQWBBj2673wi
0XJadhzG1NBwut6puXSxQsOqxzxxdXORYky9Th7BbXdoi+H2RZ9uxji+0yVX9xsU5O7kMKR4JGz/
On5EZp4BXhnb0YYIWlYIPbsU4il9l8RH2tKd6IHZYbCJfK9Uz8zdWeFUyB5Aif6FNXVB3Y9Rb19+
9CvNfjFBcqoiAG6bNSJHVCdvHdU2zEf5CCuQzuXQ+MO97NZltUd4LSl/wsdNt2nODLPXzyB+h1Ki
ZBPibzH7x98TRY7yNC79LUB8SSU2ZoQVarZdrHxpXtN5umLxKWicC5iu3I3mzagO2gbwUbF4aJBT
JXZDiroi32hEnNNbRGa9zM6KLWboz5Bbonmmq0BjNItthcOF/lRqA9nuKB3Tdzh6O+pNQE4XY7eB
FxX+G/hf79UhKJdASPlpDGnPIT3Bfac+1L8kbl7f5j8t8ITCqwagE3La1NOkk9aWyLEZkkP0EO1K
770RLq4lBaolqxynN4AH2LXpSTyTomwPXymp3NA9S7g7Yt4RPxTAPEeDt6zzQtxmzbpl7qYpBLVy
Y1O9PvstmKu5Mz/Sqeb5WehoTUCqdS9Sln24ilBBzFbZuMzglF52RGzX2xneh6zbQKNCzaKZ+KyJ
xJqhh5PFI6hJY0kXk+DO9lCOty7GdObULtXmfGLiXSTxuobmtPFX1rkbp2540ogoFXFcwqeYtqy7
sLQ1sh8MOpXTwi+VKJRDybQ4PhKCb06o3sIFMg16Uj/Jgvq+UjkEBw4C3uYasEkXYNfHBVbIAW1M
vJO34z7YAsoMxhoQVoKyD+olXwHqj1T7bckgOusGtTLDt04PfXCJFXo6ZmtMKCb2NSYd5LVz05Y2
PcwtQRyCo4l7Ukkajzet/H3X12YKm2/ch9PymX7g97JbnF508EoEkoHboTEgGsfSl7P1dyc+X5h9
+HO/tP98I0Sv8Livk4+XLLGpULaZpV526ck4moD2Sf82xUt+wHxpjTjqD4p5WTXVx5s8AgreyFrW
Jw0IZFvO2M5hvQm/Oes6UG3fiKyZpz4lQikWCC7GJ/Y78fg5EqBBLDjBbrcY0vwR7nhwEorb8xUm
/7VOwfFjeJB+foj/jU8gmpL5Yxr2rdcdIaLbopQ3tnwDmHUBjf/xA2HSwoftUcwSHF5rdW2uZhbZ
rLxq4D8Zas3WVe6gY6CpfbUPVwPp0QQxElQwWytMm9+UkqH0w3A070nvncPsvhpbues76RR8MbRA
FyAJYZ4R98XvW57zL4iT/oqubrSSfbE3CPQh2usc416d+Mq4dcPQJZVYicGxrPxQCdaLlQz8m6LT
mT3cUngm9N0+DHY08Wcqgs7p363+V2HhAiN7GCDDQLgkoCGPdWb3gVZRi6GrPCfYTRFMlnN9UzlU
MO6Iw3hFBIVZn20S27TQWOkx1YA35pNzc14Dkxp00UBsJL8MvOhNNeKYQ0ule5C75tKX1vhjPMQH
jZTs2Vtwlm4/1ZnNw0NBszR3dnqOz5UVbbJNcZAOiPqYaLzuN9t+ni0cJ8DJF6EwPIF4kEl4JiVR
XRvkhM/QJBG7SfW5eYTDaM/wrr8ghO0vnTxzfdvzTqyJ54HocMbrayotVAtLpI/tUfvUANfYRiBH
JuSoQov4hYKJhxaRBBQ/i80U/TuvMrs25/la/4Axz/NfkF1p8yGncco6tIR/dGrgIeNF5f7gJ5uk
i5/PEg2NBmh5SwqSf+yWEwzqPKXRZpEO8/yiIO1BPI/mAc0Fg8ZdIn8BaJhswSc7RrUjxiHSHIOI
aoxEx7REwM8pQNeaLTWE9TnqCZAdD8lErJHazM6qU6ULxm6FJvHzEBsoY4i1m5Orad15xshc6o/C
LZwaqm3QfdlEa+dyLaBCrbSFgYyGv+mbxnr5QUq3kKw/IvynW8O0Zm4fk85iSbXDh03WZiFDnMKT
WIXE7UtwtE0Jgkhu5PSClg1s5pJELj6RE8JVhLZvmAE8bFbXuTopHm5m1ZXDX4+gStsw8+jNYjTQ
4rLe+3V3DCU/+qwmwZKwAXEhUxZR+Xvc5uMOao6ChSE6MqkgspYI7VmDZuoPRsHG1cv9SIg4/xvZ
blp3oGJScHoE9ny8moQxyn8z0uWuRCBOtogZINjn8IBACwOwvFxVX6mF04arnJOC0yyYWGHcd6i4
kC6YvSO+fCynbwYJTA6pFdJwi7Nlgi+w6maQWH4TbAAZBS4w2WsiL1NssNLK9EzUH99Tv9vHJaZo
jkC7LKYHSs+nQxNZ+SRpAT8G3G4dne+9t5PC+Ri+JHkwYTHLRkzjPZ/jnIdcsjrjgUyNv8kmrUQe
j0h6Fvqf8h1VHDf1upJ2PO6ZTekiPyp/ag4alO4ToLA1wQnMbGLsiAwnFo+dyNvbbG5kAzhlAE/i
tuRczz2N/WB4IOzOcCykPrMEJnZU5SO9DzCuZX1j3os5myD9Su3rH2J+9csgoCPDbppbCp6UmXxB
9MBdr+TH+idBHmUz+A2GhPSfXqsLoI7w2pl0i7Pe2lmxTmhmUS6UXJLK0KmIUFHC46LDO+/l76sm
XdRf4TcM8ICWPxGeD5WgXOEu44TEZ8CduSK3OCkvuDfILSTBLRQvpUr/JXBubKVfmenWhiO0Vr9p
g7tg+KZ2jMP7a7wJdJWuAzrg8HxNIsejKezKfMGyQSBvFjvA9mP69eare0n1VtdQiua/aNaYzond
RVcYkhpEEqgf1vwiL9B7cJ8XRuCB5YqmWWKI6G5qyJz8tEc4A6nxa65X14APBFQnrDqyKTE0DQ6I
S/xtIozGY5Oe9F2b8KfkfyYGC54vCH+4PbEkwuAf9EzUeHTIsHtyRKTkd8zvAX0TTs0pGWNdHe9v
cPMm5ICecD6TmhnhSDHTmWFZJPfJvKENS6BegC/Z0Ok9Uu/tJFzhDC1sgYXQzk71bKu98JeSwTwD
XJhhsL0kFD5gnFzJGGPwAQScBoI9dgOg0Ulm9aU2KoPegShcCZ9b8Yu8oMy4WZRHKAJ4lAwWEuk6
1V6vIZi4FikOHRdIpBT12LMB8bNzgwSPV7apdi3uCcPB0MzfZPQ+/Xj43b8N+B8yc6INwwDep7et
mnPpjml7i8KFUMQpTgA9C0m3tk72/4iFmkLACZ4HIJT3lbHQiVELdll9VopHgCAZGoK7WdIF0uvX
0N1xyVHcsp85CJ7bYl/4mopakDNY+Uc0BgeXjHCYVZkQfXHP5BHNjgpBvN2CV9j8rsApEjQQ5QYf
ov7axLxKgiJtcLq/sazUALlqvILtoixXKi8oBn6xTAsJRbK2Ka/IL5yPw1mGkO8CmVapbW8cWBPz
H/BGuphZEBt01cp6I1rMIpO9qWFQ9qL6jN9CUGwFHrKfq77Op8YEQPsPF8hOyE9Q0cyJ2rg21GvA
jTqzIQ2BuTPuAshLbFGYuWevI3pFKVwsKm2fUPirof1CRXqg0/MtL3XpbDKH1ZTYugNxnciWj5MH
D2hVaUkKPKgNuVrIqz8JitPDbHJVDD5BQeE60j3tj+iS4JAwnCTFjlLtulxhpBKxXslwTnOd8UTc
hosWqfe0ZXMX6qAJCoFH8TVL9iIExrQ0/ASKT/10S7RaFf01wlWfnT6supceqTjupa8ZnWkWaT8+
pQ/vBQxLA9c1qah22ZqWbFI3MIMX/NG9hg0CQRI9SmZ8nVB9kWp0Hxrt3XmZj6wGEWQdHqia1pB9
vmiAlkl5PBL2T/TcuZjEGWQ1wPUyqiJSRK0mqWcDeupJAVq1NXiwTKuk4mN85sVd5yymv9z0Rx5K
ZAmlfAzw0iQoZ9lUyND7EHpOCK7/URdIm1uV5dg3qgOxaB9EeTQekwjbrcb8GWp+NTwwN5u9beLo
fJ3e6V9Z9ZNXtFdsof4nIULSC1vN0Ks47xa5DUZTt8mXYUatBbozbObkkgLQlc+GwtNkLYik5Yko
kgX+36X4Prw01ipCQr7XQ3KjypIAO4pzcod9pwLknb/SZSe4Eo2W/XoM6dexKL5461xzcFLYeNR9
jiI9EVY1JTf3lJeuDDGk++XgDu1WkP3GKWviZxE4zsv1R2BiAFjwgQ7aH2m2BYDAaDNgQPgwf+Bi
w+TwmY/p4kWcpi/Y5LDU6ZkvGB+e/JMVS0R4JbUvQeT2GZIdCFP7TbvEt0kva87TSS0lnr8ZPsVi
PSIHxIp00uRzmS8hgou14gaCU6dLBQcAJ3zBVLSF1/hWyRZ81fdKoQrBK9KLhl1R9CsCurAgS+zQ
QP2DTWAA3teCpP0H0IVAtFg80bDFGSFTANSDQ+osHox/FSjuOv+Wj5QdY7QVCM5CW0Q8VvI10osj
/g3KZC0l8EwPn8i0Edrx8Ui8Iarwh161Fn8Ia0Ld1LWrNEN99OZ/jCi9iORNjk5mUtHQuOr0AwAl
LqeoIBIbp5mQbfPaICPfhpTM3Fja64de/pURdK3JMnkFCB2BPdfg5eJvAZmUrz7PUeOWRH32rz/l
ynUSvpExUDpZBfV2ad7rZguEHY0+T9OMOA51IfAriSjHoh9Tdt8o/Kr3zjTXQBK8KLaBJfUfjx1S
VdSQSPzKOYN6P/BQW6DfbcuyidsIVH6Ovq91St1nCMFOg7ENPQrjFRUgY77s0ImAUo6RS0lxtCDf
ArvdDU3CO3vW+4iWptlVuVbhLm+9ptl/c+W+icMSDx93Zs6DezQ+6oDvCJDvwnnqoIhQl7OXD1TA
UyghSpH5rbD5CHbNmQTZZVQgZ85gcjTeouxpdCuN3u+dafNb1IZbL0gewpsh4/ZEpWMTc4fODSF2
siDyyhIgEbACwC0SANie3/UG38ubeIklgXSki/SWDBCiyr+YCqiD5qbqHrjC1d+JUyWPqr9wzdST
ogOwTFP5ntmO90Lmah3kLLwjGQ+H+Iol+trKSyT9BugQ84HToUB+FcUqxXmTCVCntljxgqR/kj/u
qS+rc6Z8Xhl6bmgX/nRb0Fo0O4C4lE98XYN6pb8PDYJaiXwMAJ25Xh1BG7XO/cfbkwp7hH7qZ491
F8iDV6qrT9O/Vyel44o46r9oaSHuSBIJlMtUNkecxSxcVweeDg7zsV6YKDvQe/ciSVHeiL/EgTCq
KVnjYBBgE1lTJsXOlkdlSV0i1gJnhtx3kUHS5k7dY46543ZAlwis+kqo/bTV50xeDvUhDraS+vfq
lgqGdHqbcqcTl/m1PmYVKcBWL7MMe5GxC0WMyr/TyfFOwXACW/+Vy2UFL57+GIheUkSE6tuf0fcI
6/LeEI4IMg87GTiB9PMJ18lspWQ38o1bZGoHOTtTMwUzzXjgE62NYBQi8XOCapJfZ+CnD2/oTF2M
f1iZUYrfdM0lbeW1JQNQ/3tDusja7jNNsSQDB/Scfi4ZF2txMlgQtV8ap7lV+p64i3LVB994HZ41
7XeIZFA97z735FvEMvOb18t2x8p8lT8uathsKVYLCa0zaburEZ1ctM71HGRhEX3OzRdqYKhG54UO
GZ5BzX4IS0ANiQZBM9z3wKm2U+Lf2ecZHdhgxvQ3q4mZ4yqjxswRsB/IbjYcpM6eklrO47ApuYCF
Hw2uqHEpayW9RFyU4NYArMy1VrNs1yr2VTarU6GiW7KM+lC7+Ymctkjb57sERL2zsFpCPdOyimBl
Hu64/PuVya/4xyQDisd3xRoGKhkYmD+IniViyauOyDBIJUjaXUi6HZlBAHlRfg1gk7fJhSv7DeoO
EoDYukESAw9CjvCVadVBC9JhG7TMkRblkx563HeJSgseiqh6FwJxsqzKS+GkPtEsdegFPA2oB2XP
LEMKe9R34TWcbcxm0dGfsSQAhIYhnLjfurk0YTHbnw7ze+Sg2B3qjUBE/ih85bw6Ks9I/6wQDJkc
6PylM1tBOYKi7oHyfWpLcEVHCTbK6IIVrtt+rTXr9x13fIuc9jDJSV1JBqh4r7V2LbBpX9VnYWMG
wJSAs4QRLNqzEvEmcEYJ01YInuoC8lBjRSHReGuxfefkodoJHxHUBMwpUmsuNDdcsvUbdv5e8Lzw
7U7xrbQ02To5Jnw+NU7LAXJXnN3Dfy82uRro5IoEig2KfCVsmqXdFL48s18ZJPAmmfmafNLePitA
5RUU+pi7V0DSjosBnr5UBSsv1UnfOuVu8882DC2gj2QOkWZr30BqyEWQumAdk9x23h1HX+XXJn0C
zuPfF3SN8GQsDg76LtjEZFL/k5dISfg/5VnsP1t+4+yUnPIL3MikB6HAxsr/4ou+Rb+8Tn60df+U
DvQxDgd+b0f7V1+rtfIMvvizKGvZFQySW/lYr+qbcO4mkUK0wXN0GzCjuKMw133dV/fjYzLfEi/A
P8GxTP/HHFAm2KT/tK8J/eC4tNRfpnpuKFfDbfLPOCRr5go+PkyNYkkBs99TQgTFzL2zSO+V3UQE
OezwcaJ2hfJlvgbx1LYvWKEULBDWpJp/so1dw6TylrBNVF/IdyhJKl28tAihKCzD9DZpZpf8F/g7
dD8c1rmxlAsmXjg9mYSIdZeRO1a5IvVl5kJaxpGj5r/GC65U96HMlWRjwrTnIee0hZF0Xn125BEM
p4TW887rZJvsThMaRNutLv2K6VbLMONNyBMJE8bHlzfYCAw+BGkJMptPCShEtNmEBqAif/EbL4Mv
+oqpW6h4RkCyfRrrMtXOhkdNrO23Ts4qCJ0Nbd+QQpk5DfAe+s7xHmiH6EOEA+041TE2F23g9rRp
xCi0LD5G/31Jb9X9yjdZ6Is72xJz8wENezzzTXu2xbi2C+tj8ovcPDFCaC0k9B7mo5598H2gWKlM
7yTe4IWfhJ1YJKO/ydcSzUSnfG9fZEx08g9nz2e2k/pHvyL0p5v5HJEVR5OvahTkcXuhn+TTl99u
ptHWZWVMDJOjhAg0sf8litAIHnyN+YfnOVg1WF80IsJQwQWPJlIcdkawktiNvppqXeYHfrlDyq9I
lRnzS9R+4wakfy3VvI/q12gx+ymTouTYv33weyJcKx11lyhXg805P/6XFmUDQqn+6wmZy7sMhBR7
kDTwErqIG1D8GVUstEyWNXCUPFyHFKFlyDBMulSzLB9sIMZdsQqHm3mSbuK3C5pbhDITfUfFtfDA
A6R+ziQB5Lw+MukMY02aFgyMiOcbJzJka4O/VNu9lLuZ+tX7SKfojfCcmA1qwwshPUIMZv2NaGck
ejof4Zg+A+Ty65RIyXm9Z+9ZROviKcIfJzZDBv84eWLY7Mr5xzIXQjfFMU1RHnP7V390MZkTlCr5
JbEntszKinLYFiEpYnWjUN1FoLw2/uDKn2Soe57d17BFjzTp465hSkHwN6o3NEmPlFkxWfKHkJeC
bL1Hk09Obs8pnh0W/5BrkY0DlNjitA1uWJvgKIW/LqYW+TFiI2IKGf76xE2xxHg8xRRh4qeh36BZ
mvsE2S2fcR/YBe9jexJXjCj84nG264Z/uj/pumdTUsOjeX31n78hbewXzXOiK47PzEMVnJG2mhIB
LrFDEXpLdTBZcNFf4ERLll6WA1Xg528p2O63gbbBiaUdi3jPS5l5+W72uX7a1QxmCHsWuD1PXe/P
fnIbOsGobHlF2pG6wzPXjEu9J1Nr0ZgK7/4yOhyI9IiUFYvZDI88t3RwlVDsB0dTB0eZPuZlXfjo
5nj3pPKbH0Yh1qt2xoZs+c6L5Nkyd0VkGh+uqQSFFeGP8hPRBYH2JWwJD6n5hgqhK4fpwsU+zjmF
iwIoE+omZDuxOYzNeA/4yAtIIJy85pcvPIml6A9JGM9q8aeJ51mwlySCj7n2yXfHncxBOcRbDURn
8fFINkUFOc92BGJZIWse06x8CqA0VA9swo322b1bdQQMomE/vUGcnPaK424RbMmJdcw5V/BCObUl
5iQ4B8yGO2l5KS6zLXENWj6Z1MpnRdKGPfulWwY45tH1c915VN8znAwLfKPiAoMz+RAkB9o83TyK
FTEY5R5VLNYz6jPJrlnX7qnO51OlmZsgU/rKV3jjeidKljOIyhVPJEo3FOLEH1jaT2csO4pA01Xq
MrzyUAADmn4drQpejwL0TN0Z9ZKHNVV3Mnq2xBO4iqE3depfhm0omwi8vpUKd+a6JWopA4jyO9PT
PVRWJtNMktsllzgbNFTenMJgPiEktmI0fWUk/T/rl99HEyDIprrTtdWH/9DPfgUOz+zzRSNBftct
Rl1p0jnhp9mABRqSG1uExBIrM1qh7s+e7fkjW2a/kLm7Gk+J/P43pPkiINPqaGjk6xw7JFdG48fA
dGh7qg2t97Ir2hGYHYVJHJpWc+FD5cspHzpRDfP4ZSfmfkqHhXfmXU5OCgcOsEnpwS/oyxyyqdoN
hpVqT8phAW0880NAhcWmC1v7OtMMNVoagVwMRpawpQJQ8R51DQqiHFJW0uu72NdEAegJqx+NrqCA
7JeOnByr0cEg16XH4Srfo1u8ZDhBX0faSjdvUA1b+cWA7MKijUPmjCiLidpF/FVTb8A6OKwS44QM
5ZXZMKu+vArpILVjbdkhr/gC2B//mSorBZZAnOoPVOaBLz9MS/gTn4gQIEJwyxskb1my5iTcE/GW
fhBK1XoGDEI6TCT8E3tXh1ShUixwo1olXQF98GTQKoApmI0Zg1uHAv6c/MjCsco3xiQUm8krws42
sPAarUtL8Z5cxc8+F952F6Nb2TDcf/gQqEVqnYDQH0Ik5xgBt500707FNni24bfw8UmzeaGQtZVb
8QAr5PptV2zeQ+MQ8pS5r8+qRitfrUzT17KlfMkwdh+bs86D0AYnxUBoEzNczVVYoWDfPoLdzDWi
n2jxGU4soyzsqOLOSPHED2Ux5WF0qhV96SXLdYA6ady86DMQWeakYv/iyc03DWh7cE/Cr5gxEn6v
2GWMfNAIjOPIRucNAYLfnQeRjEc1xMCHucapWKpeW21f3VhUScmSvzMEB6lTHgmRR2+5e7XM4eaK
5B/jio7EoaTBhuemziLyk6/3psMp6U6hOWQ93MgbnopDQHmYZd4ucnwzA1uzseOkaDLYIUFs1uG/
D03l5h8J+ewlEY0oAGV4U/kgXCxiHl9mdqhOyb2YAsZiFjYE0BjXjblp2ol4ZP6PN6oBqkA/G0E+
3PImcn63/yzw8BrUxPgYJvnxiMBI/XTBe67r382wZHjAr2iuhic1awHXBVa40i+9P5gkZJ1uwKSy
gsdDovIkadZU1+LgxHzOGr1CzBNh7di1003bBBR46ZS37GLCXzROkbkhPz5qi8QLRA/XBtKjZFkq
dopIM7jHj062plRT2lcVYEKC1PVFov+RIENjz1z+xRBCKOlG2YD2kN9SwuxNDQ8oEYkGdd9n5IKi
R2SJ7qjH9sjqP3PrY+71exUIhyAppl3M5xvh2ihMhDAIq+aGO4wWYJOvFxfDI09As9mgiSkQDs0A
SrARMGPwFYHebeWdhz79U+IqZe9Ftpn7PT5PRMKli8R2EkEgjpuD3XmMN8oiiM9a+Jj1v0ifYcnI
QJsdcILytLBMTrlpIbp4B0Mp9ge26Q8Gs/ZHbY8vOILS0beksmFyIflVcopuNSxUp+cjWdXrhGql
Y/vXbxM+u1VFWO1c2PBm5gx7gU+PyDqB7EZXnGFHUcGTNy1qrQFF2Jrs12Gp3kIq9jirHv2/8URu
Mgeh109WymxyQFMBQqLPNgWARNV1/lG2GYAltcHcnmhMGa8/x1z6hjZjBwZvPeZflD2VksIS4kSn
bPjt82NG4CFMsuyGEF4vbddI1l+1+PwiA5I8D60wVylh3xtUXnDf0N6tVzvklPvD/KNf8y9liueT
v0Ioo4BpEB9H9y/4K2Hvi3uDTZDUVuNCyEe1JrXkGXm4ExEG4KIDN0BSMGwgrsdsy5kNpyA9WNBx
47zI27cLjdAYphx2rBahx68Q7wCMNuUlc3FSzExnAtiNTfWyp8B5X0n37wgH9bBjSeVpMyVyw3xK
YqVyTaIhSc+018kLZplNrXvI73Hm7iL/mm+72bJD3msNdvbUW+uMPSkgLRPjqUPyUQAUc4l41Qth
kopYcr9GUENQFlmwUIH6glg5uCHKYUjjtGHueQCLS/CbQMgr2/iS/Lzb/ehRtDopTKRlLRHagUjX
Idh9CvaqKIyD8XE4L+hVdsoXuzcnnRhbT2m5T0ECOsQqVF8L8YIknfqHdCGAZCiTj3ZBWs3pOkeZ
nOKtXdXKNkTXfkw3ReXM9qPhpr1DILnEo2NivWvyEg23rxBhUV8HcSG7jcGKsqN5KUzdl45XcZjx
xZB1yFlAkN69l58tKrDEpEaR055K9kdpq0pm5/q/pmBZuaZo8NvWjtSHJHsBAIy0T5szZWyTwCkZ
L0noKiA2z/zjJtcWteeaYQA5b3OQ15/qHuFKNlxh9KqpeYWIJ9O8t7EtOYSy1X5zFaeYI+stkBnP
A6OFBHoavF2qZb6/kdam4U9FFTLdNjWRrFskz0JMMfWhZ3Dk3iDdE+cA+Ya5N2udKt7UrU9cOXnV
xeFja7PfmepE1RZeHN/XJfnDooShhrKV3nt9oUOPkLBO0ZHBjbVlqMg6YUOcc66RID4sUcR3a0SI
MmPwSQXJKlhXWanqrcZcyXuh45hGK//Sbe7wOLSHP7woRGfXx7peIthKkcPDG2jc72Qn+APoCgsD
bOkbDncSDZPkSIJio7oj+jfkDfqimqNqidFvWppoN8vIwRqrYT7jp4Q1QV61wpnxihbv8NZ3e3GF
IH44YGBLNrKw6vJDXfmZent9DnG6y2sir+mIGqew4zNg6BDeI3bJob6S1aIgiH0yIWEkVTE4TTNE
et4S7OAhoZY7H7gfckOAeQ5J7Mu2qKmx4FFopDFkwIvj2uarN60iIjw8tfKWmNb8IHw8NlCuDoei
Hjij9hwoGBP+ACMh6qpmP1zRCDJ1nt+MaP0pU85cpkS3WfF78V6JJwa8JdtyhOHhvUZyNWworIqW
KMK/G/ErfPmTa3zaGgBbR9k1B4zadmAJ8AiXmOP2Fro52WE+phtAUDILanTjNmym1ZnkVtkJeiT2
eRxrk8GTGTv6F3PfDa70evIanCQmmmZSK50SqJ9CeRMSgk0FwIwNh8Ij01KLG7g2urqTgPY9Jwmh
P3aBF71/MhTCwKhyTHIjtUEIf4ttAzqsEwHhCShMBTcWlmQ0JB+fH4O3oRBInlqJCulSxMvY7/ZS
yL6uE0y1Y599Cyd5huyc2f4rdXvCts8vjTTUhNeDqc5ViQCxR90btTWlj62fFl5rrvOleXuT/Wf3
HHxUOR+CZm3qi4ZOUxsuvm+uKiqdtP4bRa66ete1SNMZaOV1ikCrUI6JtmCRExPk5jO/+sNSqtVe
zt0/ox2TLFRSVvj8yXxQE2/E0+RS+Oqip/GMipA0kkSxIMb7Ds84FrV/TWwn6ZrltRpWIsm0WKNr
2/TTfo+EjASZ172Wl2X77IAD5Uf4JlMmtvkEjY6sLxLXzXki3o1hvQBFQqFMi9G+55KtQlLdmNl9
8scaoklSt/h/lCxdUAA1vjDFXZDP8llVdxT1mCmb8U4/oGU+eJ/DE1phMAH0XGSB6BVtoGib8Y5N
rqhhLRXkFLmFtsZuiIENLxf7lmbTyfAheFLmdL4X6RHDJmqv7nV8G34xuhnXPvCJgEywtYafnGMG
jCA1Mx+PSNzAuwmQudmiQxOhcsbI1W/gcTnJshdjNYK1cTav8lF9JvJzRBaKLuxj6YYnTREc9KMd
sabnCGJhTtFAv0kEnI/6QifxdlZeX5NukWOIWEsCiskxabfo6xC5bILhLiLOY26Qf17xI++JmZpZ
kur3Rzyr1cvPYgzNEDpp94M3VE4XImqrvL6W6NdaFdtcAgf4naKrjY+ZRIAemOF5ZB4OlSXiF3qT
wSrIqULwnS6gk2rMnoSR1BuA105+fPJ/EphZAsBLKpvRylZR+7T0Um/0mE3zL45dIuhPmID1glpA
NIZM7QajRfIqeD026A76+KZKtgLnUD6pkrDwDqCubly+tRI9wpMATKwD9c0QvwXZ8OtJuQHbUs+8
KeMJBiSoMNHgLuJhYTRuAnJCU2YQ/jOxFZgTXrv35HBixiGTRWTOGl7oYzh+pgq+1xY7ucI2FyHT
1EPF+5W3zeA178PwMGga6onMSg6RUViDciM861USEFbdqJyq3ic8l7gOOKLROagkHrNL6eSxoFEf
kLMFKOtwhvFXewT59lDAAIm5eYJWx2Q5+8NwnG4oEDFdSaV2vnai/N4JfxmcBZsN09dDgdnHAs0f
0QO/Gkiuv2sELpdY4437N5CNLvGJI8iaXf/H0XksN4qGUfSJqCKHrURSzskbynLbJBEEiPT0c5jd
9Ex7rAD8X7j3XKuLnIzv1hpcg4anU3I75juWphH3B3U8pBDqnXs8mReZT2dA6c2FoZGqh+q0e5EX
7Qvms0/X9TWBv4SucZErf2l5NUNUqVP4JIxjrsoufPk6IpCUX5DgVTLKtUwwQ+9G5qIPlh2P5Ty0
tsQ4zRP5Cl9AzRBKIgHydsWwka/MOMLNSG/ToQwQ93XHe5vcGNALWTkNMPsjgeFFrJNisEKsPz0P
Ymx1oMSYBQmkMcNAp6qApgD+E2s12cbJb40/mcOj2Qr/qvgHcZE38o3JXBW1+oVXMQR6Fb/ufb4O
RMAZkwBUZmhCVkPEY3sF6JBfd2ONjK+rTLYm1xY/Oz5AqeJ0zoMj+zwDfa3KpYN+/Z3+AUoYAQwB
Nf1X6r+5vNejRfb5isg2+yW2ARfknjAS4pmsJXMgEwU/V0Nn96grKL87r2gPHM2FclJR8EDpf/++
0ys2VDGHrshn8mhnoL9BBQje+4PGdie3m/B9+QyEDfzFTuwkOiM1BKc9MyiWYHPcdjPiKft4l9+C
f6HgF6CbzLMJktRp9AOADgOnfA8PntP357XCcrhSH9Jr09+4c9VtjIH8ZJBj4lWi3UyjAQnOzxYT
NMcch6G6NMItWgSTsgOsTRKAiUT94ejRCcVRPl610tZWirbrfUPbFPd43FIUsYcfaapYTDiTW4Rr
vD59MFmA3grnJQWS5lEcyDljfoQPyiz9qwuKye+BogDwWT+Zio9DS4szn4TyVB+16hN7IMrPnPGf
bBRc2rgFRnAxtP7SQmEy2R5QIiTVN2rmkr4YCf1W7X40ZW+2X5qxK1ba5xA+uRiyhPYRCiOgEY7B
pjtzBDHkJ7WFfukqCRN9Gx0Yll2tOzV39qIERvXEDi7j5DageY8vQb3uiu2g25UbeVbMmjdaR6t2
C+EWxyIbUmz9LAYBWkzELYb9VH7KVTDn73Ws/6TrEBrSDC3AQ4sY8VxS8Pj7eIFLUSDZyReZ6O2i
a1Yesmlth8oKgfA3w+VSJj+MQ7zmuj3JTB++UVn2oEaODAAKJyfAHPb2ueoOeXHMWB7ySKF/iy7y
UdEXrDF7NLjcRnvxA8XPFmAU2YXhyqnH1xgnm3e6AEkChDmTfAQ8BQf+H8p/HCkiNIiHoKzL3P2w
hZhpDl11eJ5KW/uzLzJ3H0KtWHbtSsrRQ5I84vaz7rd4rUbOZjaojoE5CgsD5Jw5+nxiPsJF/bV7
qtY8ehBykYOqASeHpXdDWMLnder+mGd/D+tvmvjMpMV0qNeojwh67Xhb0Zd+pMz/Vk75nRkLFojs
CHl6xHUO3ZFh9Q9ZYyyf2RC6iGZaln9sC1/xXhzgoLPTlYhPuKDbl8FsZ9tYsydAabYIFoDnSoSo
jKZ8RdvSUKDT8it9TRBDvSToDK8KjSy2FOMnMpExHJGfF1crPFYRERK43FtUh4j3b0hys5l0fbPc
hzF6C06a9z7zrF7q/0PYPsaseeTCBkYVybopQtAT+9DASb5QP2HXQvnBEOv3c0BEjbb9fU36Eyvy
ujky5FEP7KUr968LXOQl4S62aQNgtKPnf1foDKgpYFeTlvjxNMi1aITy49useVas+7/6fZbKK8pn
2jB5cN8czuH73AwYHhDkI+/7V0FR0AV6YAFvpJ/NmXl4lEq7Sp8G1RnoOJ+diORo+nqgwfs45Y8V
aQtVJsfBIfB023NzyeJSwqSsqi6IQyAgOFbgoXGaqGRtIPB7B48YXXn7AkDAE/9f+5AkYa8TRBfh
dDUOPPK5wy14cVh4ocnw5NXOVPpach3SA6rRJjsmPDU/qocsWuHDDjIyiqiqtQZrLQZTpl/pZiK7
5Mme5eKqky9tsm0KN6GfFH5e6PChMHbKIkl+JswMiEXULj2cNi0GLu1KD4XeAuKsiTpk89G/MNSr
PXk7uIB886sjBHpW++/ummnTDFA6JRcm5ik5yozArfP7dYC7p1J2F4XgWkgALWhBLZsqdB3DvCzW
f/A4Ma7UnDEkmkAeYanVL98oKodgbuwbxsMIq/Jjg1qPyrWfyopadyUF6utOQfxRHDVYjUn7eAur
vvxmKZXqX7q6kPM7lrYWdU77vmT6V4zwWeTdpz+As6pu01WnD0AjPHB5/C+lsxqfUKoimGhtSAUG
0tPYj71XdvAikaBITmirhNdI7NI9oecwmYBU2qZKPRY6UYvP6F1MSSOptmjHpdqvWSqlB2ONZ2CH
4k+s2BdNEhXeltUvrXpHgJyoLD7mQW73OZt4V5UXfMr5RVggAxKfNak2wIUJ1PK7GlgBHA7mwDs4
OCp7gKCcYBT4fdipkonGGZD8arzwJvrTuQw1XC84aTYyJmiBiQt/oeOnwG1Fwh8rdwJbECmoFJLC
LydLGD8aHJ3s9zBeECo608T7S4RTw/Ss+DYtyRMBAO5IGMl4vfQ+MYPb15muleaYjSbbS/n5ARLM
fEFK+N3Dmkg6gfJS0/NrDlDY7sM/ZF3yh+QRwNVAnWj0n3XwaGlHYQC9fiM9XnxYgBSVsH6/wBfc
0hp+FuHTdsOSuehax3rFpx4KLchEUfwxmxGnCrOLb02/iSgwDxZOF9mJXlC0ma7nd9iF5JjgthoO
75GWnvmFZK1bVHAyGmo0a1VD01fDbQeDLdhSh80JdgTpNJWBjzH5S0rW8dlKxhJ571EZyaiTyiH8
KqnTGP6zXkyMraCd4/GadV4wrPr4IDeORLPjxOcadsnA2AChZQhRKX/y4sxQdtosdSz00oynRqgm
RkMo+j5vriiT8sGTAIp+nB44CR5oLJYtx7cHmCllJkyLf7IGJAvTsngKnIq34alIHpHhBqpj/SYb
EiVG8RdvYGXhj/HJh8C4+75BG86/Ata0fANzE41k0O0AcLCBz7YFI2OX/uWdeUJyrbR9pDLY1LPS
QXur3l7WtHBsKEV5XKNHj9st9GQCwvLxkKiSP6SvBes/PXkhQzozA4vMO9JQ7kkuu932XYjgmxib
Guj66A5CDfhveuLArHCr47uuWlsRfZ1iEZ9riMRnX9SHEofwcA2eFZtWCRI0PoSdYVsNQCPoZVND
AWYABOAnWRTfsLWY3R1qv+IyDzkaQ5bKcidwo82lDqrit2AOboBTTZ2LCveIsQq0X6X5UXWQcN8Y
NQBBvuOVjFh/n8PnmWUsL33SAt8JsnifiZLOUGLZDxgtYfzD5t1orz1foSRBNRkwWTFWgam7MMW9
qfwyLBVBsmAut/KllK0SRLpnHfcK01/0bi0xGIybSO2ZsQHJWALNKeYHPhsCuvkH6qctmqNsMQ3O
XscrWopwzS7TDP5XRVoOIaQBeS6sCZJKZbxm1NoSmjj4eA58hUzep5LdmMTEzZ0xQwN8Ym6BOXBU
MhUteHQC2V3LkU5/EeOcF1WnooFKGRAkzHOljpgA5e/N86YakXpBGg1kBqConjGgZmxhNo18kFie
8yVo/UjLu45jhFR/6Mg6lrUvxMs3XA6ZlzYesl1DPCgVialOn3uIOyxa+CBdX5KOcTQd9K1U7ugB
k4pHX4sDAU4aexdE68x+4wPCHd16imwD6PPYzbX6x5EpQ5Fqvk7iD3f6nyV6MtosnImTLN0bQoes
QKfX7Q/mf2VW/oX7iVRnzWWJqu9ehHtT82XNL0uo3S55HwqWqgHbikB+AY8X7skT8zE1mMaxuaNc
kd5GGwT8egT8BHjxPIfmRYtq66av61zZgvOIxi8LWD6OZ75kC7QVGjbJjvtTAFej7dYdjmm3nPZA
qaMxfsXc+LKZ1v1FWxHHyWv5PuPRan/THU04ypJXv2HsOuKbZH77KjwuEJ7LhKLumOpWnH/xRiBH
XvfDYImeOQQ3Ne41/R4YPvcaH09iouw6GIGT7eHlku6iOAyMX/Iy5m98IvCfdoVNIznVEGEJQWPp
y7x0zxkR4wRTmPgCF5wB8+BvlfIyrdhnSwcp3AS1bWVI+bEKx1stvYskVzAXikpf4fRit8KqM/KE
2XPYMDZqCdQmxRxWaB1clWc8oON8xvEBqoj4uiq1ly1fYTIHrxBvyUttFyaLQ4XBrduux8jrkf+O
5jFovoBbDS8/4hNod6Mw/1w0DGXT4cYE7/AToux5xyjd9L3EETk5P24x60nM1jK9u+hEmJ5l36o2
bFavBEZLXKpzBrash1GnKa7cz3bDleAfInIRJT05ZChtjf42uipDgTb0Avk8ODVU8LlwD7wXOsPk
kfk5khQdGkhLT4rqzH39EyPSKmXQ/+sCGsWNJFj5kVtnNSRCzs6O1OavZHLxjtxOCkBFJHHB3pTO
WnRBdkSOuDHlDwkRcKmHiG3+ofHYRaJ8qzfpL61E3e4kc1nzAIIJgwzgF2IGrdOapBX4xMvKmI+5
M4ZutfwLXhw3FLbcwDOAM0jh1B/B4JK8xcq2xBL0gYkE3Gdbxruy8PPWjXZkWXQSq/QrAAT1EbSL
SnpOOVnUUF+xMefVfqEjksJF6Pa75l8GlDI+dTUyVKNgYBodkFG0F3lFHVfTZZoufeToit6gLmCL
EWYA23AVvXY5RcchPKjJyhgDuIObzMsusHv03gNGcbwZGzgTAaBHCHYnDOZkduF7mLfDzDzlqKMc
4SpEAUm0xJQId0E/vClyFWavTPbqKVH2qSZX47PloK6TWXCKcvvNXae7IUOqZRTMu/ISv6lE5gBn
+mNbz3VUsZQbJ4u+YvwZxDk7M+RjOLSGPyQG5SPFC2uyid3U7aFGDwex/PWtfw7KMSMXvEcojMiM
5e9UuyIAZRAzaHOW/ENLeAnL2wLp9PTimM8F1/elYyxScd6Ys6pcKvrmBe+KTHXGlnMVnizYJuD9
7ZIRPNvi1oUkU7IO4SJvhUcp/xhPklAiaxk6tLIdNNqUGZVP4Gx/0BfQQw+sL5HNfDMwJ5rBm4yr
t5AomiMwOcCC4dM2t/GJGgOBDV4cP+KsZyjvJPN6pQAcIPRqAqUd8EP8kVEwPnIRld+I5uNpdQt5
y+xY1B8shqA3nev0lL5/XhnMF/qM3AV+wY4TUIwtD4v3wBIZswNZrQq9wcHMfapIFhufJ0kGJ/Fe
2wjbVPGKroOHFwsPnlhOFmDW2/5fvTjy2+sfeYXCTXQRcQMmB7fYNp758nLGngwl2WGkOpGNN9Ha
g4SfhSGedunXIAxgC9zpl7FnonrUV3ymIzbMbYR4i8S5jqUcSiZ0FnuhAWB2Txsn38p3ZPzw+aU9
cQly8W8cblwDH8BTE8c/krQZ9TUYQpwHw198ZHsb/p/KJY9fOPPhexI+tYhoD4hzdTsQjDjc7OiP
xbRI9cUDZh26ItB/HHnPyGnmrB6hR0wGiChxphE9/D0BqTgJFBLPbUZyrPXp5jvAJgzvqvfXROcT
ux+WMguCckNO16DLvAAa6Fv6rlFeguY8s9VwZIR/iZkyg/OwWacHVVxlxIrCwfnV91F75TBKqDjK
t6fg5+3hEE6nk5MOaH3hx9a3V3CQ8JPaKToYdg4x/aVCFrxD1k2YN+6gAfFvBsdAicWgMr4MA1Ik
aqlHabAns/E/vYBNP7SKxb7b+5ZTKJsY4Gf/q1Nptm41YC9xCwGL4VJs7NYH6/KbQxpk4U/1iqMo
MP8EPIQWG6kfVfkZ8bZyKKXmRcr/jdpdR5fRDrtOspPRlw5an/sj9G92gLpwSCHLNx+YBNw9pPqk
pAD/Qx6tLaX2XydylOVLSz/nCLRJDn3IJ0Nc6kyJhBH0vdORG8jxHaC8UIL1WLCAyN1IxtIm/n0k
+1XsrS/pELKHGmb6sC+snZL+yfpz4EoVd0jHvfAchHZJAhdchvmCSx9Ayh88nV8iaoyv8DA9rH5z
G8kIDGPIR5iIS1b8aG5UemxSLEoeC8sc9ef79GKMprPBSW4p75iwttzXw+WAdOWGiQwnEJkPC6oU
wvjW5oK3HwHPO47ZIou/ZB5eOwk2gCPGHmmwZNV74KCwGhHtEOWbLLWLC+NQuow5Oogk3gnzN8SY
dH4m3KmLlpiNP55FlujomcUTalRDlFqIVXxpRjN1EW5CFQrquWzdon8Y0kWm7zYKmqq//Fao+1fk
Nqg0elCey+rGQoGUGzdnVxUvCGY210hzcM7nu0ZYm8r0ub+bnRBg9p3rJwNh6rEQ/rAR9n50yxKw
Yb3iDpAeIYFv26PuM0PRb7RjKuvFW9scS+lQqe6g+/kkGajES1ixU7MJeqJ3ZJKdeKl6Y7hV2BnT
8EMMOpSDeMX4kxJZlefoGafgV3g7hiM0mxCBtXJhWgSatDA94Msau5qT8naZBpXaClyX27NXp7NJ
cFqX3ufOIPNbtKHDyI5sowFUnzW8LYcr9dSN89cP/msJjBiMusZBdWOshCuXl3CgqYTqPwn03758
FImS0WzrirDt+7N+r9lRa8aJt92kfohqfNrp45g9S/0ZVs2HCTH5W+y/ZvmV25UYrQ9bOgh/DEwX
zVU1PTN22E41DqtMu2rc1zHaMnk1DTT3roGhcpF/qRAR2Qod8gtHYFkTLIyuksf+gIITbwv5FRj1
Y04J6FnedwElYIfYXwsPOPMicT5gPKY3+zsgQe0GJ7+36tsGhVJGHoHPiW8shD/EAOSpiUzpED0y
BZqhuaX3LQwWsNQVlK14IF+LrjpXEBruVNN+v+/vhNmoHutFRuskIL0d7VwRToaO6QP4Mt8o31a5
LzBGwnhz+cpmwmoaYO+AZLI1x6R6NxZy7GIlMFo2dIvIAZuuUWxAEF+S3GD81euQIVX+y+srWK85
bOQar8NpzxeJ362xOVhk0UawT15Xc+jWNNL8tSGiNcUqPBzpX5byxtDZSD3I82w8xate8Oz3CcQ1
WlM3vzA3VJD12nz4zmdRbck6MExHo4n7LFi/UK/98QHKPJBIoYUMQ0bIrG99JfEYVYTACpGRzXmK
3Eovmb9BM/pBcYNK2vTcT8jzEAyv23xunZG0608EF8ISq2Wh/jZHojzPmn3t92w9tVN3I0PsOMnx
AbXw0lhA8jkrqFp4FsTuCzPBxweqaC1f8xH2CAPJ9kd3LOv4BkOyQ3FCoftZQZNjuAO0PJKIBCRr
7lMuNULbomQvLCbQcrvRUdKXLf3KPWQq+EEKxpWEdk1H8PjZwUeVs7s6ofDguKRblQsu24DolLvf
qsPLdajQ/quURNMjhY2RAU9W26nkyPE9FD7FBZXzZ58kJq6YSUNqvz/bKmWpRtljTgdqdRmSnUUF
Kz0tIkugbFdzAr5Zv8XhegDHwsiA0UrTdw6zMsZ4jXriL02y+BlKtHQFuORKYsEvkQ6tdntFS6Zs
+CradP8K520z8bMeUfoPBY800gTyAlHyvS1X08gJ5O2WQPHe0rGoQaPXt5y5EO9o9WEeDA+JXzkp
u62vQluM8W+GPYJ3WfSAjhk6SnOczGed9g+GZrPRSre11iD2cFrBj8K2pEB1PMi4o18HqduA6iVi
GxUAwhpdQWRNHvEcR8fQrEJz2XElA0GNAbrtsBNn7qosTmiiGigC6GJJU+Rzf7d7/Ji19C9jo84G
FdUHlhdq/r3ROq8DMG9tqeSr6pgcKn1Po6FNppJqI876L4W9/z4RHPE8zGgLb6Ay3sNM4lKoLOfT
bjEzsDni9pjJu0mDz3QpdKJfrYOiusyGf/x3pmwGVocBa91TJX2Yw8kOmgO3E4Q9JokMxKvf3ovw
/VIwkyfT2u2W3K4i/wrFa1mBVeYqZSTZP1iCfU4lguSfRMKUzBBA9oZypzUT0j9A+2L9QxHUD77+
A15jBRLcx2qX/JJRBassdMnHLmHwqMj5Hb6BzyImC+n7VZGm/oSfwkIQ9VO4TeorhwUPTflN9gk6
VBjB0TFKEcuDybuEBIsYj1aaTSwVWF8D8uG5A2eO44Zjni5A8d6VHwk3aiSs+cWkKKC6SG+h5Snd
Je+/U0K7EAqIgysj6Me8zSiTYREP2hZEgPfaKsX288LhbyMx+mZmcUFyorqjU30LVNQGuM92cEZh
b2n3dmIlpaca6cGBsQH1VUY5MR7o/N+A1fb1Z5c1DzPZN8/yxinyVtDjaisEf410Fifj+5cSYZym
JkXi4FlOOFtQGLD7fP/K6Kc3mrrAMB5+5o8PMIfZFhsCqnjW2ZLXyP4Hj0Di87oLW10NN7YL1seh
bQttzeY54n/+VdO7aHpI7GoJjgx7h4s6X1y/sFAcMqZZ52xfHq5Y11RjKb+XUJTW4zFEKAuCEjsn
cgbUzNHP64JOZhPX3sA7+zgKHKNg9lljUCpkBI3ZqcQ01pF/IpMwIrjoYtlIquCfAL/Ryl4MyWmZ
d28iYzM+IzsKASzMFOjozotk0nl3bp24vWn5nm79Cw2UWS/h0AsHtAWtdVN6oi6PzZWjTVcWuH+T
ZbggCSQ4BSPOgg6cKSljzM2wSihs0i4lYPeY9l/w9s3SfC+0em1sUNgJ2qpFK0KzXjFS9PB1Gb2f
Bu6YrhATcyKB9Za36XDs2X35E2BdcM1LZjwyzSsst9FOSrdAT1NXcPgf0zP2dc3cTl8InPe2eZkS
3o1ggVpRI7ApcfN+ERhLNPzSRuh5Jw5enNpnx9GgGAd7xQgFLM/KypZF+OzaZYIHTzhIl3x+bbzg
Rq0Rp8f/P2nUVZ3BKNIjbM3ckq0ByC+hdtmwB3c/ikNW9Qat8rTzAGcU2kgyGwDYqd8HTmx55opb
iiXZAWZMvcAGwIMy+zikNgIMhL5+EL5IXaWD54IGYL7pS2Bgxxapz4/5AzOAxCld9U2/BFOqwKR0
A6hH7A9XL7Y2MUVBPWNcLFe7l+qWpVe9T6mylSH04bqkPm0YCBpkFs9FERCgO2KaNtzmtWJsaBUu
+WNJD1uLlFAbR8zev6xKpvZY97j4ogujjsmw86vg95RQQ1O75uzTgEerG7X5NcfnwGYsXX1q/s18
We+R6NWKnSzZNJj+CPd1RmOMLVNZhMYZJY9GAqmyzyXGF+4HFBtoyxgnFrnHBDCgOP4/prpnhctO
u583R+Hl8wQFA5VPXoqiu0Ui46JZ64iTC7JGszI6QODG175l/P5BzzLjCWvw5Iv/FbmvqdvkcyZ2
NwF5BOyqX2VMwUBJeBJMGdWu5BueLjwzvMQpf2/HfuJ/4DznO2ntMcHIk6szQByAa/kOQ6c25iKn
KbWbqxUHbUcoEYKq0P+qi5POfBZ6D8AZInrFwofIWs1174MCSCeCcVbwOnBOjIz+XexfNFHMTayu
p6Un12mPuR/oDovn6/hDAUnInqYdCdXTCGdmoA6255puW14zeQQ8hbiVWmsHPMHk20/xS/MD9R+t
+ZtNZ/ZPSd0EWTeta4fVvLyxLv1AtrmR89MiOZsinCaCLEUwJ5FuPKbt34YD8DNBYDFmdQd+Yp7g
rEtXBUY/mBqXnOAK4UrJZCpcMRRBcrkcKTu59zxbVj3SHmNbbObq03jkjI52LQHNww+OKyH+x12A
8qx0deHMAlJk4JjGfA3L1gPQPH5n/8AzagzV5WydgGtjEukBk+J4hGStuvrsmT+lqQ+ERQzwZcYG
K79OxrfXc2R2RWTI64mhFlkZYi5Z9Vm+bwq46YuQ9ZA2fc3KmSFljBsrsJyetoK9tuz0WyLRrXJb
bdN7aCNZgeafL1L1PPyBJoK4Q41qzNjCo2INbeJDJhsh4JMS06rCr5MvpotKVnE4xFR/LNfhnPA1
ly2dYMfPl1cDNBR8Hpr3aBsFWAF5bXMR+NxvQGw11O4Gi1HqsCugZIk6vwhWWrVj+2upe/1idKf+
bQvqsSp4bOwQM6rKQbqzOgKiaoroFd3wKsOu2ep/7b/PJkE3026ZMX8al04dN8/KmDOEyTCGB9ay
wdrjc2gwJKjq1RjYARWanoKAPSC7YWSdoRWyeq4L5mkVa53kmDBHFj+or7chcn4OOWIyPoGdAWSN
by0D+CqElZb+KcwNnDd7IAHcFZFiOeFOqASHfcrTXVG5yRns8QEiFVM4jhG04zd8isIdI1013I3E
SRCBx6oP4BLukLSSYaKoe+JiUh5o7a8h/OjVioW/su/48gEsU/0W6P/2BhZCTGskDeffhBgaH4Is
CVQqpj9EB8Au2BFRLcsd+qXyu4qWFgMGCktKfPPQ9GfhIUaPhjpdXzYsNWCCCGxFptXi697gt43k
VYlhOe2vkZN7xlju8v6cW2v8rvyGaekyFscgeARUuhSsarsHGlpGS5LlqsuIm1pnXYUrlV09PKcX
IhJtW0MQCCmrevq8BoSNLUNT7AJYlaDCGmpJGQFJIa5bFk2BsSkMau/mUmPRCbDBAHLNifBOoKA3
1/blKdCXmnMZG4sBVj4LWHWtRs9q+DZz9DvmqrP8V37LuXVCYgzuAiy+YWXV7gfxlKgfpf5b5rBX
zWcRH0fB0UafRVfNxJ4LtqDOQWefF39yfxKgFKERZukGgQ4elMkcpvJ7nEfpV234y8bhItMKp3uI
lNjYe4jkgviT41ljFpKSM3hhfEJrwcIfrVy2oc3ThHveHxk5cI0wRjLjH/ORmg7KAfR6Y7R7vVBz
IL9SFtZR4ua35jFtsNPtk2AlkYSOyeN2xIoHwPHE10TtU7v6CUw2ivAzqMsDIkMSxIKHjp74w+p5
RR0sBPP2WcyDM0uJ1EOoRLaQSR4r7TueBdyZPPC/oUFRXNc0FfJZruzw3DvYtRuv7fi6Zh3SwFnP
JW9T9LIKZaGs2iQf9MqiR4vx5F/S4Bq+6KJ8RLwVbJLvXF6+5bWRESMq9pzah9QgFFD6bapnaO1k
BdPLWeDjrAlp6g6J7DBNo2hFszdPjiKGG0rK1LXSGUx6VOm8Okayesyj15YX8mmtqw7fokD/D3Jy
JMNuAx0YjZkerEiCocPgCqOQ4w3y/vDYhoTMDM9/RANzfVprXh2XwQZDkcUgLyMtkfR1ML66I2L+
IzT9X0ui+0LtXO0bCS3qEhxwy/ifKW4BmyA/lxUfkiT0aCf7Y1IRkkFR+Y3GVGUJ2Yl3OoX5/A+2
WsmrCgjbPwHyEmhp0cXocij8SR/C82rDdCT11YPMbIXl9K86uJRE0VbLbA242sJY6rXHz2H9IHPC
p+lHUgtX3MlW6HeQNsxhM1cAEBdwHXJXhm2Adebfy+MZs3q9/Je5iqm5bhZxl4Q3EExz71tK7HlH
VYInxITmXGD+dZkDGI+3ChGdqUWfPWhxoYbBmLHH00AzNftkm/FCF/6HCWjPpp7P0cQ6B9G7/hI7
t9A9C5VZZh2GG57nuR/WHqSPjaA6HSPCKoWvOs+uNcwdRkfAlFE8RUvBmHKTC4Q/yAMwImgMuEhU
zNo5ng6KI/2pTWAOi9WE5RLH0jI1N5ch45rQnrPwIFt7yWpX+LC3nyprRgl03e+pxplnlKnl5QUu
XV1EFxUjDLErOFqYvAyUpZ6huhgf8DHSnq1NUqaYyMxFshrW5banqj3WIR0fTW605kBnCDL15elS
nJvQrDpbo7XjVsi2JhuNC2wZiocSNKMOFPiHNLSSmKWPsqQAYjkYMRpCB09MSoacoF/UimsVj5hc
s/Djvp+QoK2FeDTuSOFRVtkh3mNfORuMBeeHDwXQVnxyBOgl4iOC9EiobnHHn5lBvcI/M3L16Iao
W58mUCavkMIto5dZsmKN4O1I9kgR5ieNw39MIZEKjvxZoxuoDqpAiPCtCGfSU72g8nohrGndgPCi
hrLZyWW//bhRspPTazd6DR1xZks/mCrGu1n9jMXu3e8UIpZmPQmR8jzeAsul3AJ1DMVtIV7ZvJMF
/G3jcwgh0zzxWMD0r2iVfACOKqFM1Bs9PSfnfIVgI3dHZP0dWwwsDPvsj4UwLSU35nAUS0ZgVv0Q
mwsSZyJr0NL085JUY6wDs7dG0IcjVTtaHf4XSrEm8rDU92TZ4e2x34nPABBBJJUw9y1TOIQSWEo4
Yjl8rSMcl12FacjLCWz1uL+DI2Oo3vVNllGkZqpOcGE2kULa+ffKST+whXO9wh1Lzia4d2XWkSEp
xIwvUYMhAqYw5nB+r+CLdctuWfWnKgTTPll/INNfY0QMUP9Jf7BRnOuvpQpUkdGCG35/ihuhcAhg
E6R3/b+aWkf+Zl6JWAQuidleJXox4/D6nVLoDnK9AkbI9wyBIeUu0OsV70qIr4N8iTS75PyldiWJ
1+gOdJsCUFbkYSgHfB5tCiMJnprhZ/lul7p6GdDJwIPvPieztgfyf3ySGcuNxHLSMes9H9qw4jao
b2AUZGyorJtxLmYbplOxOkfsi2Z2FW3QcK5xj7KPRH4I98YgFNkxrqbvy0/9iGFnohvwq5sXOTSz
/FBu3q71q48umovoW59B+l+8pAU8wsk7SDnjIqNdc9Qr8/KqHRSQYTbSnWGNBAwkAPkstFLzagN3
c8PMhzkKGjQ0GaA9LJIYUbkiF7BpQsPQrpj/KO0zVQnY40bCUwvJa4n6kvkpLEn+yKPmvRI1L5h/
VvVKoH1DuKy6mJKpsegLS3f8/bxBKRHdPmOe2TR2ekMqSJD6iGPzKEAXtfP3d6YvRvFL/nj8okz3
+P8ndD8IyhA3FDuKUdxH5oWhno2SJyZKC7HK/O10h5B9x4ykd3OtXEqIqevQOLaUAsE0OsrYpDCS
wN6pJuu6XYEEYBwNkzkQpyDBt+xT+70CH0KRcM430GVYNmCeXQILNkks9t+YNb6GYsmORDtV5QFB
7/tGA0yt3+DNF2b5pvwaN9lPyVNX2jDqEkmi/JMuXEPAhU5/9A1oxakyx9EHVMAcnaX7W/Oym76B
uxOTvYciHDIVD2tSFscDH2iZOGSSdTz0s7uweDcr5jeYH3UQyxWbR2h9jvV4oQvxLBpeJhwMSimf
NYFLHvW9zdokR1XdyNRPfrMtzRUoIJuv/c10NKHDQi0hjcZMy3Bj7RkfRuRkOlawLkmi4RldZ3N1
jTNbOMP3xC+TpPhkJ30TjRBammlkhaJytObQAKy5yJQzBowzaYUrSgHI5/T1FVku0YflErnMChcI
MFbBzppzyHqeBBzQKjumhRmmMg0Jm+JpbMBL+R5kF/7chS0DsQq2ByCUVt9OWrhTBvwiXmpYDf9g
R5gcFxwqVAUD2asU8sLSETwIQpOvCpsrvCSeJRvrY9NwFUgQyu8cNgkxUU60kW8Jo6Kd1jGRuRcK
n4Y2DbWQ8HBc6HtRnqeKrb8Pr4hl8Rx9XTEN0FayXzwyqHf1RslORs9P7bn2eBx2b0j8KLQ5NHmz
PPVgPRevQ042LbWA8Zgzwugfoq+Vl2SDK2UobR7TVPEW85JuK69e9Hnvy2ispe4xqki0rgRB8ERm
OhKnZ3lb3vUlycF671A2ycoGWqb5ZTFabbxBf0QYA2nUOSlX2EMrj607sXP9HWdfPG7ewy4xdw3u
fJ0QY9Y8n2HBih1tNbRNBk175fX8KAsRvI38/P/s7z8LtGE4ADdwFIDhtDpKHzofdodkQr+j9aAQ
xStCi0KE3yuzJc0Xqz3INnOmbv+TT2bbbamDj2A5g7GeYil0WfyU2U4hQHSDE/JvJFJgiZBEU/jG
JCgSeCmAISPIvvAYNW8SxzMLOhJT8DYQJ3wJt/+RdF7LjXJpFH0iqsjhViCQhHK2byi3A4ggcnz6
WfxzMzPV08G24Jwv7L22km4LtGKoLA2KlB1PfVF+9gzYZ12HRujKJ5l4mM8G5wivIGcWSjG+wpKY
kCtKHk+2NpfoJkMByxsDliUlDOWr0l5H9BpIEJhxcEtSEBGb3B6q8sZlm2QMhTg7ALXT3ie077Pa
pBpcYQhx6CO4+hwUUHf6hu+7/cdPhZhlneEJCuSQMM+NCJoHPQoOBbYIKJoZvxcu/5h1HGYXbGD5
FbcoTz/Ln+iTY+wVuwwvrGPAlD7kzyBVWlcAWXHiMOCwZ7rhwrhDjhxZPTmRr5043tLyyIe2KthG
F66EHAHrNDFHDNEYzqMs8iXRV/UrtfzwLAboDh5ddIpD/ak3Rw7AV39T6F5dsFzluLV+6LpLjXgn
fopI4i5vYEs+x37zyRZxLfxg0KBLZ+wLvTEbP+lgdCan9YacH0QcquhNTOESynZmFJ16Fsd1nvvN
FtGMwTg650vMr5LkhMWepFEp+zQxLDp4UIwY4iSdyOjWL5uKMXrdMuEhYAOdFzB4E/V/AmXP8OCf
SLDJfaXaMqSRsQlJbrNvpTiISBC/qOkYWWJd4K6S/AAsgkXd3TDzufTRZQIuGhue0F5UmcrDV5F2
UuAgDWc7gofvmP2a/aJG21ezEwKZog1Mzbmjl1idkFUr01kD+ZB65puMwfM7qFZlUTNn/Ql4nEQY
Gsbu/WZ1w/CaeVrMaoqPYYGAIdK9UPSQAQlAMQn/+RWBEN5fX9UbWR5O6HitwCYY9y+DeROVhukY
3GFgGsPPKsb8uaAZtt6rgu4Ee5hhh82GyfoeJOas6SOjZFxr3vAXtaT0LeLFB6yYBRbwLFqK456m
dfjLt/p3EeGOuQ+jH5LSkFazM4WvQ6uA/tva8x16TbmbBA42tLYB7/ZCZTKmxFtVgvZyiiPv3Sw1
DjkJuS55QdrrRjXaofAQ5F/D+GdFX2/0TqvpykR0Cj+ZYg4MXtt9n3iTdWoTH0MaZrGp8jKEcuiF
Feo73gkuQwMswixtuozmaIf82q2yPkYmQPGq+dMyr8YUewMaAJ4mZcAlOY1KNplnNW4S7w2mxrqx
1AllpmRriTXpv738fSPnDuWNHCK6xMzZ+IJ5GvyAGR70ZqEDLLRA6lHIN4ZeoBrYi5vZV/peqygY
An3bJG+I3D7bILND6EYbgA4hWQ6zOp9WAwH1QryQ48aCCTOjwaQnWCHon9hOzmt/dQZQVONWzL/U
0ZPX/GsSxZ7EBpOJ5Jq9823aoxys/XWEO8ptfooOGeymHQJHLH5w2SVoWS71HxW+Solxf+V+N9f/
iD/A3ciHgjMuWdAtoQMk6C8JVzAC8t2L8+K94hs2Xx5ZgzqSkKXOe57Zor7pxGcIXuCNoWgZaf5I
ldooXwRkVqASAWQqt4Bds2Ke34JTjh7XMD3zLpKXIK9lkgCKqx586qxeA/E+wvrtzS99cKeMQc53
Axkju1rlt9TeRtN7WXhiwYnVT3LGNQOvOSPRGePJpGEk9pFV3WvdNL+6da8Tj/nkuGz/xE+zXhT9
aTp0zj/jIfl1OBxiKpqHjl0S7GZ6ysJNTXuuiF91vE9dPd+mF3KDEDljSWn30nDP28Os0YlZ+6kf
fG48J2K4yW+RK6l8DNv6JHCZhEe8NrR61MTX8d6gxi3IgGq5j1jpESFm8sd4L7rHGN2EYQ5Zea3Z
db8YZgowgA7GvKSOkYJGhDl81YQS0yj1uquI/zrNY7gqkKOlrdE2hlDvm31TElq6T1HXadGHOpwq
wnxzm7NqeJSGxYIMB94q1daZCprMyzw53Lz0hxr+6cnR/ECZXi2VB6olZlaQRfEGI9665QplKue/
Di3sMNJJKHPFm22i9KZEftrhTUuv6KBK1id8LYBB3p9VdSjm2GO4m4cmontFmpw0rgjqs9vm3OpE
BwSbIHGS319lJRVPs0ZWvMCgOGCALtyYOXm9UvCPG+xB2u5WoIyjmRCMtZV9NOZByT+Tf0hPDBNt
vW1Ex2rYi6NdE6u3l0nWqQ6N8UOeMKP3svyG/8FtHZMK6c8Q6czv1WdZfBMklMOG6L7rgcxshiOp
BkL+GO4Rzv/WwXmKNzEK6cYiAdWHr0JUYvWvgjKjXuLKSxLSSLlEHTH84+xNTrVHZoJhrTS6R2Xz
oppG2EN5h/SFLblj3FDz82QWfKgVs/xwNol6ZnkcRTK5NhLSxvofpHyu0UUx7RPi04AxfDOkyfJ9
GbFiF70qvo2yN4hbsid15hWvYwTFUXaj5KBpwL9Ya+7MNZC3coGIJFOPZv45VFukX39IN2MGO6n+
ZLL3Etbfw+aF5YCErIAMGxtqBxKWfNugz433BEwa3GjROsV4V20avJTaHutmSg4nApq43MXN6j08
4noH0SHCHaIt+JVCH5yCqLBqSUs9/WCWJXxK5fxlKkMP+qjIfJNORjLbGJyCjAOIzlzyidgw92ag
nsFO1Q5vjwK4W7KLQ1+Cdyakyj3KrEk5eGnRNEDfyDkcgnuFZBZboWbIPaSjvVsyCPiPahkCr8Eg
DnPjbfcVozTbYl8M+yxprQXLEA6J15WxS7WjgIzof1URT6bbmm7TXqlwQ4m46NIxoWe9TLt6vuqt
Wv8G3beCm4ypJlFnWKeEjMktwdVkqcRemvgmbr4XO5b4hxUJm4xdTa85C2nwGG4C4ODr9hIhJIYA
Kaxallt1tpv/2MCE4F/KdypzndXSvm43VXhiwo8DA3hGEGxwEDaqy0j5XYDxmK9i+DYdiQGtbUzr
cdqTB8hE5Un6jpD7JsEM00H5Iyqwv6r1lWg81MzUUEzAbmg+DOJDaReBWBay35sbjcEpa0PIdswP
ihW7o+xCb8T4QUmWaYIlCdJL9ynh/h8ksLNcoITE2m+RyAPPQPWJz9K8Bjit6dURGLNGik5hsabw
ls+YWdtkhhzaWLO1XZefjfZQstGaoHe1fI5JtmMXgkVbbf8k9UE+QHIprZMKrLj4JZwixboYaruh
+//fh9hhqD9IgCHZZXgDpT9b0k/I9C3DWKrHJzNbdS8vJjxp/RkKWy3/ZOU3MIQhnInivCQHhGSQ
KOHMREA06+x9QVhPqAQprakPMBXmzRGJlMHMJ+Vh+OnMZcA5rwl3YL+Fdmm7Y56+l29ygeRzDkDp
Q8r/JQzKyuLJtpr+1fyUgSyU8FqgwrDl5mmWo8PAEizwKf4mh4IXnau2VojfitbwL8QB2RkRkGiI
Gr3Ewe+X1C0PEsqNYIX7zNLASX/Fn9FnNHrMUvmduQJZgzI7wuublaz8kVfw1GVoTfnS8/bYd9+N
euyb/YQqA7bYABEJgi9koTWtd88sKgfBjBQNLOL01wFaTKLPF5SwBQ2s34nEYZyTwW3ANIURWwyy
DeWzDom6MfaJ+RtpC3oyI10zNygU9Gmervyb0B+1TFk0thw6sjf8Gl245qfAhy6DFe3LJdip3Ujf
XMlc4NQQQ/OTS90ygY6oAlU/1rRYDWyGn1r4Ur7q925mlprGH+b8am7cb/3qz3AS1c3ohAC0EGu4
t0SHQ934MMLbe+a1bRqm98OnwKsmldrCEP/wizgyOpOtJqznh78nZNnFzZjoO4WsCkwFuF76f2m4
5vedRG43aLIrNbL5YNqlYLns8xJk/tXpXe44vYxmF0zrnLW7AetmmWiXtCfGy9pWzE9glo4eM1zU
E+n23Xo9M1pzLSqbIrsxjR4gzoMwOyaGU2nfAF0IMsoexKQOzoBwI2LJ6ILAwJWeURzHcDfa+BG/
zgmcPOtCsfySPGrjpL3V0iYd9zqGoODT0PD80RAtCT7NnAymQXXK3n9l8JhtenO0gWCuOHkH30q2
FQg7Oo+cmAvhEkH+EDUiIIxVEO2Gbc7QZvQjjSHCMvp47ZVgU9USlboXi0cS5RmfyoizAT+mjpF9
de8b/oHphfTq1BWnCti0shczxndgdZmT9TaRq3Tg6Tbvt6JIoIN6NvNjRoCMcmYYzY68VA5hlmxm
UwN7t6QBS5CrZCQSk8U4EFCAw0Y0pvaL7EzbtSQSLSkXOv2cv71Bxw9hl1TpHH7hEsf8AZVFxSoJ
Egdh6KgIiWNA79F2rr4vzQTVC08fdgzUgS0yedwH26jbBfpVB+fDmLI7Ga87LuOX81dXhG+iaVHJ
CeS0BaFKC79nRtdqa8599LAw9HKUTAg+HIPRM31d/KwbFLt2u2KuDV6RoBOKr+g6yb+KeG/RN7PW
wtO/JhYxKb518HohQ4fOffMv5XDrZgRZ1zr4NN7oQtDlMNzYrdAYQgkMYN+cAWfz8fIipT7AreP0
I3/m77vgh9hVGrSxrU+kgiEi0lkwiMhmCC+57pNDB8lehu8p9uJ211CTtXvhGBXuhdGG/OBG0uGT
XKCkGAENkK0tHOkiiM6dI8Ys8bQ70LJF5J5i8UxkWycJD+s8ubHFj9VfRuafFq0AqJ81o+1c20y4
yRt7Ipmt2UvGkrEKco8YGIuKxeINGUHdRb/ttC0JgMfkTIhW4MDpkTGJbZl5mftJt0tlyYULTgK1
vJMB3x3OcJWxBTHcn4y9Fl6A8SbdfXqh9sPI4jIceX2jMx4vItRB0QO1Q1yVUG8kiS7/Kaz4cUbc
sxMOnmAJmUXpUREdYjIY4juilQT0C9ZYpMmIiVAMsOwKD287wKuHXDZl7i6gq0XuDieTVdhpQIhD
JZkF+3HambeUDb58MM+jeE7H3dvDPQXhag3nk72mumKepNNWwjpCYdzgDUacRL3KUlP+hlwHv5cu
AUo2Px+MEaHHSzwYKyhXwMpp6uBudy7WRmFDtos3nBqqb7u641479j/8oFu/RKYAgkL7FrQtZyGW
l7ZzRDvZt8vJnGduZJ6yST7Jn8MBSmI0ZziBzPLTG4rbjNshcVTaN2g5Jplq5n849W33hb+eTxvO
yYXw0SNm4PCJYU69sLCrUWPgddyxD2zSC1P9TfTyWZEEgHvADYhzLBeDNroxSA+0nEQz7CZ03MAE
v0ns1vcpiig8IldTvgaefho0dP7PjgrxdR/Abg1epzlNRYogcpyOjHnuUPTcVKYlI3OSwl0qal7P
3MUIVCReYSwVWOBE1SObANasNDZpX1Bt1tOF98IKb5G+5TCBXUmfmNFnf1RsqZSLjDL7DUZylbhs
U6fG0RVvcAnhIc42cgcM2huWdlbw9YJmAsvRJfp5fiNiAr+8Qf1VgwfpWrlbCXx1JwRXSIHKJaqQ
EoGGeEpl8tCX2OYZdmbaWnr9vHi8WFKr/yGtzQjdEjAL1CPvN3c5PmaNVJ5PIv0+BcdakejHmleY
Zp4IA1cU2tFrRZ5uDwykcNV/zY23jOlqpM3jzYFcgD37yBHydtb48a1ydlyVePrtDInZrHGuRHto
mFDYRriJU//9a4DXgUF8g1sYupyMg8BkjWV/vWA9odivL3j0prVHQEZOZjHgK/RKf9U/AOc8pQ2B
xIBnAPPBOIfogLDD9qOj/MbXT7wIXyNeD8cyfXTJbKPSVVO6hG63/6rE4x1mNGg47OGJ4uHsQe1P
2i1Jzz+zMwKN3Cvdch/AMRV3Ovu7zV/H0iNf0O+lz8B+K665Ugz/veFfKSufgona6qLyFtuFMx1f
Bx627DB1D3WH4UDCZoFpxSyXw1dNMt20+CNil6jFmW7fXwBJrvkZs1zIiyVT93YlHeUTWDN1XPbE
dDBuHiIw3F5yYJax4B75jxGJgooRsPggFZLxJw0FqmaDaF4qPCfH8PKb/VN9bCeL7Dq61uaofc2E
fyIRGSMXDpTCBOn7Uq4hRdmv+RPychTh6UfGLHTPSwCyAJhgvNgOu594CZKIkTpxcWQ/QERkANu7
YXZgFwDqKlyO+Z2SjYWr4ECRFNGQoWclYINUUT45Z7bx05ddcTrAxLnyrCXBUUYkxkKJEcOsTl+y
SwVMyfNIE8BmFzZwqSOAsDkj9OGn1TbQ25jJr+rMpwEw1tm/eZnLWJDFvSN8IJsiTy/1InWD/tmo
3Hpdm7sQJadBruWmYj8HFwcNeA8liewN5sV7seMkd01sQcYxOUqmI3jR4GhfAwI1TiZ2+JFLnjtv
luASbSzHB3aCev+LBUTQ9xzUBpjE06zppD0sub+bhCHXNf3twGGZLj0mX67FoDp94RX24QMRyh5l
K6U4poxDv6B01IzaF7Ojg+oQJYd02MyH9Do3oBLDqVmk9Tq99tYeWTfUn7e1iujhi2P8MzQrY9q/
lE2j/qShb3JUVYeZJLOQTJdNnOFKvn7n3IeQRsQiFQgmvd6dHtGMCey27d8r895r49mSKsc81lx1
MawYB5ldYxDv7DTTpl0FvxFDP9VmBTNVy5QRHzJFfana4TlquX34Af5ZmICQMpe7gIVQ48riWv1C
B3YQhFtBZVpwRGFVI8APZ7enew5CfExI6RXz1YBAqd4zeEK04UXfEsBRWq1F1HkiOzZwj8nqBQLO
Qn6xB/FrhV9vBdcroT4LHfXLH9OTAjk8BRxnA7tUtstUGc1rL2RvR6JcVFmh+yyrQfwZHxwvrCd4
EoMd4O0ZC0SwOdffk/BajNXsX/mQoXGN4HRdiFL1V9GxnlWIcYqcZHCyr1LYBs05rZcETEL0VQlj
fvPKriXkUefpBcuHUfq+xMitXsTYL2/WuE3KrTTupDODc5ZrTzY5MR797l6wwck5k2oYzR64HSne
4fZTzI8WyhkKsEP6fDErW9ToMIDtsV0hIYkS/bPzu0eBU5soPNLcRFbN9jh4jEOvggG9y9Emnhqb
K7IPdgU139IC/ZAJAGDJpanpTgq8RjXBWhcZqjDQF2CRMgoJBXU//vc31tBJWRU+/YWF6/WEGlpK
PsBfDZXHTBVq2651Wc03qJOFe1by4T6Uiq98of0TlUv9G1/QwGW3HMV1sUqsZaez+GQQvHlfQ3nD
k8pnWBau2ZO2eis4uJSVRaExbai6iJRYycPaCK74EafkacbLptwk5nFSIXyxVKk8xnidtg1Lt+53
wJyxFOCAf1F/D5u6cfByi7huGAmdO+HQ34lClpHxScz16NDyZBPhfQwad24EuOzJ8VOJ6KLH3OIe
F9yEixdvAhKu7keijpCWSs7K5zsBxpc+TVI2YmMVIlMgWI+bPCQsmjZJM9fmLmo9QOdCRdODsCMk
p9iTT1bgytqppk6lIt7joYIFShwv8rtF9S9OdmJ0ZMCioz07WqBcz0bgIwtMBZJvqzY7SrXH0Gph
jptyWCPVoQsxydCowk9ofkc1fWhsJwa4hVdGaIzJY8h4ysNULkj9gnxrfvB2RJRr8FsUyTNw7TdI
roLvMGRfx9Pd8yaywSjRI9AyfEno/TcCU6j+u/kr9RW5kwViyHvLfAtj6rkCzl9e6bHQqc3OxcHW
fjneBzs4YHXtb1J3w4AUIfiKCASvwZAx6RsJ110MpmsQjfevK5fE4OrHllLPlPyu8XP1MuVrjTJz
lf0mkrBshs6h7o6dsfgceF5eS8bsooUuBLOxM6L3SbdMnVSDgCvkRj1riin/HbCpJFuOJy1AcHAQ
EbKDECIjOP3Sguc4PFXo2rBhYV2xZz+uZyvOTVaP4usO2g8XwcgYkkAbGgx9OwFiTNnnVu2f0N0H
ZFDivxzcKwHjfO9vu81oqRhtGOeq2atgT3F+8oBoe3N8hhZqIMqYkhD1xtfw1811QfhntEe2RCre
R9Cl+l8uXIzy2qHScIvsqfC14FmEgrDMfgPWsO+V+jHrxQa0bSzvAjhU5Q7Ig2Cc+FyRAIjS02L0
rxMeg7hJXdflLSi+yD8Tk2Or2zFvNj+uJ5y48DTC12v8Fi659nhf1jznDO92/KEiOUjyMp8LinAD
GGNkr1ZXe+2ZSwOCLp3Jpfozcq5KXiKd8uI+p0yuyi/GxhicVEt0Ne4uiXEGA1lS0Qj6Hgn2E3ek
J+bfZfLQ2SiNf+F5ckf+iuGzMNeA40K4zdGIkxFPyeizGYLjByGXl3N6wkiHap+QkCAKy6T80YIE
EfwyoYmo9G8owmlyCxCyWWxVUiwo4LUVbPGAUPL7QI8zSVtK8W7gb0PWsKd8wgTAECYAvBFRM0KH
Z6uBXIlLlkA72q5mH5zV6ZyFJalZHwKS3hmaO/wgk2ayaCX/kv7+Ug8DSzZACPhI+C0jZ6VIgMFW
pG3ROMjQkILUhktcUmPndKopG7eIx0SRqchkFhzNAbUjJwlzExpB6TYgtYz9N8j48CMmoZDkIR0v
5ocqf5V0vjEY+s20EZ1k3TCFIGbJac40CpQhZK8mLmT4Pobyhd5lg44U9cSi9Yb1aIunmkMLAC9g
+m6F2GJcyl41Hqk0eFCo8rOvscf2FtDcTxS4rspPpgtZrvH3vqieWcbvc9Ie3hXBtbOq8yEKJefs
kwmAUBI9ftT1Oa7MqaSLymXxBuyLgSkoLo0C9herG+luw3fMZ4nKKgQiCKzEy8VzI/z1SGtzWH0I
GM79v+KlkZ5il7NcYacRkcQtzd6QtdMT/0bB1OB9nun9uMuvfMIlStY0/DV6mCDxXl+mHbmkC9CW
owi0S3fU11WmIBkP9DfDUrlEHLIMKXTfkO1x/Ed1igrv1f3K1ofEOhNEU7UNfmeu20o969nR+oni
wtHRMlInDLGBhmM9x3kFV73mBsOtKpVshjDcI+EqqfMalDk0mwby3NhwSWFHvgxtdduGjnlgJIBr
PXeZIbFrSRtwjnaM5p5qkWEdjmOgjWxcpuTbiplK9mvGbr4QHZ3CQmexzBAoUPiIxIS9UDlVc2S4
/SJyQbXNZ3IMMzvaT0BHxHXD5x347KPEM8aCSd1TzD4YiRkB8rcVXx9kL0j7q+DAkrVdC3Ts9YGt
Cur4VmcR7RA6+c0lBHEdV30U2Y9mWd1j/B1nq6Kbt3kdeo3cL1sJd1gdsaRz7XbnBEEMPjh3xBOP
0DOzs+r0OtIxMavXp3RZ/zDTJZke1+BZpeZgpWRdMrCAKxWTmUFX4ClXfYk6wzTccVzlYAD4LgvE
BQf0Xew48mJVnTQbk2jAEgUgTpT+tNLSMnm/Z2gOCLJy8EsmW4gIco4YbDKo9C4Di9ml+UTtxD3N
ABFtMg/GlO/QDBPPQPzBiq+nn1c06JJBtw2fQL6xmge/dHgWtVhqUwio5gcG0/xBFCkLmNZhm7QK
FM4sTo0qnAMqF+AjwU69ZEfUV+2TutlJjjFpj6VtgVOhCzu0xBCAV/FQUHnoV4qQwVNeL5YsT0lc
3rz51w8Y1mr1DMYpVdbSJw78jIMs+sfF1sekoDnpP3bskvlg/TJWpxyJA7Id0P9vNF/O+1HP/KFk
z0FT5Yf2zG07Xasau6gX+rIdbJvhW37t4a7vISiyiUJp9xike3SlLpoFws9oDRJWLx5gS4L3r8WD
aS5knW2JH2NnKz0VE0O/Nj/CFwGeOVaRr7rdFQxbLIxJDTfnQjMIhM9YX0Mhc+AfaeLWsNyutfMa
ir2NWS0PXOTY4I8ZNRFcwIr2vaVBFFySgvf9Z40khmNC3bHWFvRPkX8dBTjmkmSHwxQRqTU4eMAj
oOzecNfMZ0tLORY73reu+2c05J7jTyMamYcyWeEdwL7Q9Tf+lfZsWReL0I5mJwNt6aBu8jfGwOZK
9NHJXw6yPNV87AQ6/k7VWIs9Rr+lgK7k20jnvBgKPfwYPchjiddjIei7ocXCeVXwHdaLb+wMcPoY
NxnZitp7TkR9bU0DiIvl40vTlgqBHpjxqDtGSu2XgTv4kagIdF0Bz+lffeTZHx3O3WXBOskme2NE
HCZsQbTIm+7eZBvUVTywTDh6aDu07YvXPz1CD7iYxf5YT6BV80wjg6AXlS40axHvSxYcR5XK+ICR
qZo8I1nXR2ZQmF1ED+pAvGccxzCUA0NjciWs5lCO8cxzz3Sbrf2RfpmhCPjFeT6NgRa4CboNBt5j
wWPI79FBllZsIn9PBBz23X00TqhAdHZXWNgjmB4ncsMgDdozBJPiTyUrAHm1dYRsT3usRN9azoB+
nsymN76sEc0K5YGDSZ5e/7XslYNFWV5gQWQwdVfRWysbFL2B3T/qbo+cO2h/0igGOb6DFYm6uPfD
+KOLoEj6SeWJyaHr8CIe8BBOSARNCKf9n9UvVqx4bEI2e9KJKXreuzb9mCfNzNs5zSNmLiiTlvnH
MOxepLSjsuvvb6DUWC0Dqj3SAaAJGeuXdWV07cP8YZDEu3OZmUOtK8l7Dnke7RZaChN5MFpLGtYR
hWvtle1dQ/WAjDdzSmEmVTMGidZIZCkk5iFTazesrd7HQN5EV4VkBRcmThxuJnlvfGgfMI+bvbzn
LIWpcjKGTf7IfV4i4kdZhCO9ViEVSHa8Ue6kXcirt82CM9dZ9kcHFGE2ula2cnPuer9zpA8MI2wu
rB9qmXgH4CnZK+GGXIq6vojyDWsIwckQLlk2oK2vjUupfYry2oqXAhQYJrTsilhR6Cht/g3xv/LB
FI81JkCHwSNKtvitCN65TZiMvwx2uQvtI2A70K9Qsw+EDjMzjK+MSB6sI7HoLGTgGw6KwL46vGe2
w4AW4x8/2PKRAGbBxIGKz41w18Sxz75kwPBPVUQcTrqDIhptLuR2xrbywWq9Mwo2xwzDyUSk3ZUI
6ab55FvlaWcdO5clmCr6fK3K/6L5S3EKxiO2pUpMoZj08nOcNxgsa+jOGBm0bvqLRYRXpvZZkiEX
0uvVHGfFazRuqN+0D2bvZOEwTAtgoXisKzUGrwBKxe6PITdwzpKZ6gWQbbW7IGRJL9GENxQfgCt/
yw1x0UdkcmJiM3eiBZWZgIQw/1Fkzf4TEAlMeq3CVUDOo4CYlw+MwYIArKwnxR4TQkv0CXNmvjxq
hMC5cGnlFeN4tmvhuGpheMie+CeeI+JVuB/37Nsw67Lm2gYWmQNLdMcKS3Vn/u/eptUnbxoMM7HT
JjxCgyw6u/N4S7DR0fltsovE+LY9Ki2p9mwQbICEeJ1E7XPqrtyzAonxMA1QDqJR6lGsgdBzNHQ7
PX1Vh+Abp0b2aD4aBx7pjKK0+2SlY3ai2K38QjsW4zMNEadgB/p4g4WrliqHD9ZKB+PA78TCgIvE
+n3jLgCiipKXb30/79cv1sbwEkKpybA5sPivotV7Qy6TLy2Jhm/ur6fIq4Yd56EJv2+aIsGPBRyB
v+N7zYOeDteAGp7tybtfh/KNEa+q79D3G80HlT4C+PnkUNf8UxoZMEwnkQjwWjXdipUeyxzod98M
0Vu8EFCxxx+rW6XCekAIUu6oISNcT6RpEwztiw80XYnbskUZ7wUjweZmjj8JT+QyRMAff6iPibCw
FI8H6Rj4gfR/KbViOnkhBTFbfL9Bhpi2GPaXJEXSZ6o80P20CqyTUSJ0YXmG5eo3D7emNtNiQbVk
4x8KAp5Gk0mhithaa90MtVqs0HGRRiqq/htdaAoVdTIh2rN9k15/YqIua+HDqD/7DPYESa8eTyTp
phmsXXbL67dwV5mFtem1Gq6vYqXn1kIejma5CSKAGjob3lWNIDpTVJtomS6v3CaB1AvMVj+mu+5X
4WuZiI4hJQsqSmWUrOWYpgxEJZ9YSkvPRHQaKSY0mNIoWhcWkEg/O4jBR2l167Z4tpfEKS8yeELE
viX+0QThvdnwKz96RZUz4rJ4oJVOVFyI7JYg+3MZCeEGAcJ7vBZI/RMuj+SnHHlAsQ/yxIkMI/Gy
FVG90BliRcFWb3wpPgKqcCJrm6cH6/5CBA7baNhhgI3ktfGbNw9hQA6EcmHUbjqShpyVsgSjsptP
EK7oIfnJ9K9X+KlZJCld0rn/Nje6n3e8Y+PHgBESM6Ur+xq6cQW5M186D8WrXtxElFwV5u1CtpiS
k1MNtk9vG4YmDENgx70x1ObqUkp9nWlZEtW004QPBBzBT9yLvHtKT6YwL58R91uB1dH8R4LZsFdj
HsT/J/K9l/musGxAUaiA9hA4LvMG2FxOO0vguh53ubmT+W3y9JcWtgy2tMNXYAy8hnynBUCKhPiA
QLmM7YONURRaaBm4t0VWB6pAM8Fdsi7OAcEgIVz4JQ1GgAViAghF0GIf3xLSJKdjZ4fH1xPPlGLi
Q4AXx669+ycNt+icMQhdA5owPTiQcb4Jq8+RWu8rCP0yPKrzdas4czhXuUe3r2Fd7zB6ZwEXwEZD
Tizu+sibllDHYL2x0fzkChvq3zbhYubMagAZmryqzDZkj1YnDXBbD7yj/PrYyFDTcHvbChhj7awf
gLpGbzi3OO2bZc0ISkw/Aajk8GYht8pOKNyUkTMiuZGuQW7gFYsV0jhRcJRX5QR+2JIi901z8CrA
GBCr1ww7Kj4565kciOhOwNjxAeb5qSD2YMCR+tZOFXw4CjBbE9DgcALrMt79HwlJoAlwBg5niE8U
gzFWqRxMhCtyahK5vOErQrSd7HE2rSIX0zIxWrq5Mg8lPQcYFIP3ZhP+dv1P236UAEUpZBDrgSmw
vI7N8YqnAoyw7Az3WSbLNMjBfq0wZw4IOqgfE1IEqNDO207Hzfsz0+b9N0AyzZgLqag9cGyDGph+
v7U/5oQZC+XRVWlkzX/y5+ygfR/yck5/QaEIpUFg98qsJtzVa+ULvBeGculskUcvk4DLOcBYF0sh
AhVWXywquBRoiZfyP6Q28l7Dg8C5JZ7ExlggOsEu0szGDNn6Fl2esRiNzSVm6DsCX15EJ7AY81DH
kZs/7hQNx41DJWfRftjaD79cLuPlS/lSH9ovQrL08+VWkv9CS8KpQu/OxNO4Yg7mfwy/vbbqV1hT
SuvYbHPNRVdBqCundxMSMy/Xe1ZkF10FeUQRR24zfccLI9Esn8A7Fe8S69SFf6w1VMq/2CeOEYXF
yvjipqa3x46F8ZCK6hXt2KqMy0rh7GVpYF0Mff1EQYW1iOe4sRhI0+Fx2hHQENPIULIbSGo99Vpz
cPm0Gw8pcLWt+vUizwYB/IKT1x54DxN6ESZ0ApwY1ZXAwjFWA4FuIbDHn79W2byjTYjdZktk47sR
V2IIoQ96gfwAXPDuyEDys+SqVo+CHUG608NZujjKX7lIOiXjBt4uWE3hSupPyaXrP17jXR4ByzvZ
t7otKYPyn2glmiwHZmE6SRzqD80VAObYHNjwQyarjpp4aMXB7UgucoJp4Atj7+OPtMvGRyqv5Ke+
CjQvNbflhfM8PEDc+YfKN3YgnRDTMD8+3/xHvjL/aeoG/Qdl8MK8VeMMW2eKi46CwpsLwZ3rKBaF
C5ppcUMuydPJoGMMG0R+9DDGHY6WmfOkQt9bqv/YHQC2Mv6kP5NESIa3wxn3c7nkKMcLvkt4HVEq
4MQZN9h0Mn7axhXrE+CQcZz74j8Nql+90i5olTmPVzwWqAMBsL6xAYfAoi88qaT+/OTSN1dyq7F/
YWoZH0Q/et+jYS5a+Q7wVEVc/BTl/MDPBMN6sNfpOHDrrYVgbeJGx4y6Fxy+BcQ0/b+mX/OhnBI2
g70dDfQPMVLitSiyp08VH6WQPH1EAJfgvvnZeyfd4hX86hnb9ZrthTprXOwU8r4Wtimn8+6/pRoP
M/VUyXMxh2bhquGhMjOv1fyBLSzYJhKznwMOLA+LZBe6xh0HO+oGWzz3NrJCWpvwTnxBphyYvdAM
6Hv+H4yXxAVdEWvR4A52FsKYBjobwXKhG8ZVZmBs8uaUOPPwBrbLXkdlfzJ+Q1rmsNOn/5F0Xsut
YtsafiKqQORbgQRCOdnyuqEsyybnJHj6/dG7zr45Xd1ryTLMOcYfd6wCbMZUucR3ektdHYAdhBQK
0Ugf2gHy7Q3Sw9g6OOzcQcm04/UxGByRDj7P3IqU8+CRghQO0RdbBPEsPSTUeKkaPL9Xf3HvCeYa
eIL874LcI2Zi4vrE29A7+u/c1w4gvaBbjw8O4jggPQx+BawvmX7WmkOj4c09Jf5ZRGT0D2k9Cmv4
UjYCA0npoWcCBhvldgQrdFlI2HARHgUwdGzEOvFTLIMHaC6jaj0RdhJdHQEeW0k9jIaHuTFRULOC
fbT076FS2eTKJ+Hg+ks+ZtGGMF/KeowbKkw8AzPFehqWf/IJyxm4OKl3Oe0FHNCApBINuGyPansk
aXhwKSwiIEVP1uQWLsieu9bNiqMcxW9Tb6/kHPTHQNvTIJ9hkDAOvGMN4b9segiTL9J/K00k7vLE
acjRjA6cqOMF8GPmedGXCafasEcY5D3hzIt6V5OgSHPFkvsUEmt4YTvWUel8oYcANUg+EeNQfrIW
pQNjjvDFi9blblD8ULuXPWG5CcJASHRjeVnU2yJ7jCMa7/hGY6+SPfC68ZZxZ3To7ZGCC6zAy7Zz
k2lDpCapzNdR3Pl8ef0KM4IOjolxiQvyIdT/fMQMTXIWS6fE9/b20MgCYZ/5CIiCSR6krpd7aF3v
+ac4Iz2WiOIZ2dyR2iWYdig+SbsIlrPDPL2ghAC3xrPmc/t0JwUlCHhfuuc3ymtKGpXJviS4inZD
wAT4QlQLRx6/TfShnUtUh8JhOnzg+pMG5w33+4XkBgicvc++fw0bovxRHUdrTpmGpJ64v80uh9Eh
VhEUo5k9d/FvPvuduQ6DDQAsezz/4wOCVkdQF1YJtLn5i46ElDVb4idRLasnuhmReKT32a4LQ4MN
sxAQymHeRqS1RIUJkENIo7TmmHF4bKPmk0CgYau5PGepZZ6aLeW6b41nL/2dQQNprfZncirRoQ8u
azFyzYaU0Uv3yUZTJh+EPQ7dYumiW1btBq0L7mQdzC4+NyUbvkjTIhMuYeFr/4xCr8erdMRKsMQT
26YrRPnewHbxQuLHd/dV80qBygUAA3lnd895O6TE7cGm7wFmUts6fnKmz/mOCbgB48Bvv+cIusow
0OhkxPhG0Cungm9g6iG19YUQOvT43Hy9YDqYWKn0QTThiKFTZHsEnQjYcxCfFXF4bstf98/nXxZe
PIMcKBPcFKQIJC6TUUPD+Q6RJhZpRmFe/HVMgn1JWxgtTFydMBK4bl+8d3royoNnrO5Iczg9uXeD
7FbE2FcZEr1s2r2EFFqW9ZEfCskL3FbnDW7F/EndPSJ3C3OwCvqK4wjh6fCF8mWSt9hoq/fLJN7n
kFzJ11STA5J8lHy8juU+WVfgPd/gLVJ3NJMtMp6KzCYDfQHtEK7NFVwAg3DeV2sfc1p1hR5DzZui
CncUor/viDG4xLaxI1E0XN47JPI1zonKEZKTMXwMrGl6948SUsYj/8CWj8ZHW+FjS4qTSlrFnvHI
DyQGmJvJ+wTYXuvoZHjBDKT9nmBsjWYDkyNsOBX4/M0n26jpk8+BLG3L05igGucr529MHVA0Ifjj
OU6kO72p2YtbsmC5Pci6k78dPaNXyh0d3mKssUjw6jl6fLE44uXBxQUDOfMNHECydgJ/Q3lOsuzY
njNElSrWkl/+eZfv3zjFTIuC4HI+puQv9RoFe3PuemHpY1tDqbtGkgAyK/FfIVqDTv1BDrAX9XUD
Mk8LLiTTkqBv0AHOUuJBiv6VRq/qyccZnqrwx4HGAotED+qXRdA2HmT6vs+61yMmIoJsKeZub/7q
QMU2sMMGEwZlMvrPuIp3Ew32JKySvr+gso+TEauDKnvirXamwUGyLTPNv/fhnehtedMzzN94VBfK
sfC/DH5do3/jlE1iTx28BsaAM2cqL9i0c5k4xeHMiC5oKxmpS8Jga5m7Rtmr6K7JTS5ou/KTM5cM
oTBl+DvyYOZWcuU1L0nN+nvP7FxxYVnUwN7QuAcPWTgQzDe74NFoJj9zNTJZwnh7sqcGSMom8Kb9
9Xe+ObGyFvscBYfN52a2QmqDJm/EILSkcgIn0p2fo4Ln/+J9hX9FboyYS9zqSAEIl4LwoUxRtCg0
LbyChD16cgnWH/CxShPLSBN/TYOL0JGzYlsikKw/E2Gb4BallJMTv04gSobftNzNgDsyPg535Ttn
/RTemMax3yoC+R4uG+JXLu1T5Hlk8oLm8rAHmaPo/2Z4Ow9u+rdUXhrjXDWHYpYC9Sv5L0XysAbC
lXYqWtZnX+7yO/1dEtBT91zglEw+CuIA4FKthpBMQJP+u23uzFBAhslDgg0gUxlf2fxDrQbmJEoO
HV7nN6xnQ6KRVnj+YqPKs9PTqNfi0C3Vn4BdZRithQPO3dBMQPny2udR+ePfoJYMdddZNkmruCtE
SRzjHbmzLbpjFjG2JJxc+uJlkBWc0t0Qm6RmeKWQEt+wj0LdTvdifaXay1eOAyaotVDs5IRkUiAr
jarAp/n+IjGXJkPlyKnFn9IW2VLVkKDpHpkEPk7uYZ9kt5LgU+qS1BLZCOkSBsqonYZCBef2q4JO
Et9/Y/6ISCkl7oGvcdz1NUwaoSTMxOFkSaQmGLao/xEcRLqCoqwIF4K9wa8/1g6BtUSzWB74kIg3
kxClyiuQiPV2Y24+44nUh2WuLUdGJtQD/CC8GNCzVDzx0OsrtLnte1ORyB05FYb7yk44CgbbMGmC
O4ghNPtB/n2BDHNAcoH252GxiWDIKSShet7Dw84UBhBzJlA6Q5jf04q2VEJH9eaEpe+fElWAuWrQ
P44XTjd9YrRBlPjH+8A2sk73pbQrSi+g9Gxbsm+VXjH9zGHa4RdrZLfpSVr4737D9BKeC23f1Pzt
wbUvWVXIhjlI8idrno4t3Z/vJ0pIiF+kwky+Bu/fCQb+RcZArBzIBiF4oB3c/ncKr4xTNJPF9X3u
Q449NANh9e+tHHL5CvRt4uTl1DqSIBCTw42FU/MwTGTKZugOVenlySpiknZnWsdlh4c/alyJnHxE
BWSEGDvzw6fsPrH5hjvT5srxhW2u2ormEA2ay0QpoSpCo3PXxCdnLKaERrxxLyy26IexCHKuzm2I
6oGBgOK8dM/V4M9ODO4QxmveWDaG37lre2lOOINt6YW2ioAc4j5kmj8kqh2srjlh6e83OVnVaBOX
pICCJ0F5YKUB9HqEq3NI+cCS/FnLWBXFJ1dQvM/yR/tbjL9J5ZUQDSDHaNA/ERMQ7UhurNav4bN0
JKwY/bnWcDiQhNTN3+I+XY2fqUFo4JdskP+0LRBfGed+se2mC2G/24Wyaes73iZmXICbxGnvszKd
bbHBK/yFn6UMYJvnWqLcapgVjDMpH4tEJehv/vTKQfyMruI2mUCgNLccb0Qp5HiH9yH8cDC9+KMT
jIlMKDRRjZCg7Ont2zFvAvlY7GwD933/K7afAGsTIqXwN/kp0FazqsrfdK7R38axim3jd072XzPt
c5bK0Q+GeogYfIGg8vU3wZ+dB7WnTg6+QpcvFjucg7QE6deAz4hCGp4bdVmYmGmc0XAr5FdgQBrM
vFfyyxtbqzQeAiKqZYqBzUtwam1H4z9rRkNUwwyCdtHaPJndF4ypoe/xfWrTU0nO/BQxXXZz9hzh
gv1FzXeIjw00YuS9FpTu4oqxRhohv7k4dZ0QQCu/Y0dogDsQOa81nzdq1egOHxEHav4T3hmWrthl
6KbhI/5jS12UdlNstPQGryqeAKUbMlZJ5zNj4g7sEIthvP5j/ihGV+WN19edgoX34OPcIxr+HyFr
rJB00GKOgAEBlNnCVQEw55nLzyYKX/y3iPK5PsvcFgwr9g856A4RVdRPkfTfX6QVT6pCeZ/TyW4N
MpHOXx0gMLq9OoCF8yZh97njxiixtAJNK6tePPKVJ+0nTFqowVDchEqHX5hX/Qkxj4seo+125Grr
NAseqBATHH1choc5G5yzW6BG6uDHDK48ylui+6ttOfAbtyvZ5bR5b9R7BY6VUl9y12geSf+xFlef
YCgsKGC19V0dNjjAHcxemKo5j7K11ToTaHq07jFp2tE1RyiYT06PKJJUWbBNhHRACsTZU+qwl5Jf
CL1h29bcgsjxmJPFY0rfS/rNA4T4bRYYQ6r+tuOe96tdbKA4+VVAu1QM1X77mbWffbIVYWKyfaEe
mQfqaJaYEL5wHN8njcI4mAYYjk4HTPwqZae7Sd/DUeEPQY207g+Lel9RGbFi2lxstB8UBweaHxCg
YOObPkITkMO/dorVTFuw/1gmCIQcvJV/fOMFJDmYnMHugf25E45hv0PK6f9w0AvVHZCvzjj5vOJN
+5aTvlkBw1UtutGLl539jhKta3bsFEYLzLxz7nCLyUiBSSOYvdn4JCEy2sGzVYhQqPRAbZqYDkuY
Gm/EzOLjMtPDvLC8ZiSNbkgkpfmCJGMSJBSqL11Ec4ZIAMB5RsABM1htWBLz/SiBKU8vYjzbuWgj
M/9RezG8Uv0En8BsBNrW8KctzeICZijwzIX08Ax7vBfsAsDQlYW6Jrx0ZHBzp4fkdDIdckRSbAP1
O+sQbIY2kVOBixci1HAqZgcPnpJX9E8uv3n8uMfZsgwJdZytKO9l8OpXvWFJE4J3dAx75FO81Iv3
mhnVeBQ3xtQwd1qWN/ofqWlE8nXVfsTGjYEPI7vXkb+fqs41JQ/bUQXZzqwMAE5Imx03O31xm9Q5
uyVjT2BlOBXQs+MpgM0MbLFbElyuUjdih8PdeK/JJuUbz+esUpckN3LJ+gU+yQ2D6ntVN8/O9Aab
1w71oMFXZlp6cWINmngMHjkg0rnrlz7lyTwnBm5pyR7fn225naVL6ao/lxfSSXztWX6QElW0+y5b
E8PadwQXo36fCw7Tb+lfWoPhLv1XhaeJnMQ3YTpkliA7mi7l6GY1bZMv3Sl2DE7qQQSK1Ndv1Hk1
j91KhBDEwlORK7pq6bNMWZmo8psz+jqWN8ONpvU0roqfN/WKKmwyl4eFCgo3jZAh+bKxrNlw96is
TSRW9P5SNIVGmZCh+qMQD+ofHA2jV4gi7dqYS/NPfiOARNTD/IY3cYZ3kQQXK4D6tzov9IgCeom0
ETJrLWlWHa0qQhz5hY8rSh7DJ9pUxvpEdwgigrsg1aqmBwgn9Axw8Lw0QJEYUHkYAAWJldFXWCwn
TqFhFeuW+ULZyT/QsVBLXIIrBRkCGSVI+bnR3/jfZ39KTkzGX986OJR8rAIcMfPRv41onuYSStew
Wwz+BR8WOprgzMcUL8/9HPGzbQkUgoEjEx2XWngla62N7TQ6UHBLES5MStpzH6vWKNq6euDikdJv
HPMIZLih+3PIyBLa9+BEvJfgcN+Kz+HcZEhz8GTMWBjfSlbsGTj0P/AtYC0ihLnU0Uu07xUzT9Ra
NlvCSHgS8ollejezZ4JXi7itN+8xfNYsZyF/tHyjt3Pn65HsddVtA4+vqidZAnSXLE4beQ8KE2II
qFsKsRjyun+OJCRb/ANIQ9JIaSwZlh5BYU3ncDGmhKtHlMetz/oXSjhFdItpBVHKr1eUUCN9QB1V
NbQl2RgOv3kaFXPILDIkoIYdOGq137CWczVF3NOTs6g/8uEQ1Zb0oLILXrR9oYkliR49ey9aiOYh
hGV1VQ+QMIZNS3QGQ/PACWJoj2BCBH0kzNOMSUxnASPhafiRifrVGycVfni+QoFLfEA5Bzw4AeNM
8kGTvpk3DelbCY8VZgPjNhF1AaIsL0Cl3uQJLzAqoMlMMu7u6TKnmYW/RQHkp/6LY0IE9gZxA73C
aZXhbeBdC4J5CKTMV9bRc+Hh5j6C9S6r+x8rUnQlKnq+eWTpobODskgGMXwey2S9IGILqCCVEcr2
HOzUHwzKzSdLOP3RRfq/+dOGN/dDeXnHr4K1USMpunrzCjIVjue59pwS8yMtzVmwKyeP/46wMGk8
t8kpqtwoPyfR11C4UxTZNZEYqv8R0yo1bgfeeeBg3+bZ7vCJMuUhxlowNZMlt0J8Y2onkzA1dBU8
oZJ2zVWaJdC+4cMhes7YlckWW5defiMvq3Qni1HFpLcs4RfSoWs8Vg0mtNFLhC8T5lkK/lTAK40u
r3+EJLz/yLUGNar7Ywr7ksL1hygqA/XekCdQvJHMADDMcKJB80xi+/nMhgP6ARixoNThp6+fubGd
JrMIGMw9DjoUZdVu3OZOdCSHJyKQIPWCV3DCr4MZd+bkK86hT0QkqdMShrYa0DmveVuZRqq1OKvL
oIvLTRxs6EpqZ9cxXBHEQYaPyiH+hiH8Og4cYZ89yUbMpTOQUx8izooTPxwShAX5Fzd1OJK75+qd
jfkSSL2wsP+BixOjwd/0Tldlgu4OaAHHuCF6BeXZYBNz20Ays+FUcqxLMJcKLmlLh3FzZArDkn5v
yNme09TvofufbHviD+tIEWce35W5M8le/ydEc9WpPv2jHBzxnQYnbRFQ8I1miIAIINHm2XwqVBOA
QO2IoJ7+UxvTVobwxoK5O/lb7OeCXW2B3inNqMmVsLgbZKTSeAxY9TbjJmg29OPqaGoZ/oG3hJK8
59oWyLRz6v30zVIfb7PsbMAsVeuEIOP33NDX3mnoiM/v0POokil2IypmCyAOaW+rfQ3BbuGTqYyJ
G+KhjbwKxJwz7a/g+aa1eMOmVqwFbLu0Jlv5B3Mr7/N/YHr1xKOZ7AftDI/6x8+rmMfhmp6RRZgX
oloQkC38jSL9zDDYOp3zFr7piCSwT4swQM8F5cYFziE8s6myAUK0Ay12NvZZ3gMB2yyrGe8zZQQB
cTj8chsPyb7sNTv2EL/elPM7waMVVEg0KGMlMlnu8BfWo8eIQrQHrW269XbkiG62itrUn27cJqdq
Zvulbzl0aZ3UPaJs37oDgjgr3whsOWptYjXDiStPyW68rAViUBeQxDBcSfHqcyP+0PBGnA9tiQvK
L7VP+DKs7q3LtZ6VG3XCSc50fgHD7G79RIsGyxqhGuhfBhcq++arL6X3UMMlyFh8nWPsvxySUXWD
gb+UdPV1UJ+7F/HbWLJ+2ZiwUL9XsUGHN35Kh3OTm3+r2SaspvbTUJndrOcRpLLq6q+66eeyWWc3
tLWDuQGHXQNuG4dccCJ5o5+wYholLhQUSIHy1DBBbIpqMxArQ8liBm7MHf0Z8x2qDq8Ip5LyXGw5
ouboRo3Lkc7vDnHBwrgsENcbP4t01gMtSSLwZQrk8uWX/8OUrfyIuou7gyikZC9cMiCoBtHPgeMX
cY8VfgSQqcGqG5CVklXgonpBzDhQYrFWbiw5uxx3l2nD3oDFg/0OmpPv9Rd5SEIIzA3hE61BOcit
GgQc6nN2IorXBWG1c++OGqxpwgS99wU7efjqUQo3EomCrOPUmuPhmCUD/a40fiJXzLz61VCDaxfo
wuRLFK5Jb1DaQyF9wyTUw9fCB8+FEMOCas+icXZ6cSkqKBA9RKAkyGalnayv7O7x2mS3TJov/SPp
varzvsR03TJrVRdR2xdQW0sQLmX66C8m3VRrvqVyH4DaWMnNMJYsGyF4xqw7W7hIAvORDDMrqjC4
n3OvMzzucqXzAhJH+PAWSc4OuTEpn1vZaqIdFldF3JXppvGB6GDCN+3IRrrkUV9miMcJJSOJDtCa
XL6VEFk+olFFebIsNVcIcKAjzMk81cTAHikASn7ADJKv/KA8xnqvR8SteeWhkz4LpGbTkC5j3Ozo
kVdy+ZtPs5ONrlJp1WBuTUMiLO534yn1SBoGapVsHY3ZeMfIjfO+R/OobAhoZxY9GvTobVLiSL8j
pp5Q+jDDLWIK1Gh8Fevq9h6O/Cdcotom3fulN2bnRfEwR68Jd3mKKtOt/3nhLNxWNnNhVW5HfwhI
xEtt9zaFBVs6kvHNLtXhCjn+xhV5XDyvlXJX0hsRLXOM4ErBibSh4iV88XgLkg2IC1Qv+o9MeeSY
vxk7aJPjt54zkJP6yw0NEZQcoiMMUDQcYsA9QBsOcY1NdQdywbtBmMrclQ1XVKE9sOQNfxLacJ8w
UkJ78y2aNvHCJ/atM0IkcNbplMNlYfaOT9zh4H3mjfoe4xLZ9FBIANvFtINJR0Y37dkaS4VPhMQG
/nhfhM+WwpLobRvgShxX4/gx+msk3orwrWVWf+BAWlPuep+HDOEPPX2pW7H6BTAb6myAq9rqqpXJ
pESINbMbOlLuRlP4iFiOFit+iHS4ZNMnAza0Xax+wuSELlY6f4t40VIXzlSd3qjGdCQKbrpwYtzm
TATiYSyIc+FnBUnoZnQahb/I9mURXSswjYX/OGz4BZunmuoZ7v6y/yLo3jxd3fTsVRp9bTs+JM4a
dcURlTyoYlCT00AwC66VjlizX6Ro4NGodIZgS2s7McfVRqzAmmgYRUyHc8NEDpxkO26f2lt8LgoP
aD2C4yMWXZlXGxNHlh35X23gkpDAGMP/gYZQ6XKKwQ5tiTiBQjiHxmlA8AMgXzADZF5zI52moBxk
sCeT5c1ryqPsX0v9EevNinaQeM6j+xSVP3W4C8U8Z8wlp3+J39stJsqkOqu83xDbaiWDkh66YVu9
rxErNRnVqwW1oEkPriZ7U3iegmPHK8C+j8wz+4mZkaQMaSS5ar2HgYqfRKLnjH5PJqH8H79Ncgpk
nhqwXIIkE3xeSNTCwgo4ZVD8SycIwVTfaNhZ+8GrqjkMi/TkGmsmq6IJ65QdMwKhVX3+tvv62wD1
Qi/M9wRS8hY+tNItZao2IpdKzoirDx8ReXlkYjLbaPgEf4V5dcHIh+EJmLz6VLs9UCTpKChZFhxz
tVeXF1M7tO2HBsEWdZsFt69gxdmzvhfykwvqEinOhApWIR5gw0TlI0JszB9d2pvFH6wvk+xHWxGY
PTB7tikXN2os1tjuk3q8tt9hrTVpEjH/TIW4d9ACLMzivyLcMUoR+MKKP+FrwEC4zA+9cOoySyKO
yiabF3CQAvMBwzpymBLH5mKXRr/QH4CEsSsWNMcJT03HehuztyjWQpynXjGgC+kjIgOmf+Qcklq7
YYZEB/It7Yvs9ib3lf4g+LlUWCHrxFGI8uO90cBCw20QbFGFMspjAFM9UTkm/Yn8fqLXw/c5hgQy
pwd8f2uFxWp8ioWNrQJXRbknVxY2Kr7FyB0pf+DDrMpbUllIJvfke8F85/EhKyh/QuFBejW3vTug
LngvG+r4kEugzjzPc+fLHE9oeZj4+2ozmjb7d0isb8HvZm2C53gs5rG+8Q+wyv6K5nfjljwJmP4S
yK7G0pETfQWQqegWUoZsQTL0Hfejyn1YA6g/ImAxiAS4bO2ex45yIXzhWmQOBy4ZXVGxSlwsrMl9
rl0OvkgRHU14X31JmQqpqBkP76ojlRqAVna1wcP4NPTu0O8j9RQQdJCpJzn38p7As58FW0qLRKOl
y5T8+gwaAA0d889+MTnRdto1bxuEUSUlfF22K7xy04OwG5TxQBbHAtD3R3NCCxfDl1Bd/Vs458RZ
lXk0FjtD8Cb2NiQsXpPeyw8wHGzNNXGytLlGn0l4aTg3MF6582nsEMXqf9Yc2eT0TrdBgfTjxziY
PlVfVl3bx7I6Z5ndS6eA3Ic5KJ+vPWuuuMOA77zsA+miP3k9CxpIUnsLwi8IwNJigudUBW5HzYCB
bCkcicE039cyhim1SNtZKPtccLUKmu2Qxx+zGGD3iv1jSTh95qTUcuYHSjTevI8rFIDkTsoEUmDP
OhP/1e+QBOjIse8Di9t1wiFEiFiyFd4fnKgs0M32zf6GvU1NzxMnOaLVZf+UCjs6G/vJfMm7xhnu
prEefpOVgByTyDSI0QeskrhwSUohYEW0HkT14iigUpUKk2Dx0Jl8tl1F+sWyOYcS0b3d/IVd6GmW
0R0RKDpiPrKk5hy55Tr8EWpHygl7Xg/BuS2XZENK6/aZX0vazBEArLn0q5VyViJ+lcCxpwLA5oaZ
jXBPe/oEU06s47POrK69TFSWUcm0Jh2DOoPKQmmK36FzCLZGVyDSxExw6RJ03ZfPw7dGjIajxI4h
/ISggu2nrGwq5TP5DeDS/qlbwn3xvKwkkEugp2uGfxeHlXJfjLdRdnCn2SN3GZHaKDqJHb3nNAWZ
TkX21WpOdtDtxWAvmuc4uRM9cFP9aB/oJeTo3xzLUChrRfSwfuY/BJ4F6oxDMfUwWaHABfSDtVOX
iBAJvZTX8o7wvWvxy9PZyE74GH673kUtwv/fi8y8m0AD4IQtCyK2a1enSI5pnyOA1TPbxAaES7df
UD3D/kWTMvrb6kPkyWaYHI8KBJcxn6O4Fo1Nm7EsXGWRZO+nApb5ptc4HtCr0wOx/I0g5jGL++sK
2BArjG8rsrfgViH2j4YMi1CsGu7h0EvEmqxViAfY29ga/ZcqfacSjuoVOvcOHZvstIiQkm0tPcNr
1IJBYQzk8LWNa7XGK8ztOBx/eCX29EnhyY2PhFhPLjkSBPHgNJ4NmES9pLzCDkI6hQCCnXwz+Qzo
gDVPEQAKviefmBCdxoABqwnHyjpPEYKU1DIt05/WX7b+GvG7GmKDO6jdIzY39XQoTcQjlgHekzrv
xTW2tiZVOmx2hIChc37g4NIH3Gp0ILDrxOdqeBFkJXomVKWdt9fsV4t+lC9tQ0A1zt8UydHct8Ux
+Gkie2zX1QWJboEAgbCH1TG8skHqVKraAW2/TkugvK1u82saH9/PiGtWObzzR/Fe9nA1hBAqu3rj
F7/D4uyjk6XppllTQ0e6CxG77U73vXST8bvouTsBNtE0bydsCLJdDJc+WmmF42PufW2jAyy9Jd3b
BauhuuMQnDOOPsNdpG7wFiKj97d0rSgfWXPrbjVqZrRCtvaM7xU9Knz6QjgVxN1N3+JHzaMRiFxZ
SXAkBzkMd0boFUSLyFuin7NgLShgvV8Zv9OGBM2GrMrxnpNGXwaYLzaYUbCyuF2FNo0ixrkAG2lR
3Tpw3pC+yUFD9bXA7EOWVff/PCpw9R46fR1i8cd6iqYRNa02/RjpTQlI52jwDK3TlNqJz4Vt9A6i
FLCmUjtl18hEf4BXCa+q7NEdSrMnrrqZ3KSBKLNiWA4GvRq+QDk2Nv4RoAf9z/yTtHUQOjVQ8rDp
Gb+mkdWJTKN1g/hXx76e94jNf1L1Jk2OMLjiJyAKUCAWrko5TqShIhui1QBRs5Z4s+j9DYJCrR59
cdjJIclo4A4kljRSXfMvn2edACX9IkX2wNushb+cpS2WC1YE1C+UxtPMdanFU6/+dCvW4x/1kd5I
UPGU7jg4yDcpHCQ+9UPmCFHoAWOFdORHEG+MEVP6i4QCHW0bnMN8m3QsWJztDT1WIMkLKk8GTwc8
Kot7pJK+vKUyGQiR5Nw3EzMzU6L+ijdkhfM8Wl+rLdMCaNJcqVzZU3mG5jXYvrCqEI6uHEPWVyiH
rPCSZYs6BvHo4M4L0isxDnyKbwPVCv9Es8DZibOL8yO9oZGluaxJe07S0pHztXKZw97oaIEUsJpT
IjDmoVLpMQusvilFz6hGtyhrtApCvCyl3y5uBaBjgVNjN+iORK38IQlX8LtvT/iQUIFsKA+jLYmc
OrA1XHBASuVR+qvLrYa5mnmY+kwRBdab1i860UG8DH1acqrGTwIkY4FgAOjeEwJQ30Y823M6LdZV
cMeDtvDXyXCCiAro3VMAKwkp7EwnlPjOXB6bEk73zpBfoFRINDJu1tST/etKxO1YOeIFEI3vqN85
Gzf7CsNuxp5yX6RHyIJeptXS1ofjTF2LL8p0euTpLYf43d/q6towEUkfozflnUDkG1ki+f0nodhj
QjC1UqMrXxtUE+obqKYiw1Gf/gsGVAK43w8K1ieL1IQcSRb/EknNrG0ZrYVwTkAhxBbWFPrAX677
M0+Sei7E3/4ASFuEjg7YI84tSAuVkWkuiYX7Bz+mzhhBI5oD0ATTYidhpFU+ihvlMIzRJqzLUmzO
QB3oG3LlRulv1Loz+E5U5Mdoq8EtFFcYgKC3cTw1azyzMF6GbQg3ctNi/6+jsxyTgRmfElY/46uB
8Onmi/g2MPciRY4+BLSBjLdFN+eZ0tLpGOhH7wp8CZAZxm2A1wKvkqk5lIvGHjxY50KACMYvEq8x
vMXEgxAJWP+bfLcRnxLWVJF0z8gOnpU7ws2AzdN+QSYeBLOv39iN/fduOg3TV9lfJeEXtyRC1ZpC
SGDv5Og3rnoHi8Z0xyqNWxhhfxLdmnSftAcy5BYQTaCq4XQKcSQ47bQlqSyl4poqq32z90W+qmcm
Hwr1ZEIVzwam00I+NIErdl+LfiXpN79Yl2QbqwaoAMjpXUYSw3UMtRuiDaSJQ8CJYJPshUQVMtMm
3u1CvZrPABv3LyV+tu3f1L8ILqP74LlgUgx4c3rCh1p4EnRI2yj4fQuPUNgq5OeR9ckFSL4Spbf8
gtYRmlhwQ+Veh2gYAL2oclWan6rDNk17L3XA0YGg+vppdhjt4ejYyS2y5aKUyAAr0jo+CZUgGoku
7fPNQi8Vxx5NQPw9M2CtW9HD87FA5PuoJLJH0fHoS+ToUvgBz7cQvyONGhXibLVVvkdrGamO+nYX
bjReQBB0zseuOzU+bsQ7CCtaC5IyPPprCCmMyJdnRgBxN7ALF+tW+OHXKzCih3eyR83uDFvoR2e4
t0n+jGxXk8gZdFX8rlLyI3yRqPM+ZYcebQqTug+UQIQt4e5OQ9TWP3kg4+J3DPYcv6uazB1/Wzxj
iX1MtbH7ykidQvlAvAvMLIsdTyV7TQwRsV84+Sys0DbSK3+fgXhxGpg15/azoE1Gsd/+HyAAUdkA
pIvi0LAjMLDDe2JAAwdHT0QkLS5qRD6CgIOcD8mGRFNAaMHD4do9+Pkb14LCdsLjPlJuY4n4moiW
D2+GxwyuAD9DIveugX9sBh7sLrxEAeogyiuGYENy3ubtauhEyJi0zX0HJIT6iPvw2V8m9hVr8SJz
ql8muAK2mn5si5NobHA9+DT9wvZZ4n3h0boCfknIMidP4gm+p5p3dj2cfBKv5RZ/L3snIzL1eSv2
ZmrCCRSBev6sFad0Q5yQ8AaaJxcbuT9BImY8Zywr41mKHNBafuLBUgjo4xBpHQSDhPnMWDWT074D
xB+Q5LxCtEsr3MsIvo2QRETgMkDDIb7Rkj1irJI34R5llQnpWbNfVQQn8wAh0XUZ3id5hc0qOWKX
xI2HNsO8lfxycQil7xX++3K5Ix2EiR2Q0+m/UNPBqHHYiK5mYm+HOLasYFM9/MZJxG35meHS4CXf
MHi8EUeMm2qLwGI5bCe+YegqghrIyULytODQDKxiywjrF6uFJ4cQLxdkBDgl3t2xQU+2YwoBOEDX
+2Q0QyLX2H+GtjcW+brj7iRgQ9rAEvKnMwN+d0xwEwuBOp+/BgP9tqEE/hTnH6VPWCP7LzE/6bLY
iHi9g30bE7i3TIRjtUv41vanAPkjAh+G0RO/HGEg1wkbtwvuxy7IGM1DZ/wl7HRwzVvCM1ehgWyG
ZlqMchXTB+6QfcMdaO5wYTdnH6DsVVbHaLSkioAe9JWHgnaviJotKgiILwKUGZForMeeccQjtC6S
EM1sYrgq8975P2TYdNJHhT+EAEpCaElQWplk7TyqwF2gdF+L0a6nC3tE1gEirmavABibPMVxXE/n
TnohBiOwLp0Ty9coNuW7lJwQpQydx/WGOqmtLMQmTJZb9S5PwGhAEROS872Md8mgSxeNQ3wyqclG
2INunMOO1M+TcVPPSWFFFK5EFPAMp3I+VOtVtZk8tqORY4EYttwlKJ4gU/TV6wpXwjHHS7om6B5a
hinxpPHsEikyA42XTkRSZgc6/C+Znx/SfFhcSK2hCbiyKU6Q51o78zOmbrZoKeYubnl8VlUvzB7Z
79znUrI6/Y+j89ptHGuX6BMRYA63EknlLNmWbgiHFnPOfPpZHODgx2AGp9uWyL2/ULVqVXxY29Sl
LSgqNk/EdTGN3FC5E/VtUhrxkIREFc+rYhN7x+kdYtW2y1mpyxyM0qPXN3V+8XgAfsjsXmNuRL8m
smGdZrkKH2MK/idbyOuYRdTn8OrKf1F5TNAUBvRpYwkKCKX8DAGMURghZoBfJdk6MO5LS8lXoHMb
i3uAwEqEqZDhd1EdPbtXEiv/n5EuM0etOWQfVo9m3w7z5UDKkOTMNwtqVMC3n8aRkCBIe3zu5r0Y
HeFA44voCe+a1lJkeFu15pJG2JtOeAAKxZERvBtAAflXgXQvh2NCFE6/bz5JG5kmG5bhgVnVLM4m
mJkkFEZPhhMr1wIBusTE0lHJ/hVZyrucHkYIEwDBPISKfjvhI+qFFfiRU2tt6maLF5jvqyKk0Hd4
kmSOJZNVK3yZhY8yahR+jK0+fFbZTsFJIf0Lyl+esw7OvWNd4nP6m5eY400EZDycVE3FiBHyZoUg
OI4YHoZt0r+4+tuGJcW1gnsrv73gkSW3PHwpR8/lIG9+NCgtQnEzyNxall+JhMRyoYnLBmz0In0Y
xzS4aWzwCGLTNhHqIi7MM+UExzPUUQYbzb9Jw2Z2GaKbwJpjtJufiBGZFx3r5qTjKhd/eB1ZrwyA
fV/SuCOtNolfHsof+GTCBgvRDel4Ea6rR6ytJGGFjauArm9+99VVH36GJ5LQfO4HmWsiBTRQGaed
q3CNLhD3jtxwgEGmF60QsZ3s0VTFGb/wOj5LGpSU+ZRNd9EemGvhqL0otw5lv75rGXll8ESd5jaN
Hy31KcaILJ5RtiUdubbJ5GXixpeQ+ENcd3/Jp0RTTcz8UucBhLuBgn2rl1dFOobafcRTPjHKu9KR
dxKKbMrsLS2dmDlB9CD+lq/fd0Rmi61rk9rKr6ln2zBaV7ydBk8eughoLfHCAVgQ7XVXXCwBxZ5o
s0L1FQhry/qHIwGa7ezLzbeJNucMduFeNW84ZMpN1y7L+meqEBiCs2WOYfufdWpba4PMpmLt7VQT
1rdbGldFuaDGYz7UbWsfE9AyPPDFMUIVf+e9f18fsfAoiFnytQLKeliRV8BGl5VTT1PGWIc2DJ7f
LAOAJIyD5t0w8Pj1lynkIgx1jLhIk/FZO8akZDdXA04UAohu0TDTWMSM4KEHlheZtW58zau9zLUR
ONIXyX7JvM+zhXGFG6OnbCsJxrwYHXE5a2+ZUtAm75rRKp8l00lrmb9ChwcObGzIR2Sjk0YxgIVY
WWMN7A/dp+5dQzbbCJZMZkO49FcnJtiI6JfkRyiLgIUCRjBxw+3AYhp+35mdlHr2x8gWzxVuwIvG
I4RzQPhn+qR13kfZVUlWqL5LuJistrjbdEdSv6JwY7CrGkrkZiGxBA5UBv8xeJg1GgbPTkvIZMiR
LTLUIDpYQBTpuQr9nzn1C0X03VEhpTRiyUdUz0NViV75UamkKgRQytot2b8dTW0nb00Qb8ClRTsE
6Z2jIxLqXbwdOJjZQ4S2YpdcouZFZ4XPWKwytoryEMjZQn6wYkqffQrtu2PYnqpEPPB2JjaZoScy
gXnsi5YcaQrDQGKV+NTS0TG8hwJtHp0voe7pAyiz/C5qtANAD6t5OVsSHeFq1HM7bDrYMFrk1K8m
eMLszW7tCsC7dM/OI/t0Lk6mV9OqXSW3AikTF1m1YrIcagutOlTWuiciqHDl6pHcurXIpF+zB/mh
1CzFgeb0BxX8JTwofNNMlJngcBww23lwL3HVSPBJzxKTZ8+JOVsgsEROzmp8IzDFTdgwsHgklvka
tW+j/BSl3UTqV87LVXOkrHixM2mlDKRLQZ5/DBxJ/jKA1Y4Xf1kXBy1ZJc25BPVh6Bdfpua0KGv4
Axh9ndRwB6DNlEDBz2Ao5KPL6XdCObtqoDtfE2vLoNRjMELshXaWUaT+iTrFA1/ic6QN0p3KcPvh
WKLtp7IHIk1hPjSPBuIZ6c527/+N0Q/q2ubmox6BUXqNjGcfHuWGwCtC+QA+/ytQMPjr6rNbyNZH
JX+nAnMk5JCY0sW9Ceb+BaMO21uo2D6fOUshyy2XMgGbAi/fnqRIJtw92exsVSry5NgVVOVnM14T
/OL8hBVJ64Qs3H0H+SG1R03lnDSbseJKxlQaFu8EDY7+N8WghHTbEGe3cgwsEb9uhJWvugfScQ7E
ItXxlitAvD5YvuZkxvGcdK3jSy8SWhTW6K2t7ccV6zNt8cUpcxqJ80aBzYoewdG4+MCTBPJxW5wC
mK3RPXuxq2RLOXtHy+mpFjtGvn7+ziPWr4xK+u9Y6LaKK6Gtkd/y8gDzSX523Pk1yYBAyIZhJ3SL
c/nbtitg0ThAWxe+4Ybno7xJc/VqKpBDWE/EF3og3n5WMiV76GXCyMElPxAiaWb8+NDBOjcJHwNL
OoGt9GfTblqP0lqngJcxGHGsLhCFBb+wRUG6TQL8UsS0kW+/BZ6DnsoqkXATC4uofIUK/WmGjAXm
GrNB819L70ROscnOnpXGP8Pa0u/J8ppUp0K1A0arJRKZMyp2xCPvAcgLOLZbjU5o6lzOKe4wwVG9
9dkUGGEIv5H6UplX+AjC0N6i25wQzg6FimrFW/9Sis53o3nIs72O5GJJGts9jewhvJ9rjqwo/gqa
fyLnpBn+aHPeAkXXl1ibf357MAiGZueUMmpoh1WmrvS75ah/DW66Yd9yfgQ+KQnMD8/zPgoNKqE9
5bjNdbLuj/W0HZpdOyzHWkSlwOgyrmCMZHYr8ByR7DJ0bkB3NSFBK0GnwsucKIeMmyi9y1qzpekQ
wjHqX+2Mx9n5PA6ZtdMUZtiBbyv6XWA8q7Nu4hiuw/1wLaEDBq+uPtfdRe3utYzQkBEwkpmUbAXq
l4hyA2ACLWlP1u3VYgPGIk7eE5zG2oUD2Y92k3qaT9U2OmYE6BjfCShyjXZbPmcsZXv5iGQ1pY+p
mndBQ+6x/0QrywjyoCHS6C/m06QRJWcypaRP8i37EtNjfrzRmVOICaJxf6sLa8irNB3FBCkTOfbL
Qnk97ivrbrBQMwUUAvhGrqnKaHcjMxCfSB5lA4RdticAuh/It3yGyC3k7DPObh5tTzuDM8OIG2+l
4dzKhGWLq789FjhAWGENdmYMB23ahcanTx/FcEd+iQMSmi8fa6W+YuthWb47zHwG9oreJS0A7e6N
DjjBUSs2Zf3ww3fW7Ugg9C6luB7Hl+ZtLahBwSpUL4MIvWKfsI0k6IV2fRaRbxsCbZpDqRAmKWd2
RnJQDtLqk/OMLR6HqYgN1Q3ajaXuM9gySQkZne8IUURGp/xI1IcY0ugu9PhX1D/H4ruM/6L+rOtH
3zgO6b5MNgP7PMRxEJ5NaUXOwRDvW3mLQq++khBQr8fe5mfsYCkz+7IedbmEZGdMrkBm6DuVD/qH
8uNx7vnc2HQt/S5MEbQAIZYtzmKiTvbtI0yPOkUGv8LARdDuzWTTYXmI6Gy/8vDcMyDnQQXb2fJ1
I8bex3u/+TLLdQPOWnUCUjx/w0NDQAKsVtaN4lkhCCjA5rIpg++if6R39ZdWtmTnTXoQUiaqX4Qv
FZKp03gDWpqwiCTf3VsVr3kR/deeDf6ij2n+14ccFcxbZ5YrHJg7NRRzxmqcgWUMG/fgEdDoNuwO
8eWg09M2hkR20L5HmzERRHIZcmd4GWQXNrfx1penjkBK7vD2q0HlVyvcGG+0/uq9l85SH0KKDTC6
2EW6Tfwvv8UpUvyLlHuR3qpsFcgEs7AmAu/oPTUiabJ1P7jZR5s/Wyhaj6ZwKYzh1PnU07ItYwLq
RFSpayk+BD/iLWMCfRNvAgpkxoEIEpqtbCDOX1jfQbLu0lX/hRxOr1cCWsy9Z27TM9YUI2XCuUKM
b4gHKduJ9Vo/hbXDOsC4jER/sR+lJ3jSswGGI8VB3sFSEPBo6q5nbhCeg1/reZeGnfGeSm5ufxXp
7sAM9J7+gfkCVxhlHFEPJrTGSKszMjZAifkLMlD8aghfGHYBwgaEcAzKOOcQ5eJVD2yt3UtdspAe
iIPY1bWM5VCpZAKxznhn0V6KX94pAtGacEK944Hszw52ozDLZzODOBKMiGvatPycE42B0arF156k
t2cPDsZcaymGDtwE2XffagtF3/XKsm+QKsfueLbCUw50GE85UFGjPk7XPD8JxbHAySK4ioacFfLm
uzau6Im3fTHnYE3CjPrpyEjO1jj/TSBSHlK3hxy6GCpDctqJxn1g5Q46cd9A4ak9MtBxEar4X1by
cEMjBl2la4sl4AV8A2wglOAQ40bCpXnU2KMj1GDe8E6NP6hp+KACYmrzD81YUmxayAzPQbqqpFWD
mekzbk7MidBSX/rfiX4ccRBjGNrrZnQo1kV80ScUPYQ+WyDqKfIzSNzLyr87JC/xKPIAjU/mWjnj
u0v3iOIjhBEJLT6JQwL7R/7DSm52NfEQEZLVR4epu1r5zWeOiK06jeahDpBB3SpQeVWyKtHOlBTV
RfWOZ41c+pDTF4hrJAeQ0uNNyKLm6lVkC3mq6upMQgJo3kzwpUs9HXufJPobCmvcXpRPdbsZsHOT
KTGr20Kir2o3NtZV+o8JAHY1cL+vMKbtX5RPZN089cU/2rg0/gqBljC5ukH7QodPZGOJdoozg7JA
3xvgqN4FacvcydpKRjHNPQDC8NPSPlnHWdmqVmxB3zXTCmwe605gaIKyozNQ9K/Q2kj1TIBEYcvB
w1FVrdX9zOf4MLENMDnblT9Vv2XojL4RY4TZ0LShWlgxbmK8Od5mHNJ4SEKuSMS8R1Ys4ok0A88i
XczVY1e1DmigAU/j0sJEasYsIChFNBAleGrUawu6yFqbqsM/IMvyDmwDy4pjlNWvM1xla5H/qtl3
VR/HdhFMm5j5oMdHTNRS0u4HkmblwxBe4r92H0tnRHs+yNqSgIxHif39tzkIZNWxanky9gWTNzyt
4Zw1dkUHkOX7rjvwL1u0EeJhzkCSVxqU3OiqwvtjiNed6KZ5mWh6jeoCcjTdlROZu3OSTPTV8DsE
Tpct/BIUWv+tnQZmt5iLHzX1dkR5ela4JJh6KEzQTGe4o3CJY3T8W4T1bfUJNIrxHRztSXAjzN8m
Yt5t/8mb7eOcFXeSZMsD6i9HkMFyAbmREIjMNPemQfjvxL0rPFmrVS9slCgfQ+GcMhQke5WQnfCK
yj/eJHR9LViUpbGXzuZsNgckRJggXi8SywKC+wyUGmR34qtn6anEmx4tO6W1dBulLQNplHaKYIdX
MSU0AcsuYUkzDi/D7GfsOWQRhbcU8Y0NnEc9Auqebs1vaB1hkPa0hzId/ll+FQCC6ssw3qKWfpfP
9prDRWu2VrvUM4eKA0ihmF9N7DcLeLKxdeZz5HfoJ4fJHvMGf+Ox8CTlCUgDtRqqDb/fR8TpXghD
7r9VOlSoa/Gqzdjtb6gLVMa6wkGU5KX5QfHEDDYhLrp0WtMB8Z8nf0PPVWCnJUzz3NRIQUUrcRQw
WMJAT9j93xTTLa+dvO/p+/XK9QiTiB5EWFDnhG8GUYh3AMQdq1Ny8l8WtBUFNhq7Z7QJi/67uGcQ
3ivoSfyRveB426H7ipL9+JFwMli3DsbxL2umUO1tgb3SLIeY5n2SAWUAb7SEq34hH7Bez7tRVj3E
rPirqr4HMfzrtWGdcnNnoVcpmTijpsLewsLFlC6i/Bx4RzS4xuxd8Y4Yds5+JppZWCzwWXYuMUHK
V5+hTHEcGE+DwoBdEN0pMzgwQa9rfNocOdMVLni6AgCPYKqeOBtcYshF5RUzOiQBjWBFuL06qi34
jmiweaYw8CeJk99mSHeDDs9tigPLLpri+j2+5ZF12XgTR/7OhYHYFiUVlVOp06x0S160jfIn43uB
t1R16zG3i+4wMhw3jP1Ij2y+6h/rr97G8r32zlgbU/IbsE/Nnqq79DMwuFbBEwFLKqGMtbbX8+Gf
GB2ViksgW37IKeIslv2YRftHmIMwDq7K71Qz8qrBvrIkNVeG9K6nTdF/KuUmSygU5D9BcQYmYKEI
y3duB5G8a8Mqbl1V4sxmi6GEc9xyWg7Ip05ydKmwpSRBS3tIeUS/tWKO1DLES4MNwYqyh0g92ECT
wFyBfXTKvuES6nASWWPn8ncMm1/5XG/5/Vt9y+uGKj5iO5bWuymb2K3dgQ7LIrgbUM6r5sLNIC/l
jvSzGVDTzukNcnyYte7WPzQizOQamApOTXAsg5RiewPKUCQfvn2r2FrxM7bzpOwKxYbZbWLssWfC
LOLv7T91DKt8ZQ7MfPbo0ID+5wyO3R8YBRQWGZK/DkwimX49Ic7MUUCQHJucO2nHLp0AwZCxHOl2
oDxtYh1b5AET1rA5hw94FTrEDlvETGH+bR5MCqFwAmYYrSegI16jTcobdSSrElNJtQIGKyaHGuUs
BoJ4U+w1htR4u+40ewjhiT1cTg95zTWVUSuuqG34x+4lCCwdFskL5wO+a8RSXHa4AumXWJAch2eI
fc+B3n2dXiZ0Zvo92MbCDukuA2uk4YhSKBehr7ab2F/xLsd0tyf/3DHc4U631VOaLPHXWP8a0B+2
8QSl1ncfrKsN82CdC53Rwtc4r3iFXaKROEgEHvXWQTxy9LGDOhjMG/H4Df/S6FTqh+zCdCZOrvMT
SdEY2fUnpoM1rkHr/OE5InaVT1wl1o6YYgmqlIBciqraDTYIgYUdZznYqAyXkRMOOx4Xg7mrA0GP
Jby3SqkfOMy6M0I+vCiNgYDcVun28c8MAXI8OO5udbTeZLq23FB2WK176wSfJlSX0drcJcH8bDCJ
nyBz2cQRLbIvkIm1dU66mR1exG7EkCbiOf8ScIAY9phuDdDDld0rL1hwU/7AxsYxN46HGXwl3VIW
VG0kcYlibDApr3nhvSuIfijk6IdVjGTRP+RFmL08jtZrK397YL56AruhxaYVsVfKo4UA81NTVhnR
Dj5SGTDt658iwT0TWrNdp7B9w9caxR8fmgpRMfoNulPP0KLSpYWMgj+K/iS5Qz6+DAO8IIjC2NdH
6CTEHHyCT34iP8vLyzEtd3ag3Vus5pYLwdr4l24qopLdEPpChM8NshCnAJnNeD4V7CtsIktipluN
8+qE/GHAugnJOj1BmFN2GkyUGNR0ShOuS9e4XlUUFD3O1PR3xBzS1DB9gi9CHep2N6ujwwPIY10/
9SLi82SFAsfkaFLAySA7CJZ18G2QjdGydNmxhAvPavOVghfxzhqEIBatjY7MW3XN0JZQz5xgBXDY
h4iUl3K/qf+pvMj2+KWUqG/WGtUZ5dzcRRhUW480p2k6ppETrzTxhzXapJLp5Ejz62SH/xiLJfYT
sTHrVq3YlfdsfAktzjVvn6/UM8EhyxYsBfD/bNi0m/AusIf6K/hxWNIAz3uMm7a8NOOGqI8V4L15
/AgNZIlvQcPt839OHZyGo7W1ruECwxALUd4uokarh8qO4BFAJp7ccB7K7hrYE7ss3ymMx4HEd7tY
Xyc/AGE1ZUWjlDYr7c1L0XQMAppPLfirWHiZqL+g2HGXMfHgG6GTHpgCz5oj3BIEtrPykp5YfIjZ
0KAwz+YXBByw6dTAFcix0w6oYcQ16/p63QOYgMB1EXNsGDQu5RxKdc0N+SP2iElLuY8jCnYovNrU
wKtmiNKyw31O4Q6rvvcC/j2KaCIp/x9a2rg451Tl5RdOyAOtntV+r4MBtAIot26+k5l8rkHT8IBK
dNNHA5EQw2YCZZaheigiyDdHrzfWmaDY6LKILkaRA/eOoWXH1vhvTmbgtBnzrTCwNFY2Ddz9pueq
RlObQtyMNQIL2zcEJRayJSph0VHBsIzDXp1+LGGjF8GS4SgmQPZN/9/dBCyx8Ns00U5qQK/zDna4
P8HSSHODQJQ9giXz/2ragtW97JBbaCuCmxCQBKT+bsJd9RmuQqc779RZiBkra2NATgvr8hesYhsx
B5awWbPgVF/U+MZwwXvEkc3qbiLwLPoATBTykhP+MKwQVe0ZBsDFkiKuyQSeONIcRl8dDcq9rG6a
hSaOuyb96RcXUAsVip/c9aEvgFISol8WaFl2BUUlS48AzbByVEc2eg0dD7gG8uDExTBzbVoMZEeO
9kY7c9u2kgH2g8xHnhKyeZuzOf2AquBuwpPbf1LXt0+Jwrn74O7x2yOPYYPye0T+pGDOsVYjC01a
a00fl53wHnXmMd67HPfYPNmHzm1KTnYuHAgOTHktoVg4BsG2QuGaJhfsWFk+gUA/6JAyOzc1jaXH
t8ZNLWjnhkdXrnf+KfIZltI3SG7LIaFiNqZuRYxXEEPrLaPhgkqubY9c/3B0oShZ0Q6n2kj+njAr
LPtZIqAxqhN2YnBEbqP7LxgvM7+i5sJE8fL/ZcwMGJas0K/St7iVKsewebQQefnGIVJL7t5FTcWg
rRocVwBjAYLPxzHa09xcVC9mk4id+BfDX4b6GpE/DnT3Ym0IF+e5BSmDbAmXyOWJ6jn5EN3jcCwO
MqUSM+wX3qtoL6AFtdU97kGgjeeBx2yFD40KB7ohntPowKylFz6LbIkjcTgoSwOIAOBp+ryerCs4
VO0PP4HI7AqImBP+ycE1YCFr7PKGUhaRss9daTdXfm6+2nxj2TKjTQeG+px861AyhXOY1oPfkxWP
MkfwzA17yawcWUByVAW2+Q8VhGQwD5BEbwXw3bItJmOUY39WOpuVZ7FB/JgOSPJrQON0QwjwMJEX
DgrgDemgq+HJBxtRAiKBBM+JUVsPXM6Bs6rMLd84W0RSykaywtlBSHMECAhg4a9i2zGmYBSW5hWM
BhgHqjNxZZakH7MrItYsR9t3CZlhw0cEYgQKeqaAIIOFJdUFf/A4DHZkGAN+eNVYKZqzGkXRPgM+
f9W4hNyKJWOdzomTC1ltM40CzrnETqtj6trg8+LZAl56jWhx4UvTB9bLIEZLffaAW7IJlpKfmqy6
s6SdCY6hFbcK/mQk6MuYU4jF8gV0xwQA4M5nQI1t+RgWUok44fWMnIIlWmaMh90kPQtbMjvMU+xT
pACcBZqH1NR/E0PX2qQgVe2p9HZ0R8mB2AlylvlAhOyB2D1Y6ek6/AEjKjyz8CNBSrGc8D5hjSv3
dbGVpu240TldiIvnoAX4VrhW7Jj1LuDbNV0hPFcidU3IlBXdPYqalHCUdMNbzaJeNy41kzxqXwxW
9OvE0bPyNYgsXfY3nx78QTHeY/S/SwMrB3p3JqxrZrnRjorUiLb+PcXLTCoBSh/kPiPxKyRp8PaQ
36Reg+6TWR9abo89O7nzM01j135mGL5W+uKoGQRfrRN4kft2O7s7dZfdFI1qL3+L8InWfJ5w2Mod
9kw/ftTIGJYtCTy0bOWrg8yXXubCGvkityXqpwc/Nh/Qj45nkiVZgZ3AgT+Msn5ef/EEoMLpF/S4
fPbFP+ha1+pIvUkrqW30Kx8CDFGmMWgjfeQKMLX4regnggPuFbRtPGXZQ9a3VbwzvsO7drSWpftY
6z9krzFJi8Nl9MfW8W/iMWTFc4ZNzRk41/lgb2aTEO74ZdAf9Hg5oun/l2cX5N4hjfa60fjBExKD
LgUDUCgVSXibJ/HcmQ4TubE5ShgH0b/smIRPB9R9YuHQeWjBwxBdxIit6FbGXr5ymKJRxP8KlZl7
YXpg6xnYwHQksTEl9ZPT6GoRXAuWZuZVPppL71s5qanjkXA1SJzP7/TGLjBE3BucAP1SF6JT8iiA
GeKNDk5tJrJhulTeRUIvMzGbmJ0/frNvE9A65MjaNQC4C1HqNId+diyjDTV8yUoLnhRDi0m9ML+P
f7on3765mrwHtoN6a4pLPfkqWCKvugtQ7H3vMQSYKdDmrplpnzzf/dKG+oFFst0iUk/R7635rniA
eXQjlIkEHaHZVj6ZExL2QD8KopkK9CniQW0e+SkAwGDtGCFx6ZyKD79bkJx1G12zsvHr9+v0Bxg7
qk2GhcwDaC48dNBH4W/MdnLzsIgHWkMAjm2weALiVzyllPqG4znCnaODcK/5qtUIuhWhmKCHzI7z
Um4NIq4yzym4LbakG785TjcRiSIqYRt3Mt6++DM6VAG8WvlBQzaRVMCcr+Fd+UIIWiBXJml4rV2s
yp1FqNmNMJXZOhit0k906zzMFchWh0+c34KXOkC4PEM1mKajeJpj3dWt3rtAwv0ezMNKeQbY9Rfp
tyC9GKGjcEWjATiAu3lO/cTY/eJy/tb5RBcGWHq7OM/Dxgh9vECrmrvQaxJvG+l7q1qn3BPVuuZ1
4WtgJRkdaZ1aZKh0ixncEsTyDF03IRqw7NK9dBGbkYXCYZ1nO/MwEiDreCJwaDV1yUNHJKxuEFdL
pypZQj7hxe2iX4iu/oCO66L840psLmQc5s0akIYyU9SuUKTwiG3jyU1/tcIlkWGYYSCQw4AgIyBG
XFOgBHGVbt0SSkgaPNMmuFAXxgWiugkeMqcONzTFOLNL4WitQot2atN2TJUcOKX9Ggt/gmgE01zO
fwZc1/+fzsHfTE6fErNOceFjipFboPRjmvhACbXkiz4kl6j45gqnuLGlt0onBC6ELuXcAm4Gp4qU
rCbo1JEOOBGifzBrIRVmxHGwWmzufbIPz2gWWX+rzDEeFk4Rl70kI2LjSFWpn4c1S1jIX/j5AND6
mlOir4e2MJKy5pBRZ52lA8n24cJ4jYwWeLEg2bGxKZfMY5hh1TZD063yyZadenrJZlCdF4LYVjcZ
TBo2vStC7yKUAJqb5jtGpixtPYZ/wUH/xpCWi45oAn3CXu3GIFj1ExaoBrwaUahzXY2tKLq3OR6v
b6Qu4pbBjncM7WV6AwaSUlKKDr0uqhuGXbAn6g0dLd3XIpM2hYjoca50pnQrJOt+3KkIzjeejnsW
kyDhttxVxH+xcoCsBSfLF2xkdR/N2yB7HRpHB+6AGBhWWW17GE8VgmjNAcVFmA14L4lh5iXYgqzZ
BBvvgHmUR44aQL6Cw82OMJ1gvj3aTwro+JQCZx+7RYetXPzj68dmo5B/lGyJoEukE+8rqDAKXxrI
e/sXw9C4GivmtBOPdrqUS1tyPvEdn1WkTBpDLA4LPVtjDaZYiLbgAcoPNcC+uGYU0biAwiENM9PN
8Mm3AScYFQocnCk+YpKX61ur2MUVGVnMPIXsT3/6oVeSznLpjkDc0Mmq4Ex2KI3YIzPD9ZWtJgGH
qbnLJbbpbq4eKLckBEuNrXDCWkgRbQJE0NdUblQe/E/9yJlKUZQjFIOxisicgpK2zTePhuAmX0iN
KGNU6PHSIvhr7p2wwTPPxIwUQdykBNsjcms2Km8Rf+wxO2VoVfVhHZ1QZWXN0lhjwnRL+aKbnCxr
iVKj3Gj9Z8cwhQwMw/XFC44/1gDyVn2pLzzUxoZVR9j/mpYjFF9Dv2LEB2q5cLru7nNRP0XEb+kG
Xb9lrZJ7nv/jKrGNW7KfzJP0R+PENDrbcjzFxitDCMCyhLAEFaNJJy34s7PoV7gD48XugRkH0gAj
UTyfonxvrGu/bv5pMY6Jhc5KlECLi68xZwN3z+TLUVEFMLnUBHyEOBEdhuKYawDktQY1qyMyTSLJ
bwMHEphr+fS7HbXIeC83/LAHKg52+2tjFZ5ztpfIrSAKEGPKZ0J+KC5YRA07dA/xMAOIysgVd/3F
UB3L2hjYpqjg4++0PzXFAg33MRTXKg0oN1HrOQFF6c2r3P5D+5owU34p7Z01Ez82zGCGDoL1kRsH
xV+DC4YfVWAhpmwfXT9aU8aTbadWPFKufkGkLS36f9g7BSdHOcv/1dAn+NToe4ns8PpfHwNTCn1i
nrra6lYxye26xN/1x1BdpPLA0VFMR0GYHfCtsSNvSCDLndVgGUAlZS29MwhsdYUTRnY+l8DByK2E
TgQCESl1vrcGHPsX5ch6u/EYK9i4gR1lb3pO/cEOhR7BZoSeGuhXlx6ZCZiVV7ghA9xWcOtXmAlV
Coddy0TpoIi/wrDPsNupix9M7dm5Mdd+7fbfmGT7/iTnV59xhq39AoOv341J/DV3n11496ylI2Li
vpK3c7CdDf7QwHWdc+SRw8k+Y4ILd0bmoxl380mX/1vUh3DCYHKs2iPxRv4/NorV2uxXWbWrarjT
FCHrzntO2YZmR2BQnxKXZ+7RadQwFEAxGl+NCi4C4gS+H1aXYJjle8TvTu36EcisT5nv4M6jeXdY
XD4qfdlQahzKn1RceQzKozO6iKI8Wx/0vzQ9NPfEFfzPRtxac0g3yuN4WRwKxqw572U/k/r7HUpf
wpQAxi7bK5AAYqYQ8uyamQ2A/gZmLVw1DEET76PdE9gCH+b/SKaZ5Q4SqLqnJRkTm6C+TPFr2Ev2
3WCJhlaawRidpGKfLOwUPPKg8sU1L0fAJW7rD++g8rdSQuHa1/682i32MwgX2RoC0hBNFesA2qZZ
z4dBnDLbMw7NP6537Y+Q8CzceQ/86D7//zsNtaLqskLniFiyWJHR2cdrskm/EYUq9U4afg10gFeU
ZT08SJ/cWRetKLYwYVGbToEw3fVAvM5sJH/fHyW7Lpf9GzMz5ImmcjySLimrWcOPrlJtJZwGxZ+J
shMZpbX0PygS8TFttOwraHfsDIOvmGMPetJJ4Jlv1h5Xoyee5PA2caqq2xKLERL9pYJQaMvOsEio
gQ5huC6X6qNo1wh8Jc1ph3XIrJEZRbcriytT6kPzmz1hFMTBRtDWdeADoUL8NASvRtginJ4P4u6E
65rXW3fmVgXJxBJxbU/0IZPng75EUFZYm6Cl4flrawrTDQ8G6KccrGLqTPWG6t+JaJ6wXk47JeUz
lOffM76SaShh+lvz8xmaAzR/wCR9D6+Io1pq1oPCXwAqPT2V+Qcdc01I3JPAJmIbUCi9PSxvv7p4
mSqHwjB3Ra7Xa3PgVJhT1lJ5JRo2YFEOQG9ycKskXxwJ04t7OfkCYAHol28yXRp4qZS3zAgU3ZTN
6cQM5sRXp7Dyqa9j5RZz1i3CcqzGhJtNp/KDaRWIDVbZRrivo63yp16NfUAadreYfiFoTMaGqSi6
vOKXPRd9B19GupLIP39hyOxmfHqGubdRZl9Zn6J5mPYZ7ZqnY2O7Snz21tWcnvoly07cmkDJeDuF
NVrnftWZp2Q8JhwQf/XRgjC0ynls2XLgTFoaWEuCZa8eegAFVnBMx3XAWLWGYSunSP5Z6iKhftNM
DybCSWGlMTPNf3UEx8aTTspHJjj38Tb/CxMhjE6EFXH7ew40GAITxAfzQaYvibcWw3sGmOLU4/KF
r3EKW9z+O735INdt+qN1t4yV9818o3jQWlDq58pL8ebdncU4WNA/NAB51j9GPCz/aLyNZ00yLK1f
8mDEzdikK9dEnOdvrjMOqOhRsVh/gGGzbIhZ2oZ2K7Y+xfEgs2HKwn2GvU49Qe9ueB4tIs9FTF38
p5T7NJ2HoTiU8fZVKscjLbAxO9UxtN4V/qnO4L/5SA1w+Q4N+n/SyVMkygFTNybMKZ9YySsGjN6v
Gbk8C9LxMOyGgR3xx+ZeuqkBDpYmGiPvn9m+LRDqw0ernpruaT39Yq1RA4a4bKWAeBYnb9es8UK2
PmgP6usk7UF/yWwmiMwk0kb8ohagbGT+ZvxfPI4YZ6TJVp8NpugAXVPgFB+dtCUyAzKRqOwBH5fy
DxNJ/wQkn60ck8eKvZAVH2mtrO7eD9eBqbFwByYIAa25sDoXuLy1/zg6rx5HsTWK/iIkcni1Aecc
yvYLqkjG5PTre9HSXN2ZHk13lQvO+cLeax9VCmMKm2QKzQFBCxA9lOgSLVDB5G0ve4SLk8kQM3kN
RDtZA+xT4y2ApD5e6OYsP0cCoZwA8eb4+sZPsobyVfa64BnGDgNI13n/vBno93a590AdTcvNtwua
M+p2GgX/Pn4gLUsvWOU9OKDjQg2d6nqUq5XpLQgeVemlZ+Ud0xhD4mTR4N17Kn9Nfn2Lx0biTMHw
KExE9c8M3QoSbGBTLTVEjmh3asA0RHQfPAmisCFMjbgiml9cLu+/HTQDZS0ckDln9HvJLdO4pPQI
Ziq2tsWdYrgr/qhBqztjhhZKV5rR2zkNIGqZXG1a+IVkfvlngKygrKaAgZ9iqfDJzdmGWAViBIzk
WkPYji3YoLyeqniZDP3JfAA/THFeZnNj5rdbK3EJwAvsGBNaVq8p4JHTUmvxTHSBSwPJmqdcmAzy
4QwKukuxCkwYHCEVNDoMsVhLqj2NcZhOs5XcA9FCz6gmOc5ALkm7m13iZs92SIbl1AZ4dx5GtJ2+
sHFu4a0DJwil+Uktp6RbAERwjN9O++RKN3clNRUskrPZbflC4vYvet+oTaclTAEncgEyjfaej064
EodMK0wkivGDJYoVDVlTI3Rh7xdsnofE2YS+4TB2bcNjD8qflUTcT9PHmScvR+Yh0gaHe3QL0Q/9
yDHkvY0/jY399Q/CoRK7H8FVb5lBw2+w810GIh64pjlbHiarA0HU0+CQOh8F+/P9peHFCL4phoEE
ElTSYXyIqTd/1Y0HwJRxw2JqGNDs7N5fLX65SToPTrqqj+Ji7PdEyzLLEqHZQJ2ZMze0jti9aVLO
w4Z/yuZLAPwh/tc95Q8RfAFmEPWRG3ysNy5X0tAw95XxEQww3bD1lOs9gOUt5bPwxO9LpnHLbnqf
hX+FW/3ERyW1ybrybmVNE3nrxR0FCvqE7ufzhgy/nQCbvO7WnpUq+i7ZRqlIn09cC0Ik/NT4oeGW
j8Lew43VLZGmoF0qPvIbnIgOmTTwPYR4tYv3it4vcktoRlBCqTkuwGabI10iyHXGdawz2J1ZswD/
p9MfjeSYkf6MARErCr5x7266g0Rk6pQHC10wPbFJNCGoBSvV4hkk7da1lvRODNrd7Jt110Adwz4N
6RWwLoZTNIRLi2AeLA3avD5kNmRfvlq6AbtZ0lEOZ4X7jvwgODqmyysbvFince35xhrWdGYr3yGX
pJt+eft8GttWzN+v5SNCV/wjGKv8AReciUhKTiz5vjxAHcgMEpGZsTv//5ioA8y/IJ3C1zbEsCqs
WbRjsi5KJ4bZBlISfFBySik1oHdQajFh6xy+TeBK7Mbzk4xshutfngy8WhfPFDyuJt5GODjWPN4J
c3klHp7xEf4hZqIJzDqrk714xeEs/L6/ZQFuPAOMbYb9cYELAnsYZ0vNzGUFTnTNy1hRr7Pp1lbg
jb0PoMI6NU/vSHgj3weE3lSmM8lj0bAzIXBeYpZYwN333uGbnERCa23Sv6k5WHvaUP2RAfOxKg5h
F1ulevH9GABKRLvj+2S9iJDvs/oZ7zl1g4md5YonpD35ooskFIw4vKu5keDM5DjbZS+mle0NoiTb
+jxZ1ufKhOtDIvFtagF8IGYUQA+8CPGdkgL+RY9BgI09n9+kx2BNFKxRHIDbAUrOa/t2LPUr6x9a
yiphSVGBDnpKKSyW6stSneK90W/TlJEFQXLiBzuyX6YlFQ4VRjc3ji4D5I7Gwa/RbzSs5gRbLa0H
CE/JPGirhNZ2Bz4hOAb/RwsgPgVAveES7LxZ41cSTcT5LqQIhHd9sBcmcaot7op1mi8sn2W8DWJM
tD0bxw4dScPtBAcIXt7kZHI7zEQRqdg5KZ+bqKMH2GjWp1Q8hjnRCGjr7+14RFSGcCKgXp5yHo3i
AZ5Zv2EUzdS9cC3RHClUlFAAo/DWTXP+Ja9DIJyr90dA0GyLfGs+mow8oinbhtaMDBvEa8K2Dhds
04FX0WryfQ3HfIuAT7AOJjM2hl6f5jpP50VzjpgEbyWLZKFrHyOx2TYiKxXG6eWULoD8Lgp5TSFL
R5NnoZabJXLElDPKdIbbtVjj0pHM73Hb6ERkrGDIm8gBGN/thPSZbEXqlGHezUlJQvqa1IsK7lzq
8OcFIUNcx6uZGS340cnajqe2W7FCkB/AGXPTAV7EkJVzWPkxfPxMtHPsacUlSOZuWVgnzqqhWLTK
B2sK3iLiUGfcsUg5MBXedHUVq4u0/SEQCZwHvTwuLmXcBCC1ZwUSNbdSNgrD7gMdxg+YPa1aD8zN
4ptWOWgZazu/RqLrv2qanpvKYPAmw5pVvhSCDpJddEkBmjEW0TbhZ45eyhX4WfhrIbjiq4/UTwkM
fLGRAfAiSLdxbmXf/xU6zLnbjcFrcdKWWoUheVkN75l+R8hnhhc/38YnGE1DtmBqJt7bAJJsuymT
g9k9NR+4wqIVbiBOaPzlFYgBWN3RmmCgjxJOq4QSB/HE3CTRJCVkJv8RLZYF7HfEPfeBMa/Bd+yx
94vQbBphmZ5E/aKSgeetkJMi86TMlfuHtc8ubPRgPTnjamARMsRLWVwdYCGryYfH7KBx3kysISvf
fWgT7xW4cAiKX7ADWJylSwmoFbYE6D/tWT7xMxLPw99IsjHyu49xpOsukUVUq96ks6EwuFrCfIgX
6dKHxTmR9Kr5+yYFrrfi0ZPJfePxB+DBoCgxmC0TlzK4b2PFvjleMQXlwMP2zhBkRF85nyiQwaF5
htRpax3NC4DpgHEmMREx0IaZwL8XafJvCv1w5uZPutp9ABRhL4YPlUXzexmvh9/yQjA945d42THZ
VmyFCkGP7fJSgeN4qM05W9GiIt2pl4gkcf70ggtKhIqNox432UxhpLIdFKjr3MHUVqivnH5aN0ku
6xm701YeSsKdCW0yYCwlz8MpeM2WFxUrUt7nGSaDY87TioIWu1VNxKO3IJZkzbHCnLNZQIuVue1j
rk1irSVxBs5kaRhLRggdHybxBGw3eOt3X4q11FijansmVa2yNCN7YTlasb7WnLXyrKRNYRVyRxKD
zY7RA0MKtuH5B7htwAI8Bj5ATPyz0dFbMMyQUQ8o7vhVChuMe7D9MG+r7bLN1/hPzWGBQbP3VtkU
SbnOhPUOalx/tDg7cDSbCyklIHPF7ohpoeut4/DUX3oLVP8p0Bd9s1FhfR2DA7bVU5acEny2R1RA
gx2FbqcvY/pvy5j3MrIwbwlhSNgnNYkPTEqogxx91bWOgITO8rdp57QVWv1NzxA3alY8l7ZRHN4a
n1cA/IUhOv/Twd3X470sHJ9HfleDiRYZXCPLnIxH3rJAwL8Z0921CtYS9CRGfnPvyXDj/YJIiMTA
27bYm44NGvOepHimBoRBM3hhsDGHuEe1Jztg45jJzIpdQDavRomFbXx1tdjZCWc5uHPJiB0aVx7t
1l2Ny+pXQGlTUBgw4G73ERA5Lk4acriaVypPJlSO0iNmeY1YC4QPL3YMaD3prvvlhNPh4HxZ8pd4
G1dMqYJqp5uUfzMZ9dUNViCjqKM1oweq5z3W8S9Zm5fxPGLyjaxtibAKvvMUko7HA2s7/LxhOBkj
zkO2l/DH4sX71BRuz1qNcbLGIsHPbPNzZCy/RPNTbtIdITNuZK79Ya3eFG/17g6Eq/NsxoQYoxBh
V+sPjK9MeD8PmZNE4BwgKg7fEOPclCBcw8C53RoQh3ZRlO1FiVOLwd22r5gdqz+VvA6EdYiUobQO
fn6PeCiq99GPJ8a/7sA2kkAqHWLpTKdkadsGhKzMjQGyCHxqTHCZUww3ocxnQuriZFflhZcwkRHo
wamfwn6qb8WBHk6dG+KxEy6Bh4BmxSoHYXpDPLQt/jKaVLYGhV2k/yblQWK5V9Ei2OWAeol3VIdA
Ir6q/NeC3O2tO+ot6QD4IexuZBpGxl0/ycCy8FstY3w64C84B5wmP8cEjSVPy7wq3TZH3cLij0ur
KTbjwL/pb0k8IFBDyWHzmwvWpxgtwVvC4O3RkWBt4Krax8A6iHrS1prBDgk1E/RXbIPCRSQP668H
+U3vLc1W13bDd50N5+aJX0teY1cCpJudhfsI97yE/4jGad7B46CNalCZzHlPJ5ItssHxkStLVg9/
5KjmMQNEsrunsyPhuRcwNcGJgoF+wqsQBheVwWH3WzF6Txi2ecEavG2ebPnYJW2ratcodKTsKRPi
wO/12eOXUkl+mrPTGamziFjepiQcBYuu/Alw1A9DQRnCQ8XIX8ExywPKoheAY7hJI6AnPJXivKx2
VvsYt9Q/+hplequdzeJLZFY1zEC44pvtpQ8Qnayz3qA2wklVhlECc/CZZYTcbIuzzto847DulgNi
6lx4JhmPebux9hxM/gJPbyveenYTMFq1BcerzHeLd+AkxHMJqNtCQIWQH3o4STzgM4aewY8wS565
gCaUwbCDlZyploT/7LlKXP2pP63R7i/MHVzUoQR54BBS0CXPW3Knalfv2FmwlICNakJXZ/aUsxil
+SCrsNji8Y/xeyGUtxlUMb3UhZm0LcEqUvvCzTK3XbjEIoIP399JI+f2NkfV3ZyayC4hd5AaibEN
ieK8L+bKojtSD5Socj/4Y2EUig67txAPlItpttL3LNQX6bjnGi6d8ST1DlykBjvSAKHTAz5tp4iI
+Ngvw6uNQfQT2qc7nX8gW4jZ0X/cm/r7HibDSYeiYyGdLYuC+65lGyTb0SdsCU/cR8paok3i6zLJ
X2M1P6x6vszA5WupDjEBJKzZtF3QuiIndl5eZMXu17q5GIYLwTWmeRDGkxjegr1arqrw06q+8wyz
6r6a0pvKxXIge3LmP9nTzMff7EWQlawuKTSriu+OXY5DIk9AD005yphhWvdjXMboks4CbrYYwyVw
ylmqv0ANk+FULsJLl0HFXqSHdjixTCDZprpIPf5LLPHLNb+VTtjXNtJOVcuuiu8jcDQ4LDF07l3F
iF52aZUZbHT0K7SvDJ4kPLSbsnWybsnkIloHGnkwAOk0bKLpFE7V3yjrsThZa6VHCvri77EmJNg7
LYV2hdtjoER89KAt/triu5JZ2Kz8cJ/2z/qLMLSt8iqGS0vyTfU93ulrGTAhb1gZzH//LHQFmU2R
PkknWCKdeh4BD0rrgcWl95VzfGVrrSGIvLVLghfvjEWwuxAP0jOgEXE1oBnXbsyXaa+mvXeebZlD
jmwI0k2qMJH5Nsvn4HHf4m5YvwXw9kwts8yD3LyszZxpOtOWhwSW9j3x0Dt1C2kf4wVRlSgLUZpO
8rIOFTGtCVFZn3gulQbk3rCZJ+RHvDfDI2TEYYJ80eUKScVeATqMB1cAAiQNSw8DoYThtrDWptUs
9exWcqFZ4q18r9nbuMZZDe8meDmGXDvcnsU0/WmdJl74E40a8wL3gPJl5psB1diKk6uSqDRORrlL
2nXJSBmFmA57fs7DP4zzykRJkKDRQjb9934bZIaJM+Or+X3DywCTluODOvbZLsVoznkgHxjQ+7+q
gNWIExH1fQNBsOiX/c8YOkX1k5lYWVhQ2Rjk+x9r/BHDS7XjArYAYhrzkLPkPZ2m1CeLaqV8jjGw
u2SF4iqudjFDflyIIoBh42HiJgKDVUYfrY46eQYagAM9Qv9DVVSSBXcgGRO5AyZkabJAHzT6hrE2
ZgrEIY1vM1BZhpVOhr4xg86Gpn+JYJ0EL9dcWfOS/aV+Gs2PToIC42aGvYWULtXbkaKb3V31frXh
TvX9hRh/di2zBeyoKNaPKbVaIUAvm2lYYwhdGskCqK7tedAPVndQmq3fLhwpBtGQOfKbX2sYpPIl
DU7BMIJCqIq2loZXMGY5G82UdNmDpWQp6k8AluFY2FwmKg9FQT44OXKE59FmVbtWOVnwqvh3NAzC
8Bo4+YN7Q7fJeKy2W5ZbTDbnErZ4yk152Aw6FVhDvM5XqWMZJkc6qr/415G0zh08wqD2R5f5ip1J
OligB9Wqrp+74SOXMRc60Wesf+F2Jk6hF0/F1Dgo8wy+EVd7CpF7gVEDu1bYngoq1nZwgvSvxA+h
VQoXxjlAaJVT7VUe3XK4AJHJW9j8ZhZz212Z3xumhVp6VMNXhkcVDVbGBtfvF+PA/+nSrvzfQSrE
wtHZb5T5fbDRXhIlaCD2RY+Jzb7GFDAw8XqDb5RcY8/WpACIhNxBxRCCj74beor0S87Ir7liWSjs
/iTWdLQzMaDqLn6QrIbQIEMApAzw9UNarf3VkMxDBhF7WXTDYidz54nY4dextDVRcCgLyoyaN5Wa
82XdhLfjWT8Yak0UtwTjUR3naEr2NIgRH3g5+65cIDwFO8d+myD6m1K/6OOAR8bdSStco4WdRKQ1
dwbOapwVWIqAF0JktqvvbKNmW4MwUmh3XkqU10oH1wpjc56Ii29vi2oAXolpc4nF3cqCAviL2Z8/
OwfCGW4KYdnrJ6H5TYqLIfL0lZe4WKGWbN9HDd8feZMVimBKkgJJCkkKoltjoSs34H+LnBichd5y
bhy9J+HD0E+9Ow0OTRb4wNy8CLspzhed+0L9phppPqN7NhxyPn6ixvTMBY/a+UtgRUKyCxCkeNcK
CzBJH/jUP1lHS+57T8HB2lP0dyVnFcwY2qQVXYx2LvI/NwocXVyQ4d7ZUvsoYCNMA3b0ZM4wYa8k
iqtWWFvmrehfEZZP5ZqKK7yfwFUNMhvQVknmgs2uBY9AuMH7yWxvIbkYYXE2Zzw4ddi6vfpjKVsf
xsy9Cf+grUj6rtvVV/RfKUV4mHzUwWesrBthr2m/1acaIQyXF/HZ0H4KXpqinQO0nXf5/i2Xbl8o
c6G4ehxoA1unBBKoR6EzhHSCOadIi5qqwcdIGCKvGaXya5hr5dXkuCi5xaq16B0NYjI90j1eHipX
3NQ6Qyh8srYFbeyQ9rdwn41HX5/FwqXJWNT/xkyNEriaWuJW4srifqGX0UhjGOhMxKnO4mtWvM84
+YA+W6fRvB8+WGv0YCSWELILAkVMnII6ScCOMrJRFajzSm02lHQfhxJT+d8kFg2sc9G4gGVT45Qt
st/EIV5ii2PQ/35/AYrkJkg32o+BOHhd+r/syo+Im7tThotDCo8hx1DPKPmGei522TtgHuwGMgft
9Dt5A429oQa0IviOyZXB58QFPPWs6RngNryuGldF1B4MEE7lokqvGaTQ8DNZGhiewrsMp5+Ampky
fbkwZLVkrnwj6qzIyIXc39maSunimDUzrfoM7cRbEEPk+exCkLT7B2PYoCPDtPKWT7F/UkcuMXMm
iHcF7pL/tnumfuUqKx/leFS+w/EgNAvicaP20epOPgE1VlVqwdBGcu7tRXHFY92at675nB5ORqXe
Hamf45MIsFJc1nJJ+ajDm9C77wiHcwlc64PNONpfqFn9Nv/RNCIqzR1AeD37INE1lpbAw0yWSLY8
9/f+2dq8ScWghfA/zVexLO0eUal4Ss/mul6NW/AJS8ON1/XsvUUwuPOW5pYj8mDa/QfQr02BNZ3R
t7Jk3mmL4l7hB4iDe6XryzHfVOQK09L6wH7Oqb5UkLumQ+tiwmKXr50kEDsBCGqVkgCJ1ay7cwLp
tMHTcnnLUKIcfkLsjJdOZcbJZtChdLWZLNoUmXP5EpMVe64q25zibO41q0j4GfF1CAk4bBc8rVhD
PSBBPmmnj8G3m2f6oJMd3PJuWuh8CNKb4bLUXXPm5P7OSqZLED70hJnjvmch050GPIBbTdtRO2jj
7NhAa7drySWmM8Ogwk5mWtTSedk8+7RwxiTGQgn+ZKnTOcXdqB1ER5KBZnGmP4VfgCi+gGzebna1
OYtkp2LGgFxwcFVzgQITHMSYrryj2dt9BM5iq5UriWn/g5SMCImnNmfxr31PQ53hr7hHHePFY4Li
mLXdzFomO8VRD/BiwcoiiLpyM/lzRPCznJXKzCaarJv9sWBFri2fJYkK81TD4EfhA+ltnp7qGk42
vkK7XpknVQOb4DkkfH8ZOg/uHxuY85tBYFAi/ZgPDKS+zCdvpU+rFbn9R+j9ZPk69lfM8oqXB5Tg
SMOU81uhqoRmpW0CjglcurHyhDigM3MGJT8jDuL/PPxuq683S8e9cU03ROBB0gOVwF9w116QkPbW
BRAW0nbL1hfdV2lCUnDwEmUXJkP4LDP/WAuH0vzWXB95U+0U+kZxA8B7LikronZpEDPWX6CZGp+5
qO21K/81bvovBEx8xJgXrF+t/VFtBnZQVufcVoc8X/rlGbtX9Wa6Mbf0NQo2+tTw5rlHeYViFVFy
UT3gY414lhle1kvGxjdlx+NH5xkNjHApmEF9h47qHMXinEZfjXihHM1RpiJ2n7TZG+4zzsoNXWyV
NsAEjxKzqm25tPLF0OzAGGSmG331p9Ws38Cs6/AHKmQBgTjcSzj62moD/BffZ0S2HoR+ABSeLX1R
hTMJZ8zB8G3cjPUGPhVBABULUipxaFJr5OYLCVG3k+7Hq0Vf+mCxRGVobMi1IRnjYGw60H1IhrD1
cxdT9t+V9Iaw6T0+AZ0B4dr15Q5HMdA3ZIil9C2GNIJ08kBpRJgY0p4MwauAIi7nSnVKAU+w266i
9OYJlJ4mxrD00PH5+P8zknvtj3gPSbtpwEFaJGPM3CkVUKGugQr4llOsk29VWsZItIxJqGWFfH0q
mhEPDfsaK57Gt8EnLgc8AivmIYptxYf4pHw0vyx5eA+nj2SNGCYjEhCTc8z55j3qC4/wiM+gSZc8
P9zsPpUgnjaeUJhBKE342HN1q6KOhinQnZlC8pv3Jc02O1GavWbLBuHMF8/viRglEC/pWabb5WsU
kVFHLokkTck4Cw/3uK0LtKSQRw03qnZp+ethWAMvLx7GgrhgJ2DqpnUUJnZpHNJ0MxR/HeMKYfjg
uuhJyB6J8mGsGLOqzknymcVnLoAWqSM/IpwmqJZYUK+sicqib0pichAenLJGmxnfmsqYCYCq0Dl9
cX1/KsTLanwmALAfYfsZcWpWYzYj6oJjl1bIQuHofVoXIBkD4qjG5KqVrKVPE6JAWHr/UV3EijbP
h33nUHSmzINcsipEA7v6uazKfQ3K3WR2rOMCKJZ5bXtVT+9FnyY577CbGcI0V3Ynw6WHPSt8xvG1
Nif2N/3cGyEJvkylpQppFyMQ19DpOkyatDTMG7cS+jqbJIEH+c/+hTizABsbs2YSjaCjzaIBqznD
qvwRIMSKrD8Ms8JVOxpoZfw12gHVf2bwATkPCM7gF3n/W9rfnaHx2jKtZK0PvqY9hMHxzaRTeUTd
1jRfbf3S8IhCgwh/OwWR4ekNUxIrYLRrIam2m0Y/jKaD/62usUL+4WOMxA3mKOYvuGIxzgIzKJRl
DjqQkO/sZiqHKLxjcgU/WEpEOi0YEpdXj+MSvQGuGyIrlU9LXfCmB+y/lUt+iYF9Itvfl+Wh1T+T
5jKSFxGhQaVXZmRt1cv+6kOOJP70pKjzgNwafCYmiL7wJRtbsYXUtSqxpQKp46xgfs6XKftMRI4R
oetwUvlZaZldFjzmvqvnexMuPRe+CPLoGYBvB4yRzodgxzaWnYg8hQfZjOLuNepRYWsxde9AbTAo
xzC7DvOzwWrVPDJG768xYMwMJWxeApGkpDQtkKyzriZSEs0k+j0PFLHoePKjzxFSbYHU1wpCKX4d
9HJOd1nPEmWlycxUcNyvgEqWDGPavQ7fNJsrLwhGxTYMicbeNNVS4fluQke2DjhBH/CdRulK/9Gj
zZAYPbXfMfb15sej4oh/GTWmsDuI9JPUFSBbrfqwEpA3dHqkNva4dXFXBparKzjr2lWcb3v0JXk+
na3FordOlV8sPY2oxNcQXmr6/i7+RUBqsBrcX7PkKk9eIpjw8CtZgqnqSWZAn2j4uy2KfOEQRZ9d
zl6HQzivl8kAyrqSVxX1RZ4/jTifc1QAKmPw0uHxatBEWcZ3lohAi5k1C/pfa+j8WCdE3Gts1gpp
NEJARWJ0WwEuFvpQH/4btdS06Gk7EnlMHv37dF/3HGHwRb0ZqQsINgvrQwu/VHmZELo4ae4E18au
JS0YpmEIyq7IZssjfAnODtpMNrCO8m0Fi9zfp4wHUtZ3POozAbzjDp0lwiaDZjtakQZEVekolcMK
q2oYvs1VbLo+Pm0nYSxJpedqW5jAODBIghMXPtzdDuJ++qu8HR/8eAVYgzUmwGUgotohZTWss8nv
HJGURTB3jTOwXkvncT2tdxn1Ndt7rv1B6IlYlCAJSuKb75/MaY/D9IBuiyAYTpU3IKZipzMIbxnm
aiacI7SLlZPGIJMQ3CPwA43Yb0KGncMflcyucUxkIt77GOOp6YrJT0eqTToRj1qXfB82zPcBEXzt
4JJAKl6992o/qSAoGDfdH8BN8f3T8xaYX3xaNeNBgcbJ5EpsUT/qDJ8Nn3JqimVQGaECuhh6wrcZ
hZdk9FB9vulO0IZCgMpcUlhC4iFSGnJVSuZFxjUAvoqesaMYBSr+SpRFUV6j7KKiHMeooDmMLUdj
Uxr796VBuIlLg2BQNVvytYsSKUmU2ywAwKMwHP0vhmUN3s0YN/XRhJWRefjl5aTK2005LgrvCGDn
iatCyMG+EecdMt3kgj/KzzYRXm88GN2x7fBCzSVx314j77sSlzSskQKpk1tGNff14Ob9Jgqb2ZCs
yVnSk2nt4TM/Fcj3sQZsWHrnVOmP5rkosMVNQf7C0H1rEtUCbl0SdLWX0F29PYKhzniF6dXiJJUp
5MGH/R9Tjf28J5CA4CPtSHo6XmkvXdYRhuFFmOzkwTZQujn+X7LykQvn5bLcuj2J8XMDlzz44j61
ULl8WN3dg93wIfsHig/OZ0Y3LI1oJdLGltGj0EV0PakWn212kuLzQB7EIRYPw3vTEtOCYwQbOwy/
g0HVhko6dTvGTjsiyPpFwp9EooHh5AW5cXMQxsCi0WEQXqqxbVrwn0DM7StbbL/Shn3Qvla2bXGl
tW+5sOOPotmGUO3kU8M0ToVRipq1zbkSvd1IPSCNUNAxREkPLwTOWl2C5pIgVVjWYDt4ZKuV8Yj4
edGJDgwBGODxfnbvH1pjUY5POrynBgEl5L13AZ5aJUHMn+ZAkrZOELkIOUo2fng9yw3ugDPCQ1XG
YBSBkWX4q6bJPWC6r1vaukCky6Nirfz4IFa4TELQbzjvRvZMsoTGxWn9qa2nY+ocFVVC3j/VTR3/
9LvEQcqG3FSyHjW7A5lQTqcgy0snybvjv0VYEAlbr16EBjUf72hQ7EMWFxZKDMxmzOgX8n+mrEBE
7WRlovawkWRK1t/Qn9XgkHC3ZJ8RsqRNCCJDbghiOUWRPAlwhSOiL+LWiXLFm2eC8fmQ+NZaiho1
2UGCIHpdjK4Y7S1+SYA62+7wjpe/FeOsXck024qPfgH3FoCB9+ZNKtc11DZTtiXxlbKING8Z0A+n
HJYGHp9i5SPV8D6hhhYoknYJ737FhmGCH72NM+NY4b2PpAVxkMTXQ+4I2XjkSPSEv1GeyhLC3mDB
sFzwm0uDHMy0GQkT9gH8vbslyPoofLg8F+Cj6BgFuwapY92JbiuJ78B8UhQXihhlWBM3FsxIXiVb
xr/3xlKzYGus6SsMW0DdQs3Asfoy3JqCFrEd5/qwYa0ciw7hj+iMG2tvWTuBWokfZkaPejQ/i+IT
gQnbdIHISoYwo4Nhi7Fks8vs7sUhkTGHUzlgK/fFM6BxT56NdEfCU+6O2qH4HYnxYbdRkDxFyMFB
7q/6ePIr8rtH9826vFcDNjsIrIq9WboGzY6GkHgqdE0GVl4gE20GXkid8DI8juIfmgFojcAmRocn
cQD8hGr8LFkr3toqXut8XbRPuoauOQQW4/Erd7Q2nriI+H7euwKbRWTXgcuas/PuIoPVrFim2PWl
1yjuy6Pi6tIr5xhUsbgOvLYuJZYQPaX+2PmTZenGkjlBsZMD/0KMwbcd/BjminJMSF7IvN7x2lNc
hpdMfeQGdlTmMMJTKkx+DJuccC2w0JBurBbPASK6WWvsMlfR7+yTSdDlzlcQsKe//GcKUyTs/cGz
Fp66RFQTwKjPrluNWJxBQmfPtHwwKxYQlRvdfUQfIilQY8K/En2KwU9qEqKIbNiLltxrN4bSKw/X
pDTnmXmL6NEA5sXgIcZJoWt8YVh66JjQXIM8JEBczqB+9Pj5w6NPKY9xVJoH2qZlvgA1SxwdU2Pe
1wx2n8LzfTDojfxjRIJ2ov2wgTfGvyR6voW7YjDxUXZvmTZMRkn+rA1u2sCefvQmRnzcttJ49GSy
SRmnxT8sn9k3xf5DtbhVdyp2dJ44JC4VevIbQTrpx2CydNTFVaItfeZDPQmIgrAhvkv5mmn1JlfQ
YG/N6q43XzxRaoxGDvkc1HUmijIe7HMoblgiVcHRIhXOL1eayloYDiqB25O3qboqiP6ZPiHuQW4R
698xG12C3PDPsYNo/O9uOFY1i1RNnDdPAWkw2QxIAvXWLjBY4LEpofC8lPjakOWDZBPHMNVLoaJF
PTDBxtyjY5Hlwo/OEZwI+h9kkD48Y7FyI2+lJmuNFfN7WmkTl0go0SeNuijuyEMerTXGUmBoyRSl
yr0PWekBv7oIf3pt2ZIV1syhjwEfIWhyyssmWhMRPrGEOznHQknuFvmv8DMzNrFoDnAVIJrq+bsR
uSGFE6VXxlcXCJ9dUW0aR/yzAFr2Cm8qD4qgtw48aGpODriAEm1S23yU7Yk3ndksrkgdhGuOSKEA
EIYapHFIVChmdrxRCoef9SZtKUHkj74/+1gLG5SYc6LYSogOrJXSswLuMBe/ROw0pXkKcrvV0nMO
NlKsK5j7WMC6fHEIsl0DojbxnhmUT1YP+cVSlx7d2odFlMJcrB/kKUk4O04wrMkpJTXc/lZtMk7g
xqOBX1HA1l88FBhfRJwkc2ZJFe8WYyDeOYuENCDm/AAMLCLeNms+ejVx6PxVhhAy3X8j4u5bCkBR
NAp9j3ez4GXvWobUhBHYDTZ+hdreJ01lpKQv4SHIOrDT9mRg89AGd/prjHYUmglFB/9nMoKr41ee
ktdNe+S3p5RIDO8DMZJTg3ezJuUEnW7wn6TMqVssucGYGk6G45Ng4YfbFaHvCjkhSZ66QkSZEXBs
zP2PvDA4lAB0Ippu3nsznZ30gjuFlzeHqsuUQMAdbv2IL11ZAL400UvSjQvSj4HqHBMniwQqaIoN
sjbHIZsnhvcxwNCzUCYaiNtwoBtm8oxUZut/gebUms6NMihbSviSSEcR6JEg32X+sUd11TF3zCLc
tFGz60Z/JQrHiiFInG/+n3+LXGHPyZvYtXyYxuOd7ydq6xQcxuTfFHcVrIiQ5BHCsvHSUBhpzLLW
DfHK5oqMYp2Jib7gbkOa8Aob0H7VPTjifZRxOg5o6WpHQsqYeIch+SDBHDMcT/PACgnjJGnU2grx
VBl+FslFYJ/Ln53uWTL5jDlYDNhlM/9Ksw1nPUBlCNTVNzVd+P4JSxfaaPAzPSJJ7SjG0lOeDKQq
jzUjWTw9X+VK+sfReS2njmVh+ImoUg63CEmIDAYMvlFhfFBCKMen7099MTU1Nd3n2CDtvdYfEXai
b0DFREEexoqzn6+b2Xd+Lsdv7jXzq75VOF4wd//PGyTZejsB2jzgf7gjK1ggYSGYVw/cMyBTGjw2
OrXlUXrRwP4uj9zz0CLv/jv3hJWK5S5fYLm4hhP6nh6orhkNj/iSSD7Gf5wlG3q2FZK33mt5qaz8
z85AYkku7koNDjNqPoiNNxba9dzuE5bpisALf9zL/i/pUmQI6+tc+0f3N5iU4TXZury/89VUvQ6m
KSxhUQaQLiLiwQMi9DuYhNb8B137bqrXPQpbg3YXIM5+3ZfLYPRkShYoB7v5Ltv5Gx0nVX+R8w5w
wqawkgyuDgr7DdsfPRDI8QPlPJMWM7yLc7HZxR8Pygl/PpuiBSSeHQM3XyJBjIgucnIuaoNMQ+2b
3SnfQ+xJJT8lMXYHPSQt2+u5Xr51UoOgIZNJsTW8/6rilZMwluH++MLOqZXgdXZbemi4lPfynd35
xpBPir7bFjYaYnZQsoEW05p7lJe+6+DK5EkQUlqRGPs83EOIi8jnjD1YPxb2POB+X+DAgqgAWo0m
1+0cezIMPjD6tN3KwqLHocFZnewVm71VedHYPt5U8g2XhXQWOeuEPYdvwMCwSY6UPNX7jleCQPYE
6sdJT3q2J2m4uxSuntvQznm401FqPD+Ni+lc/eyxS3567GnU2O/DS/YtmIupvFyDqiZaNNyiVyOb
IFnm0qvcMJWwd/NpasiO8kW0CgE/UXFYACi7guBbwnODyRWeEWe1oPiqWiSwUARRl55yVH7yp1Cu
W2xN2KR6kmLc4ZSwq3ObQ32pzkie6gFeg9tJ3fDGfGiNdlXfncAQj6dbpBkI2BFQjc0DQQb5HKik
/M+hLM7cXoDPfCdANoEbnJBHu8JDd9iY3vkyoxbK4yzDjlxN9UZvt97w8uvEWZR0UwO4sSPGzgcj
G1NQeZN0PLQFIO2NPzGFmTOWuHplvk4ES4X9qVyT1JjSAjk7A+6DNC2ohpVX+Sb0qoE3GX7VXJZT
G3A7Edjl37AL7yyTAop+AC9StaiD0Zq9EVnpFm/oG58rTerrD/sIHUhJP9+aN+nj5smGzU/Gd1c3
mCNbrDnJVyxf39GmJLShR0RhLFGfYVU5qmfVE6RL1e+71XpYhTx/oQuaRZzcdKdLlG3aA3nCD5z/
ybYWFkFLHLJ9rgQbvmlmuhR3ZDQlLXk45QC/5arKrtK2+mVtJ42MYevu/5Pn/RPgBJcjGKNOih7S
djAAR7J8NyCROoKGJ6DjS6sjSyyXZHbMjIdGgTMTXeF14GWpTQLXuO+HHWGIwZ5AZz4sSoVQgbzh
9TjakS3WTPkgJvTdTiNEda0yF/sL5alAMMk/BBOwnH/Jv2L79p3ZacguM9FW18ngZcG5/Xsz6Nv8
gqQ+58apPjN0zOy+2nYXUVhQxXVqV+/5b70URQQ26I9gpYlaJrQdFoyWMYi+/Ib7SScpnw/9Pv6i
/l8THUPAH8XAL+RxvaPkBHDY4z45YajneteAzy3VP5QstSAiP+giZBXEYZ2kS26u2Q3BcDdZzmWC
ffD92CWRVHQzAL5xybSObxJajup2K7lG6t5mDmGy2k9hpw/w3DGg5NSGa/FXRE6DpoVfLYjNsO9E
UsZZCXh0porF6WoAZ1SWUe5wBkNsYM+vyj8QN641VcHvvjdpdVf4SadY20V4oOwVypR3IzYv8fhd
btJHjwxD9wbtTEUAz87nBO6LMrRbfWB0e6yXqJc2WQ8W5urSJkc9xKFOxBXmL1AqNBntopOPE2U+
HvgKyor7RecbLpeycYnI9NaWvv9tZue+d/6o2aI+em56ymdFyAbbq1AdslM+VXhVWxRixezUCqAw
7Gr4uSgqyXbpTvlf6sCFzN8yoW0LgxC+pTfsYhYJniAgmXNSHKA35GX2D00dZg/ixe8dwEAOS0pq
z5GZmqCJBYmYiewio4sTZ8qUUR2zI3vNQloGy/hCuf41GbXyZXEij4bTWT8Bjxs/45OiSuBWrFyj
678CwnVsYfSIJm/TE1niGu1zK3ZBTsAEA/NIqtrOXIcOsNFDe8imU/6hmM55dY4ffm6EibUdCFOl
HKsv2rmKbELO5dmGPqR+j6w4Mf6PtuBR65flHjFA8Y8SY/F/4SpVjfyS2DE+e6QJ2n2UaODQbAAG
InQXKvk0BN27VF2Y7WNGlROxWIvcvFPqdUXTqxibSS/KUhfZmeWYJJvgChLDXTQsKuZBSPcPI86h
y189BVfFvZaJa8xcjfoYAh70FcUv1MgIG34/0FTqbQoCZ+eqPuc2ROLffummlf9mvZWaGwZ/XZc5
lVaCsYhR/WQTVA6A3U0K9S9TOOjJj0h5QOi28O61xyqesinyDb+pS5C0dYs9xGPdMrtFqOMX/Gt6
m8/nzU+ZIaN0ANfE6cB0KNj9CWwy6+Vl6BApQSJ681NvItzrVzXcEJdTLXH1JQSO9wthCnjRXr5G
5ELlsbmlhJ7YY+0hr6QtEffJGg09qDZcSDjbs8/11IZXtB8/MnwHoH0mEXApNDnniVyeBfmYe4Q5
y+ePv2fyNhE6ZWuxpE8s2+fcPi1k93OMeObBPUJoeywKFRtYKCJI6hBZ6AsNgZUhnWOTx7bk/SW3
Axwy0AQ+DUT9BNFNc4QbN240cq9wNAy21GHb70gVeFM5xl8zmb4adO01GCYVlXL40LqFDtuv5VZ5
4wEtKEblwQuLrW9+0ecz5neOg1E91fqvijuR3+yNGYqs6xENvOkyn9pkVurzmqsYoOWp0/LpRfLg
dtPTUN5BP0DPh3yNzBxEo0m8clJJ4Z6hrWFDOBD4Mz81l2rekJYBjlytisoB53yY8p8hnqVhT2IP
fC9UmcUHnZ4mDccM1CN9aflVNbdqvAlHB4sRN0lIaBQzperw6sxQRPYUL4XTpMBqwVQhsJuxC1Q2
vKg0/PRY5s3tMAA9x5d06srU/pC3ti1phgR8kOh55VCDbCEiAas7wxGZ7y/FFTio088/xrfpxGwa
S+KjXv2AkMvHtHK0/lJWNzwU/S0cdyzfDKy0UefXaPTaCgXHVnFFOP0u+UIXVhW/YwKiWm8N+Yc1
rcy3o7HtCQQ25zWYlRgaJDlqRB7B+zDwQvHECrVw5iPJnzPlmWlrIbsqn7+xFudC8iVUmzg/D8I9
jje5+E/WfqsX4TM9xsjmIfqzjZTXF42MPESrAuaAkIFcSl/kiGRI39HLjCZC5WtGMHZFQDHqer45
3uCyW/e4YAq+I54skWevD9wG8A66vVf+cajJvKK3vl/X2ukNmEfmU+fvKib254frJcHvkXt1AzyC
/Ep9Gp9/s68Oaw0/RsoYdRsAMEWw7CRGCqo8R38VpQtYKq3eZLSPB8g9AlQsycOHIkBN136Imiig
0NkE6wxZwvtrAGuLPeY2fvQPABf3UJsCRRGQRih9eOp4zuVnzXcwAHzWzXJaRBcGjhWmFOgbPSZX
P1lmwZE/BvYxhWfw+58o/vY/65ZaDonaUaYwlWDkuU42xHDMGG7FPUhhySI4Br+9sBvBxuvpuVP1
35qfMGFNZbcs0tdH/mOK4JwXP/e4ONZdbhsoyiT9i+V8wZw0D9Hl5iIhayUm4c+LvCRDF6wf9GWT
EaU7ERPB6ChvALzxEBEuJnvsHDHB2Pq+CVHVVcT0sS8hecd4v63ccP9kJKhAuJNtQYtR8mpBPZEt
wHoT+cz4h6aBzsqArjixdMmnCv5FGlmCixq7/QdNHUGE8tYkHOcgE+wwpN/w89XThHr0m1M22mJd
uVHcLgJsMjwroUC/7KBNk1w6oL0ZmAuJWb0MAz+yTqZvS2vcEsUmRsKU8jWaQiltWEZrLIdsXHT7
AgQZ2yh38ZWFE2O605qTADerccgjyBhMazSf/N0VfY0Rw3oGdxSg7wbgSglsRp7f++muNrfMwaU9
awoL9aW8zStqWPJtSghbiIP4WIVWhJI8xE7dC4Can30M6UZFhwe81kXf/ujF4iE+8FWPhMkElewY
OE5jkhJEagID/7ANWGCIk+wl4khIAxcVbDIXFUlCA9qkEVbYQbOgn9KQURNhhqoQUA4Z+OzWSd7M
R9tdr+Aqm3FPatRH0myye4YfWgAI72AyErOzXhKVTprbmhFcFjcmQOYHls3PrrofLHMYSVPBIPA5
aDUQ5oMQnpkj4M1GOpj+G7BSVrGHeWpDpYD6nEExidFFqjYSJaANhtJ28caT0XIx2ONGd0DpBDKh
uc44F1orEkvKiF1h5Y/btly2TgpBClphwn75/DY+DzYxQHXBEMhYTfsbC+QtRZtK7GiE4ikcDyq2
nAI+d9fMyLoJbIU1msVRNvdi96U+a0CvorwCRIysZ+QG0lIDm6CTfETyp7Dn99UGV1QsNmMRSMoM
BnvqsuN6rjczgEiDoKbrZ9x9cuJ8Lx/2hdHpb8noEQXPgMifJRYLIQTleSjmTkR804NWxTgoFVZq
+Cj9kznN9RphTqAPh4Y8LazQGk9R8y7bzxieSlYtHtv5SMkNmSfg6w1itNDiV+tooGoofTCNffaq
KiSY5rayy/yYAxgVCMbqgpcRp7akYkPvYHBK+gIJiGF5o2pDzt5/usAkISHKxMyWWJp2foMWxBIv
rEGtjZeJ0+LHePk2+MCvUfrb5ssPA1NK5p2w8bvfDoEHW9qN8LhshySD6KhsTaSUGZGmFFl9Uyzk
W5K/2uwuSWdUsFF/kRRUnYzJWC8J2GIjqegLNN0w+M1nQHF8Z62OeoFzCy+Cyunfsh8p6q3O7j0C
Erk8CrMvUB852BEmWTmgVB2EtPgsCd1R14Zwj7IdMTLAx2RvHj7Kk/QymTj/6FtdSAwX33JFoCa6
PUL6fABEVBZmx+kikRqZukHyFREG3aml16Ibq2J/X6BV6iUGSIValubcC90VWFIj2Tb/CclgLq54
eZT3Aa6D6TAhLVv9ZQQfhX8lqe/kwiCkoecUGb9VoRU4xFszIiGYLr5nT+uYxJNd8zuWZEf5dL6p
Q7FWg4dgfsmEsTZcjRIKpoTR+BM+Op3EB94BbtFGxXJJBthngGCg8Di7JigEDKTyb3CJvpPxy7Hq
82v1/O8qDZyWv+39dtr8LAaolrETUZgVkrQ81uZiyuSi2Ye4MgQLgnpLdQwMhCDVU4ftsPPhuD+h
T4mexbYhJQp87zkPpiwbgm+EfGVyxnGQf3jRe9mKNMxWHR6SxO6wcJTku0A3z7grwGph83ifdEnc
kAVJcifwXUnfCorbkgE+zyokM/NK1u2MoYMMsh57T8vthRgaMzoFJ2gxWJA6BtActTnZcT2IdrmZ
MT4syFtlAp0xoyc4vhs05dTU8794QMYdwBWPBkaFSYMHRNKrJ2ZklmRT2/siw5rZlohvcSj4MRDs
Tey/UxxYHTMdCZhE+SmcrPnn0hFmrB1zsI+BO1rSNqMkUbqn47ZVLb+m6eBLsSicIoicnqiq/P34
GSri+Qh4M6T/SmbArVTt3uTXwMzjRyhIftIh7h11XoluVf8quQoa+prhTJejU8Xg0isvwvGgveKD
gDGAmaZ4ryofFR5WnveXRDzDiaYkvgO4RrnwZDq1IVM/PMUksaVYEYQj6Wozc9VhHkEXnrA1Qqna
eANqTiNDOuYE70vRyFdmdzlJeCGXPqcFiMZjWhIBdCOGEd1tuFt4JnPkrsvWxPEvPVE4l/6qpUWG
4AaI8O7auOYtN/1lF3maQYQlkDT/4bARGSwc6P/ie1jmxXz4jXuPDOxJDji1ss01Ql9Syn2J39ur
jT3jj261DSHTJQxwfU/xlMoxSw99QpFAAgOZFaQo2oFhIi9ZqH/1nVNQ18GfmuxQmo/pvORKRDnB
7vq+8fJhCTbX2KkJPVKItiYUd+b/IUUqiRrqKu657Ey061jdiMIXxMga9esnRLEX7/TepROui7ED
z7vmIgKZlsxZQ4hb6MxyoXFYm8OhL256hrdspcckqZmrDNKrJ6w3RDHFB4XCJxHP/Wfft99MeLoE
tKjOHN2vt5FkLsUG7/dWir9JwAMCweM85tuarIS0SpDn3Ay+5l4iv1l80YqMAGgT+tuG16fmMm2J
JpdZfWEZUP5/yQhI/9+k4LWQjRna5OphhwDl1MbIQWCrpCMQDSi86Jb6UopNK+JYmLECCe6QYmS7
qfm2haUPIeBm4jWd4ZThTtRhhACxK5Edk/jX3Eqg/OD17KkmreCBbhN8HXAFjO1Fw3LGkjz2az8s
aS0hvQv3ZzHNF8FKZbib1j+xXrULf8A2uKtoNY0I6qnkcw4VQXU6u/kbBW5/0dh8QFQS/ZAdEcam
cuyqLMOl9z4UEtE1Lub0HJ7XMPBAuinJhm/tL/T3gXzkNDB0Nl2Ouuqlf9FpQLRPbaOCWRAEuk6c
4vfNxov5E9g5IgFAQ8oroyeNTnl0agBggP+04hWQMplfU6604q9v3Gz2rbApQKMIRHrGJS4iZpVg
UbKVmMwr7siGSHgkrBReEH4u6WXwQvuCp4YY/4D7An4nLN6cuggqJ9EuB/WdQZjyPIWKaUpY62Uk
eMln/aa2kbDymHOFS2kecwuK5H/jtgOkjInJoTwBnByf34Yzsd1wdjzCM3wKFM6qn+0FhOhkFJPa
6YDTNMkzIriU+lbO7xutdVV5LQxLaS7TKi4nlvFeBZrDL9dfau9MYkBN5Q8xI/XyI0wi8jlZESQk
eSp5KyrY7FfC1r2KNyVWDBsT8RkgBBSLRU2bIV/lgiqIUiZ8kqJYSEaKxEHCSIgJlU05RZ0801dj
I6u1RsrZxINYLXlOoQ2Z7FEX0O/yJwVnHahQABQnJHYRax60IKuwNZsdZuAj4nsZg/hcPO2BYhtm
xxcalhAS4PqLyr/Itj7dfuNPh9MvYYkc0Hqw52vBFgeTloECYQqrls272WspQAyCW8oQiGHCLk/d
SIGe2xXWRG/N6Iae4zKGbOGBGM/+QgsPwr1HMAqHMjo65Sah1eTU4a5L4COBjPLZMDerfO4j2jXA
4JBIQdKl2hqG5c3NTrPDxsDxa1AzYVdYNfiexJ15Q9vNCPk+v2mA4FH5VJxvfyGlM4O/IzOipge9
9gpYomX3Q9dAbZmOYpPayTxH8zzsZZ46ffrDmhYtRej+eDtUV7Xa1qnzphOeaRVb7MeDu+CfJegP
f2JDeDbgAbIz7o/+BW7VQSrHPR40R5pUOBx7jE6cKRoKc57rBWCcLS7eB4VGakufArytcPju35ti
57vo0dMH7AnVNKSFQx2jetnJ11pcotJ68/R+o1noFVs7oooa/wjL9/trD9O3nz1luuN5g8gyKalS
2KHkRHSvAhS8PbW48653vYWr9bNOGqtzijeIpb7NpjprIkcKl9CBeNhACfInoLnkUa5GewL2Gc0q
nL/JsA1Wtf1U3fyh+jv+9SklpFjLZP4m1b86ph3aGozbTHkhKI4fUbEr74i6cfdhn6AMTEPTDs1x
a+nM+IYhdj/JqU42Vfb1/uMCzU6j917s06PoLzKikwmJmQJVJOt9RoMEQlOoDq2VTEIS49v843vN
keCOUllKqGCUc5n+iMW+Fb4D/q2UpBfVZu4uOcOZcTFBu7rxC84wizFJrQXxSJ/RiPXxwwLEzc6e
xsrfSWfYF8IigApr8jSE+keQb4TdSGBoRDnzuG9kfF2T8yL5k3NvQHbyIfEMjeD05pXypMMmbYEA
3uhYklRCTDZbbGuTreDxtxVPDmgoSSilQtyioAiZdfXfgPnkNds3zanjvazxHNw+UylOYxmjB5kw
aRGpWaFsecimSOoDkhNfYJwn45ZITfhENoJwtvWxqWEUIfwvu5u3BOYV2bm3LQVE6X+zJ2EzKHOC
bWFX4B0vArq4vAW8nQv52Q4T0kdM/du6Fd9FuOeAy8vW6jjbg/IKjaWxrGougVcaV3Rtwyc/Y/9y
xd/BPhqB6tNKwI1RXtENAREg3Ho73DzBUr/5x9pEMo0ggls4xmg9LKXuJ8x5hQjbJ/vtIdMRIngf
FWeLeYGH1SSE07eWzH6OGZydjcJZL/+b9WsOIVZolmPwm0/lxdqTOS8nFUb39+iiG7vkOUyYgSWu
UMJh0NXFIbq/DciWSPrB5FzFUc42zg2WiN6Agh6siMhhu0U/4hIdzQDJFWxSX254yN0CYRsyezsR
e9tydsZTMVsOLQH1P7nH+WUuxzWOpeFfZMPoZFsRHiizQBLVR3QcUFnXlmBSLrsQpB8tmTKBUrKZ
fkxA/DUJsvFB6r2kR57WLAlkEtud1POAEdXBi24V408ZrNsNYmmEBIuAmXGx9o8/OFq6a8WJ6Lt7
0elWhk2jDWuGudScZk/GYoiADvJkySafIPiRVqXpJbR/cHPaybq41PoRUY3fc+5tEVEss2in3XmZ
fEd3cQX2IhbjmPLr9bAoQfkGWlsWVBa9qTyFtyORZNLCDyL815rT40Voy4DeTqSaAa+svsJ+zssO
SsCgmzTPUrma6/SSgrKucBodJOWOww+MdFWJmB4XcL1TGaz8CoO1iD599IQOthbvyR/oMYsROwB/
tB1mNrjXHaPK8OqUMwF1pbARqmeavZdF3Tk96l0Gg494aKEoI+GnN37bWbMZpLs+RT3sy+SSip4i
yKj62fm/4lt8L8phDiVNKBnqSQcGWBKPM3/LdJGJU+pZ70MgnrKGDXI4Jtm3UWxIcKdG6FE2q2y4
ALEhx3ANt3l/ybNV+l7Bekl3baDxQz0Fwl71t+AneIqg4rBoxBJpQK4ul/OeZXiGsc7EPUBaR+7k
5tm4E89oBncZ66T+8VqKKd/X4V/2A0ydht91/y/U3Ur6UaIlCfM+3dnxex/195zvsXCiboNLyw2x
SZhwXzNbpV5+9sCRrDrDrlIX7GuvHhdvt5czquXNZcqibZx6/a8+IAYNqXvzakUkFgH1ULiOcI1F
FrZcdJuoUJlMWgxwpP9ytjbA8qmDX0ZJv8iPezOz5+doObGVnP+x8Yd+p9nliBQbkcY75v/dh9Ab
MjPUQ6iv9PdZSQ6Cfii/ihocElsfIi1ua9LgkmVA+e5gLnTj2aDiijD5caxOU2HH98LH7zNqqNyk
cGZL/gFsaTVpEL29hx9UJ9Pbmp9yyB21gKKWf0YrOt+VyiUDVXhq5IrQPgM+/Cn2koWfOIFI+sSn
CbZvlrygrrYgZjc4AOkIN/oPiHYcdwrGrw6FMOKJQV2w7EeW/yLCA1ysebsIMoN/2kRsNXzXhnUl
KuqdKOhjzjGw8K2SjwyjH29dBUdt+Bm1Uwl000u4b1fClSCx5WcpFMcOkzPNYtQPvL9yIh8OeGdQ
D5INiKBfWaW7TwJpTetsbv2SXoQN6RIQlNme5Qq7lJOEdg0JzeoSn5DXCCbqNrQzSA5KDGAIKjJ0
oW8nJ3DyLD7j8EKOOpo2VoL/EwB2nww92pI4nXWSO+VvS02ttirrNfFgiQJk1VL1bvlHGmooypqd
EgEmARR2oRxDQHfwRanu6Uog/jM55jMqH5gRZIpFrctES3yrVkg3l2iDCiGCBuFYINvfk5gRPNXA
oj+ovTRrUo85yFHC1ullxC+T/E2vGzjex37PtjP1JPGKq7NVHm/A//jAw6+YAJI5KQfkxEaLz5UZ
2XcCe8QtTC5H+AiSTXxF9QcZcfexvV2IaVJTVLFkhLpBvZA87a/Gzstm9q+HB+SfcxM4KcWJ1JU8
HIzqwUqPwSz9plJp/Htlzq7k259s2vJLWhi/qNyRrS9X1apVbAWwR5iSZMWrX20YNFg9F75DskdO
QDOJTiQ/oF5BRziFAnjBkkE3VcgmX6fHdlyowmpkU45PPdwou5+j9DvmlcyGoHWTcKW153Qb09Q6
WLr+7FBbKBbsrlmcxfI8e0rjsgPOmun7YALrEKvo83JLYuJHcrWnMjghfBq7tPmvtBAM/ythIhFO
0RRBvBSdrhadZMqcqLspDiFFAKhYCu8jSSlsmPlVs8k9SazQlX4Ymn1K37ofcS3dVdsNVgjwEVY5
5tuOkbY6POqC7Pq9dX7vq1sobTNutI1BvfCWbJPUo1mISCb7A9M96ZeQWmrMOO2eCDjCoBdeQJsG
EQDkaJmMgEQk+GSDokyBup70g1xeGDgAbQkOD46fs35DUCtyfU0oF7tFgAqQCDpQGso0gikewC52
XWazeNbNdLPHn41/eXM46pMP7dxlO8TVFXfWWi9ILQHmoC3pirjrp8EYAM7plP0VqwryMVjTzSi6
AGKyXS7ZZtDS87GyQfHeZ9eSOP428Np2TWdSeJSpbz8SXvBembKlcYqie4rZexMqAWzQrj5a/KI/
ssxvqn6B4S+yO0tdzDK0LLUkK0JPlPvmAeCHcdUn1wqDQuYa2Mz1W0emrnCA3Pow6Mxz7JLzeIGr
LgUTQt5A4ftjulJhacSVIGyDZam7oe+a1f9iNm2t5U/iN2ldC9xKxk+/oJIEgrYFdoQxBlNg2MxI
CsCWmB+of/lAEJLD6rdMbIgEPjYCxGlj32luXS1TA/cROq8p48HgHpq3Drm32zDf4EM5Lrb7+it6
r/3cQaMpxydslixJJbWS2BP/V6t1jzTxSI0j64OM1uuHuo93ZWvueNa6LURFfh04DKP+AXepYTBC
OSK0p0j0fCLg5Be4HEuaWKNuQoWHZsKW11NdBTjcGe02cihkaLOaDOEXOyUbXHnnMjCnfFuSeEgg
3M94LpDBisVVRt1Nzp7rOjRUBdVTWTGRzyCnAWWC4dJWpEdb6aBa3Y/SQ8PaBJ1MmkKI6l5+aRNt
bXilv8+blcZZzOAoRo+c7+KtnYD1zZtJKY2uekPh4NivkqV/JVkNAZeChGUFecaVT9BgamSctdh7
+F7ZF3lbOAlih8M1jzGZYwGUV/4KqMozhRMJs2ULz7ZWLj71xr+m4hFxqjrRchCXeXVvNCcka+sx
VBd4SWzdGVYjRjIA2z2PT7zwqtyJbCbWJHN59Q2AYhKRdmD2KddKgT8aHT66GJg4t2F3K1dKINt8
/tWuLfa9bFc/jfYdUqRcgUMb2hQBUChzld74BKuEU51UdCKs16xBVbrC0TUN6hX0IUIiY0lIFtOq
RU7ZlDvc4AQUcyeQt0WuWx1CCgTrmobZysEE9dHAOLHT/RJ2Zwkhck3CPDFmWCDfBGS1fx15l2Q4
qK3LJMSokAJyxDeyG4p/3b/t6MjpHi4aKR08aly63XApUAn2tAA4EJbe1PjcxH8zbT9LpiwTmcXB
n5Fbte1iQD5M8MglyMc7VLtfr1nkD0hFYvFoio6LZ92QGn83+Ion45tITlcewgCuie/AMeN/SXWE
I6ZFj2vDBExkxCRwYZaQsr/4S1VXPaEDlvYyeUppH2DwX0cs8K1NeKQykQdTpRj6dVaVc7fO+WPP
YILa600lESla5OYDi4EqQPLbsLhodxUiZQgDzFaNO8JAkOTObewyPAr8N3dRalU6nMbC0A4gA+kR
jzMSyNhDVACsTzeESrMxaj/i0Umem8IzMO/QZ6Fde3wqh95DJjU564maXjTFxZh5/fdAiUIDBl8d
1LuAVjZzgi+dk8DXV9JGUf4mC/j4TWEVdV8teksGtot6YUjQLeOMwv9dfZfZMlDm0LEDTkB8hOxu
q8IJVy/9HpXrBJRe0XcdMyc/MznKNdl/5zJ0qZLR61vXEsO84kuOeQyJ0xiWZURQB1VWO1Aozhc0
bMCzN/Tc0CB4fCnbJa9kTQ+r2mwL4YLcJwVBl+ghmsPa/SX9qY42Mv1QeAshiMu1T5gKnSpkcRK7
hdqR3KFj9JLI1qxQzr+Js1jDp4bFnQGOZxqwS5RPSvsYOPKgc1csoLm5Tef4gYppY2sNfKWsxQbG
KF2b7AG5BHUDt/KCyyW1j5desmFDiQ5R7swDBn5JIhsRA0mIk4npx2sw7hE2tXRuOkTiEE753R/y
W5DiH1x0xRVRld47cL+H2T1ZmFchJHoTZPlFM4FhK5gUtjPK4iNybGDRWu1pNjc08oAdxntXrH7N
/wUzxIwiRpydzMYTervvvjWYNKY/iFUkmisygBvyhrTr2+EgT38Jwtb+vUsbPGROvQbQH28rUWPp
Q7tgjCTtltwJiL3WiaR1B/o5J9KGPFWgahEISIYaf/9UlMS+LarHqKajhJmTy3h1TAKswPgyowdL
J3x9yqp2JD1jrtIZx1pCmdja9PzLAKjO/0us9gMtLBInYgbebkwTHxqLBmEmPwY9N+QoFhOeCkDQ
UCcsnPwfrjxwGJTNGwZXikLHSQXK+Ergo23cJKfxGHlW5p36IL4w/5Fis4cxvQLsO+b2TkIEm3i3
1hezJdBFwp8NdYtPjAxBCl4IT8LPSlcbcXg1XhJbJqRFAo+d7lbCJBpwACKxbX4yciPqZ1XyqwLX
CK8JMgaV5bHSEUA4qBRQQ2CLZEmCbgVO5SflT8JQECr4gVzsuCCH5SLrFkgCcOpE3Gxww7oDXn7F
YgTDNf1kFKaCHEGbYJzA9+6/2nPttRuIlX9I7JhYkHcO1+4qOyV3RGGVf+MGtmN4ySjcURrBCz1J
qCG3n7imCRdC2YZ0NsReU8HzoqN8EzYxs/lN+oJ+cIfg+Q8KBlLtoAfbBWpTiWwYycIZj3xsI1Pl
Ezq4eGJL2Qo7yGCYzjererfAcsDP6efTZwTWzxMw23Ns7bnSQFi5qsjqmBGuwSom2ggH93jhGjRH
B4Zlyn4M6kmt6kghjj08YBeYW5jJUOR0C5kVYvot6BhSNGoT7Q89Q0wG2BpXFPKcU5xXFoAeY9F1
UjzjhXc48JaGxz5C1lzQWVA4U4rIHv9awz/hT9GEI2NG6WDzKXjoTsYRCZXE98MWSRAtTMqm+VG/
xV989pMwM/8OpDlOKZEyVP42pLH3+hsv67FyHbIfqSOs7Rg5OuNtg+AD5ssKKJG7AyUDz/CB84GU
X9gJaBaGx0b0Q1aDNkcDxSddANqDBvO6vILlQPazuOy22ASf5aE+dD8NP5slYaxnoMHVgcONti0u
TByqhPjRclXjk1vz1uCuRzaoMQ+j4Uu/WH8BC/I94DdMGiDkbCAXisrJOWf2zEJGkQJuk0yrUKDC
bSDstOnv547Ggkw/Ngp3uI3zG7dXjcqBVHWrPlAbAJjBo+GQ1GLRvOgUc5I0CFOAzI1exqVap3tS
+x2EVldtNb0HvDQykSbTG2Am4HjIGxfdv+woO2hAnI4Tr5m+08rmDaTKneHuxvQe8n28wvvkZDhX
bDQTMWN97gi0B1imaQnmS0dahoPB4eyhmi7j0wBROEl8O2hY2UJV5tJ5/cUozwn1j4GOr7cszpLo
dvqcWNLqD/6WWIKpFPVkbDV8gdwo6KwqZzKd8BgSMUA61oe1jqxvAnGWzMSYalWbK7eubdBm+hM/
HCr2D48sdDhHATs7P2KMkBsh1dwg2o8fbrob4F85DSjOIhsRkSh5osRIMClKwK18qkh0/Rf00qF4
cTDgI84P+Az9K1JNMCbaAmTst9TMcrITW4tllqLAgR+U9ZTF5Iy1mDkeR0tDVtdcueJiATNPj/Iv
0jiV5KWpqgQiwSKKAPX9LHIQlkxQkDJ9cnppzVC3xp5W2hUUKeV4wxziGIxCJnYMOrBcULLbxZax
o/tLwV1NNAGOiISwYrv5eIXpfEhpyG2M1bzY5H2x0gZ0EDHTBDZ7IqppGGhYHFDT6djAOPAvQosZ
ORXS4wxmgU/FnnRDSDLQPqC4oaE1ItwO1U672MIketnSPAiwWd6xochaX9Cy7M6+jOPo3NIrvW5c
6xmwMg8+AeMFgUqchZw9iNTTH2mfbpKUFNaFga6YjLGJWrSokOKF53PGpcnFaQJ6c+yyfXIZI5B+
MG3XB7wbE87PovuC0B+u4mLP90ZcJeDb8IfcRgXWOFHVALPDhxpoFrAXr51A2gFp1ZinVQte6BkN
8/84Oq/dxtEkCj8RAeZwKzEqJ8uybwiHNqOYxPz083GAxU7vbLdbYvir6tQJVJwETBc/1AFyAcAf
RxLvMr13yBPmypcnAVmr9I0s+jRZ/Q6/6NhJYjVpsP+FX8ydtBfhmX8ydlNbKKTIRllhWD/GA46K
0z0UCBFoP8GniB5FyIaAmxcUyjqfSsBCgIX08pTMlTOk+PDjKLlUQt520qFgNFidE0u2KToAp/xo
zsTuS3tvv41D6wfYOISkM0GvoSkmsJUQ5HFtfbOIrD7YpswAKXg5Ld3N2vDTJTYlhuK4PF3Y5a0N
EqbASleU+eyqQq78eG3ZG1/x87T7/YvllE/P8S7vxc3LsfzxQ+coZuNKP1NAnkcEic0UZXat/GrH
yXl6KSoHrKbIevhE/yjew7v1Dniq/lN2WF3j++h3d2O1Z1nBI5Kwm17lv+qn9mO5vHniG6FJATR0
VH/6Pvv/seFuFIDDC3oA3Y+Dh7kPCyJMc86QA0nLWGX36CBuWNe8gj2jsfh/5cMkLrq/IB2sOco5
yrieAqQWEBb4J6kPVYv/wLtYEgRDGCteozpoyZYYwQi3QxQzLwcitEU4Hoadk89ZkMw+tRlmhE52
7rCF5dITpY5e9gUFn9diKbUPA1IgS2TaBFvBLpWFNSFhGLvh7IPNY3arwi8pF5zIgrs5/pqsu7wZ
S5U1LQ1iUDRwdMJ4Z6It5xLFt2JHAfTsbfsxTXZZ2tBYSrhPN31fcpTj0yvRq+AbsWZ4hhsb/Wte
a8BsPD1QRXYayXzrimKh2SmHAtnkwXRHCLaLNvqJHMwd/CVfwgpx3rZbIptObOWjmgMGPZfAoLmq
D+JbyKNBrdobB2/4iL8WDupqQlt7kHmUvpLPhbKC/96dZExUGpLmmj/h4tmqvXPSL3owsqmQbK3F
f5x4jcQ/OXvVO+ZDgPxoIrFHwz9hg/Q5k7f9of0XM5D8he36iTxuIz60s/balm8kCzkLF+nYHZg0
39Kf4cLytUkZx9fVMdrKd1wZRPouui9WiX+dsm2O04FkqS32AngDop9ikVXiN4mkgyOBqA+TSEBG
+6NEtEMVuAg4l+E4fRhufeEF4nnjGgDzg/Xw3/FpzzkN/hI/4Sauoy8abpwperDEv/ZnOsufjSti
/7sZH4xPj+hOwgLZEHCTjFv0Lg2rM6Pi9M1amOithK35vXkvT0CGdWWn/zidcUEFMY4mdsEiQYpU
X1ZvGAz8FL3zDNegEjsUq9fEj3/pUpATc4rTOkDxA9kj9St8k64agiYRTmbriW/RgXsDEybmxEYJ
AtQHaIpxLZ+dM41CSRvMGir+AALk0uqd/cpsLDZ4zKF2rLR3zlD8Ao/tkWWd275jGmE5opteNGTp
K7O1k711mImzGZZQ04o3n3if9xhMlob1tdgGX1awSYU7eVhQwxIQIFJv2SOz/MTOImJ0gOELwb5w
4Lcs8AbyXtiyVJfb6/0JV2MpM3DFrour2J6g7l9OxvpLcSW7PbU3edmuAWrR5UKPD9/o4bhclHsa
7tq7RZfRru/8ifExXZpA8muv3vCoAvrjSHWqTv0NHIeWAYvVpV3B1INyBefatCtQJ2gAPdR7m52/
5C5tF5NDkN80OM5kE6DegS+C2c2iW1N4/3B52Ae8F+oHjQSmy9IF/sAh9Lsf2s+UhgtHwlV7ac/P
n/FQQ9wAGMPZEtrFatyAtk2rDoaKjmR8tYH1NUG/xucK1QBVjyUNJBQ61evbV3qpAbloeP4MTiLs
deHcBTp+qnWy2mWBhRM0J0iOK5V00HBe8pBkEP4Lv+a7PKNL+8cxkPLU4mVzaILRzjDjg743gune
9fv0F+6lHapDapm+YZ++qffsUlAilVAxPxczWhhXGUYPaY9WEEeciakZiIAMCAwCKGPUbXBjuMy0
1/VEieZKdQ+WFjJeVImDjSIiRWrk1O3GxfnEbYQ9QAvmIs8L5o71edyRRupxCyUISDYMDvgbSzYE
BCn9C9sU3HfQiJP0J5C/YSfRWUG0ZH7za2CeZi+2aDkY+hqN9j/rELt7bbsMsTazY6P+NinW+Ijx
cW/K+i8+fI1DCK8CBDRwxgixIbe6uqm4hAHtIUqC0a4ju6Cx44pI7r4NPTrYHfXvvHilngVs/gA0
s4sk7qpk1yNPQ3dCtAERRv+7idHV0PVQeraPFIDgY8ARNl1NosNRksK7ATUbbbn8gyPZ3DhhZpJb
ZedZkN+L0/kPH14JLPuc/ovjZUbVP4e1AYX3swg6hSX3glZDIWc7B5zbNnu4jMy5JCV/VtweCiK2
pTORJA5mwdDxcRzW6dLl4vDCqeT1rgXKL1tgMrxF2ZP4VkLnt+FnZ2Hw1BDUbkMJgWHL86FuyNWN
3o3JLX7rAyvm+AeP83FlBokTXzHYtZsf83UyQhcjO5tmgihNPd9XBCgRhKpFixkFsgz8SaCtrroU
oR6cnxcR5F9CDG6ePfDC1Qfsw4OI3yidRqSpdDR2Tq9S9WxTfciba1M7izw/Svuh97AUdZ5+5Wg6
s6StfJ0qEran2jTWTxJkYbYNd0PaFuO55Vppzan0yy+AiibD3QZ0W0Wm44oSWsrt671i6023MStb
RnHhir+wsMs9PVyTn4f7A3o4016cApZzfer+uv6vER9j4TIdJd/mMGEq42YSrPojCe3D3HgaBKFt
p+2x+0sd4WNdvFXxJv3USXRqfatwxvCRGF6/TzfScNYGxN9sd5rkNx5vMUDzOWK5qCMvHv8A9SJX
GDflAI5oOosFWYPa872ZvIqNN5YOBdgNcYOk1LMSLPynAZgyXQzah9ngEcAom9WEJf2O1eovIzwk
vuX4GhFJvw4Ry2eYrq629Ib4XPGgEzvkqtp5lq5lezLVPXlU8wfcEo0FLFEfETmgOGuzuOQGcrlj
r+Zm1qgKROjxR2lZr7Dl3xNpp06BnG7M2iW1Mt6Np5rDMrD5jYc4APVfhr2ZRvL7V7rC07RI3tlF
71iw4VUif/KRFE4WNEtwYcJ1BPAFyQZBGamCmoeTfEnyg2qrgXljGuvNFXE0HEN4/5WKq23Vfxok
15e38Ew6O9E4S9b5lVmfNQTFBheGCLJ9uElBff60lYriEKqpBBPKgzweVYQjLKsyKi8qZuwOdSzH
yMdiAQDUe2ZFTbGskUP6RF8T2NqSJDvjLb5e4hp1fI9bVLaQXGyWnsLOuL382hf94TaRMRHyVb6b
T9VvEKKt1MsIVex7ujDJRJ/slN9nUE522+dpP1C5rGuPG/nqeQdoaMC3sVW/8QYBxMj3cPECrXGT
Rd+JF85sS609wYBGTPq5h/LEjVRdxjCkIxyKGlw7fFC/GRdnrNGZCYcFAmOO5oQqdvTDNMwJ5mAp
ZFAXXm4LdTFBi+LLSiARaIDwR/Ar3AOhfi1W+8QqrFOmbHUNoZivwtPHM/Es7b62JSimgMS9m9dw
Lpyn5im9Y+C+g3cv+gtuvD2yJGsvI6kHt14/qSYEFj8tjrPgQjjS9B+QiSf3rXPxt2ZSpXGsbgJM
/j8lGEhrxaV/FR3MRby0zM+xiG+MLSUup0Aiu0rtRaaDdQZmBxx1Ze4ACEMnwRSwZ2CtHBgVNLZ8
ECaO/9vnGJadtUXh7CN2uQg/KDegW1XtGvuKWCMdeycbp3w4jcYeVsYz2Yzt+rtyOexZKY06+tVl
p5tp1HF07g4sGfY65egzdE5gMjiyUxKcznKsLYrZOt/SqtfTxtA3MvVtgO20Jmwt51NgNUSoU8cW
rbd5qinYmYI80cOSsk15mYj9sCvdA7aRgTaiAMuXnqcJqA5WMsG7mY3aZMlZJBO79LHTolEJ+Nmk
sszTTifIWTtmw35guCOkwXIZlCOyPoa9rJ9Yb/Ev+F/yMpON38kQlNNGYvE27TAjtZiVRYYb9ofd
W2WuAi7juKYWgKVUfNg1/mSYX2CtsdyJHnhyM2OFovok4KUwmijy33BQr9BfQExlMm1n2yiR3rp8
zBxHZr667GKFUKh+N/jzO71lGFBnQNyZlhkiAMzp9gGUMQHgGy8XgOl+rUGvrMm1wx0MY9AFXOHD
1J/0UsuKf92jZWIagjcp2kR8YXLYWev8B6yFaYlbiIQPS0K+kP6Pr80cpbOfpUuCYE3JUllZrnLg
PwryFZAL10ZwGhAHTrEbkwfzvj7ySK/YbvAnNmKCjj+hZR3/ZB3YE4TNWfapkKZjX5dcWqzsH502
oUgfRDzyWM68jav0p6iJaAEjQgIc0JXCxTErHFb98T3KHRL85jMyiL3Xsv0oHjyaQrsNAQyXdyNP
nIjeD0M07PtAelGCCYxhLK94iqTvOUG1t67pnkPbhR0Bl5P3q+QV47SpschzyNxhNxlChUsWaI/5
h3YcHV2pnsnxZK6FLIqpS+gVPHp7zGgOLibqpGcqpBW5GGgwLi2ryJeP5xtmWhAXccttXT6PViFE
Rza5jEvi6zuM0a0Qn/kUHPeVBDYOKvpnhV179o1IkdkD8SnfaTHNWjVAZuP9aV73nZ9/prKb7rMr
JWjWYAQdI4kd8hXIFvkMkhRmMjLF/zqDJg4QFX48h9I7we3S4MjEA9hW6c3ZYYyY6H/HPsiHcyEh
5vBb0kFw2c29Z+gkITImNwKIrrjKDM5ul26M3Vb6aqovFrJ5ek+RyyGVDVesztbPBioKfn7rZghM
rD5ZUCu+zkve8TPt6D37bvrAUA+vcUdKrYzm0WBVsGZYJNX2W2drnUSPws4xO1wLqFF4kwLULyB8
YYDLevqDaXP91hEfSf77DhACeOvKVn+nsRVFNqbut0V9EyUPuhJJiTiiwQTA+iGfd4EqOCgauMUL
dRJ2Bs1rCCyEseb/lMRIcelUmPHriwLsd6//96TA6AJxxaLcJOKVjSNMvBDrwHXW73pK1md/sh78
LZOJv9FiOlzgpR07agFdxkEIsiwfyERBISfuoa+EzPqm7lbSMjyPJAPysN/wOw+HwCBVFU4ovS6d
FuDe05VB/uNgTOFqBtkn5bttlvPotVffMlwORUSUayRLEZqcL2a0mFTDyFU4maMNR05duXDps6MA
ybZdV9C5qx04BS9xPED4wCZ9CS6ELo8JYic6rORS/NtY0mH9Q29Wb4xox7Y/iYIoCiB15Ve+9SR7
L7LjxjNefTg0/ZMz5zV5zJhrMKHlW5uGnbAmFFAzSvWePpsGclkh3U0HXS8w2Zw6hHyX77Lsl7KP
RxmtkV5smdQ1BaK3k2zL0dE1O4QtfeQDwrdrFDzEXRjolum2DNyGQx5u0eO74gZw7oEL6Q4L9zu7
MKrBvaCvQfrNnJ+x31Udo/GTFgd3Eo9daj+kLVBziK+MqffiZ4ycaW1+aig80AZMpEIjJgQmsY6D
8gFfdQI9BFzR/JlO0t4vvEVUl745HefWr07Kg8WxzqqGx+Sv+sFRPj4azW3EsKAFS+YAWNBNKuzT
dCS0NVd4vxH7xMrmrH9mW4tXlIX7N5ML5ZAjCxHDHf35wluEVU2W3+xB9AOo8Ur51ljf2M+kLy/s
7O6zW2IRfX4afFo53wJzzambZPC0v3fz4kIIeEEesWFXxoUISzx3JmNrzS6PDVGUSXOp8ksffSb1
l/Z8iMOtokidjqhIn9JjSn/g/uL+ye2OFXIloYbWG85UKCKwkFvpMElQHj4sQIli3MlYgzO7ocU/
SLB5UAcfqhirnANWV8hg3f74ZDkem5fFgZrm6jxqO36JAgLj/1H/Esa/Cdf5fvyrcZuWO/gwW8kA
InY1DE61W/JE+8GnWIze2ub2wosCpat4bfTOrSCp6hjDQhk11GMX/euVL3m45cUj7rZGQaQ0mxZu
THLW+keKNqTfiPVuTGzYZ4pbRVulf3TmdjYop2AGPYy4vhhWkviTyEfCnVXrREGByGb233BGu+aP
KIbIOkU8aqm5j9KNKPlmfYLROOREHx3x152wk2e7JAowQg9Ql8RuB5dlSB7mcCHHLZQCKJE65HRM
ZQJd2oNO4WQrcgickIpCptvklscxziNLW657dwzjK9Ue0BhDGCDu6oKeSBhcgyrPpizzF6X0D7Rl
KTw35h5iE2U5XxzraJM0H/Ds6Vb5F/WeV4vAhOL5eOGw6+DJhj175sEmqTYKMZdeXJxJlysnL0TS
d0KfMu+EatNatwZv4Gsnu5AkaB7gzozFY6Kh2XIq1peu9MT+Y3iLLlwMtf1kIygCCKESoG8YN7yt
onHPje3ss2ict3nqQkoq8RXInBpc2m9l7MG8aNgTFywnd8ZxgkH0NdaNtLL8u5mI0/YoTRcJDbKH
TjQbriZ+opF6nVKvrt8QGV/poOp+WfbSDtH6Zf1eSI4kQZavX1LYaWFpX0pMC2bX5XwS2bFOW4U3
G/ycEV3B5u4z6h2YQUbslqoNPEIDR1eMer3soGizNV3houXhKMeFXyT28U7Tjzxv2JoCzda930Bt
aU9p5bx6Pw1hdSAOcyqAvp46+sDW1E4IWWoPUfMI1Ush7RHJTMYlwqfRNeEoZURjEPd+7aRrmgYx
z1CG3ozc0Nc6wTwotyP959ltWG219NLY9J7homn5JpPtKnrkd+GLpAeo6xNUW6tW2Czzblq2HMJL
Q44TOmVEticMXTIcTtZkS6YLopWgInrmtMT2cAGNSoyli18aRbYuxiStVPkzjDA7WBPyVyLuk7cT
+yUyztvuXf0/ub7LtjzD1B+wHGmPmO6pX/txR4El6dQv0ack+yQ/UJdIw2EGYzso4me8zSxnH2Oh
E3mIrrg9mFL2uWtOQI/ULGAzHyl63+zTX3Hx8xKrE4xGQDroMuzSGNhQiS/RkX5D18UZSr2/IHHh
rON4NowNKDvcTJpZXvdkXWCGNqJOuwxcmXXymWFxCOKLj0tKOOP/DkBLu3ypz3vwushHLIWKEv4Z
40x1gvfU4+hjV0QlkHHD7rao/HEZeiFee0rqxssmnIW5T1XSTIxXXHXJ8akHn4acOklvwdp72k80
+Gxs1GNYXJJP5iFodjj8DP/AumCzvGh/VtQdDYUQiuRmHWeusHiA7RQO3hW8ueaaHURckp+benQ4
t75pe4HnR7tjNQlVTjIDRAmc0zQV0Bh+RnMTTp6p8j8WvBhX0eKIUzdf5YPfAH/3+eQhRxaOqGaT
NAegMloZDbcSTCrZIrOVHG1D2Izlo2TUZMPjTem9kX2wtuV8aU6cf7QH0K+hQdJBgwuLzztIOieE
QbHmBqiYnYl/0Fv7FhYvpgerI6e7i/wdoAnRJtd5RgrWwNxCjKG7s0AeXG75YXbAT+9EUQep6JMv
BE0kWALiRfBYE7+pN9Ne+BFVlZ35HqtjdHkYCLERP4zW4n6srzWXXeQL+0TsZAubhl4snIX5gnmy
FUwVSxi/xUEO7zFfe37ibQHNDfMVxgPIHxmx3hiBpniytAF8uyORO2T3ctHrM5vpWj3D8ZTrv6l1
udVw5hPoSV5kLDt/Lh0YORlwMk+k6As85HCvCqqjx7YH4+QCVFuXoR+R6Wcb3xkpGuv0aH6FmMYt
gWov+kqSsFeYvb3qg1H5ubEhDI9BBZdgphs8Bfly6mIRgYaNSyjLG8RWmubHx7I50OrCKZB6z61n
T7LlL2kmGHv5bmyVky0xQGPwLDa3PfpOK3zjxzLwYJtGd8F4xHIAXg7VipghBrKXP2tgFh6DC52m
UAXPGRAuIPacM9HgRCefEthqhawKXh2QM/pZMF04vMx+dCXNSdVB7gn/I2hvLch4xAJ6LAJO886n
xP1zqc3tGgBDSkjKWAobksCSsFg2Kh+Fskp3yRv7sjW3csqdbPRVMlgc7X28MuHXAAvluiWpTLNv
eKaS3JxvJ8JoiaZ1pMHFfgy51NPachLM9YaJmuUwpFyOgWqtyu6lBEKAf+FMytZCrceWgY25wyWU
9YVhCzvYIvU7YkjNxz/4zrzmlI5gBO+BSonqNoEx4ZQKsONW/eD1oSRPKJvg0eCNoe64Ywj0xO6o
EjXAfEGMuEqCvCNG/ivyTcNhlZ746KJU0lEa/TPP1lRQiDanJFt6BTR/LKnw2ZLljzp/N8RTzFpd
wGhqE6InpaYzRwOUxMFTcdXO5tBTK9dkl5mR9eICVEC4qHlh6BAGl2mbyFXm84V/A5t33ry0A2cQ
MS9oZhtw2dzRzE1p7TB6H5CmtJAJBpSM3bLD7uc7N+hFqxai8FTYYjUkbqqMqvP8m3fvGah0B99S
fWPAkZEZMnVTftoHZP/oMQPGZ1TZnh3riIa36h8v9NUhwANCJ1X6FHjkX6yBBIQTNbA3r6HMkKRG
D4RT5LSE3Wur0y6mQH8ZfasSTOXOpPmP+Rdi9dUan+h7CuuclDu0MVF9iWhBfp/Jv4zgIWlJOkgB
5VQEoG9icxD7Ha4VCZSvA6M+PGh+Kg/xhgki9Mw/JH+n7i5BJWp3+t/EDUFMbWL3C6EF9Sz7G3bj
K3yrn5AViZ7q7WQrI6FDYMC6S3DRXeLsRgQHqPYS/mezMUEAwjCTTpbbg7lLYD5YvhJ0OtNdVcRd
j+c8vTSt01hveb7r9WU1wsGhkjIrnybcf5+HhdQOFQuT+8rFfyf3NPOrA7wS+/OMCYkakP3SWLch
/cm1Zs3xP1o3qr2gE0ep+Njm1m9N+JGNZ0M3VrT7ACSvepdlMJHohTc9018NZ+ItwWAiZkyNt5Ec
EEjGcZh1F2qHvCH5ggYo3sbTViI9h8Uf9K7UCpaHdLAz40FITtV8NOJ7+Ny85D3umQiudeVMCBhV
x/ox06DIQRQCRmNYDfWTD3ms5dsTO+8OJHAvcpeZBM07Bb2sPABHHC+N7NZ3hwKjzAHmJT3fW/aZ
2uWekitYtlBgFIXl33u7UDz+xbTKy1pYoVMLTNk3MlfeTzQ4hT8N/6rnoanfBmE7KG/a8whxqJiC
JqLF5mjP90V/tORPbd4onR0j48bn5Hlt8kAlEjALsEQtZuf1W+FgTDQ1q6qVMrwZmxkB/6HjgCeQ
BvqX4XcaltqUnHfJtJU/C2Yt6giEB8q6DJq7RNPEIYUf+2Bbmsv/R7hwzINkvckI+XEBOfC3GqYd
zlcMJK0GC5zGyyq/ff6EjVdj4DF71uTJNV7d9jhQGH1bedpxfTHbkwRUuG2BXGnl5S2E5ehY4RIt
O+HiW7ZqTYcNGng5m3dJdl8Geb64/QTpgvLBh193g1s+94DcArxsfFhdK/3RQ+yFPaMPZMVPod6D
rmWOhdc6DQJSQwf+XvNZE9tWYmDr6JVtMMx7c7QsWGDK4kF1bF9PL9H8+lczQS73Frzh8IWq8GaU
/9ZcxQIRATjCxJEXgnoWLCQzN4dVIED9hWiO9+Umru61ZIdDekgGX8BdGR06EwOW34Pbdrb1wYxW
QCfhzYRV1JPoayVYX0pdfxAIsfgxOrb68MpLgYCW+qC6je4mFdMfepqQypxGrtbtdHQbaLqF+p7l
x4gDAyZLsUjrlUMKJLaT1W0P6eBJqFiNW6iLQX/W/s3qzwtQDw+t3xcgnp5i1sVGoEAvlXawn0Bi
pO6DNeYLjLvflvJPMZ3T7F5SAF93iecqAZwvI2z2WMo0kFhQD2UYTuRDUOAP1F+zF45JDhIzLfNF
GQrBfuYum80mEYlR73RfE5hBHanaFuAEGPJ8GrXbsTzRJ+zaBD984XjlTO01skhcOczJjz7+ZM/9
q8ew06vwEkaqLKv7p7AVm6sibucuYFcG652VSOyN2fds/ZPMr1rYiV6YQk51u3bfIdOFSAYaR8TP
zNPa0yGfF/3UmH/KT4hEC43ryYYWzJpkFUbICq3mWW6+y/mTzD6EDPo+7/bVErmsnsRi05HK3Mrv
z5gw4/tI8HX7FxPLxZqM7ZpgkPnD2uRzDC/puImLy4C5p4yw5ZywqkIAM3rWL2cEjyLw7tXgHBz2
E27PTD3HKrP5FzL7Xkcpd3l2yFUGl01UBEroz6JrLGqEqTsY6VbMbhGaZdUvYL9XG35epPqTiMME
XInNSM1EQ0EwGeoEcHzB5zVKGq+KOXC82MJqap1gJjE4ExwkuuF19UlK0wwoEvab4Ukrh/7rZSkM
CPl6JiCwhLXV00dNt+J1kuEHKem5hwfU5Ofxe0lKCyN2i+pRmneliPO/Dlkx/lcz7wNh99i4bWbt
nwz08YKa0W7kF2zxj776GBjTShHaToLbEPu4lIVOih+LoN6meCs3eOtBR4229Mfz+1NG0xl/qdJB
QKdi+lb+jpye391DLsO9VOKXE2VrKo60qwZWcmJ9s16XNrCMvylcyD3fPNFr/ekaPNF4dnRE17ae
gFRfkx6iHwVSyyC5jLmvW4M/PT2xcrOiW5VdTUp3N+w4NpLIjkV/jgg8Iasb5EGAKJUe6/Ajj67T
e/7cDGj5hPkxvfheoDgAfsGgHfvxHGcY43Vfk+qaM/CYU0QBdiT4kgFRKxEZs1tWmNl46uN/CfmB
HgJak1L19lT9Sju85K9GOSgQgZLDSGxySp3weRlT7ADREFTFpWQ5A5+lNM9T/2+rw299XWdpO6lB
nPyG+UNgl+1bGdXa09kIGJ8Rf66MP8T6vWA/RsAOCIzbYD0++CVa6Pmnem6aBZsdMM845YQJ1p4G
eKAur32JE724HqHWQJQE6MaXxxdVIFQb96UIE/BiJyg2TuqkE/WS+1I9vOXF7p9ikYe0Okc9+Cl+
EYQBOsaiCo//psGNm3tVQbSI4HxCc41VuM0c6QMrYHbJC3UeMlNDc4FatbhMRYC5C6vO7C7wORjS
WBNR/BPe6oZEctavx/GQRvsnoj29gaTUeVX6ryl+8HWuiYUmtBuy8NdMJ1bhf/UuKm8cyGp7bRRv
TH/74dbAG7PubbUrPl/SSV6OT3zURaOvNrFOo7IYHNWHUdkY/a4iWq04p8OHNj9K6Svtr339CF+H
SAlYSguxn4o3Rbs+n4gnOGnijJ3jTcQYpDq+0DAGZeuZSJNp4hObN7hNDrhGJAfQabwxzRo47DuG
Kh2171N7a/rvPPuzzOqfyWFWouvEZPNPnUIvVNv1CHwhMSmRNQK1FeYTXBoi16fhSk4nG0AGdOI2
LIVrSn9bYN7ZAgVEbwp95ig/hBLhQ1yuxYqJdfHsyiVbfx1e5GblLGmNGLdIVnQuEwk+xlmMRvOs
LsmXDuu8nuMou7/SrWUtDg2mhkbCfeXoAjZtdesQGo/Sn5Z/vWAnvCBD4DYWKTTViAe7u1FbjsoW
ocdjoKc4hcw00mCy1QeCBO/fCVnwbDYvTBzaQz3ZiekqIEDWbfkZ85TvSuwGyu/ChJtS00lYJ13f
AtmnLKqBcMt91/8r2Rl7ls55fh+Hq15whYkkqwh/w+s+UaG5eKJF0NUuKfZRdu6EHX6Bw+wwMnGU
ldVpAiYQsm8thJZk7ITkpwtDJKzFKjaY3lcR7reDH1LNX7L2nZEWrj4fbT/BdKBpE2ARm0x0SMky
KYYFBYOWLmqCqE6mS3IioK4C1NN1KFsD5aeCdD2R7QPPIY6wMo3PnGXPEWYEGmwx3rXKQ1dZbuHi
KiJUe7JbfAKcM7E1zMBclWREpAEm18lfT8IpKpRI6n5YCtkQqJozDdRH1movAswUGiOkBRxpUzow
R8AsMYprV35U0G4skJNQBxRIrmX8SXgP2ZMnssWUfFvgXME0xGzIgKHkf2r4ky+kjNefimdXxc77
+Tspf6L6q07ZWtDwt+fRM5FAN1dJalc9E0u3nEEx0xWLgJ7RGjKGpePJIS4jy2NE3TzRGgpWtdb4
q7sn8Wiw66EKyAxKVrx4L703FQpLUAK59TPta2Sufarfw3VgxVvMX1rDn1N4MCBf1oIKKR+4Whqx
3CnWVYWVE6T3mp1Uy98l6/9SdIbNn7Low+i0oN5qCMpHZrb0u56/RQnIjyNFy+8hae7ShVhEBoGX
6mr0bRsM99aJpnoZEqEJBuTMYjyHE4u7ibLMoMcMmbsEO8sTUDZjoFn5nbmHfgHJG6AHoDpx8TEh
8zwt7nJOkiAe1WjSUn/+lzeXDIdal74v3Wb0BzBZxA9a9aAkBeuUK67IGqIS7pwENvkjDRbE1T45
5rGfQHe2lgxNDTLuPHsy1D+kZ6y2KuITClZw93mcNrT09UauHOUXKkflNd5IWVdNN+HYMpCnd/Ou
R/fGQjzDp+gM9V+ZV2UwIrG3w29Vdro+xj4LDLlbVsXxhg1sBHsxs5Ek0jtWoHL9IeaGm6smxn8Q
JHHYK3BaWu29jIiB1VbVDB3u/YnLb9JtrQoSH1J/BM5GlrEqYBR7Mr2ppIYNdqoq/qTji9DqsKA+
/yBkM1fg0IAtKf6CvDeu8LRHwuIxTbXOHGqydlQK1Z5yZTNmWN2IyUp7IqhLNm2HwoES1iCE1MCY
UVc3OxGvd/iEuhumJPkcdT6vYJxaDGLcF4Fe4OsUqaKB7wnVUrLgtzEuPxcZ9x++y40Jpw7xnBB7
zw7FmPSbwfExvhQHh6FGZtLOFicyHvaIKJ6YVQBABnYhw8d4MC4YSzo76Dn4EeBqZVfJJoSnaM5h
INKXiX5KoJrPk7RmLtQEY2tGCU0T475Kcu8bpngtdbYZg0i4Df1J4LOo2hcNfiKz6Eu9Ib+J7yNd
fHVReDCwKp3Lr/DSy1t0QyXLxICQ5tWGZK9ofq9IUPsYLFYyCiQGdkwakyMHtelwwEIKM6N9KG0g
GbGXxZyCFX96Lj7xXvBAHfQ9mTJevE+u0027S3c8bQLLE92RfyqM8rYkBqS46sK+R5FHZt1iA4sW
e43UJPrAikF+LedVBBui9UvUvCxQ+DX4HYRNGEcMCVD1sAtZiTcVERnyqV8QLOiV01V/COgP+bTc
ti51xdDVRrsvvQbvR8SPwajdSFqd6Y0h7dAN0JQJ9LRPA//NX7UIaOGV/FvDB78n6uailK4J+7Mn
2413CeZ/RDb6XmUn0QcKgncMJiDVwwIU7jkEEsm6m9jjvOIjQyOuaOkmN77ndoOt4fMOl1OrHyIy
GZCcDO8mql7W/yUddANF8+IlOaU7YTi6kNsHfIwW66KAuLZyssWDKdO1osuq6Mo8LUDp37P0xBCY
BY5YYX+DXKOVRceAsGBIqNMpQMc63eC3NFLYTYqUlfzE/wzDCXm5OVByTn8FMXQRk9L1xnOZ/JQK
QQUrBhikOLSVKgeDdmLqUJZCYX0wHKEaUYhBRNqw0BXWGi3F30gyRulurcTWB76lB7VNB9VqSV2E
NobvCidgDIG/kGHC/VVQdyCFzxyJL0iSycczO5YsJGPu9uoPny+Pq8/dSdxh27FakKKAKM02vRf/
XjzJnV0Tu1ziMAX158XY08HMMuK/iKeTs5BxX/OsBkRD3uqC6TactCMgXSF17Ohq7Hk4M4NmP9G7
J9DwhNdk4/IC04B3CZ9Mu9gAYXS89yLMwpQzIsRJQtYwyprZksyekp24VNro3VGFGLvhW32yu+Qv
mD++Ngqifmb9e8Z7pugu2OJaTZA/M37Yufg9YKwV/o2Tjfcp01eEDtVjndhAEKJ6Dyhc19IYFOOC
05jKWm7slu+PLjt08CYRcGOgpqE+YlelOq+I1RWen3bMS9S4seBUM34d6xe4HKJ8lQ+So2yDt5W4
jJwVr4TKWsDuERzBEsTqkvKTEbyE9SqLH1rv5a6bpa1/dw8AUPDV9OmVCb7E2Io6KF3AJIDPLaYA
EqI+sOBh1YcnvNjdxo4NLfs0ijj2A2cinKjv+Pe2cLYjRzvz8kRPhjcWu8chvrxSk7S6pQGFyLZI
y5ovLQtyAkZMGHc/us8BLFE93FTwRwVZA9V3fEB4b4TfSPuslWP7EUbH/0g6r+VGtS2KfhFVRAGv
EkE5h5ZfKFm2CSJn+Po7OLeqH073kS0kNnuvNdcMFclCKdnm7zi6SW89uwIA6+WGliKpLcUp9gy1
JBlbWLLn4L3BrJ6YJ2iZMPtGRoRqUf5rMOpAE0shMUn0Ssrkb4m5Flp5xpRQOQMHLCtQ5zoxYIRV
SYtTk3G4oqdwysyhj6KKUzPLDN0YGXky59UQxjXyGA3HYIDiLSqIrPRhZ7C/xnBawC3DwcHbJ6GY
8D30RCMuZowBFhNju4fTP/ffXM2kA4REgxUCADqsNR5hAFZ/+j5kbZ3kdqa6mFgT0pgxsXNoI9KA
zXtB9YgpAL+ldicGV+TArClA2AkkWujEg5EkHIP6LuB2cWAqqKUZhrUubbCwfqXjvFEX7Mr8B0vJ
QKANUg64QpsKT59zi/g+UABkONQluJjDt8PmkofkQanGayGUBkh9wnnNy9GB0wevpBefTH5kFw7B
5AdPb1SICNjhoSFZRVSUQpuyFCLXMEScXBtYsPPkGeArGFrJEzda7Zc+j3rMvM8eMdozSpM/+b+3
CCqEmtgYLjTN6VTuEGcTmt55/pL+wEZrAsxkywwWFbFvazwPPQzPkgUPj85wEXUwzqdwdlAZ+zYV
Xo0SWHM4uE0eyIo0GGugJabI9C2FqDxOPf7g8LYiFXirsvNfYer9DLXVQZ3G0PGd/HAmNT9cBm5B
vAsfc0TLjMw7sZPBqZQFPkvUn+UrF+yG8SO62q2k/auxV0A8BUVct7CR1nSCtOzuKO3LhGcNsphF
rcCG0ICiwK65hk8ZIQ+08mQT4p+PNI6JTeDAxTbaRYGiFX5aP3k6DT8tWjtsORlmTi21Nf7RHwi0
FB32EIzlXRnpW8Cwy6ULqDHjDtxuhLc2BwQuCBiUF5mwYJuk8vTQHGJ1TnnTzzO4xIh2mfEwF8S1
BOdJ2dFQSkvwsQHYLJY5MXUcR/TfCuQr1QUGwd45Y7Z2yW8sUqxbjQ1gq0/+QRl6c9x44dUR9IJV
qAxbYukZbj8usVgMSyvXcQR00KT5HPcJRkCLGaArcNCkJlqAvFMJZVsqfh0zFEbK/A70qZjBYJxH
C4CfqbJmtX9+2FhYS1gDsyOCXKaLbinvM1tnMp8D1C/6Befi7AHUEvGx+KDo5jo7g4GxY13nqQVo
4mP0FFqYu7NpAyeS3kk9PRpIasH3dh5CnoTRp9OnlsnZwy/Hq3R01M+WdHaW6ocqCctOhqckSKJO
3gPabkGh8SSyDJUxBgzuuSFuQ6AM5cMXcPcri7fSPpuhvIDKaOCQPyGT+qW+STDwZeomwUiwgmai
zsrYSO/ZKihWIMUbHgpoK4f7+rH7yE0k+qFFYBOYYkL7Z5+AauJwN0Ebmuqoiif2RTF6xMp9knH5
LAY0O9shpFDG4k4odxpmLIi+8FkomQNM9oS+OU2CMSyCsYjyjxBFEsjWACPmxUAYzXHUcgSAiOVv
nUgcC6Emk0cm/9aMQT6VAZxi+s1fE3BWggB1Twe2i4tQ8jFpJv+lL55yuO6Y9pgLKAM0G1qwGEmn
UOGuWalJ1bWQ8bGSrZShqTkPGLTjR6HcP6bLiqePw+ybPgs517hs/wCiWxNQiPkqS2Tev4LlEFiC
Zw9Q8JFGQYxleyMSAEk0QlDwGmXrC2vU//jgrbiXxMU6lJ1aje0oR17RO4H6L82OQX75tIwBrspX
pyNuspEDt5sowrUJSPuBSDRWAhd8W6y+mLi11eM/9hkhXfAEoP6r7Vmsq9Xg/X6rHHi4kTPLZTXA
A1pDLe5Q4DMFzy2QQPTk78m5gQ8LcqSAN0DFWMDx9CajQLTnFjy+KVgEO9sO4tcuTbYGg/A5vBN8
hiAec85OVAE7olr4Qncf3sZyh2VEbcwVNDbz8Lfst/E36mYI3cFFwGSZ6kGyWWcwpHFamPjSxeBC
eYc2ToQjL8MGCKE/EwQafeQTkLDUVfSQ37H0qsETcaFq9P0UzMGH8NFzZHRZdh3vNM7Pxvm/mjSR
HJKVCfnCIwupCY9gdeOdSrCoszRNAWILTB4n4q7dzkabLCoMICEdT+YyjOwKTqC5dG0ooei4MLhh
Y5nMsQLEN3gKEMhAQh+HUrBo0bKyX7KkGgcRcURSJLklfCfYhjBgZZn3KwarBI0GPFzTgBWmwtBb
wxe+brwNulUAjoW4ggPL8czkwjwFF8hNfmSJxSoXjnr1asiqPGgkvVdbHd5yjUZQwkVB+zFIhyIt
WIIUbOqKm8ObFeQTLU4ACUP7i3M4Sm6FAEP6uHJ61eJfo8KTEG9HBDrtsuod09wwduGw4pwpcGCp
V41AwxDAD094krCRlcPbbCwwy5V4wX8+VJxEivqvrc9JuarRWhfLD0IUrOR8pgjU4u1SI/xAUNdC
7qrSTyRsVf/VlEtFNuZ58yquTYnHHdARrO95ykbqs/YG6uPR/+v630Yjo+swyHZZIRpk3qf9A9Uj
iHKJc3u0MkGBnRkps4RxqeYr/dSWF5z77qAJ+wGvP/jJBoWI7HK4ZfJ9xAFRYfddw5vHoSXuNn5m
hS9tdo7EB0yYAJ1uvc21fylfnGQVsDrxULtq5qsgQA8rlM9KgsTSn1qWY4W5y+gajqhui3Jn1AUK
J8qT/pW3mHfj/MYBYNjisziFHRps9aFCNmp3eW5u0AKp2S6KCA48aDNrPDMPkVO25w45D4QPxEiY
1xUkcbaEntBQbgzy6BKv2KQZhwxbYjDyYyp+FewiVBPFrvZPRcnD8JZanRINsOtOmSx+vgy6ohnT
slQ1kKP+iMTBEGhS8Tcck0AFkklPeenwcotapvoBOvfiZca7gXjFdK2T482GlBdvWTzmM3xl5JMW
UMOJmw9ireBWgePaUPuSzxZLhMYayZKAJx6JtoqXO5ZweOwL65LKD4N+MLguOwiqwwk6I9ogaVdJ
gaDA1ibjGAb34HVK9mgwuoB8vcgwsECO3ukHHZ4qxU3Q54zCNkMeOFV0K6YInoJRL4c2Uih/wxHr
0UYzCJWUtaLsOOWnAU2SbrnxaeJ6hQcUepYJ9h2YyoAeQ1ZhCwMLbdp1+1/TQ8Mckcv+HJjC2QIe
X+W49NFN8D7dVsRUKLJR6H7SA/eqcHLhPEqHZa+G+MsW2JLsm+DxESTyuC5GtAnhlnmMWs5peVZg
VD10BJO4C+RMqn0bNHJmAhhOQYOQJZ5edgC7wreEDtf71pNHKVO1cV+DjTogO2XBnlt7K7/rEedy
7te8hzzHUYg1/iHGO6g4hq2LvUYNt/Y/23KaK2zJDLdkVlbONk8pXtfDzXDy3Yw+32DMsxXH7XJE
5RXCfkA8U7bAccG/WQ83L8djKAOeXcowJxuDAEAPSPUrUNzUlxbZEVpzAGWRpgSaEUeq+Vf3eJck
8xTnQalbzXSivrloCF3c3fo0a/9R6njz/DxUS3XEx0n5a7QfYTgU4Y0dLXFTC88ufIARzFoGEsPJ
AIMKraSib28V4pa++o67m1fsBoflkL4SfO6o3EYY7qwOrjBzu1XVrv1oHtJnidQ7DX423XkEetYS
ciSuCfXlwCEtSfDmm5X6WXjoM2Qwr1azSgi/ZBj29CMQLvuO8QZaIo2axcNR6Z+I/33EeDQBs8PJ
Z+Ph7kp/O3jzD3ZlEW+drYKP+zdsGI1+pvG2hj3JPAIADfkbBIVgWKe/MT9swPooe7ac4gbLwKQR
9A+fYTugCIhVOn0cBlhpxPvB9lU6t3xvKGvg3GB0YGZYCDjfCv6Ubv9jYF+GAIkJ/06epgZ4YwD5
lBOJwag3qgY3k9qZjXUMqEEs5IkejE9maozgt+bD9BYNCcj9UbvkPy2NlF2vS9uFEEWq8hShSUJK
eJJvs7t6h0T6cfRlQAjj5hcGreZAF1wvTflRFrsyu4LTlT+YsxR4GwD21Dv2OY7co4a5mTuOVnfU
1umZJcu0mS9jbuzZv5OLtwy+U6ai83rpKxepINyaVDb4ceRH/ZsMo9x8KzDBPny8jbzTGWzMBeqm
G8rqQ+xMLhc1okTcMoDMsZESJ5sDDJjXMBU2TBS1DiOKXaHteqGfD5DThp6czDvBByAmrAM6byM+
eTaaJCHftMnRw8CC+ANhmyD6XnO4sQ7VK4NbZbYBGatKtpRgT59RiQ9NxiCZ7UG0Bb7xfMsgHVSE
55PmO90RuhT8iA8EqFo34SFCAAmsPiTqyqwPEStreFdwUqboO0p3OFCv0LvCZAm+fJ3WQJ1XKjhw
17rNUpVNF+j2I86tKnfl9obdqywpLOEfA6lvTN7NfPZsKgK5DVf2cIpObrScHbikFdqI3gLcHiLA
7emNJ68HATaq6QwLT3FBSNradz0hgwAGrPJAH69VqDYXUBfzC5z3Rj2q3lkPrp3gRir9sjo3c4vt
kMhh4QDJHAjCtwyKBPp67MD2FejOHJnNjXACNPbdH5ZPmvcV/gWxMyIqw1OTLZOwgNhypJYH2E6C
w6f+xQ+lw7Rxc6kHuKEA/B3EWLgtdywjd761rB4ibG7jX/gvs+pb3VC7Y9b0if81ORawEIlXsXkw
p1PfSt+FreJTh3j/oDi8W51fAmUV85GvBHpzmfHC93fNX/+mQ8HRfHdFmgVVGyG/eZ4hQjJ7enC8
GSvmvLNrj4zkBnuS2HVrbhy9mU11WAln3MtsBBowWgUkqA8OUD1wTeoDHsaMkTzBfpzga3xqn4Fq
dw/t6U2ojpigU9rWEnP7+YndR8TvyOhdFsm3bJtzJ54sXIu9j5gEK7fwO/hMlflvlC5nEAzQFcDa
k5+e9Vs+ZhgOOTr0O6yo5ohi6ugMlzziGgTYge/PHkUiqo9+SaWqUJJ+jL1l2NV3iCLh1J5pg4AX
wArH345weh4oVJr1fIlHP5NvG1unqJu8zUDpKGhoPlKHzGMGZ9Devc+6sfkixa+od/vwHnWnzsRf
2ZgHX/gORHM4W92VXti8thE4CmpscCoB360vTPwo6UhqnGtfsxn98r/Q/Ot0VjnbwDzaGcgpnFFk
6GMgfqU8jthvESUuFzXytQeUtlq9cN4HIFf4dUlo+lkqM3V1EZ4QIDK4iCwR/LM+ngsqbAITd4v0
zf6BtzaWrCEbhLpv2MJhTbU2oruSvRxeFTsH7nLSCmhcP3vVQSg23VPmkkDV3myinUmwtmsBCUK8
xkgLTB6Q0j7GF1c8cFR2bNyzBfRcwe6a+Y3O0riYi0OPdgrSlLAdEch/drJqKeJcebSiE2v3APyb
8eMb6ngHd97plDXI84rcB/PAg8D8r5lfUwcK7Eq8KDK2DXvBdGCHf2wUHDWeD8aJMAZUmcHMFgEO
4AhlRE8uYgAh3/8JaIPRA0qfrXnAX0bTbyN1IQ6PvaOXKB14z40AcuzGu5gllzKVWA5YF9vNt0pB
nrXHALdapho9ShLcfMR8PZO+JelffAoFy2AiqMX7SCXv6EfB8GCxRmr+qzYlH/nL+PCtnEeKVSCa
HaA5UCQFc+ukNxaaMf3zxzFg6krzKItcpsLAg4hdnsFGIzAGrJ9NF9Yua3OpIUtABftTDuRuk7+0
KoOVXu5HYY91SAyFxaYFv4Aw0IR/ftRuwaEiA0fbDV4zNMU3/CvezVXVz73B1H3BVUg9BE1ndqYI
E55ASAIQlHgG12yuxtzO70G6BK1jBOOlDmZdE1CFIWeM2uiBE0DIYjT9WymsvAw53y1LV9IEgMQu
dUbnwdJ3BmaFEQ5t65Guyf/JIejPbnGwAAnsRbf6R1yf/A0Zi4xi6Azs8bBbhpM0e4g4uhsbpeAS
LJJe0TJfGEIq96cxXECt9FM6v/nV8rMNiadayE9DmRtPlkiPbIaDSySvEXI4J8OSTGK0GuTBiPbO
OEKzIMNocMYFvcV4EBECA8tYnxW/czFbMbSmw5hWnQ0hdhS3WnVStjkEfFpyjrIJpF8wtiaz9Qy/
ry2OmmnMsT2CWBK/fTQXn0OO2JR1gG/xrSndaFgLFpUSXKWJocZTSk19MdFusjUCh8U7sPD/Drek
32qQ8nn+3NmfZDnNOZLOrH31b6AYgUWBin1AiEKpuWBN9OjoKDCpJlQXs9rY/ZAmOnX2g3pRSS7x
fjvtKKLKusTSD/wdYcIbiKvKZEf6xqQPmrakvZC/I2FPmkOiXIpmFxqvylsClxbWFp0ytDP1Z/DW
xbjfzv4xJIS0WWjwLCbAjd6jvwtIjNzkWh+gO3XJ+v8O9bjoLKZsgHGBOVO74rfBifPRW2y1E60D
0iHdykCp0v0eMaIlS5jTreLkMSL2xY5ZIF0adQMMtZOMH5uTSwe/YRwCWo2dOfZvMTa2FnhRR2E9
bXDcdbdcvzrxQYmvav28Vk8+J3KJUWMwMFWJV9kM0+6Z3aH7fQ3wQgccd4LTYL4z40f8vMRMheXP
/2HvIt9FW+kgokrwZ5JYMSTsLDgQxCeT4nX4HpJ/MrREXN8nL6183X727PkViLfPWZIBn10YXgyM
IiVCefu10l4L49pmr0Y7FOqyBUbAZ/RL6J7At/QK0DzyW0PRA8+giU8MPT/KDdwQhuDC7NG4yhip
TTymDD/C/omR1wFcDf0whOmeYQsSAI5OhBHhXSH9YYOY7jldN3N8hoUfkhmuWrBUo0P8FTIbVDF+
gGFfb4IdGqICXzFKZeHP4B+T3u5e2htJpMubylPQwiL2/0yr+87RjC0yiTEP0B96s3YVHmrvrnU7
vZivgYrZ0kk4c1assBaqgL7GJs3fvUv785Y3kUY3ygDde4qbWYVbhJVOdOQGzdAE0HIaQvQUpVex
EUiV5KwlG4ptl+kfdOf/jEhUuPA9Ze5nn5Nz9E9pn5X3NK/CDCyUWIHFuMWegYAIKknAKnptyhrC
4KjSlSXqw4iQNtxolP43bY9R9NQ3pCp4O0XdhyjiB1SBtN0UfJRcHQM9ArIMsCt4f8Oyqy6UtQpx
qbCrzYVoAUkLBhxBq3axp5wcKtNdbGw5JJABfA4LeVN+zVrXRJk+bEMnsuVldZFsBKxH9ckm0gxr
jnRhEbrMwZjS2oi9hI7cM+h2C9DT9yTLG6ZgEizyJu44eBi4/B0bgs8e5gRX02mvTNzGrT1E+FWC
nqYvGdevbYfiJt7kX+VE7XIII3soPTP66QNM1f9oNfG1jH71Du82smw3YvA0xHfuc1vfA55qEi35
0SsvdX8dBNJjad+uY8MuelKCS/olPOPfJmLTLBbGOcnWlYhuGPdnpHzrYHpq/rrvD7zx26XGk174
HZn3gl8pHQf8sIj7Z8gqL38DqsedeUTXYFrNQ8sAfqGs31gdsxr4VrnhbMAkGlDMT29Vv02+q3Ky
1KRl7z+/iY79wmyuBq6WrHVKSUF2ezq233g0KF10WMd7M9EXg/hm2BIEl3YnfsdfrXBHz0/zqR2a
csRy1DUgXpTswMD2jEIB/IEnEb7zpnOl/KrEs2De1e7HY1ea/DEXaLCFFfjG54xuRvkvuTuS7eLW
UApPTsWwcEJ9TakWpuhW/vJ2p7TLGbPb9aQTAPo41eKiaJZgH8Zcd18dtPRFeapl9OFWL9qSK3Ce
7j5YpRGfQdK4ztd26BgYDWuGnFVDXJlNVQuyn77b2jKjfXYBywKEixa0tPrBIwL1TvNkMt+0/ReO
CL9rBFouzLkfBa8C9+PASyLPkmRMEO0W+Q/0cqyQ3QqKNMNaBq6ajfpWm1fmlb5NFUgXm/+ZK4UB
KPX4XiODr9N+Ah3PmTWwZyN8dfWOGZwxwSSHpttInWXMUaD5p7a/lXvIe7LbyeSspF8RZKeZhJio
wMBxYGAB/lCvZH/fM46v6tOonlASZYzmk3dtRC6wVoYvdVy/jXeIiBpiikQXOmfi/RPQa8CQ8sA+
Zvla3KTCHYSt0mGqYSx3oLmlfWIuM8zZs0PrY5wC9VEy9i3UL2prQtVvzZq47hFGY3ow4j9saHHs
Q8j5neugaOgv8Tc6t94yCZyouVZ2y22aaynEHsVkRPBDjrG3pAtNMS76qF/ELs8zxAFMAr+Uw7Au
JBfbBIJzCbwmkx0j+hoNBE4B8NuIikI2Ej+iduFLB/V+CBF1PLAPQH4pzrhlsGBSyDS/kft5QEUD
W1jx88wgGAIGBLlyJkx+KL6BXaJH2E50FrMNpTNxVsi8aMVIz+43S92VA1hOi25Vtltx+wESUsVL
aKwndQyP+HKm7Tz+v/lU8CL0n9WwhZ1CNqwUvqHODsuYGXXiaL9Qjhhy+BtVuVcqA3+MXNwZYwB8
FRDc9q4UHNHPlhsQwg+gDY5XfYCPVnCrqXyX5dw2/yQA8mQbat8Dgtzwipn5Mo02NPgUJCCRx97c
9sOTDTYUbuGRKqsFCsneiDuwIlGdbtjHRFvpyzL9k/7iFDf2ahXqP1F4UrH6Jg3oq3qM4UYXEClg
OfOvzGwVL8Q1vIhceIj6kiQaqAOYzdnxt88ftJTvActt4TZ4BPDsoDX7eAw234n+ZpirRmgpKaX/
8Mi3IbVjrSF+S9pO/ey9Zyq/dJqpgJiXVYemhQwh84Abbrqs9Xm+TIZ/JKkh5P4qLFdFF9Cb0K7X
41nGJpwIRJwRcQ+853cjOzBOJ80A37RxyQwBMOE4C/djQWwM2R9xdUHPbZpLnYG2Xl9FUB9MgBBS
lzdt/E00GtHZBS0ZLhUzyl68LJq1zjNFFlw3xdTFMxeeMqIuGRFf5/0Jw9nQt/hI+ScIm8UO9hSF
ocGp6JaMCYLFPfKWn4k7Ux27P7KicMJg4HkgQ15of4R7BFhTHXyXGfEYOL1PZSSeFAgl5QyLGv2p
jE/lVDGrOTCZXAyPCBsrfw1Hie2n8V9t/qfITxy2WLjevDn2+FgB5MU/DTJMTpLZHW5lzMASpVGx
LZWNQYM0e0yzu0ulEZkAlAQn1diEMa623tajgGgqsvx2FIGqutXZADGfBMzte4IIX4aTNCjH/6U5
hFqEq1Co//Q/oFxCS7VVfWZvglZstrceyzDoCjRQ/BPExf5LKGlHt424j/eA3j26dchDpL04QM6w
3vt5oGzI81a/098E+o3p+KGL5isk6wZjIsWd+LpIcHkdypoYglxqjdISnFqYXaDihTAAEiekcBqK
XTFsjM+tGy6cElNwMcGUvR3WG6bqIGetzF8XsEnjvajvBG6b8RP6sK4xueukfd2veBfYzPII/R4+
zSHB2Vi4DFafH0cY6mbxA8HdpDz53GYVBrzMNbF1yX6qkaduL+vskVmOafM+U89y9hWGwPb0wYTc
yutPuQxKx+Qmqxz28V9EilC6DxLmy49w2A/ht9t0bp1ZmvTdam7ZQ8eYfSWol3A2qAOnwUKBCZaw
YdaCkBssZpQwHfgBhUWLgGvkZKA0OT6jtav1HR2XZ+CC/bHpuXLh1YLBlEAMbI7OB7DeZGIB9XIe
LgsA+9r2oYxwohVP1PfyeBr6HekS+KT3/xJ5aXJjqP0S9cSglLQ2cl8yVL3pSa5+hMYlhQHYzTGe
CDiAq7OvqtjINtPc0YAxQ6dKiBRDLobxbJvEv5VXLJkxH93/6+R1RbRzqtwVyDVy8/rg12Rrk+df
X9KMzDt/fo+o8aJ3CJtlssCncB0JuCpv+pEDqQvmMYZyi6yzRQEckxHn/FxQR9CbwdAHPZstgF3R
qTzQbdA91eTQgOlio8tgZo4seiHHTkRwa3kS0fajp86fpKW1yhOePwOoCu1M56geacYuvVLSuTxq
zdEnPI/ZfjNulIoEtg/y3HJHRVdVS+Ln5qfP9w/7FpxB6diVdLt/nP6pq4FLzIUAXyhYWVsdGd76
k76mKe6MQQhW+jZkmjFcD+qhGED1cR+14fVCHMIOhCkzWz/tIo0BxgqfX+Xe8ZRhBZABF6G0WLax
hXptY+g7SVrG+bZp1nxn6EjN9hR8QXDS1vE56xy/cJMDJCc1d8V+O7aXFLCJCUxyjEOipdd6aAXK
7+gAS+NAqntw9a2GsA1KAoQcGe+5JHqHmJhEdkNl7WMu9ddNw5TY0j/rPnUFbQNBRRvBxrEWkOtz
G50b4SjCPhIZarTJVzw+TIe0Z2TGgtvAV5G3rAOBN/Z2o/CKIYx14c7QIXtgo4xu5hkx7pHcBtcq
ed1rtqhcP5Rft953FRyKCBv3xq8UfjOcCgxAakydLOXjaG9VXHrKekqphVMxIyJssnsipqdgjL79
uMBuI0Dq+MDNJJntsYUqRW9e+qQ9lPtQ/jdWF8W7fpA1whDStxReXYNvHo5z7ix0jWCfMXmgpuQw
JEN0hN+zjM2Jn1WRJcDtxpZvyXiyz92PAAnM7pjfUo632ENNy3F4CyY6yHmnIJ5Y9LhWd/BVFv2G
oKffaSgq/xrZTmi/qncBS9G8VPqyXet4fkt/8tUINknK2S4oCdaxy1BlRPWA3iiu3v5O+E1WQ7Vq
tlW5G9vvCNrnP2GwQ/Nb1c6qt46bW/lHOhLYj7mi5pLZMklTn8ev8AhvVzllW/41L+9UiQ0KR9xD
Th3F8syq5y7fOpjyUi1WRreJmzOD0C0ztD67q0yFsNWotxJdD0whba4nG3QuFNzUdYjcFxzj90o6
S4pbn3zCKEpumfGW8mMpuYCDM9GZ4bnGD4FQwjYpw52H+dPk4sLy4gC/YG0MH2zWM69SnqIOq95r
7Ko69f6pFMSJ8oRkpSE5St/0gMUh9gX9uCBIJPts69m/Nj/C6yXVCx4nQjojR1LEuNt0+5rlrYOi
0KDj+FyTGjqvtiSjYekQLDTShzpIQ+jbIiJN8JzBAYMy9RZlfzNvneLS4nT/WuU0O4hg/a31aRa1
tJo5VGaatFZNNx0PnNiB/8/AkUSHsb9uzJ3nvyj3s2vf3rp811GXJX/0gYPAhnkUiW6VbvkmYO4s
OD7chSa/im9hWJifZSVvtbUHpT35qszvoplEtVCssUTo52G1pNCP6leGnUx1DtUtvr21uIrOUyoQ
yfTiI00v2swRIOmKh+aDfd3T8Pf8lfa1w9x+wUUI/Zlxl2fusPDJOZuPTbhtmMMiPUYHUXkHqE7x
uAp9V0/d+mWQCYulIvUuZPDyEjEwYSkne+FDNzihXNxGQlYEjJpm2PHuUtWhhbNjKPA3BV9DYz84
uFWR1TRXbEV0qVNrxa3o5WmLKyrGcxY4sW/Hu3LRHcbMxdqfMQvJkwsIdRWFCaPFNHqYKIMFrFEs
o9lVuJXybUyUN/RpEOYnKivUGNlt8pOE0cwSfj/0CCgd6TImYRF+ikMpCzc1ZjSfuQlBeD0oFhv8
dO/1ao9TeavN14MF3CA/Qir0H7gZSF9L+F60oUZEP7HMVnH/ilh+wfilEQHYP3rl5GHl3nwIRzpr
FATgXqu23g7vyfrhs4I6mjLvgejTiIfiZDwLbUBJvckZ8PZw3XB5gNS4F6rvpl638E9LW86vg3oW
OkynsNkrdsYssZjW6yju4Y75/kttWYqDj4Fc48qAiVI/wkNdbHmiw6sxOFm1qpQ/nJcEmvYCyiqa
L4ypGvEYM94rcFVJICSFuPx1Ma278e1nGLZfm8aNYNP3Ipasx2LapBlET+GKoEMiFmVn8gI5zXKI
K/5Lye/tPWGNgOuV10E7F59tBz8s95AtXqGLKURWUO3w5JjfcbHP6n+VbM3oGYqGaLr+xno1dPBz
im9nvPczBDFEgq3N/LeialD+YngnHTRIn7aspgwws03OUSO9PgTH/YMypxuLaK/8gY7CZQUW4A+y
RDoL8R1MpN+JH+P1G+8tnDyTuSQcCWFi+0zMX7wvqOfBF6ZQt0nqy2PHECq9q5CAuDzAPnPe33Fh
T476ZzUNEysQEAv+LxgpwNcjPxsPmMmc4uGT/pLdYO0foZTwoNH08YPtuVmZvyhIoF3wDPFJimt/
948V3lfovFNCoBnMjl9efAPogFfQQO6Rh2QZ6ugvF7UAPWPJKEIp/mTIxkpBENk5wZ849L7HgkUD
YwUGmUKzuQb1NaiuFOWUHHNy1a0nRwTrbxbykT/UttkW9+z0PkM1Bq+EqEy70SFUHalCKU5yWmO+
RWJz+X2Ec7qRspb+IEmHrenAYkYnuVawYUzMWz5OLVlH/FxnTizfHkE0IoEPHPftp3FNMqPxdxyL
d7SHc41qIOF9JmqK/i24fb5vtm3HWUOXyg8qE+P2PmBPCiTil6vozg0UdrW519NfD6yJKIFIPsEA
KoLzDEeTh1RyujqIiPVv9hY4MjCqWRQ0J10jWDwrAgh6b8vR7S0DhDTlyStXCrxPbMXgBekuPN92
Rrbu74j9x47K0pw/+HWUp4z8om0dEFayG5n1RPsZWcfyPVn5VJCH7ZY5hu8+hDImToLxLYzrRfgz
18cdCOQ/9l7WU20bfF3AdctpOeIEwl5iHEoq9MJY5spJFnbxPsTCmceN6oHoQ5kP+UEmJ1vti7J6
mpLnuH2xCLMrDHIZTbmL/8GLp5sLzF/siOBi+rKAS/2OUE7yUvID4OM9GYgJ40Gqv6UF9Jz6Pv3q
lHRENT8JtzlnUWE1zucKYdmsIIn+6wUKAqcn1kzFnNRbh6taclPOTUT7Mj49zKDt+OVz+9SGumAH
YRqigSqCOsdL/hjvQkPFwrfMHhk/MJVTnhxHLHzbhiYtq+da3GlwIaAXqSbuOcceitFcLq6+6dr+
lYwcg9nrl6Tscps6mBA0Swh7KPas2wleyYVlKMD7RjYpnMLhUbJhsN/8BedhcGBq0TN/DHg1c3Zb
UwfoU+6UwkzyWpdKgcQ4omAmQziM2Y5EsdCkfI3gc7MKVxSSDbiLfv5UMNLIucg2vjCwGoYN3P6A
CpqeGtassv58tpKwp3bc03L+JFeTZRt0OvsTjCmJS8spgNiMNFcNblRWje+iA4jU6+Rakf8Z1Ykk
7Nbt/WGVZ5uIjbq3U0gFE57BbuF1jwGHoi6/fvrNROPmwa4x/cIx0dsFwrGDyZxhT509VeqXUPvx
LimpjSskRyyFIjuIvICY7PZOIZi7aKnQt6JVbPslOnXuEiW3d5YRjHIYlXb8CycC/QknZtudRiG2
lz6zhpRQFb6uNU4WEOrzHkf0bfatYMEug1PsPFtoAZkuw8CpCS5M0xOpViZYzF1Rb8LtNijamEPM
dnhAoO/mVOcFxAYZ4RLtlA4LadGw/31L4r9ugyzZ9NeIW1JhhbelJpynWNyLqVJmWxj1JMlpyQfx
sVaoeFosUnAG9R+yFx101+JKA/2oD5P6JBv+RNNpcLJsDkBelDD5BmVI7HZzEqul42RmMGe4iFg1
YtzTDqfUQAOOWCc+ZKK1wfglhapeTD7JPLbijwAsxhzVWMom6YzGpoaUJwh4Bvyh8hTogJxet0gI
mRRCaMhEW6x/Q45ThFjIiLAqEpzCcKVTCsRu5TDUt9PSOhdPtvfEcFVSo6G2zKyAUGpHRWkwscUx
zcDRRgWeJZ9tsBXzgRKqCuC9Tc98JsBXIRVs5CK9dTL7HqV1zk/QuY2Spa0ABpjP0P22tmm2a8i1
yDgSiE01FpKcbuE54TEds2NorGr5JElr6jzPWxFdE1llATZB8tAD300CZmJC0HnuoRrN1ZmAzos6
bF5oZ1uh4RP7Zin3F614wzya1a7iglW4ISZowyX7H0fntdwotoXhJ6KKHG4lQBLKwQq+oWTLTRRZ
pKefj7k5NdU1p8eWYO+1/khoTxwj69FebB7Wvw++Pm4vEnrIfowOMp4I0fwxSbqBG5kMZfvpgBQP
IxOG0j7VwUDxsGJ8S9HBjzk5r9tS8Cbj9Ns4RTpFNtOgOsDEYrMYxJ1YL4Uc94HHDdLK01+mTwLk
3LfmXbPY9FxBbbbGLKwBCYiXT7MAgzSLC4p7VfkrssV4LLt1xqyFfc9Hkcg1gwkzXeoVij7NqYFF
B1v7pxSHabYHxzVtCYktUCR3tSnifviuFiFG8Pi9FoKVTOCoK+XnpCGdNJ7vnOHj1Si/OedJs6vt
4tqTaTBanR3SnkrPGj4dzs4ImSe+ndrtUa7WdxOYid0ybHajfinv6pledZTAgDPdhcu8+CDymCp9
97h0tMJJ1sUqouDHZp8L4RYxHMz4Y+FUcb8djGpjAhIx1+ghSNm2c5l5dVhD0u9JvFu8+X4EJHRV
/xWavFoHQF1GhzcW0B1QA7Y7tFgsR67crlP5Udtddee8Dq+O9s2Cj3KbtQpgc1ZgBSNOAFuT9po8
TYCoy+IqfZmUuW06DEcuSp5xV5+7Nc42NXStCxDQxxtfgvZLuVYE8CwsbelAaQRCF83aJxgKOJzX
PesbvQeMfSxRRCO68irDfLxBCvw+ki2Hqde/6fQVU1Yyhck/kBxt1UXMjbZt2iUQDe0lARmShE6x
59uM2TnLyh1TikV0EkEZ+o++5gAVu4W6hC9qjsjNxYV2FBYTfc4Cbzwiend/n9kORAMlRROhSZ41
3HKdXUwRJEb9kIDYPnPrEhB/l2M1ByAgQdElSS9zhzW2xA81r/qCGsYQIBepzJ/wKn4xBYi4C6hz
2K4o7pm1mzR7iMIhJBLDIbfkS0D4vZbXOEpVTMd7DpIG8HdqlUIIM8d3kff21KBiv+EXtXkvrttu
smrD/gt/fnvV4kWub0WR64rkqLNCnp9G91C+UYTlBwAJs16Hf22ghrA+B8BAJjR0ySgow7N9LOlP
7q8NpJ2UDW5LDWAP8zvinZM5CjOc8WEVe37wE4zrHBFS8CBKyjLWAphNZ/1IdNzgk9Pd+jJseKxI
SBk27OoCr1kBWIVRCSgT8YrCfcoYmaLLuRpvFOzaRcaj03AcDnSBdNZSD9ZasxHEhf4CUqEXdl+B
tnqavE0pqh5dYYHgGclwGM4rnJKbnhhBEFmy9DiXanuw6wChzJxtwbQAsmF/2PT4Alnl8j/U4Q14
LfP4Lv35I+ixPSCZa9AazKMVa6ysviihCcFvs9WKleC98X/DNyowYsttzOui7nwIAdMavgL8rS7H
wagsPpzz0LA9MVA5h2hDJTg5SdJqvFa7gF1M51z4yCzPxV9MYXnYx6sqgYCUttXVj74Flu/DOzol
TMNBf07rEy4kUAmsq9oxGHZCfqCVJ4G5dnFs8GvhGjmNebdohyeShv/nQdrq2B6no4sUlWEbCT+j
QDLypAinD/WD/K4KL2Lawc67YXNV1COZbynTh+p+YJ8MvDwpPYJNdwpxmI9Y5jHgEJVUgaYoZCqZ
1h6bUg7bxeRUJBwl+JX5U2JVGLF5R2qLSat0O/nl94cEqmuW3rQT7l7+gvi8r//ITrTcPaoHT5y3
yJBnNPmwJ8co/QGuYK+x/qvfIiKQQpwR+BI3O1x51UTzrhtanSBIp3S2m++/ODQloICQM5bFueYY
5XTn0C+x5SAgL0kWrtXf93jIo6/wJ558HGvux2IkiosgenvIoCe+BK69HEZdmyNrNXYUewkqAdyz
hhW55daCeltqOjnRLNOwe34DGwmHlA2/arxuEBmSLohkQWL63YsmKk/rFBJAgpOp7i5vdOd8nQbf
dOXKCmqOqfMALFhfiXzMfPBKcI+EZ9XiDTGWGpxRUnvMqWWzTNmmVa5klkj2VbnbIRqIyOy+SMnO
6sjqXIHkS902GJi4slU/JZ6QNR0EuCL4T4b/JumwxVGqY13U94OxDdNXG9zCjO+yfNbG1uetKE6N
3mEa2vBXaqRkJmvM4nnyhUrDz+65+Is8TzKdnH2GIZqKb4FAA/lHItGVDo/hatY3BQ0oWb6qeexJ
GR/ldY6agJQnCC6EPGkPigcvHbbqrFOXPqNeSTaAzyaeEcQksDkHsauWi08LAJTeffOikDerNHuI
14EJnv+vhtRgwBUBTq88RWoDmCciiGb6aHTpJ+4fE4WAuCeQftPhEsLRj+VzDFYiFWZw8OSpkCJi
ockJx4eJx1StL33/KKjP+OCEPguSq/L3dsC1fFYy7uAc2iEolgWRY9JAGhNhY+qXwm8wAOgqaLp7
pOCD9gxJWSROFDkR/6QHmHPku4aSuBM3YrESkW0htuIIyLQL8z27ICCBoMAbMKhLv2azappXaq07
6pTNv0hmfuy5Xg+QAFN66HdYoMJxh3Mo7TufF9ZwQHb8nNqJY/+HftIaFqkxrYJeNCB1MA9D5AA9
iBugFMALgM903KKuZ6q9Br8QmMICbyEgPDnrlyhcMAGF9Sn7BwsE86BuRJfDQ689ktXAtIhndQX6
yTJSbc1Pw7hPEWgKb577KxUga3iDx97Nqe/0z3iqnbAMlQUBbOiAYnHVAfuw5ZId3R8zAp7Lr5GA
gODmc+cMMJQpXQEBsbAsLHVdIrzn4vjr4KMj8ZrC1VxwcZHt5p99LtKNeh+LHwUELn9kDh4KBSO8
vmXFXIaYETiL0aCZxL3Rs42Ka+7LyeQbbybE73NAOiqVtg/NhutBkheaf04ChoKVSAgzOpElbm9Q
n0tSzDILwUfrhe9pkzfsWNoSkGCWlwS1Sv8U7wDrFeJCA4Mq3q0lPddaZoM7icFXp10tM/BCNV70
z5w8eRX62LR5iO3x2upMjwQuMfWR5tJx61sLrmEfuXX7XpXEJv/LD59Lk0su7gHkcoTU/evzn4LI
UycJiHSlGZ1Bbp4/9ORp6ITSh+t16kyHPBL1T6SuVWQNMgeRyNu+EmwE9OIr9TcxRmClOqgKUWey
aSeE8tWXqO0pJ6AJAiw0RcJVIQ4bSlKDLuCPMz5DQJE3cCLqkTz+CkxyE+xxhJSYkN+6u/O/TXAP
uydOar9aGupdIv6w44RoQmdh7mX+/BN+lRZ+lVUYkpbNVonstf/BCNfmy7Z9ZWjI8Wdk6bHm/Lh3
cOwz6U7CwEFDmWa7LoU5+08MGm0rLDTSFE2BmlAZtxESLuVaKqQp2T511PHP57PKKjdQNo2/838N
jMSfO58ueTDAsMoiiRwEsl0z1xCRBRZ2Hx/vTH8SU1SuK01Dp0v1K9ddtgvI9+iI2KqPuXLgA0hd
rDwHiVl9/Kreu/dhLHZydx+zM4iZj/yGFzJWLtDCc5zXAGkiK0uPm80qD/XnHr3dIP1WchT0jB+k
AvJvAH/28sKy7oJwFlsyHchaQI1ziHhpJdyjQJixjmWGUDxCzIG58FwZwzexNsDqU2ZAr0JRLYvk
9ka5zPGChg1/2bDvyIDJXw0kW0WwUUkPwTapCe/6Ia5fvhsLoKJ3S/Qddupg14bbd+h08j8fgocZ
le1EnZ2xvPjdTmwc3O3dhuAGWMnqi7I0C7kiuffoLYBjeOeoDCK6V7zCofratSFr9l8nnkdcq7g8
byKxd2ielj7C7mBKfBU6jpbqNnWfn6+JOyxj7TwOBYgiJ+RaQQ3MOSOjg9MI2aJvriZFd4qnHN5b
POYmXg08LbR168fo7fFukz/zFsEunpFMTPQSXBIq4hBbEA6XEoha2OdsicQmsTdad/LIcTalcySp
kMM0pFUr4dzIG9Xc+cQC8mLs/StxNjOJBdCXjibaORQjIH0sM0zyvMcjqe0e1LYoX6r8Ecso3ImK
m4kV3zJkY+YRR/35k4ZX/h1MQR9TQ0piriX1OlZH5FolrwFpQlShkPbWCHsTn0BukJ8iH7Jwl+J1
ShmnzZIOxY7aFVTuE1xOLn9nocAx0ByyTH+uA552TOktkblsBlm9GnEkMStaSKBZlxRMHTXPPZAP
o3FChBetYyfL/Ct9XBc4ivbgzwn2A+iPPc4uzIWGvLd2DU3ghKaC7FPJUnolMUTfSrsO8ViBG1W2
YS0sFenrIaIcpiQN5y7B6lVT0ay4wKrDo2i6KFQF/0WN4BDtzYZfr++d1PsgsbrVnxVuLPMgEYGe
fLGsklze8M+DMCMp6UT+C/5+PORuiJ4e7yUIlPSVWqEr15xPwbKaRDvtNv4TsPPiLqcXriUpEK7X
pNKCIiGm+93L1k9Y5AK60AlOxVXSbssapUkPbUUAobm5Tvd3s65RXVI1i5I6kgLadvaJ23EnBaRv
FUuB8CzSYDntq9n1lj98ZHvJrl0AanbBD6EMaK95EPR1cInJiGBI3d7a9pmveJ8CBEL61mBYKxB6
xjs/fpwDYqYpaoGGttLfcs+6EOqPKtgTqMwkOPz1yJEXPjlunWLHlJ8SG0W8ygTDMlN02hfXUc/X
YYq7CU8m5QFgb/02vVC5I3odO8f/aceHn9I64FpMK0oUOKq+oO6gxtk8q8w1y1CjXVDE/hNR7PCc
WDOSC2Lx2wfKB9rNyj9klc0RCOVmhKsqluZBvyM0UsjPAi0J4/XJYbABhRpoBIKMq13riIVUKufE
ZoVLagG9WLdVvP+vhB0ueYiR/SmXzLX/8wrT/6G2lpK5Np5lu/bXBhQoXprUe9fLihwZ+7dcRbXD
AI47pctdnPr8Q8Q3qczDJ0h/RwspzVJsleKNC3y48B8g5sVC/qPzIfJhoKes/gYZzRjsBEhkfAxH
Ejipkt8p1hy2mYinWnjktLt9Kf1CxOOdLSf0UgA2xgnmZCBxN/F9xI8w3AYEf/XNL+GsyKqbMuZ/
oBvlm8y3HL/KDzkbS44u8MdA7h1xSvpdl/5Pli6VwSmgGTqbdHY6cAzShbJvRo+PV5C6y2Bd0MxY
YusvzwHfecGa3ma/mbX5AAiWRgPv+aOOBLrhf3b7dkvy8LDuxl9f+sn7V8WsL8hzNTMWnXUxaVRQ
p2x6+ScWAJr4j9l+jZM/5wNr5pQL/c/4GZ2XUyni41ct4EMJg1v4zbosVgrIvm96b1RKhWI5kYj+
bC2HBOVkYAl1wCrA5WkpP5VXdPomUIRNcyxIP68IwRgRU68k8hFN/doRLJ2AUCVIsjRp2QDi1ubE
o1hQJuosIwLK4jGepkVr8nto6FJJzjNefttNsWsfn4Fy9o5Pgn6Hles2k0yHLns7AwYGLl3CkWhL
5NwpeW3t55fPeTYyCX7MJZm7wUsjQL+UDkV51YstSTQYk9iCWJvt+u2Kbq79DNVSE7f0KRdMYRxK
OPVXCNiCRe8wssOooiysXSArYlOE7Awbi7I3N74tOsA4JjqZYucdvi4+H57sfXmoZADUNXoJHCTv
mzR/yrwNknCW2u94Xb6Ak9EDjXRfEODnlzQ4bNuKK5LiHUxlCZnhcUr5V/mPl4FqtuYKV/bhzSTT
erL+DvW6ZkkZevz0CM9Q4sM/+sW97Z8UygqUOyxD8mNnpAMP/vR69VeTtIkTYT1puM0MZJoahrOX
rv/56tWkPp31YwIgigBYBhzHZ97IeZX9aY4L+MtjGJqufDS0bEaQi2y/9OkgKwVTaNHKqMae3aFG
pNyXf4m/itdeaSyUz7dYUc88YdyMA1xNxbCyeGjyzxlWzlCP/EsjN6FP0i/t73wV+r+oqlmsEF+y
piT8hTWEc4roM4AHPuiAh6P2IHkIdlyzfPfDH7Tckq32KFE46m6YIzmjwAYhOe2FCUl/+eWDds70
vzRTmwevpCXoKUFvBD1CZPW/SiRVzxNGIpKnnBKA00rFK6//Y8YlMzXic04zcmwIY8eiJyAM5CNs
ntPDW8fpojiNNefwqjiB/dfXoafYkqWd8ywKD28wklbBDQyo4qHwJyQ7L+1G2nvIt+jgJC7e+Pch
1YQEsg9fukig0/S8oTwgjplXwiSsKNtlp/n0F0Vzz18L2jlN7RIaQug5wnlsDoq8jaii0pbM/2/O
V+uvMA88kjJBBW+hQkmzMMJl6rFsadqFfaDjTuTS4w5S16hCzp3pNepaF28dRk9amgIG6uxmKV7z
voaFRDmTMAPTwdkJ5V7GpwazIKr5ZgkooPWrSKNcbxe3G59fBp30ey+Yd4C8Jv7rPjdZPklJA/By
kHi8TTSWeMR0u0R+uxl9XtJmSSwY8swCsVsqtfye25ihlQnGVDZxZie/uU4vKI/1kuUbg5MF4o8+
204IzfUB0pH3ASv6KV0m0UlkngZ6xdaHNvKn8qdRdp23iySAn9U2PGNiO6sZneTPwuQhmgjCAL1Y
C50MNq9szBBoQQ08g7An7aTxmGddAIdEbGacubG/Cw4GcHQpMQA8IX3lfk1jBA5gVfk3lJeyYw8y
4CekwomKdq5T4PHRcfGjBuJuHm6SSEKQnxOCGiFD+ecRMaAn8RxEAVAH4jrv1yLCGJRtifbbU+1S
oqFmy5CscwsmZ30YgD4USITgqTKqwu9avupo4IuOw92DqpnYX6P4jeBAtfefWnstH+7o30xuRNCs
AROnRD7ToLwycomIQFNPLcFgPpHRBISALsdGvm6qH/kNz8kTGv6OxiWW6I67Nuj2CxM41zUBqtya
CqfclQtCiEDyZNh7zNCLKEZFTZl3eU79dYXXDuiRCjOabMaVASL5kL+Cv6ZFdlGvC41mwo6vXEW4
g9kNQZosf0eQDLz9gggA74zhJucSpwlD8t3IvMkRfTxHbHJlibwYFy3cEcYwO3o/texX2SqG2y5D
NzqOw581vEKqdyloeAar4ZevFKFW8Be1e/xEwgkLQPAlvJfI0EQ+nA+2bwqTOVj4NNDwb1pMpWFn
10a/G/kAJOOsVvuP/1r11MugDl9KBSYTZ3ghlmkKuItas4f8GBFK9mFu7q4KKU2g8EEARU7Uky6f
38lP9ybeC5+wkxIn1W8afFYzAx6GwJ6WzggsBtXZoAN5bQonhasXN2j+THI6s6g+5NWQwYNR7jSz
d3CRsi1KXcU8UmFH/y91kAMJlbRFkhbnqbJLJyGDMQ+QVqHb26msUbzrMuwSLCY/G2LL7+RvKum9
Ce1O7EF6ea3ucKfDQlOXfezi3LZ6rvnhKg4eZaHsVbCMERlDwDgBxSsEWDliyEZaejUxYBgXWgjQ
K7CZUTh+Dtk/42zPlGeBb0jnU6iRT1nBw+quBD4Jjm+rGjlqCC0nf7M6QOiYtwiUBHDdii7heLJ0
L2Tx8x8Dei6CA3pXJ+xqADeeCt2IFqPvQSerVicfrTsn1ilVv6FkgE97DhaGXJiR8jdakaTnF0cT
BDZEuzgFttmS7ukk58DJ7sBdYHze2mnQ+LgWN6gysTur+aWTXpHhgP7jZPclTheOm9x+o+RJgw3V
ncMMYL9332jsifpAUyZ+DRK+HNtoAWm9coUKTvIWKIC/E8FTxOUhpwnn30hcDwISgBtPKA8H5GDK
HBWGdS77c0a9ioHdiddaYlvjZYG/QJSBlscWcUcga9okIUloY3AcknohFgyN4cEKmLznEVd2/gYF
x25Tcw0al7zGDdS+/E3HOT6PtqPfz3VSt96Ty5gBjRtfRsND30FN2dWU//ZT6Wx7jF74BeL2Mx/p
u3FDvuyv0jYDx89iXEi5G2b/WrLdOoQ+hsaQUFEUPa7eBTIVco+Y9Z2CqUxHJyJlyCn+Kfk1vkaE
poQ6LQzzKY2HzzhDRYwki320oiYGuU2TOiln1sDeJl14H4ONWTkjDv784gvKLBFoAq8wjDD/9iwj
ksix61NahsOrN1w+ixQHbtmTY58dBE7dLAISYhyqItLbKkisaFwFaJ914nc0FiR8VX1LoiDQR1wm
FKUBgaCgVm5Ree/Fx+SkQYymHJSctLBvLc1IOGF665G2jTMysmhoAUmJzUu1LJodnjAr2ZqfmvzP
/dtIvUG5NUxHjb8OvqL48OnmJyFCZtcdW/kL/Cr6gvxHXxPFvxqR1WH7rzZJE8NO6NvgGiWwPYWV
agQoj7J9BP/RthZ1gwQGJdRE8segLng0TGnDilzK52YqeI8ORMX0t2TBWh1BCy9inca8haQUbghL
0kCt1OtUefIfTm+8NKCU77s6GSGZZ/UvfrrcvPKu+T4bdQ0Nzww/HDqNm5elLuxQPcG1fSn5nVQB
q7oNgDn5M8WgSjCF4g6JXQPe99q2kZehYCeUqcySPxolW/0Sh1uiSdcDRDvyhP6ItvtWH9KQICgq
BCi8tse/eq89O2aNa3rF3oxF0x7uobamPizn+OVVRNuZzFr0KVtr3L43D9bpWXyCtQHJJoXOdZC8
13yZjKXzj3E0OcCpVehpVP/6QMpbEsFz7ieMnUjOPBVTCrrkydl4k1Gg++PLMgH6Wk4Hw/10d8ti
5K1COgOUOTMzEkHp7eRY3kCgBeocN6gn+qtSrKlyUPc8g9SbNR67JfqS9AQh3o6ruDkNyTdioMJ3
MGfT4r3jkMOVdpeVuWDYjBRsjOfuzHI+nEmYpOSU8Vbb6p0XVwtl21zzD5fA1GHB6zg4MYUE0/vl
oKYo6SqdS0dODu44lBjkGnHjkkVGCSVBWpuGE4Efdot8V2cp0jAW3X2Et073Q1cNFUkWKTzA2yMK
bk4AB5GE8i3yISF5i9zS7mEMUXSFsofZytyHS5ia+YRvLWX1XzDJwUt+N0K1pBv6aon4PXrZbdLU
IoLhV+/PsZm8RLCPnNYP33JHhI2XOfmZVxSI5givSR6Eo/pLcCZkC0XpiQ8ULb1DvS7H1zj3Szt+
strFEy3be5bqBgKkOYvRjgoD4GaCZIwlXD7eG0Py6trLaQ9Kl1Ak+VnHFs6WsJUcxSunA37HFRgy
YU4a+Iivb8OHrzGMIXSgNGlwHYT1oMoCLgWXf4V0SwdGGiVI1TvUpITp2ood6TpUW8gbqkB4jIT5
+IWUtRTPwnvBK9lNGb5jvccDQVS3ug67TcjiTBemOMv3HHheEXsV3CTHpxl8kFRIYKJwrEBDy0rA
YmBDurLn7oclagPUCbq2EvqV7x/TyAurE9QFVQUyLEgE5rQodhIZ6T11uYmBZDBdHuKcLWKuQFEg
6pByQn5c0p6r97VQtrG0KuhtfDtY+0kh22O0ws1FEZV6F+s79HKkEQtGuiPnL2rX7kUhlooTYVlm
S+JPskWxxQsZfqecS8R8432R3USckknrmJ6rWX224pd/C0DjIvKDY6AgiRj9jDmpMohDJksr8OmB
nvBmaVcCaTw08XuUtsFhZC5Fu3A6IHcVNxWSJV6Xlcay4DO0E8UK2JjQV4lNjDwf5KV0EJGUWF3S
3YPLFowFxWKYLCX/UN9JJZR5cK29EQ2nWqOI5lcxbOuY37sHvIhMJS2zIBlEv8hkcgC6ehH+q98P
6V3R9kE166zEYvXESIDR4P+VUuU7KqMThBjJsGjQ43/StybvJ59tN4+FdQ4dvCPWxUUamDzGbYMJ
hdOZ0j+2eFj1Kd/QDiABkkXyCzKlk7LH0Kme32yBZ2ZqFnZlhMFAcO5KTp2QZr3I2zmw28XakhNJ
V4CCkBsS1q31pU+FFk+8f5DBND7GCsQnJM9ZXNcPhqQmexGHcGydZmf+lOllri7J32D7IZN4XqaE
ZyLD0es7zc/yJjuCflbH+jWBFR3F2niZDrx31lGipOfk33v5iCCYRGTgStZQ3ohqS3P6mT4k6JuW
pCfAI4TQxFYbF/n7GtUbLlZwsAZ5By4YJv5kNwFmePON7VAtZJM8XMDelFFW3pJsRbdOL699siOk
UnNTKNtiKPk7gxlu77L/11HO/p5iNF2MhBSfLVo0XyqvP7u1BlKrL3ruBlzYifPp+eI6p+POAdv1
Cy8qvZaIxRTCFwqMguzilGiYeVcEDH/0vTkgSWB3grg1MwvemfoEKsn+QkgnAAOuxc+N11TPuCYX
CiKd3D9+zHyevXfBe19pR5FMA+0rp0dv2+2DQyx7fKowfVi4SiAw4x/myqjnCiP11OVBNY4anBQa
UnkxTlVwl0lY53ZA9TEhele1JlkK0y+DFXnqkLUTt/dmM9Z3AwJfpN3v7xyAINVdHWaojJ6GfCQs
Nt0N/hNZSzQpWa0V0hzMLiD5mG3UP8W4a7Inmiu1PPIc87siyBj2Fv2os/RHRixY3SYsxnQaPGKv
jFYdR96Lv/pvdbX+hdUc1JkgEX4AjbZgbaWhAgLvoMchJh96WBGeFEde9NutuGsQ61hw3UX9BPDC
T2dFXuEFr+ra/uuRxfD1YB/47RCaPxkZWcbrb/6iD2WegR2vmYcP0FxguyeZjnBIYcXBjqdi3m2W
4O/tGwc8vUGkBHr1iO+DlhJMpEmznAS0e6YBqGzU+vSq+Gv4qOJaaw6oK7U9uNx/avSMSLGNNSel
AafpK9dYJySu2rb5v+aaPRG+VflfxSauDWRB59iYsP64SNfJZe8WkA/5HwazkjCfWbPG/4U+AryQ
n7d2J7nU3ThKHhPy+4UIjkgnWpPY7NnT5ejbOBL+Qs3yZ9mRlxO4lHbV5ASDFHHmZQmuI2tFzWLc
G/NpesZMYy38e4KRkicdDKoXHBzBcNDMy+0wR9iFLGFV40JamNZTJ5ACSINmLSxm+RPFCmS0YTkj
c0fO+jtTplGBehoFUcZLfTBD+giqS+/Tz/6UH36f4ZD9w3bA+E+U8Qcl3Kb9o8qrPkd3vZnQwxae
DDrsX1G8TN5wHJFfYkEPyEJ+ad/yb2R95eRITBKd0E6+eK7Ilss9jvD+eEtnxYnrlomLO2PE838u
H8JIDNNSox+S0oSOZNbp8Ug2yE71c3iNKfKgcdDBsFw7pfGVbCA7HX2dfad8YisyRQ1KGxZ0vmD4
YXWAgCXdMuz2felaxF0MT8obNDoNU4XIPey2aBSZmYt59f5NKg9nMo5Eou+X5qedNxY45Rf1WRT2
8sGHtuF1WHjKeZUvqBREzxa9oksmOO0/tb4jIO3uROJqR3+fnlBlrpQD3+qa5qYD2ixgJinBUuvg
Moj8J9cJ30zjRdhpSK75P6GYJuH8y+xomfTef6QMt2ue6pO8RxakguGOS1B5DRizB5efAvkV1HBP
lAifC7443KvUSEodE38F8HTnxsZxQEp8QrSr/hOOK9oaGr7p96pYDi8ifIxjuUGNjiJkJa7MS0GU
2qvxzHP45PgZu6/mWV8AmscrhD/8EcfLGhtEJ9mgHSyHU1YvxQ2s+ph/q0WGr/4DUjb3XyW5hmzv
34BYxj8CSXB2EZm87b8yx/D4QwU95nCW/r0vGPGmXPoF8jUoa+564ftzB2VLmdZ1VhAS9CI7Vw9J
DIFINxSmUrtdNjfK273MP2o/yk/MKIpG14KqBQ86+Jm5UE654fyms4e1aB3ePI5Ur33bxjaDFFqn
dBUwXUcoM0/9UT508ULf/OJB5Hgk736uP9RVtAIWxvPiSMtW4yIhKbLB3AYJITn6S5hnNOnN2YqO
CfUcRB1gHbHf/on4S2hflN4dSL57w1og0h3u8MzbxZ+wUHYsLYaj7ukr9zgS5TUdoH844D2QUD5l
543+RF1zqY42jRNv26G+AOYIJq93aru6WVsCSZkXCZXEn7TmPfzseWY29a/m5O0ym/Hb0WC/QnpI
MoOUrx0uJDSwHivRHSIaPZXGiwP6sii6LYkzVBLYzNqb4e12e+RwJKMsJl0XP1CF3/YKlLcdbkaH
qn/4KY4MvTuyK+CTU+Og9Ezos/Fq/MMMxMJQIG9glP7TCWH9LlF9F+ijdtCY9bAGVf5cELhhwP9N
5a0GYMWj/cxOo0GQ7FcerEmvAteO01UlOih2ejoj+xpR513qj6OMAYjONv9YsIrFw1YPSbX33Yrw
tY2KGQoZpVFfNSg8cS8LTyAg47cgiaWHLMi1U2ydc4Pwj4EBqDoB3THPZwp2g/J7mKJb2Pgb+zQZ
Ipx4j6W8Z4r/JWuS189gROpZTSbv21SOcOS98UNKmd1xkawQQBMLO8eKSCTXYnQoF5DdN87tGpHv
SvCw+hDPRHWPstKAQkmgYAu0QxkUbhmk3knBjrQUSOWYLZchVp5uWURLdjnOQG4umLRt4gH7ASGB
OFQcF6wBxF9MJFi4BIhFgkwEzElclw0Op0VD7PQbewBr4YZCdJIB6DmgowsplLqiz7YZFuSJKNqO
kasPJ20biQ12iuKVJkDE2bQiE1ZvGj9t5lhHS1yw5+s6HhsQUWzgS/8B7CXzcSnlQgDEyKc5lzev
Vg9pfCTljvvw4+qJm4dOeZE3dcSOvWGRjL9HoFdyPo0zSwnCAhKwys+uMR0qZuA6TN/uEEIOI9FR
WE89fP9B/yr4yrVVEGykAfRSHZ04pKOClUl2CowgJoy92f5TeAWqm5IgXhbvZX4v1f0Ad0E4n1pj
Rpr13xuGwmGV7ImBBi+4wIR3qH7PqBwCYYMA8OM/CCPTtUXxJf/Uw1XQDvoNc8SmhUwgaxSZqexS
OiGTtT0SY4IMMYJU4YFC8zEuye7EnzsFH0yOhiCyJayvfGQSMfSz+AiO3rcXXDBDji976keOo1Vw
gQcTf3zK3d3+T8RBviSYQHWZ4JCkVcR7HzQkwrzqJjfSQP7wvJLWk4wRKzn3AG5FFyRJCrbAhUO4
aE7JHXnPb57cZORdxrzrv5Xgi6DBN2newbxuPEyR7ZHSBkFas4XBtOhIEK88wwDUc853iywAb/zj
t2C/STHMz3UHjG2af/dVuolOvuoavovfSh43RNDyzwOjKrIULE0zdFaIByv7Gc8eZNgY/OD7Etgw
VE7VL5guwcKIjdCrAPBngE+rjgBfdC/hXk7tsYGXwNV6ipMdsaG9QQTw1Widmh6ZbRj+deEjDf8k
LEdYTr7wmA7Ec+qnkJcz35CBxY9JKzVNpj3hv3ZjrLhualQJNmmzpm5z4Ik3qLlzR2t36BQ7famk
U5WeqnsoUcqcPAKv+qsLwL+9Pq6jZqlpd96PjChJkmqHDVs7jRTWfiCmjUL35pCT+9OTq8m9Q16S
rS8kgmmeFhQ0kYVzA7/gE/FQ7eknAC+qnx/jwfzivmJiQq/zdnlHB89Cbo22gKBYg28Bu9Z8PMCA
l48M4qu1UR9IzTyHap5RobDkDJ4TgwO3xQ/zwzluYQMwF1hfZNyVGfevWxa7XuP0IVGhcgpb3ulU
FwCCbkgMirEkEO2QzCICOOlJQFGzI8yU1crY4LQKbuwo9fQziPFZ7KgrQiyI0JrqPAwxxhyCJSLB
LXE0rq1niyE+h1ItLwOqD99rjOU9XWm/ZkhI9fp9lbWj/N3j3TMIvMBWRmvdZKPnEbGyL6llR10O
0NuUKQcSXShn7REM6JPn0T+sj4RQZxpLgJvRafZooS34fgnBOFTUmpxRPDEa+ovy9B3s+mEXgPaA
E8/Chqxggj0xPABcYX/CPPg97hmGOXbjHU0mOu7hc5u67XCOwqNmrjoIdhOTlN0KS2NT2TGnArab
ZFnZbyZTgr11QEX9q8q+RuFUIvrgnHRQEolMGi5J9Uq74DPjoSD2y/IaXJHHgZlCIWeA1SS12we4
D72I2CJomKcUtLcb1LZztCSVseqW6FHKGyP+8K9++l90dJQOrCh3rrkwAFkxKv6T/yPpvHYbx7Io
+kUEmMOrRFI5S7asF6Js2cw58+tnsQfTwDQa3VUuibz3hL3X5txXf4YngTpoUzIexpXKr9mhGCKu
dC1zV7sG2wcy21QIfgtYnX9GsiwY+jvWSQ5hSKCohMRz7FeYzCueRXitlAM9nRpDRTvHb+udRPGg
4s5qizdbNYIViWmIl4AEfqa7/ieT+qK5kgI1g9kcjkv6e9eTcrg+Ti7eJQGU/eQ087YhvPO+GJgO
GCLk2yhCt26bF503dnmAXOf63xB5j4QHJ8+SQU4NXrr/zX/TQ/yi4QbQpSAmRJeHxkC8pP+kewrv
843WnxRQRkb05EwsSn8RAqZeMadj6u4g+zKX43tES+uhOnC0neqTxbVSjadJAHxLsFn1TrB93KVk
L2cryVpEmL7x2WDJ+GV1xXE2uR3qK56Hq+kfMvLqeVoFkt+YzdtjCakm3Atrnw2MFjw6hnwdyx5e
Mwk02Mrf1vOIATX7nPox7F88oMq+fgSoxh5If79qa8tOiGy0dbXz5grZdyIbJOxGcHKUdOd0W9wS
W4VJTIoFYhrAaP65vJbXlsV+gCwW4IsdfcklN/aHTwTT0fAeRLVj52WEm2yjcRd0q/qf9ox1tBNr
3zum/2T0rz+czcQL4KdZKAIDv4Ny4nVE88FwYNH+5R9IArONvk2PfbxB10CMjvUjqqS7LoFcW4wZ
tyKf4FlfFflpcBMmRM6cLoMZZsF5S349NzRct4bv2DsM6L2XKq+MugJUj7NfXfHCOMroWj8RE4YC
9z0M6Z/p6f9ji6LBGVt2DJb4pZ4hQ2hiORz/aJwarMDCa64FBv5l7ZvQC8I4uEr7XSXE21TFnVok
johNFiNXGC3L/qcglaoE95KViKpNJ1SfQxTCj8s+QgWAHDp31housyOZFrtuoRddcs6ZxMyWGsen
1779YR7F1bsSE3EkMKjNt1oMpF7ZpLw+2Qpv+8l02WgjpBd3CgOZmal2shDifLEIjCfAnYfacBs+
2hDdZfApPdOjVK+KDisBDJ5rAFgkQLL9Jl/ZUgAebur2jJqgHNf+TQUhw5jlSsI6wkRDgVh65PSv
jRtYt+BdK+uJEgxfaL+meFeEBTN3ztfoewIkqv6DPQE7TyDAmgU0r7blCm9to4/rZjrXuPGrZRI5
crZOk4twh7YdkonJTonQjHzNRWyTvFKgM1vLlICTVtCUrRTC58hY1KXHaOAme+g+0EHtHI8/pbAj
293nB14IArp2XG47LcLp6rQ3sIk2ZzklLuBGmNj8vRduyI0MAsfgi32zgs7DPSQbjCsPv+PuXyZf
pN0I7TLJD0Cp6nYvES2WH0lA1C8Bly4dhLTl2xeUuRJ7eyNyZIgq7D/oSu/ytBhx9P+8I34E5iEk
luJ1XGDXG+yEW5PeAMFU8dP425Ks+kvUOfxcfILMoxm/cj30Fex3dCncpwQu/t0oYj9LVs2c0iM1
+SoA4DkrohaALLMtU71L1XFxrlIycaHWRSvpJF7w/KAjtd7CutmH4UG/EOFI0dat5WqvEskFAOSv
gWJ4jZD1EEeKekO7m47autGDXEsTfegqdfElHHlz4KZtZKpyLJSAYRD44y05VGSgsnY6hiwGFnax
l2FnbIw7L8bDMM4U+aVlTxFj8VW/2PHjBG8Oyl52+UzR1OCxW065O8HC/mvuI1xb4MI3ZJUIQ0id
docVeC3lXNgcAtXP1ENlD/Yoj0W0pA1OgpV/1bD29VcCL1CZyiuRPu1LZeoi8bkjI6rIu1z3Jh7h
V494EOXK05C4bWy0bqPL6jhRHS9cj9GlYS9q+2gJtBCMqNtf2tLB+Jk9DWMjXwBxsoZCdqaQRnBp
xbtv2JmApGDRaBgHb4lwAXiKaXPwHYzbpxp2Z3XrtE/rLLNhiDhhZHPHYUOgw7jYDZLbAGxiu5GS
1tOgPMi38eeYOgJbDZ7IwtpwVMYeWxtO+QV2bhzPPZ4iyB+O90KzfOvQQIfFJ51CgLfLmc6cGJ1v
AxAnRM4S3Y7xJUvbheEB7MBhzs6QXdOhevZMBE98hgnl6yI9QG6BjMppqbYPfs8KztJS7b9Hxhwb
HcvdS5FQjyz4BxyHcbjRhl0ESwwPN3mvDfkiK4M0ZdRlcDIY6FI4xO1eHRmUUCFOa2o+/hHbI3NB
ls1Dl7bUSocpXCkblsb+opxs60s+YMRud23oQC08Diey0Cxu3LnBwGCXAKD6N46ofpFCoA1xlZ/2
Mh4qaDYbxOGsM/CjU2TsqXABvEm7EsrsVu/vXXqQKJ9DuzhjeuuLM1w575DmR1T1FfiUm3fmxTcy
KMrM221NvPrWjrAs2BINsnZ/p//K8bFipH2PuidyejF6W+RbygdLZqzATjGlelGeLdAn7G6+jfYc
+xPUzz8Qj8N3FN+5i5SdTm7VjI/cQKHzaDjlWR+OUIKHOtOcCo/myEoVCEYZ2cp01OZlSvNs0QPG
M+gP5LIFQQGLPeB7YqH4ZjOccwHlrtwYR/Ev6+pVz2MvnDvPJHbCWFugYBMPbCE/mfrLYV8KTspT
rAHln4Xr+y4SoLp3rMRKni32LKBVSdvNi2MAhKyUQB9kjR1V9/DIeqdax/w7YYsABk+/mK6ikKmO
d6hs60anZHSfrbhq8A1U4cs8hOJBNuP1/IYgUuyn0umkv5iHbSo4cpLfETQkD4Ty4pGZ5Js/XacA
dZLEdGGLlCQhLxZW6TkT2BKKu5yK0xjOloF/CdRN47+9mAga3BYCqqrqFgqKI4IIo5D+SDt/X+uF
Dd/V6C5dTxTZfvoKOkY75Lz625azsu/eqbIRxX+S+IGUl8UMymWgb3xcDKq9rZmu0MnIaBOzc9Ks
Gug7fndMdHlDdrGNWnBjZS7+jk7mp1CiW62EdkLnlIqmK5ZujmpGNG8hALkA2pD0l/HFqmiIQrPB
9SzbGi9PSQW1TV/zl5uZJJTMSNcF8bXNr29cIqC89DhLCaULSDU0EtO5aq6GdWZtrMpLwPAQn8yS
5AAYDE412AxEU5cKoWMEBg8h14QzQQ7eIYGr1iGYZH5orsL0liOwaaGsnINqbbKdlZ082AzqYypx
I3btJhmpZtFFNO6U3XvrOak8zYyWdOQEcpvdph74oY7yz0OJVeX7gfe3xkdSkOmA8URptnnf7UKW
JnP7jR4uoMyXYgnRG7DyYsJPSNFqmU5We6vWP3CKb/zkNjTjUtXiv5TWJ485UtDdyFLs+qhw9IuI
UbmW5sTshofOR3Eo3AQv+MvKi9EMrlnO1lRoKjJeOsbMkYq6lViO7MsCQIfTKDPWdRu6ppjxtHjk
8mkLSS8/BFnehFVnJ88oCdw0/uvyS2X8s3z/LIC/Ss2IeVaO3K7ndSYgCAkofBbBOpoKi1cV5a0O
z+I0/Tc4fmoeG8n24GkyPOxViC31brVfFlPV+AJ4l4mK8plIKJJyzHZEjiYS1Yxh2oNGp54SrUF0
dEpWTr5ReWpzaZYTfBI7KTNcToZt/c2wwVNpOHObTIvk8Md4zbjE6G2yvQwG0My2zK9Abwr+O+Fu
IewUq5tQPUNuD7pLS9gKp/Ev1p+zi3pExw/QqiFqiDq85mNPYQSawr4gGG0oYMclv0Z1kpBbhOfe
/woOkYiDUl77qhv6AI1oqnQZLDeYFLV3O1SU2l3ZGJk7Rd85N7YpsMkiBVki0Cv80KhnB6hjOsPN
jhTXLB63xfTUuMAE2A68NoShcfEGBzbQiF3YuQ7CbxnHq0LRFpoYwqdbhMR7RR+9aPE7ByyRvuCu
qTBWiEyxBRJCRY30GfmmH4v8n6Ythf6ip5vhhOgOaDZ3Ro+WQT23w0+v8dt8KJ2IvegZINCR1GMN
mL6+BeySOsaTJpMjxd8KLZlBAvT46CjG8OvTWYCG9YiEYskpZvAunXMf4A81HerdDKJ6l13r/kMv
UQeUyIzUYEUWBFHIsYk8nFkgbiadcja5lHHP5W37pM2nFwOhLnot+nFGstnDoO/XjkRuEF88E/bz
fcBJ0/1Cs3dDNrsjUikb5Q4cb/pJj6tb4O92DTns2V7XL4PyGT1MDdMebsbgS+k3aXbIxze0Crwi
orwB52wYe/Qmsr6tDiUXs3EWY3gP3L3EbvHwoJCj8UHfcZk7ZVTdbvKMUSXomw4HPyNZdi5gc0ml
vlDAQYGFH/xpbJiITN2Blw2t/c534a4oB+nccc8fpzOThok0GIn6nTq8MVnJK+sU/hBjnvSiSk6Y
rgIawW48KiNFE/hqpoQ465HoTCQo2I2/tu6ocX0GNgEtz8QHwPENGg8obwmnCPkl6juQv9jntXAf
MXcmhaL7ENwIsQ1aA3kv8mcy8RV+jJ2LnvcgMjoINsVPGx8q48MIHUP6zeb5ogKLGfS6Op4CSgRO
04pWiUFdcfSNnTHPg9prXJ5FeFL5qp1WXvYtQrwgEWpDqYXtrucCDA4zZNQaGTTxX6ALh4E7pC5X
eCPaONa4rBDcTDcfKPFUrws4DgpTZ3QyFNHdIj4m6KARfsN9GanLGDS0/kB2GkvDBDQ8IzqL+M8d
hZ9wIuyTAlhoVtrE6vI5tBgt9DUy+OElhWQGsQmR/1TkNj4qG1NiR8HAx/XSkaUYNGmkwaQEigzU
Yj9YVc+KXJ26cid0x3V+FLtH0mxTgxUGs2tC8EQ+eZVjNq6hDVAKktJjoTKuNXxpMkIm1mYMYCwd
k/g2qJEEHYu3t5WCbx24HwUkEgy8mTouTwNOzbCroFhWNTt39uuSSl5T9u7MR+AhY0NfIFrHYaIO
2+Y8VGiW68/iNsY7xiXls4Ee6SZkbFG1ACWG9uCvp/4tZLWb8B56bbnyCW4IWCFziDPQ4AE6sK7v
P5KZCtueE7TfO6yErbXv/FdH7o84oE5aauYc5czc1z+a2/xqzEgh4YY9i1V5C6Yj5G1EOiXyWsAf
PBtMkVX1bg62jxzrqqIryGSQF1zIa+ZYcvOjPrpTJX9beEbUi6CvmIAgU5B2isjDsosQoDbkXlUL
VikKI9GIAHpoF1zJjXhtolNncHqqICHBsUGtHX/QVPMCWXvpWxG/w98Uvqej3qd0x5815qjM/qGh
Jq+rkDEPsw1geoaoJ4Ff+iEHGzVpGZ/eJ22TGiIGn6UAPAJSiKje0Kqx1/JrarT4LfcOcmKjRr5z
L6J1rDpW9JmjioR6SY3iTYsAjwOCKd2ZiRg+bX0xI/Qjfd1y6m4HQlRb5sHc966GcmJaadoqR4TZ
ATKpHL08Su02KDBcXgthGykf8vwSd7gIuNy1lo5OuusgJMomXzXjmcMJDP2EzMRjaa1ec+nhFZ+s
MoxkoLRDtS9w4tYYta3fIHjo2TGSwQG/MvM7Lz9qdFje/KXlv4psB1BN2/0MqBoOTLgU5Hsxto14
RWI0q28DCbu1R+s3CV9avJQQ/WXg0unbL5kbMijCv1LxDTbGS2h2yeDWCessRgzyylD2AwPMOeIK
oXnRuaaCdpdG+kMP/spkZU2/XrxLLIj9R1450gSr+ss0zlHHILHHsUJhcNKHi7ar5Y2PvK6z5fZk
yI8BPob5y6jBobHgkZk2qjNKa2XPkWcqu/zSo65RomX/KLpjZr4aEBe6zcdSHnWEPntGaNJrFG56
d63BpAwx/kwcOFjiXwY7B1CtyVqWVoRXZzaSZRbaaFjNBYY9dIApi728BvP9SJWVH2DfILBgpW7H
ichXaV4gpNnKGnfl8LAAXm+ZYOI5cDPxSPfFrJZxnslLgmfCO+nKXWF4y9V2UqE5KdMtq+7y0m2g
p0sH3jnWaNKnATdlSWf6h+G4Dg9qcNDHR1v/FBbLpq1M1znEBjlQWx9V659hfJMMHQrn4cdAYQJj
FMQhMlcU4Cqz0Yfq48i+hkco0taCrVvYXEkj6xo2eAzYPgzpLLdXbBp8loG87xltzQdxgffARNe8
81CRm5BvEeiwUXGtemtwzoKdyJwUARSr0XJyhHoT6zalT+HZip14i+ZEtIA6X+DXl3ch2nJdr7sT
oz8HBBK4z11yumJ6Npzc2mvQyoydkux9mmgnIsWD+4u7YWx+MISLyRbrdYExtbwKqTuokp3g2oX/
j6Z71wR2Wr6De+zRsNHA+sKNnY8Cy+xA4TEnkbh3LpxRu3nBJSBC7COgM1gznlSn14CWowe+SJO8
yi8D2ziHvnXPwSYgVAqW5YfK4PZ5oGLDej6QlYVmN6cDPLWI4JQ/j+5Rqp8qy7QBu27XbIEgOSES
kqIlJJTmf0n/3kxHOliB49WrXBGXGnxGpFTzt6Pg3MFkQQBo3H71yg1Bjol8gW0Wmv28v1faKSL1
hYHQTs4x2Vc3i0OR3d5D2ycMaLmNCmupWJt6FCGzOFXlZOp34V2Q3K0FeSE826shLiR0Ne181PqY
n5AgX1KHelxanLgM8fWJDO3bLa+Kf+8AR92Q3Tk4fohIbphRrnERFUvhs1+NH2AfZDs6q3+Mu8sq
BjL2xxdckAXH88D/Uu0iLEhS2vDZh40rhP/KY6zd0+Aped8yWm0qBI8vmfKBrFdzvRvKL998ajM0
ZbTsYoOjKNrAf3dEtmYbpjVDvWb7py4Hmn8GGuWaxcXA1CbVUYHjTzyr2UqmFTvr1J+4qO3pzuGp
YlVG3iS3i6Y6JQpWa4Y3e1Pk+I1nPvKu2uDa55biR0aNRnc8Lrih3NhaGsYaF1OPCCzdstiYqoPQ
bAh8WfCeB4iOnsTZCscXT2WurMB5ZPFjuONWK1/tleHRs+EXvQILPuF79CH0mZvctFnb0nEk1prI
yz1cg2cS/ONh7IRHOjzM8ZHd649EwJLAMJPnxoPnCzeXri5+UUaATfPzHZVJ2UNWCxDQYXfBdrxr
J4d+voTUHF0Fg2HgobLmOMforVUXRu5ZuyNDVVS26ZrcIeQ7OH5uWLbiHePK6CwAbZOd7hQYB/Mf
REWWaIViN8gHFhgZNdf7G2zeYOFWaL9lFcK3/9FSGgf6/ZFn+5kCxZuks9GVNsN13oHA4RxT5PPg
kZlrJy0RB7uxdMlonHgWKY606WjKX+RvZzzQrG+pTr36u/BXMbcTAokRpjhViLWirKvBntb5FtUS
Eskk3jOW7j8KRmykFa1eOzX+rBgYeZpbKX+BT5EwwbCdd6UDWhdFQ7G2bsHm2f2RCXa2qZt9fFT0
H1BkC3UeGPA7gnhQUGOW8CA11rGZo69gIdRPL045RHfczRwCPkBvD8FbEBNSTRboOvL+VcRyzyMp
2bsRLQ747jh+aPFL4yxnPXcJ3JoIBOGjZUe6HnA9ovSTXEteE1gyVKucd9/6qJIL2+3XmF//2+9h
C4svxa1LGbDTvIVbw9uo8mHExtqEc76Rh0oPB6P4qidmrLgmMZA9QUWI6S7vmxUnUoe4iX41XPbJ
WRFB1v31/Vdl3XXm3pHdOyXDne5abTrtwxBvnogN+JzPk3TtI9AonG6kSujgTxrONoYkJAdo31OD
M9Q1t9p8zDOzXoBJpACO4BUh+6ERvqI6YHRa+bvizv/H8ERMW9mVxIQHK3FpBtuOm956ka6mokFd
CSNvLp6nlfnbAB6x8yMWV0bVNocZW8cK3PKekoGd1NJ6elv9H0GtxLNKTEW/sLpLUKLWgsn5eOAe
nuBrN9BZFSrapY8KK8a4LXxn3dbsvv3mo8bVPMcufzfmwt+aucuIlFKMkdQ0fbLbLZWBKsiOGJ+q
rNzxjPEbT66kX2vfxdKTql9yty/OKuTYGF5GZbwBvUg8ybpuAghj15Y5BUok6zXfPWsVA/K9IZYi
aDeUNl3qSsZPy1c4GrvDi70cX9qK17mOP/nE50tP/+XMVtl4kPmZibambWYYpvhu1V2G4iQhVMlw
AzQivqWwv9koiJmN24BojxOYGHsGO47/KpBi4E2we8RhWJOFpWkjgE16V1pD4UxkBnyXNuFq9jaU
6fUE6QSZaVVtSYuoWnwqnLd5ip4Si7nrEZL5zKeXXBDycfLku2QY0CZOfngYkEyBgBIgGkFMRKok
VHcdyk1x6vD4+PdJ3c8PlMwEiPp3nL9Zn1kZ69+PE2NSo8S3ATpMprund2cVaXKHwEnajR/zU83Q
P6Ur+BskAkOCfkm8SxoUOw3p2sOMPqv4ZbGPYa6TQu5hC8SKNiReCpdNfuwFSnVM4eVXgbgxfqkT
LNtF9Nb/UuKKppuOnl2Pfz0Ccb4a4UJZLv6beF38pLL9/MYgSzcocvlPfMjrLfTqR2Nu0oikWUZr
kgF+G1YzW7B/8YUJdcmU1jp67+gba2aEkgsqFEHRGfmHPxUzSSPd6O++6RaScuDlqwrMk+uhe8fe
Ff+tEj9HASwd7Pxdr8xRgihltINU3vSQ3M2l511HYmRC2hNmMvp2Is+vtfNxi2m240hniqNwbycJ
qvOX/5ISctx6h5p7wvRc2PGF8oLBs1w+Ot6pePgiVXj+T6j5Ae4YZx25DFnSYW23MzJM++AfkHys
4/OWSaXE+YA8I32I87OtNTed+K5YPrTdNVzLXMqsnF0vXIrxig3v8nRXwKTjNF9yT1OJpvEn9Pzg
Zv7j4A78XSPbTErBkj+yZ3BuyYay0wMtQpjZLwVqyCJFBPRn6jvFfbLPErFxc3zHMAkml6qL05we
jiUI8RAIRWFfsB8AeE6c+FInWgfeBr0YQ79L4c4KAKHYliLmfuRMm1mcwIvEmm1aFS3rrkPDTWQg
f65g+pl2hxEZnCddjWS55YqT4AsIqxV/+aLTTl9zguQDvUwQ/bPifTJiqLhEXy0pwtc4IJIE4zTz
jRba3ivNbHO6dxuaBZ74Bh6FufXkg9S7YbDpKEIYCRL3IB25Yb3pXknEKHxOxA0sO/p4/yMFTqwP
SwUdpX4qV5yZJdJ6WdlFT3+W0tqkEx1C/aYzsEibhUi6sY9AlPePYbXqb0x4lMZPzIObCjTuAb/d
rbzAXBouFqF9yjprzwKOO9pvClEwdZxXOpf+psVt5OMmWfLyV9ZGUyQa3L38j0oipiEEUj1h5oJe
Qi7JlxXQUDjaMyM8IN6UbLgO4bqqDjoBtN3Wb/eNtTkcsAXbqXTwDjHT4SenKrs5lyah2ATvYiJf
zI2ajU6JlTFsEv8GUOzCOVPQvdpTSxoOc1C00ttEv5qGTdkVzQVFmzvjr0bSYvq0hB3FFYqZrMRH
gHKDnd4gWhhaVh3a1RgPEA32n7nlPgrEmymu63KveCsfekk7Xy7t+M/DCSQcJ2I2apedsLTCQSmN
u1w6qIYd438enVi5BxTEbGE+vQa4Gl3dB50Ih10RokPc6tUjTRyEJmK507NbUl8M8zsWbvK8VYGP
m/NrsslWtkN89RHYlveWGEEZwTrlLFMWExZjzLmLpLw/RcCN3KzYCO0tR4ysh09r2vHNV1B1UsIu
eMIbA69feRJQb8y/cM19HIJ/swLaHLP91tU7kh2GSsGb2tYiu3aZb2X9TPRai6Ayto1m7cPS0BU+
/mVkbsP4N/BtU3DqDwNTZvI5icRnATNHuUd6irbV6VCBWToxCSXPmvYx4FSfbJiH/WNMbvGRQk1Q
HVFiIM3ZqWHzoxtkbOdRxM2dk/fPMtZJTGovC5GqVJaJxe/fPboJECZKVWbjya0Co03HRdqbhDdR
cot43zUyQX8QHknCI4tPOo9O8A7CloIN/ZDxpAbxMGIb+VfdP0pqM2Fewww31aqXCaHLBkEbUXil
ScwFp6XYo/jzxQ1/nHQe74oxMgIOdJaQAm4WKhVlH5eo87hcDWgdBQw8+c76VQ2YaHfko0JrkVH/
5b8l5K0Ow2RFSupQHvSs2U+1ijmd3QZCYnKT4poI53klzHNvTAyWwWyXy5fwRPZjfhcMlagpiw42
NlLl2rHkyml8/vR4UVAnSzJDJ0KMBqK9MxiuFhfZPGvkz80SXQj+RfRiVcJx4wHp+QthJ8E3s7AZ
x/NZx8ZbxWfg+/e5VDIX4Sr8ragGYgc8M5JTnQHdRqW+ZDCl6bzwwWryv3uvWM6vdd+TDEBh211N
wPRMy6nIWGgjH0Ym7kTVly9tSgYk3mccscaxkQwR6BYzAYQJhYuVIUmRX0p5JSOcLKQjw750uPQq
49lF8CN3VyagBqtUl+Sn5B0FdtJvOH95sXIaad55HzoiugpjaXwaR3UjoRf2XwOeinppxNek25UJ
+XYknyssRU/FA15ysZMZR4+PDoZi6fLszgsKGKAoNgs2CZCRUdWstOzQBk+xe4kEI8+QTRLurGTj
R3TqjhZ+ER3s8Y4AU61t2MnMn6l0epQTiQEAQP+LDEwMS/geWU7agXALw5up3kdM6RYWjI1RX+Jy
52F7NH7rEVLVuZHOClNHxJPg+tCXlU7B6rxHvsEPVJABUJOSNOID62BW7JixTdMuGI6NtWanbeKm
lZda4FYWGSZtUC39iBm0JIkG/kmM1t9hfR4nCJOc6usSTY023joaR+FUlud2fPjSOhxAZTl0kypN
3ZfGAH7DIdrQMEmbFHmKN61Q9wlKjIwVcISICHwnlvg5mNq/OJo5PtpvUzpUb66SiHEw8mA2OOuC
2k8TDu0/JELlkYa9RgT/SRKZCqXlwkTNH2xRf3qpM7mRcGCilnx5whEwnvxXWau6gMrBBgaBFhMO
eYs6cnIN6Hr4DzWnUT9mQQPvVwEnkWBTBk3u4DIMpZgJWHdYyq//jwkzzTSzFGuCqs+ADjWT8iyb
77lGXxrBldKvs9sPyqpkzSefHwZlDU+CwV4+LHyqyYEWO1up6a1T9y3vlc4epefHvZi/7UUf/3HN
lXRbBV9+dU/JO5g/vbulrYGbjA8DZSVOi1x6B76r/9Rf8SqxQ8sRuN+0fWa86SVp1NK1PuGlOHUo
fsN/Jkkl05Ljk1mXxFqHn9zcqelnWn+cJNQw8KUX7RCuFXPNbKXwjxZP2reJ8lQqEfZQKG6iM+N3
RmyY39mmoCLayKAsO4VYVqQ3fPfjvyJ1dfFgkv3CHoRvfhgIVKjXon+BaHv2toP+5wmo/h3+Khkj
cu5afeAGwoHyeUz9z17fTZhz8d9QfhunGhI+shNeJru8cKQ5Jw/F3hXzwayt1IAkivQIIqj8TY1X
GM8I2XDtPDwRN4MMH2LRwBHmrMOPO1rw+uTLfNszUVTeA8KeCckkG27uq3F4SPU6L88Smva8ftN8
CdZ3R0sgcVWWMjCCHbPlBmzbzuIs9QjyiTdcxy8GAgIy/WTDi4J4YcfloOJhq+oNY3mGnsxe+fOM
mIO7B4e5wYeC3fXRIws0b3J1FWVIVj5s7v7VDS5b1wT3u+oY1XoQzzM2DS/myByeC2ZdLaMtqeRT
f5OBx8O6ICrvl9CNKuBPhV2NzK1xtucquRuytja+QkgOrFX9BvqmyIq/B5p8ConXxA5sVrfiFxey
qsP+4mHdMVSveVvET5kS5lQaJyHq9zUh5+yAV/WIdd9lZy1gHJieRH3BICIdBNcQ1xD2s3EVa6ch
uxra8kJD0thiweBmiQ+cv0Z43ltxUeMEfyE/fOXiNT1FFx8pbMCuFX+1SIIV8mhRPVU+b9c1CNbk
wq9j0rOX+ufw6sILIPi42enlpw3H4Lf+HkgN/KPFowJJ9o1Nau2SEN6aS8wVNjGr3uL3T9y9x90D
20iJhflXYVf84BZmwbOEKu98zebLwMETwd3XMC7u16D89lEOL93NfnKCF//vyzps8Z7OsNsY/Pfa
+EKIAgbQQBinp6xD6fWh3LMaRlwuMFEkdoHfiUmjwV4bhzJUcj6mkvaHCaB/xyLS5c4S8YzrA3Pi
eSENYRUA4viQovekkVSCPMGW6u2kYpBx8nanhrSKxAM0EI35RVj2E26fYjUYCHYkvY30k++6O/4X
cNrDZPscWfxa3hrJU6vNIzyqGSguUB7JXPkrtOMoIrIfLjAM8+nKEo9LPodjh/1y59HarWu8RKjU
CAsRhS/R2EbxORL+EHQMb/4zSz2iEL/15ISq8M9ttvzMh8foNO6wSzX4BIt988uBzbokXkXbpQW4
RTrjc3mw2mzmxOqV+j08WJrSNEuYpZRVI5CJWu0nnTV2co/pB8g5QcyQHL3pV2TJ9qLs19yTiRmj
N3y8RrOyNNnzWArdDnnfkPO979IbP3oZf4U/bMeO+DGP5TmHvEjKpXZu4ZCHc/JSfB4cfN7yFSkv
8ILxmn7z0jSPsNwYBLJ99D/aJSGji9EflnZA/la6Q8WI5nsgkr7jD8vun6oBouT4keKkIB6JauNP
m1gD+EtzclNcAdEebQOBHuEPqsbwNNRAopkxkahhE1ndrdQftbijl3C8k8YoEoXHrlVml06tnqwN
ipxNvSbPhtEl3RYH0pbqjm/UGOaAPl9Dn+YKFeicJZwBYGHI2AADDDOjXv3PAiw4mPIZbjds/yWH
HA2TiFhQcNgN2skO6VSp0Yip+IcCwgCKxAJ/WJqRO0KFd8iGo5+3cR77PxNcw3xd8CjK157dKOE3
bEoZMh3jWaeKQm3AFC8Z2ytX/yt0FNMNyWkyxqVxGUlZs5YjXD2FZl+CVC7zjKhb2drkySN/i/uA
K+3OQEi1Z2OpxZxR+GQhnH/xB+W3odoiG8MoXOQg/9hJ1jM5HzIKMkDGT2DVF7BOagK0822F2BbD
y98EKbvZpw2JjHNYPLihFn2YRWSY0Lp8XryKxLpIzVltWI5dMxYL6lrgGIO6x5kUSjaM6NxcpTPW
BVHbRoeIchKgfaLtwmvX7+NDQJFSL9zuHEtbAwnGs3lzCzOBLtbQVKrhOvAgAFoscWJ3kUNzyTIi
QO4I6A4xxkKM92bpzDQlyWE+yQWqIN+tCMtZyFcl3gtbetjvHE5BrCHrJnXc9hHfE6U07YlgKrON
xNEIYWSOJsGFMqhnP2ZRjttWkJniMpQroKZMmKYR5wEMomXP/ibzkY6ED9n8hZg6CcnIExazfrdC
DpbO91tyoKznTELGnSFNFz8y67fFY4FKjeLVICAdfDYdccAJq3zqD34ZmgkxQRGB1AZy5TZQfnoJ
nIuTwKmtI1ZizFTg/4oPbnur3XQ1gcvFo/ENPt5D1BNci6ExpCRHZgXYuUMuMBT7kltiHjWb81++
NOLkxMLC8Yh3VeQB8QU7ZGDJwCMEf1NDv0XZYyD+ZZ2vTj9jy1fk3cf6s0rA+NSfLcvWYjYEwCnn
aeYI0rfe9E0ASs8EC8zE7PpiDj7t5e7cYd5T+nvb/VaRwaaQbYj4NKWZpLWNYahyLlsF/DGnhVeB
urC0XJyLAVa5IvkQvXvEmKSK35X/mYofkNUtf1Pq+VJmZ81czWc8k9zNiaXQ2xRhfLhifI29H7le
pdZroL7nYajKfeR/jvydAvE5xMtxabV/JYyHNvrKiqtXrcz4ZPEbCdbeYsqvt7tuFYlbUXc4yCIy
M+T/kXRm28lqWRR+IsagEYVb+kbsjSY3jiS/AREQpOfp6+NUnaqTlDFRafZea67ZaAepWw/kAIiX
/P25YlQK1ALLFk+YgpnKSHUz3n4E2X0SxArvolU/pm7dge3c2Jlu9AqY4T75ggn6pes1sj62wrDP
SYFoiLHqdlmJ2uX5y96loY1T//PuyGNU1lihjc/TK2NCWs94X+rGAn5izquSyKb6HC8a36RA/eRN
PPAV0kgG4Bwrj3uS3jGGLLn1H9m2HT5SkoE4daP8syrX2CJP2DYouJgs8ijnMlgVPy2FfIWhiBzD
I4s7/Ir2t2yroYTCoKOr1mNzWSlhDj9v+rthWscO/V5hXZ7tsM1Y9di1cigEHIGKr9zBu8VeeMVX
yfdvt3HfLo4qLNsu+b3w/Uv3Zc1W5KNHVj0L/yfOAa7oiZeZs0+wtiPzA/lHvECWWl5ED2U1D4pe
eX9HcogqUSSnZzbIZ5IWpIHsyUSc8M38HMjbxZfspUHxJYZP533nvQRwuPkJfbxTusUXWy2vltrD
fXlBaO/iP+wtf3iCmx95F54YoiHlkQX/m5/7/+fL/AQka17wqR0yXrV0//9z0SM3iFcUPVSuobow
+KhE9fD7fLWb+fefBCKQVh3g6ugl/OrLyQLcp3945ixjwZUYHArE15bunZvxO+gyXXZTF5ergmdC
G6GuP3ccz4WXBT2qQa/i25fz/kJD4fD38KPWLpyrZt+4Er8NgufM7yGz5/fwcphk8GjB98Odgz56
QMIip0Dw31RtF1JlpQBDNDyhZ5MgjLyQyXcH9LEI2dG0e2lp3n6k81Lgs3cD5/J9T4M+1P2Vr1so
REsD0BwhuonhhHfuohT5tnTPHQSVHBf8RYogC+Z3XASPa+Mi6gcxcPnX47cI+uPjV3PaI8fg5Sy9
ztUuHUd3Pt4dx86EVma+XeABPo48l9lZADLAnv4Oiv2LypD+CzMlS7ugJnHrLbNqnolNuJlzveUW
nSe9/RdFenfgWM7Hg4N1hADhnKkpHTpkA/9aZBv9VvlO0YI6laM5iafYiXcDbXDYhvS/fj19pF7C
P6sg8SpfDahneKrPF+KUBXd++PHZfVc+cmUPwv+3RoHlFdiBEU7nM4co7IILJYtK7oWRr0zHyTXB
JCQSIH/S1m96T7Bw9yTnmAiew0SRiV0BTaelfKgc3OofD84fzZXu7bHEk58TQniUB0weDHc55LCI
IUcj/s2CIuAQ2qBN3IZPvLQWnuzhdDE/GfkDhCOGttv4dxHOF07EA01UbxlncIIXHldydXxteSp3
3fyVWzoYMSUO8TNixsWSxKX5jhBcOWg1wqfxd5SNy2YIKN2J0uQfi/n/nauOmzLgLTVRF+EJ53Us
fbQFi9LCr2v/jrg/b4yNNP40XzGYT/eIGp/HxzHZl+d8SwfFGyWP8YgVk/WOnsf8mMZIyF5bbq4o
2z95ShPN77SMxFAMTagi++cx3edQxTn3o/vYPrbIyPUd0YovwBwAtWO8LXl+Gwp+ET2Owk5HExYe
i3MZxUe1s4loWxkPWKY7wUd0iqYmi/rwdtB3dRn8JxFSd6udtomRRr9ge6AwCuMtbPedzhAv4ok0
kLvlRtuoO32XRvpuv/JXO1WAMKxCq3Ih+sM35e/eDtqhDRFRJef0DCvm8qrNG78FfRifqAOU2pv9
+qFjC2Gf8nxtU8NmRKbNt4eYlp7LJo2QcEc3Xk1Yo0FTeAcqb27WEv33aB0+aR8VL4nqUPnEKoDf
qIkwm5tLiMu8oXdvCOskmt+1j70R3Gi/DXmruypMo/lD4PZPFJpRXfBoP8DHs0kd/O+lFFgvG/ZJ
DD0i9tLnw0kjDgef1mqN8JiaK7Q9VoN7CLbvF7oMjnQLVBHcDnSASHrPt0PNVnbWDrBcV4W5PCCi
Vj+FE2r1S/vf6/U/xZntTvjEOWP2imcWc24lc/xpL7RC82HScXEPLW+fnbkeNys/49TOp5QhJyxH
3qm6yyLdxz7jXoIiIsHeCrt4Oz/mtSFnmD+yKaLq4cTzpSLs5muGRAUMJ49S+T17Zo00q02Pnnhx
wW2rAXmWqX58nCLwYSD7BpsPl9unyFWHVq6Fx5ngJy/Q6dYZhLJ4aRXxP0EDb0gBq7cDY8C6xbAv
5Z6k04vHxkoeWEwswCt+2uWXLteWxBAhT4jBHERDZVj8GAmoHDRGSzdb6XtsCBeOCu+zPI86Kv1m
C19aXFovol3jxWcvnbI4RG/EcE8j78/BOv6prB//pKWDnK7DlkFlscET1iXyrbIuaXZvKGKhNHKz
GxgEBnJpI7KG+OKk+2oKexQAalS+v3u43IuGgXLvSfUYNAylx9spk1Mk7guEmttC1G0OPOrM/n1K
SPjTBEvA0y0/qh/kJeVYjHL2iUFdran9nlh+KVOGYg4HWEq3QnXUbq9kxMOlsBleuE6AhGdd44zq
yqhVlxrbjNnmrQoiA6CLRoiE5GSP3dS773RW6FWA24rRvX+xaas22TV/+hMyuMwSPmvqRXyKSO7t
t48sGvR/alsik2fMkbqjhC0J7scdVnaMLcFsoBlwWfYkp2luDX+0Qcj1DlvdKZrz8C3nXwnxFU6y
hLjLRFDJ4YQuWTtwyKiwmFY2Gs3MzWP1uhEfCmSCwBigWgkU2fyAnFcVmG80ZzDi1Xf/PBP1/gJ0
InULSUt6RopZMh95wlK74e9ENmbzJo9r+0KgfWY4oqQeiTL5r5Co9mLBgBWOYM4xUiDUrh4vgwDI
x6YffrnEOWWkekhIFUU+UeXfpjPkfUm3MXrK6q2wImL8s2aEgfaR6AIGtp3Dh0r+4THvdhEKBhZo
MWyWVJo21iJZlLjQB9AMmK+NDidwsmAK9h7j/lD4IysReVBtcdkboy8v3eQLqIdyV39941aCZpYB
Eiq90V0Cqw7tVqY7Lyia0db1Pq56/XNLkP3YbSoUGdVyW5y5nE5zfRWKDgeYaf5R3Ar3aS+ffrOU
HDukkhhVEVj+vm3YvFmQVL8q4ds4i69lYb3C+Ni402AVNtXnpR9s7sQUfBMTIpcEFbqmnfr7YBxC
u2DUQU/Agpndkcpi68ioCYM7XIkhjkcKBXCHaRkeFIRRwifB97PfLeH0RYsd9rJvD9cwDDYpZnC1
2SNHwF3vjOt1B7Lp1CAOBgWZ7AtsK0+b5U7qbAQZJcUYDQODBQ4zWZGUtlA4eA8gFlS5ZxwV8DzE
ipmzbmAO4bw3OJxW6zl8mVrkWIRjb3Y3fCGtB9lhBhSiK0xMqGlGcUffw3FsXsjyKf2JMP9p4CiM
B7m+K4OTf+i/jz84QTglHPIDEBrsGAT75u2rwAgxtp4E2aph/AFcL2wZ+9Mqr8H3gFRExeMmnqQw
1vZcTygngDyRuiHYGXaoJq+Ynpyyz8UZKPun2jaZT4QEIA29zDIqVasWD6wF3hOe5HM3ZkhgMN61
IO8t8f5kAV+uDH88ihewtK822Yb70iC8DAPFKDlshk21fZWWsLJBbxcq54z7+mXj7t4aFDSktWA5
2MXHKqf3/WR7DUV3dqTQ/LiwKQ5nvSoMpH0SHm+b5yUnvAeNzZG2x965SIDk02ONjfxJPAFfVO+A
Mikmh092uEwbfMVKYjck84lXJ6m+HgE1jLv+Bd3+tS1URCif+RZvYNwTUSy+KFPOXFGIR+cCh1r4
9qP2ZGr7tIvUPctx/dL36If15GHIQMzvhF5jCoY+knWHLMFu3rgi0KhewOTcpwy8UzAjM4ZroPYR
F7rHKZ033NIlU4ZJ/KcE/qZxA1hIhogdx0cPViUDaeIZ8yupJacDb5EOlMGV+YjiKGWyQeE833e1
WZglWJ2Vu3TcLf6RqIvvwk97rltLOKj28HdzlhaO1R22IKaMqo0LAsquWy9srI6Qpdv/1C16oR9l
17iC+yz3QDc4CcbTZRUAaN2AtiCDxVCOPz4JdyEt4i6umw9yEJdX4YnvM/LNydH/xmydTLTQsHzm
GOfbda62bnj7iOHhpPlvT68N0lG6b3xmXQnLiGA2z0aoNc6Vs020EH4ApaU+vBp5X+XgUZxgSj9Z
XF0EahcLpraCoYGMGOKX+okLzlzlqWzwXhlpi22NAbFR/dCNjKRkcUUCgSnWIqx+GsRGj83r77+B
Aprg5I6SHykS7V1ObgdVMPAojQ9I782i+DiXsc+NiNBdFN0uCdTUmvcpRsY4kWDqBL6zpv7D0ylh
2xIM4uOQis0qU9SfmjPFHlBuDhWsNylS0WmxaiDJevdeXvKGuK3Krz6PRmU7MuKAafIz4rRgYoIm
wbsBIQbI7g2xnBPGHr/KDA+27zVDAuBbCiyqKBK8i5YYEetxLPeAad0X5kbQlInVGxpH1r0YO0Iu
YtKGVB+I+cWnezj8XQwfEMVXC/9Ge9PZfevw3xbIiAukNyljcdBh6QH4RsbE4vZ+ztV511ojRwYO
BNzNdPZBeBzpENC6hN1hxURKghltIKm5lV5CTB0ea71HEcmkHcMf5iRo1jUdpI2AHhxO52hTOJ3y
0khO6Qs7PZuqt0ndXLJTyUEqRe4x0awalGhAutzmvFUrC/4wHgAB/gWtx6F8abCS7Fvy//c9Q74U
txRCrx8aAn7CVfMuHWIMZlteR2RCL3H8zNuFy23WfACRreMuSKEqprN9L1OiXnVZIBfwcXSgb6ZA
5uPCtJ/Ad9hlWH0w4lzNZlx6ih8SwyFHhuP6w0rBTEF+OCyrLKi1R5cgXzhkk0ZOBSQLT9Vs8Nxn
Q/iyi33rwBLUARHRJ9fkVVcBQyBy5jvaHpy2aWOosojDYSNNNXuJQhs1PCD9Mt2SU9xLaG3sIuK9
9p3Tdk61Cmbb2HGdrwK58MXLnCQ5J2Wp3+lgS8+PrLGoVFTMhjEv7BwWYX0XtxuMg1A5ZliTeWnL
qvis3ALuhTvGnwxlUDm8tlIXvbG/7g1mqKiv0IHg9c6hQFGA/QaE987HzoElne853FKzvRWBoqDe
s5iKpexNOmFUKDeZmpilFKJRxOtjwMWHromJ/Wv9joN4AavywI7a+bQbHc5Fza4gPbLzJ7ZXpoG4
UlCg43Ih28hWuejy3wV96PjbvL5F6vdc537CaODW/j2Sz4JK9E23Ws+qAB5NntDUcXKcW5CsxBgq
SNFIVJ40W+3O4yoGY23/tygDME4KZI6btl6JEmxQ1S9g1uKFIdvlFOjEtlOqFIfl+/JQzip/u+k+
le6zecIpWC+yfbuMXmCixY9K17GgXxf6T1EkHL3bNONJwWQMy7YkSPCjwiuD/k4ItecJzfIEb1qx
Xy+/7hwpCwE6QexIM65rqkZGVbBqMO3bd4RdZ7B6IsZFLFSMk1Atv/OfB54cpCGcyu+a4c96ge0o
1TGLaw2pgBEakV6JaD8KbPXCXrByjdgQCjhYh7Cs8BmJ+p9na6yekFT2InZc7D0GBsXqe0eH+WLu
c0MIkzr6J2Ap6wctN3ZVyuLy7DZvgbQQ76bzFK/Otsm5wAPJFR8w860CW3e2rNzDxJo1lyKlCpr2
0IjekKFBNfqHw9I7N4ioodIt1ugHYtKHGbtjidccSiyQMbyy4a7I2DNZYI34DBPeJj63jwW1IG54
Fp4ArO/UIm6KfxqaXsrP3tKxsiTRVkXJiXYYt95DBb4GOovy4/Md4qjKBCQd2T9tfGMZMTEBAgci
F7Qz+9N4Yl4NP/a5IwyrqqNV8PjHT/McxqytSQbKzvTjga+8qVG94a3ILORFpQcD5Js8Vac9icyt
8MwQ7Er4TjUrZ6n5l78ZwnoxsutnkzB4lL02j7dKv9z0I/Zg+MSJHR0F0sGRK3rCSy+RATmOD/Bi
ESc6vM5n75Ub5nUSTvT30lhjtMlCYZ0ImrSKA/X4miCPeKu675AQbEO3v2CT95FuXqg8mYZTOZpP
r3a/SLABtAuxnKeOwqaTkOdk4T4IvcNU7+N2pfxWA56L254JWRqqqway0GCOZ93WWXZdFhj4WgD+
3xQLrYNXPOFQJVZeSHu6rfhkRfTySEyxqHRLONl4msmIjdn9Ym+Z/qa3z+bh5LF/Y9ITSUDnYnxM
ZfigcwqHg2gNNdpI9Cn12B5btmRmjliUQDpmiCpUALRKmJNGsPzlEsVNAtYFk8YRsfDZXSAnWMNw
QA7eLmyc3QtoDYSBsAmdE4kA1jcu+hkM+TWa2ee/Ge9qaW0wFOvWgmYtvObOfVVgTdmSZYKflLVA
Gk+Pe8ZkNXY1q1Y2blraPZYRhYih1XuB7WKoi6ZyWBFswPgIIS3tADQqS2s8UQWa92ppQ4bRW9qm
YXylCcoOY2NP8AA1pircawiB/WWL/MhIDqSlUu8qVHnXlSnuip9TcXORuGAJ0zGdQjVBFXQgGjlq
gbIP9QdMNigeI3of+DmHSTijPJyYiGzkzEVJQ3ziNYeR6kk/pf3W/I4T2WCZcTGWu9qll2A87TGz
wb7imn6QNmIpP1j78IOVjTXheprzBC7TRpjTwLyYWCzmbQtfxFLIwgAgcfvo5p8Kb6266r5/GJuH
YnGxq/S46GZf1qHFpA7HD0O+srtZBFvZ6SysVRWfPhAfDxcaEhouE0UYK/bP7YTKUl7ZSvy5Ak3b
8q+aooUUjSFAjCsdhqWlbTO08weYyzJ6qvp70SHtsTE6Jg9PDYoPwEH32JrXCha/lyy5CEwDuJoS
Rfgm281lnbvW6wVj4sYmu16fvsrBYtDM6klWsDrTbM2aVLHJkfHmsyq1Mc+UD7Rw2Kbbyjf0KOV2
pJEgu4sMC5LYZaNeP9aatSvxIQ6WutvmJt1UZlopMP00ktY7vwuawuG1xp2gORcRfd88eWNlOc8w
22isIfq+LPknQ5Hg0f9v4nn+aWRblCr/sN1lyMyhwl2B+3w/lPYw/D7WCMF7q5RAxn93mLOwiCRh
KeXGA69E4RG+fp71zaP8G77dhA8kPj6ALVwdT/Od1qn+aGSg/M4MSGKBKX6E+cjiUGfWc3lPsCZQ
uoUZKxdXcROQtvL1j9CsnlvvPdrZB0FX9jgbNvMfiIlSE+ruO5CTNaM3A+P5NUeIMcN5iPQAWaH6
t/i52YKzqizgv33db9iqWHTZ1tmL1QnoOcE5Q5/9oaTyMAC6EOn5jXLQW/ottjwMwneK9/AGJKbr
KuhxzjVEf7V5fgECRoPPtfKDy2XUw9owakpmj9bdEPHBQIcd5fmmzmznZMwkbXo4B13R+RU0/abd
D/iPspJzJ9m3MlwMFnEx2EyYUJnEfzeXPZrjzGiHfUdXLc97zn5ueNis8GlWTir4+TKEP/tmIpx/
JH79CERso6dgGQlV8PwbGW79vZ6fMOb3oFX9LsOpGi2pw1hW8N6Jvx8Wh8I55XgYtV9fqtEcr1eU
BcsvUjNj2yqvKHO/8dwQ3UEymBZ6twqExMJDEc+mrcicng/pl0wdrk8qNQi729W2n4zCV2r4x5DR
nzHkIgexO6xdzPxKhuYlpC6KuffwCNrlwlqaqPM2/MjRwZw/4EejM0VGf6qDfdNEd9n2k8usTwPo
DN8POyG/E/d8J2VA5kqzH+MYQVFtFKvYFVtlYaLZCqGsQh2w3nRW6yWjzNglZo8lTFBMVrT6e0L1
O1iLJzYLWLu40Nvw6RQLF6nDQ8LMzqi+YXSv9B+kE5JTMTMZ8eVGqU2vZM5qutN4B5FUu1lJXGuQ
RM3mYa08ac2FMwWI8vLDsIbY17VhfYD6hyFIuUanLeG44jxCsr1S+ETlz+tlo9UjoAAZ6FoRLCKG
IXPDKZBOhQWBVCfAuTCc6stl1YcF8sIsI2SuX+EkYUpYsDKPw/9O9Z6kAC1m86ukNeSz9KOjJ5Eu
MdMx+6M9gk4QS9Tv63BpvxB6QLzMSj/S8vLfcoL/ZdZnptr9QZ7pURYiU0jxr0PyL/tXLz7Rqz0P
2DTFEC4YXKUGU11oyeSVLc13buJ2JNoQl6GQLjJ/aHwItX3jQK9c1X4ZQ7e+VpqF8SNWEwx4iIj1
nu878p1/i0vY2vNOUPs9/Flhyy+wmdMY7dI64lROa+QnsBl45dku61NpTSiOAwou4j8w0UVSATWc
xtmMPaRp5C1zIvAo/RyMxwCjwEzM9MqiEvmLwbyOLrh4KHnTzZK8AvGi2Rz1MqD6yba4UQiXZxA/
3VtKPttPfyAPOZm9d1GONNs40D5ftLKfoxSyNsIixa7V1LaThrcKIh1Tt+MArosUou8ZqaOmfLIw
Qce72Z345Id8v/wmajNweyaNL57PdBviR/Xz4iZtpfWOG123EyR4b1KXrUUqGjElhvrwCY0hsQkA
wgJJp2ydMfncrXjZGC5ktVfGr4FCI3MUPoMOiTv5HieqhzcW5+hhCxS9FjayOCgN7UZ51oQKBlBE
UTrDP9jmuv/GMb5KMaGziGfHqameJRP4fNhz6JqZXfGRozYZaC3MNoQYt/pUiVcj41kw6BTTct0i
AH75ehflN6K4Q4VqvgT5J7Hi5Ys0OY/PvD7ebiZuaGF9gpEF2hmr95pjO9kvMihhUTZXQHdIBwnQ
KHXFHJgy4HJs2KKh2exnXLigL+u4OtLIdb9Ny6ffyIeiRa7CtPhlSaIz94Czta3BUB8BNlOUJbQJ
Q5Guauk80J9j3saZZq7hlNN+zv3Mk68c5uGxydwBbY5eHYoboCl+2BaxaBLj98dR5qSsvhe4hWqH
kvB6xRiLrySUMfyEjjZ9L8YQLAkvFWOBEQyiwHlrgWbzJ8DMqsw5v4bYgEJ2R9Q1ACTdNyaOusDQ
4PtmfL8Ftm7dh8EHMDBv/vWp1n2YKDcDUul6qnZMkTvk/H/lJig31e2MsTgepTDbyk1DKdMEkMnZ
ZuX2mscbczyxizXmUiOpZk4tKQ4Nt11lpjX17o+u0DHeacWEPzJ++mo7lWHd+AmhsQ05HQvdC6Tp
zDUzICQndWD4OtP30oYoM4MNfiebTQyXtYjO5Jw2g121IWS/9uYUul3J5HByTP4VQ6RJh+mcJLTX
pH/I13FF/N6hLfY9h0mY5zh0GNBsgKWyjOhFBgFQR9p4ncscSL8TcG+k162gEcLgJr9qSPxURAsv
/TJgXsTrDEY/i/JeSII2dapjM3WMWi1CkGS6LAmMd8h+6x4BVJDU53dOcZGiW2KVtNvxPkH7ecE5
LH6UO6kBNTGd6HyhpKj3ZemrjF6X88AuEditBIsUxSn7eKhoGnGHmoJGRYqN18CcTm5BNav6GUOE
5gIpa0WDYAH8QMDE14fF9Axse47FtdBHHeLfJzyLGnJC6sj5DByTSa1/ZGP0zTegf25H6QKvocSd
zlhcBMoBxQH1+hkUVPf3F+Psoj6DHOmlAz8sgy99J646HXwZRVqxz1iccR0ntUDm16qljxGSujS5
CW4LH9gcni+fhr8980AOwp1yhZrSrioMo6A3go6nmaUtUdl47BhkzryQCEO9Kh5/Iv4XSI9WEVwP
wOZMceI2nJIgRmbAfgBp6VZfKrQ6++QrsbHSYDT0tN7EnwHD7Wcm9Iu7EcMPPvxnk2HywBbG3o8r
DGP8RF9XKXkPVue+du3s33Qb7sJzHt2zwSWBlAQLkAURhB0vEwBGoDOtuFIdd1GNpTpUZqJwdPsm
QFhDEVoFufrdkN6l+mTkcDko91e/gTfz+K21iJNqMiekio/f2wr37ZXbfcCQgxlBcG9IJQtRpiHM
BRp1vmvFdaHtcmhwrOxGjnkI8S91SyLLwoBWiv9pbcXE76SHVUas+7DY23WCCReGQceRa4eGEX9v
D0AB3mWzh6zNweAgV1oUzHVqZpf7jktdcSpw88qGcsG9Vvq1bMJn0SCjYQF4J2G+3sKP+acP5Gy7
c7KxWYrBEi5WjAcqlhHZtoK4V0S3y4pLYl69hdbKLcIquHpeVHxEHpNgim89zISjMqDCYXU6kIPV
TO4xUxh04G2IAAH3ZxAz2Ge4L0EiUb8XTzN+24SuNwBXZJQjuGDvmlzG1dx8W25JFl2pdCTcq6nh
ZJuoIlaGxU9CnpwaZF4urp83Zzir+e+5GPwugnrNFcNvJcb5deKmZNHONzN8vMSSEy+Y7YLbBwOC
3lXtKSJH5U4eEyQgOHt31qD39rUDMKCbjpfwUlkqSVDBROwdAT+hg3i5zKQH7dovzIQuu12z/30+
dVdnxTBXwUvagW8pf+MV+ANRk2Dr0XJwYKYymG2Za/9Va/GXPQ0a7N/QMIg+i0MYL7hQhBtn19oN
MMTmoVhUT5gC2jR5iikVthRf+dsTnjlsGuSJw8Jmt/0mfChBlipuFTY5JhA4c6B+OD1uLsHjcrwR
l/6i8ZZwaUFTSLK0UWeNi3XRYXNLl+WT2YrH/Y5ocCTxlEK4NgcA7TAY88/6H3FGZBowMNrS1PGK
m2JpgBpBzV39iQixvSRkYM0ja2BzCDgEUeDcSIINQxM42+Py0K5HdLe8Jg8/z5lmJbqpo9zmAxOP
8PF+kIlWZheOLM941pYqRRxZSLUzgQCw+19SWOMC3Nxc4oKPJzB97cqiu4VKTCj06hvnyYgqAiB9
NkmF7QjRFriXSeRo9rPQnm4sYACBYgBzgQXOm9c5GxEf/yV1BzPG/ZLKPadbM6cP+uC5ZplMZTnD
imxLDGD0Dw7fZPMz8uz+3vj7YuU2mgRIPmSLrIyYrHhxxzctxEEhGhNLTKyFYk7m8IedABk+LaGX
itmTYFfbbXWCmiEQ+jhYHZY1iaX9Lq4Ed2DTRGrX7PZszTFoVGq3iG9IFOunjYTGVLY69n1Y3yRP
oR4BepgtUbB6nX/EMUcXQZ42swCOfCvtbv89wqFHXMtraZhQCXbzMZ+I27da7iBiNx806WSY1acB
KwpGtNDX9qsTTgZR+08lXuDG9SHDjIcOhlxz2pagJq42bSpxh6Pm8rVNUBVYLyxeNsuBSaZZHBIu
e8XNGhJCbDS3DDI2/dqDxYPZkiey41f/ZN1lgOySgbk6rzaddorLs99TQkPKxbLWjY3VBiQStiea
JHaRb8GPLQYXQ/yP5EIOgAU8vVU+uKC5RIZNF4FrL6Cq/jcr+FI1S7YIi5i+SNq5bcE30fDCjCSH
ETkJi+bs9AYb3arR4TmQ0amjyFiZnEdrM3iSWRb+xN/3h/L0n5ODigasCiSCper5CSFIctPDqyGg
EhU2GiBjOjcR448k2yEiUsZTT7JdeWAhVYaI2ygm3D5D02WDn7U7Mp+WDjiACfcSTP3l3EJ4FGSn
EHrhlorD2slsgnIZ3MYolp8MKoHaR5+1yESF2CI/mzGemZ5/7PYZUZnYKsLPka6j6pdMn5kzNpF2
oUpgOWZ0sppNUskaEQo7nchi5OZaOtp18RvLxi7d1ICEJDwZWsa+CmuiY2yP0pNwN8qp2h8t4pQF
93bEnAtRZ366hdVWnekLFn38hmEn1MDf/BVREsdXzkfvc2jRn7Gsl35ROhPZKng4+Eyrb4DfDI6T
AHI8O0iF16I4p3WWhAL0R3aRZeIuWsj6HjUNStO9nu3IkptKp13Azw0ECI6a8RSQp/+UIrJhPF+p
LpIQ3AFfVcFTdm+uhnfIbABIcPKHAMLwsjUZjS2u9AaCik3fPvb7HWFQ2QUEj7vz5W8YPdS71zuI
qeN/5+CRwm63Q74hS6TrrNVg9dl6+q7/pdjeUlaq1bdSrd9KaSx7JnJ96izCWDhVz2252rFhcRap
8OcBSUfeHapZmIsAt1YCV5kyiMgc6kqOjoL7EpctQ7IpuGFy6PbFHgPzpWznpfeCFs18DR6pkP9y
UagqrlUepPJRtNLVPH0bNRAZSx/3sMeFxOfiZvtn0Ew09Qf7N7CTwqZ2E9CCVCs3rqx3c9bg163M
RgxK0c6B7laKI57IjRFpZcBWyXIy2XupIWCkJjS3CEYQqy/Qx8BUpdRhek6oVGKRYHciVxKNEWpT
n27kzQiGHh3LJYLFmHiyJ+Dk8N7NQ9Rr+c0KpGAzuFGUz0cXYMQbwyUsrJ52BgJOvhcRC9vNHkSf
2ztQA16H5fMrvna48u2hW6JksyTizrQvlChac5RRMZ8zXaH+JMw8eFFaazuKmbYCyk3WmcoMzdQu
iIcGV+q3NBl89FS73LDoF49S4ovs+YheJG/OAmb7U/9Y5tSn/8DZUoMBgRf3iYVYdljH3zicEK71
Sy+ORE07gTRwsVovEHpf3r4vd/G4BC+eiW7QgVhGLRE8VAS+DkoP1fU88kcDxBUuY81qxiduyKMc
6vel8zixl8Q7MPCXdyQvsV2/4Hp9NDOOCOtIXW5oViic6y001vXbVM/1jrV5t4LWTleDaOA6Ew3K
1XFim6QmJe5Ntuw3Y0fk1wwxXB3Ydb4Q2AerT6qD/07yLWyI/oqdAIeYz+ygUWYMS4fgTqoJiNWr
P5rGLPO4Z4g8RgbzCkmu1K4NCTNEDSHD+ZuNOIl/MIpvOx/C5g+DM2BjG9sL0WVlYTN5+aTC8Qy4
ICioiw+Z3I4NLfmDzZwNdx2DLG9GB1tg4l+esgG70WMnxiKL6bsL7q5dJY1sLtuGsEV+bG0vfyd8
7JhUnFUXMaDCHN1Cb/XJoW39yW0I2wVWyaz8TQgXvQgxcIiJeF9wAGaOOW9qmFd6JWCVg5kY5yaV
d4v24MAFBxMC9hTcSKjUtd/eXAoRrHMQLhrlntugkOdo3XNssjYh9fbPKDA2+U53QQdcagnR4cRR
AfkKddc8O5MtoqfUM80d0AGJhtgPxD7MfEpRWqIHkDFYgg7GZuAZYFCZSBE7DWWPkHlPNt6P8cgz
OheNJ2k/CVzlNzvkci716UpR9bbWY0nxQyzylvIaZjltMmndDLYbupt8m6moHkz5gsT357Vd0jBV
cwuCGM2nP1yEwbuH0DxElDj8/4m5MvjpypTu2ICG5IZVHq0fbop0GVqg0wQxwGScQiUfMbwlApkJ
qg7ETPXfQXDJf/X48vgFsQUbnlu9eiuu5pl0gZRQI7cnQl2FoYxojFXFIeQ4pPBZMK1GVwgPZ6I2
4CuxlM+EktBbsO4AWTKW61dkSh4WSKWhrS0WCKhg2EkilW+N1bfX0KBxqLkDUoOjDsAAW6+2klCH
RfX5FCHWqx9vzh0zyQVHlMb0+Q+ZGGa8AoDQzdikUkUQ9riuMckDKZHXbJylFibQTJhE1v9sylUB
hoK7wQlT2AquQFm73ijcIsGGX8TCr3NLGSGU+8RsILfJ7kTyjaCtv0ES8EQHIqlwXXRQyvEflNon
6v5TTi+an/RxK01ROYCtPs7w+M0OZwexCcqPHLqnZH6WZGmsrEyinpiMyp/FaSuCw0Dpyo9yhHeW
BWrP1o0HCEZkIHvvOHrXitNPuwrr0gqrJvG+tG7FOU4suJE6ksl9e2v8uMdpp8TQLzMOjK2GK5GN
EkKS7eewxLAlWOSw3pi/FK+dwHV7W1IKI8pASK3JGMOMzjvFS+mquJAJcqblMVM4RsGwyrleR6Tj
GG4xLrnKTHz002RgEkHq4DaH15hC+eXNvZU6yLVzT4Temdjcdwq9Lh+OEyYAQ5BK7koNh3H78DE0
wxo3qMuIo9U0Duik/yoweO+tR8srOggaWRCPz38iKs3WbRgFYZD8mgjQdAT0xkwUqPxNLCdoySfG
Do38dlTmoRVxb3+ivF62qGBWIpPYjxtZP+gQOQUd1aB+O5Z/yce4HTFbIFezpBdFiKqSHxRNNvMQ
RHj588CZH7IjU08OS71+Pr8oqJ7c0smeSn8CPo1xzcBypPjbEQ9ehBpOR1TVL6C+Ib6+++9K4Tm7
ZIIW+3JfMUDsva09fb4QAZif2C700k7MT/XSrnQBC1vcJaaLZK8gagkEZZVMMP7H0Xntto5sQfSL
CDCHVwWKyjnYL4Rl6zDnzK+fxQEucO7MHMsS1Wz23rtqFcfRGr8ZvRSd3I5QffKoNl9fFew5EfQN
y2qin6WrLFFOCTevIn6nSfxPtd4iQ5jRvcKOgY9A3zv/mM3Kv/TLWrnJBJAOIXdgxwfV5r46OKVJ
BNlID1wbHFOuEfS8fF4+vhgEXhmkkq9a9+ShOW20JT9uCviNof/E36HmbSyksZRX4UQ84HwAJThF
/ilPg9ulhwozqRKnrmD10E828gdCwqQAK51tXb7bal1DIUj7ZFcxBWPpUv5c1WGKjaNTspSWEfp9
TnXELcvSommkWaF+Sh6iLCVTeuTypuqfeXRleblX3SdsorHAbWezkfV+TIlFMqbHGo+vmzxToUth
JA5uUQOcfCYNc/mX/jXPNXBgULB4nvwrfwzQ24cEkUKws/7R3Ei/pYf5ixA5KhfpT3Yr3Flwk7Nj
124i6WTB6gc50JyGZtkFC1dairdBxSS0Ue1qwT3RvPLolSmXIdgmjK1KYTe8CIwkMbE0MVt+uwUa
AkLH+qeOgypu773pzQsEXpp0614pS7YvD4Zmztp/ebRhlBp1Vw5q8aI5NjuPUkOF9gss46deCrRj
6MFipCSvEFSQvh2Aa6N7z/dS+qFjPq4FQgw4QM+iM7GF5SUDp2893HgbEHd2G+p1rp/wD4wQEwC7
l7b5a5g0G+m5YrMs1oMx2ZL7biG2T00699xwkUTlXe/qpUm/AbHvAtdqcy/hS+wovMzZr8mx7DuN
ryZ9k7wiS9OpH00P9OcGjdRE0nZu/BN3fTrwwGhWA/tgw8C2hd4GATso1yXau4gI20npZlBCOhHU
+2gfV9ss7teqZPd0Ksx9HbLk8cb28o+1ZNRUPGO6Wyct3ItxCuOY0OuLpp3L1CllFqLsVKXj2lqx
RfWMsDrlLN5J/xpqF48Y18bd1+VfkNwHNvuWc8CSgb62DD0ykVahuR0YXqqPlPmoZiuiE1RgDxzx
t81OpEMXPI8XHYwU814MV7O4jeHanaaa+zRZB+Ehho2yYQ8rk1V9GPQj6cqCe3KrlfRdLqdD8y6+
0JKJyTeaMWjpG2EWtm/ONilvIZ9yJzioIXjrpTNiwcw2HsTgLvJu0RqMtcZ0boF7jtglaEbJzKAI
TGb8v0gGm/N9N0U0b3zoSZGfEHj5sfSFmu+17/RfZIGMtZVHYvzyPYrr3xyBKcdSiDPUqlKy1Ngm
pb1n4QNuXmP1LgD8qb9D9aIU4+EXy9RqVO3FrtP+ZOPNMyzZDAx7w+Igaxdy16oVQMx5fijJ3JQX
0s9ongp9akH9RPpf5v5OnSaOlARf73rskpicsLqsKAsp+cxLS69mIFPuRA/NZLTRc8zkFwblkQaY
shc5jfrOD9s0IxFhA34qXUZ/kY3yStm53HtsTVG9bBUba7WS/Yz9GgGXYLwwwkHbMbe5i0IGw1L6
zy/+9dWbdhBDkZF7fgDlzknTip7wNObgEY19GTk+mT4o/elCkrptFBeaeZEXnsP8zyIpJkF51V8b
22hI9wh+fPfKBkPDKCTTlye/J+J/e8g8hD3/p6Q3DkumHb8rPKb1m6qVM1oufFCVhd3FhNfRrXrj
VFMGBuyRzDBc6xvzPrX3dFrCeDt13gSsDrMCgBbpEiOKr402rqhYlRutgt4DAHEd2hOnYFM7epxP
6puqfQyTzl6NbNii9gauFZ9dWiIK4qYAmERCMoTgFP0uG6eBrALYjnk8uK/mEJDsWNBDwGJJCIx5
gEKUGruqOiXFiqw+Rp8cNWQbV652EDu0VyVIz8xhYBCbOzmnUmOM9qfUFJhrQM0D0c2AhfR5pxzN
c37ImUNHULvJKeNIyhwOWc5KWbYolM2vvDnG30gxESLVwsHdqsx9wm1CrG7ADBYhSrBV1rJ8BM7S
lfP8tQ0p+0iuRs6wC8KzQW02Bf1sB2bd1ZuaqvDoMi+VbKc+dd8O5Bu1uFxtrQVi4mKNcLepTy3C
SYEt/rur3mm/aQmi8bflYhoCFWe6a5mNQpmcBjUi1xKiHci2ZeWAyRAd0yUdguhIdN1IpMd0Byth
1gM1HVYali38GWZzKJOL3v3KzQFd7bBHbN1DP2Vr5XiFXMA2Fn+UwWzLk1nM3whwAJFYVIxuaS6u
FfDjkJrZLX4TINaTA6eYJNWqu9YR44Z2Jy3jFX0/Ec38Qs6xk0Aqmjc5Oncy3fYuE8xhNdZkbk6x
o9OYlB5RsGKOW9ud+UU2Mvq4Ay0xMoro7PD1FG9V4aC7UnBXcfZfSQoERMcP7qXdEsqHHdATOBf/
WQueBBqQa4scVeS0MEdnPlKYefJm8YgryVtWLtM7SG88TyFQ8D2smBpXmBhHvoVDS7AHoDDEwPM6
ss0D9wFOCXzqW4/R3MKz+cbDDUGmTf+Gq5wKx2y218jovBUFPH7eWt86+gW+tCLtCB5UEdtsjTXK
74SPqTEyw6mi8daiXz89bqPqrZg0+S8WBBPxLCSIXlhE4S5WiJ49yRuuEyATp0NfBbMfntrZzT7+
jaNwNemKU2BEeWRr4XdfdQz3FjTMyGdh9qK1N4FlkJ9BKs6jaKNrdvODnEQ+00wTHRLrCCxjoPMk
40eMF8q1+ee6y5zjBLcB7S96iCNyFtfpzVVbOvq+YvoprWApD8nSw2am98USD9AK2yLRaPxUe8Ge
jFcbDQ+JUqQooI9PkcA+mw1RbOK4Tio76H6G8IlkyVcfIZm3/wTrSLpKgV+3yyabjUg1ta+HQyzS
YhuPk+XYbhGK1ZuHgt+tZ1Cb7wX50VW7b3J29tWFvaBLOFVDU8cCO66H/DHFBXbEa3U/re2Tu0fZ
URZn9ICuU6XwdekeMl5BJO/PR36PqrFpzgcOouDGBpt4qkNo3BH/M/nKuIVO5t4CYZaP14jTwBL4
2rcQ7ohS0UOmpdsmXn8X3Y9KmKaMptTn7sfXnW2qZBtaSFL2rMEuP8jSl855k0tN9cGYzzpwA5Rs
5/a4GCfc4ZQ9AkltIBFkPFQ/1qtVdvAfyVPjuOuD6Iec1+sfazxBhockn66Ev5Za+5k3w1y7ahkd
oiVIRpNBPN3k4P5qbW7rsCDvBzX9QsRiQamICj5AOKfi/6TttxKu0Y/30LvFa+8TrUBm21FchRBz
6VaeIFVxxbNsCwS8mJsbUiMGgvJILSzbrfHlGHSMJTvLEGZ4wOT3OX5k7kVu6jD7yhwq62obyJtu
0w3cmNsaPk60YY93JrzMtGeNX9YawogHIBr/MSCJ1HPOanBOaNs2mIW4l5caS/yXpFqdBUjlpb7D
2Ka/v8JI0gwL9SLsYKVAhpOmHLVkjXaMpwG5K+pBvVQDdcHWxMyzHDybkA7IJixfsKME7fU1lE4q
E+BJpO15ijnTaTd44U25ldXGhP/7E7neopUPqMO6TaG+ZJr5v1nLpNrCefIyl4p/egzWNkINpedX
SSI38Vmo3+w1Y3vLdacWVla9HwnJDS1jrXa7DkvJuoAi5toGY/UwufBV4eMETGvcCMEiYhA6i0vH
RLmQlNtBKEgfFrb35G9A8ZlU9Ps5eI6EB6mvht6TJKL04dfH3UZb5PJTcD8VfjkMGbGwgnUw+JxY
aULaqrxUD+1Oqekz8Himm2VxsFgQrYwQjOXMkmzI6EK2tCyRPyfOyOmuM59ZtyhKUieY3lPcMchM
/vqGA/PTcr8LnkmS7qRrtOYQ4NmF5Rv/y1+he8F3GStPzQemetAKUFvVcRh5vC8ooQdBw9VzpTFN
CC1aHOOMwHgrwzxv5+MxoiHKwO7UnwriMWnXMHnBsTwspWIiQUr5WWjWcojh6lgneMotR5wKj7mO
0YgVGm2CgzswrHtI+s67eOVBa//fDnw2kf6oimRYAt5GerprHEvfkckkcxScMwGQTtFEp1rAkvGO
mUfSOHmsyVOEhIBKEt14vPJ+0EGjWOROiXC1OCgXfIFCeybwCITOaptzeVhPQsK5sDOUhtSibVlv
LIT38T9g+gT7Rcg0OzQplrKShZNfEDFLQVpwrGlWWWnHlKys6AVPGqS0PkEQzTyiNTk65W0gGyly
Op7UdiXs2L/q8DtC3+nSO4cChn41Ji+G7z6455wlMLv6O04Ko2D7p+kZBF2+X/LA1RbDACvmNg+H
Q7M1ycVJd+QfAQlDMSHswo5bXWluRHTgOa2AQ6gn66onDpxSJJhSdSTAUyqP4MXcZC0ZgPJnMgEF
a0OZZcOyb9fcFIR49V9QtetFQYOQZysXsMp/c8gS2m+lk7rkZBPmcaNS18oMFmhBuTtVJUSUowVs
44gJmR4TlBC9Ug5rVvKT5SQuz4Xwn+ok70Jj/rg0XgrJ1PEs+NdiaTBoZOGKIof+S/vHTJMC7108
SyC83/o35+dt2Bz9npHGo7b2429v8Wxbl2CIc9zmuhMqhyJ4lhjZFJh32KhqkbBotkAJ9097azaj
f3e1TeUwL/bvlnvxcpqfdtX9Ndyco4UQo7Q7AQUI4A6PZ3H0JuAOczNNqYGW8pizMeHVVVXH+mu8
L0BPvfyKo4WIcr66NPoi+VfoS/0gMNEr11DMCJvCfSkpnKwR5G0wfaKd5m7jtWbpb9D+aBQnpI5y
OhFbu6OHdtZovXEwCn6QSdY44tB4Er3QeMuEJtXA1C69EVAn4ZEN5vpInp46w1eWEEcMf/rW0fS3
o2Bfm2tRXEFqzNJtX2uzl+BiJbP6NbmeHV3CqVf7bGHRQFY3V1Z+1lCgS79k0Vf12zUPrXgY0k+i
m7OEKRaFmQqpBWyjR+209dnBTQcUQVs5tbUZY0SI8bVQbu0ULMEcK8OidBzCdd9sBHPVD1tSZQsX
tAFKpAnrq/CY1mZda8wrkis8wuim82P26YM7967l76A4IHf8M+oXUc5mslVZBQqFyYpteIg3lrXv
2TjzST1evd3EMYaDVKwn+z9ya5YQz3iR5zGJOkRBEOcR5SsPAJT1VrqXVZ7DnhudTSL/M8iVzX99
gdmowP53mB6WL+6bWn8TXyJQGYen3HLGHQlMXIWGNBTtHdH9HKSzwYxS54/2KUiz4Z8rMvbcl8GJ
2MehRCecOF628C6DhBaa2IFYp5MvkQiy9BHE9Nq/Snnp0BUS8rLNGypzwXoyaocblBCrfRDGt0IR
vIApluv0AM6NepLypRLe2rfhEub11woc91dh47Q3DYO4NIkHTUYsX17/k/XMgHexARa9aOd9s+Kc
Mh5yJCcU/ia4YYPhPPzNmtho7h93GjZlR2tKs9ZtnrXtCHSa7qO5HQeoVqmDdjk7cYqQ6YspkI74
GjmUycTz9suRgWZGW8ySCN2c96fMWED5lmvbAwSFsG30vovAkZi3Rzz5SVc1PsquJBwCgyU8pwYO
HVxoIcwdFobyu/fNe83xU4Fhq2EJLmFyFQ+iGUGLy1F3QCu39DEI+dZFjf+5NLJJjyLKfdBrW1Jb
sprepk7Xi3mUy0RhzpaFEnsTFPpivFpEvVtoJwR6etN7LhKKYg484ZZetoAPlKf0k4lqzuHniEpD
gM4HZdQg0q2ianWGN/M0Fd8fm8XwVs9+tJNR7rrhddz5JCAcYnAiyl1Qjz4FIR4m2+OJnxZ7lX66
KG6aiD/GNybVklM+yfMtrEq4w9scexze+eoSKas8OlagF4x7C5VwFZuOYv0oPSNtHLBo04IVY4Go
oo0/F7JNg/SxlaESg85NV8MyG/JFVdCa9FCL1ByqlVuMpcukc9FkfzyQMt6CQEdHj2juXHCkmvQM
03IRwgmQ/6Yq+HfECEvO9bSgoLXIuyB7dNiQYsDWI/yPtFgN3c7o2POSWeQj/x4WVdOuSTshMrA/
Bhrbv/BKcF3pAU+AGSFgjLqqY434LZXuAll4jWO4v3R7OUcaNv+CnPNeELeSCfs4hU/oA281o21g
KsBf+kMTMoLsfnuiFhOUt9EIT0sHKKfhqlPEA4GoBxYy5+bWSSourgB+Ny6Pfa4fWv6eBRAkTnXC
nAyU5qFIHgR9BzkB4eHyGVpjqZfkPg3KXa0T4OgUIllsj5nxNFFOqS1tJKlknkUz3h/vUiM/UxE/
KCSV0diZbFZMRGg8FEvd3Wrtl6msewGKvFxcQr9+xuV3lgffYbabnuk9JZc/oeBN5K04yizBICuP
UL4uK7HG/g18k67p/pYSgtRWyW6uCvxc5MTmoaNASGxBjNdQ9MeReu4pshNizfVUuahuiHpQrZHR
m9KX0EQXLfgdAbsk1leQjYuGv5egmcjN/tngl+Y2V9j1GixMBnyYqDnJUbYo1KNs+GfSwaXp7DGg
VDC/+sYliMc8thXOJ0ajuWHxOT7Emiyrod54w27o/vyYfVI0b4FZ/hPQj1ph/Qzi/iBitAOAEPXj
VnRdLBv63RFqdetbPf3wHNfnR0rNcya+YzkmxBFTSyLsMlKLLUgpw1B8Gt417Y9ORdbtLjEWi7HG
GAVpJ+mjrsJsIMlOJlV2Y4q7Ykxu3jWW1SMZnj2NJn2TBdoidc21hIGLtYtVhe+LlAUUQZxUBLll
BO5uov4Pjy2SdFkAfB9WpyhNTtOV0dXiIpKmKrJ5NO0/16dJNUZ+zjtgK2XHGH5JG/mkLc1v11sq
OEHM4unHydUNb2rE/JsilcJ9SMtl4bGbExslKNdkgnkNjIrJcHf/QeXKBVzGNAxEFH1c/rg+ahXM
nDL7SVx5XppLTcou+NhFFG5NbGGMAq3ByxdKiSGbPbxkwC7RBFeLnRceOdYagrZ28JIabbzQcsIt
mMr2rnIyfGrs56Chs6Pk9YC34UCnwUjRRmqd54AeUDKengSe8mYa5SerGanyfkeqT4PWWh61G7lD
rN3/1SQDBv1f8x4QU/NxKtyHGrj9v0oz6FUQ8ZmS0cLbZaPKhSkmFjwO5bvijFSgKsh7VaRdK5Is
iwMDGI44MFHySoCQcx3hbc+5a5g+IY3CahvR7/bw6ov0R7zrYBHyQ0oTwHI+99i5c/eS8/d1FxsZ
Hb7UQw4KwUSSHmm0TPtznP9YersDHMUKnPECIuK3l8zPlzLHhvbfRMSlQi4GyDjmuQrwGTGvBwbt
0RJ4cSoczOb/l43GxcD9D3uSZsTXwEqAu5tmP/w7AcOGy5IroBDwCqE4LGX/awrOLfn8bsE0EUyv
1kBvsGz+i58jqcQywgtMKb/EXyIhHZtjKGPfPhYh3EHxbZpMsz1YaTBq9W//W2T9tXw8Kb3wCXyY
HpZyFdt/enOYvumOMWka0j2svg20sYSbeQRqKOpBs0QiRrTluec+rkXY5QIS32bSRJ71PDkN7T94
ub6HQ00cCClBmMTEv6D0lVOcLBUpNLhJ+c4jBkbTkhDUQ9+ZqxyxqBcvhUUt23HIwUBxRPxC06cN
vWtGc15A6Itm2TyzklVepIwQ8+BNIcWanKdFzVfO9W0hpqgwXVSLHX5a9GXWz6v+4VUAxxZ3V7kX
4280/MrKT5wBz1p4tJ5rwV9MJBOudgpiNSzv3vAXRzS8ppzjmo9byUvNQhkQbnveKCuz1lkT/a1B
sBomb31s7DLflZ/8kzUpyuIbFpAcLolJ3TP29Ma9zeiFGzqpQA94f66Ucr4h1ZDPzEdFUhXli1Sm
5BLk6ZflFu6k4c1QLCalR9aOanTDo55nET/9UZG5KPxfkNysH5ZM2k39Yxjtdv7RNUyX1LH8FoF9
1gpX/OyQwocxg0XJVSppzWBo9IhBpR3pbXTAfWF/Mbn53Al/EQ0rKcwXI7tBH/02VKBArLQO4tUH
a34m0xXuZwaC7arC3QtLW+lE6rR5nLw9g8l9jl4OTwpmnFgo4P+KjpvlK3P4xdtfRo/IExCqZqep
/W/wFeT+p0bXp2UXGCEVCxgEzkOEYyjSqu5jIAoaN/AdDEdEHdT7REmzbKScULmx30GimWaJeMmN
jonWk9/abYP/ydSDulbCh8unbvhYkUEmQzw3WYngbiQc2NC6CWWOKBsZOWwlrkrZ38ropNH0fT9y
IFoiXkrEHC0x3rO2c1LxlTEAoBRI+Skl0pZuwdOGgZkLBdknPfYqdp9aP2l5tcwqqE3cjSr2tW9Q
Kh2BmnG03Uq8blXSgemWLY8V75p/6+Z52iOshsyQRmXTsxZORHprtBWIqPC9dehvKoQIZmCzkl0I
GAq9OxYvIDe164imY17ZlGDmmZQAqGojTFmks/XaM0r1LdczTd5GDyhPe+pcKZrxBr8nwlf5ACUO
9SHJ1hIQc5rtkUk/jJfrZ3JYnMeeqay2ADouZiQ+rggQRoAUhn/u8Ku7Xx7vpfJhPDN8OMWfEVTh
VekcqBzTtkcnlOwlZEVaB6RNpgm+hhKRBt4mrr4LVorPfZ7z0ZJ9SXIY8MOyZVPF/NwyXgrxuTPz
6OjKWss8VE96vaWumJPf3RerAhsh355aXWswXIKyl/yPAfsuRjjgEVeavupur3RfMLxqIlabmtkZ
f8pcNXGyBKUZkOa72owONt/Ngy7TBPIdAZfkuF063dZ7UsWr8W4a/qriJxST9OKJfjT0H4mrQt2u
+J+BJOX25Jf3qabbGsxWQQ9xgPJxqaF7TPdkgYmBrbE0BXThYY2/em4EEbrOpY4utLyLT8W31pJ2
0ADUcDHC4kcaNqmEzntJlhVw3Wz74JV6BocWrQhM2DzutueKpnwJrnRikEXYY845S6UCU5HRTnD5
ZqOQDmONZQlVTRrg6C+bVYUSJSywREMSIAUebk6QzpTqG8JwNkBvgZx/V0t0wOpPhC+hJwSwoUws
0L3z/cGbng9KvRGCkoAXFEH9x+W9hPqzQHBk0kZAv+jpa1hfwznIXoF6D9yvsneE7ML2bsI1ke1K
xwcX2KZZLgxUEgKrQSzo4G3pb3NTwccyePkh+BrZj+vqW2EHEqeM9qj/dNAi8pRmQOdRWCKOnL4r
xn8yfdZhkRlTfwh5MULzv1F61el4LXEuZ3TGVT54gLWyQ2A67Ah6T/cV6e/wCsi0zgJ16WZOVyJO
SqVZmxhzGb1ZRozGyG4M0JH7dF9+PDg8FpIOYO2l74DliQ5igduYWGSqFKqJCi0lIXlIcEdM21z7
Trhhwhq8nZkRb+CCaGVxYDrIWDaTlUl6E1A5T3Qeq8EnIuhE7pFU+3iCQtuldOdGQ7oqCl+lv4FC
LTXHREP1BXRpeIhcyJ44pZTLxTltJXJDwVXpwFhZKBQYqs0Z3XfviZrLdYoZ5UocobJmvItkG+QA
JKKJ00yHyVNIXwSD0nH3ITlnu0AAXX7A9mBu4ktKE+mIAr5HDhu2w6KU4bLQZJUSClEHIoVRrkA6
zmO2BemiYsTRSd8pwdQwbNTq7/bDkxh0oY5CkW2z/8J21fIk7GgYJjCKAtHYR+gyy8i2PA9BPacp
NH90aOIQwPhWfwsGc3yb9V55ylbGGBGk1qxjmlxH6snguQuqv3pCLUROLm47pmiMQEeNpLj6KBfl
0mO8X+f9sWVk4mmIdCVmYgVWp4PCXQmuJrIAcONIyZCDCMWIlmI4u+5IXnvLDIGht9mi8qec3DQ4
y4xEpXWeb/oUGxQCk3ygqQZboGaK6CRXkz8Nrk+uPzvQhDRGlIH5JCs8SOhbcY8m0Ll55OnoA3q1
+hUssCylhC8FyimdChTwfFtB/SytXZK94InrpY7iMdyOfAV0QpZRYiyM8m6yrDtjWJeiaHti5uCI
0+KHMGxgLelENk4exDR+VHhbQsHdBCRFabyp1l8HhEH294CYk5zvmm0tsY3hFjI6xxejRnuTTmSt
wNHioih8TAHuxMSO1i0YLHCcJ8WoO7FJggkaXeQO5zwr2Gu0xadvNWDsqBA+xmsLve4oVEoIPvHE
jdrCKqul4DNhzy+4wYKGj6ARi2HO+mKHiB1P4vgJl2MMCZJDI2nND6pTVNPhTK2fbkEFQEZ6hIuz
Z3CTy69I3PX30OhmbnQ0ud7YJJH8T3TTHhi0uA6XAhQahUfK6P8Loi8eQDDj/4T8UoafZuy2LH+u
2gD0zyRo/FvGR88wsqJ/jGbGih8SCXwoHQYP7Xd6NqDfcT20q0BTqzuFDA9qsVtUyQ3CEdeCV/P4
UVm94yMVYI2WABpF4eaywbb7QbgpDTKh+GQBQyJ7tzsU5obrgCy/lV++eQJazjcR+LtgZHQvcICj
0R0mvxkLQ+mXooc7ufzBAiFHX52P/hiXsMkYDfVsmiA7hSegj/8y8dGn9PnKTay84vZbtr49GDPm
achfXj9iDjnpvD5m4gxcAYgg338awbVAQRgPqFYSGrbMlQitAQXSYD7WtFtXn8PxnojX0L8lFgpo
7xFmT093KsyK9Z+Zv4zJLkygVcQMVhLoHIgfcj50eNn1XyN+NKS3rvBW1bdIx4n+R12uOuPj5iZV
1F0LXlLHifdZmH+m9jCLY0dju6z+6upPbF+y8RfAkxzveXdR4du3O3rOSNZk2ViI0LnSDOnHcPfM
S1Gfc4bh8gIgNqKVHM9LdaYEnBUCGYtHnHrFlIR464d7RVU4Pqrwkgs55/SfpNojylTqXzSIhQsF
7GR09GBukneTjYvcdbPYxIfcvzPSMGSNKbH61qvVHYW3gfaoIEvNwp9Q4GppiISA3cv+kl86fyVl
/5LMP3rawzLM2Smn8V43iI88XGNLTpdLWcaUMcvg/na06vKj4O/lCI1EcbPy0yS46icHWclnTv0V
o0/kTHJ0LxBCwm3q7hzWXeRslsRXsQsnHz0WLTo1tWbrHZneXwFd6jpc10gfBxnISMlJiycoj/Hh
mpOvOLj3onZ8ZoXlviqyjeqCRNJFoiPYHEwHoSqDDMRWEr3hA5bFZwxWpb7U8kZVPvxz65Fygxqw
4UjR/qthT5QduZn1RiOIqasxh2Z/CQaXcVN1zy78DumwS9U7z/9KPbJdX1w1uUZi2oXXKkjlHJ+t
se08bItPg067iIMfLRKCK6TomAbdYwk8kf6iRG8wYilEdAdztFAhtgCluqjM6jJpqeMnyfNHLH2N
04AFWW8isRGFV5TDSfjtrUH/dcWcXrEn2GW1o9bwE6btJcxOsPHuJpduCIppcs3q+pJ5Lmv7n0we
zchFOpfaKzMcRUS1wlYknbGMQe6N/4ka4CJtK8uPjNuyTBDXL3uatPIGGR9mzpB9AqlpQlhhKK+o
IQbDCVoatFuk1gPsQ9P8aeBQKnRNxRL7jgl0/K5YmF6Y7RbKP1SinOvmuCkKfoDJIV8Skk2zXBsa
DSdvysh4UiTG5a80fvvuIe4UnoJUWfkJf74XMBpXeVaR4ajPdl99IPM4hXAHfiTk/SXVy2S+aHoi
VkWODL1dGe+m7MicvYd+dBxJxvWjTQhNRggQmGbMF3dWts0sp+HW4l1TjnLTXkt3KZve1hrWAZ0o
45bNgYWkPR1mIsVkBMgK0e8/EmWLSOggQ/S8J1lrTjIs7c6tGqMyNX5NGKwtos9je0EIiUcCdX2d
Loj3QdvD9uOCunJnG9cnBYiEC5bEw2ro4yz1l/wa/6GuE18h6JRhidEVuiYeSEJSoOiIeCJmA4o4
HObiQkL/xtE1vRrCsq1sH9b4Y5784jQqtQU8x8j9iuzmzfHNYBjW2jQkqOWLYomLve7nIAftfO4t
5rRzdG0lRI+mfmr6qaPR0O2H+MYRnlMuVeZAzT/md5ViQ6I7Ni4sGncqaI4CZ1/enyNIaxCkJ4af
HDWMOqhr6Zs4VebUIamjnGbbpSY4hkWggdATrIJXaa4gTeb8Rk1UrJCvIFuiQTNEZ4GWdrYW6OnE
/t8iRI/M0yly0Tnf0/bLAGiO/Mn/goqhUYxXKt70zKnePT4hUdvz7gxsSLCdN1PzisKLaPqBpgxN
F4+2akD/T2ahRdhRGmFb0ffv87vk/3UcUgnuUcOjSF/BiQskjyH6uZubrkvqJ06Z1FNm1+/IH56F
PJ0BlWucKIcNgEIFUhtn3ro7h0i0M3Al4RbJR9h9ybSNuqfZfQamQTiQwTNiNKfQNvBfTVA/VMc/
TbbmamP8BpQGnWOvUIvplbQYqx9seQUzM1+hMorXWrC3oPaMPN6B9JcrvsrGI63GplE5l4hDycSZ
pH71aI3K8+C/tYKHSbQ7aKVd3ABLGhyZS7GZQBP8igw+kndLDDi0qY0pRcIYpNgyh7TMtSWL4hn/
yRhs3PSFBR6rZTdhGUwGzVyP4WYFHxq0zB5g1QBAc3ewx9Fuh5JDTOMUJCm/fWRx1D0O02nN/fXr
xfinIphs+tTOUFNg2+SUxDyAOUJjYqgQ1pzlmgqr4hXRYp/OK8NWrpDJEQ+wo2GWsz0yU1fhbdio
q7Babuvgu5PXHlLHxmbRuUz/qMVJ+sNZSUQ0nQUtXFk3ygUrGGyQ93TRu/XUSUSDGUbLkoaUin9D
v4zhyaSDl2K1FV2QsSznvBftCv3N0x0vWXuaTvEx/Tr/nE5lSGwNZEEeCm8nsHT1EXtqBF4kWOgJ
Pab+1ppLEdljG5P6F9pGhBriyKgOEuywIfOHY/I02uHY2/dzdSJRcOwlvAG4zqQb3Qj9Oo8PCcdk
k5D76WhcaQ1R9gszTxHa7FUguDDAxZIzvjbxFpsSU/pc0nTeACgLKiqBnTmnohy3cnV2EY4wJQLo
6urrELNFQRpjf5fZisGnxBb7MFp/QlBAi1MQ/rNQRdIqomGIEqihA/PGio70vBaWYnluUefxYDBe
sCvZ05kxBshECrJlse2vIvcYK1/dQIQfZmUepGSGI9jgOvvE5LonJeU4V85mlmFXd2ytzwDWmwCK
ZTFGe7X6cnt2RUC9pq1DrWQcjE8gwz2zAz5XsSBgC88jjiIZBkT8m0jz461bz3f+A7HApQ6YhZwb
Wnqho9YbThH+T6H+Js2+MB8VwqInPEDXFqnMX9zMqUPzuIU23iqOGx2oDkM9oFBCtXQo35r/Ve3X
XB0EhlCbUzquM5CIUT63upNJF/6Qb0fZ0VGS9Ss+IC6gpnXkPwgrbBNwklHELTFMMj7SFmva3h5F
CvvLHMYwfPmvorwKGxEP9JbLTCuKYKSrqN9gn6RMZTk6aD+kcayYNLMnoP9b9c2a+lS6l4cyXXEE
4giMO5LG/m6yv4hE2odOHDyhKA/wK0wMc/jySG7zrg3DoGAtrREUU2ff6XNL6qbDIJgdwZayJW0Q
0PvtRaJfKi7gGJnWCsaASr9Vtjvr7Gok8tD8+Y+jM2tSFduC8C8ignl4LUFQnLW0rBeiLOswKigz
v76/3RF9zz3RXQPCZu+1MnNlSgGUvo6PCRF7rbWdYvxRxjASSboux1Ac7wZTLCaU2xpO5UJ0g0qp
/VhtYvM3sWftrwliv7U7EUKTCXUxtiIo9o1pQUlJeg/tFWq6HV+5rHEH5DVirpERoIDtF3tb8wCN
xy7CPo4dqZHcOTOSbw46okbwo62WIMzZuMT8GGh0iBfoIjngeZGBkI+lucAPDz/doRFWzPIJD3cT
2csS7SAraW5ae6odBqKNAol/yFS3DRYwMkR4gtDxE+mAigiNKCqvulg/tYuugMa4tb4tGE4v9gOY
oDmgJ+AQAERvXRIMyipwdujbMsI6A6BGOu0c9KZpvmMsTaTzWC36U7+qSLw6joxvwetEYcLwmqsq
OGR6gLKTjrfsh32DKXIfGYazZHzhgQaqu1MxpsHiBWwbAoHOtZrXxhY9tuEP1aFjkgAHdWwZd3y4
ES2jD5b+2NI+UoiO0ODLhlA6930G4XrP0rMKmrQmr0BaMF7J4c0mTXdEPF8mJNnPvfLzVPfKrNw9
lwps+WMGMceE4EzZPr+ePfeOXCauBSOADd6BcEA/uHair8CG/mV8aggWQhTLCIbMCRfaD2xu4V/A
Pkz1wBiEgswOvTx91xudNnT5EhdVUJ/M4n0PKaEwaKGKwW2RB+PsrAXqOOXeMR/PDMFrnhJsmfoj
TgvZ1pICpDbRy+/+wK7eFZTSd0I4FtqWiTb5iI5qA/wiyqOgbjbT2uz8mAO5cTV1Y8vMGhGi7D2K
fR9mSXDvHVBFVip9e7t5VEvb8GuGpPIBo72PfPsCG6n73Yt9vGFLAwfOyePBbRWdqCYNZLJuSe4o
+m2BGaKEzSNyGrb2p+3FTdjCFWy7dRrt+/uI2/pPBeM3X3X/0MmwuTJWXgTv77204IIcaS9h19GR
2ywy+eBsWny3XWOmh04EzYdOnOob1+WeCAZCvVDE4Ss+a2/demKil6QdY6Hc8QNH5YQ3Ye+a6OF9
XMvxAEdgMUdp9PQ1wAbiIpc2VIGDYJBRGrBH1/Q0ppnoLgPomcijFBVVa7hvA+k6rYlKqImATXDQ
mghwFxi/cH5qpiU+E5R4RViuaoawsD3NXbx1T5Dkc+RN0Diz4Zr/GBzv1UIICqn91vhtk1ljfr8X
NRpIXz7U4aAzxDE8vB+mz7Qc7q0OQ4Y959b9SRgSQ7ToMRyc0nydzOiJnABrhyf51AWOcWGaXMRN
oaNYo7pDDlV6OBsYi47B+c5jU3m/KANRyPBu4T6g/sIAf4y80LPkx/4qSNoQ6QQkusDpYItCbYCz
PWmzSGbcTzNDS/8KVRzJWkKbQE7skVsGv6z5sYu3+3vPLeZrOGsHHNPzJZ74Yo6GcfRdfxMWo7iy
8kNyDP6DuyGwRNwJ6Ls+GW4ZWDFPj/Q7j2sa/nUPN55hCBNjNq7jQAJ8lIcCW5jIPyfR1x3nMMLY
KnSfCqwOfsZor6lHgYEdBQ98XvDphUXcR4C9IZqAPGNNLpvkKOBwrIxwGnr24HAJODi5WPpXw6ij
taiB4RlhYjKk2JNRiOc4KJAMguD8wwHPyQMDwawwMmWtt5seI4x6vFnt+nMqbuLGptkVoDb3nWvx
iXSVEy/bja8jOcDGjswHmaEatuXXp0Mqp5ViPz9nckeYu6jZSjHFMKLzl86HbYsLwxwRS6v8qDre
kVeSaDkq5BkdhhyBUc9kc9mQ75l8M/3yUg84yHPgJUwHr/SVIQe5KHOcjQLrN9OZd4fe/uhxn5Pn
qB83vYMlqLWg8DUwSTrYDNzglTNH0glm5VyrNV3jDdHEqDGck+wQLOJ2E3lFs0Cbg2IKH1IzXRjv
paYch+S3rzwSCGqZymiefKOYUR/rZk/pY4fvjHH6C7xrGxEVwAAsDiXGv6b6G8c5hnllirI9aCL3
RcR26EyfKbkEIkrtc7ylREQ9eBeYN33v37w/684tA6lDREtyQ+a9LPQBOBDt1C8cdSE/2EuZWGXh
WzvyCuAPZXLNOVeqFW0AKhPJdNk5kb5A5iEM/Dd8EenAObbB1+TIqOvHe4HARwF7oBsJSplo0tBQ
73nJzBUbRvE4jCP4qksEM20iqvQy38ft7oGNIHXoKIU8HAiQJ8dhVC0530izarQjm2n++GpGX4uX
hE9BxU12+wUb3RKECTxfY+ZOu4OZloItW/3mmAVjhUEaB0y8fKamhMJgoCSXMC8iyUhQgQ3nAzzf
M/8tre+Y8a30saejfMExsSHp2TXhhpIezDbO7BS5KORVxPP0qF+UacnaXORsqWyY9GTylyJ/pSmk
O342FuOJROW8J2wkjEuRBJTx9Jjo15UUYhxFRNQxS4uN7SXWtqLZ5BnVvAr6Ij4KfviNUJZspjet
Jjepys5KFmbxX8RPAIBrGcKg7JQZ9TPe3x1CHqzZRDOCDoqBrwSuryDDhTSHgnjW97GAHkwI+Bnu
xAVJ7hsqVA9SCWd8Jn7o0VA09HhG6ouGWAzSDqSFovNN7F7EE8f6j8K83MP6fsAP9Ngz0Pnr78tA
aJVKi5QqJjMKH5K8xZ6ZTg7BO2R33m5KkX/D4HS2adVP9i3yKQgIW7zQsrehoPnL7m9UPl/87UFo
akOPjNMlSnW3y37fnIoDZ6G0gHNWoiGQnZNWgUrTBxobpfnmzaVayslnGtK/Ed9Xgc236EccT0WX
9ls2vn3EG8c81EfjikP00g7SE7wkYkuidZlW8xQ6UQzkIRBmz1/U8xrQkjF//7LSNI8nC/jSYcJA
oQR14au4hrUYhmCZb6L6YIVQ/CQ0QD8EASUMVlNW4/P6wzrXVwDHPF88o5hR6PdS4BxLYq3RdczG
n+mLyY+E0U1IBNKkmrm1pS46D7sj8/Es38XwlSdbeYkfOEN8HIb6JiLoqJpHHlJDMyJiANHAog6M
6CAUQGxqIO/Z7gn7rgMhgDPVVFteywt9xVZs8bpzenabRyNeIi05TyAqnQc935mI+NAxL0XjGjrP
w2CvGECFGee9FOeShEOfc+1iWiMq1Jk9uooIiWdEOPtfzsPCbYkyhhRkMzkgSv3m91ML29bS2Y1+
tMfxvff6g7M1mqsUJHYwHZUdwjwCH5jUypafzrljWnyZMTcRsinp1Zs7sklCUhoiz/E35ZUlb1g+
/DycYSXOS5xUF+ZJ193KM/EH6BeF0L29Ux/1PT4j/jn71JAMygQgvvI5U9Vbdm3E7PbFOtXbTCKl
00IS8/9kHZ5Y1A8cXqZH1gYR2Zv4ouukkQcov7pv+mCc56Tyw43LABlVXR9hZ2bYAX5ig9UfyQXs
PKvevm5D9f0icFsLQAss4lsGv1NDE1tR/cehgWTRMrfqMztSXijKNxHO8+yhM/kfzu6wCQ47y4nP
CI/iPhdWmGBm5NVn40M7il1LhDCA670uDkUVkJuQDxEP00+/sILokOotmSQQM4qnsCCiyksMd5i+
XhV27h/tC9G7y96Gm/eM+aNdu6DRQWTrlfCeLu5GzxJN4Yw2kmlfeniAdr4nJp3Sn1VBcbF3+aY8
KMBFB8afA+3P/KJYPqib5BOvay/5LFY4TX4ygGXtQLJwiOxwO8DtWfEnf1eJoDgXD93fiXFfJtYu
abrEnb63/OLMnMIawOdxqWhMsdPtfpoDnTNHhW84q2d+gdpwlllI5fS0vM5NDzCjWfWRBlySdWpB
sHbocp+LyX0smV2olvpzBli6Y/aOafTi6wx8+P5SsYP6yFkE8VZ9LBL2PGQdMeV22TOp+THibsk+
B6qF+XlQY165LZFfl9QJIaFLGNWP1H9+fcJGGE7XWgai7NKGGckP0VGbPvSrRD80sz4xfUJ0nbnD
Wvjr4v2DYwt0hDqEgKORJ3/z3k910KvX5yL608AruoWU+mB0OCzNIt7BGSGlCdFzCCyMnXaKG8qR
XMx8y98lPqLtHPu19fhn4ILogfeRHz0F9NVuHNbrP/B/ZLwN5u8nFeviLYBjOwsZMKNMLvU1wt4B
cO5afDFJhD0i9l8MYqwNmPgrs79UGW1AB0iMGKIzoShNixNZRzSNtIApya9DdnaQXpTzHuzpYftZ
iIDGmqvfBW5sH28qhNXwWpvg9OzEeYa4x5XLnYKVmRlC8+hU/B89yaSM0MXLrtvFwuYdKmLVbwoq
G0LRAELY+O8ykWH06EddCcan22pLxfrtz/XZXMJwKti9ZLw3cZdCybqJfXtL81dZzSu1hsL97jKG
7rAj0ekGjCKeKW/ccZS/J862EMzMHOEh+B0jbFza2jZtdkqzlmT8wZUfU/Ze/P4aZRvYv/zyc+fE
sAeyCsdFWfRColPO1YPDkqUNzIHzFYDqrj+hj5eSu97TLhho9aJ+3qCTiXre5hYGLEGjkmQeUS4o
18awJF8PMI9x7m+JTbtCwlK2NpoYrd0aDoL1Tf5BBDKdg4rYki7CnG5jjECkP1nRa5ZKIU1tjrY6
Ykj1BdY2a5tNS3f8RPTVkLzGpoyYtrxEyg/q1TglrvxKKg84+jP+y4WoEGzb2nFivo86qmJD6win
FgJsvMnBtMUuUiKl1UlbZY+39E1Bf4a+lKbydasQ/Skid7BPKpD3P7P4agBPXzgQ1mET/0vBQbBc
l4SCEvOkgWbtjecNaTiFhbufsf3/7UEaB7ZEjVag4qlwx3jq+aYdsYKVMTsb8Z+k3E7X+vQ3sNdL
jFtHX6CKhjX6j/YLC5+qx6s5OtYtbfZwrGlr3t2PxvDjgxEJWksVGA8g+D0HQYLHqpyL1JxTRntv
DmKc4QMRyytZSpcmAI+5SJsJhU28bNfDBZrXgAc/ZvMu7P9q32K48Ya/RVhdXp/mX/0nbZowu1SR
9w7sXbl/LNnasdz6y8NH0IXqTj4a39a3syfeZW1C8s6iFbhrEeouliJHc2buhmUTmqQa6Az27buw
CLU9mKizxkDzt1/ot/jIjeDmkyPhItIoPpt98hPj7ylkQNV66Nb8q+ED7JOhBgp4Q1ogFUo9QyDl
fQgQocoX5XmMZszROtuYUXZi3okFJdh4a2LVQB3MQPO8cV39H5v7HekM7T2mv7Rf2K142EpVIlWX
PJx5XMyFdUUyzZSzHBh3no7WHdsbQht8+NS5VG50pk4+X2F8awj4dfeEflXCURKP6dorPn4IOsUo
+lNVEYZ4MtGn8hwSAecctObIGoAwHrAOBg6OqMwqf0Db0jOt3zPQq867xgWjaWcaXk1YW92RzRiz
Zst2+BrBXGH6V5kkJprjW/sI5b194IZU639qiLEFmcJt4oPqFH6IquiLyr9OgE9mvELTJ8bssOrt
EYrcoqIbhfAOUAnXS/pU9Gj5qaXVhgjxM+n4pL7iDl44KLH1wx8gfe6AgBiT7Ee047/vDHNGUqrF
rS72bJKG9zRBOZeA9k4R8tJXvwxVW+TtJQy0o/qYMuLumYuNcTfD5xmKdM7vS7mSIchv6H/BchCN
orhMZttQ98eKTAZeWpQICRr3tZjBWcquSCmZPJDtV7mAYRsNaIAZ45xWxQT6KM8oIUD5mz0LBqRL
uT7AQYyZsohTkQ7M+xww3I+TgfpNuwyjw4yMRi1feG/Jr40lhf5bEQPRjbXiUh/dbhT+a9gu028k
6PDTZJsBksJfdGunFLpVzWJOpg7pNFoEUSlIYsdpsxh8bhwuQIxUYBxEdhRqLgI/7Q/rqjqhwaBi
7qnIMsdFsizZUUJpTh4SGsc8iHwQmzeEjYLwV8whckrpTBw13T4H1xi4FP0gpp6pVK9xt4sQ0qI2
A/+y8QhXf5r87JAmZ343fxFa09azD2nMNCqqlp8nZBnlAVgys8ClAZQ573WfCLWY3gHLktZDqMr8
ExjwlG7s50LXFwlbZEtmoMHojkfmLSovqnQgoof+nWS/5AKTB9Nxen2B40KVyYZPoSGCgahwMTmF
fcuzYMLAA2OBiQS36cDtrSm/pPgvxeuwGk5AhwRmvun7aHsUmiMUxtOvY+xeGPfoizy9FpgQFqhb
bXZp21K8Z3ZGm0ZdWNZHTvKpP8F4Zq9PJP4QjDo1DL1nhdVcdNY1epSGp3QUmzInV5LvWDxA43wO
sz9rHUO13T+Jn55eJGhTjb+ZnIw9PCqnnO9oWBRz0M57JMgJUr16wqWYTK+1Q20+daRNER10N0gT
sgBCd2L6oUTGS0cDKUh93TtXoS0NAgtEawM/TuA2aWYqBxCKcQn0vPLOhbkze/yq/4rykAEUohw2
kWk3BvGuw4xcyGzGGr+AmFsu2mhIRGFTTpCOWU9wx9jzIFBV286TaabihZ6K+pg0S/rL8QKvV6rO
DJGyCg8H9EIP3nKJCPefD3MlGbLI9UO9+1wTSE6Il5DRPpAS9/Sd4LGdhM3NMAPvs1gOuKSji0KI
jFZ9shFS8L+K3rql02Oa6CkuKrXczASLfqIbg4BGYejCLScYuE9Fv08Z8iTAYap+JsoGDR24xP8X
HOA6Qr6IkFuSKit2jAdXXSK/567rpsUTZYSTOPUnuC0m0ph/27x/wpkTpyrM++qAtyGrZq8Ob+IZ
sZplAEkgWJB+H6OwfZwRVU7EZKJ6l2A5uVf5RJgbkhEHMR85h8nrEDuoAX31gik/8Q7UpO/hamC0
P6wFP63fBLH9P8WvwdzRLAAXaRztsonlr6ffOnEnYM7zU4rTvq6Miyn5i6zl+4964ZnvTFCpq5Xe
n6/YfVM24F4vocoFD8SpRegPo8e+nM4VLJkGsTy9arAr/Jw17Ha5bJ1X5kWpVHF6VkvWFSMFDrrh
tldBrS62BA0GDzfsu2KXf1kNWdf3HKKoD0CYrX6vgAyRu9jyvJMxFkb60DDmujA27QO4OnVT7HZQ
DFpOutBtgKZ26ZAz+zrBoxG8swC+d9akUj8xlAbvrtWg+ISUo1xuL0yg1PpCN79pyLBmGU3PxqMC
0uvhE5VKX4tv0rRNT/g2Wdh2l7vHmWlELCJG5ts2VkZzeMAyTRcVAnPGK+Oz+Oa1eiVzKdC1pUqv
uQE2tZn0crC/QBocWtVnKx+GYQ/ghH/37S2Utax9fIPt9yWn7MoRGaDNVogEeH/CXhOp84dAL1YO
Nv8VxYKT33tYiyHNfMleoRi6jLzbKYLbgcwR4tM6Y5MkgYgXpFWQeYHYVWocMSswuvEDfInGQcFk
smCqIKHGLXwcvi42D0sBLeb3JtUhQber4sOpIvFlzj4lREMaTqMzx6nV3qXojcvx7GCX9hZj+Fq3
jUnGRvBjP4klR2YXX/Dpp9+B0WIkEtJxIAaaULn5Y5hP5JY45qUdz4JIEZBVgq3B2xMyaUtw/VGa
BU+qUxi+hADLZmBbwoAsZ6ducsp3NKt6lzBBkqLAxrYThsXBMgmxE679Iee3be5j4cLNlKaZnEaK
DwZBX/XgcVjU469UfcfwqBreRWyIXy96cBTtBChDSaVzKDuxuT5AqmH+ljarlqTAaZWjBX575DHi
61s/UMP7PahH31yG4u4ogSRtxlzy4mSV15dasKP9T5b4kn6AqOAKe8JC8AZCPglJ02XYjGyZrHAo
hsBJIKqrBVO39WYoUGJtH5II0yW/Ho3HBlvCkbSvvYXWR5gsBMjapX+Am5y2KF8yGPP0ELUHNP5a
6tn7uMG5dl6M7Hrz9OeMz0CbYeIPNMz8FTSbvh6eq4y81eciyze5uabUwJGKQr4MHOJ9Ek9YJpBv
2AUa3KblGRnNPLw1I30PKXxqULeIeVhYEHjo+pXco//gI/U6O9UBMIzZSxJooVfxNOIiSnZCqpR6
6WBchJffC8fwuVqsm+kr46tzYEcslXjD3tenuqgBZDn5ewJnMfk7iBHwbKGpZxsrHW0NTp1yHryO
dXdu0l/mYOXqyPtYdMyv0GkF+NIIWoJZvYFQGL95opMPLTEHCZfeER2pSXueNQCb1O7N0TU3ujCk
wuXn1LOoVw2Epu6DyDkLaWFcpdVjOlA7UgQwJl8/ObwtL8tv045vnzREl7n7Cl4U48Y3q6jw8RST
A0CgOjT0YzL5+F+Xyi/gaMsBSDUUbcjuwYCIUR9SrzD+nylHwA9KFTDYG7+9YyBfYe7NZd4wrRaJ
8sXeGecnNmSSZSnBbHIccCM/cbxxIDblauqQCM+cBSjlJy/d5BF2hOql+3hPHuENIyMyer/ChBB7
/PcBSyjCGSRWEWNIpWtvOM70x+J1oZhpDdQnCh4UFQZmjU0a05/g68GwJFYu+qv6iMIfRkENkiJU
nYAakbchRjPrRdHXyB7A67KG6cuC/B8LnUcI7NidIcece+KctWwDOfE+IsLrsSrGXQYUv1zG8J1B
WgZaP2uJaP3MGXjF7/MjMtZEp4FWchZDSMdHRrpeUM6pckB4JTONYrhAbfDtDZQaX0eX/zQu9Cd0
UVJDSkT9zZ4yMSlCqwuyX62pBjih6W/o9ZXO1TFpapHgM33ExJKhI4JhPrVBtOHcwWVq3Bg59YeT
elPr0IZJRvQI47yg4+AXcxYd3oSwufq3C0n0bgMjRYcXuyhpGVd+LuC38O5oQX8w12AKv7w0DH3H
1bJ/H2MgDf2wHOyztivtE69yY+wia++0a+eJt95Va9cthmc3HY+2CwSYQwqjgL//UchSPaO8puKZ
3NelZRajniXyV+ErDR0ZsYJBfUn2qgojIyGTxvcJ1yN4ieT9bd3NZmfCeqGeCHCSDyuqyCdDFRHN
t7kx7ljdiUzo7BTBMPHkzXNkYJVTJHPsctILHhH3ewK3nHZ3Fg10SOZj+utXCqQNqWSVJgc6yE8x
Ljmigao4KRC3i73y7eFaTZpBoazTOwDQj5pyKiesEBiufo0nEPG/KWaKTRAVczJiW7w7qRM2dcuQ
+iJqQvmGz3y8nV4iypqqYvWE8BfjXKpoFs4o1UBfMiRuvpbSd7sJntLJTMKZmOwLHId2OD/UuDU/
PO0TCpr6uw+lbIMe+QzaDFeORhbfAko6O3yhTynQfrgjlsQHiTbRtxa0glhzAISKm0w1jP+TWeLh
c8YwgyfL9q50oYGHLeMPeElw3HiVgP9wJlh2dzXHe2Kg+oRRe24KlO+vtRX/2HEyM+IfSEi5Q7Rz
Fs1tyj5BgC1BrVq6k/JhNmkbPVrZSIr7c0s9IvVLO5lr7aIAVBjwTCe5KN/1TCcbUMKSjqEKCDn8
bNthF4N6CfkdkJhVMhQmQhDePk79I6ldf0hZlRwzB69NXUqhHg4pwF9J1gK0HBOPcIU8f0SK2v0B
gJGmvXi8fZ9SJKRqwsHt4dejS5FGQ/66GTH7C2Emx342/H71zjFWloCQnFAEBP4zau+5aOoX3fk8
WanmHqZpVMnS0MmLwQ0P4ZdfsjlchXeA3fyzWs96GW6ESYXT7dkepIwU8E1P0zBi6c/j+jhTxqXH
f2//H/6O9je2o4aHtxKb1PvPxoFmMZzJQPgZNvg4aYjlP54rmdwz9wEG9AKBEKpa7XnD1r7p95wn
lL3WgMkfD5nWRwKAw5dPf4eYlfXdOWEvfLwv42PPhGROVSqhWs3KA7Sp3COmB/1zLCz5/epPh7Hc
Io+qqDsm9iiaCjaNh5+sju2C2cbRdaaFqq0shKcYeKAqwswO0La9pCLP4IGYR+QmUY9NH0yOtTdE
wcpdN4gQBhiYGeFjWr6WrCzinvJ/cMj0a/R2A/UP6icorH/25Elf8aH+l+HGQ4fUzbX7QFKPwl6A
jSUo17q90Klljavvp68xD4CFTYV4N1/YLaIIUi6VNG/JxMSwuFkC7Uy4BaByLRvIUIVXIhHTQR8t
O8XeHDzs5ixn7fS09pAFUfucG2h9C2yO0OFiQYN19jFVfzJrNaW/WYcBDuHCOK+k6JrYnx/fsXJq
IDVZME58kB2UmWsMAWlUJ/VoPzcVVs+Jx8Wk1DKlc3yq50LFvBA3Rew5kRw5jJRgQmYflSeGn70L
d6ilK0v5K40ve8S2ZVnKJyomB6JpePyk3KyBe1zx6jYJ77vJXBYDK775f7w62ue23tXTGq8erFCM
9/aNZXRyjn5Uwh67/WhdawTzWvqLPEe6mq/LRADisEexxAAdxgMtasJKujt3Bd1fwdwzqLJzUGUf
n6oHpvDYVxF8uHl1P46EFeURYsD2kcGnPxF3Eray/Zysc8NR3rZzo10Dc0ONIWORvjL8z1AOfzBP
2jgYVIIskw4TvHHpLk+Tvc6kZhaWpSvdUYcQPUjVZJ3oR9F5Pa8DPM/BqgPMrmcRcARoJYORJwpg
YTORZ6hd8Luu8bp0I5AqpOszpoUNrGzsw4NRvBa23pfp8GTPsr5TpqUJ+Twp6keFT0TCYVGqpAtu
op6YwpUy1//VeDEifjEOU44I9I25MrkwUcQB2P5ksd8BU15J07T9klwiqkJ8PJkJmlTKmtR7vE1+
N3hHijwVEg1CNBrwpaOQAHHnet9zaIfit3H27+ONJbGoPQwx79Yi28sgqny+qF9h9Wc3O+k5l5Ot
abKMFzW4lC59YQyGT6flfE7QIjbzlrh9I0Zp1evjjF5ZjjAyWaJ2s7XRtRVc0ocPYxtZPbHyINyw
BUuhCoixX+i/Le0QafLsyerrZUaWmlMSl0TvfItnqFbMyUZ8wpoZxscPGdb0Qm4BvTq6jL/kCC5G
cEu/7iME9xEqf2QL+vbVk0AVU43gJhDPsYGzakSHXn+DI9KwxG4JaWqQOr8JbsXPwrWd8ElSVali
dcSg1vCtFpifUeI6axmbWxVtLCbdjxhLoM+2x7JNmjfjDrh6mKcGhTgCMJh0KaRNVihQX5ScfJwE
07MuMmdwMy+EBI16dDL7VjY494OLoXOoqQjggfqc1HVGEB33BUA8Pee9/KOyyhOGbGIQqA6TD+Fr
I+87ZSUNaqATkPtW/vQ97XrhdafXrW03zoIicSIKOVIXWvxpyaTs7V4YxRQjuCzwSdxjCdsGifRL
4yuX5lynCkXfwYiRkEv1w0HP40Ap12h+TK9FsZ74antmAgXTNQhGWrIBn8j8q3+Hz8cherpde3o3
V9FE4ByAjqiWP3U+SJp/2fJnlL5oMtlxibQeN6kUuy2ePzFvTdadElVArKfJXNUUeWqACe50TWEC
S+YsFvQkinpM2msSL9nn7MpncFMhZwi/rMcBnHTMvx5RSA+AiWeSbTgKk27BIYhIlVM4hhYjzHtA
XTPHAufduDXBwopgj1RtYT1X8bCy+AA5iShnSVrsiw4v7wB+KaKrhIZGRRQjSA8q+haw5wY1FqfQ
4pgPq1cU0m0kncexh51RRo2ILRdaOmNWcwjbZ/irGMVSBYC5sd94bCxbbUEDhCGtrfv8fvxpIrhP
BJecqmxRWJYDAkIi0sXrvkZuOwOqzyCBo7c5mbBm+Biw4UTvYAjhiVB7mUsu98mVXTnesz5A4CqE
Ki8vegZAvHQHMh2auSp1H8kTxX/Gvsf+8AxqxHFYjET/4EXwzEm5Um3BbQISB+JN1DlqVway2ISA
EOkvqcSN3XhjBGVlUhZRvPIPfVq7VrRNzyNI5iUoKUuwRjTsIw9U8RFlMlXbRmJoJOQNpZiaXt/c
UcAc7vYIwVeHdJsOqUCD8P3MOAHiACkQTheQNRhKY/9pXNuLTk706MJf0lsC5eaUqhcjCoRYuEUG
tmBA5vUkHGnRYtaFxoeoEhxbdT831qWxtroTDJKcbvXxkOtb7jvXUN7kcklbWuQb/MgQn/ALAH2B
j/U3LlzUmsc314LilMBapB2obq0PZtakACPMN0hjGQzDklT0Ea/k1hUmzoYf64sXG4hwNoztORZ1
vNU4LA5KqA0+hyv6QsKKqJtAfGAscGjlpNE7OG+35CBwAAQXOZ0PywKikR0eHS6NMQ4qw4o7CfIi
RyHPHnHIy/zOnSvtepdtOhj3Ox+O94CzjmXDVaJF4avQvlfxksELBpLkDbT7VkL+QV7I154VCMtK
n9LoLn0erZl6UH5NSFSG6tkzJN94rixEM1F3BrXnfbOioOuCIgPGOGol1BiPlddNuQ6YWowH/rRQ
dNycOygKdDItGw0Od4XnhhCTP527W97iLfiBcy9v2k66P6CksbjMPNpfYA+mYjLt2D4XYnHf6CHN
g3XvUDgiP5HuPAAqW+kEdAC0JX4dL6QFSUfzeUrWLaFl2t8YZjPrJHqvO/Ip7iTr6nHrQ1l0gYzj
qZvmtwzxfQaYCtXbLEcrjg6WCR0gl140kIoEjnDmEQt3zoYJLNlqMXyhxBIyr+IrliqXTYSFC8SB
YIyp8D/4rRp/ScurL1WGO2rYKeSt+k8i+6wrFsA01TsZCWnk2lGzNySAKjaLgGUHTZdIiMY8yX4z
tLhFtVxkDRwdaDdUuCo3brZWOW1xnnOlBFddfj6lOdoeOourqFJaD29Lmh7d4oUOKA1l0IlDUX1q
dIUxqtmK1leBBzdYmuSFyM9A5qO8KGceJBJKYGG8/05/qrGxta+WaHb46iLVEdhgNI1AJ2MzFgZI
k4rTKRqBsWKav6MsgimqVLofpAcO1uqMPvky0wOjkc56sfteJTi8mO8YMBNLnVMN8aE6V9grUACF
1WVB7D+lf7EDIIewqnu0CyFfTWFvECs8O0TwKaSj/vpA9ScqrDZF8HSg19ekA1NS5hNUh8ErD36l
RkVASVbOqzhgF71TCunJNQIqafQLB/zY0rz/KdoRAJFdY+ARx4GkhCDZpo3cQkiuGe/QMJkwmA1b
0sWJbp6FC6jUkbY4oz8WapIuYPICoIoBARu74nQ+ofnRGX1bQUJyCcK9qcO+8TcbfYgJNjixYU8H
7Xlgi+AC2DckqDFYOxp/yjJ6WxAyXvV+MRpYAnpcHmgOZiQAucgs+WkSU4SZJyPRA3p+Ec1MTAqm
v3vKGaRE3AC2CfzQuU6OraIU3V7SM2C6K6WQzxi/faYN+VHF6DPSQSIJvKcTL/lErM53gTsoepZg
0DnDvZyJyAQt/udTpzU3djpucXBrho8ciw/MXaMa4Wdltmeb3yRzU8Nz9rWKcNNiM8aDBwkfd4eL
BoJ62ELDSXOIOhOKiU87mkumE3nj/39/2xuXwNelTfhAaqmSRCm2JL6ZxwKrxi/jA4Gy0qKh0Weg
c4xc7hy/lZPSyjhisX8UG4j4enrQcg4Qy9wH66n36FEzQmQyIG1Mc33ZnpeR+EJuxPMP4pCbnKPx
jNwnN62fYeMFZctMi9NgU+kLkyn8MBCkYabUzfnRfFDa1Pb/pQIIwigmdSWPZso2MMWsIj4AH525
HtYSWiMxRcLHbXc8Ux4Q5wmv8DgdmNFBf4cXERcQ6VupP9lMYIFcywd+Dh/bQrzE2uvW3FQ+M58A
rBhrP94cxuiEBp8RrzNHGzsBpDAHIxA8e1axBvBDeMz3cNEo7vkMRR/gucAoCzcS/IunQG6Y+PcA
BJWnSRBBFNHiHiMjkzjpaSF4r2C3UGsw7/QgeozoTTzvspnGreSeM2H3x0vHTwDJ5D8yE4imkvke
fF3kW3uzrki/DMwW65A1yi1DdKmU845XMXdZi9xrkHLWLstJfGymyphZ5SQHxfzjXUvQ54iaz0PK
SR9lR6Ika29YkSQD5bLfw4kYPMLCxxYa4lT5q/5g2PEmd8UJg1UVDDFeMJ9Q9iCp7O/Gji2s+MSN
vZwjJeYfGJ2cRcTcGlsAFAYEPR0bnl8cNagW0Ezh+0HtwIdG0nejBKMC5DKAT8BdJYnuHZLZ4zF1
2Q5fEN5KShTuHQua24xKgQ+qslhtGDvcipiRdDHNQe0tXR+MiFZLljSoPSu5Y5lQ8GFvyiHBX3D9
554yIPP26YlfOqPeYoUSZ81t4rnwjWCXmHTxcxLCrNlm4Kz7gHuNqhtE682LztwzY209WkuWXhBR
L+Iig5cLVA2ABs5Zygw3IBYHC7zcAvnAHGo6Ktod9i1sti+8YqzlS/VY4gVyXV7Yajlh4WJ7DFjB
f3CN6C8Y5eAJEQTKqkWd+PRJCJggt5MAjS8WcVwiZkITG2a84BOicsZ8FsoE0SbeJ0POviIKHQZJ
eBT/76sukSSTvaqq1UsP9HYjplarlUOxxjqdVrq5tsYlUBqfkN+FDELL/AaT93Zr6Uf7gQPrSevB
B48EfzOUhexehXFGdv/ZSq5qCwi7+WNYY7xQOXNVfG5ZD7DXssg2TZaDRoJeZe3esL6tsWhVFu8M
pXymCdwOHhcWtxcRGvj8sMUwOYCWuJdXxFmzGCfDLQjZNhYEiicDYRgMPIpsEwtrkiR4UPJBJFaB
nW+haxFS8CcJnp3zH0ln2pwoFoXhX2SVLAp+Zd8EcU++WBoTBWSRRcFfPw89NV0905m0Ubjce857
3sXEcKFWEPfgEgl9Xufobj96C0770oeaBkOroHkX2pmhHwGHPORT6EtwGphtMk5wibKc2XkdIzgk
SKvaf25LQudepJopzvRhEYFT5pYqMuLiRXodQvWCsa77slsOTWZJKBRGGUa5JUkHuwkZVgrKY8Hr
ZeuOpbsMIck4oXeG1B10VgI9lEm+NtdMzPtggHBV9WnUMT4kVigVAQQNsTEbxXlo3DmtsYCpBALz
5gBi7504yhe1h4OVgKoF7BpG9ZcsogzPh7sJoCqQ1PXxSGiLKmdmTl37wObzAx1YhwhkImg0BJvc
bQJ4UNoRvTSGE2vsPz4JDEav/bRmfX5us9UE+jYSa4yg/mB1o9hhSp0CisAw6eh+tR46Lhx0QhGg
Ev88QsFjICrQLFPv6TJulw+8dvScTG+kXVYP10QFYR7x7pRdZk89k8MO8PElWT2v6qXYob6Pn5Z3
0oLEnfwqOywCmHxT4T8s+CcPpmm10xw7q7Ey96Vzkeuzw1TXGWy0Uxr7ONfjIJCdjOHm6jwwV8Wr
33h3NtMCH1JzFqFgyam0r9xHSBC4uLBWJt7Ew+4FpwmWCJ/jnKFcRrgOSqQpyxxiF+KWzAjP3K5Z
LMWDIZmP73FnJyCZ9MbvYkm0g363F8Z146WaGbKuonK7QwsMcuEjtzFmq3l4j1ty7ieewj/C/h4q
S9wnonwlWkSLxt0drVbtkYT4PfzMYnIMV6JPjBAbBmNNckS564vffCPtWNICeq6QWOoIm9Kz8jeG
SltATozdVGscVeBoE+9EknkYkWnIljg7PeQH2lnVvh6aeQjexm6Dn5cWj76j8LaW8/B5qJebUNXG
YNBqf1vdwDqtzJqsEtiHRI8fJ175hT+FsCf+innc5Po4Vsf8j4mEptPpEoNFKU5HgswNcQJiQOom
g2OjvEDy4SLWuB1RQWyLtXppNu1u4EmyXztSSqaXxdebS6w6eYTF3DIfjRhoq8begJGDC3/KXWyR
/POr4nIRMs2QjCIeyfRnZO2DnyDfpOCcMuviJOPXP19BWIbdqrQWe36iT03AnOZpzk1xOTeHGPN/
ZpL0EdcrYZIkHBD2jHPZEV6aX/9O3FHJsaNkhMoGhbC8kGz22134IPd4AyLGaYIEqx1dJsB7iVK8
7YF3b2fI5adf9Ht0oJDgJcDoxE7Ij2XZ0dcvj7j/WUi/bDhvWNM86ca0kWSk2OqyjyZO6TPAG6d3
BzACGJhwMwoHxJUsk4UztafhhwfrDPKY/N32AjEmyibZt0f5e3blndATAbk+Cc2jZaIh53X4IkPu
b3R7sIv5cum8Rp7w4mtxBbp/X0ApugtnvvI1Ht3rHjj/IK3yC2US5QpdEllC5UFYwa3Ebww1HxCo
YlAWoMVgvgeiQM3AKcmRcGK+E3du7bW7yYo+aawdtv2KwVJDm7yVXJ5/1oY0NmfjveTMZw4gcrNw
8zgsUqZLWrFjZdBwwQvZYXF2gfiLs9vkC6eOrxpUDbwNotFYVNBtUqL7rTVfJn9gzEz+YWEwJJ/B
dIDQq/NzcwEbeZPfeZt0goAr0wG/HtSautpoEktYQQvwl7Bl4bKBzQbiU9xE8P/LbTKn1KWywbX+
+ZcGTEgUKzmwwsYbRon9/09j8YbiEvKAjX5LbzSO8zPFEfFs2ikmbkpnVmK0Ln7jZzV+m+lKCjBh
cZmqua1DTc/gnDD33if5tLp+tpKD27iVLYkys17RyZPAb8/5ulsLl2a38D8BSIqZ7cmOUOMB36O/
05/iVBgMHe4THYz/S15Nv+ZoOi8IF+wJVcnU6HlPg/e03xRzv90vvSfsetJRMswALvCe30t5z+B7
k25m/umjl14O4/OSxVYRNYx0MNzBvYPHkHWCkHz/Rl6Dalnju4iGXhzey+rruX6u0dvqON3GT++5
Vg6lJ/jZDqlZaiVxYWHzs35c3/t0pViXxGn2j61gCcbzG7uddeIrl3yJvH4F6rWqNrmTY1mvPWMJ
Ljtjkk0eA37Bg90sbtppxTVrfht2VjClVrvFwqHZDb/95fY947Yo2u9tWeG6gDYIOuXmjQNRTxlq
KPCYHMGpotd1vmeu8IHA3mvPX2DUyTqLyyX8K082H9fXNr0KBm5hJ6/RZ4c8LsZr1CwV8g1mx1Ms
/aDsnNvlvkDvZffBY5utsaby5+dexWMR/adeoG6n9W9okWH5MGeEnUaNTgqYz+9MvJhIlh+o7+dW
3Cvg/Pd1QbLrIuw/q+ns+Bwipp+y2RoqQ0DZqgg4IiuTEIIFUkQe4l+lxbPKmathMwma2sJTLxe+
Kk5HWKTDapjGqYITEYCa1akhGVxpFTOF+ijMT4lsM24DVaedfJwEf8A6QHYGOwqMu2NchnDwzLQA
HSVTZUFjw1DGYZu6SwNGjSTV9AvYvpiYaPB0wL2fBUQuXOU1cSkTaXa3QZCeCjDjxIcZxWPFzoe/
WccjSv2jzY4M+SBZCONmzOvy3Wr4dBDg32qL5xAOF10DxpuwYBVYj0DJ7IUpGJVPFJKJ/RJIEpQZ
DbowswJGaeMWOQXQ4ai5QdSDeTU+2G92YX4yUCCiYZiix3EDdrpDtcuie6yG+aU4Duv6J/srjkwp
YY2wUz4dAWE2Bhh0LQA+sEBxzEVyvz79isvk8kbekZo0y2NHBFefOJzG32OSoUGN1KBKaOywOtsz
jxvQttHhwl+4+WMJWgUCWQjYS5G7aU+HdSX4YLmAtzBhBP8JMlOsmca8VQutIWo+qMMn0H5XPvmA
xa2A9MgBfH/SzyjxvY2A4D9EAcD1h/1Oe9sHQMCDYAKKpzCbc3f8CLgev0dF4IOuHqTsaSdgXw7A
Nxg2wCCDfCjKA0AfW0K7QtfLTxP4S4DyMtkUpD5o3ANuJkugGhuFkYPPkUczh23Hmpyp+yhbqnua
rIiPmRGEBaftg5qRFzEACwBvgTYYQIDxqZjQvBwawvLAeb0I4KGO2JzOGOCdEBCqc5DPF0afEjtv
gf2OcAO4iWrlONSyDY0e9DCSGPS4sF667q8o1iPbOwE7wy8SSjhrDXMoUgQWij68fmGxzSZrMYvv
sFhBbBlK0pOu5fBzna8n7gftgej/+4dYyieOAqmHzH+dYv/Y+OM/k2CC6LzjEbj0MkIKmLrL3BoI
vG2O72O1T1bdJv1m/Z3OUKjGXvhAU4GDJw+BLpjgkwdwTeTihJQTctcNIzutOVC8IAcEW+m1xuHQ
5VLhwU2zB4CChiHbt3ShKlHWHIz2y8HtxBSDqd84fTcO2RV6jq/TutwosragBxQZoLlN5UDoT8m2
G6smAII3CoPi/kdflilwX+0KuBqdYAzAQYQU4aJSYaACyFqSgeLPlN3CPD10ZSmvKl+yobAGRFdQ
SlP24wmQXx9OT4Tuk2H32IXIKoYDJq5ncm+prU1f82RrCmeeEqubIiQa0VnYspHpL06BJEiCF9V/
bmRXZnCc2Nn5/TcNAdYp/2vvtn1ByGlc1Z/6BT4TRIWHjMI4/V3ZwhZI8k56471sRitj4SeH9wAj
nLCzOutx+IRJ8DjfISTTgXP6Myo24HXBc/VwmSB8/IQlK+g1AXff6lJwcYOIiLAIbxaGDuF9qa4p
3tcdgWX37cI5hTS9HlYA1scbxRT993Ahe0/dJWf2rCdveOEVIb47uNaMuAhDH3QuFjc49W8QcWCe
rqZO59J5oJv8ua3IEdlISPfYxW4bUqZWuCA+iOKD/n8QHRoJwFoMbH7pRtpzFVMn6kQ1WB/77Wab
kvfKcPKMMh7tZe0AMuoL/s+JAngLJpcdMDna87ud44vRkkV70vTX2qmhp9Kvnw4UsXbjfThp83C+
JObFEg2sVUqD8GHzEdBZGMmqjNAJUcLw0DlKqMIUYQ66KS/CahE87N6uvSq+x9TapS9ceUZ5bZY8
3EpmajilQ+oOKkp6BiTWc9/SI58RP1udS6tHW2+V0cMD5jWbTeoByVLAiUvRO3kzylOqcLUeI9mI
C+RBUENY7xflyu3i24QvCACkgl8YElGvr9nKh3WCGTu8C8QzTLbKg7IS6Rva5XA4rakVMYoXnZsB
qda5cRVVSoq7NTegx+P7x3M52IvNBKONuynSajx2KjoBDiq2IrD9w93sTHiU4cLgdDXJPlo/nQW2
qq2OZdK48nhhcjYjkhPHlIURbVlOea5pfnwmqxaP/B3z24fe6cm6Cj4/n2hYP1gbIP4mFMGfuX2y
H678Xab6DPdoTGr1Jz0k1FWcTAbukxLdg9TFFtdNXYJdeC9vx6MF9mZ8osrGvcFsYDpiz+cLzMtg
z63hUIcPe4Ljv5ae30cCfzKjsmfuI0iwQWLBEgu6wnHrsX44tGTG3H5g/3tOXcwqHUYTGk2uNugq
3A9tPmhMMBYOfMx0gTxqtmkc1WSThpjMYxjNbdFrDfZBCByDN7cb80revR6LOm/ZQIO/vJKDaiOE
8RGKekAe/OkR3MksnFmJc4pLzJmQZ1wqrw2nDtppZ+pN7T3Xi4sqhtRLRucnB3k9ppuVxsOrdBXz
pcxABmxM1zMD1yZX2sjxk/nfVfzuj637XAMxWQjnA9lGG+bU1/R6J3Rzcbz5JM5Dmzi0LiZotftY
dZChf3BhFS7vZRvc+BMCVgZYQR+8/5AS5WFhpVaPDTForL6g9ZgxEuOOACRQsrjo3XS4GbwhPLUI
saL+Q81gMjYE06mcp0F9uVXtt9dbUxN7z9/M403w8Vu2ieoX8FJxp2H29/67r+7u4mfiIMpmzdVu
4kj+zXsuH0Ya4WSmvwKGmZi4jTApO/nDXgTY+NuzEHmWIXopSwQo3sCQzZKM57lFJl5wiSu3s7Pv
zBN1piO2YvVW54EOr+mSzdLsdIB5DSaoSUC2JgWJX1kvpyK2mygd+j7/5NVBslcmFkQu4WaX5wkm
HjP2ocYc9MlPfW0epow/EFgFdpBYJjqJj9zPfO4gxMz817WKkhgs03ltHlFuY3CGNhLhrJmEZdiP
V8Y82W9b4MPi42RXvPeBrwAD23cKUGBabNHB6A8MqLx6W1yHJXuELoZIv5hDaMqmMzF8i/Lv0ctd
q7asuRWTDaqSNeax2OeAPlzu3A4o5rkh/cz/ukSv5+bjq9guooc9etc3PjSqFUQKNN10SZ5gsURX
xP6xwy17fa497fFtfQJh+9owTGyjx0vP2ENoGHFwJBcTFGEnHZ4hxX665azH3SwHEhBtYmcoXk3s
5lj4rUu/JKkEPpCYhiejRve6Ul26kimFZVyG92P6JXChIZJ5nf1a1Vs0yc6/RRXe1kKQxFR762zd
djaTZdEG0Y5KAAJ1iccuBKMoPxCA5g/ebY1i9++Bg+n5GRK9x6p+4KvNcwXtavl03nFOdCEK3jiJ
sLxB9Mx+8+YvkpxhKW53mNGZy/Zz3wc0ekrUEcTCFjJx6bI/X+I3XsJIP+G92FDv98IP1h/FVjjK
PEMwYbgPX/02/TrZlcskliS8+R+krHGbIbMGxQRYhfOIBOwMrvIO5XdHM8gl6L6f4Sh/XGU+Mi7v
FI9ZveTcrbG8ls3embtPO109XMHAhFU/2RTD5slNN6CKFjxc8e/lqmfpKER/CGlY6c8wD5HAY6W4
JrB4z2ZlEm8WtrC8cl21oeSbpKrrU7tfqfFjy66xgqrabmlKYPcwCdDIT9xPCRbX0usneC/vBo0y
v4pNY8/3gBA/zHO7OeJQ43Ft9uVf58kcEb31NmG1fCg66EmNO09giD2h/fGh9xhVMHjlHjdcG0Kc
dwthQXAD1ViFpYu198877ldQduA9tF/1z7D+CzkOPBosihVrBhRQ2tWYbm3LY8QuWw6ZrjNGi+K+
Pg7xJBBWHSd34kz3txDcgg7q9QMyQJNFezoqyB7GHCy9tZ8ofCCnjbHaNw4c0DDvHStXDOqCOdx7
HukJ7o14TNRHYUMvhDB8gbZQz6Cu4IZFs4eH0+LkAmol0zOMWQxAaM+AXBZO4/nCCi7oNO5Iemrt
eUUaAWmy05AYTpS9cFwkHHmYzgAam3upGwOqWVzUEcIXxL2C3DAoeKh8TJw4+eF1a6N1oGNjj8Ez
kyiwL2Aw4CzCrJ4XuiheCZCPP8Figy9FODC7Nf0dJ8j7AAvMTy7p7mY9N8U3KBcjUfoUgCG6j/QX
RT2Fgs7ZSPi1b3B6rXBsQQJDUvKRTAFhw4fl0zQseCgEMTElOixOYN/CBJnU/u5ajGkPpytg3YH5
OUDiB28vB69FQ3A/G4oCvXUheulyWB4Sq//15CCJKL935G5ZkImNcm8MsSFF1ZjrG3benK9VGFS1
FnNUe6rPl9fR94JRCsEJd+1a6wdBz4OZebi5vTfV2GB0eQmrQn8d7+77MPvBXvdHiapt5aar9ovV
8kf1FPFG0xjEzK1R/WYRtIdDuusujuRCsl4Na+WLleUx+MKzCgnxaO/Fbsj+JW059Cab2x//On1D
DO3Mz/F2voWRhJkplHWa3A91NLg1vPpjetPKlQnUnK6pkf815RApGJ2mq9GVp7JELIrYpvEytP+i
7rBYFTE5w5TSE3tGifMCOjNU/+537mdPG7SZg2aqziQgntdB3pWZAO6vHb0NY0HkAAwJdWawy8wg
6S9qx4kbnfAcPuOG2at2/0XwQbUwUAuD/CH2uxms5T5d/c0MxPf602GhGguX+ePTmYep/vd2mQDo
fzTTk4Bu7TC5sjo7mdKq88fJ5z0gKVQ3pocKbRiph6xOKrEI9LIi+eF0oaUqloCe+A3PtnuyBnBO
xB7VZcspVqIJhcZsAO/2XHpHRjdhJhYYJaTicOBMwzOFyvK+zdnE2F9UDAJDbA9MhXeL2sRmg8fD
kItEv4BIbic5Fdug6hURJMNik5jjqducJ8cZZy/HyFE6lmEXNrHiyN50P3Mw0Y76Td0Ynbjs4vcu
+YYHiz34Dio4JiLZd8U8Ente5mu8mx4PU/QR2hTVmF/uGk5wJmc3d+h1pTHeN4to7mzMqjMwhQJA
wlTkOP/msd7L9n07j1nQMFBA56Fsah1PSImVUec0zjisOS0/x0y0e1qF8BZiCceVUlbM/IKazRJ6
jVOalFDHNCBuGPZeaiYguUAQYwOQBjhC2HXA0eUk9Cg8I/b48r1138K2tvO9gkdMIH83Xm0h4A57
KikluB0A04UVPMiyg7U5glv1z2wD+XCgJKeMcLPLJBjXxd0F1fEmqznJJ2AoGll4Oh/fFAB3PhjI
4dty+5ttIe7zqMKY4+dz1gwmuCxrkvvFc9xbpc/6nYYcoXqCsHyTBuw8dmIQFfZF00X9KEFSnnvA
Q5rPscdymWzY4MlQqC05fHtyTIlu3oMT+/V4LFIFeQ+q+oWTHYizZopgZOexsHx9AXhNaSUXhuRW
bCYwIFngA31RYo0XFzFo/5PwktIWXhdpcXQyrS0HE3vOVoRjP86unXOu1w8MI/rVEFOAMzTYklbq
P0azOj4hRYJZBfdrRV07x9wdB7u5TUopV6i5EMVHB1GsFpfMJC/euFscF0G7ITPmwZz7e1hKxsc/
fWW793KGJ6YGcgs8i/H9IYUrIegyhj6VAVFp2PFFB7P2qGTKfLnt0gsuG8t2C8i9kXB/k0dfDZh5
G8x0++lYiZUcZqV+38iMhkCD7flKgn4ga3hEhNjg2KqLpeSoz6EaxhxnXe7KOPGxueRroCSUBAt/
IIAq1TNAd9QStJM8nQ3WYIRr4WjAiELjGVOgXdztKQLWHwj0RLcsjhLncxPKu8xpXTqqLcUHuGSy
z/c5fxIMye+WDR6PI05OXXVjQ6PCGvYQLGmfFA2NG/YRjLQRvWj1pYVaDqWDNg/jHcVUJSbj2ox5
x678gZtoz9a3X9zHuuPJIQgeY9Za7+PpV2kT5bKmMLKeS3EPW3jJ0RxBXbOkk9Yskx0saFgu+84S
V4v1M068OY5ZC10gAgVBZYUjiiHNiMtETGllDqg/V5W2qcEvAvjfrbaiB83VREfontySFqKjlWD8
o1OWbeTVzUwt6m2ztHGtZWxxcmcmzBOr/eeGknkfv3U+Pu6Yzhg1DEbb6/eFNfvAGtAKpNvMj8id
wecNsB/+fmUMpQ5in30n33x3JVBT6XdaNhANwkp+899sWfnQQikaP4G4F/fDmdreT6NyyQR7ed9k
DBXeyJ0iwXE/VJE1bwD9lJXbAsCjLvADwQMJfsvjhS84jZ1uesSrsWDQBZyJjun2zbna3s7yUtkC
KzCFheOQxjFZV/ZYEGca7EkdCNwSDp9D4mXxk+20bza8dPObfRfRY1PuKBwRq7JI4eaxSIVGb+FX
cVpEijPfy+d3yE/3GWJ6TG6rELmOif+UcfPydb2Z7oQDrwa9vxHxY3AWTCI4OtF7qJakxh1PB8wh
aM2Yxy7pOSARnvb9VoIRiFqu1tU5cmTImEZ6cu+SMd3TFfQbYatgtMJ+RLRHY7SgkhLpAqxDjO6C
bK3QOUhI9DW+S/zo1TZj+s9ImbMPwyXqIxJs/kQ6rpvzXI+XjnZmJaMgTsN+/woLsw0JtOinzufh
NR0xL7bcwrdhWGyLiDSQY9FuycxKh0TPoZTn4nIoek9deGQs7tvpafkA++8Ad+bmW6LkLlYv9+bQ
CtHWqy52iGzDsk6Ls2AOEb6Cm8Moye6YX83uBv1+WLiJ32DUoXHqqF62TwmkTl1Yy/onqN0sPHm5
gy0988/fD8cxyzazifBhVEVHeHpS3Fv1Nl9jTNWumrA540oOngKWIxw/VuXmZu7AHbJzqEU6ndoO
J2U8Qde5Xf4ObDlkGczsDxXv4RlXtdl3Pvf7c2EHyHaCc/+5Hxm/HRTUOYfaX4Qsj/tmsq4vjOy2
yXKynoT3aBGKq1sw9s3Zkt2KTrHEtsAtySrkcDbqiE/gdL/KheEYE7z2kMQ8FHBEfhmOETH+OODG
ujixq2jk4rxggTNyZbIKxd6ZDVfxbTbESd8hbJrM1vKF+ZzCm9NrYkIBCHBcpuo7luvh+36kVcNi
h5vV5hat7u2DVYfDEisBw8gsg9aqScfmjKL+q/jKHBUbzcToUZIUMF2hlZvFwqb1ohXhoXpgCj8x
6392Z3n5+xZsvk4bJ78xz9aFu/G62aTfMjZ7tUdB2ktH/mfJzBt3XkP2HkbunLxxAEc7STp7z1Uv
fzE5SM5PjInJ0LAZQMZ456wXPzRWKc2wqsPJVk+Mf230So/OnssWJCnZlGMKWJrccXAuxvPlbLPY
YKXCTkbLl9vd2yB8jbqXSvf0jbYJY8cPhbbIyCXoxeA5jGrym4B7hE4dATrGr/u2C/tNu8oQkU0s
BHfv3JwJRv8z2fB2ijuiAby9yK1BsMMQ2pwSZ5+6QG+oZAGJaedhEOsKiU+kaYMHDvqnwUpGe8km
8eE5E3diT/iPwhYGrOQNZnFjQlzqJinpoxD6rSY3F+U2qa05LcWeRhBlfA1ovNCAC/ZcNrAGMK5h
MHu4RYNZDdajjErRQ7zJbE5pvX7i3T4mLq2zNKjSHaH0WWOVEIqQIdXWh88PFqnaiYjSIsh5sFBO
ZYi/osUzrj/h4rN6nZZMOnsQIb5/sbwVfsOVwM+Rhkg23+AKNS5selP409pSP44q4knzOxXjnoxi
745oPN8Ip+h1ikTe1ymU23X/7+Untcu7J4NmsLipQCZcGg5bBTPjDsMHi+jtpo/aubMAEhMMJIFc
f6ExK/JzpIBx65C6wyL8VNtnu56/dqfX7qXuysemfkCusj61m7f08JE4Sv9clmafjI/C7FiR1zJh
ArsU7SJozBpkonbui5fRCV+14iyKqMWyuYjEhjbaR4eISfOU0JyZvxCC24LN6HLqzrm47YZoJl1v
t2UxIOy8VMBZU3UjqxuuE/AOvXv2x3SVEa/SWwoxQo0pseHt317R6adv2n6eDfnvcZUCnr73GUIB
GmPkoujBFJ0gzkxhY7dx8m2L0Z1Lqi3SAwbK87/5D27E4dOS6YnF5TSkyAQQItykfxqPxhOAuecY
CLmZbJ0wBGY4cGKFu5gJsn7o5ZFfsqbEuSGiYc15LqZsqOoZiWIh8SPgG2TZRgTeTwK+FQFk1aIK
wzjZxvrjBVrNQpxYM/Z5BkGZda+d4u0X1bKulhKlMuZ8cyODtZZ63DchSt/AbiADN/YEExFkQiZ8
U/6oPLQJvRl/6emksoklChfmYSt3X336XR0oPUZP9knCYih8t7sk3SBdnmGsRrSBxFBxnCaTZwJ9
BWE4/fA7eMwdBTOX3E3QjRA6XUE0Jb5c+2xaHMGJwUWoTAR5aU7IhxJdWD19Z4pYZ0xc5F5MoOXv
D54b6H6nCCUx5rIozUeL836EUpQ8YHDKrxu114Oxj/7pIFxD89b5IurlmWSg18bGcQZDgm5OjO4Y
BTHNhTqEnFf5wq4Lmso98V+k7o0cJ0Pg57NP49l1h5GzWrxHQSZ5J2g1Pgk2EDaCBlRcDzTLHPtT
/Y4SAYgzYRBNzvD4xbJw+q9KCnEnwx6L6S8vgDwwBURq6dWPkwWDXX9omSIurhOQ9DR+dyfCd9/G
p9uepKVMbAraIdJQ2f4YrwODLAyFn/YarU8YchaL9YQqEMCNfj/Mkq0CAItACynKjd61stHn3UZ9
WtgWu5kYdihfRyqyw41QEj43J6kr5xw1QdG5FX7ossX9YCoh9uidrEdrI/0ln+zTuVLnzEW3fXsC
P3qOetUEKibXalTWIYnD2izgJfnjM3d5MRVFCBZzwqbutuI7SJDh/buV6gKS3Xj/VcnmDdJy9old
cd07B0/mljlJxeAdSYYpve1R49M5NO8QiZLD66unSayYEU4stlbwC/jlqXnbTLbZgfE56NRdCk/N
6sQhz2slPjQC5gqgXMUPa43GlrcEXEYvOpnCRoZ6Te6lAbWCdzXqThDf3d5MYce1AwWLwTxvIhl1
aridj1eeN8A7Q0EI54CGuUlHAhR/n2/DNwE1+7g2sbyoKUENFd83KEn4SKZLPkbaLVN59Uh8lu1d
3HxyVLbkyeHNIIxSJh6eQzmsW3k1JNvJBFq9Xwg+2ifEkUnh9q3BTL/jqG6EHV4BuWopuKPiylKy
oWuMR5l430tr8rZn2MkHc8UCx2OJT4CDpjo8gAca/MTmekx8ZTNjhIrPclCvGls6kIpFuZt0hkW1
AbEEbwyYW5cBx3wwIa/wZJDM1BlRHhpb2AmomhCwMTochVygBngC00kO6xM8k7YIeLMI3XjQpPw8
ZMu89BaJLyWohgzYJlj45ZKDjvHG7+r+00Q8NVAk+GBgjCIWTinMMR32xEzcQAPBJ8NPkbw0EV7y
PfeHki7H32XC9Gi8lzDnuOC8mPD8TokzaNCf9UE7WuONzAwUlrAw3qjn7tao2GP8AvcdMoC4kbtf
xHkziQdj5PHx0yFHlI0Pw0J4bflvfhpMtgJqwASKIipJvqZcWYOwYdqXo3RLFHonKSq7vxdCofxx
HMWiw2v/HKHVyRXvYP4S34PJA4KfjtgLNBYU5B/jLmu8uRb/h1fcpFuIGfyv+uW+KP4n3XJomSXC
xEpHnSL6Si407s31zXsXo/05dz09/ZVtOMkxQ3bUPmhmS4EdD1N/FWNwE5HPid1pDBWAh+Jxscqn
jZxyLtu8ES4IKwsKDhxG6IG3CNtbVDUYpVPSqnsZ0y4UqTdPTLfi5/KCD4I9AxFQpKooIvjAmp8D
XIzkHQYJzJKhMrkcLT1silsiyXQWSlM0qh8kQhJuBiYSOz42Eq4PaxX9lbp9Yw54c/jmNz44qCdY
FHMPXc7rZVaQRBqfMBRefHG7tpi/fi4wZkBUEFyAbKLHg5MIzUXsg2R6OXE3JsRzomHCTBc+DsJC
1E4YtkKYxIhoxvfypJI0AxAHA0Ih/RljWRNbH2bhwighC3gXfAVkM8dsZe7hutam+wwj4mz7mqw/
GCP3HloZ8G0M6NFZTHHxReNv1XLYyZEi4Eu1wsyXALQ3nPDUl/DdZlwl0Ov7uLKjOMB14iX43L7p
0yaRBmXXXHJgpLAWcMlB+s+lQYHTHZAJjGJGOAyP5QtcG51CuuIFkNUgJSph3mIoiMAS7zj01owA
33HFGLGUzpM2uuOIM71wMxFD8Ut9juKu9EYiEjw+GBo4PXKNQWpwstwoq3Qpoc4kq1X0SXUNqrhY
sh7YWFs4n924NyPHBfZCdw4vCd+VUfsonhU4CRP4mTqXDXvbJzUcSi8BdRHPWwQqDaUXHhBEp/f4
P5DO8DfK1x+sInLq1OfhTjb7e1RrwcSZviy0Feh2eJcKowr0rKjb/sky+W80xzyOHequwkWa8z/V
iWWGe3ZSb+7S5vH6QkjH5ggpinsM+UoS/OodT3ggFzOdJTuOMphfgMdBE0bRXGCmCQMu4B6NJkzv
q9xZ+YHKBiE0Y+0UIrqbQotqV9WLUsQtEfKxbU5sFIZsIrCx8ufItmKx8QSwqIvXkmWbNP5thjGf
h4CXZ0zFrAr2qRQpQIKQI9h9WPInXPPHymhk1FHNcTNBvDhbCgxekKR4PAo8W0Q+IDvCBlS1eBBH
cx9EVonP70XqK2h66+/38MMKhS/NbgApbVIEMkURAj9keF+dnx/Yqd+MtP/pxPi8/ASWFDdFZrQv
azKVKZRXTEiYcv0Ol8n2tn/uZXoZugowU2Y1TOSBdTEGg/8BOe2QR/2u2zAdQER97TyaAjFG4xpJ
Py+L1+fHsXQ5p6lj+7dPnYxjSI4zE4Q/zjIc25MQchp0P8LfX2g5mMij5wckgs/cECDIjmKJpSde
HhBBWvuBJriMCMuI3w5xcWtiPaBl99ZpSUfysb6hWWEjSge4fDPUQeyzZt1xJFHus752fHYeGCg0
QKzNhck+iqfFF3IoVtnITsPjFhhy9r/Ki60DhzgDxguELojnkN3eDjg5o7uHK1Ft1LyjVeYUbrkn
gClGucTyB93wZeaMyhW/aoiK4OinHSYz49k5/lSNGZZN6ccsDFYSjxlWIUTUaVg3YPHVZRE8sdFi
58BgxKyPOCsOo8PQ6TcdbSasD1xhpraL8QbMoYR1LpZMU7gXjA/ZNgr3BSu7Cx+4hQG4ZFtkahgA
I5UbUFO+XESg0ssd2YwWn0uGS4mPbIl6AflC6hN914J5pVYTzXY5NqaQDZEP4XuNNmqZfsMMl4Pu
WjKg3xB0w4oZnia3DDYWDzTb39OZRXNiO/wFZko5swPG9yTUgHR4CUPmqcd8L8mJfIYdHAzEUdY+
xw8WAxmqRIogym7u0IWZIXsFHtbqeD+SDSsXgdvMK35oyGqt+ZO6cRJcrfrNQGbfiPsx4beY2NwJ
KtfqI/O8gL/CkfMqg9GsAJUjJJYf/Gvhz85+VGjE0P1J34X0SHzXjZvz2DVk6VG24ZoBKaWwWvhw
2KT1a8r8T1Rb5R/NHnY4JwJFnjptIcgCAMtHNm/70rnvsH+xh+07ekbJhiuyuI4j5ezMGwJ84G3L
wOUAKahxBjhUS14Akx1IwXRaI1mI9URWHdgf0XOZRXtI10MtWt8Q4Iy8YN7kZMsex8bwBhknGBsS
SmUiYbvHVGbNhSqKYS+ZGMxbHrRFBLHjt78I7kuElbvcP5GmZ+GiRbtb/MgxaF1YrB4k0cH2uMUT
hLXoKz+GhWjOgnXHYoalyralbJEdQNIlK4aCVzjhX7FVOjdGXCGTUwXflz2LMQLvpfIgzbKdcFzw
OJF8lhwRsjTb177ChB81SLLKrr0JR4o8DYF5iWpiwe58ovk6OUwZsm/v0anSFuvep22wmaLtYYtY
RPiELxg2bVCGbL6MljAMmmF6xjTZhAdx5JqB7jAdgD9EK6RPPegZEKVKZuNv5kZvr4PvRGSANvEq
oFIQtU32RV9jtuR8Ma25HU47WlT4nRnIMpscvLqY5xaD4J0UTXzp+ongDezuAXf6lzoKTT8PbXd5
kkVWmezBFIGQ6d6V3VH0Eu8bjGO4gYXDoJ9XWd72p91/JN3XkiJJEgXQL8IMLV7RWlMUvGBFCbTW
fP2c6LHt3emdrkZkRka4X78iPU2nGKnnr6Q7z24Kn3T6BHwVo4JEziV7J0VJPzu6CfUZRDqmI3DP
R31jiKY0HDJrH+w/7cPP71Qn9n2fJNuvxqMhwKp1MSYyBaLoIUEzFQpYCccz1wLritLq4968Ds/D
19+yNiuwCBmmBKszFK+cwjzLvdYsIjR+hQyDj9ww21514vNTJ9Z6cBnI1NJ9Pl3lzMKDW9AhRDq7
NnRGUvjH+zP2uRw+6u/uk10A9qbJ6gtr7VxOfCc+qeL+9Khmf1hyYfNd/sZISY4VbomYpvsWs1EM
uWzedtghFcSPhIpPF4MUq8CwrNDT49Prd+J7PUwNhCbU0u0Xuo9ot1ayvYG+my54rtf51IC2s2b6
ms2/Wil7s8yWapgBLoJQhnWIBmyld8l0AkmHfcunkVD6azuJls41jkjNJ4/B/EkgjEob2HMeJsrA
FZZKZn1RiFGB7cJ409ED1J6TQ8Os7/tSj/OR3DfdrqW/f/m7fax/7s3AKUvhqskIqN86qHV996kS
66g0isCYwXG6/73Md+NX79BYtnibNzFizGQTn7v+o81oaPv9bHIG7SwwNYhfMuaPmWBSZO2kW6/+
YRxvz77CF+tn29m++1Sm/ionCgj+sNhT9f1jjTgn0iP8wfa2gJavA3tPjp9JwwJwMALsuxrDshSV
9ffMVNIUZfPUj04H/ePOlWRVdvRRRrPwk5GB+HD+iJdPtfMX9uq2TU5JmZbjS5TElOgTJ/86SWdt
lKWy8+zW8FBXXyHBON6PVt5lTDOG+MnpoxftycB4VUi30ZnOrWsrWV1qJg+Ns2FushKIfNQ0yEl7
d/BYSw2en7PWoU0jOlUyFMPUFhWvK1m5ZGfqywm6ojd6oKL1eD1EbGRbNlkTV8qOT+bz+KHZCinJ
u7lqIyVhwUmu7sR7iw8MwTqYcbEqHD62zS0+H0BHG73AKggsVpaa8SsXuWg513sC6xRGIbT7QLqX
qV8/xBWliCV+nh+jh/kxT54lfyi3rH/4yDWRbSq7zrJBOYzHKiOzuKy+S6mCEgahFxaGXLkq0wzi
xG4rSqS6qg/EnKcaL8W6+28y3Nqr/qhfPCZreV79CDeOw5hn0+e6dvk7fGQGx1z+/qnAX30lA+Gx
g5JfEr/WNCau+U/zgir67/P0DT4jirqPm+wo+1C6dSGPCPy4tefrY9U+/b36qUmsRjzeOhu1rIXI
CdZ0sb/ZlXnSO4sxOC3eQlnpOFhA2a8/Ch50VbA8stPlg2AI7ftRzOGUPooAdfy4KIdykpRsGwJR
R7hmwHn+leRZipr4n2tPnMu77fzZ3FVTJpTX6q5yFtcQr8F/q0YV1VXlUl40FxWT0cZzvJlGS8l6
uIXMQqqL3rNxrL4rQX0bq2e/F8P04NlPN1NtFOrarpLHxy85A4u5yqF4pQK91J4l7LFiUK9GazwM
xpWrAsztNoQlxlJF0OfOvU8dWSZQutrvV9lel+rg5L7+Ep8nM5HV1wXTIV2/N5UABcNYKuLSo3iq
7alGHoXWHF0xL3q8IoTw+JE6tCPSFiGxnuCQ+1A94OO+8ofPbNOAuTtrHoEJekfIQ6x8n5sHh4G9
AoxaHiGscyYGNT6+idypGopleawfUS2Tv6fePpZ/5EqPbWnHZ2RfyNwL6VxhayucrCc7nO5V4SJC
2uru05Q9DpW0lcgvK87krvmwFpclxuubbPFoks5M8NvSyCSa8X1F4WYahFlyjbRy23KCfWjXMtAF
FNYz7JrK4QJwCFZGtcipl8pUH4dG5sLuvPTYFSlwILwGlrtC8h+H92LyFDLki+9MlYnfbldMQfC9
xadBho3tfK0/1rVi+lyOxnqrVHnt5ptebOpmG0fvniyZBh3jzQ3004u/SvRbi3a657wXw6CUwpaT
4dwzwHmlGm/mb5fS276djE4kUVxy482lv8u2N4hM6ap6CjxPwJmNVoDgqcEt2iO/Ss0CPLy+aqIr
UYts/ZlJdKP3b8jqJTqK4HzvgxWXlk9br+DaxUPJG+nGiGZztcPgSdIxFs/a4L3TOvdzHohhpKZz
PdfjPK7z6/qLHxg4JVdU4fQSn8m6JLvgWl48PAtmh6nGo3Jrm39m/5yqwLx98/qZ6bRyndXX1gO9
/dl2Zz007q/0VJVjhoMXrN8Im6CpoGe4n/k8tVNxTINSSIlTGSMHZGvLJzVrxcQp/uYSJTJMMiU9
KZVSJZ0uxi51Q4BTiYeTmFiId3pXi+ZMuaqUqqslEJS5eFHAhVoQMhbtS2AdGlZdVMDIjMqMR8MM
IvssOWtQhKKZAqf0w5+q+PGXUv8rdB9FU68t1b45pMA2k7tMxWhM5YPJYwIWP35sNtXT3zFRyJqi
LIRMVxfIcw7A1cf+2ollmiIewAT6dO1g5Ae+wv3iifW36eyUj7x4/qFxbLW0y/kkX33vaYTwKq8j
dRNAb3Ledw7vmqEIi9I7h9g7ywoBY8Wsdpl1RWtvTnVBYk9gPbI5xSF9dzeXpsIb9guRZDBGvHo3
khiCjuzHS2TUhubN+IHsJlP9xwFCVGjFx8Iz2hleAPn3d3S6G6s9NBU0W8rF0FSQ5x/y61MPXXh4
HBqwNw+B8Lr9yTSOg2cj3eUsjtSAY0ORSh95EA+U5UWbTzgtb54KHsSw+TA/XNpOMkUjKyzTbOv8
aOScaWtwZ418j57uREz4VAZlvuMIDjNKUnMhFhTV88k+jhBGY7Grpa4tsL9jT9qGpjIcY4swu0ta
LtOr6VUub37omihyaAYVEMlgLWj+QxG925Wy96I/Nz07vaq7eJXFqllCCkWaivnesLQSCe5krCpL
BjxL1iYaikouWl6xO/pRd/ib93T1nKkxHr3m8L5SNQz4BR8m3JNihstEKqgcsUslirZldsnbidHa
lIWW+JXbD809rrokkCmnsmTw1GbvDjBRyoD1/of3TXFOon04791a8WQrAq6GzCg7k3nqZggBsqo6
/sVWOfKjrIdZYBIS82f+xw5Klt3P/RH0Rtt/GmaYIXQZMPh2oY+lSLq5fVb2q67Bj2mQP6IBBxBv
1kPYUWgOEtVzgnamEeDHRE3vD6CBvQKeeOGBni+3MvtJENvqoqEMVkbhF7mxdZ8p81GFNXsd2JmH
AZ72luRhSLGvwYNADtFYiTyRXRu8YrluXNclnpfqPqYvNJSzPlAr8+ixpOE5ZOEGQf3YpEDFB+6F
cAWg3VmkXdctgbrYIME+3kV9M4QJAsUOx+f24S5zRn5wVjgyZxzXBY6LtAnaWvDrZgdFnPOvO4oM
XR4gNwTLnwe01SwEOPIPe4G2sjncJKpgXAAkI6rnph0iUcC7axYyBZ8GWVDajYDC3dy3imWCPVRW
AkN+rxYHeOaOef/ry/PF40A1oEoE8a4Gi1PpMr9VezYGCndIn4uG4kwfGHmE6E2eSqc5iFJzS0IG
QveHvoRfoCE/G1YHj1ZStv3IGtmOQD4jgnyrZMo7aP1LH7WbL9Gbc7UqLyo4JqMlodAhoNuxjTwl
91MYm4IqFuT17ICvv1Gpl2uNuI9EGL9saV5m8Sq8HQ87AP9gDhgQZrFnpEWm11m3LlU1F/8Hmldw
zS1/JXGgWi7mJhwdWGBUsrYc7hf6jVkr1Un2csNMQM9QQOrMqioXwoJdkDH1b4VoP936J1pI/Gzm
Ls88iGHI/RHCgnmQK27o4DP5Zc2EbQvEQC7C1aonFsLP7X/DR/td9g6DGNQYcwqnltnRr+v1z5ch
Ptfg3YIUmB9fN9XNTUzsmhqScaoLZOpKHRuhjJok1vhlWnSRn8ecMU+4VKphtc5gUzw/cTqCURGo
7DB+TtatY8XIunHrbqVQaP3urSd94pUvqbRKadTf0eG6ev04NONDoSDjRZNxVxA05leVWTNNi3iS
VVDMkUwdSlh/HYc0UfijqNm+q+dUsNne+XM2MvpNDF69DHNxZPOBg7307MaoVR60vzXrQKMvyHsc
Lv3oMH534QEbFNNTwyi7uRmu+69i4IUzR6vr6Cabud4VmGWxZIZLrxbz34wO6cCsAGj9mfiOVOE4
iKID4Gr3+a2KwV2MdQ7e8jU+dG7dxTfr/Y6chuCKZhJZ3/bc8MqtcRgLSWFFCkmLFSObcjpauaCD
AuWRHHf5oJzjDSZOylLpe7XGsp4WIPolM0VE+Qt/pzLQeJdjGgUVhuYGpXY5ujX4IOOGB6nPZOGt
36/KkRUHdnD3Mc74J8JqHZ0Mb/1WTXQvJhWKekrOqsn3ZPET+4iRsenseCWJpGtk6XyxYMtn1VHi
h2NvzXAR7fviA2WDqIK4QmPSPtVTDYVQYHIuGqc60wLYan42Qd/bD2ib7oOVy/6D0oyvpKhYfGx0
6VwxWDGSqCeLDOCA+bza1FvH6a3GG+grA7a+1Haz/PvjjGxKTZBp2qL0T6FAwuFYFjCI+HjgrRmU
Fg3Me5fKopQr7Co8TJjx4HuT1i1/lj/K37rYhmUhetTwjhe5zWBHonLo7Qd3drvctTjGP/NX9P3v
iDLZp50cmB2jaF2K8acUxRSv6ryCPL4vJZmVXPKqbFqdN24Tyte5eGSiHy+eIqV7tvaS0MihIDfA
5Dkj+byruETOYKWrT7zZlVS5qacxlTcoLf8FTVaEhB1XFfGKiWjZyB2jYk+Ljrsptwi5jOAoXjX8
3ukWEzUVDUE8L88wA4V4/jyE2vLt0KKaXnCKk0j2yNsX7bppnqvZoRnTklXgswIydub9O0kaaQMP
Jl+yiFqPMQmJqcUp5bf26FUZ3l2F7Dur+NueSKXAOTHGt/oxiIqBF/Y14z/ea0EUYuR1b0Vqdvv9
73u0XNZPDXivEbsz6RH5fHaMHFID2lgyExGzQoCDU0iwAa4oW5ijVJNb8sxcU/EDGQ/QjJ56tWmd
wDAcYYULVRJgKrFzTI/igycSz2rVIbMFTx4HuAa+rYlPDpVhcoM0TYK5ydLhse45R53WvlRIBTcv
CL26yY7LYDx8MLR7BJcCbrVRwpi233ID3Y2B2qZobPvMyaTGBrOWyDD4Zg4d687e0xV4Y/bE09Ya
tlPAeJQs64oXWI+Arzf5Y6fc5PBQk6kGd4draYf13TVg8zIkuzIVTHb+jTcoHSqXOat6DIBwAiyq
GT7rptE1B+xPtu//dYUUPoK9m/PsTBPbo8OtCAXpZEu+OZMkHqKyUheDdDtWU4z1+C/E2x4wAzMH
IFmwJp8mKVI0MzEO8+gvRyYruYnNxiGHhcEpiPpnsmytW5YCk9GyyWw1KMuB0kYI8emqnfs+l3PD
NLNnm0Yv+7kCAWdHOTv01r3UIzRooqCSuPHsLgqLcdyU5wSdkrIyeo8SE74JBWwmka1HUSNjh9i5
/pxeW7muO6TGoPNszdq57oLd5dDYV8ivpwB7bZAuOQXb1CtfOqs/CfMQK2l8gJoTmbTCZBe0Vt4/
Hy0uursjA/ywmVWy0fyqA1oLL5n5+Xf/wv3mL/Ab7yvvUxODbHfUQbitqBBg/4sy/p7KxBSdrOrE
28+5obKJdZV+8TbfIZQ8RseB6f+TmaS9yCicsS0VIlRZlkYIeDbM3f+61F7Qhb7QwfxfILiJ/+BT
03gTZNSFTrJ6D7jSyCl6q87Y9hfMD9xeMHz5NTYqK9mTq9dWb9vCcmwefBmPmnWnbqa7aB06qiJo
IR9rZc7vvsIRYn5k7lCOj4/1/Vfug3lUtalAK58Lg1153YvT5WCqWbYTziPT643XkG1D5R58iPaF
D4UrrFY9VNoVBzaD0scaFbJ6a5xHijFjvbwk01bPmToHm4eSi1EcPWUov/OLuXo3Y8me+8nGsmdo
/mgsmH31svPDQN637+kBULhQJKlgOT61SMCeZS3Ki+RRo9ICxj8nzFmiFBaqfcYrBteFtAZ7RH+u
yna5p8kQm+fFIM6PfOaHTIWLyOoLSKqMz1XfEw+OHnDkWWL5nO4v76VsIdYNJU+DXVqImwhVKpJX
zQNUXfbcdAECmaK+w343o9B3E1lKdm0v65HYLu1X3hwUsXggDO8Km6mbujOGVL56K25b686ypCir
Jn5EZdgr4r6lgbmo6NTHa+5zOvu0TQaqmiTTrEXKY1YIy7E3ujSIbvEyeNAE38lcLdLlJbDPj5IK
p2NF7JRZ2YBTg7Ee/4tnMt92ERozzqedJNaZ2WWuaquHIoOwYd9Yara+mpofu265akJH0ayty5Em
2JpHzltYb12TeQX2QwGdf7tGpd21rYTfzDcaltptnKbC8rQqoZyQvzBvt7iz7gltK2M5EEM/6Mwd
35Futt2zwd12oREyIeY7oItQQ9XCz99+1NJ0bLlurusfb3G+v9Exxvs0OgSuGvxO4hk70ogolr1f
l0qDtxirMOk1oSaOmHn8vJQdWL54rOYyylz9gsYzlT+3VxPkmvuvespV/zc1sMnlftZ4jiKU6Y8B
xKdCzF4a6Z46+9Lb/A/Nf+r55GSBE1e6lo/NT+iIuU4nE/xOPE35e/9JIjm8AuiPlVe+wbSnyny2
lcMwbvJurJnfIUeMVp3Tj001TM5C0fv+ura5lfJ57cd78R5IF9IctEgHWEVucIZaH0hBnC8+qwmN
MRhVK+BoNqK0+hc7ZXwrgdXOlpi4G45HhnXJ8f6Xc8yi8GpwuT5V8Y1sl1rIYzHeMKGpc33O86Vd
thAdlbD5O/E3ql3mx1wBz6p9WHe2y+prjCKzMBjObwbPU14O60uF+OIWmHE6NPj/Ds0CPAgNPxKM
c2fFONGJPJU5Ruut6NkJR++mh5rg0mng4uJJjFtv5cNc3FUq1uCnY0vXUAZaj2qBsQ47zWHsPM3O
Gkby0sdRHP/ftCoxRLoK+/e7iBiNDoIPslFk1g92qT6bQInO38rj5RUTRJf2ImFBz0wzxzAutf9i
egtOulwHMpUsof2l4zCelbJgES2hg3Mmjc0YEjmK9P7QX7GqeVS1xLHgYK8781x5Pw7NYCKSYCQY
vd8FE+CJoQFavleTp7HiJy41TRJrXHQwb1W3wQ9BXM6DdbzsqZ8VX8byvL1JyYoaaM/JYuLyaSwx
PnvC7051yy1G2xhvuO7XRSFVhKV93Bf8T4MLq7+53HT/NdJ5s98DCCGgplKvnKd/SeaX/Uu8fvgD
1fhakXJw7oiNIq98riIJcSuxOo8f1o6NfLwHygQymOfWe8YbyXk8qM3qMD2Ge+ZlGW4MGBgKW/3Y
DXwRpsFia7L9a2vzowCPF4/nwij1e6m9vwCjr6EUh+vXYpgZdZ/9Gauafba4/rp9MuDKojfruhd/
CT4435s+1HDZDbNSCk6QDYpuuvjOiuMzs3o19P61NU8NzrOPweoiFUvcUvv68UAhz8OFaQfuy9Ij
3Yhsy9eaCTLdeqJMk/2qz55hXSuBA3tEPfdvxBLDDONiLTs2peeGgkg+MGsPWIf2hedaupAErfTA
uq/BLFF4jjJdQxHt4i8v02fLQYjpg1q6/L1WNqvSe3rtBW7b7fdf7YJzH4bEBUS7xCIkn53YprYc
ZFz1ecwyEcKgSS0YzSyjPM6bucpmEuFGiutX2v9ix2BMHK5fWL9wKttvTF3lQ4amtXP5s5Fs3qXM
sUN9yJM/V4z31Qsb3KnB4VzRrZ/rM2G9wQgegceuX8bymR07hx+pZQkKj5Dcir/Q3F8rUErEEFao
Tho6k0pqwmGXoXOWy/WmoIp5XjpKjLAcZiqmbF7d7ypd0kUg1UI4bCs1kvSa+zgn89fpyyxJBMy2
xlAox1RFr54tRwECCeMm04AIecWyAP19ZmrZEYTtMLb3OvTQVRX3209E+dRCM1jXe+2ZR6dLggJC
oXXgdx0S3I9LU5U8g1x2wB5C7v8vjuj/aI+JHDkT9tZyY1T6FBoY//Jhs4Qi2ZLkKkZWu1tXoXpZ
TkJ6undl7mBAAOkbAkSQKAO2heaJ8YPlOkZP2pMvg6Q31A8z2HsRKRW+hbsXlbf7snJPCenWkpdn
/YVkKi6PXQbIr8fPdh30hAwcT2BvrrPjd/DmbrCOuTMcLmdPgyxdxAXJbnCN9Bf3btjH+EjPE8vv
MHlY1FN8SlTkl4FBAuDtR1Jj1NzxkCklU61E5FSobhCOHEFHIhvj2Ouu6Bac0RHyx/rhVISb/VoV
uzHrRDR5Q+Do33r4euUTQ/Co0h41KOPFYgL1KkoSO4ut6IrdyI8OF/G8kdFNK3fIVdL3vD5bWas3
jCuzPCQJjGvtYEjWsv+A8gkxfEFjaxFIASmEp20rCOQbgwLZm2YD26K5UHpqh+KWjbGIi7j9uvf9
PaUdPsmV8PpeeI9spBparUxi3X1j8MUayal0TErYXLCBDlterEAgoYGdEeEemtydd+vyMsHzXEYF
e5Kixw6x+3ivnnkmtXILmdwlXm9mqOsghshzgKBrVxbFUM4SxcyzcFcf/a7hmqZOmUIgeaMf3zpU
5jLhttvi8Vmz2d+Bcox8HsUrUSG1XiofN/0x+BxtPy8kwzSs1MvQQMqGQz6pYX0w4ZN8m8/fFQmf
tsQwGYL6Rop2EEc5P4uFq901xiFN2n4Sdhzy73fhTJYHRtQVktfi9qFOOR2TXWVyetMjvHeuvPq0
H5nQLSD1E5JH8Lvyj3toY+wue5PyQ5vIKTbRcQd8VW9ki4gWH+kWv7O7jET8H42qBMVF4SoIh3lw
6HaDDSFZ01RDrdG+g7B2JXB97oeF+TQ7ZsTESN+1ftxB2giKKiJRZu7giYsnC1uElSX0Zv1jSw8w
vxpH821cma0p7oLzpwRT+ptdAOWUiaGN5gvQfSwlxtF7lLNnwyphFZFtddsTpw40SChIUMwNspUs
GOIFnA2EswPmhqk+XuSv7NvfUN1BtnNFgHfcz86BY6mJdWOR/VwaNvB19zZ6zs1cb+3I9+Ir8bP+
Xfwz2EKmCgvnH6c40VmdColPh9x6V95N5WTCpK7aEcWsrU683ZOumvaiZGBGhPFWUvUo0Z7L4usP
zUsv5kT0VwA/5q1YW4V4NY4/kRl4DCVQ7TmKqKWVrhTiFCQmT9NXAzp9CD5/oYqzNGgUDMhyTbc/
KAGOpfic/xyiBpAelTOppbkVHdWwdfFDB0xfli0Y/g+opbhW4rJkAeYQFEt4A8dv76gNUoeFnkVT
MozhH30pq1eZegKM5zTIx1UIlaWzZHL/NyrRfyqag4Ts6zyz+xO75mFHZrzxrxUPqt9UHO0+ZEgc
lY/o/bvCmsrGsLodp++E6f69J/AZDYsF2LbXhxM+/Jtk1VZhg5O9/EX1aQpsAdmGMqSBWwQIzkHn
qe6BIVJt2Xg+Q+2nGgtlrWKd8+3vgQ/Nhss2U+1VPjF6xyprwo5B6heLJdWl4jNQOnPnhPHe0TBE
6Zaz083HOY4veJ6u1dBjEqfnt892qarYEz4wK+pOyHP0yAeNQHbspV/f+576C92/tDYNnVy+k5/7
UyHTizaMz9wom5IH59U8mbjpIlLcVfIPHdp0kSikP2GRDiS9lQKTCX20uJrE+TEE4m0GspEprNwO
Gpy+Rjic/1bAdVFc/AkTuOoSGSjLk5PjYSvHsFWe6y+PdZWl5zYqRycj45xD4fk7ETMx47SrGjLK
UmPjnYdtG876x8w0Qvd2qpmSczilDTusq2azuejHIfI5Mw9MJls0D2fJotkhRDBrkEPRn6njHS7Z
TfgkKrOcl6HaL8PUFKjBFvtjzwYzPKBENdEpKIqYJa3PVYBKMjvSbwYpKvqmjYjZiS77pUPZ121T
WCKTZSAt5Gef0blVrsOVOPhu5u7sL+Wt6Oe1mR7hADcl86kvXwUUkvm4aHcwAG4fZNXrbBVJ4vFk
A6pt9MxEOOeg4xGr0vEEpid9iKkNqm8qW8xuy+dTIaegRP57qdb9uXm+WI0oYuvk3tMYCfcF8pGE
vCd63sdJ3GrxhhLgHiREVhdn/7AErIAUdUu67gg8L+tXA5hEOWlJh3rxXFz/LZeF+KJ0tIc4InKS
xfPvkTY3h+yTm8R+Dn8Kyul2epUX8vkYvmrb9sy0eL4VSfTmHzC7FlIVAo0Smt7f8TvwJu+Vt7zJ
fPp7X1cV/sPxz9++aDs9T3xM9tXs4FRTszy0JufKe3Rkdcy1BtuQWWo8n4xTGLhh15Fjax0X0RMW
uX7nhpxFYo29+w+bPnxFe5kuKlttxaJp+GpYYdpV0tXiqhn5enQfOa+y+DYYaG7+zt82u0MVLPOa
b39Pmfy29i5nPjeGJB/xv/3Q1GNAHTtO1PAOE8H2sRKfH1uZyXViwgx3ifG+tmxWyc6Tv8r00icD
v+Qz38hZj0r6C0EJSSz5NavcUHBrNyXkomggnbl5imMDOzoVmeWI7RtWkLf9x3KmaA+lDz1NIoim
go1lBtx3GINmftf991/yU9eda0Klsh6grkHodN079mzaD37HZhCF+3TXRZG1R378y4Dd91z71TA3
pcg8tp3Pq0mkGFqKf1hjdpoZLHj05P5N3x13c63o/PxLhcQm/zssulT+LiLc18IWezVY4jYCCQ39
I4ksuJqf5rPf2SgcHRn7kL2Bzel7IHYLLZBsrXEZR4tSCLvcIr52AMN8snc3UlKR2l4CZfrVQ1+a
OV80ZvJ0a/TBbzkL+IDvanw1TvEG1bWrSbB/HrwI2qlk1560F3YaTQK4xlYNnAZwD5HAIsnvZl2k
g8SrneAJIE0hWj9FpXG1zifZsA3tiKJZa4OxrTjGB7cVhp033X6TqcfYZRmCdYP3E5i7Rk1YJ/kr
RWpUf4XPxwcyX7R3qWula+LpjF7KS4O0ZRcziYeYUz0yyE7T09U8PVI+vPlmLr535Uvz/fdy+oha
feDL5wa7SCnHlpCvCCs9dm3jDK6yINRO5OfMKm7doiupvNEKGRaCbab36brhcZsJNxBHMRro+gs/
uzwQY5XXVMXF3DpzQJW/6/q1f2tekYVP3IJi30hEo9cch7EpXHhlxVQCBfLVf3PT8dWj2I7ZtjrF
SRFpsKoygDO2FMsVx7OAJ33fSQFjvu61j0fwG/LNNp3RQGwPf1Myb+loyhNwzjS6K00xaJhyh5mG
mu1TPGPeNRqoKLCoeJ9AdT0B+R2LAjPSlG4OaKKivgIDRaTG2X38i8qYZ4VphVkvXUBuuK0tCQG9
xk2t6mzW/AE/XjWVnALyossxrW8ZVmmPsiwpBDb0HOJhFN5I/PKG9yA95tE2khxeUitTw0cjAWVB
V34NWP7H8z42meylyh2tdxhzsZ1G91oLhtdoDtQTj37WDmnrOI3VrcDnnBbyM2WEzIiolMYezdZZ
yzZtz+neenKJ1lRMs6cztrSYrz5cnyoFAHeY1D2Q3h5AOnQ9XcqfR1kxBFl/8qPIlUIHpFCZvoS/
SAexWeeT2YLCJTva/q6epGl6BVuyFgl8DERGgERhgL9E2NHkI6M3VrloM2yzeD6HE6ufKqWrUX6f
P3yrOyu31nnFQM9obxZ0ASw7XNQFp6bgzJC/fuNI2ZA8JPodMFPs9za8zc0c1Ka8tDAL0APS84uZ
o1kBZEvf82CWYr+313nAo72nui1ZSLMtVydlurHfzNd1ZDN2jtw4/DYd62dDXSJULtl2vh/hXKKy
gACQWYk2OchB6S2TU7mhXjVx8VW7CWfiMW8bc/S+mnYPi6eTGLIuFAexGmRxC9LeXSh6uLJprnUu
S7qxdkF2otvzAgMnqz+FXARf9z3o7caLv9XHm9vZaywgIsyvK69e9M81MVnC0C1sJtHmticFxyIF
Qr47sy+Vb3p+ZE7DxukSVLnLXzoncxAw05l9w6U8y4A2CtJIj0cG7qw4MvO0OmNReB+L1Pj19zAy
TiRRhR8fj6BZwnt/hwMhJ/n9FahpCwPhzD9+Tls3h9zxKP8/19eR6HEyNaGv3dwwPhXUq1xkoO55
XpSPdf2gTsIzrf3J/GwtoxYsh6bezMF135rb7khvSvtLNRZp8ea6Mp1960DlXpJDtu/LynboHq6X
Jdv4meF+cKIOs5tbDapJ5CQ8nDD3RLsYZyIPYC8G/jsvOrPAX6mbOuzuo26QaT8BFZ+sldscxgei
qVp5RCTokKlLPdKkr1WcrhrJPklZDkXMaZxsq/JDLe0aZ0ijIkZvjUc9dareT0UVvPfdhUBEzwup
1Wp8mt8DS8NBKdNRGe6NxExpOFmoR5pU8U/nkwVCKo+2ZFvglPuq2GyfikI6n//V7L+JoXcjnb+W
Z6ueocUD53DXMe1NFUBFz048jeYcuPYeRWWR3Y604PNsGNpeX+sm3SzNhGfqizM2mpLiC0rx7Oi0
NFbYqsc7c5MinzXzQtrmBbjybmFOIeVKHvUdy+B3N/hyMv1XteyTNs3XXWqtTO2Pe+XcchyN3yne
x8FwN2xsk3VvyfqQwcLmzxgTD/f33XHcnKrbila875NQwbioTC726uSgFnE+69/wzmmeg9L5Ufjx
A3umzwaJs1KcK2SY+bmaLu6bqMbuvG6vH9IlyBmgXJd1PXcu3R8D91B8vRDtOCqYjF8Ojx3sVJ/Q
bzXGS0KqtfSOvtbXvYKRkW4sjz30VXP9DPrzrbfatvDQoOhm1ySSfgMxOCQUmtVFuvf/zqBnzIk0
Wj9bl0GEA9W/KxxtnxMMBQbXb6L19brruod4WJrOxODnOvu7OHpCALESXGWV9ZhmgopPO5Ooqyhf
bhf4C5qZP/f5e5/L58fgsaG/2Y+e7wr5XfmxmjLQirQXzT1Ao7/8nX0pOme9XM4jzqiZNRHs750P
PhjypFhfp5ur+0d69BKrkG3ts51ckwISqQr1KHvPHxwgU/uj0g71iw2M4Gm4A52u6M6smKnC/V3K
nQpw1XXfrv0OneDboattzVbv4eg0aX+ykXgHsVO4sjCbfrRve7vNF2wr4G2Ih4tgQKWUX1d3qJO/
4FGSMUqY57U+o7w5Ljm61G48Dr5M42AepD+37jOhOr+vsaj0E6td5XVtZgwsIJzy0RbN2dzqdNev
t16ydHkUCdduwYNbCs881519zaIlnIEzDvyyzFAiZ1qSzgu6eoM++OZmw24UM6p8F/w63vjzFalb
94e+mLUXRGzRfO4JRWubXcF+dWxp8M3deQ9LvGkmv2g8kCkh3jTB+0eN+b2/F61m4fDxyTMLiyEU
L8T//VoG76FyEim8kGjpUk29jvVlWEqvXnoK4Oi6ixv7FnkKzz4Hn2Jvyc5Lynk3iRJGZQ29JqvS
+0VaCnlMGdxW2EBU25wwNgjLaVuhbb6Tyec1KieoU9opHAb6mghnhCcLbPI+oEU4XO1sYuFSQyy2
FXZfFxS96SggAJu6fBt0rhN/lda5yvN7//novfq2A+PP0vHj+Ced4MRIZ3oZgtoR2EbPrqCO1Kmm
jErnH3+ukqP7fDeWQQbE+jlXtxpzFnvt0xy4p4I+xOrLbAfuF++lXuUDT3kmD9/Z0bsLUVbkxW8F
ejcX8bIs+osHbTKebkLMbCGhsiidxgbVC36lGi4IPIWf5tDagxwmy7nvVxuOpW0PWxO6oDikHCra
brD78ap7WsJrfak9a2M0T/Q+h+p+ev9YdAWtV8+++5dgLQ8PDsv128GEtG3BQ4NdZvboelG1VywP
l0KPNiqLDZb4gahy/4KcCOmT1dS7dP/Q36lmEIf7o3Pl1N1bzSJ1gxLRgMtj92avhkzWMMbj4HQr
RAYPfRgDEchUJj+DbW/UJEE+q8bhLJH85yOpyp+6a6AMrWl8Hk1Vs7dK6ve6au12hc3PYdOMF01k
Ktxu/0FxyltOCtnCa1+8fZk68UPyrXSsus7uLJNHznEwzBgLhDjE8rNi4j1GYMYSSQnwuXk7Z+a7
2wigJ2rBXPZdNld+k86myzHHInQWe/NU1sIkWAFqgNZd+FnCHgM7VFlJcFn8U0nnbPnRde2ME2IW
Dz1zlIVUdkz55u0EjS0ixKWDTQjFqYTM1H0CFbA7IdMZqWx7QuzfMfzf6oxXyJvBV3Vm7qJdsq1E
+stNxWa6oyLuvbOFs2JelJMJ/StaDByIbGv3tcAC6SfieRflsu7ZTCDADCD2kT7MfvuEuqsu6dQT
kr+3cwAfYJj9hzQPp1KI1r5XLzvWz2zJTFr31fvCGxgww/njjeyYXxyFLzoEvH6dbJtseC5nTiaW
rwbc7/xOkG1DgPPi3r6NJZq/YqOlEapSPV1Xbm4O1WO2uRgE4sCxnuSKd/I1sunp9inttXDOlTYD
b4nti3WBm7IueKNgE2CMFJFd6D5Q1NyKP3jWSeQsXceGFoch6rEOrVYM5RIKo8KaSkp3IyU0SLjf
m8r6Vbmae2Li3h5/6eVElud528Zx2I6S0LM6FD73Y9UeQpNhduZgB5xnUKqj+EIr5oWuisF0KiAD
Hk7DIKOjd19o6jowvkx4VZGPe1lS5DLgd+jVX/tINWStLOpJDA1NL/JxLNZ4o17pFsFC8RLUIPKs
91IRCG+cWO6VZ9ReGMlajMU/c9uP4y9rHQsJ6ILmvmKl+Brllt3NA4/gjoVXO8YaC1puwmxc0W0v
/eL6yGHlMjjdu/BAhDZ5tLm18ghM9ZtbZIspoX0x9A7zgys+ihmcVUmmwTtFbrxTEJMUqS1VeT6q
4jVjB8FdWQay39bd6v2zLt2ujUuCIOn5s1AeO1RCaN/2lyh6tqu65bjtwUwAie7WgQXGllVclsOj
vH6W9CxL097o0AqS7azGxvTLTNgwPMu3XHBvkURjxZt9wnpHukDM3OemYhOG4fJ0WYoMFlbrh6IF
MbVm+HoHJI/Z+PKT2vNLDbQZ7Da8uHVdfBLh9FnBt8gfv51r++94X04vgxGg3XPznc3UD9dCJvc5
yyIq99ONZDWebKay3RW5yvcxIiRlPzrFTbFrjhgJbvbwrtpHTawUZDSzOdZ9T5tYdD2mxssULg29
vJMEurWLFrdTQbxPlchmkviazTpZjXsyGL+E/DjP3gYvOYGbUcOqejAehaCYKDwYCpzqKDl4NEw8
ECzxfY+l7WPIffuOffEs7GcfmVXGs1u0OT0ihf9YOrMlRbEtDD8REYIMcssooOKI6A2RqSU4oIKI
4NOfb2efOH2qs7OqUoXN3mv96x9Y/CSOYHZ0Fu4+8t0DmNXgp/bh8+l9JOKLPDYcCdbrPdDfiiWh
fxgsv614DNAbMEYktPSJsRJHgHe5RchPx1Q9lRxSpFJwApdR/MN1xs8Z31Ye4n9sz9x2IfynWGUE
hlt+4aDaYcw2WOD+tKDepAvnqBxdxk8JEFWoBc4rIAysgzpS1DmUkQ6xUTUMOmb14UuGFdtC1G20
r42yYguxkyOdipfxLoVM6WPHBwyFhAHz1zYw2ilLhb2UMXR9TS7nf8MP857xdeAMSAQRAdFOTjOk
w6U/zwZCx0kJjkEHUgsjH0udCGlmI2JcXBWejDUQYxJqcFHc/slaAFVEidCKKUbFYSGJVBiY6gX4
G50RYw6kNBgumFhYmYL62HazXGiM0EXll3HOVyxZ6jTSyz/DGOePryr4G5htt+gYLGXCkBF6Aqw/
DstuLhwO4EeYzmgmHzGmLyju2VTMLuWmoqNgJ+v+cRgUm8EeQxYmdmobDUNBmMEgDgjrC7qoL8FH
sn/QDqDq8neGKGBscWTTKp+955THTt8PR9a+nlyjV7a8j8GPm9+zbue4XW5x50VjWLnr+85IMaMG
tSmBsxBs+XATRTeWQCjnEQMyA50VE9tFm1LV/um9uCTkGrSTLvCwhGpXtJYJo1bYrYxlqPyxxGdW
ii8csX7YflFYcujPsVwYLYxDbmLZ+twNJ/30jofnLX5yJPq8MdjU0WsP6FhTfvLrXEtZ+zXeloPp
8BVcpRWNPJqyLkWmbYypC8iAK+AL4vF+3mPtyqP1B/9DD4CCQOrzK2JOxJ1jWJUx1TE4/aGpaUe6
agAmLE+ypTyHKoHD4eq10C/on20MkkMUq4+aEab1La017ogDgyEJ6lbWCKkCyJzYpytxEAq0xaHR
hkCtMbv9I8ggFWp3zH/DAqdqtzg+fiBs01JgszTSfPXFGMcQZPWXCEgcHlUyD95TKphFE9ccv5Vf
QJSfXlJYzdefPCFqB0oNbRVu6cELb1lJm2IwfOaJsIYSpY3TzGXnA6SvWJpX/aghgerEyvThbcIF
Jxzw7B/R8eW/94McMGEbCGrOaMMQdMows/zhippxtiCaeMVDeF0Cm5U/Kiw4VPxB430y1gt1Ol4R
zAvBdlgkzwkiQiHxi75mSOLLChz6+vP16JYvASujniCV/bg881+vxTs9btI6nQKH3w/49gEAsJN8
QnRci0/npixkc4zOROBaik9l2qZ3zMUL/I6BI5HCT8vPFE9jpp0Dq0e+jfqTlfAWHxI/hQXmevMP
j25irhi8ZgtaA8p2AdnaQMnnr4tzKM6cJm70qgu8o04HiyIAQvaZfkI0JTcGtwgQB6ys0Yrsq174
MQ7XGnry6KH6lGycLI8tG8ORAE4o7TROUirAZEHCJJOM5w8pEtig7pZRhe8XLu02ywQ/hJ60UZ75
HnAcsAMqKexPwYkWE8tIDDa/hAAuoeAWPhUyPkCm8NnSjo/xh8V/DyrVZxIlpru8EBikECkJySKb
DkRZtDQAuEe2FQJDkYtTXWN2YgRC9gS7wzjSSHJMSesOr2oRse7oNGqre8ckzAfUxMTjw1gLHxq2
d/CMl2seeOIA1wfcbRtiH0XrbYKRD3jizYNFBbjMi1AeAatzyopziEHFF4T247CRPo+NZI9GNoIG
+UgkEgN85tUgFDumGHBVMD2U58oSvKT8pXHFPgOGKp0dMQJsaX/esX77W3WWksAtw2UTvbqG6dw1
EW09MYZEHdM8T2hbjiZqQeEtVyyy+DPvFp81eVQ4qlyTgV023iPhqXmc0E54bcrc5AIcvCimlQfT
e/6c6TxreywjsHfhtAF2e4XZP2A9SDAzgL65xjKj2s02ZXhhgqGTDdN5zA2/K1ZoPaFbpaXgUiA5
5BAFZpsBwbAvcGyYqH65XyhREZbNKQDAIJ+C7ugjsXgkRfoMOHUV/7LGzw19jGw/0s8HT2NQXUl0
SP2y3b2i6pdbyB6BkAjwC57MoiP+hYEh+ZARyezYr05hYhk77qHI5UJW1bkgllgEj060ok9GgFBX
II+R27ctAhkX3JgrzytiSI6LTQ/Azi5fnvTFdVyQFJRH3Pya9KtSLE38NThiCDDiqrBtMiji7RAH
BR0X+Epk0WOlIe4tMzQeX0EYR0bITV+a8xMKDkEBfm8Fdx24kZaR3xe6Udoo1j+NPFsy9RlDvw1/
BNWxMB/l5ViI+D7RzE0xRYStIzxuOBL5Gbh9wlWsIoyqWJ+wzI/6BkAB90WOX4yg2dJR9vm4efJS
vAbEPoEWMP29/sINh0zEJl2NR0ttfvHZgc2A5iGbvWAUsDrZFDnHQMt/dZbia5vNILSzRI90d1hi
lFYCvR984yziAaG6YBBETzST5zDQzvVWEFDxAit21DIzPsRoCZKUO9QpPLIXv+M1b79QCEfwsZtZ
ghqL2nANWRMnT4ga7zGcIzAhhlJIA7U9JLY7HayJp8ZlTlwbjy6WeLSuVN5AX2RRqmimzETU1nS1
aDSFU59dRck7oiQAOsbJYQ7By2OHcumupNalWzm+o4SPwlsjc57NiyWJwqIInz6AQAjMov4yTuPp
hnLHGA1HPdgbjy102sR0HipCchgvIrhgZXY+ipIPMk0iFinXR8JPC6RZ2p2BPpNL7gGyBx048LR7
2DROCZDpbUMyYkgh3BHG+Ep7rzy+5yfeOFeVXmGDrGn6WYFt9Afi5sUSh9SzeDMCrURxgt1FhiwU
eJdpwNuS/yHJ2+Lt8Zhz3kAt7Ai2wR6aZGSHcgRON2N+ZnOfLZN5frxYv5DvsNmI4Ip1/+A2qmMq
4reQKt6nqCJgUi0owS3M/wLjpEe3qSFaAGmlrcDFwwIZJFRKPLxQKGBjhOVsDzVRm+P+x9vi/kFI
AF+mmkMxfV52RzMlPgOT++Abo/eGAHUmgXjc4jLHmJh7BDhlUUE5zyOz7dbpbl6FKcXNw9jAR0mh
Lkm+froyzeZ+Ywbs85CK8YkpTZwSbI4SxLgU37iPseCtj8W7sRuvPwfsj+w7nDz+194ApjGnqnaQ
iVxCZ0r2U2oL5kONj0MHszmcF+BV0Gmwr1G0LHhY2VPYORA0SBylc2adLO8r65lNg+qoUMScHcvd
1vDh/ZH5za8ozZgfgJUhQUp4vBIuCXaJoA2v8fk929A11yPkV2ONWBcyx5HPEw5ItYQxF255qmU6
V7jOmQxv0gGKVpGGyTZtIaAAggRmD3kTsX8kufPd5cPgu4OaBWmdKmeZwCfnEYMuCUWWWLDf6y/P
hBHQZG36bTN9bsQis/oX/mERmAO7A+yuassPbdspjzn8M4EqXIQzZvLnUtl04d9tpdeA+0rxyGbV
9KH8TeFWmlg2PAOO1G5Hd5GvmikEnBt2wf9aWN5eD2TOfeG4X994slBqVu6AQSVnM50NinMqRejf
6JIZb6E7h8KurvjgxYLpX445lOrzs/m6f8+AKC6YstEziSh20miN+RHcA3oIl8+YG0dxY25+NvKE
BhtAnwuCoBaiuTv4Ze/cFIuaFAbm+0R7z7l4vIWcP4OjLuUUx7uNNveIEp+0ryEpKDOSv9mW4WVA
rtHmbF/JaJYwaOCNdJ81RLJER7XeRKDL74gcA27f04WwFcKpJ8oalxY4hvYGovTo6Qy/PuRPmjDJ
eX08jARlrwcHRCLToPK7uQ8jRHYxoCrGUIngUhwaMYb8vU/DshQXGrY7Q6u3gyIGZaDw4QMwkAJA
JKRACauhBri4tvO8nzx47IyaGZ8Rbu69ODn0y1pHBsdlkBgvGiE+abTIyBZYdaAevc+73nSDNMP7
VJ/eIYkqG4EBadMEqi/zDaBl3pQKg+49e9wWjD02QGRngqHow7uQTZm/13+EhcccEKV9Ox15xucj
St78tLmTR4bEfAUccv34bK4ajWufKNkaSPGsu6MHxRmOMSSE+cKIS4+g4dV7JFvBJWl71MTfEzR8
LgglGqAEZxhbmDlffaIhy8TZcGAZ2FnwsMDTFjsD25JDn4vqi2rHmMDq+FG23LfGIL+GA+biJgAZ
AAgedMYTTSib4q7bUf1wInCJR2geKnfFp8u2uHnYyqpJSIzAAJSlR7/DWIK/wVENKMbXqPMhr26U
qTKjQuYhbvwBJOPcA9WBaHhmZWIFxWeF0ggBCswGxw4EumNotjT3mbHQ3W7H3JFqFjI1os0qykH7
YEbZhs6clxpKbPdSxBkuRq4TlOzqzDjCxxW97wP3r8ZXJiKRE6x3MViCYDQw+jDCZLEySDfsIqQ+
GcxkOHE+FODxaEotmCF1OwMw2tWJQmiERWQLBRBoR0srKtputFFJIScZQgZtvWAXBM/XOVOeAs4h
88QXgXRIch/Ja4C31uE8p4r2pk6Z3mA64A7jxuO27BWoHxTPE/E9TFOCd1iLkkCe99cFdpYSdIF3
OBDRz8T7BJWr8HK8PSjuON8wVsM+pD00jrCz4vjIE/5MTSmp0CuMELlSLXGQL26TWgorRO0UD1B/
KhdwI8nFX0VAecqTt5snvL8Av2MOzZiPLWG0J1zHrsKXRFXj6vfxO1iiVo+JGKxsvbf023gkiCC8
+EK8Z42y8S1yCknKHCyA2X5ZMRf/iq+OPYBaARkQu6Kt0LbjXKR5nGSP+oDpDIaGDDRqhzJyNWIJ
8oEVVJaR5LFo3OsWC0wkwXeNHE5t1R6GMZZT5YnZzTdmtIOHGh0sF18OQO3/NLrMjvE+EvNfgAmK
5W5eAWDanKkUdSjPmVVUcF8fHotUniPy3HYx0RKyRWjAy8VX6PadQTXJMFqE2UMpDHOXgZLqqwwX
6Tc7Ci3cKejmsLhbA2zpeKncYxEY8WLC87W+TaqZ/h2/KcowIfmmB79g0kI3WXGIbbs15Ahppb4m
qEwUAk8AakEfmGWxTi4TzukFgF09vrLSXlfMWoOBstYqkIrak/DCw1F/dQEltOSa0Hpqa5JCRO58
/nOrA5SiUwgkJ4QwPA8rVsrHnGU+nfxdP+SKL8VmTJ8OV6ntvZ42ua8OIuYDMeaTCnlSP+Ie4s1L
hjf7Ch7XQBsF8I5F58/EEs4yrq5gON5lN5DcnAjla9BoSC2W+OjgHwRjrljK14luRNnZrm/xA1MI
zAbGcEuQNDAcHA+1mNQfIH9GV8xeqmYyrV7e6MSQ3lQnmf/gyEGERUSRdoISkevEno8BWS7npYlN
UcJ2ULDdUYpOu1g8FH2oUUwx3a1ngw7jSWIwHMw3sewZ+CJ6Q/ZLJZRWSsiMnetQT6Te47oNR+M7
wWWogGDCdTgmwsEjn44EF5erRh7mQPb7O4U5OIVXJtrQHsDjIbshW93w+fsSHuAomvMYTcp9E4CT
wO+AsrVAccBFZzctYd5U0xH2XoS29dsrfWE5GMtdhPmZuNifCMsq+TvDBuuFqSHWV3yMuw9J5FLj
PIP/lK8QhMk8jgkpWcc5hQ4dim02oRgkamK58oqEKUKzGCyalKngvV6gQGwIirlk8XmmmHiTH59X
IheiZqJmq2pWT0Z+tshIhbR7eYFT403UdD3NKwviGTBAY8SINQ8gEB0oOkacuNI/36yaopnAN1SF
n1DfXyYAvWr4Pn3fvnQwRtgq2Prm4lMVPkBiJt85OkMxfWXTUGbExU7OIg/yBuIef1DMstB7Fujo
PmsPt26LzRRZLYg/kf+MCX/mmGhXNXJLvsCZb8Xb0bslA0l8HSDEHmCgghWgYGo8DW1KQKLIAyaA
mKC7hRmTyCEMsS5fCIJ4NoVF7oI95tAyNZsR1DcP4QyBqtAtgemgljIMvIFBge5ZmKFQQsWwABbi
9ALMW2GARW2IlsJW71FTO2wPl8b9LeWpKvu/sFJ+seaZMfMT5+wV025KazsbzfIT94c1jufdZX7n
kOTuoMElZDoARcPOicqGi80RDtRrhlhNMOKChN25n+TribwSrp4HwZarBDtZ+ovDGK4wlxMkSMMM
WiLJSX9+MAJlvZBJ8YlYfPoIb1undVBSQMVgKL4EviU3ZwX1o3Ig5iFD4XXIRzJEyA12ithg1eNh
HVyuMENIVbAwuFBJiLVJN8IR3bpThW+xV746JTvY23tugWEr/75jmkuQVaOf6jMinWgw9IfkDUno
rM62ZgZDdBylx594tlg7/sXIti/+/UEdHrSKQ3KqFF6kaUWr0PXeq1lCpyJGgTcFxQrFDR4gwHJv
H2yCW9ql5AM9h//OP1LuYsqihDzPFzDiCldMwA8G110KafVCVky3JZhGmvOjSBoknBgWuWIVqRyV
vkZyMTTdlw2HfHc1giEkDaQBWGpH2la11YQ9+ve1q12TV3P7XeEc9PltWz/CwX2iwHxMlk+mpywk
pHO4dEGWCNtI+iGtN37M9YhMSNC7dRbjtK1Z/VHrlnAyncJhUOIcmu1BxwsI5++FCfASNhz+YNNV
KI/2b7KNsy54K0Hx8W8YYlXx+xZcAbtfUxXSnEM+5fKqe/V103cj5/11h+qp5pnp1H9fBuIKtpmh
zt795XBTDKfBjBf4jRlf8aaZF1wyLkLhfqGBPh7w8AC1MvcyPL2yLYZfkoHy85GMsD3hmr9hBB8l
QjPPfj4jc+yRIOB+kvAHtFWP84R5TI99GHN26fBSduJIgWPZgC7hU8eURmX+Ck5LRSJSnGovl9dl
j4kctp2JXoqQIeRBn8GiLGIjB6hZIs4xkV1AMyMAPbM+y+fqdXU/Uy7KXeM9Lyh6qHggYHyIJczP
AYPm70cw7qCs3aiGVq/onuIJpu4pKb6qez9QzYLyYNRCG81j9FWczowJEcpUD6fAxgjO+RQYGgD/
zkHf+pBSDFLMYGMKhTuHDBVRwaegNiQAZ8Dqtof6GPT7xUEwwhce9Mgmok4hDRFAaVs3TFicW+Hj
F4rO9YOpzOcakiRE+CWFrglwf578cbZorgspVO4Rrmy1sSHdnfabxxeEunSBNR8lJmW+ZvhwduCF
FuK0yjYXjONqDscx63ooT5BTNaK8Kv4xelfVCJEa7xY9x/svtktTj+oX5za/UZI3zCJKo7PQA4EX
IqMcjnyAx1E246AHeRBEWgY33B8t9diH2CLIZSIzNCzw9hwKtUs+A03Hg8gYI38lNTnvbDDBfAkv
552YjIhmd8X5bZ0YtkXEWWhzEu87J4bpOjgxMYAKNwH40Conm4ra6rhu5ySiE1HY4F2o8Kc4nQlj
+Q0/YyBfLYDgqVknZO3s7aag27Y7OZZNK7pPIhya2L6sy+RDaKzAhyUcHMB5GvWI0QH7NsUakp24
c17PyDwIH2WkTFVArQ4Smzt08dhy1KvjzYYoI7hhA2iGyLEF28ABzoo+ILV01BGKnCEC/MwVvCHQ
SrBeMJ/1AzjQ6i/hHcsBEistRmJO0jrcxwFgVsiTVv3ExZyLEfeuGfMcPJKYgNe7BUCOBTkOjwCS
ie4nxFwjtcLT8IBz3S+HxRj03t0VWIoglnRPbPz8QVSwojfrI4ajIbA5Ze4tVfcGpwgMIeJJ3y6l
fHT+Eb9yOHNyM+fg5X/l9VncKfdl4zxU8K7rmFjtNTXT0Au6PCqO+TK+rVuHJcsc6c/TtTWnL/x7
Of99qIyXMddf3dMMTHm90mX2cHO6NCKSC192OyI8rbAf1uBpa1evdRLKEne0SPRFJK6LYUWtE+n+
S/OwnYjyWdSl4k2KP8WbccRHoOxlr7yhrBbn+zHbZP8kGq+eogOv3t6Kn0HM5CZbJOKvNint1HHA
W6tcPjavyEvxhWBagYQDbHUeGEmYkDsFTZLnlyKH6gGUtqVjMGJj9bDEW6BuFv/i/fAObwFf825v
E/VpG8iW+JhTPpXPYc00yzqO9mfUDRZdYj/9nAOmWti22i1BuNHgvBbzXU7w2fNDRjc66KC7e89D
nQ6pBnhLbJRx+xqn5xkDUD5zQcuC+wgZjxODpo2law6Z93D5MfSOp2xF5Mjh8xQPbL6hYyNrrcEI
+X3+xT+jEHCQhYPhUUqpyZWAVM77A6qixMIWcZK8T+xDSumswceZVJ7IXHfrAzvElY+Gt3EqStD7
d0b5l35Ckuewu4HjyPIXTwFQEQ00ZiaAQuJ5+Pvn/18IcBu4FPEMtRBNgdXxQTFY0hcNjuIjAeji
CNTyNMGdp8ACfMBRn8rvHvDA/+YWIwJshzG6ZwBmHy8T2BP/3RHu3wMKxoL3CTXlAG16iG4y940s
jMqEOndnHE/Pf8r4tJEc4gDAlZzwY214KCie/313XP0DhA9QbIefyD3NSn8Q6n5ENREBuXifkCFM
5mrOMSo25u66clGTuj9MunwgJ1KK+UxcR1Ymw5Q9kO3p/x/aCCKGwlyTkX3CmwdGLylsFmul9oSN
1TNNE7KSQJpZ/+KTFUGdcl2/nhh6W5RK9hgOFnZMDXEogL6AGTTq8LdwRDqZGJ4ZIkxtoe6PnEA8
A8tKsU8bwKL5MICtBNUeQTNTlCkd+/ICVZLL3TKYYmX2YbIAuD0AaQO7cOE1LgCCS0YfjQe4oHnn
Hx7CT8huybSXSSIn4zsAZoYnTXkgxERsIcOD8nFiJYy7HKMwm4r06yHJSJiaidtzC8RDJj4YXxE/
lPLo/Pf48Zuq//ebFKY8WzxjPD98t0wSjgc2Q44UdsNfrhfdEbGleA2zJknChQfqV9b6ZZ2jNdkU
FMB7I+qgDcCHQ1sXgdmz09JJ/4gx79mf/JscRrvhGG7otOBwgZMAj8Ribx5ZnaURbsyv433OD3rw
zDzsEYSJgCoI2zie7bkaxi+osHOSuF3vYcfV9ONLqt2u0Qpc0YSBTW3jbB7fQBUs2cE1Ce2dDoOV
JQqemPsUkt2ErcgX6cRkbg6humbWOofu7qBAo95mr3pqrnhUh16xIyn1jT6Nb16QtVHfUFnxO+Rt
J/KBjExav1gNfzkqzstYimNs/DnG3jb3i+KAnZ/9kyE4Y1+ARP9725VM11VeW+yaF9xdGg8WBitR
3KOc2zMWqcVsZQxE37AH+K7Ywo6D8MhexHf4xu0lqghun7lia3p+Z//dWNZv4xGjCcwkdtWj2KFZ
RDIrU7yLv5sfMQkjQpz/ED8IoBg84k3Unehi9MEaYjlzcOuesu9qzsfWyoneOgs4LHoAjciIVfhY
B86FT0iAIDRd3qPYgsuEM5the15MsR2hD+D1tVXKqP3N2IIPRebg672BpJH//6Prf2cfA0P45XBS
XiHQGGs45b1y9nCWiSWHmpXMdUKNYdnZZ6aoV5cQ47qx5vhqrzvLRwJuZ45f+uSaWiYnJKupZnGZ
dm7NKQr4/z16+P4zc7zcItt4MK35nvJTEmPXUsTUpfcrbV8ssq02+/q7OaOu6XlRvoj6pWymHKIE
ohIhqTPDjTcTJQkbOgjH9eFeYZCoxaJCG8HLI5yJydBm0rp/MjuIMPcmQ4cnpnWItCC9GsIG26eE
uieI3wluF4mKVT3lNeD8Cc7fWvxsLUU2q/cuwaQJyr7IjCOCSImg3AM8sfF/BD10SNsW8Ifl9MZa
NtuI29YNEfT75XWLGJANij55kiXES4vrdoUiduWjWJ9NExse2Vsurws7uTuUyfls88IedAxxdP19
PGzz1p0jnvUY/CimMPTU7756L1HBn2dpw9YABcmwB5hKbXp7DM0ppu/gkBCzr4+lYnFBnWSNO3Yq
0Pllh3ZHjltHBMA6QxzuHQoLRInQ9cHBkmfjQ1QGvkHNXSCvoCP+l0uouWx0gQMyjfGmcCUyZ2hc
oGGcqHNBYMsZa0aI0huyldGE/0ro4Ikj+EcK8ZK3Tot37gQssS6Omnjk7+vLXKAyhgMeRbH3cjN2
WVrVnsCRlGfvNuHowCwcM6RAim9zBa2zA+Z25plCC5mbW3pZnPQXw7Wxrhl3UmFScCKDRelXkh3l
azHVeAMti4hsXy48CSLk5vNEpgO4RfQ4ceB2/Usn4VR2s9I8RL+auy+wj4rv3g0O8EYxEXLaGa4g
U8xsxucwt87ha1rB3cJgYUhY5hjrVPRQwZ1eiVDWmX4/kdSrAC3zNKaoahNQBQGs/vktU0m5Ik6A
w50r3XKyAA0F0JbghfOGn2+fxFflEeEk6bLQ2yakgQGhiIFq0dlBaodDQ2yUS2Ge0NBzKLB7RBpb
B6cIF03sJ0KeBP8Hi114En/F9+RU/jJWHSL6DK96FIF03qBy0NoM5nQnL9kHJTGsNPqmifgPGChf
/WL1NLYC8MDPR2HYE306liUpx4gS6+A2b9b5WLFhNd1wloGykXRO5xiZBfGvnCEy4igkhfbkTfHa
pOeYXA0iJka9KM6ASTjSBJMFPoHVf+33z+dsGx4bfHt8vA+Agvjlg95hzSkXLgyizsGUHMWQ5q2n
JQ85mzWlEiFUaed1KQwjAr2p60Enymtwo5cikpkG+WvFd+exMEwPJKOgD7M//y7xnftb2C1JE1Cl
I0VPy2U7kaCK1I0LxATGx0mSLQAdMeAnrPm5fv1cl+xLzmNZ5AQogGWOTj2CmAJa+KYaEdONgTg2
pLWAYjLZ5ykdSiFobs/D0k5MOE9uYU/pfBlkcJK24zMuEKRfV1OVM/fsDhCYeaC51hUWWDzM+BjO
urtb2ZWMU/F3GvxVnDeepwCuYE7z85IciYQH/aPsqHwoOb195tOn5LfxXg9vgGT4I1kjJaTybZoU
nA36HRAD55XEIlKH9zFCFh4oLiUWZtdr+GZ4wqr0GLeTxszzx1QFvF53SLF9nMgpZCj/koHhuVCO
ZlGw3yYIjmlXRReffQOQvfCDarG0PSkm7EDxy68tv4U4D5QVHaVCaHbIES+LCGyNeoD9rh8B8p04
3o/wViHsiOKNY1ta0axHwnaNnqx24NidOPRGG8o2VJ8jpiwtXjJn3kmLWd5BPoCN6IsPBWiA1Vwv
ze+BQJ8XFMCoZBZsG6rfjfz3qbfTbK83SyTOGcN24hVmUhoPTiJ8+VQq/tAYdyDH83YCiMeQ4jrT
feVUiVApCgdBDxzGERy60V5ITD34QkCqhHryBQZL5GfTseKx5N9AdQyQ3Bb2I0Z1A/vxi7khSmx1
yRDWxegeOXPhULbIXr5s6sUUTlA6WpBdfRmbYwgYOPgKnjQnAwJEPBCPZPTM8WkUYzYpag8KO5zu
3yajxZVC2ziA9qSomIXCFoGzTCRvteajyJorNyFxEexDa1zQQg3bqjGL6HYEFfCg3g3sz5LZiR3z
kVxGDF8rR2FWOnsz5dwdJKnoerInLoUTOrY9T7sMiu4yO8q62FxNKzeFEPh+zOQhVbORvjtSMQNR
xn2981KFR34dP3kjxuE2H91WLyCdP4d9T3XbWFctaGgPrCfhdI2f8JvZUebQpteDEW+Wp5gtOAfR
iuTyD5EFRtSWhJVw2E4xalCDhok8p/91Yf7KVtzOs/A1U+z+9JzkP3SHNV0CxwLH1liPmpdVb/SZ
II4OraSYkLnSCMMKnemXaFLK01ucIVBo85OyJ2SZAdWSR4Dmc0XmvJvwO9RQV7yUW2v6IT8DU4ce
BxUiznkEIW7jJ8w5d4GKwWQrrdTFvpp9MX8QBSgF/JU9m6EFhSvUMZo+u80nL3ut3jmTxl9snr4u
qW12hZmao5/AeDwSECH3xIBHi+8WNguzbTcLAAVLWzKdDF4gHxKiI/fDvfrLlnOqspZBN263/CKP
Vfh6zLzuNkkfUYNh15h6dfPe5IsWWUgXZju187P5eSq2HyOz234JOF1tzmEP/wkIm4xxzHMQWgys
NVzb4L3P4Jzqftk7Glve0KmWuRpediZbDEUiKeB8/rP75snznkTmTCRMb7/QurmuzxftgwbJWMc1
V1TaM0qpTNoyIHsCA9zXuOz7+/45u3y9LxxY2EvokNGa/AwhlvAdIFrTPw9DdlgARiLtlLBnxdfl
/lFztvz3A0vIq5ycqNGUPGUPF7I0RzsQ+YJXScALw5ysPj+mMW6pNWHelHrELPWbchPp25hMkAnP
Xiq/fdPMLGBvouHhST4Dzi/GDi+kiz+k77DXMJCHH1itfznWGMTlbBs7CBmMLYiJ+ay0uB3RNHNW
c8S/TzTh6fTdKESp9sXSlDyKSeZUQxkONpL7fMnP57A1GKVLb9sgzktmnpIqlT1UrOkCdSSk0WHI
elrc5s9qXeFG8cS64Ep8D4lL8sF4haB5RM4piPalHJZIWCbUc4v1Yj+MQSrva06LKLhN7od+yXA7
c2v6fCjc40uOycJ1dkNzwBpEdSfwN04DM6B4+6YK5CnqYfoYNmWksvaaFTwYd8Sj2exg8AYoeicS
Cmc2tOlbNCFwlKn9iyBhkCvQxgIl8M0zMVtVQjzAJwx7ck+xh5mPncPTR56oiyIPhW/m8z3ylLgo
XCD/Qu8+GPdRs0PazZxlD+112jhvsJXcw40wzYVD6rmwnOsKyGQMVODkAAVLMxpGDI6vqNzfWGpB
cs6X9yOCabumfos6QqRhs5cDQXCuSTMDjVWJqMRwbPXwVd0+W92vNMsAnmDGwEyIqMZzefxKhoVT
zcyUjQPG0OmBTVZm8Qygzi9xYLPTV6KlVHSgQlQtTA6qhKEzbQE6uQGhjNIKWpcqsrl0n/uFKjGG
YpW7YOvMm5RQs2Ccjt93zNPLRCSBwAWDL9CHEmWrBq0ODQgY1cfR77NO+ccM0L0+xN6EhpuD8Gvi
5U7cCiE7bPoHcVqSFsLN0+I7IWqI6OkBNeFwQh43r0/QVxeDvaJUlAggcsXA1WkOZje7TapzAOj/
TMsTvydU04jxJI8aEiq5zjNxGYG9SGREH6/n7RspAUC6AUrD+XZqJmyJghdMZQyUv0V9c3G4Z7G2
S/ItLAXewdtgbQtuB1BNbfycoU4BSeanp3OXJ9qalCCIf8SXDVcd1IWBT0afgE0mcFQIVldmI3zT
9powXseHXdnzE1szVNgCa4+UuiEcmD+bbIzdWFZNAoF8qAGFiSiZubLg1E7ojIuA34UJMVhyFmiN
/UL2h+HvFBQbAp8F5fx6nzMwQHdD539+ew5BCQjiJkwzRigZ2ZxrAauzFzCHQXmFiskgmIKHI8AK
oYtVICMz6uZmOYFJLb/pWdSl7mI+h0OAq61RDaR/5AmwkdGGwiFv/qEE5xIpHvDcjdhAzLSxCcZh
LLzPvxOZFK+eaEaaMo1tQotfWALA0NsMbnR21EGdM6W2lgHPOeVFZUV5et8NNuzM4ky5nB22FFYt
TjPsZKM7cRyQzbx6zQ4LkXKu+8y2RlMGTJxiP8hRII46Q3bsMfvnl0BWwJoUn0efQXhtOXslnBKd
6E4jD2OoCvkSyuLSvcr++X11ScphWK+RGslf0FYsURhV7OW8T05F4XZnsZ6fTLlYhTQz9Bz0hGk+
5kgIHjjxvZyvBmf+MaNZ8C7yFgoBHRGTDkpj/imHvq/g0KTteOEjXfvI/9BxMpdEGJIz7oNb7qAM
mmhPWjHwJqCmnrBHo3BGIYDBy3rWUybiKfoPe1qsK9FdoRQBPnIeyVCZmGRRfk4MeVM5JtrSLZN8
Vt1AJEntWaStx5J9hbhiYA+MfQHlsqgFVQJqFQBT2Rskzzb6eq8Th5DilEsDTcZImASxz8YSwNk1
uML7VcSIkvcpjX4N6qUqrm5jCXwaD2S2Fvxp3r4ojS9Q4+5uT63aMh96C53PwH0g8x8SaGFA0+I6
Du7Mdh7crHuEf8gKlXNf8xwWgXllgOgrPdalHwFPuqBU4n7ETA0rhkvokz16f4blOrM/g7As/ncJ
MjwXOACxIupmMX0tYpZOfOqRKZ7j5+ENV/FJJBKDQsUHXGM4CNTOzaU/g8Ea98vG64nX47F4uHGz
k6sxJmuaYhMOJQ0cLhRlk45jsVVfPRTkdjFpRPRu+1hUT99gC5MnmPEJkbJCTSqSuFDA31KsPel0
hS8sYF5+4vGF2ZSLgKx+8cwHLq+g31y2AfNJBzPw+gWhSYbuUjHD++U5hWuAlo5dK3oggID8ro+N
+5qnH7cJACwMP3j/PJUqDR7jI2h5/EQY9Bc0/LQf/Zxtletw1kidjn5Ld0ktOim+Tguh3ly+duSV
V953VtQrvXXNkZcFk1Fg5pRhVvYJlH8fn59SuVp0u+7i/ILhqz1KugEJRLb3nZA43mIm5Be7x3Lo
Sf1qiiFPc5RNz9zq/7BD1Fpaa9Y6cBiY7BrjH0F3Yai6fEuucehoGhMWNgX3Sa8OPM0MbbnFgHq6
j4miuaKUrehsOIoY4Yzan0EfZ1g2TQvgM3z5XhPT8KncuPbldUpqEU63y1NmjxfIasiTtkX4zAvf
KHFBYdclkYQpNXSfs/tBRsSzC62jHbpNkPmva1DOqOfYL95DEuV4Fxb2ZDCYZpJpsd3QN4wCpq7s
FZQLcBJoK3jnWKhNX7cVpkXrbH8LgDvoo5AvgULAqS7sxZ4TDQrdfcc0N4ftBSevZuV+BrvaiTkS
oXpFOuyQ8Cqea0xjB6X/umwvQl6FlpKR2zCOb1l4VlOwD8OawsPAVRysl74jR4GwrYVuHziJGTAv
6DGjh/xFADbTMG+aZFOFnFNOXM42nvoLXqzsLvp4uALx5bkCp45LevXjGiFIypxJGJU87RgRzWJ/
Ya9CbcNMVgRoIsOHT0jt4g5Q/XOSc29KmSgUr5UdSEz4aMcDaVIYG/oaZMXRX0YRvnCPBf8U5N3A
TNljLMiH0mGwXZMPyjFmzpxRBkZwIIWa9iuz5YrzipGrptNzu/ijkK33P5LObDtRLArDT8RayMyt
MoOKYzQ3LBMj4oDIjE/fH9Wrq9LVnZQiwzl7//sfmN7i9F5hQDvu4qsx8za5fPx5Z5fbD8sWaZWE
oeF+gjiKJvTms4PZ6WVyhR3hjFMrFvfS3lIEmh4ubV/LRnRND/T8xroKhk5iH65pFQa1NuEhV3l9
v234P+I3e6kAy1T4Z7WJlycP3+fA+NIyDyYNRG8ZbmuV+KnqS4gpJzHgatCL865dILkspu7Llr6J
lk5sAl5hoz0gWJvsWc9g7IOMOF2Bu14Lq+m2xZmugocDPLLAq0MZM2PqZYqU1Zjmm4IY0iNtbKVs
3nd3mg7b0gjyyr2DIqA4f+GbCnj9QsU20KmIyJNr48dU11rx9MdbVWDs9q6gXyOfBKBU8nOCjdkh
S+Jnv3zeVgy7O5FW0GMXs5Luuyh9KDfyrIT99XAGmHGEDWbRFcHlfHJdPwjVjGtETkWxpIue9Bt2
kTeSeenI2opAswCaRG57k6YTbGIv3G8pi5pA3adv0IlRNzYfCKTEatKf8EB9ZjQWCFH7Dq+xCpQY
3py5gKpWTKL2AB0IBDIvlipFkShjWHScKDi2BxrAONwlHuU0TJ6BSfkr2HkdzEvOng458ENd+zwd
etyZAUQs9d/zrI3QC0HMnOADkAlqQ0xdk6A5PTCuHdk0rUVDMASKK0IPA6V+zADxOI08AxaQjT4F
jVH7r25PouKpREnUEiiDLTCYISDvVGCABN1EmQm/wOxQ/UbPtjGs8UmX3UNWwgJlcFjhSO9rD9wz
UgDlZHzomQW47wuh1SwgNisULLEoE+y7dnit27hhcgK/Y8G7ix//PTl+IBtAO4R880pirT4xFUaR
wog+fS3GnZKsSDwgeI33d4caacdT4hYHXOy0QD5/Ngm8Ghlbw+c7mz0mmCVtsfXQYKfmEQoq9Mo3
AgJePDRMmTGL2H8i2fonhzO4lISxyk53Ynp3a3zxLwXXiRk1EMvJ6kc3dPPRaY6f57mXQejUZZEE
D6hYxm1zlSLmoDceABEgBRxkLo1W8hyFCjUVVcME14mlCVgE2OoWhaV19qNgANsGsKQe53c/VnoG
xlM5rjJ62CrQua0HxfMdo6of/ba8oQ9o4BS8La5Ffp58nIbMc7B9NkDlj7rFkLZ1/bYmSjbObai3
JECGEOEHUzcPx1Mq50tFD6BjZXddtziJNnaeFSCJ9GOS+pxRtkiTLRXKBJDxEcE9eKuhOcEu+zeZ
M3JnX4YhzV7ewVWW6pOYfRkdmBkuJgzsXrgE4rABh3Ci/KbgtvWwyKh3If1//Ot7JWeCp2CZk54M
lsORt8j1KuCGOwmPUTMsS95P2mblC0KHQchBjQcCgUEWmACcxVT079Jq/l5A0AP3/r6dmz0TViUF
nEFpvSyQzxkO/gjmNuP8D1GPf9xvfYtqCS2R/Cfy6bDyu1M93slQMr8+BcjSC1uoGpMQPkYN1KYD
EoyZUyIcMCBOir0moxZuihCqCTPVJWjt7Tbu09I31RQ+JfRKv9Kl4zyfMwOuEnGzGVePQk/eSykb
tdDbQ5FZeADImxcVB6dPyKwRCTCnyStOJitmD03ltLXdwiNHqOXLPV2nr6ZUs/qviC6CscXQASoY
q7G9UJFVKbZs0ImAfSbLPF/W7/no1jTZCA6W08/MBwd9Q53/HmGC+Ydx1+dQkiEO4anr1uaBXoU6
SmS23FoHOoMrbk8Pqz2wA6c61Qf1PgWD0F/DXPAVfeLhs6aterPzYfAUjJdhqOnOldpq4G/X6gwt
wrvdY1icU2xX/W3ZHz8sr09xZ+JZiv9m05mzCowg+xmpN3J8T9GTsz332NBe90mz10b9V1hnIcbi
CjCIUfZ2j5UEfL4aMnVyX8CoIo5XRc/cRTXMB35UZ5sZudDyWS7F2aBVJLFB/687pH6jMRN1L2Uu
9BDitSjPxDl0ZIk+Ykf9GemHYnvdJOfk/MZl4FPYKo75FM3XcQAHyoeiBMIIhhS7XrKBbbRZXn6h
1umhp6AjIqZToathalzdNo0S1atyh3kFOpD9KEl4X/KrDX2Z6QE95tDIU6Bnw3s+PBG6eM+Qoglq
PKLKPlSgGE6JA37dv5gf81xSlJXWR/d0ZnT5X2YuZNi8rzPM8N5hu6sPEIUUPCFGvTwTAjRhQaWG
1MUF4CrR7pG8lLA8vEr76v0jlVGTx/dJIEzOwwDAOAPJ4IMReD/KV6r4bYZYEtbNdlLP36Ms11FQ
M5Tkv0TcBNzmBQtOIbgtvGS60HsePSesS2nl0Ls3JBi8CiykqCm04YfqtEoUq/xcPcMMRd2RGESi
3bhVDlfkjkfFVTeRi9w47vt9JZhr5KnQ56aYP0R9ymBdcbmigtcboKg5NuSz5/8is8xtb0zbrjD0
kMbmHsk70okCFM0oVwM+iXzUVHycz89kNBdHVX4HzH9d5dEgnwRPjX5iyJY1aN2lUjsHFU8NCraA
AHB1Oj4/N+JZzhbqh9gS0zJFHCTwKFzzBZ/pnOMdveb6iETUSQ5Us3w9Dhj7o+DCOYUjYgOFondF
WjHD5+WjzrhFcVKg4BMqkmDd+3vzmITJHYKyHqn1Ep022bwNo0jI46nLIk6MsOh0mDsbWP/Pm2ov
PTf0Kvjy+IkUIscYbouPuIaz3Gq2hME6qDTCUJkPHfFAN/gn0Hl33bQ6USPklS/N7otmz5/TfCOK
39yMNCyso4+HQ8Jxd2G6B9XtA9+ZzGqs6dXwVUMfe2dWSEXDiAlJ45UFc4Jm4cY9Rl8eMIkxNwxC
wLnyCNLqN+Y9o51h+5vTIIqryUYfuwe+KQYqnbyJSR7TlaWAKyPq9gedQQKKlPyVv2PsT+mMqh1y
2naTjbRS5oNL2FUJ/CKAQJKH4A0rdZt9ZT/KQt5K8/FHwQSCD5DBjsLLmBfRWGqzoRQHFlRko1c/
hXFVHmhPoS8Sgxxo82sE/wjzCNMTvCZg4sN8EkG4xGwHw8gQzdJG4gf5hN/tb/+LQeiG0MlA1/wB
rVO6HzgcoE7enK+6A8Y0/2yqADPNoERChJQBhEskAIP/lP0On43QjOSzhO3xM5xgm9tRc4TiGucQ
ZrPQMxksSeuXp625i0MTefUaOIXIx/sPx+Tgb3ObVuF1fp1rizFvlFSmiJH92IKbUU303HuUOa3l
WPVVXydwLjUcGcLViHSNMgYhpKhn3Cj7goeu7OqeMbwi2/Cobnt+jD4cEcn3ZAOPKsoBXG7xmM45
BJCM95mXb7XgvgCGQUowT08jfDzOvwqC7YszzpSkan4OsF+3pW8QWt/TSTAlFZaENsW937k583vz
h9hLnKBwOG/Wd6+PatyOH9uRigC/4DNLPST9oLjM/lrA6ZG6gHfeneHwFduQ9x5LgW11oUGjGkEq
ttKXtNHCRgyYktcR/WwRgXqVETDthiYTfJejgleELzKp0BSl5vIOWQOq94V7gjhx5o8BLIf8wC0V
EHDNlaQ/GF1FIGv22BMYo/Py1dc3RTSJcZdC1sQINDmqOe2Yub63x9oWW09QcN53KspzDfk1RrFP
21wZy7svLp/+JEj9LPq4aaQthaDiv4GGltX8ukSiFQpzkKGoWLyxP78uhPn4k8JuWGp48Mz6NQ6X
9ouywGM45farB+YQvuLri9fuOX/O07k61+cCajO35V3IJvGxRwuTSPG1KPWbw4vnNFADORDQ2dpq
cI/vcXnqL08fEdU2jbOtDkVw+/KbcRY8vfvX04Ct5VJbPiN51Qd3v6ZT/u0Omd8zX6VYjPrgtn/s
M19dqS4DQH5rm+s+jdLI3N0u4rI6yPM8fIST78qp6TcWnczhP6jW7UeIj+2CrnPXe4lfhub8FQn8
fkXtJWP0Bux5ekecr2194WX/nbsCNTw/8AkUOpqonw0H6be+VEhaVndErtPh8NiXFwRBUbrNKIH3
yYaZvHNdyPjI7PvAnAvfz0hZNkwXl8pm4k5WHzfjaCcrcSMuP3hzvgCw1sO5i5sjp/pKTvdaXiSR
jJfQeLzsKgsplnzj3zX8rCacF31e/b7MaeWkvrT88Iqch95mx8tD+IbrJJJi41x4SNzXov+mLMGM
aY2hrF+EA6JK6H/CQl+odgbSkYWZJx8Y2FOMofTZsvZSxC5KP1vXkYBjzWgRU5Jj6xcYZDDlqH04
c44aKXZiIEfqY2U+BvnSw8tbOJQe0qSJ32PsgTYY54Y5fPu5CGht0o1PING85y9UtUH704bUaiIf
LXGSs+Enx+c88YW1sODORv3EHco9it/qRlj3Ye89/91zr52wuOOpxqR5/vwT1kl83zHVbL90w2lD
qBtfAHC9x7AyY16afqfBJHz9Zasera3/QeLwmt13Bu5tgFNzXoW/P8929U/N4Xx+eu8N5YxKkXfj
mwbp79PE145AX/DchLW5xuGTO7+FNyQstH9/nnyhawt6PIJCGcrZfa4vWuwJOgr4qQ4KzCvECJ9J
3M1sxrwehn2+PFf8FOXPzcGdzEq3A8B6/EinGpPiQz/7mnjYBuMdzWzg6SRBd0ogy8AA/kcHMoLB
zviBMn4vjBWtf0v/sB83tufIU8vWefw+PRe0xOYmZ1fUN9UeXQHTdyQx84yLIHtJYDq4ogWqN37c
8VwLizYsv4ggEY9vS9k0B8wxZNBOjFZn3THOf0QYs3HicFfamsUI9jHmcmP0QIgjAKiyai7Zutj2
/nt2xwoqnaWrf+w78MqpBvD1ttn6Hqwl3VTegDuedHSfcBV22YWMEjbeB+yC7MIOtnh9Vax1o70O
zizJQjimS/GndKWw2hiEMLyX7Rwz640Udp70kyNTF0MlFFhkVEITXs59g+TEl+YaGzGgXsDdziBN
XqZAqLVfsTmkXh5rAQ0RnJhTukYssWC08Vw8oKc9tu8T5KuepQsQKl3wGisRgeGB2et7P4JQ/KUF
fcSAsytmyOPUA4IpQ2VWcsolgPvoE35GOAmnUMxm5ZGKlAS5P4olmR8yjzkUtZ24HM1IDoSGUkZY
2VrvPTDonO608K3v27bwqcRRGwYAngh52K1gQSXTYgsVkxd0lUu1hxCGOxMEhG6HIDJx4dXwmsAz
DrPiGZIEdqMbmRTjuw4XhLXDBfQV5jxtNoZy0FkB8jcN7dkl29/8fYdbBZ8Z6gayk2H63TLBAyMB
YGBBwG+OLi8aQcDPbwvfsbmwMboa8v3p00NoSrLSVP4Z5vT4MAPq7XfJdpy4MNgggFmQhZnMpGtI
Wh+HP3Eq6ZoXIyAxpuUxImJEHCdzDomJfwTVfSos9SU7KUq2CyecEWp2ogB4+HyBEwZPEg4YL82Y
lqmJchkNy9mKRiZss1fFBZZf8GJtKFF11OwnDlMT/Zft3eLSQWjG5nyM3ACRhTa1UN4z+Bf0vyuU
hpn3WgvTObAkgeMU+OPPQdPks8wgITT7vrQIyRtVv5hi4ZTFbHYP8gdawFNHMxOMRlkXujraNsAX
sCxskiymx3P56RA8nfBSI4+Omdx52KNlrODIDePhgkr6XEWAOnQJvJD+S3WR+xXW/KAnn8OoPq+j
5+I+EliBSJHqOaB8o6gF+UBlH+bC8rXg050gKoyrwUlf5pH8O7IXpJkjnkYS9yciSe08vyEVxjut
HmlB+4rxXiQ7IkvLHLERI3wtaIgQMVzD5TOPxAxyKyBjCAdllsfQzvn/6Kt664ch2o0bgWkiA7ER
KEQ52fIWHPBVGYsnThsonRIQA2Bwaec5lNaE6SRCWc3tLrQc9ofp8nJ0dubEgs7sQbEA1z8ILFCG
j3+fWZdXQDpHGbA4gNSwo0MAiGDjTA4W1c8TNkg5amtriwhvfDlSG5bNk9qdWw1y5Mhpbn8VBgh0
qwDV0JtxjrGucbF9Le6LgtgU8Cpsn5lpM3NxOVnapdlfzwDxgIRMRAMmgtyW3M6Q+xh1qrzbBffR
caLHMznwenDreHYGJ12olc3LWQVxXE4zPWDSg8cK/vQ4FkgrijzR536Ssx31/QoaJYjSeOvd8ZXj
voATvAV8G0+Sk1zYcoHq8TODJQx/IjRDxv3YupNbUGEh2PF8sEy9phYNEGe8hcrV0k01mE/BkNBG
Yzu6dGaZJa+ImzMv6+oHQCOCzynoCEHI+6mV7EaSHOQRNhOu4RIwtmf6sO+RtxG9GaJO4TS2zl1H
mkXGH0NVNI8Qw7554LqRIXOQoGzwMdQPC8j4GqO4KaT7x4Hn+UXQ9vXP1CJt/cGGKawItvKu+NRY
KvWC4JGca11VUtn5pCztXsb8E5h7Zng8+KbbRFmswc26HAVWXp7qaLCaeEdEm+CzSWhQjv5ZmpRA
iqO47PH3YttBm/IMS8tC08p9kkeAZ8DMQMT6kntsdK2yb+BE8jTE1IqKnfEbKyN2RJcHqewjqQRH
LHw5lR8Un7MED8AdDq2zjOBW4tOcYgV/AXQXyyvrRO4Sbop6gBe06Nw8eXbSLxS9x1Jjhv+xb+tk
OmGiPs01R3EQKS8G673VAxFMEqVQ6qSHD8NWMJe/K7f9+Mv8K8sZxJRps4W3hkk3Z2LK0DGZ2rzJ
kbCt3tYvKrRXa4hU7spdyqBgWkClxRd12uK8YCkEjQC1u+lRspoK2GHWxBhHYYPCHckAHv4ko6pV
ZSVDnM0E4m/mDVxn1wRp8dLtBNOM347/zvf500qWWG0/t4sOys9n+qssa/uNGcrTgnGBZbJA2C9m
Lyl2Nbo1OacWNjJcmrV6xp8GZ5KvhIEUChgIfngolj5Pa8ifZHN6OBjzQ/dzeTrjR9QHHOlnICMM
KZfa2y9B80AFWKRn763oaL9Y6VOO4/ftp+da43Szs4Bqzm4B0bU0mjx0zBw0vL/ZOw60WcoIKA8B
qmdc5Lv9Uosp7sxw+aPM7uvJFUc9Jkw5LcCevYSdll1a9NTf3Cdeo99U7aklq2Y+KrWMsL/wBA3f
aZziU9qdMKZmPdVgIdhtRe/Vwxb/KX9VjBqZ+GkSVKShdiZEg7N6Ax0XwJjvUUvGRvFsKLAnpFTb
1wmgSKlCF3jp4SPOvCusBBqwNHzr4RN5MjwpFacCn2394mgBToxscQgKbahshONSiFndQsSDziW8
C8oHpg32KI/E9AICM3xKUGCy9DDdODUvW7+6So44vlK2EK+1N7x275rZb0ojacLqXD0CYGx4nEC7
0ERoi29HVWLPeq4/Uvwcdqk8zzyVBRKpQmu670WD1v6KbdyP8dcagUq2y37kSuEDwG5Z8gXl+Ej6
lPY6+9N1TMdYgRLlaYy2vkj8ec9sCYC69tqI6gbgGRgLX1t0/hBetsgKJHxBUO5Yj61+W0MJnXjF
/TScSnVf4J/ftOvCfxoWthWy8+9tESVYmTTPb2vGfAnKqG7/wvGO1ZuAPKC34NWsgc+hIBsuEyCG
0xwelgF95dZpjGnqsldRO86eKSSL97o4fhKrwe1msm5YX2lmVh3+4TenZeHX78t7gIAA42sL/5EZ
lRA1MGTJqvcIL5QL61HPGK7ARXtj28zz0QZYiTpm4XfQh0ZpOqmZxPfVMIWWzS55R21mD69Nnjuf
bXOlNKm293VZ8yVxR7cC4ljOw4nB/10JKjlo7xGE19TlpkKywYLMXC2ZE0QMF0tEOkSl+gEqmMs1
lIWo7H8HHdciptWYjwQIx0CQO//zdj8/GY89AuvFX/71JAP1ZSUvJ73HN+lH6M8S39TwqnQwKk1u
U5WBK/wU7JImdpZuMI2g2SqFWdfj5LMnoHBkdw62o93RvHCkAPPb99V7335zukM29uYe1vXXNTsi
OTPe7G5LXVwXmBdN/cQSClt+TgeBeco579ER5jRfLSC4YA8TZ6KvpG5lyJsrRphqPJmwHFzJi+Bv
dJ6GDbZXuVyG19xQsNVn1MrF6UnJIq1hx2uUIkPSGSmSm3Hsa+CnPgNLx1fmhq/kbVarCErhldi6
vLx99SywR+MsHvFqn9fMvRhXQZY1F8/Wf7erPvee2f7Zbl/JusB/hgYKNT2/KB/VQMM7ondVW9yM
PXzimJhBoD8Z263nvP6C/p5Bx/rBNgGaLs1i8cOX8ktfmItsLh1ViBzT4VhzF0YqERe9bZ6EB9Tx
WQnj5mXpZViG4KvqIp3LpqWvEeKv9QW/10pc/5jrQZgq8rQIi5CXGn9OXyhxutPi9ovbdVP9PZaV
K0MU5hJhUzGvw9bTfM58NuelvTJsUMQMVhF+GHUI04rLvnhjTXUsQ80vPQkN5k/tZfPxHRIACdl9
Ro0Dz82vHNUGCQJ2qD1eNYQTHtzniQOjkO/yDwuE//otvMePBje59D7wmR3iV1yM9YLMbxS7Z2rM
Nh2MsMwkSGDiRNVv6o8QyvNQeCNCUo6/Q3lx+8qEKRAKkgzoI7i54jdj3VggZbv5vZZODm8QgRDL
L+MTeIlsuvjrKzEf74ODEQ0bdjOI5PgIncNzahHG6cvr9M80LYHMXbzYWvs5+vS7mhhqedR0swGH
v9tWV+a5+n2tsYSAsdA4V/p6auebKxHKhAV360u63fWuXsdMmsHqDEdJPLNaGB0eWBgby1am20aG
2ayV4b9GZi/FyuUx2Cm3FDQ6/G4W1A6VxKPnChSHuTsBSaJ0gjuKfSXP9QeuRVy9DW8wko0yjIZq
IpdXzMJJu0vZatjX7DVrXGqLeCQgy4bXBT9vgMT194rS19Ek7EOd/mEjEl33spsJ7KBgX8bdCf4C
UjIL+shrP31MN5/ZFZSr6qYfagjL+CWvxCx/TXUai04Um1h7wzV5xUJHaRcbS/kiB73NUVlckO7A
XCS/fBXQN4rptIa9Pcv3FZQudipUX9Oe/AxpdTvV3c4lpIBJZIX1pcX+vuNfYrki5GPzlqyvB6yQ
0temEd8yNrP66a7RncJ3JCAWQYxkfS7HFgY6qSap+/Xc5uamGqGnc/mBIT8fc8V077UtRV+FlDK9
Tacu6N9qFpu61Qp4QcZlvR4eTgMG3EvbOy/48QwmESu1pAZhz+F4GH7M3M9lW+SueDCm93YaqxjN
pdsO15LZDjB2mvwKlB2qMnVNN+7p5wdSZgdoA+O3f5PfY5zG05gIK1v5NRUeDs51PkxnTCan9eXu
m8OSxY/qS6egESZbGYc5BDHTT7C47VMEV0FdOrNZWU4DxEpTBoHLwp4hj6h+26CfbcXeaeS4+CpD
BZX5n2FB+ftS4U/Mrl+kRIw1lklDaqlEon11MflZlwWQbsAUmgLsivfbSZhLdAK4PflcPrt4LZRi
Xj2PyANiHhj4Vq4CwHvDTX85KWd3Dt9KCWiCMgZ0ekfoa3+C5vCE0T7viW1lCUPu70RD96W6sssE
7YUSZJbgAc8W0PIkPl1zJ+luF/NIC/J3rsx1GwCTev67pfVEpLq/v1e1ffcbEq7wkpzSclGnlP5v
AHXHbg4zvFtWHSU9Ay63uHDzq/MUi4vp7efJ7f6nroGzXuZF1rYpNreuXP3x9BVe6vb4bELtmD5r
t3GAaVPqwIFzq89NzWqhhJf0lLorfxOuMJ1Mth8Xj1Svy1wc+50pq03gmvB3/YKKdBoYeFLrvmYs
W6z2gMsNCuvnxApqfDVWLOkS8ol89p7stwTNPM9xixgJkgM5PI2ftt79Zgt7VZ/dceYQ5UXV+MK3
8Fd6TTPmGj7x8UJl96uzyd++ufn0xKYS7SwTe2xIZTyyPeTNKnrD0IH/0LhZsTJR2QHb71I4FGr/
I5Iee53ohKigrYf5QCiEAekfdx4G86teoKR80HkQ+jm6tEsxa2VsPE9yGbJD2bAcJ4M5U5r7OvsQ
Hc1so/zuhoOahDUdzBvKY6qyqC3vqMZeDCiMiaO8HP0DrNReHtlRzz24RDc6H3KFjyRkUuAK/PJK
xW890zjmtMcvR4Rs7Qy6PekjJMfCWrlq//7WBN9O4s8RrxvHDFSZ6bx3g3vpGZLuvFHRmFvx5UDD
0IS/SfeXtzG/dNhrNe3tQ1tKclgs80+UIR4ws6Px3sl4hdN94SjEaB0FMiQZML37VMsCZDE5rnx8
rN1jc9V8NcLsQ4ElCJ2/diHedXZ5hm+G+0Aej4QIDkUEm+//nldvaJevm2E1o04Hz/3v7k1k11TF
P+lND+rXsnfbE+Kd9Gc9C8RmbDuDGhc8SbKkK8bC1lVzSFjpT62yfUp4AxOTOBnwhmNDNhAf1N7b
YN76XspQa8gTJpW5xxlpIKy4i9XBnTCfWZESQ/LRAiLU9GGEpOAUmhU/mUY/drk5E7dGG5QsBuUs
Zt7MnMxmTJsuCPVKVDswDI9OVTZn6l/HPTBZDLX3h0/Tlcym6Y1sH3TBiAWngEpJdINa0R2lZiVo
R23qLpVrbOTTH/kbRdHj6kwWRbNXmtUTsAYZEWYdvyfUyqwmXagSrjqxXKMN2Q3sP4FpTmIbWCmi
ipz9cXEa+j9q8Jtz76ckPu2oeaG3eRrAMrvtDXiCIqrMlsWPqTt/OmbltdU3DuZbL2K7bGbozMK5
62dbIugLjjgLrs5btR5LLK+EGVVwiM7degGUM0/wGCYwtbg6zNnslJlX6tYBvKMtDFNixahBsijj
33VQORCr7MThYWISJvkfvkVmcceiMC0o6CghYBa+rkjIjFXVzSeJ1RUOR6BrNGHErwpWS+ZEM9di
yEOv3RWNCMr/focQdJSxz9bKRlAcmUnY6zd7OMJ3ZbGv316/TWrzB6ZtfI/n2MCYtGDR0qSzzK4e
3COWiclKXnWH8nJbl6ZVsdXWUU6xg/YDddgZAgSFkD5QmuW6dad3U7Y1uZUUk0qBjp/aLrM+EYOX
NU8zmufujzq9USzkYztYDMa+ruOxDfbMr4bqKrcTJdavNGNQx+7JK9C2st7BfhZr2gDOxFUmBOM2
dTKbghnxTj8DqLcpdebmmgI8WzHGqaD0a9C5PG2fojYZYXc3xzJjuJ2FNtAYjAIkl0cavVoIxAEb
oKtbCksa+YKDt5GVPKbz8D2dWyPrQHV+yMGgY6MLg0v4RsGytp4LaM8V/DNnOI1+h9R6uNizNqCr
g0D4Dl9ZaDr4E9BWN9/Fht4dEqh6gBtdTyI4niZ9iV2ztT4k0hrhLVtGN8udZzdmAmFS9C3mqCEp
64HLafd5C8rTDNfpfpOgEfp8o6y+SaPLwk09C0y2DSvZdx+3fNIe5WtJh/kSJIEKmD0ob8pNVgSw
BOZKA5zGyVMJO0VFOoETV759v2OkZ0aeOsYAPw2SHxoYTFj1NlRQy2SYgkUTwX22OwGHK8DY/O/D
snknEO2qnp/MxFkY+KlH4/RK9CnA7YYTXC1wLSaS3UIrQk52q5AZzmfwPhRcgcR4sY7/mHT1m7uH
mLSdLFitxc3r6d2Oo14ayAog8L03gsKpvp/Pn4/405xk58FVyMUYd6xJEmApwA3BQwg1WbSf7xh0
/VnTNT4CDPUUiFlUPzem0oSbVBgbLtGJ8vy3P7elHCqn51plXGAu03ReVAh61N9MI3NYys8wkbRb
oCOJStsdtH0pZ2MbTXzzG20gpeInp0Nis6pkTMrX3Ve2KcUDOUgkjXeK915eb+eJyJECyBFhJeP5
ub6r331rp4pXC14NIS4uhTP0mZQWQKS+fznXmw3sL6KRnKJYJqHlZYYTaPuXTuXGUeJ3GRa/ZuKj
Ne2roKIAJSdBe4aM/6VxlQhkv2HKgi3DvwCcp69u1c4VtP3DgM1ITXvT93f4VvXfw7xD3gEdZust
aHbcvCYPyGFD0pFtQ4alaKIRRIB1Cw2MGsEucIjZ5ovmHuVPr5wP2445GI2ccboiadSmZLJtGw2x
4Bg69fqC+c9rl8TV1EvyVxKCMmC1+sxeRp+3owo1w0ALR+LqmezoFLsqWKzdOHJhukeIhugyrcEF
FqauSuPl6ZgVW8JXfsaRFKtMqHpA+7VfwC8sf/gfzJiGdKuQxweyx1JXzOEFoSOayBcRXwCsCJBf
bgENayYTgycO/uDeqDN46qj5/qSrq8ehhDdnD2okuXuIpSRV31aC5V1dIkEBVH3hB9MaD6qOi2ka
pgw4K0CJgUY48Y05mqFxOZhjUXIP0nTW/jDv/dKrMPvON3ebyVa/RYuM5DFXowZBKzv0DAkg4TYv
KSADr1IPacfSTkYFj93X5AwjTITJR6QzE0lQLu70O1AY43p4SLi5eyoNZfEF/KzrUXENmreN0a+E
lhajdkigyOcppTAbsl+DkyzlfQ/BFCUKt4k6MgoRr3HjoIIhuBZIXb7Fw4+WOSLTbsW7MvDm3r8w
IIBbZdzJ0guMIkabjbVCyyAK9qF+eGazJ8g52n1mmNXpI8ZgY4L6e7vteDLfM2GJmgm/x4iyUhq9
bgCZwNflPMq6vRCT/mnCs+iC/ObKsLbEKZbXhTmjb56b8QPV1AcAxpjKg5slDvGrv2Qjs/7sYTOC
0rz/JFvFI4WsYe6LBRQ1+Vz2DkyCRPKSRYJd0LzZ7F5q1K61HzybCDVnxLDgGtzXmCEs3rgJgJN3
ESIecltxqyeKwStY2iY/VXJsuzlG9/o1kLt5pQc6Qxxyo1oPHibiSsg4k3jk5YlTXFdh0OTk2Bl2
z+Y2sYt+1qJPJ27Nx+m9AynlIZIB4Gfpy5MpZVMPn/vHFb6c14zqkn/hBITMYvyPkrAVw5r4IdHh
8FrEAhAPMN09I2aG1A9HkLNmnrU1URND7jc/78/4nsKxwzKeAM0/Nku5sTpEjYt+/8hmMj6FuYtp
pkWBxlThve2+SLHGp1ohbac+SHNsu+EKmZ7I4OsBJ/1py3AamvnNKRzCYRfYruwxgXni01T75RYz
ltdCG5i0mhSzWmAE5gHiB6p2NjrCDPaPbbKCHPLL/ESb61t9yynArbJE/Fz6cKzQRC2QP1CE+u/5
1clJ/lhwf3Nl2u17XW9N3mCdb5las7yfRnorSDSXntuMxvqfv8CwJ58lG8OEGPIqF8SNFq6Zu2qn
htWqJDdt3W8KZhZrcI5IYuO4e7Vfb4vj45gf+clVsxa++o20gygWNosifq2fXhtn02cw7DCY++Pr
TiJmJzIY722NPXA5qO5neyVjCLMgjp165rs49pt6y9z3ULLBLZL98F3hPQRezA9Agc6s27HeglAP
e+PCgavRBxEm/gnrBKnVgf2KkwkKSxVGssfdQfoXwNl4n6rV+xsiyqoPX9/Nro55yeLMCcKpeQLq
vS23uGI4Ou8AHwHAHLOQ/Nxvu1PLyjomrNfxBBsbFcpHun7DmkbJgDQxW5f+yMO5/oqM7qx6q+zr
rXh6HJPx6O4TT9Km1aKO1egu2uk7NCE14BOmOhCu72u+sJZyKMbF+PvncAubpz1zEvFNOVUnvJHQ
Rm9pFlnlqIZErjUFFleNJeJIOYaPx/g22IWdhS+TROMdLkv5pmYeZqs/FLZP5iV4NP5QsfNvI35G
RkhaAw8U7HEeMeIO2d/T33dckm7L4lP/vTYdgRULA63nhWxR3PxBoa7UEbAXKSWoFmYMiMIyGDY3
qDSLK9XGSqOr5FCxWwj6vfIfT/e1nDqzRAH4iagih1tyDgZjmxsKB3LO8PTnE/rPrtLWlsVoNJrY
07169WfskX9O5280O5NbM1KZNx7CjD/648bS1exr0138XprrYYBvicJpPSvjZqp1LNH7ElhpAs5I
KAqxj9uuMKujYnnL/qa/0KRmPi4w7/Fgz4H6MZDI5/nTAUFOaf2DveUxWommE9BZ6SrWKZbxKCd1
NISQeexJsROAJ5ONfn7NMT+ehqtq4iO7KyNhkDtz1OFv3rm07DR5oPNOX/vD7ul7V3/8XUbxwNcv
mKyn7CTM00gN9gzidhMshMkCeBajAHzJ/fdQn38FjjocfKW3mJ5R8jzzI6smw/KTue1UO6UDegmm
G6sQ1MDCmm81xztAM0g4BeCxJqA1yOXTsL6sroKW34orU0kAOK6SKpB/mjUvXGKYA1ghxRoFGL3z
yEFWXsA/4I7zc4YopMgv3fm0xnHUzeZKvL9MoB5/LpqMynC6m02JQ8zm2fI4U61Y1PzPuGCi5Fl8
RH4T3cdbCgRy27yCwfKXwDG1qKT7kVbsDXiMBmY+TNayg/Eg1d7w3g3YDdMBwR9ujyV4CC/SHxCJ
eaRlP2CWAd7jFUSLiS81nvf1TN4QDizW6sAaeYQJeXn3sVQGnMA/CGN6kG2leenYTsebwIoZWKBF
Po6bLX+fsqPSQR711IOAePnrlGpGmv3kfCqvBrPf3aB9Hu7pNd/Sn6du7pBPWWy9e5J78FPJp38o
c2lATxd8qEVasvmzdvrJvc8/xs1sM9GaeRFX1enpcz5J9B4/8R97vYOp5uf2s58m1qIB2dzdfubR
1uOTqvd2Ku0ImSgrqao4bOXvszwbxlvu/fB5+txPVwyRFnGoSkVeEH32BRpEoU9uPzY+Ua6Uvofv
bypP+76erqeHXD5pKwp2Pzp9+m/RTLXHtURg/xOPm6tv4E0IpVc6VsdVKkjPr+Iq5wA2mWrZCw8g
4lgiot1n+9lLjLIzamBRX1rjZqadAcCcV09iUXDY/BAOCl/ZL4dT6J2DbaQOrisH7qmcudKpAHp7
eAS+btYjO4KTINEQMLAz4AxHQUsCf02+P4dx6Xqu8Ia7MMS+Vl5u+Kd5AbteVoyJSwHZ6vhgi7bm
y1kSnScGSDV/Q4nHrQVsx5OncUmUSi+Y8bih0APv5WCGy4r+FGM7GdHWDxUV3TpB1WaF1MtHw7gf
WldMr7u3JT7YZD1YXTUtWFcEbUlgn+OwI6wRUJk/8acZczwAARPk65uoeXlb31DH3fqGVPb9DNzN
o6y+elv/ZtnGJ5theoQVUJHS99Lxcw5yZFpcCtXIj72m+ExrliEOmWJ04bAk5uw/F8PLrgHWhRAR
g4RBvtTZqZHRfa8LRn5cVx74miccyrKeRmIrthHtJCv6uQAgTozJHnGaBKE4OFCkhVOJBAfhMnop
j7FkigZBj65SW6eGOCXnXrIKtMBTv5zrYkXlUGJ5H8HAsBhAXS0mj+GzJn6orRdr66liOX3m05MN
I+17RPAa2Ln9AGIusDHbSvxs2kFNT7k6G8RgOviE7BzMrZ/2CRzNt83TEHYr0l9M9z9cAKvLz90o
+kdK6K4mQX2QaAFp4pxeMp/a6PorSitHzd9TrjQeonWLNR+jo4iZx26ACQcFiA6h6Qpm05tQIJRs
4mJO7AbtZ3V8bQOAPli0taVKDUIR2JTAVEwXk/GhzDjZSpZWo+f34R0ROlDH4AHdHHQVXwMER+Dq
Jt+JJMev5CTFfxFOA0rrStla3+lPNP44E9acoOGNymdR6zcBezM94xpzOJVXjBwFMRL08X0ucHre
fz77rsy3iHr5+Oogi2n2/VJ/2OOsmA2pNmvLbgb/w66+WxUtM7nGvvu00qp4Qr4ZAyPEM297Y1UJ
GBaiVfb/0yQ5VWZ1q/xqRCck4tEVuAbp8kUWEru+LJU3NKohijga9cmPgBSnybl5G44uw+h0PRCC
+5PgR8xjNI/8zH8x5vHOmAs/koWQvf3NqpxdOkbWaRr79LL5r9amz9HKujiqnDiGaJGUcE2/Yktc
snAhryATxHifh33lEbCXqTaDGhyPOgQIJHas2mcGXOxTvyyBpF6IPmT9FmPMPAY9r1BeOPQMds7P
H6KYos1qdzux+fBoobeHF++Uedm+B7HKGKgWjAdnFYE8B6hbjRoosTyT++FWdGB6CVjhXxgU5YA5
M0sZW5g0eJwz6IiRyb/bbGroIhrg8RZEp+epjWwgbNFgiKta321RsUDnXhs9WE3fF7h4zaZ4M7Y/
pl+NLoEd5w6vyyLwzpZY54hanZPlSKJ0nZWOvJEzfEgLuF3m9hF0XDDpTAvU1YmirRZgrj6jGGdQ
90fQvRSGe4Kc7VzEAbIx+jTtrlZ9zuQXdBHm3FwgCpgjzhYIsR0qIOAIV7AvHHni0rbmk7uSjKsx
Kthxlb+Hvd0WDU/mK3OhLAKtanNhegpPcRNfdHAsn7IwzZiUsOGMJ4vzVIh4Cm1KlhPVCN+uR7wW
v7+ho15mp5uUOGUcoyh+s60dr6LSIc6Xk2vd5tTGfpnikbNp3LedAJ37rCUe5eWskRGWJtqKp7iV
VqjjQG6ptAA4AwfpGxlu310/+g9ut4nmkAbhkW5s4OzfZs9R8iDAXscUGqD8oq1khb4JKe8fVoXY
fsbi/z4/VZFmCpOSPeN1AcMcXu2Mgg0t3syGuSGVr8V+DsPTlLChjxHlvTv9ed8IVMZfYZFPBS1p
QeukuNygkVzWtrn3E56l8m1d5wOfQDyyXY2SAZpxu3xHCtThZm7uT+662PaupyqBvBkV06SX3rJq
leIblJh1eeaC0DpJPuRAl7x6xaeIPcoJ+M9sgV1nisVgWQswiWhOJkfIwBtooXIIr4K/6gZFtxsa
W4d1Pzeu77FR3ReTe1f45yDiYxDoLvUlXkl8XOBNtcRG2qJNySSKp3oKkSrS3WWVEjJ75J7VyWD+
3xcE2ekcozEcM3ymxosqpoIgrIxw5HHBsovoIOa5AHiarZdXgNRUXuvyHZgQPwSAJUgz1LCgOAFY
i8/60Kzr820pOebPu+dT1XYaDcWp2hNsb//Vu0wiq3ca4V2jF199RPLF+JBGSrZbOvk9LbghW2pF
V3XxEdjg7TuQ0JxA7gfrmpWqYK6gjpsjlDjGm7PIxzNbi0drpj74bIlXl+anjg/4ORxZarKVDR3s
qvrgAMcNH193BOnhfhrHpDoMfITLN/OjdRdECGbs0HtAwxbP/VmJciy5wrSb3oLETqB3+0ddiBxP
162pYGiXTZIZRDeYEdrcJpdMCrb7qXQT67rfyVyM/P42Ni90gpV8hCb2uod2XHeHA7JtCnNevH7c
Ax6UrVv6URSGIFI/Zqu/NyZIzqBofEWSQyqEw/hYBNLr5bLUaMFXl9KkJ9GNOE8H0wnRgmzGxTw9
ChSZq3LALFWwUSxmAFMCdtChdtKTrmWnxOfzx+QazX3YwJiX56dgNuzQVxr6q2m6dc9UuNmZUq6J
bibVtBmsLsqN2ICM8baulUkPYqPWFh+qbXCFPkBuS38z75iXs6PTEluBAOW83JWs8iidOJdy2hOC
ONZvmCMJWmhvMUPsf1L89YggOiFWimzLmBsvaplIeTwyY9i8Qw1vkC0lSxDpd7KetSUBg1GzV4pc
TORjDu8DA3386DxPn9jl8a8hKLnfP7hNq9VVtGZ8G9pkjfVdhAWQYlYjVSEQSqZ6/5m9zeGzRpoQ
h9JQ25FLuDurgk9iLqks8Oc2o6LfhGHx86O7/xQ3y2ROLtRpyKfmfpucc+XOzRDEGLSCn8Cd0w2v
yccjCJPmG+jFUOsfooMdt4ctas8SVvN5srj5WC0LwvX4EVcIQg/uZgKI7y7lW7R+wrIlZAHmA2sN
tK9G7bEXmESBuB+cHdtMHgGcsaYbwR+OKyDsFEL2pOZWAM9MMXeqJ/hOWkl208u2TpTEVCAoQZdN
IolJHAnynbqsmTpW2JLif/d98Yn/SvhQdiBsbcCfltwoVwqMbNBkkJ+wagz+R8IsPOP88xwpzqKV
57545UNzrx1B2PkMEYfTJdsR9D058VsLl2gpvamndfRIQEAaEH1vO2lGK+oJPtim3GbGrVqwOxbz
y8wY6GBmQIjn6vy7lCsl2cM7sfxnit8IJtZN9cSJZFUiqr5huQVIzF+yLIWcnr9x3aDOzPyc6gG9
5LlGcbMsxr/EgjJS8XhEOuD9MTASGp5PHAwAlwmAzOiQ+enShsp8nmpoWlfbUuJosDxARLsbYOFA
IBYJphJ5y5T4b5VO1Vjn/kM6fc0ZlwmVZyDWB99wazN9ldbDzDTXpqe5yIrOWGSS30CYLRngYrdH
a5zAUQPVFB/wMRltBX6T+Edyedj4zPdY4S0DuKNGvEb2g/2zTFUvcgyC0R1M31o8gvz1VETcQ9qI
FPH2xdiKT1V9wMi+iBnbu7w/LsUEbq4aQpIq/f/0MRw/raklnEwwK2B4TN+nEbH4+B0dxDDu9QTo
Ys/9SQNPjz+y5cvvF7x1fltf2HjWMxO6dIsBmtx0UcjCagyUJFXffSbqx/5lXcKcdBR+NF1KTzKR
oho7TTKqbnUn5FYAWR8aY1y7pPNMea3liV0+UF2KYHQ/FWLfZaMHWMAeEEEn4lmq/MfUqjJ+aQ0W
p3LywcLePDw7gPrzgUntaHiVNr2xvei6fHwRZas3bScgn90JZhHs/lyBfgQ+pxBJMouQ6RM/Y1EK
tTlXglzfEnAWwIUAwqlhK+B9wEshNDipBXMCmcHBGFkijLkyRYSHa/JjIKExDRQRIHvAX/+OeD3T
sYdEz/jIO2ztTBgMUc4kTmcCpvmQR8nInpOYR2wlge4gUl5bBqOeysThjvvGLr8FxDqVRI3j8C24
Hf5IctyVoiOijgPFAw9mw9Fbbq+YuoaDHSG1PxKMRQX0dvFt1kYyQVXkTa4Jly5MYErnwqYlkIRl
dwscxUzuIU+CC4eMx38KbDa2ITCUHJrFnoNo7zzfB1sE1+7r2e5gvQlrzM1ruSF8JqSYrQf1ldmJ
UHKoM1y9Kk+FunAQdk2s3oGnSu93yMsqb6l9aGvKbETc5LhdfjTUEIagzO1nvCtYS6cxHmYDa/0Z
8eFlqnyj5FQOOhJeedY4LiuvnFxoG23m7Ot9l5e70BYOF6qY3Kx17AW0iJpwnAJPEJW9vwUHqKnI
TfIA7A5EgVcRlMWFJYT+S+l9r28Lq8HFZgLk2rK1gZDTgZrzyqNBl3VtB56ar6rRGj7Kxu6/suF/
uryzVPVPE2saVQOpVA0K2J3nANJ6mCle6i8gOmovwiZ6DK2l+D4i9aOWjYRNPoiSIQZO/vxjmdIB
+ZEEXVEP8HdYAXer2KtKGlrAb4rr0H1VPGMKJh8/o0cecjuBHFvmezrj8pBnfrmrqUGmuPnmO186
E5dYZFBeYzkKbCyEazxNLkgMvEIu2fLhFZlYwCvGnmgj9b4+5P0hI2fpXATXdLz8Q7l16LoiNYMy
m78pzD+u7+dDfs8vDFD69QapXTvLXl5MO5CS7kQ/btXo90z0gQ/VIl6vFx+DuY5VSJAJTAalaPVY
v1ey1agdYeCETyBvi7/Sy9WB/3hQ5GNfZKtb9dla0JAvS0gDhjRK2y5FwXg6HuYAXxOCCCCj+nu0
+Sd96nTRninq2d0F3HwUBzzt8D4MtcaxJMy2WrmBoLaWg9XkhgIzn2seTx2WqEU/NTTJ5oaLRDHG
G4QnQxQUYyr6cTcgjIu3z9cS0xs+1NqiGGku0K9kp7g5BJAEd9Ze02Uz0A2VHpVkacPnFy/BQrMD
+ZTxya4WNcL9qY4Ck9VyLiQpapJ1K3mosNTd/4SIpwwb5L6WeM4/ltw9RSc7VtRZsi2c0bO7nIk9
Wbh/zdEHMJihcBKyi3XhbwXNUz915DJPSswh6EBO/crVrq1F3/OxL2bWSLSxvVaxEtzwDMJYioOK
rBMJdLZ3KeX6IgW0TSy7SRbCoRb5tDVIYk7ok6YqaR6ePOassrbMo9zAPre2oEhuELHnNfJ+pLPh
CXYNPPdM9+lxIDkmMjWRPs3G4Ir88Ow04iIeqQ+brGWXLI6Hf7Wq8i4t7A89ZMCUgMYgRX8aW2yA
jMB4RLFkE3da1oTnY6rK5gePAqC2Dce9kMRRPFlVuCyMC5Xd+5HvHFdHoIpEddWCDvvY8FEG/K+d
da78WQBZCv/CimPLvP+40t2bivelybi5WlZK61XvPkxQAkMuDO4c0srXyZMuHMtX/l7flwaEJdjl
eBduMtL6ycM6KzYXnGjZGPo6tFfX2mJeWbTOuP2TsLKl5XeGJV1yBs0cXIeQk8FqSz2d1fKzIEAM
HetGMF7eBPFZkUHHvHkr3wPIYmXO6/HrKutjJ/p+XxUulXMfYhHlJT9S1YPDY4h16Qj/P1iIaZvj
k1CI3hlu60EYwOaxs/hjsM/mnx/HfioFGpj+OsTLp0txtWL2JiJQ7i87h0sxvayMa9d0nZkHxhRa
8BXWZCEcuIdJpLPaVXCgv23/UCF+YlgU02eNAd+yjh4qYGx4gsCaLxCSJfLrfTmxKs1XlXg1S7Rg
GRKy9lRAYfyNmaQOxd2Yr0rrW0/UzPGEWuQopj2/LfQwsCV3lHXstbz24GghEzhYCKPynAtrWgbR
OsQaF6Hm96An7TQD7nIQSdRSKFLTBW4QiFYTmfru2lETK8Mv1ghosnzEvuiOczp4cfmKe2TTC4CP
OLg+hC6mat1Vo6mW2KoRmOrKsj7PlTbnj13jCEKzrDxXlWiyGrt0RPu+3wZ3DZ2kdSgnAJl5NYvX
xzZVfJoqG6drNRN7j616y1QFc1HsWr7y2xbEfd3eZlqre0sUlOop0rhxrVl2Z6e+QBj5q0DhkbfY
undiuO1x2I9aAwvHVMcHQXfOlg0WWKq8NwT45dh39lpjr113cioHCH9WWo4tELQckcKjv+vy5Nv/
JT+2vfVNuKvCbBUEqJ5jevg6AfzPVp0nXmcxvrJUprnyIsKOXxP+fb1qL86N7e5tne6ub7VjuntD
j149Fw3Sffm6+Zwn3u1PcuzGlpPGYRLMsIdetk6IODAg9/n5XOYU3k2y7WrktBTj8AzYlgcAixQy
/B1t7Wf9yKkfEd9ZLOfaop34xE4by1ZO13cbPzu9TB/fDA35VTztTvY+fNRuCTacAAoxKzCdDu1R
dcrdxyPY7cG2nxu/Q/rF+d1eMZWgV4VINMXcewjawYmESLGC0v1QNB6CyKs3HGddveNeuOk01/Yj
Dgeaj6wG+2Nldy+wW3BeHvLRmtr3yanmH5ULBRIyKOfLNIdjAZi8dv5gQHmMYDjuQuw8Uu3zphf9
uw3pYbO9gNxsiTHiafM6C4KPZvLRt2t8mNj37rcPPD73z/O9HB83A14wnCu3epp/q7H+vcuWt5xq
r40NjNh8uPjO3VOTRLSR3ea6m1szyjqX2ZYiRhaOrSRS8GQ3ffjaPbOtbSH2Bex2veHR3XJ1HKzS
tJ1rcQrLD6se+ppMYK24oqZmN8b8BBY8C8Ksb5NtYtAEpQGXg/S+ZBnYck9XDDGz700LyW9kEOBo
UGicRdW0HKM+OO1L+j5gVG6Q+F3zlfqNpQqzRHUWK6Svw0D0+CbBPSP5devxHadjwwt9rc2APmOl
DCb5t2fiI5otw3tBQ1+2gSLN78dZPRepIVod54rXaynOtJLoRMB8lhVxC/QCkPmv2aW7yfQOsUKK
9xCmi2cR7ASlFBanrF0pf67CalEGaEssSy7WKV26l+ruU91lsi1k9wXNf6wxizRO46LvyhAn441t
vKzvR/CDHEqLPahM77DDhStKYuRrjYi6cYPkjAYiJxE9RfE7nUL2WYGa7OW89e80JkHxZPioHhmZ
CvO/PVMRObQWK0TzvR5sSGmHD3lXOPSTQTSG3naTX1bby8acgX9cyzJBbsmRs2LMEl1+NDaLcnxf
mtcz/NMeTfgosByD1vhMCkGcZIsT3qSx4lx0EcWyngrm9JYgeclofl2Pf7Agv8PO3CvbdTFSOZLl
TVSlM0VQBXmMMFifNwg7wvuQT3Fjx3RxsotkhuNidinDfb9B/zU4tsyK159IxuRZuu2qlJmdR2Ne
6i8+Zb74Sfxlv6+j6ECw2usb6Fz31n/0sx/P92h+34v5kSAJ3XBg0yercCx4Xd//lr3rX/pjO7q2
9u9FNjNsyXfuzJx+SRa1DOTCe+L90jn2hGRdfM5+xt+3/r2ChCNSvLf4UGC7iHE6HS2QcMUn5+F1
GG2zKn0RN1M04iS+D+Ks/zUv0dTZ7QsYFD3/62ZwZ1khwbqIkAmhkW75h3lKFdyDlOEdN10ECV6g
JD8FyV53XOzjrHuzzrG1yZX9JBnwF72+C3+6WDJhgjJZ4knVrxzcMYxW5fO7TX+ZqXk7Cn+QwuuV
Nfoxr2djb2SQCi7RgtDln6df6PgkkMbryP0lAv/ozN/l94nlntqeVIJmQtPaq9FAQt8DurDSDx7x
fDtaXL/Nvs6TJ/km4L/E02MK+VqPDl2O0VQ+Cwk3nQTqn9UvIWhp42R616j8ff82xdkP4Pw60ahG
HhUai0pu+BxBjGb+MhOvvPzqWkpnk8BPWzFmtKuvrUFY7WpP1akr9eywVN36enlN/fgpQOn1V+Vj
Jfs9/k69RwNsfOnQIYf0Ln1rzvu6fS6l++Mq4v3erfMgo8O05AP/88i2nxudJ7NPOwlwv+qqvOtb
4LL3j/BNXmC3ERhZzHqwKqZM6JXXxZM/LKiNCZx76t/q5/Dlz9zf5senq7ZHX3EdyufZ877s7Dj+
LVlz96MjW71Z8JWBDz98qQxNMjn8ngbrN1k4DjDT9nHvaRbRz8TI0Aj716soXr/5SUwk0x5P7pWd
1e9zVt6IBVRbit5UVpHr17br8rtt5ToMP7PvYKaL5sn8+rGyudC/syjIRAtft6xWoIZThqUaPqnG
paoOJJm/Z5LUPbc/poYdGYl31XmVyW/ThSi93JMn4z5l/R5j3eAKkC2lORkeyRuPQz2armV2lQcg
yjN2mGQKKPOKbOY0jI8xYKOajRUiTB+Z5uM63Ngf8AzZGBpFLdGNFqMN3DXWm95+lG1fMmUbRsW3
GTX65n8AMa8P8QkufI7t4qNvBOS6NpEK/u87fUeYKBwk+pTUDvfd8ZihFjaPIoWVEv66jpeTH7FW
sukR41X9S2n6dL3oz0hL+mVwT8Vt/8JfF7mgpXURv4XdMxzHyh6OZn/K3K/eZawqrx7m7PHwLJlf
wxfJ/b98GoJJNy5du/1X6cNEzuEzj+qqg4LCH5LrqIoQXNs1H2ZNnACt5ej87v7FzMkISVOIBKh8
6kKE3YcBN4SVe5geLPur91QvUidvNKkz2mi7wbnno2Dy7WfH+WtAF3EcbUdBQxnGo8XP4lPfHWUm
j4GlIUYUK+3bGUC+6T5/a27fgGKwNdlfFDcMAJ9ZkQYw9nxnZ/lHNVLUKnO1UOnN32/fGtFOOvux
fw92rcaSfc/f+e34lxtY+1eUIvgoqCD+oEz1X43nHLa8ySFo/P83UtiWZ/4gr+GrJozacPj6Sb3L
Jqyk558kYeOaU42pcGBoC3/GP5ajx7HSPyQnhxWDcX3TX1Zngk0Oz63EbqKI6Ubi3Wxlrtz+pUfR
3o7nBrOXvUhhVmBH7fxaHWj40VKZ1sr3ru5LAHD2DVpYiZUmLELYfTBK9v2tkZEJ6ic6knY1xTz6
yebq22OWI7qn6Mj/qi+sCwnDfFz4MIeLwLrzUt0oz/XdSRdUae557dHm99tfamJV3vS9IA45Ngrm
Mmwjl3y0uunIw0uIxOGIU9XK6KbHnJXMqqTK4jqUjRskFK1ZB4baE1r1EiBkKFI+4LCrV7qachxp
huo5DGbCF1COUVIdMoFyM6wSFyzOlHWiBNDULTmx8WrKsGX9V2FhSi0UHx1Kt56y7f8o/hAeo8wv
7fprhFfzCpku+/bsYhItLivnMjViJzJIfT7p0QMt8b22a+MxYBXM9K+fi2qyhLytHATvQsA0oD7J
9ReTxGDxBjYDHZj6TPXT7xGRt+keUXh/niY0/vRplHgUEZlAj0k3QSVJtRafXhNF1gxxJoqLSVSU
i30zjWTmIJ5WdLjtbtrZFrF3+5cMgo7LAZe9jUXjW34O2o1MIzuiuLM1gQCgnUzs86vSGHaAE0pv
Q3NnP1BEW1uDxAkVfN5M2FamAA/C9tZxG1Rix1c7HhRLRCPofesR9IadP41iwM7znxpVyanhlxqG
wjIAbCTrlNRfjKQw0IjpwHZtSl9qaJXvWBwwjQbNQffs4kkPDTz/akF7b51RVyG3u3Yzkcj3Ivsg
ddjhw84rRXiYaF2Yyt3fnzv/rsMLZ/c1duJrXJLIlQeCI+z0SPbn75cqis3XJBCedfn5H/JNwXva
ia9M9zdXo+VMLAEU8usAVr9mKi+4pQvrPksDwijTY1/5G07hRdjHjUHvkixXTH1ZJD1z+R63/RcO
gPDCE/8uPOfVFtLWrB9bVtw3xtcjgyF8Qo4uJHGemt48u5UYFP014a36NJ/pD/q4ZWt/QWkuuPt+
pAalUzYznPIEL3gpSuXh98cr+Z/iGfQWEq+Qgrpk0Vdyj9CDLoP/HfIIM5BIUtOBs/vOZoSwPozw
8L7hLX3uy+7ltZYQu4+VfWVPZRW8QRYuHOHzXk6CMgdxqpDdklPe645cXFgtEqVD2cojnW3S3/Yv
XKnC56vz+j3TeJYeFI6X00+kIxh4oZcrTuv9pfUp8ZWoJTDcbhupQy1VFJT3e/++HMHLOdSts4Z0
KFawbOywlAVvde77drXlSjH95uxaOqldW1P86SyNP519sjs+wtcE933065EwQZiJ+vBTmNu/TNyE
2wu/Nfyq8E9ZuZAsLJAH5Szb8EG/BtuZV515kV+93UXkNVn7MyyJR8Ly+NPh8fCsNl3LP1jhXjfD
bMMyO4fpz7eSdpDAHYndVBhnHe1Ymdfd8rO/FcVrnDVUKCh4xoIvtaKEBZVSLuHzfvWnx4NfXzlI
HIgXr7OsXAflhqL61hAk7tfubXroe8DBP4oY7MXSycvZn9b+8LPs+ZY9UCBJO/tK+ElhMQKzwqtg
/gxL4k+PKrPyhO+Vzb+SyEL27stkXlr3YtmSPxwKKi9H+G2yC0vcJ++4FT7klgyCp18v8SqGB7+6
sKrZv4bF8bCXeyT8Hgk8+MwG5XchsfPc9wS198pIdgqv9nyuO+FNZ0/KKLz4V8zwQu5hMq+UHQlM
Shf97cgdGS57j+qmH74vzFZZHZ6SINmIVyXyd5TsxkWbt/Wr2Vw7ghxfhxK4/6juW/9uyUAR+uNv
v8k4rF3P7PqyCqshfKt7l1dRJHS46bngjSY2T43JEM1AiJTo3zn8mvALTCEee9phvao3B5KjM5o4
UOS+7kSDTVZw4/Xlj9e7vEWq2yuVs0e91M2gpK8/pXfz33kBzvfKzE0bOPfDZ+WtPcPrB2Ky1305
hF8R/94VExVQisHXs8T5VKCb68ykJw5jZbMfXo9CWoyZ0QPkCoPGIlp0HFdjatUyzPdMrMJk+XJo
wZsn85F3SvobM3/R7n0DJFMgKZMjudEMTHrqX9ZhIZnQnq8mVJ6wtP+Krce7qYTqTM1l45jHg8ZR
f54NBPSwPXySH3yGOqf2C2veTdk5S+MYx0uu/TRLlLxPbVMUxNY86F5t8eoocvBuWQNGBM943s/x
ALmUV3n6ggZxdif5ughzD18ju7ARPKuagzOx1vg5c3GTxEudJQkb2p+esDcmX8rSTb86XDgOx5KX
uJDeO5ei37F/BPc8pAJpMxTTc//l8WpWafuznzAz9xcWxlmQ4NIJC18IRFnyGbR/4KUWfIY7uT8v
8KYLFWXwf+6PRdNP61xQ24qZ+/OEVsr9eczhr7BsCu8Tpbj8eoFHb7/KJYUMX5e2X2FBU9QwktIA
DOO2Zirv9iubS5DeWx1h1rk/ucgr8+eWEp6CVLm/3J+c8Nfdgky87/arOFI434JS+8nzr2/xlwRh
MVz7FL+4eH1Y+P3/laodL7ov/1dR/O4vpdZB7xN6m2Hqffe1sblhnSERzyspqm8BayF588lNIYGB
81rPpcuzcS31N25cYTbO1R39OhivQEblbTu9KczjtRNVz71IEZPcBDqL5a50wnefFcIqcH/cLIrR
wBS2EiS+HTkUeN0uSrFF6wQlh+u7OPtCkzP113ZROHUzQNREUrtQxrMchrP2dlOPQgSdirRRN2R7
GEN3lWW8dcGyD3YwL163COBqt/TPbTGZi3mdaCZR7K+a67fLOH/m18MpA3Iyx7SQX3SXXBRI6dPV
s7w8dNEJxXGzbEtH8CgbCfSbGHvI7r1IDznAUzzfXqJ+KxNsMKKsahHk+z/PerQcnRXPuON/8Gcf
a+gGIgjz65SWS25P636CP4Xd0a6zyVRjsR5HmFtzcy2k4MSSf6n6snqeHC6VcT/zwBhXvIpjc+Uo
29ohaescmhmgVfGpN8UVvu52jPYv3kvtupnWHtLyZ/+G1HB3qSCmWQprDU/BvwlBQwqzSuQ9CtXs
C8QAFQOrv9DNaQImkUKkvUgyA6566cGigj3aSlPedvjiVS6Bz9WujMu5lHhLFhWnEevx0pxwTd4U
L+c6oqBLLh8QsNjPfaV/49tC+9ZPVLqpXkB4kXfgy8jP22PuKJvCyl7nEyFSdT269DXSsb74vKfF
gCkElXidjjv8fCR9lo7RamyYPFV3m/IcS+xvqj5/2zIJf96pHsuzBCaI0qIbVJ5Fd4IDCcviCVNK
M1HhScSFh4tPHHbGGKiAysUrp0qGw95b/FoDyUBRPViVY/XsTwyi9m13LO0GFG3ZzuNzCyzDmw1j
DN+O5hxj3jTW8+25HioIL8tVBITU3wvbuuUuWb0iyS7cJ9iW1uv6uLNG8dBOTPAzYljafSUBZ5Wl
1qcur0dhzcREB8M9ljFj1JgsS+zR70bs6uvUvNSAUndl5p1JFtjnR6fY1RRhgjGK0vDtUVz3stn8
mQ2Wjbc837ym9lHqPTYZ/5gD9pmCqBv0uUVDTzyIOSAKyhsudYU9X2ujK10+YlgxnDfYS/hPF43k
a9u9baJu7OQocq8IU8qRTJFl6DYwLPGWLMWl2FXWbzFoQF7nVrw4hysMEI3DvGSQxOBjmOOrmYra
ONE4SZWrQM1EsoUFrVI6Hxu31XOynBG7++1won+M8J4TtHcqaWIaT5bW01s3mhPYN39jTpueNgUj
GjK/EpukPxOVLCv6oxYontD4OnB6wcv6M+DxVOVedvtE6XSoRSo8OERFvhSefF7q6c7yW4WnRLAL
Bu7VXrk4hvBlllm3d7U7SMalgjuKzePMSNpMw87OEdTml2+xVFm2QQ9bl9PZmo55HvpgY5NlNNPL
9PyHC8dOv4ZTjZBQOhRLGPC7S1NruvMob2rRoslWFzDkT76Ck9TgRD+W0NR7KNiBPB0+4Y7B0vw+
Lx5TuEQPtUvtZrhz0DDIgqY4c5P1XrGO5oUkNmDh9maVxeJtvq1cjeiHcEIVE0wUu0AsT9SI8fLm
NpHsPr62U4r3vZqZ1S8tHpy58pEK5VIyYuz2MHRNTnwe4Urqwhs8CgaPlze51SYKFzo9nl9jRrY8
b7fMKBkvmDLGceFditHT1/pjc4P7Fs8g3j297zvJ91P7iUrx89BqckYrJKpbwsqmlSiKfj7dsXJT
Qoy0q6g2RWjfdYfUWpwdBjk7yN6MA3UfrJGWmV7vLTWJN6/rYAtxH+nJMZJZh5v/rk/sozMbtxmb
QG0YSbaV+Dct18/jWca1E9UgoIWpcmx0LYm6EKe0LsSbyzqh5Pp2rJx+Y9NbJ6fRYoEmbIZ3spr4
O7ao5ii2uWR0T93z266b/cjNCtvetWe1tlKpIaRn5yGi1bNwyJqELilWOfBXm+KQnUVaXBzV5LqK
xhZeIlFRgdwIN7XlJNqJd7L98TmQBLfLAi6UXOx9PEBxWdx1WOqPeAoLiZrYKXnuOrUzz9pONDBR
xBu6PCNgXbTBcpZjY/BFmTrC2uXb4it9DLrXun2vnCmAT2aG3ra9AOH/zsBbCBxY2o7UVPSD7Bg5
cGQrnPpbmcUtp7uKaQDFWtj9cnxVWC1ysbLNmA14hiDIocLunHH2jxJx8RNt6qOMPSM683Jqcq1c
GqtiuvHY15OcxG6tLG6A6ngMdV9dfe7fFtfKqbtYNze/wTrMCtpOlBT2IPxUMG6PPbN+tnGr5YbJ
8qF4ruAmiwC8NPe30kYUyTT+4gQtXHEjOFZicGqM3+Yj7WFis95bChMInn0qscVcdh/Gub9B4Rf2
7XT50DGfPvqZSZpYcGxt2+Pxe5Z7ZDGwdjHFWov6PDCDuBvjRrYBU0uquiQLKQ4o8ALEgt7pt3Rt
bwZmwgVnrGwtgogKQQd2CI5KOL8+DMlNl3CQXEM8VE7N8axySonfMeZlj4UKox+PQcGjTjV3FoAk
u7+tqIRKsAumTGxst1M1eql8RdVNwhJfeAc3akx763akN6d5w2BTGMe4EtRi674HImnm5/p4/hZN
TPeixAyTu68n/MCzs+Z0cMIeyJd5EE+9jbOPfObUzIye0cINoyBoNKpt6zC/YxQK5QNwSryRRbOJ
3/BRS2SKk27/BuCPyK97FLlpGyDFxCN9WwfrzDhuiZtu/05QoOXINM6XtAQ0jfq5BE8RhGsqj7+X
1e1k07w1v+I//yPpzJYUZYIo/EREgALKrSCr4N62fUO0bTeLiigq4tPPl07Mv8z0KNSSlZWVdfKc
62hrzbnfd7mq8XGBlDMIpzKhMvO8NBwgXy5BABbMbF0yb9JzzdFvP5wsEkj7mmKBCxoC9JxZIOoB
Ruk/htc5XBOM7k6Pqmnvu/roubPlJXd48uKP1W7AzwxjNzDIIxGShiYKbKaQH8MM+YqN75LwIkQh
wWWXAtqRblQEHI9+PX8s7sFpxXW833t4sESaoy21xlOMZtqi/zhm6h92P8wHXC84iFkSHkhVcQMr
DJsz+/8IXz6b5buLQyvY+LZUNQg/508LvyfwMkj3GD0ouqz5j/UhbNZFQA3DJwAFvkx9MccRG4Ga
2zcODygZpwKHIlgKI/aWJ79l7yQuaRwjfNnmkm0OpguH2JP9DLDcmAY41XdBSZqDg+eKdVuPe9Ty
hdziuZeJ+FJIrscsDW99cdEQDghUEq4c5xoPNGw2VxsSUbd1a1aaEsClYiPSNjqOOAZ3DhespBnb
JVkrbBzBltiCqPD5YW6OIYEECLsAhg632zwT9mwuhoCdTctvfBwb7uUHlN7IinEI+9e4DpvNzVtn
szwiFUsLrwsyat2yjcq5rfqWU87TcWXfKWe5Hbw/yfqNs+VgRXltR3q2AmmJJ7JW9+i863wyo03S
gq32fZ3jUaBtBaWCPtlerkKo07MtyHwdnqLRiIQiqx6SxjORyrAzl7TpuosqcL29iKzO2owuLsXF
XDUcf1Pw7SXXDBRyjF+/r9ZeUri3Bjwc39avLWt/Un0NIJPyyI9WcQq/164gixocQwt+kQwm+6vd
iq8Kmz9rou4GW3roZc6Ae//DuF2yCiYGQe95n0d4Q5LnW/zMz8sChePDhdKAnnZe39rHeZbtYRXs
29m2SmCZezqPxEBDN7S8OilmhEeXoHNe1DGcZpyQvKtMK39JofiqnTyonYb7hPCrb6tKrFIerIxP
+iQbQuWKTC/TiOu/fRBXVi/Une0SNoiO6x3ktkwihev1h31BdR910lBcdwurD+O4JGSjGJ8PQGna
UMMH8DsAoF/vX3Dis8W6VhYDCbngML0TugOGy0+PzK4aV2nSHb7M3kdVf2SZV9WJbQAvuR6XpTJr
O4rElVlfR6m5m/aBcrKWm4fh9+EgGVaIfwLwvB1YBDcC2W5aG4Td6o2T2l/DE6mjLShMeF2gIOyu
VPOEL2SXtBCnCP156g/B/5+TU7UttW2BR7rEl8+L0zedG4E0X+is71Il0ZCxfcP/eAsJUs4UalB3
ePPO+YKIi99csm9OU4SI10N4SuNa8671h2YlvS55Qnf8esV9Lexx+9M1oXWAkct9UmsK6aqjznTO
uvk5uTUL1B+5hDuv4Jsa9b3b1W3Qg4GaJMvTqGZ761uz3rI+cS22fl0PwEC/FCou9Xo+0KMrRZTp
rNbmJnUZOIkboXIfoMYBIMiooeZe29LVFh3Ml7W5kk0/AzRjedCXF3CfJ5ydnNJ6E3P5DPXUsuHH
06cDjgkwHNzhCBjihCoK1h5NQQ0TGBZATFcOcIdlb3mGvmgQa3Mrbj+rv3u75Fx7APBs+oSIDEpG
SOo+wt6Si2C8MFuLCcPLANjkSPki2IaPQfniR7o22oCrFTnPbffJoYGQ/9LAVi2sDkSYUKpy9oKX
ofwYCBsf9cQ/RPXNJ9y7yhebNoezB9UVbKOEQMS7UwiVJ0Sl2rz8uP8QQfbjZpuJD/ujWdAgNp/s
GmVpj9QlYWtKAQanAsqYCfw6V8/kiPyqbd5IuKx94bsUaqZI2fXtA7VsD3CZ4CypFoA8Af6zkfJ9
+lTfw82PuvuoZQlPeAY9YhZ4ML/hx7CjdtMjDeA+7itnfFp7sG7cB5VmDqRjn9oX9L6DdW9JH1IC
9r+zNYIytb0ETeZ0PN89FkE5GLWUdNzsDgdyRRPpSEEb+TR4mGDpMsc5KAJ0Lm4O+ljQwPJOaz1Y
8y0YLc5AvILT50XjQCHk1F3hwVVXD0YWJetLBo0JIU0ElpE8GSRSE/SbauEvvW/5yRWO8O0N4UTd
0Rb10VH3qereBowNmE3yUzZ/dymAOmNs5U7dUvYVP9FTtIdB4VHHN3rAqNg4Xhaos6Fz8Ip1yv91
xxj3YaT4eR6dJ8EJdFgb5ducKPBLag6UuBxK4HiGhvpsoNeKYoGQUZ90R+l7hmqfIJd6zDXLqaBf
7YTDMkW1ugjv66NrRHdy7WTy1/3BqNp1ZCiINQFQQWjjEf0M4PZLeAYjde1gG0RM072U4+sZDedR
lWLCDmThlxsZDafOXXhlC905oxsCX9OZuj37VI6fvHnDN66Aht07V3YA+iHIIuO111d3Bm/BaDBC
g8Vtk/2qWz7y26KKgcH1tlcUQlI44iCJtjuYmhRg5FTU2sMV8we/bRWZe/6onR0GmLb34fqETIhU
x0rf/2/plQwCQAPDTg374JH6ihbMMg+rUwrz7RuNRPqtXB25dKW2PDhyhbcrX04WvxYPijV3+Q4Y
PA28QLq6zWIryX7TvZZgT68EF48knLlPAVlz8RbkDkVkkx/k6jhObMuNvjeJEaBdv41+rxG87d0s
Jamkj36HAVpxziH+BYvwWY/rse78wo4OuwVR4BYyzHU66UCobZUxZD63XfZ7UUbXqGMbhhP/6TVP
D3R9mvoDKDApZIXbE0Khfa8egavvkcJFloyLVrtAEOwOw8bKYN+sw9uO/1eNXWu2dXZIX4HRLaiP
5m7gS9toETj6cvnc3LiMJYtI/kfxszCbv3hmFlBWx7WTDxkJvKUlpKZn7xBWLrx68W3acUaho8iY
7CFpgFKz+6OSZAAHoxSOwOmA0udxDwz4NhWdzzOW/zojXzBq6RfFIKVjAP41JxpxI5fqa5Pphijp
YBdDaV7qFD4e1vo03NZ7LA3/CP56A66SPtTcMi71bRHDqu4N1nhKTbXVenQ8g/wfM/UekgRdi66P
O1yp297M3HekscE/l0KnrxXQ9Qp/+lFb82pY8o1EcMj8ntHbDhYwjd42PMKCOj+dpWi3OeY2RfPu
tkG5DWqgw5qKCNJK3PivrcHoFD+ifChKcENY6htGHz57yPnl87BZRhlB8MF+bYrMPsfBK2KrnoKa
nZ/Xxfw4LZev6B4bEZPxc1ScvMALUZn6WPXIWEyb3rawYBE7I3c3dMx8UcyeFG3m23T2QGnOnN02
DNtwAHXSWvMv69cum2MI6M79pttDnH01cQNr23leTaGsi/tRH05a2GDvHlwUZ8MZGpxNfGoo9fXh
GFBt8kAhA3o5p3ZhSFNRbWAHhDXdOf6I41D84eyxMWdCQ6ZFUFUNACAQVG+7r5LwE+P2KzebDxIo
fFySqkaiJanLOq7glITAX4h74P4MKCtdqADGoluozvjcYGGC2dlBmBsZEZLl0Mj8gqL3odvNHaT+
1hq8/4eg/psItTaYcUQCMjSwRhkijTx0YQlfOAtfD1g32AI0xsqIz8Z99LW2/9fIcFWhLHD+FL3C
3ra/UGoPv1BtgPOjHbDpJzpijtcI944k9kZek0HqVSMoUEVPWIeEGQodghmmIu2etlu8EM5/kFDI
EalBTs4iQFoigkf6OUL8LxLACjNVsNQZg24vkopqO0L9D3Z4Jum5Keaa/3oRZGFFZumc4gHrYdr+
QmI7F3j8LfqtfdFbpDEx5K1oHJpoVyqxgQRnzy2TBlyZOa0+rDhPDE8Lz3CSvcLTJF2WH41rfaVw
KSkfuF5qyf6qd09eqGz243zTj2v4hUXQsdzVEWODE71v+8kLjtaZuhTBBTINPh9MjOS4YXRhxlr0
E0Fik5dJXUizXBkehAfSCSPF1OQbGUptwYIzg2ojq5S8QFKsrQUlD7cN5TDoMiaifXiD+Tvjv6KI
mAYn9CALXxRUhxAU3ZMT4oJi0OffdMYStRL5OHxRKxQtE8rYgUx5Lw8PENOciqVQsApvO8RE54d1
f+jeNvXuumP7yzha+plpGwuUJWSG2OOxYHi+TXQ7HqSRwcnss3VL8JGgIDEjGwjwgF6oOA56S3wX
PVnt4s972x5BxazepKvr//bs1S200Njqho0TXP9MbAdrvIkHqMf4m3RvLfjwaTSc9VoMlhUU0a5H
1OhOqdn4IpRHHGOBp0auYzFYoBhSbW4RNOU6cVNMP/zH5rBGcbL4Ej+zUZLbjmduzKBYEyPT7QfL
Ax+PGWX4/OEWJx5KsIEq5S87GLtYvcO936gr4W5CSdgu+Bq/aFG9Y5NlEDBMlW2TiUx9ZnzBBigD
ZSyeA9k/Kz+bqNAewSvARe0cwgxC6IQdHb0Lba55vakplF4qkq/odk0hevat9TF6hKJWSsZ42p/r
y8pXp8qa2OkRauh7vPjWAQUPUrGE6sixUno6JS14s434FvamUBw3n1yckFLNnNfJ637IIyMgcMLI
EW41oOIlCCRyHi65KxpyocKT9OkoJ7U7V37zP8wEp59Orv4APVBlMYStNYaI2EdUEg0Roh7CO0Rm
SYBym4K6CvKv3xJa/RBgX+RtL4/W9mCIZnL0GZ6d/yKCgLQJYQ5yJTiEFdz/8c3X8B/i+KA8xbkf
5jXxlrita9QX5zHpBQiNRIQvzDATJ8It6ezJZFrJMHhx6wLVt4iQZCxLim9wMalLrZxHQuFbD4yE
DdTvR69oQB1ixHZ4isul7EbDwFpQ5fL7iugaxT3L2qV4KIGgdXlhNSCFSsMo5FsoiywkS4ZIywvC
x5M/+DwnhjQQL4Bn8E/ZuLd8hC8y3FUCXc5ECftcvFxcLkSv4XFMCmA6jOq5HkFY7KmKLbiZOi6m
aTJcHNhJk9wDJtdLqJx0zYQikRi0JDla0hfXGERnWK/VTeeDeQ2y6XBhLo5xP3htVU5yG2sFFSqS
z9t8rZHsJr+q+rcYrAfMwiQQomvcRhUKxMuM1w1mlHDNcqTg9bmJrrbl99CT1mbm4h6RmADZFpB3
WEA545ehtA82W/IayuwYK0G1bjetpI0PjY0I9ULH48YWLSIJkaGyOOr50DVzj1KNyxBiYP9BvsCa
c0riIiy5+PQtRnf0I50LoTZFczBpomSXfg2WSnTxh0kbXaImIudyh1ZoZC4uOzOhhLS1Ldi94z77
ElAiSj8o3KA4BQgs77aoTNNshquJctO2AlB9EXcsoPeMloznYFaujzFo9E26kKaWMV/oNgWYHrgO
XNOXyyIyikyeEg+YlBJ1bFS5I5O7odJ//mZLeaYJHCJQvYzzOLcLaggkNEiTbGomvBaaO3eYkN+i
pqYPcWYXUbY6hbA3pBS1C/V5Lz77GqLcRjBMwOsxRb2NDHA2Fam7e9T56H0H7U6NDkvV771HTo/O
LuPo34NiL8bCd/w6BAXnQiwdNJE2a2gHPOizA3SvTpeO4Qjx1ST9fc60oDlRUzxYPbcnFMGBtcrg
DRcN09dqkDH73G8F901FKgqVvftmuADcmK9vOK7WRi18BXxyOBCAYEpKCySvKPHlXNtmZOz4E6gv
wh/Si7Eyo2vTXqy4kPHyHhOLvu+YkQq7PXA/Ghu/KsNpBWbygoTucHYoBRuQcR/MhgvL7zzqxsGK
ZhttNthrwWlz2lx2VH2xJMykWAJk5NVY35bfx8eQ+5VlzR0Dv8b932OYh20kIueXjbHFvANGMpV+
+pL6e3j9cX98D3S35hLjCjfWkM3ylChLhSJoyOEn8Cmw2NLFYJbrmIUa1TH0VzwHpW/spotksq7r
Or55elTKml0qM4YFTKg267wW+fgadXGkbf+UqMcJI8lZEU0EirjZkTWUBT7kZ0ZAHUIZs2AVqtnO
uwvtbKJ7BPAyo/w7oLXrNFEmRkBdaZImFATE7YbFTCMw3Jk1E1T02ggukb5oz46+wAJK57imLVjR
JudzkbkAIzTRghcGoEyaaLjIpqzaeLg4Mzrwn06s1f/H870Ew6Zkh2KN+06WBUVrh10eD/YQ/DQ2
a7CJms2TkGtPNwZbfjBcDKChYImR6lwNMf6OYTaTe8QyJQ+0V/Z8Bd1ffrDpJVoARfmsjdrN/76y
8ARpLcNx2QGhzX/5UrMhX8+/+Vq+u5PVD0RXFoM4lTtuZg0h5WK4wBGty7jPi63VZZMzSSZmbS7K
GFfJAxq+omyrtTSOJG4E4/6KynkZ4swx2lHJ36T4uDspU/wgzQ0cZkSZUBqAn9n0Z9J2SlW2R9xl
tkTdc06JWajyALTNZgTrzKv4TmVyEanMoIzPUX+aT/hzxKDSmguYcfGH/I6qGGwID5m8tvI7WeQy
yLyaycyWNCSyZlwxsn5An28rSn87cKxKkI/kpWJz4tw67/LRwSbSm9cTgNcmK7yaZPCzIXgyVXys
N4D2Q+ab7cPiIBi1PE1xCld2gcNUBQfRHJBl1KPTVB5PL/1LBDPFmYl6Ug7IWGFLvhgWtijrGdPz
4D9ciftDVAU+9jY8Uc0j7Wz9CkdU8Ch8XDz026A/phwppNaPHYNdA1OZ3dkFuKCGRaaicvDq4pVw
/9D983Aqm/lqzSjxJzxoHiu4gn5g+W2o+MDUHA1Hcec1D09j5eKloi6sJx0LrZyUzM1xTXlRBHYn
0vGqCj+jdGVucGc7LmaIHU2IgqZIr4hD947jY0wxT8PSJR1exQbbH2ONw31PIIMpO1EaPgLL1SC1
hZR+IUTrV9fCmzVh9vFfPb35gwfk7OPqZjpF0Fgp9pDHKb0iv8yuDo3wN1ItsyJ4hDTDBY8QdKEI
uBtsnQW1BUViTdlx4aSs0JzshVnSISk95NXZwmAuuQylkhybwFI4y5OllJI+txeZPkOZHJNidZ4M
PATJgoxo54yMOOmGMI8qoNE3r447P1uCpKFYp0OW+x5xPZEtxYapBQU40U6aiRLLzb8xO0dDBOHP
vjXDmweOLDt8kw+/3VzCAJL8wSmoQ7mXsBgjZZnBCYkbI84OOSDM5TktFZY3fCqvnJwmTWBS/vaI
VR5lTdjmfZw7npW1j3a6MoW2PtTj9Ps+6TniE9MF90H3yTXBp6+lWETltkT2iXJ+9q/o25P8gL+7
mpw+qok2NVZn/4KvkXYOWBdW0LFxUmeKk020mbbts0bF9/YWl4glLUu9FdoPcSMsOOB7G/w2K9GY
DQI27y1v54IoyueU5QxCB9JbxeV2B79OZTDkRQxgRZDGzDqUmzpSHkjMgKPhLyS0IWs3Bn/jognE
FgPqPtR31JVeGZGhq41zuOqEWvjBJT5wC4WNiLnke1bwdh6gHvkDS8YXj4l+AqXoBRLIengM4A3y
G6IA0DM+B20+0XnUgHdhHshfAGD36aJY4Z2IkMuiK3dNuKZAcU+cm/iplBAogbiAnm/uuCfltXyl
ESMzggdykTgpeol39t9ezqdvnf8fD2/s2cdR78M34LGtgDI+2cwJRvpjVo6XszeKSfXHOo8lqoPp
XmF2oBWIMFtgrljC7ZdLK3Y9+aW4rQSod5zM/+2hZfVJ5ykso+UKI/IfZN/5j9+rd8KGGVEGUQcG
5MBPFp394ydNh8qFb7K9+Fc3Dyp23l4IFWzf0cfV9gbVfsetBfdKeBLqVzqIzZjUMx6Pvsuo5+Hj
TOhd4mCHu2N44GZZRgYBXa+d9pnO4kdGQ+bQIiHwCsmekxFg9tATCY3gzVknrkGmQcxArP9/+1T4
SOgcx+0AKLuMqxLIv3zCka/iPOkyV4tMVP1zFQ6GiAqNC/GP6hVcNHiUNdPTq6fwqxp3vhh6SVvY
6xlPaZUMy9khpeznc5haWGnEypR5IymIbAZmHQhUno1Q5gT3Eubx22vTEOpX2gjdc/eMciOc0F4/
fEF8Q1TCbZ07CJj7jZRnKDyGyCzAZ7Y4f7GcebeTgAZX6xKrMZ0m2W15nOzSlnwyj3XCGp7Rww1y
peUOgBITSjEK9FZxteAyjrI/hIy9BtOU1SPdYZ/jT5SndP6FCI1CY9dinAziBraRiEtZ9jIyFIwD
HhYCo3c/yQvJyyirK8eAdzzpL5Ys4ys/BQTiC0LrAvG8zA1jzlwQI/i3rfp1ddUvCVQhCWV9SAP4
W7or0aJ8X/ZB+TkkaVysElRi1O/X0WamRqZPjPrqFn8dvaFrhn1ho8Bl/ZTi7+FvnKjhlVsp3gHQ
Zsv+xvMOmM//lc4wstOd/5BXc/mIjMaZe/N+2OdyVcebMC2gBwPNEwWrBi1OVDwZWukBEVQgEe2N
huDeSCEGAGqkz4onrkjik7cbHx/x+Qp/Ig5y6x+N9hF4/u+OxW25hql3GI9Yn+LLShenwkC+F+bb
rnWcI32uf2u2XCXogULBCBRXljDO13+Ytqxbecb/3UOWO12FAcYHTC7OjWE3YeMei2XgZF2dn+E/
aPp7A2UkkR8Pr1/HsViNTBXvYkRYRKzXewTRUB4/IPCjo9AdsLRm77ko2epNzjCEgxhDInMnq/Y9
zvnIv/5CO44tybZIMyLOtGJSoHyCbCPD6GD14GkxtT5SZMw+51+qqiKiaokrWXWMc0c4Y+5AFH8B
f1BlE5UVIdsPR8rAhFwTeJct7ZnRHhYQ3lW2Pr4oUTXODgf7XqMDohzgRcnbSCUKlHXDUZ5Gy3DL
A2UkZd8/PZhDBo3oF8y6T9EoE889s83Ji+cGLDt5mjRdvIm5u3NafHsV32Y3a5GGoq8y5QrORMZc
ZZSzHVEkZi6+V7aaixiDQa/l1NHChcOr6ljOUdI6aZO0MA/ZEv6uZ6nXYrhZf0Bl+SWOS2ZO9QGn
yimfMBWcCKE0K6f+lTXFuZB1O5Adh3if5sq4yBP9toHLoo14ZB4en3b9exUz6jiR8kzGUT7GViAW
J90iNsZCxEqogjkAI6bBnGd+OcLyH5orxiSNHQRSZkfuGuEbOWER1b4jWoO4Xc4DxONlzDlIG/Mt
YkuSiY5s8vIXGJYYgZyUsClKcPA3jCP/0JKOD4vNyjAzExzaaTiTgc0NUxsL4HSWtFQP/7L3yRaq
zCSybQnFpF0YKJ/h+AErr/gZFoygORgwIhI+JrbCK5k76TnDJCckOTxQksYWLp3LXPItvEGGFxtU
gmJKgM5dlGLn9Xtj+G9HMjK8MKDmss//3j5Z1p2Mt+yxDD0PkkMnxx7ogiHpEYNlQUQ0jtnhflOW
3vvwglOWgwz1iO/cjkwSuRX84/+GSnghQ8Ca4RcGm4fSfiZd3sVcSmE+tJ+8gceeGo5hrBTCQZ4x
oy/FNKsdaTBhKjfpMd2l95TvMyKMCT1tfQsHfOTQBqVAIGAY5oK/OTKLjHPOKeK9zVbvMUrHhK28
2r+ZwpVCU1hyMpcM9H/HQEDiUdNDQ3k3Nq6dXfk8dVr8lI0P1yXrWiyJn+I7ZGP5f1rC8mk8TXhb
4eOXxfJ1Y4cW25cB/h8Y0V23W8mCYxTf+8YFByXLW5zsmXPa8ROVKQy440KOV0okA7JIBly8lyxA
6cz/3UT2fgsyrxFTNuRIJY0T02BIsQ7+gEnIyp5iRtJB3kORyHBEgRFnpoHXsE9giyLRwGbDuucJ
OCSdBJMsUAIgvLM00+Kn74iFKXjnPDCHAXGyeCWVWEOOTjLbpNc4MzOiMmtietiVxG/iaiVMkPVB
I8QT8vfivFjjb3O9+xiTuI3+ntQSHcD58VWiW1wgEy1uS47O0nHcmmGTsBNHQJyB++CEwr8YAW/n
WI5jobnSX2LS97Hmv+OXdslzhylkXuxARHBsK+nuwbaC/halJywyrB17jCk0+b/S8JR7shgOpNmw
3LztXtasPOltdFGPA6j4OmmmuMn/jgCb+d/fwl3KdsV2JkvpjlLfe2reZ30xd4yYA7xYCHkycbL0
mg1VWv9ebrgsOWzh+FkDbGgRqTbxCXz8lrNx8caKQmCxSXx+K4eVd9SE4clyEqPgfxLAyr4rqdEK
tUbewhS/dy+qreg+m5jMO5V+rI9fJPXgzOATb1cCzkfOOLvrexqHO90npGLkyFFjJLIqaCkjBnsG
64vvyMITly8DKUHDe9Sq3/8W/PiVXZfzoHMkqJF4TiKwMpRjEZdXAUwQ8HjlQdd4QKznwEhnbLwn
RIR0yF4gniNHjW1d4yu37Ya/L5bks4lTmB+psxa+AyV6HD5IZcI/eN7IBkwG+hdM329VhPoGbMfa
WuFvcKuIaiDJyNoBnA43ukMG7+BQVvEB7RZnqYn6/JnP76lThSe4S0LmEMhSO6BcPLzpEnMYs3z0
oTzgAgNc13P6H98z1L+tgPCstj4P3Dl5rw9KcZwjVVLLrP682Z9UVh2yWXr3ym9zWoM/nVi/6iBs
hmGKxAQFeWd4JvNfeAlg2hzl63p9JUMBvfmS6yHP3LRLiiioezmjXSWa09fw4Nw3/QBWKlh+1zUB
Mxo4vobWzdW9fZejNXsnbiIlnnH0ef4D1xdLHxpeG5qm5OaCpAHqbpcRJgimKbhsAdV2ewiCFCcd
Mzyce0UHYVpzUdD15TA0y+EYp6iDaisA3hTDXCYwqAs04k6i53mIepykz0sqTXpgIbaQzADzjNHU
6QDiskEW7me6WA/VsWPtQ7KbDsQ9rR1ytoZMYehR/5sDZ7Ur8HWEFd+n72F822rcc3sS8FGV6atf
vflxdl+D1flNHe7ki3nzGHdfXL6B1VwcQTSq9hSdDLhgP6iURGPZff3Ag/4ChH0BqjTmacxBMVZ+
YA6uwV4BCdwPdSAZwME+qqDOneZPGe15xtc89S7I8VK4COEBOPap8lnO6qvzuI27g88txBeUEsjH
HRWfweo8VC3QWETVw7ItwFKv2Fwbe2M1hDgKv0eYvR9QGPnZS3o5OvSjCygHJG+eIjrVQExUCBGE
yhV1gFiACSW4bUJOS7nBcWwcXPgHgK8+x8dqvAZdVI4OIycP4GSHGtxwMsi4wAdBlNAikTNtjUi1
wY6NWg8GMeDnsPsDUQR2IAIkB1684SDl95L7iDWImIFoYBjc1L3Gg1EcZ4iJ2vVn/iQirDhMk7ox
w/nxl1SoX3p6iibE6A5pHILL5GdArKK9sOU/KZT0elibbv9jzT0AUtyj4xoCxgZKyNXVM2uhLCP1
/BCS1z58Xwh26m7GGXdurVitFGVSAT8YFcc5RQOAUMFhXyaq80zMzeML8tyF4VUf2aQDto8SJDkn
m14P3WLJJnXsLclQ10Jw26l2dnbMi2sAwARD3A+cYlMNUTO3y8G41NwzjBY/tyXTYXrobBKCreEV
IFGAOBQY6BYGSg8RrOavSGBhZ17R5YHrQgv7rE14Sp1y3rbu8uj9cYFz64sKEqwaDfDAi1MhhIpu
wuT0Vwlj+enomX/FYvgFaSbUbhkcX7w1uQCU3h24SknYNTicX38ljojL0vmwVuL/SdcQEkNIBy3X
DgQyJnSiBkjYo5+fVuapsQadaNh7CDP7SgNcMrFcyueAR3C1z70019tfD7JGbYgy6GD/nFY/l6ha
p4teclxzGjO2vIbjkwp1JUHt1wC138qFnY7M/suwiw0/goGNRRRfFZEiAqhpTV93/0TBDlBD1KLp
Ue2evfbuHA1f7yEg62F4cSOie+ek7jkIwRzqmfZTdF9wrKZzCpvl9kbOhXLiYOVz0GUDAEwOfnVa
WlMAOs33FI74y6Jn4xMAukLNAaenr6gOYhToeaBRxpaqrO672iODfTqAuc4cB1jcgLaCN+VEte7V
NtMIrfcnPmBa/1SK25vfJgypgkYA6XKrGHd2K/oaoP5r++GggvOCSvYK6lIRruDzTgv02KSEcglZ
fxlEcCfW1IZ5h27MjAdw6HtXWL0qThrqBs0MIQCpb47COhW9IB5sOsMvnVWX1J/QcUJwmCjTJypO
XAGiipoPRQfoViR0n95Th4PG6OyxpQV1OTaWJdZIsZKBlueAgUZFBCtGQcaMHwhJhQgN9bxi1/an
/WIGBfhXMfDMC+KXMJGOD8scOnB221roLiC/GLj3cZGN7mPWv1UkjLxBVS3VDWVJqVhHhKQ4EuOD
+LPJy0fEh5orPMGw6TynPe7NuugPopOZtndo+Gv5gvI8uoEZHKfzDnZbPI33HOW8faGGERoms/Ts
PAFBDKdD1QNLZhvu/TnagURWgboVEIihmXjP5jAQHywkoA9JlqDxhT/sUZRkIaEInyw0MjUUu1xm
o2cTxJCeI83nPkB0CdWMeeW3aH6hsqKh/LNmLAmGm+jE1udyYoKZefZaQjTzEKlbmDj1v4sW5Ps6
uE5KmPE/oxubwQorkSvvYpO54XENlv85Q3viHioTifwB589xJpZfTI39BbV1Bkb4bgy3g2O755WT
99GXoFkOZRzFCMbKsEdEJVFsHhKIvwNMPiB5FtTeA+6LQ7kqlosNyVZmcAU9gjRUv4d/EB1DzZmd
HHx1NTn/VZPbRJK/1eTwJ5p3ExRk+EMX9kgz8SOK3eJ7mE8kXyN5NMm43lE3Vkgn5eQlj5Mj4nzw
BgkRcgHBJEnQLsTnyhck19SF4q2gD0ICAnDLfCAiudFQWxVV1JZLY0lnbye4RfWra87xB6gQuaA5
ypDsEQI+yKU5f9qW64uX/xTRXsAY13HLAIJep2aTanLmepEtnp/M2vSBtLI7PHqdOr6DSh1l2hiu
0IYbwXqkrLjbf5WOUt/hjro0yyvEr06LIsQalsm505AX85Fqh10/eNI10x8gWGvF5thy5ig7VJ17
MaLWmrlFbk+7MnySobm4eu0RtZFuuMISafMq4htbVrhm15lvLgB2c5jqnEYSS1Z/WUMk8xinACqn
6LlG6Y/iDYHD/ADZ4Bg2bj6ILbbHVQbvkTffN3KgMf3ej05JISByl7pykLYkTbV23EsGo+sKPqZy
W60kikDMIJQhcktzTDEQkcrQRq4F/YnJDaBCfHRcdJVX1HevVidvsFA55Kh29wwrAHoQF3UhGMN7
3BhLbXda5+7ZRrLjouP7xuefx3UBihhoFjWUBzvruSed4jEXKuXTcFyC5fNV1lm3qhRnUDt1b5E/
E922SBVz0TxEcl0Pb8qUcj1K7BIUUIuFRST1Fat/V2N8SpoKROQo/6kuzpm8MrrtyEIBQkaaow6G
8wiRHj08keXjnunvRkUIaqTGWG+dSL9NzjA2jQwipOu8GziBcYm1T6iiCdTQZUVu7Bobr6RO19l5
rE3UWDXtrJ6AWSSgU0Zz9lGq615z/eZ2wGWa2LjOh0ibsHGF6OXW+5Qj1XmhbVbT6/TKgVjkh8sm
1hDCqGn7CKH2K/70YILCR3MlvnJ9ENzcxyfcr2GmxYiXTsws1l9+uTIkEI3yVVaNZaJWXK9GhhUc
hs7nY6UcFv2h/xWZddL7I1zor+rLSlXG8RWXb47yzjW9KaoCt4wxPHm586S68jZ6wpD023jNYGZS
9LcY3D8vl9lj8oKGhjLk4S5TyVWjDJW7VJwMvUcPGw/LGaIFVJZpq+cdbwWwfjy4eE18OO6Lq43U
Mge448iljpCqpW5063/k+Tf8IIlqozr1+Cz8Clvb5svyx3yyt8Dc9CQiI+yoQb3DQvZtcGXbuAjG
paGr20V0dLzB7grm7OC11GEoYep9iSAifMZOba3TcFd+6h/D7y/eq4dsoLD+v3wXxzT8SqtkSihb
O9Sr/bw0It+L/uWE7KZmzz9sWAmFhhSPvLieINeD8buRrhJIw7guqgemlzY7NI1AERsL3cPbq9zV
hKc/LgirGdrNZUAEICqT4ynUydX28FFn38eJtWzZ+ol8nxbNUKAuBr1MZe0S2TcNrv7+gqkpP63C
IRZFYye1ImV1JBDkEKpROgQL3K6XVBWc4dMzULwh4Hvn2YMB0D8iGEFZGzVHWfxRfBvLHXfOqNGF
F3OE8G6kkMPCgqMD6pcQc1E7sDzp49QFVD9DkUzVR8XFHTxs8+xdKkenHM0KgHSjcAYVO/q0LVsZ
aTm2Ew5K/b9hiAgYPvTo7vr+g8pY75aPM+Ta5fqKs5JJRV09Gluc/+w9V3+QIjhnat/MSDl+VWyX
MAQoUw3I6IzxtJrP23kKGfC4gJ9EuQZ3grDnefR5evnF4/txdCtIuV9TSJ9fnOGBXVHZzznvh4oP
KDTG8UAOJajUcJPWvMZELq05ikgm3MbGYPdCMTPozM+isE0U4DnlDIZe243Lq4OKVTUZTJlosV5I
PV2o47Snqwr2vdi4p44pZNtj+Z6f0/NweYCSsAf3c/HRm+vEZDD+fYi+lQW9OpR0nJReU5WyyM1Q
/VbOX2BNTsm0+uTY2ITXfySd13KryBaGn4gqQMRbiaicbFm+UVkOZJFEEE8/X++pc2pqZm9bAZru
tf71hyYkFs/hPI6Olm887wML6/bCtYVdwFPd8YRLeO6julhov+wuOxztJJKjSgnxj68JomO12ImY
NrMO6ZEalHSNI7vMjsPmg5hRmry6cF9oq7zWfXwkDwhbP13QJHuqqB9cnFlgLxz5uOK3P03djG1I
gC1p8zC82vVMYU2moblTvsVKBaPYxaF2sE/27rG+HQymup0LjcM3d0TBfYwf2qH9M5mKAy5uined
P83XIkA8XTcfNHzkIpi09QBXH1KgfVpvtBPKiaH6RvbbpfUm6GRgd2s7GMjF5Rzsr5hD3tVjf2X+
fSxhdZRw6SBUwVcoVx24IXMa+VhJItpFVOWcr5ANCSpX9sVdTAMi0gnYaI/GdsaIfHYVPBuTcbm+
tylq+OcZetFZWkPP4jmHZ/YlJvpkz+5IIYz+iMtisEUbspQZw+tnpopnqIXr6dR42KCvpn1x6a82
pcjjO7lo/MR0lf69ZAadR/9JgDlKpsv2GhPMJYJCG3bQckWxs5QPVNsZ+S2bF28gvna7ZGglGC9r
8Q1150dajzA7tC1Y5/n/6yJm2Mpe5SvaZ+6gtOYfGuQA7ajs64Bvn100aMd8Weo2pgChDZOngLg3
Xfl3SFB470sgVPAF9jVzI2SevAdvfDTXjHrZccU15aJsKUG5Xv+y5CFJlXeqh7txhNRynYXqEYYR
vZi04hqAcNpr7cj0XNA2DZQ8YQF9AVSBTqy4WGL/zC5icpHd4WjC8ASPwi0c3OuoIT6ETUSfq5/l
o0L+h08Nz1WQ+c6St4KHRJ2XwrIQhSBcGdYi3f6TcDOs3l9LsR6tDR6jvrJTdjKplMt0zYpad9wx
CRxYhrACsjAcWCsv32rnzgxGAVSBhE+UwOeSt9FdUAoLdnPQGxxexTf4EUQ06ccEpOwl+n8xVYJJ
xGVV9vQxZ/2n8fgWypV7cSzu037G1a8ZrTKEJa0vZETPXQuACcSAWT1yybYs0l6HhUjdyHTyOO7l
I30qKEvG0uOriyskczEm1mS5Ms+U29AaIIZpWxayL4Y+3BXujHnO7nw28IeVsU3f6jvYLpPEUFB4
BBWzJu2YYQ98P4AaOJ4UE2+CCiZUwMVd0LokL+ZPyjuU2y1PBw8dT4C05j7bP/KRGxHqPzT7QNVi
XXHjLgmdPLQD2Hezn4kUlFVyJ7SXxeeYXIwZnDC+q+CCKnviYQIW4A9wiFi58Wa80vIyUmZoIN77
Rz1C+quZWMkPvjKf4yLYfTqrhqsoEFi4nfUFP3txA+AUXkYkcGF9h/wmBkB8SyAcxqRU7zCfueQj
LvQLsQ6Ty3jlGYV3KXhOlPfa0T7rFYgRH55FebR/hIk9O/JVUEZw9+CyTFfuPIxSnubxaq/FKqau
FrMm0fQUrJFKzFp57T32M4RXCOTn5fxbUHXHzX0Cbe0lT97OzrOQ7n3L8wYATEP88F5cy3+b4ME8
Td9qylrulhwy0AZEuuupW0LpeF7NtWB05FQb0KWnOQAQq0SsUtRpPGMPBKoHsDJcZNUtBwpb4JlH
md2Shznh8mlH1hh8IR5KgCUAF9h8LE7h+1kHNOQAXhWAyTm6/3u6+CEgNP5pwPDjzp8FE7AFl1j/
e+65JoP4gZItTDvCngVVkej3+FvB5Yamxv1SKn6b78mug63pbcETC3FPBNtY7I8DEmkO4uiYHEn1
3CtrDen0HLtvt17SBTv4Sb3vqh8y5J/nIigCOnDQcHjo7VYhD5mfesK3R7DA/9gTPXkH8w3l5AMm
PAqCXQm14kUKTw+DNYdMfPtgULW2sCconWqpfNlL0795KNQgog3+FEibNrQ8GEsbY6ftepj0VDlo
5Vbyj7V+whAMnssKF5fACmeryuNYxmyDZpWMHU69b0FSeoGMsEr/PdehuOEgT6RLLFFs7foVfk4M
5jY35ECIxM7JBr0ZMp+9sS//EfKR+IT9PRESjBQJ2BQgTFki9CoXU6CQGrMpN8U457139SEC/Qzo
UvpQ/SLGevuAAbmd1tqX7RG+Z2AnFtJk/FJyn8CbXxuTFnzwU2Ve7YhivFC4ddRuvHr2Fp/yHTX3
UvkncEBacDSQ8xOaRRLM1dgnSNfQvNyFfFBF3YTo4UkkKfPhIAp1V0W+ZqOF6wN7K3Q74M1cfSHt
MDcS+eoZdi3TMgohynk6cJMz7KeDkDXI+8Q3QnR5/SrdJVyi15vmzpwJtKA44oi+hTp5EJt5tE3P
dFLUjgT2UIViZMuUhMEJq3WLcmY1oYZVCXVbzj5RFrEc6L0ChX9OwS1EIhVm0LgQc6Sn6lQsgXxQ
ODyCbB3x/s+VkETku/ItW5pevk+RElXeQFZMFlCqLsHMWcjqIdpWgAyicFSXYHjZ1v7oWYjDNv2W
LjZ7TNBu8MJCgbROAsYD4vdRS0CrzBC9CTGkHgicYJWxywS2ZwY6/0MwB+6OjuvwOBWH9o14NG5J
9In4aFluHqdZUCyFBLfZAeEPGwhfQevzYodEtMlHvmXAbyOq++Sq5LvkIISByFQOtHmnInOjzxqD
AGcM0l29KT9JDeQuE8CEBzW3T3efyxx12+yoo/bA+j/gjqBde12VIyIu5GPPi7l9Bsju0K/Vw/wW
yKF+TDbJW/KWbZBWcWAqeFg5SAort7lEmwHNz4on5Dwhs5R/og0y42jDz1VAwXtUxZYbnxQEpDsl
KEia5evxaDzRx5jHUXFRnZpbpLkmS6m5PO/Ssb+U3B/0jydkkcYemSWfVejE7C11qo8QPEF6FPkS
jg5bBEmsiMDgT6y1Eaq86NNEgMYjxkfJL7ef/C5Ed/omfldyp0LHMkPNxSYyXW7hLUTi9yPveerR
9EWopJp7TAbTRkjZELJFfOMGXd3siLJz326K5bApAh1Bzi+CMjaKYFxWbG5CXf+NPD9ZpxezWfBo
iN1JRRc3+Qjm1jJENIO/07dCKoVEEY3WGxKfCA0PcqndeOiX1i4Kb9Cg8vsLCGkzxh5fsEZLxoJN
xEX9JxLevtjs900wO7IBaqF2fgTpfTqiGOxcBDp7favukTKhGG6Q00arGzlhxA8yCkGikRwzNND0
hsuUKwA+AnSQOBrVvX2NXw7n7012OWjsuf0tu6A7+5a0DFzZncNLDYZZ+A6Xj/0HHbyTCpAsYOYV
LCA8xpsl5x/SFWWujo59f9mu9WsgsVdWZr1sH87uHn9YvKWXzhw8qxSQzuWL1m0d2Qv9A5cdy6TJ
pgkMq3NtLgDN4GQAoV+eH9TBJHs7oLO4KKG54HtjZ5C6iUOx09058aCkRIBqc0apQJMRkyk4FNBM
oR4YJ4VtMYhQ4aReUodTRliwh7aHwTcBL0I/QTlHgSEoSUKLIEjTBsUEBV7sU0mI+otCHgUEbCLK
TjQHEOu2w+F1UD+Hg7Qy11STQLRMx6EyC4IWJIbhQqwcDHCBtorRsbAIF68LPkWlC7pKt0Kxvhfk
d6GPgRIcpJ/xEgpR6TDjJltoXMIxEwSbUZiUIs1RYbZDZaDerEgiOoriVN2SDCHkJNQZnPTqy9E4
iel90oVqUs9TqkF52AvFRLyZ9tQTAcYqfwS/0yDOdhzMHzoHszic/yWAgtEq36A+FSxocydiQWnY
/oG2QObYR3A/aYHAIsyTkIN0zGrA7kvxxy9fPdBqggsytWGlWctkZfOwc8isWr9gJ7e9+jitjXfT
e22qXeuLvXBaVz9ix5ytlFUp9ssVSXgwqO2TdWAecB7Xpmdy8mYpsOuBcUWD9rFd8dCD9RvSzNGZ
ILzQ2Rx7+TjgaFWtcy/NziUDbZ7BZ35Qh+uTPILbNa9CSTkOYLS4sXxKzbXLaZU/RoadllAvQ06y
lzdpO2HlwMqMIxoiHLgqeasNb4bxciJjnrVeV/+YGMsVb1FyuD3cIg/624pPVQ4b7CUGjm8y6VCU
I/bMKc7wbGI5xoGJqwOQ0+RygEfwI3QyeuegK1gERBDoiR5+wU94URwuI82RaQrQaH4aobIy1jHW
P0yPHouUr0TMWQ27k7BJ+S5V7svYT3ANwWV+rWn5KNYpLCwOkOQNLS6WPwhDiDF9BDGTjeGdSxXh
GWozWiw2Q7ZN62XxybHCkWTBKXCbxM2muUnFX0ceAu9+d7sitk4XiFZz6ALVqYMgv51qP9EvrY5X
oW+rbmnCDbxob1QZE9YjoJ+/TLasv/KAXDuIcn8EWF5wgUkpU5d3zgLVXAu7iaFc9LKj/XKJSGEm
MJUx3vN3erN/n4dyR4LEg0EazRLcO+7QSb3cLpOGfe2C2Sh/COhH/tMULQHOuzRgdTAQL5WAwbAZ
+cSmEprex8xVPYFDMnZhPIsrFMjyCAxVbySkixx4EekTpGKbSyvbn4GeGekkeAtyxc1FG3mzJzZQ
mHgsCDMI66+DPQdfXQB4HJcWfo6seP/HHM8w5CSN48gBvJd0YM9wUDa3ls/dLOTheFNBDc/UL81j
w+YbbSSyYry7sl3iwJKtSTDc4lKDidgm8W9OdW2BjWwTPGDTUQKxciAII0VkeQEPyOQ/TxgNzfQb
8dWsujCG5oMr8ulp+Gm8Nqw9GfbdofvtwbQWY0qEdP7d77X3+Gr8CbMFEq2Vy+OUnjgo4Bxw0GBm
xTj2UG4os4DZMxxgfFIWOXb+apFRLBElSygba/yTiHd7jjSwm+b6Cv7upzH6IePZp+Yn1DZHUhD7
i/1yip7kBq/BZHdtLbI716qe0EMYR2Ax/s8mlVRgfQ55n2yNdJY0nUAL9JCf0RZXBzA6wG3emzGX
XTt9hFWd/7SxFeNUahyJdDiMFUcnG47DwxmJQ9EgbgXVHbsKUZgR/3omFvEOH0kMnike+oB4RB40
jHLrZ9CYi+EHh2ecoEv+WFnQXJKKltxpqOAp8BTIQBK0Ri3GDGRdnivfqn0d10A6z+cu7ZwaLtG0
7PPVmPs4KA/M1/cFvocE0k7zGyplJlQ+FsBInwQcyKP1XDCENwz8kmZMgcFWOgIoF3HvWrZjY5HK
qd+5qr5Mkl1dLtnQ69LR47nhwgFgACVvQcpoq+hUaVd1Jj+Bxi927lCfnhJWSyYYyXSCewHCT272
zA4YZ4z94gYj4YtgcsgoN2L3yNXl5uFR+gx77A6bpZR6tg2l8K13xm/iL4jXqAmm5oRGlvAX/zQ/
6nsWpEyk8XRcvnD4HbcvgKIB64nwse++mjPMAIEwk8/01VFHP5C2biLFr3gB/EwfXqFC9w2t9/qX
6pIPdZx6RwLvbNbqz0Bo4GszkgLCSchhelW2M9DCf1N/dg1y261+V46hkf6aRHLHYfFy4tu3jaXe
w2fWyhAH7JqbzpNbb1sOi2luGPTNbmR6UeXTTDzOT20RNQsx/oYTBcRbcMUBd9wZI/Df5OHYsQgU
1/74XS4ak0uS2SWsLtQ5o5VauAg5LTODHxJbU/hCWTi2AWsUBJm9hoFCu6H8BBwhABcAz6CKwX8y
8l8l8nkHwB2qQJrTH7ow529Y0zUHUlbV9AJBhwvNhwZG/xfbjI8WT1htUv84khXWcPwQsj3X/J5U
bUx082wJ3+0f8g9N91Imbl/MQuOw+S7+Xi+eEucxec3TbeRtDjGAN8eVdVwxAuhcOdrwaV58d/w7
sAzGw1XeJcpmuJ0mAKHhS3ldouZd48CVZou8DbQ0VI2PUg5lItrLFQOaV74ssYx+ukzPmCBVva9C
s28PMdqUya2LZZkHOss8Uumgyej1pjABTjYoJpzbgfVQfDXr9p37TrtHXVqprlliEIBFYNseAdXT
F13DQnpcB0g1N4vz5nBj8vpc29/W1zBbWeTSaBTfFUtE9ozr4yc+J1AjttGn/fRoOCjF5f1IRg+p
hHjtWnMamDU+esqleq5YoXIfFIpXay42D90unu5Jubatc2ozvV/EozeqODLM8z/lWApzVblewOIr
hjnWLJayIjS0WcRWkFOlXWp/OHJ+KWtafnA15jyLZiRTERCJ8lQq1ggEMQ9gLS7sgVqmQ+NW/2bm
os8WKq84Lmapp1hey0jUWpNm36z710f+0f3l+2Tm1dl+PI8vr8TsG3su1fIljOa4uXMFLhHWT+0e
3Q7mqGob5g+8ofrKoc4eEIXQ3U7OcDRQ6e013D/ZptciULiBBGTe5vHgZauWtYGDrDEvK9/ESxOD
BfzLoBpA8FyB78AttDld3grPpOKoEdx3CrzIR+mN6fvsBowkm4fqg6WqcJfzE7FA6+RfbjfZteNr
XXx2W3smXrebLamBzEeoQdJgFAH/45M+e5+TMYizW+b1wzmHAGjNH59Z9BbtGH4NqLBa306wt6CQ
JYNX2ptXBLGotg+yxUHNI8s0rdExaY1J7HIqoOVxjbJAq5Y2taTA8+BEau0qai9ZdoD1oj6/imoL
c4r5I1PbHFV8FgzN/AdDqaVU/SU59ohM7VNUeUrvk+NVIFuUP6TsPcYoanYaXkddDN1E1RUUcIZf
6zE6FeRzUaBje95i89viJJIGed7DMHpAeFvFL3P+hAOzSVJPYHjfoGwaNvwnDQd7vFP/NIC286jv
6WusWQCuenv8MnYqLuz5WASvsaFOwBtxjKT2lz6U+nPWB1ntx1in6nRxxKovxUyJlVNH13eSQB90
HtQw/yolrQggJaSRm7du/mHJC7txI/ZgtXt/fPcawB7aN3lF6GdM24F7GgF4/JShCsyLGf9LZYNT
z3xiHATnz0bkmjiKDAO6Kc/RaRwWvXri7V8yRAuvmjmNtGLPrgleFhMj97Zu35hfc5pghRcblTGn
TNrlsVvx8q07Nk5W/0mtSzI4EVC4hspOWTkJA2ZoPAU3gWcJAqJjmA7VWd65mAzhc6Wou5RdH3NV
2LfywoJXbBGgLKqGxqBE9eRf1uCTkcWOAvKFN+eBCVZieDyEBE2B1vLjA1Y7rvoexQRvU2jo4U//
/TCcSFqU1rVdxv3GME98Ql639XkMMT9i7IMXT+oOO53zTZtLUJMhgjzOHTlXjLlrhySswP6gaIEu
UsnOE2uKz/6bK5R3CzlCz2f+8JhMZDHAYyeVENpS4zxwKE+WYXFErY+6q4kWL1zjaOVErGDOWBeW
HQAq1rSFE+MsHiZZkO/rTz4Z033OP3KBvAJiRgrrMZiyz6eKJilb87AzEf+3GSgaHDzi2MnvwkD6
sadmHo4EWHN5WZb8V/dFgnOD3UaYnmcrSs7qr8ctFvgle1fOBWJcctk1p7KwhV7ntoeDfb1UDPch
e+btnj3ZQA+YVtfTnLvRXPlu5nhCbFys9W/VXLz+4tiHuUqlh2lA79XvBp3mdwbFc6EH1g++gsmq
7TZwCziKb+QpyFOgG/cnGnGAe9W+xLPjBC1SXZDITUfCUY6PxiPMEyxAl3q5ySxc2V3Io0Z+0NTZ
3CbYVomWRj+6zxSCa7nsZl+tde00Uh510rjP4oG2jzAKBz1xqcEa691+7cl7X91KF4ZQMnKOPfNF
bsMZWTyAhq4M0CHe9sNqTD713Qx3RngdjjXB004YUtcOk57bscqcW+Xq7a7TfIAV6EFxRxd++2UI
fDtw3r9wi3m6nV++jTjNjsoCPDRZiGsWZIM7Y8RxqegKrxbnJJZatjOYh1Sbywkppv5jhmSkuyMd
4RF/f7ZhiY+Tuk4jX7TpDPIgLeN+qqeBscsBwnSXIFy0YPQPcY5kW10VTvVVv7wqE1bw6Fg7DzfW
wprTY5mZ85pWzSehwzJW3iZO2vAAFRuiR4V7nOXJNP12FPDw3tov9hmbrozBxmy2ZWzy6n5izH/s
v6r4Ku8TAFX8/ezPj/7QdyGjZS5YVeNIHEbSPqNGttIAe9F23QCRdvSSjoooQ/qSpb3B51R9u/+A
L2Z4UEzMzmfID93VYK+b4XTOj1IbzGAKFLfTKz/15n2mHWVr+3zta3s1EpGO42Z0NarTtIdjrNae
jdMk/p27cd3vZivopi0R7RYB2fYHVgJ+eqgrpyVCWNtYD4dP3/OIPwU3cPxO17QjFJO3P8Q3EJy3
Ko4eeHrfq8/Udgpw/p6wYfkSA5OJZ2Zeugab5gYOTaR7UhPk9pvEtDgjs/vFllR+0Q0Pn1TnPBTJ
l0nhfexFYCSqL6sjM8OtLYL7GHh6TKGMdZP6ZOhWukMTw08l5QGuKG4mr9gz1F09MESkhS9cYwqp
oHrTnyW+YrqInpjd3DCFlOlH5zd9Ne1SZC6Sgp1z5PBC79m5matedRwREvZbiymSdmkw4pmO2KBU
5iL/7Z7AArVv9i4tb1RTrEnkkwft7ap2+yl5R9LHcG70Vfj5msMMSKmdSXFoJqbMo6Xi7ZV0dVPe
GPgy6kHrQtwaWSCwEMt7r8wjyHj1StH2UMiV/EtP1m0qvsVMWVvTW4LIAvp0wTGGE8iH/Bn93eoV
e3pnUnXBcmvSldJvYqAroCQg1IIoTr3na+x5N6n+UKFlF3+wRgfKoPifnKdNd4uWioThPbZE/+RR
7ORII2lBoQqpXLTVULNFwvBhenYuozX4YUowBNbO+M8jHJsWNizVgKwMIgZS03vk7ite25EwFDD8
Lt1Bte8tl+OeKbNSh8U79PcY736GsZkrG67IlMGP2HSIXSm++WnLgBi3TQ+WN/trd8gmEp8Bfryc
3jrWODMiiBv15okon+jR2VyzcDO/8OGlh1++LsWeFRg93tAQSphZfprWIgZgy0TpYGduxmpB+6Y7
eI5ntaP28+yjZ/TxKTGaNJbV6MPixiuoi9bx5yT9PrIVBjgznLKfcJXgvATJ9aH6MmirttCyRd/R
fDrpiIQiV31CfiQJ2m8UpKCvs1VbhtmHcPPG03+ugwweUc1xpuGSIjmlhbBlpU2bKflob1DwhZuy
4RvMVzTLL20mc0V3QB80bSwVCG0+TE49HUlg/yx2GppBY0EUde5aIGvAysOhgLWHDShGnTYbrTOk
54ficOSaqYuit5sB/3k9ESG/DVfjevsCQXxwmAzIb/zcXE86tMU3GxNGHm2a/hG+Mk5MXfDsA/BY
NoBh1bfzKvWpJVgATO2tLXb38WsJcI7w+JuiP6uXg/rGVbEEFfQDsrWbI82OFpjan5r3Bk2TTR3H
6yWXdoUeiViPdN9nbvXGJ618ZYMxek2lCKKc0UtmA13n8oarH/VWttWZBb6pZUh9ZP92/UKJwyw7
qjibb9qKjYQAGMOtB9/sjoO2bhmMbqH5+gUmuFX1V/LfOL8+w2imb4dBp+VkWUpfY3ckEP0GDaWd
G71nddsYiwfbnU0+WEW/EEnjQPkRs98aXI9K9+Y3zbqTHVJ/yD7oKe9QMCDyxCGxhA/mDvlVNX9M
4zQrCfyGIA6hM1515s7Ol+QsKxYNKNks7Z2VPWs/eSKRn1EQ0aY8w5uExiP+KCyHirAx7q/HqknW
NMRoEOzh1EGhgchs+dC4KfmLd/MZUCsMwEJYaZMA/1l2kHDIu8cvHX0H5ax+NSClPMjMieAYUVZT
E1Ah3zbD6CKLKBDX0XT6kQ40917GXgXUCq3TdF981lP2pW3Ma/8LEikfedMywKNJQFWdCwXhxvEI
96tHqHB4dhu2CuXh9dTms5AixAK+ln5eRdgq7qQ5Y+m9zIMOJHaTORsA7SQh4HurflsIHQwbIAl/
oEh7Y2VjOwZv/bEAg8o3FEu35xSoymuu0jM3n1DrCWzQpHP8/KytpaJ6UvumwYC13Ue1MPSvmpEP
jqDsfCTPkLD7QfzW04/obYk1lf4s1THhvyXsDvPSXiYKtqP7zAglS9irG5VTSPfyh7AVwqW6Npze
hdV6tm/mWLAIiVVJ3fIMtNidZE7syC/sewam80uCdRyHLPGUOCqypKB/JMEUhdGHcdvwchbFZn2q
Jmjwx0e3FllQ46qTt3q3roolOVhmvY2DR/tupUetIDAbhwvnYS8s4pWYhTwuRbuxbF/GZ+S1Uroj
/ZO0TJvtVxetrA6Fyz3XzvQX7HspovjyStwOyT/pg4J+Jz2PBNDEcqh1i0cFz8G6Z69VT5cJmbBL
jxJmq9LdfLhE9Iz8wpfGaRhXdOvf1ZfKkBk5kYqvNzBa7JoGn0h4m7N3y9O2B7NPumVFyHfjKco1
OmvfUhpO+bLQXXKUpD0bNa7XWAndTna2bKV8fr2RU6CShQUXvTnk9kL96N91Xt2iw+0WMZ6FtOYv
e6e0x1Ff1SrdbvJZiCieCCDWw047b7dT5yVrLLYf6SWesI045t0b1uDyj8acYObIJ5A16RVybjSx
J9OMSx7e2zgxk1/RpS5IG5bHrLOZU9iwCwjSCMaRhDk8ae9pu8hrv9eX43PbP4I8XT7lLy1Z6TPm
wgD4A2olT9tHGRlaGwveHJA6u9Znfoqik040lMKUuXJqkJrHrlK3A7AsFprzJl1az+soBqEwtwvd
UdNV5mvn5x9l5PNrZnGJaIyWNrHYSfitozMuQimCBju3+kX3geF8xGKii0WdAvJGK0ubf7aM+81e
tvJ7miDf9rXTS/YyfwKaf4RwzlX1HX90PPm/yQNJkjUm0vydebTfxiUu6MrLzV5el3tqu6yELhev
SsJ5CCogMmuNwzlpYNxiifjC9xmuuxk+CR/8i3lzCRqq4yN/P/sbHrsYBRcekGW6bQgxQdNorwrT
tW2HvyiwZrPOwFDc41jbyVD8a99iL9S3hjRnXiAprsxhjFQOo3Ke4JHjJXj9zCcEMXedFr9yez40
+hLGETwdH8ohrrZ1daYbBltp59lv9vYCeoJLpC6JAXkC4qdZ0A2XkroBMrAZyso7bI7kFuhbs//M
MB4y12r19lDusvQHFSSHjde7xSK/J5Gw6tauIGnqc8G7sOaUI76gJsgcbAz8LEy3Rt2Rucp07yBV
xU40LGp1jSc7v36uPaLqGWA+XAyCZpispkLyc6I6TqUgYVtDG0IOqLk0mOYgfaLuVhazzO8CSsKY
EhluD2kYujNGAGjIx6jyQCECRrPI7jntlYxDAgtEVLatTuCygw1MhVfcoLqT6nWBgpQrCsnzocQZ
8DWicx1/GSzF/Y5JcWL4cNhoaQjuwrJbWZTGrh8PE6J+aTUhqh3fy35PwTuO86gDQv1VhnCGDD3f
xg2C1m92DlJ2dLKWVJd/P3WgSFSX0F8NvzK9hgQ72aF+aZ0YLkC7J2vEro/aM9SxrQYI1MjbibJ1
9zHsR/Z7WNTKhqwefoxgusZaPAbH+E6fnlVdy5eHtbu1syW3aygpEZB7ZeQPGVNNT7tT3qC6k+ov
aqt0ASd+QCy4UWxMLaBaM3EX6thm8UIlFr1JMBrtoAKKaI5lQqQHTVvrJJiYDlANBjl2bs2BfZeb
pjZnNtqE3pjjMCPrbPY+0rQRTh5vyQQkICajTdg+/4o2NFEODvHxpn9D04iLMP3roUxnuL0gM+q8
/KOdQogCIzCaJBp20Sjgk/Bg0Ea9w8poereGgFG7mAXYmGAlocYFpgKz3mllwJNkiGw+uBk0QiYY
pJ9IvzJMK2Yx0Iosl7WkYdrVLHKSvkQB+gTcSGnmg2d5nJCWDJRw2kVNyRd1AKNYCIRPD1TW37np
RO1S+rRwDGYgFtq/qkp8EoT2OcLgkWzAL+vDQjg5nTjq1DujqtkJ+Uf+QQ2JuDrJsCBgWD66ysuf
cj9Kr5oesJJy3Wlkt7QOFe3zc8ElfB7HN743jS42/RypyY6mZghEFNs2RXC/ptblVPrjdJmhu0gX
YNeaJuTNcbPn6I5zMrMCOpOyC9UfyThw+bkdFQ3LQiBdzIiort8Kit/rNPMeR/oU0hgRW0eTOCaf
9kKS8YoL2NkIYZMoz7CiengSlcxejn3ShIpvuXYpBUhwkrSziTlNtSpGkGWERZ3tN8Mb0XWK8THY
u059T9VrZeO63n2MtNYm9CUgAXx3wTaaII2953NrJG5+2z8QKsEkfjjYBmOsX5E+QBgFOi3dY6VH
5KMw/Ci597NwrPzkTAGRNAdyHOzGI5YDuEIigD79lBUR1DCmjEmeiO1E/oQ7QrSLgCX9BjsyBh3O
ADw9+K6KO43i0Bb3c0h9rnuDCTF+EmLRuutSS+ZrRfM4PzEorv4MBRnxUVLOL2jOtVfejhphBe2i
JPIgFhKkJzjjYxc1LE1XhWE47svkXUv8fNzdTP+pk5ABYZoJP07EkEGbNFCOONz5PFXTkXNK+aSN
vpFa0RTzCQ8pyU8Qv2JZo3BZ52szCR8FmRlBW4cxug50OLSNPvzDzexATlr1fjvpnzXBmLoYFkvv
XeJzpg84AGCNKDDnOYkr/Z+OH+DzC3bt3H6fwaxHVFh5N3yoYMNYc0pyTeRgIwjLRRw6zhA0wPKC
qSxtyI3Zp+0Y2eYJGJyukp7pw2oaieNa648j3grNr3Yh8vPc/nQzZ3yX1+3OWI2ir0I/jY0bm31G
6tMi26kX7ULu7gtbp+kP3oWNHFwVtSHCM8aqGa5/Q8jO3WB5+sXjsGr583/5uxakHp58n2NBEbiu
CFxrZJ4cBfeHT/6WQGz2d2C3lA1gAa0Y8vJqOgnZ4+MDdAoIDtJ1GRB7v83udN/j3oZgjCLtwn4T
ozhP3WJXHXBZ3TAxTS95tgYdRkdNqyfgea5aImhJkuEzLSzJxTMX6ouul2F8MGFxRxKcg8YORKko
nexPlsHWKa7Rm6CprvDaUN5a27FsV5X94gIhCXBf3qLZ6S0//+Atumo5C/tvegnsGCYbXMBtELpQ
ikTpiZm3sX4xvdQEFwlhoD19jKnbLpHXATbrjGAohg4AzLOP2yYiLq5AuKmEvFoCOj54nK9KxWw/
eXvkCyAxfHgSl9ZlfIKf4APyatZ5z+tlW5Mkg1DVeeicFrFftkHVbZebCuEXD3O3qL+yL4g99Dk0
I7RF2s3poWnUkwfuAPrEQJrZtHXgA3EFgWYA5woP4wAwZabCEIoizWNDx17kbFB6Y9yB+uEgXpIB
7bTAXwCOOcKj0ukqRLGj4oxNwEo0xGe4/dLtd2UgMBQqBXgxCE7A/GysLCiUsIFh1IjAyQxQ3I1M
X7GefsLYcWL8joEvGOZ6EjmlqmvFolZjlsHqo1d9HKyjshseFE8Q2Epq0DXBQW+oLPoVkvjZaQZa
jgA+Xct/8tdTXcgiX2Z5e2NpPZ/XFilTt0kmh0+uzzx8haFUIQ9ngTwgCMBV+ua0Ahvh3YhX/SKj
b/pld6bngzfOiIJKiunI32sS3JhaRo+qHjq2QgSd1UXpD5g9KvCN/B7e1riUHI6vjqfim96U0YjA
9Moj2EX0cYOl1YOp44u1ECXTP9fh/rZBosQRQMtapAdckGL7OKOJu8uHZMs7x4oD3jODr6Mw38eC
vN+UxoYyS+7FAQiPgboI7WjXrvg+me6j/PyJCp+BbG8EXPHsteAwgKZg64uBvGooDyueZcZv7XSU
8HAwAm7xNK7Ur8dOOTOxYyyBOwUjCgG5KB7PA2YehliYAmCCtYff6RmpC1Mr0ICk4mGiAz3x+oAf
eSUepxeaoFdgDT8YCEzaFtCnvpa7lhikO6qm/OU1PBuo+I/5fySd13LiSBSGX2ipQihyi7LIwYB9
ozIOCAlFlJ9+v/aU194Zjw0Kre7T//nDi0XFDpF5gEXHd29Qtor8CbEQ7Y/+jZOC8ZYNm056p1c/
HLgSxfwcG6usfdcfm462amyhOjeSfY5eVnEjfAUVHJwIY9kCoT0oDajFv+ThclUik75qCJ2MxtrE
VWT0cCyXzUKqjS+FG5Stnz8DVMfJZHGHJWhNYpCFa9fDfyA0ZMSwROE5hWgnpaVdTyJr0tH8jJCy
VMxKO5DY8X4E9a/vv1KyK9RNTDKxcqQkrRsi3Rhe+pznECsBLZD7k2bsw3CZYjYQUgluU6IbYHsZ
C+oXj8HPlPcR2vCnohWEHuF5Hat0g72ICfmlkwyNNxVGdrpds2urqV3yw13bUpEMCDrm4uBnD2eS
uLQ3WvqNjJfxUBu2rJk1aDC4xr0l1Fpdz4xTlGyUsCEVdDm5e4nAlLHutl7A60UAxAxYQa8mR7TM
d+Xop2GyiPrTE+RZOcrxclaJLFx+n8Yxuwzw6ti6MzwmqHml7vQScbc8x9EYmyw80dMaVfwZCugY
q0h/WTXDqqwpzD8T6aBOryW/queHJ6NrjL7rO24vBAdKt9psXsdS8cYYLOvu942l5N4wnLV2NwIH
6rs03Sd4CSTntmdrAn8WRjYpDRBkSrZFF4X0YeJ0cM+XPXXiqerGeO7byDOiO5Awu0dSZQlTWVPx
DSXBMy6DZ449ZLouZMd4OGHhFcmGDrKuXvR228+WzcTEYKb5Rr+ArdFa7HI6uti4nzLhgrImzd+i
SWXSePSi5QY1hzvHWRCIMMatr1yq94D7M09c9iq4FtT1to+/6JNBmRxJS1Ad/Fey5nS/6GDIVFFY
MmRwU4AjYcDQJ0Ca1P4oB3l+1mEc6y98dpBagGBxB3guzCl1dIxBEg9MsuT+Ktzifq12HvBUbNBI
6NZZ5xXt+4wshwOPRDVe81wzn/ejwXl0VCEOz4qMI9ly0pDhI+hOHcJu2MVEPZaiIt49lWM0c3oY
Gh8P5/lWPb71XQUWB7jNyKopJgyyR3hIcSFI9oa+Z5rkpY3y8ox+6u4Uf8yULSxBpmHULpNTG9tM
PGAzt5Cej9+pjhRuVUFxBUUYdm2+R2NLIxhBKWDhy54GYy5WtPt5doDf97ihj6f/Vi6RL2KTg2YQ
9epema7Rkc7HTUlY+Gb6Ri+1+ZzCsQltoRnHa2LuobE7RaucbvGVFEZ6GY1k69y56g2bc4uoTp59
+mC0Rt3pM5hATBn9rrq9yJ6jDUKlV3FxLs9mPTy2DSzQSrdZ1LVxzVqQU4JkwgN2mvk0jFgA2Bkp
e4w9IvhTSHRzpCKrvFjuSy2oEURfsRHBE47dHFvi2SZh2xHZYq58rXp4WJBBs/wt64OBKZ/asZ45
Msqq2kLqgo1P3lsZa7gIAnYBSgeAzYRe5UKN2MijyGLGnq1TY0+RFCkbGBnyAEXFPGeQ75j1c7rL
i37iUdeFEzNOlmzXIt0GmGfdLFkfdJws2p0evRfwKRDsQ+kczPmpjzfTkpxgXLrIgfb1o1R5rCi0
k2eaA/ir7GHeULA9NjJ7WFylUh/iZ0iWUrEq2s1DFwYm0XWe+TBkYvra6V/RYPGuiLqoXDh1+FWD
jWUKtzwKPbaqj9LlpKE6QqUDRWGHKvZp3ZkyiGYnWC9OH6/pFh4JCuvph/Ha5COcR5cpN+zOebKv
8pVojpZWqFvwK6Xcqwv4fO7Qs0g5Cc2SiGbxpwT9ckbkS3WjzutSFzYX3KwCMj2uhyPmBeaLtNzR
h9jQjV4TXmZcRLUgLRADEHKXcOZ6WuXEhpwxqDj9LLRmdZ+5PRazRP6GAWxUaGdcJenUdL4CVTN1
esqmHCtzA70budUv1GBwdrOZUBK1BAJOaRHel08N7II2fKsB2BCi5zX9Fu4HJFfFOFbKbCF9wcZs
iXx+YduENJjNzYTMlwOtemV6ovilEEaaz9qsKAVJq3i15OvmjpJMR9vw+uz6j7to88NXTY5zQupx
fEuOo+7NftHwKxEt52zy/ElQWz/PRfyjVNzwj4GZajoPKb8P/DdIFIX3AhoMEHpha6UrM7M/Q4g8
M5Qp9NRZO2oc5BW6DFOEzBFMv/gMvyMVuOCdUeWpNIdyh51Br6+iNwY8eELfuzTFusdWxsBDtytl
U2UHarJC8AnYzwEcVJFJl5Sd0VPmWcJsTYbBhBOeKlwEZZZRS6Fl+j59rnudYQxkgK85VZ03e8D6
a3/n/m8EwCB+U2fHNDS7PpPdSp85FdK3JnqfsrmdtyxKr9VrOjdzmboIc9A7Rdcury6CisTyMETv
Y8stcSLSiNX1SDt7kh3uT9IQDTucvXUsaCzgzLyNRX90MPa0cRXtI052SWkXkPMM50kR8ijtCmc6
J4NHn7iIKcBK8KFj8TfwNICZOY/dXvwc0lyVeYKlEiFa5zPxDtUxyf1cD+LI65FelP33HZ+c23CH
oNquf1niUwzvCVHr1iVE4F68Onz5xDSQ4LW/UCVY52v8nvrOz4n6FA6b2kf9+sj/XFOe6e2hrSsa
i4VoUWXdOle39Op4DZndX6GZr9ahE1im60Z+47Sz2RILvoKyyKgurFV6vOwaHMyhB5KrUVhAhbOb
HrtcD/YwL8Xv5M+48zmsSbdvjVVVrEZIEnrQqVRJ+O9IB5qjCCEGVxlWYQO4e3n2e73b3zUd2Qv0
1/svRq+ATiTQaOOXfidi+l2UU8RwI7iBB5RYZfg+BbkYeyFa8Yf5Ke5Bbpc5JixoIJm6Qotz7BFR
IDfBlrpIHLno6TZytWmrSBxeiTXDhHsxhBmV8lpmVXpFGNmhuyX2O6J1OG13fUnDEtwqw0ukmcwI
WIfNrpKF3kHsvP++Xsd0/Ep5paH7UfpzRm4Nv/WY7wuWbVEBBQx6ONHsAVIm3AjWuf4xDd9VSjo0
qqKiSpYSjZ26YcfqRQ9vHnm0iAdtzVX7M7qx27fwNn7Ocflz5R9aB4kdzk915/UPzE8KD0y2IK+9
N8PcS5z7uFK79154lufb2Zy4JlOeOVLhYOSCSTW/UmdFoN26dN9HXl54wAIzLPXIODBno3UkJRhG
5dzRbkea9EdzSnfwM2WbDlWqhcZLnzqXDs/9nlcFB1m8SLGm3hz04I4MeOZZBYaUwi/q3aDjZKeQ
qQlAxamyZZPmpsvxl0Kjt2lUSr2w5GLAwQdWty8ZzQKjISscje6PkgCAZ1fCvBknXk6HJOYJTH32
zDF722o3xSLje/CnnZNma9KRqMNZ934UbB00liUwdgu0HJADJx8TJPsxOVGLxja1J7NC6jTw3mfp
Xoq8YRG0r8kiiIBFfofkU8LMBtmwYY3Vm1y9Sci87kemIzCVVtl0CMakzqM1KVPUpsGM7hy9EuhY
2ZJuGQgRRA+iv8mwhS1fE+BYYPxGe99nkzHFx5YcKriV3ZeWMUNv4+qzotGLjIenP7ZqjZ0I6JjK
Y7ur2TvEG6ggQwxBj82317PCw4YyKIuh6XMkmHZjoacyitk46puYdadKLP4DuATWaX/aNYBPk2PV
u0qYe3J2z9OZ/dzLHTGE5744AKyOFGp5tp88aS+SP+oWeyAdBztJLz+ObOifNlhXhb1ngTVq4T4/
YJm+vY7iR8XfRczBP/PsJx7h3Ta1+HDEp3gZYeYpfg9glO9k+6edWgCrT/t1BOi1oX84qgk535zx
mVuERPJLsf3vo3aFYfsMfJeW5us0ylie56uHf/dFjpn4mvA38eeHPwaVyE3QXTVIsbPNxedK/rOt
T/2SDwnLczWYYWc/d2mTftLexHXlIHEM4hwTB7dRYC6hNBNqtX8GuEB7wny1IhWEtR6o/KdG0mc3
oTuirDgD3oq3FEGAd/zX7wgU0+vd19ejKxGYp5L2jH8+FyRhyBVcLFK6eW0okg6GATxsuIW4qtl+
zoEZxaH3v6rL4a6iTerTqsPXH3N3QTCpN8LUH9rO8rUtnXJHQcg/bGYWyh9HYmnesf4l7yWGo8CV
NkSPkjZz44MpcImwYeHMAeOD3KebQyYIcecefoVcldFWnBku8piY4BP22Dx9yuguENb9Tz90U2zH
qlXmxzAyuUA44PrFvnIx7XXmWxgM/tOP8S0TORPI8XxAJmHsgBkv6w4GeMIOtuPrv9EDMY5AgRJj
udQBfSOS4Wcog5DlUgwF7giofkPDzOu2r10B2GiL4wUMcPpzuVMc+s65zyI/5S6Kz8SPyWHk5pPw
iyTaaxyRvQB0vGOzZrI5CGgiIVemferKbumLyyXbVLjc7opbMQSUIT4nJypednOOZEFAp0zAY+cq
fInRE5J5IO7bwOTKMGAwD7gQI8hiOmBUCCN9euxYQ0cQLhg9IypI/s8iwjkCaDoDv85yS0QYDguB
eHoqeIw8ASXjHAYK9zv3taeZEunYoruenO9uS57hnUiC3CcMRGWEpVyGqVUclFWDFXXlPH06UVqA
ypt7gi2fr1xIj3czAi2Q7ggrD1+MWPT6+xaMNsX1m3KEbAcds2rxFZsWH2lO55ENwTzNxnAVuhpK
fLiKtbTEyhOwBbNqbPtReh3JCORy8pQyBLl5uN+mxA7EgMN/Aw4pB7MBdqwedrkHnm/kDVwlbFJw
GJnakJkZLmz3goKxL3y/2SzgVDjA0NWuE6aG+V+OAt91cXBYNb/3W4Ts9IOR9tH2i/KorJgbbARV
PNYi9EDMETRN/+YNgB/mCHhrPJjYof49X8LybkoG0Dz8nAXdb+STycPSZ8EC8e8I5Gf8m3DLQx2J
hR6sQcTpuBaJoW64CmBu4etXIa0Q3x1+FVz5MpT1KNRtGk42gnoEiF7LD4hng3fik2mUFmEXUHFQ
mXJbmBpx7sbfXlhVDx5EKY5ZzABCvUrCCe+dcRXEC4dufQrdqdDIFf7sl5d1MN/j0Cp/ekaZo+G3
pXAw943iFn/XMfNrHP9E9os4B7RBf66BztwX8y9zFg5VGY+v9gvGW6zozwYcnDg/XpMUFHEJnhx0
hv2LMICZ8renj++tErw+MbPFuE0LxKXQv/5eX1wIRogYIzJWUy3ZzngtWdME18RsskZzk2/ENRLX
j9qGSoN9uDjq0BUmhTW/Ky4iIoDVFFs4IJTt35V3Hofys2DYiu+JF4j5vzgV+k9/d4dUDOZgR+XH
xf0RByOCgfBhFLEyIkrNcGtOCtOxX456xVkKQwm8Dtnfk7sSfhJB8nAjdsykShn4AQnzw+mHCCYI
P2VGovhAfc4ENuEneLbwUMRUkRYQKZlcFDGAeGu+C7bITDFgg/NnqSieloDuhcj1EEk64oUwbBcq
Zj7wYBGPGRsg0gxwSUZz9TfIxZMn8g3ED4gP6EtU+rRYILx8C0eeaHWnCymSY3xh8hSvItKM8DfC
xmhCJMlfpNTfu83xBBEHDai/Ec47/At/Z6gBSXCEDc/X3zGHa/FqQmrMK1CXe3hDimMWoTKAKlwI
ocpO8QTCSQmfnZLXE0ZPJXZQIl5OuCIx7/N3lq5UkLaEk4wQZYvwFZFIxnwJ81lM/Wgu/n2bvRmP
LARSiUhz8W+QkRn+mMz/ibnF6XIReQz1Lekn3OoCrjx7679By7hpPtsV6FRqPvD1DN180VsGhiBi
UBkMjYqxXfkatxzmAwsCwwIHSs7u/jv7ACrEHQaduRgH9K5Epk/4iWvLdwn+hB6CCyX8Z/C7EvFG
gvrNhft3+7gV6vefWJ3gEuFqz936FldZXDFeH1/Ph2hpqdv4b2yI518cvphVxMn8XXFx1/5sqKCc
T/HzFB8xcxADC11v8HdbodwHwkXpbyi5w3wHFHX/BdDEUgjkRNjww/Ce0/Zz/27bIBxXxQNLhBE6
vL9JA/C1XmkDcwaTgX/3mEZaXEjFcySsTIXvxiyYb8UlzvB4+neUHCdLL08863y9wtZYPHhkmrmw
bw6dm0KlV3HLeDqn0MdRxX8Ec0d3xBMq3mYWhHh3pZYO1MkjwVAVZyOsQ6e4nnKCtCebv8mIUxVv
KgZhzqPACOJ+DOLNxZyncUvFK4rbiCNMyRSnMckoQvlOzhhHxV6e4y64vmLdKFC/RcxL4lAhymxw
p/07JzGfFyuaYw++NQtaqbLjfiltha/V1MUf7e/hFA+NGAria/UV4Xb15PowEfpIN33VgbT7dxfZ
fuabym9XKBL5Dn8osL3DhDAQ53/fCN8dxtoK6EOkvAnjLHF+IsFnFmChisMiIzFbjVdxjOJnIbdz
ZThuCONMhbOA0C6mETEdUQEJgBRuCFeO0+X+8i2GVxcUXzIXLPycuuEPVEz7GyRhxfTz98OFz3Mi
ju3uqTwaTLaOsP2ZO7IlzmVqi0dmancbung7OjsH2cLVkepGGAbSAcKuDzdZcVE1LqZYVlDwiCst
ruXfzCfmi4k3+3gFujA7Yvw3GLfNmVtE3JHMbPFkIIibd+ethL0MPrpYv6T40BD+zJuLZ1YMvno1
+hXOObX3b+FWcQ5KCI8WdgYv9xFAp9s9t7j1eA9t1y9lr3Qz4tDL/UvAF5ZOj/CYwG1Ahh5Z4wPa
A9pvHPNNcrzViTVQwJgdU1mE+jqqzczChRS5mK3lYpkuF6B/2bHp3QlJPUd9spTnjgR3YztCj/JA
gsKph2tnCes/RdhsKvboSxGAmV8GstXk9lMWRqM3NEGojJwnoOcRFgHVJa4AuZ3gvfgeZtglrl5g
GImpQXh3qok17U/5B/resjvMFXNc9Q8LUWL3M4B7v+WF40PjwNLajrDIr3BSXCRBGzqhhHVOzgrJ
3mKF382wMc4dKLSJbdMDJHWhp6YCgmlPz0hdkXTU3zQQHoSm4LUKRxa3SFLgITT63WeNnyTgrEr1
NnxqvyoK/hZtVega/IDo7WWv9WsjNVcJnRHacuUZKA0G0/1ymrlpb13zswxZGIumT93wnzKkMhxp
gM42yMQqaYO1QUZjaNHdGVhFSEtogZRjrQTSVQXXalfqFfdn8JT+LXRfc0NoiQsg29Fcfwy2TmF4
5Tfue35JC/LDS8IPYEIjk2kBk8QQwZC0pr1rJEyhzHdItrB1EH77NF4sHQNBsGqNfT7ewvMFfnXS
15BcUGvlhC6LFxkAF3jQeGbmxxbnzddKmq2U0O6LU2eOWrhA4otr+VXVvfnC4oiYBkfrQQCVjSxX
czttmXw2v/IXmQgWjzITlEsbvb+2d9QfuFnmBPUJVQVfcUiWoINqCIEbV1fsYhWdwnxH4yMmLBQs
l54avtXswu624rbYK74O/Fp11QagZXcy+27Z6uIzFUAOaOdkgijXNgVQdea4peqfOtu5vLxlXxNk
1+BU0R16Mgm3XaCeKk4S97ISqgnT1NOd1OTq9kgWHhZRYoKLMLeIy8WFUt1XLAGHpgefBzmG7YEY
BMOqHCUflDTlA/97HfUort/VMqx/YQqweOuhhyMqS2jRrJvGUb8LbYVDcbOXfaFewqI55oGyca+R
v+fRjpIEQzrhmtglVwlbGHoC0GNaTHId6C80upP9FDkDb3h/71uayHCzDCjreDgXkDGg7NK1Hq3i
8QUQp+7GZo2bVrVs6HYs8hvEttCsJexjDDWQslUrObPGichZUIkVKC9qewJu1l9bXSFTw0m7b3pi
D7zRIQFFqG0hMx1p0kM6EG47dF3wcEGJNhQ0fD7Zn+Wr8cX20Jw9tnvokZDT2L7K+PpT36CAGJF/
8FK0EZMHtE2rW7StrR2IJa43oVm05E7j6odhNW2+lmIh4wRLonCwFkLZC2JcwPoAJ11QG6EjJn8Z
wycgZDZhbDNk7zXXzYTGFOi4cZiNN4t34hj6TJRP0f0HCKe8Nc2Oy3hRiaq+gDHhc6PboK/ESsHF
Ll3ycMIDSUegsfwDEg7AWapNmo2y2JbijANNRCIXe5KYzOa73/1eCn9hIxAAOPxt2j1ayTA+Yys8
qK0PKpsr26ervj/dOF5+0/LuSvc3eoNPsN8b5CCAxlp3GsYc3R6t0Dy25zXZILwK78pPFZywrLDH
wywIzdtz/e1p7Q+J4bG2jCcTq77/DGSuZiUsmcK8c/5Zt49pu0UJpNjanouSDW9++UHHrOUnECPU
uCC27ULHSuNJkKrEgt7SyUEPBFMlwuuhimv0nMGkfKsSULFM2SfD6vfpzqvGbhKShNDu5BUZG5qB
lwNiJpDeFjh5ht1vlWL7KMchjc3zw2EnOut+Xjoc4ILSN4QTdCfR2RgPU0gD0+QEsyDagziHvNwD
UDSxaE2HFamJeW/WzED4EyXWN4DuFI5iKKcsV0G0z9JbkSzpwn5+g9jVneG+6uX0QlKOkrrJ0YBk
PPNA/lWXUIaJ2HsY9IgSe3YTvc3NHdexioLKgxtDxAoE3eQocRIFG3Y4IOJcoN2Wx7OWrpcv5ZMf
Y87I8kP1c5+ynugQZIMyWpAIxL9nizMX5FsgvzVhW3AswZBZXEve7l74y3xL11wS6GK2PvaUKY/6
CIc3WvzGozsslkCs2ZuEIqGmTgZRb/NxEdsEk01Mfn2f2UvYy2QELQD/H8hxQF6pc7UNYotzuYWY
rNJhxziETNXOag/NZYwtA2khvn9X7QaIqXk0r/AGMGzYE1ACdCKyctH3mAL1wwKMcKVh2zTuaaJq
7NIvyzteJs8PxHd6MFxoJMzvhC+h2WlKRpW1l/pTCy5DA0T/aNgFDJcGkgUCzLBAf/BWc3xF52dP
1uLIoxFGfGE1vY7jywwaPQBVTpXPGV3xeYOFEpbn9Cs6puUVIC+k52xKGARLfbztClt+iJTj4o3E
ADc9YoeUMGHHn+lsISNrlBYjRENYGO4U8az9Wj0MmDco+a50dWGomUvloig+fRn60tPClhr/DqK7
ToQNDAzedFyhNY0X4ia2w35cS2g+A/jMxstrUWzscsEfFRDqgCB6UWw0tCZhcD9pzFbtRn6LFqau
0USGnLCP6dVEC2mtMtwO93DxXHyiz1vkLURDj2uhB+l3dXc6YrIWYbXmkrM40DTC0uQKbp+lFvL0
oCSDM7TgdhIy46UPk14qSHgCmO83Dr12B3YyK96i+NQ/CoQXbw2vMllk6jpczbOvjrQHOGAIvs3q
DAFWdpmfY9PwIbwiaDCV7zGYXe+7DOw+p9OtcGUsiaelOeZWhWjLnOwxL/HxmpDwbw+Xp+ctYq5n
DtwBFH7JRNKfmGbigTloMTvOP6QRz5lnb0PEQ7PBPYA01QDfTNByqatuF8MRwKSPrYu41tXHstgz
jaNdts8grc4SSRnt18r8JW3uC1hixKcURgFOnTjsShZ5HPBJu+AD5xKyk3qqL1aWygIAm5412X0o
xDPoR7ZGJUYs9JgrmqluNFyld8Z7aEJakcxNyzJsv0481zgW6KuYKpxUrsJifORgoS+X4RjSoa8t
4i+Y6bEleefpmNMOcvBWteVK1Eqy4a+vxKbkyN+RkEwFuyHAjKte1dZ2zQZjdB4bWAl9+k7T+Tty
i/xzBvtUXyU4rLLLHL12Hnx3OaL+/R5pPZQ/ed1BzgzNnl7duKrfljSRmLRESuC3vGP6xui9gH5J
zQIsGa1gQEv1uf2ooXFFhNYb+OEeKEfKydITsTecBKkmNhyz7xi55bEZzn2EdYogAvVR0BZO/UY7
j7mzVTei2cWOIRIzFi+n4LyOZclyfOfd34FpIcckR2LRrIFnZZsgaFCwQFgELKwQ+SqoMqiFp9fm
YRlOYmkvoqZJOxZKVTBs4awEtot6E0slagYF2qzawUbRjxGeN8TNwYvPMI1yM3XDbBSBR1EK0cvA
cWBRLYKXX84WvfnefelvUelqFrgtT/+Vrvw2pRVBBjjkEBjievAYaC2ZAMjIWKmsMDTTgnv/m9So
exPZLmbYMzfYjBzCr962A+UrfTrpZHH4MUgiYy9I4eRKm3t+wofC4EbDB1t0q3ijx8HLaqzxdbif
VvXvE7YFkqLfmeGPph6Z8uhRndPxwXaFjsoONVl36lqz/3hWK7oK02uIl4WTvqcUBMBZUevnl3Ip
hPhQp3ZTmgYxlHmMdYVKhGIDuR98f+ITmRAenWj+BLMb3AEahDB0cykoINJgQXmKr1m2Hm8zJBdv
kamu8M439jqKI8Ii7JGcESv/lEF6KgeDHV1YqXVYpEgLpUTHjXWTSAhinipM2NTq+x7GtXCPN/ak
C8x9Kmk2W5ereQ3K10GvTflkvbFOdH5BxprI3yMfBZmDmZa4xMMEQWsNpxLvRWOw66u6wLze+MWq
CKsKIA5BSGWVmKWLd7jdoOBIKES+JRO7gUUxOE3G8S/zM3lqkJbRQX3jgkXGE6WbTaP++fPLmw7L
7GcKw18YY0REwEDaJDjtnYX5E2ANraJq8XW6HBbJ1pBuEAnEAzwRC/oIsmSlp/fVewJ8Y09g1Kxo
zD1tWot2tJFM710z4IIwAdYbZjhthm8BQFHAwo/QVrxmc9PFyJ/vmu2EmQlPg0UOZ4ld0mqEdcUe
PUhOtC/p2+6QU080cvDaPUNAiI7Ox+EGmdVPTolfZDaaB/Ucs5WmpYNZxr74GJC5Cu2D7pa71zYO
4NDBk64/Xs2i2bUQhcllEZaUuFMjJfuGt7sTbKH6Fu3muocvEv4VLYAcYALG/fFJC49J4rd0ipIV
itQJDMYRggo0umtvFad+7kEmglIRtDO2y/KXtr+OWP0XtTc6xgd7BJ4/i+YzkdjPN2XZJEIhA5Is
QC+yGT6ziVPPFhkKz+78cqP32vDC5JKW53nINVsm45Z2SkoRjWzGxWhlxMwOXtXsA7vGeb9Rdbew
AEkOcDdRlYu42McN6SJKj6+O3MbUwg9HIUDtnXZuc8M0oaOcc0X4GKOJcAYdpY0vbeHUywVkl5w6
+sa+aHwnl4hmElCi2Tv52SDaLlohOnGVLwNXtMGPLoNMORL0F1XHk4nowS1JCaNTMD6kMyrluLAN
yuCZ+fjIbuo+PT3ex9HkVpU0Ej/hAGx8+YOV727HR/3W/cBKkteqPYWxjzkRUTWaPwwbXbPg5TS6
L7H4keMB/QgzrMxGNI9iDoHfVPfycYOkRIEv/Fm+l1tKBybZLDxIMZYU+IyZT2kZyBA/5kAiK3mH
cwaTaPVhoHuCT8jGIO5fzK0w1ukFTd4zt0lOVM+MetHqjzxBgUn3s9vqXFG8duwzLegosHCmCum7
2BGh177AcUmLRbYwjjLNjjOiT6H9gtf4sjtBA7aK0RbWPzs1c0s8ohxNOd8xRpGsTcDG85uLC+1b
HuzHsFH3SWQ/lJU8W993wlWDmOyX18WHGtmPbJoXTnwAXqhd42vuDk8H/mRE2t0pvOoBMhieSx0q
NPjgdXoi72YJ07chTwjFADRONt14nrMnjlYRWhliSaJtv0XTLThoeGThqAR6UX3l9mSZi9i1Kx76
2LpC+8CqLzWXzaeBgpEVJTpMsYTAUIcOYSzjrI6M2n4ySkt/yXcvkI/RbAwWl1iwCMi8ggKvbAxc
KGFnwD2aHnBigvgdBfUPJJDnB/scqFbzHf4MiJlweNXMlvgKQK0bRAqCHTPsPkazWT3eIciDzAiK
O3L/EnXiwKaQb8KV9SOs12FH7LD8Iwj2DTW+mHzY8GA8faC1AAy0Sg5hRTdufsTIPVWDVqPqAz/B
WK2MA0XdG7Mtr1EwlxN78/03xcrbOQuKjPoKmZoH8ZPTiD5a+o6Otk8B8lyQ7FEEztQO3I+f+/GX
2RUdwgkdBbmOWIyG8yPEyZQbhDEoJYRMbYf/yVRymeJxHIp3va+LDqyHMTuCg5nFE2f4zHTGFwpO
np1ggkKZx0b2IuQ/RAoutG1DEMsOqVTKzDsuchidpmI1TuZpfkZtyK7ropwOI26akA8fC1H8L6Lf
Tl6AbYbfCNP4T8GeE+P/DknTSOQccNFBPrAZpzhLcCOrntbdZ3ssIVkMb8J61LCm0XJi7K6v6KOT
LkZzhOfedUhb1riMwDaqhqCer2DXQIaaecjEAHNMBIColE7UUGRwWdWZ6UCjdtDo1V1VjDATaHye
KEkaaZfj2gUPjxrCnfY7PArtI8HS3VKxXl/Pm4JRbWxnjTM9Fna/Lxuhx+tWoWz2HaVGpFthacns
x8rf6ED+DsaMi+jTkFYSEgPglc58skXW7KmfX6eV11klPvfNO9pNGj4/wDSNVXi5tioTG2Hyncwn
yBTaMa4wZDZkTLjji4SurHenO92kKi68UN7MukAyHLys83TLhBWuWm+n0zxPvpVwMZrwYJB0FazW
ECMoj+R1j8wElNfBVmYH277x0y9O2GFvYFgzyg0HA2ILrNfONJr9D+txhQ7rjYuH+T51mm82zExE
GrCKjwUtFLo/xgMCgw+AAIONPGUpuzlYkjYAG//qd446LOxy2y1rVwY+2vbraD9A1WJe1xyeKDFp
KWYLW3dXm97rKDZALP22sTQEOdqeKRTVDnIvaJWwLzA0+tbEbrr+wW6kK+1hcXeGxR6IUFlIxF5c
iAu2+3XvSvbLJ5cGCYWQ7i4S9N5Buy6CY9X7EtvwS49xuZt9pGUwJ76Gqpy5g6Rh2nnWL7YjO3Zs
hk1YMOPoglMMtClUZfi21ctfumUniySFLiCHh7j08khCrZ25HW96IR4SvwmPmQ/Lj5+n20HFp1bd
PVT4f1YMQr9+sDVLXEPESVjYrcR7+NCXB1UD1FmTEN63+q0yk68YVz/3N3PjNX4QvN7Li96QQiB+
JeDdpBiD4oB73AzutVueHtp3vmNVgMd0y9wXlkSwJ5b3a9p4bPF4vZktYw0vbECbyyPZsim4O0gb
SG24IH9lJsuduPMgjSrKNjz8wmyEtqBYiJ3eVeyQTJB13Pz2KfyTSw4plZzBDzx3iC0iF2EezC12
O7nyFrzQXnJSPNYzB/2F+s4eZZ99UCpDEDjq779C9OqAUREXjGkCpiQZTXr1F5PjYgsNrQgCUDNF
sC4QA6G5++iIzYGYmwXMrLOno6dBJLgQc1iA5uvGJR1gpzjgrce8CKreLo8gfsCq4ebhIKEdFkd8
L5Cjo7OhpRJAC77BWOBHMAWAxk7SVIHULWJvwMRk1l9Qwlm/ufN0VZML3PbvgX2mk1/QdPCMP9+A
+SA8LHIu5RKlTnJkU/pwfmOXlX96yEnknqMfchGvI182cxwluxPebypAoU+xQ2caDdsd/p7rUNzb
NASBG4DCEBpIJrrfh8MSQF9UuBk+KDYBjSnlnj+8IWdGKJ9ZJqZFxhBdMXwmNxF+CInLUKK2AkMc
eC4je+bNcSZHcwNj5uXhwS6f2LTEaP09FEWASzFyyzWvlw6ehL44Imz4NFvH1D+ECDhNMKUZDACV
uU8hpYvegIs/oLchboIJNlgQk6zXrjlO4AZbryXJId74hTtM8Iy+Kst62fiMYi6mpcti2A3MiVsu
G0ppzSP7T2BaELNS0gsB5IUv1R0/UKfdMAgRm5dr4wrHSLYN1g9tcMa3/+7Tbj43qqhlOtesuamb
Bl8NC5N7EwIwS9O/z4eJR+vfv9DBMeslBS3O+o91cZmwYJgTO3ET+EZKb+Epv8SAegMN/yZiaASz
gKd6Lpw32R6B60HOIXtuJT4eZ+Aou3d64kMbuyXhr14B1/n35X05gx/T7Hm+LEGoutPYsano+Bj4
kBzxdaQj+e9TdCX/ffQrTFc3/35C/FToPtDCueKPEt1EyemtfNOueivd5Jseqzsj6C2RH0piJl/x
sluI/zuoCviDvqDQtypL2uJwse7Y4rEn5TWHs6B8/bVQC7/hL+L1Re+8+7x7vCHpnef8IDv1aWpj
fGwrpnZmn0f/TTEBg+gq4gLtYA3O15iPJ5QDYC4Q8MXPxP6RbkRimHRxLfR3Jks2ywUAHx261+Jj
awTACgvJYqMKn4HL4HRcw2rFPoS9TIuFkRll+44bQtWFY9EY9D6KSTJKXk/3gTN8AO0VoJemXn6I
CysVaRayJ99G1SWRE5jcpAThPves9vBIGQMX1KRmDeONzQEcP+Uy9bTbbJlYgNImPj8L6h4+K9xK
ny7wOLR1GKQmKyu/N/i1yVQJjQnC2xE3TAwl9HdBkxRgPlCV848AKRiXxG2zkBbn+LMfFoOD67bT
WJfdT4sZCtREc87H7gc/G64VijpTNGhJXuSOhgFZpab4pB207NYqaYOJrS9p5tLQ1fj+TXVeixtV
kH3fA4G90dJ9K475PsP0vj0SBiJSmp1tYt9OW0yanGb/WGz50zYy/yfqvJZU14Ik+kNDBN68yiOB
QAKEeSGgMcJ7+/WzUtwzc3Wa7gsCZPauXZWVlTXvPGEXiRannPgl1jhUcnrq6tmvRf2jVebL1UOR
QlXuMVibAQEiu21fY7lc/g3/NJvoQG2icGAuEV0y11xm5jOX+8AZ6YUdU3C5N7pgGGxVg1PXfXhz
87UbOReGgu4P/aCNedme4xwY4DBsD0TvfxvwN7LoGsoa2i+bYnLrx+J40tHv3KI1QDbUIRizH5nr
gNiS8kNksiyNdtrd2WjmM9Z/c0DzQE3w7tb37+loyl5ssCx6hEMWHFEHTIM/6cAjmGYiBG4SMJn7
Zj1jbU3dFxPvN1/vTahvM2x+fO5SLhsfu1fmx77bFqHriWrvs6W/rs1DeIewQWNjGBGiw0zb9Xal
U+ex3i5Byih17n/lSXlyHEFrKHr4/PkI9JyyaQqESzT6SbD912buT2SJvHlLRMbTtZAJ+NkG8OTS
O0C6ELiI5pZTrEDdPfZ1qUYfMzgZ7fnNnKNjYqyDitPpzOf08Fmm3FmSoVznfsnr929mp0nyJ7ut
e2NIsbzVIkTmzlGnh89YJ5w8Y2wpLjNmLLPozlZBtH6baJ9FqwqVNedOIanuw49V8xurnFvznzZr
VP9tXxO5vdqKMCXLzh6S6MfCg3MKNGt/s9dbg8e/RNdeLbh20j+RJ0rW0do6GlIo06BbsJ8jkdAk
BsBI15vl8c9Y89hGkN5oamDhjrLNMYAu6CA92pqkij5+EfpTwxN3KO9Sqg5RpRo97HpEmEAzVlgt
2Eg4RnbafVvakOnDIqMfSjpf9noTHGKakFSgDqI4P0sHU7tipVTgf2jps21VenS/Toq0l1jPIOuA
XD9L5i7hqwnDznCF4fybtU7afSSHGLCj0VvPyFdEjxXVcy2eYp1F3x0Dm0fv2dyOzqOHnwCwVcM1
stEBeEo59GiUHRRpEWM+N8gDWwn6ofQjdmXNSXt/e9eH9zm7dOw+09WgYdegf9ZNxC+hKsDpQfIe
MZY9Xhs8CHBTqe288Iu9L5WikvwvQr1GLWZIwh0EJM6j/2J8FhvIP81Dg2YFNIDkDdbJ3XYugzyE
FJM2UgcQiX1QrAOFkMy2UF8J395m75Sv1nnvEwbR/2IEurDB8CW3/gcx96eRMhgXyFTtxteqUUjq
o2Mc5rlv/Sr4ATqkNpjBBpr7y0pzdr5kImROlR7t5kkukQxZcxoOfxRq5gV4BpCGPALjhWEEJNf9
NbtZos1UC1NQlbjcL8XpIymdERWz6n8VV385aJzgpphVZrw1P3gXFqEnfpG5CzgwGgIfjEpckEDV
Cwd8kUOipltt5Xt0xaHTUaO9ORnsb9YJKBf7FbADfX1oWLQzL2j4IsyEbOO7lcub8ZPaKqQTEKxB
5BjnF3zHJ/TLoz5LFNy+w5Z/ssJULcLe13pRgNaBj5jHFyk2CzH36GXk7BRVIY4Q0YoLZQusp6Xh
lCisQzkbovxihoAgkC9JoL+VRvAEkXOmDQpcl1luzl2+uGi0WJW4uKhzn/5Oo9voNCr3bn/pEBk8
xtmiuDjOP+Np/z5M6WL1nvd3UW147lx7xUF1SZkh1CFoR8XZdrSD2ejdQohUJHHCax8eFbyxoskV
duSQnPsMbdaTjUc7no2pBeYQYqBX+2YFMkan0DzA9urTvhb+2+liprA2DNqYj2jxArXsNKMiEcc7
XyZIae/AfpGqoTNifQnGnrvaNUYAaC/2rTD/ktUumC/mTto5TIpw9Y5d5mhSKpIYa5dPSFzTGIbU
Jl3BGg60qM1kt+QKP/DEKXGePP6mOAHwR5CyWs+Kd/cCw4fYPDV3lNXnEJNEy9Oc3qxPzb3n3dsb
VpG14xaeTbRYckl6g5roFXPMmGBKVY7k1xlRxnZKdhzlSPMIFafs5P/yDSTXUGdAyIC6KkpqnFfD
nTYGDQojjm4t172UWsdZ7gBDgeJD501XRrxNQARo2qvPiPYZffKjaLAtmb6g8BSxpjjsSOW9ctam
FqyP6kPwdwBj2RyWL3pg7JBqb8gM7ccPZurOoIeZeQ7Oyqg2MaMW6q7NIn3Wdq27vaFojISEnVvW
BlcwMZpSlIw+gtiwOVEhgRQdFWlKmoLFfSKs2y6+ImyLIPMtPC/OXYhtIziGNB0mECwoYQUhGYkN
VEwtipp5Q+EPwPpDaW3/O9od3cro5ZboTLchlVmL0BizUZp+NMxHfO+/6Caxa+ZG5wUuCf69Gks8
oX9P6Va2J39uT5tFCBG4YsAEL2iajwl/fQakVvFzyrDByrNHXAsa8xuSuhQWtxA/R9IFZI9A6N1E
4rY4P59BvXs19XKs0ZITpa82klpUrlKD9SZv9gT3N4sB4ngoF6HX/oZtRt63myJWCgRPySyeBQwN
srEU762AKGDd40bm+meobcYhOeM9YJPp0kxt5SznN4CMURYl9qhYZKnJ5CPSWg/y81evxhAnhwGY
Y29ogTza9CmbbgFaA5mWlqde4wIDDwUs9NHJ2KXRd0kgj0m9IWUIw4BPQiqFf9FuXmzfR6im0DiY
Mm4uO6LYqGiY1Tao6QHnqNhGKRYVUjRO1qvdVD1X7jTrBXICICLMh5xRgSdiY0Xo2k3LBwzri/fl
U/OU1LrUO96pxt6738UtNZ+UBKRAvLR6zkfU+sProsaYMAh37Q9OMOW5+cm7oEzSI3W+ZOEm5J2o
g0bu+I0o+h90OmZ+mVaXYRVBPVULUBGxyiPbbFRGm+Da+6DPQzbuTZ0vGK+BYvqNVYBhBHqX2nD5
aRvHJ0w+yEeSK0TcDbeNG8JzR9zpMpYcUVdidNJTF3tPHOnT6x1R7BOyJw+rNIUyOS6fZydqxCph
LaB1UXyLXyFCVJPbkvH/HlJYOtvEOGKdA+EGQsjtQpzvFPxtgjJUd+OXatQgmvcWBhh7SPOQD+3Q
kg99AJmLlMx+ZDw/Iby36/hMRfhiTcg+pknIlZ4VDAooCGSUWnQGOVg4e7dZxSkjzM2FhUo6OPhb
p8w0vY0f4wrJHukn0ojx3oV2d4hpHQi9s1OFfWFPfch3dE354tflByhmmhTQ9Ug/U2GQ62CnuqwV
GMrt0dzZj5hGU/hew51Pr8Dlxiarj2t2NYvt8gRxMSqVL5R0XLv3fO929NNXCEm0mQfmdA+ll2M/
bZv1JkEOKimPpiPU6/TZTpG67qlxDU+0dqAAB4xOVYEGf5z62xiI5+a8RoiKIdZj4T90Ae7d3cbB
u1khe87K5jyqyAnHV+7/asCOoLGf4EzQGjaW9SEo9ZH6PTRHzW/NJJ0X0aisWUMzy3tG1/CdXAfV
IZnvCwHHsIjbuHiQrmCW4M0XjdNiPTpHINnPZc6azutghoPH1qEG9tGrJeT0Nv1jMgVCNrD46Cj5
7xE5BcYxkmXct+VTOCaVjyieT0mpk7MflAYXXqRagSCJVfoseWQgE6hxlbdbvUJUMN7jdPlqVfz9
7EFlPdYe5iTJlUxnuFiZgHY9lyXoEoiX1i2uVeNEMqFYhwqDNBxCZbBTzl/CYPSxm0c8/rwaZ9be
NidEPhu7UFtWliwqZHmQECVZDZSd+9gPmncDezIY9qIQffm7ZkFofQOHjz5/YL8krXZFwyZlgxEj
pf2peXyX+D04iqC/9Oop0jrIBsKvnAKoTKiGUFb7mUOZ+2a9lgTUYBZh3xELHo0yal37idIkwpsQ
6URjzOjVICBAvjiYtdmUAJDxxzGpxxXZLoqSdRjVXm1SmuRQiOXSr/j96dbs2qAB0RMJFuNv6jRs
qtE7JBri/Dgd0qTkHVPPXjFOoxK5w5MBZ4am7iGL5XrMNLRbBXs9bmA6N/joAFp0k93MpQbIZGNI
odYH1YP0M+lFEg8UPROOltBGVCoEQPhFYf/yGeVbx7BRpr0OTZEM2oOG6Ry/4UWIjCsM4DY/Dqsk
Pfpfbi4FvAMUZgbQNWj6R1pPbQSM2/w1PIP3IlJ1xq+fQNQib/dcVofUeeJuRqVBPaCceXnCyFE9
DFZPKbJUwl6QFOjpk+xWSC/QhcZG2Kk0RnbkPq7S9vehA79TYodcEEmRkgfFT2TLNiYQQwjnYD+a
Du6XZtmFUTulhZ35ppE1VhemO3qllCFjIMruazXB7ZnAXoS6PSTlRV4eUW9qtU8bhyEN8MUAblXo
YkkXbTo6GBTEQTWbVxa0bukUeicbuWTAwYQsPyRkegi9bza9gIopKShyx50Gg9lkHqVokEGtnjU6
n1WZoZggTZJPUqCGw+Q53y2rXPy4FuN20H1PrSxfNo1x9rC3gw98P7RBhywDl+V1TqTCImw05tdx
iU5hqQOvnITQzb34teEbKWc+9xQTMMNhGIMGeafJZbCL6KDnlQ7GeokrfcX1QD2Klr04Ho7KOyjz
aCMm24t30Rb+/cbnW970dN1FpSFOBwFSaQ4FORfTFWG0npGFdmlMNvx4cJE/PVIcSHDNIfiQaIDi
mVYs0uAwDdCRgemxZvTGlzkpus+cEfbTK8fAs/g1RsWvCQ89AvNKu1QjQI//EtujCoY7v85R428W
zyZ+1ZfMKO/hInMp6bp0mbEvNQsAWXDMIIJ/nQsWaEqsYK69K+2/Xfoe9SmkIzwsguRZd6cKb0OF
F7Vrk2WYqBcAhPI4YqgXKV/0JukTQR1WYTy1N/NjzaZNNU3nIdK9IcT5+ZsHVMtXOOVFDSYdNHKg
IffvmJRcwp9di+mcA9O+2qe/xxhtwnr/6iuXQ5PkNaSMunXoFmbvr40v9Hbf1CfmVrvF8+ZMR/uQ
st61u5ka29lWnaaaFfBKVsfU+vRPN+sIyLFiLu6Deu8bvtDeQruy86p5l9SCiYiOKBkFpMzI0+Ik
VU8Wlcr5Oa4R+V7AdtLizI77+Ek/d5yBqXOmHZlZ28OCRpjISBfbxQefeswKuas6xWROeUHM/0zL
xi54JVSyMLxrD6Ma4d2S2kDobBd/8XBWVKzk8BFpx0fVFISV5SPAFCKBU1FLbAzMbn4aQmigZQSu
Ce4R72r0ymEVZr7crS12q19B0pCkTvu9LHtoJSSHftF6tGhM8CAgxl6SciU3mS8ipOdtJH5tlkFo
uojvnRD7ohMCDRrMIvkTwg+E8Gti5lQoICYlTH0IsXz/213P8cQ2qwc4Phxz6sf61+5xbeEb0T4q
JBxt5+bv3tTdJQ1afJe6p3ljIXU9NV7fthkRnCLQO495F1LQY4XXcqIMPVwHO69G/BaUB/fuq/3B
IbHw2T7t6hLXKaLxdosGJr0TXGJSJtgorslwP2gsHgiBjdew5GC9QKihMmVDcQZXhwt6GYK4O1Uv
DRrR028MCpO3n2sjqUxmhKEOPjnB7MN+7+TxosbPCDKxt8PHSD1a2VrY8iaj3Su2bt27dHdPPfz/
8NM6Jk/oAw/BCRAp77PyKD9ipStrGjNP/2AtQvVEYlqpVYSZueq96vg1gsDAcgpEcW2zEqI2Xz9b
MB+RA8a4v2jlB8tXhLrj8oGG219pyUBk5EOsJefM8+QdByRtkHq/Um1EzHuIqy6ZeGA7Zu8ZblJK
p1wTI/BZISuBfOEhoYqcyJ4TXn1H5faaBJL/VIT4TE7Q+K1XXmImoEMk2BjUuHgIdbofMGLyGtYb
IS6T9D5Ofc57jm4rBgPqekVaZhYN7BeKOS0Cgj6d7Xe0aGmV+vgqhxl9Z3rfTnlSjUCo5uhAFUZn
lt0CyWtzxPzB1aE/7Lc3HbwMbxVEAVUro6t1MALfT42HEQWL5ATWDN4sSLjfyRn83eeSWRu7FPTX
RoxbafRRBQOru5h96Iy2wx59dqaVFmBSBbB7Dt3XBsXrv434ZMa8TdvB5e395tpo6kkiALh+TbAR
oftx7MbLeJlacbxcbtzY7XYxSa57sYw4jrvd2P1zx0t2+oZA8G7OxGLFcZOj6W+MOGfHfKyOod/n
eOdz9RYuGPHbAEAHBexMdJ7zzmTe6U8mNFAzJhMpa5GCMUajsjuatEdCEItgiLwAvmC3lXf5OhNe
4RMn7Yahmk2BjBCdrA/QMnugNAHq1NB7GPQb8iC+9gOzhXza4VmBUhejczM6Jevc4ZtQ7TJGgZUE
kIhC0m/7wd4kPgt6iEJC+l480PffGcGOwxKMPSoZycsMXma0tqJVgnQstTjn5mTUrrpw+kYvs2Jw
w2pG0D7oVWvUHj0tpYpqvSpiB+yDybparOOdgkO5o010oDuqw9QZXkl5IUPMufPbrbZZEzhG4rmI
q3IwRgn0EnZVRkznBXLE49ua5M1J+2Xr3JVx0O8TP0V/MpmXKcBq/M6aewN0AD7NDddQms/1BMNh
6/Tnc9xARoW4HN+AgVJtxtzaJv8YHTzHa7wxdpV2IBvFu/odHppv409PPL2T+w6aGjGCz3Rhb3bC
lRjVjG2TEy9x9AkxsTF6mFzHaFGzImQN21T1Dmn2YXBqXOkgCTaQJiF+Z6dHqaA54vInwdUZRZHH
pD2bvZSbszUGJXNwsmYhAtjhYmtcjUEYng0/HLCEWwOSTx47ro7mKrU/UA291OD/e0GwiF4GlSX6
NH9FYjkKSPnygdSxlCi5flGruqgCR5+tqh2A9nJYRZdCPc7gwYFEAW/xkiBArLNZ6KVNstjvv+mk
iKjFzQM38CILJqBFWc/eXPFdXhSRrjcRVY4JtGwksDL0n5RAC9os3F0L1uXwZo2HYzrfWrCO7Sp7
pPHRCEGM2FxlC8ZD+2a9nFb3r4v8h+tuTLc7XCo3tOw2SMMScJlPkxddckrQWaxNlhRz3bvB5ORf
FaZ9l//idbsK/4Wyf4s3/sUN0x0OWxQItGBSG8MxPccMnhjjSBktnucIEo5szCGU/C2XmA6Xk+2s
9bRbkJJsPc9e49bbtIdDg1PRGY7rvO9shP4MHTtzHFIRZ2XZDgj/fMSARkbWIA38mnvr11mXdn2y
JDZ78knhmA8eDpdDezAet1q2zY0+Gy0SKa2rEWJmlmW+l5aJ5qk5LHCU47fplnkVBMJttcb21LBD
fnG6YcgxLZetEJBAXzpjlBA+f5CHIXVBd63UzhvRipSiBgeSRHgvtsZLw1qtNhZckRUvRvDLDFBy
Z9Xr4YWwikdBRDHAIMV3fhmLxSJibweQJ9iSxaYAkjHDWI8saCYmHH7T8xfRgRStwyTW78nb0fwY
JQ8z0DMJAGp4srdmtIg4Bgb5yuuttvaKHl+M3XUnbIVmit6QVJGCYDVgZK96/qq38laRpaF8NHs9
KMCQDryIxuWHrQf2YzcwXPzIUlDd4wQP+2O2sYcyO/05jzV2GLWxwbK2kwnWg1wmTXocjPetjQeB
gcBOzPnBYGCoWfwNPoHzuFvManSXmSHayBfr2eyFl4n1C+pmwsl9zCQh+XKxOcutyeyDUPHCO1Bu
+MpcJv4hToLNt5hy/jWIFgtWPQwtREOlDPkILtSDxGNNXzzhcHnK4rSU5X62lGiVuVMyUkZ0QuxN
ZjFbBf7ZSM4SngCWtJY9EnVyIHVzkcA9stCKpu6nzlfXzSCdgIf4PoOBKJPj1NXnQoMhWLO9N2PQ
EhCbs3AGWWLcSr2yA3KTt4hRgpr/RabkDe27B/Bj6O7wXuIZA4pTFKSDNWDoyeA7Hwb85Kjn96JF
EpAn1bZIqMiG57W4cUd5NWIZihYLSHvhIgIEqcJuLN3pHR9xafnHasMNeConO5v6Za2UUxeTT6Jt
coi1zAE6gXlNKFfJloSNlzPaOa4NO4ghQCNjg3s6h9LCwjG5N7ObCyFdyyepTm6lLqd+MOF8J2Yy
YJ3kxuo2a0EsGQGr3UQLz+jttGH86Hm9OoFEzbK09j4JGVQgM0BIJb1Jhn8tlh4Wnn6T1STuxpkL
UjCcfoPMoA5IJIY1B1vgUHS/PyarKLxypk1nQligU09YJ7QstCd8lUZ3EoHnGjMmeQ9HiirbgGdc
GMLmIkqqdqmZQHp1ggWXnktqY5axx2aurwrNxeplMMtTm5tF52SkvQaDQdEI1zAUSjYfeaF4j2x2
D1jhOfCJF8Cna4wDf1Ox8Xt3TTrH8ogBxEZ1/0jqj8cF82u2MKStMAxlkxB8s7B9vl3xx9jEtx3O
QqxSOAPgk23qReZsFvbQZmBucCAUlsLIwgwtFmjzdSvoftTQ2q7aiyTnMLOq0OVYr1hF6/bWBc0w
egOfk2ao+j6jT+Out8qhuWZ4vRnfopDQMKm5sq8RxEDsIDo6/hN7QhCC6dv6AGxz5qWHDFH2zA65
NYBgrkDPHIyHIWp4sDXYU5b0QsOsUkIRLbT82WDGqY0hLLOeXZGSg9qPhssM1uepo1feNqsJOAj5
W4sOgFA36PNLgx6WhmpnSCFYIwImsmgaQr77nNRPlIcdObY75R0Q35Gz1YUA9zYWzF0I6x/6u0Hm
mlxhJdDdh+3YZDLQ7YmBKCoOcC6J/TNkA/oRuwhmksd/W/TFREBBahk3+2bT2hLCAmrOzsk+YQAi
2QBtXHDoevBRiUAQ1OEP9Ol1DI3sRTq78HvLJQcIJRGtbR1CbUAWhW4TmZ+gPab22slZsiPaROKk
yowflgS5Ryi1Gqghan59YQn9CCMcZUspwJ/PVoV7JEdYxAwoF77Mt3QhQJf4Tir0HRkvfbIe9cmE
anxw+2m1R5mzxRwZ6Xx/1A16dXGpVOqu+ZQ313F5VQtyc1RL7TsALugPrt2Pa4QT/zaWwDbewV1C
svHiHJ4fz53Mt8eenSpzqElnrnaRZmlEDbHIJxtc+U7exBb8HLjRSNcZi1AmFJYZkeUih9CiIMVl
TmaWrOzqWdL+rBBNcDYH2kmvfrJTKozYl9OLkiRKmPXYFoyTFjBWKywREyBiNZij18sy1SFbwJXQ
1mjpETuKQ0abTw0dqskWtWaASxfJI5vCYN8PVh5z3e/1vJ6npsJv9zUvxuVwxbSRQcEBGY7DGdZg
5jON3Znvbw2fwqtwNj415frMhuPx1Bh/0Tdov8gw3k7WFtwNykaud1tcCSZzITVNlCVa+DyGxNq0
nV2oqyTG1pQya53ZNIpe4b22qWEzhpDh8cMyp492ssawEoFy+po8NtTgqYFvFUOHNgpMIsoP8LLC
gQJG3NvB7Gte4JrIB2PmnXEm72xXfMcp/A3nZj3Nq416HBhfi7KnjAkiepFYITnIU/CJLQJJxUh9
2gAZnUmFi6q4ZQ7ZhYgxPnsuTuaXG035rBF368Ys7Creg0Kpt2UxRX84HsapRXQABxCocOeCLAXU
LVhvQgV9mR7520BylC+mo6F4MjKknH7Z+LvBloD9aWxQ37vbb/MBo4WiA6sRbfrnBDbYnazJy8Ga
jF7OnRwVQFyv3vud6pUTLolSAKPBIiWKe/wNQVec+9ks33GTtVFumnHYdtC/Ny4dIMbrwXqQs+mn
Jd7i1NoN6JVp69hy2cWBEpNyfepjMhYa+NnhEyPtjb+zrctKrdPNomct3ikZ5hb8fYO05xHWlvVH
/Dwc/rHr3ajY3XLzD4+Vf5hJWEKiVqKxml2JlMcUIoUmGty/Nn1fYIRdSD9ljD/m2Au/DM/MPfia
b/qB8sW/1Hy4pOzAgCGm8piaIwJDnDYSngSBbNAGtAQzeYoZ0esXP8tLmnQAFZz22WKGacvcKzBk
YvOa826yMutbRCPTN8p34Au1UovTc0O6DD8Cf6KIs4H7UHcnE4aDrAlFehyqQwFG9m7oaeZrQK9O
YIljRkgSJU6kuJsQDPd3PrCDHSgKDmfCWQCP8bzOR2w9UTvl8U1quCQyB3POnVZQ5jRSzKsz1JY5
qk98xi+uLX2ScWs33iOuOGlnag0RiRlWx3e/NCn3rgjYm6XoMqp2Pp10XnDzzetadRO5Wb1f7bOr
uWuBmUVoAsKeD9843/ongIDfChtS5jWTD+wq21a9waA3WK2iVUQumhUTHownPqSW9I11bis+1KrG
3zz723oHrdU0neR5PfI/hLEkWk2t15SwesIkWGqzKIbFnHWY/CCvy5NWQAzGlv3Ws/UAbMnR8lxs
iWUJA9PadfRNcDOzFX/g6T16JwiW+Wo+mvJmKT6qoINJRj4XoRYK51Iz7c5MK0RXHisuwpYMafJ2
RF9ycl5UZMgQocRBqoiMELw2qtTcn3HaUzpIT1n2G7KWpMz+5R6b9Lbzzsuqs+7nIhxpAkJJrKbG
jPBxeERpkUJu9+WU/Ip/oWj00i9Dh9M5iyynuOFqDu7moLasB5wh7jeUalZaskjY0hUarroYccnE
hbNgG2SMOH2rmKPnRETSayIeXfYczphYdNzcL3qVeSQLJRZ655sgbWOr00wwlM433JCK+Yy3wTZ4
dGkAgzelDQjZzDuEoUSamrdYibUdLzFnulJDvNw4Htaz2W7QKMbYDhvmMZh6CtCrVtWq9xtYmeOc
/2tiiExMhIisb8NxxNW8zDKlPLTzyN8xv+CSmg2m040WnCK04ynztybOtUfTg2w+FKxh1Wh1u8su
dplZyWRds7xDL5Wtl/XDUHF40ByJ3b+U7FBXhCHiHv0AwB+VWzZJVEHRvEX4BilnrmgNeZtpssn8
XnJbrDcov/5Rri8rjYvXeTAoHpS2vLPvAX74gRGycyKQH0yu0YkJX/Bk2Ep5jk3wk5ivwjFvLC9I
vziAUfba/llDmV6xe7VaiCjLaWSWs5aZ8otFEsR8+5C4tJLcba6+NlgShkDsV0tLJe4mJ6uj1Qnr
PIrNI8Oh3DDqUG3cCmMOAY6EopeE5bLkpjM9UfB36KUWACtqLjLuToNHFDOdZzL9u9DlwaROreLf
WipGkhf74/yK94tBDnb+zj9jzoi9EgVb2gpobFLIj5Tmg/uHAeMGySQL0nxCOKWXCaRQyBcQuGnK
kEzp/tEXH54sFD4cnb6JjRURQ9XFz31baVc2XV+pTWY58xjxHBFyMfGn+C3ziIeEd3yFVibPEmjc
06N8Qf0IV5Qz/TEpcoXQKZRRn6M9SL8y8OYNQyjeg4hV3pycPGGPijazDydsvAJtvDg4cYUvtNh9
mL+oi4mpoAQ7CQFQUbFwAG10tM8+UMRhPPw1XdZ+LjMyofh+Fj6/3FuhBLgwbJXu7y01Tut3KYBP
gOgEvwpKTJusQaIXi6as45e3LM/4YcgmL3A6t02czWhBt5QQVIJbzRsJ8dj2TQoHccyfzvuPQuGm
EAz5yzpVHE+QZ10LTULuWfZPq/GGcSva/gb+uKBSjVYqb3AnxEfn/zr/P353bY3h3/abEWJ3a45p
llCA5UGiaZbCN6gqN+PNggf20tfSmy3mnXm/j4smkjtMZR5xDZbvOROGsgDytqy4mk7rbDq1Wg2X
4CscAhy6cY5TEILDiYyqrm5snccXpQKjAjH2z2fXy9o6+Nja+QWMJDBJ1/KfuJ5utq7EJLMrF7PT
7wjDJ/qPwMIiUN4DTvoEZ1BJAf5hh74gxp25rtxEF1D4hEbNh4qNdzbwFNYA+fh1HgUFgdD8bvnv
tu9NjRitnQwgyGFFagxI3DCU9u5KVVoaVQqf9zZrp/MbbAKAjy611exKCyn22PKqIuSe4tmPkWtu
OhpUIMGABQAxi2hWMPGmGaba9mggUWyl8C/q9ViVex7j584cqWi08p4FNCrCyS+B52/AFVe/yfWB
/vrm3sGCkFuMjhe3Rz7Uzdh5ysYs1zaMD6+AyfuVcpT4O2VgyVvT5dUtUUCpkf2B5qw0+S92RFEy
i6TAtfxvduvWofbWN9Oam6v6m48QzHinHD3GDv8aMhmoX+p2ogWH0Siar0THKesDoGZBRWQv8eE/
iY5Da4uI4ISCbMu/Kq4qS5Q2mgqxnGijsQ6PVVa3Snz37pmHL3uNRffX/rYnO07Sio8iH8TVKFhc
kAIjVPGG8lly9FSmQQ6mK8CqbO6oibnEv3HinEL9gUxbKI3cqikqO31v+cTcHJJ7pxLcBgxuaP1U
fNMqo1fvEtCCOrVJJaxV6kp00GzEuL/NfPfsQSeY79yaXW6egwa9f2nO6NGVwvmG/bNHHbANe8gj
5dUsdhHaF9N3vGYQ+OtBw27ERVwnjvrJVSFMyKIo8h8mPv6G2CFnV9rIAchLstxp60Bx6Zpa1HWb
7rlWtVluXrKF/+XkzD990cYcf92bcyZo2dPo0KWfG6uTYggKQm2+3D20nv6HhUilViheEcf9Hb0Q
kQ9j9uqWeVJxEyXnzh3pwzXxTsN++nxrs+AeAzlrm+bF2jTfyFdvLyF6R4P1y6h7z7r1MS5jEB1b
PirKUsSlG+pxUHMG93ihNYS80LNJ+sIFLkOdLMemSScnMm8MbFwxxDumBviSvCBoaCA7FOYodvtj
kMjIlamfl+b08OAKS0B9yoWB+n8r+G8k4XyQ9dihGaL8h2K7h3Wz9Np+SGjWladU5ny1uu9MIIov
Y0fho/wZbQqa5ChsLQUXEorc2f/ch62j0OnaO1oMEwbNDjMtY00IQmByQGBSXlQluD6MO0D/pBCm
dQJ52uWYUDFmCCi5qt54WKpDUg2HCuXkAcuXgE0W7mconWgX+opm7q5ekmP0sPJ4nPIZIFMVaD7n
wyqr/52a0rzAz8bdvrVezFbMcuvQTMNTi4R8GtZwRSp4G/pCvftjhcBvRBsf4g7KXyGt5Xu7yTdo
ahxiPZhB2kid80PcpDjph7aidUIt2M+1QCLZza++Dg12rC8K608r1xFWpon/BUuHaO7Li0BMh2hT
BWibaBPJD0udtKffALUseihjMI9ZYNoXF9vehQOKZ/gHBkRaudol7oP0i+moU/JFaSm+eEOkhHvR
2i+e3RtV63QEdGgJtu3Uu40z3elh+piNv8Ns30WxnclqHYM1Uuv72XG4G9RbRNb4aCUEVCIYbhsi
lv6TDnXkPtEgoY1TQ5yynZrHW2/q2/cWFRZnQAsadH7bpfa2YH+6j/F+Ve3tVx+0QVw0dbjFNY8s
ErLYuIF0I32goGDkaUlknFr5USOSl5iGd6CTfSJndt1XLESTYJi1jvxc3eOnrTtV/KPzNEOW4u7s
fiE95UKG0J1zLsDAd/vUouFZmIYaMJokP3eUyvEs4Dgt8q21eY2LRt0R5IwWTadOr1kFd5TI8Zv5
5mWBZmcbMf+yiZpOyl7ZK3oQq70zKvLbiRomSJHIQboJVYTsh+pU5vZ/kuZqR9BI3u6tK9VHJNy1
VsJIhbPBwNICyY/dI335Cl7z13wN9ol6Hgoz7SlV5oHU9tNo01NX0HJwFaubg1VkJEHyrb02Sdkp
8GkN3+YQgGnCzGaSvrMBquG5oYJONYv//H0FOtr0G9tq57t1qxLS1TCr5IN+5TCcIHDfUekq2CfQ
PCeFwv/F1ZcjL4zoP3MCXKNgAdDE1dDVDG8M7yw9dOjKmTsYW9iT+WFQHhfHtbLbQDYM+SUUKex8
5/AK1piAN5Rxxc3xdETkW4QKTj9IxKEYF0aFbPOJrhKKU/e+7od8DRMcgDuXhYEygTp3oDsGO+0Z
dHAYQi2MO4oFnoYAIJntzDRyyhsqrYS6yUVU+MO0QiEs2zSpNwbuFFnkoxtFoJ6ktjoTPC2gFfAz
Trsb41NRbsZUyxnXvlZxVVmp9hVZV34UP16pJZGyuir+NOXneI4C4JYbwLEXfXoY5rUIY2tXskeN
aWIY1kAqe4iACIpGGuOKlaG6xxDOYL4QMP9Kz/JWw380t96LH8Xhp/Gty+rKiKDBV4cxFYHiU95W
9qjKodSe5hwdJP65jNXh1azPGTnkbpR3YICT9LiC99Ppfq7hnK1FHSpDMuRdSTqk/HD6y21ovCTu
ro7CAnKGgQIS1MKQYCZN1lQcQZ4tiziKgZxC/fi4wBuoLbE7w40DxZ2F/kAwgmAT0iECifU5cLik
6MmmvD1q6hQN4SrKg8zgGwRH5Evq/kPh4oOBVZb/XtMUUlKF7gvMSYr+zYUAbxD/K2C9QhBtim/W
FhMZD/Q3P9XjQJNcSMh/wIzHShD4QiK0FcEf6HykK8zVe/RKXEshNxVADnQlLErishhXU0JLr1bY
H5Io9FC+596qeJVAvxlhQy0bUO7wR287wDcCF3aicFEQrhzSrbWbIOFDFK5l9dAWevMPhdR7LwxW
BRmM5wqmUmCnuAKzGROCQxPQJD9hS38+cx9B5nVJf2b2RXf4h0JVsSC3XtG774xnWxdAg+bACeuk
tbugKj1TJ1Vf5YeenW39/6WDJkFmvQrtI+oEcPm68NRYgYdD+PCwEFpj8mu4JXSk97ce2odNWdh7
TAp3loFN3CDs1skZVDSF9X+EpCQLFwkZfQUEPd+fhWNb+Ai2puDXmdmA6iw4GOiKmbf0sXRK4S/9
fLKNtQiTT8URfgKNGinghArqXBNl/PI8CwQFCgEwT1HnmU4jlOXjM9UBTPbACD5KiBTpxfIyrgk8
URu34c1c1LcL6aemvyncf9MVvFYCgNJtnxpFPqhkHmO5JYc+pVjZK3qEAooxUybgYx350g9pCOTD
AOpQ36VYzMutvtTT5LhIVNWQwkbMCHkSJnkGcqjTzQfUTzBIyRX2cwXqvljaylbN/J/PqXhLp6fr
DaWA4gthsApaOe6lQY3XxYD1i+Pno4SC/PTRLFyHF4SsoWXvgwMiUvYdyuWb7lbmpWJWaqj2GShi
wzg+UA9J12CT6rzSjqKt6IXWPlhCKSj04ZF+Vl9QYGDSqlciQFzt/9bA1IewfIpu1QFh8+NFGzcT
gvHm63+bKQ2czoMv5B5qE4re62x+VsjT5vadb+uxdup4L/v+qYxKzpqFqFVCZan7MDcNCx1rOiWm
FNnd3VPF+a7dEnaXdfOSM95IkhbxWprUqVFB/yJOr3Q2+7/aYcSRvh/B+jao3ie7FAokFSfVbpnC
dhqWFQeVwuxYH0/Pk/vr77Am61ZkYUU8GB7m8HvfIHQ9y1+o98KjafBR3yo6tVOcHgqTHjSrMqrj
T+dL73D7u6brXAPVhe18P7/XaMptcmC1K9UGm+7zHtYPhGKbUu8EERL6D5laKZ6T7CgEG1qqnexC
SooTPrOxnTfi2v8SdWbLbWrRun6hTRUIEHBLL6G+l28oy5YRQjQChBBPv7+ZtU+dykqW49iJjWCO
Mf7xN2hh1iUyEmjill9rk1qKmhb+9YYIPuCF+ByfDTydL+2xvdTH5KqdDcr0PzRaHFgipUV0ABj3
ED6jetxZQUPTI83HS2luLq01S96lNe+mQ9BOR/+0cgnJOmJavFGulePdT77ufg+RLJ7EE/Pfj/9G
z1RAGZ6YHsRmRoQfNf6IyS2ZJ/N0bk7EelJ8Th/1kZg3h2iIUNXOlYg7KJuq4SvAex0VJXnGvgDJ
oKXTVCRTVlORic7kn0+FRPchLfI5NkzRbSltxI/bspkXvhDvZ9jhdxMTEjX5AsStYw0l1sZC9Y5G
y+/cJDT8HO7MxxMT+tvhz5FKmAsTZw+8bgiyKOZ1gF3Vv+OCEumJtJ+CYJsHf95Ed0Iv7qLVIhdi
b5yNc3PUNrBDV/LiNR2jL4CPsx6O6bq5PvkxXMrrDZzjaiX2574SpH+0mJvB9DEtj5SjHn0W6si1
fnDtOmWEh2W+MWJHTfp7MEJc2jP3wwOAVUuLzzi9fI8d9J/xpMSwHSocu+pzxvxu4UVnVxdpkxYb
brtYQez8myhRUbo386xogcYZaLlXGdl1R7w4giNGqfyrvTxQCTh9HI0n6l9LgHbvJiP3dihqe8BW
gym2dU38wA2KxZFnNCeK1taBJP/ofzfWDHGbNbN+NcxZPHUHm/mxM2BPCoj8uxuFGp6DGMGGNE6b
nmgmA0xdKb3iGKN2gcfY2phrUaKKaUvEtXcfiPbDI55FYKGsy9kbth5WGYWfwuPTgiKfyJPhg835
99V0rxsaMn8jVpSCXjejxiEgXLEZEhPpwN5OnkAR5x6+EfLN4Rrx7fAmyZry+Yo117E6ZndCo9QE
F674l5jGa3WRJb6km19ET7c4UEvoXciVJ0wOL6K6c/E1TF1lntAfVJPsFB/NcBzGUW0s0hOdp4JM
yc56n/yjtIYgASo5tluCGErOCUbjGz7NSGCUvSlv05enHswQpoo0HRK/JhhNmTf6njprMETMRm9X
38pfdeV/kItdIF0//0vg5TG6+cS3xxsW5612HMeR9k/IkF2wOa8QA6MRwGptcht9IyqZt3jF+qri
jSUWZoyNz0D4Ioz+3jjkLUs8mwD2EEZo12JbSO5zXayQCMTz0RwuNVk6GJEH6GSmFmXQeIRhmQFW
fYTAtC3heFWMfUb6Q7IhpnLW4SVfiOsNRVy8sAeJcRw+V9eyjQa8bG4htkCdGj2mkCwzN9/myxIE
j0WQsQLEe6xQUhE0+gjrLxyQlDc9j8h5gJJS6FsDJYgGL83CMoBMwlGUy5u8Pmp9scTSDu8SWOfh
HyapjjwrCV3Ldvoee9gGnBdRngV9v1/KiM0Kx5QvJi7pLk6CGvwiwMq7zRtq/ZXSaA/q0UQwbmpB
jO7xXNHsy+0q7wufsleEeNzmwpx2tME/436RRyGCoccp6xrucQQgPYRxbjxM0ImawzMH7VUrnsCX
ZIaFbJfA3OrxbdJ3WC7Pb3V5DOQyXJl1elTBiNRUAxNGlXUwfRSmWe5IpiVqHJ7g6n34JFNzRUy6
3ZsOB/RqOMbnhNpxUS9Iib5iH137C8DWGf+mrIKuRozZH2N+OfJbehH2twCqsNb3o3MX1ezy0Y8c
06t0iH/pMEsESD1RE24rOSbpnO9QJowcb/4Dcp0pUvIBbxbte9gpOwtFkKYLDnH98LEVvqOZzt3X
x+MUU44jQJoHU3KYeVY0ou4fn2NHBivrnTKLPtgN0DyEo4x8TkTbAtCpkYLhhYFg3dUVkA6kIvXO
+ok/drUiSQLzakw4cUX4647aUg8s/iFG5k2y+ri4nwonBZPDZ0HcedBvkuC1h9SxSnC08l6Lx4pt
iTcihMUiEwse0GY8VZa4O4bKxpzd/AdmvzPj2NHzXD/f+rFYyvP7tjsm+3ilR5jSOqPV+NxdimX5
pR97TqhjWs1oipYpEqr7isG1WhmQC1ilCKpTgopmbj0BQnw1SoT2vrr0MQnMJG44sWSDnfAa8LJp
mss7KdgVuRP07/vhqGHNsMu6+aj0ax5W/atWHEDNMrBeK63YlJ/pJgU005diYyUBTALhPNOzXk2L
OshvUwXVWOdzcXnjqbsqLzp+vbLbXNG+kgy+f2EjNHabzWth0K5uFMzGEI0B2d3tDiiYTczNrX6L
yq5XHTBAadc/8Tw5ZN+IXr6yrwqZpoynNpdK1JCLjuJIRLhILAjde+EPO40SYgLhVb/a9yN30LzV
O86G4kzTouMQhTYd14IxTkzkxJh2S2o8dfaUT7EyQvurRs28XA+z5Ds7YBF53+b9Ln9hg+Hyj95r
AmO4FpS8Nqwvl2R6w6fkabeXcq/nDEwqWyOu8a8KyK7BAtHj6G6dTbcP1Q2oI53GB/dT50nI1Q+n
nPXxR9y1ut+ebnNpx0GO89bIxprgoi3uwkYNUVX5mI+tyLBu26c0BROk3ee8bdXDaLSX5LnFUzpF
6vNg+MO7j+X6DC81AASvPHzQ4uvuOBHyytcF+VdhOQjKV/obKm78pS20TbyQI2OFgdylmPOB5fK5
RWzq3eYWQsMKBA4AHhrLEBmIwHQfLWNCJzLS59oT2FNBgI6u+75Q8eLVnRTZ9ZHUaiTxnw0lYrzg
X0pgrB8V9hvbN/ZQMupJEUxqcPfrq8Stk1AmEOLlt4TS45Z+ev1xSpYXXMvmxRQMa55fhLsh0t6X
7KDHViO2UjUc08jq8GCI6ncUs3wdQgK0Xx+n5ZS8Ox80Wf9ywvTde42V+H2SpBghOyY4Hb8pViXU
jaUEEEOV5OaAAzXT1urPPd4QyT5eQKZMiedAxcnKj+eH+Ihdf1ZWNa31hhwTCTJZzkYf3hnibS4Y
m8NVoX0c0sfC21xbvGDjUuD4RFLRsMoIoIdi3rWRfNSxLPfUJUn22aVlP4tVG1kzEGDZrMVOAr+F
4/UuRKaYAf4Ob6GWxciZCYA2x/pFcDjeJI2TsDqUhQCasYBLymvHZ/y9YN9yNjGaCqIaXlk6IknL
8B7X19E6c0uRvG1ipuDwpsDpsB+ey4hoCZZMiHYICE8Y83xRtwEgvhA87ZPXVtPCW7e04DRkwTsq
66Aji10TESLq3UWgyteZcAMixEOlipIsGgNm3JItDocEiyBjo+jVVk228ozPuWNmRjvdTdpyprPs
aFcj3Hr5rIZ93oRvYrh7hgxL/s1us3Wl2ecDpfkjYwQMZY+slye4XBwSAEMKzI5Xgo8bVJxnbQkX
aUzr881rDLDTexZGI1B6x7M7bGEWKjmGNTkjnImpI4K2d4UrItcwg6l6n9763m677WPLOVEsOWvp
pKavOacCswD5udEw0XAl0vFYIfNqGpMk+J/hlPByEyFwvT9m8U6XT7ff+S3EUeH8VqHVQh1M/y/W
gWJ9/t9P4XckfsjeBfUku6oxuKfq5v8WDghjtzTG6+deTCkJCEnmDKmfXxOK5PUOcsR/23J/3z6W
OvSIf/tCVoIFoB6FzlNcQsXwxMJRn3DCcSB+/v9fh3+WWoIhBZuFdCxMlKcsPZiEnnO4ZPPh2B0z
sqXEa6oLraDVTLVxNJhvp6/ON6Sh0kU6SQobvcZn2i1eTOj4BsLvMPR5jfetvrz14vCePFlO536i
fD0/I+eT4+z6eEwNJsiKA+NT7B4GjF9j/+hUV/vKHin8RhhEeTTuN1UDhlKYUEhlhn12dKWvZOOw
7qhdEmwBHDjqaqZLnV+Y1qz5rYbqOhZbEsl7cQe932yNNYh6FENhB2MM7uss/w5spjSn3N3W46/8
DyYu+6z+21wmk2pxj4wDgzF2B0Ds6mGAtDbC7zzFeHGJ8+s6P7/Vmf53k5ejH6jdZr9NWw+hzvO3
Qu6JVrTItLC5bSwCxz5k0Vz6O5YrtKOYVAzZFo+lHqCLNoFcqQaI4ydLIktBaS1P7nDdMpTS7Rrl
rfaYqURlDEBl2S+JGxUGkvichh0VD5NRGEv8o2RR2+ZC08OYhOpspQOTyGECFPmZ1rqb0OcCqlPx
kLwnznO7lbAVVS+3J6hNjF3kEHTQ3Z6MU24D89m07yCQTE0QHrkCqnvD7wx4t3c1LgGD2iFdYUGb
/mIzjFPvNF5+frIZMvRAPRKI0S2x6vrDByjM9+2locfkTI0+XDWg8rGCmS5dpzMgfvlhGcMlUNfq
WlnHWxgxlPmwevr/o47G76xt8naXSxPDch6MoC8vuxOc5Vamn7wnGV4spB8oTg0/MnYy7LjphTit
EqwC4vJb4qDmTEZZyUJ80SAp3z/IvuTchE/ATqB1K5JlUIRcJEgctIJzDEYQqeubfM6U/GSmxe0b
vxyaX1YM9yXmJc21udKB58Ftm3nvgF7ysaXn2qKg57slTC1f8/DQsrXLZRY1G8rItN6xIPctcFvC
lVkrYu3OAdIE8gE3p/ivxoCZinCykLaen5ue7eTmcxBppqbDH8zfhxuo36Hg/QeL8vSycw9burV8
MKfxuvHGHhbd82x6S+lTyaV/OtJWmAyo9O61O745I+ETg/9M1P22uBcciy114ygdc54p9wnNVYzJ
5qHDvggYxXBHRaCoDgpj7L81ogh2xRarKew0Rx9bI8Rg+b5ax+qX/HW5nangyLVf48f0cIg/etI1
fxWFgOW6ZYchonmlP+MIfV91vDKIRC0XzUF485Gp9v5r2QOxMd+kCxr4MF00GwyNhh0JGAxxts4x
iU8NB3nEEJJ8M8IqfjsRxI+KvtaAFQLVwPunSWkOsJ4AnW8+elbC+/qww0SMuobF0nFxFEy2NpI2
WNldpUTcF+kX/zepM7zMx8T0hiMghhoamIUi+WcblIH1MI54iaCKP9B+NkHhN9i6/HMmUI6cvfFZ
WkgbC7u1ISqDJ/fBc3/b9iBj8bm6GOBC/bHGrWFpzhpA2yfg5821PIyhcYy4cp8CzSVf+qWZSyCQ
n+93YEUVJz3v29yPQHaQiqygRpJMm7dQ2fTeMTyMp9YxmYKo7sApwPg1Bhtx27U7RdhCvRbY5RJN
zlzo1tI0hsKmwWsqyHwRGpfywwPi1axix7ZxyhYIi5dwVZQlpxIw1JaC3f2AnLwO4z+MJFTkpHN5
mke8iy+Ee8mA9RV7XeKNYq/FzgROCWgOTnVfT2wPan8g2pSlXGEbvwZT9y8DGOWW1UiNmkyUQatz
XhLxfp7ZfRW9r9K7gVFj0IAg7Cf7q08YvowGWweS/k0qj7C3jr9nR9HGD4FKb8pOZXiNiCgLi9Iv
yhld8SNzVXZSh9bx7mH3pWE3wPYBL97MQVH+wQGucQlHH+Pr1AkLmdu6ugovkGt8/Oyyc/rD+UjL
M74wvN+vVT+NBN0/9jhBz7c9MWkFjg4aoViISPzc9B935papSpq58JpRWHwBwBOsZu3IwhnrwZOE
FOKz58+ldvfbTbV5u9JaqFZAIodw+AjPvAbWbYmanrga5/MS/3WsLRoP97H66Xyw68Cn8RWYJ8Qt
KrRLQCM4uZxcJ/Wv2b2YD8hnB1i3cHJQ8G8UdNPPDFLtIv19bDA4w76BmAUGBIaIx6KZYf6Dk01K
mwMJBa4CvIKbx4nO0V6MfQtN/OCXg98ZkcyXA4Rhc+3eHRiHsH9oWs/47r9zzSFmezRjdviQeg3X
s3NyusN8qo8Cmb+vs/FU0ZyP7n1myqGlDYGvorpyEvCphRwWjW9Wc7Oe3ONFS7AT+g06KV4etork
FrymSu7RjjUzGTrSzauISEgCAw6iRmCQjwchNSMH3h0dDMN5FIv/0V+vMhurfbt7HA147BcDej4U
Gx60H4ulMLycqIrYNcA25mKM9BXOlehB6dFCa5NlXi3bFSqD423bXTgVXl1oGIALdewOkYR56Pq2
ZBVcZviRUHPxpKIxCp7/GCV3oFPKhFiP2YCt/KpccNFkTJiyTOa34mdib4JrEPysjtCWF2ybmp+n
+9Miz8CaEgKPENqyAYfILPgDgkLEvOZCDTqznmOZJFZlbIf52F6Y8HMzB8aCwRJLaQ4UsPYAFMYt
54I/yFAzQYTf84+K01AwXGKhQfAxXRFb8Yw/FMwqQf0T8uv8ig/NViyS+b1DEuGehorYzy/MbWFb
/V8zCfK20NiH7a3FgEVXCwhSuMA21MBy3W4tQM/ZeyOQimaTh/2uOL9wJ+QMp6pxsMiHJKw0h9+b
f5/D+2D96KdyUT32tbTHP+z3/f4W+QvEWsghs7YyebE23Fn3GXY50vK+QuqxvZ2wzlJ1bxjZlDY+
oPnW6D7+nt8aPn1yqJd2taOiss32pJczYlEFjnaod/FfNwFbInN21vDSTKnw8LFUZGoX9QsrJqwm
DiQufImtQz7LGehZsWOE00DWNdbWXFlb32+uhGpr0OI/eL2yVRJ+cepN/DbpvAYSw1xZ5HugkVh3
ngD5lZdrrvLyoalk3STepfMhyCdSgKfcLP7tL7dluomJu43dxyINClYmbJxARN3YR/4RPm4+FUHH
D2RkER37nmXmURnhkx0PAY6Ndnx4N3atsAjCiEztgDUZGfjzZco5mPJU+jm8PcZRwMAUb3o3e7k6
gNIXd+aLQ0vxk5F/I40vUJSLgLyG2QPDCpXc1Rw6EESL1P2UwWhwaOhhClgBqbHNumMbsGObpTyZ
S0xgEKw2F6Q24nhPaCwL5RtOYi7gf1yBXBKpPRBBIdB6OjPdcttQwfR9pnEl77RdIMAajZY8f7yD
fqvPhlmxojuj1pFswreHTOaX38l/OOa0rXf/TaMGwlfqELuj/eGBdEixisvXJOWIpimGlRU+vz4L
YvDwd7WCF60r1i10CqV4AyRpIIyaA4A9NKMHjl3AyTyf3JUoMxuPUtnh4aWCn2LdfmHuTiFl8VjU
tg7CXvsqPGMgBbpBXILhDP9LXFUUe7RWBMIopv3kYu61NSuJnjtxW4N7IKGYPvG8Tf8w5Qd4HzD8
44/PIyL2ShgB97UJeI7U6wdnGP7WnrOa1ooV9QBUpY1x4caK3optDD7p7U5YDv0+LQc02qpCRtYb
S9LYNmS3JrbY4IEFOpOvYlFfnx9nPK9a5z3YF6oBGYuJbcS2PsNR17nQ2xX3DU/NpJ/xsEe4mVqn
dEMuyVMOy1FQQq4QBuN0pPosx5OCVdUdAvwqxrL1mns4lB8qigNsOIS6+1R2aFS73f2Xli4Ohk1x
d7q/DL/Y1uFU7tj9sLDhIDNtsVXtLubvixXg6b9HK384z59h8zqlKLD278oebQcYMuHbH4JyBCEZ
rMgVH1rMpO/Yx+lVnG9F6qfs7viewTwbAQcNC7E0NuxH7Fwypz9y6+seKxXCWzTmCmdVHeuLNn0d
3t9sfIdNqvDElZABOcglp7xN+brEZBGvGH9xrFlmb49tr/CkFYGfrCAkzzAm5jprfAXSa+KS6R18
1roU8OrjxXEmoMMDjEkISOTWFyAJsBQgRiC/D7K2VM/KKxy2z/spFe18M4dTVMsXSeFMyt9rouPC
9k5uUQjozcNqMorfRplNT91lS/mah3nmdi1DxAUfyZQTCGZHdm7nGYgSSheCGVmJEO0Q1SgQBS+k
DXrTK0oHIyylXSZEfZBzROyRcgI38p9HxnrwmAJo3FVXsjAUaMn4eUH419YmmCRPRMeXkYAxPma1
FebNqjgPRLp/GN1ovDjsfrinZYweSUOkX+Bh5elOFwpgDYZaCEKizgcxXwKsFLoDfqbVWAmTEGez
ECn2z4IwuUlNca4AXpz2DFSHVeX97uZH5QwUhIVSAxyZwzjDbJZvMl9Xb0JLqum++K6+a9zT05Bn
JP3Dk4O/tQGoGDskhX6i9IZrrbd9VHwRjNnodCqMLJDE8CUW+LsBd72X+YrdiExOQJvuSGJh4Qis
WH0NZMPQKzsWmkXV9gwWS4iXia+RzgY0vpWyTfiWpnvlET3Bm9msmS7PWu5UwJ/ZKU/dB1Mzq227
7Kbjjvge+BgYkM14PjEzOyAhcoVtd3pqdjRNuc/YTQMHOY90o+IWvi3f4Oh1tZmyH2sOH0IMGj1g
5ZQvT5vFRwV8p6FrhZHSLEl+JD2U7L/ymKG2GE8P4nSjyYM3NOH/VEae/hcKIG2alF47KXSPEzHd
WCwuMPHUffNb7U4FBLjX9O1BmehWHzoeAj8xZxsd5AdJ5P0WssWd5eOmZtPqq7NqJWMD9peOgqGe
yxzbNCvMpCn2DePNa5qEY9yWHE7HF+sHXN+gaPxVJ6G4FhqJFP+KUZguQTR5PfBHSi+kz/Sz5ojz
1QTAmDsBXJnEthVtOrvS3tG/h/0Wtz5e1/M3TtazEVzE9XPZbdpFvmomygGazOy1U+ZmVE27PS8X
U8j9SnD6JJ4/D7ffcqGSUihyTSbPxuekbuEAfUiD9AkZkRQsmPBbyj448bTYsVh474Tc3pWYShAX
N4fmgJ1eAdNy8zyUj5CVE8g9Ft89HRgui+5j8HsXS3jNdBKZYG633jIn2omO4iL1SNm+9baxA+I9
jPPgvTbI3BxOwtyMm0gB0IKzysbVN9IZi5vRPD+mBabNv5l8MbDRt+t+mlaeJQXP1laTpRwHaKju
7KixX5g9sfNctHNhZFMQRAAfGioMPSGCQ3KZub5uuiyXEOq4Z3YEMUJiZ99Q74Cvxicjm9a41hIu
iIwCkgVWkThdmT/GXGQfgUs5jTQx2RRNmp/3StlAh+EZnyQTfX0/6Ew0ZiBp/kuDQz6ewd+5wzYH
5G6/xycF5IB01rDlO0Ju53/MQOGYIDqn4YQiHcWaZH5TzJsmqB+B7HYLadotxv4TLqVDp7UCwCV6
4uM0NF5Q8FNa3zS4C2aJHnA09kdQhpm+6deNnyIx7LwaUTP8Jf/FSGyGGqGCMKRG/kIK3rFwEbtt
spVFrOUS0QdRgQ0Q2lw639bC2pTy7TFmfXbVogAjYQkik8u2Hb6rBeaW36a9OONVg2NMbXtQqRxs
EhZnHGoEoQV7kq31sX/Y+b74k5cwcIA8xpA+ss/Y1PCJgmolFI9YOSSORrsHYAhjCzwcf4RmZ00X
xhTjB8XxZi90ZNj52WegMdYrXH6WZxM4zNpPvns2axzaIGs58eJ5tOijqVMsS6nOzyAsRHKMcpvi
3TDVIlI0tlXw8EZ2u2GjjyuFFuUU1CXJQhzCrIBIG7oxFSNt4WYxyHN2b73DjcNhShKRwVaaOV0W
bn4fqgrTAtGJHLXHRxDKaytssEFRrq9tD3nm1H8Z31w9asGykJ1spfnlhMXDJF4OnjrFf3X46xXK
Ot7rL8kHBxwnbjtVOldz5WHFHcih/g3N4cEwt/nMxKe9a/fI3f2cSev3jAng8ISLv3q7pAymq3Ql
ASBmk3L2nMhcxBftCkfD+AcDObjf1pfxZcylvbb94IyN9o++I6E9jp3iKTbMYDIghBUib1YhIEN7
YCFpQy/b6E7eBx9eMLALQUCvx2sov9I3Ob4dRFTchN5Odndjem+4KdzJsSP/jt2azgfHB1z4chQK
EpYYQ2jMDciU8yKEO8zXxJP2iIq/T+/fDtDK2/ukM50xCXwLvMk/t2+qECXDOAxU8cx/Qs6makQt
0D+xs6F8fFx5uZiSET4E2GG595FPMuHovsR3nMb1yb8dh8rd41xtIBX8juuttbp/1fPuSkMafGY5
r7HL7ZLAe4ZJXbmkUr1cOhXSsc5y+D4+OM+FLSvhtS/ShSRc8PC1erun8pum2RALjBdS5XGEybWx
BKUDqm+qAC/gj0Umqr9uLipQCdssyeYoR1G4LSNp9jpWGNGH03EonbmBQH+4sfiKB2wu08F9HnG8
XOpgPQFHN/Zq9TXbji7y5U6WlT1iUN/z+fWVm7YO8B1ZdyhdCF+OsqW2gHsuOUhVWFbheKtDDr+O
OzaRI9gXKG+XDxEkNe0PoNZEzFHQax40GBN7mhS+ihamgku60BctjPTzONfLctOfUux7udQ/7H+/
qhPChPSYwAYDWjlZP/cdW1XkJaYDOFnj9T2tXg6m2kZ90rdorMq5untPT/2yf0M+qdwDFU5fsWSt
t3cM3sPb2/uMoacCReFTm63Kre6QL9XrnPoUExzGoHu9nc+mCVURHVztU7jf2MNP+rNKBg/eyh5J
r6N5x5fP8nCmLYhJI/B+LAKhhpW2UFbdmWnNhvLhMGBkMJ+tBWtaK52N1vVHvPkuF8hFUZ56OCEi
pTrlm/qcesoRHsD4XHT+u5uPtUX2RQiQUYEbWKCTbKCY9wTdJGRu7Y9jqiwVaVMm6FVcwSejIWN1
htBGpwyx3Jjk1UzRl8Z9WZITzSBezmEFjLXtrd12kkPIDgir26i+hO/dFBNHj2bjvRm6QNkxg7BB
AkkYPcIxEFb4Gpy55oA+t4N/W3Uff54Ku1DtW0aCploBIyzcO5JgaccmjxXowvg+MT/wQJNvrjnb
vx8qd4rRaUPPg7Yz+67rSUNLy1om83FubIOOA40lqG+oXgkaJQcfCvbHcw2++Br/LTBpqEBwaFHW
BMqWW4IyrmzNL2xJznfooN+vKYNjcuCjWRyzpGasPLIKJrCuZNwQfTfjJec0r9YnosEh2HkNc1+O
si3xeflSC/X9CKjrX9h560hBRoepqOvP6bEZX0SS4rEPpGD8w16l53pBodIjOZ5SymEGgGxwxoKm
tYfnSofXxfE8r6EVPiNY7wYrJJORwC08ZTps7iR7mZ5EPsmThEGeIDWzK9ZQTuVpCDvoH8bHbKuv
3hE8p6M+IU7jdYZBJBAjJdImPI+e+fPc3VkZwVhUTccYluCOMf7fbgXGxDfUP8J8xTQoL0taHQjN
5YqMZzObVa8NIqcniFmKViOF//Xy78eR6hqg5bD0yEdBuOHjybpKxpOS1oQzYC8lV730P9oEL1OX
HXJ5Gd3IGXfHwtcGTgRfM+wnSIw133ykGTh6qm1gjhnQeGbIIJIPj3/PDFLHRbH6fOxS0BGif0dP
1wN4OtrIe3CbMKQeaySHmxtXhJN+8ClSoLPvk7pADlHaZ9RYVu59yjNm3XCos1nCpoteaaWcX7Yr
fFwzE69Y9Wocuk39mDAMdNnkBiMQhNMeS9MPtLsHaI/dTlEnjbbtX0MoOwjs4Hjgw/20OSusisHI
Q34hpAArmtb+0aiZQs4uvPsYGBHECHqGOakjPkqbpLBdW/gIhi38VFo4rxAU4creMYd4ujm4yGiW
q1RyjpYFS+/1k1Yltp8d19x5QN5T0BlaazRS0hwBGWbbjNk5osttg19/D7a5I3KALoHl29J4LXQO
6Kenh/122e26XTHj2eI56xWXDFM89XHUHhsOJDitmFppkAxuRmm4DObybR3zv/QPCCF7+tW5EiIb
WAnTge9Xdku8+1OIac5TiE4fO8jXtnVz2SlJoNuLBsvbSzwzdxW1jjxXQ2Shwn4zsKQEfTIye3Yn
wDz2VGqw4UiWl2D35g0ZaEp6bXyIp69FjmU0K+ovvXHE7I0bSW8/Ue+wtbgAtj6h4KCK9CC/jQwP
PGtxg5hx271RzQUGqj8IcOPQ5NjQId/AroQX1n1sZF6qk+IL8W1QeZ6Q7kHEdUhDf8/Ja8c6k/bc
x7+6d4GkkM/Qb8PZWXBnZMx83CWg8hN6gu5bRt/QBWhltjyDmH3RhL0iY2JhFQ1/kMMAy/fCaStf
JfR8yppjvf7YIboYxM37/X+eHTQ+eIbRkn5z0jGMQsW2prydOOIn9oT8t9jDw4bVzwaSH83kW8YP
g88Bu24PQoMm7DvET27Q6nBEnoYdZUovhmb8+E/HZb3+yGQBHxdC7gmEBoXgtAtmS6mQHsHKxiEq
sYWvz/WazK9Xi/dceWckVE29vRH4dD7/h5vv0uku9WCVObv/g9jRBEPZdPE+6FwxRM4z3A1/fwtn
jUJn+4mwZ8SmsZq/jvf9O1oLP0ZUGuHvL36CFGD6XX4Irzogfl92vk5CI4xK+J9DziW1l0zDvKfw
9UglOnL9+sdxplK1T29MS0GwFBwHaAlnUmgadVaiWENX2pPejLG/CqHgaVfDDL/yfvLcAKI9mjDN
Jnem/7cbzwmB+H6Q/Q6DvnKTK+NQeXNlgIvRsOj/4iUkyrCHMrxrBidhdpMpMTt41uPSpzElc3CA
0Ef8ziJDW2zj1N0OX6phePwt4yXySHbX/sBT+IuZgYu5cXXz6sT9BIS2uRKebz7ssI3GI/oitCvK
D+kRyIV4gMxOD+Z6OCWRLHndit3H20BvMc0VvzZ9zgsI3sZ4SvHC3eztacmUBwNOIHAbEUt3jlyM
Esnwxe2YdgAPgF8StaFYxeIhCdUP+g6fUwZuQr1XtS18Ifq525RfTKw84LaRZATraCCNwi0R8x66
BdV7f9/T5xIyCt+LBWImE8LVtKs7sdBxKMmRDNLnNJdmedtU94n1AfOnAbR7yx8T1PQGRp2VErOt
9fZUqBJjpGRsCqsvVDXQKH+yYNyvexQJ+EHBF0xc7fzBhQJuK8jQQkc5rUaUgFgnPR7Tr396BfdJ
0MKRooJ4kaRlot4RrVK6L89jf2ZJ+YHUJdwIBNfnPQXvXWLmS0MhfgghWjOFsAsLLDLhqvOBVH98
+dD5roQorQldGkNnvOghBjs0x9B8hT/F6SRcFwRbCLvK0pnwXIndkpD/CaMEKA/ujoUQUOg/4ydW
TwIf/U/xLLZBOdVBSO7jHVA5b8H5gNpmA4ZFgpVOwsOwuB9TBxtYYQQ7gqv+s7peN4ktRPRfFpt3
YZApTAHYEeKuLEwehUrtPvl/bngiIFx8sYLcNF730J4eRLyJJ61lYTFnvcBWmcht5x2NomKdQNuj
6316d2tGPizeeZg07ImT5Ykt9sLQSJg3oNXBILc5Ck82XukQJMmGGw0D8Ndwf7lU3kCBHS3USeWK
axXR6RrgIb8LcU4pqLuEuvqcjX9YrI4ajO/FUCYI1WhyGMMOKOUnbPCjIpJ/b5eWXTGPIvglVzSK
/edPA2K31OdKwK41iCOgguUbIV2/KM/pufiqN80KovZJ2ffXYjq6fC7t9Y2XUj3iTLMgxBo4dLDW
42CsvXwWh8NCuv5PXRvq2Kogtzxe/oj5Zw9ETa2Bijscn1/EJaB5F5Eb+WlGkNXDnOAAzT4t7I88
iSrSGBoESjpZ0YDbHlT0EUVHce+zBMk926TwMSOqK4U2qW+Tj60SXOwZ0DImVs3I79fW9I3ly4/5
128hmkF2KaHAkX+7q4eN1kGCuVP1qHnosaZsJQ7F5INf4huD1j1xiWtKOlA4igxB3rjhabACFgzA
HwjRrW7h+gFx4vfujDbCbIVq/5bX7bmAdoA6hc0uhhosIUkdmIrdy1RC9wrxARclnEkI2/hq1lR1
E+JMsePISiTyAdMFOz0V8aIJk8mBly+MRQSbF1jus9F/6aAZVCuMgdgSEsb+ZAf1LY3YPEwVvPGQ
GYTyAj0ChuoQO9l5oCX/4RoQZZbyzAx20Tnv7wcINDvlEfG9UIRwsUYl806ud8kh96t1QQy4KN1w
oQ8aU2oFX542i4N780Hb9nRrKOhcfXJCL/hAKs6IsycJs8xtxJ1ug2gjXbt+9rcTDVPztgHtQLde
p+Lv9ke7YjEkfGwZW6EHXvkzJOpNQvSLlzMOD6Sx8eTSEY6biRWQ4bwbb6WDtMwPkFY7dJ+N29zm
5MDNWCuAoW702QMm3rStXNg4scue4f2GcOBoiKIFZRqCuUSn792XNbFY8Dkd5cLSe9khiL2FGVJw
dfu/hJ3XcuNYlq5fpaOvD+PAm4npcwESlt7J3SBkAZAgQcKDT3++rYqJyVRmSFFd1aosSYTde631
Ow2mZlBabL990FGMuPEdQNKWUF0glYyQrXRn7HG4H9bHFypu9U16gm/swAHJ9/FC7hx4Haz6tDbZ
kgHDnl4nFenRPdb8kuaP8AsqZwn2pIrkM6mGrcQY9QxPA4UoH4ewmgp41W3g/BEgtzDJ/Bx4JvlA
zdHvoT1aK8hbx/cRawSlLzkwBvycFFSUzWV7War3PEn0gtSPoMESJJg7tILszQkqhhdwS2vF01/t
u/l5d70bba8LToZHikdUfeXBFk1/dpc/0PHDyPZuxOPFUUl5VTyWjNJ3gPHrwzQjEox2hJnGZR8v
63dFbAejRyZpzGQIO2ufLk/oS5YKKj+wJmbXsP4ZrD9Ch05hHa2AO8A/Cvoxmj8AgGZJlI+veUwx
1PfugqgHbEfMPwI2n8MTMc9zZaqhdz5NnodsojP7J7yTucqknhNEoVoIrNMS+Ad+UKCNpmkaJEvu
z9m+gxicbC/WzHyMNxlDYRVodEJ7wvQEpjaCkeWU/Umiz9AmDbRz9RFcS360L7zk5qx+zGeihpEf
NJhgW4kKOaLS52kCXUY0cQBvgk+J3cPi9mqZ4/q1VdmxGLGrIPkiLHOIWJrGxtqCncQ0Ena7GUiE
ps4hQz+aKyjiiLQbOojIeqWoUkTw9JR8jX5RGaHdB7HltLf1+eIX3oVdvHCrbSNzpgMKYM+E4ahG
uLIV2WRUeUcGeak8PwDNRHFQ3qUbZnEWD1s+lpYVgK/mdv1U70g7IYvMP99cHR/oW5DTAR5nxnV+
Y32YU5iVtO2amwmSKl4PgVKPUxC1Fn3nXfsMe2akIwCl2Z5Q6x+ps8wxo7nz2VdZWphSjBttxsxP
X/fUyphwkbqX+JIZDIdZyRJE/waIgL04Ym8g4tm9ur4tZAGiOyId8LbW3jSGBZvGqxfyh64T00f8
Uun++1//9//992v/X8l7sSryISnO/zo3p1WRnevqP/+WVfnf/7r88+fh23/+bVmmZmi2xF+aZhiq
boj//vqMSC8R3/5/jremP59Oebe6QtG61dHBgpV8OcF2WNu9utRMhLmtDFO+o6o5PFdnlRuieLYm
UkGytdWCcfZ7DbzlesPor6ZzaSGFYRosX7xURY6EKD+hZNC7sLTzfa+n6MMrKIMFqBPX4GTlU1VZ
aZC7ixbS+hVO4elJb0EhM9SAl4MNlCG7sc0y0tuJpyqArKcrDOFinsBiSPoToY7ZgOYIZgjygaFq
Vkel8Y7g7gMJhllZ3iXY8xixKxsmuVIKSi2TGVqmwYViEF1qeVR0AGc3wm6J1jonkCPPqm9dTuvu
REDwhy0hUemHoGf0W3BAiXV+yLWoQ/pTM8cl6NWAEJUwMKqy53h4rw2kSgdcL1IMhVK2DI16W1uc
ifk6kxQ0XAmUr4FDzpWrpfYkg3Lb3qJqRLQk/B2EGyP1CMEE9R1fxw02mhT0A9vt9U63kYmf3A6m
m8wuTtsnt08HE/7VQfYydWMeS3ck07zvr50207Otcma2wzEfKzrE62XRN5SrZjb+/kFSZPtvD5Kl
GZZu2ZJpSsrvD1J7HRmWlkvdKqfKNiGG61Y/fzoNk9x8NoHeBiDV9oAEacRz67CVlI9SFp1Jjzri
/nLcQ78lF4eb3DGpV+ugY9DAGKCDjdFUyDazcSkN7NF5kDN3vqFzOfHmx0wBUn7oPExH6qzhxTuP
AG/MrdqfIFFDySpP5AbtdHQeVf7aQDs6TpvsraX1MC4sePKLSvFnth8yzLpsKROmAyyneS0j0jbU
Oj/rpmf58cxCfAWCKRlCLpp+a1WRgVmPMYub3e32wpzAKrwUZOHo20jDWg81doq4CWvcBpkG+Y6I
xSaHy4IYS4BkpsCXLtCB/otwGF7Lw6suo2XZSThWHHaW8pxdopxvOPhVoU6P0OcNN4djlYaoV+Jq
XKbB7RZd82XGAM7wJcyqTmu7m4PgCH0H4Z1IJ6ZMCCSijVBkJSF6Toumpll00oYFtIt9HeMhyAqZ
37SeggBQnarZotWB2mMQO4DoUbruCsSxCdmW6dRqUkzvyISlhbHGyEqzZGKQjYqBCDRbAH2HF159
JvuuIhYHfflnbtntvT66RetZ9GwgVdTf1UQ8CAWL7PhmgZkKCmAlYMYpqK9Mc1ZPOehcmfbJu1ov
z0f/pIxPqqt+YpsEpiGWZEiuZTtF3sttqKhBVyBzDK5YSCHqQoWZBjKvD56XtdvYQcwVfzfYqXj+
R0GPIlnxdAaBhx/WUkv6+gbotqGYrD+GbGuWrem/vwF5demVQi36nchrPIQHYnavH5ov+XClPcO9
QgTnwkflA0j855/UnoI1t+KTXhKlofL5Uxo/ych8IpqBE8M79Ilkb2M69tLyNaw+L4ngOfO16cYe
DGNvWMp+3uG3oLyecGGQMBMS/xS+DKZfYEgpTB+E+ymcEVxKc//7N19W/jhvVVZUW5Us07QtzbTV
389bynRTKS56t7fmNw+theXXk2Rz8zCbZM5y2GVBDG2rnSGQWfUwBu2wcDUfFoCbbKSoZVJ/Fexw
rGfmxw3GP5E8zZHTwxJLsX2i+EY5F5gPkICcig74HmceH0m2I5NHY4UXlzjMsZhvWrtzoAK2WWiw
7TkhCxG4wZRAUn+0QmKChxvkGWzVyOG9Ux5KIjSZuh02HWLDZ+FKA/rGKJ7BzVa6Zygf5u7Jk6Zj
pRpHIHHMSSWKWbxalt1LPrfD7y+j8sdG/HkVbVu32ZJl/fMq/7IRn4+FoVmq3e6NdR2Wu2auwWvZ
UcCPFmLOK3m6D75eL8ydTEoYFR1cgNvjDwdhi2f0t3KAo9AkVbV1U7ZtWxGr/C9H0Va3U3wocmta
X2h3yuS+K9GB1bWj4PBVQYLVDF/X9gcEsrKGNwhcMLl4SismZRY4kkZ/UCq9UxWQ1Syezw7SnDoE
7Mss4f1MljGmL9PpSRDnVGxD++eLDucxA9g/y7M6A2cyn4bUmHQ563ezOR3duEg8Mw5rE3YinVCe
vEhy6Y0Y26f63e1YznqZhq2M3VF7ml9SPHkph3r3kCziRmwaq1N1l5x4+NjeZVwSeuRELM461A3Y
5z3qbvL47HTWnCa2pTAg4NBEmwT1S4K8nF6U1SXlPdISYsQSp367lnVw7bJAnPG5Ndyhfy5jLFFI
oKsPatCcE+BtHckfFmn94w06hp2zPx8LSF/Z8lxvjkCMF2z87OvcPPT+ZXSYl9gUpJRJl3qd5FLY
1nN+xWS44T+bDpMDTEAtv5cuNXvnZZ6SMiedgo7UVA5dvw5uKoHrZnguGZu0wKfwBgNVeYotLC5Y
cM/F401To9EVpxPlSkCgRZnRsf5fbhoXaFYaz12KhWp98i8XI7qc2o24YSdqJAnm/+Hy2sV3hUk0
C9OcOFb9DBvsE2Lo4hweB842i3e5cQCk28c5elED5nxhjBvIYkOHmp4BULG55JsYuCLbjNpIocm7
Xp/FVx3zKMbWJ/YdlQFNsTHPhFfnVNIHeENU+blNQzmcJllLB7PqzmvFfkpQN6hZFiSDHZkZ1GSD
VjurPZmp5KnfdulG/Ill1U8XeypOrT8Ecn7Z9yIrGZHwKAe/rUH+Rz1lhvhtuk1yTIqtqAIr0DEY
FCkmXXdzvu+KHjpfG0rFk6yUc6vQwMWBW3MYMIf3m4yNJOQ+6/xUG2mgn5PZjeHNqSRXB5cAK6dI
gGOpn1jDrQ7rOVSvFVv9lfpB6V2WgklNFO9IQbgae0Mi3cW0CfJwCmMFd5VShQzGj2tZUJrUrhrR
fUODhN4eSyqxGCfw/ZHJnNYEXDhgRMLfFS+RpH+YSj0byiwyUsk/Fcmi7G/zHP18AwX0Cghf4Cuh
0/oM0Hl0dPP9tfNrg+5QL29EUzN3wVGSdG0FZTqBAw35dppCCrtZ8rQ1rpWW72l7nnS1gQAk6qXj
4tpWXnFg7CnGTCCv0pHS/ZT7o3ZgjvHSXwfaUuWHwlOTrL8tWbKkGKYh/qd/6WAQ+R+GPmbhrK+T
w4q48me020EbHnbG+LIsFs28wZWSVhiP5XarI3C08NjEOnra36PnQpqvM93iPQobjMmMbeNl2Hol
iwGpvgIoorpVYAcwwzx1qU4tIjK6SEQ3nh/T1WGWRsnqEklBtRuF0BU8PL3mdnC963e3UHxXcqfN
sxu4fLbsfcvDPYL2eVuuCZWa9q9Cekw0nMF2crqzFnZwXDQMRob72j9HegjInM+toApxiAmubgWH
njhtvrJf0zeIdIvm+bRh8jPcpY/ZQl/GayvMfLJdI5xylp1f+WpQBtaW4NXwsCJo1ZUeDoH2OmLm
REo4Ag7eUF6xF9oUNZD2MrYd6poR6eHOmNUvI4pRh86JjWhlLuwNpLYoI8MVg/sQE4hlt7KYYeC/
gyVl5UMeWKMJ9Fju0F9JsA2tlT3GgYoADZKifQhOnrQdLW4+OB20HEK8iw03CdS/8I3lwokpZDB6
d1UKHhOg31zWM448ggQ2jdfU8J6I7/BBHRnTyn4juGwh9KDM6REj9lQSmmtgBjnMjh7R2L4StgGa
M+GyisEpZi4ApHVkzDBuvcHbKqYxKKw6x5TLK7wrZnPVUtygPDIwxYc1tyXdEkxJWK9hwIYz4foA
5wSCMh5XFicqwD6c8L1TiKOae8B6q44WK8zM4TuR+zJLvNo/wVQqwotf++lCdp9xflyOoEVBf/Rr
dzS5rUaztwYb10dzBxpj7bOX432/hELgPAlIihCH98u2m5fhdWF7g9++l++Xvf6Y+vmOYexxg5jF
y2BMrUbbw656bu6AmgbBbr+cmODarxjg3ebXFWO8and6xK2QARsIfPamzfq9QlyNjK8mZLcK2sE1
+L6a0ETh90cxYSmaosqypaim9qWY6Lvmej5n3b4m8QZl6uJ0Jz9A6YjH1wDwPTzvTp8WTAgw1zyq
AHyAW7jUNl7P/GCWYXTjHHcWd1l7sLxiJc/LxTA1l+0M0eqi+eFwLdGh/na4X+p34/fDza0hHylK
Lur32mOggHYObgqePH4ZJH7Mg72CPosc5+IWD2hSwJnbIHsvqcz7AFcWSlBckfzCZ9RDfjweN/Mz
IuzREp/2SMVn0gphMfJg4vnpyS5y9eDgCovDi68B3mHwhJcuKcAVdwK7AyheaPfD3EdQH6phipLP
2I+87D71R973d0oWp/bnqRuGpciGZaqfzf0vZd+Vb47Ty4jQX6braTzXYPonXlu6cYrcLiyhGhb3
SoaG8clGmlWHB3WalsPk+8NQ/ljKNVNWFE2TNdWk1rW+PDCnXL8VulUk+4elgIzBjVsgrXfH2YS+
646Dz3ilbvrxw53/2+cqOuCLbqiWJunylw6mVE7XWq5v6R4bNSCv5flNnbRLNJrj0FkhxzKjphWh
YZgf4UgI/cQBXV5Pvz971fjL6f92GF9O3+qakaxlp2SPgS4kbgeNwpNF1grDrhIYkMae9LN7RCBI
FXwUsKRmwmYFlwNbXOJGGb5dCS9TIH3hLIYfeWABPgpb7+kHRIFPl0oW/kmPJYH4GWxw3acLrp8H
sMLhMZu/PIH8Mfsny/Pp+oH1LwjizRGfAHEGOaInotwe5hIb6jB+g+ouHBWJNSm8zrkTHI03cNvD
+OkY4f6/Pu+JwCR8qiSvidRrfCxlFTDqjqNbdqCcVXDHiIAmA6dxbOuEwzmePPAvCryCfYK9HVwm
pWh+mGwMITris1kVd2TAwK7WvZfUQ4/nY0SzvPrIQRAaa1EdytgnoF+7h2zGBHGpRQweZlDnQUBg
LaF2JXfWCne7fkZIARNFGml9ISg0KHogw7UTEQ2z6zGxxB5sf/ONmQjribfXmfb6+Mjo3ycaeJUT
+oaYAAvE6ww6uoflGVpMOVJ9Ec1JMMSEFTcNWLJc08dNUcSOYBwapBHOKqW/ON+VzodJMOiUvLZJ
H72eMKX1FdxqUWdPGEWOHyF44ymsrkU2hTaDioFfhm+xLKq4pW2QwUx2rP4bF9n+osT6kRrrVfY3
PahP7G1iMEjhXly7j5j2YlGaTPbQjiMRdZKjkdhiUuWX43XprCu4T7G7PU0+4FN8wIcZ574+WX/s
Qezw4SwmHxiJhLH7cfHRWfD17vvn/s9tQjN/e+y/zE1GaRyXchGPdurytFAnher16SzfysiQUIQl
2DSMN+19s2f+1Tov7MNTjANkv41iadI83MYLNrWRRcyMBSEO/dTGCkqIysdxSbeevw/n8ALJBgbX
+vsDV40/NjiO3GLUqekMPhVO4vcdo+zkZKRlebqfetqY1MD1G0GDgmoisjnOYbr7DEgAnGqDxNlg
KL7fcO9gY+hsLjQbLoIrx+a78U4bv0HcaZy7m4cVDHxSJ3zHU24HCs893ew8n0frMzqi8EPCTu/J
anY2G0hPYO1XB+U6FvfpZ1ohsYVM6gT1E2NIbhj8EA5pfh1vElgLjwaGiJeX9+vrqnTN8SJ1gsUM
sBG39E0/hpcz1khehawuxKn8008cjzwA4W7ikdk7fiX/mdEEYzks+6Hw+ANCSKcHlAP7JBZmXAdo
6ffsiU47JZumRFtlf7rd432XzLXQWCVzMbtqWWzudLd1qMrww8c+VMyyKk+bzIRRUh8IY2bGXc6r
O/6A+zQpeSK38clB03CIThgUSWD98dJaPiK2g8M8Lrbb43YgQ5OckTCe7J5Yut62wck78fJ9cJFt
VjxxuQGnJg+C1tCxDE4fpmM4WLylj1D3IfovDk6w5TUQtIMTjsHYirGAodr3AiKfyYMDN7sGGAz5
uFaR2Fyyxt7xwgR3U92ZTNYEQDAB9a6B4cpvWPH4+BJ/vIn4RZG/VwVH5w5BIZnPY146YihFTuDo
87WroNTT9Xrbj9wHR+VDXzrguhAM/odH96cn9+tWc+0ss+p55/IQVm2xaYgzeTgQdnZ2c7L/Mtwe
sXop73FMQpCgmUF6C05hjvXwBBUJUosx7LZ9Q3ks6QF6Amsh/zAQY+70tSj58nZ9WRc6uTZbfeDt
EpuWeSZEdOC1eJiLUAjhQM/e1ZNCIUNNYadELI1ImqA9YXWsjmeDN0Oj4cwYXznHaSYeiFCG1gKF
bJYES9+ZWbxeS8UNl+hFXaKGeN/u/WriHGe+MEUWr90rREz3+Vn4lp885X675l4EPBJr3EvH+2ES
bd8aqDxvfJfIXSjh0bjOeD2aiTvdON/fNOWPKk0zdcpoQ5Ut2TZN80uBerNl5ViY3DR7i0jvajjK
ACowRtbVji8z6TKeU7G8X/HrSzBLNeHBsCzKbDPaY1s5yjTfJ/ffH5Jh/nmPKJpsQ8PWxwL7+TIv
VNL8FkvtId0zkcfX0faeRNzsk2c8L4vxe+SuWu5LO14d5wxFfK6ov3JbLrb3sluGDv3XYvGpjlls
eWunk2ANwD0nQPmjCsxJx+I1BGtr/P1Bq388WLouWbQkXElDkm1VnNQv1W6S9tdRPJhkgrXbmKFE
kk2s8t1ibtYgn7xtcPLNsvtBPrIRPUmXxa3G5OD6GmMGrOeNr0K5rod5zMhgwDBaTZ1XMCO5zB1b
emGydjvcXw5JoKmLvFgAopiG7Qwj7YenwRaX9vea/fezENXkL2dx6LuiualVv8uRl+H0Rt2hTEba
bPRAAgzGBXhbuWgstIU9a2VHxV0lwceUubbFNAQCRD94KS412FJWd+ZUw53G8bDvKSfDneRWG9sr
5jBgLZG7MjkuTkj+qLew2Y6w8gOdmOuW1yghFIDkyeigHSf+9TwGYFc0t6VGYvXGwWF9ln0DEg8u
8OVOQuWcYbykM0KA19Vuq8mrvD5R/CETSnwaZ5N5ROoWYcX5oBSKlNN4wHPcgp3lZd4FZsKbPTsK
xp8vX364oMaf/R8XVFFkS1Ms2ZT1L49FbRwuozKBlWTqm+J4CBX75J1H+/LAZ+PIbJzwEHwuGGbX
5fJ61qHTdE5ZhbfjrEGjE8seGIhvVEN0ZlA/oBXKtTNLJukiMcZlB/gOeMUNTY+O5F4uKIjPk7ya
iK/i2nIY2TaUz8eDMGG7tNNsINEuWei9nw2vJ34jAOvkWpBr8RynuFHG4Si3o2qAGZs9Xtn6tXgj
Vesm3in11ML4MpXqaaN0gXnIpnKrPEpFsm3Pww+to/UHYiBepl+u2pfHUBnFuV1VdrKfPjxcqUTE
X8vlnPZNeMKjexrvoNY4LxAK0QqSDkpxPdosnyZPuzAk7mCDyltQE3tn5TgLV1SrovgVpatQ84kQ
lTGRE9B8P2ySr2EGspEe/A9imAeEsmlEtFPQOT/Udn+CWp+npRuKpOi6rqlfTuskdcDN4ObThHFY
1R3CjCQlCEh1ru/ODbO9YZ7ibq0zxMqQRRx4oTJdBqj8qE/22GyIHmQEPVwM94DvlH1ug+8Xsb++
/cxgbUWRVP7+shdcte7a57phTQvEfZ0PpGBgZ1VlUy15OpJq0h0fvv/APwF+cUV++cQvS32bdAfb
igWxwCUfXn4gEObjGAgqauzhezyAO+ai1dl8/PDBn+vx7yudLWuWYatwVSQFksrvK10fm02rFI0o
BGA9oix4EM0rRYoEtbnfzRH6wOQSPlSYtjopUggf85oVnMFUuGhl0hLR8zmES/GEKTUd4QjdfMmf
wKrBJWZyx/pYezggoX7nmygU9a3mk4285OGtBv/mWM0ywXthAddasHCRAiB3Sz1j915gy4IEIw4x
vF1loXOMRUgPS+szJCY4406hjh+N17OzIMH6BNsHiQWmzr3uPV7D04rmd7EPrpbDc98Iw8nnG3OG
bokktYywu0QOB6Eff+K1JDkUubBVmslWxIp0b6kTIV0L37BLXN+2P1x06w88UrdlXdJkWdMhBwEG
/n7RlYsxJGpL9SU91TT+xwUEyXXhe8nge7jhWHhENNNG9Ou36SmC3a5gvPWamE4PtbkYq0G+FKG0
vrLT6eRp+IdJ5d0jdZz0pL3EWznSXosGIu7gWSQZEWugRiJLB0IO0pfLnfKK1YpIhyQph/2TxhVZ
k063zKgVIau56hCR4+3MnEAPNMqtGtuLCCrJ43nO0HZf42mZTFJGefkshSgM6xrH3dLT5vgO4El1
RM9koZGTIsFgFp65hgtV26mmI9r1DmI90mqGkat7yYuet2jUHeqSfBzMRdyRs3y6ozLZTNPZeku7
RcfxMH0jHY7OORivk0n/nvvpLNkUiwxqMgyG4KHE9xNDzMltDhsQ08MbFwWq5cHF0fInMgJD1j/K
A1s2AeWheFmKoWlfF7CDqsfy+ajsjrjBsWPixIp/NvQNuNvNXQ3X9qln5FyjIXwddMd02Kse4o36
mi+PhgNQJn3UCNyXCof9eiKtLGA0Bki4NzHUZQ6xgUKb4iA4zhap7FyTMS4012cLvAodDewey8ET
st2e4Po8db75ekDRgcTygHOE+dCp8xyd24OEKwPxKQiTYNKhqL8GOJViU1Lj5QSxijC95Bm3OhBJ
p7ktj/fJXWMvKFaikwKjlMFV+mYz6ML37Dwpng/SogUoNScJ1srMes4uIW+Yfpa0Y7VrkOowWon5
kuGUTMHwPNOjs5ePPHlYKMk8fur2NiZXb9e9km+uXdRSiBxuIQFa+CnDtqbGw9i7w/k0AsEoV3iq
OsYOaS+lCukdAqZ16neeWuvexDnFWuhs+fCub0GssJPJrFBMvssJfTCYRfU4aBN1HvPEvaAbG+F2
PwTmeuRDcZFIkjKz9Uh/MJJNt0Md0UfYQZpAApGGjv0JvmIZtfDEzu9xA9knxNkrjbfSDJqSDD7b
rrrldYUxVwnDPuSQWD8gTfmdCj4PE7OYH3GB8oxX84l3qjwG/fp8fx22cbHOXtMuOMrcPYR3ZPnM
VQXC2QQk9sJs6b0nYxnVBF78103tDtCSSXm3XCOoLMRZzMdMV4KUDAkbjVoNC9kShiHfL06WeHZ/
3xB0GSqjBgtNMSXZ+rI2DRRw8CikFoHXg1Wbiwo31wQ8JDYeBlyAjt5o5N/UxRkkdTQvQUIQZMvw
jubDuXtK8HaHslQiDc6bCTAzrNGwtOTZBdVrHc9LCLU2AnnUi6xuE362LzDyGJ6HfFVBQWFvNWC8
oiKs4D915psx3FctEaDcQcyE7Nw3uuhMBXaDKW9gnmo8QbNX1SWGllK2L6z9oZr1w0TGv0lG2IMP
0TmT0RjZ6xrCwiBP2vZZ1T0TWmiJos2G0dD6I3mZQ/bL8WtPOs9uEcRVDCIIFSJCzQjOiCi7rPIN
LCl1KITLqgOLHcbl6Icq+S91B1uCRd9kwnaSjC+XvjMuBYVlDCN4CE6j++LmX/IHLdmX6rqO70bV
8vtbLf9BLtK51f/7eaZY5n7pcposH10Si1tdY0CrrG3wK1oP8EQUmvYL53/7aaz3l4JWlin5TAAr
lR7xy9jhCjWjaCQMWOP8BEVTdvPqDk+b78/rbz2oLBu2ItOE2oIy9vt53a7FpSzzDrczm6VJihdD
eo76SzO3SGBAvqtJxty4XN77Ugm1M1y7VhBVUJDJknD7wlpCvUcZmKXMlrLRLRqGjhWG2ZttTTWL
2LWTaTlHDYg0a5AJOLe8CtXicncyKL+PqpcdR5PD4YexkvLHOEDcrV/OSoydfrlbkpxbLfwisE+N
BclKI1W4yWKnd9FzV9X2jXbPg1JdSeEFs4AF3ifDsyF4/VhyjNRppmSzMwa1WnGdXgdMLKgkTqVr
S92iuGCcaeXJltfK51H7/n7If5Y7HLmpGMBAsirBX/39yKtM05Iq7vMZzZ+lQ1vrGRaBTRtuf2Ou
Uaru+YqEkDAKAxuc7z9cNf/6zJm2Tq9hMEn52nqWV9vKC73rdoWL1YMvQRw8z5qPZMHniShdtMNR
HkqRghGc4AnWnmAVFq7kW5TjglPIFuCXYb1TXIG8S3hU6yBZoDuoaAx+Kg1rr4tQ8nzyDVNSpbuo
i8TvEf/lgKAmEr9CcVHjA6fE8AjqT+KhAb7fBwd+leGLQzjwo0PUv9If8+/28vL5wbqXBJLbVJjZ
qbNhcfHqJRuFfyYstWOuizfm7PAsAZWrzHmPIcHZIhxRZLc3/LPxuldCEyIRJCfzt/haxTaPuBZf
myDuFTLmOCQS9D2JThweqGtA4c24Tfy4zu+0fcWzHnrIgIKdwNYoeYgCCOO+fRShDdnhtfGMrfj1
Mr+YvcktmZGRtydiRqd4+4JceVggunIgLL6rjbiEEn5nZVgy+sZLlfOE2TiTPi7hzStnZy5tix4q
IhQGN35ffhXXRvwrw6KIPxL/OkRMA2aCDZrzSy7cF41E0YSomfxeAMtMSAQxEbuyExG/BMDiH+if
HsR4XHcrL+ECapMLp3nh3+z98CoixkkWIRmUatmHxCzOlv/THs7Y3DCM4AJo+DurHwxPuCjXUId2
Yfr2J+TcbgRkJzT1midSycRXeE/AC8UdJBiCUTgCc44XDZAQUVbQIpoQM3USmrBfB7JmJ5oAgPHX
hd42EErkKsAuJOVhlLfi0frnQfuH1noIRwFsoAgHWgyLBYJtEsfS8TmfWXYRgUYUyQ2/JvX13U+Y
tiLWmj+KhF/eqS8FcCJpZR+zAs7K7DI2X5XLm3SKDix7MlZoI8Vta7oPjSTlOlsr2BFRJ5I/CqNJ
oepRjkF2wTjYMJY6NS18qiF9wtjt+xff/vuq87/v/Zfd1DDlsku7Vrz3QxQ/SZ+vtghvFvRh8dD8
88b989L/D0FY8auPmpc/DZPgSmIuQCVPyCcJgegq8QSK5UIhw3X0Kpzgde8KrfZ/vhM7WJ4l8drI
vG8isw2fHtowoUM3P9sxGjLGb/Rlpi8ibSX8iCwbe54bAzphXUQmY2Rz4wv3+6sh/7WssxQb+qsK
pPYJCPyye6hpmcVpW+Wzs644kAltpZ6U9VpwOofDfNRR4pioSXi3DDyjGnRkBYz3YarmPpYz1SHx
Lkr7w9r8t2NiVRa7mqXLxtfZg6VIsnHry8NMI+AKmxvsslOmxFeCiW79Wj7Fi+8vgphlfH1q2YU0
JjuSYRifT8wv10Dqlev5lrbJrCBnuF5LyratX9LTy/ef8tdL/evHfCmrFAaCaRIXh5mUvx+O4N/g
CCP9rr1KS/XUuRfakkzB5GeEGWtcrq/1elRvNPU+H2DzY/YihpLfH9JfLzR1JUiCZhvmV+axVKaa
qnRqPmuH+6R8jtGYk7DTaWjUtWc1Dr7/NAjVf7nQKnfV0HQaCQYd/PdfLnTSyUPWJEew2465gIhr
iOcZrNCJFOnLAZ+BJ6DHEXJcayKyuDdHIliBJoFEQWNxjMNj2BdzTb7rsO2nzMFcII4xBjhMxHAd
hcnEmKSb68F1fcS/QKQi0yrxg6OxNaudFYMkejDmniKI1g9X8N8eF+79vYFnmFAwi/xFjFKn0ssI
0gng43a/JaV+m7rR4pMO8Lx9C5gBifzJJhRQyl44jNG9jBfj2MWla89YFH2lS9e+sSdVIJTTB79x
pk3UPhJMx7Tj+6sKW+hvV1WTeSlUVeYB/lJGXeUmjyvNShjVNcDOybMgmtjOk+pBUgOJE5miBdMy
rG5Br7kSXLJ31ImYP+AQhrXIErOQMepjyhhxaTdnx2f+FobeDnpK6Hnek4fDxCbcPc0LZ87Xu6W3
5BsZUXlc0V24WQHdheEu9H3fDSDlRVGE49rjzJ+9v89WXOkQU4ow9Gf899Z9xORtYOTscp9HQOC+
+0gyCENn4YKx33N9zbuEe4Fh92QfKUEg0Nj1Wz4WAn0xNrGd+ctut3x5IXdXaOPvMI2eQq3l4r4x
2phg3NRNAa4v3Dln3/qLfRUunsfbD7TSb7j9/3AL5L+V4CoUJiZClJPmHw1TfDPNrLJHO6JGDqub
Z24rZ9MAJjN5jJRJFJ2j7ofP/JwlfV20NF1DOKBBwQWk/P1dkmsdlnQiJ/t+mVMmGtH1+RxOHmID
FqTRTjprnH46Js2XUyShN3BYGASnOTNzrLs2Re0DB0HnCLoJHoDKA734gC3DQ+zgX2Tf1VQJXEOc
fjY/bTl/e1xNxA4WSgfqfvML5GO00q1uLqfTDNP85LTI4ZznbL9WNvn+xfjbTYHLTZun0FP+sdjc
ktK2u9uQz2o5Hac6vQ8miAa8wGZxSA4/3I7PXuXr7RDYJsNbWbFtWVRGvyxtijwYZ00edSuxgCNF
tZlIYNM8ORpefAwUDDCRopGChLqocHHeqbllaXAi/oscpwHjDt2XdR83FxN+UxLAZ1cwlYM8jBRc
9kw6YuQe9+lLp6NsmAAwXwlluJEHGJSFj3CS/ylE914n6LTgL+DPhpzxwiQXgEIWDvQ6DCcoVu9Y
vTEjwsZOKYLEjBCtaZlXXSITDzl+qBg3xERiLIYfX+r9cEf+AgLLtHm8KZIhiaf294tklZlyGIay
2/3TSdUewOgT1Tp1OsNRUT1ZvuhtVBop0QkorunJE1G+k8701Ac4BsMLFW2I+Os0P0H7jCGExqAD
onMR1ZSgqIgKG2URGqzDov0QuixRi8cPJbV4sxThzwS+Bjm18f8n7Lx2G0t2KPpFApTDqy3pKDvH
F8F2Wzln6evvWlXTuDM9jWkItmXphDoVWOQmuVlCQz6RfEAM338/a/5Pz+re+7cJkS4Md9PUCjVT
0yRPWCveXC0YaP/hm8IuqXxt4CWPjzmjtGoJQ0QVUR3QZDITyTQi/Kkk+DgsP0DwNU83rleaf2qw
GAhN+tcc/tvw/KIZb5fHU/8yKh4fxeo3mKkG5VpMNdXQbGUlBUN2OtCA1RA+fO3qxW46mMYYxF/9
Jw1bSrLzW8253J10UHeSdGKy3Y7ySNjDk47Ogd0XGz/GcZecr06Zyhd8ESw5rRkT86IpN2qiGGB+
g4Jr13lINglsVzHdT6093dpC5NWi/B1237g3a54H6hN+MWqChavP+9WiE9+pqy86frLG2nfWaVFD
oRtucE7QhTvdaAqQMkdMYBOAPlgFw95PTV/TEquzVbnxqkXeGazlX27P3Tzee8xgsJ6RXJhubdBR
uFmWDFJaRP5oix+rxk0gUoofehILoFPkh885TRTCJxJPoIzhjd/lw3op87+Pk6XRuS8/m8Aezfop
JtOegXATHGFejeXkz/IjjROOSj300G4E0celXuCpFk3m5IjKNjwOHWFFrSIkevy76ZCe7cr0G39D
+EBL8q0VpXY0xDcUuqL07a0d6P8U4KG93s2ucIbbHbab/MTzwFBRr8rDcRGqizr1W31QN57Be4+J
TrfxGlLTHjcf/dCOEg0QA/Bsb5QeyImNy9C76I8ceNtNZ8rpXsguC+Jk/hEfD35tesqWzJqQxdup
496FgMBikvuKMI+fDXs24DiY0tWxpTSbC/FVmVZ5kk+16ayfaZsNpYeZRHxLj606RAdRpA+lpZVj
3+VIn+tI48SSmJ3gBeFgTu76HHFgyzRq05n1b7wpYzlI3Qx7qzBRL3XnS+5rGO5LY7c1OjU86094
yiERbKJX7OQZD8EsKHwhTFfc1+l6gGEx3MupknUdNOdMhTg/hz2qnbL2nOwejN+G7YuZagu8gjPR
Q33RucQVx8/GHkxHjeD2T/ZQrDZL5PosOl7EWemEd/oPe6Ubruh09gIOiK1gtYQbEAg38NJliSrw
BCc8qySnVArkZNu26JRuWML5pHTTf19wGXJ7eYgiR3IxKDKUChrv8fHs1goBzOnWHhng3KN7BYx8
8UgiRDYjb8sVGN6F6ysclBf+a8tpxQSwDimULAdCSoqSReesmUJvjZqHCiHOZhGfvtKIIMk2GC16
YEYL+1F6cMUJdwpEHgg0USlKPHeQexOuJJZHuhP0LC2qbXqpSScikUpO5JrwoG8UR1wZPb7DgbPO
6WvEVcEPaYbXzt0ErAuKQZZZK9UYNfcI61Gz/7TnPxL0dLQrx2Fcwa+IaD5Q/SedpBqL1xT50USL
f23Ic1HokzIilMbVU43+kxvAnjYg+l93b3FT2LeoVAi0RJEGtqByzfNSbBXFJz+Nr1S90li2gaAa
HhOzsE9vqfr8c02aRYHP1u0CYIahl/4tNON/BRIwfOXg0iULA6ALsIt0fIwoaI+7Wyo8ljh0xn8i
WJhVbSoakVeHU5z/Uz8kb/WikyTeiDOSYm+ULNtr3hkcmiOrg7Dk+V/pHSm2uTNPWaxVGvG5LBRp
soctH3/6nMUn6mvEbZCjd2/nBHanBglj/LVXDjyZL7y68F02dnABAROlGpMNB3nqjkPJvE5mdHcB
XyETq1gbdc7084QtdfMKqelNuZtN1oMCc9exc3+cDsKmyfiwyb6DGjMFSSskDg58L9WgOgl3c6ht
eFCo2sMXKrp4ceaW04DJ+J5loJ3L3oC0ODddDv6aYuq+erYTxjbuGDQe6cHhJ52h5f7vVfxx26b0
8V//2ThC2/zgr7aKcqMGzAdi2xErd/GoJPgsFPy72Xy5Ur0NKxDFQAXh8AWiE+F17+e9mK43XtQD
R3TOOYEEdvU6QokISsFfd/ThopJR7G5ebfqoiXLhdHc4t9zIoeM/3vUB4B2BDcM3gyrOfss8FN9/
QvNO8wjsh67hKsyRx3SPkfTEeRtiLx8s85DmnI2TW3T13Q5gTXnbQ7iRA+OlHFlvfsALhGjwefyd
TlYUsVCTyidw2DogfujUKOTCmPFPg2gbx92Lx5WtgM6rEQDBBVGDkHtkG3aDbbndIvm5AkLz50tB
NXpkS0osi0dM/C07a4uNJ99K3bAFAlLezHteIs9Om0L5gffr3g1a0azk92fMPlS+U/6syUoQbnej
KD2gRzwonst3ymykJvOWfc/DFZ0K8bgZSDnCfsCfPJeRmMELFO+GvdQDms//pa1H9e9SN5k6cH/L
Op9wkhEbPUeRIR2RPSdu7uoI3T477+g2R326w80C7wGFE6Y1C3jmqot6+nufzPgQp0ILk4HIH1In
99/7aRWi59aYenXjd8isqMdE+pjOjWFLm2KHWyI6BvKPqOHUjvd/bIp28XHTyP6gmFl9hVdg8pmv
5h+zWBt6BNTEYVJEClF5FdGnSJB0QtllPpkIfYokUmeLQlJByPgiz4rkdMD1myJJ0Z9xffEtQK8r
wBfpu83Um0eM6wbSkx2/0Koh2msNJZmGQa61Jfprjq9lyd81LPizXrp+qm0fjx0toHx9+5cXYdTI
1iligJdi2YS/PRnfalAEfndAZgqPX4Ckx8DRQ2jd8etA7168mTYrdxkSPCdkzYx6JT7zR/jaI8hR
JfC6fzPt6Bop32w7s8GqlsGxlEsggeB6MzDs6FJakqd6xi005LbRmgn5qs0LV9pQwWBF11KBmCJQ
guSFmt1OxzdKT7hl3uHEffL7FeadTipB9ErXbL7dwCsIoguml5LFx4LYmJ4W4LpJ8m4V6znZdeEC
a2zwqmxvzs0FeUEl/FN5cnKJCxgmk5fUs/cddyDlb16SC9fvNyC+wV+lK8iffl3T0k9hN+pUnjJJ
uhnb43crHEi2LHq49lzL4/r1XevQ2tZPd74fJ6v26b7f4Dlw8PEfT4zbLTgEJIGEi/8h2xy9DEme
hYuZHon333/ZEp/8Fu5CKOjI3H8scDNnozc8tLzhnhdBLe+Vp/AonL6vzwaakquaR5C0S8OHDB5V
zVqn1pC8XM8pdU98C6jcpMCOjeIRK09UB6AbvG6GCeHwHFrLV6/G47S8tp6MMd+UGJzoR/S6tsNv
9/V4fY8iJobjbOfpLvtAq3FMVj78xqG2iyjV9eqdtvV0858d7zN5brxjlsQbmhJvY6NjA81boR/f
7BA/tRF6G7d0lz3nmP50vRxaY0hIbLq+v9LTMFk1LtCrF5vUsmMUKJ6Uej7dVZ4WjWyOjNH1q2dD
qtBIc0bqeRi6/Xi7fTvd7VqlJ0dp+5Z//MbXzu2VG3gO26SocqCyJNvMBlnSr28aBQiu2uShJuUO
eTg9Kl1D8dvYtEv3Y1yhuzbBw01QjSfqzSN5Nm3oOcZdWNh6eYRT8XbTLjb9Qlrp/G2lF99DnhmS
YROu0s2RaNMbdz1iB0yyaxA1Kd6XlMmOveCyWpOWnu5SQRnTA11Sb7dqZNxz+99sr8m6DYM9yljU
ndIkHvIWoYXypFY0fAEOAMJWEdaIw2AmOjFX1URDrU/y7+iDT8X3TV2Tn72QGBs2kg3bkLuUyjgp
vs942Nie2PjYC8p3/WTXnNbWpPFOkzx9oO81CIGeHvBD+/wGkyfDrTfWYc5Xx3jfpjwWacBBVLiQ
Us8uG5dlif532BwHhr5B6QgzhwkebVR6qV4U/Pqz8WtDLMceYGeNkyJLkyqgm/YYgCmP7wEJhBRa
hW0gX6XkRMScNu0N+NOuZGVAbuagT1i5m8bok5T9VfycK1Rhw803j28OulPNv56Zb57f8j/MbR4n
/uXT9ooh478gHKJz3KGedg8UPLy0CXYmmW2dUOyW2qLTmr9nJDbP6qRvv8ShvXw645AMiMN5c4fw
PYKFbZnCig8mPTtckBwJ/nkko3nPq/Ca4lskJra5oX0SH3l/0lh4rCMhAzr4L5S8JLKrBmBYh8WD
d0sKYKbB0HCS4Ft2g/Iahhi44o0jiBImRhRc8KeP2W8lVpI8aTHIMBn7SXZAYUpa5qJNPSHS322p
y9g2569Cr5IqWnPyEDb8hRlHiQHBwSHhAodbqMiBBWfUhZxUM3SVG/qJYl2sKHvVGApnyaHhoHNQ
OHjzsOUU4y2MO1hTadbogy0prRX6d1JfwHeQqcKBQ0yGPyKQ8IMAr5v0tINPCTZd9Bwt8GiNR4P4
UEc9A9kJSpqmpgZXsUZe2qKWrxtS786N15ckujPWyihpb8CsuGRTXSc+o9arKMUYs1ykRWRl1Vz2
yq0c1c/hUEyK306AKY0iT7ORq1Omz+4YNkr1Es/nkzvObr32pXtFlELOrnL1e/HpDHdmk3tMJw0Z
8MPPSTvsRmR1Q6BE8fEc5i4EeE5dl0eZnx1nI6AYUM900hrP4dSOx5zfRp/Ofvc16IVefJd/hN6X
OGR20ieWNrvnGjZ9WZALrB+2LngJO862c338uIDR5MpCM2kUGAHPCmUXCi2qC5USQ1jcYRTxMMG/
I85fp5w5ui9xiHEYlVaWiAloQZilgqYGv8BnoMMdDSYsDt3v6jFoDR0gd3UIgjqY3MQ45+t5VKwU
nRc3swILCkLxZzvSnT+TnL+OvKepX5V3tR30nXd/+xo3bdwWzShOZLbYJ9RFesD+Lj7GHtswIVU7
lcqOpHrr4SFTPTG9JOQC2KKA1p0QSummBA1qRE4EnsS5ZmCROzjxAkohjJIXWZr3NsxMcb8pqrRq
MjbBCkQiaPIgBwHa0IwIKE8PIj9AHq/pAU66Mnd00v00ALzXCvCrz0rNY2U4GVXCz4NFQEOj6VKs
aaXv8c9pxGs4D1+c+GeBIlD7LcQMJ9ZfJvxAzsD/8ZNTY0g9QbXw3ac7oCi+m5USyCm2a5xTV+W/
dj0EbqMCzYgz0Vf2zQOCkOQU//Z/OPXhiWiJniu0RrDDmAp+4WVwTlSB/dt/VZjlGWdV6vj55gNg
naienyo2LgN4v4IcdVgtua4i8VPhCyohk9odqSA5BdLV4CZlJ/wnPItPzXpEbiNt6jAnIVUK9fNH
pjpuwMHWcNlrw/i3UD91cnVq/fQTl/IOyuQh9G2T2/zAvzukQ7p26qRr+3vKlHKyMWa+pr1Vs1Cv
MIvWdDGd2Y69YhNI/POT8Dp8nto0CKL/WEUXvtUgDi9W2Q2J/EpD6uhmyP/N8CF8cMjTT9LJWlAV
IzyXyeET6RoezRXvYw5bMAI7bgoEF3LUOfuLK4nNC7XKk6qQ27M6vBtyqnJNRUlEhwtiSJQZ7xAJ
xpuhKDfi7uEC274WEtX7GK3mCIyb7v1ce/+Fe6qTIVCYt8XMlWtuM5iTMKuC65azfXX9Fak9XHyL
jfM7irdxRbT/CrFVGShAfnJ/LJIzkVeEX9dJcIZKaI5VB/882eIYUW9aUk6fSmvVM7brUosBdan3
aVNGae6uGq1mWelmCemaIXjYfMN22oexx6A+CPBeIT+XMi84pmASqxZo7eQj0zoiMU730+aJeZpC
1sGC2dN5xd075bplx3VkKQcxXuiU1LuySVtL6aRF5Yw3YIzqL4l8SuWaUBdsNQnRwpxtV57uPGdb
X8OhEqdxUAxez1/GGrnRl1ANSryPfqdz/cTkx44zYpB4PsQlTtRxs8ImHe8fB0u5p3T0Ff+iquer
uwIllEm+GwaR6Bfxx5H0/RhJXuBUm5+tF+nfCTRQ2Spk71U4AennPA3zvgwt5YgwRbxvvMP5a4om
r6IRp0chIUOQbeDIZb3obR5uIq0XNQ2H5xJUf8rV0dkKfE9TV5k2D4Mzn0ybaS5ZsI08Z446V0wl
8Bnohjxl8uEuQDbE5AOicIMkbYezzVc0k8bc7NRCiWK3GPWovpevXHELepTd63rDSFR+iHUCCH4C
VTYWhPMdKc6jBAojS74I81t7fleTUTJqU7ZnTqU12Iw+7LESfeI+aWttgivHYf2pOR2/CEnXTvIn
9hBe/ji8bnfLzonzffbNYEk1r3ToZReNe6tXnXc8zrvyyH+LT2N6wDxIb3g6w3bnrLOhGSRuiFej
/mQ9bqnKTc/PteYdrxl/HCQP9WXIqGK6yG7NakODjBql65BYjzYIL5hvqbkmSjFinKIo2AxgqNnu
EpzSfeZ8LzwNcgfGunjdAL6BFe74E9FaDsYOEWUbQQXNUSmMmQrHZsA7jY/095m7FJrjzwna8O4a
ams0YRWEaBM7f7fBovWxx03SEi+hAxVO9q/2IbpMMsJuj9aA9sAeuxADGSUag/fJSR/nr++cXpeW
w4hm8QGNFV3ibaKsJHY3GBiboFVp5uzayrDpE47vYCRiNAbZ4hHG0cpL6mY6qiOKkdVLTCnNBVTe
NiXW1X81XYVKXNxZREqB0JwTcszmn+4U0TZVlU41TlmO4RMktAa2c2z0ovTNPvq/kInnjcEUfDDn
oSt6MYBuknWHQHtlFkbTQ1lhV/rce6hS9qj/dKILdd4c9dDO+EKVbN4pceYSMZ6COYzuQKhWUJ+E
XwgWxm4acrIWnvPJJaOEYJwQaKpZ2lbzb49FKWXzUVjYLtYIXe3KmTdTXaEo8m+IzlU3LDB1l53a
hs6xleihfY7XsPdpF1grcY/K37qvs88z6IpHp34Idq7QgCUYGGsc079fH73k39SSBQK2r+4Lw2b6
Jh0UGvTjH3Rz88QawjTD8HG+BPCRcZ3ziOyYYSCiCXy5h/b4bQjatAFsVPldspicmj5Ogc5SDPje
+eSSjgvX9agYsYN/CowT5co4zdXnQQJoFbRnJCMSpEBZdNi96wXo+htUFH1wSOyPpNTNcqFSsgVd
dEywQ2k0I0XNIgq/odDbL2CkPODsBRN5Q5cJhkygH6GoYyIWu+5y2rfmh8+fbQL0MCfED1lODLqm
57TjyrB76foGf7kBe2U9DXePhuao5b6arrqzZjhCVCSadSEuXTt++h1VHSCQtjEiDkNYgMxmkjke
V43JwG3knKHWNfgLagu787uwg4PtoMetiUrySE6XfYSgnEiCvmEqsAs5Xe3XEsXgDHdHmDGiZ5O6
YApafazJo2xQpH20rJLeD718b9c+tQ8vIzgnrwuf+2Ntfgdtvrn9GHrPE5KrN1doGAMCXMdfy0p9
fnOGWxLaIfhpdkR5jz+sE7iHQPJ5j/WsMr/CViDDqlAv1LNoloLfqIDQua0Tsr8xLdSs+5SU27Xl
sr2HNWD5TWum3Q2VA/vXxELlsevmzQsA0Li+vhvfZ3v419CWd9UT1TLIjFo3xqW7IazX5JM94Cmp
rfGK6Fc7J7oedWzqwcw9jnCDFZHN0W2I7wnZPUOOb0AGluAFVL5SoQI0qMP1iJGQquNwLeG0xO9C
CZ9cM9P0mllsE/2+XjeHD2jRoQNqfIKDXdskC16kM0kUHX/XHC5B8SY3Bb0QvDqZZvqdRFiKMnct
Qhwdurh/9RPrnxLsKhKOoZFTvtt1SsRN4HngwDx+1hWwlL6p5UD/jTtHv7vizGKSehAqE7hK42cx
TcTsDs8r4Q7OJ6f6K04R3CgGPGhh2SCcJ93dF34T80T063FfHAI6gHJ4+4zviH5jvyvWxp9H/GNF
HN54BzG3tAEEGbyvbvpwf33ZPkSZx3FjM7rGPtNWy7eKWH7OiDgnsjUdKQImBldMiXgwEKJMC8f0
sx2Q5nFnncrDCj8bgVhcb8bV+JSH0+G2w4V1vku1jQXSS4cDG4a0G0NySuaYlu9WgWiPdFvAiTxG
yOSmRDUF1pTyTPhl2qXeDkZJO3+rabIB6Rx2NeFyxPYWMShO0PYt4BzSMpxDEurC1A4kKdRr+AoM
fkBoU1IwhKDUiPsohSjMadaNOuTpWUPOr4Ln49HMiRn4P1R/aPWz2pjfVJ72fwjUimj0lbCMFSdK
BXcMzRrJvm3T/Nu/0a7pY5mw9+OVq0dbP6LLbILs/MrwPLHKbJ+AJxo07vkiz3GzKJM04rb7M5LL
rUMZ7sZUhI+SZlxrn7oxl/j01Lpydx1iEVdqZRhcys0CeeCI2WKTntTwEtda0YslWqzdqQPB9oPk
s3sqvlLId29B1cHc3Wqgdwd/DFqD2I+S0w4+tSHVFRbWKo+W+qwuxgiOdA8pPrPItCZljFNxg1Ha
TzJ1mIp5d8IVyQx1wuXxGhppYcgJWTvxaM+OFm+uaoBbmYNjSIwIRlyAK9Z1jvl5fL4YGlMmQgkU
eZA/VmdzbtVPuAl3BevglmUABWOjjKrxWK3iAphYuXUAorBpYoQRIBE4EawIvOgzFxkJ61FehYAp
ZzefGjQRfwjOQygo1ZzjE0I6dGH3WQ/ld98Z5GEoBqLgzmPiZ1DTZoi3QGYkm1dvY1SJ0oCol4/M
VwRWWHJcwJAwRVf0jSsJBL9d0aNm5ks5wELjsi5DndWKxujtRraE712SnqdgEa4xx8weMZxKANIr
DomIcUkviIAB0OGYQwe8H6rXPeb9rJ5rwMTLYDhuOo5z1RX2PSGU7SXvM9UI0RuDlYLtU0EhCMV9
ECFLvMUC+T5VzGKLXRI77K9sLBsINuVsIPwMAcjf6EFukrTl44owDT+2NZwAyFc8BW4AJCI1YcW9
ppQRkRBjoCn0crEkojmo3mZoiJEdsHJ2g3WAm1QqeP7Dbk81KxRm5D9ymiZcyHjO2at5UXah94sd
VPmqfKW+cvUNnXJ+zuC4ZRozs88fOX47mSuv7DOAzfNesTXvHTr+jRCLXSkC7P87JiBO9YGu6X5C
IJenwoEY4qIcCbcpRzvdynzZd4I8ORYVNLrt7V2+du6mXvbcyJuW5HcsM6GR3jhLaGoAlZnJzmrP
FQ9yUbmExuG9TbFBIcCvyLnbDwcoLAkwQBSDZplsOReJA6bM9y/BpnzrAgIudP8Dq3a8grvfAC0F
v3ugH7rjUHOQE4D9WMhH5ofg0KWRaZOfhfQQkdNrhh6L5qlWv/1Sa/IlFoCLj9y/aLNjmZNoGHGS
JdiMAL9Czm+Vkuq2mqOqqBCgB0OUxHn/yWBSK58ziLAIYOjZuaVkDDoZnljcggT0IS4zUF54xfxj
EIiPOkoR3ByVftD8iSr9qjZ/7eMs8iL6ZlPwGlYQniKzSnKNiOgA2aHUqkZGT5uqJBVcEPUc5qO7
g43gaQrYo7+DpQZG6SY3edEEmbzEvUG0JfWB8fSwfPUhFNtuc+4ZmC7vEY4gwd2O8xm1MdjZUJdG
lEDQSzNi74KliD9tYwIqzRApACFfMulOXCdEHwxfUNo2xOEQVcNvo0qioqQZfYSODxcNWyLc4mjR
VOMCmVqyyR0ai08fh//VvO8yfHfhadWQxfimCbuOW9qGwQK1eaWjv/BnvkBGlRxAKoyD0ODYhooX
2frhmS1NgwgkPku0QvZVm879KMWjajSzlzKy0A4yYdJMjDjOh4FbZEisZDNU0ffo7INDFXslWInN
EQRs6ACEw4ttETNBj8QXoMGR/lEMHKnuSIjFjGixybcBZSN+G5Phhwmh02+T9xkYsDZIvqotNk76
Pxy7XegP/7rn6qFwDlXQ7SvgbgB+eLQ5OFrJTmTnp0m2JerJFkAXbbtJsWaBaiTYR2n8GtsOxiK2
VPnrMND49/kiCjYlFAJwcAL8CZndQPtCa27UiygBliWX5yqCL9q5YzSlKSJ9m8DOWTt9aq5pIEY4
hvoawfDTNrbvABRYqPpytIa0hbTunXqaYfatS3GL2ea3emDjsxUf5ztcrSVqMb/sUBginj2n1Kmp
zu7yJj6r92F/NNQhBB7otPYB+2uKFRanj+TMsBgCWp86CDRACdW6gPfzLsTgdJfrq2VXhQv5QtWR
3U1FwwYBZnDrBLCG4C3CafRG+3LHgMNklOSwBfwwNa5S5rOmGWI8n5FXhmgtXrUOJsROWgEGunci
qtwUVq/+dVv/f0h7DEJTA1cFhv9kcG6h4aofqHorEt2otU7UX3bk+Rg77PaovwXNBx0cFQgZivxU
K3KP9sMQJc1u646rkPZVULdHYV6wA28ecOhitG1x8hq3tP2egr3H1zwhVklbjpISgPvQ9bbX9KbF
Wjiovf0G9sc/HAOetk/s5v6zZij8a2/6e9vFZ1gt4G3CY8pgzWs6P/U9wSEzw+epd4ZkOm4qmCTW
omh2/QkylNCuBZnlcxcp2jC+UQK6BSAoHvPVGQtFtm7eba4K79rTcVq5H3gh5bzvjPgZM+HXr352
rJ8ocBakXkSF9bS4onxd+BqoyEaIYAtd8K+bxaQ3+hDNyIIAOc+j5FTkDlFvmUifp0+9GtARz78x
K1BG3UXLDKZGzaG+JhBtRiJGHCW3TH2pjpH7KrpVmB+qeR6nZkVsJmanqLpqiaqiocw4bTC95yTP
OYa7m1x1C3k5Jjyf+dIwzzwuqsVgquvsyaGzpmmNPp3Rj2IrXTPW7UxgdzG5oHYaGKEE1+wlHwez
nqRbKhECpuivzlGblE2ZBxEEQIlgNVJ9lMwFFUpPV6X0ZCYeN7P+D05C56WnOJ2HHzG/wMBzlaP4
jZN8O3DO+kRQ7TGHQC2Qg4oPfLRBWDmCCi7REcf3dBcGXAnkjMk+uOWXGPrLPdswh/3/daynZtVz
HVjdXR3knWg0DaMyJp3e2uGbXhbdcmLDZaSYJhF2HWm/IcHe7YQKIAayDRS3EdJbAykr+picAVNV
ekZEGrdvgZJ/TFzeWchH7A+2NAp7IIbXbFvGjCmcyzd7SsiDBqbwz2eR3KWEGXafCyjh6sNb6oQu
vqYS3NBOvDgJxfYFEfnybg8fNbWmSdbPVo+8x3tN3Nv4kfC6OYrN6tlbllruEO4PxuSdcPT2loCg
cbLHCW+nqT3F9WJ/67yYNlfP/Qexd/2bmnesHNDF7SsQ3Y1QpSLeQAuDXnwZfRY4Fwh1Kz5MO5i3
+AT6CP55E9b81/Pt1xrFp3K6yrN8gfne+3V1pizbm8vIMBehVF9xL2RPxIeoaXwA3XMTURVS2yKy
rQEqJ/LXyAK7CdUa7aSw0EAdfRr2sapZJqryYXjZAUqxOnx5gI9dw9BK3SmOCRW9Ey4DzNYi4VvT
JZtt/oYRbRl7qPohXKv/HN/erYIqai+ABWBs2rWGzCAqQzu33RwybndjYMSwUXk9dFImezyaoQJ9
lcbS9LncVeRnk9OrwfxKebI6HrVwM4jKC9P/dG/HFWrpprFdTPlWge4PLp7CYE44pfNSJ4ZuQiMI
+O9YHX2M8NdYRWPz7DxyMiaj+3WYGeum+osq0papIeUZpnpQkmJ8mgFzhXeD5dSvg1ZbJTrNaWEY
muoqiGbVqsmF2oTdWZyCWtzqsMIDRmL4Fw0TqMVN3U9mn/7Gh/DDYLNdW72v0qN6wq01FKaUhwMQ
LRLy5pQr8FgU0enAddk89BaWTQhTW+jFKT59m9wXWrrMp7csHhYIq+BIQCyuhcb2BhKLao4+WVZ3
vRwnl9E+PbVcV/9cQ3Ehta+VvXW+pnG9pibQnY9aWRRVImoBfZd16kMCGy5qBUoC0bc5wpDWXGdZ
Xd+gu+FFo8xqDmoogm8JtiXkv9ScsjLPdLu+F0OtQv+hbrlituD0k/tlc/1YSWb3LuhsfdFzMc74
rdqGAocccchQZwFjCUExynZfLeIdVPsacaCgejR5cEMHkCdGo2j0+NLz4G2zj+pTa+wvtxbS+z7J
Y8SCdKsX/I46oIqeg++WqBaYaR2oY6J4IzETqZiFC2R3XaTbVN4zT/rJ9FKv3mEDSdINqt6m0YF3
Sf6TvjxB0T0FNLdrLW47oR83Sbot0wj/v1BYJZx1bixBqqmqnqZAiNDYBm+kvye1bHtC1TUKxTsO
u+6uO2mNsUM8c1LbdVdJVj95bZNkP4N10g2o2ul6hYdTQyWaLPymNIshZhTYCsCbcc5kZOPcm9YX
nDS+ObcxaXxDDFnXIGhsnSfKbHGaVg/Es8mqOzldpyEDIDV4nLqerZ+oBbvIXx1x5S07i+L1eFUd
y0E+Jxhs+pyisu6+t/qmjMm6djdqQdrIyQP4CYeDxXfF6sHn2d0BtY4qvWTBDufdPgD1pJo61IQW
qJWYWj0tvlPV9EuV6AB4yq63s7t0qs3sPKfaFBIeHbsUHEuDHU9rhyz0e9Xp9BrqtvWSspFXp8mX
d1wTb1yGt3D6QK9kPkewVs8K1V22vZxTcuwKRnWSiBrZ9BVH7YrXDTgO+4+b+Sd32RytelO8nq5r
I65+M593R9M2z7gil7d4PWfPJGlp1Urdjm9m38P6kUbdFcrPMJ1mbrPT7ppCfNcH6grdjle10XZ+
PT782F8NT535S7E2by8xFJdk5uR7qY4QC8pz8EmnOqmOMQOEp7dJkFnhdcg1D0fiP/M9Att7UABj
PAHDdI4TSsL7xjhR2WUub54S1HI+C9Gj7cxtTOrxSD5rF3tYXj1vNUryPVR5gHtK4HRoCgq7OQ9n
Yk/HL6pWWGgo9B1jTlXvKx1zcDKc6P+4Coh57ZWaXA0zQD8AfuFGGZqDZPxic3QnLHnO8jVFtqmx
wxEhhDUYD9ke7ncubFoSHdHOwX+Ta2bPVZ/eh/K+Jgt5kp+Zl7SHSqBErfrrMbXvaCapIfRammYi
eHhD3QFqS3dD1CyCCKdEh8+8XunHukHGUzt/bwfo/S/qZOHxM7cmDGS4Dh1GMQqwLcgNSsRueE87
Lev1CRegQdsGN/P5Ux3HK0g7Or/kKI26sVdTHY/N3dL0HrzHp1LNG3HItgFJ/Nu2jazUo77n5vq7
JzSPn7b5VWZZGcFFNvTkqsK/pdsJ8Nq+rRt+1h2xUG70yVeaFGFsHD8tBkBLS7fDm30bJ1XpNqJx
HJxMvqU+5nsvTOGKfo+6Afs2pyzE7iaUcw3GuikOQhlHsLxjY8Ekv/IfoDzu26fKEA0FXuHNrLs3
nwucg6HBnpf+aN8gQQw7339JCYuMSPZLzCbbwi4EBymdzmD5lMQRhI79OazMyQm9TYZXx77WnjR9
w8mSa57e7OtoWJ6Zroc3V0rMZFsyLzwqVR++hGMez5y5xHdDVDQ1TIgtGLLQIP941RAdvvwpR/t3
fC1UvcikoRYtpCFR+GdOOexJ2VxqWki1Z3g4SdJChI5RhwDST91p+vO/M9h/yyvyt7vlf+EVyefX
p0pluidfG8q/VMYqIYury/QIffZ77vwMJWdl87BbP2xLEN1TZO5UxF9/InDt8jQuJP/dmN+RtZUL
2UqpCCMNrA6/PPk5tUpTBTA36kyP2evKmuIAqSf4h/77Jr/Lfy8XoHCALq9YKJd/4XBYL+epeWpc
GnfSk8aCumaL2n71McP8yjYOm+cNvf3f9/sdEwYFXNNZaJcqsPBIIfA3ioBjJXueTYarUWezec0s
7oYgH+nFVfFPA/k7JoK/3+YXcsXzejHeTkqlaWdUhmQ2M7xOb/9U0/w3T5LLwukDu0OZAcr9QkYy
XW2L43Rlxi1ymPjppHK5P5c+tyzi/+6x33B6cB8mP3R+5UzxV5aN+Tk/GR0yGRgDN41MCaZAMipz
2WrpUCuv939gcPgd+XauwJ3KuTy1H4q/EpVsysvLcJcbTTuUOqweF7fn6Wt1u2xv88NqKXWoQpZV
3hWuj6PVdXZxMz/UMmeYgIq1LPVZ94XTVY7iEKtV/w+t+l0PwFdYhCwT+pR8qFfxtzlz2e7m5e0Z
vq75/nPff96RoJa7K0y+Fn9iAf2NrMnRx1mqg0nRWPqFqyk7LY+Hi1xlKinWiISU3BG2PhbC7hPq
r9HkD0xUhX/fDhJGapCxxgslxvfX243Lk+3huB1DrYgb7fodZp/R9fZ6SxAJv+G3f3/NXbVnzUP1
la+oNfOY3H5RqfWa6jgEOkC1k+fnRP0NizflCHJ66n2cEsooXkEotLo+X7HFChL+94QMFFn/5Myg
3eViIU0RM4oY/CqYTvth+rg/ZS5Pm+orQdfUQu2trwr1wy3Rs6f2EJr9Um12dfvWAcTdN6l6/v20
HV09NP4gujL/XuTQosE/VKQJVDkr/iJLsufiab1Iz0dPlEFqHem1JdlE42tCTDGZKpMqeeZ/YE3L
KP//+ejckrpxkB4VLcn0i7jcHC+7/PySOz9uR6PryQhC6RTpjotju6gynKUCbYrs9PEgdRz+YTfI
/pvDrwzlUUXuI7o9nf5F3iwOl0LlMlqOnopdsNjB8F4S31RtC575nW6C0xvui2JtAPj4utiYVolj
+O+RhxD3388Phw2tcK9gS/pFrh6QGftTf3F6lK0d3O5dF7EEL7r1BOfEdwNBDeCqQTmZxgoMVqJL
qjLrFwQZ3IMYru/kpzRSOCJsEEheUwUVWwmHCBiBfiMjd4fJhTqIOPw5Urxj2Cpel4Aq9BLi1ou+
dZ22xKAk5EHfw64eYnZIzgpQ47hRqp9+RMCSyAusVYIRsOMpPlskvDVirbZBFOpSAOwSJjOfUo+U
8IbxFUsMe1+T2qV7vFlRZY14VlS4Gea8Kpwulj16nsqZIa8TrAQT5AvVP4zAv2sIUv8G8ZxmuhcY
idIvWkFhVJjk1+Up5VjoS/vQn0tI7Dk+mR+kXxsPJu4KdCSCDUQ9jfHRG79ETTM5nJRkkHmdqPpq
Renxeur5BivGb0A6L8py965/Pfneo/wJos7wgCxIOto+xdgJUfntk0GXVLYDAaAmEUiBnWiXioIa
OSmMaufqyfL7A1F0wA7giiYsAJDUK3jN9OAU+QlxLRxRfrXPCwi0WS3/Im+osIl8B2jOaNGjP6wt
6oT+a17DMl1OU6wHkr5C6Ve9r3QYTfqV8jLO62VNjgLBMd3I+i5E0sWrhcv0GheJF0gPtgNhaf01
ZOuDkpfIYwbdkXYUc16Mx1mikRCMQrRu/ToBYyfsyGgH+1sHiz5ooyYkEzKawk/M+MKDTsoIRcnb
0y7BMfgu9U/qu9TVxKu9AeMKDizQy4iEGfMCXBZ8ewQfBefWWJQQcIY4RdwWBD5eiFCKGRsZUhpJ
r6gWwoRhjKFlmgc4zVNF2ryBAKegq4Aq9f7Ac1aFqxz+QQecmEzgHJHMJcFS+PwK15maII12jBby
CH+kdkxEZYKH91vjR/NFU8NYOlfvEZ4CxQrhJV9yDWQe7LDcY7mGAxPRALezqS3EzoCOmaR3IbDp
zBQTjBfE06VipoQYLFmsP8wmjrg9sUBMzsqTyb3TjjAiiC99aS1V4oLCNPa/GcFk6dqBzJNVfUXG
mR4NV9QCt1AmwOMlQHNCuVsZ7p2rHe6XIIA7oCLhKa3HuPSxrev9y5XmtBjA5S17udJMwq4iILtY
M+Bjg8/uT+ZS8Tf1mpjKlVwZ1vRcidoMv5gw/cmycpwsR6dHKFRaQ1xf+rhIZmkcttchX5CsGPBP
ZyBzdq2pLWfItp2d41535etPFhUQXUAWaPmHI/4aR+1+o8jLT8saI1UfD4w92cCLpYvRiMZZc/mc
utngrakgM1b423R0KjHw5twt78xFjK458w2X76aEmTOk8w6PT0OXEoU96scnijnAVnD4NABDH5xp
TwYbR9+tUK85s3OiuWKYj9QPLtMYcSWqvSDCa0hhRD13hm6IYZ7rm8GeQGVjrdNkaetH27TzbyF7
OKbH7ohsi3h/xP3Df08Gna2CA1nsP/VsBLsuQHO1xvQqOx7ZRaQaKSOPT/vEJVx5NYBlg6BwYZOt
VtMVWbzOMsUWVXItazAC4tsycsVgJ31aB8QCooBQFLHUGIIk8U+6RfRONY0jVUeZrrItGVe8Q0wM
3zOfVjOU/0EnKNssT09PVncPwS1XJQ/rWVfc+blIGuYBV23kUYrU0RAnBaKSc+BNkcHBlcsaBpFw
f4OPhumQDj9Gr+5bERgoPIYAJnl1JCLZ1Ld8gYtBuUjslLIshEEx38pPMvAEBpiv6IbwkWIYmhRI
HgfdU3A5UwusRxQWwXqOiGORejb6MA6+2YUbECpcN/x8RvBbRwws3hz5QVj7hYRl3TrD5Gwqc0gx
V2iGiz3BDkBFF/w1Xs8DEXB4D+Jf2AqIlTFuR4myqlVgf+g39PIOkS4/3beKQX00OeJIzJzPZ3Dv
+KXjjzJEuFO+tWbm5hE97n4xomE10E0FZ3gNFQKxQcIT0SQ4SyhAbaYxrhVcKsEFXLgycF2Xb0yQ
0aGXwesH40TYdA0TOX8NuTyS16wfQ+JD9H9wHouv63OEauuLakHC7KaDpes49bykrhidmxGTNzQk
hnlvaZvJoYciklYPpC/deOWvS638qjq0Y2sGbie4dFkdNU7I4hmvuONN+X77uLjPEniqwjThoQxL
BZhvnEHE9+L3eZDwgI9ZeloCR3b3kFX5OXkSn5tQRiVAdYb7iBFOusO64BmnheS1xTdoHBuI1Eci
iEKvwn0BKHO3KYOaAgKOmLyCaW428CaJBfJzK26pVFulkMtrJrmcSvzJTq69IjJPNWjdlr1E6iQR
y8qPQhPmxPmnMlK1TyhPIF9PwIbB1LeQ/oTZBOhwAhwZmJ0CVMxe4GP8QRukXvVvFJdcNpPLV8rZ
cjEq7H+zjffZ/H653q9PjypuhFJ2VStiiOKhvh0oTVT/VCoilZj0aqob8pPp6ifW/E7Vb9UJwaN9
qGpkOpMczphKdJRwkId6mJna0zUVjzmjOaOoagcmOLN3DbAzSJzlTOWYR4PXNx0ye8eQ7fitYSH5
wNvm39FtnrVBOCfOyZ80c/DzLbleli8WByJr863h/a5DpKxv+8n4XnnwP8a+azlyJFvyV9r6HXOh
xdqdMVsAKZlJnVQvMEporfH16w50T1exysg1WrFIpgICgYhz/Lj7EV5N0BVDUAJY21z4r3i2Bfor
10/vKkM9cwQbcH59Dd8fcDzxjuIHP5J/pCEQebc8CFr08XD4TnQHYhxMCfDif2f2IIjiDcglIMUd
TAIs1BASL8x85h4ky9OgDc/Bt8V1jYO0jAQXNL7EP4chEIc8POfg84X4nFncLI4YPdJaSaQkTUHe
dy46h2HoaWbEv1IPnZfOOCLbQSCPw2AIGp7D1YjDivGHeH6P38jtEHFGFC3TE86AlHoh7/B6YkMG
teSVF3fx0OMnjLisvGbLCXIJ5jzxrvrZo86AzS7PBQoM2lqoAfQby8EvpORlz+JR8kLIezrb8Qj/
tm/i+JDYzw+f+6LhIE24NXK3I2UIEwrvh+4XMAHkO1YHAbY/OCC+yL/OduBD85KQefpEBTAzFV4b
GexTXsm/rxj/ygyGp7JMbjriceb+NUjgmvJxnjrtmDgqVIrzGRzqJVzgoJKPmuzmdhi8jjwDzmyO
Ej2n8A68mUA34QXno9yw+KF0+eOD6OAHd2+wWWB3RW4KRxgE4kv6KOTP+DAaJ/Ic+A+XPYUTJr9I
vOHncLNk7sprTa9AHAU+Y/lY7wrzLMT9yduVbyvgAvF9JlDNhQtMVfDA5+mqw9+Tr8eBzteY13eh
w+hXXB0SvJybLT+V9zI+iQaPuChooo5HQN+GOTbegB8NEQQItAgYPViY4TEcYQAZCI4SSSVZBOQT
UCLBtcd84vEOa84zD5oUvhdcT8Asr9YkdsMfFW+KweEpmwxp8FIG/Q2Y4MuBwTh0zruSN97GvN9J
7CHphwgD2sJfI7CdnS4RHu2x6buMyUDGoQ43QEJEPRA5dzG2dhn8PoZo3KqZi4J4i1SAOyV/o2lO
PRMO+B1kEkjQdHiU/M17JRFIA/+LuMHy80LmZXbLDxVvyCmkam5JMLhVxyiu8HTgQYdNgSKH+a8I
E0iiId2XfyG9iNVzHlmIv5CB0D4wnWKGZRz5PJC/KEbjvtui/zv6f/E1FE4OYGikB+Gog+xCFyEq
06CbQMCCSOOKUQQFSNx+l9p4uh7Q3JJF7+wpv1FBJI1WHRIWdsngdh1s2X2D4YFCheAuhKXmzCpC
u2HmdAw72FwFVBVI2ErI8tCs4YLyPPAwr/i4smk+tI1wJGuOEQifoQEJQFQT2h0K1DhapmjQOoKW
wGvB35oPWm2RhBCcU6dIfSRbuDBWghQb/wOLgWQOWtx98UyqA/8OAdpHh0+DKxganAFmXGIT/h/B
DgtHTK4BXsPUdP5SwGWQsFB2NsMfvqs04kcCEvM5LNwEjvd8WEvMRWUzdOT76NxAsAT53yE5Z/uT
0Z3uyKaiRJlcKAPdZHGVyaJimMSn5ojkLEj6phUJTzgbQFocQ54Jzw3nAfoLRXSchSGSZ1759IHX
j9ZLTFCZl1SjqyPtXgQviEDJ8QAhdrr21n0LGjjTXSoba2QzHFEFEeMTf0Cig6I/xg+MwsqFOpva
ZsafPNIULBYiXMRYGJp1oCowzGIBmKEW4/xFMWwguGkcA3cLjye5V4HokLLDwJNHDBbtE+0Jkg+S
HBc4QNtUH4wreV6MKOtDdE5bNe+CXmU0IkHMCQQOLeg2+uzZxviXX7yAKmxJmNoHW302qiBXjjQ4
EFFAJ8YXhw1TkLxIA4+QzgIMCa9pb9lpZqEk4Tewj1Uw20wwWXgFMAScXBkmEeNgTp55UqOjHiDH
clfuSGIjG4/cPAqUwjdRtsmX4bXmtCRJDhQ2TjYSaOhss1xzsJ0vOT1AosFkxDR55plSqLqwXpbZ
tYhX80P3sdxNi/kA1we+l3DFCUVmeYTD5Bzigeqv5FDzvWEIA01qSz35HrG8gZOjTJW3LAN8vhln
M8AX/ASzvA8MG2LzDEsAeq2vOmCVM59JdLPzAdkH7y0KeTkQvKNE3Kn01+NtT+LQQribrxcm0zI/
sfKQxsYLL94svHk6xlFpICJDG64pnF5YXOTIMRWyTouEmXy9OZ8mlXZGpRadASySoBUdAA7QNqTc
UHGhEM2EbsQCj63bySum9jJo2PCUx/rPpJdJFVGvFmWPDdqfkroVoNEQYCf8a64hav9Lfwlq1ZP6
QkQunEFEonNc9gjZ0sYQHBhkBizi0xzdmvnUTG6ZzbIirr0ttXISBghjsbTOtICJAeEP/aTcphpy
hW8ie/F3iKRmWbquGKKF1gEM/H8I7OVU7qo8EHoE9oRxKBicgH4TqSKgQwUTGeTNCxNadIgkCoKm
feal+ghOHEaZbDhq3oYXfw/TKaCIOUYtxJaIDfHAfJhqESJlBVTXxWrEXGlgugi2EpYDEh9Q0gDb
jJbxLXgRQDcP+vmcXXEwkA3tzHOi3nyIaB6xcAKg8wuRJpFCQFsCukCSMcNsS/umFiWx6vFzQQZD
JOmowLKEhqrUz8PUa7GRyG0/3vpG5BSiZgsKyHPKVaZma6GOId80V1r94snelak+j9r+6+v0mx4I
+HxUodAASpPRvpYFkx8uUzyVvjmYkXIJI+hr5Ux3QBIANd/HeaM8YYFmFzqJCx9SNNYu0bUsuHiV
e/s1cAfD0cFELLZwYrTBiHTK936yoV0O7tvX4EO+0JFnI3feB60r3Apu8tQ9ZeevyhG+77bfoLyH
zQ59ZUvRBlkRC2Ds9vdmg1bVaJSVvUZHc/qudP+7XPPHc/1UelAssU30LgRIjrgxQVYEzjjZ5fKc
qizqLUgkZrBrjtXgN32roJcBPdz8PaFq7m6Do2IRIZDGvYAcZNrAcM1HAZMaePiEIKvGncswBgs8
lteZNBjA7hOt51FW+e52+01jPN5p7PqsqgaqbJ+Ka10qS34waOMJnBZY38bg/Nla6ZarHKnlXHwN
z2r7FmoDtBu/hj4IbUVqYRuW6CxiFCtVWr8DRXauu7P3LnKsVSydtY2L0lW6S0ZHlO5V24OcKd1d
dg7olSvHXN/coKWi6dtXaNoS6ejgckUQtkNZq9ulk5vCyxU8xE3SbS2QelF0N1A++Hr2ar+WM3Ha
qCZaGlYYFf10fp69VixKXVKM0ymzbPc4uE/mMybgCoCMU7nH40XVby5Ku78r7bUNH7X7zbtqtw+g
9qLUeH7o3dWzrjpoMbpCN+rQfpZW+/3NFcpG4UudfjP71Ln6/sut/sPBfiqXe7GeVUGE6VfvU1jp
QjKAtWWLxvTBrgYGAbyU3RogUn9C1gVgeda2M1tD8s281LrJtfWS0iFbRFqNGxRllusOTlTE6pjp
UX6DzgtwPY7A1cN6dTuvW0fATPgNvtGA79GKDvMfn4Gf6cRC8Ih1jpmrhXWxhRGlbV4nmxwWK8Cl
Huf9Avw1ov8kBwZHkPJW7HEL+RoNyVn2wXZzIrZqHIQzwqhAV+eqiLyBAh1pF05PRMI1ogcj7zim
WlCaIpmi2gdpHB5hhc98QtaGdI65G9PwcU7vRqR/hBj4nSk+Ev/R1kek84Rm5swReSRTVGbUzAOp
6oWqFhgLkVwu49PMEmOVK5p3TpZ0sNQAHVs3uFVlwHIazoJZcXfQHSp0FoVNUzvcrVgPls4A7VP9
47YndMQDTC2dYVlkiQs6nJfgBoHAMdzj4qEO0KKiPw5wOmZTOQ/JTfQczVEgd3u2G2SYspQVCenD
0siC0oJYJiK+HOJC+lQsploMXxjJM2gleZmONAxOCcQuaRgTQ/4d1Sx4y8FaifFs9rE8ndFuM3tB
HaMEEQefyIaTdJJNIAOl9MdHVExjJOHE3Ix1BriNBA7TOqYbUE4gNVqgVsoB+cb0i+HLllRy8c9i
mYN1vcXR1JtZ3Uw0jROLcSaqVdRo0ieXR0yQmAkRMWH+JCBtpMUJd3kZIwbn3W0YufTJRRgGG5C/
s1jkqzVw8umaWkAsypAwIYvlmoxnnJjRYsXCKO3o+OG9UuKI5sSsjP/zNXwwduxW1TPjZn5xDW+c
7lw6ljes1GZzLsFSGEmD1bxwkzyI0Gn79Upm/kqW40qmohuYgr6whvxpJfPlsBwHselvR6wLrHpl
rqhi7nAaSUu7QsBTQeqo+/5Om7UONaYkUAJIfuZ/CKrmrxfpJZ7lU5Qiy3ecrAODV2yyKrgApPn3
NzKCJSLkPfI8ZiiLSxpHAKqaGRonb7wCFiAj3CTRHMx1cNNTMMuDpwzazG+x4N+v5f+MwKflUUGM
ImgpIpFmvvv81aX/hroHBv3roVZ+/0EGWhkpKpqvfd4ra8/qyjQWxpORoZ/92YNsOoMLwR1brZXu
5iA5588r6+r+Fe3ID2h7dvWW3n99CL+hqfFq/3MIn2g4qqcXaay1/S3xUnpAVpegZVI+gmCBlobW
RkLiE69rRKBff/Zv2E8/f/Zn1lFQ6F6qDtNJPbpPUm4/HIPchufJ8eEJjeHkx+T+PTkzb+5ltEo9
N9FOT3DP7r4+BuVXGg6OQTPRwldGsy8QF37et7tCiqpEQ42XRA6SaljpYwWVEjyoLpAysU8u6/oq
wn2iJsyTWTBX134Bn78c4FDqxusU0T4FCNHm60NUfxssosMmWoMppqrp+s+H2Eh15/WDOIHcptkP
5Z3oQNx0XdojeqTbleIKnm2WB8nuT7e1iniqe7mNj5vEhqPQo1Pt91p3EdKpt7Lbaa04z91VYNfo
bifaH+PZzdU3zCbjVy4ZRvSHw+Xp/BDHK5nU9k2BEa3IRNjTBSPY0e0C8S10sXYNih7/xB4F6pO1
ZdzLtgYzq2acHWoAZIYz8puhMU8BOA4W3zf+7P00Ya0ncsGtg7pqAjfUwdPUHHDP6RU6DKy6ItBI
uJPh4R6oANEiDTKT7y6NOVPFfomkDHBdLIkp5lxU+uFkR0lRxE5IBiyWBqYNN1/yHuiy6W9R/6Bd
AvsZcOun1RARY3lTf/iGS2efBqrNNnCAbhMWniu2iB1Yt2EvFo4X3oFAer8vHjhQBHblTfpBGw12
qUDHCwykgJoNK8+IfR5IhJnemCuSL0LyAZNrhioMZAjrTwjd2AmJTsQkyXinpdiMph7swWFtrW3y
wEqe8Rbes1UIsX4IledWXSGe0axp/8MuDrOjCEDsBpeaIRdDL4Zy1rZGpMMqwPjhoUZg4OxGtL/h
KSxkFIZ7zD5Y2QMvfkW3DzLRaDhE8N5/ZhHdg4vSXPFeakUsNLAKQKIcw9HFUZa1D+qol/oGbGXA
VgPRBHsQtm7MexqsMVXvAI2QQMcv3ufkRkSvBe503tv0xB6wq1NXDw4VmhhQDEYdcQynYBpnQga2
RtACV0s+igmIUGFG4BC7MBxCC4RXkmHo2027ByjgGxxEehy2NUT3usP0jR9DY1da2ZKQIcwubiy+
D9chuEN42Qz9AAcn6wsABHZWcjwI3GigmEkwH2HZhteOcUAw06RGRMsMZgHvI0NUXFo8VyjEVQft
Qj8RgaTDoXzVYhbS3gGNSeBRuont2BbOoD+AAmahFglvBoq6UJDQZIpyZnEOGuv3/B3RJ2ImiPO7
rfwIzAn26vA6xyFO1zTpZv2fKkJwAGaTpmZLHkeKGIvLaXmVrjTgUcm63fTAp8hc5KFimYXHE3xs
lwoWq18sI7KSEh0s2JG2c6GaSjKeI9Q7oP40a7dbm0+YgfOF1O5rWJeR2+Cvrhl50PtcAekLFaFT
gfiXazkdzugzgPD5jCJP/hSCEcIIhbCYtm6vwRCZQTGybGgOR48B8mKonIfEfss5Rsddvk8GUiBF
3OThEGYjIYghJ9Hdmd21pkNV/E62DJ0/OCHUNxRYoARlhDhcQaW6C2YTVwUYO8W8S3hb3GF27YmA
QqmQ77Jz2mEs2CnjdTAOJDyqbMBSNYFWErWc4GdLoXJ4S8RSQBmAP7EAIeG1fAYiWmhGdRQ6gdDS
w7AGWk+Ak0g2IVl84gLpc9snP4tT++9yC5FJrrR0E2SmkAD7XUoXvBFgb8V5zy4GCKhxvzCyJWrL
u8JAxM+qDBONYQWy1wd/Jm5fAQA+9CjU8D35EoR+HzxDIMM84QXFpUh7tlZ2iUeb2GYpNYxWzJQo
66x3VH+r8OlGEMndmPsxJCdw8IJ1KiMXeskhZsQmTYNcim35Gu7fxTUtVJdomy/LkX9RJQmZ6Izn
881aCWZhZGlkM/dCxRsBE11bsBIBXY2eYYxe+RSKFgmFLuwGEhsIdBLk5NeSsoK4gxlt7FIw8JDp
ueUlP4uH3eIn1hD45nw0AwYJMHS8/jqaQGNf7L+/blkmGlVLImmvn8KJYFQ1ny2yT96AFcDv3Xql
oQ+hhgXStdAb9ylAs8gS8jc7HlyzdFRnuFFj91Z/FleTe7RARnOG9ThlUEo6eO7Tk3K4teVbmOkk
BhjrlvMeuP4qg9rHNtZPR2x+o/NwXN/u7PfsbDrHCmr7xvZeADeyvEJt5VHSz4DHy3YtHGGcrUJ0
X7kT7t3X1vURbGHBcJUPJXULW0S7Zsc7Ayf/pjpurceruLFbe1sbtmi5I3wIvx6sWUPzy1iZMkQM
IuisaAP7cyzji3Exqb0xnjTbtTAiFyga28oLtGnogixjt3KVfG8+dtIzmjdMEOMn9kr6WBXX0hGE
9vtt5mx7O21sww3ydeVvWzt+ie1M3xavrW9Piq18g+38pkk2oq8fjvgTrTyIIZGIOsTzhDWmVz1F
d8YGfHFW/MFUXHdbbnDM9SFA/iBlqdlzpzJ3MN0kr5DlA9LODdzuBAl5r5GAS/UvSbjQMYHAhonN
wOLr4Qb5/3dz84ej/zQ3vVISlWEsQMlGWX6prge7ucEdtzuy4Ngn0DtChqvdjHsGI4x3koNPikBR
uSGILdj7AZKkR91pwIjgms4d3sNZ0ZWPpgSE82l0G4P9R06lj4Y6gJCBqBII8G/9zqa3NctOKKXS
Azk4F45ciTKszSTVs/bHujKfxKfFqEFaR1r9tK8MUcmH5BeyXbDmuL0vrqIwhsLanmA8ITdHdXCG
sRinbbVb4lf5Nr4nVzBDUz1hPT1SoWntQIXCK5bVjAkG6wHfJaOS8dtUyDQtyxJlhLPip8A9iSdt
UmNMHYaWi4VdcQjR1BEBKSMvsQKCGworsjQIfPFyRDvrRrIAGZJKs7ANRaADJMwSvuITl6CXdA78
BeICPhOsEHBAyLdgD1tWpMgNJkMYUmVsqeQLw3nuiq4ozQWjJlANVyx0gs5+4KLJhXeh1pHgzrIm
inmY14s5EtEgQkng9s1eCG2LgIxYDFEZchiKrYd1HXva4sHM6tq0KcF/Lh+qFb+zaKfsacukPtDj
fPEW43su7lyLaT32RZQUJSz+5CwTqKF0IVsE6KAIFAAraA3Py83flpuINbMIauPvLqFMbP3X5eqf
K/iphFLGgmkakTqesgetWt0dL25LEpUZiGZ7Fdqm88je+y4UaK729vbNzfubBsCQuckKdF/sKC59
FkAWQpEVXlaxqME0hUnPwnlhvkf6DkmxTF/Yd4LBExHUEa176Zja7qcb1gFHPLMB9EkvGRhLvjPU
mhDQEVoC1LZq4QyXgjkaH4QTiuYPIhYqBh8ibjk2L0E0ATcQkjgYj4YgkQon1jyYMwKdw+1vIaRm
5S8BK71GlZS+RgWi8nQ1fwqegQoeQg64DsxXlhv139cOvEQbAcJsYsCwgsDU0hCHTG/+41YfQsaP
+5PqFd7fS2e3b0b7d7v4D4NtfcKoulCR8yELp9O4b+/SbbxXexuKhE1a2LAiGB6//jj5d6CgAeBL
gcxOQ7L7aSMMTEMLZEEZT/2VBWMkO34+XtT2DpYg7+ot1XPxoRjt+3PHubpC8hB/s63Nc+fzzDYo
k4N0EfuD/ul0raiy+jLFxjBu4g9i9BUSXyjkIXoQkK0SQeCsAxmKuTFzRLa/hb0iMjvyu4nqMBPo
3wmUk1POFKRFWiZhxyPHG/4ltwR6abkNEjAYFAOYE7P+AoyIaTUegsqGkQqiv3Y3PDMy5pxiUzSu
FaQHByADUV7zHcwgib8DCn88fd74P8AMjZx2plo1f2EqOH3UVXAbDeC2M7HmDbak48vtpcGamIQv
bvlIkQBFDOioQmUKc19mkhR+0dpKxT9KzSh2Ys+inLcYllGE4ndEuRgbs6bIaDx7JjUCPQY+vIvu
I74lSYL9BjgU3BORR2AXJMJP4gw8zgnlcmWMVj14wFS+E7ImiP317NRYLv1qdnwCMbXJ8oHxYeWB
QzNOWXgokcpps5Chh0jA39LmcvGbBXkSlUiy8XTIOhEdDLjh2UGKmwHJGExzJJyttkffJTTT4O2O
TGIulwx34RuRecb8pGjTiaD+Bn+Xf1tKNDQDqJImaqY1Q7Y/XGw1jYfBl1pAkoh2jvWKaA2btRAW
0tnihxvyQjoWuXrOl58XnqDPX2sopkW15n3CqIkbNXojk1xJAi55tvxOlqQO4J47PCpY3KuxL5Oq
zFbMDLS4ZXOJHve4sbrZV4z7Of+4VP8IRMxkZMhCqKZaQJJ4JzNmInWKfyAFjDgcrJqAq9CacN5c
UVLi35Ywi/UPE6gKc1HOMZJxxrX6CgIaU9R4h2QXSMyBBR7hjr6Ei4qFGfpCeYGn5IqIzmKcxpmt
O8zqxRUpj/xHSz3WMxaEgPaViAcBZvCdYMH5JiqQctXzzs+kmIc/rldw/MdGAAYUYmF5nd8u5j9M
U/23pVaDY/1gVq3irvHw7MXbaFjRr4s1DRGhCvNDwMRzFB09iahk0NIGJhfCTPuAcQkzRd4iNCKk
IeHXtwgU7r+9R/47qz6XdRRdFOsAcvdbzAGUS9PkphZ3PXzkUQ0EhwIxwa13lVfrordhaaNA548E
7m64SC1H2BZX/p2Gah5+7+9ViLFuvMjJHmJIhG/DOy+L7Fy3pcQppZ0WOYGDkHBoneq2zlGxP0rT
eR06UuvU54DzIBs1oHt3rOKIOjwucmkPF8mhu9UA+LSONzljujUnR60u5cQuSwdka1M/U5+rQ/gR
QTxQQ1TWuHFtIzE0HbDaA6BmyCkLx38WRNcXVm26MhJnBJ4JSV58BeOJULUboN7PUexIvh1dFuik
jBlzVYyO/DgBfgzcKT+rDNfE7oZGEOEhNg6a58DmOp82BnLhYzxupMktazuGK5Fqh9aqV6CIku8M
2PqOSHULkDR25dFK1lWzGsGbA2X/Q45BMAKIO5zJt2XrVqIbmi56noOG3ldO6bkiTPwNJ7j1nuXE
lT+6Vw8kswi2O24qrmLLLeWztrcTAHgIVcfVINpwJtR9BLRoey7ZZWTLxiqCa5DmYgR68yBIjoAS
zn0sbJGjV55bmXYOd6zB7Td49XBo4bN1Ui+LD71x9WFjgJ9xbvqwDbI9eOyNdnkbYnS8VfEspGeA
oAZvhYY05qtZuuGtkDmBdh75zuA7HbpcpR/ZPiidZFqB41T4rhg4QukmMvzzbMwR6djKrlLadeAG
qe0D6LhMspWBeaPa3bH6qPHo5MipE8Fnu7HhutN9iIfxJcX0Oga6O3YbubGbj9Zz9TNE5qfm0Zzc
vrNlH5yQsnJhC9NcK6VD+ODNDNwSWRPwZ9PBOcQPU+o2yLNHuKF3OftVgRIEzg8gWG2llJfGI/jk
8ImypcmxFLsaN2CcG40Lhxd1C9WTETigV15G7/BbwmwaJBueWSDJVcAi0KqN08rJSruY4CqFmyVr
X8xylcUuTJBGNBYGyX/Y+I/o8qw9euamVxy8pHjPWxyRo58Fg9tA7Z+uqif5NTR2orqKJmeanAGt
NsVdolx1rav1NvooYDAl86LRD8CEmof6whhs/2aIVmAmxXBxafCbbtql6ngW5pcdRatgsqsPdBzC
tQE/1+rdzHTDGFPtm8gMot5vFpZPoVkn9lpSNdiuzBPD9sVOnaICiEUwmg/k2NPXlLj+sAYcRM0E
axHc15hBkqnvYxJgJ5HgqimjQLHUAKhE4JOYfPLt2DOUdWhAjSDP+kCcvR2jeW4yTO2IY1RbeA4X
2xzLOOW0wB8XYBFRTLLqUVIhXQVrE4omiEYIxbHPFb2NuVTHgL42QFKV/fAh7XULKSL2ole6ELOv
E7B5bAvFx5xKrDqHcd9MPl6YA/CEmyuBNCBDJRBMSKqayIdktvf1gj5HvL/GPP+s559CwjRJZCsU
pAhVwcZF71G3dwTJbqB4mdasEFp2bb+UdmlLbmmrDrRZzssudTpQxuh0cbnp7Ff8LxzvExudibHY
O3CPsVvXtCvbdyL7tPXdj5vY3QcwSbOQMrbO16cgfy5sopxmyJJlaUgXQRj77DrRl40hl1acnmvT
pY/oRsydAu6F1ejU0jGWEjeWg+2YBk5ngaOs7KbkIzoXe8MFTVxMTkN3ynOcQQcdG3yjRB0dwOvA
0bunSAkcM462oXE7H/L/vA7/x3/PL5fxrf/zv/j9NS/GKvSD5tOv/zmGr1Ve5x/N//Jl/33azy/6
z/9t66Z6TsLn7A+7rd6f2z/yjz9umucmrJvwtf782p/eCp/41xG5z83zT7+ssiZsxqv2vRqv3+s2
aeaPxbHzmf+/D/7xPr/L7Vi8//vP17zNGr6bH+bZn389tHv7958SC83/8+P7//Xg+XOK1x3fh7Bs
3395xftz3fz7T8HU/4VrqwCLNGHoo+Iy//lH/z4/BGuAfyE+AZyqAyWAFQ3mRZZXTfDvPxX5X4aE
2WAaqMTLYEUgz6zzlg9J6r80BY4dliyKEOnJMNT5+9h+um7/XMc/sja9zMOsqf/956cgm/ZXQCoQ
86BSrcoyEsufM6pK6aQwywI0GEoLZeX3qtuJSXOdtkNzHdcAZivjMjDU4aga4bh80//7k6JMpaM1
vuD0U7cZYfvZTeFrICCKhsFKezElCkhyil+uxUZM7nrVO/lJvoobs8VtKYfyUZOM4KyRw9zu06q5
MbWsv0xVzR0Kw0Js1iFr46d5RQWJQlJ2ztTG50lcq+9RMuy6bCyejLDe6xlM5IwA+5E2GlAYG7DZ
8a2pvtA7sVjnQ5g5IX8N2uH6h4v914D+OICf6wgYQVw4hcwRFUmKoiufsNqwD5MgboruEOrh1Lpj
kpcXmVAFbhsM5raR6/RYekVt94oBuq7YpJdeHE/naYoNqvOj1h2qMIj3uu5r9dp8k73gJRCD7NIb
5fTSUlO4C6hoPeMH0qHQQ2hnxaF0cMNKhxBKTXRLjrKzUe2MszhEm7rWK5V7sYTTYwPb8abK4aIW
XvSjUTxmcoaO3JNZrdK0RGdBLYUPfaOZthHL0lXXCSBcN4hu8yAoz5oyKg51PgY2zJK2rawJhykN
x8sxUIZL0QozmJTJ2CqEHiELiFyCEsdXfjMOGzPOu32gFNlRwetXYW+d+a0sHgV1GNysrfrr+aew
UPrrDNyq1DOdptTluyZRY1uWfeu19wP0lk8M+CWFCAvkqd97gmk4RRKha46YrqdImM6yeszXfjed
RbGR3s7f+hYlXiUCwVZtY7vpDFQrMfhn9RQ1bluE41Pn+7uoPAleYb6rZuvk1YCyXeCBFCL30seU
1JfmKDTPSdPDL6kbpbsuDDW4sg29+/XM+fXWMxVDBuVGM0S6DX2eODBb0BqpT6SDMhWyiGDKQxGn
VIKbTm+ii2YCjaJpo972sMGdCbknviiDUDuJn7Z7S4fpd5t23a2k+NJlF4E/wd9USypdNeoG1w8y
vbbFztRPSSc/ogaGVpJiAvqjmnRgu+ZpiFblqzKM9PeuQG1BqCT5tpkuxLALnaovlJOiV91O8SzJ
6dROPkWl2e36UpOcvln1cm53AUzUpdKCDyp8v85CrXjtDUUynEnAW6Smkbu6mo2ON07iwTNT6SAZ
d18P4icKryZi1wRNXgbKqukSALFP61esJKpcKBoA+vnukzxdu86k3ndLz1OPUyIWRzlIUU7MVfkY
RE04bBrFm9Z9aIjXrTBYThhK6cbwUul6/pvxMtQh9B4gWcvRlF2IpY8rJBtHo5KqK03u0Q83VnCr
jmbwbHUxlE+dLp9iLTDQKz4v3SyLOqxmjXZbqeJDqIwJFgErXAWqYF32qmOGRnXl8VsF3NKRmglv
lpmIUZPQacI4fZ2mGCuqFF13Siie5XIOVkbfRZdiDJPOrtSHy2GY4P4wxpWrGH5x30bwRg3GEBxz
+J724OLcVdlkt1oYvggqPFgnzU8PcATcxqLfHRMhH3dC1Lz7XGcsrjPzT7nZveeyP+7yvjh+fZ1U
Qk//hGka6lUWZrqEi2TNoobPTP+xSLCsFOmZKWIVTxtjJQ5ded2ksnzyJmslqFF5nWjNXlet5jyx
zNt46scn07d8N2mV0a10KXKqaJiuSrFPkGR307PqIyOVmiq7srIEdnamUbhTidS2zaB7UMpzOYQB
rBxnl/98wwJkOqlUwN1T0lJcS1epROF82R6M+iTVFqLpMSjdMQ6aTWx4ynlgJICx0xQJf1mo537T
nr4Znp9hbAyPjOGBYZuCarSO7582ESkfJVUYZOnMk6rybKxAKemRUxqI50yITt6iPhhh4ZtqN0Kj
o17tNygxq1axxs1R3CdSkTiRF45nSWTm900l7OTSkTutu+hrHz7gUy+5TZ0ba03NL8IRwKtTNsFZ
agjZeWOqN5qkAOmDN4OpeI+lD09dD+zXc0Uvhn3gq6lTwNTH1LxzXeqni/lbYObAKURpa3QG/hS3
+jcA4CdnME4ZUwLKjVINN1n88HNokoWBNyT4rLMwectaJTzqvtg5Sa0CfTBz8HoaDf4NSqDd9HkX
roZOQusWVRNWUj7l0C02yknLg/ugqtNLLFDI/pK2OCaTrNzrgDai7K2xzGEr1El+DHPNH2yz6PKj
2fbqbpJBDEh0rVhbnVbvpTwtL3Pckk6qx3C+sB4Nv0xeNJ3Gx3Xob4RKBBlRtPpjkmNNUbIcuTtS
7KH006ei0OVVVfXdXtFy60oQmsLua214kdPppAjGNxvLp0x0Hji4muqw1BPpKfcZ4sqmXNCzaGzO
JDVPLgZPxl5RD0nm+kkjvYxJadq1IghuXg7BTRWrnYOdMbUlRaivRxmtDQ019zflUDXXlqHe91YM
jpJSledjDLPo3uitUxqqpm2Ode9Mmt5jnVXyrVrGqm0OcWHHpjLdpuUYrAMh9g8VIoqV1mrROhlE
CPH8JnesrBkOVioijKiiQ8yL0rXwhm787qSPDboeqzWsmdTRd1tZ916+vt/k3yxHGgwucKth4wWX
9NO2kULM1dVZDwdhM0NNvzH7a1TzDnkeCfdyn+S7pkmAc/Z6b5dDmrpWjp03nlrvNdxD9BO/VUNb
OF4lhpe6HxTYBv1hXejJSZfrjVkpqMNXapzvRwRrk5P7kbj++gw+VRmxkiIHwIZnWjAN1JgO/Hx3
lJ6vm74qD/us78HxE4b6ShkVqHvkZLA73XJq3BWuNOkwPdOE/li3SuEGfg3WnCiMdtNUxl0Vh5XT
5lEDOMuDbZKgme7U1+lFrEXbPImUN1nWb6KkHJ+FPkNwlgbiQxaC3hJaSbPJNKVfSR4mUhWpD5PR
gk4h9OluKPL0SrIAg8vGQbJ85ZSl2LT4mxyIWO9N/bvC2KfCHIZDhcwKDrC4ljKGRiXs+0OxQNDV
RLHGutzrwAIGtPsI/fNRddNe0K6LoLdrc0SjFj2IoU03e9OWjCo/n6bqA9adpt2LieIk4VBtWuSd
10nWIgWqYyyhEGOZZnGf54r+lk6j7HRt8BqNhWnaLQjrXQJV4NdXVvoZDphPRTeQ2sFzCwGNrH+i
YgviiKukZMXea3sJ/gzPvahMj0NWXSh1C2RnqLQbPxyEMzUDlhuX6BMe+6nvFEOftc5kyvAnwf1o
16lx1EdPA2KRIdL95iglWeSm9OOejpxWksj4BWSBlX4+kR/GvA6LwcuFottoHshMg+JGmnXqdRsx
9aU8StugObb5jRkW6zKUtpUByuaUOR68ndQ4Oe9kfR+Mw76UwnUj5q7fwKreAE3FTOxoam4qBUAv
F0oZeLR0aGTpPBja87Dy7KJun/JAOV0EUv0cq+WF7Hu7QIbRfm8eUwlLBsjDFezRSlt/7AtUumL9
PJFj2yv9dZSZD40qIdRCVTz1N02HLjLwnG28Q1YCpC8vNKyXlQAyYtOvC0NYh02+kjuY4RgnJU6d
UUWUIXW3k1xi5kPQkuDWGIsQpt1Aj/TJrRTYnHTZJlaUVVz5bh+/W9FjZD6m40kJXcOzW+Usgf4I
PaSGVQn/1RsjdqLXMbZT3RVhSlOPiPMuksscJxtAciHeVtpHb/Z2gEA98DYgZMGZ/qoSLgb1TgDz
wtpU1oso3HgVTL3NM6XbR03q1uhnD6hQcxM0lNCdqHANbWMCo/WGzjZ86/9x9V1Lbuvatl+EKgaQ
IF9FUjl1dNsvKHvZBgNAMAEk+PVnSGvfvavui9ytbktqBmDOkeY2TKZ8zCrt9vWCk1WiqVowVGUl
32wP9xOm3XoNfNgU74CsrmDeq9V7ib1+11Xwfuvwlcf63UbhxXdq1wHmTJF41bB95Uwx18hGwJq+
ryzCj9j4Msr1GKwj+lR60ICkKKBpu/LN2jXo7IDtj2C17GksMVyb/RCE3MsAkzTVV8fDi/TXXVqb
F6EgWqlpMTIUgUYmb96y6SwEyyE0CA0Saz0ENCUkuJoKY4LgvOLriOrFbSL9leouWw6SAjT2f2D9
3qweIrmD+7KmG18owPb3cfhsgnZTpuNmekQ7AaxPqvlLuAYY803W5Z4afi7vXIhPsYZnUYJRmRuE
2xggHWn8qxL2IBKI70VayARBXMViONlQDTzSW/N44Nj1zMk5XC7ixD9H8S2BiiuEKJR+RN1tsRn2
yeCDiiykPxUp8wocFHG/DSz6KmbbVICEAXnUVEji9b9MWwETebOA/lOZYMJCgexoRd+n4XuDgI50
34kfY3y307sN8+RzBuY/TqhlXypSbl11nCYAAchdP5J0yKbyGgQn0X/QFZ0FV/mcTruAnXpJszo9
rByi2yPDwZRoc/j3+LsWRxrepf8d+8WAYcI/bJONejeP2wl8gPTTLBqRL9HrckMj2OQxKxoT0Sbw
CRWBGgWp4Br3R1WuedekeHGV2wijK72u8IZxE0/jnVTQycyfXsOvzDRZ8icIp93SQE4UIdcgINmz
FeNpUU/w2YbVvpmiI/7Fn2hy27ZFaeoch8EFkCrTqQCmVYwIN52qIgi9zCOQy0hzQDWQAcfZNZbu
JlRKs7ccwsewZw64qn7RfX9se4s8tiirkWi+jDaLeyBLqTkQ6RXMpjkRZNMM9YnVIEn8C/qTw1h3
16T17zGPD31gNuVgz+OEPCbhbelE38Sid07R3aNpnxX2bullj1tbkBYjNUQWPwJ457NPt8aPUEti
KvNBkpsqXwZTgOXq9FGX+x6xJ2a39oca/jNvM4hz523Eg+naR+u5TH/Mw5JJ9xk0/1Q+0PzJbFqQ
aGkpd1FIckvpA8O7LK7PS94P2YCeyCkLoRhuutMiExzsof5ULLH56HP+vY3UrvI1KKvZjRfqpj9y
Wcg76jR/i2VGzhHm1vQKpWUZv6jKM5sA+lRsUc0uVbbZrt2tTvgC4TPqlZlIeuitD4pnHX412sl7
5cfzW7rMh75Gj1GXEdYHS/nBTzGkzkvUMfQG+to1MP6M3EOk04okgTbRRYj85D1bS2CYafUhGTW3
nqWHMAWVbr3+SyX9sh15DcOjTjEPahiTPCT2O6AoH5gdguM9mBrd2GVVQnZljwk+NoU7FsXgIfWr
NB/kAKlVbKON65m6eKoNPiVivZ+/1iWWHR2pE5QN+F9iUcixrkagLBMB1McWbDDuVAfl9G1uhwAj
mtCdsnr+DJdYveilt+ALZXpYAmq/KMrGeZzjjyVZ14ueKabMNd78NadLkiMWWh+A6V0Xz19ex1Fs
XTlBK2zssg0rXBWjFf95CGubbBdVI0L6cbWsKcG0GyFKXFhjAK2Bi1APjcvOc3DqWtodawEKsiJR
lUX/faUBY+37IMARG5sf3HMYpEo4pKQJQKDB1F4Ri+anDpb/vOfzPz4fns/979vnx/rfcy5GEpPA
DT5RDUd1WXlAkxX0KIJwshahTNqjiB5VtFIoqGfd6DVjQ/jYJkHjPX9UPX7+fChbhU/y/LKdHgW4
HuM5Wwxmj9RJ2AJBlAgwqcJrTNpdbzDFzEyFlrzARIRDPbzEeHFVzkcbE8B9oPFBNk7+skWNDbxC
FCsH2T4she3qIh5w74vpOgchNtYxr9sH8+qyVodbqueD1wYHEnw3Hmoi/zIztjPEvyowoNxEmwSK
KwdhafmjDtBpT3RrJdxSPqwBPST8pXvXfXiYFU5BiwDIocPCmb6Oej3qEUK6FjmqFgtGCu2nA+GN
TApNHxjtsMPB3I89agEoQLBcacqK3gty5WM2W8eyumouwQDpET3JpDy7oNraEFmKdYxFEIOxJjiU
CLR7VuYC+HtbrxcPqDBIjhwAVKHLeEdx/0o3b4YG7G0LsRPFnPLa3xEO0rNLC5dBO3sQXfyji6aT
mqttavq8s1CM1fVlXclB9xgCW5K8rOJ7R+tbvNCbQ4bZkoLD8tzNpeZop/6oSHuhXvhm1+FnD6Bm
GL5Jg32Kr5+Crb8i+WHYtEN1fmbjuLMJPkfg30oyXXTV3avYHIS+Lr3cTUw+T56xSU6w8CGaYU9q
jOEZsWvA5z8EaeYY2wbu3S7QP0ZjDq6giBRYzSkonIVkTPAiDWCd60jGbbMfEgRhtsENtFmWls1X
Wrs33U57v0VMJ8RGItqlKXZkMA4zTAx/Gm86MtyzzYKAs9HuKg4trQkxgAFj7CRUm0tWJtMR4CKy
3rojw4IWNZBfQmowhAliR9rjDHUHVBgkQlRQi6gughGioANbdV5BmI9hXwTBdw0ZRB2tWzSuOTVD
rhN/44VeYazdGU0QRHEkbZhHATI9XJIn3iHVsEOJchdzu2MKE7wm5P1orM1fs5/c+xhCBJxh4ekd
wb0gw2XrzfWbjw84e7iFJljBtMJdtgsWGIPr5sRccvaJ3LISVEWHpcGHcDWIN48/2yzISE8+PVQY
vq6L1EACQWPs9T4oiQrz2cjGPqrVBCFHCYKcQyRgxCRvEQ+p2LIfzH1NkHBbp/mUYn1A/R2NJg9k
U1RlAMUMnCzo+WaMlfDRzqYCgckWl3U9oFPfDUoUbIXnqm0OcZPjlO481C9p7+1I4M7p0qPW9F77
oDoNPTKVKpnHLZb2Cpo/FPeoUA/0R9Pzfbx2lxWRHj0WSuh/P9AZHWKFaayevzVJVWCdLtYZ/sJl
2cYBpDXDce6WYgps3psfKUOyTqdzF5fblLOr88o3dBRfnp5uHbL4lc4Av95i3u4sHXC36w9dDgjv
cHuP6ouw+Mg22LH5TffV3oQYjClhLyNkN4AtExWGYlGNEt7fuglY/oRlNdrMA4LXLcvsuoJzeiEe
lqkxOqjHHlvCBycl6OYg681cWNcck1C86qk7R9M3stJzPV/HAHlv4HvoyrZK4FoLoeqVydE39XG1
DkUP8kY8usdmv3O1OwNbee8phimu3dHqz3jByOx6fRXr8o+Mh0NqqpNK+zvOkGVqa3iU6zY8dBE/
hKCQcDZP5cBehhKjxOfGv5eN2AWw4fg4jzRsLlUQ52oVhfVhykiBXLS/HnV+ECAQCrUTIkx3/KH7
AbzuVdse669IoTNPsMJ0tiAVxLC+3CkUSGrZ2q4thmQ8SCyBNXsBFVD4PfnZp3yfrvIUE34I6Aj/
A+5/jfOItdnJMfO2k8FgX6iQAomwzM3E+5+gTb73Az1q4y6GBwfHW+wlRxmvGbaXYlHZGLtTQhAD
akekvHmbdeEbIr9CXCAKk9JGls9zvR2YO+o5vLXuVq7Rn3l+o219R7e6oWP76sroUCGIKYYTc733
9KE59g4DRXxEFeXM++UN8d6NC0Kc4NwKVQEAoYgmpO3ppvCSMSeJxdr0GjNxa1pzVB2mDjJo4WPz
GmHelQvONUVTsK8CMA8UzMGWgzLhw4yaeDtQu+84Uo0VLmAQJAnFID3EwFcYydDOmYyRRNz422WG
5JWHG0sgRfDUrm1ZEeooY3y69OkCaqpDq9pj7NVSnicPIkwanpeH7wnkB/Ddb9aWH80SvpUUxQoP
uz2dwchcHQoPCrwhrsm+V/U76sEX2tPXhgKFlmaj01dw3rfIgwR6uQp+TGbsh9tg+uGJsIgh8ZyL
lGT4xEtzS4aP9BefX2q0oT5S5up3jglzCKvxxotXxdsmrs5epT8IU6+j32UtQ8qkXE9YkA+Vlxzp
pL6kz35bBvPdgo3VQ7rSUG6l1OfH/rf05vjAGqR2WZfCAhnjw5T04kfstTXzaYH/HCsHKVrRFp0m
mb/KzFqJXiTaj2+UjAcdR/lK3I6umBg9y1c2TMA15oMpWUGS8j0ev/v1ivF77hBMkGt7DgjItK3G
Jl/ZVPAISpJuOij4yDh6Swxcd7y6TWX76QJ7BXi8JRaAeoDEA45AE/UiRrtXy3cdpmd/hb+Gy30E
i5fvyW3J4qKRct+j2GThp3wfVuztUZMnwamVj9KlhrhN6I+Vxrdlrk9dVF2WFCrLBPLWudlbXl1q
P7k2eOthXa4+mpxKVYWN9igmc1ti+5RASFoEQbfJtWqRpeNA6Zb2tSPLvZtKjFUs9+x15Rltmwvh
rNz0IfL2Ol6AKjq2Hgo2V+HKS3ddD+8TtG5zg7QrDFEpib/vVkSeCMQfJu1m5vyd+Mknou/vIDFe
pyW+VX1zpWENyine2ApRd2R6USq9qLDcr+F01F2cE1/skxqRNcS/d49+eUCgCaQ7Mpj2PXNX4bcf
jq8vTb2eQ7WRZLrDjPIODcBZRqjhZHigM7qgHjcYgKoEcSlpfJgZ5q/M7lIl+pwE0WFFYqmNjwtJ
dr729x7vP1I1fSb8HykeWjigAWK8+XFul3mnvOUkW+i72XLqcRUgJiGjFqJ922Dfd9/Cle8bOW24
ar93dfRtKN2L8vjH6OvXMUHt9VgpK++i0DM67X3HSvmZoqqLIMxUpMljIOUpH7/HK78LYQ7+pPdo
9QM9Hptev3iTf0rKv7Kdf1ZQgayduY8tbMUWdUXZXfwA3hCMBZjb3AqzF2n5ZkB/9hrBwgKCpY4e
/Z69QieDVxk+J6avgaEFuPiNhAuGxvu5h9+3Fi+JSvLGyetAMFS18l+GGl7sBcpd7c7gozbSa19F
iziUkh1jlPqPS9yrxQ+EjB0aYwp/Zq+mp6cFY+ssuMZ1OcUpRvRJeU9YfBrRFC7Lh4et0bT9tsUr
ACX8Z23FseuBRQQ8I0sWmSn3cXulvb8NGd9WAWKpa3gmll/SfHYBOyRUvM4RnK+cnYAgj3N1xhaA
Kr2fscwEUAmTME/Z9yHBsBSHrFwKTIBC4OoQl+tNGpMSN1aW3+xYfdEmfGMC2uu53oAOuXXsXSbR
iZnqopPgMIbyDA7jYiN29ig/8hThT8gx8MaMLSQzCVTXmIUbxkXrYxJkD53rP4uGT2wOi4nFmHOJ
ENdmvRnh3WvcxgJ36RpCHxFeRAk+kUOpqTGGIh4PIGTejMdOooWlIOGXhgRF1bqtiL/pmB0RdbFL
J7T433y6nvjS7zxU8EEij9JDSGvQXYcUGfhoZNHjZTWmYA1xfUrdcg0hzE3rXeWhaF2BflTrCXTT
J8H9Nps5J73AfYUSkCDxgcDLOEmwCkjAPLcz/IdRjADTqJVZiC20QhDPzAs3IfdRlwf0voT5dzbN
WV8ZbCvm4o8YM9bgEh7FyUEMosPwt20Rb1hC8ASYYmzYJkTOjK68+5h6NxaGH1L6WKfnP3aBOtVL
ocORe9MU0fIpPXqQar2BErqYygKH492mL/t9qiCzVPqFrMkHY+wVnNfdn2GB8ptXCXbfYoS8vMLg
sLFTcyQ1XHYV0Gbl762bHkjmmbZz0XR0wxRq7RG6zwizxNX66qf1Db34VYryTM1y8IafS1WeLaff
nXLvkQn+YVOwjynkgJafmxYSXovsL8CytkI8JRILa/8bMTZLFBYx/AFdCN7DQMBVj1ipptOhS7sT
o+rEgg58R4JBbf2OGgR7SHghJPYED8Tr8hWl0cuStN/XlnxVRtwJFwWwVbeDtqAA3LUsqLeWAjrR
aMk7d2MA3UIvKnoUEz2WvcqhBqL1bgpi9G7miikkOXRqOe/JfrTlVod/iPo70j7nnneTqNxGXHpx
32wr9EGAOgjbLQIDgziCsgJoWBNecC/ZjSiCfRKcmpee6p99KQ4J0bgKEd3aIG6p+sQ9eMICdQ8M
TGraf61mND9NcvVci+bxCpkX8EhYEDiiq1p/L8SyDxZgSC22ohglxmrPdervI//n0vMbazADd0KO
wIxixUGH36KpHwCgtCHksmSJMyJKfLIIwcziRmwIVPS/0MoTDUkjA7zi+eTz+ydO8vz2+fCEbv73
rRk7mftyWjaIS/r/4J7+v8DP8zWgm+cdt3vmATWegxJQwFgChWBO+Sg0wQTosWoBK+Ch43rckFbZ
vCb9f557ftUqMMD//mLVUOCQlUgAqVuIVxrY34+9IEmzMX6LjiVZjijCe8S1lP2xN8CTvHHA1uwz
XKgQ4xz9ZfjPQ1czRIj8+z0wg0dh9f9+zsFBQ5S47J9P0bTqjoZ1+O3//crzyed//s/r/O8l1vER
gzfKMX8egyf48zxManbhRrU1VuTHYdJs+ha2KUzFJIS6+fFQ65BvKHbIjPkK4FPNFfhVX/37lYTG
CIfO9UjhjL+Zx0GbHofq+ZV5HApiBXLoOUrNB8L2PGXPt3Kt7Qswc78l5YhOGeQCBMUGSDp4Htvn
C7TB44j++1qPl04wj5Az4POl6HHK+i6DQC49DI93XKNI/fu2z6+ez/V+AgsDX0GF1RKdBF7i+WL/
+93nczXUAe7ft3n+pMZUS7RuzdvY4PBPM04Pp49jPQ0dvNcOcj1LMGW+dlfbjbvO9Vvjui0DbsSD
aTdPIRCHajP/ndAnKdcXqbUZMRH6A39Hx75QUPbX/rIzsym8acmaxb33Lv1Fugv3C98mGI071G47
x1Wu7F8ove5hMKIrmwsNTNx74AqNQ4DOxMEAruvBM+NJ1ciZqaY8gqw9aY6+kDmzdeG66AQK7LAq
9uIP+gZ2dhceKhCh1ejjxLR3vQanzitPkW4vcvCKckLEbJj5YWZHFNUuPpQGI4aI3guDATgjL+rH
FtQ0V32aO7GXBFdl+tgUvdyw4MTr5dqw/h1wyt+IbGeuT3aB/MgM+g2io6PpcN5Mt63CCB5ZWVf5
hDjPpnJZac2G4HjISu9AxJ+GYUUeOzYYVe+DMT1S8p3b+AWjMzez/f04DCtH6ItqclyR0D8Bo1v7
gk/IafWSLcR5uzkxKIz/jN6A0ZIn4Gv7miLpqi8LY86RRdXoVblETBaPZB4+RpiiOHGjQtuFkKaI
ZB1KjwYizK5v8mlVoDiK3z7pt82KHkCvZxM2ebkm+SxQyblk1/sM9329oxPsCKiYKcwjidXbDlDm
xBxCNco8Gd45uqumHrcaJUyJt7AkOrgkvtUhuPnuNWSwSqt1T5vqfaIWUL3M3YretvRf6r46PzrH
SYY4SDjklmbN+Bge4E2vojQbX/OCLY8CEtTJCkqLwsxj5z3VcKmmEjsG7A+A0rrxIS6J8hoVUAOi
1etJtrI28wTNJBDKpm23Jf48C0PSQzgJymYfk2+jRzZtCMTMwBhUvvvJq48exbZpPodpUS42Vwhm
AoqMSI5gI5MAQzUkVtF9RV7pTBFtMeWV+l1FX7H8G05hFiQo3Jch5ywfG8xsmrqt9ZDoF04ZkSav
IOTiPcBnmKg4JrB7syqqUJ/6eM4hkskZhl3BTyXSefOgT+NVoG+us0X3m5VBsIrhqQn+Ms80uRbd
KQjCA1uQYYX4V9JgFnsUFzO/giUsGZDMZrq3vP9etYgDx5vV3BZVioCeJvq5apAfD0V40m9qHmwY
b3JvbeCdSXMBSM+sP3vATQzcVwwRgk824ZRATdttRf0ODIGUGOuegrmMQUCLdENmChBBAmceEGay
bAzmv0KbAaEpZn/DSecb5PQuCwSr7shK9gvNG7RWZNeL7pNVCOFIEE5hwRJ0AfSdMksnkhEs1j6E
bsQsD6ks0OMp6xmiOkSUN7v6t6tL0AWXQCSF5GvRlQYk5SUpm6JGDrtENABunhUsz6r0uRKIO+YB
tuh517p0u8b8Dj6uCCfcPgkKmxl/RH2GInOfELErU+CUEGY2UL9O6JCM/Qe2cbijRFECAQ274Rim
6bGsvaxJVMamcZeCZmE2yp0BcMXXHHLYpi5Y3W/TIdgvGI+hYOSKZlxtkEk0GF1DwFCMc7SdHc+A
y+UWHlV//eOZX8rHYFC8tcVhM/KgMNxkqXLf1SBAvFwCCZ3EI6gTg1MbpMdW02HoUIcwkwn+1w10
o3wPyFm0qWDTqiRSVwey3lan9rqZMk6bgoFRXvzynDauGIEVIy3nkGA9roEXSQkjWve6gHxM+mlf
op8wfDzaEQV3eAokBCiAMUslj12bXgX7Cpcy1xTeG47ACf4ZKQRIAHHvQOqVUORKbBkRRkPxGZwn
oVvEcueatTvKSE6wVI4phc492KRwZDaTOnA0L71Md+iwj8IhhLz7RyHqegrTjTHjQ9uzgYjS9IWb
AZyo0xR576UXAfeGtbdPthRUqlkwSnScUOveeB29+AxsRN+9jXHjAEuNp7kPYV4DWXxSQK+aNd0J
3hfNCq1c9am9aEvSqehqYN9YPHna7H3TZ7aDIr2/02XIOjVmtlKg7h1soDIL0rkASIM1V2cJPnu8
okhRpIBh++Rimw3oLH0AgsyMO4WFV5YhrgEMYoHcswLlM89e5rTIW3Yz6EN7EWdhVb/0WOmruARs
4OU2SK59HRbpmgICpWgDur2E8icdWcaczuIVmvERaEwggGD6L6TCiDATHJaJ/y3HQ+news6u2cge
BBSmA5ThZxTC2W6R44IjXcmlSGBkUMFFhOLgYwUhg/vqTPWxTO09pPpL6PJHOA3HmmH+UZN8gZ7N
tMKK6KH7eHTEcSOA1sEVr3zEKm0qGlx1CS4NW3o8RScLsVPn39eFHPzWXCr1FqT2UlfurUzt96CK
fq8DuiAdfQwCjXhXAUBdo3MZeK8jieGzUFlFFyS++WP4AufUlZoahQ0KJrugwyNZ5DiGKvkXkVZv
3I9uAxffNSHviY+9pTXvY1ufTcX2QYXxbLgQeLRVzOVsMgCoRBZhDXUQIEBa+LZuIx7c56U69XrN
AQAVukWUKyImeb8UaDlzDsBcD9gua8Rd8XOXYOumJB80wF0/PbnaOz4OQ+AOpQe8YsaPcfKroAbt
DL348JKs4cGygzCoEEQJyUN3Lh02C1tfUkovWA4ft/1WlRTLwx04WBaCUhGL2xPDbhGISFEhiY1j
0mUwHXsN0CS+AOv8GILg3Kbs1HZIN5urjamTa13y04Bsm6FDvK/hu379sfAUkyEwfygwhyQBuCiw
24VJMQAOnwF8N3WKSvJckx9zCEctvAVyKnMeo7pA12NgTW7pP3ADbSwm4wlkPSVvTt+Z/6lQobcS
ErXCo1AiDV+x/+6vdwVdotlAd+PWXAJgqU+cvWj7d6X3fk/KuzF/FPov9JobauEANe/hvBuDfRrg
un9p2WdIIGk6uE+fb7BhDu8BovKjg/dHZfymv6oFWqN8hKbXy9Jf9Gf6DWuKynyI166PiANY1zfI
Ak8giQBUkM8g2t8Mlkp4ppOtAfexKU02/7V2EwI/b7A/oYmO6wH73TzdG2bhdbYNPa1JgvlcxHQ5
VN/+u2nmtwomZ0G8FmuMnl4BFffHaFEQr8f+uKlEEIPJgdwObxQgRbsUm8oxA7MF3CB+X7b7qZQm
e5pDZFW7/dDiQ1HpnYUx7PeovbdIieVKmO3/6UuDyouHbC7cMrQb6mtyXOLE4maYijnqyKmfxUWl
s0HmfxBMOSURitS2Ytu6QWnbDE0LUiIp+baxoc6Wh++nXUCoU7fcI0ZJYVvZ72rRtFj1SP2ZrsFZ
esDc5rVMisTC551iTftoHOzfWKD9c1rCqqQ9hYGgD+dS+d8H4uJ9oHz0LNxBhh2nOq+ilaHY6vTl
+VzTqnHPzTrsENbWn0kJg4nuA/cjaLrDuCpcSIv/rvXQvDx1Nch0en8+1fhd7qYWYxoeRLUX9zob
jKevFXSx2AnJKQB2eX0+0LKpgEtBKuSf407oM3x67jrUYr0Gvu+uK+NAUXr64/kUWGH0sQpx79qF
t5UAwH2cqOfZQj+J3rXBzS9Wt+0fNhoPtWkOGxgyNiayvNXOhzQTfFqVgHN5/s/nQ1f/rJB8+8Ib
BGkb56Vbv08wf45JpJI/vooIRuMt8trHjX98vjJEKEAZfDMUsdf9IbUXvZmpBxuoS3hhUTdeaIUy
+2HfI1GzXEoLX06Ak2uN5kearuw0Q2W/JZ2uXzqP8KybQbOzsEM2QIIKzqYKvz0k8hGPP1VgcVe1
/mzKnzR25HvvrfDYtimyALuZf0DtcJKLKkqlECgYDvwy0BAx+sESflMKBPlc/YGaZSOaBqMeVnyl
5+ECRD6mQKrSF2/xoz3ah/ENTVYJ8/aq/pkT/orxyijiEp/kI7VHMqjwXFtg9j2MMfcmxJ1FRjA8
4+Pb1MFLbT165xjeUUbTeJXAfjaoCptcUeq+ynAGbj3385mZsv5G5I90aIJLO2DyoCdkfFBGzpmY
xVwIzeoTLIW+b+Lfpo8CML4c0s91VjgmA0UaiV+Vlyl+cWvUnIVH7t40IgqZ2O7ks7q+aj6P+TIu
VTHNHtQz1XKH8hwZfrCfU9Awv5fSAeMmuLeqmhx9T3cqZ2Nc70RE/oJIuYioD3/rubloD1LYwQDU
Uns2leUlweiCy4pZHZ2SIPzhPMIELtPcyJAi9XKq5lMU9yyX41D96rrbil4PJH/QFM/LpI+36VLL
N2os7vIlHTaNa8sLAAZxabwg2lavwPwxWBjC7fMANP7clENT6L78EdPBHEI2NDPs9DPEaADRGi3x
9klag5j363u8YCXjNvyYZ+neHoz3GCqzW2gHQhdwVEw1/Vv6wQ5QEvsZTz3ftE6F+QrsIH9e2WJf
1wnk1WMQfgAjn9X8KkJdqFUGbxo48VLx6HOAQe0q0hQxhGyOPssggHjKWjDRtMdMVT9MsFm3oLkp
5roq49t30fLoFmigm2k5v09ggDa+a7usr1f7jgrzDo1RdE0dse+wDs9ZqJkAINDYPK4WfhKvDRaQ
ctPV7YWJcv65+AFMdcr0H2ELFm1oF2xA0mJXpBR7jMAVPHp7bzX1b/24Ikfjzfd4hMAs6nST8aCt
IS5oxDv1oB1uFhv/pugWgHyXv4YB25QaW47SsEnA3s2IabW+PBLRVpd26dNiHb3xbVX4KwIINCYW
wXOpo/EGn0J0gVsWrg8z3rRopptRHFHSUq8HGrdLkULxBqx1QP7IoBnUMg/rqnEOAgwojA1twZ1I
ou6xLxIwd87b1A8b1fPBE4inGOMJSRUJhGHhYIGd4DzVaa3fxOPuWRmyF5xkIAylQM0MdXPSK8yx
Fw/jIa8RowKli+gM8vKe78wCS3PtBfr/6DqzpcaBLcp+kSI0K/PVM8YDMxQvCiiqNI8ppYav7yXX
7XujH/rFgQVFgZEzT+6z9zqfhcRUYQ8eMZOGfsUguB+dKToPw4hJd55ImkpVXVQX65WwS+el83B+
lJKA4fLgmvA2DUzpuyKR1ipcIopT2qWPw2y/V+MQMUlDAU5ZeqFmT/MuGckF2oqK4pYAI0ibbdqO
YzWr+UczeO67G0TVpk4C6+pFajgIIFm3FcDuQnKSs0c8TMfVPWIP3oXevaTzPG7sFgnzlizKrWjm
0FHsxBIuul26PWjBsIrCNE+BFzJUyGUAQxNTbdOgpdJMjmXJOohycu/g42cc3NSE95PBITB0+n6t
Ra7Bac4jBEBBaTDYY4aZNWmOsR/m9+1cEbBLy+49TyJcSkX6k/buL937X/9yxoVtROvW9eNnYfjj
2fG8B9/p4+fbAwt5tCbkCHkbu+Eh9v1yPeXZg2m6eE5TQUPA99QTYtW+mDL34uQxTsLUSneVPVUQ
U7F2UAXOoIcSzTEnnHx5kG56IgTPAif9gabZLYppTbxWjSiny+3BGhxkII9gVT3959LYWySGBupw
Kj5oNlP76bn1vNHKL845FtAT/6+/ISMjacKG1gEfqZHqT6ut+z19nGY/RNX0iUuowTzau6ax5Raz
y6MXTiQAW+as46jx2jE/m3T3z9FQ5ufb09tHdE9gV1Bz/+9ST9RkQyzQXRIE1ml0e/PUd+5/Hgxn
mZscB8yKcoMJOo1a/K+j1UxHlaWbNhAMzV0eLEOJvWeIx9sln2TEv+u3j/5zjXGWYCGOOWz+c13m
EaYYsSkcrznjUFIY3z3d0JrmeWdUpFvyEGNY24BTadU1m+kP3x6kZGnXDO3736XbVwTL9Yqvv113
2lLdDRVcUx2W+rkm/J8l3vB4e2Yz7WdTVYFmSGCePAn/uyjs5io4QU5OhYNpeWD3c9eyNZggvTzN
lq8I+QpNrHxDkrM65DUlR20X1HdDHvxKbAQd3Avlg69L/9rIvF4lyyeiXlvrQhd//NZwIcObzUlP
LZ68Mc6vUdCeMOYEh9ZG7rIoJZ9UZplPw1JQi7rTx3m55sQVGJKiiTJakxHyGcY4jkkz+qfvNfnJ
yYZzXFrOg6sscYddEmSAxmYejXDr1Rw+dg61Yy9SfRfEdLNu12KRQxyT0/lWwWZWY52y1uFNbE4/
RK17ScIgso1d6dfjObXTN5IE7q5xwy31PZoItvfNMLpCrV33TY+jehnmLqIv1TFpVGTZVqKN3AdJ
azx4pgbIE7r9d5LOj21kdq9ydouD+9vOgBT7Orev7RQw71237ruZio+APegoVFtt3K4ud1PPWRRH
kvMqw+S/T5ONW43FJSigfBWVvtySsdKSW8+KnH+JUDNhnIiFmj3PIVGquHixc3p1K5FNBsuN3a/T
uWeJ5yCNm1rA/Fa2veI4jXRCsfMWuQPnJdOO9xofHhVsEd5N3BeLX0edma4GX9rIFEomBUPulPMr
yG2b3O9q8Er5u5NAj9DW/iaec83cYfyFfxowUTVTpA49XeY+1ce87stz6Er+yz59ygq/eq8cZEiR
l+F9sjzNVLgvoX0cMWMwjWbu7Fd7fijrYX65RbZ5Erv2mxPk4WNehDgcy4LZS/h33pIpPeeLEhRW
fXBMEjN9wvqoVqPDiZzWNd4H8UwLOiid6d83k+HDVFtiz8mu2cVj6W3tsqwvRtPmhyHxQ+IdBQ1n
08wOZOXrS447faukTJ7mEuE07mf06UoaZ1HXz4YW9oNjeMNr3YKmv/0ylTh39mTf9T31bDuW9XvX
lAw5G7Jma/iKXzf7xGoLu2dCdg1Mk8LdLzP7as1nPFjJupH0cwK7qC5NJ8rL7aMommnhSCyOaafh
C9g97k+7LQ8p+91BdnK8x09n4xnsGVBYl4C6IyzJpswgRCzXWlnX9SrVBI7a9LlSEVMM//sgiBT8
e2o1PUmbosDCuny27pfB0XXk7obCGqp9nVrO1izIyJRDCKagSuydiMVwf9sVosoYjo1qT9WyUZhN
V9srY7KuwxgVBy/0vPvGGuj7VCifyiVEGizXrLolp2K62UsQPt9i9V3ZWutRWMMlLEbrPjOOE5XY
wfZ8cLVeJt77YKbnrOJv4W6Nxgw3aLJMmGpL57W2NVDIga+83To5beB1bGCt9k1ky9lFOqn0fx58
kYf3XltsXboGBrNOFR4/VUcTroaoboi89Mj1XidLdHmEtTdZdUb6Utsm+KTZLUk/JelFO96uJD3z
OFupemxMN7l0/8+lGQJ5UHNHaL+6uPMQPqZGFj46wRwd3DHK17drtwde+Bd7pvYySjffJsvhKVse
grjRd2aG28QoJ+fBC2fzvpHmOS+d4ZxM+ABbcRloxJ45HIz/Lk8ZnvG+x2uYou9MfhW228isxz05
W/b6aiYq3ycemcqhHA6z2ektgZLmmc7dkxA0liyBtFMt62MrUbCH2o3Powr+5HGTv9OFYoZMlRQP
hrPEL4IwQRxM/sz4VA5uYCePsDFIVVlJ9VXLFzMjgDTK7KoGWbyERs8Jlm0Wg5pTPtqL09Ea3LOq
mRXaLvSGGmheqgwH0EqRy3usexWdrgxO2ejRCIoXr6y5BFY5HDLN0uXd11PLBMr2fxSdSqLu5ffc
yXuLEClq9twc6d4kH4FGGi2b+YX1eMBEZv5VZZZ+8O+AERiR5x78PE43Y+w88R38g+kXHjuSj9Uw
VOWfGL8gQ/FYX+99Jk3qDmPE7RnFT7Gfc//rBoMp8K48OKRq9olyk3W80Btu15qA3FzZJk9W9Mts
o+Ipjnv9nPbxsDHHWexuT2dZCmxCMaz4q4RM8l43EbNojEZj6HeiX1nuPrpd0D/5sWiuqQctMA9E
d0/eQtElgaPjpsj4txfy9jBNutxIVzDcUCFA346AITwQQmiGoAvS5SDnbqWydJCa7HEM3r0xvIvG
uD5Mt0+gIEGHiSuyBVkI/Gr5KG1q82GME6410UfsV/4h4HR1rBriRVWcu2fRJn+wk7+oXE+fTbYw
CzuLt1xYcEwBALARVakvgWB62w0iwSaQ0D9vjHZb1U9+Z5kPKkk5nZrqdHs2ehZetz4K1o4eGK7Q
A51oHF0+2GAmSM9AjGjmHnL5pNs1Xio2ci+MTnbWocqIdl0MdvDgubF4GNtg7061Ot8u3R7gkOAV
r6HohGHpndpmfkVdJoIUT9kpnkESRnoQhzFthnMg2mIXm+aASJ6xU2dF+taXcpEmwk1ESXttK6Ue
3YJGQVlAl/TjCbBhpOJL5Rbh1jNr7zGXTrRRTWi8Oi6KqiUH+7NEGkonP/gz2HqdjrB0rKmOn7wU
bziDr/5GevGuVMPnoJl5bvtl/+rnVIYhM5ceOOYNxBTsQ8Tx95j2dbkfO+1SKw/lviIc+O+jebkW
L5+NRs89/3+/rqrWypitA3ET591q5ycUt/Jxamm2RTVwkChzEw749UzyfE6gOVrzc1X0//ko/u+1
22f/93WVryCN+iQ3b18yL9/g30eTTp9cPREHjP+qQLN5m7apt1OLyl63VfY0OCFLRdJ0u750v5LG
9e5vQBi6Bt6J9uHzYNW0w/EsbfqcQrsi63O4LTm1g6G0DwVIQ+3Xz2TC5qptz9JDAgWt47zengbL
025BnWB3oGTNknGjQ3ITMSeYD6Pnt0xbTHIDO+ZH5D23vfDumiWoZ1BEZJtRV8O9MUZmvwmtBnvb
jcR0exhRs1ukvSox8mM5J39vWiIR4SbIFF5HdMnMn5YYkJdvAQns/kl6uU0P0Cm7cwuh6BMCjcTu
mjrPxajmbSwK52wUfQ8IZgiwson+klcDid9+MF/qpjdXZiXCrxZrbhjGz7RsqtfOIldbJ174zEpL
3VnRLO1F5t0rs8Kexbr4HI+xTQ6002/25L/lV6Pwol9GV1bHGZTV5vZ0aPitddtZl5Ec5rPteWf0
63g3Vkl26KZ03mlLT/s6a5tflh1u2dOn12Hyy1MrUeWjQta/ipaZq6nfzzSEJNg/Mybkmnv+aQzG
eTdbVrZyO+2fZsRSvXJNMgpmVO+cDsqPtzw0AMNWXZUREahVcM5rA9Jhbtfxzs1rdY2yka6gV901
vc/CxkqNHb02K6p+Ehv/BM028MF8Iio7OsfLsYjSbkjmpWwN9vVFsfamiNOqzOiBx/m0Hyw6Cv9R
9lyoT6NDly/xJCvuIvcNsxNutZpwVq/tDlxoNXTNPTCT5p5fA87n7cO2cuO9rQybEZi+nZBjQDfm
RKROeHZey6GHmL1cuj38T1m2nRhefA4itKbeblaJk5n36RAQBw87817/ODLt7xGPdLO6Xbl9we0B
Z/G0sueMNuFcuCeHBhsNRiex2Ig7IGF5YfQrv1ii0sXyoRTCOd2eDxHnigI39yx67yBNeemo+nmX
Drl9ZpUTK0R6kPaZkyyhDxcCTdA+Z+otjENmhUWpVT7w7J+I5cXN7Vk2FupxEgUg9CpxN8akEV4g
tP1T4sEDMDYnFUzxW45FfYwKf/tsawr4Vstn/z216THIPNJ7uXCayFutg6Crr8Xy3W+XlFGv3Tyt
r7dnN/rG8lWpzUSYoZ0fKzdLL7FFV2yI+vhXFjb5htary4lB9h/FuIGCpB7GzP7OI9vDHWxq2taG
SWu8y+6ofcvNZE/mm9toEmlysHgHLZ9F+F4FBAoIhA7HtDSSj3D2OZMZ4gVsX3U1kXRW/677/CMc
fQjX0fbfi2SoKt/ent9+YDFZAdZ+dITGJM6fRsb//cLbc2UmW1B/BqWr6Z9uD14U/uej/11rnXhj
ghTazZjesBW4+Htal8LRIt6kPpu+2FnRtB6T0UaPUbxdJiSGiv6VGdgxaWrET1nuTQs9uTSTFUng
N5nNe5FYIK57Oa/K+W5sKb8jphn13YBFQ3FYtvyFWwcFCf13p4zf1Jd0PztoUWF7X7nprlAMlup9
tZ1b66E3oJm6LTEoOSqx9kVz6WvnMa9FCqG3PDl95JF3bN7h2GE9Cw+LoI7FhiMeHidpOFe2fhKn
VO8swlZefxGtUifTtmkqNfZrnwJvM2qQwg0A4gr7rgxDmtcxM8JZbgAX0aEiQmNiwq0YyR2U2RdJ
mScayTs7nCuakDVpwHTRP3C+47kd5XAqbHKRhSifPInVJUq8s4enkD8X/Zmk6jhvpfoQ+ugwMSp9
IV5N8F2828RzXIynOEW1CAfIwAp/cMJSs2ob+Sus2ruks16XtWRvAsotuurdH4EV6ax89Lj9PMdd
F9m3KqOHMeq/lz9p6jhUkRXhcBNXER3AaPXR+byfBx8tY5qDSzoYZD96+zQJSZOVAGxGZE+m4dus
rZe8lFd6bMRGsnGZ2Bh/243+YD0rV5YxPpKNZlKNY216+teNa/9xYv/HqD6qiKnCRdOTUWye2jAl
b6XWyHs/Q9X/NAbTcVoOlnImESE65v1pa+dHyCkGs+o0swR1Hu0ylKdVS6m9sj2b8Sq0uF3sjdlC
wzBIsqnWPw55ul4izyH98Lyd92Y2YHhu1a7w86dqdp7D0r+gmaVrH+2qaQh+dWPy0rT2eyLHaGu5
TPUIsFF3y80dFP6DXRqrJsqLnQOSMB36XTKYV5GOVymda14pXFVDsxZotRPpAsw6ZC3EGx04MXVf
Sss/tet5GHFImpP6sgITNrZD+5TwQh8538IgCxkxTs6ZDNLJGcBaqxYrO2wnisDu0IzVFcnoy4tx
VeKuZJuD9x2N+U9kA0hruugBfazHddNs41R/1J54t6WBwubl97SSIUSL9M6qu6PByrpNiwkfE0e2
cfGj1aFc1X0fbWq0gKrGQy3qfdT4sNMjNsrZZO6QeW3qvNm6U76XYwFHZJTEW5JiH2O0X2mveqTe
OCUhOl/bMVEvyGa1Uq13JhMJVBt21ibdUIp2i3dF20ia9UNn5S/SS6ztpKBLILGtvcoV99E8QDLy
SXf6Gakei79ayWSH1If653GvV7DK/TH6U3u7ENv0ht2jRiErWNnoiQCtOvJerlk8OLSo5skUSbOr
s4r6XpLWlXo9FIS2ccYQe89T0AdBgjKan/jRWH6WDmCGIbPuIiz6bXwkq/6YtsHvPFHJJpnl2Rr5
ziWSWjn/SDxsOCxIJMfQEBSC+q7HK7zyYXpnHCknkow2EebROkweYbOxMa31hNW9Ka5hHTnrKlDv
Rtz+ETRcF8zDgJ+x1FW5ni3jj+EbHyUmlCrCE+W3xwmxrG+P/chgMa+8A5eSb6ouontZGP6qLd1f
XsZqmNvTdyRCh2Ci6a3IGDRbK+ZoHrgObkTT4Jeb2XAlc2TQrqh+ESbnTO+d1MCI4XcsqpN6bvLu
neLpD8HDpyAOf6h896Iy2fEJxrsj+PKmbuXG/yYf9ZR16atBmqvVf5EvOWMZHvP0KoIlQPidCquN
beBYiiKiv1lKT9mplnaH+uzbPtsNNX8UEyR7mzDppo1hWrvZt1uor0lCCCFU7fUGRiWr/iSMy72g
IcmTw7sD6rmv2h8vKKx1WSSPoRvvOlbfwMfRmcVi2tk+04/crjvRuvrqAzC1Ir4vmynfTRlWQ12+
6Dn7ieqO7rWv3p3M6ZEInD+AIbx1SSB3nEhLyvYQzbN11sX4HGtFkBgqzOAcZKaK1RT6zjYNUhhB
oAXMoGXHJnoK0M1Y5+EITT2M72WGDRB+hePDayy9P8Y4veNkRy+1+AoBva1RsVjNOrwWZX839xSr
Ee10jZ/DGOZtiPCUuZv8Iivxq3egqtDsu1JyHp3Aw2UIsWGF8PdihXzPSlrARvNwbYImEKn9Y1mY
smLC7vYilzfp+BpWuJaGiP54mZLiiHB4gvPqpO2shWPhndAtte4c/Pb8EVNN270aMt6KthPM4WFE
puhfen+tMjqJo1O/NuUUEY1K91bQTVtfSHPljMlvpvV5WyNeQYYB0B3KQ9DbP0Lh1xUsQESUR+j4
GmFTNG+G6K6tJf5GReiu+rKA7OQ5GmKLYxES1Q86H/4OCOXCZdmM8+KDUuONu6ff2U77OOH3s2bT
JKPe/7FRMde1NZC2y+q1MHOsmDlOPrpNRwz15yEJLyXey7zFaWpVR8PXkCHbaUMo/I+dG2ozVAXb
P3OOqDfykvBV6ACCoh64DtE2GYEUNU3JoUx9unTlV1lvvYHWK5irwKs1dv23qWaaquF0aof0GvUE
hgNRt1j3oILuegkxEK9We7FKRlwWJaJ/7j8FRtxfyp5BCRMK7AqsG1lkIrMQoEb88AITsAe6i7oH
tw62DxAiEUzdOS8vtk9QPc3GGdmuf9EYIu4waw2zy88gy3OtCpLgLTJBnGAuY7DMO7cnjFHnYNt2
sGau8bBJE/M96xkGjx2TNiwDMxLHnMjnwdw3CenknQ0yvWSSRBeEzAOm4fWCWrMZPDu+BHnzO16Q
zKUh8b6p+ZLeAM3LA82ceY8ho2PMQKsu0JQENe/FHMvfgxrbl8i7gKYyGQ4RH7oO0SItjN+Aroqo
6hHfZohCFZt50jiccU3JMaqLU04O2c6a659SpvWD3VktmYYKaw1EAVWVGxryCT1kXjydYIkFv+XH
/ZccXTo1rU+Tcpt0w3AB1M7IBH9iwa3lPaYjMBgsqllOHahkelSh81AErMeiZrodRu/EKXaq9vK9
78UpXBns/H3YPbW4WwhgVdmO6G+4Gqv8O2fltj3wSaU/HDw3YEJtO3+ruPkjJgIgNqfiVS2thZFE
+jOLbYT3mMkJ0F+5nYFqqTiY7iM257gbvjjOEfwOIcR1ynt1RedvazvHIIu+PkTGS5OKHDW8oQbo
f3IsDqvYPLd5DHTNU79GZfy0mMaj2inXroAoFqTJVd8l0mD3HgXnmg49edDje5oINgBpTxtHJw+d
cv5CU8sD/SuTiyqo5p3MEhufYMsuP2BX1omP3s4C4ULCCaR9KDnZhFPh75SgUM+Zilonz1Fj7EUE
iaIaxxYCWrBOTLKDWpfzccIMjqsIdGtlumsGmMzDzOSYmXsdYB2/Mc72tdQzPcRZ/AbtJbaz0VXQ
6DDR1mYotmqMP41kWNzXmzFkwoUx6EuRzpeprtXWMDAgUGzUru3v6prvDcT5S/Dv9DwysiGoHsaa
1HLZPM6V/WMuo3vn4MurrR/fNa/Mylwi0bt6pAr2Jo7VrXHCMrcoxhGmjNKN4XQfaeQcYuSLTZUy
rYxMhd4WsRYHGYq3YJiNNeXag9NRms5+/RNPCNy2ZNLHjM4R74Toj7IHm2QV4ZdXGMzeMP5OyRxu
TdVdAXdXS3CBijRMq3WjA/3qEkMd0um9RDYBpAzjuG++6jjWm1Cf3dgrd2O3cvB+7C0DY7I3IoZn
EW4dk5vbsekc2Aj9K7dBo7PraWf44dVVLQ0F3lorY2ly+hX1vAfgLq4eZd2N92bGkLo4YgsW+h1e
wm6KfJhLGWCr1ssFOAT8nOX4NshyWjgfMzKChRnSt4qV76bvsdecQD86DLZpPSBWzUh6gqCvxf9d
KSpez7nzhxoycA3u3JTrclThuue4uG5y8ZZsyw49gmREhM/j3ov5L+uelkTv5gTZAgDK2kIjDVpy
Hp4y5dZ22efgGi2TfGYymgnwikyRqNB3XoVDufJYZFkiyQNAguocmzYQOXGtOZaB515SPNhpgwnI
R1Mmp8p02rVy9K5O/XsCrsWxqPiNjUSlx8UNGVUzOhHL9VZEr3QTYadmpEpFVR/G2FvFkavusaVx
3LM5/QZZuTWbNOAMDa7X7JtdWLsOmB/zms7JeQ7s4FAGxbBCp9u1PYFutEzsiJqTsKbsD8yG8Vnk
2Vadh1iHN+E0YFVH5T77Q4VNnjlFbSGTzcS69shejUMX9kjoUKtGCvGQvu+w0g2h4ADN+k5M3Mle
h3dcxjDbcIYG6/ZBmxAJOe0yhsvnsMet1z+y4mBPUUfRMuPGsqmuiu4AxwIOcR9+AgAcbe/bQiFa
m93YPswzAFrfhyvvV/YvDijA3HPyvFUT7nAJGau+bznud+WXMudxO2UU/n2Bcui4zNzyJEE0WFJK
0oHK0+Zh9Oof5gIOVS1XZjySfino7Bh4vnLft7bAo7ktDFTzsRvrVWfYJJwAMRhLfVYOXb4x4TJa
wv9yWcB2OnLvszFfW16b7U3Dvzi10RwdjLyDzb+CqOTzE2kWVuBCWWAeEvy81Nn+Ku0Dcw0tZG8V
BAcGK/qIaORsukKgzZrFOwzkl0C7F6/nMASHBp3X2/uojSuZwczNZUVyzLTec+bpuIGHAU+mI2eG
pSqCXsWQBLzEzH0ZBMZ4Ays6W/obvcXnJhHlFj4LCYMZ97JycFZHf9MpOIcQXeNOOhxQXIQj6jrI
szXhNAv/NqS9ZFZnwyn+ijElIFxQ5KI5fOBEv+LKareUqcy0D1gzeUcSaMhigklRzDp8CE1umEq7
f+Bu3E0tLYR66uhV8BbWGmaLholU8bbfdq3DmCQzGtbmSNMN4Zm2DSOvZi9/9EhTqNHDQBiIn9xm
o4yCq6pdUG7irookWasah+EYEJear6UrnoIyP5FVY1RLiecoiOFKiTdWe9enM5Wqnnakw11pufIc
Ys0Is0sv7XcxmMyln5MTLcS7bGoINKpltpX9W4QBQ4mgWMbGfRK4cCFFg42+vEhNugZhhjcThnVi
HHD33X5dhuF3gCcNIB0g5cH6Uy//XUSqe9Ul+a/MhOxoKpbQnvY9tYP1JYKJLHb417O05H4a7lKf
c6nuwDlyjGe2Svc8MJJJ4YijqUqRzllj7yr/TRUWNUTv8p4ADyhJLAunNw62y3hzTjgrAqGfdVBk
61ZOd0EwQrQviCRLN8H4Mn4UMSpTUFR0WTsA0WVtn0XObCRT5SFl9N/IKA6T5RRPt4eUfsI+wnG4
vj1VnLTI6giMvJNs7igu94UAJRRnhOrAgkS7qNDWceZnPDYT6JnUm/C8spISnl84OyN8gTw+xkV2
bcyiu+t0fK3iQh6g2L3Ui7k0M37jdeeoxB6BRk5HIkwP+VzP664bJYdAhxFthSw2JtF0EHHzRjrm
ex3UxqWc2HATMzqZE+E9wySYLqF+6cnLtsoikxVJWvxWxCi1GAstJN/+TnvBL78+gaT5cMs53Ii6
WI2oSnd0Ul7ypPg9IkjpbnwGXF4f4Bi3VPpDvBrK5Fmiwm4lTKp5qPdQStjLRooRBOZfhVs85w7z
ixUzJ3t40n1MV6AKiqsRdBcxzB86EHs/Ty+uBACTtmQnHUGYMCuxyVD/sk41H0lePQDi2rj5m4XH
8TwTfXcMJ15NOCzZeSSWrPaYK2CyCb2LfFwmBQWQXIQO1MZiylymyRr1gbNuoTPOoqTC7osj9oOL
YJZZWZjRNuSP3yjCKmG5gKbQ6hipJo383aeJnoYEP2J7vDZV9Vnb2ZfRevcG9qidmkco9fwkGGaj
OtrTKwsh+LrOxhwCbCKpXjuBLtddJd4bm3Cj7YD5rTCFwl5EiyueC6z698EYgNHg9oZ7EDT3QTt3
u+WX6oOCeZ0IZqFVPBZ2GtKwT79bhk1gUs9byKRD8jGWoG4si1oW/KJLVt8h6pZwkmE8Bc2d4SRM
4rRp57JaMiACK12ucCZ5JSOBjfgzcuwtS8AxLYoFVFcxuN2AidjbrEk2IZGu7lyihDG5QxMIvK4R
HKWrPzUx5KxWOMcs/6sPoy8Ox8+J6s9Z1V/UUK4rpyVpWIKYni39LuL8s4fwv6pLNIShje5sL3rW
kbpL3en3zAieTTPYl4jNlKVU2+sAJhmzO7SIXhzwkGZpvBQeu4mxpB8H5ynNrhDyY6bbcUTOZH9y
KsDK8ZUE671KvG0SlrT7nW8c95At0M62mhZcliENWfYXdz0YUKmPqmEKGfvM2pnqy5Tso6CPdqjl
NUPUSHSqzv5pkngHW/FIGwJlNGc01MxBoHGsLUSyP1OKIGG2nAgi/tB90Xort/AVQTf3Hrv4s0y9
DbkUNBNXPw5N+42H8oid1FzpspIHG92vDNXZMkmSL1lWgU0fxzbLcDPIN1oDu2hQv1VNpZ60zYn7
B00+OhktfVXVWb/iOWTSJhhfwZ3a9hfL1ndiTkjwpbzarTVgFiaAag4JcF52Zt1532Y9fTRiPAxO
jm29fS+YlgvoEzV5wpMdnUNWFj/2nz3PfutMQK69eov88Kv+mSbneQz9DeXUyQ3BP/Ie4d3rwH8N
9GmOk4cpdZmsa3QvjSggViuiA830AXUVihi5TigKaLpR9+jO1qnnxWrcbfMnjKNH0G4PfcV6UC7H
Q5emhWDLGVt2pxCCAx2wTVzjVFxiM5HnvlTezMvQCcYOLjdISlBybKyPlAP3JuitR6AvwWpKWpDm
jcEL4bxBHP90f7Wtv0vGGHcs5dvKrvQvrwGplpEIte67kP1HIt8uvDgOqcTZy6h/SQbrfcze+/gH
6sWjZzMk7iFt3b2KRmiOcnwFj3xXzujCxIhWCnOJW0+cOlkPMMCmHAqN7s0z2cXiZPqO8ZTtPPqn
W2saTvMEl3TyiASgu2EMpDpq3a/aaZm/EtTrmXQq7+/xvs+8t5p0JA7OM2dOverb8hIa6i+mpl06
ZV++DSpA9p/iQcXy0Dnj1UTwb4TBuzbi7D0JA25OBW5l6r/0lPygZnpwDeufWRbcM+TWSJocImf6
HFlo9zOvsc2ZeJx/6BEHnCMQIkunOWhnOX8r2rdZAWWxDPNTnPxkzHbaGAakZzdsaeYwyrDyETNL
BF67ZDrMNIXGqjYLsJ47pHhum65ceblDAZoHyTasJC+dM1S7qRzAMzW/rZpKNWadiSd5yIf5OzY0
ySUv2amIU2BRXhoUc5yTv8daHK0S0yvKAGxr0JQVf10kJAiSE6dlgmXJK9rCRQV7OLmZHDDuC6hq
arJRmtAFpEA7MbHIkdvrP7wUpiDQxFZl7IRwHZEg9i6sj63O4QL2012oe4cdg6i2VPQOe+PdLOKf
glWBMZLyI6hc6nkF4LEi3BvpRK7JBq6hK9UojQen66+WJuiOXhZwBIty5ow3jU14syVu3PyOFqtp
iY5H3gt3d8WKHJc2wY706IrxI7cBA6ANuAtj5v9wdWbLjSrbFv0iIhJIuldJVmM1ltzbL0SVq4q+
7xK+/g7wObv2PS+EQJKtBpGZa8055kCSaR2UCO0OcUhREg9ehn1gjJjpMX+uytC8g8TI5ZypXGt4
93yxWBTOzRwXVnc7K4wozJr3uZVvIs3VOAuWa0t8ZEhQ6wLN8sqxNXPleI+gnd+7PvYBStAIGayb
J0S/Cfz+UXRFvu0y78WXwwuyUfwk+YCUKDyahvUQ6XQEBHo5pi7tKrHkidyWs+74G1yiONsnpu4+
yppdFj1Wmng2zTJEb+99BD2TFOgO5ynOzhEVxJUTWbcmMZ7cbtU0Tb7O8OxvySTBd0dsQRF6Eizk
9EnS1hq2Kidr+0VV+wOjw20IqTTqGV63UbO/vOIXkrP3nAIcS2GO+dpWNtM8YwV2IgrCg2qMjF5o
3ectH5eXvdQF2pE49R5MbNJaVh5Y57wLL2tWBVOkdW/VLMvTYW9aFP49Ee+oHSAotdqNaxnAPhOa
KUg1dWaE6wiJ0iY29EeAuN7agDA/tPnBjsFoeART5bn4AdEKzrMzK8W5RNkpBVNfn24RmTprproQ
ZFyQhVb9m04EXI7E/NNFIS4sUC8hPKe2pidcaqN3Z2NBYH4FFGB0kEeiGSOXdfTvsrF94gcFgSQ0
f8qw+TBYCx4rkB/5hNjG1bb4zrhwoaPTKi7CEjMrjSfsBtqTQ74HOo+t2RyLqH0vYjrMgfLXbWK9
WVV3rlXAIIRTbRWq7GwN8tLpiJT9sgKM4rBK86vmRaj72FafdL52fUM7jpJ5ioPQG6M/qYwobIXl
QPRRdqEhdQrU8DxAMWFiMNOVYvh3wvhRU8TQWny/kQMlEa/7usrxjsv4SCcrWtVMhd02p/dQ+i+V
dAh7ATWq13RXa6kB0u/LT2EW9xTXHsc65jJSfYBChzveB9eZRDvhwaPVN25iUnDRjp88497Pmt9a
5hDUZJ39IeY9u2thBbBKM/offkj1NS9Zc1Z4YkIgh7apVnFBFqmyftBCc2vvHOlVuraTikTdsq/W
Thj8NNz8hcUNY6+GDTjsdwjmhrWTeQ8xeKadOww/HSrodhBfA6XKg9Nd6aWQFzu3tCzMhpQMhjtD
DS++BU/WLubpVtoQmktR67cDpZBVNlFddsoFkf4MF56JZiXgSqPi9LGrtyCMidmy5G2g5ILh/Yfh
qo1HJHPq9uoyWXm7Eob6sgN9Wnk2i2Xfzl+Zlr0mTGNsjxWBh/0X8bc94KBE7uw7+Tlz7W2FgAw1
BaKM0JmovOQ/KYlfUvMF20ywdunSr1jj/ellfTKybNd2BfhZo3U2YYW0M0GhMMXdg6UVuyKOTnaM
jzUf+brb5Ez96VfJGLSirI834i2fevfQZRAXhciQkgREBlJ+rilFrQtBkHVM4bNxuXCEtMA9oB4D
1CxqXvaxT5EkDN0nQ3KESrleGQyn04D0p5H1M/V2a29ZDRK+pDv5v/xpcG8Z5Uy7fWZtbWM3fCR0
Z4YuwoDJGAPzpyEeyB9G+bPqDTpquU4NG9weAdfOEMFiMsG1gCbwAgfYSgLHv2/epIauKMXQT2k2
jU78rDqMchvJSeM2/dnJqi1DkLFlQbaZS0iyoW1UBP1xCtFyuqaiyi28xyYUh9jq0n3tdS+GUfGr
MpgPsAb9jR7/2Z0QINhdAHskZpRoAxQ0qcs50VKA6d9AVjMdsPmZhpDf8ZURzYFeBNTToR7bHctN
xFXqrmaCyUQ2fCP/yV4Jm8mvRPPZwg1c5VHSs7qyAaGG8UfvhTkSgjyYO/Cfboe7hiq86bVXmy99
Sss3Vr4E9kz9/RC7v4NRDKuWEIwM8s4qLYqn0TvpzWgTcIKQ2fXSfY+XIBr5GJXjRp9xr6kVV6lu
nVRMK9sh31JmKwgFJiJDRhKkS0etIrj0nXPiWsWFM+kJDdGO+pi+xmVCYaR8Y2bWHVIxvIsB9RiO
cic51iVFP8vvKOzh1vUBGdZpB18bzFoURVsHkuRKH5I5hYY5R+RSgpty1j+rttIOluftjGmw7tJg
xrJ25a3zs1OdCyKpqGLBk2FFjNShb0lSR3uH+I4xiGqc87twSV0rc5sk5667tW7DH2OZhbYn1c1u
U07ohC2K+zuCwJ5ABUOTiTRkEsiOMlE8TsgW173MnkUfHYbApA4KTqWafssKxGmcvrRZ8tVFxkfr
8mNzU+0lbCjLTq36lIH16RmAW+PBhnYwohxrimFlWun+S9YaoG2t3qSlAZmc9L1spN5J9Z3lNTN6
lmSePjVbwfKUdfwHVaJ9IoZXykQrp+R3E6TP0VR/jj9ETRp5pG1ieycKR6fn3hyY5jskTlE9BHGF
zNvFoFghZoM3QYv5zgkw7IEI2Q4gQIrxhoboTQ+Mr2LsnqeJamVupa+1Fz+3TYNrlhxjMsdVfD8w
TI/CuUxV+iFSREiWngLZU6DIy/IFowBNALlz20zuLNJWJjptnR05O2scjjIy73QsMDuglyfN1L4C
O1dkJxDURReS68SAb3KufGInRUE9sF7edDWgdxeg/uCDjvVbSEg6k3/IvAhG0mxD6/PaRuVdXdk/
ctM5GF71p0qLi9s4atVktJu8g86iel1WxI0T4QNFizZrSXRPFagDvswrk2t43yTkCFE+MJ2BB9VS
l0G1TPGOUXkgtUs2YPK8zKTLO52iDNBpXF3UyG8JgxlV1gjWQvDuIStexTo1dw9MPzNnwqxAU+96
RjTa2WDLWrz2vim/Si35ldjy1wjSLmpx99iUmtu3QeF5cGLj1mrUaOaggAYd94rEDfry+rTJFIJu
ux03aW+b67bJ3piZwLFCZkhRswM2nhLVms8vmBQnR+E7n7wXCBzMWcIJDlBm+TfkIlFT4NJy3FMt
Q5glu0jq1bpShBUEWBWJu9W59vY6upb4h+k25NUQzj459bAx8u6u7nPyyyasDhqYa8AxmBXpyjDV
3+jteDW6HGKXOXxOSfEckSvyE3NeuCe6kaoNYa1ccskoBWQ75VwHHXBDUvCVELh5xjYUrIfUOxWp
ejOFeemE/VGkYuP4xp+E2GMsrJ2zboJ1hx5mo9u998MHEz3Pm3QIR01+9KrwBZMWpnrGhzT8EkYy
sKp/Rxr+yzApLiDG+ZGl45samEM2IcOGqwfEF5TA8oCDZSmr7loiCkTcAHL3daj0R1tqgnV5CK2R
VZcfFKC6dCW4WFX6Gj4NPwNKXuvCt8w1+aCvYoQ9J2nNGy0eAtTEPl2htuYy0ibVS19jZNEZ5yo6
H734kdfjIZi85s42pwfV0jYUIXm2SDkKiGv5tiFKbGPHSPMjpNxwu16nMC23olLdRnhOt8Xb/ZX2
jEiapO+psdKKAIxOOuDSsH9GPrURLX/Qj8VN8gZg/pjRwfUoHRvMZuTer0aBtWJ6LxVcq8Cgbs4U
5BdYJy4PrDuUbiIm6jcdkpH11KNQEMGPKqXYLyr356SzmAVyd+srZrmdde4V/K2inXpKT/SBcILI
z4lSsp9HcFpsyu1RYjCfaN/szKgZJ2mEExGF2UgmGhjibGs1jdo0NgujpAGcR1HPEjGJ9CHL+HEk
VNcYZoAKtel1DW54XRrdV6c5/qWWn0VDFd02nJRpyfSbq0l7pne1bRQwdcq7kfan406+5w6faUAT
ug90cyVDh4VludVzBAousJNx7h54jS5OY8RMNHVvYe6Ne1PmrIbHobyz2hR0uT7ssKXV20qzE467
2b5lfL5z/eSzNwLCQDKfGitgTgnD6bFIdiC2VWRMK98HtOhG16xtfrUVae2+C3Z6dMZXT0FMV5Ia
WyyByAVYfDsjnPU6ZbunRQsoApyzYBKWoL5eo36a6vAtM9F7m70ICQsRJxbvCitiTDUy5eo/JjHN
R++kabG+8nrvo3WAmKW9+tO6I8VYTioNX4IoqVVCH13DbQEK3pp7VcmKNYGMtjpCf85tfR5o8TnE
4PPyOikoEXQnVlt6WBSIn2bZRICvpGy7kw0lyqBRf1eSx7Oth+o+buRHCtiDQnx9ljI9EAT6osW0
agxzS6LlXOAEK2cZur0O9fihbAFoGxRDAtRzuwlaxgrfFhekYKvmJgw6UzpMdYsv1XmTNjNsMbBs
dG1jT01c3EZBCxWh5cFKWv9m4H1BzA6ZzM4BtHuVtcl1dIRqpLyGZY9MNK6ZMR9MMZXhCc813W9g
FaswYajkFJp0nzcjcmuVDXTCHKoORumBakrVc66LX4Uh/J3uEp8BDG1kvOSz6womkRMZXqCPSNDV
YtrZjdMTXMIKoNGYvR0NTskkivM72YzVfS0hny6bZdcu63LOxXt0qSPDmzZpeltzxM73TZxbNSr1
AhlPj4EAmx2q1Lof2U6Bi1/Tt1i8N22BPLE5IZDTtnFg4GadDy0bpOMs2aR1tDtk/3KOy/m7Cedg
nHhJxyF/eY/tdd3N6FAc0IBBl1szIvTvbjGDrkw4zYyAKrsv+YUm3zfFTBsd542f+XS/MV6ySgWN
umy06L+3ll13BqeSk9kCsTtoBeNNmQEPZPLMzWVDGAT5HrK4ypmCm8zZPDGD24qiJaG1cy912bR+
Xn/fylyv1++Wg5jsGoS884NS3ah4QeNnNv/o6tAeYJGr/2ykjFhUDyczCzWMPsaXlwI4dHiFLDP0
tUNRjAmCBzTS10TNi7B7vqpUkTZFZ0RmBdXWBtGjP9DEqm2QVMYwERwwfzLLG15uMdXhQ2jjB6FZ
YA2whE5BChTuPsG2fY+idWsDbc7mb7eXL3WDaCwMUOKN9toxixKGf2KCBQgkbRrCEaHjHweNT11E
JF/8/WaWb2vZNPP35rdEOiA+IsLnczkPolF6d50uP+MGHX5+1H7LgFqE4kOy9acRKesmKyr6c6zF
Tf0XBdHfZNdpeM0xurb8lUnrmnvwU/i6qpn6HP/P5yJpnxEbu18+q++76W8zaFkek8CqVfTiZ0hv
LSz4ccvNITEA3VbZ0BCdaH99H+vR6Xzf3S03g8ou7pfNkM3s58pGWLDQhCOndRN+ZPMJO5+mljE5
RLwlb0bDwvP7ZPrf82o5ufwk87cQ7E6MkX71vpySba+DvC0gvugqjhFchYcAgcNu+UjdhcC7fNjq
n5/G9+/jn928yZCqIsKw+VozUAH3y60imCjb1fQZEUZQEq2a+v57I7z/3Fo+MboJtHtrOvhh1U73
KROn+1El6JjmTWJpLRJBpiQ5uhhW3EAJ+6qKbu28oa3QrV0IOVvp+KwbR0kUYZUzToJrCm/eGPPl
GlVMI5uyblRRGpFqcrBSevaVHpJ1GqLxvs1Mc915YYuaCdxLvWyo74e0oy9/H6+jU1sZbdwclqcv
dxihSzxETplgedZyRzlG7T6eiFTWI908WqZ39UXgXSvHoE1LYTjLOUQSGqoaB+ir6WT9w/KI0K+9
qzS7T2Tgc4TSf5+ZdbDCg5Kr9Wikm5Ky883S3OBmV4O4oyTUfh8bdBXcNDcn5qUqDLTe7C4b4nDV
0YQ/szxreT7Wo+ZhZJDo/nnU90PxGOVl1l3CLLq6orCPcdXJK8mWGBOwRbNOjuU1nI+N+KDvMpre
m0mmIWwcZuJcCOuP5SF/H2dHRwiQ2sPyh4aJxTEnwHSH5gP9rrpGpWV8/5PlAbhwJCmJEws4fJJc
Bfl3wirdnZYGhKcimEQXEKKJF4VPrT2y71JBXtUqtRLrKrXuvpp88zTOz+X6bl01MgDWGWbc3XJs
2TD8WkxxKAT8PaaPcXqa54NjVPkHVak/1CKjW+kk47Us7xR1r5sLcdNGfncBZ2tcbXt8ihORH9s2
NK/LoW6kK+iQErXRkHosh5Y7Y5TrB9tgMbAcWzaeOTZ82f8+olWs+QKWVNIgHufvQ/Ohge5UKnr4
80OWO2KLLKrWlm9///tyHKbRKqkdQkz+eVUeky9K0vTll0eM84vP2rbedrYGHqh0qivU5dy1/Idy
3tQuvFpJ8lw/YQByg8G66oVjXQVX5HVhjxXSQ46Bf7KuMM7VTCqlEzYfWzYepIjjHH4NOuLv6RVr
VnqxpUfD7ThQmFolVefcaROQ0qonHRK5/Iuy4/ioUM/TFUY80Dn0hxUzUdjew7WtnmQ4PdUt8/XJ
URtMfz+aNtGu1bzJaxVuQ8MP59K5f13uEAV5y4aDbMdCR4ujQaXJWan+sDzk+1jtHyvW/NfvvVjT
b+RcHAdDGjvywMN9qRG0gd14uiALWE0F8TNzpysqhlNQWz8YsV6bhogtn2VWrCKU9w3t9ORiocVY
KU2PNl4zkGNe302R/hz3hrcqKnqxSndfSsPfNwBTG58XzFVjZdX2ynZQkjTeecCfNOJ0a1Xwq/Rg
NUalE22awl5VZOw0me9to7T95Q/dIdYxjFWRX686I6lXXpF+qYSQUVy9uaF+21UqAIEfgtyk6mX3
xIf75Q/p6ebeDCKiPxBv84s+c6m27icm6yV/5pyp6WegkUfKb/84ouGoMOlyc9nYrSuY3w2Otl5u
ynl/ucdKC9BCkJ/b5GFqFJeN5QFeGvv/eeyyX+qpDtSUZ9X/3PLzabyfsl/kkxA3ttz5P4/9vmd5
hhs3pKNn4lBpGtT1v4/+/qcdFGrUNPPf5t28pmXrb5fn/euPL/d+v7AJcIPTxsQVzy+Jwqa5qkdD
bkbX/+/LXh79rz/7/cTYbMtNXUZ4n+Zn/n29+t/3/v0v/75jL4xrLLve199D/3pj//tJWWJ095K0
MLTafAd/n6Ogg60x3wHSHNVTZVnxDpS7VUp1K8qyf9Qi5e2D0XdWpBHMjF2JZBWeW3wwY71/lGIo
bz3VmHlnORI7tdqVbtgTzImRkl71wUl7dAkNV5Dz2HfjsSyGqznuOsI6XpWt1RfE9AQCx8p5lGlP
EWL2yR6tqR7pAiWjRTM0ompqsgwfaw/pEY/faHLqH5dbQY5+l+5zfETfXlNl97qtMLXm0WaFR3kL
8AwLDZ1lV273Tx4q0jneu051bFglUca6O3jrCSnpbnnWstGyfJM08uBWEFJt4u9OhqQ74znWvZX0
ycnit7yqdJckGMuivp2jBwslgUK9p6ZDBXRi2SM9YaKBgNYkbzCqBcAHHiIY3dt8zDE5z7c0kusP
A/0in96e69Fe6h5TwrqewHvqRD7NuELRYcrDgsHQOX6W/vARZrx5N2eBLwRy0dJq/COSEKIAjdp5
zXJnh3uVtLpIEe40mGdarsEauo7z4Zr0iekDZxeZ2NpNy733gc7CR1W6l8xIX33XHz9ljAyI9saT
x7LgmFpGSaWx9C7oHzAqFdorJV3nVk1j9cCT8amkFHFYD1Bms6Z3I8iwAfmV+eZwBRo1GT16Wk4i
dt7NUFsdtIM7+601mrHnIiXqjgCZivJJmwCv7I7Wcg6kEa17TkOKiVjeHyxmpfuSsh5Qn3C7vEqI
OOvJMIjG6aa9pjTq+JS8UMs2WDpy4T+XoArmJt1wDggmvbdHEaxlpv9KrHy8UvNV35sqoTJHZPpu
UM0faFi1iV5dOXtHUILJCc32p7EDXI77wtHGXSUUfXzHicH3Ni3+BIRAGnp7j2ipy9+NNu/WQ3PN
inTdzRizFmAJbpSI1sK8W7dCckZ56goEk6JC+ZJmgfyD2+kFJkXzThMUfntetls/IhGhsHdQGpxm
HSoXEzlhtCcD+/6qHWnTEtyD7V5nJXb0bdM/tn3nf99K5M84H7RTmIyluamQsRFxpJeP1oyiQ+b9
Uvuad6vosfATQtKndTZkz0rp2Bxi5pa+71pQaxDU9rGb3RuZP5wpQDR46fwtmoH2gFKofOMDg3tN
kKIhGTfLRMJcQ/49aGl1a8zyyx2T8A2qotogi44fOh+hnVXSBjNL9RWhcSCSAMBKaBtbOZQVxXOA
q0NIJdFo6A9IHTNM1FAHGZPOexhM1lnJxLRNzLvLMbAn915ZEZUxDeNnxLghm/Zj8ADcp0zwtgkz
Kq4pYUjVrCYoCRPaQPDQ9V+btH4I3NI9So/aZKYkRNv5MlJF/MLySVxTOy7PfRU8EiFAMKSgzXUc
TaDiJmmwDwQjO/c0iaNtD9XpVYuKWxIhRob26IMa6t51qdtvnSzzTVkZ5kPdWoQPBAlsBwMQbel3
pzpWrIJpAW2JdSY22gytJzcsgjOOHTw34yH3wg/TT2dLTzrSzKmkWo51wjzrLYyJLXNO9xZoiI0t
DMgKb8PJM6lbScs17gOXWPB0RtyE/m/6Lu6llUxRQCSFzIQcp4U/RrFeaq315Ft1fecixd+ytnNO
ZRh9ofUu7jHhgWbRQn7QoBF/uMpHjknp42bWKG5Z1AefYgDoUPgmhUo7O4Ylo6KwxQ8SfHF+aWF7
6+VTObmctjJNEJs4zcDqjm8NywimX90+xGbSzhdF5rVt/6In/sjE3/0aSdcg0lTvENfw67ULEuUZ
spLD8osee6PeYz7rV2rmahoZvIIMHm1Br34zRvMETvT1zZ15A0XWUybtffRI8y7OD+vCquDBS33n
HGlB+cJlmjGmZxLrBOIACJrXmVtPzeTIJ9Ov/hBUlMtEPzUz18CyYGXrZZ+fq3nXmXdDEak1Bgti
iQo7uoBJwtQVJdmXle+Sdqx/jjMaNURvV+m294H6+7KQayFVrzUgsU8aHz4lKsElrcuLP+hXZvEf
QvxVZMXUELCsnXyvi7Zh3+hP3pSYxAUH3dpvFOFjMx6wVGZEod4rOE3ZjdAcHgVZbGDM+Xlr+loX
9dq1rJkYKZxo5wv1y3RtjJd1Q59X2nMKLKM2RI6USPlBJmf7gyGtqu8EL2GtO3VxATKhtk6E4Bh+
vRr6p6gF6VIKDxg4e2FD+1ML8D8PnEZRnTx9X99jYOwHGGsBIE+7/ais8uzIBAp9Qv83z3veNWf+
mt8jWtvlCpwtW28gemKgMvp9NcS0gVo7NW/TSP/DJFTtrsHqeAtM51RhUX0lpwxrVYYjd9nF2aOt
UFdCxYr55S6XwUoC6Uw94xBHhXshUTfbh2OY4a3oT3jRxAe4DI//Iu2HKbXoBZiNlaCmnKznHM8D
Peu53Du7H2zjP7e0YFRrzH8gWGeElAszaV/btCfisaRJvxwkreotEuEuIV1vsJpuq4uQWa9S+joM
sFiHuZPfNWaXPefIhKED278Gl1wgPSj1OxQV7bVEr4QSxXhZ9kTl0UPeakoXL0NWZyfboiJZzBiX
VsPHMxi4nwekgA+TPa7RfI3vbY1SE5F0eYikCJ9i4RDAOsbbWImd7Btk4MuIqrFk7QvqE8sx2ZSA
BYexvvVJ6G3rkUwQDUzhUGVfem8/F3JI7yXRFNtcYKSpahuCpW2b12UDOYYoEYpNqKY4FiqMDC5Z
zcukTEjT2Rt6WK/HuMMpr5OLF/YpkRkYs+/U/JIHu0BimDKRwt+oX80A0z3njP3LHkFR9sFXm7yk
HWCCQnfDn51JBKo+RcWjMSnrHuIL3sBlxPTpO5Do5tU36KXednlny64uYIi2jgeiFFGpYA35ZIbm
myVx9+Swl3cakNqbo7sUnNArryN+Ks9kAbftYD9FtdU/809/GW3tnwaNqOUoidz+cUgiMlECtzmX
Hi60vNScZ88g6qGN8uqBMFs0vU73mOfe8GCwKn/RZfPYW6N6WL7g1h8eC32qj1VaXUHWRtcuSJjq
9E765YdURmWufxh2iL/Ni/JjIHhErQGgJWwc5FNHI0HjakY2Xt8dAzPVf7YOa/dQc3skHXb+7pdw
5JVbJHutbvL3hlHfkcwMEi8TNyfVH6XpZ+8MIt4uq9KtaaMKi5A4EmjX3BWSy2yUl8fJKraD5hO8
WPRfvY0uqO3hXOX5QEpaFciLwP5ITQYfYlQ1j6PIPz2PAh9iBmiQfpFcYBi/UvrQnwFXhs+gl7R5
x8Z79QDRCD5wekRt2D71Vd49oPGJ0SFch7pOf1fpzcd09NvgzzDdNtwXKKYbWw6zZSkq34JIEC6S
eXSc5t2GWQD4iJaeV4UN1morUGGVl5xsZyL2MMXn+X3ZiaRn07uBlV/q5HOXMWuRZXfZLPx88i8x
X7q1DeoTLHRbK+eslZ57PzFLDBCrw7KYj5ENyujCQHvuawOvUpJoUJNq8iPxoG/cERLuStOe4LI4
D/hf2TO78SWVTnp0KC1cO5wf97o+/aSUiZemrOFTz0PdMt7RDMwgCZY4UBj4yjpujmYVvAiRd6ds
mBW689Bk/P/dv/dq4Zk5zp9exeqxmdz6oE90eEo0dVTToestp6GjBI3+WCfcN4qck61NJJlFxsUo
aVsVy5DehCVDpT0Wd6akBpbVY/zqx6RDw/yIWwdJqGhC6nBIIHorLi7mVBrMXzuDOSl171VSgHX6
RteJAsl97YqeygHXKZ1G23vSj/0Gpa04mPNuH1h7srunxzx5IF7IecgtViGsD8f3bEiuDH0lvVll
PUnDfFOI0XDwBb9R6FcIQsGSNVFdIEmGelIv1LI2gUPR0CvsR6f8iEQC38Ts3yzLcO+zkKZ5pvLq
Tjltz+S30M6Uz3dAHuqbHRN43+TbgAS3S1Q5EKjsqWFOwcIQPSq6dQn4Uy8C/ewIOupaHsTPIZcp
AnncLYhRsVYNYV60Q9hv4lKs7ZmnqGWcd8sHW3QhIllSJ9Y2FtlNUNTq7GhEl1Bh+olwAD2x86nF
/u9/bmia+llZlTwtf2nUxVsuVHFcrl8N6itsv6k4J4kMcNzjmSJYo4VNUA6f6JS5Cj8mYB03KLEB
eLk11/W4fq7L5JmFOhG+86HBoVRWWSZek/lO1ZQdPBpspMu9sev+IEkh3ZYBMtVkJiBmArHFoHvO
aYJJ8kKa191y3Jov8pCsve/dILDeBGUDKs8dGZIITpdHuZMs7gpAmZQ122pbRxaxzr18D4Cs/som
lv36PACT3FXnFnINzN37yM6sr6JLvuJMTz7oWFM7HOpwk8ajPKi4Rj8SeLjQu/6SGnwUdIa2ktx5
XG0A1D3VeT978kpj6Twlbuh+9YN3l2lOjhQONLJvxN1vTwOCEbfWO0kOJYFhCFopazAhHoJda2sx
VsZuOM3wJ2hRNK5TtAmggyriPuDdgEwDtMjG2QCRDVhH+uXz8GZEJoU3x20ePK1DC19Ll4pj0ZyL
EtxGqFcuCbSOsZ2JcikoyjDR9WfPHj7IkNfPI4kgzyPEgzVrdn8vnHI7cW5D88VtZStOz6RR9qtI
NJbhMn7yEwxG2ZSgt7cky1vLJH5peQg55BdanAGaxsa4TysVPuE2Zgpqj7dlD+wI/hWXamZPVs1y
SFZe+CTVn2B+kJuI6dpMBoLo/y5PeQugW3Ud+O+8Wp2QP29LC0VxmpTkUpk2k6zCt39QQKUrMTP+
hOPad1pt43Ccd8cKPZALCzXJ8uQjdIrnjhyIYBUAp2GC98crgnf8IafJ99QpS4rkRS0VltRoauZb
nY2HH6jv9w8r7d2zqgiU4yrsvzfdzzDq9Demgiy8+Yq9pIp+tp320Gd5++IbpthXZfc89DaOuipH
szil4iHPQrFulblJ2tR6ghBg8Y3wcgKhNFYxmbGeyL+74p2C+M9pB45l6wYtjjAwCz/s6iuuWAQA
BNO3JUMeDvUkepXhsNZa/Twxc0clSKwNwn/z7Jr0JgjSJb8IWQKstXBGKpBhMhF5FvVBjmg5gKEl
gmjfZ4jC4YQ6ROmU6uwXZF61XeltU6U5l1JzqeUYxktZ29gAJNd6zZk1T1ndXXE/ITh0Atq/OPvp
B6B0Sipjx7xXXTXm6lfl9cle5aT2iNKUd37gMtmwup7hXdvjfJtJflPfir2a+q/StllIB5MBMnr5
T+TJ3Uk/INUiav1wb3K6gYvCK6/8kOBoMy/e4Z8UvYlQumm3GZcCTlGruOjtYNIxbp+EXrYHKGDW
1i1i+57KkEQc1zS3XsyMC2u2gU5P+FqbOyhkGgwaq3n83gB8x1RrgAMaZFVvi3gjI2In+jZqH5eN
SksCJJN22oV5+jNIsvoxSFKoS2b5G0zU9435SJBALJ2MyEdOX4xbFonFXuAkfSuGfeF6rL9c+BxB
SXNCr7mlOKeKqn1oaqd46JOshcLli58D72NPViqhanFwWsCzBGhAF7ONCcJBF11Ah5zJ6wvnpD0K
UhofFUjvWn+IkJfZva9dvqunbSnSDRwXtBA9NDLWreGwRS23IxJqBlubDXVFVeDRGILD91eB93m8
iwLYI23C1MXN9BPnbXoYmI1APWT2G3RXagXjrcny4nF+ZzgvgkHYX/ONwh2dryAZqKdBKlRd/2zb
Yq4/tnJnlo73GprjQTT5r36Kzauut9mu8SABpU3mrr9pmVrA+OPk5UPVoGRYoJ1m6UENy6xj+IW4
Ul1QAqL0n/3i36dPLtJzFWkaqQLlpQv1hJzPLjlCAfaOUYDLcEmjKX1wjl3qhUfI8eg4cvQ3ydAD
BNELsjRVnRCy6Y/jVfxOK2YEtKvIp62Evl9Og3EEpoDAKLxDZEPdg8rIstHh3qDlxtll5vCE6e9s
A1Mlj+Y8d/eDGp9wy9hmWAYBUuMmmKGZRla7uwiq0jYl9OQMqg9pNtpuL61C/i8fjUKUQhfkFiaW
/7sd/mDMCn/lGjKsskGG9Z0hEqPbrXEEZ5suiYs9qUc3pXPv3xdnZhTvCXj9vgxADhRiPUTUnJKm
b44gJlnXW1H009WPpoYyr07ggLYiesSDqz/SI9941pBdXFc9d1nfP4dm1D8nRA/BX37yPbO+LwpW
Q4RQpMxATaN5rgUjn25jUInCDo3k/DOiXa7TEQPeJJtZGC7v+0IRBVhhNOiajEuFQN4buJ24fL8x
szPDHe5GB7WXp3b/x9iZ9TaOZdn6ryTyudlNHs6Nyn6w5tGSPIXjhbAjnJznmb/+foeKquzsi3vR
QIEgKaXLIVPkPnuv9a0SmcsmcRH8RTGmjTyxnI0hS3e6ISUJ4KlxagjwQW6XW/FJ7beVDRUV5J+5
FYmpvLUDpimWLruxlPTjNgEE87cX49z90CfVOc8Y2Yry41SiGJ4Bl0lPFxVF0tHummqRg/UCiZSg
5RzVhDwCX1zmv3QEgrVR44ChWyXGQ5CX/V6LWJwOYf81f3MynRlTFGW72nfcU2lEDgQaJ0aQ1X5r
0lzZErmF19xTLi1ogPeEmxKu2sC94MESG0PRL0UbTEtdLvNLlahP12MMLCRBu6TpOkPlKWIhr8y3
LkimJBrY7r5W6Bi7g4kXKmunckd7PKtbyWSgY9H1EifCGT++BqnNFYuxfKnYxngYfB/nYYzrnIb8
9OHQqXpoJ1TripNgPG6EcjCaYlo5rigvQC35E+K3CLHkACTOc437oRN//bUTrwJPMGmMi2+RF/ur
wpgwjrvqzyELx1WETGBH/77kFpe2W1pE9W1evUcyVGkSNQSilj4aREvkWkDWHxIMGp/CD9eu3ht/
co3tXSvJNxaQvJXppuMJ35X/UGuJ80GxTeQNvqND4BTGlooiZxrtMmLkiacZ6DLdpt3c7z+gAAk2
SM321SbZM1Lj6btnEYlgDDFdVW/wGNqr+PENU6cJ6BIXkQkMTrr71FSYJ3rZSKD/2qKmHHeFbI6Q
kLGsSjAQcTUBnhRcx3aYXuebfRn617zWzDOhXdISXKU/ouFLVdX6o0BHvoQLvegGb4RYSCXVa1y/
BfEwIJLq5fzdAkjW3PqElFTNDluEN+jwJOiY5YZYJn00kXeoEBxJELphhnQTRjVguA4fyza19Xyn
sOW9rJ8mDO7Ib+9hMdMw/KlyX7wa6vCjTGB/AwXsF14wbsD8U+8oefLWuq9d6kxbeBmQP4U37HOB
ra3JRnECeID7UOlfUmvS3hAbaUvD8cszhM0WmlV5atEs4RsBn4djvayAX/neYuitCXtb/myBiP+z
0j7p15lreKb5agCBe6KpvjRl6tJQjOlJ79CY9qQWzZt6tN0DnV8yfc0FiILwsTbTH/dPOSjFaa4H
ah39at8AiKAD9JO6XFnk7SBZ5J12HK2E9DyfwBG46PtQ8AySNWbH3P1UI4tXVQAyRaGol448hX3c
GQdr7Ohe50XYP8HBN1GqptUpxV76QITOeLFVUIApgdu5ndg/nUBHnFUMkNFTD4KFXzx5pBzijgIp
OaKlQtEFk1erugXua5/IHUg3AlvNZsgwuU59QrBhhkPYwTDfjo26b4IBRi+oJqx2A3fMstnMd9XI
hxQmzOnkhrUGHsdG/O3rcHacyX2aCFxBk94/KZYbbuarqDLaYR/bPXJIJsDn+3M15055GmKGEICl
3POkFD9d6nKK5R5cZFbTvk/NvU2A1lOci6c5+8fM8Tombnyt3OQa6QxrArt2L/cfWIV0R/ywWmtE
ky5Di+4ZzQ19ZVoVTdkmYoBTfI9C/+D4WrvLbMM/0bnSUelSrGASe4itqH5sHWt4aFoPkxB5QPaj
404TzdLXoi1JJJhyy16C8GCOJospp+f+RQVDKqCVAiXxgkKji2tjCy7Lt6DLCbAJw3EJ6kR9Z636
IzKYpeYJpCisfjfHq10WbZCIkzbcD5rZI/bCa5eXYYt3jb1I737tBf/amxCbDGpuvPy/39uDosc7
hkur4oY0TDm0ABluwBRJwRpMv3kONaCVDBPReaozfTO0qdjh5c/XwlDj95AQMXy83WfWCsT1naGc
Skcnf6QGwUZfRve0+HuTxLtoYGWKbvya6Yn/zbLR8wb4A0/k4XlrGoUnD+P6DvEcs9O0nc5mA308
rqPm2QhyKQQBZzUqRJ3SQFhnUis11/3zBvAi4xK6o9BYfnhlzl82IenHjGA/GArIYXQrLG5r/C6j
oZLqJXU4gZr0K3qq1SomO4gwaDblVPQ7q9SdchNEZgncGU57KteYaQsfqqkmXPdpAQ82pMEyCppE
zIHFQ8BaEkgqriENZO0+STMcXVhRXrsR9TPWFX8zH8KAQsjE3z1k9UqIlgcx2mZsrOpj+Bn7lL+O
8vMeW4AJqtrauehp++MhHDEqHcze8Q6FJ4f+aNRnvpnq6Plp3ps3Hk1Sws3JDAtKI1wJHSiePhnq
XmCJnf+J82ZMXxmb5d8ibTrY8rmlI2jO4Bh/GmCkRh+QwzoTvbFUO50nqJfsVILL8Nb74tDJzXy+
Tn+lyGWBbq2JKJ5ouDK45QoaWHxwWc0BbXP57hXtt6Em+NmEo2HGRnLBvWWCM25xr8U+DgQBNyJg
ipZ7Lvqc3Mq3Gc3i41CiI48VrAZgtshdkA+a+WYxBO7r/TfVK2KeyAl0IDYgzm2r6DCaKc/LgS54
lQgIXWxw12mHuijUVQJGH+hubF4VLHjM15XXwCccFHg3BHJ5iJfSWzLONleDJwYMXKGOLW5Cmba9
T32A5O9CdOUAVmpYQPY8syK4KiQuOQWY1MD6zOkO/KXgMHgk8It+n4UIAnw2hhKgWcFQpNfBiJFR
jJSdZGdHsZ0+K44ZLIMxQaHekPAWuka9zGrnqvTJ8OPvOz6l06QE3tEg04KBL8bLuTklBO4Dqeg+
2xaTAF9ND11lSQW/BsvMVHGWKPNcvQ3qcKP71fitwltwuN8kS5HcLytb1dF/RSrXR+YFw/2qy6Z+
WDQV9qwhTQ5DWaQvGR8UK17DJrrAuRLhIfsXTKvtsoy2foFlIggMFh9EhT6EeDDXmTMUj3OPUslD
7azlDO3iemeg6VjNwhKKvJVeOcqrxxJ6FwF2X4DOyyFVabTZ6Qd6O/BKrKPKzFpGtv2mTdT08xRH
pxi/hLUF683th5UpD+NA3at1bu6TSa9Xzo/Mhiasy/LJdhVxi4jDKzN9NymcHgOtemJcuB2iQn9z
62zcB3QWUU/9ILTEO4haBvSRdcQufkNwzCFdDZIk6SAlOZkSLWq/WelRSrMEX29i6R2QRJnq+Gsr
C5uTV9Cnrukn+bJOAn3Y7pSSUSKLECAlQqJVRYDrH6TWnulfflZD/BtMeHvauaEgBlcZ1/QYadBn
zkrpGdFiOqVVds8/00NugwrznGLK9EeBJ4l6S95H5Nz5vi4PitTGvRFlz34bD+umVVkClXpKxE7m
L1HX8zdqasb6o6oH28Fyj2ZZU48QClnIpBSTa+vETeOQ1VEOoVkPPfzH8Gt08F0QKbpxTeiteJkP
q8AWqwSMgVeVhbcA7HHMmMtvURaWm6yu1RPdwV97XOS/9rLToEOjdJWYua6K6gSrxLthKvgW5SZz
SwhTiZRohWV2JNakeEzK+FlVY4lma0bc74HXr3r5xMSWCzZOJR33/gmVvGlha+gjgK4oS8MNgmPW
+warkTys+D2j+GTIIm9+3CcBvfeiwN7bAkiJDa19wgGcS+VWxNfiZmrOhh5bLD+d+0eUBcbR6PpD
VyTfxmhUHhNHqV9jczePe1CPtWdxmLz6p9aGHrYBhERM8HNtgVd1SZIlhA8lV2FMpOGHk8ZPVre2
Cy34NCsW/4jH00M/xPoVR/IG/TjTKIp2VTfOBdhelh/hpNPciuNnRTBdM9MG/1trd/nG1nRjR562
hzcztBaNXCmUbeZsay/FczlXfIz7T1Aoyk1jCoqLLlJe2qJZYLekuztVDJxci0+a56I1BMYeZQRy
sYHOCmyyvsSNGqufkmwV+CvfFupn1Gbvs4qj0Xv9iWgFx1RO98Vg7vY05L1MObrYYl2csjWkI7cL
9JvrWs2WWjzasq7LaPwwAOoUgi29dlhq2WKeWpPsmF7mvQxCnqOtmsmi3o55rhQVS2zaf+bZD4sX
HPXmq1AN8EWpgT7LpSsO0qDlNr7uyJp68R3tC53qztd5FiTVBaIoPTw94+qaV7WtEzZ7P4nqVUPV
scMYU2I3jDezVESj67qgj72hvkhuGpEDi9BKxvdoim+N7dMLjkZqirhdMXp3d6gY4s0gMOJGLjNO
t5frAZo86/l7Mn9t5kPHobk+GtnaHDLlEd9m8Nj2AVIUqEVQSmlHyqVdJUfeTu4lm/t8vBoxC/rG
o5eVYju33nt7MNaYmOLVfOgEpb1vgHAQb86zoR1/kt9ERLbUzblRhKLbD43HyBP1VVXd9yJBqJtW
ygdPgENfMdSUO+PkjBdCFuLFpBqenIETbiIX/fMmXoLE3UbosD/9ynmxslF7HSpLrMjvsw6xXvSn
JpsE1lPI6HrBqErRbHepCCU8eWafHYE53VIVd3hMF/pZIRmQpkZGdrBX7IY6kN11VBAVmh/CJio0
Xj2NzDi2STaLuvoqRIdQQ9CsBN9FB5afsgERnO6bxrjOD+E4R6lT643GAhU7ZpbnHRB9vtC1Uh/Q
ZiePBiM26NumuxQyNzwkzuWMEhN+/VQGK76Z2c4IKiReKl9bFb71o1aTR6YOavM2ZnQ0hXosO8XZ
mUZuk4IoZafoP2gKqS2pUkZwcPQyOM/PySlFGoVZ5a0eoLLOXyizhPBYY2949W2dlCGsrsEETDOe
v57yi1rJdsr9Bkj7P7yZotU2LCeHxfw3cAbhLjMp6ZuAAq6IBswQGVniBRG7eaQgf9Qa0poHZ9BP
vUmJjG1BfWWk6XKFuQbibHk4sfb1NYRX/LNCgpybdkmm3ETn0KZLLVftgtv+ptJbnN6yz9YY+tuo
GsEukRo/rarSvaO39TIW3DJLW5keSWNNHiOV62/+8swvANWGCTpCkBQMT06NAi1iMlxaPlwMXR/Z
L43CAyNN4Ys4Fb+s7Rt0+6UGg4C4g9ZCNAycFuO+jYxOlxaLArFii8Hy1FIWMxxLdy65pA+OVpXE
bTMwQPY3XswWBs1kJyRbCDB2SA14VapkvInNmDEiz9t3341VyOC9cmlsU2o4EK8Oyqum5Lf5M8hy
y3xqAcxHXlTuRsuDDo7Hdeephnv0bZS1TaTVt7agPRLSU/1WR+Yb4QlSp9XaYMItmsnGWDonZD1W
VYIikTfVasBcQJmaXDAH6tsuHPWtqlXBeQjyVR+16oMZUCLpxO9tZD8QmlLhv+m6Wy95bIc7NeqM
JRky0aoix/qs+PjGXKff3StWeJaYxJL459jqDXZwHLe61gePf23cgon2qLQ//zqFyWpdhl15dBLQ
qXOplveMMdUECqpPObPMnLDbhLOXV+75896YMUmJIrxsXB59XoGUaGvIeX17LehIY5g2umeNdrqr
CftWO3W8CzunWioWPt7eQT5NAPjJNqELyyMyyAjw6DDbtdUJcN70UZuYsm1Qc/ssrsiez5Q3k3jc
k4e1aGH2dsG/dBBL5BRYFnBaHvqWggjvuvZs9K4DWaAixkxxHgpWv4uBIMeHe/1i0/iHpvXnXWc1
9lq4irV/xsD2YnB2nV5vdTldyij8t8Ctc3j2HGomk8OStg8LqWJk1cRm/NfeZEzc+Vt1GzUuCiNb
+0YFSDYPUSFgW/Uo2kRIoL+NiYXNQg0+a7orKPScpd647Ztmaa8NfLwvxFiLIRnJMdUy9NoOszEd
f/SJHk3x5tB8nGh+vVg2jXXTdEvsEcrmLuJpfHH1K3+bcrWekoZ7j1TXlXLjjbpFLkq3mW9dsSnU
pfAIyomCCvlGhWHEcWV7wMfzzHAP7Rc6R2YvxrmTRyEBl5dEgHwgf4tRjjycX/Aj94G8334VxMSO
zb+Gw6h6PR9qsossiR50SaPHtJKQDLkaglyVnNJGfJ+PTO6vLKDRL2W0r9eKP3WPf+0pkeyrk427
LOoIQmBhe3impm85/cCb3wVvY9NEC753JVI89ug98xiXe6E8p/TDr1fDjn9a1hf3987n53fM781C
KNXxYH/VtC62pjPFK81NjDc9MughJlBm+9y6zMqGqDcRf46vvQ6WXiP6ez0XTiURr2uVaUQSO5PM
iAKUKxucnjs+tgqBj7Yd5rv5rU3dljTN25jvFIGFnuiCQzgW8cEW4C8ShdXQyALgpWtyZZniFT4D
8eC5l8KVCdT60wzr+m3QuQFLvf7YyaDwwoh3BIiGpAJPT24D8DLtguQSVGN3dMqMOB/VTl+rXNsr
6I5NtSlvhRHVr4yo7MRVXpJQ958c2iHzWb8DxeuM7Yulieo16ePpiOSlexjJAn+ZjLNPC2KdT1Kd
bXX2TXO4gxIn53zCfHipozB5AV6jbKA6KZv5cGiil/kNjSslVaZtk8nDfz7/oL7sJ0T2EsbWOZ+D
g9/Mdyp/7ToBckFN847KUCBLIW/lI3TdyzCFzXMW5PV+aJBRFsBLP9AWAHDxg28uFsStreC2JNOv
fDUDulERmqWmf9eh2++ILWUsLA+VuHkmSqW5Zc3QnlsyJSFecj7w6hFaQ5keR/qrL1pKkwzpLo1X
/1TK6W87CWW3x3VLRVww9RKoNXZtFrbbCiDZ0bDSTZILPhuUeMv59ji01IOVQmKigbyItV1zGxMT
yJCmxj87IkKE2nzx2UoSQNc8W+FA2lCQN4shUkFVNfQ3ktb11u4e4SdjldavmieAhOoxSynV7seK
j+fBgyNetMOLUha08qn+L2ow2qw0lOqYxZ6y4x9rbkkCsE7jRDFWDv5hri2SvIouPo2X+QgHGe6v
prMP5JeiG6FI7wVeBSsfq1ttV9qWK9/Z9BN3sIJ144ZyzN7UTufshGFk5yGHeZX0ivaa6cOPFiLH
nxGRLizev0Y0LQ8wSIKkD156o0NkX/LwEfydD5U9EJWRJSQy5zyLJqNVv9z3QTWmVReXypEqgFq2
Vatry+34mJGetax0vfpINW3XEwHyGmJA29JHhREN5QJJqs/instCIy1YCoRCx0SWIwoeok0SvDOc
JxmL7VENI0ZlJjliNQYQxIzRMz5GGUplBD/hssJbD2vSSPQX36ThaZZYSsCbDg9Gw4QvZK7RoBdr
4cQcmOzXsEc4pBUwLD1EbjuSuhq0GwTbth58N0w9w9aStZZm0uMqLWQ7c9kxnyvHV8eF6BDkZrLW
VCe69YM67Qy8p0QPM0Sez1Vl+b0IE3R+GX74jkFKsIK+oTH04hjOqJS0Sc1+mxXfZldRK5pg5/TK
Vgk0vE9VKuVgQibmUMS0gNzyRVMkh7K0xjNBRArTKbfcg+3BcNemr0WnQkKPSn1tQ5J/14EG5XUx
POaRK0XLFGdx6RibWREMB24FtsZ7sSyZvWAz3fUB1+d1dk3tWLlapWiPSEtulYTizJvWqPCOJ955
ADv1ygV0yhgOf2YOS9bQTwpstoZ9CEwFFEnmpkclHYl86XP3QSCMklmk6k0PohyXJey8MtZuDJG1
WxyjOkLUiwfPLb/HT3OFSv1MZvUpuU2FP61FGutvmQ6J0YsdlYSsptk0Q8DsA6vmuCEcMtCQ4RTO
kYxiFEBpRnRyFErF4JZ0xPLIpcQ8pKmUeo9Y+4UaBLniWIznuKHm8wfH3hp4KS5RLEAf+jxa+1wk
e7Lq87Nf6N+CLvQeOj22X+f/AP2h/cpKzHtgBOc86MVgPAaSIuRH6Q+dHtbC7vTm0Ykbeqx1sK4m
3zoCaVZXzM3SheW6L60dDSeinbvnRnmqoFW+RFR++zzMumPiG1e9cKoDvw4OGBhJ3bJCVbFM5+hu
JqMLqtH+WoqPVPfgXQ2+sp/rHwNYR2OiTA4FD6SY/LOlnQQG/A1nI3odbait1hvN925hRXUuHJIS
oxzB0NTJLG69B0GJwnGpDWH53haAFLxOpI+JfJL6sXYqUmQW1zJMpP4k6XrcXGgrzb74iENLP5o1
eR8EMQbbrregbub2S0wtvc1rUsnmvZAeCG4Gu9x0uNo2Aa6X7wha8rZfuJMRQN9Uf73UKtwtKgR+
VInz/Q1gXgzpS28vXe4He0VoAlzYGD9DhAvivZndUjGNj4mSZKgqBrDNk/rdRk98MpBIbifXvBGc
mW4d9MMPyGi0l9wqv/wybr9MwYTKrPXPKWN8STB7cY3hM25tqpGaSK0N3+niquYorlXSt3+KaZnn
uvVzUJC1CX90ENiiR48hbOXwmFcq+NKP6gtIVPFBpKC/FlPf70Qr0cudl+1DHS6mXaTZR2tAUZYD
gTwy1qgxvzNkHm+p0RG1Bo6GMBh3/BagkszrXnkWJmJKa5xe0dfWx6jWEN7LFkJRUTvzqGpPLqQ0
0rxM1oI2mksb2+A67MEZL4iceXG0fkufTT2rwnVOxQiyAQNS+FkmqFdz9dqIVn/KyjZcYfcztq0c
TYmuORvcvG6GgxI8Ta0rj81ggfUx38+r90ShV4mZLDYoeDsdP1Fs9jG2EBqZ0p2VIsHABQALKyNs
Gjju9Kr4vU/GYKW+Zj7KQiX/4DNHK2xNpJPoqMA7DY914ZrRTTNlV0tcrSnhtqpX3j4ZaBSUIYVk
5tBiTcSCvrjkFlrJN9Zx/iH2ildXTcwjwgDqYTknzGqCliPEFKSI+C8lXbZT5ZFkDfRhaaj2ce4I
uBDPaDZW52KomlsxcVuzJtEvqdap6QeXuy/dB/AR5kgzp5jUbZZ6SF0HzZWPUu/+eVV81RXEgDfX
t4qrVuhPueKq16iPb5aoufsSGrEO2xAnQ2J/qUPqXyonM2+e553wQb77qayKS0xcLD/e45K2QByb
+qVlzv9QCsQkKdIinHwsO4uQtBKIvC5sXbkohSOBKztTDnVybftKf2xaB+0Rf9UXJHVg7h3D+GwT
m3ZllX2fO4VgK69aUJO9QcrTo1d5+qYL0+CQJsiu+zGpN603BhdDANwfOpKJSiBqaxEN6TN1BY1J
Hw/kfEhLjV9VhxpjAfKbV3JC571/Hary0KjqFMqO4W7aqVEAzXtExWLyW80XU0iXmPaqCw6r0Xb3
D10T1HtTPiqb2ahTT/jWfCIfZ+9OxbOk8HMo9DLVq5A5LnanEh2tmC3OEnlSxRXPKKEgQ1IeCsWK
HmkNnyq98H51iqB4kq0u9vNSzCj6+FiT4FYQlnBRyuiFD1Z5Jf1G7DuPXLzSxFfktyROOkn3SbcL
m8ikVk9NUavnZkqOBlVosegEmWS1pWZ72sDVk08ttRcVdEiVZHmBcvpc0iewIU6FKaz1eNzej8kI
QxhDVNWiMIn1iVrk6AKYh7GuMng7QEr0vcdD1sB9hZSjSFZKrhhPonCUs0+IlgtUdF4A3jexwlLQ
Tt8txZaDLRaG8/rRyQdvnbo4HacBjgKhS8k6xBYWtg2ssdZ1bRRXNPdim0BZPQyddwaDWzsMofBL
FaGw+Va7nY3xsVsFGVN87qB0DmyiQOuktnZBolbL+Rbi53QZkiAsDrW8o2idyv03ym5IPOn1eiWa
pshqt45Re8u5WT/YDNV6kqh3nWsPF7vRf+bBuGit2nxjYutsIxTc63snhCdHUAbOwaunDMUCmmIy
gIztLHkP0+eRS3oJkcV8LQ3SQjLL1XbzYc0kBoyf7OyI0HqtAnNVqe2hMIdwr1GmnwQ3xQER6qqo
eB6EDUFURsitwuECR0mrGDn2jCpL9nP/yx1Rr0ALPcxHmuyGOfCNlx4uVWCKxn4uf+YNUNt9VxTV
eT4iOK7ZT6yKwNAnDU9PSqVI03Matar6mKfeQCZ8Ve7KWlN2VaU/GaoceEr5Xp/VfLsc7y326hSh
QAmgSs5mykiB+Mx8+GpBWdszmcB3Jg/nDfIsgzhAgHHGSGCwK5jzzV+lpB5PEfnf5/vXrHf5f7as
7P7i/I6Wgb7NbOQ8H/kxi4uxJVEhnJjJqiLDWjcExG70LIoqZpPtCondwRsYU4jy18U3X4E5Nifm
sVOGAuOf3QuycDGSENwRq5jczDRzF0Hj+LeEbJGjXQCfRKB7m0/5Xd1uGE/xp5fvmF8wlExF4TTl
m/ncvEEdcTEwzkK5LRLgn6JxtykwvKEUTDCBky0nvJk6UWqpdyYTLDtw+e0VjFMs2RziQzrSZnoG
PC+AxjHKAXd7yVSsKPMArRuN09zrlgozMUbVwYQnjGOw/DBdAdxWWkhQXyXLsIq8fTcE7VvG86Mt
yUsIM+c2C//TrD94FcMDvkrds1uZlJG63qxgKj7ZHcBhal4kgdBpcmgzKK/BM+9Tz5q2pVUhmaeN
Da1SbqKu/bVXA03bAeTHOOltKk/0yMV5Es9maZfIjv1k9q9hnZZbh3SRhzLvh9N9eirN8vOeKNOb
6jOlMikI76fChJDZicXaqjFKcZa/FVRc75LNJCKz8S5q0a0a4Ybn+fy8URQtZAVKBVtoHkCQkBGE
qoUuzX3xGsS5smNQqX4q+dBtCE9HZhgNyfu8R1xFet+7nxPceWnUPKhZVV/NkC53TbG3xrkVfsOK
vCt1rdoy4lHROnYbZcza9yl0PSmFHo+ZqLqTbjvtMjZqdWnGJcoFb/quZzgs5ht6F6GBgd3Nmi65
hgUSzt7ep5rn7PvW1E+t3Mx7mHjSk1Vs7gdDZJzAAxFEFCJxE7N7NjQKlzAOXJZzN68a4+921ecn
08mbDWzubkUaIOOZSTOXNP4K5vW6+jparv3g5Y15iAZHOaZFpdFaIERiTNrXKer1nR7W3CFkUynI
TPo7Oir7nEa/hypx21lMt4I68HARfFadQyMfCw1+Gt/dGeEjN+bizUTw7jI9udv0rcS6TlPi3/qq
XROHpx16SrVyLUaeCrX6wUqAqBCXBVIMPeBBa2zEw3JjsIA+zIfATLnKBhvmhZzXDln83Y+MeO26
Jap1gT0U7CyhxfKHq0wLD23X9ruOCc9fp3SXUMZ5IayWFgY7WfYhM9d3fUhHcC785nN97JCRCrgC
MQ55YxiGWj/Xd2lYROcuITKVzpEK2M8y9p6JWX4gTfvhPqCbj7lx0alV+VNlQWBuNVefjqbtRzRz
mWnYCc+cdOzrvZEn/dmElF2taq+JF76J+rBs+gsMsOSE0PnijIl+Mjpj8d8KXKaM0Xq6VANJa0Ho
wlCRM6i5wTvvZY4+YpNAdSPkZiS5emmqrtR+FVL9k5Y+ixgvtJ/w0IoXx5buRNN9MjNVf5mKX0e5
HCkZajccrfwnkyvIC7btnzV/ygATcUiV8piOmn1T5RIuzc0DbgDvSc9Lfx9nCAszTwIjy8jZoEup
FnHVi5WXTFhIOiED0NTQXGuJgpHCyjUKvRRPmtFav44d6pa1WZjdQmtj5+KkLPhSxWuXAz3Ny3wO
3me/U2mlEAsmz+X+QE0PPFKNcjTrPDL5SG/GVGJpNlR/Gyvur72+V74cBhRbpkH1kpag+x4wjNYy
AgwoHLpHPyoORW/kH2NqOzwvw+kpdCb4MGPbrRWksvQhOvURwStSgVKgXjXgPSeudYnTGDUmWm9C
lKzIJDSoRJXdRmvkg/BtuoI0JOQlB1du5sN5M4U1dPzJuwC17Y9u43VwpdkjNRNyU6EPBy/Drsrp
QB36o+LZiEpmdoZCCEZcE6Stlmj6c68mE+VfmybWlVMIGO3YMG0iTBJapMTfZcUAeB45M8BvbXm/
81pBfpzotd0LLqxBPGNVbGJzydWQn7sdpaCQ+l5boCCz9rOEptQoCDRWcwbBfteafLr5dNxlrNZY
Zbjt+DGWrEsUO9euBdfXInccTITmoF7nFyxJyjPKxt79dW6wpovh+C2dSoLcEBiJRT7Y1aMOme4h
jDRvjwKiXsQ5kYrky+lvgceEOU77Zx5GzcVKSbOVpyvSkHH54AhHWL3WeZq+QeDdCRABn41Jw2jU
Hf9CDWUj98nsJeqf+LOuUQ/xCA0iFFADXBhHwkUcVrebMm+dfWXJ27wjG5Skvz4pesnd1BqdD6Px
idTFFWYxrHRSopGCfmC4bRqMnmOCw4eSJaBv4ALXy/ii2XIQpGcKGB4q+xoH7M88fg6aRnwxYETj
mQYV6uDCWlkNTWjIOcWxZIm2IuGrf2G6KT2ErviaunfgKf5PoTnYVor6m5ey6k6YZGJziqerTmjx
KjBYzg5MVzZ8i9yjN1li20Bi3DOdHfbAWZQtYaIDImWr3EQeQQ8sxRyGH0NytTtWd0E9yqeZdmV6
DeAzqNX3ShdMtePmy43IzgSREzwYgOLR04mvNClfiQNw3tXQoyPGJPg5dBqxzDw3uNA9QyVB8Xq0
IejtMVyLrd2dslzxDkqEJHAcC+M471GG60ef0KDNvPfXufDv5/zYtPY0M8nBHbJdRwdra0bWcB4H
mzibSUtfAibciAG8+AfwdQYlAxTICbiMHw/aJ4ve4UEoQ/5Y6tZjhB9viaase9QjBuK6jZuFL427
p1/ub8GLOGRIA4kfAzd4LDEcjyaOeKduhj2tLgDDNnVqj7iF61/FLYTTqClc/6aWXLrQGdL73I9V
T6+EyvX33/7jv/7xY/hP/yu/5MnIKvO3rE0v9Oia+o/fTf3334r76d1PDk04ktiEHdswDUEQimHw
+o+PWwj9+Y/ftX8zASRXVocPy7AbsABKMlwheBJdQMz4d90yTi6t+T+FIB+oFfUPyyFowzX94tns
WZw4BeFTQdk3y7TLOAzt7LmrAkhEZlr/YCiwbIcyWQatX5wsBtCEWbV0ORLVfsyVScK4m/qjLrFu
1nnJA9bADEVHql/ocoEHsaf5yHMBTdX3vpAlXoYwihgN+/WE8AzMtoN//m4hj5DvodX+5yGAev0w
ING5v2raNebN2bGc5j0ceqnQmmVaXQiyH6Xdw/y5/sffPth6/qB/EH+CWpxWxd8P/+sUkoZW5382
/5D/2b/e9j/etfnKzx/pV/3/fdNznvK///mWv/1Y/t9//XbLj+bjbweE3YbNeG2/qvH2VbdJ888L
RL7zf/vib1/zT3kei68/fsebnDXyp/lhnv3+6yV5QWHp+m8XoPz5v16U/8Y/ft9lP7/+r7d/wTL8
43fX/ndDJaXZNDTbcFQwLr//1n/JVyzn34Wqk2bgGKrOUEvXfv8tAxwf/PF/OPuuJjl5Nu3/suds
oQASp52YnGw/Hs8JZT+2ySAEIv3672rvfrVjvUNTxWl3lYTCfStd4b+Y99+eSwLfFR5nATaU+Kut
zfkv/78F6HwskILCJBy31/S//n+z/zcu/me8FuLkrzDBtS0XXEjXk3+HR6+g44/3z+EKzIcKD+aJ
unWLVuwDoJfDdz3xQSieI+3/IvH/qhB/VxHD7S6ruRiv6NlTPcED2w4E1PJwuXRvoXT/79Jx1XYm
DucD8nfVPTNTet/AQXZupcEZflsV56rfpRCHFHiR9rPhquEEjxcz1VM45b43H+Ey2b9ermSpl6w8
NcHtagZjGJXghRMXdmkG4YGYIzOvtGKpgnOifNcKpSFc5/psOhtRwV4WqtXp5zQBOeR/MsNfieF9
xl0qn/5dPmQuASXAoeTYwY062c3zNH1NKBady/1zni0fzSIEwvvPz7B4T3AWEkcIpRQxDqGZB1MR
V7dvvcaN5dmqIdL7DuejZH+5xqWZ5f5dY4DHc2mgcXMEEATC7xQCAuAms3O9DFLH+vpyNQv9xpEW
3jcMV5WYWnHlH5NJwd1DpTNe3LB/qN8ul7/QcdyKcBE0LkCu8Cs0RPF7P3CEfOmcikx3E5yzoMgv
Zl/vygmPDZcrXGqQFe9K4kJCnCvEa7kATS0xOIbwFvawx8sVnEP7g6nArZCX6YyrLsOwHAMPlH2J
0oR1PZSJ88jDu3cjJ3/HW68YP12ujpwH/KP6rPgHqBBuiICIH00cw8xLUhmyEvbiQBAWzjdjoCxw
mPgwUhDLhHNHc9BVYLINl7/y7vInLExFZn0B43UkB4gXhV2H1+or6F5W7nGuSAGDQBDK11LEUjXn
EX2XIpoaDuhsLGUIG9z5M+Bl2M+pTj8B+Z48Xm7J0thZVRQxzGkKD45Jg6QeqCL17wTUzcbtiwPU
9+8vV7I0A61UVyPtQLOr8wADbsVrrLUAbh/uPJdLX2qClegKCZhIC5LLMccF/S8XO6S7tj2r5jEP
sjMcCKzT5YoWJ56V82pn8FSTeN7Ric/2BJAOoV4n9rEf4P0ggKGBiWFKWvh4Oafl8CWHvPLlmpc6
0Ep9GlxWpWjjHYG1AvpJEw01dojiQxtzUwXMSnp0jAmuc4Ck9N24gJ50ngO9OHplGm2swMp6FFQE
4GAUDkr1JPynDmRM55NwcPWxsjospFVmZblWAnADmXOkAhHxcEgTYNWdPgE3Bk+JGibGY3KVZDNb
qW5hRJiV8wCf54WhU4SXTIAZToOG7iFoumXdh5dHZCn2rZgZcrijDq4HPzNnTI+cNEl+C6ovFosc
xPlxYzOs2EkkcGi4ZJOhLvh07UCU+hG2FbrYXW7EUi/ZAQPpGHgrzX5oRINznJuN/Js/1+p4ufil
PrLCwvTAVkioAYR9gfw45vCAwMoKxY+UGLWth6gVGSZl1VRMuCjkbZ+nx2KSIxC67gTl402NoFZk
5IEDevt4HoJGs+AE9+rMPaZSme4mB4qj2dZX1IoP4CAY3s5GP4ymcr6HRVnz0E4BgxY1tOQvt2Qh
BKkVE2XQD15mYqyKHPIDBy/2B/UMqquT3zLotIOx7SSBeMYVAvO3bdboeWa8WyHFhC5zXQ9+phrD
FCbeRLpDBSU4tm1xoeeZ/a6CMZ0av6NahARkbLGrqfG9g4I6FWxbStpLPClyna5UttSBVsxPcQa+
JBijoVf2SpxcY5zhDmySvj/UsQBdMfcAGLqTpCPjt8tjdp7GH+ylqJUAijGORA1IbojzbEIe6pjP
8D+nc6LgJ6Br/znPKBQvFC2S7s7NcGv/Op2veJ4vV7+QIKiVIKYI7/Eyd6KwFI45JBw4lsEX6nC5
9KUFm1oJwoM3QtpQqP8wF405wpyp744yhvgCfAEmA+yIw4cSpqDAnjyA9EereyqkzF4lNGu8lQBf
aCOxMoisMk/VAzwxAQpvARCeg19qHIdmJUEtbH+IlT8KzXwyjdAW5CwdQgBvQbqQRfXiyHoOxxLQ
ssududQMK4EYovFcDsgKWCpz9pbJxnmK+iJeSU9LpVu5o2FxlYG5AgxPMbgZYJ5nO06TQvx+W2wR
K1NAaXPy6Khl2E0DHEFw+0jpP41ifLoCJlrBoHH2VfyvKueWrozMuegPYouc2/oud7ChKjCPtB8C
nVCa3SwCArRwHje/+gmpcWV6LdViJQ3QOfLG+NhSJyDB4DK+TOA6E9NDQoBG3zb0VpLwo8Ctsmac
wxYOtiGAIj38SD1x2la6lQN8CP46IxaIMKPp2Q0RKirRVNONE8tKATh71JKkCAXawnbZTcjXKgZb
YtOnu1ZoE19VeLmIwUoDv+wZelqUwYjZgYrktvKt2E4y0ykGPQ88i5TBteOy5oRdNN/WNa4V0Uz1
nurgOhN2EfSjeYnVbHLzaGVeLiVf1wppWdFZ9gLjSvL2wAZzxZzxvizjVx7kYP85oZP7gPyPoD2I
68v9tbCAuucYeRdxmetodwAGKqQq++bi9QK6SfDWK+CXtwNzsdkHXbFS1ULYuVZwV5GXzDNxhnBw
vF84FOb9iXe5qsJugHTr5eYsJEXXCm3Wi77K8mgIGQL8Jejq7Ag7u3zl6H+eRB+kJ9eK6q5C8htm
fwgJh0k8AvDNyXPQ2Tl8tDgkIGtwE4MoW5lsS0NjRTlYfkUEiVkTtmeNqVoziA7M9CpXpjxEtaaA
TRQrDVvqNivkseJHeU5YhxfRLAJt1qMtHN/HPDlcHpYPh14EgRX1XgTxC2fG/RPUvxSMo3y+6+Fv
cRtUebWyWn3YBFRhBT4ubp2emKw7aRMP7acIuPP4ToFz8mtbE6zQzwmYlHFPx+MYm3lfTPNnAb4h
kFLg/1+uYakFVvTD6DfnUkb9sTnTElhr6K6Bt/1K6edS/mPuon/OQ/Mu0KFnDl+vTEIQrHK+xSN0
aPs2eAT3DpBkYMe2NeHctHeV5AqPuE7r/28TOG3ozuvBfdtWuh3cnoyMTGDxGwxnYsq59HZ7B1nB
nYP0CYcMlA57lnjnqekpVj4shnKz831gPre1wQrqhAPL5VIXNx+c/qqBIoOQqzNv7H4rjKE8Vcg0
RuGylXiT5sl0jEFyuLn86R/mIwELn78Hd+xwT1TAhu84wi+DB/rT2MEFqeXzqVf8aysA5NpWkRXK
ZaJoVTPXHPFSEQ7ARoP9/AT7lx8JY1d+Wq7csX683KJBVki3s+4A1R7MMYZ6LgNYQubg5cJ70c+d
qxiuSEnPn8vUOzTwUNrWNCvGXbijQGMGrpKjgTtNmUE2Gzy/dky/QzEGAjfj6XI9C7lEWtHetMEI
L2EDFQtYTu98MDd3BkiglVYspHNphblgsMtLnaCDgL/jn2LHBxADPPtH5MJiZbItNcCK9dFwWnER
wJ8Yj7tgIMywagXiPBHicLmHlmYz/Xs202YMSjCVQJwGRvEF+Fn/pEpIuGI+EwiABx7UA2UZXq5s
qTVW1JM0oroe4bYcR21xE4CBc2jzbDpeLn1pOKywNzpSLJ48E3YBe2ud8XZsSxiLSGelqxbKF3bg
t1NWTpPThWniPCDrwkoofs6hh3X58xdWJmGFe5CmpSCVADUPW55dMsQwDwdiu5fxTZBnbNucFVaw
A04ik9gJnCPX4DQr9xClMJ4rtw2BsOIapddNi4vJYxNHRyXMN+YUt4qolf3Z0gicf3+3riLvajlD
YusoaHWX8gfPg/CTmlZiban086x9V3qVt44OpDEhhPHvGw1RBNzTPXb++PXyAC+Vb8Uy4CKDanF8
OVKdHqs2+gRl4a/UK28vF78QXMKKZJV6Jekj4Ryx+h38MTj0fFpZUJeWCGEFLlCCsYON2QSh3dmF
bCQe6EE86uCoXhfHuM7SUESa7TkchO/HFD7t3OhyZcYuxYUV1rCogOUpSgbpPIsepqmoQOQM6JUz
SXFSsjAr57KFes6onvfDb5qCAupbmxCIjUcAXns4wKKtCk4jfhP8vjxIS5VYQR5JeFv0qTbh0AOT
TDTQxvCy3QmqnsDwWRmuhZngWzEeVD5knp0SZhQk++WDNnmDNC+eLrdgYRb755a9ixLa0U53OkUO
74cH0saPbO5h7zm+bCveCnE4VAQQKIP1tauhX0rr+hgN9VvRyI2fbwU5H/g4QBPXhNIZnvIqOg1Z
fUMoX8khS+NrxXg9RFEM2ckOGw7nuYdRxc7IEef7OsXTD3hElzvpPJAfHGJ8K9QJUcCpQ3oKe/T+
toPvbNzXXyJBDnHTPBjarOwMl4bainq4aUAYuEZf5Qbb6Aj6JwxazpAOvdyKpWlqBTZ4ghM8NQko
ynN/BRz9LfdWRmHhwz0rlNXkdRC0xpUBI921auurEps0qC1sy7Q21C4tQJ43Bh9O60+uwnN38GtT
j3hW4BZBptWcY1xJLb/TqHnIA3G1rWgrbE3T5+M0+F04tRn5DIAaDTMDjZXLpS9MSO88EO+SggRQ
MnOLoAtJ9AimZQjg262kKhSu+0yBAt9WixW7MURhHcVdiJg2wfNMyN5x/e8NiIuwCYEpr1Nsm5h/
kMjvWoNZ38CtGTsxbwaDHW+szZ73ULW43Aqy1FlW9Mq2Fx33euc4nmQ4XievnO9wDxG/wYFveoS5
2RG6OMWzBlvnsHa/uRQRVignMfR1m2TqwqSJ72FV8AYTNkAHnejH5UYtlW/F8oDX22kC4+xIEnWV
4mXpEDnZS5rIaWXsFyqwwXXaGJjtFKhAFt6TVBUkItN76QfblgUbWwfA7gSmCQS5dAkbCZr/gBjU
fSu8leIXUh23ApsMKUTeRtKFwQDJSx8ynYCgjv5K9C0sOjaMLml5DztT4xzZDOGZ0pgfYq73QeV8
ISlrNw7AeWDeBcUYGD7kULgMwTcc0r2bA5d18M7KdgdY67Rru72lcbZiXA0Q/MGbZBfGXH0HEfHr
4NWvblSsHLKWirfW554xV/sQzDxWPMVb1HlJdoqz/BnY9CujsVSFFd466QXeXEac42hyp2cBbfYB
auHyy+VIW5pKViRnpXC5SFgbTg2715mTHlMu0/By4UvfboUxdJeATzc9jrjeBGUHfS19eSyGeQX9
uPDtNlgMciQQnWRlG1Lq0T3V7C0YIS+/6duZtbWGBnKG674OZiATnJALdlMPoL305UoILwSZDROj
eFwG4t+B/9UQvSQSanOZ+7nG58NjFrIbl9uwVIm1StcQEg3AutZhE6RsHwXqSsr4m1+XP50qP12u
48x3+Gj3aGNQDaxt8oQMOvRJHZYtINceoRAmLr2fbICoPGw8D1WcXONJLN8PIBIcUld9gnwTtBcj
d+2QsjDVmBXogwM/+oYbDFdCH9vOe3G4+NwG7J/LrVwq3gp0WFzBSdGv2zByWBhT735UChJza5em
C2s4s4K8jyRklgsO0/MuxW3EyPZ91MI1V5sdlen9Wf7icjuWQsYK93TmUavHvA2DREFJdYIVyMZd
MrOCfXA0LYAW0mFS9p6B4oCf3TfQZoC1L8W17OXvXxgHGwXn5RVIzbWHjpq6JwdJFnpKXx24IF4u
fqF7bAwc/CLawsfdAzJK316VZ2FhYGrZSucvfby1bMc0AU+eUR0WnHwdsuwF7BsoC6iVObr08Va0
JxCizzW4uqFHUz4ccXkWdPsYD/f5yvefC/rgnGiD3HgSwx5KFjqcR+c5LelnCDk8jVUNZxRzvDwA
S110btu7bUEBYUncCKCKNuphpRHf12a8ginvyrFlqXgrjAs5RWXTT5CQYuJft5fY80vaPZN4SFfW
pKUarEimkLvx+hQT1AzQjGsK+EdA7WIHpsXGJlgRXML7qIMANJrAIQjGfPoYJe5jooOf20bACuMO
LjSGBxgBJNTbfqK3eVKFMqLb5pANQoNfOAylmliHFRwVgYx/abSCuHv8qJq116CFaWoD0QCt0C72
3DqEK/oeGl04tjd3oyzvBi23TdM/Z7F30xQ3ul3kD3CbbX351YfG1ATARZE3r5vGgFiRHI28zGOV
YUlFX4GlCdOQ2JNQRePttjxqo9A6ljVOVkPiPg/GL6BvP2uaPxsn+HK5Aedw/SBT2Igz18XhsPIg
HgdFMD/dwcoJkTbW5afLxZNzNH1UvhXHWQbLLyiM4vMb9WUW5ZOWzX3qtD9Y4wxHONB9SQWFMEwD
Nyio5podbmwgPQDxqMsfsNQ+K8r7zINmMNTLwznQdE9a6P4O8RoQe6lwK8INHC1qb6zPIt1zAgM5
wZpa/ZJw91y5z1qqwApxPtUu1NWqJpxU26mQkKZpd1HEm7Wns4UKbDgadDiM1GWkQryouPEBSsHQ
2TKBGP6XbbzIKVwIcdfanJMSTgYDjH7BwR9+4ubybvRhidSQDJbmrjpdHuSFVG7D0oQYR+n2rgpZ
rr94KaxAXL+FjQ3O9bttNVhx3hVAzLaswsXWPFdQtB2nGzLT/Dt0UGG1sa2Oc+vepaox1b4eRnRV
DbHPXQdTGJXTl7EgK49oS2N9/v1d+QWth9IRRsF4W6qrqXXb01DUycpqt1S6Feg969mkCohKQLJ8
/urWUXwFurJaw0QsFW/FMUOW9eiEIQ4g696ehJFwE/OgQrV2ilyaqFYs4006ryvVq1CKKgtbXGlq
2EHUVfUd3nob95WuFc8iLynIARrTiHef0rh9Trr5ayDblVP8x50kbZhZHE0DpALjJhRV8FbVA2wz
OESnL0/PpcKtSG7KSUgHqmXgajj6zYGC9rXJy37T9JGBteNWXZdkgnl1GLkQJsTVDFTGff+47dOt
6NWTA6RLgcKhI9XB7Nq7zuHrsFL2+W3hP1c4aQPLmnQEKFbSOsyyKXW+xGImTbmDSH/EXnzXMH0L
0yvf3UMfGT4krYiEum4CCvcmwo0nr01Dc3jw8iAaIMkbKzYchmHK9PdR+hAOq3DfjYUy76rsGiog
sb6JR5D5QqipJ94Ta+EmeR8w6vdvbpfn6SfYnHrdFQybhTykje9Op2EM4ATge6ytvo2C8+ip49AR
/OHGfm5+FpVIcJOXQ5LlwccVAYHGWiam2451FRyJlB6nAxS1oAIbjCWdALSO4PtMKvgCXeEado6v
hqCH4WwplO9eD1WUBde1gIb8ixnHBOpVTeRGuGQwTFYrw/nxGRzKIH8nMtgk9H2vYBEkR53tgUjN
brGrmM9KmPQa9k7NnYGXxuXh/XhpkdKaOg0ssMB2CTC6oCPvIBjzj64asoMi7su2Cqys76YaehNS
1aHuGqAagsmrrylQr99wBN3G7BcyOMf0u9RfwvkRY83qEE5b8G0YKlzgTvWmHaoMrMwP5C8sVptC
hYWfvfVj9Qj1k5tIpK+bOggiGX99e49Ht7Gg+HbPRMjLxY2o4c0tg8O24q287/UApJEyUyGF/8wu
cgLob43ZT2h2rCSIhRkUWDlfuzHzc7zc4jIqA/IGSZ8Nzpuf6c+bGmDDEjMw9WH97GKGwgIJCHlI
+4FPnl7VrCu3JWdppf7Eh4pjRf0WJrjzcD0LSXBe1nxjBFiTk1QpgY0qRsCPS288Jk6qfsG7efwp
HMTbyjCfC/sgS0trknZlM0RO0iFn8OI3EOs3ntNu4lOB7GXNUAXJ4L6ZILyOCy//M5yZzWs+O/XP
kk/Dt6lm9e/LI72U96yp2nvNDNNUvK4WTTBDPj1OBV4PHZ9CRmtmza5PHW+Cu8Ewfr9c4VKnWVN3
UFVB3DHGdkXWbwZi42GaphtXfBtVpwRE2WHZVOP6Ak7hgSE+1v3BDTd9ug2qG1wIB3gpbryquihu
Elnlt13euv9sK91agVo4EUDivkZOqoy4SSrmvuGQO62sOQvdboPpxFg2c9liK5pHRQEDDpnhPR2+
E5e//bxyfRAJwlpwoC1tgvScrmUpb3ihHrCJe2Pp9I/pYHl5uY6lFpx/f7feEE1GM+JwfFYTZb8S
0Dh+zaUpu5UVZ6l4K5g9yqoMHnU4tfqid67zAFZnbjQM3grOYwH2hlz/9/eDgh5FfiGrEIitLn9K
q2mS+0hUVB2GtnY+x2354EjRQ/erQ3a8kf6kYb3peF69cQ5Ysa4Fw94xw65ymKDSvIdRCe4Qy6RS
xWnbEFmx7btsxmEESStiOivhEdTCTHgem27tOXRhkGxYHZw1NAjwtAoZIykW1SEbYNGY8z5YmWQL
C6tvrUp+O5e6oqigjdPXtsuvktl8BQ3m300dZIPpiq6cYF81VyF0lyDDF7Pfc+etfftS55yD812A
xM1M2haWUWHv8lNB8xtK25X9xkJ8+1Z8l47jxgN0gcJ5AJwY2jJhlcAHIIE7eEy/bOsbK767pNAx
AXkRVqKSQWqiHyBkoquV8F4aWCu8BxhKQVNQI/qmer6LXTIe5i7IPnOZ0JXZv1SFFeBtxquaVxD7
xGHiQfTzbeTTMDFrbwtLw2tFbzzihdPXNfonc/gVi5L0qlDwGLzc+0sfb4XukPup7HNWhtDLT8OJ
z/ozbDD6q0RAVnjbGNhIOh6MkFyo3BJbvioDFEpeRYR+aqZ52wyyoXQaDrVxFKToIZ5AF7YL3APW
Ifq0qYdsPF0w5FM/EKz+GUtA3Q4gWTpfJ13GpwOcZ2rxe1M1NjYJGjhRBHWlIpy1+OHBPL5Okk8q
m1aWoYVZZGOTOCzuEw8sSHB56yjb6YYln4Xp1p6BF7aTNjYppW1VJVFVhD3LYOdhVHMzJd0rBLPr
Y5E7PlzRS74SbwtJyUYq1TQz46zRFGwN7rPUTXem1GCZEUggQZtmbSe+0GPeufp3aRW6YZH0WYxV
Ey5PajdWsJDc544LpexNI27jHUsnbZs+gCsPLcxLUZMDXB9eYhIdLxdPzgnig82Zd27YuwZAvquT
rkYDvKI9SCeAiHP/1PDy6Cb1vqnHU+3x+4lFv9262YFWv1LvQkaxgY9VJiVc40b4bM2MXLG8i0/9
5KhPVeJVKzNgqQor4xZpRYxL2yJMTaROpE2LUJXMC7vUkxsHx8q6anZKF163mNBz8W/dFLcUju24
qplXXmOWmmDlXTNBGMxM+HCcwmSyhyCDekuFpx/nIqj7lV3NwhTm58rfzYDAn8XktdjyQ3iWTAfY
isCjSPq0aVfoDgutsOV0ZT9ECttnhGLiTweSM/7YKqr3M+QfNiYuawGf/BQvDUPjHGISj/VN5hL3
gVLlrTE2ztqpH4UJtyaTzxkdfd8gM4LlUILF27getGCg3QqiCvH6UzKquj3g/R22OJmGnPR9mcmk
/ko8cA5VEat9CavdFwELMzx1TUAGdkeRBE7xqmpK4M8F07kG3lbZ+C8rOYc5etbdTGnSgydp4AUw
BwlUed0y5fPnhIAg9qyjBC5aiQtA7EOmEgcOtaWTtPesZjrYMxrV/b+Xk8TSAFrT3JvhMXcWE4Cx
M57R+iAP7uA9Xl4N3M2+bqvCmumJk7F+7ntYCmXeP23kHjD/nnNn2jYFbTggDrNT6fhDHrK5VTC/
5tfN3L0GzdrhaWFlsxGBEEEq4xlK3riuqAoK/tCku2MwAYtxmMvGgY0pmPLyug2cbBtaQtooQdIE
ns97L8cNq+MfeQ6z+LgpT76PR/UOFKmVFLSwjtoicgnunWHmxfIQNlYpFFodrKF0ulFVdfKHdu3R
dmGG2UBBAld1k2v4uPqFST8Bs84fQR4cv48ZcVauFJeqsBY6NwpETFWTH1uYAvqHqRg7+Rvi2nN3
lcIcha5koqX+sjIRsBIwJfShORSneB05GW8kQLmBMJCWs6R72a8+YC3dGdjIwDjBvU2kizx0y9+R
fAVM+tjN7LfK2GHU6jon8ggM0EOn1y7QFh6e/iTHdyuFM8IZRlRVHs4wJ0hIcoACEoxP3P3cdLuR
lEdaNKdRbp0UVk4QDB6ScyGCA+SIRAeH8hZWKjIAFMGP+8JdmeAL8+I/YIMo20+hjXMYa6Puxjrl
+8ZAVr3Ahm5lm7CwwtrQQWjYNWk64QlNCK87+SmJ96njrh2clkq3rgb7FBemzJAk9GHGcNLplO6z
Iv59OS8vFX6e5u+G3PUVKQpYiR5In964EYzYa3+l45eKPg/Iu6LP6qot2DvRYZ45KFPYAJImvPzV
S2N6rvJ90dBvTFto+x7ylN7qpLsKmiedbVsNqRXhwFG6AlMGZmVw7bwBPzE7janzEhfZadvXW3uN
yBPQt2VOcBgNJJ5lpdodc1zvWDjJr8s1LKUOW9MOusc68iA+FFaV/kXT5hX8xAcIWTzrkZ0ix38c
+6TfgcXzq1Rr83QhM9pCd7EvYMkMPfewmGhxgqPyeENgwbJrGUx28RAjVxL9QpayYYTONOJ9Exbp
ED5mt5rx+6iP7gY2HD3GwNFXd5h3M2zDNumT4iXKuhWEsXRjWlYHB9xHOcOpOjNXoPAp58PlwVqI
ExtQmACq2xS8CvAQDm/a3jtNXvNtW9FWdE/JOMZljI1d0RnoFxgYs82F93K58KVxsOK7B0NiruM6
OpRK/BMNAj6gr7J9K3E0ZhV9gRXQPi3XwDRLnWRF/AyNsLbvVIrb69g9dMlkfke6CtZwdwsJ5Q/B
4V1CCQD35iKHGZbkNZxkO5I0J6cmvw3s3Z1t57A/gMZ3dRi/imC3ywJwzufdmD/Dj2ml5AVMpPxz
+H9XNId9C+Tx4iQkk8P62zLPSvZd+CNAIsBP6Jtk8oDqhUduDVliGEwGz0On6+YoQMztvifzoHnY
YYOut701/ElL775ndBoCTR6YikLHt4uvYXZUpqdMFMrZX557C9PBRhlWadr5kiTiYILZ8W5kXk3j
Cdr1YKlfrmBhw2+jDHWXmxkWo+ZoasiQ5lH/lEblQx7pX547nEyzRuFcSJo20BBbRo8pVqIelcHQ
CCiTPIvhIGZgKMfFCjB9qRIrDSjRw9CzQyWwfMt3Tkke6JzCaJ18DUi7smou1WFlA54YaOIYkAEy
Op+qan5q4/5V+N4v3Af+uDwmS4Nu5YA6l9KFaVx37GlS7qTjQEdo5O5pW+nWsh/LKXfhSwwJHhB0
d7Bmjx8Kwbp/Lpe+kGBsoTuOmx1G/KY7dm5b7VIfdsWqC8g+gXfaxpiwTvGpHkiNt+nuGEH14ItK
NXTUfHcWK3uu83L3wUWijTScvWRoOtND3lpjgpoWSvqud09TeVXBobqK5ddErJEHPx5paKv9vb8D
/ZvNTHrtMQ1IefLcqoLH2Koq5MexDZmqv0tnA2XwsO7aY1PHR494D5wBah20zW8DA+kqm35eHvOl
es6/v8uCZmgg0yem9hiR4iX146dSJLeFah55O306E4JW0v9SPVZ4e7nx4bGGkRkIedR4QsYz1At8
sPOdqKLDlK4h15ZGxQpxZ1ZlExUM6l7gMh0C8Pn2SPJrSncfRwgsqv/urRnUkyjtdXsUiv5IC/4M
qYvftYpXdo1LH2+Fd1ImZV0rGOF6QSJ2DuXA7sNz9nh5qD/OfsKGlBUkB+ayxvEM9oomOU7aTFC/
NWVanmDdVmiYbSu6Jsv/8cYLir1/91TUs4iTDE0pBn1MYSwJt4F73Bm+YtU/yTr6LXt5rcY1wsNS
ddYxXSWR6Dof1XWpvpma7i5g7m01/fK8NwnQ2T5P5JUEUGxTT9rgszxDopGwU4LN2qh3HUwTd45u
+h2s8Z7aMlp50l6YbDb+LID2Q1d6nj72OQwry0TSXeqI4i6eyLAtKm1M6VQy3581RojgbgCu4urf
mWd3ZZw8Dj68ypt6TaNwIfxtQOmclHyucfN1DIICNvCOuilzNwNrKH4UXfG7avqVA/3CJLcl8Cox
iU7ISB3TvE92invxLptVtTt76e00LBQvz4CFSLW18CLOC00yH9V0TbIv4pzgaS8zK6vkHx7Sf65j
wsbtGTLNkdExblKAMRY5HtsmdsphI7qHTPPdMIBFnjvjV4+P16A3PwQpb06QodU70ninDq6cG+cH
taKYoSoDFPkxabrfPpMpRAXVp7gh9wpCjX6zjeWP8+vf9eAJAw8FUxCcuOPBJt75ty6qz5dH6uMt
AWwu/i46J5REOdw9T41vyj1vhmoXDF50Bbtoc9vPsfkHCHIa5mWUnC7XuDA3bIgfKYB9nKEleJqj
sYD5OiFdfeuTopIriWGpAmtvoFppcHZRwUnC27Num13hbttgClsvD4KCTTdRFN1TGs5pdwhEe9jW
LdYOAMY2aZSIBt1ylgCTMahKZWO2iVPiDvPvYYYcD0glU80PI9gDXpXfVVo9ub5YicilLj///m6b
5HoAjrGy5AfodZxGjz7yKn2+3C9/7mg+CHZhrfoeVLQSzSoOOXr5ixaD9xMOAubGRFHwUrf9Kxuy
b0bpB1/PUzgmvblqqi5/ySGedDRl4u7Gqa53pDD9vmD8mQU+3WVBvqZiuZBRbVRgpQiMrE0t8NRS
Za9FU+CdcCYzEMukueEQGPl0uR+W6rFyQOrkissh8k+lctor0Hyn6hc1YPJcxeU8JPcddkKrlxH+
Hy2/j3rdygtiolHVZ01xTNpxqMY9zBILqo61B6JVu9OFRzBLEzgjwxRX00DwHcvnCacKV/GIApvY
NfA2qQvlJ+VJkTjLoYrbRC25aovUb94YGwDVxKE/g7f1pONBD+CYpIzcBgm8th76NhqIfz1CB6IB
TtAbVPGFg2xUf65JpUf4a8P5CfpFLtRhoVjpNmrfk64Z1WmaFYFL+tT0A4wDeVDj4BGlNZyehcxu
WM66PSAu6osH58xdUcz6m65n/humEWB8i7lxxC100kvY/+LoO++CaiT1DeTJkhs1+O79VAUdqKlT
OuIQWAal08LnOeLp2yCJcm6qKuOx2YlapzeAZPnhUPEiNG6iH2k74XUxT0EUmWWSwzqkZNANrsVU
nnDba+J9Ng7xyXNmvkt5el0kwfyagLXytSJ6L8f4VPjVdS21dw6xgMFzdxjHQxSxcu9nLjy8zz68
Pj8yGqTXEMLqQ1m19ASY6iFX3k+lp7sEjKE9EeM9G5qTV4MfE/VDOPVF2NCgObi9JvtUChjWZ3ii
nIqXxKd73fyk7W1WD82uHts9h4Q1nPhuoc8Lb4pT0CRh2xQ34/QCpZt9RTJwJW7LGisudMGTfJca
aGcONVYuAwH1/I3PRZhTt92b1uza9keMNaeE/ihgpo+azz9887Ml2U+Yavxgzg+QwO5hb/4wSgVj
3Wo/De6pK9BXEBIzgMSot77/iROmP74M/4+zb2uOFMe6/SsT/c58AnFTxNfzAGQ602mn73ZVvRDl
KrcESCAQIIlff1b2zLl0nampEydiHqY67XQmCGnvtdclepr8dA1/pWKammMT4YrpqUj9i2G6Epu5
yddXy8UZ1/wWkohj4tT71JmkUAalw+SbImm2e2gzxuJCoy9ncJCcHJpH8H7h+FWnw8ExCJNdsJpz
OM9xmdN6OIuI10hubqkEPstgVAhwAyHBWJwQNfMWZSlQyWn2DFfe6MpvIzvj2pLC4tjDl8C8dhji
b9RHR9O7p7Zd0mKyybWa5E3t4zJr6XkVck98fhvV6+dp5S+tWD9omkg4l+sKEsIOAl0LlW4g3iLP
n5fZ3Ccb1tw40iLH1GzXS/E+bMnXsA/eYha/m43dygxp6t6eFuIqEUQvlqaw4Fa+JESQXTaKTzkc
dKCRrrpoPsumw8JQ67fAtqZAbNwubsaqXp5UzlFA7rmGEdSaQOzu6YE05rVj4RNtaBXrKSv8oB/p
Bj9h5m6T6C1Msz0iNXauTW76KMNkKWYvq5W3jMhHjmQY37obmeW7RK8IOxmrQCHpXh1pyvZBGJ6l
UBpG5+Zs4EckzFRxQY4DaQ9wuNg1S36wobuCfcmJi74Y2/A08vkOOhheDc2wWwQ/Is+ybLrmM563
YpP1Hef+rSamQghguSHU3bP7bnX7IM0K8LlKjwMf+6AA5arH/28ZO2u8tba2CPu7eBgO84a0yk7v
QOy8X0ywX1J95lhTje53yF7aWeSFhIa11bTIO95Mh0V+ZOm3iHavUAFd9U0OKRnKxi65jmpTplP8
FjUCLa4oqDpq1jxFeXQkGqFDHH0VsimuIvj2VpAu3kSU7DvEOhVjg3uaT1beGJuIYonydx+2+3wd
7ukCCaJe6Tucc4G65e+R1uftEmni1mse9jeeNfsJORGFIr29bBnPyEO77+124HX0pBzOUiS/HyFr
wSYgtyOaFSy7iPFdTLJ7HEswi7EJLQaa6H26kPqQCQS7shQiDm3UjtHpneXtUyPisuEU367/Tubt
1K7RbiDclZNRz15G1/BCecqD5sklzZepnx7CrJ+wcIg58C2dednPbqt3yxL1z0uLSVUBEk52P0d5
/NQ6x/Iis/3y1IeNrxC7i3XSTbKcG8jLff098dNU9jAqSUv87DI8rcoH93G4wOe6GZFHftUGIXYA
RQx09SLvsqsmpuItVoh/KaOEDQiZEDIbizTBVXxlFtm0BeQM8H1v2jhT0OLrei5yOi/P8br2r4px
uOOGMTbfaoMRGzYIodUuNQhPR5TItM2nCeOL+xqmunTnazCRrpMhlV9zjNM/5RnwuWGa6DmO5+A2
ckNc1lai2FpHx/u9ccsEm9+QofBJtrC7UkEyf6UBeOSZj5vP8BaOeAmq9/Bp6MVy8QuIS7Fu/U1t
m7z0SvVHEeEdq8hJ0h+pHJekUjW8UY9p61d2o1Uddh9pkJjlMWxV/OQ4A4MlkoGkxawD/dU44b7W
ddS/5t1MsJ/o+Ogwcb2FFaB3O4364MNLvYbVaDS7hVTzU6dYcJozRB3uZjMmeBbXgC2VNDmUp2Bx
0es4HJJ9PS+4962cGXb9JXptorz9vNViwPMlcbQ+zcYMxzkLm6dpS8g3zmFdgYQu4ejNqtj4B1eG
kh0ivJbP0JC5j0a1U1Vb3lWb7OlxCtL43DUu+k6jNda4j3Q48JD4c4O7+KUD4QmGc/N0XpH7+q0m
do7vt16yK4Mj7F7F6fgIt4/+yatxPMQLm/Cwxmnel/OQAh2s3UQO9eDy4yZ4WKyxyt8avBUe52xC
hRGb7cWAsdFe51GaHcd2bCrkGH2Zwtj0u87RJn0c2NR8vkTiRQUBovptDqJlbxZmouNskL9xt8Cj
2FVyxZE9+njAAxizHkeYj+Vd6gazC5A69yBsYj+pPHQvsSHZ8zCH6hqzg2Tf9L290rNo9nBMjw4s
yfwZO+v6NV2DySA6xLZVN8/5Ieb4TN6D+XaJQi8RNxI8JB5yFJ+2YJ5muIrYaILAlzgQ15fJhX1b
Da1PVgyRMkZvNrGqpMy2uPvDklDdJ63x8LJfxam3NvuUUa7KQIiwBMeYljYJe/yVEUcdekWRIxO1
o/DZ+kg2+DyLEvbxGTw87DhO07nJ49CVWz9hj/ZOUv3Y+tEFJXR34/vi1pzQAlVm/mliLH6TTU3E
7YhwaQ5hMrL43ns4WjcVQivDrMwJD9dj55oo2bkepVBduA1BMAcHTbffbdB3BcW2On2fgKhqitBl
zvgyTeAxtoetPea0oiOcF5kWtv5DYqHaoCBykyOHY2W2rMvOKw0w8yhjOy/TTkfwcVHSgr7FBDaI
+wZmZars0o7tUzj4lEPqrJpKBBMGZi1HHYiliOMkilAa9/Sxadvoi6T8KYG/UDnzMajRmo71E3LI
1rVIaJ1i77OZenYu4j1KxZzz8chr0NO3VCQodeqgCXdZ4uegJCjG5Yn2dNLVgl3wsZ943dzYtktK
5jY37ZV32peIhCbBV5RGi78lirPoiuVJFrUl1El9fJNnli0fy4KUyyfbBZBu2NDM7LqPbDjFICXB
fHkr10ix5tTIpcsehhghy0Ohh3kxN3aN/C32mNzvo6YN5c42KmDX42KToEIaKCWPdhQWHmi42J81
QMcc1WS0EkTjzfQFQQ/tWvKOWswFpGq/cndp+mwW5ewqVmM/FA3ctraC9FH/RjrUIJUTNbLAlXRb
UpkYpaUiKPlB7OwbdmZwu/NVX+tku20n5KPdr23sll3sEWK+y7EYHa65427XqdxnlbB06g59DXfg
yg998wEBy9IetArb8Q33xsN1BvmfS0kbQZayxgO/lmS0sGDjxKASC8GtBAMXQaEdpqNrWu+hYs9M
CQnvQE9xNOfy0EOyslSI09viM7I4s3dpemw+2rdi2PU6DVSxasjv99auawImTNfNX8fIEE0KbmnI
EG6UpPJbM43wREL6jfL9E5TJg7+F4sbk5RgNQYwkRxGyYwPF8vTcbQRmuxfX0v59CftxOvIu2s4Q
a3BgcHHdPZO80eKRaUiO7ontNwTx1YtL5rgyWL3hNR+nln7vQFsSpzYdqb/SqVqDA6HO+pc2pnH0
GeTmmH0PbVefw2ENrsGe2r4xGcJEwUIRz0lcgw6GUHV7jdjFdTvAjZR+koD6MJxHNFv60GdObmfe
6HE5NDU4UfcRIRt7bbk3YXLJds2icsjCzqVFS5jpCqZSs16HiMgcsIvrFC0n5mQxO/dDg92kDLQn
eSVGLCnUwQMYwVsGd4SbdvBb9CQcmUwJ7VO87XocnjkeJPzV9dR0htUVjshalNDNwAq8DZQOr8lF
H3/Qbav9qxCs1SXv4dzQFp2fdHYlWx3ro5HKzNW6pDkqSQmKqdgQ8pOH9lu9quU5gyQjLUU9I22L
Z3CXKCM6pu4Erm4Gl8NZbsHONyp+5rDsp1hrMduuZN/RDK0xJ67kuMzLK9xDE5xWgHBkAyZTt2G2
bGE2Y589Et6nGr3MnLm+CDdtAabYtG62rmhreXmM7LLS5BVZlBM6YkRXd91jSxYTIsdYXza3JRhn
suwTFtXzVxLMUeuK2cZjd7LOcCELhxhkdoAhBHA6B9sAfk6wc8pHxheb3tqYOvNgJFb3cZ03y64W
BaviarRR7W8oAmHv4VLKzfOgdQ3Q3GMoS+EYgmP4m2hilZ62dcjJGRDCVO/7OIjG65EvsczRdcnZ
toV1NMcab3gj70IKDfjRgXA43Q42nRsoqJFUCp4V88VoJxYeQ8rMfJeYMei/Ro3L5U0qqQFK0Qsl
xXdtp2m4WcAIkGB+e7691kHYzg+yU4k4Q5bY0iOMZVJ5u0wR8p533UJkCqlNQOuPDck7Du3JtC7v
K4KoGxQJeRi316Kd/WWxKBrxAmT0leyMhglIsc6+j576gOXXNFJ0PGIAuka3RDeIkS6nMOhwBoMK
b6tRZTC5QmaJ/UCHqbAvItpz1oWCBppid20i+a2L1GAfYp0jS5XnjQyfEkDt5A88OCI6JkGMdm6e
sD+88xxs3bbIuqFr3ldQkAMccXTsnC3NmMXTMQxWsr3D11jMx1qLObrrN2vCKyQTu/tsmPujAWK+
3qCIS8UXug5p/UamhM5vxHmwc5GHHiy46JbyDdiI3jSsSAuRhttEirHvA3WXZ/PmvgfIlKTgW4Q9
BIFVzfomkWVm+ZKemrqP/Hs3ZZpfzzSH+ABgHVxVC4571e172fD8I5mXOnxGM1S7/YpiaL0nYZAH
z8REeX09KtlOt6xJuq3KVkH6BwmdPap80NWQxlKYFHKC/LbdlozYApafcqsGSzaXlLlh0Bu4sA7I
ca4NURKDNpIjTT7HObuiMUYsH6pCCogrPvDEpv3B5WyMq1SIoKt6kuv6XabaomWljqgRLecoIlYg
JsJpEAHTOe3AdGp1eErCJl7vwp7AN3zTImfPTkcw08rDTszPAR1yLLuMBODaNaloYVyb0A0AWJeZ
7aTlMAQOKE0ySYyFeNfiB5LYTLcYGOKzXMiNHb8dkZGsn1E6RFwXcZsZdg0ftXbG9L2/7AR8Aq6V
loivTOluInWkS2RZLN1b22H2r276pZ48K0iOhfeq8aDR16mdPAU4Q3Ay0DKTdCBvcIjyklZ8zhIg
TVm6SqgrCNEAqIJ1UutV5/A0fE7IZNd9lHUyLHHWGncdDHxudwmmFjcMBY2dCxr2ar3Opc2boVSp
wnzQgmU1VxQMrOUQGL8lJ4wSs+SFUKYXUiyyDtdH2N62syqtgY/GTRyMlzRDZXTq3zqLWsiWqpYt
Jo7UI8D9Cuc3jp1+xkDjbozSmt4Kypm9D5FX34KIkhghQeSg2FBNsfa643vWCuzxkMDx+UutpJnb
faL6pu2LGsY8aEXzQfXJUEjR+h658ybt8iKdYzuSMjZpYMJCbYB/0eJ3S5i91Zui+TXOeEXOSDsy
814NydLhnkTgkD1llGTR+xIsKCOL2E+k/85Wkbd92bboaOsiUQ72GuisLU2+TiCexLaoaUAvmFYy
xJ0ooP9a5DHbiGi+IwH3IiwQc54kfSENqgFdjLTtt70ItyTcIzq4aR9skDOJOMB0YqSkZvXzK5rg
bTlDoUPDKmQuYccQEnD3RwM1o7qLWjak8BHpTOw+9Tqo9bTHsyu3Ew6uYUZlmCfTH2kNCR8s72Y8
pwfRZza8HdogJ69uCFj22iUdO8bD0iMuUNnss0A/vn7tpr7JqtYNCcQ5btpa1NRZDai1XtYOmXnT
4qpVYQW/pRbuxq+5xaP6KdegxMoqAGI8I72DydU+gKvaDa/bCqvZYoaMQ5WspjI6e6DBZECtB7vs
fd66hj9yBQD2NLssVUeniBiB96YK/UwcKR69pJZ7HRes83WcFM5IaRkKE93VV1NEdQ7NUGuWsNxW
jVtQQZDngpPuk3Ys/aovh0PYRIK+JGk+yOYKeqQ65sWaNHKsXKu69JhMs6C7UWzMTtUIgFzxgkK0
Cxf1NuLgEOthMHtPsrTf9+hov8G8MrjGltDW33rVCbHbRl+7vOizqZevDAMEdfTDWN8MPELvhZce
p8hj7Ir+Bmj0g5dSFlOH34CInS8AH4maot3E0Sldj9ohnhvQRoSR87zM1jxEFMCjOHnNaIPAUNzA
+trkbGqzEglJmdkju8OJ9wZ/nsDFPlqW+tEKxFpiOG7b8RraEO0PcG+kL7SHHvI2TgbJvywj0ep1
onm77R0j3VJxFmfkSCJgsYhQFmFzbsw0wrSbtIO4nbKwju4gSQsh4yQDNj3kbW0t9CFFt4iY0x2W
bxIdXR2R9FNCWsTd8pT45Uy62AWfhnBex6Z0GbDQP2yopUeezypjcZXZNRGfnF3H7aYTQzdXodNg
mhQqbZbGlLzpbHw9qYtaB0gP0jPXIXM4WIc6bKoROSXxFxcNaintMCHtApsyDBoKgU1cPK/bmC+v
NRxy8o9hFrbD26JaIO8B1f3gSzagB/MAk5GOfnb6wlBnrZuCW4iPDDBjPQ1afcq3gYq7GowD9pL1
g6sbZEEkGFdUzs7YPw8w91nU1SAFErC85pt9aCmJ2AMkOdtwwOApyz7ngnHV7IJ07OqT3YJ0ELvO
c6vWXQA//fRmttCK5HtsNn6bSpJINR3bFpq8wtMkf/J5gkCHorfpkr0E7WrsntfQ1T3YfOm7zxHM
qlhZN0J2dyNyhvMXwJscyyixW45atEaH5R7Sdg6mJ20o7f9IeoO8FBdySUpIGJRpC5RNdf99A8ku
vem3rI3+mOS2QFNLEJ3zGnduGW58ZFX4sq5pR643Pbv5oAdwRbG+dTzqE/pOOJRTSRb+Gm11b3Z9
TZDXugD4iO5jtIRDVgBlodkJqlOv95bCN3MvBsRijUWw5n1/xDQoRa2QrBhhZUUs6645tmZO/bd1
ZU1qiiEzLnwODB+Wg4htBvoEOvwUS7kXvD74uM9anG0BXOVeYAvDekDiSdxdD4K6FSgUnqwXlhOp
dBmwlPD+iAGHqgF3ezZf1w3NaEG3BPJGUQOlfkjIoFHdj7mqKXCFJMoaJETHXdtHOwMeq0nOciGW
2VvPOAaCeyPgjBjvk6yR7i1QHiLJQoQzHZY9qqsVB/KwpWH3RQgjW8z4V06729bXnN95FRrrgYHD
y2QtqOCpAt5jOqLbPZs2LjGEQckACSDg20EDjxe6hWwbtdSS30nGWpsdMeLTQ1putM0mU/GVLcQX
gPfypd3ZLF7yZygvlcIxO8VL96oDDFnuURxM40M7tXX+Ec4pW5+SrqHJiwiTnjxrv3ThY07mKHAw
24SBwjvcJGvnMD9WOOAQO4unjFYkSef8ZPXqOJ7nLk9vwnhrxgeiF3j9SGxWdielkSNaSEJqUna9
XszJN7lvb7MIiPhDnWjr3vyiRQvEycQA1RaVA8MyM5RUKiHZ+rxJEFnLC7kkuREi3sj3PLxw6w4C
vOYMkGLtJ8DIMsAMKo8WfRhpk8T7CCFi9p0ZG7f7uWd1fBrrbgXMrKlJ7HoEOM5Zc/ApSepihkt9
iF4AMNhUTtpcEHjpIfXA4sCs6xpQb7zcegQE9PyuBy2uu4GV/ZK/jlMI37vYKT/sxmWe7Q5+Sn2/
6ztPboDAkscWe4Us2ISZVNWEgfuighkNrLNoJ9Edp9FHHWz8iQLjQ5iBV0CnWPMY8FitaCmiyGLu
1oe0iDDX7E+8SdZjjPrPw99qibsri3U+YiwDsvU1SjsqTz7KO3ONTZhib0zraK5SbzH4dJEO0OFJ
niRVd6n27qcIe86ZoY9l91qRpl5RUMHclt9tCVpodQMXnNQj5kATv5ESYQhp8BJZ7t61xDpDtz3j
GDoHCcllmaMMGCqMbmxdBFmjkWNxWaeyXBEJcJMPYqOXzSdHib20BKB3CpvYkjB8R4SO9On3VTJO
HlC7x2IvMWt6YxKiwTsOwGvYJyvTtgJe3GMOOfk+xvzFRBHcKusIoHMxQNmggRckTYiqXTqbfWGJ
6LYXwCJoZowHYTX2zK7PPKT6kvIz3DPO8Jli02b23G5Znx8oOMfNGRPvrCvXHh/naqOmNlddm43J
TZfi+xTUosh7FH0Y+KJWmyEHDIGRhq4b02cFl9Z+0kFcy9turMO3SWYp+rfWBGPRRvUS3YXDTOTN
OIm4vx8IzdorKOwmgL8K6Oi5ZoLWmP40g/7ewT0ZnZGDj8ZhGJsOSpFxDPwt0C0tr7KZJ+l94FBq
lMmYWcxSKFpQXQ0JXKVLEAIVZLA1DbEJd0n6FOuMfAaoqFpUeDqtC2lRLldLAIpisXYdwRG7bqwt
IbH3T3E+jEO5ZXTrytqgPio8Vik5elYnbwDr4YUg4gA1PMrvMNgnXYrijIzh+qnPDOpDoTHeyIrU
eIGT2Kg2ia6WwQ32qYMnES8aKWHMGY9otvYCop7sIelzEVzBGRPPa+Na5FxvDW3et805vUObVpMi
gRCMHHo56+0btq22LtMY33iHyo6tJxiMhdGOdwgQvK0Hg/8e+FF9Tv1sul2d4LmRRAGMBSWCYEqb
BQHGqMIgrZugfmQ7HBsuq2D+u6CsHuf4FnetE6XCyfw9liH8hjHWROJ9myZdVMLTzvcltrcaNDGF
ur6Momxqrz1LluwPZ8fotKQiw7nSN4AAQBPx6UO+YjesxthGosqBL6ynxKWOV2ZA4bsbfBOfYrjV
Azvrhm25hZs1kkYWStIBSHzUjXkp+01ZfGC0pMcslKkrMpTn5hkHT9RWYkplfKcnTD5KycDiJYXC
LxBA9IY+b2aKs1JFyvJDMgTkPZeD+YyzgIb7WGKMXMJtc+l2dOb6tDhwEqphDpwsgUWwO4zsVFDY
cGs/Fp0NquiExmB4w5T1O6JKrKqyFBGnGPeg7CTQ/qOUuBIsgzPqsBqCwV2QjeSRKsipwHNJRtAB
wokgSExaGKzcLFHqCVhT2P528VavsqLzHMbVNE7zl1nUXbunFLviVZYG0XfhEC6DabU1aXu1zOgt
S5gRMHma4EQNYbYF7arifAminbJ2Q4OGVu8EJfA6HEMe+Pepj1EGeD+2GGiPchN32OMlvx5CgaPN
hpHKqoBi1FSkuZMz1kvWu7vANnA6U0GHyRyy0NZbNsFgUFWTaKfti8g6sKrgbvCRcgf2QDGCbazK
EOTS+esC8C+/WK4gUsQhHQJc9mXFjAx25Xx6XjtG0uu62wbgP5sKyqk12QrsPafpE3jqwNQGJEP3
CJ4Z8027z4HDuVQEqCGNL3jamPrGaTPqVzeCy54XgPuZ3YUqQWtZTHm6NQGaZsArbZHgMJ63ArCx
UX0BnssCDrklyzCyXe/iVHw2yeLBER3CIWxGWEZge96qiWPEViOWJluDsJqo6Fb/C8bfn9rif8Ox
+tEMLUUdp4beyN285wcQWA9sH72SXZSW8S66Qs1XxAW4x1ddtZb1KTrlBzR8u/ibLrHC4Tn3C/Le
T4jUP1qmJZKuzhh8jJp/IjkugDitGET9Z9raz7i6PzqmDbBpZXWTZfsQz9kuxcQU6ThDgyElcr0K
EaTmDcPa8JiHI9jwAk+J7kGztzAcGooM8/TD3IHYC3OrX3+mC4nt3134H7iW8O9FeKAH6RVdcWT2
cs5jcT/ggEBHG6GELywbt+QAV0RYaa0zz5YSkK9gJUCyYfnFlfkJoe9HSzbuthkT8inbD9iNZdWI
1N1mNdgKOI/jA0ajaX78z/fgZzf4B3bmNBpvYkrT/cbFmD3BQaZVVagA4x66ZpjsLyRqPyGBpj8Q
NQFCjkzZKNmnOY+qGVZbu7HRzf/nl/iBa62nZDUwY0n2a6aA6Iav+chVkWn/C73jzy7SD/zKeYQz
h+Y1pLvIVipABjvWrD3D2udXVgk/uzw/MCpn8Jwxq0uTfR6PO9CdQQ6AguAXi+knb/6jM1vt1gY+
hA1IWABSi3xa6wJb+vqLHeJn7/4DozrqNMXgGdcm2lRaZDNDfu02/ILY+hPtw4+2bOkUKgulC5aN
gCjnu+mby1mfergPhSgXwPpboI84QP2Y6PN/fiB+9n1+eP7zxGGKnCloAUIHXtbi49OSLfTxP7/7
n4rjf7O9/OgHlrWepqvn8X5p6zHbGTKyoYQFfNJ9T1WPg7Yecz4XHdMmugtEs7WfQ7ORGoY6LeUn
EbeaP8fxODVVLAYb8H/exv/6S+6G+cd/49/fBu2nhov5h3/+43lQ+N9/X37nf/3MX3/jH1cfw/mr
+jA//tBffgfv+6+/W32dv/7lH7t+bmb/sHxM/vHDLHL+8/35x3D5yf/XF//28ee7PHv98ftv3wDa
zpd345iV//avl47ff/8tIri1//V/vv+/Xrx8gd9/e7Rf++9f/69f+Phq5t9/o+TvOUAQxggjSZaG
GXYW+3F5Jcr/nsMsFv7uNIGGF7XIb3/rB9TVv/8WhH8nScRCcFwoXs5Rjf72NzMsf74W/T2PozDB
a2nMEpbBDuB/frT7f66Pf94NXIp//ftv/aLuQS2bze+/heTPo+B/L6Q8vHw4kHazjGVpfvkof6XX
JzOnLIyzpxo8tgJEXV6MtThn7H2eEsw+mq2HR9uWlqTbrkDAtNXA2C1j9VO+0Js2mYejmXxcjMMb
QgTR6hN4x02p2LuVo/NBT7af8+leLHQqOVfTIYyRkZIs0Q1M42e8f/vZBH6H0cshR/gcFu6coCIb
tkLWszmDO7ZjojtlwfoNbtTBvgaDt0sRUNNDxlCYmkU3PbKis8CeMFmMyzBE+YnOVn6Oayh26mtN
1pskytcKbeBQzvNVz3tahrHjuz4KQKVAi4I4oiNCRwGoGfHsMgal9SqjfWeGl4TNT7Oen8KJnvRo
n7HL2kOSmw8SvcDxjxYLrXc9ZNIAZpeCwbsaojRatDM3pUd2C0r9MS0zXp8GgszaeHoUQhwEBWdz
Y8E7StInlI1wwVCMldLPx3FM0NUgXDVBzS/9wM+0yWbQEYB2tBxGOx5Odg/axQIskKGryGAKruaH
zrdH7elHDv5fkcYAWibidpjRC/Avo7BSzdiCFd08rY0bTz1FmYwWK1RUXOYBIKKgaa2HFimJwUB2
PcgHFSa6IdOXlHpR9G7whURDIxj4MOBxjmEcFuC0noA7f4njeNu3PSBktnVxMY99GW1OgfSytCXc
FuerLuQgQfjlPunUVzslagfPjOM4+FOmeoz28zYHySl66aBAz/WYHgfXHnswYUBaAunLTqpCWXVp
c6bpGPQUZmTvdpLkBHprU0LmA726AKKPyWutUoBl6DDSgGRXLs1tRS75iVPePS0wyqk8AAYu72Xj
XqWopxsKlnrYPskctHXMPPUWvyRT0JbtovV9rXCYTgnIqJjkg3k6VWbhAdg4l4AADJogM7egXWOH
XRxWfnZZIvDiCdvhygzyDThZIbC80G3eIpniYVqAcuQ9lQCJF5ThciS7fAlkGf4P6s5rt5FlTbNP
lAfpzW0aZtJLlK+bgEpVld77fPpe1D6YfXoDA3QDczM3VZIoURJFRkZ8Zv1GfiTfYYbIJLs+1eZD
6mgR+kwfKrb1LrJ6Oyu95pv5b0srN68Y3wX80lBulCkcaVhB/bHoQfb5H7JudpSRuSuSbfKy1iUx
pbmbbiK/Kn+UMU44vha/9DZ9p0v5rleFH5vqFky99KpbOiSQdfIs2b42tddbWuFPWnHtMW98Ib/Y
XKb9JY+f1ZXhHNsk7+RZRD0RcFcmX+bZVC+WZQ1o6eGvy/NjDvrP7acyVMZJJ6m6XtrWisHh9eZ+
SvLAKD4dMxiS6TLKEwO2N6/JkeHMJk095Ofq0Hfarog7g1MiJ7MS3oLZoBS0qhaTZ8SG1JftYCz1
j04wjxFjcvMBrR2lUtpvxbRcFadMvUK2f5NNOmwlSCCGFj+r1oD+OzWYZ2351E6/60z7M6ocby2+
hduN+vuS9K/TNBaMRop/ggd+UqwkJaIw/EHgRmaW9JPK2pUZ+buRZCqulJ3su97Yj4zEeVImw8XC
eFmk7EcVN9EQcy4G6I327Phd1z+J4aPRMlA0c3ku1VHytMUqXDUxz9XoDkbxasR1GZBP6GlEpI2X
kETx6rIOyT7pXldnGenW2td7/UGT6vesK2r+yOULp9xQ0URoMzHF6/Ql9y3rV8u1/lSrlTvHkhWk
izLini2eyIvSrTrrOAgAzqlDglS3RzdNVmWvAiFgMOUD2vypkpfSQ0J6QzRTMfZpKyBEUPeobXg6
AcUTtOzubU624dron3PajycZX8Uz7KHdZZh2ZNBX2esI5R7K3FJfE2RcxL3XLGW2T2zj+eflDlMw
cfUGOase2rOdq3vyLmSuxptmKm8JvZkW3xo2kur1TMED59qqrq7NJ+eryFgMyXeq3mLLL1VyYcfN
01eVs/0PZRkUkk8aMSbpIFopnDBR7hJ1YG7Lz0wzvohjH9ZurkOSSGEviV0qbYnf54SYF0z3AEpp
7I7t5pGCHoK2cTz73jIpynbfqMheqazfF8KnQSqUnYjnxyFrjLOZrF/6WpK/ozuUTtsTMcnNK/GQ
A9Ua9xm8ZtWSH/Bub/1IBm8uX1uz/4VlSool1tpzJ5bVS/o5DlpNVEeDE2uWOurbKjp9J808eXH3
t0hXuNuhblemQGuIQA5AyrGtA71hOWR/HZMxjSMZ1+o6C2Nfov242NzDsciNNzGrS0QXneaVOZDC
Ty+WaGZPM8rC1U3OE3xi7pkcV6OMJAS+WtXsMrJxdS2Pbm2rl7S2PkZcznAgZuKPpXEjsf5BeOmh
2IwpxKKb3cac9vgeBLKT7mjJADqyeHkDCE8GQO9YqpTcR6KOlM05Vnqf77Sye4PDBgpHVPKR/S09
MetAjkEKgH16vVT9ZmRHDxNFlG6B3Dkzi0ivDWunL4/NSHqpkR2Qr8m1kKiUJE71jvMlsW7ek/Io
ni4lJmI3Yxfpa0H1aUo91awxR7bbNl2UJiOEplmyLzTjKHXcauwKq9tci8ybV1eZspOVkVZC0hw6
xUl2ZXXa0mtca09Z73hN21xSuSIBRdpfFE8x+ygyETbXWfl9TdffKYozo0GuqV09CFwUnp9ykMgx
M9JUbL44/2nl07OKvOUNre2rOG3uPPS/2K0lbtp1pkuLrgMW1D2KuFywks23eCRmsXTLQ2nMX2kh
fYgYqq9xz77LisY1AwvQzbkaOZVTYhhyBVs2mSwd62qWsogyVZDvZKUXqkZ0T4zt1I4lcdre/s18
d+gF9XtuvDAzble2zno/QxH0XejJF13ubngfOzkejeBecMtFIKG1vZeOeBC9TiBOZOe6F3RKrPan
ToVr0dEnNvIwFaW3sbO9KSlv+WYPLsRMNLXEcedOekja9dY0q+R2NfWTqhy/WnM1XWkDw9IrW+t2
a/ZzqeufWFCW1vya2dW5jrydHZudFyW80jds6UVr6y92uKIbj8WmTp4i49CWzc6J9QKB9nOe0Ptr
CEhckGa2L3n2bIj8kelI1H+0KF/LT34KGmxd9ZJVB6CvzLhlqcxyEytJsvfrGAuSRFrErv6ns5pX
ygFHZOcPS68i8ONPqWQeSzU1sLiqN2B3qYdg9aWCeEautuudtYKGmObst2RvJ7ZQ3R6s7eCOFoWP
nMSxq9MvY8kx/Bo206BI6QMEGhpC6XCDCrt0owhknUCwnH7ksm4fKkkmCJo1ARG9zM3G9AamH0un
kj/IPx+mRC1flDUpqUTU6nHRhgMxt92kbb/xwM7z+iRJwWj1xWXt2Iclk5QFS9yRwWrn92mMX2p2
s6Y63dQeh0UizdOX99gIIkrYloODi+BWppMfaLXw7UniuRMjjn0wr58J6q/fbTk7+2bYdjP55pU+
JcpOcxjSpEKJKf5ICfJzUTvwODaueJxsvXJqd+maWF6Kh8I1AE6/7XiqbhjBfanf2cM8hmSt2BcB
aAICdDUI8ruJyvft0fyQb0P8EPYUZhJt5Bhxq2gtiiVNr2bKgaeCnuuPOgKBYxXTQVtbxZV1khWw
sXkBtDla82Z0HukFw2cm2S7uxZ+sb/bQ66W9sORXjHDxuFQNtrsriCS9VdAfo0xknmllLemcWfWV
Bh5aCWPCHZWm8ReSbPtGSEcxl8THRp7srTT0p2mpP+5lvZr6iddU469sQ6amI1b86ErlJpLqaBP1
QjAZHbp+7qpMss8UlMWNNanfkRyjXzbjN7C4wRBOzojwJr3UO8S/o+wGO9L0+G7recmT+dKo4+Dp
6cbuxyrmM34ijdGR1uaqVUdVU/KoZ3QHe0eatHEHAbGmDOo5U6MeE2naValcB12LkS9rfxTZzm52
JRVRuhLT6oT+u3cqdU8eYXwgnfy11Uu8b3Se0Qkz4mmHZsX9Jxv8SpJCqdX0vSoT/BKC2PRQpAyJ
7Y3yzbyPf8j7cggnU/alZXTe6vHAiab1qJVUfploqWdqTrmXlP7umTRJoMnipknLh0iNxWdtLfxi
q5pTyuZAcVzOzax0A52HsqlPjtKUYfkwzU4a9Lr1RcwmdedmYF+KgE8Fj7echIcklloWBsymfWf7
THz101p9Qm/6qVIL9Y2sTKJ4Xd4g0BmW/GjFhH2q0c4ZEaq+tlhxo3DMA2cEpaqWZ4tbHQ0+6MTf
A0N38ERZ7jri7SSZmGJHoNblYkUaYFlPjUhZc+Uvks6qRpinz7iWMbg195LKXzMFI5eNV9Bgh+Pv
sOBLDihHLtzCrK4Yl0zys7Az8ryL7HnpbkC/Ys8oLbL/P7jS4LLdNxIi1pYT3reWkcolP0RDdViO
GnfVNfLDRLovoAYwR4zQetTEdt9NAofnCfvGD6u6nSpp7kwOFDATf7DiUazaeZrtaF2wVXg6upYY
Syz4LqBkcnZMGr64W2NbYRsqpnN90nUKO8mSvSbDbLl559EAIqyOx+3pQ3HpaEwQ5tBmdxs4QcF3
83jy0J/RuZxZjJwbmoswyItlS6K6c31TSH3zNBwOfUt312F2eEIsLCh5EgQi56xreMtk6b5ciTN9
lWuXtaFwOOOuW/4yT2Awa7UjcgZrN58pppu3jiJfT2+Mjjglponxh+SGZ1+xpKgqCfGSNzgusiJ4
mblMPV5oAmABUSt43rjiufKsWq5iis7HJTsaPZ2corQCjrIcaxSO2lrX8ldX1YdJto5kfrWjULZP
TITf5J5NlrqB0MPY/6L6bIVqhzu2mRX2IT0neOVuXE/PhnqxWGH80m4/+3R50pjiNUvJSnOci8qg
tlcMWay8xlq8IT+qG8kSXQxTANlXpzwy3IopXwKlJfWWt+Dtres8eRRGSeOcS0PfvI3qeK19mml8
JUTChZcuUygp+WWqix852zKrbzd/YHlQDC7V1oo7SY8hJH/+Th+UnKb+9S2//b9WIM/pV4dn/Wf4
pwT531TL/490yjsF7f8uU4bjJ7DWz+K/KZX3L/lLqJRs+18q0huzLWVbv0uWiJ5/KZUcpv6lqqZh
WZZhM8pRNhEx/y1VKta/bMU0VUcnVuKwueEO/61UKtq/LO3++QaqBbojcwX+F0Ilx567EPm3UHl/
0VsmP4fFDwcFwLb/gRnJ5zJnawJ9Wm+XlP4RIJ5WHiItmW+S86ck6Ez4W9GjUsJKL7fa7e1iL2XV
y0yydy9a45LF49U0yUL9oNKQ7gdnu4risggrqtfyRIj8J8UNysGkzdsx/ZiuAmodzAHVpX1K5mN4
zarqkuXV5NaERQJJDIk/Ug1M5CkmsCzswFq0AxFUlJbZ9rflKPLXIlZ/F6VC1knsklEPymRO/XpJ
J3cqNI/YbsZZvikQaZbBW/SXOK6jIuYOnXRJ3E6n2aNxoi+q+tlcjYdNecpGFMp85Lpl3CuFWM+/
qmaJpPhFN6svmiU/8lQgeoWDqpAnQVxSB3Gz7wD3ekAOmsvijYPGsTVnQnoNBU11Mwhz1z/X1HS3
PmY/5JSwTtebQZPQ3egauXpLnNBi02pohj/GjGxRKDvtbE06tgtVPHOkiTFo/mooUWvrJK96C2IE
QYEuM27rAm1OaT/SenoTWYLI7Ky3cZX3oHMvDlM/oLpk4qCkFAxSYdMhphdiGKSzkEWHWX7WL9KA
xT7lnJSU0f41aqTzyWwtWTLvbZIvFboEE+WX49i9KlxoSjlXTpXJA0AtI/MFrghhPgAZDZMLH1qj
GLzMjhIu8n+I0nO0GwJzhODfS0UdKYOeew1dNZ+wL10W+QPMwUT4Bg1sVLGMK8RCP+urZDc0ADQU
Zx72BNIh3nGddpsTLG76oRllqTkJCEX2/rx4Zs65W6oc5yWZe4R0QeiqpIiIjc0RoG/fh+fJJoDS
K8478d7NT8zpDR39KPWbn6UMy5tKuv9GEHdz7M+iIGA/7M0uUUNxp5PMZXNL5eZisLJrCmv8r3uT
lsP3Mmt0XxnQxbggZBknuGffZ5SECFIH7hDLuJX9UAqAQ+aEmGIl+0RMvd85ZLSIeaBra0+jkU6B
Xg7gxZXuwrC9q5Y8bJKvoEE1a3/tZu1AsTFgs+q1c0ExdOOKZBfuvJTJJZbZL2+79tVAMyYCrNMt
idU0EMt2F6noPlo8O+FBeanm/Cq7Iey75CbGbA/sRTloTIxPdEx+Brl/yIJzNNnDc1fnD62ZXp4M
Mz2NBntTtkvhfSAPbeglEoNSQVehzS3kJ5uigzocRTd8kCU+TzpNfTmbZUo4UV61fKkicRiXSs8Y
hn1mzp7ZN8Yuz5DxFC13oAokxWnKbulAkYK7Kv14ZGPfZN0HkzgSXzP1swS1JlTXoYVLsb2VzeCz
e5H9+yZMUxmSTPfXq+XmRk61AMJgU5rrekZ5KDGnX7aa+CHGscsSCr/CiI8crordLGWWm/VxuUuZ
uuEu7DF40vG6IpqZuSpVxGgjr6cbuUZ0ie3VOR+mTwUPtS+WvSVXOyIzX0WzhaYxNRH524O9aIQD
FZenOn5CnoyercXV0UnHQB2dz20dUGVyMDHKBPdDz+wlULtlCmMFxzThJJMMa3vFuAqpCLBHXwQd
xM4ao4wCjT2uVzOOX4VJTkblxeYDLqMyLOg0ys4YtPf09ZrcDEOqPW2U9jQLCamTJAWRYNXeWsan
2oFeQxHfCDV93afw7DkbDDQFnPz3uthfrEN3jlWcUIxhpbdzZfS7NdF4hY439NjFX4oEMo1EhVZH
eSnZt9qbYJFjxCgbcfmQ8iuOtb2dYw2+Eamws5Eo0yVJpUAx9fmxSfE7VuB4+5HrEcf/JvbWbxxO
jh7Mcg6OcvnAtlK8hv7jQyPnWrg2abVT7PhpzJztXFCldePFvEkth/40Z0h9LDW/h3nZparEs8JB
kZ/H9k+H0AClQdBrIH0bd9m7qJ31WOeR7uSFJy1qzyi93OBvkgrPGkztOBPCfKabzv4JSRyqz+/K
Ui6LWZlXOYelA6lAcg2jqN64TlLk1uQ8WrqiICKFFazQAJZGg87/wkgK2xx3W2N2Jx7niFdn51ej
mp9MEnAepd30FmvyFNYIUUZmdNEkd+tOlRVIFTj3fqwMzlu/FM/sL53fxER9R61/rLPd3Nhaqr4g
zH3i7Gad01RnMZDUV9Dz6YnUHGplXhwau3pOmz+JTXSqxnXZ8N7cRR4HnxrJceKlLhVJFSyNE6xV
vxvT9ZHOCkVFk6U1LfKDADFglu1hKcmyL4UezBhG8HEqM99ryNrkCLOOi15bEYTRuHYlPsEUdg9D
S7FIMa5p6TzFgCSNTi2DeNRexxV6+1Ug8yRS+Sit062fVABkWcteWYs7ljVSaLloDk1u4ApAMEIU
sHdUKDnhUVE7rpCzIwq1y6mt+EOA3PUzWlavOetmMJTyW0sAk6NCvP7AcYWXUP+ohby5vQwESaz2
6OPEai+qvVLba7XRR9IAbqQ5NywTUjbDdtmK+VOzaVfmZKAuW++s0UpYFhCZTYSrtVcMrfiVjtrD
xOv8bLSaHdF/HX0Gv7ux04V9wmVd2iRxWEjh7ZItvoA1OjXrNJyzoTuv1ppFzprJpKbqAk/FWUOu
WRSdJPgSdWcLbyKcTAp1A4UiwomKAI5e+bpoWUvcimeIZC4QhWa2ayMomLW5broWX1RnViIGxn8m
uVUe7RQSlq2k8q5muHrSxvmz5gCnjXtASMWAYdJ13bTHpwaYpWLEWbW0HaVR+7ozNx7YiPFLJNWD
aa2XZUv/UA54Q6cd96nd7ShFTGdtYF77Sm2e+Xbpe6cKsshKNWAcwJJxRJI9qoPcuGihy2cFCt2V
J4kqVpvHJ4WrCuu8cesYV3amhmQ8jOnr0K8zTDaFTlvT5SCCuOAwoDI98gJ95rXT72Pi61GctT/Y
Ner0mbDy7E355RQZjfbcPoDFXS1GdLfZ0Zi4wPJYe5py1xrIwsBWSS6VLn9Sdb+AyJDdfMmfCzBI
vQIVR3ayB0NB/VQE5aKWYkyhM2EoxTReEUZ0Y4JHYyI9KmHjJDxPbBTMJTS65kVmdlijqQdFK6pd
nVsB4cldFr+zJ+kRmNhTAbSL5sU4N63krWb7s271wDKF19zluzFHFd5yqjRic9ga2dfFVK8pakKW
6T9LhVeNpDZaIG+ar04c0NWGWWs1uU52JGUSWN3TKPpnhUcjB4OQTUpUrqgdEFE4XPhm4/ACtrrU
VTJeFT0F162uP4oqq6klt+BEB/kZ4tfv2aioeWttF44Tzne7jid1NhD+BvG6oeydEGROy1ANYZpQ
Kc3n4/c/Tq3ELdW+seAlluX+f3zw+82k1mfh/fPNv74KAODFUTVmdv79SX/d8s/Pr0XKd1G1dDxs
9q/vW//6UFMOMybR//ke//HR789Cx7b26LFgs3Cj2vs/mZP0h+93v9/aqu0/P/aPT0mTckHvuH/J
31/3/Tnf97CpMruyf3zN33f7P7qZdlNLLOJeoDOM8jD1aXUgYct6O9zf/H7/71u+P5ZkHjl3se9w
scmtS211+Pszvt/6/thY6M6+rGAccM1zVadifpaRfX3f4/c/tTqlED3u3waFic9hSa59tjggpXSB
eCjb6q+WmGWQ21pFWyOuD7YxxgV7tR/xHDf7ad3+/SMSHP73W6hwb1NL30MCZ+TW851bUy7l4fst
qJm8JWLDg91M6E3SlMP3P0zjSHfz1L19f6uyEwKLjz4i8LSaovDEg3L/GaQi7v1Jums9DGQ6JH11
3ztYDaoUeboGVgVFmO+3vm9XYdcU7vcHv9+3RmOORuTtvz/lr7v4fv8/7ufv2+t+W/Z9Voigxdo+
NKPeHMY0aQ9ZNx/ULa7A6Qw2vcP7AzAwIQFPqLEs8tqy4c73Pynpa26v7g/z9/vfb3VSPPnOVvR/
fc73DXo74MSyyvvl959Dr23F1yaHg/KqTlFn+t+Pwfc/6f3R+Pvd74epQf0r7r3XLi/877/W9z/f
t/397vcX6WlT//UHbcjM5O73+9+3fH9ipkC/E8pFmKTf4kQwKGcxvVIbaWgZmCxEt9cthe2hPTmI
6mZenudWXHXlE3x8VG3TifQEqBYcb8uGnLhGnCVBRnCUyaUdbCE6OJdtrc5cwC/JPLEEKDdlBJRZ
1Q+yoR6r9BVQsJ8Dubak+tAAgGv0+jN7lCXGD6Vr5Mh2aNoioF8VDUa3G3SMZsUMCevvEtdo811X
cdRopoBlEE5h61vqn7j602/prtTj/WqovkFzhYnjlya2wyku7n/IcE3GXZsrO4v9HPyXoHCuqrb6
1NwyHUsO3AyNmmwIaJ3RuBZxkIzxw1pJ75TVPoiXPU7LuwCtknLkzYvqpI3Wrqr7EIHBr6aWMkh5
rJ3mGNF9PC5Z/wDgP8QgCbGX9haDDS2FE0z1Nsf6waKIRr+bxmZ/QEKKat0+mf0SmYMaiUz5otD1
PAr9Y06T09Z9auOyz+PkpKj5hQvadSw3TgTLcep1Xt/WHkCJq1UzQST9xBzMSFnVqGMcKUn9HRPS
D/NyPxJcpolLieQtSn6TZ2knUUIyLesmNvtlKutHuwRimLQRIS1yWen0xD74nJfb9f4L6MvrkAew
0KJNdk7jYu3rcv5N4//J1LQXauVXHI0HVQCpzDmBgVnLkuFGipD0lPZrieO93MdY6CP/V1f6gecG
4o45IJVbysNo7+Q62S9Di9bJczI1+DMF5AM8eAsl+RzmYNjnZdIOxlCcCmnYF5IaNlaLzxVHiPIY
z8PBGprXeFyO9ZYF9Op8XUlDFcTSulxaMzummRpBIYG3QrHdWR6hIlxyeTsodnHYJHT1he+ub0f7
DQ+f5iEpDNM6SMZbUq27jKyLbouzdA+rIjFrvfaUm/0eDn6YU8KR4vXIiYfpry/SlEcp1gAZloc2
364j2ZMlNvllVbDvyq76TNI5hMYFmQEnbkQ533wTt325V2/W0HGkaNPFYTSsk2FX5+6efwI4aI7p
ObeNY20Bg1mvAmCKGVshINUnomrvY5G83evKMksNUEsyeuox19VDU3en1gZmb31U0r02ib9YwZd2
c3M7dDNaAKAqYR0no48sPb7VqrXPx1d9+amu2p4q5MlK4zABKZY0LD7UcuLVizEx6Qc9gHBgzUy/
6BFcporLnW1C2HjJu3IvzzYvA7aay3o07ureNBxmDYVCP8qzdcvGMcjJOWxZTK16uhjcA/LBgXv+
MJbixona1Zb5JFAB2bwA7Nge8cgPuZ5dKHf7QxY/Tq28awo7arr9pPeuuhj4Ie3F7oZXubGPcmvd
tkY/ZHR96O0fBqt7lOzkCTROtM0Ve62oQVUxG1arKg5ZoTiUjg/Jml/yav60kj/boByztma8UH8Y
c4+HNpJ48pkbFLdx+gCPcFSxyBR4Js2gcg84mrr6URASkRkVMRNp7ChydEp9K2Tx0ibrY50Zb05Z
fUDS48AvoqFe32RmeSJbetMiew3pvM5ajlQ9o0JGoVuQHONA2FAzu9rN4xk36CtZple7HKjMqpHS
iJDszaFSTpZq7BO7puK9nicrvhHV3vdoIXp3YqJ3BOoX1Iq2z43tQOb5ZGb6cy4NDyoBk2w7LYKH
WK5eGg4HOQqMY2wPEg9xrfJMkpQHCxiJUOIInJW/8nortCQqSuecSsPjmELJA5eqafTA2vzSL+bV
nKwb29cHodivkxDPul25VlxFwG6iWFIiIYnzlEvPBh29ui3PrQAIRjdtGxE9BmkPmTBo4GkKAddR
q/LzSuXuRh4momJ/oALy0CYTwqiyT6r4llb2xazUaCtSf0z6EFaiPxpRwpZfzmKv3ZZLxvMsVezL
KNJzNudRYRshaDS4IOl5nrPjqptXSapetCRDFS/0naUeawP+iwoY5aa1r+nc+lS+IkczAlku8Kfj
SIgikmnfV5pzKmhGMUFyLh9b5ho3qh2Ke2xGBad0f4oDGAWQecX09Ppi8sY44Cm5VzFlQToG5pT5
hTLsNnk93zOaYlr3crb5Rv8h7OQ53axgNZY9QrqLJ3ur02kPpCWcDZPUSr8fnrLCiLKK2OnGullL
XhlXgQjqcjjO/VM5zkdi17c20c+mOYdMSotyyASgmujM9Qel4Fw+laeigh6Wpwd9xrQcxLvh6L/0
OH+nFHAQfbWX70xhoned0rB0l7ctrV8yFMXc1ney3Z4Z8OyoxzZ7lo0w3YTrzI/2T6t7me+4gB0s
LoPhcs1pg+SgDD/ArFtziJymWhddLkCzQCdybkYBkJgBLASIb7lTP7Z98ZxigddAU8RAJCC7aLPn
aE0U6ziV2V1xnZKXxq7f6kYQ1AVKmKgnIMIH4ixHlcY3s4FALo1gX8r+TPSJVJIVWDIgOgka2EY0
ZGNFEHBTjJpn8uSBYQr4iS29+WFv1TVu0x3s7bDKkRClHTAX7HniayGp7lNKpGLYkwMO2vhcjFCZ
TQidpDaExhZTnw6mll4NHULHDEeu95s6Z4i7HtKuDWYVtrdU+Uu/7DmPRaaMs8A0Jh3lEtSTOZQn
WTwQPgvXHPOesO/U3O7wqbgsHnT7yens35lz1QfjKvXyQZfznY3NDodbbZZAFO+4yC4YYXqiXWgn
s9+XyxFhei1XFuDNm80DqTEuAeq+gh9IffPQzs1HL9pPTs2FfljIUBmp7Nr0eWFFt/c1fA1WrmjC
GXbkHg5JVR3Xlkt8C4VQlEFqPeZFv2vtfj/C3NXLZVcsUaEUoUh19HTkSnvx6jwJWwCeBpXbSmf7
Fe/HhMVurH1FbSJn6+GD/7Tjys8UvGfUc1M1fA2AgSy6UMU9dmwB3Hp7wFW2/KExHiG5kpHhyW2I
fQVUdBAcnON6F5ehsPoHKtnHpcZ8WJevMdtuplTvN+U1y5nFklDvG9fn1NxOpo0wi45pZqanZTJ5
jfzQ6Q5CgLEnrBpom0XubAtQwJCZL7BrTjrJlaE5ESZmPco5S8AeKGl3c0QiFBMKaSE0R/zBYk3p
Hq1KdisCOlMnwI4YuDiMhB2u4Op3CmEvPGeASBDBZRGmIg9VKp66xPKdPy2lEsaS2BNwOxctm2+G
JiM4vYxktg1RhdXcXIuaV3/ystXDddGb90VOnmxhoXcmO9w937Ysmjw/enXyJ30mYgiFjetiN+8k
sR6MhGizDT5EZqfMyqEoNAIN5aXLgFHHK1z2hm8sovpdUce9LuJI1a3Q1P6g5vmaXJ4AHpKDWG/J
0FBzW07cIVZKfJBBc7OU5lXO5XMO+xJLEMAiWQUY3mA54nCxap/4rD8seGbUs5JEhXZPedoZ/M1o
0NS2oMwcf7WbXTsS51qiMm+9ypR8Q1uOst0fc5t5crnhG4NE/j4FnSwHmmKwlS+DSU9x4dqXmovR
sgVpT9iSYrlJlHeptkCD3NpYRCkt8wQy6KgO2FVVCAnbY7zVbgKJx/wvdq/J07LM5E24RvUMPZlp
0NMV1BXa8C9FxhnFVg52KSNbj+Fo4EBp7PH7Pcs3Yq/wRaURxTkMcPCHaaLhT3/AZuzx0pKJJyW1
rbsZAqBaf+Rg/rVFCyz7aPQwByU5AGFBl9wJ8cKmxAhYjw8olYwRxkMBeG3yAyZFA3i93sf2cIBw
QPlkpxGz7TXlxDj03f3XLhYd4wHmqTwcyt8ERHeivwqn9XDCwn4IG4nWrQXhQpqeEiV5h0zkiUa+
Uv09OGxua0YPEuYhei4F7apBrmevDoxkIe1bGD2/R7FTVrohDDNR8YJ6ABk9PlomncaSA07HLzHR
b8ZkHK0ioP8c6s557Ya9zn5RYX0W+na15Cyc8i7UCgv4eh8WxnNcLT+F2F7z0TnIXffWlA/j/Xgk
a08FG/hxQNd2xoOQ1+vsLN5iduiU+rXWMzDf5oOZSH7VwlDLeAFlBCyngd+DwEefsLT3lN+1H1Kb
7U2XzHLQKcALjY2dLyEgQIY4zsRrIaVMbKISM8zn/2LvvJIjV9buOiLcABL+UeVQvlj05Auiu0nC
IxPezEjj0MS00PeXrnRDCknvemH0acPDIguZn9l77eUYczZM+Pepp180B+UWvnFHo0pqOds5AYFM
blKEM9MU76hRzjXE3lpuIRRdbMXG1+iRoRmsBZytrPoAVVZACxQnYt+LOlAWzJsmOxpTHYC738wL
DCOKgiiPAk+QCOs5jwxR9lYJ0BjZfsnRbMbTs1VZO8PQ4TLnu063d/B3VsXwGbpmQIJMlzmrjq2B
cMzrwPFbapdutjZp/ukJ84CY8QDObNeKaZ1Au6gdpjLC3ONQuCal3KWKCWo9bpcfXtFqGJywvvfD
TinMJ3xmdxnv9KjMema02kOkxMGKfS7Udqs6fWdrZWBQ6YdDGAZ/hz95jdVGNawQZWsygGIhJY9J
WaT64hWAfbJ8iJcPpVN6G682SaGQAArWM1wZlADLHyFFWNYPoEyQfzkgrBO9Wnew4FnNRYkIkJIH
f8cf/zYN+dfv/a+mKEkf/2qghWw1D6xWxrJ+E46NzlIu+6yFyA42/pt/jVYq5vLrLOKgtAFY81NT
B0qaMWgaa9drnRv8c8JmNQ1jmb+jG7+LL6mUHm3Tf5v5/P393qZ5d2CtY1jSttgtR9ZKNlEFBc91
3Xg0G8XwHrm6scpdNV+GPnVeItTvvlb177H0vcMg835T5z2CM7t9LWSoMdihJDKV3ryl6kTZFp5n
cFSrTkuqkwxjHSxfX7/D9uWNGZXu8e9/xiyPMliPrxWOnUsTk9HA3Kp+j1Pf29hVnh/+/rU2sgJn
xJ6vpFpjZOp2tX6jsTZu89B++NC2N4j9s0MTemlQUEPtRrZQ7+7sIK70DjHd4M0Fg/6i4VNxIfvu
3UbIbW5U7qHpIdyrJYoBDN5j1pBwETpYS6IhPICTRm4PkOesUjTzTAKeCDhESx+p30mJC8yafR4K
GJuBWViECIRX25bZjmljFhhMKfIEXX7FK7wbOFsWFiOGPA5Cx9hl46g9m8Q6i2FqyISTAiRQEdRG
GH4QiNBvIBi9Drmn72VuzKex6F027qjjQtrVFiFZK+BKWBZ1KvnXgCIKDj6bAWdsMBrN/mTTa18D
fvXZVZ2NRZJylAA1o/Okr5Im6JNDj8tkCEr6nWVSiluf9EOWpzePVIVF1AyqTttNw9ku0WrT42Bs
3AwMPxSqAqlx9VgcGNCgwXMFA5LL2Zl2uqsffb1lf8nr7u2DLueHTJWMyqbDVF96FBl5nZ7mKsRr
gywnnbdW1x7Aw+8ABsLrZ+vnWuvluFJVdczTe07yn2WlKPMGzDwl/HPeC762g7uBE6I7GJrFgm6G
whlv9XrfKLGdRQNqiXLF2Psj7RrIopz9fzTHu8w1j0MT7zUmNwmxE7Ne73p2KgxrGQVO+6JvAvfb
oRtnt3KVw2vI822TsuFZ9arEM+EW9SpkeQvKlvh4QNF1tEn1AsJBckC5u+5AWcno02rHPTJ3JHxN
vc8Mf90spPYCohYn5Lr8JKKhrREsEJDzwJDD/ijCD9IvHGNiNnacuFX1A8hkFMGnyGAKmACCEHAx
1YshTsq8hD4eTv+I5WlkH5twOsU7q2DItpNeutOf02mTxs+1Aw3rk29Dk72M/ruon7kQKwoWZJzA
ttZT99SWnOzGewo7CkTk1otgUZLZ0U5yFU5fbFjXZJ1vhPWLXxkv1NJ5ze9cB+tF2EcXoVcdvdk8
V0dgyns1NyfYySR9TBsT54TROdpKkM7eYh9zqdSt1TS2h1FZv0dvOjK3JjYyhBHhGURb+C/5dTC9
s21pQaZuw5huG6N9p0ZivsKIkZgGEFUYTV9a46a4Y9olAqJ+mJAFtR6yqOJTZeMq39uDXFvEIPDN
XMr8OCPjJjExpgq6wIVckkFrqo19mw77me0VSjPMgjmoCmur5dbGS7t7ZsxsWM2LU7xHAvBaSHaE
+6lTqwC2yRr05/kAgxiCDV0oaO8V2MlnbxIH2JInbx6PnlPdpzIJ5tjdg+xfIty7rWQq61kHyfZd
nwoKOBO9rXwGaUPDnW8xvwb5rN8jMeyxc8L3D+ZMP5BGyIYvO/iF/5bWBkPX8ZSM7SWW0x40jwcE
K/J3/ghTC4CdQ2esNhwzmbVPKfmcdR3vEzQy7NCLme56cfU/AR5WRJ2IoK1few7T6L482oYIchi7
vQdwGB2A/ozaI0KZra6udsU6tZqLKxBjFGTJHwdcy5Ma19qwtdTeNg5kvGvOCslsl78k3gcBDn32
nfJ8NLrYqrIIgE/fSo9nZiJCg44DBnS2Gvzs0FN/I5h/nqjR0zbHGPRi9rguySFgsLVDyLXrW8GW
xFrF0a0e50snvHPuAMPygx6LWJMkwTJq0Cz7fbElZfBFysy59sRC2x+oXeGlcYYhTMLaJ5xLJNpL
OHgH3ZU3P6l+HQdLfzHc+hM1JvvR5qrc+Wpm+lla+olpTclt0Xf1U41txRwIpGrVZTTLTTVS20UD
khmbd3N67dAy4LlAWq5vVGLsQYXtOu8xTy9dwUHe9A8Wm/jefVGEjgKxee6cNtpwOH7BefMfPXNo
jq7bjxxhtv7LZQTbeMXe0rqJJk8Mm7wu7HPRMVounNmiEnDzP757Lrwk+e0r3LXp8hcGg+pplBa+
SycGfGUzbCVxZ3bEH0OjdBl8zWBVXEcnXMYOogU3fvcy//j3bzgVcpzat9QTriCym5Uerwcrd09F
hxjLBQl8zHvX3bZs6WjRQ4fqO3SfUavrV9OfnpwhuebCdB79upFBZTo4dQdVfcg2PEypXz8zLM8v
ka5z7vRm9ZHlnVoXpTTOMyiuF8CzQT+56iNuCYdxnC5wc+9PmeRQVltbuzO4dbZEmcgp1nlHa/lT
nZb5U9Kc9DGuHv/+jq2TDT0anr79+2d573hnlUcPOjdKaLjVcXJ7/1KKnLZg+RWNmn8BttuvJ83+
xQbqN3a2tN3lc0quVPn3o45k6dRM5CanXvLsAW1kVlRnw9FbPvz9VaRlV9Ou/H2nlcPIbd7/1FPE
djJ1zKNjxKTpKB/RmSm/VckQbtIhIUlTnNXy4e+vJhli6YwWJlwtHXp/G1FgW2scczXakMS/8L5g
smD105Eil6NsbvuC4LOGKjcvRjYDLAsaFPxuF1mHjMX/useX9lyGUc9FowWUdgCZlg8UgIceSugt
TU8qVc3zaLo5A4N4Ovz9T6EZ/q4YfZfzmz9VSfv8/9Xh/zcUC4go/3tx+H+qi//yn0mJ+B8pFvyD
f0rDLecfjqnrAv03rAjOov+uDLfMf1jWQo6wDR3puG7xb/5DGG4Z/zB1wzOhqhiGJWwXrMt/CMNN
yBcmKxmWgMjNiRMQ/0/C8P85XNQ1bUOQGuMIU7dsvgbxb+gbb0TyZ8ZAJ7IK5BAuVs8o5Ssl4Bex
M9kOlJsiqMWJ73YclLmdnKLZC1q90BhCMMWcNYtxk9PebdmQo+T6pGQjdOnwkoV9hslbl7ALXHul
7GK4/P2QEwu2qmoLFUkj/g+5okL8zeP9l86dFwQswXId04HVYXnWv+vc42FsHFgS6RLd/J7J4p1l
ztJ+Yw6s3ztYaIgoaj+ox1zha6kYoSFjFnp+xJ+yGwftVuaKwVfnN9umYAC+pIYYdOOJlTxNUf+l
j4ujlHEq7imLRgPZAtDFpzFG29MVgMh837hkoutO/Zx9+tP0nQ3xuOHlx8w3NPMkLPnQQmxvJAOJ
qIR8UFJTxsI5CaO9owoq9nLINpzfDmY0yOuxl+M0n0C9Ty1bCYnlq22/7RpABPS+HVg13Mt19GX0
yVsd6fWqsXGsEpf44rX6AVYuLu17MjQPVi1ftLn8TOIfSGtXsBQtkYXrCaX/pqlQjyjdPZA7jnw/
fbVxaRWuvp/rCBOgfhvn9MGklIqMz7LZ6F1+saP6j4jbu0iGdxOYlBradYx+sE2Te/OSFumedeg+
pOvUo5Slr/VoZvIHGNKxmyuWxibyzsIcV1Mff3boAzuZPrGgNVaiFo+67G4dMldTHw5aDnqdOl1B
dh466zTVE3XUeOZ5u6q9Nqmzyuobi3UWHItTprYDl6q3ii8N2sa0DE8tQcRVOV9oOJ5NbvH4AP0g
IDX6FEbGbTSzD+DQ17gxDkAvD14+HUkreXbEUy69q0pByIIBc2N77yvUjwXrHSXY1f3qzGatN2Zg
iuSStP4ji/63as5vdngi+elQdPKEAnpbIbWa4kukCA2ZXEQ6rB+Jo7suL0a42oFhKCi8o4vhGr3M
ftK0M4uLu9dwBzJdxZK8CQ18caJaSBjFR+2bCDrxikKwLw1sqybCg+wGxQ1z1yLsyz/wIn8AuHjq
ENHWuHKHcjqQRLKFhXztjP5E5PiFBpktNu2p2e/7auPF82VMYcOqyvwV2ca728Ysgu3xKzQl+zjW
CLW6ExdwqmLzks3a0RbJm1OqB6gZGqtK70wkG1ch7/8sPDem/yAy7XeGE65CvSZjd8nkiFeiJfpm
xsmcJOFHpbmfLA2LAohDku+1QtsrRTSgOe2VEZ9tDpIcEkWL1rTNvMPIldh3a72YXrTQ/UXpgOi7
9DFlwJnom/p36enP7RCfvbH9kwErXwxjC1qCkoest3WT+HeJRt+V6skQr26XXvOUd3/9kgKMFKO/
9aEujF6yl3b8YXnuH8IErsyiGRiLjWOO16RoXiNARCu7NX/G2QIPYriXnY844O/7qbUvy1/B2g02
oC4eGY9u6ky/EFz1KNzufSitexqaL77cV4X9WU3Z3qsR78Xzr8ZKf4FRewK02Ygln27vhf2TkgZU
R/86d+VlHuMDqhtiIOqzUdHjl0X1MjdUf5Awbnrh7+M2Og2u2pOzs21M+RhJTBNMO77VpE5qHs4V
lFW+W0jOrB75UD9+s/5aIZv+nXTdu3KOPoNKbHHgLf5E5HutO8zgq57VKtWOvulC+8cmPTFeJsUT
bxbE3NnKMNhCVPYbyVXvHYCFFmXSmGa3xrO+sYA8NCPGOSmecz+3N0NSAe+Hl+OVv6d8OhkwBPKx
2IPr+BxV+pyXzhv+uifgR4y2BdZh5zLxtEycOQnD2b5FjWlVd2MUD1IA8/GTZ4EZkEU0C1w0uIS3
bTujLlZjPDFf9u+xNu+Xb2Goik8xf/boeDE/FUjkTbFXTCD5UjgNk19+2z6ZJpmNc3+ozPloRvFF
G7Orkxb3Viu3g3nDdvBatd4zjIZ3uJ2P+EmD0mfsD6S2wSGljfN++UGwwn4S/HPOgLdGe1TNoK01
Xpyd3mKlWBLTriVagxuEtJeIqc+YTevUsg7uAPW/Qs3BhLnwxUVv3Oc8pPm0FYBjMAArJ32LG+2W
j/E5dtN9hJlRQtMs8/HUFNTplnYqVH8iJJgxEadPV5wQr/NTUtN5OcAWk7c3HCbEPKRn/Vhj7m/w
LV/rKgCVCoPAv/hteSNCcdOY4kqGboVbwLh5obavxI5Qhscutd41e37rvek3Uux107bx2ge0vYnL
Kzzkif3gwsKS2h2b/zFlxZNHF88XD/Q4nM7RaxdqT3LG61kne94WxIaFR3dM2S0ihU/OxnWawmPZ
Ew0omcTZBVqa14UBYnfdg2kkLzbi5OmJL+0CdwOzJfs+Ob8QHrf3gUgZofmq2cZdoL8lY2CnBvfK
mO6dqa3nuL/k2RvkO2qDQ5pC4/Zox/p+uRBtM3+ps3orcnaK3XPeAGqZ22uW+4fRHfZkV474NVCG
mPHdidr3xqlewVIgp2QrjMhmClpsoQR81KQ4bVnhsMDyGOyo2LgPcj4MfpGui4R2U4zDm4N0WQys
+gaNfz2E1Svs22PCLpnYPOQNH2GafOtO/LvXu0crcWFh2P2t5Gc7hXJvsqvqs+5WV/Fj2hSftqve
qqVtKvMfv4+fYfoEsflJWMZmMLNPEjiw/FrDQSLMpscgHSHwnfRSyPHWW+4jBppXmXunGXB3S7oe
931kTMcom/6EzHJo8IeTa8K251s0aTxofDpPlr/JzOgp7xBktDo+/yF8iSuzp7+Jt0KbH5BKwYIc
+82cdPdZdC996X6TsEj471y+VmWxN/KNnk9nyxAwpeJHv2ie8GOzGc/XsVW9faeccf0/v/hsA0h+
tzzOiGM2iR4dM51AD0MGBZ/F5oIG181uBXh1FnReydrXeHagqK/mtLiMZXQaWcM7lvah5fMLgFHu
Hnv/bOrNJ3B/mnY7kAH2qHGl1+ZT3SYPXYMGSiafKY7CFkZ+CbxgMvV9UeqfXZ6UCK4l8WOC+kNK
yhTbJbZOH2hciVm4Wckpc/Jj6LNGb0Hs3kvD1jgunG/poufm7r9GnlNuVaTN+Nv6Y+wPT1qVw3uo
j1R59aFoh/uE+fphbHBW5zO4Vew+GcDxIOZ8zcJ23ZZsZCd3C/Ct3rsaXHE8qTvdGl5NlqEERISQ
WTI0Sjmlqx4maWBrTnor+69hHKx95ZYPrdF2J1Mah1RPUj4HpgA9Hl+yZR4+L5650cPkbjdyHduK
mfj0QrtDtTeP8MAxNE1N9isjzSGY0KbnnjbvMi3+bLC2aFPETtcI/wxZswQXcAu5E8CnBuKJB5+K
Yg8BBNPfFRWdydAwKyEOLOiPiEK3Y3AAD0xnIEImGAmwV3AJYPbEax1K3n6oTIFpwjQaYxgehtxi
M+jZhQK55pkkGhoqT2KjbSxuvj/v5z76k6jqrNDVwDHSLkB2su3YzT8UJ+ConaNMBHSaRYabIti3
ignJWTu9x/XFGdGTzRVogHlyfy1Q5a1PLDCSwXnDNuMV9+JF61pUdXwZTc5QL0oKYM/saZM2wRmo
wV0X5VMzdjb7M4DFKiTsdgx/klxfghJ/sGHI7VBw4cW2iea5/E35au546eeZICvcPWW/bwXj1MqN
/NUuIYxrZVEVrYooe1VaEy+ZM8zntXCfz2j+PLUu6cIWYvjTwNB7lUHawKGPT2YczV82PrmsJqZc
ZyICQ4dTKHmwfNIjq2jWsZIgDyjK/qP3aVxIhXQ51TNIFIQPseoILf9RDnMVtFBcRIUgIamTsxOD
6cO4ZK/n1k1v5sieOc7GYzwtPhOushvmOfcWehPXf+b9bqo22QhCPEBCq3o7OazkYxc8bY/nd4eS
Z43joSISHbShTZfqQ2nfdmjz1mm9iDU5T9dhSfymE5L0EXekNeqVatZzbf5Ipkkb0kUOrUfCaFnO
eyw286GAC7ayJZGaGuJIy5iHlwGjJwVy/aAcDcG7rX81Kr60KVh2dECENntpz+LiGBefhshZc7uM
4ASurk6FPMXdseJZ8UJxZxQcKveaT+5Bs+AbzDo+GWwZzhqoAp4c0p2CLmXKXk19uSWI41nY4THO
S+Ltq+rKTHUggCy7omcmXa4h+MPndIeB0SarLowfjQLlvpPkd6+NjDc0nzs4SYjvUD1HKJxw4Fxy
xtX52PzKXbs/ka2wTk3jD0Haj2PrPUZN65xa/te5vdjomj5deUMv+eZgo1bMqc7Ye9AYYBvcFbTB
dp2Yb7r0704116xpgSPoxG89+5TjYfs4DXUSYNGTKNAdAqxFH3LdcRsMxrDuZ8ZiqnQDFx0+cbWb
wYD41VKrDqN8zOzxDXaPta6s9qS1LuS7BFUHE0B+Jg/4QNudcPhBeSjraxufOgBMIP8OhnVx97p4
L1RF4+xWW+lLfA9gqdg2FNek4r0h5a+4AsKlL01tPX5jGQBek4NqGGpy4UjnvIdkkY/tTzn7wWRm
gRfZNv4LvTgYfvlk8zNH8vxAjuan5vS/LfsD4qRxdhaFE7pRDEJsbeyKVG3f5MIuh7MatPdEwLef
RtKCdBdCZElsD5llhLulul88Jt5BlMBrtMlcbDr5VWKkNuYQ67s3ECLBRBYtDLb83siIu9Zoc2yy
P1fk0L6n0UVp7N7aAZQoQXU4MeXnmFVHf5Jkn0eryQrfsrJu9opUdRbwxGTDg0F8NdFMDBYd/Pju
VC/xnOjnapyyNYPzTRq6a+Uj/o39Vq0tnXm7V/sbGxdkmrG96VtK+xLi12ZRCHcMdk+2ve+68dWZ
3tmZEgfbmmJX9yyMBGZMYXufed0iQVtRnwZJsqRZ5yxpOA1PiaO0bQn0AhgTQeuznp+k8ZPGAHks
w3gm+uLRH70T4X8IxQ1D7gjeem4dsJc1kQ6bSk1oz0y+Kmu0nqKwM5/rrHkr8iJI6XCKLLmMM16F
mECZtazlx4DiiH3Wl1ELTOklnWCILRBOQ4u9KbI2wH0Xxf+8rxHA+YRqbeGnfludetMisZPO/A0a
4TVpRLLq7c+86L9I+PoZgCtCQLKbldK8n9w2zXUhKRdsCqPEwCpT1KgkSfndYSkfIStVX43bPTSJ
xR4st65Eku31pUTWFC5ChceLb8tAYKHqaJjzI3pfc1+68gGCgIshHwPoMDwA0HwgbApcQMOBEydc
ePUMJLKoGGcxm38lJPMAc/97JIBkjNpmlVBM7CTxXui/fsgnyraMJhnJoxeOy84EZ5qgy6ovScSD
7/pTuyP09mcw9I/az+51puTKX4zaftis3eVy1ZELePA6wTGQ1y4ZRrEz2boJrYHbaciv0gFnOxd0
nDfuSpeXIYTypSToSItOI8ZrJsBhxdkD4ncsvWys0qK+xb2FirEjtbVUkMvaqTXWvmW+RKI7R6kN
sge8lUEGThNPMILgv8nzONDiqVpcSHUh++m9yYyL2/TfQ8d5gZihAjImRnSXbb+xjcRdSdgynJcc
UFXrrh2N58UO3WED1/4RG8exMjAtOopKEUv9Ws+xdkfeLfXHkqGG324JYmCC6OG8E9PNVYHG8HDV
p2+Tk9p0ncSyTkzoelO256m+ZWBT6PjBSwgQtLYLx5NUmksNMmKDPQN8IHoaH8gPrf+jls2vveiW
zNvl+C6X0L/+LRLjl4UuZlxspQlrVI631dxpX6MzshwwJpAb9bBxnF7SRxA02OrxVcnwksY4ThJy
tlueRhW5m87rMUC5eHEs7RY5DieFbt6UiwQ3nw95H1abGdajW8YruBt3S0fzxhH5TEMaSD3/ykJH
0NJ9l232kkrtOI1xuVKwfleYOAiidPs/xmcesfUacgBwjV+QFImcdNuUdNVDq+9VKFmfMy+ZjaVy
wc26tixcZ7PUik2VcHWbDTi62Jyf8wE/ToPqTNNCbABANmG7dj8VX5gvse6HyVdhm6iKYvv3CIpy
GrID9+p3ZgBio+NZzT5kEN+91AAhJnKcYoJQ194UPhhRT/BhxlUae+yrlPnY2uE2Ce2L4RKEDqQv
XEm/BO72AkV17RXJmbZp73r5qSnhYlX6fMv7aUU+JDs73vPlhJE3sikbYu002NUrvcI+zcSx6f0r
SfCPIynEO9souApoY8gdf5IECJJF92SZ311BXGokKC+6v20jWBBowsT16kXG1tUVR6nkY7sAGOuo
Rr9g9qskE5KfZLgei8UjMFOMFYAm0gGxlAezc50h9T2XXLToG010LULhLpfhBzeiBjbRXVuVJne1
SCmrBYZnq1qTAdCuexALR/wGa9joaGNJMV3ZVAcrz/W1TVT45xF63IpAcRM7SloT/Uar3yJjpUyT
rzaih7EfsMKorFvHjwgjYUSACzVEHMRTAU0psckREQevJHxSyPSFpoORmCglADR8LKC8gsZxH6I8
xhEHOS4xdCqnhheYmAXHj0YKyAR3wJO+FpBUA6fJBlJN9h/Raw1jWY9A3AhKG5omPIgVwkjCG46y
zOgGKZz8tlrwEgY+7W5eYaDSwd8Vv1q/sLeqJa44EW6g5u4byCTe3958S7tXvQ2PvqMe5lpdSPtm
/KD5hK70KEiNOd/SUVDNawNiNP+9zoGn2JIkaUV6zDw41zGS96jnsqp9ZlHrSuvAXcz591RwvkWI
LZsOWqCa3522g+g30wxZ1Btu3vwhfKLc+GP33pToXLK8/5otiDx6R8lNbPuC3fQ3vil+06DxPoyj
d80fHoue/4j0mZO/7r+smuQ89jGsObWjcDm2aarxPFQPWkdpPpgxFiUp2t3QZVSfA8LTsOG+r0jQ
UKTK1ILDsgQQs5qi7LMya+huo7eWbgVyvJkfrNbV1yhC0LPMgLQdRz8VA+koJPxQrEE3idKjG5PB
OVV8IbMmxBrl8DPJzfpaV5YJ8wHHa1FcSzP5zhMjf3Vd+gphIEYUkpZy4eI56tsBmJULIXfJl5Ml
E2vYqd1Gg/2m5a9l1j8Z6fxN+2M08tQ75qGJjeewnD/LKmdSI75UIsaVNQ9fmT4eG95ekB8/EQOF
CBiG35lAOuuO5eIINyQgc8H2wPvssvjbbcKvsa2soJ0Mh8jAESn5V2WgPnZbjXavy100bwAYhvzR
jn3iJqkYcuMUz1rAjoQJ0RgYdajWvV6RDTrnYjW7WO+NHJYspDp2HghRYwsDgtGk56FHljkY0zmq
0e+50812jljujnmRP6m209kkZ7Cxp+qHGI872Jtjo3cJEDYbuGzWrpOugY9MakVSIsyxDXkxVYub
3SrDHTXJBYH7cUQCDupFE/nDzH670DWUXIL1Uaz9KRxueaJgNoRlEyxp8R0M/NSo1uwEyy0ylIth
42AAtLwzen5OhWeenJ5BE7iJfOZgwSvaNvAE+znalKVOAWdOp3iYYYhbPwSTYcTqex8LBE2z+yoE
MJ+lKeK8o1PXxM6jFFNGm7zpGu8gsyuKDZj2NoCiiFGKzxn6j9MEaFJaLglrzclpjV+29eG47btH
KvE41B9OZv5M2fCZAbYkmOpUoUHdM7XxVxTlcdpfOj/IJVjJ6J0wpGNhbqkwFDuoqdPfho6TowZU
1dY4LFeQZwl2RZ5kp23gti76+5MNLQn53rsg0veAM3WbLMPOoj8USbyFh7kceVq9AtHs/S6Q0jHD
I9VF5oQek30K6a6yDirbOLrhbzjY9y5Wa6y/rzpPI/yC8aoVIr2UBvozrk13R7UadHHyq+zdH7cu
gASN0Ch5AlCAViudCEeQ0BhYBKphMuGuhYVijakVFBC40ujX10aSce+jMsC9vTK88QtQpMcjiZ6s
yfovMcWBvagWdIRqsVEsVpd+lyVUMJbaOYVKNqMspy15UsHY+99gDPSd6aHYQ3bSexq7MESLNgaM
Ag19l2a/IovCgarx6C73vev/hLj4N7BaYmb4zUlZTAHrUfXr0Hwndc49invRVMaadAN3Y7n6r67n
7HMenbtf4U4ZAKCiJwXuD08iAOP8HAttCkiD4yVZcbdpDEW3EqHsKzWH52xIUdt4HZoNJJgrz5fc
OQX0mto2Vl5Lim7q0zhN+hWaMbo9gpOFMTyYJcwQrLvGyhm+25bMLzCRiLkJoRTS+2id4h4RV8mw
YAe4gyOvdWBrwizkvQgaselI5DJSkjSZ8oMrQro1x+R5Kv+WEii/URmyPMgCryUKJDY6w7x3/GpP
/lW6FmCy0X7d4fB2Z/iaDEFQ18DyOOiZa7FAnplQxOPS+vbV0SsF6v3OyEnFBu81pOmeEN2Fw3Pk
/Wl4bNT6ynrvbNteO4hkzn1W/mmUt+TR8XBric4ipL47QrKCZPxYVE7/PDUweZsF/WRFa6fvisAu
p32m5zIgCmFGVyyNtZ2pTT5Z73A7uH2VyrZDw2cV6es0zawavUMXFZekSfpjP7c3NPIoWJ5mpghr
N0y3Ff22M1aUix6HbKJl2yhl6MwS/L1MZyBtqc9kyeZSGIS+kfqziN3XkTMW1NlrM9c1sEbmj77w
z01onaIRqA03+AEkx21gcYtYLvG32NsYRd74PuhrCeYU57iOnyUvdj3dKLaH1zF2kSISWbqSJPBp
CVrtmvr+EjcV8JoZADXlJYMlw6IGEVYwe8VDVoAddqbsbjDjQlkb90eEPAo4FjFv4Ji3SRajlrOF
t6O7T0iEZB4YgiPfUGE9pv0wflTwLglgnC6eoG2S/hXeybS1J8IvJwSFuk8pTwFfbVngYKdp9Jm1
TQy0GAUIKvqmZJONQFDDp+D+/Smp1LwjZMSayPkyB15r40HXjV94EPOA108GA27V4zIprHmTol4M
f2KXKYldKDPgf5slLCVzgFckvBt7y9ZeuXi+6qp+ERo66kL6QZwvke6d5myEp8MJzovXwe+vKEjC
fYzJjYDDW+tVOq9nJtthTP+M+HmoHhgp9M5P4VN0dBCiNlZzjRK5IbALDLmPctUqAV+ZszUd64J2
s3QhXbuiXBvxV+i0e+jY7ZMQL9gInkDCP9apvplGSx7auNl6g5UEC7QndpN72rTvECrSt8qeTlYI
jS/rY2vTxxpDHKd7SCyYc8WoUTLx0HEvT+dSeo91UslTJB/ITQn3mJlXviIofanWdhRH6jSWdsDQ
nqlFVBRHJ+oCGGjvIR3wMUmVCYiemIYylJv/ytyZLcfNa2n2hQ5PcATI2xyVkixrsGzLNwyPHMF5
fvpe/KO6SuYRM7t01bdymEyAwAaw8e31WY3Z33a69oRWEi+4aaoJQadK+M9a1AGNmSix4srWsoFQ
2z3WeTIk3aXtbO7Xb9p5EeytQG0zE3yCORe0olfbCy8HywH7DfIrGwZL/unI638IlXnjeWZ3a7qZ
ixz7M7na9CkZMFmPAVB0dQDAVSu+8YWTq85iY+X8KdDrYdfSRreW648bjl/j0dD5/KHFuUWo/EYx
McO+bG+L4jnxKTcedFzfAx95rFFGxs1g3LBhABmku9VN0FfBQU0OKZUuvC9zDtvWLId3W4cS7PKH
oypuyQeEyF2lwp0TmZ8GSCfsz3I4CFJW+FeKcjOYHwodLa3qtKskvLXK8RByaVeSQBnN+kl4Lr4V
k/vR4kKyYC/pBzEmgN0G7iwgiPHaIvMzNOOjm4KZq9Ir1PR5jyx78O/cJHowtBQxfPS1BwkXtNpW
Jj/tqdvBVbrP8OhFRj/8UVbwGbjUQeTyA7yC76LiHq5KyQz2UMLqbkARUZhbOCkbrXB6mCPJJ8m9
NRfanZq12dNXM1JfUPa/MBa42fgUJho7JnaSBRecg/fL9aFad8Z9+aKZ43MWkIwLRp/1u9VupV5T
pZZMJ2pSP4BLfE677BcuzBTRgLwOPf+5z+IrjaF2JKuF8kM9gCj/UdkhWBwdZWc8ZL8w7vg4b0SG
iRtNPOx9+uej7ZnwoLBTHgG6HXB3fsyDPrnFf9rd/WvKUi2p8E/cAx/CA6V9wVVh65WouEP/p0rJ
JA1KfTbs9ql2xXepibtUzcLXniy78/KvWAf67yVczwwi/ZJE2jHQoRPGTvMgq9jeFbpJei2fkr1g
DgJ1t8ma783Q/ZII/xfKlHQAwR+xL8VsXOLc3LmbQtnFNuD4P1nkZgPp/9BiXENJQP7J2LFRpED2
tg8pnIkklaneMbKvqtZpt2XKDa5UD3ldvsR4I/5rbCso4HWn9lYwoD0QDvgYMidGUkacybX4vkMc
BBhs3zroa2NgXqKoMRGS1aO0IoiU1i03Q9foQTHm5hy+98co3Q19IKCdlcXJ5N4+qPsb9Fo+p2XR
bMsc4TpgWHkIuHbZTHZ/r1xB4U7c7f73oss1ku5fuN3/B+ewVW7v/4fWYQZGf+dUlwFppyj7S3Y5
/5f/QvI61r/JA0hK3lxMxJAC/rfwUpPWvx3UgaYnXAkH9/8ah5nGv+U/CF8dkbIgnELq/S/VpSas
f+MyZjvSIKdr6tb/Tnb5prEkfmELCC8OBCoXkvwB2ibGHndiwYS0mQtO0w4v+XrSvlfEXw0esUQI
6Trz339+h3YQzBZm//LqyhhddFx7A1QoGauXbOY7verqN5zP1hqwsDsbW2vyVG8jJW/xSNHbP67e
7YVApV+K/flXrP18PsLrn2+aFtyePMHzVMfQbChbezeqKtydf/rc0/8jE/2fzmG8vH46WUsvy7lX
ZPcqroe2JwujQN1Fh/c9fiGn1fBmtuyQ/kmc4LrUQgKrQa7Ynb6dfz5g6Ld+vj3//dW3lWVf9iLN
0n1gdnI774JQ+B6KKL4XNWIve4x3fU2i0ne19xgyCgS1f78x7sykVr4DnaDn9NgC8/+JsxZH+vMN
Wvkeswb6dYPy3O5aq3OTvVuLD6UVIRxS7kFVXH2ef8HfQuf//uD2PJJf9Vgd4eSjQQ7ep35/U/VD
g1kemecq4abNtgyUCPWdP6K1fd/rFjM8RRvSD7YT7pkQR87knxF5jzv26t42tOrnUqvCbUCq9sLr
VubjHONet84w2twuajvEI6DmUqoWIvQOQRQlmPoktfztJhVVZ+ebtvau5dy3bSWpdSAB4MtDFeO+
1+XjaUrscGvqWXo6/5a1Eb6Y/g1sZo4dGNQNwffAOlDmQZLT2I0eyCTw2q5Rc+679LK5m96IBvYi
GrSOqdQ08rW80oIwWmZcIZA+Od+StYcvYoHTdagrOfPtc72/S5P+NwaM4sKoXnn2DI5//d0rhctF
EHCIR60or2SVSwSOcfvn/C9fmZTWYs6njlFB6GZUker5IAz9YxqrJ6Qq1+cfP8/tN3rdWsz5AuZC
FpI4pteRzyIwbvbVREGchMFjFtzhtmK48A1Wxqw1//3V7M9ran6ww4v3FujWm9Jr2fnivoPb73aq
kd6fb9Da11hM+jrOqxGZHowxFw93Byoz57jx+fzD15owv/RVE+oBVWTdK5pAdTcEqCCkcG0KNc/d
F6ktHu2gzdWFL7P24RdTPDUTvN9rcpZSGLfsjz642qeRG/rzLVl7+mJqG1UF49ji6VYzXHNN+pz1
9o8qHT6df/xaRy0n81BZWgoS7Z/HtzoeH7IK/vSuGLcoqpwLjVh7y2JWw89Ky7rW3X0aYJxiIUBj
Rc42DkUMha3v39UUczG906Zv4npKJFpblL9J2ESPVLFgCFsqdVUixr7QmJWBay4meughoIqd0d2H
TnPyfZwsR101FxqxMs3NxTRvyOpqXtqTPR+fXFsHh0W+Ek6ugV5wUMfzPbX2ksUEL7tBDdQXentS
PjfhMB10inawlwOP6Y1qW8HdudBXa2+aR/WreaiTq3Pw2xMHL7Ob6yyrsFjK4vS6NRGDTdNYXqVz
6u58s9Y+zGLSh7Hr+BhPu3vKBK/1lCOyTMWlhWllHprW3y3psJ9wqs4TB9PKuatwvoHze4aU+uV9
v30xzVENtfCJKNQXjXc1Su021esf73v0YoqT1In8wKzxUh8DDcjXcG9n0/P5Z69M7GUlHBTUFJxt
zGWz/ahRVkQdG2SWnTnqN+dfsPJNjcWkdlI7hgA9YdWeTK14wOMz6/ZZlyFfeN+uQF8M0ZqEO/aj
DlS4TN45FdAgXYiH879+ZfjPrt6vhz/Z70ZvB042wsG/Jai4Twi3IoTR8VTm7xv1/3jYvJpimhpC
dJn8/hCBSAsAZqQ09vzPXxnz+mJQJs1QlzH3QnuJ3OZxzNv+iDFne+jGrD2+7xWLwTnU0qmEE7r7
BNftoCmfJl89teg6LzRhbfwsgnUt3GS0G1YeG3TR0eqoR6ndXl0IbysdZMzf/VXf57kqjUgzxSG0
pLCv7RA9fNCWjrfrlOz0d71FLk9jeMdLk2uKBG6h9yMtw+QqSUgPbxDIOc273oHB0t8tidEqg9gX
fGoBWT8aoVChZkjlhcevTARjMcmcWgtSwPzigEPecEeNN0T/ujOQ70sfmsQAvdVq/6vumuxd8KbT
/MppyFjMugA1blpbLG9pWd1WDSrkqvc34GR+AFx+QskJL69CCCUO58fwWuOsv/tuirrWMCfNOahR
UVoQdr0dfGj8LMp/p7k0OxDBseY9x56v3jttFhuqzPQZxGHv7n1EbkOkwLYEN1Fi6BemzdtxXc6m
Xa8H9iSkK6JSMW3q/q4X44tsrVnjD/6IOqjz3WbMP/Y/jzRyGXm5+qsMU9KILBiRQGKBJaj/k+Sp
r/vMefF853lyk1vZG9dCGy9l49bm7CKo4e7gG75rUvqB6AHU4gbBy00H6fV8q97uOXfOrb7uuaSw
ciqJeXwVddpOt7B3ShsuQlr4fHdTOOrvHHSLEWDbLptbKuhJYtxnvotNev5oyS+5MnDcsy5M25W+
0hfDoMg7e1Iaa0vVqquq1zH1dO+bBj+v851lzFPkP4eAqy/Cc4hSwZA1L4gctJ/52N5U+Js6EfdR
OhappBsdE9SlcrC6zf9YLiQytwh/WHF3YfVca+EigjuBVWWBwwpdGSGaMn+DnffWBXlzvoEro0Gf
//5qgRA9NmuNTvtc0jCi/mwiekvUcxoE73oBmfi/X5DouMZFA3OoxtoyGrgB5pIn6LhI0i684e3o
Jr1FD4EtanyrxsDdlTWwrBBOXod6o/fcrRkCiUri5Ol8Z729VmO693dbUnNqkszy2S1p2k2Fs+hg
axdSwG9/ZugRfz+aWyqTIjjQTAYclxrLceH8QZ+6f98PXyw43IWXJsuJ3E946N16OFEhiI4upSvX
umWxvHgodsocePPeGyR30FK9aAW3rOd/+tsDFHTG3x1jpNZUDh37ryGimE2DtSrGY5WXz4KE5YV3
vL0eS28ZEnUSqp3gHUFPfVjjGVuosbeDGT/EXcbqQhlnm3cYNnnfzzdqrccWsZHDZVG5zeDuVQIH
KgWMJ9Lb849e6S93ERHz0oeJNzKQdBNxVBFDsqTKwkbakpSPw4Qg5fx7uCJ7KzICPPn7wwjqYjqO
JnJf+/AxktSKDxgZUSpS29THGPyA2nrpZYWEd9Q8XHjifqvcLMW5YzDeFf6luwgupWEAhOxorAy+
k9GCJ4Zs+mIe5Z8l8T+Dv3QXkSX3qdySeIDuqcOZtWkQzyCQGhVAMwy0+kcYIIfMBUCh36fWhZuZ
lUDwDwnlVUAOZNOjh3XlHhkli0oEaI+4pk4yMcsLr1hZ1OSSptIlFrbrZuJREB1tDRstBjjPneWj
WtbkS0Ryagq4x/cH2FkTesg0oRaMBI+ujxdm3MoEcBcBqcrCrq4hCnMfgHjb1+AOau/a30h3EY2s
CmPyIOXRQWXBZhyMHxpWHFvAJNS59tBEzo//lVXHXcQlvCz1IQ8Y5mHYVvtmQOoRySQ6esmAqTmw
4s1YZ96F7lp72SJAtRZo3qnkZbUeoZ3GNZnNroiKLTxPlEf1hTatfZVFWApyUdftfFJ3mcT3VSjb
UzCi3j7fYytPn+lHr7caiM6p8uvmjWc51DujEkccmd0LPWTNn/eNuSoXc7UqcPQZYrrIedKepp/R
9/STuUXqvk9PwaNxGx+qK+95OvLiLYmmLd4YG6RaO3nMPmPBeDC2mMRvvV38zsYutgoOzrxhPA+P
qe97BDJoVEN7dHfnu3LtZDLrHV73ZReZHrGPx0fGg2Vau94ZSIdTBEnVcVJ+dJD7jV8Qpp5/3cqa
Ihez1clN21UTUwok7LMaO/PYVf7Xwag7tMn45Z1/y8oqLBcTt6nivqky3mJS4cn+R33wDNTVFh/Q
0+ca+12XQDge1ZS9b7zLxRy2be4f1WRx0hKi+V5NanjRbQN3yfMNWuu2xaxVgDB0XCjjfRcFBNBR
q3d4olJ5KIdPttVd2Eusddti0gpplnEYNfE+qa1bH6aNmKaN6dq4OkQHE4F+KnENMg7n27QSicRi
1WfbQtlXXgIEraFAq9J5RFcNPRmQrxd/cUNNXOi8lWghFtHC4QK6KQ1e5JvuLrapTfN1eenIsLYC
ikW0MLPAwy12YHqO5XbMUUCeoDr0Jo6o6aniPqPLvurTyUQR0XiUapjBhWat9d8iLvisV4Y2N4t6
zcfBNj+G6XCn99Vm6BC2Q3y5ECFWthFiESBSHapKplpO32Zg7byxAl9P2RGJOZTj54fC2isWUaFv
jdLoBPPVQauPinDjq+gUBr/f93Tr7wgnx1D2thhQdNtlu5l6NWPVmu+9nrgXfv88kt5YMcRi9jsl
pfhq3t2lEjEipi2Hwbaf9GZ69sbia1I4N6mXPZxvzUooEItQEHV1Utu5TKgvKT9O+OjA7Av2A7QF
dBHuhbG11qBFJKCMPA5DnVPekFRqT5UeLuWtZ2+LtvKoggo7YMUwXWWcvi+9LJcyIl1ACyozplFG
0aKGL7OHlZSv4gvBZqVBSxlR0+kxpdo6+xG/PAak3ipKJqfpyrB+5ol/w+w5/3VWQqizCGrkPyYr
nUdy0jx67qOjPtrjd27/dxhJ71Jqd7zkXbdF0llEtRhPFN0ueJNIAuSBUiRftDaEQnO+ISvDzFmE
tRbsSgxrTO47Cvfb6KtbuoARG3AQw4VJs7bzcBYBLKp0ChgsZo2RfVDeJ0jkvl6wDXAOcAX2cXAs
CpTpl67MV1aBpbTSo8a/kSzJe6uOxS267PZDqHfd++6P5H+IKlvl+GPrxFytVdEnpNAzsNDI0o+d
MIL3HcidRSDDyaTNM1dQMSYiGOrxE57c9X5KOrUZMfF439x3FsFMWFOoe/NeI4SfQFnsPfpvZPq1
Y183hRE9BGnyWbP1CxNm7bMswpnAGaGdQMHsK12Z38uxUBQrtOOF8+naKF7EscyC2C0zrpOoCaKi
1d5lg/6LS+LH1C8vRJaVBiwVl+QK4t7pLRrQ1Pm3OUFCRizAMPn8PFwJKPa8ZL46xI/c7ZSmInDB
QfncuvgvQr0XthDbtAesA44FnjUoesO78ML5wW+sZUvFIKXGXu/Y6Oum1Lmjtmdn+Gaww4jYvhBZ
1jpsMYq7eCq0YAC3CvA/yCikxzvgfF+t/fTFyE1ds9GtrEHs6Nb3NRVbeza0d4WW1RdC1toLFoM1
a8O4MCz6Jsvaa4V47Fgp86UOgQueb8Fa3yzGK4matAuwytzD2YJkYtmnQS+uzj97ZS4sJYHCiYra
b8mytcAA3CL/XlFVZ9nTnTTtSynWlT3pUhiI/5KiXJvRqqnx1vN/jBT0jmBsfcJJOlwSmq5l05YC
wSkIjC5jE7/3qgygnvstjrzr0hW3BPSrqfX3bTHdx7g64UMONnb4cr4HV77OUixY4ImZkj5BVJmV
5kxRx9smuKTKX+u6ecy9muhUnwmq7jiHu11wkgN+LKP6bAPPN1Pj6HSX9MdrbZj//uo1JuXSldBK
9MehN2AXgtX8gED4wuZ07emLue1Jv4QjMzdC6vm1NaTqVjV4mbyv/5fz2xNVF3vZrJ2e3E0HUbUB
mHxh2Vv76Yu5zVwbMpwdQ6hfYwOUonpy++r5/A9fiRvWYloLy/A1V9Itg4QpADWW/LIasCSm1Ol9
P3+pCJRhM9YdDIP9ZGSfYjM8jBoIgfM/fyVyLFWAsy161qTE1c5KcH52ONSOdoi7i8BL3ovNC593
ZQYs9YC6idUg+w1O0lAAMRkyb+vW/G675anJ40/U8r/vgsycm/lqCmQhxp1GSvaw1qKPteVsXGUe
nPhSicfKQDIXExnArKVKmYd7xwJxE40UD+dwMd73KeaXvvrtneWoMosJQcJvRkDEYoB5FLazYWOs
VYLqDrcJhwvffa0li9ncev1QOTnzzY+n+ktUCu1DrVrwDe9ry2I6Y8VFncPAsKql1X+Y60lVotrD
aPVfhjK4MKhW9k/mYlrnwehAoOYcE6H7jEPzqs3Kr1EbfU4H/YjS/NCWHATH6HS+Tf88943t01Il
2No4gVi67+11rCUcjbLR4ohN67Xn/O5x1umdTzm45MT/ElFOqxuop4ttCWHPNX6PdrW3DYogQTYC
tPya9uAKyguDfi1PtVQXJkrvC6tlbaybCdhUA6+2xU833EXaqdMmMkcfO9wkfftH3PR3Wjp+yS3t
8XyvrMQ/Y3FWtXw9w4yZS8qicj6bcIA0rboxxPT1/ONXAsdSmjbmWdE2E+WfXtGfoqB/SKYUCqzX
UHmehNdSwLo8/6a1hixCB1Nv6v0CO8Wm/KBnjx25ykt9tHYcXurGylD5wvYs79hnfzIF1cL66ZAT
7R6s9M8Qf4i4MRvL99WHyKVubKRKgJwIXkQtZQkbwwnu8qY6nO+ktc+xCBul6gI0gjTEmPKd13fg
s4Ktql5MGKVc677vJYvgkcajUE5bQXbCEgkGBExNbyepqWIB2YW1eN8BcilxirCYbKua14w4MIfl
SQPa5xT3rX0834y1AbXYGVBuhkAdjSDAaHNjao9l7QCcuXCUW4nfS0lTq+PT51ao9/MwGTeBDQIz
U9144TOv7cKXgiZk9XZpDEF/7LTywYqKY1fviC11HG/M8D6EXW5AuvTkBnnohXeudJc+D7lXy18W
NjJK5xYJT483wGEA/tkd/pEukovzX2RlwVjKmDIzkl2H+eLVULgcq3EhyHa16+2hEu/sdvjg0TzD
Ty+8zXHnL/3GgrHUTWNUj61PjfOj1raO/lGb6qmOT2GihxGsdxavJ2ekWPel9/Iq3uEQbfqHxuQ7
3ueDA4qgBtMifiDMdCH0BtqgQ42rBqvFftIFNXoctSqxMHRN7G5DiqLBcyjP+8jZNliSyHQzuB7I
SvxMBv3KcbPwXjcLAarcDSh3HyuINp9k4Y7c2XdtUVb4muGBfAV7Jyo2JmuJ5MojLXT3emqb8NsY
TMp+NLBwgJNdmEEJXkxk4amq8PbDXL6f+k92rZn50eB2TDtAbOijaTsWFFR/NOw6dF8CSvwxput0
1xhvUr+DzrbpbDaHkAXQFcj7ylB+sJ2KwcSw2kEy/FBUydDfcjVhf9U9rWXzaMeANBw0QCCwnDwX
29bCkwbmkmEnsKUKZWxHGdgmRJm6xz3R8a2ZHJx0ga1beywMa4k/e1i0kbZLck/gIw+osbNv5OAk
zS8rFk5RbDyjTwpjg+8BuooNPsZT96ttIB3gZlC1hZT3fd40rQREW1k4X1McVPOVIIiADAZFoivR
HyJLI9+2NU0jbO6qXATpRxW6w4tR6RDlTA/2yamp/WuuNB0BitHRKmOjS11l021omirLwFGk4/gh
AC/g3UkqmPurxLIdVH5TNFovCrfOxutOqaFlM/jMMhtMxTwZuQ8BUCL3Bia2xCY9CxDWFBtlT5jR
bM02huS6Hbswb8I7Kw0G37+FspbW5k002nrhPuoN6CHMZmOaMO71tvDScus7dpcNx8GYa1Qo/Kx8
LzjEEnpIg8fLGAIbbIK68E540A5htwe22Fk/7BRbEPgXTlhgWm9lqnAhdw/apHVHsyrwsjkpXPf8
7IDktPIwNIR7xtI4tLVnP8rRtdNxN004dc42eqk25J8APaVtssPSExOibZilgfcb/sYMri0wLguL
3eSWifFENaORmfs0TSeCO+jXAukPlDK3UjsDcAq7UQh0gAazCA9JRIBF5Dk/TMPUMQeG+dajfrGS
ODa021Ik9dQ3RxV40tbuRjdImwkeb5z0tgnO1Wosuiu0ubljC2SNBmXmqo5xGpzCNE2MK1Gbmh1z
PTWESjy1ZtPkCXOeQQaGONEsHRdVO9C++1moVwMEH7gYELgK5XjhARAS+I1f8KGheu8dv1fGD7rJ
qIDZOq7TdxvP6/0Gz2A96NjUizgLMANnToatvZk0NFAgo6VXajBnMI4Mb8CRhhoqgNpIfpT64JPs
iAMnmpKnqas7+z6qLNc7uKlI4ocuwFEMNPgE/e5RM/za+eWGOJnDSnUsqPsb04q16ToFgwgSjOPX
SH2IjKRX8aFTs+tz7EyTPphuYITUcNe6QMd43aUWMM0OVRUrI+ciIpJZcwU7NNWDUwl7Sd3pLdGT
cmDNC6R3aMIYzPNGm0aF+7IfanytHXdVLnazI1bTtY9rEcUed/igS/wGzdrNbs1am9TvsYz1PACM
3feFfz2ix4Y9JTOjqJsHqDpdbO2V0Awdy8cgDgZg0b7Iy2kbOxk3fW42Yl20m6yqG/+Y05g4yUG3
J1N/SkoEQ/WGDTiYywcL0xSXDX9fapjLb8CoSRU/ha3UU4/FDCdDRjeQEmrDb3E5TWb4jw62hyAS
wBzDeQDz+cq4C3p9hP5saZ1q46NRl2X0wsery2Hv5pNnp4chbWJQ4eXgWhqSERgY6R8ch92xPORj
KiPs3whH4SaZpJ13h9R0MuujaegO6L8hDCbLOUydF8JkzLCM0IER1srS2gQSv14K9dwBeentXaJF
RYcbY4/8P+dIYzr1JziWRXKj5QydDivSuJwv9nUraTeB71hQwNtp8uCs5NoUhad5QcDb0ggnp3K3
RT/fc9zoU4Iz8kbGnmqAHYX4haD69Qzdw1u0y+zW2GZKZd+azOyLI9LpxEXjXueDSqBSxmnyHQvu
2Cs23VB1DiT7jHWdq/+yNQfmYtpU6S/pF17wI9HRj7EE6KErfjv1WBbtpsnE5A8bgJQBlEvR1OPw
DS+RUSOfyGCKf9V5hIV92OlWjlkNWGhvDxvEKr7glRayBPc+CyhyIDk0VQEMOjFREsMsQyK3GZy0
ap/By0D0B5dm4CbqsWKDdNdNo2p/Ob7CSXSTxtyQYclh+JlsN1EoeuOmbPwERrGjfDwKN21mEkZQ
lGaF+SX2jEQ+K6MYioEDppyJ54msjOR3mEzD1whNijR2oHwL+ZtF3DFgxnp+qF70yGmqZutlRIRu
EzSBgvYbuV6MZVIhoz7/NMVAVD9nY1zqP0bQY/UPu/L1UufgEAbUMmC66pXfKV+PY9D6mH5AhoaD
U3kAcGINzAmaP7YTlJuZuAEACDbaQfwxWNWLX4jcdOQsse0kMtliRG0C/knzMuo/GkXspF+0obCA
LGUR1iF4kMdDqbMPKnUQrQP80Nm9yUYk/9L3jZU/DFMVlyaFt5bjSshesrJPHacRDNniYALnuhlY
AfFrSzVbDqcgUxBe8K5KWwe7894Nfw5lWhafPWec9+Im+Cuq/k0gynQ0/Dh7fJk6w4fT3lilSsyN
VUkV3OHWWU1XUPuTiGKl0VME4Mhxta9se1ojOoxm3Bb4ShI9r80IGWtzZJdl4RgBu0rMFDcA5Flm
p791Ci1/h42iTlnEpgofS612DSakZuQPDu3+pnUQZg9d1Gi/Wgdk9bUvigJrDj8yshsGi2lQnaUT
M+ui/o4fwZDcs9kAljhQFzZslBbn6jZ3WwAhiV974XXdDAR7dyoI+7SHPdfBD0pt3AgR5S17USLb
R7+MsmozwdJRt3psiOrAWmvm1cZJk8j/FFUaburYEbAWnDDxtQ3AcASsHWt+7e2wwo7bvc04yrbh
wNDaGXo31nhI92zvVDnAww8s3cl2dolv0XNVCFOdyAECNW9LzY9x6Blz72MGK0FjqgZRc9c4bmkc
TcNqmkOEC8+33h+naWfiFFEeYE+JF71vgaTZWYmFTqF12lNWd2JmYyltA83H0a+zwdWMrSwzAeVF
cwYDVwVpVDsrVI64CoJEpodqzGvnxF7e6I+Ww7B5YinUgkNh5IlzVeLPJLZdMZvfJpRL25uOvXF7
I7MMI91qGNW4HXKzn49BPo5rmAsz1x/7Hu8rnG9l82TVhcaGcOzz8WiNU9HfD1nc9zcp13D1rg1z
ywc/Jti27SzXgguv5UXbbbWRCbGLS+oiMticGNwc2EZH2W0yr477qbTG6GgGeiR3rsDDcYNJkQ3S
z6ihpYWywdfCILEb7ShDdACAFsi9r+F08E9AkI1R2wMK94CwcQVZX0msruLrsuVWkKkocBXvAj81
rgsKjIqt3w/w1bS6aTN8vr0unaG+LVUubdHJ57zGdXZr127X3GrRlJWPNdiwP5auAVppqog9gtcH
bfEjLPX6d4u/h7vRqbd1j3krTfMmNXJt/KrspvW+5po+VFTQNezvE2aweXKAyONRpwrnU69ECZ6r
CkUO4rRHiTwWosZJTHptIJ+4aQyNUxDpbridUpugIipLr+4lG0sIynnt6/s8rjwgx0NYNR+rNjT9
rTe5sQMtWpXfEixZ8J0uS0nxgG7mwdWQGm5/HFli022lVDR/KOUWOzsxAH1HmGY/sWMvNDzE9Sy/
ndpStb8b5bbeHaucjgmMZqsCU3aPS1zWX7TU6dZzBwqNT10z2Ya+8YgZ6pdZtCEYQp1vH3akCMzq
ya+KGSGn96Wz+1ehgVRMHK27SkP4hxQ4xvHPoDTg/W1SMvbJF5cyAY6R8WR0v4h2FWm48yfmOYv3
1gl2ke/purhjAceHNq+tjdTU3uhvtKK/UmOwEe6XBpLe+Rf9c1/y1psWSR/MoJKwdIR/NOOrTByj
EdMbWcAYtrZBtZVYzs2eVxke4ZP1QfrRvsanYMChpnjKPFyTK3KtNu4D+iEDhBm2x1D/WCqI5M33
MboS1ve0fAjlnfQBy7oXLqXfzoaJpQp/NEslOSah0ynE77YLMOP+iNXV7/FB9y98AOMfycxbHbPI
cnedzMihG/5RURUR4lDZ5Cf8lNgG3NVjgB9ovktB0uWB3CTasO84EGvdz9S7ylpzowezN8U3l6kj
UQ5yBGQYHWUUssT1BwPxhxEey2g6ZO0VapZNmVVbrZZ4ZTwlSN2C6EnoWFQ4NyOeAOjj2RWDybnB
sAQ6ZHfqA/3k+dMGveLBNf904gUr6ZMlIwyYHIhRRKNeEOUxZsL0ZtthQBM+ybHdxP5tQlYsin7a
kbVPpnsP7B7DfdMCc29StqPWjW3dhpziHU0/sOHeZLG55cSARM2/0et0P8aPUfSxcJ9cfJuZujF+
HPXEu8QGtLRRXg3lXYvrl2tO+wHgZZXy5QeOwmPDrUqwh6iOHXOFrVr9SIno1q0fghINLLEODmGK
37osd5VD+Ua9Kb17dvRbpvlVXsLMBhUffvcDrG3xTKlKee2403HSTikAoS7gmtrZJZz8UlAnBFDs
cYbxyeIm3oPFGWbXSYSVoLUxvJ9ewmqFnVkCFdMt1Scx3rXudSGwJA/VbgZoVDKByY+5gcWiXJ0k
dwiWzzFX3EzjtbQe2fhiEJtvMdUGWeuEH8wRyid3j/hzapBMz0/PtczZIpfZUfmrkzBldur6rm5v
UTBMNL8ro11ZP+niFgnChRH/dsgBxfd3HpBQ5paVEfnH1HSxWoHqspkcSt2h7R9bDcMwga2WV0aX
yp5XkvNA8/5+oV4HHs4JgPkg9CH6kPbOqd09Fs2zKwzjydqyWYNL7HmMyotSLPFmZAWu9vdbTb+a
esxe0r2DURFJLe12ymHtt52OCLyx33V9IpZlLl05BViZoKYQJLrgVAYhm6P6m5dIDMyj9CD79EK2
+x+lxH/GKVitfzeo1vxiHKoRRBfcDwsPvK4ClJ1hGjeRvSkK9mKZwXESd4k+AHc+VqkN4gFuApfQ
m8Gb6dFsJDu2GUnMtbQ6lG5OYuiqDWDqVzdpGirbxJ0S//iZ8F0WV3Ezaf3Edt/gHLGpAEIO8Lkx
YKCkxxl1TJI2bHqE+WLEaqwsiKleUpEPwdXUILVGCjMu8Z/AzD7fdVbJSRcH7BR34bq3R8jzMYZV
esmiYkNmJvPYTEPunTg7kYW5MLFWhsHsEP46651wovaNsQrxY3GmG/bUmmDABYVfnDplXyrN+Oei
6a2Ps0iu/x/qvq45Th1d969MzT2rhBBCVJ2Zi/603e3Y7ThOnBvKSVYECBAgQMCv309nTe1xGNPs
7ToX51ytWp2k1fp6Jb3v8yFgy5hXg1bXSO7mdbCzYx3+gPsjzq4Yz39Y/Ja9XwVXuW6NecIoEQ/q
5F0C9sYacsXC3UdjRdeRS6XBwYw8pdyNLnJxCGRgzy6cp3NbcUqdDQzysJL68TWSR/cC+Sw3alfI
+m7y+pHQERaDNz3o2ynet5fj2swJPiXURgPXjU6YvIZgdgI7I9+hm8A2ajv6vHwKMqc9DgQOcZdb
e7tow6dsMJhcR3mEA32bJfmLy6p9vlhsmomaYnJLIG4/wFIRSP4kh8VRLDS/CYBNz20DP5V6CNc2
T05Qqdhc7snsTE0uhqqtQg3vifiahzBiglzRxqIwbkWFnDykt0sbHRMdXQWw6NTNuNDq2yUiPmX5
EumEiTLYLEPpwv/UgdUo3AQhSpDAynyhYzNzNGX5QlwI6Tnkba7TkB27Vt8FBYzfWr3vfbzIymql
S/axtsGJNt2zC0+5FTAnHwr8V5Jh4UfM9XN62iq3QUalzrZdIM1KFsxZqyGk605l76NW8ikBOOih
S4romm2113wr/MYiyC2Vu2c21ZRv6yAxqANk6Ld+mnerjMRwOSFIbMHMx1o8hd6nFgs9399jJ8XV
SCMLiD7oGu5WSHtZEJizeAGSPTMLv6p6rwqSSCxFTXkGVeZ0XJWdXYfxCetve3mhzXz7lBjN4KYC
60fEgqiGIjb7Wuj7gC48pmYmYMqhrJBs7XrHglytup9RlK2BW7my/gAPnHIN76Ory12Y2SpTMiVq
gF5NBGo6QW3u4Lq5E2SJyjpzLAbnz1+NfRxVXQuzW4BNbYVEo8TDgSR/bqguFi5GM/FySo20DGLn
UQNSn04C84CUlrOGXzCeRLBf2EPpIlxnXdgcQcMaFw63udE6f/6qS6LNNII0rmIxKP2HStH2SiR2
6WiZWU5TJlc1DCwhtAI/O8P1oehuoAefwS0teB+qhPPJz89E4to2BwiRZFRvhWyecG8WCytp7tdP
TpO4aGqIDkEXG6WxqPoCrbQBhR4Xvo/1k9EDLuUL5/3cJEwacqUsTAnx/O2AYuSe0SHbGBYFC1M8
040pU1QIFSXJuchZwaeobMVVXbEOaYlRbi/vuLefYTyYnPJRGBqYGIC75bHWgZU6l1v4kj47jvo+
uuVXYMCDw8gc3JnBh1s4jOaGbHIYQbVYGq/EulUgmF9HQ1NvY23YQqia+fYpU9RYDT+8CEFWdclV
S7LruO9uLg/WTBScckNd3SY2KDAbcG/1C7LyyNNgtyNMnm3vv289TRmiyMiHnigTuW0j0Xyregiz
KlTm3tmDSRSkLfHTgQhnE6SO2QVOthVQvNznSLsgCW68HeRaFmZ5ZulOaY71aFDbjHNA+vMWSstd
+oTi/SNNsu+XJ2Pu+ycrd2BVEssK4QMOScHKQRkgTke9Bv3wdLmBuYU0WaYaZqF8hLniJkEEfHY9
FJxXtIHh4eWvnwF/8in7z2ssKiIZia4oR8UuMEBggxxy43QoX7TwOjL9rkV2KQ2+hi58DL3vOamv
1Fh/rgUUAcFIZ2G2iixSaz279RPvmctDqPy/ttHZoOHfYnHmn//ntfXD5H//+T9wgphzlPh/0AgC
GKJXM7R5aV7+drZ+aIYPL/mf//j7R93+eCn+9qP928f2B/wffv3R9Y9//P3Xv/vLDsLz/whZELig
NHoAZ/AzWM7+aRr8JfYHhCoCFrqo9lLfO9/2/+UI4dI/YDfgixBySq7vB+cdgXJhE//j794fcJTw
OUG9W7iBJwCa/zUj0xn69///rWjze5ivNnBhYL+wev9+lJ9BO7BhCUMPWVIfuEwXLb2+GYBQlnh0
aJ96SqAcM3pjFt2VPdzYVqoPGg9WUTIMs2tDU8LHNfwhR+/zmBhkQRKbdNlT0tTiOe3iIdrkcTXw
78anYbIdRN2ZKxQiU71zY1XHt2lSqGxDIlQ8AcvKcE1YdyLzUdtDfaxqfkL9uXGeoW6bSLyF66z1
zDp08iAttw0rgsb/inyLZEiUoT6oNjQedWVu4V9UVOtadV0Ph8OUYWcoAdPOQ1F4FmbIUEkqYWdT
syPANSF9rBUV1XPTibC4CkD3gNtbE8Mnq0V48NY4Wog9aV6nuoFNLooN8bqi1id7hw4wvXNkEwHY
QnCz2UNyInG+wQAZtk3AK7nXLNRiz+E5lV8z6sRw0Q5LJ37pOxfIgU5nFIY2AM8kI9zJAw0HZnA3
yuSBAX3VXFHgyeFlk7ol3RJNwCwzVdL6O2AxQvkB2CjbbJBELiAbB6iCn99kouxyGPNQ5vyoYUDs
7F3egRFF0yaiTw6M6Nqj9lszHmGG1cobCghECFvb0qseWuHV8ghl8jQ+vy0yfgduFc1uFdje3/oi
YsHaFFbGDy4vh2pToY5HvgGBNITbXnRcXgEsGAItk/tJfBdSZK1u4wTmcrCYdGBE2g3Bo+JNsqXQ
QLcbSfXwaaAtYBZk7IL0Bm5Zab7pgJFoUCjO1CctukzBabmO03WcUqTCPCiOtkh/IUOyhUPV2Owg
fg27wGBIAyDbQHoed4lovI9dJ8txlQqHtbessmF5n0U0h8cbDUh5BPQNzqXGSWu9bQogY2DTCmDM
ViY+f7QUz9wNTFwbSGkDIQRsYhdk4boKcxMeuIBw3wdpUABZN04CMFFh8NK7baVg3UeoxZbIBAsY
q+iHMEVlCBkj+Nh+c4BagfhXBAu8a9RPO3IvoM2aneBnzIJ8NeIWJdeshUn12keBE27MTdHYzttE
WgTFtQSiFrl+GpsCOug5DeFonNvYTTpQzmq4brhRZHi2RcYoSOFWoeAdvAfyJ3+QmPH8W1k4sM1L
YE80NFcDfgxLdjxRQMiPAd6U1ZpBJAmQIQlT7J913id4XcKkrALnvom7qEYhwEENvl27HMxfVESs
Y2GJ5jQl0u9V7Nn6KBlvZAgdS/R6p2BmEx+NjGnSbJyadUn5QcU5+ggHXLhf7As6WuiJcOALYKCW
tSzrNyg1uh9s3hTwNRYxEA3wC/XtdemPyN0i4zCGzrFpeRmsYtQJU34FIaO23JoeOV5nHeNvseTY
RHCJOgtvJ2kDBwWnVD8AY4tg3xEqeDfgMOSBTr7W1Cb5CdxKGEZ3cJ3WJ9IUsX4JIhWzaydXvNy0
kdPCpoyDCbsnntPDj9DzgGpzgNTBk7WO4EZVAnKS+YTc+BpbGUZp1sIxUDWJuZZNG6WrEK6nFHUi
t3kIDQpJWx9e5RoFCmF9AGlCM3woQsWHjVUJCtsJgD+wnQQuFDlQJ//u5tx78FvmZ3DNizvE2Eyl
9At1W+vexYUX+4dW9LmzbzTAsc+GVxFVqOywEh9Zx2WISkZ4VxK+aeVB8M6QK866nj8Vpq/xE4JA
AyUFDFb5NeJ9Ci0ZuCHwrUhJCL5Y2Tf5rkU10b0nEFv2PlCf8wBe4xVY8yRCbawurR/uqkbGw02Y
1eJPAL4cd688uHd+ggtyyjdygOjdqo1ol1/Rkgb9tod/gL8PZFO7P1BaNuEH3LSjHr4n0nyNNOHF
tUjPruKpqQr3OgbA091Ejg7yNVZ4T3Z5NIT67PtRiuuxYKCoG0DP6Vc59OBelAW6uAMxujT7PjLA
FwBvU5kdibHI103TQ7SkHts02ZixCGHjO0ivu6mYhcs0gFpIs3e4IEGPLUCsRyktHO2xhOoBgCO8
DNOViBIkF6o0BMQKSB+a7uC/xfmdgxS5c+hHEIAg/97jHtw6g1euAdfV3RX86uAdGnUtq68bmrHq
OjRNzm6ClrjbpIcIFPBuY1evWFB/gYJI9wX6kC4MlKnNHNQMgDTE2Qqw4TYbZQQUNFf4jZ4qKpQV
Oc7mrYxgib7yO0pQYgYM50cW+Y0Ld/UKGy/Ne9ZsWhf88WvBAavbwLOD+Fs0T7tvnGMtuE71rems
aX8EiABsMwaF12MFl5G6hWNNmjwq9FbtUXcb0i1AIQyE5KFibGeB0HlA0jVRt8iU559V76Nu5BYO
cEIDbisBJNpiVSC5oONqndEihhVkKd3hmnSpNh94rrwSdqYMCEULvedmr1ORw4FS0VzvBwEczwrk
Aq43GCYn2cPopWhua4cP9ADQo4q+1r0Dw1aG6rEE00jzZtX5PQQpewgVV5vUbxsKt0xnLLe8Llp7
59cmqra1sWO48kZgnjdwk9bZjqss9z+00Oof75KM5e26HOO4vq6zfKyvUpBl4WrrkKreFrHTAqoI
U87+xmqgYsAODbS9GkacLmsZu028ISJoGpiTAva8MQBZAKyTsBQuuQVANn9WsgkBsxwHqGXG9RjC
xTjAtrxyJat+wPY06Pf+2MFcqe1VHOwGHP8AlcY4YXYdkgb+wgP+153u9Z2PwXiP4gAU8CYLfWA/
fr/zOU3SQeA8+BZG2G/l5zQTGTB0fED0OcGbXmcffSeAMUOXR3Bd7oLR4HIFUVHctJyKjhHgAL11
zu7ntc+Kv96b/7dfEbN+cq9fJ//8/+mtcVadn3ede0DtK/nzt0fG+R/8y3PO5eEf3IesCR4U3ENu
5r9fGS7+gAEJSQiQiTz0ziXTf70yhPuHwEvCJcyDg4v76x/965XB3D9cwQnYJIwx/EOUBv8Xr4zJ
gvvLAwu17WDyLm4h0pdCVSg9MmhKyAj5zpoatm0VkdnnSPbUwdEdBy9ujmL+GXMT1k4HIAUzrDll
uMJn32TvW340JS4OC9mAtx7r+FHTrE8PQgYMOMvimPFaPfukpp+yXt+/mpz7vzbT64fVW6mG85ef
U76vEq28pvBzxyXzmJm2Nhsp+xBoCrd2odXOor8e3L+9t183MteDSe1BY+tRM9D8GOduLldV3DjV
xtgqerncCSyN/wBenTtx/vxVJ/IA+PChUPnRiDbH/USOe+AgTxW4ECdaVQtDNdfKeQhftdLVQJJB
NCs/SknVQ6bpiUi/vYGFOPSgOv14uS9zE3Iew1etFNpqb+Q+PaZp0sIqngLKeBVZD4JGsW+CenO5
mbnOYGu+bqZOUNavbJwB+D9AID9wC5LvIxpQN18nPSfFKig5ALILqb+5nTUN4QZFcJAsdHQEkYSz
es3NOOb7JuKtc5fGVeqwDUSPgWHYD57JwZMqJM8Y0njR0N9CEos18HPn3cA2uoX7cLCgbDqzMqdy
WH0QGeh+iv4Aa9L+ieVgcV3BGBpG3e8b5kkmz62RYul6rY46B9OCQDTMtSXZtLKH11IBv/fLzcx0
g0/iVjYSk0iRiYMzxJ/t2WVVcrT1ri+fJvOiYACYjXUK/rfM38AMXN2G2Xtjw1S+K+sNrdwoFgcf
7/U1oMxFugJGhS3QY2e2kz8JPSSIYtRXU+9oaOBX3z3IQ2j4aqWuSraQ0Ki6JUGCmSmYinhBrC8h
OZgzx1jhlbQCryovgfkuyZJu/lwDk/BDewGMLTghxyDIshIKxsDwb+A1QBemeSYiTIW7CqRRItct
gwOegwTW5okP427ni6RhdIusxPPlxTQ3H5O4k9NEtYW1waHgpd6woao2UVKWG4gyv0dABqfBVLer
hON8nXhudsSzz18BqfQYNh3UB2VrN7rUO6p7UDYvd2duUib7m8Sl8gq/z45ncaV9qJX8UkAPfqGk
MTclk22NknEJFSSSHQsPHmpOb5I1YRR3eJAjQQsb8t3lXsxMylS6q3PlqCPdBQeY67IV843aR4HX
boMMnuiXm5gZqKmsYcN94IOIWxzDwqYfLcpud8gmfLz85W8itjDl7DyArw5N6jeGkD6Mjw2gcyJY
U0Bv+c6Jx9A+1kGQNt5W08pxH2M4yTc/VWcEeTajDvo1z5qWfqwrD2lsZHYJF89J5sDS76rt69G9
D7lftMX+8g+dG+jJHvajhGbCqcjBEeYnFK3kRwfoxaBJx3c2cB7+VwMB2/EugjcRHOmV4x47mtl9
qlz3ARTjJfG9uZmc7OBwKCCDl9b0MOSeua6RC/8qFK0XOjD37ZOn3miRR3FtATABabwVEvTOF+hh
gkt0eQLeQjKcF8pkv1YomIuGBdnRAXnIB18+ypFPhWpg5JUrcIWi7iUcMtX/QP0D7/eVBYkSLPvL
jc9sZzbZzqAEOeAHZO3RNgBI6lbIP8syPHkmkA8V5CcW8AEzzUz1zTyj8aiC7dCxTOtozZHOXwk+
NteVqp6dulkC28/M1FTiDI8SGROSdwdopKbtdYX8tV8BfU0pWN2XB2yuicnh7YzgbPKsjg54KSIb
Jnj9kEdBHS8shrmvn0QNpm0N1pMTHtI+6fjWOi3vdjnIdQsIh7mJmOz2gTaybVSKtQwRgeapclkW
76HXDnDW1reFKF60bah1F+Z9Jrh4526+2vuWt5Hubdcd8tSUj/CmGo4VqHCnJMvDhUA716PJ3hdO
0/OKVOOBgbOz7n0KbH9XtpsiKU+Dn8YLQWCuJ5MgEPu4I58La7dllX9yWvYoIl1vwIN+5+vHm4SB
MQGABhTn9LZLks8gyG08AK9XfoKXnK2N2L1v+U72e6QbVNVyGR/TnpujW1N9E9SkWLp7nHfBv7Nj
/52smCqdSdQ/HK92yANYrWBd58XGxtGP1gNtPSoK3N5Gu7nckTcBrAibU+EzVJ7iCPzW9BYON09M
QZ+g/pAEUsNyqDMrLw+eXOWteA/GNoio6cL+nFltUx20PB2RZpWAKGrki1dt2gBTHRqYHZb91bkS
9L5poufmX+2bqnTGKuUZfSB5n92bvIw/Q3idLOzKmSDzHypoVsI0w3rxURWDk20oVRCIAV2vWRql
uQYm2156svIaYCQO2gmLr7QrMEI1yioLF/a5SZhs+ThGNbNCpvnYxqjmuKrzkHhvkj1ca+XWav2+
yEInWz4KazI6XhHf5h1kGoa+hOGCRP1UqGbdVUG2sJLnBmuy8dMQwjke1+pWxCbbN6mXfB5w812I
W3NjNdnwsd/DSFlE8hYHYrhOiuygXYi7Wi6foRu/5Ks408pUwKyOhVOEiaePWdcG4Q3mxRv3/ZCh
4R3z8hBF8hHvW1YvvEJmxmwqWkb70bAKemy3nQWs2gO/4ZAhQ7u7HFvmvn1yxovATSVMTMhDK+v+
hYRh4q5jdSbFXf7+udE6f/5qdwtGISfmlpgT3IrWJFKfqUr5oSjzL03K3+OahAD562HyqpVYlEGI
e5C8xaUu3kNjx93K2DCQLwa9cHv85Tr8RryfSpX1WaKAdunZoYh06CGB2ipqQOhBnRMVSXDXtR4g
kgBxia+9NIW5OrP0s+GmMCYo5boeU8ffC9SRUDsJQ1HDRGWMwddHFUpkg7dtR1sFL8RCB+guALvU
uwnzTGWfs9SS9uYstwMJKxTumEtXg6BF8iMqi1a8Q2AMIziVf3IzPLcGgjhpOysgk1DeEtlnmxr1
2q0DEYb3Lbepcy6shAE+8VX5YNqkWOko6D8G1pVPlxfbzGKemudWronCJIMrI2UdPPnSAnZkwE4v
rICZxwuZBC8UvwwEuZg4xEBwyGIDDzDw8T2vsOpnDlet+BmCGij17UcosQTDJkbt39qFxlGYeeu2
8UtO8dUKV/AV6ijvsluIND7ROntQoO0OTtvdsKz5knlkD6GNflVEZul6PnMLnCK9ICUewAI0kbea
OJ+AP5Ab6qGACS7be+w2zrt2MqCKm4JnFuiNFoIJa2gkpCjmm3Sfogi/cCTMDdvkSGCtYX1eDtmt
adyfHCClFSkdwFQqu2LQA1qfB67hFsgSx3+Pz8t5K51/y6upsiES5Qkq/kdoXWQwk/HAAOsCSMlc
XuQzEXUqd0eVDxv5WMrbgUuImznBvXJKpPFyLdbZuYeXm5mZ/qnEnY3HeozcODnaUtf5lzD2VPch
TKWu4jVkUaNuyfd2bltNTwjMOwouMr8936Nb6d5Fsiu2ym1PqIw/9R2SD+H5k8vdmrm1Tw1wq9Lm
Nht95wj9ArXhVeOvcx/zT1KokZ9hl+u6HF4utzUXjiaLT6UwYvIAKHwQvolPLaITkhwR6Reutm/P
EECZv68z5QQuyKNV+RDh4XxNUbcp1qVJQeCuo3cuAzZlyirrAZiEXPchGLyMrfOOKb0neZzFK6Oi
1Nu8Z6jY1PHURmb0w4xjqJRGdlh3Ul+bwk8WrrdvzwQkpn4fKkqNUior6wdoXotrEJwbqO+1dFhi
qL29qgCS+P37pc+0O2QuTI1HeDuNAgY4vucP67ZtkxWIk8+wy1ALIW1u2s99fBVeWIokGtCf1UMe
Fs7uvPfBk+5let2zLvh+eTrm2pi8OmCCBewi85Lj2CGH8eiGkVDnGgEVuLQUDZbb5Xbm5mX67PCC
EDLVpn6AozuU+xwCyGGZ5mbJm2quH5MTZkBysc0oHEmLaABqE1K80N/qzBovd7WwcueamGxywJqg
Tj2E7cMwRPSQw3byq2oG76aOEaQXYvHMME0JkEnbxz6wduYB0CwQ44LOOZTQDtpdnoSZxTulQIJR
7TQA2PGbPrRCqQ2WsAVyp+ahW6xMI/0IFOecjwbCJZzoPy+3+vbJjH33+zJOnCzu+2T0TyMIFm2/
c+2QgdmZpUEQn9+4ThRWG+ogfrZXpk8ENBvKceyDO2jQQXN3oS5CZ4Z2ylJKQDPWyej6gIvZqrAb
ADWlo1HdqQp5A3nJJjqiLi6pPYyZPbtwq5D3tdrCxM9pUOeNZAPOBAW5ZnRW3VCEBPRzY12Sg4ib
ZOPaQN6wzTaisVX4qW5D3kokiso0hjigDSOI/FDqpP7e9G3oNxA2AW4qX2eZyVMwaRUjyfPlAZ/p
6VQAJrdKRKPMcIMEpB6J3Da4EoEvF7bB27cSIIh+n07N+7EZuFC3CZYTZMaCnQDI/ybFLbXr7KfL
XZhbqeeuvQp9Ca8jJ+o1upB3dC3zOoYyU6fWYDP/7NFkAajvwuE6tzwnEZBB3rHUJe7bmghwqvPy
ptU4VLXCNeHcFNh4z2MPuGIXjT8v925ugibBUHuQTlSjdQ5QEQ7stXY7QT97VcCKhWg7E6qmvPsC
eigAsQ7+sXNst9bQTe52KhqgYFy2XucuBKu5SZoERNMNWOodi49+pBIsb1KLyuQ3Aoah7S7sUp/8
acdBxP2OSQvq00Kzb8pA4wSfkpRxi/OlgqbHUYaFDhrI5Va+H++cxBMCSgNgBN5AajN1261LpG3V
h7HWaZsil1ol2Rc/oMbfuL2Bj+LCEpoZ7qmDUZATqbXDmmMLuDJqXaryv0CrrMpWLhgNC/tuZtGw
yTqFuMBIE1nWB8hmdNsSoek7oZ69f8+SJNNdLWjp+CDRiJeGO1DYEyG89rqIrC9/+9srhUxlZSBZ
GXsedYKXHKjXvcw4rO3zgcYPGR7TDwHItJ9RNOYLt/G3p4NM5WVIo8YwzC05qdglOyQh9M6mCTSB
HbskC/4rXfqfOSIyFc3IexkBmxiKE2gR8fAU8bhL3ZUH9f/YQJlqqNRNGRSt/8wxjGqXsF4k15Cd
rNoPUZZUQM+aKHdUv9bp2EcQsU2gQAzJTSP6PWhehZttgBb3yYq2wFg8VZ4CJEiAexx/ow54hCg1
Bn3F+50zAK7/rgQk5K5/j7qwqas0y4vhIaooqickSZN+U+oh5Asb5e01TKbiBY4fWpMTn/2ATm/h
nXDoloBQaX+A7PBCdJhZatPggLp8b7UJ+ofKbz+ajIO2I9J6m0AC2P0lNByRbKE3M+tsKmjAHKDw
qWuCFyjbjXuooUIhB6+ZsCkX7iwzYD4y1TJQkE+0AjfBB+O5Py0BPhFjej0MhO5MmKUrRN/bSEHe
tOePI6v6ox+eje0ytrAg3j7ryZn0+PoYrmJoNwFB0R9o13vmzC8gtSnA921T+SkCPaZ/GWnrLXR3
rrXzOL869FsHyngO5FNfVJcNa1K26wx3w22S1vcgcL2HbM8FCc5r81UrKgGFr4E2+ieZ+f5BJ854
1bXd+ONypJtbE5MobW1dNqJw2QuB2uN2yDp4AIO51xXJO+wLzz9/cncgaUhHBijUi+2Qm1kLULTK
j4FuGHnnLEyCQA1uOnXHEbE6cZq1CXCKxTAvXMXnh1smIFR1eaRmYsEUAq5FVIpsbMJTlIbicYDC
jV4VLEoW0twzEzEFc+MOh69tffZSQRh83Y/Oj0EG3la20M18VwemiO4kS70uTiBgFBmSfhs6D2ZF
qEMvJP9mhmfK4U+gbCE7Y4YHVAG4BUcbGYaNC3WrYWFvzzUw2dso16g8N5l4UWVdH5tBtFeV0UsJ
+pm9PFX+aNu4VUGTmYNFFQC+DZAM2iQDMnyQt05AuIHTwcI6evv+TqYSIBUBHgJyB859lOPSMhCk
esC83VKNxgYXGpTcgVxRX9I17tdLCl1zgzfZ5mE7QK06aoIXyLZ2/WNdiqHZEBLjHLi8uGaOsSmM
O5VK9RYW0i/QVQd1rrTQCFXpqujwRjGa30MJ+OFyS3PjN9nvJhU6y3o3uoe4tFkhe7bNs+5DBHom
hC3rHoqKwwqOMbeA+JmFnTO3NycPh0pmHTG1QpPSJ58IDPZOgxj0vTOGS9t/ZoKmWGrSCzhRWJme
dF2Xj4C7x49jP7zH+w5BeIqlJqK1VksqTwQBy9tWXcLVoWl8fynXNLN9pmhq+DbXqYCl9wtPIPGf
gjMPYy4De5jSueXtIhR5bpQmMQAlygD7MxEvQgFai3DAj4OTL6kIzkzz1ACZtaKpirhvDrSCo8GN
0G1xAxl37PzIbYOlpNZcH86fvzrPNTTwofqt2gN4bTGUJFFVrZxtBcr/uMBdmJuMyWZvSx7YoInV
QyWLegspg68JbDPWeUTJqqjs6fI+nOvH5GA3eacqOJ7EDzIywzUN6/RbWC/CgufmYrLLNeuhoB0E
0SkZJevIWuNpXAQriYq0AL+WpeHS5hYY9zdeRv5kc4OzQ6DOG2UnzL7ZQSMCpfp7Q+J69SskE3iI
r7tGPb5r1KaIahOK3OnbNjvRVKcKVNkeByRgOmmxMPkzAzfFU/MYTofgvdsDegIpXx1eSV5WV6OF
qd77unA+Al4tYKCGA5gdy+zEw5TvIa9J72ukh953kPwHYjsL2zL3qDop3car83Ro+NVB/xg7hYZP
MNt5XwZh6httAV0RgjTtibmjgX2GKjYBUUtSvzOrappiQf6m1710itO5B6i64kzs3X2Vmm9iwCEF
NvDeL+qFOZ/ZitNUS4RUcemKsv0EhUCdAm6HcwpSb4BlLNy95noz2euC6dprsqg5QS6Cr1C4Bs4D
4iaD1xZbkGjMzoHEc2poudChGVwh+Q84NksqmYKzfkjqmm8HNmYbODOaq4TS9RDifTxUSbSVxQAF
Cb/R6xi6GwvLe7btSUBIakiA8LxKTtwV9wNob+Dxp2uWAQTA87Ret2y863OrIWePj5yq7BauGTOj
PMVn523NIBMg4hOj/AilGRccBAE3TKS1EldbiCREzdrHZefyPp7r6BSoDctaEnTwj7hT0Mf6wqIs
K6K9DYtSvcDGIABeeOwTti19ymHwkRNu7J7C4CnayDggVfvOAZ+aVQ/QIkgpSCxndcJh30PgdaOo
+xNiFtsBDmGMOXI7mHTYRAyyzlA2WVhlM3fWXxrMrwIZ/Ltg9DQO8Ql47/DGjo+5CO45pLP/Oioj
eC9cHumZA9k7x+pXDVVB2AgGD7FPjRnh+8frCk5LuO7j+Cx+9DKutpfbmYn9U6B3NLSaVG7dvVS+
4ducVMNOWiTVi3AphT4TabzJ1QIMKtGMsirvjN+QbNNYEX1ueO58u9yBua+fxBleAm7LSVodFNAc
vtpyhwp91pYHFnB3uYm5TTa5WAAHSfrWaaN7XZYMjmPt2kjoc4ihqKDn0q5Hpe/BjFiidsxNyTSY
8NhQkHbrA/Fh0HQLVZbCuxbh4Def61Z03sLre+ZRNIV8V7ImLgMH+cS9+jpSuoaszXdcMQ5titrQ
r+hxtuWqz9eay+M4s6anyO/EAFguxrq4o7nvOuRaAUYID00YLTmoPVUqT4IDzHysGt7Zxcm1A8XH
thvwEvsUce8zFV7wLEoPKatWQ4AqKm78qvvY+z7ywNBbeeddZwoBJ6FkkvdEnyrgA9melKh+7tx6
fI+yPB5mUxA4Y1I0blWpTwaePDDTRGbdAQwn8nE3bKDRA3TGwrqf2Vq/ysyvYtAw9InKiyQ7DbzN
HiOa8lNRhD8uL4a5L5+EhaQueFdwmt4pyiE6YyqJQuRI+2apmDSzjaYocJMr18MzMjuhzAoFIVnl
WXoHJIjwwH4PJQHt8XJP5hqahAdlBETqXQxTmwJivk6w4shqCLL64DvuErhkLk8+9cCmnDYQs2j0
wVrIfOtwhOAiDN/WCbFQ6sL+weUHVtgwxNtGrEn3unlsdH0LJ7vvl7s5M2FTqLgzOBQSbHXw1Quz
YjUmKt6XARPvG8QpMNxAoW2AuVr+SbLewWoYvU0L/aVbl0n9crkDMwFv6mjNCx+WSUw59zwEQjOJ
mm8m7Tc5rtRU1tDnD9yVHnMkoOTSbWFuyM6B8NUGylOYNfrQS/zKo5iZaw40gdyoIbf26XKXZpbe
FCpOLeRLtLLRfe4mLtwgg3I8mRAOzlDcgIrh5Ubmxu3cu1e9aEftdWzMo3sJW9s1Scr7IYb+WwtN
OpQBx5+MyjvQ035kI/vzcotz3ZrEhhBGaElfSvhjug2EYz0OfxxDcZUPrLO+3MRcp+jvnYLOVeL3
0A+8zxvI6HMrdiZWsOyBWSZe2Pwe1lJ7t1EP3fkVebnJuS08hQhD2EVp5tbDjxygt7tk8OHgTWK9
l05WrPOySSDlL4NNAg3/vWNzujZG1iu4yT0HJXKvl3/F3Jqc3C5QuCdeAleOF9L4+hP8TDF5AIgs
PMVnZm4KF4bcapm2PI+/Df/F2bUsx8lz2yeiSoAAMaUvttt27NhJp5MJlSsIIcRdiKc/q/NP/Cmm
OdWzVMeFQNLekrbWJeyGPQru1Y4KGMVBCm8NXbnUxHmX9mY6BmUTVUWs8x859qkcau43fRRESTel
9crcWGrB2jYYQKvJVEzVM5S8mhsySHOQE+j/fb+K3F3YUtqG2F3mR2NeZ9GzGlFtSc/0gVnvoeuF
E7JygFQL6O7qPGTjhHXQwRYu9/IfHZQJoSPe1B8KTzQrY74wo2y2hQ44DhC0a59p2s/wbSlKeJe0
Moex5OUpu9RZVjoYGqhlorodPXd++KDn9JF5Rfm/fmJzcDfB4fv/EaZLo29lhjCaFXTrdP1M3J7u
5HkJDzuMvgPs23UxaJMvhtERI+Qc+2fVlOpuQGEMTqlAdf653F9LX2CF+NkO2glE1j2LDoVo1NjH
R08FnybMudPlFt4dkSi20dqAfcPKFm7Oz94EdTQ+RJ9C0v2QZ0iqAVjj74loOpd7Ljf37gxDc+fX
eBPyUen2shJq/t47hIl7Uo5QvEsyZaJ8ZW/wbpehBSvkPYkSYp/W8n97A+zcIeirza5vwk/XfYK1
FYDzeSkg3hs/Z/AcBfLOh6ajq8nu8tOXXv/8+5sO0tLXkjazfJZhKfmNdGoECLzGw+ol8Eu5hgxf
Gofz72+awVJYQYGtMs+QO/ySwqV7A4/0qy6cMARWlDPSTEUWdua5KYpfw5nGAjjGWgo5d/M/FXs8
3ApqNjuhaB1jnlNTNgcCH1EgLsvw2WSD2vjD6hF3qYess8DQ6X4IRDw9d7DXjBPoiPh/RFd5K/W3
pcdbkQ1AcyAAdxQ/Jjp9L6CUsYV4Kd9enkTnuf5OH9nA7I4OOaxp/fG5i7EeNUTAGjpq1UOmABOt
sE61LB1X6mgLE9aGaaexaPRU0/558GewvmYPWBt/EgcnI2v42qUmrJAWPeZS0LUaTVTdnMBPV8lE
aLgkv9YjZHg/Xe61pWaswE7noM5kzNvPHqQlt4zjyjTpQczeoz5Z/bjcxsKw28jFtE6548y+efZi
UAGVnrrvfQOL1Ouefm71TVR7ddMqF3WsZzWPTtKw8BmE+DV7g4XAs4GKjSqKFPriIyxVzxeLXtvd
yPNqmkMGOynmbA0isTQMVoCfDynUE2x4btLgt4bYaELH/oTizhqmaulDrMjOAR6tx8lkPyaITW8A
ieg2MGp4IYXH75UfrSCTlkbaCnBJ6okDoto8QyT3lrhZDCGJ4NtV42zDBmndupo5I55dag/VcVx/
QOZ+rcy7sCWwkYJizsEUHTz58/zmlAeHQno3jqAPfxua2XhqKqJWdugL3WSDBlPtlq6WosGWswOx
4nxoS+Py63X9ZEV0KCnxoxl11sZ19A2ZdfAat/HaCWnp1c8T+G209Y4ztLFsnlXrzhluWyc327aq
vApUFUES8L/PF1Odt8PA6m8MufQ+a5355SwZs73cN+8em/F0a5EmSAxFXun6m+qFbmEx3fSh2+5i
GCzV4X6ANn1/z2BC3u/TMSxhBg216DllCdSR+/S68bF1FimUivu6b7zv0BJPIZmehlvYjVy517Qv
k7mj/ClkPHgyIa/l5iw2mW7rrqVXaWxEsX2JnDPagX3YuN+L2hDyTArtP8wz1qrP1w2RlQl9nYrQ
HwCdh/Q0QE5TJfdd+ElOw2uh8+lJ1A0Epgn/ZKbmuqRl046GQirhFkz8BN7OTxqn4HucN9fquEsB
Y6VEMUALCMzn6MnLQVjfoOgZTJAPhyD45f5a2PbYKEplpCK5U0dPTAKUAvX6l787W5S30p2c+9dr
YRBRbMMpw9wf+16H8z2p49smAvwsrqBLcPk7FvrJRlOGYeDglFSHT13tQ8t8cN0hwJ038a8xIgvx
9nZe9JqSc3iwPqsugzMFwKE/sKDUa4G3sMD+A6fkpMi8fh5+ulDkThoeiY047w8K6Hknow961HX9
dO6/NwmY5KL0pRn509ARkT+qIYzL3ZSOvNhdbmDpQ6wcqedQD2U7i2dAwuDueF7EBz88X0wDBAA1
6rvLzSyNtxXnCrKHk9OVJc584Rw9Zqh/DXt4z5VrftBLDVg7HhBXIW4DUStw2F0E3jAEMdnOLjFy
paOWGrAiW3YDJSkj5TOHCOVdB1mYY5AX0RqK/Pye75xn/sFH4ibM9XsUp4mOuPtVjaUcfvN2qrvb
PCh9tdXzEKW3M/zBnUdeF863SSFo9jLyvS+ZHvNsX1W0GWtcR7jE32qeufPBQOEJ/xYhhdHPCMm1
3YxasrPxIPc7PILmUdY30Gvl9cbzjB9vRicsK/hOQY4e1DTBuvzJQ4GZ7UFVHd1HGURFeKL+32sp
GPPE+CsUTpr4CbjCFkUCwer6llZ+JfZNV6TdR4QDRE282aXit0IXYu/TxY0MUBwZs/SHU0iXrQFb
3h+h8B+Fkw65Peb18IGCkHMD3YcTBPvX9hJLD7cmMC0K6HCwyfsChskTyt/uDVxmuv010QGh9/9G
uSiVdmA9zU9kdPj9GaUx1Mq5KvTgR2U9PIOBs9SYJV0PV214XrSQZQNp/fKrn3eC/87bwC6ucWeC
HKKKA4R0Wak/WRwI5u5hQOgKs5/gEL16c/n+CAR2Xa1ngss6Tv3vZC6D2yDPAdrpnHY1pS893zqC
p0GetaorvS+CBNM3eH6f/TImB7Ltl3vq/Uwb2EoIA9NpruLK/6JYBuaQzDTEWUMwO/q73olEsc01
y6aVxpY+5jxcb9YNzryU8bFyPss6PPP7y3qab2OvFt728te8D66Kzr4D/2kB2KLAm8PJPHah2//k
WjW+hNed8cwewlmxgqMljxtg1nvcYYMZVbM4drZCRHWhN2NVRGvHq6UZaK1gaWxAktOj+0W2VVls
AcsfDlPZB9ivpKG3As5YGjwr/AdNcfWGPn0AlyhMMg6np50ucYcNv5gA3lwG+Pkrh85KBh3E+HDn
G7tfeCxp9ECLoTU7M43zdUsl1sH/jhxlfpnLonSOuCLvJgj/jLD1aep0jYu5MCB2aS7Lap7riooT
DC2c+85rq0PfRoCAN95Vl15RYFfkYN4HlxvO2CcGDCNAR1WYPY1pPw1wETJDsDLHF4LIFkooh3Fo
vSASpxS+OnvPhVGa4+dr5sVLTz9PtTchShxFiFGtODWAHqawhJxLmBc1cXXdPLLrcB6P/TOyB/PI
pUzfQ8HKL25Av3bWziJLH3D+/c0HME95NKW+OlAXp0KuqHqBTPtauny/RBPYtTgPrnNhx1lxIrRS
+6CmZh/BiWyXjp7a4ipqehC0pEnsXXWPjzllhXhWBHD9Gqf0Mxn6lt8DpR3AFsiHh99HiHGlayLt
S9FhhbcC2zjNIVV86FSkvsHVhT1mvfThreGuuYIsNWEFeDGbDIMxFScno/UnNUTlTZaRGSXMtljZ
ry7kQ7s8xxoHoHvAiE58qvjewFAyIR0Qhg3yMORF5pXS2cKX2HU6Q2D8R2lTnrq5b2CrCKlXzsqv
w+xe24K16msRCdha1cWp7A3kY2fx4nugdM16jRCx9AlWmIM7zuBCNRYnF7vq4TCHAnDu0CFQ9wsd
Pk/7y+vx0oCcm38TjKKBcawLu5yDJw24ETXsCEOQ4u7Bis92TVitrINLX2PFPJZ3eF2BF3GCokV1
B9ox2Y1zCys1t1/bDC99ibWeO4WBhKfriBMLfGfT1CLdFOOotmT0/8RAy6+kx6UvscLdwxFoyse5
PLGCeyPSL9LjpiZBeV+T0nm5PCoLKdIuNjUQcCeTlxbI8aNzB2Tia+exfIW0sPRwK8w96uVF6rTR
Q2ZqFBmBqRsg29U55eyuJauFJuxykxz9dMicHmsUnPH8pOxbcEfHGT4JK6OwkOXtIhOLx5RF3iw/
UH8WGxCTwAa/Vzq/hfLxVyqhB+S7zpo789LXWLEugLN3caCWH7yyZzB2zLInv6HdynAsTCi74jT1
8G7RUwnBvrnsb/nZQcIb3C/QiPhxeTItNXD+/U2IV84MiZpxkieX5F9qOTvJ322VItpbueg8d8Q7
hzmbuuuNrCjTisoTN+5NO6QQtaj7u4J80tiItnm/Bi5bascK8V7LKq4rBSFa5k/fGwMiZSHKcVNO
xvuicKu6AxikXVlDlkbdCnSGmhYItVKe2nJsxgQOOM5vLoo1uuPSqFjreecBXkBj9Bl19GcJ2uZ2
IuKljac1DNxSZ1lhTszgTzFt/e+sBWEMdg0PLcfdVOk2sF3OPjW6WFMAWDrT2UWoJio8MlCaQt4E
SBkytErs4b7omz3YtXFSEhL9bIsigNouKggiKZoR+JCar23BFobKpvEaJxgqKGUNH4zHhp3uR//J
DWbx+ar4sTm8KgwKmWWOPM3QVEmisodNNM4RyRC4a45RC5PB9kLqUr8tozYdPoQodW0MsF6g12e3
FWNrN5dLXWQlATl3bdcC3HVSqgexB/Jp8CVdEwlYevj59zcZhpax08MvRXzwDMlwzpXwtPXbRMHU
8MoVJbBCP+IFyaucydNAcvkb9+rhwYHk2grk5C8f5J0MZlsgwah51mXUkO8QiEbR1PHaeO6SeGQz
MwCXgeh36nO4LvubSolKeUmd8yHcFTLIxu1AIIiY70FfSnV018AYVegHVPlo8EfGLQ3gz+XqNv8C
kp4ffGxqEvKPkdN6zT4uOv2kiw5GyX3mFFlwM2JzV843mMczKRMO00fo+5UjlKYbmPRUcRNBZsd3
veqlrHo55T+zkDX0Klu0KAispCRN50w6j+XJ9Kj+BACX7OTgr2xqFjZoNqGYO2MQjvlcHRUDp8Mr
OrfaGOwT4JZO0pu6i1dLZgvhZJOJYRwd9LGi4mh8XAqOPvjRzbh3UHHeXk4JC7nVJhMbBqCpKrry
a5ZJswkh9L/Xrqg5CjozdOzdsPtZqyFbqZUudNw/d8GmjrOaFOrYjMFvkwff0rGE4Gbvg/nQk2Jt
Z7sQxfalsIJZYmXCRhylx4qdhmYj1Db8NWHPpadbCYjMqAV2gyyP2iD3i1hN35zWqM/XDYiVgUiJ
G0DA6dSRVmBWSOA0Ux67PzrcbezOEbuNaur9vNzW0pdYqSgcPeP08SxP2aSHCDXDUZrXEHrbV1ap
qLXz8JBp4tT1iyNlc5iAGpdv0jaHqLJZnVJLEWIFOizVXV74VfzAdQuWQzt+YDyvtk60umleasHa
ftCSeQ2diIROnxn2URF4t1RV42aEOPH2qoGwecFD1EdzPPL4QWTpLTzJsx1kwtYcbxZC3CYBgwPv
otCS1UcPrtkJlABfiOfIKQGJ0NnMYWE286DzPrnuU85v8WYFbYQX5VBXJ49hAFrzi9fXmdnBamlc
M0NYyCE2p9fIugz7dqiP3HGf4DJcqrMFefpX96Icg2svEGxKb8ZRWHVSnz2ovJufdcfAQozIlZDK
wGbyQkTF64UnzoL64L/rFnxwAsQ6l/Qq/FhgE3lDVxnfeK04ZsSpWKKH0IPdQ5Ou1dgWkodvx3YD
jXYNyuGxGQR/NkAbRJui7QhZiYmFsLONmtKR+mVN4+oYgod8F2qA1WWHQ0uJlHjdVLUDu85hiE7y
+EF3uHQklXa++tXor6x1C/1jE3a7TDiy9c87kMiH+DpM1+E25wXTmivD0vPPBYU3gaYUJ8GYtsWR
0RjHx2Zyh3ZjJklWCpxLz7cCOSq9Ts2OK0++aX7irjlOmFOu7FIXYtgm3aZlZmBX26hjV0/NbRY4
d8yZ1M6d/Q8hW0OOLEwgm3nLqCN0QGR1bDSTr0M+i4+UwkFuHNmvqyaQzbilY2iUyLMK9zwN29Gi
rD+MepWos1AZ+msG82aA2VCjMuuW9JEHQCwkHtSe4wN+m6ttakTudHvXFZCDDgPd6q+e3wuyplOx
ND5WbFOIcdOsntQpkyg49168V/k0bvuQjxs4eq+JsC6NkLV2h13XynEu6COJvfIracM71sz1r1av
1lmWJrEV4vACjU0bkxzOZeUYb8TQTdODDxGONcXNhQZsmu0g4577wUiPDFsouhMijxnsCtu1K6aF
LrKJtiYLc4/1kTpxB+dpbbBaN37l3M0pX7MpWxhsm2jLReak89zkx07MZNeMuMDyAtI9Ro16rmgh
9lcFi3tu/s107nD7PxDl50ewRqpD4wfkAPyMu5LLl/rp/Pubp8N9mTuVDv1HWkb+E4P5zZ4R+Hkm
VVmt7JYX9lG2CVPnzgFX06hOOgAws4m85o5oCC+ptFPfHCI+BS29ypgkgnPTfz+Hge5nWDHGD1DH
gFRGetvUUHqAjNgG8JU8mZwBvu1QEb5uaKxw18Uk0kq5/NgAlGBuG9Qm9fcCAvFiBXIa47XfKUrY
VFovqwIouYXuUcTxL49/VFHwoNpqvB1w8mwhKlHhhyhcndJLUWmFPWjjfdsHGT1K1he3f7eHTMxr
khELAWOzZg1kMGQUE3VSUQ2bgpDS365u5pvYZd6DR4eVRXJhSttmO2EDuXmHpNWpC3xv2tVA5+wc
Kadj2lQQLrg89EuNWKs8TGkHTKsiOHYSPvUbmnfutEUuG/MdXAaovL3czMKA2ARaAZ031cM77Yi1
DF4OZe3eFPMqx3ghMm3CrAc8HTrLqKPSY3UYOBufw6Y+atwWfOXM7R7dmXfJ5S9ZGvzzF75JNFkY
+U1ajPmB8FDvWBvX0FhtZ1Ar0+KbTEf2+XI7Sz1mZYBsgGVkLjt1xIUjvMQggFF2m1D16RqebyEm
bcOyTCJb5kPsHmHjtKdwjUokIzch9BVUUd0wD2kmwA9FvSbdvPRF1mrfuGNTdcHsH9VMUVanDMXu
jzMwK/2Vk8yKeuM2gk/eEByZmcgJy2QxJjGUeLyVoX8/Vv4xPcoEuLkoggZHo1MJQ/kZOmWJ6eNm
2hVGG3NVSP5jewRMsA/j46I+pgRyx8YtG/hZ0Bd/WJUhe38O/+N4JAKAgpVAvBhqwkNYgTrIRtjh
pUQWm2li7vbyHF5q5/z7m1hRfgxdiLas/4eRGEL1VcBw67ZS+ZBoIb5e18p5uN60wkpI08FbPUA1
VoifskCC0UVU/Bl4622KYQ3G8H684ELrv83gkXquSs89yiz8pkKOTUb8KBAdEohJRfz7HlyEMlIr
S+bSZLPiP3TLOa+DGNX6dAo2BSUGplfRLycgfy532/vhSG2OrRJTHHDaucfOG+IHiCjI1zxonLU6
0NL7W9Euh64txl7Vp47n2aMHu4G7qm7lE0fWueq+mdowPnB90lYZER6N04lv4ZhBq9IpQVScqiK8
u9xLC1PYhvLxmA7G5FN1ykwYfoE3MP2kWjCkQi30Dx8p9OZyOwuzy8bzpW3pZk47kKNys2+c1AcJ
0wt4NvA91Ap/nbdJrGKPPcQDV3AsC8NvQ/sa7kfUD1Bn9gK4n20h0eDKg1OgZrGSxpYasIJfR6oj
PDbVKUQVxNyrBrhXIGIDKb5c7rKlBqy4B3LI1A2M246hgcx2msHiFBT6tYvMpaeff3+TVaQbK9iB
Z/zQBVhy+QSlvZKv0taWppUV3QSGiUNGZH1SXHsfOCPyqYSwFtQ4TAt1s+rj5S56X8MG8k7Wzj6s
/DDC9XV9gqT1T57qZz3JOy2mdMtK9Uwa812XgmzBqbppAAZhcf4tKvC/l5tf+korBxg/yAY948Rk
yGT2nNcPITTcDihs7KNrL4SpbeGhxxa3tHnND1CC+ZoO3V2WIkAvf8HCLLBRfgGLZq5AXDwVPv0z
DpBjcbzVi4Wlh1sVPNpVjoFPrDoOWRdlCYMzfbtxp4r+uu7l7b39CHdoFrTBUSsR7yGqYG4idzhd
93ArvE3kQTKNsvJIc5I+8XaWjxO7Tn6DRlZoS883oQqd+vQXGRN7MBTxKVvDBS8sTTbnFvQrr5ua
vDo1vY/VAmqGfpLmegwhJQUb+8v9sxR6NvdW4iqCRkyKo3YhnhfswhpXIbA4Jm10q8sgrOcEUICg
K5Kuk20Nf+WictIdsHJd8ZDB1IS8jGWeO6/ajGJt0//up8OoyppyBLsK7qZD/ZC7BdEJzjH9jWzD
KUiKqWYra9nfks4/x320Yk28scvgDl/p+B7lPViI30YsbIZXkTc1Pal4CM/4z3ymJRysaT+EddKX
BTUDRCzgJjrceQbS4K8G/P3gVpqZNO2NSetanCZRibpPgH132W42ivVriP3zm733xtZsxpVnGuN4
AsYfXCIUPfSiHf1qo8o+zcUhow4rc0B74RVLN21HWbfm6P7uuo+usmZ6jlWL5bnMHvpmIlO1zwsG
qzL4D0YuhIfzivyhEcT2+b723GiAAaPXy/SmbBgzayXGxeE656c3S10F8mMfVPFwz/2hGE8BwBOj
ToLawzDu/dSb+B0t6n7uHnSZebiV7nJeFIduGNv6cxwWAfdxDBp5pxKq2fCHd4OefvmhL2u+EyYi
fsLl5K66vL2bN9Fn1uKpjd/0kNLLX0RnzJyYNodRSxircGXrvfR8a9HMHH9o6jYWgKrOuJJ1dV3i
6j3v1pbFpedb59QmB+avBHXoAS6nxtuKMEjpbhz7Nee0hSC3MatDM+HglfPyNeNnpxOQQ4JjNmIp
TloCV4LL+W0hYmzcqi6rGTtSwR8GEvCtMi1LRNBXG19hqfdY8wGXwNPKVvJvNf2d8LTJ0oGXg2sI
5/uHWVbYte4DrMT9c+qFg8fucIswGmfHPBhq9zcmCmp5k3KDZbTvG+k99tNURz+05tgrJmXkCFJt
x4LEOdsQyTL3OBVag6QeqhySGAcDbpMjPlSl7/9WPR/yYOW4sjDsNjwW7i/xMGPFeR1SzVPoZY5B
ex9NcOJcWXLe3W4xalOyDQwGOzBG+EMA9gNU27sv1YSxmQf6qmA4uDIYS59x/v1NtiBu1eGoMMT3
DhSvb9q6qP0NBOLdNeTW0ldY0Z3FTPUGLuMPOPg6myhMP7KZuncZE3e+2zYrX/G3av/elLKD3G/n
MhOze+/VEqjlfepB8OSmV04Uf6tQDqvCrZ6moXP3razn6nPcGR6dDzD5DPtxN9Jx+fksDFnVu4xP
DukTbCuaaCOBY1q7H1voClt7Amf9Ai4+sr1PeVuC7Fl5UUD3uNVnsUiaHtJt7cYnfiCfL8f00tBa
+/UC+1DUGCrzULiBvycMIi0Jc82a/OlSyrDynsgjbAbceXqAslf81Nf16+iPv1uILe/lnKpN5F91
pQWCyXm1fTNHoQTixR1MfB7C1szwYpjkUN4EpaiglOVjT+Lfzm5V52tc04WEa6N2p1wNLsfJ+b51
gIvc+JDpgRoC6oXtJlJzs4Z8Xeg/G75LskmYtMqj+8wFwYjiS7AH+mU4vAWTKo4LZe6Ym8364wi/
i/IqzgD60toa4RqCwjze5C+AcpH2Cywb2vyFtmq6brW1PXkkPHmwpUnj+wpKMa8BdMU+t2X26fKM
XhoZK1nhWqApu4ZgJxrh9ANo2x3rqXod4Ga0kkjOO+d38ogN5zVQTu2lqeW9E1YqffRBNqu/553T
DFMCA8baPSDvx/mY5GPG6Jcqj2NXryT8pa+zchi0aabJwIjxXpfURSYLQ3AzO2Z481qMIhr3lztx
IQ3ZWNoe91p+mWGEaBOPGxy1P7Oi/zQX6EOPiNfrGrGSQ+B6GHVQwe8Nit3hEVrJknOQ9eVcfYWG
UezvqBZ+sZb//8LF3hk3G1k75ZRDOI8Uhyqs+ul3zVI4pTEFl7HXyXU6KKuNJIy8xImyNh6TJs2L
kW/6qdb0u6Q9Tr9JkTYO/ThKV4/HGW6rbC8cEjci0ZWB5ee2QOiH4k6MmSGbslFZyTYzy5n5aGY/
p09tq7lXAWMOj8lik9cVJA4h1NKV2Qd3rFzvhw7EOO7msJ2c6uvgmKEOfiqT5s0GTiks2kA+huGc
4GYuHU7Qex/UaR7qDPRyAHfb8SDOqu0rYeqfB+K9DrMm25DO8GjPWPswV4GAVFQ+MM4B10HV4lHA
3djwjRfFwn8guEvwva2jfVJOiePAtualG5jEReY0ukSfprAEx2LjVLjc/MiNInzAmS4GwBUL21Bv
hiagcJrvfP8O5ftJdiAoTHJ6VLJ30LklGGWvcozInO/PigLlY0fbtp82Hq0FTUQ+FR5kwR2ICfLd
zHs4cycAwvls3l2equ8f7aEEYp2iRVYpcKxFc4/rWdbLhHq1mp9om/nzLtB1ncMlAbNi+g5VQ1bn
SR66If3QmrLjt56H4/dnw7hjvqVFkNN+5a0WFm8bW02iEudSwUP0KMkeuYGIyk01DG65kgWWnm+v
A8JT8NJ2w4+eE2RyH9NI3/hQ1VhDoi8kM9sQCNWwWHv10D9UZc4/Rzj7bigo0DwJhra+8husJBOH
sLaCxHt7j0Vgcn4pD+ek7yjMNL8uz4x3+wg+MtbE6EgUwNmqovcQeJlQ5Yn0lufy63UPP28L3mxq
UNTkqaAFvQ/n8gV3W+NdSxx+d93DrdHFbU3YS8iB/2y0E7kbysAQusklc/nL5QbeXSfRNedhf/P2
dGbUnebRFAl3Mv6ssFZ2HJVDFLdecLKL842aoSYRQexzZXVcGozz729aPONd59YI93fgpt6+9Yrg
tqxWK/hLT7eOKb47V34bh95v0w2Z/hBnAqQPZN9W3F7usKUGrHyLS/i4MtLzfg45bcIEQKCoSypX
rXHd3o03DIi12R/qDpodde3+DHIgY8D4dbYtZIO2gdblyqRaasIKN10RaEj2zP3ZS6LabVxHXrCp
nbY7eA6vVo7V7zOesOBZm/1IBaOPuiEpkkmMbfYpHVQNarnXNKoGPQNA6K/dCLkP94sBjkYHO2jD
KFLceNU4tgfWqLYmt7gQV+mGVq3+LSfAE7aZACb/s+eOjo/9dtG7d7Mai/bFo6bN4jvsihUeL3Hn
AF+ArqhLqTeo2ubpnMxz22b3Q0YLnNlypd1A3QRe2ppx3zFahnvd1drZu04R+iuT5Rym/yzO6ANr
svA2aCGBmXpgu8/hwQBdnggXPGtFix3KiGvKLEvNWHOmB9EzhP1P/zuoARLbze25eGFm4Y/Fpi8U
i59h4lsfrwoA245Z5Nhf1Cge3ntp4JobOGp2fFNLpxpWyL7vr+MhswtlJDTYrI8zSvAqwh1JsyO6
aJCEjGx85m99f47DE9zutcNvRVzCnmZPwPrI6F0Y9G043LOQ6JBvUc7LC7GRKudsf9XH2+U1bxry
NC1VcNfN4Uvag7wUSNyfXvdwayWJeODrRkpxgrbljyFAXgHr6Cp6FDr1PHfepF2gCagKFZGHpmyL
TTdCoiSfr/JBxMOtVYQoLRwo48Z3egZgKYWuy3aaVtWPF1Kuzf42JWlLfFB4rzrc+eqezInWdGUB
XEiGobVgCDpUYUzD5sCK+jmdiLcvIb3bNtfdWKNvrBzgSBcGf9r1fnfZOHoPpuKBdxeH0Tiv3Wkt
hb+1vdE4m5dM6PCeIDITWjgbiM29cuF+qdx8JZMtdJN9dxQCsIl9ZhPeG2hawUxe7zudNTeuaq4i
4CJXWhOUN7PhU4BcKeFESr93Pe28ncyzqFoZ6YVpZN/phAF4r3A87H9KmUVqx2VVmdtx0tM1zB58
wLndNxEm5Diim6Ds1c3gw3OtzbZ0V5Wzl97emqdFNAw6ZQZHST5+HnuQoFsc95PLmWdhdENrAaGz
iscAh8E7r+l/ZDjh71hKX4AJ4St5c6kBa8vh+RLilxRMgoZKkQBdcQJWV2+DYI00tNCAXVpUEG6Y
AAMrD/D9y3bEFZ8GqYJNl9OVi5WF/reLiZnL874nWXkw2nG3pAXqT8bNypK39HAr8+NyGeo4E5cH
lkLjpwnhRNfraNhdNbp2qZD3MCVQovB+4zpoxKYoeGZB7Bxb7RYr77/U++ff30z9cMhGFFSj/NBN
ff6pi1KcJ1oyxpA9o/raRqz4ggEqBL/LMb3rCuhFMuyooIs9IQ4aNa7EwdI4WEEW1ikKHREVBx1D
ER23z2QzY9JeHoalh1sLQSqnyUX1QR0U9vg7CsHZTYdixOWHL42AFcGG6NnppMkOgwc2Kcvg+UFH
+B1P1WSu7BwrhnGtXzUhCDuHED7n0F4wf+o6YNur3t+u+6E+XzVQDcfW+C93fwDbZZBRv8GN4J/r
WrBWSeJDxD2sCmyARqDr3PATrilN4vrwX7uuASuITQPN7qofmgPQQyKBo67YhCLvkkJhpl5uYmEK
2Qx6CQFv+BMW9aGRo7cRZ9uYIYXR1XVPt6KYA5xvahSoDsSrn//2/kSr9MqHnz/pTYqQDariI1Ss
DsTofUih2u3mDVvZOS/MftuHGyTCeiCmkoeBwoduAG4CsB0hEhf85pUmlrre++/7M910LkRHykPX
ggYHB9anGtCKKzvHil45S6hgqLE+eHEExJE/lNs5XLOcXOocK267VDiizNA5eiigmcKxumcyePDP
CejyxFlowebJd3Gh4bnWS6T/8ZRpSvfnpXEiq5ufpQas2O2MnOHANOUHluPY5YWfCNXptk+jNbXx
hdG1nbAz5dU1YDX1YXCzbsujOoCo3/T5uu6xdrYMZ6IIJqroHoO0zFgGan8Hm8Sx6deuOpfe/9xx
b6Ir5E0rlSPkQTB1M4DXtS2za/cPNic+S8Hbc1BQP3j/x9mVNMmJq9tfRIQQINAWcs4aXJPt8kbh
atsChBBiEuLXv5N9N33zdrleeOeu6MgkhaRvOkM9vbEJR8ql80t/iY6/X6D3nj7676eXvAUCo7QW
nAcz4d4n2UuvWfb195/+3ua5Orm2gidlPwblaVqyHb1cOoCa7CHw89H2f+/xr05vlk18TcXl/bYK
H2pxwnD/DJptf/8D3vv8qwPs6gl2z4zj8535C4YTtOj8h32Bd1bnmg+PKWgPo7uxPUk/f40V+aUi
KIS1kfrI9/udp7/2q6bwMUyCukHcVfY0jU1fwAz7jxQ6WEavYu5EgeI0c1yf4gjemLmMWzt/iYDY
pB8JAb73+FeHV8yqHaYJV3PkugvuJZUPy4jy+vev9r3Vv/z9H+dWKgnEdZ3qk07WZnMxUP37fKEg
ePyzL7j8rH98AeFGUs+j7sRC5IXAG7WnuMtuQ2o+2p2XhfiXHuc1H97BtWaxIRD5nkObzbuRFnCW
HHYc13Qzwanqz37I1SkeIDcBg26UGM5kDs4B49d4nHdRMH/k/nfZMv/2O65OcWW0GXH16JMf7M3k
qDqRSyTzBIovtVrBKQuNnje//zXv7aqrI23qbEQLKMNrkfOTDd2KOmP5CDX7zqa6Jr+bagKcLaD4
JZdSFaLBt2w1Lhcfiq2+8/TX7PdhgiGEdaw9uaDrtn8HAw4Lhz9ammveu11sk0CSXZ1iNIFzNaHb
t6Kc/7MPvzrNU5rUqMJsc8oIiy4OhvxmztqPTIneW/ir0ywwgkjaSVxo9HP198LLOGJwRvwjribL
rrnuk+CxK70yp8kjTzTTaA9jIz5SJHrvtV6FYd3C3RF2O+okSPosoY9SlObPFJPx6Ffn164iGcpF
ggcs4BtuIGIgiDS5LD9am/cW/+r8WheDGF9yVJBqRoLe9ej+DNBpDam2uz/bPVenlvhyhRR3e1l+
UED/vqkvagx/9OH/Q1+HR4zyUy0xJvKm+PtOQBz7/GcffpVAy65b51Y07ck38/bvVxuyD5Pnd1ae
XAVh+Ly18DOj9kRDaH3pavEbH41PowIA/feP/06Mueap61mj9UnhbClkUj7C6VfvKPQxHrMlAUL/
Q+/Odw7ANWFdJBcb+PmSptSwWRQA4L+k7Yez/PA/liD/EmOuTZ4zB/OtsUWZQZbMfAMGwXZPE+Lm
5wlY2mALnVv1Qw6ybmFVEQ+HATjnWuQrW7MGgCTXk2Y7Z+G4sC1duqbMgQbottWEtcnrqkW3ljoO
Jw1wO6twi2Yl1ffhapbuZBz0qg+ZnCAqjuEJ9bHcVnjiTH+Bv0u7qGJIPVwKVItH3LlejHQDC7ey
BJQsrspdnMr6DtJGY72hybh2O3OBcFsa61vaG3sabNC7s0OeDRqbq5ZCl0G95QB9v6L8nL8SU5br
Voo1/E7sVD6klET3dhHhxnMaPfrSrA8kEtWTnFtymCKt8W0gwBZunmAj39YByYOuqr/GMTxWaBZo
tdVinHbwL1wJ2rwifgYiNj1k7ex2s0n0T6YVOxIkO/N+4DCYLOzAs1+qb7wrWAIliq3gy3A3Qe0L
K1YKQgsNjeEfg4HyPYcRY5dz3tv2aJJ1+caknL6gEGIPU8jZzifxtMUgG++AMT0+W+9klGdtP9Kt
hPLETmPK/OB5Kc/xZZxfDKFe65yBV180vGVRDhci9yzLVu4g2rmOGNeGzbkUmHmIDCKZG5tenOzV
RQJcArG1hewWYFOWVWfaY1p9oQ+kMZRB+2lHrB3SHDK/5gEyjrHPycq7naar/wZSjGAQGVMVEkA2
44jyEbfj0A3hcHFIWm4IVKFRc4llvDedz46MogTTIwdUDBL0dtoPECd9iZlrpo1k4CkQSLnE8F6e
6uZgIYL51bS+WXM5L2G8E4GevnCsQnhAcR7G+Uz88J3AzimBTlUZZmcIjgwvauLBK+pKucl6AQmV
li39xkWufNXDGP6UYbjIk60umkqNsXGyiUws2xvgRDAzJ0O2PtZJwMlONm1yWFigfihrJ8jva3kv
Jger5qlb2m1jmmA3kUEey2nNXgyEbmpYiYXIK0AtaA4B2DFLMdVrluVrpnx4gqV8djt4EkcPZMVI
6lOlZtYfZSNDCLCAwfjTBOFlLsVHEW2ozQazZykui2rhQMhktna3KUefqOiNyO4sAQg1DzjS7bz2
HeyvfJ9aX1CFkUsBKc/y06DjcM6HkY5jnpA5/atdKZbT23KIN1HpLMnF6FV3JBVQII7TUdyyZo1V
rle50pyWahy3tsPIfBN7ECYOQ6iadFsnImtvoU7U1TsJKPyUwzQr9CfYE5OXpnLVsKUK10ExKkCV
t1UDa8MqzCaKx7A4vI9ksKV+qL3U4jWspzYqbE9EDOF7b4aDZgNrH+MFOwhs5elJBzV0l6GajsZt
hdQwzomqs/bNBTi2BZQfbK+KsfLxegjTTpS3uoOJMFLfsR82g0gi+UgS2J8XUvWyhGBkmKiNRp2r
C5hajXhtYlh4TufEpduUL2m75UAH9HtGR6wF+JRwDBYiJXKfrWXY7B18nU2+wotjD3jqQHOWzfSw
WtF2u8AmaQ9ETduRPR52tEO+Qmg1ngsRMwHir9ZQzSNjL32eRpFqX3zT6VHDva1O1pzBxCfewnMZ
+rIKrmZ82hACQOOdS3SFMpcKdor5NHVPVYTGWO60g5hGA1Wi8GbxSwdfHkjV1g7ChaNP+ldwjumy
mTQN6F/SynrBfNVPU58zQBr5V1CoWtQg8GXJ2FeFS2+GsP46TNugqll2BMy9bqGlm17Ub/OVwhrq
G5qtiMU45sy5G9ixjXQnQcyOzxVXhixbN8eNmnOK5Yds7Sp68l1hfjD/ULIp7Qn9/RoSxC6oXTPk
fnbthKgxSfZEohFkW+1JXx6q1TccLe5ercc4XGFoR3U9TEWZ8i7czWEI+TuYQQ5sA7KrY6/VzIY7
5Va+PqjZ2v6MgksNuerSdSr0HECvI8EF64qBVo3dAF4lIRhTprothsoLdgznNF5vySxYYWRM5S4O
u3VfptgG3323TvPRwXNp2qHiEeToSFlHWwIdkPGs2yUaNmMzRmmXtzPtyadwhUHT5xrWHdOexxwS
JVuuRTd8SmVmI9yIfTQjtgawHzoDitTzX2US6OiTEJKzX4RlQfi9msERBNiVIyxCKbSa9/VimDsG
pQ7bFedIrf1PL3kqX9BtUg6iAQlkNwmtK5dnHr4IzwPMEp4x2vLkZeR6rmEGO9V0aFFDA09YFaya
eJJXiWLqjFoCTJbEy2Z0hVahds8CBr7toRposCwb11DTdLkDiVZtR814+V1yjQCSOsiSFcxymr6o
xYkGnnuQ3tkKL4NuT0B4InmFa7HbeDM2z0AsZckthHpLdqj7qS03E6+XaC9xsfhbZ2vT36RhMiM5
CGhzVCa0XYe+ZjbVB4FT3CJG4OYrANqx7YZmfpAFdomlRyiyx3brp3B2t2yCrMnOAAbsH4ForLvj
kC3hd8qGhK15NDZN/7LWtRvOdBjVugnmGU+SqGjtNagjlt80KpNuy/oMGVNBqlm0OGuA2xKSQwX+
coVFHcC3uRzcqBbcIDZYdjBP4us5yXz9Vo5EJHsN1MSwDZe5QQyF84bdsgqEmFc2him/hYdIw99i
3oEesNF1OrPzVE9ptOujAWp1c9xqsgMgJvHfLTzT+HYCITONC5+1ne+3ihntTo2LuPtlyBjdzGk7
hbcCm1oe2aTLVyzhUkX7SkRjtOxsDJhfBLA0T5Zsr0y/pg9VShr7haZtox4UiaX/LOoAdcgmzmQw
3Wfg/LUbwjvaoa4aA5geKuVqcwMIeK8eLdBsfEtb8FcFDmtbL3uiQ2GmAgD7bn2QyJN6PG+39s3P
mMKeFCjpsvPVa4zWjv3kyybu8ylgo/uWeYbsgiVchxLPGKfz3kM4RD1JlNP2jrFWxudhoYyGOc5V
Z98AJR//SiRQpp+01CWAWiELIrc1IVxWt7ZskjrKTRQQfxCsm/hmuCDD72w1xfS4zH3gcxvJhR+a
GFOGnV1Gw++mCk44kMxdWuKPTBFpjzqGlu4n0SzOfxVh2rsjEpyOQEBnXeb0bWzWEUGi7IwcQXrl
yTgUpAbHBQKKIjmDwx4HBwhFLtnGN2YIYVm7unBDRVgiDrDKKDDR25QUFe3trkGEiUAcAf97m8EF
Kn6CcEQ53FmQLB3fwK3PvAHXyMtjpOPmcRBzaW405uEQUtSRS87g4Tb+5IGKyAw6ZhWm8ugDiv5H
A+ieLTSFdNV9GESR+NZBrWPYDqzs3RaOlNlYUN41z0syw9kwKM1sctMh9zmPJaiVUKCrKb8LBgn5
/aiDTtgECArdUY7OdLkRTtdc5x4DMlw0SjVKTfniVZyNOV+iJdpVZPLxnBuXtb7cyK7W8WtsXRu+
rHMZANVSq6D+FEvTtWeLRYNAGZv7Gm4oayvKQoEO7Q8OhLh1j5vYkzyFNjaOXg3aV5zTNJDsIKsm
DL67wA7ZKaVVdVrgr+vbvOlhV1vEU6UQmia6WAH5VPhSV0deCRLnK+mX5AWVZiR2Y71Ssk2nxHzT
Wd/J71k5IbfLPNKAjc982/Z5VrXL81S2FbzadV/OP3UV9dkv1zFdPYTQJIbGgF+y+oYPJWsKk4xy
2VYkKMsdcttBv7IKFnpbjXNOftIYAJwNYuAK1ZwmGtBrhqlCeSdrvCEI+Ld9f/QDBWaPtnpNn2gY
Zf1bVkZ1v4VXTRMf47iDoTf0PfxSxMaP9pYmJXM/FXRQIR/e28lum3aZ5701TlcvYJJEcmcjQocN
scswfIFRt5CHACwzjkM49yg+xLjG/c5mFTLRfRyPy7e+Rwx+kzBVkyyfy4xVO6T5o3x2E4+7xwhe
ZeuZN/0gdzAjREaCnyTipwQJP8HlBd5rlROo5ou9C9PqSawXr1VYreJIxU1Uma8TBE9tBvKEiapt
66vsp3Qh8KbUVgJKt3Pj4U9JY9RPuyQuk+m5sheLQFmPXXbDse6rzOsWBQV6e67cR77shptIrbbd
lnNEijBIEB9zC4XQdRvjyl5zKmYX7R3nUhdqbFGbkqR3U9EvoLwj5q6z3rChRqo1IVkJN3CAtPKc
mHpFk6xUjhwTwNZ+wNIV74fHoKtsA9f7MHe+RYrXI6Nft2vCuy96nWm9n1AYw13aIUkE7H7FmcMl
RI6KkyS8EWTKXjz015BfTW0zFlmjwTNjKMJ3EhRVXaAoGt5kDYOwgwoH3qscETD+PIfZON8tI2u+
cJJ25ZeyTKLHdM7AAZ5qM93UJSyZzmHYs3U3pvGs9rAFwQ3hdMohAXgB1WgB3hNk4bpL62wGtx6N
ItwJFkouXeExIwI6pieoNryFvuqGTC59zDIm1VY0No0/IWnAiSZxicAcL5A3gQNnjX8b1CxwJwZ7
OVsfPDQnFS7wPtlwKdJxw5eSt8+zMRDzikYUKqaNEQjiEOZRO5lSiLuvEfMbPGP1pFI7fPdhbD5N
M7kYaZeLau4M4M5fED+n4Su0CGabp+ry/7Y2Nnvkx7J/0AFLUfWvXWqR5lfW7spWKCSIgH/iRm5F
hDoJ49n1dlVD7Q6wzwHJavZsDTZ2wAG2cePQ8xNVWAhsQ7NRy9q2W1Uh9H0dO2baeyMYWhoTSqvs
rk0d2ZJAQdkHpCDk5FHpgWSGOAf7QnugOd5w6PhQuLiLblQX1bcBp0u2nRSyrS1OGU7n2gIn9Hc0
z7Y9nC1+Cn2JEmK0F+I64jMoYcFSgojvOB4Tbo0QqAMEcfohqhV7EX1iCKNnEsIZuZak6/EspjF6
K+dkFdssRAU1mQgUOAwkTKhzGUrGHgdUb+CsRWsT7RbO0V6ZL+2dCLJxLqewsz6S9rIMxMvBn0dO
7HEiM2T3RKuQ2ooomocdgXS33QIwXr6qNtA/EWaV3XRgBiw5ihMUXk2L6/fbXKWj2qbp7HDQYUWY
w4KnPhoUI1WB7kvcbwknY7YbghHbCcrRiFRxI4Zkp4B6v9yTYfm8Jj6Y0L5QQYNUg6xhmZvsQn6v
qqXMdh7HEadxGXAmgWAXPy1fFjeASTdgy5U9flaSGiQDsCNGVddjr+LfaYc0Gupl0Y1AEnTmFfCp
uXK+OfAJVhw5DQN9n/TlmhbKj/U9a5JUnERAYdkX6wTHCXkxKMEy6tmbAat7Qqter00Orxxcm1yv
4Xxw0ejCvUVg2Q7tGqJGmbUNkOc22JQxmOh4kKhMaO45OnZSz04XY3hxXW2Ak4LkQRfOX10ZYZ/Q
vlv0s1kkygWQTmW5l4wIdJBstqS3zqNN82wZJOcl3FzqU1U2ECifqhnJr3c1whXUFdB6oB7tvjYD
9oem0AlUg6g3Gj5IUT5n2uwy1FzHQIDLhypzQGMI2AbIoV728meIfkBTTBMUFgGDwdg012wP+hW2
AE7J2dmZ3vEIHZ4caBfYbjeZ65uNCegaFDEQ2G8EeL5lm+myas+GrKsswIYZ7mLSz27jkf+qeyUk
9gTSQjoc47KLbCEZTtpkpvnSw8RqLINeb5HUU7FplSu/SAqjIFXb5hOyw0sk4YN6gce3PcBxY/60
wrHmaIN4TpAVlAE5K9S93ZahWDqxpUp7UJSjSzUtormh6IO1SJpNj8h8A5pCdBsFwfRsQVjt8tJX
zY8m9f1PHJW0vin9DKWhAZrnl7eApE4uCylRknr5eerG+s2KGQo50kJxhY2B+w6pTESZET5B9+AS
rzNoM7EsMO3AfjQTpWCWZxqqo9ylQGGXmH7qMtZPbEAnVpc9/0zQ+zjNvMQbgXaJOEh06dA3UaHf
gneZpZs4jpZvzRDUSH5Mk65FJYVjyNzRBN8w+Breszktg7ytyPDIMLO5cUwsHaJjVN3B0zGFsgT0
tJGmjwk6sMKS9hShBEMbJXPfSwg/gsor0BGew9FssGHYz7ET67yRkM/Z1vECaDTU9rtClAPuCmDZ
0F5hvKkPHcFVkQ0RPnspWfcKExek0Vx4uxaEKvS8Vs+dQhSAFJfjBF0sBYzyXw7Cr3cEc+6dmXGm
w3aC/uMQJaxYtDT7LEySM86ne2k6qSoQZNiq8wSt0M8EGPDHqGTDqeIzEvi2IeMGygvqWzYu+qf3
1fqrX1z9naBlh0QNF1WhBMWREgBngbGI/331y/INwgzLm3YVOvs+dnt4MckjFj49zKmdXM76Onib
rDCPoB7WG2iSVMvGswo9g9gjVdtAJCRrt9Oi9N2QRaUEMQVi2Vk8oot6IUj+BLk0+BZXyMNh5NW1
QP+BfAZ3kvgFhsx4HpztechdOfVfWblYUoC7Aj6w1DZ9TOw8n1CYsC9oFajTFKTkM35Esq/qdPmL
Qp3xjoDFVuYExN1njz4lPaiBi+8xymJYODV986zgRfsQQwjgq3AGtwZynEsYjOBksal8FkGXQi4p
v5FNU69LgW4ZDiOULIN6Y0KUjLnFDT3moqfw7VhAWk0O67yiXzn4af2B+0ns+yilcYEJBQSJUlBu
OuyX8h5SLWN2q2dlkMSQJpsxeUOPu+UGqpu0Y/3ZTqz/OcFuvTBd4rsNE01d5xSTlq9otWDzh6lA
Ga+CYfhEWGDVy9Qu7AHX9PwJYoj6Ep4pUsoJYdAUAbew9OVxduYpmX6g7T5+7roqKtGdTNJ9szqC
JhiMwb74GV2/QsxIrDrnS72veSWzfdaq+igBChIbzTSa/GACk3PQVxXbkAzMR3STGcJbCusVkV54
FEKtqEJdD5diqMpmsLrQAArkFN0Yv4vQZXpKgyoK8nlBkNmM/YLp3coRz/Bn8gg6NaTnQYbBgrtY
8bsaUKphIxu+PGFPqx2iwXj0FPY7c5vB2RAsdWyYZTConrIk8HMRE9mhkIGQcYopQYS9k8kXBke/
Y6sCoYu+VbYr8FLEHjUZBN96141Ax4X8k83wRWc9j0lR4upFBhAsoNhR5x5nYuZD1eOKQpyOd2HF
QbGyLGthh7Hi1mtYOT4Tg/XKl6gLHgnwswc0F9HgxY0a/UJvfXwl84R0ENK06LsOs1z3XeiqDvgw
h6uw7yx0oNTC9EWISsHreVi0u0UH1u5Cz7Mk18ulX5zSyR6WOUDWL5u4empNUrkCcI/6fkDvsxgz
VLwwje+LS4ZwZDWbEzTGguQ7DtevzA44BbTLMr1tEgT0feaDctsjIw7AtOZYUh2k2YsQNd62bAc0
innJYU1zwfxdfPAA7QBhgBw6SLy9VQ1H368uCdp7Kc+eQZ+TSI/jaV/C1+GFxCTmG0Ns84jfvP5S
ggcS/E+JbnU44SBhahbdT71FAhAj0GAvwOf+l0nc8AjUR3tMNOKBgHvAr4nJ5gdrG/d4yUgOeAvA
XaUBP7CmDB6DtFPdjYw1ElYZ8K5/TCkzPXBli9+u2To8os+MPLoFSqJIIEm+i63AzcMI6WzeUQao
ah9ILBpJsuTJU4xGeoup2+SN3jWuZd/bJqEP2MtoPzRBhfEWHv0Rot1onlYRBxGnDpCd+mGGJN24
NInbEDeLTdcsCMVRYvGK4b4oP7MStmt5hhHMfVZF1bmcdPxDpFXwjeoR6pVwLFHw6MlM+LKQOpoP
yTDCt48K9IDFRM0nzKLLnzhCIEVGyC37mYXiKKGy7h80pPFwEAkVJE8GPdJPcWCms0ZjdtwE4WWj
DHat+71OWmRbcGjlP6yBG9QeZniqxuAowRXj7UDuOYxC550J+2HX9slwSptWwT0dBrLpEbUuOhok
CLsvpgqgsg70Uoo8cLZP47ykh4YqFBThMpAb3sOB6NBp73MfYGMSOKfBRGuC9tKF+qbUt36OsyPP
YA1RKEuIPEY1i58h6N69LjVchRjl4G+HPYrbQunOPkGwCw0Y29gF4iQ1uDgbwRg5tQG4SX7SwZsC
UuVNJvG4bpaBlo8r2sjdXjkFexOOCd/TioL9HtMPsUf0xZUA3xY7nOdApuMJkdndl4ODRTn6+RCD
m2GgtJEO2no5vAPBoGho2zdFNcZhXRgHbYQtYaH/MTveP4CQTLfZwMw3M5hy3mpkVluCCvcR2PDs
IjSx3samMkfU7jC4b1HjGNRjFKV9NXN9v85VGcHgKFjP6aoQxbpeYFJmkxGhQaLXyUNo7BU9jegD
7ap+S8sJbsSww5X5oC+FOU6+AR0sQaEGkU/1bV4uYa+BnB3foOnFvkMZsLpbMR2PNohiEGVkITF/
yRr5arBUSEZ5majPmL6gupBzjdx3SWWcV6gF3RaIHbVjpQneGjMN45aTKF7zTiZAMUC3HtpmGZqn
eSKjhe1CWbK9iZr1R0+w3w9BeynKbajFtsM7DiFLwsZylyG439lEwgWG+hFJEmIKWhG61fUhUzVM
qgNm/gqii6pvBn2VnegjSzZemHQ6T8vaQZAb/42cqbr7e0qKRKt8NiA+IogCKxsg85/v0op1X6hE
vwLmJsOhla7yqFZZc8BWQ7F36dODpKRa+gapFIxvl3ROh10Dc6hqW6bgIOcVyhrQo+PsK+xjovgw
z5FRB50kqAACSKqjvZCKscm7tqTVYyBiyEqUmDeBmdtFeB/WhyWuNU0eYw3p8hxQ1eZxXvFwUYDO
Yz4mDOOHOVTrD4Mt5u7pCvMxUof6C0Gt+pSk6fC5C7psyss0KwPgTusAApyX+IPRd7MdcJ80GzIs
0x5Dm+HFkdbu4fWM6YKUJf4ZINtuusW/xjMNy1v4qaFWHKrRHzXAHN8oXvJj1EC0Mo9lZM7zgmgP
2WAV7JBRYriPDjpeo03muw4JsAXI7+9BgFrMGn2TNW7sTYbp5y8kT1Z+N0sldyODUdte1as5L0Hl
/3KrHaHrpsJZQDSUZfFhnG26Il/jQfs2pOU3EU4t38sZD9wZHTyi1F9RknqNBoSF0u8lEoktarHu
i1x1hQDLJwymbTrrJ18lwyEc6vIV7Wn7hOtEfutYiIko5mzlzzK81AVDWjdRAcsYtDjGlkDEDnzc
V4zs/QmjdhPkaRjN2R59y8RvggYwnSYXC1MvmST2oMWAZh1zgXOHoQ6hOlCiasmHGYT7g/EUoQ8y
BHYjl8F2h6GDksxmmSjp0NTmVZ3zgQG8wiVZ7ue67NStpjGrn4MyCd0eg9DmMS6lzZ5KeCfwQkP7
5IuqG2xIJMUCtPsRJpNnWnUq2WBMRG8h6BzXx3SdxfQVHxGOh8incsVchgCqQRLRZJ/TsV1+tKlq
i6BjtdwK4zBl4hC95XfoxNC24ONEv7QrXE5fDVpH5sC7eq02gV8xO8aRNm6Pugn9GHTIK3nH4wb3
CapOjP556WMImnYrduMnAC2m12RiDWCCaNJC0uf3mKb3wEZXaDtKWua7aZL/YTwZNGMOa/Ch98Z7
n34Ft8tUb1gYCXNSaJTv7Hq5hcoUV+3m90//HubrCm1HRdOJi7zCf1C/VWSTwtLxKfQfeu289wuu
wHaTTtxs0cw5mQggu7MH6IGgjQE4UftHbyDlVwoVBpE0QwFmTj4AI+zyE9IURk6/X6B/f3xkiv8N
vK5iuwQ6xgLFdXWPwDZATfdDpOblQ/4XR5byK8Qdsr+Ko94BjiwhZEchyjMihi3hnpaR0SDNLSWy
uRQ1SBtVMfsjhGLKr8CzpFqQ8i+ZBm4W/rrOsK5IG/fw+/X69w2V8svf/wFUF+EAcFht5AmBgRVA
oL3izvk0RtlH0mLvfcHlRf3jCxhKPErBmDuBLsoeNLAwW0Oy6FcgePYn1kAs5VdHGvOBOcIoETTe
qEOvPsYIifbJ/4eo/d6uujrWMIe4jNtSHIoYhe4LC+Y6fgiD1XzAUf13oGXKr4+11WWX9Wl4JhEa
HQeCqasOAfa6WKq0Xqb+L7RaVoAR/+ylX51x9MlRwKaA2iN3uvcXvti01o//D2LdOy/92ieCuGBK
YhYER+hYl6i/yxY5pH3jSk9/9hOutaVsigqbJQ2Q/Bh0mByWlW0BUV9+s9Smef79Mr3z1rOr4x4j
J5cKOnUnyhd2yqBEhwYBm9Lpg7vqnbeeXR1sCf1KqH/H6GglQR7j9RbESQBlLBriiCL73/+K997F
1Qk3SIitXwBet2EHNEvEAK/85B16celmHVCZfIRjf+eLriU9ZDxyHozW38RwushpDYEWP0EMIK2R
Gv3+t7yzYteiHmSAcoFt6XCyHDpDWarR5dQAVMFlLNV/SPdNr2UZWB00gahTfIupf2QYH2/CGGXJ
73/CO6uUXTbbP+5DOWlLoMBqTgTBBBlo+wplGFxWH9Ie39u1V7ehGaNkKUOJFESsCFIXxpHW0c8/
e/qrixDT+DK0QYvbHFwF1P4iJ8vyve4/ZFSGlzvoX2LstRCXjVVkY9HOiLHym0yq+zh5lpr8Atji
CWjYV2nLQ+v895W2f3hArm5DOOWEnQxATqm4mTcXnrQGevMw407+4LJ655Vca3KpKQSMdtQzmIoC
iRpNFZr7pST08Pu38t7nXyU9RDQMY9owPlMybadgeDO0/SD5eGe7XgvQYA4lQtvX0dkPGf2UQcxr
PhOMwtBKHxP03X7/A94519ciNBkUzaFTGdGzKkOyAzRMJpgPUtcvDyO8Hh3woMR0H7EX3/tNl7//
4wjaBc0HKgN69hGIE0qa8kEgie7HD+2s33shl7//8xtEhYtqhOYoGmgRTMsAGyib8e33i3XJk//l
hFwL/jMU/0GXVONp4j1EOZbNQLMfkOl/dFweYnjjohF2aii+8/ff996Pof/9Y4Dq8YOPzXiCyHeD
afH/cXZmzXHiXBj+RVQJAUK67W66vSWx207szA01XxZAbAIktl//veTKo5imqmtuMr6AltCuc57H
V3un2MJDrD3cWvkg1jSeARPXdx1HkjacEu6hyDcBBWujiU1NM6mRAwszc4erOdwmYDzHhfjzUlkm
zXucHZffED8KJUd1qtrrtpihDVLzWwMOaEFxBMgLDWYBsDIIxiiPlz/Hsvr44PPbLDScvAmYUUYU
aR4+xwYgqKTC+qoJm0/Yuzs7dzNLdmW7Y3sGylGZIoGY/Q+jyyBTHIgHE5U9TK9M70fsDsPJ+X65
VCvtwOakMdz5E0e5+s7Ppq8NMnAOekJK63UPtzo8rtCz0Msqc8dHMGuoaf8HqeCVK1Fm9XWoKGMH
oe7mLg+db7iLRDR75yb7Mb4uazWgfzViF3m9nWA6whUf0j4NjkK3Mrw+rPaA2k01x2W6N+OwJ6I+
LiBVDozZhjD9wyEdT7bmpJk1XlrDgRFl+fM4P5BpBM30mF+lj8DjrbW5U+DADRcsOkLAiofryW48
AhKYRpcbzNqPX/7+bvxGnoZQFeafCNbvg8alQfoq5uQQyMPl569Vu9UglWYJ1OWodgRVPqdN8MVh
r9c92WqNSwKBUTTpI85DcVBeSRFE7Oprxh7UurW2zNEMB8SdD1HXsZOhyPFwkpMG15rK+eA17kb1
r1WPNeO0Q1JKZJMg9Nb50pFkV8qrGPEogDXdSJzbuwWTJhJOjEuJJcunQnC66n5eV/3WWhKXw83I
/vxyhEPK+3rYqPiVGrE5a2GJa9Vxnk2Ukv7QTFphqoy3rMcfzigBtRlruD1Ic54OCAbA0TpiTOX4
mKp2b4Jul44bXNq1d1j91c0WoRNCv6NefeKI2gtwoF+dkAKz8/2rSFAoh9VrcY/giZZXWALPwXnw
kFQXI+40H4prFkJ4vtVrC7AKCqdxdBTWuGMZi5uZe9css/Foq9sijn4Yuhw/nY9fObkvk89VvwGJ
W2s6Vp8NZmpoN6DmR+dl8oDg+nq5qX+4DMVPtjrpiMPQhiZYEIjxc2PODX9McXjhd83O9T9X5Svc
gxv1vtTvXysevMnqtFoUzeR1aJ9kvp38V799K7Itzsjas60OqwyTiJ5C7ZTzPwJXZ6P6qRDCd7mK
PlxABdSmq6khlQh4wFdtqy+N+xYHj234vfN+B4bsw3JDRbC07g9qx8bvYy/QJ6Wq0bMSckJWSwQj
zqEx5bFpx7fL5VipJBumb8pWeUiAGaK+eeLxL9x6ZlcuE2y0WqIzP4HeAX2WxV8RGH92kQ+ULDEP
SmwsLdd+/fL3d5N5ivThHKYsE2nd7pLyrKbbSV61c8UntjpuRlTQBW5mogSZyVT/rL302e/F0Sn4
03WVb/XfuetD7SH/MGKk/4S4sDeunSfcL1w3MPtWN66LuUbEKzrA4PQ3k58eg+5nyZ2bWYdRPZWn
6wphdWFEcfW16+MtiNX8FBbuXg/qWEn3fPnxK2Ocb/XiCdiknoOOGwUQb/m8jxC2vbF3WOleNmRN
Nch2cUhhotx96hGoUCdBxP15j3DIjbl9pX161kpZCgXCTo/e1fbNcZinaKiSPcJeNx6/Mk7bjDWj
QzYnLeqmKMf7Fpq3NFD7Pi32aTdGJs53WuJ4BfHGV32KP4aZd71NulnsJhwrLAKJ4h4R1vVxHuSw
MditjKie1ZcH45RAnjv5D6wlmh2UYANSgcWnhUukAu92DIfsgDTajVl5ZdFiE9jm1K/BSCM6CsQX
ZMTswBS4KfQR0r09btKurDCrfwPyNiBuPsEkQRq6I9xH3naYX8UfDxDN89/BLxv6DCF/M9otzX5g
s/c4ZMOVP9zq0xCIIeOf4YdrPSBQE5wCb97odCv92bP6c2hgCkL2Lx6dksgLYPIy8QZQeKW3/Q1e
S4qadlxHkOT8NkX96rpBpIb+mrvIgNrYtaCMRRJC9Bx19bewGZGffIr9a0jXeLa1huZNqEg/pyaS
JkBihrMbx6vMznj0Mvq967XxEBiej2SIvHDG/ex49OurjGl4tNVlfZBNndZbZsjS+ezF86e81RtL
25WxmS7N592vDjFvKVKgslP6UGUnqjlCFh+rcGtyX2srVtccJ8Q5NhA8RAjqLQ+hRsI8AEHdvp3l
Fv5s7RVW/+yFnqbFNoMdERAQBUOEHdScO06zjTpaGcOo1UtJj15JO1S/qJ8GsRe47PW6c+o/OQh3
vjzkr30Gq7dmU5MMhGGYRJrUnrriDYkqP5HLKQFuUBvFWKknG66G1NkykB0+tQranUB0eqZvoEGN
Lpdg7enWFCw8XrYdDoujdEb+2iT38XzfbI7Ba0+3+u0ACmkDORFwIa1/U8TikXB2R6n5dvnHrwyW
f0TG73qBjIMJ6jMchUHruFegYhhHXTfEu0uJ3j26n+rewQXoEOEAQpCvDiHTSwNXVL5xSLj2063G
qXSLbB8kI//yc7XkcEwwfLhQxl2umJWm/+dS4N2vR9DJSMSAuQ96mjuHuMcMEfCJSvZFBsJDvrE5
WlmS2AAxiiDXOmGhjqrB6+8RCX8mohgPdKof+8x3I+ogjrsYgy1pwMr7bBhdiHwZlAylckdTICD0
1BvvN6+nYwomDUA3FElgYkuj9vEFSoD06f+2AL+TiHsIsPvQdQrczQ/k+US8SXYOsEoCVyqVhoWG
1hHyFW4vf7WV0cQm1oFhJMN2QgnY8E8Zg9mLGOmYwUX79fLzV9ocsfo6aMxItauXEvnsX9qnRxgx
X697tNXRW9rRnrYuBkLe3jOd/E9z7yqQd0BtFpseddCa5Tw9mNk+r6ZD7mzdYKzsEGz+GocckYkp
qH4Snd0Q86Nq+0hM+gbW+tNiVsUq6UAHurEAW3vb8l3e98o8DFnn4PsGrTh63hdcDngwo4cQhgGu
w4AtwDXm5e+x0lWI1XiREpZVmcSrpvI+9X8PxSNDgmHz4vlPHtvYkaw1J2sC50FY6Nyw8mftp+5+
MFMRzQhXuK4A1vgYBJVOJfLdIuDF7oCr2Sk+78AG2HcJwVCP7CLQkS6/aqXbEXsSLxszEo5DtrKO
/6VYXX5Bki1smgHOY+aAyY3e9/FrXDv405O98LPe9JEr2ptgdpEPSL4EFKkxebyxTF57hdXBi7JB
Dq2Yqp86qLodsgFelOh/E0/AehdsDFJ/1vN/n7q5dihoMfogmdbdANH6sFP+z9wJdulAdj3/1SfB
bkSKEK7s9hVOimflnWvzVCElB/gUHJKePO6CcPCrkgZZgiSq2m+AywG6AOpFoA+ceojofw17H+mY
5Ckrw4011FrFLH9/1/MEbRPcSk9Ya8blPUKpIEX6ChjOASlhv69pRK4dTVp6hTf0I+amMYFpUyKH
bz95YXw7ADyBlGXBvl33HmsM4Z6L0Eih0LFHejC4ZE/mykFFFzvPJ1fB3QPXDitVQY2sdIWXqCDP
D1mT/i8GS2tjbfLxmtAV1rCRgtUGUtbUQ7JGfnvhi6/mc6pFdLl+1p5ujRu6ITyF2KkH8MeU+4wM
7l2iIb6SSLk/XPcKa7zwDVL30mTso9ghp0EVpzJGzFQSX7WPdu0I0rkbKy/whx6pKGznIj4kIfme
mC1N4koF2eGjLoIoirhABXUIxt15XDo71Yif/qyTjfr5eJoD4uS/nQ05F52RvdtHtD0i6wca9PiL
0d8DeQuWyDEgNyzYOkNfe5XVr5MaRoOy8DGmKgdkx+kEfOaj8PoXM+PCJG5+gEHygGSs41Vfni91
+m4YUQTRkPnEepyIAugSkwzkJAFijgk3+sbHU6prh0iKVs1uLSlcz0Y0X3teM3HWDI6+t8sFWOrl
g7GbW8uC2RFBoFMkPwu/xGkHrY8aqKu5x5UnIjk2Zoi1FmZ18Bwa0WYUaGF9h1SKe+4gpfDx8u//
c6z9UQGs7k2REYuEPzx7figOWZTtbl/GB/WS3Den9Fjuk69n7zP54t5Fc1Ttf5Pd83N7yo/p7hn/
zA838eeb4hOMfjtvt3XI/PFWy+XWaDBToEWMJvhF4Z0pxr0O7ivv2AgARJqNaX2lVdhBlGPHsyRh
KHRTuBFzkALTmY2+uvKtQmvF0LlgvAUlfj3BkXXTTxFEyPvSz658vDUU+AJkP0RO9VHK/lHF76I6
j933y01h7ZdbXZ8opFwNVPfRRMK7ztz4FZJL/ascEoH7t7qvBIWhmLIfZsqReZ8BW9aDIHv5p699
z+Xv74YRpLvGDjC7ywAZZ8j6AmTEvVmAbmSjm6zVjdUDYZ1SKXZ7Q9Tss1u+3wqZWnus1fkSZ567
os8G3KcfM6T2u9WhzzZ+8scbFteO9KplOwKy16U/ho5hzZjdsDhAeGdwSznS6fTLDJn25dpfKYUd
+MXhcS3SNO6x7wLweaeRFZv/biCD8SIgYjeHqrXXWD3LZBPrpoYN0Xygkf+j2fj1K23Hjv4aEQGL
VGUJetgQ8n2hyy9ZDTf6dVVj9aka27ewxtlGBEgoIAZqdHYDIs+R5wlSwuVXrPx+O4S3AQkGiepz
j+N2AoJNiV1Xnv+4/OwPh2Lu2xeWyAeXY5s60z2QtQP/5Jiw6h4BxUpBpFaiC0hUM0c2O1n2ADUd
Lr/0wwLhpdZ31pUp+rIKygfE/IF+tQMrqe8e0mxKmufr3mANoqxHJtkABNnDJBr3WYNXinuyKg82
am2tANZHl1yhUKCNPASt+6pV1X2eA6mvOSNA7Sy9491QB5ONC6ThzO+y0Jlf4xQ3ULsZecdbcSYf
9jI8fynUu+eDlgnYuRcn9yNUhNVj0IuGlweS5DLcD0hTLP697htYCycy1WM8xrK+R/ZQzva+ylv2
OAuebgmN1wpiDdmDF7SqrKvkgakm8XYwEeKktnRwp7zvBVgR0XXlsIZwn/O2c4BuOBuZyw7Hmn5R
3WBTDoDf5Rd8uMLEB7GWQyQMeKYyRz5URr6NCojHuWDwd8XizgTjfM0SE2hp8d/PzsbRgFqcx+em
FAUo+pCfkLnkyImHwv5yQT6ckPAKq18DgeNQeNz1PTLJTe4eGidx+Y8yKEHK3QUKEDzAwpAgALwF
EDbfILvmQGxdfvfHXdKzj1j8FPj8pvDlPdinBcCmgsFxGgtgEy8/f6Wx2depjTPIBEAafs7hbMeJ
GhAwfhMgmLjOm9N1r7BGFeBE/Jw5XJwboL6Q0QSP0p+PkyIxfn/dK5bSvev7uFSt8IH88JxhbN/n
AunyrEDWnVz+dfkVH38I375mZeXo5zPcDQ+9z8yjxLWD3jvA/W+lR619CGtYyRwwqOTIw3O8ONLB
RSV74oOPgv3EVi2ttWP631oq035KFhrBfVh3AmwZI7IfgCy15Oho7SS//TFO5x9zG9TJpxrnVMFG
1a0VzRppcCMEdkFP6J1onRBiKEqflJjSW10NzsZaaGW+p9ZYU7IEzKUeJjk39Mb9VPWHoqHFIcRR
9N5LBoTc93qjra00BPsSNidz7CRoa08UoLNfddEOX2l/3bqL+7beio1538tAlw9tIKR8lnlZea8Z
sEjdzQRPYbHVnP8orf7aPuNF1lICs2LpNc2c3+uWZdWv3uQDv0+wPoqPsQbo/DFwhpS6x2pWLk2x
wEe+9zdwlv36SxBXWQu41sAa+ch1lrDbUep8+N1MMlH+HmiG2nySrWjn+CAKRhq2Eaf3cUvy/qIA
tGWgmtEd7jQ8L+CuwRqFi6xdYiDT+Ip5kgYbp8RrH9kaszpwQmF+CP0zAdslvs1BdcH5ag0U0nXj
rn2pjNwhT5elJmfjDxPIegTo0VOCOHweyRys26sGLfuatEkNZMwYz5+ycagfJlw3PFWI8z9e93Rr
yAKuFxKSWSUPXKZt+QrwT0hOhGbtVQH/aKPWgEVcE8qmHei5rApPQm5TQH8zJt3WtdWfPvtRJ7BG
Ju44MgCGKrzXs+z9J50awuYoB0jHOzAPNzNgGo3DCMCfy/i9D2Bv351qQnSFxuA54bir4j4R4DC3
M/s3qyYPUYsqgNNi/NYATyuGF1WH2OLv3EITxGunBPuqRzDZfc/dGPr+3EL/XQjPPiWmycTU6A/B
XZfFdfBlQDwga/cA340EeD2nRX5yB6YPn3GBVoYdqIPQA9AbGC0HXuyCoBlVNGVu5bwFqXb8ExJz
AYA+X24jH/dY3w4/mDo4D0pAFp/LXDiffC5AleIdgtf9dPpx+RUrY78de6BGL3RaEJnu+7DswOBM
kxNh43DnAbaBuHwDdB82Yhuj/0p57Itzf57wX5+5dz7uvm5HDSbibqzz8a70SexeN2HaUjPOGjKU
rZM/N1UDCDWtFj9EF8DIswuRyrC1QF8Z5Ozb9BHgRy39yrlzsbZ0AcovDUL2BGw3G+VYRsu/W6Zv
36nXRBaIWZTOXdEiKlIF7i+O05W7ViDqKi3rrQi1P8PZR+9ZCvhu+YeYcNUCIUruEy3qQO7TqXbA
P89N6D5Qms3iJgeNATlUQ50juRqEVsbRJU0NVOHBqR3EWuzTXsUSjJ+Fs71XgHhO+SHo/NYrni83
048rw7OTyE1TTbyVDfs84LIcuWKLrWvAmZ/Hhq9CISLt8mvWGqg9KIM5LZJMF88xQMnZoeR9eEMA
/tcQibbpxpL+zxXRRzVO/1vjUHi5CXUydReCuSX4DlquwD2D1CcgSBmSgGX/q3WSTcewhmhOYuSR
CldYPnCMyY4mIK28UdK6w3FG5H2fHJCR1g2H1MldOOJcJ4vnaGwmM+mHEkv6Ue8gORrU46x4Zoob
30+hMLuTIIdUvwOw//mhL1qH/IvtF/ih0cT9KmXQDnGFDJDEG5KvhW9KF7kVDS/ikxMOTfU0+qGD
CHCw2ILmyPO+C+hJ9+Uw/KxHn4Iv6HIIbp6waaF9G7Eud7Nf2UyISw/IQW3LN9/xUs0i4ALT9H+S
ess9tec08idotULeVk7nlxIWCtXQx6HXoVMd1IT99YN0k6Y6cQ00ntr7ZZ04n1VaieYVu1fu7eH0
C5t8HzeIpripMuEi2g95VwG9Q/IbGGM4bFA+cHug0sKM4zXAdAf3NTKR1D85hXrrBCac67+GowcD
ymHopta9lagAbBoLv8J6MnWSWN8RImVMDsKRPkDttQKXnrXTIriAQKd77XIu6waweaMhbMGZx9Af
Oi+H23U3gE3QNftw1HC8uknhIJ61pDJlh7LslX7CLhL+i50sEuqJXVw7TEIaV8lKbrS/j0cuz75i
B9yuAyxNTfcAwbMuCglKdYjD9iooDfeENaAkfRsbr3IhSMyAWGE5pTclh+uAcNnfKJFdlayH91id
VeeA6M5gUt4JyhU7yjQR4q0afJzX+7Ms6o0lwlp1Wb0Vp8KsLsDzODdwa+MEpiqxX8mSzPnf5THn
z+/9ezjwbHRT3HVdUIdleRY9h1TitsyLLqf/1JCIJcWh4gT3M0AgQRa4UGQTA7FElpAAxHQBiVl+
mhc+OUC9OR/lb4D5OL/TCjr5x4GICkmkmENccDFd6X3C7tvgfg822vhN4TgU5OnCgO8J6ye5b/oR
7kCeBf34nIVTQr8Sd0pGYH/dDsaSjOaLAA2YcwIQYwOz2Aj1Sp9QXEuS1uDkpjfNYWgB0rxLnFKq
9mRmodtv/lKgZ6TuBONbTEFV3+cwkdBiz7H889pbrO6YvEfiZZH4EajdA6KVurQE83MCB7OaIVM0
oYahADgoDDlAPSB5NRYsKUFNno1E0DMl4OM1mIuGY+fJmdxlUDP0+xpr7PZr0tWLPWhUMyi5JVyC
yUkBAgk+pKiQRwmiPwnqCNtreFyR3TWRaTEYC6+6jXlZLv6prgdGvilUBrpty7XrfKZFS3Em55dM
l12U4nhDOZBnuWAW+2C2Bwo8SRnm5wEKtuIX1smVeMz7kvEfA5QfIVxGQMkKqJyI33TOLsk9HO51
Kh6q+pQ1olRfQyyM3OmQcsgcA0hAhrLsbnysQOU+UBOrI5PyHgmS8wBcJn/oNUje6hFWPhkXO8zd
Yb8xJy5ngX83T59Yy/zlc88SWRR3uq+wdJNimNgb2lda3pq5dyWyfSfiL04JPWHzvQMLu8qKyKt0
sYWQ+bgLQgP23wnT7TxPUScn90zFzb7jWATgc4LlvFHEj5+P0K7/Pt9J4aIS8QC7GLpPuI+pIxEH
626mR6893zoDzTyciEFF5Tz58CIMR5x26hJV2MEAtzGGfPiNPGFVEJVAdlKMTudMYsgF5U/scyo+
5XMaHohnOugRa2fvtu4XGJm2aF0fNwzPjoAZcR6ddF6RPqSi7z5DQFa20w4xpUmITpAFPr9xHOrH
2QFU8w4nSPDi0ZHhMF6Aib9xprFSs3aMjHAMgi+ySj6UXpfqBwmHcRxJsDSm6HLNfrw/8mzCmpDw
g5YYSO9lC4nar0KDOfpdQSFVfWvhu5MTBky4CDDPuZWq/r380rVSLcvTd0ty7fRDkkDldQ+3PIdT
01SIDTQkjq+6TfLs8JiuGLthZm73jG0EPxg3TdjegcEj3tjn/bk/+HvM8Oz4GAzi4COlGXuqdVeQ
4JNJQ0j5DiygU1JHE9Z2QXpD4F1xvH3Sq5pTEOKn8EzKZiiDXQ5GOf4EfVups5NxVe5NIKzHXZ/v
ABpXE1ShFHY4qMBGAIJjTCTAHEL9TN5GTECQKFZBmnjBEXNBDH4FBX+823PhiMHsZn8E1z+Pw869
9SsYq6LUHyW5q0lRuJ+LqZvh7rj8HT8+M/a4tXSgSF4Jq0rSJwaODzAacd2OcAMwInNI7ehsIPcl
AP7SWwcCHXGPILasGjZa7sqWycagxaCk80QN3TML4Twf+kVWgBDpCDbhGgH3ptp4z1pjtcYeNjU6
UHBhPefdiBkxVeIB1Hu6EcW3Ugo7ZocnmE2kk7HP4J04R9qyl1jjTCZfQMiKVt8uf6i1t1gDdAxo
s8xawmAChAQiDuA2yGkHyLMObnEgW13XHmxI2aCY16m5a57hxSySA0AiYXPPaUM6uGxc4rVvfk6g
Y226TPERQdMhhBOXS7jylexAHOoFw5CMaQu/XSV+M7gIwkMFjkmxUbS15y9/fzdkdShE2kvKn5Ii
5DCLgmo/t9iOXffrvf8+fQixPsq6qnnG4jS5HTrwuAsGB/jlpy/D6gejVWh106HVA46QeXomTuB9
odlyYJQ5FZj4Ahac695hraJ4VUAg32XyzEyt/5nEDFY9C9zpt4YYdCsHc60gVlekOdXQ3tfj08AW
1l1m2jk/QvKYqEORCRUeL5dl5VvbkT9MzUSFZkzPtPKDz7GCA3cHYY16ufz4P8f4H3wPG/zEzVgK
YOthBNcwr0IZG7sTuW1ooz2JeaKAHwpy1O6lnlQ8Qkfh1h3SZEs4/UbMktLD3RuvgA8/FW02180u
cL0Ccrd5hjTpU+prOGU3lh8rA7wdRQTqaiwlpJ1nU4eATmTJKxv7CmqHgWHnjkG+rYNIUwCqL1fN
ymqELePXu142MOGD9T4k5ymg3Wf4Lat9VvkygoGk3tNiUdEUgDBfftnaZ15a2buXMZMrPUp0iwzB
DRziG4NrHIbBfuvoca327DGjDFKFTTV5muAK8MfjhKCZFCLeEID1DJrWGqFZR9xVNRnFZVVMGab4
lObXnUZ7NooKSnDuSyiNn2KTFuNnGInm8OBB3urfQLCSFbeXq3FlbrGJs8hDg9W2atQzmTLne5kF
EyIRsoGHd/U0w99c1eO0NQqvtQ9rlKF5Ena0DvwnFgu0Ct8ht5MCzFMO9IkP/Vfk2Scbe6aVc2OP
WYONgZSHlbAmPpU1bGBvZOy6ek88v2AdsnYLxGVCUpbABENN7WvAImIvr/wTahmyJZ+zKn8rnQA+
Q09A7+rAm8278C6gY5ps3EOuDIc28orV8AZ3deXCbIlVYiMXMIZoR5ykMhNd/rhrr7AWDpmf9iWO
5+tnbNCd26nMl/EKfOSbFiuKK4uxfOx3/RDVilvHWEJKTxMYZWEXelEjdnHSha7tcjFWurrNveJt
r72eCvpsMLg/mUBWb9Kptq461ypp+fu7AjAkz2o5BNMzlCmINYdpPYoZVqK4Recb32FtzrDxVzVN
3Jn3Kj+XHQKN46Gn+9LD5X+8XKouNhX8D3f6Yxw2mB0wrx/K1Pv15x8mxlQvSbyfMZZu9I6VTh94
/y1yXRCcFaViegbDCsb4wbyVoPzsmtQPdyK4uvlZK5c6KyRv4KmCx1qrKMENzgNpHHaAQa3Y2Cuu
fTxrSIkDzLJDEJbPvILZJkeQo3/jkQog8z6GlPFwuQGu1Zc1mNSFCIETd+PnhgPUdWCTcOiu61Kc
J+VhiqzOvmrS4Onyy1aKZEO1/Glu6oBV8TPU6J9ZnbfIQML8qSvW3Vx+w8o4bBO1Sgib88aY+Bnh
bNmxLEKwKypNFun4eUYOP5IcpqvywLhno7UQLjcy+JniZ+5AZe/P8UnguBIiP1JsdK6V0cEmbJVK
4BxYd/FzPDlQJUGVCrWZyIXUG9W19kGWv78bIBIQdlkY44MgRKTa/4GCQ6nkIHE72VprrL3CWmtw
MZNS0ErgZq9xjiD+xwdetfW9ztxxoxQrbdi3+rzhPc61eBc8IdyteiN5zkG3hsonE8leE6HId9zs
QPe40WXWSmT1fdYi1LXHIfFLHfdwFi/DCyI+2r0DlEZ0uRl/nLuPtmV1flo6RT9JL3tJmla9xHUz
tqfMEEfuO+C4nJ1XYpwxRUEeeDou6vh+idPolVts1OlaIa1xIe5nHFfglvOl9P3iPlH1I+9Uc4NQ
lpfLRVxp23asO3R00yxcmr3wNm93teHpnfSqfuPnrz2d/7dh+06HiUj449mHIuonHET6FeMptNLX
/XhrZWBwODnFQTad626CKxUZDFHrQzh23dOXdv6uV+L+djZU0fIlDnMJyNdcI7ahruGUvvz8lW9r
x7SbxNOTICJ/ARU8L/bJMGM6gdkT8pu0dRF5cvk1a99g+fv7Ysz1BHlqI84kz8JDg0ufG8HMlWtM
z+r08B1iLVYa0MBjAxUtMMsneMGgupZjsuV2oX/mjQ92xDaDi3tF5sDGy86TC6PYAxwyVXXKMlxF
F4A2ohn8IwmoJ1+y2IdcNGc6zPYmjh1homwKPRrFuGGSJ+L4cGDitDOYdhzYRHYLiTcErztgU9Sn
RDaB8wUbWiGSyGdiMTPzeSr1rdvgcpHtcD/VRZBrZ+kRkyYu4aaQOvFDrHT4vXfbUd9wZCR8BUuv
ow9DIP34iNMgnCo3Tdeol0YCEnvfDZJAQJcZBErCuQlRI4icA1E/cAAG6TsrHNx6w6fAQvzEUXjH
KcnHeyzl9Y8pDkvoJYO5+M69zHMjEB5hK2ekzkKErUIe+8BZGj/RlPLxVCv4zu6xSA5/OTrxh/+Z
GaayV+PB+3siReVjMSjGhn0ZTNim/yuF9qcGeTqLt7OT2jRR6VaQqU/jslfr8hguZz3mWJxkYf2j
bAE3v2scig0VD9v2gZVN8AlUCjM+d1U5tE1EY4VSJxnMvV8QyQONPOsRevCdFbQuTnVOSySoIl0/
1hNUmJXhx9z4rbqJ00mYHU7KYcGl5ZhM/9Rh1QePzGvmJ1bXszhCP9zKU+JlgHVOyEWdj3mOjeUu
zwuZ3JA0LN2DLwAT2fFxbh1g5OMWqRDww01NdpwFxLs7yMPRVrQcp08D9kb+sewR2QxvuWjmptwZ
SUmInKuwKFhkpBeUJ554SX/My7Eczb7UY9Dg1rmre/9h9E07Rs1c1/+G49izm2YJUNlVULMzuFWw
Ujil0PeWXyY+8a+5K6EvHr1M/eZEz2gT+N6vTjt7zj2Y5/P8b21A3L+twQLIXzpc5cJcDMy/gxah
p9c+hdnYzLn2FymuiQ99OkP0OHDf+Q6Deaa+1Gbx6jIFm2M0UQxkD0a7SX9AVGpBdtkY1LAZNwEV
+xoJEN4pDbPx3icCil4QWPwoncJRPODmNpsOXpx1iI2hE5zB/tip/A6TEjzQY2Pq4Qd8hh2MhuBv
4fgHrvf85M1O1v2oSdb8FB6E2U4ZZOUNVVAwfRlceBX3/tyG2PxI7BZv4Y6H0rM1UAfcg0SGOmsF
A5tq0kkp9n5b93tZMtb0h8lDnOgxWEKN90HX40hkcuDyho4bVx+z0cXjjBiR6i1RriY3QdWOPsq4
4PyJWabqKl3kmwlzBrFzOuwSolohiPkwkVb9djG0f+MFGdI7kWaQ7eEIHESKZMAf4BhMz3mYVe1O
ITaS3iu4Usne1yHyp6o/gqmkQazCvkJC9HDIuA9mOBLiIWpthyzNPzclL5/JCBM4fhCHQKgtdCWj
vsxNfoswg4kcRxzrfuJQjWY3vvE8+NKzspgfFJRxPt3lphbeWysCt9/lJa7aH+Ziap6d2YXhFE2+
Sg+ecCa5K0pSvDZlMia7vqz5fBJIKQ5v1WBwphAjwBnhUYmiE4JUe/x4eKnhT26Afv9WZC2uJuOG
QiWYgETW4T5sgDEQB8Ou/uYCVP46ZG7yzcnmTiAKH1S3fVojOPtlcpfo2kFU090oO/oauhDfYiGB
fId7xxlitnGMtDZbWkuxODClgoCcn/0gBzSEUUd4h1wOyhxF6Jb8yiWFteAqc9JK35feucvcsjzQ
HELhPavM81WTsZ1w5IeQhfqgVCBRIwB4E2c+nwPH7a+rIzvXCKQp1om2Sp/ZksnUxYhj5AZRZKMO
5caiZWU1Yaf8dJ6BkHOQ6XPcDu6JLDtuNXlXrultiCIJjdfOfu2dR+oXz54xzkkDw1DtTaqT6zb0
Nk2RpR1VJK+8cx/AXnpCn3LDvHyEj3XeckyuVZK15EIuCW7Ji5mfPaqHO+Po7GHQ8VWwKe5Ra8mV
M0Qz5mrk52lW/YFmT12HUY5XZN6BVQq/DJFR5Tnfe8G3YopXQh2otdfinUsR9Gg4MhqGJ4YPPxkv
2ZsOKiYMcdMeQ8tBB7hXBQP/Ks0Ximl1+KxqliBQNzyXQQ74IoMHWu/gNMdc0CvAGzZOqta+ldXh
iUdYX0mkTnXZ/zm7tuY2eW79i5gRIATcYjuxnaZN0/T03jD9vvoVIEAIECB+/X6cvS9SNZg93KZT
yUhaOqz1HDKvS0gIo5Oj4zUVudsU8jblx0Spm/aRDJ951QCa1HW+I/cD6ebf29q331hBWjBhSnC/
4Lrc7CIyDyP0UkiwpuKzkMyxyT4picKQQl73ZRyCEmYklfcPWCfyMyyu9X2Fup7aD0GYr8ANF/Z5
W4uRBfB+TVON3gJA4nU2DAggXiUhX+UUXkfmndeETZ+BFIOKw8HXLxFPf3dDQJskH9vunsJgLMlm
GNVNYwP1D8anjR9lbQiwbmmLOs/1i8mkBrUbQaJ70HOza7e3l8FC9sWWGRxLbmgJwaWXqKLlQfft
YwW522PqqccSLKH97V6WZsfaCLyxylkwRP0LKB86iQK/O8N3+uOMcFnpYWGrca2wB02HQhBOu88e
ThigAmDYSpSB5zl2F5hoD0lE9Wc4at3XPF4pMCx1aW0Bsqxr3aj8/7ok/vzLuNCA6bGrvvZIW94m
ldtCk2wVaX+d+XfWoM074UFZp208oYjLcs+cjcjzDsZQKAus7GsLM2VzTQwUmqexLIYXDu1+s+NF
MPHzDHEMWBygarVGC13qxkrBVK7IObzG+xeSRfybCoPmp5kj51zPdbxSZF4aKisP4+KdxBwgqj7H
oz/zj5C7U84OmF5k/G8v6oX9wGaajHUzsSke5hcC9UbqqOyetbCeEmP8za/Zh7oJx33flGtKP69L
+b25v37om4wMGbt27nSgXjoztuNzBA4SLoOtExGYv/O5Y3sQXUj4ZRyGPvoV4WwMPglTA6GT8LB2
oySkHXVWBGQXdndb4VFXgN3kqUYJJZv9UzV0jxRPW6B43fyhjMIn3FhXwmxpmK29QyEb4BZ95SGN
3kU7j6sPXGJk4Yty4XW6Q8brsSXD59tzurQurW1EThCCKVEGe4mISD/rXoU/U0gaPjqjF6zc5Ze6
sLaNaJo8Nwz1+NLpvPhIdAd4AIGs3gkXJbkG8l9IQXs2NjcfcFUNI0Ne5lB9m6M5TcC9cx69Wo14
/tMXGqdJP2G5xsUcfOyLNSGJ988Tz7YB1wrnuqyQzRetN09JPsRi3jPKXBSvc9dXO0fIVYPu95eG
ZwsVKPAH0zksyRf4utYAZHo7UHNdjKYDYJiHYqUzBs+QIt4G3fVsKjC0qpG1QSLuCwFDJhGFs2MO
Gn+tUQJhXu9SyNtnHlwz5+sSvb0kF7iWnk086bx06No6nl5Q9xc12SHTBiB0ktcBkKBJ3Gu8z1Pe
Ez/eo9Lgzh9yz5f8J7JinvNQylhmw75IVWHCg2F+lH+OangfrFxTXxG9f+9KyMr/uStFqporAQ7J
sx543r1EPhTCHscuzsLHuQuQaUD2o3L/QS5WhdV+bPJhTn+JocUPOQ9FiluzAOCTga5Q1LxOQhdE
mx0LKvmr8fN8/J43MXDDu3pUIv9vx9oaWliBjjkQTMD6IulxBuv0WqouVSCcE1yJXU32rG1yZNtS
QZA44X3myCCBpsZAyz1tIT/4dZpBU8WwpbN6gS5M2e0l0bIER05AmCBRMNudoC1aUgeQpAAvB7AN
WOHFX3gQRKjiAhfm8L2uozaXqLVW0j/hVeupXyOBxhCirjcNREFmj7aJF5GQfPEMZuqgRZia8AhV
ncy7E+B+uN1BFISBRpSmGXR19lXBvPGzF4aTlyckoLT7WrkRRwUxlcBivTA4guYvQOv6znewJXgh
dlXNJ1Yn+up9qZOCDEHzGfjPMYAPiNMP/sMUipL9yDvwgaOkUiJjRyfsM8GOzDioSO7zAbxw/NLU
AVsS6akY+dBWqaI1ezWMFf+EpC736H6MeOXtRUf7oLpzGfHVPc5yr+Mwzma0Psmin4YugSzRFH7y
0rhxKZAL0diyQzZMJL3cjomlXcZ6yzLS0DEkrP5iInFnCLYxUvdw4KT6S+NLvbK2379BAMfx59Im
FTOF5+bhFxIQpO2pB72re9QKRbwS2kufYZ02amiDfCIGKQtg4OZjaZzmSVam+iBhyjsdi0iuAT2W
PsU6dIQxtRhrwBHohIz2gYtQOeeh8Qe2chl6twMW2rAmT0Hau5tgEF5R9oLdvt3VBHIit6d7oXEb
kSS8usL9Ho+GMcNlhkS4YLWrxtfvnscMAkF/zrIc02LwnQgWyKWO7jkgAVDWkXlSiomvJNiWfr91
21WqB8dLme7MSxHuZQoni6ub9rbBuS6uN9fCvIMOjROXYI9lGhewOv3poJKxv9340uBc//6m8ShW
OaNgPp715N4rv0wPvC9ewBRdE+pZGprr3990MGZgN76Ovo5yKHkDhZn51VrKa6lxa5vgwVCptM7g
oxtP5Ydxdn52IqYr4740NNbuIIoMLr1z7D2kPsyNM2BHFIe/7TiuISCXOrB3B4A6mtRgYfK5fOlI
Y05pU31z3bBbuVkvDY+1KZDmSoCOyu5MZpjnaha28C3FFN9eOgut23ChFG5Rs0pFD3VM/g9jQbkr
p3yN5b/UuBW0LYvDwmFlfqlbRQ5VRj51MlUbf7kVrh6AtGBgau9BSiz+/djnwFOhPENfbo/MwsTa
wCASNcNMmfEfqky2u8pFdsAYBzoAJvu9rYdrz2+iilJPhW2t/Acyd7TYVYVA4UUELt4XPWqZZtu+
bHvwmRK0pJnBoEALyncjS3/2KHysZCKWptgKXsDZBannogV3PyXlaQiznOwECZs1mtH7D2oW2g58
LYsU+J9wokhElj1PDfxPCuEC/Nie5i4DVzLNj2VVQvSf1Wpf+zW5XoZWto+lz7OiOxDQ3RKe6XiS
sa4fH+aoKPI7R42mvNxeBO8+0fF5VnhHg9M6XRZiAKEwW57KwPnd+s23IIePBQivP3BtXkm1vHuP
YaGNBhrKodASakU8iXVEdllfl0nPVXQiVfCBQOptZcwWAscWu+SkFUy7ruZJHYtPQtXluYzcr7Sv
zZYrH77ECn06pIM7eSV6wEnR7HTkyX1g5CYvETRvndV1XPdIgbsYqJazOcmbhh9QvSbbQsaGBrGy
14CJU/x63k5focRk9n2h18ZmafSvK/nNpjIU1egWU4DW40o/ZpnAb5fm4+TiI26v2IWYsFFBRZqx
kcfZxMGLAbj9oCIn65+p59FqTdtw6SOsU7tyJGvyomSIecpOgVtwgEr98jB5yI5s+worsoFsiEJX
9egijShu8Ug8flEl2JW3m1/6Aiusa+pOnJDIB5JYDTSHgnD62HlOcJldby0LvDARdr25jJwZ8I8i
zJLe7X8AveM8ZhyvwNtfsNS6dXhrObTQfALhNFFpDr8yJ7j3eb321FkYH7vULDMfxlY6Quv5DHZR
jZzooauEhEgBHhFrpc2lb7AiOYVXnHKzCcoOwVROHxzNgicQGtaw/0vNXz/uTax1vNKVEzZgMedu
+exCQ7hIqiyga1J8S+1f//6m/UhHbTRKHwIZQ4c3YGYilfRtSlYOhKXmrbPb1H6m6nGgWRJl4C4Q
4JGIB4OebevHiuG4U3mAiwB+vF97v5worfbNkK0JNyytHyt8RVAwJPoa/HaqvDnhhOfnnLen64G2
7d5kK0dOUU2bnnZYPE07A3/s1hGM7yCCsWl87NJxOmnAqPzrBhTOuFZCqsjdE6Y3EcBYaMtFQrVE
Ahnopr8zUckE92+TlNoRYGmALX77CxbmwK4dS915BfOD9Hdppn4fumlxFxpZ3FOpvW0nvV0w9lXv
5FrDrgU09/Kp8f3gXpmpWLmpLASAXStWuekq47VYRD6JPlSlrvcU9hcrw7Nws7MlFn34Gjp9qNH6
9b6K9PMjxEEftIOsxTjX9xVz72/Pw9JnWHEM6xod9/x1pzZ1fhcPE4pcnR5XFurSNFuBrIDxJGBu
4yjz1Mg+QLpN3mHjlndBt1aPWOrCiubIg1wUPDtGgM9wGGhYwhIQMZK569dMOJfGyDqPQ1rAAbtL
8RFMYqEmKJyCbpY2zfOmOfir5DuGxoW5Uvq7ysOXEaT+kxuJaoXDvfDj7XJvLYY5yFGRwTmA8m5C
eDcBQ1uWIFje/vXX8/Cv8gALbVlBClDTIOuGniEIdZSZScA3/kZkcIJW7vdtXVhHccTD0cQ+8HFJ
1Hdqr3n8FIus/+XVsGQclROsoDGWxuq6xN6cmbQbUE+jcGpPiA/DR2RPrroNeOrc/oyl5q9/f9M8
SeFwS0FyypKubYoEMFV4rkJfdr+teSuUFUpkEqDp4QxNAyQAUq/KflJkq9bES5Z+vhXLnhGp2zWQ
2ExKGBwkdTOWB6H5JqlqrCMrjqs27pjXGopcFaTvK5hgfa1AtPYPQC+ZfNt2Zwsm5SnuuGIqx/No
aPdLUL+E5XBXm5WF+v5eBDrrnzMMZyLFog7IpLyf2Iex0z+8MXfuUNV72TLHzC6+iqJXcTBX3lkO
YbyDPKnZOQp5w9utL/388M+fTzrBshKpijPjw5dIZjUKY/qjP01i5Vhb6sAO5LiBCgBe4GekRYDh
mcFsgQDbZJKCZebL7Y94f5myv4qptQHFOyPDuRo7fvBEWALMHqxgRJcav/79TQhL0JhRoDTDmafs
2St9gtxO9fP2D18aHCt+I52h9lFM6V3X+PoekRbd56R4hlfGmmT6dR7/3qqZXe4yXgMrKddDD/l4
B3woTPeOChlnL0C6IgtWjrPrI++9XqxAluClOX7HVQ4H3fzYeuITJGo+1BXsiMCEU214187bSiPM
1vcKxBXz4+XoC7Zmh7aPXkIn3nR/ZLYCclgxr1ejY7KET+kIyfEa+QoxrZzLC7Nti4RBYhLZ1FzN
GWjxeZ3QMj0yXFySAMJ/t9fTwmzbEmBE993cSxe/v3XN54oOR4eUd0qIZwZuUdEFh9v9LH2JFdTQ
9Cu8Xo74EmeCS3lQGADYFVwp62pe4/IuxJ1tjFdXNRhCo3R+Q+0WKpaNVufeUfWPbV9gRbWqYLNM
2xkjJauZHNJ67O6zoXOgUsg2XS2g9P3nxkGZ41cTmBeYjAY+QQGU4XY8q9bUoBZizhbUqsquzog3
oXnl6kPlQUE1zz9zkh3Drg4SpwkeRiiN3h6upcmwAlyrtoRQpYfOuAdaWzWAAcTmaq3QvLRures2
Tkx4GwE9/JtO8IeKSaHvXNUqCGSMX0nWek9Q3Xy6/SULXdkiWgEQNAGZ4RoBeRhNvnZGXNPa2bSH
UZi3GwYl77ga1+CES71dJ+/N4eGDym1MmaK32RRHavg/0Fc8XPf4yfMPhDSb0pPM1oTO+NCPo1SC
J0SSi0Ts7KBAtS1zCCDAn18BGS5QI0HR4kmvjbOL57TZuXTtNXdt5Z3Dw5bjYmVKwz5wsks1MTDS
erCaEvBishfUAtQeC0/kK9vWwioOraDXA+g8bjXzC9fEP2UCuxVYnQ4KgbfX1lL7VsTncFWEzDp1
zyIrPilPjsDM4Jy63fjCnmsrc8H3xO9aeOxckIhL75srl0dkEbuL1Rhui/LQivKcDFR2FHe1cYy6
cxpl88dmRBFw2wdYQQ6AouOHasoukQGyK1cq2JvmqgsVVP+93cPClmiLcVFFQJgz2KlQ5Qu+14W/
SyUA6f7wK1bhCwysv7kVvdzua2GubWGuOfSuuRrGL5np1Ak7bv5F+nW2cqFaav26n7zZN0xWNqmA
sRlPVJMTxRNoe88Qm4JlTMw2ZeyZLaAFGj5zORvIOa2bh7HPgGnvVu+dSx9wXcVvPgDXs6FruDFn
Vc7zjpY90kEMecttg3/t9U3raoBdCKTQIFSZ4d48hnH+xeGCHG+3vhBpzArjqAydCYeBCzazBsSE
5dTAVhAVUlw5WafWLjhL3Xh/foQuIK+c0bq4QPsW2mWjuEuDmJzryd2WU8d0/tkDgT4xl3VfXzQk
dxNdwylgmMSa88zSFFvxTLoGuTGji4tqoTBkugH1fBCU97cnYaF1Gx4WuSQQDOI6F6Pncj+FvvnM
oMO0ctFfGHsbH9ZlPJJeId1zRbi3v6av0tL9Po16LTOzcKgFVgB7woeUIo/EpZ/TKGmRp3loGX1g
qTs8xaWEhvjtYVr6EOtoZmGTN1QJOJJ3WERyyvMDTjRk8Mc1Z9mlHq5/fxNr1FUjEmQOOWvP1Ico
d+Yj9/1zEIOSv+0brGh25NAXPbj1F1mkj30McYHWuP/GE68OtztYWktWQBsGZrgTC3nBo0X+qnoD
hCtMHsM12delIbIiWQ1eFHDQMS6vroG5RJyFSqb3kImqtl3wAiuUczE3kk9deaFS3s9Tmx7+H4WN
11r8O1ewwApl4ULCfWZ0OkuFH37nS9ToQSH36YjUH79anZyrehrnZ0gtQMIB3NKpNPDFCfu2OeRu
rrl3cCGLJIL7EZ4SFf5TnvOy3Q0aIPVfIOo388cAJXQUzEnhAvPJKvKDFxJ8fRgKBH6zd2Mo7PzM
ZzDhPF06zwWMrMQPF9AHV54JroPZvQfXpBnQGhVMQXRwcjcOSFJ5o9u8lMUM9YKkavu4uIMdRuiu
vKgXptZWlAKbo6uGXtaXvNTBDhYa3pMqwAXoZbdmEbbUhRXCOmwgCeLU7tnkmh2MH2RQKHBp84jx
3Vg+ZPTa+ZsoDvoxhr8TGS5zFKT70U+/1QZuoJvi6y/IWF0PDHY57lnr8SOcLspdPa0KBS8NjxW8
kPxXoPpV7muxQfkQPIbUwKkI4XVw+9e/b94FRLsVvn4oHbhpqZInRWzEZ5XHTySbyF1R9o+K50BR
Yr3tfZXBfj5oJpiwzxxaksO8c1j2qa7wvWRwdlCyjg5uyfb+EDx3EIs6uxB+XzkOl0bBjv96gmIr
yi6XqdZp0kxTdO9lA7QdSJav1PeXurA2gZT5LcQxdHWBnc03OMpAYpTkTRL6SArfHumFHmxI2eSC
+wrxD30p/Yp/zCuErzNn7Dx04VoXC+eujSaLqpK7TinlRQ/l9BDw+iFwvOghLAsgJlOACm5/ycKJ
YuNgYSg0lTHUmc7Q5nhmU6aSrh6/bmvbyhnkpZpiaTpxgYKOwVMYPqH5XQFTnGxbRtvGw0WA24WS
4/aMlMFTen2mxg2s5zb9ehsN5/keaDVwcr90IVywVFAVu97b5nPDgBb4cxujbU+HISb6QgeQgWmf
f6IFKFqcrRETl5bodcLf7JMhwOUOyD760vijD5DC9LEcVQdFJb3xHW/j4dKK8m5UHi62Koy+OnXo
fY+rDBPt0BJ4ptuzsJB3+kskS3RmdvtJXkSK6ilLIbqYmYqdUdZudjnrv8QT0b9v97UQC761NVEn
go2Mq6rLRNvoAeZsBdnhijWGh23t2/vSAHaW51T60po8bPbw7Jr+OxeNv60GY8PiCPyCijTq6svk
+g9ZlpZ3dR3/fiX83f79C0vKVmKhnqyBAi7ri8jT3zSGNAcbwHfbnIqwwXH5QGgDGnB1KaKgvg8C
Qk58cMv72z9/YXptHRZXZZ3Qqakusidh4sXQ9J54mu5vtx4jrt65edoKLF0aji3UkMw5IiNO3gbw
eUAsq/bEiuJZNsEJVGzfbKwd2d7LBgrFGZ7B7SWPGpyief5P3fkvt79kaZyse0pHQhGzAdMc1PVz
6IvfEQt/3256aQVZFxRYuVVm6qbqEjrd8IoNZVXn3peDqO629WDFMLIaqBK2eXupBJN7olDFHtp8
H7bm1+0OFs5lGx3HpWoNbrPthQz5p0zT52DsP3oAOjkBXbm/LEyAjZCLoKtSt7mnLrBMhMNOzOFZ
AROmbefaXwA52O1V4zTri+d63ncmYvN55lDeuj08CzNsY+OmwOtpzAN1yYcx37OMfYtDOu5YyteQ
KAuBZkPjAJeCKQ9Og4uTOUeccT9Ajz3i4vWoO32cA/l78vv/B0RraTKuH/rmHJ3npmHQ46wuIiym
T3NDYig+w3lxTaX7/QGj7Nrvm/bhd93Cwl67J9yU1N7rQpKwjMg92JVraOD3z1BqpwHJOJA2J3DG
Sfvidx50QCp2M/TMWiip74J6LGuoRRXtYcsKoLY0PgwvncIZOu80Tjq7r7LY3Wv4o90VFCmd2128
Pyeg5/85ZlUFWpgYe/cUZQ7lz2AWQP0xF11UrOwiSx1YJ3UF36seQjPogDn5Q1pD0CaY020RSO2M
oGIBBVYlz05MGrmjkja72Amfbo/N+/sTtROCrErdEqrL7CEPZv7Y1ahwaT6V+8qB6kffZpuscvEM
t/KCpIcceuGW2aljbkseJYORFnQDO/P19ncsTMFf6vUFDKirqxzn2MaPqcLtO0a+ZL+t8Wswvgk6
RxT1RKaZntouneEKpyZaJnHbhyuHxKsf99+3AWor11dR4xI9YYpp47IrIs/Fow1C/1dah5zHr3kI
ULUAingnnfyFBjAwiIj/MJBwzV3n/RIStcXqOz17xdzGBgIEEcwhmw8CYvjQbz0wSORn8ZMP1OO2
wbQOdegO4AkplX+KoJb2GWmGYDo6woNC6e32l1a0Fe2GZWKo/aB/8No6D4A/pFdnCZM6igIdAKEZ
PRyKMZ6rtTzK0tKzoh/78FyQODTnHHoOCRRavV3opd9uf81C4/aDm0Fte6QwB33Q3P0kIP2QBNIb
N53t1JaoNzLzatgEBQ8wfrgMkRaJkGtuzUs/3Ap4zUQdt6YNTsB+orods37nx/Ua5WNhkv9inabE
GZCN4iekqFrgodMoPoSubB6LccjUKWBkU7GQ2vlDA4CagBFRcGJdJY9mgvfMESr+JN70yqB2CtF1
hHL9FNzTJKjd4WNWQeAvh3PtSklvaRasy3lFWp5ODkSeS8grt1/9fq7k58HxXWdN/GqpBzucQTQV
hKfBg3JcuNJ6KOVFuwK3k238EgAV/tx8IaztFrrynWMFT8fEgJuZDEX8e1t4WbHbafiWMhcll+R1
v01pqe98Qf7d1Lqd91OdB8ks7ukH3YwfhcyLH5kPddptjVvpsoqkI4dAEH46XNDFXoe8S9y5XskO
LEyrnStDotzvKvhGnziUB/epuDLeSbVJj51RO1k2TlGnKkC3jsS4QKGkTVD/8vp2rbC29OOt83pW
deCyvsXQzKKN73AV7yFiRNagvUvNX//+5jpAGgfWKm6O5ltJ6GGa0/E+KLdelexEmYx1KWBd7hxN
Xc8fUd+kCWyaw207gp0hE5PEyI8tBwXvqnM2A9QO5yuzkn+7jvA7Fxk7J0bMGMH6G78dttOS7qPW
NwTCRYW6y1YRKEt9WDGbR1PQjfBa4oluivHHnIcQjotq5zFWctupa+fGvFiMjpphTZ3IuWsOE5Lc
qAqSNaebhS+wM2MyhQZSmvloHoKrLthy8gEkRgKA2Zph+fWUfWce7NSYQhYyxI2YPVSVew9c/s5I
FB0kdOxmrsG06vWP27vQUkfXA/pNLAi/d4IIalVHooKH650xul5Xh/rB7ev9+jVo4by302XaSAG0
XKzOPAbZwBvuQFHdm3D+BIOBjXNuRbXxWWdMM8UnWcO2IcFrJeOJA/eOu9sjtbBr2JLF0BmHBUIv
xofIoLo0aoR1kc0rL4ilabBOYVlMw0hhZfSgRHTXsZeuYB+YYC+0iR7bCSKe277BOotNkBkW9353
L2EUnzBdpsnmq5adKjPhKPsAALx7Wo1FnBiIAYlDPwvz300/3s6TGSqRaeJdcIRBAtT1JawHApnp
bcexnSfjbssBeg7VWUJ/MOlG+kAgcrwy7gvTa6fJ4CPFZ57XkFqgXnwEPemZp4AjXKlnYUfPfQwv
h9uDtLA12eky3Q4AvDrFCCuE5olFqOOKEXramTDqdLuHhTiw2aSeGTofSO3+XvXNB1PiYjFDnG2/
rXEriCvhQD1gdsOT6uInD5KXp9kRegXYvjQ21mX6igt1WZORU5TiTgSriKs7St31ufzgB7Rptp3Q
r0mCN1tqWlSBhB4TBigILkIEfJ/hD9uefLa0MPyBrrIgKj1SwSDq56VQRzh6fjWmX7fNgHU6i8qk
Q1j2wTHPnSHaUSf8HEQO9LE3NW8TSCUSqkXp0eDI4dkkkibzqsfSRVFgW/PWpdpUQcBbxtuzN8NC
kHtItARXe5fbrS8sIJs/muoyr0zDwjx5RYdWEH6UCWsp/DR6MjUrU7xwVpLr39+sn7xXSHx4Q39P
glnskGx6SBmDZmoRAaTozqn59/bXLASyLRmsSAwmjCrEmTk6gAZ+/smIeuM6JVYgp7qqSZACyiAE
7OB3MChh8Vd/qBxvrVS89POtaI5gNSKM5BFccOKiSqAi+vkV27JtcLw/J2HsUjk2PYcmJWQ10vs6
7bJ7AHfZGnNkaSlZJ3FeYmk6fs6OPMB9DhaDxQ6Czd/CeZv1L6N/8UevPKTZ1VhG/vBD6NnfAyOw
Jrvw/oHm2+xRxTLNh7xgr9dGE+oBwhGsB5VXle1/YprN4c4xZF6T33olT/19H/ZtMukYI8sYxS47
jrVpq0TpEBncq0sRUHfxmNVwAm3nz0XTRFFiuApon4wFHQ9OgwV+79eRGT+HsNP5t1aBp/b4lYCN
B5DJ/wndXiI+pnBh+8lxIfJRgJsVLkgGGst51VfyIJoiTo8ohRc/vJxF9TNpfPYfeDix+o56gfMT
iZP8Y6rqDLa0kBXWYMhB+vQJLj3eTzb24bCD7RqsbXTG4IsF8zLSPQ5zJvlhlPB6jBLGahawhAe1
x/eKQbcMT8Yma4FULeE/IxGcTqjGI76FZp9MH2vhJ7yG6VWdsMnBvx2iAqrDL3TWKn5hJEIOZ6wU
HMQqOkfdzgOnRmGBgbgMx4sceR78AUYOuTsPT6zN8Ge4xvjPswCk9amED6441EoU+kW5gx99pML3
JEDkOp0+QRp9aH7CozzM91w0AJd59dT7uzCqp//IHKWzsc7V9wxa6tl5rNgIdjqsjMod9FyBRx+A
R6t2lTNovZ+jDIYCEEJg4msZ9jKFxlWUeYeSZG60C2lF+xXo0Pt7qm+TL2GrXdRiHsMj7LePaX9d
qdA2hgBPloaoHpbK2XT4+zYTMx2KWsMRLzwK4bhJ5ITzQ82KeeV4e3/X8G0mpizlMEVzEB6jIGK7
rhVINso8hT05oLu3N76FLmwZ61TMhZOGjB1TIPSe0in7ncIx7dwEa7SppQ6s4w1kL92SqGPHHKti
1+G2x/YRABPwKR+zTbcMpLn+3L0paJGt247wMAMm8iqst2/YuCbV9/7B49si09INTUhlqe9FAD7Q
yJCcGpm/6Y7qx9apllJfC+iasSOMtV7GkHGahAGMKXz40629RpY+wDrbTO8MsYpCdoQI9fc8v2pY
O3DB2bZ+rINNUJnNOJb1fQ5JzO95RaHzborwZxArshLM18vcO4fBX2zhgcYA3yAKKJ2+RrDvO3Sj
6ck/BO5z+yv2ZhrBL4MmdUH+c/ujFkbsVW/8zZUsUmkZMty//jeqaW9+0WwbbBKean+uVeSB4Qnh
8wAcdEL8vUcHA0+VVXmnhXCLrp/05qdDIx4ubinnZzKOQiWUde0Pk1J9iGFRsnJjXerDWrQKZH3J
YfSMqxir4Agp08fX9y14bSsU9KUJsJYs3Az7AgrV0dF0yKkyVHW8Tw7AYtkmmoIfWauWE51pqIXH
x66V/yUGpuzhCPH+bavHelIZyPwFU0fw8I9dOUJFDeLwwV6009R/3tSDTQ7WFc/9HA5HMPvENXjM
6LPDVn3QF8Y+tN5UJIWRX1/N0TEHKT/fKeZm4a4QXb1S8F1YPTYH2Ata2gYOwY+XqfPNuyaz4Y/5
zd2a1fZtHjAI4F1MoSdx/5o50hypVEBk+mRz0h9mJ3+GGcS74hJWCOMDYMTwIg+5SqSHLrbNrxXE
ETh3cCzzxgfTdI86RlYHt4x+f7vxpfG3ojdVoPx0tTs+VCX7R07NsDMcG7bfCr7G9lq4ftkc4CiK
SIPKRXzKr6NDBNZoLNNPhtf7InO6w+0PWVqoVhAzDf5MCPLgqcJzIWFg+eycFgTOba1bUYwEWu1p
V+p7HQZ8xzhaD0v5dLvxhTmwGcAdnvzOkLLohNydn6Qa7OuqZu6+9Ms1/fGlLqwwlrAGFlkDS5wk
z6gaIbGNEltxX0Tao8Vd69BhjYe6MA/s+mh8c+TAukJBLwLLHzatOUq+Uyc/1CgybLsE2/zf3C/h
h6uMPEOEpAOErlJ3nOKKV4TNmvzB0hdcx/DNF4yz26h4ptEJGh4MBgVoOPY22ZUz34YARrHsjc6c
7BESC8GjmNP4c1PM/SbAg2+j/zyAzShEjrGbaqjN7T0YBO9DZxsQ2bfRfp5EygVvVnriHARm6TN+
HDK2cq9bGnUrfo03V3Bzjv08MSy4ULD7DmVTD/vbIbbUuhW/MBWJo67t6EnjCvHYyYhBZbQbN467
jfKLJo9EMn/98Z7/PSWtgqjMuCYxvxC8NsyPxI0Z0yxukBdvMTwlXAlMePWzUauKygvjYyP8uuL6
rvdFg90TXYC+XyVI1327PfhLv9969OH+7LUBfPBOXtCcoWfhfhOR0fcDuwJTt3VhxSyXuSciwpsT
R5J5j+RDnLAR1h9TiSvp7S4WjjEb5jdyEgSqp82pc0uz0ySF3ZJy0n/6oA12fVY5z7f7WZoK60Su
vNB0MamaEyywn8YUhoGFv3obXZoK78+9TUjwlrlXNCeJCloiFd4cQkIkr403Mux9m/Q79qUS4VRw
UB/BpdLX6lY/DtueAjbnV7q+CXEF5WdROjXMmeQRCc6Nh/xfcL0YPvKh5yHOBk0+RULDxd2d820l
TN8G7BHhGt4LxBj1mgG7nP5i2mZNwHRh1diU3yrNQqeVPVZnTNh3WMf3/w7V2Bf7TYvyL8heXsxZ
LlyCveFKNC1BX+u91bTB0o+3opd0fumFHbSCE1kjcZaW0OFuBnB2tv34a7dvDnQmqwDQdN/AxIq6
/8Ioonse3Iqt3N7+h7Nva45TZ7r+RVQJcRK3MIw9HtvxKclObqjEzw4IJMRZwK//1uS9SbTN8BV3
Ll9IjNTdUrdWr7USF1zDX93A9sEvYInTBa1RotE9hfFkLXtwbPa/fT/A8FpwQaLyVzXtSU7QWQRV
Qh7npbWlJbdSUTExeo1QfEabCH/gFZh1m7HzE0hioloQ+nUMrEB/AG7PexjZJgB0bb+N0xhNlpbm
iytOYIt5p0D8JuHYb+HHVvbDxO2lzjLoXtYwJtn0XswGxIes4vOdDHsociPD2bUpZtMu9Cx9a1ng
cYNbof8f4nhQTxnaZbq9Pv7KK4sJ4mMeNJ0FJfwBHCXeye2CS7h+St38dVCZ9TLynawljgnoy5ZR
KKIbxI5iKR5UOqnPi23RfbgT0Ff/7X6p5dc9Tx1xaqjDgKas+X0LNcTrq7RyoDmGb+u0r2WoWnFS
E9Q/tQQlKw+97o1StSVMvGKtJqQPqhjaBZ+RODGLf4KkZHOshb2P/NsxEX3KWgbHr2xxmget7geN
avuY7UMtOSagbxb+glKpHm41QcGgGbw3IOe3rtQrYcMxnFh6YcEJacYb6Ad9BePEqRzdc2kPz2Al
OFnQwBPluOEKK5tsIvrSwsGDoxiG23kZ6NcG4ERxuVjk33pRWf/uMiQT1pc2HSLs2A7AJuhjWuf9
W1+xp0BsnhMfm5FtJsZQtVaZ7ZQK5NAu0KwZx/tNwfN9dBa2mRg3hOa2Szk5UqWaSPegrWo1+l2u
r87axxs+7PZ+U1bQ7jsObIymtr9RebkBKfp4c20zI05F66UdQHvg2nJBjK4o+TWUI/LWDAp7+77e
OKIttC450GlYjlXWHBaXxEGqN75+bWGMo3mQpaxrIPOP0imP09Sd5qZPrn/1xweZ/Z/ON6dPWdsu
C5htphtrue86yKKDgrUad3674cGKo3FHS2yq53dHbgc3TbCVj60si5kQu9wvC+U0y7FIh6Ok30J/
Cxy7opVlm9nwSHvwYDXYzKk4hgneyiM8P9+B7f5gefGWJtaKUZr5sJfiHgrGhuWYhj26fq0Xz/GO
jtV+27W1ZsNbyNKqs6x2OZJJ3UxE3+Bd9C7vZFS2ctdbou0ZHlv3E03zTi1HEFK4BwsVubie8OZd
lW644VYf31DAC/P3wd4IGbpNHmIKVXaRywueoD0sTTqHdUk+eN9tKvYp9dhmixv6C/JcerDVkc+J
D15grbaiw4qfeYYLg5RDoSOpXo4NMALJMqXipg5AZ4SutjQCa4Da8Oc1nzAqXKC+ItyeF8TQ5XPp
jEmoyo3zMcSC//dN1DazYhdp8QhFoQq8wEtWnBVVwzeOS3sMHH/2KQNoTF1eDNBr/CkXTrnr6cY2
02XF/YCR3MKsBP03B97an/y0rZLF3mrBWTEwM2PuoXIQimCcj2GJlocwsw9VW0cVCRIt3Zd82BJ5
WdkZM3lOwUmUp25mH8uiqKMuy5absSjL43VnXxv9Ynd/pJ996YqskwKnzzR+m3v91e9er4+8Yrlm
fxsE5yVeUDzsgKfUP40VHO1p/CfMnTeZb+lyrM1hOvnQQ76vcNHT3WZxZRVHdNBEoTt/rcJ9Yge2
mUGzsNC2bPLlqNLsBnpiz32+j/MbF6C/157Ivhxo5sOCss+C4JmA3AV8I8Ku7avhz7SeUbgvclxc
VKWaG1/qObFBiHl9bz++XtumZiKtvFKOs6A3DOT0eJJ7uZDg07Z/LcAf5AzuXVHrw/WpVrbYzJgD
IOspqhjz0eFlGjVSn/AGkuQ6TAT1fl2fY2WxzGzZB8tsixHnY9kr/o5mwJZGM65O+64yZrKMqm/h
6bwlR7xP/Mg8YK6W3tEbgXslDJn5cdgKKK3PwXxE9c5Gc71bvMxFB4VRaENwqxwjWrdin1GZybIr
JXqdw5wc0761QBSoLKjTL5no2w27WrnZmAmzb2W5YGNpH1E/AD0dLUTE2ownOHLlRlha22vjul16
0in8iZAj62crAjaa3YxKb10A10Y3XJpn3axYumCFxjpN6MKnH8igvS/77NRw6rIa5w5cRKA69TWz
Hlg6CVxq8Nx7ffi11Teu3HypZOilWBpJUJtq6rS6ycD7GI3pprWuTGEmy3NuTTUwauRYAiCFxqg3
NC69Vo1+vv4LVpbfzJN9Nx3yxumQZzaMPvm4is1xNfYoT+0b/+KEf5yWgy9BJulDJiDyO62buy4t
aXpCA1aw9dy+9gsuYfCPGfx5CvAoTWFADkh6f1MAL/4m8+NllA/uYmazm0aFQmrwnh9TsHd3OPqP
/+djTQbmlbHw9wU8kxRKF6qWaKDELpfkB9DH/wNweauNaG2BDP/VFCLlLdrkj6WFQgWkxFgUcCi6
X9/gNfs0/LdjWkstJUYXqRNndvmW5bhwtfXOeqZNDR9eGiuXfsvt41LbHRQThJW01MmTfd9vuHBT
yhaYZR+5G7QLbijDU6lLLwnPXO/rn7DNZjfeyYK3KiNHTkNycoup++G1VG3REK3sr9ntplCiRQHW
YmcazuEXpdqxiezOCZ+uL9Da8IYHp7budV2I8NwNof2DQgQY0Pjt4Vfsx2xyI9aFhD8vgrNra3+4
60k/VMdioGQ69jZE9nbhEWyz0w0UGLwMPR2cB6jTD0caKADyu8qnGyWAtZ9xWb0/ohBKXNSlTsHO
5ey/XLquYql4c2zdpt54K12bwXBj0o9hOoOHFhVBXFRYlQG+13P/5EBTdOcUhi9D0gjytl7OztAm
zW9B5xFAF4gNyeICtXzdmlbiqdnzJvt2qXTt1LezHbzJor7jZfsTqvXnqdi6aq8ZrOHRuoQ0bDqh
uVeWBX11/QCPX6Ke6EZ2vjK82fXmlzQgleTsDIqZ8eAK78UTmX9zfXlWNtmUTaTgtgbJAHGOqVBf
ZsnIiQ7D41TxYBekyDbb3vTky0ZWrj6nHhBFTKAoS2FLyfXPX9lds92ttLiebHBYHge3RisaYmlj
y8Ol8bkvN7XO19bo8v8/XI2oZWyqjOHE8YFIIKn0vrRjSx+rYidM1jY73rpGiz7kg3O8dN7+Po4b
vUXSslLdIYYf8x5as6PQ43kuhuGVWRk5DxM7kkuWQ2yfnzQUDB50MT633daL89q+GI6txVwrXDHo
EbCmOuJyoIlbg11at1V+4wVFsNVVueYcxlnt96h+WoI5R12q99JFLzFAm1sFyrXBDcdmKnP73sun
M8nBJfLSASSdQdG9dGq64X4fz0DMVjgeuE6e5uV0dscBvANzWvtLLOZ2CxX3sekSs/Wt88RQtqVe
bkBgpI6XCg+jUKWt8cd1B1ybwDisSViWo/bS4AyEbnacIXZ8cmfVHEKrHnZOcbGxP9yPhl3bg67c
OZJ8aACDL8pIzAEuZ3LeqESu7YLh4AMQj2VaEvS9Mwtbi8pnSM4C+gDVr32rdJn4j58ACvqpCNmI
MAWazqhLkS2wslHnHJrTG/eNtY0wvDxzPduWU+PgtC7QV3xhSZ0t+2uO0yjZ9yMMn6Z54PikQ2aS
MRfVYLq4uJhZmZf6kY1OOCu+Ps3aZhgereqgWEiJi43rV8O3FKprJ7srph/XR19bJsOl5xScagVi
xrlh9b3mlD7PbetFi7CzL7tmMJv4VICKjmxZcE4L/3sHSuIkVRB8WpxgX72NmI18nTv4btsimhJX
P3O06h5UPh4DoZ/zaUuKeGUXzDYpDhIOgHgEO7M0S2/10lnnYGF641JwiQ7/TXKJ2RJlW30ZIunB
L/BrKDDVFF2mxKcHEBPjGY5VYZzj3rZht2s/5WIKfzif6xOKZyY5ndGtNhUx0X0zHjxcm6d9Fmt2
SaVjWbWMCH0ueevVMcPj+bmAtM4W5dSKzf5HUxG9p6NXZv931Vc4ux/sxfseLvU+jXfCDM9WQWEH
RF4SXpf+yNhif0rRf7+Rzq19veHPePhE8h+gXMJmeZ8O1pyUoTMlFqu31A3XZjB8Ogt7C9LZATmC
6xHJNJ/0AZXD1zRT+yRSidkiBab91KVopzwOs/dderkTFWPFkl0Bw2yR8kFJO4vFDc4ZRe96jL5K
JaJsKQYdtcPSexvH6IobmJ1SzTIxb2TLpTKJEBj7HB0irUBSd/1XrA1vnNJzM/go7AXoMmIKtMca
mrL8AFjepujT2gSX3f/DjfHwJbkrW++mG0PeJ7KylHwPa+L4W6CDy6d+EJVMpUR3bHLQM82I3KAw
OZTgwJ0X/6njFousItyVzYGj9e+fkTqhH47thGXB07eIuxDVsRzvnofr27DiC2azVDlZKIaVl/pz
U6Nhfu7QEAcpcAQ88CtF++YwPDpzJ+ghWSna1S6Am7SZxaELZnFrNdnWzXttKwyXRpPLDJ4aMd/M
vf2Jt+KlUwOwpM6ZBe0WXHtlqcy2qSHLer8M0vHclWVwyHq0kv3uuhutbmuKFZs19RJ1razSDTpy
zqQvvrmNa4+RhX7pfa3qxMSEqRFKLLinBueGTqC7nat+4p+WgTRbb5QrB7WJCiPZ0LugX0HG2Iku
UjOC3uDk6rbxnSEpHCpua8LGf67b1cdPlsQ3PFwVzCoge0zOEJd3XljdQ4TIQZQiKbq0s2HyI2UB
OO5A42OfJZvYMZXqbpnnFtlL2XdPZGgZ5gHPSZdXOxvmidlTNeBZ1y5cCyS+ORNxpob00JfjFqPj
2gYZR3dpywCcY6F/Jo2rPjdsfPULDJ5d8vo5BF1qPoqtDpY1hzH83q29qQlxTzuTyWrLz35FQzA9
dBBahyR2wbp9LYDEN5yfQ06nJDUkqbOuLqJZV2BUh4BSct3KVnzShJbNY6l1zyz/PJf+d0pq/66V
eGG8PvjKEpngMjI5OfgDlH/WTu8myLXbqKQ9OY4O3kmvT7H2/RdL+OMc1LyuhTcu5EyDywvv4Em3
iAKo0Gz8hLXxjYPcnRZ7wSkIUnjkX+BultapdbKdNykTVgZ+NgkiNfQLq4pP3ssErSTxyPpeNRsP
4Gs7cPlZfywPLaqid9rBO6apJ85Q2xtvdcjpgyfoFnBpbYWMI9xHTTMlmfDP1KKNHzUlmfmhsBnb
VRUnJqCsAz3SDOFpcvbLsbiV04Qyo8uH4mGE9HG604wMZx58FSDMcv+sZh5GZY14EYw7e2CJiSib
CwC4867zz52mGgqUGiyUYQqh110+YELHUm90fJlZ45mHHUCbSgNtN28WlVdMyISNLaOedVhnzrFC
M2DUoQE2prPzPev76Xj9+9dmMHyYeXbuF3Xln12dlwefol8JSnRD4kiH7XrgJWbHFfrNJQnkUIIf
zO8euhpNep7iW5xaaz/g8v8/vGxAJ2YGWjPvzCfGDunYdp9n6HklGiWDfQZqkqPP3oAGT3BPn9PS
vlEd2Fm8Ep2S1zdgxYVNyJjbtL0UhOtzB8KsJlIDK4YYJCFioxq3Nr5xLONOJAYuF6x+p7y7xgJ/
kOfspO5H09nfq0/CyWFV7YJ23bG6SKK+kThQjNx3AJjIMYAC7bQemXemKOo9zGHP75nnvuxaeBMr
xkVLnIllWJgLJo3MnbgfAz0+Xx99xSxNlFi2NHqC8tjF6MEaHDcky84h3tlje4KE5vU5VrbWhIox
cNU06F3HlVjx/9Gy624Wfy42qGTWfoBx+DZtmNYoJdGje2EAy2ahjmnrEJTIIGOx7/sN1wXpXDWG
fQC/aoLyM2VKF/EyQpV7Y30uMeyDLNoEiHXcVR0Y8ryzqtFK7XbhA3h2xbfZ6V9bkgcHvP5sCXit
bYVxEKu0DUAkSNwzBXMBCOn0Qp1TAG3ofeJBxOyukq0ch1TS5SwhClxElOrAunMsZlX7fM3ssGqY
6/RT2oKl0wqCDmeN7fmxQB/dhkOsrZBxlS7dbhZFRghqnxzcfrMz/A+XiCHcsKUVczWxYrbg3AOy
hJyXrkPfbSZfVNOnETj9Nvxh5ftNtFiDLlU21719HkDL8o/OkQN6U8C3Mpq14Y1zuKmEy6hnL7hp
VUNzyGqAZQ9gJfTkhjOsTWD68+yUfSFr7+wCpTEHrI/7blN1dG31DU/mju8J1aUwHrhU1BWqiKDb
PD7bIaSkdwULEyam8gxKR5BpQ4GhW+oIGCJ7BvFC7tjJvgkMF0b/pVMG1mifWYfavEIBOqqcvekY
pX8flC66PsBaLtzzMI5eBDEUcW87jYj+P9LJtU0wzuImg/xkIGxMkacQll2W9IZYeGKtAogrXF+j
tSkMJ1aM+mUtS3qcQYtngeBKzBM9lNAU4f/knFZ852aYuDE/r3y38cbpzITbZ4/SB5IVyuOqCjcq
PBez/+BsMJFjjNuM1jlHPSzNvnOv9hOX6el7X7eodVdl+ev6gq0UkkzGdIZOmcZx8UDGnDQGofxR
z8Ucl+74/PuhjJIlWqp9HcQATPxtY76wZVh6gXvuQFEChTY8JJaj58SLINnn67/nwyji4cXk7ymU
rIRfqtp5B8n/o66nDlKzm/3ua4Nf/v/HVZ6A5p1yT83vxMF5DX7qLvKBdtg4IdZGN/wbWDt0goej
8472K+hFM/BdMrFFnbA2uOHeVTGhTDzj0xeiswCvoEsYJpJVHd9zjcfCG84NlisroNVC3tlsO6el
KNLbcql28SFhdMOvXY+AuTG05C8Gcp4YwC40Itpb2hwra2MezbKArtHstuS96lT/Q/h2/djl/laJ
4uMuSkgRX1zvD6uZxtxdpjwtf4Wsf4AuwYOP7OnQTcjzhSWh0lSnD97UPgwNyOym3PvejFuXjrVf
Zhza/ly5RM/M/5l1l3egAkktH8B7ucvXTOVftxVVlo2j+9NShRuTphrjdF8XIlbNcGTKl4XNqnZ/
MrxBR8syob2h5d/3ffllvf7YEupxtxkA+/2FwmZfRhLNP18d0ed7rqr4dsOT+5DMcwqVwH+tXlbR
OHl2JHL+vu/bDU92cj9Ee7jv/8xJO0Sp3atYNtPWw96HCDh8uuHGC9ipwiVY6M9uAV96xYJ/fXta
4tmR3+ggi9ul9U84uTNQp+5DbWJOw7lr5Xrd6NPpHXl6CS4R5Kantm3Uz+sL9uER53nmUV0H2lEu
sfx/R3Dkcl7FTdueKq0fCn9IRF/foYPv6fpUF7/6z6GNqQxXB1Bm8Apwnb2rMv/e9lUsqj4htfsS
lmMyN2NyfZqLD3w0jeHWAYrMC6D9/XvYlOFda5XTTbb4kEmyRlTR981hnNWWR3grAz0lcgG9wUCj
TH6n877DwkR84/mbZ/VQT4kNkHHW47K8K2XHDhiebfmB9uZwwsjlJ7s99sWX68uxEkltw6WpcGw7
YxgXFAoa18r+hxb+VontsqYf7afh0rOmIW7dM5Ae/u2sk2nkUdt+UXpfxDBx3YPk7UTtZkoGsLZN
S/0za4KNpPP3IfbRpxu+K5k9j9wlUxJE1b1Owqg/dEl7mGMV5Qd2qJNH/5Af3t7dyI71QR+mJIvb
SEdf1O31jVlZOxPy3c7QN6Eaa1eqc2bX0RB8yf03PuxiBPQ8E/Xd5myhIaBwSavUJzFUdxaZv9Iq
/7rv8w1XFiJrRgjKTkk4VDwSaX7COfRYOdUB/WtDfH2SFeM1od9gO8ChT7BJE6lEVChaRy13/903
uHFQN3jo5MxfsLGZHfVBf/Spvrk+9EqcM6HellV1IV7WLjGoHg4BY+JZ6YFCXKB3Np5H1szH8Ou8
Tcs+77E0hfde5Y9QRvXCOnKrDetcW3nDs0N006PI1sE9pllGNJv+pXOWHvYtj3FWV8PAuk7CdmzU
enw+Rg7m8JowuT782rcbrk2HSQ2Q+EFUat7U+NWln6+P+7GKs+eaSG63AP3cHMCl9JfqjST2mRaR
+OrKmB7EQxVnG+f+x9/vmoBua6xmt/NwggVFHY/oXArHraX52DBdU7xhbEvlLxV+wSQ/twSyX+pn
y3adNGB++/tu6iq/5gEqC+gCaMZfrOvdKvaKSjcbwWDt2y///+Pu6wxADExaTcmSDpEMf3lA3KZo
w7m+uWuLfvn/H6N7nu/1ArrbSRVAElVFJXm5PvBKGuWaig1tK/ulZhi5wG36p/fwNMX9zWt5VJB0
3ViatY83vLW7KK8HE5amYiC5CdVBhft81Q0NX12yGST9cwVnmo6NPnFdR3Ozq8sQDmV4qu+FXaiC
y+AFkOzf/X0XB9fEZ6NzEZDmDNErD27z+SXcEm+xLx/231uD+x9YdjqGtcrhPw7avfkgX0p7ehs7
78QofbfL4Qiqtle7WyBb4m4Y5seB3jVR2pXrZJwU+C1u8XW0mzgrk4L7kbR+XrfPFdsxcdoL8kgn
0wLRJk96eW6LDYTD5SLw0VIZ7qog010RCzbpz/xfLb0XPVeJsGZoBaFXm9ENLMja5xt+C7U1z3Mn
7Ajt7/l0J/iu89U1AdkztGaVF8gpIW6Q0DqIh2Boo7GrXhmHWOy+tTf8NkQ1cdYt0oliDj9nViNg
U021ERRWjdVw3Yr2KeooCDx+l0Z9Wh85kZEN+LQDhmLLZXd9IJJ2CuIm31KyWNt0w6Etp+I+HfGD
gkwcpG9HsjjynEWp/0kHz9cXbeUcMIHa9gjpxHGCQ0waor12BzF4FmVcbmQGKwZlQrVDZteF1JZO
ZhBToKPqPBFn41K19uXGnbnRs9N4Al/O+nu0dfjtqd4St12JEqaChd92dio6DO1wmix9G49eG/eQ
Dc9pte98NxUs8pFZXm3DnFiFs/eXLt+u7+faghsejL7Xyhs1DoEsKI+Nk74GYov0am1o45I8AWkK
zhIEh0Ck8WSNsQOpwX1fbbju7GqfDQHMpBbf7fZl8jbC5tonG06bVR2d+ov5Ea9JGm86WOUW6+3a
0IZzDjKtWpliA+2B34RjeRD2Fv3NivmZOOvJnTu9aCx0pfKjC8Zq1f1wSR7P3S5WFM81YdaNyyVa
JwrM4Pxbe99L8b0OdhV10Lv999WvhSSbrYDfSYiVxl3XHKZsiyZj7fJngqsrXUo3tRAQAVY51NWX
xa6OAIXFlYe48iAscdex+rA0Z6DRDrss04RYT5nNpDVjmz1LRJbjRGO/JRGyYkEmljq1nUmB43lK
OnHi7XMbJPs+2fBT7S75wBaMG1pOBJTTpWa3b2TDTYXyhmmhiIt1dyume2fntcMk3vSWOpCjwBeX
6pEOB+6/7Ptew0fLYUbTFA900pBbPsLYj9fHXctdTUi0hn3RIsPAILl+hPjaw7/2sxffWU/ZYes2
sxIETGA0eB4IJFFwk/Sn7xNkfEqniYLgPAXezfUfsWJ+JuOmA9Fk6jq+TmwHEII5jIN860noN1zg
g+uqSbcpwizt0KGF9Yn9GxXnh+KoHvJjFqVv86d758aJ4zx6vXWsyH05Z1/3/SDjjuy1wxgEAVZM
dKdA309sX0QzWTeHicomLBHRvIaeEAruUrYzBJgkm5dSsujdVCeOCA4T+l0Dfyu7WrMfw1dbuGrn
okU7YU33wGTwtSrShPApxpvaVkBeuYKZyhNOozx3aC7bDEnThmUPYR3GtN4q6q5ZqOG+ui2Bryhx
rM6ek0WCdGWiM6X2RXYTEu2LFC8oDhZIhY+ZlUWL97rLDk00tNRNCxD3gk0Nq4gFtxIh+PrIlzP0
A7cyaTOHhbOhVhh56tu7bgGdtS0+T8gEUaV795ZNveHfUIyPJroY1R/1m1BAmkYIrI3/XB/Lu+x7
8DhGN9Zn504dizv2os633tv137SyySal5lgGTt1WmKqRSc0/0a3wtmKbJhq6ysOKWW2G8qJE86mX
xkX+T0+2WOTXRjfOWO45QVEyjL54L7x8b/gLkf9cX5C1oQ3HXfyOEVtg6DEUUdP8AOFFPPCNk2tt
cONCbFVtWFchYpnlVsmo25tiHmKW70z3TCR0D7p12bQ4F+uBPQaOTJxxizdjxU5MHDQYzKa6SBFr
6CQjIAKiFtJt11f898PsB+ZuoqC9Ar2AGaSfk/YfHaffy9v+1oqDJIyXxyd5L++9+Dk4/U/+3Jju
49d11wRETyN6bsgl2yEP+t/0ierIfyJ1pI9VpH/+Sh+rh/rBOhUPwSH9sQXcXDkOTErNIbOgnaQR
S0PEjqgoSRgJr/7kj5ckYJBbGhrs4whlAq/qMNX9JNB9KNjnrLmXLDyo5jm1P3N94zVbVby1+GRC
pq1QkaCbweCYcR173nIawvSGLkPEoHMdMvqphsM34fiM7jKI4aVA5rN4qVRcVTTxy+XTNFvJ9d1c
W1gjEiibDMy6kEnS4XORHbr8KSNPDd/gfVizeiMYpJMscDVodCKJTEJfH5Eqb9RP1j7cCAV9Ifgw
ZBoXBC7CQ2M5B1DrP+v6bvLrOr6+OCvhxgRsDV3QW22K4J5Z/r2f5w1ER+WZFNm+eqWJ2fKyNrCE
RqxkLCYWmh731StNsJbXUaSwEt4y5gfKb1X2o0Af71a/yMqqUCNFdjjBw5HodZK6aZy19Set6HGq
xMbFfsUHTUCW4qpjaXM5QMbYtvF6ce/NUK7vzkDC+nrjUrxyFTGBWeNCpb0Ul5Uv+ida929L4960
ynkYpLpVjX3YZUAmnLoWHQ9qPJiC7PEsg3u+HHmx4Vpru2A4bjln3TCVE4I+80Qk8QB2DGZAnZlf
io3TdsV7TTQ1LoEgMhrx9YDsBs7DNO1cFcN1IfMmnO5yt5ncFxBK6uahsTY8am1VjDu3AxwzJF5w
NnXdveWcRPokdlaGTAQWJK26MrXx1fMEtqv7bt/rumvCrfhUcOFeVpk6EKdI3wN/X/XQREULprzG
WjCwx62D1/ZIQXbeZkwMNNTjKj1OGNqdE+F8ImJfvd2EVOmsLuzZwy2pzuTRZvbdwrY6b1Y83sRU
IcqmrhXmKNLQ52I5WeGtxb4F+rM9bFWBV2zPRFf1KpiEhfbXpCLqH5cvj51Kfw3ltHM7jbPU9dKL
N+IH0DSNwSAS63YLJre2NoZDyrJMATmvkZgpGacW2o/7hkZ8HB510RxmEHNtHKgrh/bv16k/ErMh
rwpZhSUmKuiRg+7D9z/bfImHrTenlZBlAqmUG2Ql92GYft59AYywqqa3XaHchFClBMwLFqS9ElsF
/+tlmcWEl/Jxsgfxec8MjvkAPrsEvW0B0uN0fgbJQ9SoU9Dt6q71HPMVvM/TwgorgatMkI9Pqppf
nX7TNFe21eT89EcLLN/g8cVjk08SS4rh1kJLwcHP0KOdT9LfdyCZEDAKFv2qKXHlt2kclnfhFkXE
ypWDXDz6D7PUNjD+bgmzpPJGoLzEs7j39I2iTeRM2dNYbKROK35mQsH6sg45z7FOgZwfPSt9yII6
BtLzCepYt1yOG9OsOYFxNXCdULaNPaCC04TfgZmX0czYLt4nzyVGGFINZUEHjsxktKEq6Q1Rv9zs
sX+XGFEonfiUBZM/JrUTOYUNMqlv7abg79qaGBeDOg9YSid8tsqnSAXg59t67vp4ZMcEgo2DpzV1
L3G5AoP1bbvFMvdxmg0msL+NUkmovoqaX8btIrHc5ygiFoBHD2hcFPRV2M9iItH1pf/YgR0TCmaD
cFOzFL/BCzQIyfJIlm8hmhi3gEO/D/D/lijAefX3jxGtDMO8vyz/l59dzJ5e5qeb4OGeHObo1QKO
feN3fHwEO6HhyJNbgZEFO5wE3R3tvmgK8rPqn+trtLbPl///ESRAwqJSh2Pskpyy6S7fqjmsjWt4
qz2BXl0sGLdr30NSRGO7q3Pdc0LDVcPOt1Dok8i+ZQGbn6LeU7siMfSk/14MB6Xn//voef60VKdl
C8n64WIwCAf8PS4DB2UWeFy9dk5g/8h4X7QvAXTLx42870MDwfiGU9E87Al4jZpnVxA03DdjPRaP
oRAyjZaAulsdnB/6E6a5HAB/2Ir0QzxfhG3+Bi6jMWY+ZaeySBEvGRjP+6znh+s2+eHBhXkMt0KW
DOLUYcne0sbqYzKCdKpvH0pSVAdwNfUxqtPnSbKt8/fDkITpDPcanFHrhsjplaWg9SaqqxNuB91P
MNC+Zy5a/Rp7rr+lowNWcbGVa6xNavidhBbsmHNbv85B1cYzK48+C54GR913lhPGpErjmqm7vGw3
kpC1CQ2HzJwhIBneQF71UFW/J1RCPUGVQBy0yNrID+w4yMIHT+1j2sLCGp6qGjm2VRHwt5RnwVFm
KbkbQPua5Etrna6byppnGR6bcok5JNWvkvXFrZ698TFvyJxcH31tzYzjVaezYF3L9Cvh6p0N+vce
+VNjxaQX741bHD1sWuClWwLjKx5mAr86DjXZRjP5xtCleXJz8OikdZudhNfoqAg251nxMBMBRlpV
aEfX/auPVsefWTWXcdqgZVbSYYn9aqR3Oie3lQOPu76SH94RGTVpO+ls5VW6uNWb0tQ5zD7mci/+
DL63MG595Gbh0Gz17KyEQxMppoomDNAjN31KQRR6IPlvjuH0m2Bi64l47ecYISOlSAaYrudPssny
6mdGRse9CRsvhTCp7khYVYehk/186DrG3GxjEVeM3WT2lAUwgQVn9Zu2mR/rrFXPy7yPaglbZAQI
0ti0tmU+vOm8rx9pWvCj6Hx361l6bcmMYECCCkrCLG9eZ3sZ7/SCLW8Wr7rpOktFkz+8hhQ9ttet
bW2hjKhQgnDDwWtK+5p6/f/j7NuWJLWZbp+ICBBCiFuquqpPM9Xd0z2nG4XH9gghzkKAePp/lb/Y
EW3cFDvKFw577EClQ6ZSmSvXSr6Wc5AALZhkfOs0r5npwi+4AS/+cND1q2BT7N+WEs0eMnWk7MBY
Ctot2lRp1k22viYrCp6Es396d/GOqhK2bSv7ql1t0FPa1d4vFVL9F0q08ctVa7ZEnwkVKbykTftl
DIfcBxbYyOhXlnTTVqph5QAsMWiWZcxZ2xSvsoaeUllZqOCV4MCU0OxMw1pX+yDbDCFWXMASlMaN
HbzOFsmL83tvhyutPUo0nOyzbLPavHLIliA0Tf1yDquweFWzZc9lGdvhGCuI8hyv25DzuO823ZeC
eUEj2lc90eLIZZ8UN5VEc+zh8vfXlmhh724GJL7sq/zVFKJCRaLjwFC3Po84yh4sCXeXh1nb9oXd
S+UaE7NIPvN2LlB7BH0YaAdrMD527L6BXEtVUboxpRW7XELWIIrkbNCN2TMx2Qj25kwZcR+5Opag
yQRHwT4bSMBvL09sbf8XTkAoosekZvETWJUikAc4SAw5bl4vf31ld/4DZuuVYXMm81cbKwY5UJBa
1BNLblVR842dWVmtJZiNJ6FjDWXq1Xkx348Ze2x9hDYUHA+7UHpbMc3KOi0hbVaxxA+tyF4p0i7u
1jE56E8hz5NgY9fXBjjP752hUJ3UYNQe1autBnMEAU9/F/UgjL5uIxZXvWWtISUC2FefcOqnBJmR
XRmOUXbTNX2y8YBbm8L5z99NQTPRjrSfvC8+FZAhs3MumrQY2qsEhsAFtbB17pPWFlzh+1BIxpVL
gztQ70FlHuxyo/51eaVWLD1aWDpvg5kbVH9fTdTncXVj5qS1B2aGirXgBQlHdwq1x4e/UZufx2pj
f9aWbnHXu6rqresEf5FtbdGhCGH0VLO53KJ+WTPEhZmPNgvKfHQZBCTRqJvqrA7pTvRVwu4B592q
e67M4j+4t3lEixdv+QuEQgAt4m2Z9anz8IC/vDdr319kCMax6lwWz/FLXfLwpLtJ0hT6Hu0WXd7H
KHAOyvTFCR4G4fksCJ9AsZ0HR2BOYqdS5B5acDu6qk2SR2LpOHwPXOvsN+qrIexTxZre6lSh7ite
88Sj8jqDWvKGWkhMNgDLhV/IZPgOAt3uPsCbe3/dai58gpYBCj49Db/QvHS7Fkz1j0107Zt2CZIT
ZaAjM8rwCx7qSZRyyH18Io3eyvitHOglaaii0Uhd0JIvfPBm8wnZNJHvSlXpec9N+eflFVq5W5aK
03UxR3UYjeEXsALKnZ0a/7El7acu7qr7AMxo111hSwpRJpEraZKBP6mi9YsbYGvr4BvJkz68jfUc
ZJ9AYCrbDfzJmg0tPQFYSpu6xL7oXCbfeW2C4jD4avY3JrPy/SWYrmei57Oz8reQlohTTFX0PRpq
7n29vCdr31/4AAcBBc8AYPSiKO77UkU/R55tPYlWTtUSPif7rsxIE2Zf3IREjAvFxHaK5aG56YNk
K1O3NoPFTc+l1PEIMstXsJQM1UFkXf+TduhmuwZnwckSKMcGARZIGyRf7DyrRyVE8JM5U91E9azf
rtuE89Te3fR1ifS+4mekBUMbjkJkdBMEW/1r/yBw/lOQwAQW97wL6jkuvDx40kFo8ns7TriyTFQo
/UOWMs4/yWyAJECGiCnaC9YDoCWhU3RTD/Pg380aFEJHKDDFL7YMdXMneryjT6zuGm8vbYdnIbfG
gsnAqrZp9lQNsT4q0YbIVYGNoDkGISih9lPPIvITEhdQF7xu1RahhW7aSWe5kC8GCPpHC4mW+yaq
flz++ErcsqRHa3lnjfakPBOAhTtSsL3CjrgB0Z4pqqcAEjAbt/CakSw8iIFacZKZxL7KZprHz74N
Oz+FnEZUHvsa+iOX57Pie5f4O2vBAEcGIT+hHRlidkG5A7IlTE1QtfuZeBurtjKXJRoPDIEqaIop
ekLjRfdAE4jBSdTbTgAqbkWta0MsYgrWq1mWRRw9jZLkn/wZZWXWVnzXgjLycN1aLTwKhYR608hG
fvrHHOVgv1OJ50/LwzjNwmRLz2bFcS2BeRxd7S6PiPcMwrfS3VndlocxG9gWw9/KEV4i8loWzaWO
TftKQ+PuVJY8SQEKXm2kfTDNcLg+ubokUHN5Q0Y/jPpXlqnY3rq+ohpxXjjCTUZtnm+YytqKLSze
xBSqBEXFX0wBok3GB/6aRZAEubzt/2BdP3CUSy41PVQoUNo4eXYkBsH5wQOVTX+L7KqXpL6kBf9M
iC4BzdSg6H/Q8IzRrRy8rJG7MWiiryqhWQy7orXY2SqszS1zLpJ0VzeFKPN9WTDOb2glXS8P1aTU
vSy4Y69agnLuAQ8g293LZIJ2YpaZOY3YUCSIk/soDz9JQn2/2Y91P9YHFQuTHV2ZlNFnyftka31X
bGsJKeJFJ9tQxfpFkKqS0MQBxe+OjWEp08qb3XhdTPMffFHVDShJNuoFL/RG3xoKnMjR87wrY6Yl
Rsd5BYqfqm5eHOCGEICwLYINsLNHWz0la8506bJRiImiKTMvbTtFn2pRgH6a+19rmr8CXrP1iF3Z
jSUKUxcym2rPiWe/jIvqXhotf0rQ5SafOzAUXfcmWkIyjW5mAyLF7kUAKXIP3Ff0R+XZ+rrYaYnL
FH0OFisd6hco7wlwUOsi9aOpuO3kdeJsnCzxmcLrUaildniRTCWf2WjM5yjroo1rc8WHLlGaslIh
qCmkfBkz27A4VcU8hN9qOdcREjJdSE7O9Rn/MVHWtvV1bu4/+E0EGGPCOo1Bq7lIRVXoKi3G1tui
FFrxo0v45kgmn7ksSp5ZXsjoXme2R9q1t8Hflz3pin3804z7Lp4l2qvGeJTJc8CyNxQOvccYbHyf
AxoWVRqDaHvLRM6vlA889j+Jh3cDccG92Ju94oVBAPCubcydo1BDGItMHkgIWbJ+OOTdpqbW2rwW
du/3g2hcW5cvpVHBfatATU5s396ZCbXyLERseHn9VvZnCf5rBy+ei5FULz4WL/vkeiTInxuQiLor
PfDZ5bxbt5oarwutS57RtyzBus26eUorZaeNCaws1BL956JxBifyVL/URmW3oxwPpkWe2hCU9fL4
Og06Tpby3xyc+UT3tHyxiU9uLWLDR6/bIr9e24RFsCGAGQXaE7eILEtUbi2t9y1KBRvBxtrXFxnK
c7JTeqbKXqgQ6sFHpH9XJ/nrdedncU5dHBUBNI273zqqy7+sz6fsGNQcwcc13w+WOMARzH6hQiXq
1Uq8ifc6YQN9SFSFuOfyAB9ffcESEKiUdFWSd/LNxBAR4jFYzf2JV3exrczh8hAfb0CwxAEy1/f5
EE3BM+MlBB6wRo1JkzL8dt3nz5bxzsJ8z1dN5HnZWxuM7LGWqDVaC7WT676+sF+NuMaBzNl75aTL
jrzuApPOTGzmtz+23yA5L9q7X1+jzxfuc25fhHE82DmaN9muDkmuvkbtABpjYIZp93J5MmubvcxP
ZF2VeTbmz23Hyy+4l37qKFRfZt/9cd0AC0vWMx6IOP7k2cZBe9dWkFrig08PyIls0TB/fBEFS5Ag
U1mWxEXrvYyWJzs66xucp+mx5tB7aOPMpB2HzlwzQizp8pw+RiEFSwS9LqMGb+w8fNV6emsLwMJA
NhWZT3oM7+fGS2c66V2YzDlLuwSvvsujrkxziVl0pNMBj5rhlTOAWoRqHkaf/2VRlzwrsdo0t/S+
Dzb1iD6m8or5EuOgDfcGVVX6oe674VaAA9Um8ZOM6iO46gH09Lw21R0uX09Ob93E/7o8zQ99A4Y9
T//d8Wd4nGA77XgSVM5EoVVJt1G9B0INharrhlikMUodldynVj2wtjdHdCrow5T74njd1xfeh8a9
aIOuak+imOedBGMtOi43vcPa8iy8j2pYBs4jCW4zHyUwjXT6jzgr+mt8GxZ/6XsSTXLdD/g6b/3U
D+PuZs667pr3Dr6+cDayKocY8XzxUCbneJ54HmkeUBrw5ZVLv3A2o4WYDO3m/EHZsGUp91scXB1B
RvHy1n7oLTGBReCgfR1rFpjhZNHp8CozyFA8uJblN54BN+nG5Xg+hf+JqzHIIoAAzLZQxUSzN22i
G93SBz+AyKeL51PB/NOsINNxeTYrR2mJaAAhLrjzzKAfjPC9B/j9BgnKwt9Yq5VpLMEMfi0Bm2rm
7K1k/ElCx6RtAEr2E3nKdPWjr0e5cWZXNmUJZxg1EmtdkkynsvTyG4Lwd1dPUHOuErSbX16ptSEW
Js0s+lxyEKOdiGkeFWt/ndPQOApbrn1tJ87jvvN5auzHUEd6OFEogbWpD6EZeReSKI82JvBhTBFD
Vu/fAwCHQyVqWP1JqcY76ER8FVPvoF+j+rTansfaOi0MXM1DO4ytsidFVJu62fwiLKyfkiwMX67b
iYWFS+M5wjKaP9BOjdF97gr5K6qncP7RzCiN3F0eZe3uixaGXodubAaEd2/lCLQayVqRGq9A17P0
vo5nHe9Sz96nkcR/VUBoJ7n5dXngtYOwsP02y2muTKMe2rFpW+iPRIVL0TCAEPPyAB8GETFfwhq4
AKWob4V8K5EovdEexM9qej9G82+gTf9ux6xMs3wrA7UymyXFj5Ce6mOtq1cd0QeOvbqJk8HfONIr
Z22Jb7C+kCp343BisvlqOmT+iJ+/QDx0C0Gx9usXRl8LboA0ofLN2rK918UY7hVY1jc2Yu3nn//8
ncnbTjZJYNrhZBLc3q0g9d4VfX70piDaSACuTeD85++GoD71phJb+2aQV8/RbehHn90w8bfLR2nt
8wtjZwNUBdH32p84Iu1vvvTnMq06RKEbK7T2ffLvn8/DKbdQzJFvihXTg1O1SGXFk9vLv37FIy6B
CtSEw1AVuT35Aniyr2Qap+oxIFx8IyOkDA/4T8gwXTfWwqpl4kyYh25+417t70me1ykJgH1RlvB9
H4Lv4/I4Kyu2xCtYr4+x6XRE9Ob/rjW6sULKtuSRVg7skv2HxyQqWclRT0Tj2603DJBHcrT/llBc
65d//9oQ51Di3YEdM/iIyVPzW8tmt1c9JQ+4pr4EzgQbAeLaCAubNkWS+ZAimV7RO2LHVGsSuNuS
NvGPXpCMbOBSPiY+jPkStiDbJPRNY92bA3Ug0DZJKB0YCo0VqXakIYcSfT/62HjoRT3Srpz9+3oq
tNxTr6nH21zLpk0jIVl2c3ll107G+c/frSwPUOah+WhPCMLkDkw21dHzZbKxbyuXyhLkIJKM9koa
8UrCuj3wc1bbRzfBKObfYyPYvu5fsxZyWpfnsraH5N9zMVEMNEDpYS5ujm/bHkWN1AKp89ZMtt+K
jdemtAgAhJ2GMAoxJdUmxU4XzZNSz/9EsEbn6NbSeHB7ErKz181p4SFE16ChwPO7k/Cm6kZBHHmn
rWfuwnG2G0d/xeEtQQiiDGvmyV4+6Dgab3SQ/fQ7jOAncZDmDcACl2eyctKWKAQWenZC+sOeSBkB
rmFUkTbny+26ry88hNF21kGVgVyyhUB7neviKRKe2CBuXVuihXdA4187tBzhqwGg5Wg8CNiTTPS7
OpjIcyY22/DW1uh8st9Zo4MMjDeW9XDSQ96l6Mrz9wOqMxs7sDaL86jvvo7cJ7MB9717nwFtgqaF
F95W2VE65P8rsql5tWIhS9hB6wlX83aY7sehoSnoFg9QFbnlcKa7s9OOIvPL01dlEWMIG/x7Tqwi
Nksih9vaoFcSzyX/hpbn1FMzsw23cj5CHzy7lwCE2svIEAaZPY1JHu8B+/4LMhHFzVSocIcclE4T
H5m2y8d4bYsW5o6ypetpgTyCpmrswFg/BuhTIuVAO7HrbByhXcknQDo8XR5v5cAtq9no8vFYjczF
ye9ZeLSNLb71IPzd8CxrXz+fkHcHDr3U3tC33D/RHjJ4/+gF1838+/JPX1mqZRXbzF3ghUQg5ZKg
LVeUfYRuaviTc7AfN57ZuCBXLpX/VLLnPiln1wWnch68u7Zke14DnTWe1YKum8jC6MGQ7ZHCieBE
A5Tjnfbn3T8vSVBbRw/J1G4hcNeCj2UF27XKVXFfuXvHop8Ki7VzgbGHcX5VSf0oOv/Y+j25JVUo
d9qjj17vpX1+bRC6rG+3+lwxd8Q/ial4KWvVHjoZFBvb9GHmPebL4raZ/Q6ii4G7R2/BkRUcXTJx
fVTo4k9dIst0DMQP5C8P2y/ytVTAsswN7SWBITmWUwZHmUCRlAYn1Zs7nUSPzJQ56hnhA0AQz4ND
Wvy6w7JwENaggbXxI+/eoU6WlmgM2I1Ahz/0cWlTqA2yjUTHyrFfgo5cDOT5oH3/ZOs4Tuk87sl5
LUP8w1UTWcKNNJvYGNQYAKgmiyQmknM6T/ghltWfsyi3CoorznuJOuIJrhwp5//ngnr2qBWlr36B
WC32sltvCrdglivebokP0ANBea6z/gnJ5fCRAcvx0hiEOpfX6x8dzw+uof9wBAFS1oSii19rIOdn
6DX1emj2eV3TVAVF1f5sgYWxt7ZuZP3ddj1FnTCCbm27r5wt/OIu9PuE8ZuoGkPvC48nn37mDJ2w
Y4o2L+v/HvCIq3Ra5Zx13S4xRA4k7TJVZ37al2FJtuKQjxcqXtYxHUoqRdb44t5ZSCmrdoJ47DgP
+QZ9wsdHN15KXDk5RdJHnfpEQtW8jE3zVEa1PWjost9e3ou1CZDFvRaio7RnKjr53jD9arPEI2lW
IuFx+fNrE1g+MeZ8HOoibE7gmpAPfoeXOkDc6hFNQVutnh/PADWtf89AZl2YF6z1TxBgm2Sq+xGs
U30GZOjlKax9f5EC8kVFpqlqyKlEt407oJvIyFcQAtZbXUMfrxG64v49AQA5szwQYj6RoHiRFVog
x3x4nkCeu788g7UBFpsgG+bPYd6Jezn4/gE9RGRXMivTmKNr7fIQa4u08OXINHAkq/35ZHpSgIJ1
9H5UEc+2yh8ffz5e4kHaxBPKBlV0GkGsdGKTz38H23LDH1+48RIMwnOw2BCmo5PRQMnG/Ak3epiW
nSpTv0LggKd9CKfSW34Vl2kcL7EhekqmaNIBPZXRVO/AVvzF+nH2lHgd2yhDfsyLjCHOsea7gBXA
NbQYFL461YiMyyPLyVwgF9773p4TkenPfpOr+0YCqLcb/bnitzkLfe8zB3TvJ+2l17wCG1rq760Y
W/vVVEk1fgfxidd+CstxDq/LdMRLmik3iwGlISo+h36V5d/mzjHdo/BuFfmzmUnPt3iEPraCeAlo
YGM8d5Q07f/CgBYQVMNjevv/4YlWRliCFzhkepsORHcnv3FvArnJg1YuPDaM+a+XzWxthOUrhA+N
RyBqe2IC58aI4VkrUCpPDK3t142wSD5oggZDZFbrE5LF5KbscSBBs+rvckm2eKk+fu2g+Pvvk1nP
XUmLKQ5OEqJ/u9rhw6ViUUoD9iUDS8Pb5Zms+IwlwZIPpUIwkJvgJISTdxxyNZDT1arf2Iq1WZyH
fWdfEllnlmeOnGjc8Rse525HpfUPMa/8fYXy7/7yND6O+pBn/fc4agggYW1CPKnCWe/GCR+2KNjp
NC/nP4a+cXcQbdsCDa6dr8VV1NKhHJswwe4DF3znBza8g86ETAdRDRsHbG1bFpeR1qFvtSi609iM
WbhnkxejUhAbs7HtH6dsYr64iZynROeKgpx0NUFnTtv4h5joT9ZH7ADtwa9TPrL7zDNXiX9BVOZ8
qbw7B06gc0eBquvkZqceWW/xlolRXfl2eftXlmvJmVQ6O3axE82pZuqEZ2+ZTqg4X/72yhFe0iMp
3RuBhjMYoi70wQfVGeAkA33Bw5qDVhPw1I09XzlWS2qkccoT6K/J4NTyoaj3fglGM1D0qYCnk7DV
FrBnbT7n4d9tBU28Ave4AmTet1HKOJIAcQduhh5QvGiYr1KSw44vLJ/6STElAxwLCOztb5Ahh/lu
9pW/EZGvLdbC4E00IIkJRtuTy/GEsUnJ/uhj7Hujmdl4Vqz4lHhh5hSkbDV4pMiJR4huOqQX1dkg
zi/i+PxvjUZu/vIZW5vNwtxFPHZeP1fYkxavejAM+PsIGzPPQm6s15qFLAye0qprfBS5TtQhC5xZ
cQod/nb55698fIkPpGB7tFPZk5NUYedu/KyUf+VJm23xXK99f3Gh0yAAqLPDZo8kGJ79KSE/hgwR
9OVfv7L4S/IjOovQVF4ZnpQYg6MYAhV+zdGoHu+9JlTD8fIoa3NY3OelDgm60JLkXmV+/ksXnYMe
M2+7jQr/ymFdMh75Y4/zk0V4f1W4x9sgAK+2q0HtJ8Y5J/sQD47bfPBMd7huOudpvvMiZVWhHxnR
zolDmuW7QIcx20V+TrZqVGvLtbBvlmhatiFBXJL15Wd/7Kb8kNWabuF6VrwgWxg3acfSL9AU/78y
Am30K+fT+HZ+wczq2iBuiRKsezFKU2QhVJrOGALdVRO5F1Ee/J1IR24jnRfj63UbsjDw0fGazLTP
v8lKoEnWq/OdOCOeL399xUaWAEHiuTFWdQ1vrqj5w3ik/NsVZ7rIQncbZrhygpcoQeqBZzsRpjq1
lceah7Kv0X8v4tCJv5V1UwUZX5WFZD8Z9H5tJSVXjtkSMcjDYc7rxA9Oum7qQwmRQpNGHue/r1u2
hdGTjo2yHfPwfzlPzfGcGqS6zVTZXmeH0XnD3tmhqHpXg/NEfRM8iwHQRkU83Nks32xSW9v5haHb
oepFyQfcgr2C5BKa8W9J7zXg62/zjbtpxRaXDEhjVczFuVXmdC5TQCryU52gD4fG4kcTAJ5weSvW
dnph8GbIWDb443ziqCAmOxF6IQp5oKXf6iNfO7+LO5xYAil5jZ34JyIZcxM+nkNqWqLYGkQoVvXj
MGzAStY2ZWHsdc36wvPdfPJJAMpOzv6X37YFvar+HS/BgWjFgX66JVitsBv+Sb24YCSHBtWwYths
LFjZkyUqsMz0nGfaw9mKrbsTGZtFWtQS2ohX7fkSGNiKRshaR/OpTrLks3K1/dK3jO+v+/rCuGsv
4KKzOv/mIOJ11OgGbw5FK4ItCvO11VmYdltnWTH6E3wT5M/sm214DFBLwXppv183g/PI75wHSdRQ
x4gcvkkklO7bcgbvWKP9+s/Ln1+x6yWbka3iIkYL+HwKw4ndzO30x+ijCZTi1XxE3/Z1WLd4yWdk
clSPuq4ITq5sHTvUlA3dp8kzgFtdnsfaRiws21SglAq8pv8GY+MPjJHuOQfFwMYxWrHlpQSgCroZ
eebIfDNlOX2lFNkEMtXRruib67zFEgyo2hKtZQg7T+B7FKk1/GmcZXuMY3aVbFkcLxGBZCioJLbl
93UDhm7Qof4gZdbdhHzrpK4s0pLCSE2acx2L7psovGAvarKTEyiKUQy77npYyv2NWScE5439hvR1
oXa1GhKbktpPni6fobUJLIzZWRXnYCnvvlkSkFskDR55VRePk6N/Xx7g/Bb6b7UwDhe2PPK8Hclg
MACSRXe0JlH2eRyKKHslI7Lc+zJyfvzGJzSFH7PO30ok4f3+0cA0XiIco6mUfekH6k3YmvK7WCWz
AmVORf5OoiD6UpcAbbyxTs3dvh6C2oMyM7g8hpcgUd340DlfSbQA5vonq/DXzo7Q8/wCZKYCI3lk
mPiJuyET+74EuCuWkQYLBq1rxfaJkOGBxQ3/JG3smn0HCfhhPzhm+a7UdEJbEfojo13WAeB47AhQ
FzrlPRgCjmVfVt8rVnnNgYshVru46yO9H6wOgkMUyHrcN0Msw32Pd85fM8DGPyAFE5RI8XXm+0yb
EiG2H063BR/Zs5bEFTtez83nwhuCYj8lqPSAKH4u/G4fVVl9jAYO9VkE6c67g3bunH0hQMKDkBht
DHgHttYHCRBoRp5ntPnUv4By0d4hyElND9KF/Z+VBhvs4dwFCgwlr2h4Q2KkP3asiR1JZdiVwec2
E5n57oaSey/okJ6jhy4I9LCjORcsrQFjdg/Ok9VpjrzWHdRIGZ0+s7hz1O6iwmscdAPmUBzmZhr0
0Rtky29F33VnEhlfFfIpbjo6/U0c2g+fzRzKqN1hz8Mdyrv2kUpGoSXZ+fZQBI06jKqekz22IImf
o6YFm1lDwop+QjtWSG9zJ3NRpiwDN/yPcvZ08JnHjSjS2Xmi3LGu5uMD4eDeSINS463c1YP094VB
t3kamjnCqgEkjMxMESsVH+c6ru79QNQDTaNeFvVvQYrRS1Wi2JSWQV5Hn5nyoviWV3Ioj5xI2ldp
HrbY5SjUgdlFY5wl+kaYpkFONPcb1swpkU3olwcPFI3s5A2Mf03QzTTj3OWm37kQL6MU9OzuzxE0
Ql9GBxxlPknzNMtobCEVkIfI23Zock5BkaBfKk8i/ugz2mW3MhFJeBhN0JVDihxTqP7IQF3Nvrl+
FO3vaihk8vcM8rx6NxVoBErB2hiaIw17bCd84Tikzo0z2hYbaoY7BQzRVy+ybfVSQeEz2NWsGWmx
HxLP2Md2CkLkLWuUD4AzJ+RPFrIh2vl5DLaBEgwX4JYBWcsvL2nVI+XOTY+QA6V5qmVRVTe1BgPx
Hgc9vPfayv1swtz9WTFIcjy0IN0fd3iS5Ra58KjLIWgUV/6LPxHwZJZtDePTWDSZJnj7NLuuybjF
Q1vjRTczb34pymnK9hAoJTd0nPkXMN6b6dbKmv1Rggfuczz0g38bIAXu7xgfoZNq/Ojr7CBZ+orX
AgR7dNz0p97FnbqPpQnsTUWqYLgN214ED6POePDYzxZVuik2VbH39NTqT2UsMntDs652rypo++4z
KIQCAK/p4H9Hsoyam6bMGhBljiAXfa6scQD6koGHx8ifAGFpAw8r6DilXWqAroeKU1/E2QPNRPMp
91vzZESd/CXiHAo9NqYoi6OLpLsRU968iNmBz1ejH/pN9n4f7azxaHQTo3m/e4IiHfemXTwUsX2x
ah6BOXTRlHRNCmuswiNL+o5j9/NSpdmsjLfrG4OfMZEBjsQzQfTJDFP9rEyWBEcv6JlEw5Ke/zJY
TKhgZ1T5+6wGPCRlLUniY0uFewoCErYQZAUYZw9uPS/fgUs3IqlX1snr1Nn+jyFxY2tSRkU0weFJ
le004DYHQvvwN9ahNzeDrMLkEEkoBO/rskXfKw1qnJ0M8Riu1A7SJ/ovOK+u2DHjc7MDaUEQpRFS
MHOeSjSItbdD4gMSO9KI4Y1WGBReof0UsULfRKQ27ORL2w5feJHFP3AR4NyROFDT42RLI3ddUo/i
adRl591b8F9Uu74tXXKTFCUSCgpJXfzo2BB6Vi/R4qEnE5HHJpj86r7GKN886DwYeGbQrB88RGbC
pR21hhzquFTTHkF589rNSQOOKWSKvGMeNAOHh6w1hBPCUhxNJjMD8cNGFT5JTcMHe1MGdaQPQmTw
tTS3ysy7biCRKXFZZP1vGKwxe78Q7IcXM4hkEK8vXi1uk2+auLr4nFAg3p5H62x0N05T3ezLQCCx
11SUdXeupO3wKfM65N9kIG1002NZvENCUPp6iQev7R+SFvKj+5mH1WNUECduhqgI+S0oEeLmmZ47
lb9RMY070gsg9gHdAD0huMYnko7I3n8lAgSPcBVZHZPDMPSqf6GSjiz1VDgRtC40dXvndd3s3Q9j
odF7ZYoQN08aNDFXd0VNYdEAbMrJ4oMqr1KXmRgqE7ypipfZj8YGV2qFuhAoJnC6XNLGf1YDmHHe
aCmalgKaHtPsZphn/J8Czr++bYhQ5qYyEdE76DKDeVCBnPk3nhxDleqma/VblJfNS9DL8u8u6OHk
/4+za1luG1eiX8QqECRAcCuJ8it2Iie2k2xYSe4MQIIk+H59/T2alQdjiFXaqbQAiEc3Go3T55gg
4OLHMMf92wzP0NwtMxzpXVFAbHPcL6zl5nGeih7MtHEFRYQwj4v0LcyLtUpQd0+Wadd3WsvnXo0p
vx9RUFUmIAXF6dwW2SISCCi30z3Wv+weBYBC9wGUQmTCJr/7o0y2NPWua9ss3pvJR7KJouar2+d4
2VU3gWyGCNzSKvSyP74kBgrGAH59m8Imrm+ga5DL+5BouZU7+jAmReRmhYwokKbn67ACBE8ND5CA
QVok1fw0dU1wTXoKXVhpXCb72Qx+qo6sMMsOZGz6JSjq8nQ55nUNwMrpLHlDfAr0xbFbVaegusGh
EdwXytM4EsYyTC538+H9D4Ow7n9pzvoi55FCPcvwRivZHoQiW28brjFYqZyM8lHnVGdHFIQVt3FA
/y7Bz5OAvFhurIGjB7vco/Q5svVdoI6kGfLbBorz+wlyWneBzPTGDfnDm34Y2aUeCjw0VM+eOp7L
zu50Dxerwone8Lav9mqulmtuaejHWnAwk+hW4QX5aEza3wZFWdZ4Lquqsb7qdRQ9WGs9D0ga1RCb
emFifvJFfxf53V06N49LK695LUMX1oqHufZlUHfZcTVeepMHYXGrcnYVxiyMbIC/IDEDXcYCi/ON
/qVwrxU7eCa29VTpMAabqQ53nx7vMufdNIXKIL5T4G9oGfi8D1dZmw3z13PHfegpq2MaBOpJ8iF/
8jKVbeRCXJ9/3sHvUl6rGqdggEj20efx6u0iH2S5O2+Ny6v0YDH/Zyt810GBCs+VBas6GlCm4wyU
/DBH4I+8PDkOW7YR/amEBLJhuF0hv2X2cdDXv+qI97uQUYRKl/v4MJGNEVg+G+d8MHYZVniu1edV
QaIOT+23mRzu80h8hlLIRtrftRSWMZfILONeSNSxQsAF4ZHe7MA0s4U4cbgkG6w/ZmpRNc6FI2gn
P6s5e56jyewAOTnmrPI2pso1BMuUlyXWPALNJQhjudqFebjsUF6zgch3rIONyJ9MLqJoJfKYdlP3
UKbpjdelj7lZ+l2f1vqQhvXGCfFh7iiMbGi+IlD4hEAsVjzUd2HRfArXxAj9M8/qu74ecGWr/lze
W66ezmN9Zx01UV4tzsZddvFdDK3YNHpoEaJ30YxsoYZY/XBdbGCD8ymfwHMxn8cURWzPffiqoNVl
khuxRRntGoxl6mPa6BoifejChM9lA2hI2ezn2r8FG9uxWB6hWrtxvjpybDZ6O1JpA72cAT6xWhGj
Bfs505/7VBz7LnxCHcLt6MXPyPV9vbxKjm1tE/rJPFBpaxr4+F4BBu3V3ZSeWZ442zB919a2TJ9m
ODDyLPcSULP9ykFy7o/hOb/R5vu87u7z0GwAfF0jsY/zBhFC1ZZe4oNyJpla3d+Bi2J5vjxPDm9M
LPOnoEEmoFw+e8rOFHe+h9B/L1gMTGiBHP5Vj9RIJFjguVy2MszAcpEoGYI3R9D6wHI5Hy4P4mNH
yW1ct0Gy06/mCgdW3vY3qDUigPFM+cvCe7WfQ7DIX+7n46XgNpo7MCkFznRKkxrFK18b2rd7mWdb
+BdX69a5PqgonBsEOwl47/fh3A+7IB2vYm3AAliGnhGyQhg5lMewUeZeIKE8jzsASosMOte4Yfa7
ICv1xtOrayTn/9+5SD1AOZpzHL9limDrtRGAMz6pQIurygQwGut8X3kYlprijlFIU5xYl/rH9ozp
v26ZLdPODbDzc4qFkKlHP63Lku7Br1C9XG794xo8fLxl0DoFVQcyXeQVqc1CHtJoKLzuCIFbr24S
5fudXx67MRo1imirIh3lDa/LDAbJkcoK2d6HNq3aGOrHXgxSWf9eqT5KRV8WIM9p8HT3yWMqfIIs
mEjkuXa3onze07HcKk9xmKkNm+d90ErUUHnJomH6KyvSmxZPPo8DKkoOyJWmyeUZdmw/W68YqoKy
HPMmTYDONkdosqnd2C9bjv9jj8ltmWKfDRlKdrA7RDt5dxOylntkR8IDIH5m46x0TZTlCaKmED44
N9JknsrbEVVxu3VGFrX39c5bgl/XzZLlEboxiylZyjRZV786EuGvnysW6o3z1zUEywX4bATryYy1
HjLBdwycU6cVNXp7PKqam3YZt0BwrrW2PEHqeSlqGLmXNH2R7oGnrZCAreRG/Opq3fIEGQNGfsYb
TKJBiXliJBJ3YSqu0v4KubAcgV+Dhz0PKuzTFuKBIP7uH0G9qp9m8O/trltky74Z0rc87LDIrAqL
LynoMe5APXQVOCXkNiRe5JBCYmc3TIDVS1CV6u+bVIrjVd9uI+LjuI0YJBDTpIA3fhtY1t9JndUb
Z7nDjG1M/LqCWjHFA14CZoLq1oSjuqVjDrqavrjyHLHR8GELqnqUm6VnG8BVQY36nssVDyGX58dh
YpFlwIpNU97rLE38fg4OYVfclp256zPyV+/P2YYr+jhs5zYGnud4rcznOcbD97Cv+XD0VHCvW32r
zXjErSuJYM8A4WxE1Q6Ds1WCy3KaB1Dl4zwaa+AkQfNzEJ6/xUzoOO1sOHy14N5YlmgdtbZ3jRi+
ibzMk5IvuxnvzHuC+s+NtXGNwzJtkFlXreQyTQiVUK5B9TIeEXKzMUuucVhWDXso9SRVmoSB/lU3
td6lsvsxBsENVL1+11m4lRxwbDEbFQ+NECh5U3gobIP4DRoj+lPdCfDs4KKb+MqX1yWFuM2Ta/K0
jafKi5M0a7M9VNEh8sWqYK9KslVu4Zg0GyNfeCL2fbZ4UKNSXyhwCLis6R94ubrlPMWzjmzYxuK7
ejrP5rvw1w9ZyTzmp8kk8cb0M64WJe/LHM+ed8WY4r0VAgy4BosJYI7LrsCx3WzofMUhBNOVs5dE
nT//KSO/PqVi9p6va/3c67vx1FBRb4M+jhMvn+K9ROtn2rctHt2PUxC4Fvy79YBXaiWBQetUf8Wz
eZbUUwlMxDjd9h5e6KFYchNVy8aJ7trR9N+94ZwKAGxpYgS8Kj0uaVAcfTJ1UBYA3LgBWfzGirj6
sRwAUu2sLTjlB7z8wTrvUm/d0/TYBRsZeMfxZfPqUp3GY1qifUkfvelTjqCKfbm83I6mbaA8aBfS
3FdoWkmc6XjGVTtWFRvz4mr8vAve7aV+QMl12wPBEeUvZL6Zmz9BduV3n83xXdPFXHbAPaFpDq6M
+WlobsmVwQKzLJpGbVGnMYuTKOf9seI03ucDPaNOputSydxGwTcrNguq5eIERZ/RgVfRuh/WJrq5
vKYOB2FT5uION0Pe2Y+TKW4QgPT9EgMss7avl5t37HYb/g6MSiEqIFcPPetBDVjcmEnt27U6Zq3e
MFzXxrEMF9J2YwyCBuzKoEpAEbCnIZgH6bjRvGuCLHv1JqhyeMHED23J9r38PiL9cnluHKcBsw7r
CqVwNV4W+SEVBLA/RDVkRIrHHNPC341EbHTjmB8b7i4VqT1NMIBA3QBLtI/bfMf9ravKxwK8QNVZ
dhsidAKy49z8CHTTQydlkhbiayj/jsJjxMpElt6hkukByn0bI3JsKhv6rsG2HI3tCJQk8PukWu/b
oNhXHX3IIWV0eW0cq27r+EIyuCwhFQxvVAo8oZ1m8FVfbtn18edleueMmiEOa9Jhvkz3yka1j4CW
8D4jsj1c1/55RO/bj4di4j6+XCAjNLAIqDGxr2cAo9YtwmPXjrIOZr2GoMCe0UWzgKIqSA+wuJtc
BRuimw67sDHvirBKQvoaJ1jg31fFsmdrtI/89rFdqmPjX2nYNjWu0YS13XmJ53RFEfqbWenGErvm
xzLsQPG26tIB8+M/NsWfJZS7wPy6vLyOjWnj3U0DwPvC0PZZj6VGUgM8HpdbdmxMG+eO6A20MISI
A4ow7mBhxxSXN8PkZ5T3/X25C8fE2Eh3IapxSQ0+vtNfy+HnaJ5Edbqu6fOo3m17FA2NGTRicQow
jpLp1yj+Os4/LrftmnPLZLvQH1Z/OX/2DJJpVKwXw8Yl2rHVbZTSlOFiDrQHnEHzv3H9DvzgnTHH
KFyOIlYbfbjW1bLWVeQj1QT7fG3NvQpvBf0r4tVB+s+XZ8e1qNSa+cGLNIkwBvDx7Lh3ms2TMluE
ha6pt07fMRZBPLYdGudqv7Tfm2VjK7oatmxU+FDWTAXinizQ6h5sWvQmUK3866o5sWFJEFEoJlZh
zsfyR3FmbGD1PhQbMA/HhNuApJy3MqoqTLhYIBEYxPwO/BD3hdna7q72z5v1nSlJgjMdkGh+qKOX
WtxXpD+QsD9cNzOWnVLSVghtYEspqQA3/bGaRA80ua7x84jefflaQ60NAGoEs8XwG1mI/2WsOwMv
sm/XtX/eTO/ajzKd91ncwpS8Y+cHSQTcX1tsJfcdW9Kmmi1rX1CwSvADbR686Ejnvy5/tatdy0BR
u0DLKEO7zdKd+tr/AlzMxoS7mrbMM+jx4KELNF2S+FE18b4LtlTvz2v2n5qfkNtIsn6shhFVNIgr
w9cWDyisOw7xFoDG0bgNJIuHcQlFfl7I4HUool1ZHMEevOFwXY1bEXEwxANwTA1H1PsgK5RZoNij
2spUOmbcRpBlTEysW2D8sV++ZhXJdp2aNmIL14dbtjkELMc9AR8ezV/jOLuds8eUXofU5DZ2rI28
yDc5Gg+4vimW10Lfr2mUXN7iri8/z9Y7w+zyvkX5lEFUdL4DQg0J1Tkg+bncuGvKrQNUjWd1ZIHG
y6q4BcPXkbItk3eczTbRa9/HER7w0HQOWo6KoUAo33URmKy3aOYcOTQbKYbyczUIig4ijzwWDEk6
XJnquUU5RQmSNVbr3xGZXi5PlGsVrDNVZniFMb6OE07KdJ9WU74TWTTexHrZeliKP/YKNm5sRBXv
pM6V2mULni21i6rhwOIfWv1aarJT/bzPrsuj2bixORehhkI39uvU3E0Qf5A5YPJT5NOby7PliP1s
MtcuaMHNwnJ+YNHnUsx3bPoydd9N9Wvyh9vLXTgWxMaJ8bCM8jhEF11+x9bXKXg21dYl3LGzbAZX
PgMOHXto2yzevfBea+jkFfXvIhsPBLT+eoOoyGEhNjqsQAldMZXoZlS/IiN2Z+POcSUvt44CVweW
deORD+Gl4uxQgoC2JfHTuox3auXPjWk27MLhQGx6zwZIit73VJyUspg/z2nRfwEX3QZQw7XG1hEM
Wd2Ga4UHJRT11MOhgTqtTprFF/PBj3Pxv8s7yTVLlmnjERS0g4sSKAdZupts5vktWyTdkdJbj/gC
8+VyPx/vKlAG/duRR1NBoqgKRJI1/Kde4/kmp+O4H1GI4g8oCAtJOj2AC28jufexDTIbH5av4AgI
2SyS2ZS3Mmd/xLR+B1HZzRpOT7H2t5I+Hy8SqkL/PSyd8wyFQiZKoORt9plA6WxUjWa3jAhWL8/c
x5uM2WyfQz2NM6qNoiTO1/Y+BFHxXVkX+UZM42r9PLB3B2zWaJVGRc0TEi3kiaXFPNw2RRxfh51h
NotyG2RTgWpVfvDafp97HMhmeoNKq6uOcGbDwjhpO8jzFmFCeTscCWr+7iGkpv66buqtADsrWh3T
XLBEFH4w3ZN6XpHyDLJZbWxT1+xbNm7IzIG9n1gCGqT+IPHrIWoJf7v8+S6bs2ybdkrNYTmyZCn8
myX9Di6khyxiB1AGPwQZ/zSy/Lo9auO8UB4MVlcOvUc5eChGBRkKikLJ35eH4ZgkG9zls3ruOhqH
SZhmc3wU1VDNj7gZF3zD037sA5mN7xqQIZsKGoRJl0d3hJd/aLTe+KX/OfCukoEImU2MCn6GVuTK
CxMQ9Ir0loxD+2nxC+95paAj47Ktw43QwDUYy6CHnM85Cj3DxPjZZ17rozaxvxvW/BmcUVsxgquT
81K98xpLPeo6LJcwaQYUGpHhazpFX3KTfb5ayN63lz1k66wyiIx8w5XDHCSb+wPkr/53xZ4Svr3k
tPQIWAbK4BRqDyRtfDG8vCkE06/XtX+euHcT1C6g8oTGUv4y1jghHgevSpvvsvZQ4LfhuD80bozA
WmdkKYZsSuX4jTTsQTJ1q4HP2XEwZezEAPYmr4K85zyGW8z+H1oh+rOXXLYpr/FUdiqbyXwCQxh9
8jnUsK+bLztYS3ka0JpVz1rMQS13Jo68IU6qBjnqreu7awS2N+98AuS+px6XOaBHfmbbX4stKpaP
Mb6YH8uVSxSmzmPMssdhqO+XsEY5ynQATv2L9MRjaSC+tICZisXlDygGb5H8nBf7P7kUdGp5+HLm
bFnzNTwNRVUewx4MwnwETUZEwVl8eWU+jKSEbyP+ps6IoIwn75k0bQeeotEDIQPUKvUsumTy0h+g
RQk2jkPHcGz8n+FCh2PUt8/E89PPXZ3rvydUW331iEe3AE6uhbJhgCAUKNMO8tmgmPE/d41mtwuB
SKpky68FWIVPQkrIk1e1tw/j8N5Lq40I2LH9bGwgX8OOSPCxnM51lGbf+Ks/PrOC1VuKEq4OLI+A
8vQZuishP9E1y9ojN2qNE4IswY/LO8HV/vn/dz5t8lCSIsGvBi7Tc1WPXPka36yeHP6+3L5r9S0f
0IQgz2tBYXoyTK0zHk9B4nEvtI9q3BZkJ2LjOcw1DMsNmCiguupUeBLDSJ8aUKB/UwAwHC4P4sOT
EeZiuYHG1IhGo1k9lyG4M4e840mqop/YYuq5KrJ2d7kb1yAsww8XUpu2BsSa9NGwHqUmPPvUtigD
3oiJHIth4wCRLhxUxYh5bgR44joJSpCQVTfrdFVUJ3wb/5cOja/UMpDTIskS3wpCQLDTgzVg3XBc
rhFYV7OlaEBsT3GkyFZ5v0IKL6X7lppdBKbi71ctA7eO+azS0+yNyrxkuJatOyhJZmw3sk1hbYfz
tVF+UNnqtZEB+4M6urEFo09UZV4B3c9mEPcQlIvS734nEBbdNVkc4/Hv8rAcm5ifd907S+/CLOz7
uopOILzv53BXNcov/kR+SIIfU0i7dMeGbblR10JZdk8g4E1xtTIvS7wWhyxTyK5nLNivYhYbySZX
F5bNcx/Ea6Sa5xO8cPkY0oUcwY+e/ppBYn1zec4cFmmz5oIRz3DQCfmnAeoK5q0M2RifZGyCjaJA
1xAsi6ecRCMrc9CpULX0t1kYd+qViDVok3pNxbJh946lt6GAZhacTZ3QL1kq6ENYea/GQ+SdMQih
RabfKvh3dXOOat/tsDDrQVtWBPQE2e41EkcpU5/EO9GK3hwyaDNDnheV1svW66RjdWzKXDpCVlhH
fvEyQZ8g2g9DwcxDgTXaKhSMP47EbLzggAraiqZl/SJAggYht6hbviLVNeSP6VriHXoacAHrMlZ1
Zz6r1ruFfsVWSOPYGv8BEhrCeISygJPJy2+DbuSdav3Pawxqjst727Valj+gE6Ud6CX8kxBn3hJJ
0sM0YC9IlHh+HekWX6LjSmNjCjMUpDV+PVXPSzACDT7PY9ftIPGHuFnlOcdhB1U09bSocsh2uTfX
7CpUmPCZ5R8woGyNpGxf+DiE7LDIdfgfyvHkFiTJtUJWVJBmOWWgwOKnEg/Zn8Kur8BiFkfxrQpG
4E4ur5Jrj1segvC49v2sD068hOkkIOXPm6SFeNlGrs2xPDbesFxRT2q0wv2pOMfL9TifCeBADKTl
sZR6PPxDtItDYmM8jkmzAYhpu+YdAKvyGZoPK9T9INR5J3SHE7ym1/HhQkfaihIGthpc2/R6osQP
UHBJWBCuezx/RKVMLq/Lx4qW6ONsVu+cHe85ZcLvUlyd07F5Fj0p42InM8QkxW5BkV95L1NG479a
UD8ocFkBPnhAWQQYqDqvBD8hA5eUesu8OO6Pl7/JsVfC85y/+yTB55YNIMB/GUKvPYXgO5p2BRWa
Ha5r3/IYMmhIG9dtfGq6tvEOjZDBmXVN4gXpug6soGGARnnuZU37QoHHux/AnwmuXjP/vty6a+tZ
/qALQdFT5RRXKRlCPUOyvjU70je63yO3J7dqhlzdWG5haqfB+Eoy8FLKKvqUmtr7ayp9P31gc9ht
3RVcvVh+QTZprxdQhZ06CoU1mXkEPGURu+kbf+NJ1bGbbOwiFIXasAOx2qkBS+OSyDotgRhTgb+x
HI7zx0YwDmkgI+3n7Qsh3XjbqTOnO/PUnkxMHlo1FhsxlmscljNI20pVSvkYh9dk9Jhly8jBjAnq
5w2X5ojnbcLepg34qoOof6FT1z6c6fHMXsLeKY65NV5PCgHjBFWxUK8bhujq0TJ0QpcoT1knnwfP
D78jg17vdLrogyR+dchS6DWCZ/aq2lMULFtWjzM0JZNPwtNU+NEC+LsODKrdJb8uP2QTs+GiE8cB
kfKZl6aF+O+63Jq5kPsR5/dGF64tYFk+H8qYh/CzLyXoVe95uXiPQR9s6aM5jlCblE2jFmlS4Vx9
Qk6N3KJKoLkrizMhVVhTCI3xs8Nv513fbmYIg7OVf5Ai/Of/d56eexD2iyJRI7SBXM9tl+eLehmG
GU+gvAFpmNzxsrmn45A99d2oH9c+u6OKxA1qv1YPSBLqyUSA/mIf8kontB/NNxqLrNjxiZhDObUN
3zWqj5tHDqrZ9Tisa5+DOTbPokPm01HtvAns27dTBH6IpxkUPf0jGcGW8qMe+NLIncoV6W7qiWbp
RrzqWEQbpamjBqwaNBtfJs+LT6i9mxRYHr2ZblwnHf7IBmqaaoygzEvZSdOCPC8T6Ga06sTjci71
RT5gy3O7+rH8URYUMo27anwhYfEtW3gH3dxhhZgT8pJBsX656rCj597f7RDNsxjU0o1/orjtj8dM
d82yHySC1p2/euzmci+usViOaKi8FW/bTfGceV75eSog5K7DAiRKVONs9fW0Bb1yHHfUckIkg/xK
sWT0ZLqWeZ9JFHbRTpNyrm/CWUz9lXvMCkC6HvmwFJSdn6YalQyljIak77YKMVwb2PJCA9SG8TI8
BCczhMNNVi99m8zE9EFyeTFc7VuBBwVH9dr54/iSAgh1t6SebHeeZmwLzOhaAyvkoG3ZyymD05nM
GixHyuN2uhvwtmNewcDddKerhmGjPYexqU0uRXyqI1I+tMGUvRUhZOEut+44Om3SQB4WVIOJST+H
Ga46Zp2OEvQNRzmMwE1X6T4IrhOGE1AG+7cJDjKgQ7z044uZ+zDJVPxl8nB7VzJ4uzwWx4L/IyX7
zsbxfhKe9RkU6G8j/pMK1HXt43kFl/Tl9h0LboNAIZVYhZlQ+lmDVBHE0mBhSWcIOfUgvryyC8uu
Ie9q5q7E88MSmfJpWRnoyQm4qj+1PTU/Lw/D4aRsFsGl7quoNQPiM+5/zjK/fOy8rNoXwbzsfBN4
150fNjqUxCBRnjssd6gmg7daQb36rSMg9b4xTZktezC1EJZuBJ0fp6aQVvj35irnwC9Ynw7PFBS+
u4GF075h7C9TmC9cgCq8MVF7QOnRLequ/1wzj8TGLDVLtMR1Vs3PU6Noh7x4X04H3gH3c+gyvsx7
Typv3Rifa+/ZzgzvokVd5+tJiiEtkjBS9Y4sFMT7EvRHG/dNVyeWR1vqQXhg1MKFFuwzCTK9T0vR
Fnf12mwR8zn2no2AlTldpmxO86+GG/o4odw729W5XzxkACo8rj70Yq4bi42ARU99GyskJLte8L1Z
s1uDLNGdtwp5uLz+jtn6DwSWZbnBkShOXd6qOeFRH7+CPs/3btZsXbeKrFy9WIELLrYF2A9YcCKM
sYeJcPagZ0DcZaf08fJAHH7zP2DYrJ51iDAMfrPS+gZ350DO+7iEtMHWajiOGRsIy4vIByk99X9l
i9f6ezGUPDvmA6jX92PDgeruGEnVLh8gWbKxPK5RWbGLDkQDeAUJHkok+CFe1qz9q/JzqTciSlf7
VviiIY2QxrUIHtJw9otpR2icBp8oiedow4O6lt6y+WniWqt6Wk8kyk14kO1EnyZQ+/OD1uGVL8U2
U6IAPA9M/GH3AhZ7BuHytElRkpVB3DG5ZncRGxQLLYAYRdyD/CTyCKXhYM2DAOa8si3Q7ccuhdgo
2GH01zGL2vShoWHxoAFIWWYI3WvknI4eKzec/cerDarmf58vFOQdveiQ/TFznX8nBGe/gDzNxoX8
45UmNoAU1HwpCSHuchq9otuXtGqTocsgC+UNG9/v6sGyhqZtvarKsuGEQoBuj1rWaq/bov00ivT1
unW27IEoxZqwyuuXDuYwHHSx8jcTqr7eOAFdJ7xlDRoaKCkZDTlBpKH9hBLfKd9PZpi9v8RIIbUA
uYMwBr08Ag9QDELAQGZvfWwayF5dN0DrdKThMLQAgPanYYU/24m0j950N4qNR8l/4q//JjGIjS9t
2rka5yD1ToQGUM5YwoJ0f4eKdcOtnFbNfpYLknTJsLIFIU5QoybpCx4pPHGAtIvyEbyFDZ2SFGl4
MCVFY63GjZE74ETkPzBFD5THhI7T8wTSyn2JIsIEJpJAEPCxiYO/oEGj7kUe8n0NmGSR+tP+8pQ7
bNtGMHIdQfAGBWOnMvN6SMzExZ4EI0kaQcluDraAkq5uzv+/uziUlfYalBfiWdvUQ3OidVhkN1Ly
liSTFlX8uHoIgbbW+bxf/rPOkW9zjzUSDHm1VNlvTsbs4FOKMkzAf/C2+b+laqfdIAA91P13P4un
T3osNuzzQw+Abi0PANAyzw2EGO54Ub92ETLLHEV4IKKINxbL1YHtADoBwwdY786kiLgor15TUkKp
BqigDRfwoRPGECwXUE7MQHexU78XCC/+Fh5fih3Yg8uNDL9rALaBp+GIR6mV3QHlLf4ZAGkAzMw7
xNqX97NjADbgCATehg9VgCkquzlGUlJDPH4eofZ+uf0Pw6zoP3ijPmrABOcP+jfvKCUHLwQp/W6k
Mv7uxaq7gcZcFIFNcnm53J1jwmzuMS30hHQnNU9AZg47oqcTCUgB4r4r5dd9G3u09DmPU72ap1AM
35tpWhGW4pqa+9W4MWWuJTmP7Z3tE6CzVLOU6juhot7jhJR3PWoOD9fN0LnXd63HQW40OJzV9zE1
0KeB/tQuL3w8uYE6+JqsB9bcsmvcpOcJlI/6dwlhwee+rv8gGGLXPBahcfrv7xckL6hhk3kitM53
BpLiBy9drxKUQOuWPVM2TDIDOfR3ZEfJbYSSkwZOqYCs2uXZd62tZdAiItQ0Ua6+4ym4uRVQepS7
vEzN8+XmPzw2oCdxjlTeLa7poek1gG/tzVTzC9Hp9K3h1YMHHv2b2uu2aAEcg7DVt70MMGcDaaS3
aAmzTxonPtIbKt4wYVfrVt5kKSowaI8xWBDBy594k6ZfJlpeRTSLGbIOVhA6y5YUYfw2K/5lIZW/
5wCfHC9Pv8P72IggvLvFxWwkOFQXBAfgkv9StCii8CIo2V7uwbXAlvVmzUJoOI7RW6ajb1MWrDvp
YfOHJXoALzu/udyNaw0sC+ZTSwOaVs1j2VLQkGZ9XRi8RjGUU1/XgWXFAyiugqIn8VvZDOzATO//
bqDIexVNI1bZMuOxjvNsKOr4zUgGoaQu7P9Mytt6Tvww7kfrlhGXY18uAVBT91lVjyi7mk9T8KgR
ZohhejFeDrm8oX30VrXx5uHYVjYCaIhJGckyi76HoAS9N12mDwiop9c23qwscnVxfjl95ziWiPVE
ERN99ysR3tZrDLbGxiv3uq62Em0f43GAWrUMm3d4cZx6UdxTsBZkA/tL5PWXQXyBwN/9NE4vJGd3
XVF9MZW4pUzuirX8cXm3uUZnGf04DaAJSyv1m40IBA4QLayTNPdy4CtxWzlc7sRhMza2hxjSDX4X
8++y5PSPmej0OYhEu3VyuMZgWX4D4dCWA8TwVun2j6JSHZoq+h2thbry+y2bR3U+D/I1F29pDumy
oSY3rdH1t+smx7b3vjICz1+QiREiuPPnoYY+rlHp1uZyTb5l8Nk6EB4tQ/FzKaEL8s9bUQFJvuu8
lS277Q+s1Wu1FD+hs4qaVx8vLHpql42J/5jyDxpK1qmdKQFNey/WP0mHVxwOHuMWnKxB3qhdsM4v
HiRo0zY6jop/yuFl+qZ6vbwqH9+i0bNl9v0gSmASmuKnZPJn13WoBwg/q7a6x22m341yOk7BhCr+
8o/Enxudntf8g9umzVrGOzTue4X+WYbj7RIgTmdlCeQCTaHxysi+U/MvUHhD71CqcufDOxTpcOR0
2rqTOPy3DQcCpHUOG1BF/hz69lFCs2gooEvGZPEagluK+fO6P8/zUomNeXac2rbs9eDP9VAETfgo
QwC7zw9AkMpJoHHytQ2RH7k8rw4TsFFARNYyy0hZ3TcNJzueNtMZrWWuMwEbA4TCsOCcVNY/s9i0
O9l64otC5dOvy9/+z4PlR3vC8g+6WRHY6Fr/XGq6/2c7VPV8rKbx+I9NQBoZwlKwBxT2TPtiHW+j
vvwEwZkfHFrRk8Ehxbz8ePljHJ7WRguhFo/WHin5b+gQK72vqwluqoMi6K/JmOi6M93GB3ViqaiY
muDxn8cgCsW0fbYG5C4qt0ojHfvBRuNAPaEMQxPTR1Grn03Ts6ei5N01DwHgaLEch/FTGqFCKf6N
9ZjU/SJkdESNZ0gTNVC99cToGoIVMZCCjU20puEd9Ytn0pJ110u2hXN2NX421nchD1LevlwbNI5T
LtwJvvzSKW4yV+0het5b7xpv5oXOnhRoXOAO3+Xe68RRuAmt6a0I2rFL/8/Z13THiTtffyLOEe/S
FrrbbtuJM4ndGXvDsZMZEEK8CRDi0z+389v4rzHNczqLLLxALamqJFXdutfG2+gS+ustSHWOnt+C
+BqZV3JGSPRnGqLLczjv5Sc+afOngb54rFwZBUdwoByj4M7T0RPoPfZNlj9WEXmc2mAjAXnez89G
srwfhE3B2JowOBLERyXxrlduljY9gDKR9w+6+Dde3ytx2BbsHP1yCsdYem8QNEe+3Mllm6D+FqQo
CgTPWWXmDe9eG8h6IRR95w9QrxGvcz9KQPPQhjzRBjLgHq4Oi9likVmxARuIM6hOOUtrMEyYm9uI
Vwcdze0XtFht3XxWJmKDccgkB1BReuS9Al6agZwPgHVVU4ir9/3wGNFx6xK0NhXL1TWgHl2OTodX
MfUThGfH+NbjgPXF6IHcsOcVh7fBOCymrAsFjv22mfITEb1zH+rpylhlQ3F4I7TSy0DekRIejhGM
9+7sJJddcW11zlP6EE542DQkC+rqlUlefZ97w48gAajS60ewbv85H4pY9U75KqGBmHC8X42Zu2PL
lHtzeQ4rTm6jbybWFbocAzz0Z3GYDdo9wtFNodx9zBanTbpwi3ZvbZ+tt4AXDgLNHSN753xyb7rO
IXVad93ibESRlbj45zL9YTMGQXkmfJ+9D7njHUo375K6dugd9YEhBjg62xkxLSmMwTtcXrqV7bcx
KqitdxQIi+CNsij62RptjjTDcUKraktGYW0I60DPZsPcAi7x7sxRfQOFIbYH9x8I2pbhKi252LXR
KbIwqgPxL/05Obl4dPNBkWTBvyvfgDY7m6n04AD/mL1js90bBWb/7xFIrq7pX8evPy/ch103pJsa
1xHBA0VJ6Yl2UFxPwGPvbByBa+tvebgDmRnf4Uv5SpbwkQRtuy/05By9sA+eLhvRilvYQp2e0pqL
2bjv4zK8LxPV6YCDfcNCV5zbpmQLCJmAOyqDB4/x31njpUQhveKJ3E8mlb8y0m1539o0LO/W1GQY
rM9eKnfk9eEMpVlAO0qDjZmsbYR1dDfQts2GPnfeFevZHboo4kPnuzJPpqLYOok+H+M/ABQGGH4L
PT7nva36+rGM8ypxfUd98Wi4RRX0+TL9B4MSmaCmXKvsnU5T9Z3OIf3tFPOWtX5+LfgPtlHzOnad
ZXHeu0mNh6Ltjv2Ah5l2cAMdZjyiL5vs2jDnv3/wuXKKKq5K5bwXqJukmarDnWIgW+Hqf/FVbKQk
1hbL8u2GtMFQQdDnBcQRPUnHrMzUX87sl2zjPri24eeBP0xET/0YD1w476GYUJGcyy9z4QD9CZqQ
jUNpbQrW+Y0OsHBsGx0ctVnUW0sJvXcp63eXN2Lt91sX9NJdYjkvNHvnqnWgFq/VaZx7L1WtR67c
A8uvQS8GrjHI0UNMIwT1BYE6yz8FFu2qsiGx9TdHozJm5iL/1Zc+/9tFp+nN0NfB76vWxwbK6Fks
LqqSYZkEHXP9tHMEsktm6I4qcor95UFWttiGvERToJoon7wyMbitISfoaJDYOPHYLFuPys+vNsRG
t4g89pqmFzGGaBfv59SBdqhR4UNeltmt1nX+u6lLdhfyeiMz/3kqjtgEbSYYIWbTxuYFuaTooW3d
0ku7chkfRkCb+IOskRkE5Q2rAdoaTAaG6Qqc4f5GfFkxa5vMC+0eqqXLaF66AWYNjYlvIL+h98XE
t0ZY27Pz3z84vuI0LzoQLpQJxPaGPaGaHJDD2jDqte2ynH4csjnSfIDPjKC/WYAwRBlQ+HN1qytf
70MoTqQzVHDDQ5uVk7Nhh2t7ZgUD07B6JANfXvJSHxy63IT9SxW0R4Z7fVY2d3741HlbhDgrR4DN
79VxEirdTvmvnJbscIZ4Ec2mL7JuHqp2kz5ozRCsQ5/NGRg5wyV7nwDx2THUO80OhLwCTWa1jK+z
NpvSi41CRTKazUsNTHbiQB86qc+pJ88brrsCQyX1/5qbIYuol8B1kLp0pi7xfC1OYDDZYr9esWab
wyuaIK0qBMveO6isicNSYAqDX4RbqL6VbbC5uuSS56Xr5X4JPWbIMOsQ0J1RIgswmS3U7NoQ579/
cEiIJ5G+LxvnvYwG+jyfXzfgjWq/5EVw3UH2HzCdyFQUBQNK5bz1gdFNs3EYVDr5oeN3u8tHwYoL
2sg5MQtSijb0HmREvzWeeMoGlNF5jrgVnCs3DVQhUh53x0XOxc/LY66tnOX2CrnYwTSUvdPScV6M
Gz+pKmueIKCz1TGz4uv/AdOVeaRN29PjONc7AVrTbtKQ+in0YYmLqzIpJLY8HUwqpesPJPsZI/++
y2XTpD1B81fdoW/28kKteIkNqWvQ2DM0fuYdBUHbN47TehfH+ZZO7Moi2QRewIS5SmQhZJBABf9t
GmN/V+rgVeYTgHUMkJDropWNpPOhSDo6nUPf+1o3hzYoYVp5nO+KInq6bp2s2z0phzk0xvceCDrY
dsbz0crpbb4d1nbBcnQqOgf5xDECRkwQkWowaiWUbhWsVpzBpurqhlhFbPGy97MfiBrP9VyGDxAh
3cJYrQ1gH+148ZBCM++Y5x7wPY5+9jokW9kivl+3+pY7e3JWVWmM8w460znYZU1YtsdyXNRV5MQx
saF0owFk/E8aTtSh77zRuVLzPeRTu24jobi2w5YrN2QSvkD146WffX2ziMq7dcqtHo7PExrERtJF
WanqqJ68B16rL2JCUUWDfnMXZcPed8Jjr2L/upebjabzcN1mRePwvz1egt+xyZdYJSwbdbBxS1xZ
J5uES5TcKOWq9gVdWs1rDCbOYUd5rbdqBCumakPqIPPsemXtgMMZbFj7DDrrCUV3VbKdnF7bDMuX
hWk4YSh2HTWIEyCQDaL8Rjf6IDTq22jljBLukStX67yKHy4IgnrQxfZY/gv5MocdAuWExcPidOW0
sd8roAswG/3fEdCIr128FunxfH8GBd/dmJ27XtsHiRK2GcFNEQw/QDuY9BndyD+sPBRsoq0O7IHe
wFT+yxQAJg4h9ZNa86+qXtR3Cf6V/VLy2wmy0FdeRG0AXoBjalJc0mOwuFHitRziekJeB+8jNgCv
c4KRu0vnvZzrwkUWDCkPqq39WXEXG23XdYRDDjNCrqOi8gdu0/Xe9f38r8thd8VZbHYtU3NZowuU
lYlwlzdAXSDkOdIvS74J5Vv7/Wcn+mDAkVH+zLnjvnReV6Yjn6I7B0RB++t+v3VoNwvAlGUQ+Md8
piyNHAi5jCWyvEvBfl83guXsZj4zoMJBXjxAXAMlqiREdxN41VxzuG4Ey8WRpuYRErtI8fIYnMem
ujmbv5OVV55MgeXhQdeP4KVUY5lkPen/yecKjWApqwiQ8bvLc1i5Btqinl3AiDtG2ntpBvSq4hqb
JSYg9Nnvl7ey89urcB7EFvXMwaomMm74r0CSKEFWme7aGgy7tQElw+WZrHmEdYwzEjQD76X3UvlL
cSON6PcgA6B72eotXPaKS9gAO9mgN90TqvgFMHn3I4DEXJmg/WFL6nxlBjaKTo9CS9Jk/vFssYqQ
f4MQapMgJVcbd/GVzbYRcxqsZBJr5L30o/86jCRPgxCQ/moIml3Vb7a2rA1z/vuHyMHnmvudH/C/
u6x+kZCbuh177ycNTHUbjhXf2O+1zbD8W/hRQ1XHKGgkaKjoqxShFD+zYrM9YeWws4Fwhtax7uoe
uBUSP3UhJUcqGUtFiSDoTPMzLtQsdThv3i8b8NqELG8HTNr0LO/5Lybabgciw35XlWWzcXSvbYp1
T9dBZUCKKINjgBfSjrcZ/TfjUBtwmfFui1GFG56+cseyUW9LyHWB4h3oocQMSoruPecTrj9iPkwZ
iJU7dK9uWPPaelkO35Fo8ufGa17GfgbK21WAlCz9VvfUyjxs2FvBvAjqQBP/1bWt4GgBC/W+9UMI
Q3cl++ry2NmrAfJOl/d+xfVtHJyQDvgWmwrxUYDR3gMVxj5fhDq0PujFrhvCOs/FNKrFw7v+BWA+
aGYoGVY3cTmX0b3xvHjr1rM2Ecv3NXgIMqEhxAJavAZX7Gq8z8i5esurrUC/su//wcSFThi6nfRf
jKCQf3NAuxaKge8uL9Pa189//xC8KO6uns+z4CUE6mN889EcHN6Fzhg7W+mptSWy/Jz4FDSFcYbi
SD7WRZCQ1vtfkk/dFku1xUuxggYnnuXwgo7h2AtRv/SV+zOY6HAol4z9GDJXpHEOZJd2oSNU4UXq
+s0I2pLaHLJC/L5uGa0yHB7p6JPQg3wxdVPsStrdhQzcktd93PJ8KbTJijmOjjJvT13v6XRi85aU
4cr22GC4zpm7EqoO0REgL5l4k8z2Z/RghY7Q6zK7NhhuLFAsaqHg9AKK+zFFvdi/Y2Asve5ctMmo
VN/MaPKu65eMDP29cMbux9UtDMQGv1Vy6uoatbYXAFMNIIjTohOeyzzYiFIr7mfD3yj4G0y4kPJX
5tZICINxbqpBeQBSpcums7a7lnvrjkMOZRHxS1Blt8jYizT0+6NLmqsU2WKwDv/f+DG3vAFavpAv
dHRRbHR8JyoS3dHg5vIE1hbIcmvpmNnoEvHJo74vDx4Q1OUNVESD5ed1A1ieG/o1nn1MlOh06+bb
wo2HH7jyDhu2v3Ks2qC3MRYiA6mJ+OU7mmQJj31UHWkM7SM1wddSJ+7br5MXXWdQAbNL0SXoczMd
Cv3uzn1002VudhO3XG+guT69VeHr1nGHCgAdIUdq3itw4ieIHdgLqJ3cUABe993cXXXZxThnc/5w
KrEFgNOMR/N7BCWBxPfAVQEWjS18zKc2ha9bTpHh7uQAICN+elr4SRTjEKonuSXc9KnL4euWR/Tl
zOQ0lc6rb8ruYCLUYjRnELwHPeU1UQNDWE5Byoy5o6r0O/mT5Q7RzD3prer45w2H+LrlERxcbyHK
AO7PsQf5mpfXhzAgbtILms6ye6775f5cHN/lNdn7QbBzRvM7iuhGPP/8IMfw1mlHR8AzRzKF7wDn
H869jm4U7AtmHqUmj3Qs9/HIb0vzPxTvjELw5Tiwsm12mbkpA6JN5zY4YMthSIvCATuslF73d9ew
ot6Y3Yrp2ZVmcCDo2pdh9AxYXFimsVv3cxo6Q7ORhv20whkwu9Q8LgQ4/bljz04QQZfEOEnIncSo
+JBFy2MfRN+VgPia2sqnrM3HCgjgs3RzwGzZc4ce/cQUTbhz8s2i3adPUszGCgN+kPuVV+T0WS+1
iv9RJTXTi87GuERlLctcnkilxVIdqmZYzN+UTfoq6FnA7Oy863hVGXoLe9Zt7N/NjS4SFhI/VYG6
qikds7PCUJCpMDKtw3+NbrePILUmw2Ff+eRm8rdIQc/b8J8OEQxhxaJCKEbaLi9/FVO8i4Crx3vr
iTM3FSOEeS47zpoJWMGIqzirc+Ranoky4g8VzeBvXuvXPm7FooyGxUxaEzy3FRblTy1vWrKNt/va
x61I0wcdaYd50c9jG74VDReJRF3sumWxy9moE4LwrfD0c1e399NcDUlmrj3B7Gp2CDUahTKtfi6y
jKLhFEQbJYhqr/zp1tO5m+OxdELosc/uOO3Ova3hvGyR7a74tE0E07S5R9Gnop97NfwY2v5EW8Tw
mXg3xhm/1qKsE+hDbt1/V7bYlqQCeAS39SgSp5oJoEkKxwFpGnN483aV8dsFbb91kcqYI/YMxQg3
LaJMAWU4PV/++MqRFFneO/XhMMSLkrsBEq9PA3gidzGOfUgh/Ht5gLXVsVwXTVCuiSYudzJYRLqw
vOoT3LDjX9d93nLeYVKeW1cSvx9Vzradmsey94aNk27NjiznHZUPSbmyk7uFurdyztu0AT8ByNyY
DwXhcgeOYv9LBz3h3VWTsSvbizsWYJjHeK0bDIfG8fp7iE9d6XJ2NZvKPutNreVOT2JvWHM791sX
m88LpzjKrFOU5m059a2M3xuDxov6JiBO3NWpVm5Bv4VBU4o8LdFVUuukbcBekqe8zks5pjjTW788
zHLxo60m8hWbDs+m+OFmv9RxFbXoj9tNHdvF1D84+QG13o3ItfZ1y2NEFE+GE7faBd6U5Xs2BeU3
2S/zt7IfyVWMFVhPy2uaoBOtexZ/q6HzcZhLEf5EWnE5XraztSlYToO0btfwrK52OUgYUw1VTzB6
ZN9BZbfxol65E9hV4FbVRa79otq10XQKnPhpitRfvSryJIfSxuVJrAQWuxgsgHhrAEWvdtIZyiIR
oUPTiHfLlftsl4Ml+PizCjnWnYx5+BXKq+CTMUNYJGTUGwWENbexeVfATOYGs0PzUx8sFNrjuRia
FhXbkTGA39yKd/I+dpy25TtR9NXSpnljFjcdTeCEbSpkPdErTc7WZCJDXoxzXgbPgUKnv0zabonH
lKHJn5yu2zErSASu6xallvR5aeMB7zzJftR5dhU3LUzW8npJ/cnDozg/oboLrZ1QjEnLg3+u++mW
0+ulZZ2ayv6UZZ2M99rV2RecPP5WhnHFYeyasakUqNw95HCIIwBtiSD+QPJbU5BOp/4UVkF1WwOR
F21ALT9NGQXMsw62Yfb8xgd3yilqq+95ADL/qZbflrJFdi0yT1JPG066MpCd+Y0cooKmDrHltH4o
ixGxTMv7YuZdEvRQTCn0VbzUAbMzwBSolkr0Hn3OAzSDectkwDsBCMTl/V/1VCtkDsDy48Nj91ar
8St09iApzm/bvNrzrr7P4zmJkUWASkE7xBtpvZXLh81sA0pGn5SgpHuTkTEJrt8356WLcnos6urb
+YkN2pKNFscV87Or8JkhEZ152b0RY+6jdvlCu/4+dvkPU3QbQ6yEa7sSz4Y5DoAdKU5xASDp0BC9
G8QmJHbt69ZzgtB+KERNcSXj2VQgTCIJgpJMLUeRXraAtRGsCODBU+ig2+EkPKmLlLv+pCAQN26l
xFayKr514tOYFj6aqpxzDTz+CrnyKJEGIAJpwn8jsIen3oLEh6EQX2MKnDiXZ/WnhvzJ692uLeck
R96whsRoZvRUZCcQk2SPxZyDYSJxwDDAemDlm97h6IgLy17uYq8Y9ZtGkxwPsdoa5Cv349Au/ass
arSw6qmOhiTOaPA32IQKB8r1ta/QftUs4FHykVWTE/06ewxSIrtKlWYSCZrwaqjA07wkEFnyat7M
t3SikNKMRWfKClidMspf45L6cLJ5Yc2QOqIvWJc4yDex+qYwYA4S0caqrNyP7HrP4sHZe+PTZzaa
r24bH+HcXyLf2/DsFW+zCz5tBKHDIRD6pIm5AQFFdA9BJrU3Xm8OQRxujLJisHbZR0bDkE+sJydP
jg40DcAMMTTh62W7Wfv4+e8frthT7hYQ9Q71CRd8duin3iTa9/VGrFgJfXbBp5m6mYjFYIHq6Psc
+fdgG9pVrj4M3PkKDdybbcqrta223K5rjLM08TifvAUkxEkJZUDJkwgN69kPZvxsS+xpbUrW+cGM
LmiLpp9T5Uy7ZogfKLimoNj6WE/s9nzejqrb2PiVKdkcWqqQke7mMHuedDW/VsYpnR8K7HoGHE1x
UJrrMls2c5aM/Wrsqxx0HS7511TgiWBhu6UQujYHy77AOmMiURYOxIP9tvlGFlA7PPV1G8T/tqYn
auMCvnI9same8r5vakdX/LWZoyMZf53trHWamz8lALrV2LIS2m3cSzCAvYNkLHpWXB/4PP2gCshb
YCnTArcUhYrXIWPlIcq2nuMr07KhL6Ysy7DInfJEMS1oaD7UVP9Y4uob7cvDKOeth/baONapC46s
oNWQrD8p3/0XHbAPYYTMUeg+5rr+VuXTRkVwJdjYcmwo1ES1A5LFU87zn2aR3aHl18nd4ip8tsAP
kQx5h3maQbH5XLG+SLygFEBr0qfLYXLFjG0mqKYMwdca1uy1z/17k/N/zp9up/HHdZ+37iTRMkql
IEv+SrrmxuN/nRP8vXvlpdBGu0Qz3gNNIdhr1tJDwHmfBJr+DiX9thSb5Ze1vbXiooYOE459HZ6I
DGPvHzx1THgbuyXI8i6v0coAdnWcRxAoGLtgPpFuIfuaZEgLbWb3V6K6zf6SSYb6dOXMJ0qn5Xfs
QG6XhIX27ymKRhkafPEeiXx2PlhMprrrIq+tVsSZQVpe6/g1JmcaJicGT3i9STu/cjuxuWA6E6DJ
GgRir4yOhzqed0SwLyCj/LvvyL+X92Qlbth0MAFkLuvJ1PNp7objGTWy9PJP0dAl476o+o0010rc
tXlhICxQu3Hd+6/nuHsOUaJEiQQiqeNN3Tc3UBR69ecwOLRqK02wNrGzEX4IJhTdHNEwavIqs+mr
F0a7bo6efCPvzhPLx+Xm8vqt2LTNF8PZBBqaiehTvjj5LgsaJ50VsEOXv75mANaVKDDnrrOmZ6fF
8ZPYd9JubO7nWn/lhbcxgbUCPLHcPvMzg1b1ip3ceU7ORoaeob9dlj+iv//Oy7Fw6FYfQqimaglE
TtZtZPTX5mYlPkQRUy5ajKum/iAI2SkS3OVh8xpsoTU/3xtqKxjpQg0V19V0gmLdqSk7kQDrnG88
Qj8/T6gtX6RmHRexQ8cTocD89554LBrBEjJvNU+u/fqzYX8wYBfNc9DBaqbTkFcEJRtP3XKFNpvL
lrX288+78uHrWjhhRYAAPrlVDTZXIp9Q2P9+PlEuf//z3aW27pJu8Spt6nw4nXnMUOr4eq6LApX7
3aByueEdayt0/vuHOQSNagIRxOpEgm68LwQB/eUkt8BPn4csyqwTfe5xYsSuoCeFxs82rFPZyzFx
z9dE4+9C0AhKdFWeyVcvr9jabCxfD3PahGIZ45PvVG3CCdgQc9O9X/7459GQMsvJ3UCVdRO66gRO
35MXhP+cHRuNBbhmDeH/R5JxbRKWUwO1BTRmFqlXPkPJE43qO5+geevyJFZs1uaPoRHaDs3UhSAH
Bo/tTrCh/7vNnfynx5x5w61XJmDTx7gu8FATLoonUOFFKcpLEJTJ9I/LE1j7uOXSZBo7FkR5D1pF
80zcdkr97Dpkb0BtsB6Yy6iRnexPekInN2nz5jjp+ledZeWV63/elw/+pvOF6Kwg/QkgwCodXYD3
0VtapAFrtgr4n4aNmNmF0aAaKFsaJr55snCful6AQ7wVT8Gsmmcdb1XaP08hYxhrI3oaVHHpcucX
JBvcPVFetuvn4UcIqrek8GuTAvio0tkx6Edj9Q5dodf1KfwHaKSRY0MnICbY1GiFIC54OyEXP921
8WZYXFtDa5tkQQfhyLh4z8PouztUNG3nJtuTsmEH3lK6EX3Xhjkb+QdrYIgoAdpjnV+x04PFw/NS
46KXK+KRu2vAILLhkGvDWGE4msd+glTRfN9PY5miB/whFsE+g0LSHgnSjUE+DY+wByv2Vrie6sYt
sl8Ly26Z43TJoP206oevjKEfV7CtJ9CnIQwDWXFY9xM4PaHc+Oh1aO7aoyu7FY+041r81XY1z7bS
pp9GGoxjxWE1oOgrwY8PXUU6p22Wz7uRkJ9XhLGY2eXe2VX9BKSNeF8gcCNTbyrl17AZ6e/rPn9+
4X0wrKCdAxlnHn82RWHaO8q05+7HFqyr133fMtxwiCj1qsV/c1WTPbZ4JciHwR9lvZHJWrFYu681
BxwFHRyZfBMNGuogJgxi1QYcJ0x0dx2i24bNrpiSXadE/0OEZNYQPoq54CnHliTNkHc3FSU3lxdq
bSKWsaKUFpCc1fVb3FfRfg6WPFV4Qqdl676K9jpEIczJstWcEyj2DQUIPduICTQMqWFISlKEG/ux
slB2RY0uXqHRY1G/5Vn0fRiy4DCV0aEdNzl71wawDHY0Lqo2bhU8IlP6XRNwXnRgG9u7cTtuvJXO
X/pPaShmdmtrwZjJe6rqtxpV++8lEb8hm22mdMxBQ4v6SLBXMZQ28kbO15SlMeLZJj44oZwpqSDb
Jt9pDxBxjrSyv+hUCPqFeyDiHEHHeZ0d/yd5LRc0fZSD96gpGIZ0ga5jEftR6rfz82U7Xonudqsr
eKDHsulC+V6zcElIjaYw9C6IpEaH7U5BujXxZ7TKXB5sJfLaEhDezGuufZSOQInh9WkO2j4nXYJr
CXyZXZ3UM7poR7T/v7usRkUmpjv0OW61h639esvlPddxIQNU5+/FDJZ/pB39RweKGdckAGFUlqcH
eGr2JJ/Joxe0atrLkhfquRyyerrO1e30fi4N7wqoxLyFlefhzEDvnEtxgA96KwG+4ut2Pt/LxqaO
0FH62BDmIiGH7fAPUZM75qwsdh3QHlIaZ1P+4H4jOtHqAqIzjzk6xOTdOLs9oEZQMRMbCbmVjbYT
+dHsmxgCluYxGvRXrxRQ9Y57fbjsA2uLdP77h1+v5olM3iC9/x1Ncpxu+TBCMbN2DdnSFF0bwzrF
FYBmvAVU/JFkUIZvquylI+5PkKKWG6ff2gr5/3cSeVg6Y98L8hhJVNduu6mF/nUgUXLfuECvzcC6
dAo3dxyGdvtHoQGJjiZI0XQ50elS43F7eSP+1LE/OThsLQeAI8M2gOD1YwOGxvxRzdWsT2Mc1vrb
TP25nRLTF5P8huIFbb9IMInWP3VbRCEAfHnTytQo6sZ/g99eTu8El3Fwzk3Iq/OfknrLQhKXKuNt
0auvLbkVH5AzAI0QPx+kpDIpGPvG+4lvkrKsfN0GQLF+6FQ2EfnmBuODLEAIAemaYWMz1z5u3QGk
R+Yq45V5JICi7bQEr09ahwT0kpd3cu37VkAgfPLCWbjB49jqr2dZnC/o+suvqWLEzEZBOEYNjTG9
fCs4l2lrWuKDW2sgV1q6jX/Q0vE97jHymJuZeQ8BH73q0Hk943UCxc1xq9Pv05Qd5nFevA9xh+fo
ZFCz9O6g/AuGZKK+0Dh8EAX4eWVT3zdz+BDjD73aeqqsuLCNjqAL83NljH7M+gnv35jcSN47R3cc
t1h41vbdChKNplMoWqIfA5+QQ7SE7m6mW9yCaz/fOu27AbXbQHe4eUMcSpMkL31XjZAuUSAz9EnT
bfHT/nl3fhKH7NJfXRLEFmPMLzFTATkG1+djgX4unpUluy8ixsV3qJtkbrvrHcHGRyCKZxUAK9NF
7rcmw3mod2z0Sg8FqkVlT2OhyMS+xHkzmnkftAFvbxhHwvavqfSd4EePM8iDRECYdSzhkH+hVQJl
8ObRgF90cXZgo1ExEPAhEHwmGQUt3yFPEb7lQz8/yqj3+KEpsOQJmLkM/x5PWSxf5yifxwXKWr5a
UCsZWcNuQn8y8Y+pI7n60i41gIJpyErZ/uXQQbpfOThzqwOgcF73L9KyY/lGfU/W+ywLQ/UbDdus
2kdOuXD2kofOPNADXil14N8wIQGnOhLhd5tNFCv+YddIGw/3UCiYL78q9B2kRcyeZDf96Afi3sQQ
ZU3cuvyd82xIoqEjG3eBlaeLXSFVBY0in4YLMh4eCY7Co31/RMkseu3mYQmnXRhHDev3NHJJjdxL
1F2nUszs6qlWrcyjLo/uuKmXL1pPoB7S4bi/HJBXfMcunHIvKjQK5csjktH0KKE//hXoEv84h07e
bwT9z3tzY2aXTU2rTOyF3LsjoN7yGnDARJoecIr9FUB6T01QHIzorfCnZxO5qdOH36t8k1LF+5OV
+sRriRVPm3hpqrzpnFdOQGt/VxjkY5/iOSucak/BthnedEpVzSGSOuruM1qhr70KAf7kyTRn5ltY
d0H/wEQfRqkzZSpLAOwyZhflEt1ZevZl/uypeDF3eZ+z/hs01mN+LwnDtJ91CYns8sb0TSQA01J0
eeZGlvONHJoCAIgaylG/WD579V1fKHSzRLP2IJOS9Sx2DmSMwfWaIPkCc8u0X1I0QaIMnC5zHWp/
jy6YSf5LxroveeI1fGa33hyz+q9MUDJ814NYNNRqJzwjun7W5h2s4UR/XQZn6Z6pGPvl785bXPOF
Vqqt/1GgVXGCNB+oDsOk6osaSvRl0dbOo+mp5/wovDAMvvtdlOt9NpTC/6txtQzSvh68H3JydJku
ZkBrTkSk5z4VGjQFp8IRyn1guoJsdKudvkISrwfqNAPre3aDdtKlR0UK6EJ6jPB/d+NPhR/tWsoM
3YNAb+xvwtwJ8xRH5Yiu97Eay68QiQgIpKgBl9hJ5TrHXDlG/BO13tImUZOp8dHrW+Y/NB6Z6MGr
Gr+7qXkQ5g8TVUXYgjvdC9zb2WuYk2AmoXqvZ1Cbi2RGekjtJ8Q2eiy7Upgv+RRP9UO9EJCNRD6Q
fDejakTzL9oOJsr3QQm86U3lIh/e14yJh9EhtElyhRs3MJKx8pCGDf4fZ9fSHKfORH8RVeIlYMs8
/Bg7TmIn42Sj8k2+KwQIIUC8fv13yMpXMUPVrFzlBRpJ3S2p+/Q5VFaLXA1Qr19IB/y/Tlkp8vgI
1FsRpZ2MWdAe6qVSPqdDFfXFC/DNfvglHAbJYzT7A9n6uc9CwJ13QS5irCOd0XTzS4MGAI2akGsT
adQlSfS/KRw9/mUI89C/n3iS/wM7MuymMzyClBs4CubuCOtEy+4PlZkqOOeZzOcb4fJo2AFX0pkM
XVVJPeIwVV7w0qnEZXt/KnW5J6VmxaE3YOG8idGOpe4EQaoZGYhE1y3yEl3zMHvO6IIUtCy7othV
bubo+2by2NNoqrbfsYz3+j6njTMemXEVAy1zMT374dTHrz4ntNvTkcfOMQsrRm+R1ITPSQVc5ZlH
1NP7CmpufB/zAjxild91/u3QVmV7pGivUypVeC0ceItWZci5OJzu0GJV53dDqdr4Pun8bt63OdAC
J7Rz1M0NVTW0DEN3ivWpbET9QnmCToIKTeK/WhzWwxckDheM+Uz1YlAdmIbvAWiOzH0Uo79/ROGZ
wIQNOq+rm0jWtH5UiZZ8AGkGVODEHvqAoT7B05bmC2QNvK9s8tXwBaL0PkkQBBKDPIUAL5pBD39A
vsVNC4Gj1DimZ2PqRX3iYElqjx3dyqFvJYPQy2MUeqz+VoR1mOxziB6bT0qWXfnseGCPupGByOVT
iQZG7xPu9XPyrMlY5Tc5kurNz1ZNddGDaz2Tw7/QLCizF6kgJ3JPBohgg/IjLsObUHPuHDgW2Ntn
ZebnN6WaUHEFj6lCXcYPwvAAl6LinoBP0dm1oc/jGx4MnN0WLih178K5hEUF0Ghq/gVjWufcj2SO
qlTVwokySMwB7Xc/M+I7nw2QpN1tpfKqFkfkgrPmB3Xarnhx4h60HeXSicFKv3+dZRNBpHNQpmV7
gH5Mu3ddko2v+BqEJNIA4itFDAVddOSKfcLmcisFu3KLtVEyQ8RGHzKhzZOcB9TaaNYWaqf6rPj3
8mG89n3rlqxp6FSyI85LYaamO8nShe2CGCFi12WubJAMd2neDmPsPoUtnVAdklXu3TstmDk2rhN/
ngwfnbXW27fQQxnhJiFPpMqb1JsQtReMpSCwmkQ9tCa7DQJHpgirBry+0W/hm9ssVycnjK/Knv2F
lwlYQTQO+vEpcJGQQBYHVBIQbtt1BsQv12zUX6gZbTzRgjJofjKCJ98Q1+Nyj9MHpF2Xv7+kp/9e
xTixnsk49JOyMXn/REckRk2Rtfu2jIe9JGAMHov++fIwH1+koSf334cmCR03D7iQJ8icdWmQjN8W
DLlus9/LfYwHHBlOdLd7uKdcHvDj2+ZfcBrFTUJzZDafQJ4YH2iEmOF1w3TI5dTtLw+xtnTWZU94
c+WNueif5qU/IZJQSuhKc8x9s0+Is5XtXzbiow2ysmpSA1lGMjW+QHkL7SaGlTSNRxLfDEXDv/Ay
+g1lxc+XZ/RxVIgTKyoEsczGTBfmKe47pUHMGgbe4rwx8c3GvqwZgvWChq4aeKqGhtwTIp44RLJj
FZyCAlV9k6l7UjE4D4A8DW7ql+e0ZghWmADxSQIxMdI/6YblBzVVQQqAR5GChmgjGbQCjohtmE0L
jXuG3rnyRIGcRaWnZoeJ63taAu3Ns/DBC0Gxr8E2npboKC9xgd1w3pXFtLE3hQ/6rzKh/Sdc3xJ5
9B3sVgzRXvQa3LZKBSh14rE/4w3Jg+QOiN6gTOvAadzr5MGgJ/9ftx7CUjmsaMqTR9yhuGE+iPju
0ApWbpVXVtfWChwS18+qiEb3PoBwxwSiLhPFn43r7YY4fPjznjMjTUdX7tB2tkXZsrauiy29S4sh
a9jPjiLlicNIZdvkOxUysvMS2A2V4Qsanh/zBMMlVfb7spmuuLnNuSXqBLIG07KSAJDfTL2LN7HE
iRKmNA+B9VWzmPEk5LresJ0VX7dpuBRnjqt57KJUAkGRHc8IGuncSgBAdHlGawNYwQSMqH2JDIV5
McgiOykyVRRpJ9e7iuQrim0arsJTHLnpaYZj4zezJnb3eMFtCR2umYAVNjQNgq5gFKxaEQPwFhLL
yK7fQheFJuiiL/tgvGMMomVhSoahCV9FVaPhPs0NFEKuu13YjFtxjnaCoYj6p6EF+n8K6nAfLwI8
buKp/eU9WgmONt3WQPyZZPE8IM9cNiWe4zlgI0gehCDO/R0lEav/vTzQinnbvFsydt3AuNI8sTGO
vxGnKx9iCWqeLhvVDjmK8uRGfb9x91wbzIoZ6J/uRy5deTJ1AtjdDPQ3rn1ay3w3TNXnXm1pMq0t
nxUnOCTYKgK2jqeFhg1lzmTHhk7tMgBNNmxgLf7ZJFhF4Udu3QlyHywvZR73rxNi3R+qqpDf8j67
1UMj9jP6HFxWbfQwrriuTYsVMIjqNnzUTwwAjWlXzE7h77JpTuaNAT7OccaRFRtka5xMQfTr1C4V
DRLgRYodmvCeQp0JBbMMon1goT1eNr616dh3jnpGz0GvxQnVMsp3hSrEuA/7Jvpx+fuLXX1wRbPF
nwZN8z7SontSEF/AGz0xLIq91DMhEguDB6bG/ljFM682q5TLL/97xMjGTCCf2Ddl5RdvXjBXHbjr
BG+fdCaKvr0hifAbjfvN4DAc9+g+bv1jF7kGOs+BHNBqEYFMPj6F6ILstq51H3tCZGMsvHoYiZO7
5oy8Bx1SoLfKr0j6sJ/1rK/bxshu944BsOmKwSVPRTNDIY4Imptd5bnu2+Vt/NhMIhtsMYxlo5F9
68/BrNrPyLGPIe5Memo3WgE/DkuRjbWYeulm6EMSP5HoEdm9KvuppvfIfodtm2aebL0Hl4VeAN5l
ZHJR2LlqWjYAw/RZ5wUiMOcWKF6SEob6MPdpt9WwubL1NvKC0go/GjCVJxCfvhVD1R4dRv6FcV5H
8B3ZyAvhOjIgSaDfuDTl165xqm9sZlsl0LWfb8VwkUDUtkvG7kyDWMRHCG8h54ieTfK9biNyd3kP
1rZ+Mbl3F8oAmq29aZg8I4dcHXqORVpaaKcSMBIFPZ5UKHMdzDHyrAcjBGmRRSiS6J74IETTi3Tb
IPIKDX2big4rnmJ3V3p0xNkdMfUkmrYPD22mmvy+bpdM++X1WhvAitgxkpRdjh6bM2mT9n4SrPzU
uXhNXf76x/E6shlkJieuxw5p1jPeu7F/W3iFKD4FlYzDRyqc4vfoAfG6MdaKedkYCoXMaE9K0Z3Z
OJYoOhiUWAgoMn1gXTeuO2tDLIfsO+Myyu10PZv2rFkUpXHbZDewqWw3gop4YxYr9muTSsRR5DlO
QZqzgUCrfPT02IsXZKVR9SagTmu/m0YXGdLwEKKet4jxV4zABllAYTybQZ0hzznN2V1Z+2g80PH3
q2zARli0OJbUhBf6GTyRPiQ9zPOweKWYUa6OMgCkrhtmmdu7vRFhh1uvyOSZdx4q4NDo1tEuCOLb
Lq9+hGCoudIGLKfXQ4YHHPfUGQo+3W4qDL8Lm3FGin/0Nq6ia2Zm3dl0W3Zu6bvVmVfM3yGHTlI1
ou08LPOtJ+PaEJbbE6d3R9GJ6lzgPkHBskT5t9hnkA9rg8zZetqtuP+fq/a7PRmcoqKFa5qzmGpQ
joPFqSgccad5PaTQ6HVvLm/9ymRs7AAOcLSVsK46B0LxY0uyaG96KKwkbUiuemJHNlQg0FMkVMH0
efLC6QdXI8DGTrEVJtcmsASDd+tE+mkoTVhVCF2NQOXInVMVZPwY8marV2XFxW1MAPG6MBJtUZ/B
mKJKVPQmAOz8gJiNPVj7/jK1d1MAk6I75hVR52kE/zfElJJbSuVGCFlbH8u3Jy9Kaul7WH1w1UP5
x43T2RuhLLuIi11nQ5ZbsxEsLiUVzRk1+nKHAAVxQiAs92hPavaXh1hbIsutxThVIVqG6nPgxN6X
IsAbD02i3kZudO3rlkezsJaim9vqTCTFQwACz+ENRaPNeLju11tpmkD41K1wtTp7DvQ4qPTdf5qi
39Im/vjXU7sfmruF8Do3UOeBlm6Vsm7gSFkkDWpxl3/+x6GI2j3RYCluMplM+VkyNoDgl6vUJDq6
9Qb9OCfDVh/o2jwsTwagG5qvA9dPgUI+002afQIs/FU+Ru3SDnBlKmqLGWoBndPeDlnXkDRTpNoi
il5bI8uHSZdRROxCP+lEnQYHMtRtPLxBbPszpGa3pB+Xlfj7QU2TZeXeBQqPBkOC7mh5LrKcgS43
02nbQX6XFYE5RHH4tSmLLba/tQlZTg3dWoFa25if/4B2W578Jiab7vNOPP15GVw2rY+jE7VrOcJI
lWWAuDzFINDZT44D6IKX6R6dh3EfXNUVj9yn5d+UoBHFgQDJWUJzbTfoaNgrHOFpTYd5w0fWjNdy
8bjALcANivwsuK/d4+DEQA1QXZnrREWpXb7hII4uR+h+PhXot9gBovbQ9Og0vrwNK5ttl2iI9Ge3
kLQ4T0oDzYXD/1FUPiiEeWnSGertz5fH+ThfTe1KjHad2QH2ij5LMTblTrbzvJMONLe4g0tBHTFo
duZ+e6vy7ClrtvCwK25jt1DHI9JJBWhWzxoKpEdRON5p6JAG/fPOAXf/9KX3ybxxGK4Ygi164lHk
1stRyDcz99EtiAvqw6hU+XJ5Ade+vvz/XQSQaHhSoyL5eeBjEO5EW5dZyjyICV758y23jycwOhax
Ls+TX+jqCfUXwu7AwAwA2OUZrG2GdZKTEL1IjEp5jnEC3kAC7QnxsTgCQcAO0Zj8Lpd65OWh1hbL
cnujAPJBPT8/c8cff8YQh0VPO+iJNpZqJXbZEid4YMCSjdfcM6a+g9oTgMNg8I5d3ZcbCZmVCdi1
FTGaqHIBgrpnbX0aOIptIZIxGz9/ZSPsqgrxigpAF889q8mb04LnTfJABArP4JI8gEw2uc9Bv003
prKyWHZpZZoH3TtFVuIOkQ19qlkfvMrRxCcAa7P/XbXf0RLd3jlHEIDKWya5OINxA4zxcb9I1MVz
O/68/P21OSz/f/d9TysZISfawzcqeaS6/9TmWt9GU3Zdpwy16yhojxkxgaK5545b/qCZCkBcAL7E
q3K71K6YQNMSie9CDWdTCHUDsuMXRdAhCRxQs5MFmAp6VXRXbrjl54Ai1mPPenkWJZvnN2KaSN7F
cRuK5zEHg88/l/dkzUUsH6d+U8aTS/U9+AmehAtmEgDvtioYaxtuHerQEUFisp/IWWvvicc6uymL
8msjkIK56tfb8iLt7AwjaMb4mUC4dQZNawDhhhMhjtgiQF+Zgq0xErsSku4s6c+im6If6N7r95PW
gGv2YL25PIm1IZYA884t6IQkK56Z87Pq2KMBFOI4VqjfVCCS2BhhZZOp5dhe5Y8Nh7TC8j4z+W2A
jZEL2tX8uDyDlVBo64vIoW5LSH0WbypKfmdD+BAvEC/pur9dr3923St1OqktNKKyiU9R0xXnIEOj
+lclC2+4AWeakf9ensnaXljHtyEGRCteOz8PzvAFdaISSo0VWF2RpNroWV/bC8uvmQfOZA8V3XOL
otO9NiHtd7UXRVsStmvftxwazXbofWZjf9a5KDEFv/judM61hza1XHow85SFqpuepUarilfh+oSG
3/wmIWarsL8yA1tjRGcTQdsGnZ55PBfeLoDwuXvvS7enGznOtQGsVLo2IwEFBQYQqgSmxBC1nyfI
FF82obWvW+7M/Npxu6obz8xXmd6RZmGoxnM/3l/3fcuZW58D9jAG/CxLIIl2LTNivskgbXVdKZHa
SilEOyRP6Dw9UyHlJznz4DfuOfJ/l3/+ioeFy7K9i3agwoqUNM30jD7ZeRejtwvtFtAK9j08xC8P
sbYDlhMrMimvbjJ+Vp5T5ztNIbPqjd214dSmxUEihKBpdjCfmESclk4LZAZYyq9K8tM/XUfvFgjs
Ei4pw8x8ajP2SMvIgMA/OuKuuUUmlWClP8iC2CQ4MsLLytCo+yQ0IFWx48V3VeK3Oq3jUR5UYr6E
LRo1Qdv3BFqQTR7VxT4/GNamx5EGosC5w90zHZCQ9+qp3GtVNyeV5C9hycjG8q1svi2KgkYwN4df
4EqwFBVbxZHS872JbtyXVszX1kOBcKFG6+KUvXLId90oPnyJRd/u4pZ9v8p4bZETwM1YjQQqxbNi
udHEdR9Fd0Cfm/l43QDLzN7Zl+YqJHHvsHMR1TR4NH1X87dEN/GW6PzaEtkePnhg5/dhX3/ajSfU
88Gmh3tTj96djTmsDWF5OLivAC6rp+nMNYUOxOCbxjkAa6ygCtNoPm2xpa7ZrHVYy9IP3KqO5vOA
xMGNzuofopjVZwBsvjmg9Ns4MVauT4F1ZJuxzN0pGLJX2ocQYOVUuDtunO5H0LTBQZNO3xW4lFzp
INYJDoY8EGPxhuF86oqfIiz7LO374irm1wi8R/81LzPng1NmAY6/ugMCecqTqNvnFbC0l813Zett
lQ5W1Y6T6Tp7hZzOGUVXpHATpZ/zToYbHrg2gnWAuwCPg3MnNJ9m1uhwv3ABs38G1jrJjuCR3/y+
PJGVQGVTCcWEuAHgi/yVgOBJPwsv0vmPckDr9YaTrA2wzO+do3uqGwdkgbNXL+Ltnrs52UMv99vl
X7/iGTZ5kG6iKseRCrZzWv3QtflHQd5+HyRlAOAZcoOXR1mbguXnYm46UTaN873lbe4fFCq4PeRi
Jy32lwdYrnwfHEo2og1EXhoc5Yw9B637r0C31BEpwYeldN9SqBuRTB7doNkw3bXZWH4+5azsJMn9
c+wA5Wl48L/RgS7y5Zmsfdxy68LVbpS5lX/mvTv/Ri9He184bAvgsvJ1G9VGGEqRkAXuPkkZxd9E
rzp/V+UM/ZmXf/3KPtjwNaVdFwXcIntRjgrSQoT3UJRM+YjMkMGL5lA52W1fovPq8nArLv4Xms3l
YYKyvXduW9ml2JLhEEi0aOZoUr0uzNp4trasvaJRXfYialrco73AuWsmkHhdNwHLtwupwIBUuOJV
NKW6Bf0SvfcZeGfiWWylJVY83FYG4EUYVaE/Od85hBMflM+GPUuG8XZqBqipx85G7mBtKywXhwSv
KTXvgrNwvFCmMZfklakOhPSOH8avl5dr5YS1oWxMSBdN8BnQTKoUB0J5nYaDFx7nrj+Nmt+4Pdu6
Xa8tm+XkhQnGoR+wM+BYQCNp3uc7AaaHGycU+c6tN/19bd0sfw9awIFLpgT67VuoLk3MHNBOPN0n
SfD78qKtjGCD2tBj6yriLV3ALR4BsRMNT/2I1os5KOfP1w1hvcSlIk7jSD88ezkqwDdQ6pjNbtLV
WO/yct4q8K9siY1rQ9MDAyzLzaAPIMuDD2vYL/D6EHQ0uwgVm5vrJrMM//68BXFH42SteEXTuDgA
nx2fwAXxFW+5LcHHlT4BauPZvDKpdTgqnIdt/+p5SKDXfHiE4jfAgOjFTrVxwruKu/+63JOPXYse
88tzW4n/NoUQsP0gUy2L/hM4I7yjYJK+RUm81Siw9nUrBui8mTl6KfNXPQDAg87wfp/nnd5f/u1/
oIQfHPJ/aETebYw0dBDJQKp7VjrufojQZxM0hf9jboj/NFSluA/6fIaGF5v0HTMh4JVMt28kc8sD
D0v/gbV5+eIO9KWdq4WxlDvX4XLoH/WBdz9tSFzXzJlLzx4eFnWKU6ICLR/eNFtRfG1prTAhug5K
UVPcfQLNhHvDE9/tUzcCXPw6w7DxbxIqPgoaXuJVYqAobWd/TnVUg5fg8uatXAxs8BstWQYMr++d
wfZPjnzRl6ZN0+91if5KjcY840KpE0+kbMOLVxbMpsdxBe/8uM/z11rm0ISLfVMVx1jO+RYaaOUs
stFwBTi0m54HSL+gpSdloXnmedV+Lkz/pZoivgfXMtlYvLW5WLcEEukSjBdu/kpK2HzEM7RSCOBh
t+LR2veX/7+zXoO04BCPkfM9luomCML+0+yw5Mvlnf/w4xSMfP/9OM1AFguaEHL0unE6ygz17TwX
GzyuH55t+Lj1yzkZ6JKonU7gye8O6B7X+yQHBY9Lo/xw+fevDWEFNTkWwQheN/Q9SxDP8wSFQhqh
OQ0KGeU1+4tZeP9dIhNw8NiYaD5xf1BfJjOpX2GHZOd1E7BuMl6AFIcXt/MJ5DExSo+hOKme/Wji
TVLYtSWygpMXc+FqMbpHPqGJYep0vCMuFXcl6E2ucWdK7PjEMr+PhiGfT1qqIHpQSH+YL50C38vG
Kq2YqR2goPtWS5C1uEcU7p4CxweN8hxs5Wo+vLng1y8x5J2DiXByPQ9EDTdT0Iu9QGEEHeay2aHf
oDn5km2BpdcmYV1dZMkTsCUR98giJOiRdBQTGlCn5n9XWZLN1+UpdPDSIsE+g2qawB/2PbZ+52wS
Dq79fsudqSMzMrvY5cB3hn0x4ao6B3z8ft3PtzxZd22Q1ACPHZEFbI8MhEXHns9vCZvCDWDB2u+3
HFlU5UydJHCP2OEJ5+cUn3q9mZL78AyFFVmOPNULMz0f2GlJckw0/N9Qzm8mR/1iAcO3nn/fCbAB
X7dYlk/LkBsSZPN0qgG2c/fJMEN0NQ0ig5aIrDORs9U48qFvhMlfsF2qZCIrdzEq/pMV0jnSUtED
RP2eR2+zXPvh2mEU64XSBoHng8SUAS7dv5LiF6+q+ODl1Z4yenRb+OIoN990H14NMJjl7rpDkV5O
LUrauBKnnlN91233PLj+KSFyl4ir+KAxjuXuE5O+qUvKeEqcyjsFeegdktkf7hIPvGOX7eBDk8YY
S8x/F7qQRM3QE1vhseBA4dGn7A7AAG+js3jt45a/gwWaLZSN/olMXvwoNdigU6gfZxvP0g8rZPjt
lsPzEilBL0TtK0Xt8N4UZDoQ8AGnsvJ4Cva7PeCjUDBI+pNDNrls1uzZigEUUbIVPfOOUrePbSyn
exECCzLM1U3lmvKadAumZsUCVdc5bv+Bd/RBPFDtu2j+nwlmJyWRV0fXXEswhhUCBsEbMszjdGKQ
VvqmomK6c7Ow22qXWNl8G8k79UCkgaZuOilk8fK0jaRbHBzhzFc9dsPERvPidYsDvQymkwkNShgm
FoPexcCu/brKNWwULw20XPj/oLdZDqDHVaF3JLRSG/fmFTuy0bog0wsrlSn/BBEEfgRFegmoD/qs
wKvm7iPkBi5P4sO7GxbJ8m+vaU1J3NI78rGqdopXv1Cw1NC1uq7MjhEsJ+faAN0jav/EjPkHrHnT
oSfXIcfwccvFTSUH3aDb7CSZnD8NgSj+LcGrc3d5cdZM1PLlCZwAFYdKwImV6jvCbbi86vjt5Y+v
rbzlwigLBzEqE/5J5exRUuh1oAjq7XJf+xsYpbURLAfWTaJc2UbucRkBQvX8tu7Dn+Oi7H55Civr
YwNzOST8gsgTiN8AKD1MgLDfaFD3bVxB1r5undkFH2eoVeWIpBLwD2RWTOpzHNvX/Xb7kA6Wvusk
8U60rZpDISLx6nqbkiZrv906mqENF4/CHb2jKRLQAnmRjMjO0cWYbCzOytkWWX7LcSSbuKwTGH7/
Sfr+eaomnirUV0zXPAYd2tRl2Yapy7b4xlasyQblSh1P0IAAn/UUUC8H2sfv79SMB3ja59HWS2lt
ENufc0GHhXiQp7jK+qnohugWWX8FBpBNPPzaGLZXE99P/CamNxrEczuFlpsDeJTNwZ+Rer1sXCs3
wMjybTMHFSDMrnekuMYGwvXxpKQ42FSEHlwX/Ia3PYi1t/IHa6NZfj54FajYZlwGKL4OUt8z1Wha
+aN4maGt2Gfx1gNzxepsoG5c0hmkRiY5cRB8n0gCylkNUoEU/ONfizL8CiaA9h9q0Dib91epQ4eJ
Dd3VSVe74E9JkIAx9LOcO1XsGZsnCJwPmh1BhUWui5fUCgm5ppOBTbhHkXvIf3IUM0GrV836YZy5
+n7ZNFbOdRvEu3Dl9hIsyEfdV+NbhGPgUx1HPtAvYEEUj0Mgw40bxEoMsuG8VDWxGEefHPMgix8A
Fekfgsh5vTyNtY8v/3/3LtCi8cBziFQDmOaTe09BGZhBcGLjYFmxaGqFgcLEUG0gsDMhFnAk80rx
OUYHCBhRvIx8lZAhz3bG8ZItNvWVmECtmOBBhE0NGrsCloQfk6dAPhU73SnyJ/XtugWzQoIXeE2T
Z0ieFKFfdDupfPd57BZUzXXft4IAQxec6pVOTnGY1d/jNsr/zY3n31z++sr62GBebyy8iSFughCD
meyGO/IXoIcgHW3G6boJ2OKYRsYgzUaF6igIeE2HNqh3HV4fGxF5xV5tTUymnL4gZp6Puo7MY58n
sU61z670tdA6780QtJML+oYjXBliz0pMnnOewUvYbsSmtd+/bMw7f1MeaDWSMo5PrC2cMy1Appw2
cWk2XuIfF9fCxMbzotGyDkHvnkG1wrhPHuv+iXmWpCwKfgZSAjMQe89T1z2D9usQoUwAtuabJHaT
tJz5lDpzf8yy8uvy97LBrc3XigBThG5VXqPWnyru0RSURWqf9JtknGuft/w9dnhvSpz8J8izlKmX
ZSB1gutvhK+VY9LG/qKQC3U8IMFOFEQ1RwqFqIVDGwIkMk9l2B1Mpx76+aViUCi+vFwrp4oNBg4Y
RFfBX+8d2yzI32iQ/WboMUrRCj8+OOBz3pjYxzzO4V/imBTQkQwCn/GJ4toJyHq7h8IBSXXYPEJI
xE/RrP1zKsMXNB+D7F/0+U2PJCW0rB4gaLAlurEyWRsbLNGB1JZh7x/bCQ6ABgm4spzVr3nU9QHK
t/lVOqOYrXUhaGuQ/7RKzzeT559N2KtdxcUW6fGKCdoIYSRuocxbMvRL/rm6s7ib9k6xSWbzp/b8
V7kcP96OGO3ct3k9wYNQC+e73Kn6lDTFIehCZHTMs0rmf/XkR6kZ5XfShA950G/cPNY2aJnyu2Cl
IabpinyRwIl5c0Pc+MfU44KQJ+jazPRVhI6YoBUiHFwIjO5nVF/nkoDzBE0gxVj98mN/C3KwNg8r
SlBoKQQjzlN8HP2Ce9n4WMKKPQ5hz0DSX/y87Lwrh6sNHI6jOqjqZlkuMxVIEAfidmzIQx5dV0HG
UlmXA1mTJqHNYgtLZBcM/f54f2zRkq9Yso0VhiGhaGO6Zbs7wMukD3ZXdw43Vmft61YawItHiE6C
11WkQlD5WIwdaskG5BuXF3/t85aPmzoawbtcChw0zqhvcQtnwApf6Qk2OtgrW8K8vg6OFK248DQk
eSI1QPW7+owK7+HyFFZuy7bGKNr5GalKGRyngv6cZCtSXoVfiW++FKXzA9IgG+OsuIMNFlY+5Dui
bhmnbh910R8COnzTo37soGt65XZYTk1LsJHwYQiOHoi/D0yD4avpnO+XF2ptApY/m5Zwty6n4KiC
+W3Iql/LG7mvxJNfD/vrhrCu+VLG/QQSHawR1GXYAIlOVAQeIAhT78ai/efyIGs2a7kzzbVnQIwb
gKiK8X27VPLVdZ0rYWJjhKEqM8y5NMGRN12NPqL4d9yWZGN5Vn65DRCWfuNAu6QJwN0GyD+41n7k
V2ddbDjwQDtpHMcJjjquHxrW7YpRfUYN8UX3zT/JjJP2quW3McHDDNZ7GcOMDNR2U15ObzUq+Vd+
3Dq2A/Q9GahDw4AIfjAxwVe33yQ7WFv+5f/vDmaPeGHVhATk9mzRLArmhRKuujJS22SWATTICjUX
DpJQAl83HpJPSJ9viVCuhDkb/WsyCISIlsJ7w+ELnfA0JLJ44Ty79SDlGXWb59nKeWzLikI6xmFG
I2gbRUkaEIfsICAj9vlkrsue2KSWnCYOuvcm/0iSEmBm2adOqa5qHQ5BDvXfTTaNz8sBlOh4SE9q
x4I6v/UBy7y9bPwri+NaxzEKdhwwXI3Y40AKdIJao6RA9jfdlkLD2gDWgTwUeiSkn/2jrmoXlhT+
nGapHqAZ5txcnsKKIdlcldNgfCEq6sPF4s8Dwn+rh31Qjm8F6BhBg78BTltxtr+Qb8w4/Qz1rSOK
gt/bCZe5sgG84fIc1j5uebLKw0mN2kOUXgR1DJ7iuHIhpF7++toeWKfwENIubEOcwi2TssURlsfd
3ivmcrpreifrDpeHWZuE919LFSIMAtIG/tGrw2Gnc0BA5yz5ffnja3OwTmLqQAFqDMbgGGdT8uA5
Yv4yaN6kYPkIN57Da7/fOodFoVu3NiMksqHKtZsSIMRbstUht/JxG/JWZOgnRMrKP4KXjx2Mlgba
VdWvy4uz9nHLi2Xog67VEHwcInxQSW7CRb767bqPWx7cRtMkgGzHylMFyVh0hY9BtYUXWvvly93u
3RFGIaqamBHxZ0oG7wDuVLGbHNFsWORKaLAhbgDVthqL4R+L1uF7M038DiK1fE8gnvKF4RrR92gy
um6Zlhm+n0kDurre7wIwwiv5iYCh56tGX8CGba6Yvy1KlpS6LsLR9Y8VZPIWpTs8zDzcpocwc/fX
TcByX4LaeNnFiKOyQ+2R9ig6NST2NyawttGW/4q+anQ5gg7/jwpVUWOjSbXVrrT2cctzWxKUngd1
wSX5MjyDkLdKu/bKC+JfUmMTbXywYuXh0Y8iN3WHzkszYbaKix/v7F8qYzwHG0I0xPDdCLkPztV0
D8aktzrI52twjOFfOmNejoxRPDPEtV79iNnQ7sJ2M/X6sYv9pS4GWSM6uEMNF1P0q3DLryyr7ymh
n3mXvyS12shor63S8v933iWipIWiJczHQLsRL++lHaSSv/JykxbpYxuKbRrKNidg5OGlf+QDeWtn
sLZHebF12V37uP/fn8/NIv2quH9UYngdxEwh4bl5wV37uOW4PAEzMBsp8EodpPB4Uf2KtdxiKVpb
eMtv0ans+001eTjU8Qj406SnW1SEwfG0JTS19vst7yVjCyIkkhTQWAHAbxeTKrup+ul/14S1vxTC
FBsgoVtXJU9bfwSk7v+cfWtznbjS9S+iStwEfGXfHMeOE0/i7MwX6kwuAoQQIEDAr38XOeet8ijW
5ik+zZRThbYu3Wp1r15LQoQOvq3Y8GtvJyFiE5Y2AJRd1dW4lhrHv7y6ecga/pwhi1JvNmP+7hz4
M/f7h9QXkQNZRD8ueaon6bHPzCki+n0YRt78Cljml4cozMrvMzSRlo9z7efjBHHcKo7KJy5dkLsd
+qTlc3tIGjInw55e2hAQ/X+faRKh8UM5HWbeQ6VLhK1Ofb0P/I6vGwbPIrSBxSHA1y3pHnml/eOE
lPqucDs2QWxFREpCE8DkgKf6DGBAdcp9vG73HTjD1jNvIjSYPcDG8Zry3BD4vmHZYtW2mGNs2HpX
oAFABAgje6l12uo+hFQZwj1O8uW47/cbFh/QGA/OpHPPMdJqPgvDA0UDQrrv44atS0gMyWIAiI3X
KL1QiORCDJmxjVvC4klMBNswQud8CCXQ5yV66WbFu5ObV8XGqVmj6TfM0OSWhOZZgY1EU8mQzOfg
hAL3p6HsHiMUknqVRomTb5wgyyabtJKIQPSoRqAxVhA9CCOyo/ZB7Nu1+ygcwtgklVyf/Y1sY6Te
GWK9WUPVDL2WW3VF2zYYtqv8unWzFXmjB2AhV87rKamy064T9AdwbRG5R2qBE6TkR+aP5FQ6WfHu
9sct3tzkkhz6qXTCrMDKc7ACzC1/ViANA3lo8lg1xNs4SLb1MYw4o5WDOhcIlVELD74EJS3exx0o
t27PwfZ1w37nwR1H0Gm7ZyJGff69/I3o/9n3ccN+RY9HwlRhgXTuKtCoyeC0l6UtjE1AGoN2dqlU
756pbB84HdTBFfvY9vFx45GsptyBDhScA4mAjY5123xYIrTZ3F4YSxxsos3k4gZQd5qSs9cBPBfQ
dzQmKDR7P2MSPFdztO/omHgzgVCs8YLVNaCBYyjRtAg9nS3eFcvpNyFmDN1UXp6MCTLh7tPajO/x
lWcgvttucrEcTpMrMkbNidddg2Va9IIYvu+D/IgGev18extsUzAuX5DjsW4C/Ov8mx5BVOMHcHhe
1oxytZK23R7ENgnDfrk7Z5mTzbgIHKI+qHhu1p4NlCg2Ntni/6lhwQVouiDeuZpBDOmJFq9PqMZ7
P6cMui+3Z2AbwTDjgjKGthYfrYVO3QH0ibQvWGZP0xxslHkt+2AizCSabJHnqjFAMIQpS+iDdMez
VyAnGPvTxiws+2BizEjTAYbCkTUl6BY6tGPxo43olraC5bY3IWa64qGIe4RBQR3ekzC/YxNePFIC
KDXI95DI+rue843csmU7TLyZx/p+aP2Wnosoblx0M3kt95OUh15Rn1GeatqNVIBtoPXvr57RHlrC
PYfAB/Jp/lKEIKhJ0AtRF9DguX2wbFuy/v3VAPHQyKUFv/eZN0VyjUOZf0Xb0VYWwPZ1w7q9sSqT
0cPX56mQKU8gFbCNTLCtjWnV0M/TzGmAF2ZALBZI2B6FG1aHKtnZYRGbSLJhyBcwtXMYdhJokLeA
t8UDcuO4b+0No85EjxZCsNycs64sPkpVJvfhgLrp7a9bLPoPpkgS9AqM7cgykPB9jMctKBY/rdX2
3WZgIsHiDkQFwmfINSDbn7JZk7Max0/VtCm6a4FRxSYGrMgXrQadh2fPg4514nwbluhMG0D6VveU
uIcyDJ/LJbjvc4AgGl7v2xsTHpbNvcMbCZeuZ4hpQbOTpXlT/Li9NRazMLFhWRs4TiVC3EfrS7zQ
dXgEtndLBMZiF8E66iuTHgcPvQDLmp4BSSEa6WPhvB/rtkydNTS+PQPbGIZhQwlSueGA5qCqJJ9V
0pVp1tTvOg8gt9sD2JbIMG5dOqpHY7J3DvJKQCoYCiCuV4m721+3BH8m5EsqVLKBLQvO2h0ObAYj
mhrX5g3vo0Pwqtq+Vm3TME18Uoss6ra5QPSH3JEcfa7RBIq/29Ow7IKJ/ALECHLaTgvj4EurLtLx
8s9EdbR4qCA1tEtLJIxNrsghnhJBsyU8Z+DHeJhp0i1pTQTbAs9a1shfN+nVeZV5PEpUIeEGl7k+
zQhpeLGJWrB9fPWOrz+OTnDi5Ii/vW5AjdCLPuplsx/H4mJN5NeMhsHMy6vmMgT+10wuPXSXEB53
vUhzkmzVeWy7vE7t1RSKJvBFTwqA25P8eShQJPcA3HFCwk63j5FtjQxjVhQCH12mUClX4U9VgxNL
jVvJNdsSGXZctCWkTkcWngeIQ7GGPgy+fICd5Xwf7CU2pY4d5HimCpRU5zALx4P2VwLNqpA718Yw
YOrIhc45WCtiH5xVMy1UWhXhz9sLb3FDJtarqDuF+61C8IUq7Xdsr3uIXdQaaFeQJ8/T4rEDbc+G
R7XExyb2K2N+A1kHxGJ04ecsHv/6HZNB0P48uPSjCqEl3lW7hFbC2MSCCTnOpV8gMhB9Q09iWuXk
p+RDhYbhjcDVtnaGYdMFVHci1M0lDuvvfOAnFI7fQfTo+9oi4RfJxk1hsQ1vNcpXxqfcmKrEQ1pb
BbhL10Zk4XZsYw62jxuWHS+1n7RAZJ8DAOrvmNDe96jaJFyxfd0way93msoha3y8UmTpAMUxqCZE
G8fJ9nXDsCkLPOmHOTrXw3k6scCnh3JY/rptGLaPGw9qxkLSBgmKWG1Jf+oQ/eoJhL8vtz++bt0b
aWET/SXHuBj8CdEXcXh4JyskDouc6+ckhwLD7SEsXs/EgMkcQmxVD4iiGloveU9iWbc0VW2D/sl0
gkhMUBwaNwy68+3xLFMyUWG0rr2cCrx9cSvLC/ib3DQeAUttcjy7bg9h2RKT/lEDSjWqmgOVFyzF
Q1w5yac+g0zzvq8b1tyAc7xv8sE7Nz0Z07kAcDcb461ubdvyGEYMTTzIYYVIMol+ofdYqigNXHBM
lchvHG9PwDbEumyv/MSMhttJEKSYAOZZu+V9eRymmp2qAGJA+4Yw7DlaSt5Wc+yex2T+xKFOCU7C
z9IPvt3+vG2DDYNmxeC0GvWdM6nU8hGYGPZUgQ7ztO/rhkUHdc9Is3boyQY8blmM4uMQ7+QqiE2Z
YhkC2u9kuKW5VCNeC4KdpvWq3vXbTShY665d17JEZikHz/Gw4HA2Hs7Q7a9bTo5JfRbIoXKUWtUa
XZS7W8Rfx4Do/tjwTUCMbYj1Dn11OHkR506Roz0Nh/NvRRb/SOZlATVwsgV3shwek45RAIsxgAqn
uciyKVMugdmK/H7rhWD7/evfX/1+mS1RKzQqJHRBGibI1TeWgLNmTYXd3gNLMEEM6227MBy6EPXl
tmvQtjGBsTn1kFGs0ygIxM+Y0vh+ocuW0rltPoYlUx4plFRxoLK2D9HCh1oblJ156q5u4/aMbEMY
1oy6vke9GDNqgkw9hFH0M5gY1LvXk3V7BNuWGxbNex5KwhEAcGg6Q7gNtIPhBDmS21+3/X4j7ua0
notJIfMGlRB5ATNjiBxG8ZSsiYDbI7z9+yOT+WwWfJqCEeGRaBf2jlGACtBVsFUyfDsCAIvvv4/s
MGW9l1FE20XO+AkwLPlCB2jbQWfWvTQaXFj7ZmGYdrM2QygEFOdKh8lZRfqLK6Jg58eNW1l0NGs7
kCCfvRLSBHk9HqZ8s0vXtv7rzr8y6hn9vlPZYIU8H/2RvMTXw6LedZlFJjiMTfMcihypVWxEdfAG
og8jkoe31/ztsxn9QWw2diG6BddfvqDZy4vKlUhC++8c1sy74qHIVCQWwRw5fYFnhy5K1BWAJj11
vNuSdnrb3UUmfRmZ84jMJd6d2k3uVvxfoUDv0nX9A4+kd1jm+MftlbLtsWnFPcRRZlE2F1YiGX1s
qR6rx0bWi7NvAJPFDEqnooGkI9xEBT5exlhxasg+ZtgwMrFiHkEnkwtJn0vQyu86LPnZp86WBK1l
bWLDcsnUuQueA8CRcl8f1l6s37nHXQtvYr2KnrOINYC+CDH8o1wwLU5jGB/3fdywXN136EBpNIDH
VVkdQEH0DVLDW+GQ5WyaUC9dA71ehHDLPAveIxriqUC2f04YwIyL/34qmg0AgG39zUuYzfPUOXgU
0NZxL8orx7uI+v/Zt0TG9Ssbd5p9oAsvunfJSQM5cedoZ9wjgYJzaV69iYAGCnjdzqSZgnRQaO6u
nXYL+2q5ukxF4awdKwe9CdmvItQfgkV8V239EWQ8L11Wf9y1PCbuS4OQMwxUn/2idfFDN/21HwCM
2/dt4+blVPqxV+b/u1cgv4ws2pQX+06NCfWicVwwF2mVM8pSeRokLAEra/B8+6dbVt5EecWJNweZ
g59OnfijJ4Fw1DK+q2Sn0x5p09uDWG4vk7rMozJfhDc1lzaLIpQ8GnZineaHrgV99+0hLKZlQr6y
LmPgvObyEpdoHU+JH+HJEXU7mfUiE/UVZLmkLtQnfwm+zCnvYLroS0eOK2ZbkDiLG4oMAxZLCDaW
sWuQTGF/q5C+U27+RGX5DCne8zSRy76VMiwZ5YOJ4sDKy+CUUBGs9CevGfdhN6PIvH1FWbuQoibn
OGzGVHvzf7SLTotdv9yEfulKeawrI2SbkvAkm7g8+tOm9qTljJrQLxGFtd8FHT4Omv1vinbTkMqw
852nugjDZsPc3s6IRyYErCiCpEOZsbkoiNMSVx8LQi7aDx8Gh56nYfwwoVy0b7WMSDqoOj/3Qud/
+4yeJkjJ5hVzNtA7FoMzgWBSM4l3QJ/8koijU+DIwT6+hBuxqG0z1kFfBeo066tgjNcqBTq/Hope
vg9qgi7vcZMEwjaCcRWjl0B2dQMrAKl/n84uiu2Br+PHirT00+0NsNizyTAWAIEaoFDUXMSo4gPC
0PrIMjF8G1zwWgZxJtOyqrN95DKRCQijTGUNy9fXq4/RBEVbWTewjc22rZZh1oROnT9XbvyrLdos
5UFRnGYffD+js9f+TDQYR34c6qyiuaBFTp/ZiOaaYWWPCYNwH6ItMrFgOteVmEAFf8HNP9JHDvVa
BwQygN8/NLMatsgCEhzSP5P9kYkKY0zwfFja+pLNcXzMYyDy5Nios/RC9YwWEMAN2/F+GMLyBP7+
diNKsGyRiQ9rw0X+t/RCG+gXZWMu75gHXt9yRnXv9oG2mLypL8z8BHghZMAuc+iQd8Sd/EuudymD
hpFJR9bi0uA8Z82l6Cg7ZEkin6Fe4R+WIpcbXsVikKFh83hNRR4IwvG2AlxP6uGKKEEf19sVGKju
+H/Q+LKtlHGVZ6GW/hIjqpobaIl5kAdN5eIVGy0MlkvEhIhlgxhEqLoaqkDuL+nM/1EV/zy47buO
Bu/z3H3qNknZbKfKMPyMxVVACKwyG8FtWkxQ+x351P7l7IXdRH+AxvpJJtHY1xct2jA/oiTt96el
j7ytMpJlDiZkjIzd/0Jc5vrVpR21d3an8QOUINTGrW45WCZiLA54PfmthMxRAFlhHwrfHX9edQZW
deERrDa37c82jHGjq2WB8dFEXvjcz/dMB/eK9k6qG6RqcqLnc+7zrUYW26Ktf399A6OXeJEQdLuw
KHgvPJDlNiBEjRoYzO3JWEzEhIxlYA2ZGm8kK9H5xcuc7z6BZuS+bxuGjjxTzXOp68tK7vrEKhV8
aXK0l+z8vGHdMsvHeAgbdMZkcFbfCyar5YGpvoout3+/bfGNED2eO6aaERvdOniH0Tz+WBRRd8yR
Y9yYguXZZ9KDAQHAqjpCKL3CGKBHCLQsuQRu9b2GW7w9CcsQJlKMOkOoJzQjwKFXz15GLkIOJ1kF
z+tB2jeE8e4OkjHmyxKRs5SgxFA9hxQczuwVBJXZMWlJteFwLWfVhIsV3RK0QYuLjyUsvHMk2BUd
ZxPSZdltkzGM+v0CQDRKDsCg8SMbcV8P4TTd5bTd4jm2TcCw5haK0YkEJOAyoyiQQQLgUsqKnW/v
gu33r4O+chVe3qJzthD1hatG/jOjk+w8xJAa9SXjx9tD2M6SYdBgBihcLwvrSyDlBXKpTzE6Trox
uM+DnTkKU1CYdg26QJA8uBQ9lHzmHpQhbMyWq9+r/PPtWdh2wTBrvJPAbg/i5AsfG3Ymss2e0Nm/
MwPiG1e1dBMJ4rkC0a2Q3zIGZpgOepO7frmJGhOsTQQe8vg2ReWh9IF5bmS3tfSWdTFhYkGXDX2C
oudFhIPS72ZwrNQHLiK2j4MsMqFhZJRTP4KB6Rd1m0mmbd0i2C+nTWJPy8Vs0oMFoYtgb0JbifCi
k+yy6r85LrLmuGiU0ZS3W4qbFkswwWHzrPIkFMhzLflDVZTH2Idshz+Tv+si+rpvs9dtem3PjjfW
JHdgz32BKqXH0P7jtFRugcVtUzCMuW0UVeW48uJ76NTAepUvMlcvnpoPIN7aIiWwBMkmdxgHgXxR
gD7nEjeQqNMqr5ATd96LqOoOHhvm48Cjj5SyH7cXzTYpw7bZUCyhdhxxCdtCHKYmO/AcvDFI5wCG
iOO2ERnYhjGMnAPYGmWciIsOskOW67/iMgAz73JZ2JbComUIE0g28KGdmFvLC53j6aKH6cCHkByr
LhnSlubjadeCmfgxBb+qIo6DzAag4RjIpTOvfcQT9snZzPnbprLa66uTPOtEzQ5UwM5BzP5ufe9A
OQeiBpRQkeKfb8/D4rz+oBZDuoWAl0te5My+ZgqQBLevtsiJbB837m1QugPY7SkEOMmiDjMDJXZT
bOZDbF9f//5qeUS0eF0c4z5aJdKgXlKc6oTSw751MawcUhghyBmRT6UeKPVojFSOLDYbTiwe1xTQ
BEN4vizgHgQUV3+aOzke1/f8+pRPVOYet8G4luDG1PldxmXKR6Bkzwvzvsre+dZOI0s173dJsYaR
iSMLmhY0hz3Oz8rT66mVUal0t/ooLL/ehJFlgALGUoO8fXCa8ej1qr4WDNpkUKrdGRubWDJdqmhy
KjDLzDwXGVKaTklTyCCX8XnXQTKlNHnjJxH6x/ESFT6QOARSu0HaEZLvLD6aQDKSRQ4ymlDNiPFa
PNMJcBOIzUu0B2cvYbXF4GrbCsOUqZzioGwSAFvY8FO16MqJ1fgpHPxsw+BsAxjWvBYJOQ1BlRyz
lduFqEeOQOdYQah149FoG8EwaRl4A+esFxcKgt4DAaPWtxgl/7QIWbClQmnxScR4W9cOiO21wFNr
Ah1S+K5LlqZIq6TUOwFGpqYmNCyyKNelD5jLDIJpBgr7KaL7iLEjYtzPoFMgLHZ7BnK0fCqOAhxF
aFzCu3SPLVATQObUOWSmeuGCuIQFX12gZg+e4yYbJ+jttacmgEx2yeyrziU5iEpEl+a0k2cfuhOn
fT/evI1V2XtMrSvvll2LCEaMd8soNiOKt+8EaopjglEdcuPj4pzBgHTRCGDWXs2ZlOcJNAXhTnoF
aupjaj26decCqzD0sDOocoyHZWUC2bdIhhU7fBqo60fVBRjKY52JM/eXjQqBbXsN8x2k8Inb4dO4
DFKP15dpM01s+7RhtV69ZKKOcUuy3v1IZ4jaRSrZ9/iHjsS/w5R4rqIsqgCTVIO8dNy7myCnlGaO
OIblJoTjbd9GTenLoIVsrw7C5QxRC5nqDiZLGfCxvsq33j2WIUzgWJzVPfG1Ws55NLafF5HpLyzJ
XyAo6ew7PCZ4jFCSA7MsyLmo+n/U5Mj0d4vy7ZP5pnlFUPn79zbQEZw6xGnqa+zzzL/Qtg47sMU2
vTpOg5c8OEMbO0dCneXu9oC/Q6A/CmkY0dh4tqBcCnoOeVW5t6Qkj+hXB8/pKo2yYD75MQo4yH3f
tUFfXgSt6UPWQwHl9uBvbhbGNhx5nmlINbK8uUaKLReQswTnmgNXsuxytlFgghnaKpzcSXjyGufe
7AJq4H8mDTz7hi+3/H4TzhAuIYgvOKuvXUCbD3Ksq28yY09QiCw34rI3H1eYgOHOvTrs59AfxAuN
8Ir3QOsIVPN84qsQ4cQBLbm9EW++4zHMOvzrR0o+x0ve5O2VLiG//w028NyoPEE08DoU6PBUIjsA
J7zBfmE55SasAX6AJ2xS0NMSPDpCTIelv3HmZIzY3dIkd6AK3wXHxNQMX++1enCiUIqXoa2dszfN
ELTByzveWLk3nTI+b/h7hAqDLLpAXv0w8o80n51HiJrEOw+Y4Q54s4A2aorra6b93j/M6D6mnxZn
xOsUigjulh3aJmH4gMwhPKjjwXtB4bw4FsizPIztvkcqlsiw8iAEbwGXQ/2iIUB51JiK8x7gayH2
XLlR8AeoYdGcVTwWVx0nP1oXInOVy59vG4bF/kw0gzd1oMKafPdlcKv2fvZjNTzj9Ob+fRa4sXpB
4TzZMHXLJpiIBvQ2q7DNKvIyRHx6T7gD9fQmG/utoN82FcPGSTmFVe6S8iXoKKSKgDOFORT+2Hyb
Ki9TnyYp451WYYIYAO4CSBZdAHCMWfbEK1G/IEExbFjFb+WDN+4sE8YwaF7UNZotHgT3+ifhzK1z
55ZO4j/llMfBr6GmU7hcJqHm4eugGfXDO88LoKGJFXCSw9CLufqVZdG0FIe4TXjwBWEsblpa5vl8
chxPy0+0GhO0yUELKRtc7AdClr/ENOjmM0A5fjCmxeI33b035dkuaXCcZMOZxEjlBPOQNI+tDxJu
BQaiFxeEDBvkRrYDZjiTgqtyrvrWfSE+9S+Dait6rUqxuNfbtvImJAe/3vAiOpr5KJlMHtBc3Rwg
Gt2kOsmf4posaSv5eORLfOfT8F1PxLfbQ9qmZLgWVQRTTp2yvcqkbZ+yVoWP86h39SqhIWyd6Ktb
kUET0A+y0HuZY78MPlCaaXZHxtb1Dx3UvDe2xRJEmMiJxYHS51yz6KUJE+fMXE1OOJjjO1ZWesO1
2IYwoggGGGdTUdo8jrSdz2Od/xS6EKkSXbsRRlpudJNWhyRggwjETF/msPSBURzIVcUZO3uBHt5l
odPc94CKHXftukmzE+ZkDiRBkOxOus/vwrqO6F8lurCn074B1uP2auMJKDi49v3mMW7XhzoXff4Z
Bel2i4TIYimmxJpbV0rLaIB7zCjkdMbgfUGiVfcp6O+8QuKead43kJ9Kl96rLvvmZFj/EAtwREyR
+9LW79HGCWHr6Z/bX7adLsPuQ19AScTHC6IFS8q32Imnw1qATZdW+z9uD2GxcxNJoSDZUKkacZAH
1bvyFzoB6PCp7VW3daVYBjBxFFkN7ncgwr2X1p+97OgJhZvBEXm5EfHavr8G3q9OVEFjf+ynurki
lh+9Y+RGofjL8bNgi/nINoBh4jTjGTIy4/Lf6GHOY3rWFXqBb6+/ZYv/QE+Uuo5EEyIOBdtxfpwi
PD8SvuTdCfKebGMQ21PUpN3hre9TD9W3x1mgmtGG4DkHYQDUKHx/uPxudgK155SqSchPs+t+BeHZ
FpjJYpGmBttCwcTToy3gqluXf87qRDwWpLnH7fKxnros1VmYQBBjGFWq0eW2MWPbphn3veYiC1qo
Ib3IXmh6QoLc5adu6uINm7eEfCbcYigTL6K6iF7azv8KOv1fMgE7gqjlA3jKdykXReBz+vfRzlZQ
aV/AG2u84w7MBTey1yfNfcOCrXm8zRaHMYx7nhEohvK8nV84Ue2xFfSIPmh9kOsB4AXEIFaCV038
e79wXvoK9cH/gwisZZdMXEYRyJqwXiFDggJqeCj8ynVOeavHrcNnG8BwDkHXLYkOEjjQuAmSFIe/
hIuAmPlGW5nNsExoxjwp1ZUap9ufBxSZBXJWAj1Jp8QJ308gRU9HsPH/pd3sG6LCe/RLbgnbW/yG
idnwdDuOo5fV13l2xBOBknaZNkMMshrgUPOdYbMJ18DTzx2S0m+uA+RlDi1t2bsyaaaNvirb7qx/
f+W6AagTTcCUeqQMaZ50EKRp07orwo3Qad3lNx4zprxbS1kTcYgqPUoO1QheNR+ZS7LjUNbfJAhn
zhqYh2MzbL1obdPx/j0dgubXrBc4bEnd1k9dnDffy7aONyIn22QMZxCMQJ2QwVOPqtDnICjyO+0N
V1F5XwvEHbOC3NvUbKWRbKfL8Aor+0UmA9xKcyzJ06DQAxA3grwXvtpFhhAFJk6jnGof0R+RVw+t
q1W6kOFdnmfLr9vXqmUvTHhGjwwehPwaeSVOER/UkDl3vgtZjNtft3h/k9kHGRfJNXouHn+zUXpd
/qMt5T3z+muyAtduD2LZgz+QGVwtkD4a28ehDuVRd0jke2UX3Tl8H2Un9mAd+pUBzhlNanTRyWvR
qAG6M+CDXV3V7d9v24L1768+jooE9KJ6T3yAeN2PYG3jaIctpTqLMfxW+371bTzmW2Bao/lBRWB7
ox1Vdyi7fpcMzXp+BRaVpJ68u3ENLW5PxjagYdteEGOkZkYyUsfPy8hbUFOhkTWGhBroyennZBHj
MVy2Xt+24QxjH8J8yl20EFypV/yYpUpljF5KfB6Pp/u1dNRNW4QDlvelCeAQMsxb8B2ID2tUliX1
EdD2Z/jL+yH3vpb47+0FtISBJpTDnSsqIh/OMShdEA7PHOGYDFInib+1DSiItZfEEOABITuLtxqm
LCfQxHZIJynqrO+7x9/uctB4oUMoYuPlb1k3E9dB/bxvvKpWj7EskrSYwKU7q+icMVA0uX19LJGO
ub10lsNgAjyYn7utQCbjYe6cHtgO/alV+Q8iq+/Z1P9V42RUwRapuW0swyO0vezGIoRHKBf5EGaT
PnQifgmoB5BV+QQhWZaiw+Xv2xOzLaHhIYiPVHg7Z+pRNNmAZjL6U4XAY5Chbe/6hKBsBdTV7aFs
R8F4D0ANdZoLIeDpCOqjQSTm+2bc5MezrZrhHTI+RirssUPtSgVfTHVxXlMPq8HKDDR/pAme17O9
by6GcyhmUGxMDGHN74uhHeojEJrZcd/HjZtfln09tcg6fJi5l11UAqXXPEd55/bX3744fRMAEgFV
EgYg+bnORdSeXMraQ0+GDu6sVyIVpXZf9g207tSrC0IGncN0otUjUXFyoLD6/39LF6R8vj3G2xc0
YFzGGCyJuWrXpYLWTEo5aMgA0q7TxtuUq7ANsa7jq2lkbqa7fnS6RyEbWh3AOrDm/Ef20s5s2XrD
rDbwZ5gMBrN/DzJ3LdqHF2hQZRD5GgDsz2txD01tV+XppADA+uJBLG5FhReOzqaUKRaU30nLSP/i
VE3WZkdS+WV3EhIcPIcym5DV37fEhoegoJuc80CLD3qGtHdbBD+ZXzenBv9ze4C3/YJvEhNFfouS
jZPUVyit9+Nh7LviZz2F+svtz9vOu+EYJPQfNVawvjq5T1IUg74POSGfoXNWp+j9HzYeUm/7H9+E
mEAaW+m+BDqSxON1Qv72kCwTLw68oVlzXmt2VZHF6lDlzdKcb0/NtnKGo4A4ObYchO9XYPbUfQy9
kCVFSNZuMdhZnta+iTfh0RzVDscDgST197qdr3lJ3xNVe4+D1uCwWN/a0Rw+h6473UXFPuGoyDdR
KBxCpA6wUeJDjNwLWC8RYDK6SyMXHzd8hqYVS6rGr6+oF4IONMhiJw39Apm/XbtishiFbcN6tFHW
V7Trh8cCbYR3YPjdatJ/O4iDON2/PUXnBJzUvVdfWS2Hg9MsUBxEILrec2uaKO+Sw+8QQaLpdtfF
7ZvkRiAi9ZIO8oxX7uXFwdOLeKyiqt04xLYJGWFB23thuQiWPMRR8kNV5Ncwsfk7mvCKY1Av1aUE
Jct5Vgt7zOEoNqzVYjmx4RTQ4RxOpKf8OhZZ97eMur5PZR76d7ePwLoZb7hzk+pIJbEO9FLnH3Re
fV6jRTmo6sFhXrjhlG2/37D8uOrqGEqlOGPKVY++U7n/ANsiN7bE8vNNoiOPDHiCOkP+ATXVL2oG
QYNsyv6dr8L4umuBTJG7SNMe7BVSXB3f9YuvbTBq9s9MFJseskFlwcd9wximPkOkol5Uh4fVCMVq
AME6NKCEMjy6NW9+3R7DshUm/ZGIMifOycCvi5/xex272TvQfMstxLTt84a9i16wOIKU2JVwEiTv
pqYuqi80lmF43Pf714FfxTfCUaJyoxibHbbxSbhFdkrwmr79cYtxm5xHqg4ziQpDe79mzFiRPWrK
knOATO0FyfuPvY9WqvWf6nZnxt43QYYtL3Qii0hcy1yBIxt04imwLEgHQw9vp30Y0T+4w8GTCcT3
VSk0hrlO2f1EahkKlp3ud54qw8AjGeCGQuR3HTsdsi8xGUlbHEQVsujT7a2xGLmJHlRop5n6uKyu
v7WzvKF7RNQiHoN589FM3/aCJoBQipK0Te/yK3LWkDpapMwO0Eov/4mjXF1Ju5At3iuLkZhAQu5P
CQQsJ3GtxtA/aHfBzrMmpt/2LdU6wVcmMjUq8uKRVlcytTGELKH7mTZR5RzQHit+3h7DNgXDziPK
BvQbzuLKJvYMOOpy8WH5G9eFbScMGy9aMNXlTl9deU+fOQev2YyK8LsaN1MT+XLD29qmYNzksgXw
nIG+6zqV4w8eZBCNqXceVuO+bhANrnKx5XWi83AGrFe+I9kMRC/igl1Pet9kP6oLSXsV5fAbjeuN
uCYUHQ/gAd2STbDZm2HRhMuKL0FUAUsZqlPodf63ZgHZxtSAbmDXGTKxggEXuShIhXMqpi8dH8PD
gGfi5fbHLWVK30QLFkvZlXXHUCmEw44pGucAbk77BY0YExXeaVnfCEFwHAco2PUhzheIx4vj7dEt
q2fiB5eg9l0XZdLr6If9MXezqDiD/zWqU+CxxM71M+wcFCJxU/cZv/JIt3/xnBbkABqQjJxvTyJ+
2yGawEHIsQ6h29Xy6irnu4qg5AtQ3HXNTK3vQ7kUPM39Zh+81jdxhB5147rMSXXVkA04LnrQNJWz
06VAdjcbntFi8iamT7lAvYVVAOiKj8Ro6nl99TVqGjnv3HbD7iUJhsincn16dD0S/rJr7iQU7+5o
kOmtZ67tbBnX+RzpWi0iyD+QAe04mUeyS0bAvRwFkPC4vfO2IQzjlzFZILAJB+yN0NqswugBkqTz
xV3AY3l7BMtOmHC+soC+r49q7rVCJuLy/zj7muY4eWDrP/RShfgQsGXGY4/H4yROnEyejSqJHRAg
xLcQv/4ecu/CUczwFotsnCppkNStVvfpc0o8yluoha1sw9Lg84F+cwEm1PK8rkcOhffl91AF6kOU
N9HXbb/cCNJlM7HIdUs4Riu7s/xA7v16VUR1YeH/ge7lgciYi4fGTIcS5E6xz6r8JkusbGVpFiJc
E64nwj5EnhldEuFIjx4f92pOLMmRfWVdfdR+f5c05T3c8ibencA1WY9AcJFFyKjili3DVzU1eVxV
djLzAhYgfWlWXOFS6sdE8TGS57lVKlgeQoZ+BKAScjBezIFh+lon8mHKETugBgJIb/MQgLl5m6V4
psVjv0iLSS5tV0MYKyP218LOsnA3eGRYq+vOR+ud97mppCcq2vG6cMWlBdbujzm6xdDeEzcE5Unq
fayzMbu7frqXDqBh+YmlIaqOf49tNOW7dpzp4qKK/sxy0GLE1+dY2iwT4AdGr/+zz7lJIOiyp3Gu
ErHJKs5W1IofvhUAsSihGJjWqf0VpAb5Sk1xwTOYMnu+lRZkQH71gtI2s1E3CmkDQVPuPV3/tKXx
Dedgd5YPA7ZwJWdcHic6JN+BLPd/XB99wXhN5F9rJRNYSJFMm+vjdZVCDTR86RqlgeLmv7L2l+b5
S1HzNYGxpa+ZD8kbP6p6F3gIC/GKsP0igPAnrdiBKmmNKydhaYL5728mkADaeZENdwdN4fFBaIWy
blp3QbW/vmBL4xshvisHlCY9ZCMqkJze+gmv7wKnWEnKLVilCeijwyh9OlUo5kAUB2QGbUtuAHZx
H1wPRB+xEC0HJdcqInMhGjOhfVHlVHnIxhLZ8+LFmZGeXE/sFgJOL7b+NmRRvatssNZdX7mljzP8
AJCFtGxbnT8mKLdaPYB92sn/EyVaHuXBUYoQdh7xkLWrHWpmpNvUrB4gSDZORNtGRS9VdGTpqJ5C
oOIfSN39vP5RC8fBBC7onFtERW50FGSkn/LccX+PA0oB10dfWDITmpjb4JjraV08htyPhqPOK+vg
BRAIo4WW5EGx/pObbmylc00KqXLiaERFCfRSCgIukykXbqxltEZyQd+/ckyUIu+jpihQTHnUk6e/
A0iqrR2FfkK0q8Ai+UiCru1WjtrSdWACEyGlwrvIDZJzK3G9qYh3N9q3P+iwBoko2Lf01Bd7MKKd
SJc/EUCnru/XwmkwkYogSMr6pvaRsyoCv75JJrDv3tVWWQdfrk+wYLHOPPEb75aHEWRRiZ2cbaAG
b9T0Zf4qh9Y/FcieYzHUR1KukW0sfYzh6YqETo0Qpbg4mddCbcehHwe2sV/BNamlNAoEw6AR8zaN
rr7XYWB7t7ZtZ+3++kotRB2OYfXhUAo9uJ24RBpZ1jIoPqIXFYS7NFqLexcPmeHQ7FltoYnS8iLY
KHcpWj2ycvyNlJ848DLi5yJsjm2h9hHjUJrBO/f6ly2lIUzQIum1R/3ewRVXk98NMH+e/4XNfZFJ
AzQYAC0QagM6iwTyXmT5S7VRewmudD6Wb44frxhOtJ8UlxR0tjdsDNKPgLTL2+sftuAgTEBjSKhi
kZWJS498f5wFSRFHYV3fuqX1tUqrfiW+XjjXJqSRlSzyehDqX0IRVWgPnCtsPdSjr3/E0uhGgMNS
VlsIOsSF9tBAIWEU3EpF6MpvX7B/Ms/6dgMydPIiwkHYnrLzn+zTHK+JNHkZIyiK0ELEhZ+u0Sot
nXAT4Wj5RTk1sigvJWaQHcR0QnDuMAAfhqGtboDL2VvJ+DyN1nfl2ttCUpOWCoxzZcZHHO8u8R/q
XJ4yV1rfgrEq9pOd3jWQ1TikHeSUvQgaLZt27R9goG1J6XYj5uS2aHeOU/fV9z4nfrAN++WaMMCK
aVZ54K+/pK4T8Vj3fqliXq8Styycu3+QgAzC4RBsLi5VmfpO3LKyGT61xB3WpD4XHKoJAMQLpG5a
zgXKFhX5PAWjftbCRuCjyzVpnwUHYBu207KgqdLUKS4AwHC+g1SFeEJnY/+cQkzb2vueE365vt9L
H2PYERWV7QQlSc461UUaCxuc3IpObrazimJVIX3BWm3jBhUJ3utViYzU0HMntpAzKMByHRN/+kaj
+qdHshtC1kCTSwfA+ds10CJE40JViAuQbc2u9vvh3i3GbYg8cNz8PXoO4Hc/DoF/hvIPua9bAdWN
Qqxd1ku/3bxJVYFstuUmZ261/r4doGhTE3BWXd/s97fBMfF+oT+EYVf7yTnn7CUce2C1fdDrtngZ
etXwaQCHTMAAM7s+2/uHGIDhv1eqVTrtlF//X1URYWi3SwW6Y4DoKSCUwK3j9XneXzPHBP71RUWn
LCrz/61egtFNgaZsrYvkfftwTBoo7VgNqfssv+hSPQJAREF90XQf+qytvm37+Yat20XgpiG0EC46
CIaPdYCkWuatKhkt/X7DvmuCOz4qp+zSVmN9V+QkiUuAiu+EcF+3/X7DtrMOSWCuUY4hvhM+ZiCR
R3aVUEFvro+/9AWGOddAz/hdL9NzlnmuewDlLs0+DV1lVQc0E01rNfClU2TYdeuC1TdHZfESQqcw
1qFG81NFWrdfsYal8Q3LbstkSMYSFVHPU+knDFyA2mRS+tf1VVoY3oTnSSJYVLiSHR2U/mIOpeub
bH4fbxvdMOW8FLnwoFh7EWlo0X0WERJ+TEqlt9H/OCYQj3GdjCEHjAKg1SQu7A6qCo6YHueyNCKR
YputmXg8u25U1XSwNSV871lUUVC9VpqgzHd9nRZcnonI48hOgL885xfaobbDcaggW1gWx9Aq1DF3
Kn+N/WtpItOs7QphR6r4hY11toNwgL+rm7S+nwq0cziQCnq+/kFLx8owbl30E+DUGTtCQSC8TfKJ
/QhYmX66PvrSVxim7VmgTxk9lwNTSn6LwYqsWNbeU4bLaEcQsa2xPi19hWHbjVcqt9QUx7ct03on
/a7MwVqqgN24/iHvJ48dU3EQxDwyEyDnuZBpKKCF6Q79R/C21B8yu7D+q4LW+RaQsrL3gabqxoaL
2Wb2JjxP55ModNSmFznOOmOWnXwNmlWi/IV1M6F5qOTTVJY5Lg9nLB5cdGuSmHZyDeey4NlNKcKK
qSLDXhQXvxzlIxKiAtL2QbiTIANacVxLU8wn780zse1pVYl+io6OrlgsSv8/PrpBDNjFz+s7v3CE
TTFCMvBBOx3jlwCQaCdklhPXA/k2aIsfa0cmX69Ps7QT89/ffAcVVjS4g5VebK0OaJ0Nbwdfrmn1
Li2SYeSyqLrJCrLsIhVYyko4xUPT0ycIrq5poi7NYBi6nfiJov6Qgp7OK25op509G2i+n7xVxa+l
jTBsPFQtBHn6lv9JCOjIDp/tZi6rAfmwtzu0Me+37YRxj8+gJtDmN9HRnthLW6V6B07nbQ3yjgnE
8xJhc2ti6QVq8fRTOypK9ujyL/iKOSwcIxOGh+b+xgtdpGWJl0Z72ZMG7NMsjz5vWhsTe9dPrgSj
jJ9eaDV2H4o0Dy8KqYM1WNZCvs/5h70PEU4/6mY481bzh7lQl9gQMe3TcmejuzxWLmQAbFkWD54Q
WWzZ6CdHXXrbx81n+40JknIiSVcU/OJHCf3I7EqKXZ061oojWdqa+e9vhnc8KliXIA3s510V3ZZT
DzXrioLWb+PeG1ZOQfYT8QJ7r1t/vEuiRqLbayKQJ7m+Pu+XaBxToFAnIPTigHRehPLz5xLvjYdO
l09UZ+gXAvPmcxR5G7fCsPVepF7mTml+AQ4hKnechIm6iXq5thcL6T4wtv29GYK6zKo65CucXn6t
wHQ586OMJPf3wYzeENK+RSbmgaCJMd58wkzMnuv6kBSrfdwlmV8cLVJXX5rB79fonhc8pAnaE5Ef
UO2PuEPsJrrXaZPtHDqAnjyc1UP5Ri4Mx8Tn9TJSgKr4Gcol9T1P5icUDacPkfYLZ9tZM+UJx6GW
qTUoTKGVF8tSnFItXBo7HciI4TTbXQDGv20ZS8fE6rmMT8HAuvQCZk1PHApLkvEYNsJfy5Qs5GX+
geelEzrfAI5/kJMScTIUOpZBcFLe5yRBo76X8f5UdvVaHXjBUk2kHocwcJJEuCo7a7RA/tShLXPm
AGu8aied8mOGitEKJmTJZfvGzT91Vh7VpRKXAJXneMqdH1HUf0od8cWHwFBMq/Jr3c5dmrL4qAPn
XlXWNidhsvQlpdflIbq1L07ltY8yHShDwlH3K8MvLaLhIjzt2rVX4MOAhktjXNoCMj2O3Fvj9AO6
WHncEyb2112rB7fzL0bJMQF9yB00vo2u8z9t4GMh+R45irXTsDS48bZHDRqyDtmAOk0tv7ctgEFV
6a/1iy2cbFPLsIYMtbR8HZ1lxs5ozL7hEgICcnBP0SRPQUIfim6NAmDprJkAP5Qa/aT3yvpeaeDv
BjXGmvafe1ErKHDhjNGA7KYg/UBmgEcW6h9zYXDbDhnBgS28hLmRBqreiYoplgUTY5yts90vPDBN
pJ8W0VhkFUN2CpXOmRrC4Z8c4b2qsr/0QZ+Ad9KLxx56H9u+xwgWAsbCoLXc/52PjFO4t5EJXfHe
S9erCexzkIXMtOiLS9E1DyUuU7vMuxjdjL8rC5TCnU8+VB7w8FUo7xs32yTNETgm1A+iSq09JE54
ZBWiHs6Cg5cj0epY8Ex/2o+ur93CY+cfDj+/LcXIs+YRVHjtx7YByfyHjJfWFFu08ay767MsmK2J
82NVOmR5LaOzErCuBjx1pZut8TYuhAomlK8GT4drWTI8Aho5hHuqhuQOLGftDR8QzTmdHX3c9hWz
d30T9bK2bIRToxms7kPrDPibesoiSAdtG33+vDejCyvwhrQDcKOBUvlTY2sxHjrXH7dB0h2Tx08F
ktiKj+FR1el/3gAgsaMbZ4cIfu21uXCWTLo+iBNOqAoU7IwWl2zY1VmIKIcP4/CxlKTYeJQMY4dG
AoWSoFUgzcPItCsCKs71HPOsOJOljzBiAFnlVT84dXiUMvnG7ZDs22h4BiKgWbkflyYw3gNe3pO+
0Cw45qwZdp4Tnb0yiO7+Px7mSwZh3PYJGwcXmd3gnHcB/AeaIvUI9rXQZ98zqX9cP64Lk5ggN4nW
TpaCswR1pjGLUWFKYrAwX+qIujckQnvk9WkWPIeJbtPaD8OpJf2j0N1PwcLyNtjsOUxsm51WxFO+
HxztocwuXJDiGzj/6s+1EKARnDRUhFY2fekWMaFtNoP4VAU0+sWy9Kcmr9tPLZsJOSrQMAczWUCO
2vLnZtDZmYn8hdM1QPzSAs7H8I1bgV592Y8S7G7QdIo+2R0qL3FgVXobshZ83X+Pj1QZxOudhp69
CCVaUbYcD5tUHLZtv2Htcgp5Ow2s/YnHDDjXbfTpfOcFtLC2DW8YO5iWnTZRenjUlLeg5QIab6Sr
DAFLS29Yet+6tbILOjyi1avagas+y2Ifgt+X6z9+Iah3DDNHb7CYJpqoR9WDpwahXLOTPZB+LfeP
eCel8XbXboLXuJt6uhzK9tEps5dQo2uCNxCDm+Rqp9HCYpkgNR3RngH5px6Bkbpr84TfT72yNvWR
QiTDOKR4k4iSj/ZZT5BSsMOU7Lht6xs29O3jen596RvMKzxlEtRHU/Po1BH7Bq79lINUeIzc2+s7
vnB1mJx7ira1l/YeObM6bH/aJfpagP8Wn4c01yv+duldYmLVaEGzmTCenNvQ5sMAyiDtshPhFe6t
mEzQne5i3qOOcKdALd65B6CLeglqL9saQn7vRXlbUHCz+dCT2PbVhg9g0xh2lm7I2QnDj2ELzF8P
tpDPDVXtyl22tG+GG5BEN6BcK8jZLkm3FxE6i1MfchvXf//S6IYbKBI3Em2DBCBXTn1MFEM3OS/X
3idLoxteoB9VCA1IoR9VNVqnAhoJOx/sf/tNv91E2Hn5qFXS8PziWUAOtmHtHq351b1t9Pkh/uZu
qhsbfejgwP855mLcZZMb3KWi9lZ++9Kda4LriIDuPRsEwHVIitqO/9QnbfTV72gYOwnYbssiOgsN
VSBb+9X9pMaf2z7LcAMt1YwLynFgy8ZC27rtftCKfLs++IIPMNF2smo4VC/gYzhoUC95Pj4nLJhO
PYWUw7YZ5pP2ZleUB9HoZKT02NPhsx3l9S2vIG9ZcmfNjy0kCEyEXeGhp7TIIutHCqjdIQOgn4/k
1OTgBCK40qA+XrxYQXGy7WrjlhgW7ng+MvtB5ZyB/dbhDfMlTU6pA7HOlaO8EA6bSDs+ER6RxrHP
f6J6rugXr50atBcnL9Og1zjBljbfMHaFUhXqBxmcc1Hpz0nP1Bfw4/td3AiUSFaugPcnISbwzqEW
gm7S2Wfw9OSxMz+BeO7ax4KR4eP1IzYfpX9zhMRE28m2bKMkdO2zZ6nnfkBKoxg3dhQTE2JnN1kH
ZHjYncOWAlMbRsgGxYFjRSsv0PdPLzFRdgNXA0tclV+SJnTi0S1k3Gf8hcn2p04TN06ghQ1OYv9k
0WyNt3FpT+a/v7HJOrLyzuc4XnLW5vqzJ15TejfEbclKcLG0J4bZS+aXiSa9faaelz7V1LHAfV2u
gU6WPsC4xNH5VGduz7oz/JT3wkM/+linFGTjY1oVX7adKsPIaZcGTdnhC+qg7AGrB3k3lfV+2+DG
LS6UHmUP+OOZR8L5j7YqGE4lKK71yvK/70CIqcLIgzyKwPRHj07A61hHyI7aVm2dymjqby2ymi1b
2OZ/sHctmiZoV9koowzFg2xb+SkI+3at2LU0vHGlh8ITlatsemS1r0DIC8hu2YFXY9MmmMg7OynK
wY9KjD4w66xr1zojLe9/3jb63/f29TEWzrkJqnO05bsBGAUhFDTzxnukuOkZSXbFLO1zfYqFuIaY
vHboH8z0yEb+U1nlrz/swcrKqy/OnKMqa3TOuVbUxFWN1OHAiH8CCfAaf9vCKQ0NMw6HHpx3ruUf
RTdrV4zPfxKJeEr9Hn2xRlO1dIYMO07aou6DIKXH1kuS/6ie5K8oddKn68u3NLphyHVpixIK6s7/
+jmU8aANiKhjZXMWLgcTXAclw8LqlfaOM61Cbk2/bSJ+2aGyDzPNexfKh4x09Z2L/9n0Of+A6qqI
oHhs+0dGM3mH6rLzCCyLWFHIWTjOJqguHKWws8nmP8EcC2R/KRnYUjLQ73+ZBrEK9V/YEhNbxyeH
o7si5T8pp+0zClHOrwI4xJX7eukb/jbr/wdBOdAYQG3yKEOm9sgo2rFXeHQXtWwbcg8yQX9fz2Gk
Kpa1xD8ininvpexAy9ijgrf3QXd42bDRlP7zMG8kHaXu61cZzU+xVOe7nFjhyrl9dwswumHYFFiE
KQRJ0isPrezGQ9Ur30VyopsAPRjfsOlwhN5cwrLyFSCYF8dDmOSDV2rjjzdN2o4aRtJO3/MCdIlo
7oa0Trrmbt89PvjlRsxd2eGUJSAufZ1KL98B8mbvclX8Ar+4t+3nm4/sroUkRAFNgtcx7+TdzKHf
pHRTvYRSs4MtIaiNynooX/k4IkUfReUtmjU39U1i9ODvg9/3arQnu6hfESaXP8esRHbZRXpm48oY
pqsymtlZ05Svacmf+7ToTxCc2tSKg99uGK0e3TZwnbF7DVz0eQU9OmKjrrG2hCoYfTa0NxE7Ayd0
otOgftXEf1Wdd1/zNYWHeXH/eT1haMNWa6vWQa+j+lUk8nvvVfcJGixRLf4UyOpjbvEVv7k0jWGy
dhm1XeiK+rWegIqkqfctL7qLTQFb9HI0YPnZzSbPZr6d66n3R+hDOjzmEX9ReQNR6AqAqbW3x4Jv
sw0LDgEgCiyehBCUb9pDCNLpg8vJ2o3//uj+P89l0fQR+KarVzly+9S0hTjL1CP7LWvjmy/lkde2
8nu/eI3sqWrjAf3JSWxnXf5l2/imAaO7fqgTEIGGLRTUz8JGkvmUjlH+adv4hgWzqQqHSgK9wFO3
vaEyxWMGXMnXB3//hPom+zxaP4exJdo50TL4InhxYHy443nzcwbPQIn29vo0Szs8//2NKUN0BAKq
ldW+FnilccinMnScSi1W0ahLExgGHXphCHBore+19l5RtH0BeNdfcaHvvxaoHxlmLINhmBwfv94f
5H8grbZ/5lmggGuXLA59fzplHS1uqfVjUDI/uFmyotCx9FHGpUzQxRokvl+/RoHlHJiHR0Pf9M/X
t2Q+Pv+6QN98LUN4ZgoiQfNXLtvkZiSNF4MDyznpxP5Aomyt/Pj+3e+bj2WnCb0hx3v8lQjp3cwY
phqJRCACgAa8/iFLMxjvZcvxO7TyDfDlYQsuiKCxxvtoIoiyg6zqV8Rs3y/qUAjVGCdYT37pJl6b
QFMOV9xtVTZt+Dz2oaQXaLJV+WHoB5FO3yrID8PBFAkBZwjinKpBdgtSaNwvnkbLGjNn5XJZ+m7D
LzhjkgeoueavyYQHa4hMvI0sxM4a1hzbwgkxH+JR7UpCWZm/5m7Rh89BmwcF2wU6dPglSSBdyXJ0
yX7ZtouGh6gt5TnjJPU9g5ZanKTRS5JBYiCl5dfrEywY0z/vbj1S8Nsn9atrF2SX8SG5IVX5/frg
S0tleAg8h4EKLXn72goXaGRqpSPZu3495nuAtoi976LE+Xl9rqUPMbxCmAykjKASc1/bs5poBumj
RK6lx5cGNy76kiq7jSDp+mqhb7K9B6dbIg6hC/3Bm02/3nxs16LOHE1K7HPVKjSjqOc/qi3XB1+4
zcy3toOc9VjQ0TvNiFBNxE6SAdcm/QJNxo9jmKyRCC6Y3j+vbUDOfaCMo0OYFNGBe2DAsb2RxtW4
1n2yNINh3DarXZZIPzoIqR5rArhG22ZfID2/1h2wsNHme1vnrhoitK6dwOj4FRyow/bXpB/Mk765
7uUo4AQD/Pqk6sJbQVpABMRq9m7ppxt3fU6HWssx1Kc2A4YeUbV86pCFXQlVFkzZJJHPUXJQ3ThF
h7wqKxGjrwCRuwdF4HoU/YGABXXbWTXMWMgIjxu/0yfmdsza947qPqjIS7+1NKJIX7tokY5TJ1vr
GF/6LsOyKQt1zfqAnJLekSdBUx+9LJnF/rPF4H6YBlq9XP+whe0xm9pqaUMUNXHJCXQvL4yqaVei
037lsl8a3LjsWyR1ItF33ilsLTSn9uVX1gQft/1w44qnahTzw4kdtE2cOyhCZ7dDMv24PviCQZu9
bEDj2KB8o9W9N5R9uUvcyTqpsrGLvVsEax22S6szT/7G7maNtRHdanimTYTGimflDvysa2u/9Anz
rG9Hb1VPKtDbHmpP5HGIjLhGYHewUv/p+hot/XzDsBmxpWJtxXjc5wiybkD+OmTfRlC6tGut4QtW
YHatCc69qhx6aKnWEOAO/YzftAFKdBRAhxjN6ZtU6cGqYlh3GAgGJUwnPIQNuLZAtdUf/DRae9Iu
7YRpy8oigdswfZKZ85snvd7b1LuBgOgaZnRhArM1zfbSjgV1pu97ZEx33uA/oWTSguptYzRmNqeB
86ZCICm8E2ssdesMqJADYPbr+jla+vWGIVedZVV95oY8DoIxjWsUGU9FCVgPHbb16FDfbEmzWgYg
ZRVhDscpPg4qh+xE6axV6RaOqdmCxiCO2Ex+ndwKBeKNAf1hCGRCL7txwjUKjgVjM5vQhN82WorO
OoTcm6wdgByT3EVu7+yub8LS+IYxe3jrJK1u+od6QBWtDP2nFIKDK9fAQqDnO3+7IpZYvELetH9I
oqA6U+klO6eYD5LXnBMGYaS4AGHGftuXGLZsO5xFaar9JE4LxEljCwIz4TQ/t41u2LLtdxBiBlVI
EudpGB7dFGLzY5/0K9uwYAtmL1nYeb3Ujqjvez7qgxK8wW/v/Mdg2kafSn3PuJOdosrcrvHcE3UA
Xe5HtESU09qDZOn3G7ZMOeu7DDRlB8etuxwVx7pvbkJVFuTRHtWgVvZ4aZrZEN/cbR7Tvh1YNh5V
af2BBejwV2ESV161kj94t6iJNZrnfTM+ZSxNvBS8CLGqUdUGyy9SwJ3+0WfNT6W8p3nBKmiJWlO6
kh74Qyj6ToLH7CFTSrpMgmH25DD044LgOmuG7lbDsaMJlHEGCYrETUJkMlL9SwAjDkGNXufyHgJT
xDtIvG3szz1gFu6rywLfvxmKbtQf7IhM8gVxBgiT8n4OkWXVjT3IjaKS7Yakrsd9UUD97Dw0dNgE
rcH6Gd5EWDVyL9DjwIsLJ5hyJ9zDaDYxtWN0w53IoilcZwr4bW/XEvnJfqbRHfe1jaabXaPRLfN7
k7GbLWmMczpyoJsOvQy+tAkFZ0j3+frQCy7RbEMTfuGT0E6S27DuvZu2gEQ9z6GooDLAfUWDR5Ir
QUN/fbIF5252oyUung80Z9Gh7gp6qzSTX0Dzpp62jW44FE5Y6I9JZB002GhiEeHasIrx+frgC5bu
Gg7FizoOxLePe2+ohtgJ5HfgSiD6067VlpbWxnAlqpmqMpTYY8E7fw/MVrLzEm8Fyb2wy2YLmpBN
l3ZTYB1q0t8g//eQKA9qscX3mfgW4ksrzmNpkeZve+Ou6lQ17kgQHNhjoXcepw90rjXzpDle34Wl
RTLsmVtApCuSlieEHXqfC0p3DDma64Mv/XrDnPOmteFblXVoO/aiyojEwnL/q0Loll6fYOnXGxFB
SO2yd4Ygu3XaNtwxKP/ts4yvXBVLv94ICFSjk4okgAKxHIn5fBg/JdaEasMot6Dpgd+c76g3m6sq
u3RyIOpPTEMq27MgRiT6fO3psLA2ZrtZ2PoD2otqcYIyexWHSV5AWiH7cn3hF+Jis92M59bMIZZZ
B+WOz3NqzLbCu576e3scVx7qS7/fMF8eJE7tJkF+27sd99FU5kf8ufJz5W1c/nnf3y5/mKrBU0pA
TdeZZczQgtLQNf+w9Ovnv78ZPA8cGyCXQZx0n8pbm3f2Taryw/XVXxrcMFoQ8DhhbVd8lkvos59g
KXioVGJtq3b9iWPe/HQQLBNXpUScvCbLHpndWEef6Y1BvEmLXvthC82wEI4zks3OEwXEEPSQrKh4
L9is2UjWZyKbQtcVJzrAIfQEOXndIWdI7NUq5MIUZv+Yh2ZHsLm45W1LcGxEkMhYOfp3V3F3xast
xKhm/5jy24qnCZZIcPlVKchyAt0RHr0U3SpMoNuDpECUuT20nknT+CtLt3CjmY1lIm38rh1Giacu
ubVxm0k1HPC4/mwhPLIAydh0dk3yc1lM4P+Tk7xVCtUyYU/6Bn7w+7bBDZNmMrHLgEgJZdPhc185
ategp3NbrGWi1tAqiDrcSCC6p5HKC0nwYg0b4UEgHPrbX9iA/kbamcQJRJxyp0eR3ID9/uX6siwd
WeMeBh0etywFi+aMA+FPcf86wUzH149r8mRLUxg3catIbTlBKG/rBjmAJAe/HOX9Z5Ai8hWqj6Xz
aVzHtEyLgupI3lJvuLM9mMIAkpG2v/NytU/VxoSYiWDr66bybSGne9EhIGIp/AY4AH5f34gFx20i
2EQdBXbt5NN969EnWfIuthj407YNbgTUObJIEx621a3qQc1vMRm7HViMtg1u3MbCSf20QyBxS9Mq
29lh9DWdVrOcS8timG0LyrUBFFL8qKISLZE6pIcip+H++k+ff+I7728TvkZFV5AmjPiRhdVDjbd9
P5Rf8yq8IwEYaq7PsXD8TRxbWJZjToiqbu3I+qpGRLqQkkR3Ol/DBy0tkWHCuV8SWyQeNrfIPthz
Rb7ZfnIM4wXDBQMsNKpPTtX2h9wGzWVRD5+vL83S8ht2K4YRNNVZ0Nyr3pbJLeNo6o4hFiBUeWzK
pG+bo+WD9G0F5v3+QoEc+W9HSqNhkh3gGPc9Gj6dO/i6EGmwPHfJzfXvWZrAeBQDSIjgdwwqZHDQ
mmPTMouBKvyybXDDhjXaLMF65uAcQdIiRhdhFVu+t+JBl365YcPaKsKa1qI5qbHoYm3nT2LI17oG
lwY3bNiLAgSJll2fZBR6hyQhydfGGYqVi/39Q+RF86xvYlKqnLCoIN56kgoBirbx4CtZHNliF83v
+m2Lb9zB6NCo6Nh0zSlH0H4rxs7ZCdGVK+fm/fvLM8FreZijlbao+HF2EbmHlhD6hRfNUSfuawPG
zG3fYJhy4vqOFE3TnFqNAwSihuRD1UFb4vro77s5yNj9vQ0I2zJ/aNIGrxqQD4Bu54NAvmuHLOpl
0wQmSs0bOpxSlM9OXmc5iN3zhN7aDbRf0nTcpCNCAUj8+yO8zsX1VZb86E0s2csw/cAK8q2m2dP1
b5jH+fe+8UyEWugVJRg5R0QQQ3vO+/xLi1yyst37pshvBrBGdclaemjB6Exede0FToKqVHNiXk1v
lNexD10BbP+mW80zgWdOE6BNPuqbk+3Jj3aLqLcdo6+gaNgGfvHM9i8OTXfGo7I51SHi9RINoE0E
2fXr+7C0OIY5y162wchcuLsBaNCcAQkcN2NGNpEG4xwZVzKq4X4zuFl7yjOrAsudk/JDN9XAO277
/YYp25XuVc766Z5LVIzqoHgKNV8jiFxwqGZzlwjYrHAIQ7NH/4mpANwX/jEofqEQv/aMXXAW/yDM
OIPAYkeakzPJrxJV2gfoVgaxq1YLXgsu1YSZhRUhSeT4zakHWAFy8f3nuXpyX7vODgFT9IAcyVqA
tzTV/Pc3F1De8hGgtmG6Z8j3et74rLIZ9wJuvtxCQX7rE8ELjEsaWotQIRva+pZKdH/flvx/SLuW
5khxZvuLiAAhXtt6V7vdT3fZ7g3R882MAAEChBDw6++hVx61VURwdw4vUEnKlFKZJ89h9N+xddVa
WtCy8SbejMu6VlGp5w9TAPAItNpeVEeexZzcXBFcN1muCTsD8N5FLcrPrqAFI/upJ8N1AEHRtisu
Mvy6atMe2Ps5u+oyKs8MNJoHv1+Detv22XBqzZuRJ5pkUJXyn6u5TXeIji+y6l+UgvHOPNmUbqGR
4d2sFz0cJCseUdy6sYg+TKN71uPwIwWLBzABK8NYDsHIvLF538Zz3LRnsvSTVaH7ed1ULWtlAszS
yBfdFHTyAw9JqKHaApGSvR6L/ggSrZx9Eg74cyMye2LFriwnikmjLh2uJa7X/CpyJ5/3k2794qhm
DzSzk6vI103Wa7KpQ2esiwO/lx+IP9VHgNHkl8Z1q20bYuLP0HHRy6jR3lWge/B3/N0MIOza9tOX
hXtzSsm64WCs7TyoTJbIDqch2NH2WZH3m1LDvpn2jxk6a9BBxa/MhapRWCL0btOq2BR/+yaxHLqx
hrnXznAF/YE8VEUcnIelaLRlbXxTGlWg8gp4U6SuuUAPGIUw2pGkcOltX1/8783KiyQc2y6YYJqp
c6t81OgWot1t3zYOPJX4Det7nV/R+6LPeYl18YEEu//x9++DP2RQ46Zp9DD2+RWExFX6oIOkLNML
R8uL0HvVOVy4ezaXGy9S38z/51Ete5TQ9LmqvLMAEfFSOZJR9aVDv0Tfq+/3p/X+ueebhQDAC1Mv
TCJ1IU5R9yfhz21xTrSr2MpLxbJuf5QBst5rYu5iw8OI/pAdguPQR9Z2GgP3CsmCZJthmcUAFcaF
21TY/Imhm5kPdQs511UBbssymUl/7rmSQlBDXdSoHLpPOerwp87JppVteP/EhsD2f91C57UEocM4
XFtQRuJAcobpCOjFePFcpInvb7VtDOPQmyAKm5GwmK45HnUn3gLR09bZ31KsKurZVslw7pBFGRgQ
x+FMi96p9tVYzvUhiEANvnGTDQ+XQ0hA01kOl4mHP9ulPt5txFn4Zru6AGPY4MYg5gS1D/kcz6gy
t6R9LEjqrmyAbXmMUEahYMS6Yh6uom+Kne5Rl6pHtkk7JYTY0X9NSGQdNLNpgN+vWfYT7HP1bjkq
7tuO5aeb2f48isDsGwTjdYKCym4CYGQftYO/Eq/Yvm5kGipCijiLPXUJPY88g8CHgotaEnbb9uON
N4mbzrWmc1ZdYjr/UvWi86iyjSZpqq3qmTd+mcjxyrl+ISF4rYJkTSnUcnaa7epsritZkgZxtVNA
888rUmdH3ak8+g0wUkE/tGtlC8vZYOb+Wzx2Ap7z9gOL0vwB6gv5pziT485vN5YFfTP1j24F6VTA
7F7zERAmitx5D52ly7YtJv81/klFI4gKm/HaQhUKbRYoZRfOKpOVbR9Mx004kz2SGFdVlt8grx7t
mN9mZ2jbPQai7baFL2bPeho0bVJDXukaokB4YGj7OyZFswLieP8N8oe0akrHjAZAA1/aAU14nKj9
NLif8eY5x4t8DN5UWzbiD1FVleVoLpXleKVNzg8uozjjWvFl28cNR2ZlU0ZzzrwHF4zsDFp1O9CX
bKMM+ENJte04BLoyR10qB13ewEm5+2CQf2375cbdK5FtbpVLhyurZ96dlVen3kPAoDOyknF+/wgl
ZuI/L7Msi3Sgr3EDiuA9cwsVHNA3solTOiSJcfMqcDF70H3R8F5wlbFq/KGajY8CYqb8CXIJwZAq
3C4MmH7WcHkKHEiW31/7972XJIb3uiAtZ5kk+upmoj0LOcWPyIwgDeylxSHzV0G5ti0wLmDg63LZ
uoO+hhISp4oototCtRJGv39Ag9frvwecUHXk18AILgRZ7gOBTvVH1eNF2c0xW1kny+838/2kzZRH
HFdeeYEWIB0V7gEKqr/ub4Lt44br8t5LfVQFIK6iPOnNYDNC8wnIDQNXe80aWtmy02aaH6wigPgO
vb5qVnwOM1AHA6VOqvrmuGutOrZ5GI6s28nnCThyr9Ow9NwpSBC6UeCvRIhLwPNnSYSYeX4XKPSi
4bq/UhkcqypGPyoO6jE6xU7+NJMU8jD1toPabC/XElKzU6vVNebQzuQC+QOtpzW6V9syGfcxbElU
UmfjVTWA6QDmzU9ZuTFjTmLTo/1cdo4/9qD3Ag36Ul6bHLQ0B3n0dN9abd5muLLsOzcOk15eIWdZ
fmElFJfDrgyBae3XqmsWWzWz/trpQO2lXfYoHPaTcZmd8QJJLo2K9LnPW3W6PxPbMEZoLVEeVB7c
4OoiN3sVhRfeZKjiQ1608twIXq1BjJeD6B3TNVvMK+qnQRbgAuJB5UYP0CSfP7nNMCY75DGKcg8C
2MbZVXGVHkWUqOKrk45yLatk2S+zGEBD3uWCtfpa1Th6GQfTT9pUt7pdZb2yjWD4PfNzEYE/Bfx3
jJZP8QhhBV1XzXHgKWpa2/ZqcaY3uTHiN4RoMAdftajqQ5qq7wJ8FSfZxo8Z3nYrZ4zFNc2yAEK+
tO5dMVxJN6qPOZfDsJubrl0Ti7N933B9imrDRMHKAHZCdHFVPmRIHHftHWozZ8PzIRgQUZFpea06
1PrEPGTn33EgGqHZ44wS3f2dsO226f8lGZEqC7DbMTKW6DXk3ZE7cXEIuJuuHMCWMcyqgMimTAXz
LK95MoiPJEu+TB763NbRz7YBDNfnOVRz4oSAnUQq9jMNQQMXDHG5H8LKPdxfJ8t2mCUAmiHTKrJG
XtHflh/TuFenqkk7oNtxJWoQra2MY5vKMv4bz2gLVyRjLuVVjb2zl5WMj2qQ5bVrANC5PxXL1Rsu
Q78ZgjtBG7WN6q9VjFpc28/lIaW43cNRzftIhtes7dgxWf51f0CLn4TL/98MKLrIqWlSyiv10eZE
IvJM8mFecXLbxpjhOioQPXdrfWULZl/oqtyFFBvDck8fA9B/HbdNwnB2RXudkmZJaQE4e8hdEMQF
rFgr09hmYXg7AQGpU09EXXKkzR5JE8tL1Ubq6IFo5IuP5+DT/VnY9t5w93gcRc4TNT1oOe1ULR6W
7mU2DD/qVu09wb/NYf3l/lCWXTcb1SfukGwIelzFPXtGNnDa+wF0ubZ93PB4VCbmkQW1vLKO1zsG
oozdkKBdY9vXjRA+F6BVgtoJctQ1i04gJAzOM3QoNn7dcHG3cP1yaHOcVm5dlrt2yd3nFJ3k2368
4d46T4s0R/L4OoVQ20wDj38Yxjy4bPu64ctV03jdqJfXTTxhW1ssfL00Et3/uuX0CwxnBgaFyior
sPAMBNtVgYpA2gBvN07Z3/dHsFkl+e9ZlKet6xRsnh9S4Is4RN1245Lnvf9x2883vHiCVEk0ZBMW
B+sfoBWn7I5VCUBlmQGMdX8M2wQMD0bTGPAmqTf+rpalDah7HM953fRtsyN9EsVcuG02XHmDsCzW
XXjgOvrfto8bLhtr8BQ3HMAPN8JTpovG+Thxd+0AtSyLKW/K0rlj09Ri6UMw5O10g5pPlax18Nq+
brgsDn7qFnk7XTUUio5oHo124Gf/5/7CWM5+swEdaUpk4IRarEa3UILOveI81dLZg0Wsf47ircca
XWb35h5Ga7bH4lhjIODp2R6CMdHFH9GXcX8etkUynFd0gtWBB5PEudaCt6Ulz+t9PBbXMvvAIQcW
RVFf47fnPXwpHny0CsXgQXaiOtmWWTRbwCtRtWBwWzZCCEglEQguHMcCOfD762ObguG5pKlkjbhh
urYtCD0F2ki4m2R7iMqtqWxaXqZm77doRg+FPSR2IUDyEzzU4lfa1Z48qLSM2Y4B3HpJSxLNeyXH
ud87ib9Gb2SZmylT6tJAFinrprNaWGlcHfv7ySmGwxBMa5Gxxbz+6A6vwcUFAdccVb8h+5kTVu3G
cbWHz/Z1w8Nj162LvpwnABC89ADalaw/+nFP5hXnsDi52R0uHFnGvPamc6W8z3GTXxZIIjTf4Yvp
Gm+MbQzDv6HXETS+02KF0gRIvhwcijHilq+/CY1T/HHfjpco6J38h2/4eUuCmUHiZoJyUhTtaOP+
mgZoVQha1R+aAs+uBh66MpYlXvWN6xra2ixJ5nQ6syH/vEDkl3oOQ2pQRPS44OT7fg0XZxvKuLyV
9LzJ8cPpLFt+JI73uUUvwQLBU3nwlIHkt++GTR0pxDdOAqrzOCNTMJ1TaBDspwIitV2hV5bM4opm
DzlpJZ8y9FSCVqRO/b0EiR05VSzqDqPHGr3yprf4i9lLDtm3QaJnxPlI45Kd0On3D6LxNaI/28eN
+Dsu5nmm4Dj42AaoXuMuf8GdvgZ3tZiviSlL62BOeav8bOcm4UcaPOVKfYf0wHVg+gSh2hWuAIs5
meAyEvBBNsp3z2IIjgCd/xNXwYMAPV4lim/xrL46Xrrf5JCmSinp+NQ50oGltuU3BYxLrrpHCDgf
eBN8XHcQ264Yfj9B82sMAuGdWz/8GeZ4sEQ+oBf352CzWsPRBYXUlRKdd46hZdns3Dzp3F2OSnSw
D5wk2yTKFxITaxYGCICYUHhnox2YVOHT3Kz5nc2uTKcu2rAeW7+/gPvyQDl/WsrONPmrTKrXiGxr
liYmyExFXVOLcegu1YDqZKtBq7x0Y9/fBEv8YCLLgET1tIzC4sIrfSIgJ5Bz+C3k/AS6wkOcD1+r
uH5w5uG0bTjDzVlaOYzJhgCdNQEKtsD/UkH2wndep3H+vJy7Dc7gaGtpzsSe8bFXXZyK4kK8ejik
efZ3RDbSthJTvzSMJj36jYdDq0n8b2nKos9O3K4pd1ucz2w1V6odKZ2q6hE4zK/QgB1eknKgL/c3
4ndP+TtXutlrziBCzBuoijy23DuTYOGTGVE3hqxzu4uxHTQrnmKJvkYkpbqDjnvwoMm/xmkkl3FY
LStbzgATl8YJmSGMGPNHziP2g+QgvEtryEuBF9JfAYfYhjAuecJj5qYsdT6C2Q0i7pBjOPI49Pe9
G60JPliiMBOdNgHLHSYiLB/RSi93GdBdz6Tp0DWAA58d5ihla2kqy0gmVI1FSdKFUcYec6H+InKe
XpFBBKFfxX6OeppWkgKWc83sUG9lkDohVFUwn/rQ8uGoAlQGoADV7PsAqZMhZNvQ/MQUXKFBkKss
SfhH5s3ZU55KctSz9g9Zk/9939Itt7KJYeNABxWxM1aPOiDFY+wGzisTc+mf6lKHP9nQiq9d70Pd
EMoRaxkbi82Z2DbNFDJmNOYfq2yQZ+4UxbVyquCAFvGNZm2C2lgfNlHdE/aIXKULRA84m2JVFbuE
bC3imKA25iAtlzk5f6w4UltpCc5OmQHahrRLsdIIYbNnIwYgPXgb3CpAobgENzU49K/IPiHX3hXp
sanDp/smYNsO4whQQZO6jZti9yUHS5o/y79YRj8Exaomss1jjEhAjW6ZJF5TProEeZA8cdQRgOR8
OQu8PWBRvn+soX8Qr1yj718Nf0iaTkU3em6osTMgBmt3oeAdSl9eF8bn+yv2/r78IWgaShbjV4f8
keWTg/cqCrRVmJBsD/2E5IPveiD1vD/S+yv3h7opHbtklnCVx2LuMQpA52x8kqi77RT1C//Rc4lD
NoEQ/1A6jUWRtKxPFcJlAmYgmaGQV3r82/2ZvG9lnqne0lYcJG2QMsh2PEA82wo0xsRi/NV0oKC5
P4Rt35f/v0nngXA+9KASUl14VFwHKUaEg9Fabdv2+41gvxrjaGLAymY77YkvhEPANh7oN9BurjE7
2n6+4e05C0oQ8wQa71Tq/QtMw7D3K3cN5muzWcPLeSS9rMyS8sK77OfSzSqy4cT7ATQi21qt/xA1
lR1j3IHuMrY4S71fahqc8ND0Ed9W5PJMJFw7dlE6xX55CYfwp0dFs+NF9uO+8VjWx4TAQS8toR73
ygtx1ZGEw4WDJS+u44sg8eX+EBZxHmix/ddAOe5zQXDPfoTo4UHnKGDnefMxDQq+Q9w/7rre2WV4
qhZgWwWSdluPumdi48hcNz4khhbHBvHHk8v1V9E00beE0H/uz8xiumYXfFw0AMMUbXmZSr28V7px
15Titu3jhlvzCTT9EG/Hz0fAXSxSm8llxhy2fd3wa0A1o8Epfi9OOucfwRcQnGvXWfntllPDbIBn
+ZypcYjx21XYB3tFoY4RdmAdzsZVYh3b4hueDV4AvD/Qgov1aUGl//uF4MGKtq2PcXfz0ssKGS9f
D/sFz8fB2bPet2dZHxMKF1cyG2OX4MhgAIztAO2Z9yIfJPS82uBwfwYWzzZb4F3P6araA1hl15Ly
m1b0IS+CpwIwy6JcQw1Z9sCEwLks7TV3Msyj4vO0Q0SIu3NYg5DbVmmZ2ZuLTfKOZATnHWawKNHE
Je5/upRKwEi0SdQ0/EPUtCq9fEbrFsYIQy4u6Hj7Oy7G9KASiDrf3wjbIi3/fzONVjp5XrIWQ/A5
Ch7QFRteG0BhtkVlJroNzQzDgPjLOdO6fMoJ2cdRehM8uDaA092fgW0jjCtaFqBfjnWJGcgKSIW8
ZsMxlXVwKOIpXTFX2xiGO0Oqxw/6htbYCJZG/6sy6rdndFgH+tCDRrRdCZZswxh+TWTY1VGYYSpp
iHNPJuolbr3hUwD87krwahnChLmVUODonDJ3T14WXPxB7bu2PkC5deXzFnMyW91LHzoPYAKA1nIo
L0QiMebEfrSyC+9+HAQ4y//f2Gqsc+KXZdDdfBDcnyCWJ78GLuFbCqv4unHpdLpmJAaR1S3jfVDu
1Fy26NUXTP9z307fzVvi+6adctefxrzrbgFeIh74ZuPA2eUCOUuQckZF9NFDkKNKsbJYtuEMk5XB
5A5F4ve3Ic+f0Uz52ZMYZmDopymgClV8c1Tw0PC1o+rdRxFmZ5huCmFa16VVd4Nm2cmPQTNWwg2D
+Aqx8iev39RTDo6iZbZvTAA8CgywpNC/5QEuPrpAYzJwbK34n8XAzFsJNJwCuoaRf+NSTuTDUOHy
3gd+01QrA7zrffj5RrDZFqXHnNZrbmEgH5WH7OXQoKHfp5sy7xjAuJXqskklExjAaQdxBZtZs8uL
dF4Jli2bbJKwSKQFoabjydtiT3JgfFfK8bAYFFUYyQ/XmFjeDQ8wDcPTyxY6ujQPmlsSq9NCipoE
+be+5f6OpO1KltU2huHvlE2Vr+LBu4Vxdy2ntN7VYf65z+o9SfX3+z5vMyjD5yewN0A7WXo39EYX
nwF4yI91TOXKiWWbgeHiisYqAYzUvf3mR6VKHyDU8ajm+qGP3JUKoW0Ghl97/jxXqs68W5kOQQNV
i7m8QKDW+XV/gSynlHkd5Yz3NOyIe5M4jfLK+yxGQBgXCl/ofR+8JvjpF/2ngiKrf39AiweaF1Qe
c4S2SA7fFMLBb8lUwjlE5AFgioYYsaaabXEUE4gdFRCLzMaRvLJCn6BfehKt/uo10XVsCEQRq2/3
J/NuopjGJilLrLk3Qo4Nk0FNdconlKf86ORH8rFwxs9p5p4RTaz4vm3hlv+/OXlzjQxhhWT3K3Gb
D0SHT8UcXqlbPd2fisWWTfh1syBxld+S10V6MaP5N+WFX8qW7PXQrwAabJtiOHyCrEcWp7y+yar6
uJC/c1E+zDR5zHX7KJpwS8oOm2L4fDsl4dyD9PEmBYTy3KmKz8BOJKf762SbhOHzTZPqitWle2Nd
DTGT0T0W7fh12eYsXSpiQf/1/kC2/TYcP+26QUJyd74lFDn6Xi91zwHYe0fX4Zf7Q1jOFhN8LSqu
wwDQ/hsF0v4LCIaca+P46u/7X7dMwJQISwKHA/pTz7cuYMlhdmV6VMXQntREpsP9IWwTWDbpjU+0
iS7BMD9hq8FEeyAgLzpV6Lk63/+6xSVMibCeOUTq0p1vHqffWsg6IL/snlut//bn6uf9MWyLZHh1
A6p8r27UfEsT5h1ryC3ulRf1yxW4ScoOZIzL4r1ZpHhUKPoIR9zGKegfAVB9Ab0dXzmVbDtg+LSu
0KDlNN54mwI8wgVVX9c1RiyuZoqE8S7xqAsU1Gvf1984MFceIT91ok6umP8N2jWclW0LDI92kwmy
AorHr3noQTl7+hwF+ussAQ2+v8U2MzIcuW2nFEJNTvQaoVi4vDkaWnyO+/o8M7FiqZaVMiHZtM8G
muUuu81+/53kXxtZfyiH/DgrZ8fUGjGmZSKmTphKa1rpeWA3CuANhNOdHbRCvi58CfWQrNiTbSbL
/98YK6vAC9CNGMOf6L/LEDg3rqwIrsvjbP0ytVzcdJnim2GUxPOYJYH/qqP8s56fCJ6Bi2UJbMsw
PzWxWAkRLf7xB2wb9JhFwEP/NdXhgSb1l3W7tW2H6dcB7j7QlPivNNHoTI8uDlQ2yRgcfAyzyXRN
1S6vnMPIrRLyOkNWDHYF1r6dV0E+wn+5P4DF90zA9hgJdEGnZfojHJNrgxDAi6cPeDZf73/eZk2G
a3Onj9MlQvi9RPj9y2spGMLHAqF6Ga4Fm7Y9NhxclbrgtWb+a87J50k4Nbi3VwUeLAG6idYmrt9U
FW/H14KEX5Kk3Pu0OlM89JbwD02Sbb+og0VbEts0NhHauinGIYM87CtYdlDuJrXf19+LpPDWhMcs
Rmvis2tHDMBuZN2rUzc5yfcFKcb5XLW0AwXULDy9JEIVCu//3LcAy96YojR1onwJ8D95CRNUJS+d
8AJIJs2jt8bVZDExEysokq4tkMpzX1Sep1W9o8446W5Hx7Hwz2D6DWu8CUjfJvsxYlW7EjbYrMI4
vxiAY7Jsp+4VaDzk1MNj5+Bli+b1MR8OGY7KQeH/qxZuOS5NXHpYNAs9ZNi8JjgfFwPkcCAxjTtd
D6casW+RrNUDbUMZpxrzVJjTMW5eBWazzA5uW+vhkCCtNUIR3mPh4b5pWHbORKiDf0MPaRw1rzrU
XycSnYBfOvlJeajoX1m+JqNqG8V4jUjXgfoCCIVfe9lfOzjr3MAAm/gx6t29u9rPZ1s246RL+swv
Wjo1r1Nb7pahJqwVH9J9nyC5kqsT4Fkb18047kQ3dpojUfeKitchAwQPZPQsT/dF/b9iWnvtWgzc
xKfzynH7NCnFK3QfoJMkzulEd6hkHPpU75b5xDgKoT+xv28LluUzgeoauEkv6CrxKvtql/v1oVpe
vvAhF/wJ/69YzeRCRcaLRB4itlvtkguL8lM0DldQmB7GzDtKp1nZpcVf/gBrgmTcOCFKKT1aEj95
acug/5XlDQ+BL6H1WqnEcpCbyHXpdZnsBC9eQXt8gF7fB+bUX8CJ9Cmp1jQGLcGBiVhXOkJtbPCy
13Rp2o+hhyZJcssTb2XTf8Ni31sj4/Hi4rO5B0z8C6FoJah3AwGZRb7vC0gQiUNXE2Rb90jAifAb
joqmfqhIXSTVHohx5STAULUByvsCYr8lEj4Q+Hqh2QRaEaBihzW0tW0fDW/D05A13ZSML7yESMNH
WgDO8zS4IErYduWbWPE2YGjUyYbmhWSN+AXCMgKE40h/3Hcsy883weLhAEJKlIzki2jqEsDWrPXk
GYrAwRrszHK+mkykeqFFThLZvzhptZs9b+9BST2FDQYVeajDNRS6xRZNUPhM/WyOuqF78dM6V7+I
HqP0K+Inl//sxyhk3+8vl202y/Bv3iUkZmmSAEf1kvviYTlf87ze+yl9WA5Y9AauWL7ldDVx4lUW
D9VMYvHScuBfcNwtEuW5HD5V6ABMXW8PBrJTl268003gODrawE0HqOmNpP1fS4Z0CR9ki94sz3tm
7Acl07ZsuQkOT2Thpil6iIF7l8mT1FX2JMJZrKR7LWeeZ1yyDWMgPgDm5sXBuh342MynJvEuhNP5
IOdmTRLHZmuGy7cDRKemimcvtQrlDAAL7RzUwhzJoWXcZ8FK/cUyjAkMHwGfpi4Urp55lDyqojxl
UfSqs/Z635Qtnm8iwplwkRLK2vi5kGSUr2g2LLNdDyCO8+X+AJbdMHHgSlDKFcmj56mRYD90EAuz
yzjTXRHqH/eHsIQFJhA8gm6NrgEqfvYACji1Jagi0xYofYrAg6hFw1ohK9g2lX+4P6Bt0Qz/hzj2
HConDZ4H0LZ9ytJKPZeQA93UP0VjEwEu4oJS6PCQ54hJ3Z2pdCPvIfEGOR+zcOT6tG0Wxr3KiEMr
V6BXQnO0oUiAupJ4Fdll23YjoGadnANRxMWR9fq0bITo1MtAow9dmqwUKmxDGH6uyOgk1OX9c1rl
zrMHHcTUP42imIJ5NyBKdPUXnrjO2nLZhjP8XUgSQJvQBUt3N8Rf0pTU+zTNvQ9tz6sTq6n/7/1t
eX8c3Ir/vVwE0NgpqDiyI5flk2xR58uJ+LCwts7jNlpbGiWLK729wfKyYCTT2TEdEbS1YxvvB13/
7/4M3nePKFmuzTcfDyfSucUUFsd4mH7kCk+DkkBt6/7Hbcuz/P/Nx0cPxBDdCKsFRu0gcfmBavzz
kkF1E//1/hC232+4t597oS+CvHzGBRL+KnSePfc0k5ukCrD2y7BvZoDD1pnjSfHnSLEwRrcKOkj3
aO9lazeTbYkMx1aO1yS5LPjzwtbTjtnfYeGe/Zl+8Fcffu/fSpHJfdoWQhTUD4tnzrh+pHNDkwOv
Azrthtxro417bXj4gGJUP41hecpF9pVk7peI+kcUcz/E6O/dlPePTNEzGfoTSzpVnZKqFRdoO/T/
Do3Kz7LoGBrmprj9vsmqTAR4NY+1J+KgPDXcB902eOB3s+9uK9hHJgZ8zKmiRZ2WpxF60X8FiIQV
qGI1faK0KNdICSyOYYLAJQODRoXcywlYbAGKqXw8z3rcBsqJTKy3V0R1CI527ITf5SVab2X2QnXY
9ytPqPej9shEekNlYxIQTi0he4zUX62T/JzVtLyGYLM/QLhiQqJHb+IrpJEJwotaVnMkRsrT1BXf
A9wOR+FJet5mSoaDu9Qv2yBosA8F/ZxNTbgfF374bR83bu5etQySZByWpFtyVZMSp1Ala3b6/psm
MklQU0KjEgLn7LnmyMA3ivxOGSWsPKqmm3dQiDn59f8ytfaGspyFJuCumvswZLIuT8JLLrr0gp0C
2xtoNvcDS9ZYwCyTMuF2E6Jmr+80e3YFyEBofQjph7apD5lkO+EnT4X7NAXets030XcVTzIW9oXz
FDIXmbYa5ADVoWwGd1vmEFQ8/72fYkq6NikhY7k8O5cn51J2m2boPul+j3D6dN/OLFeIicFrZ0i3
chlnR9ovnUmIPsTYZbv1MMS2K8Y17kGo0VV16NyKsn7ItLcvEQvyXO0VBxlfVZ3T+rGt1k4Xy9n4
BxZPlKxoElKekI+EyzAQKNXHIYBa8Mr9YVsvw+nrAG3jwYQHYBvN494baHWCaKN/nsCDcLy/JRZn
iQzXD9Br2vhTVJ5Y1kVXNDH5Z1n27iUAznAXV83Ge91UR0vQuU0LJ+ZID8/K/+BFM1SCaKDCPaNp
9iqbjNG/tk3JiNq9ZvD11OI0kyrWPwdQJX2qk0A7+7icydeZOckaq6jlejExelFezmomsjh1nS4e
O1J9y8PymLY0OztN4e+iaA32+X4zFkQEjegdtZdOJOCnuxEkhQpkWj1c8czNLsHsnBFlgKlfndpB
X4aYrpiGbXbGodBVZUWp1xWnaC4uLmMnxOGA+afyMx6R57mI1tK9toEW23wTHTchG8jUNsUCH/le
qn7cT6Am2fstFMlkl59S8DIf7tuGbSjjgAgU6LcdHyTfMVf/IOrngM0WD2mUXpyk9nZR1j9tG2g5
M97MKRy1B95vcG8EKfse6/SfwnNe5EDO/gS9Ur8r/r0/zvuJkCg0jggHQkAiQfL7RKOZ72p/vumh
vDbBcInF8ANg7a99Hqwc35bzzsTvpR0Yk7su4qfeT1JyiLyikMeyJPWwYnG2AYzgH92GAcHmhLcK
zLZ9x18Vzzfuh3EolFHi1cwRxQnFuMeodEDvn1Sf+so/OoTnuyDnK8kvyxxM6F4+9IU7ggX/FGlO
nX3ZxsWj8AqtVmI1iwWb4L3IbftGSxcFUZGe50ByxLbDUYzzdY55u+/zcCULaZuI4f4DQkGVjxoD
dX7+GvrD/CrjIGErjzDb5w2nz1Lt9INDilMfSuXtYiKKcTflasy2WWtguLrj13gbwdFOji6mQ5hO
7QmB7dafv0zrjX+DtGdIJ9bDF1jmvvq98D847lyvER0tP/LPAhh0Gf77eQWFR/DbDChI986noOzl
Psj0KSbpGtzDtvzGve9MCtQjQEic+rj7K+C9/zNys35tdSynUmA4suNz15Et1j7A1TFy8gk54S/E
rf8BZdClRy/jMIk1BmmbQxievUgohpOfFafYTT+O6BrfDdl88/PmRKE9ttNbn2Amlo/kvYcly4sT
BGzUoeL+fMJL1dsEjo5MDB/6FuPZ9XCQz6qq08ucMecTSG6APb1/USx+9Y5FmQyrU81yOlc4lyae
RSdWhpfArS9dzJvD3POV/KxlL0z0Xu9pFkRBUZzCakaWNOlPOFjPA0UunjXjixtF6crxYZuO4d1t
rjko+Dh23fEexjn6GdDhUtXjCcXplQPQNoTh4hpodU4h6HsCofpHRPW7dHLYfqQJ+Iyj7/d3xeLn
Jo6v9QhrkTvNT3kNsuG48jyEPKL72Cet2jgNw9P7kXbC7WG2CfhQkxDTSPhLOKkPwZxf78/CcphQ
w937OuaVYrhcJdAMIEeJ+yNN5+dtHzf8W47Eiwc3zU5zrqLPAnLylzafyTaMYGTC+P6Ps6trjhNn
ur+IKiEJIW4ZPPbYcew4jrPODZXYuwIECPEtfv17Zp+bPDzBvDWVm83UBtBHt1rdp8/J2qqqlcP0
NBpo/m4a1YHs4vg3lneN2ktZHoVswhbSdQa5qO5bAQTYXDc7RdWNHbrG7I1eWWT5JLNj57FfORMv
YIOgJXSbfRNbPtm93tWt95x//+2wE/3ChhAkYggyx/usXh4q0mMY/l9953bc04bnWINvhCtDJYs8
Pw79cj9mfRTryr8HjuUK6hww8D340sZWXaNvWAB6NBDZZ8c8mJCt8QQEZ8oq3PFKG+feGnsTKS4s
MPEZUoDqlkPJ4uTq9r5mJGll1h6ZHmawBrOd7ObGsqxhOBqS2dUyWoylFGHiSPmZoGaUBFkDDOoe
3+bWhK0ikWwOy2aOTIaMYJHF4ajro1iG7vixcf/RQNAHe07k/LazImicgQLH6Lex7AqU8OYlZiWF
KM7E9tTC/jhLeMXq5qx6FTbOieCVQDz7vmwhzX4/RK3jCR+HMTuUlT/aHVD51nDOu/u34cg8HUMN
HYY3kUJbYpzEu8u5PkAM9unj+frjamAwK0skgQwzdNAVb7ab0Fw/zG06J5D8URd1weMF55H9NoKm
8Ww7ZVS8MgzmivLhK4r39lqO7R7t3dYcnYf22xt4A/7cEBHiG4q375VpBsA72Y9RgfTssjla7VjE
yFDzFTp/UwDhm2tTBjy7CaHVtxfdbi3C6kRl0upFEFW+kdSRWw96E18kAAk7MdTWfl0dpso2IaSI
XPlmsDG/uMKmcV4V9V9Ik2TXtisu4nvHSq/O1cCmtfOCkr9WyL21SafQdX2arTL6koNbROuqNtjq
FbTls+KNngVpahAgPRHn0svEJqJ1PTswdTvLqhWvKevkk+2Rh4hBzzL9GEbn9l7yx4QyxrAyaOFb
FgKwRKAcUD6fGzA70P4SbR7B1fU49MNn2d3Xavpywc7F21bW7dVtWCGszd4CoLrrOB9LENnkcrqM
WyZas5pVXtQHI9Cnb9TR7rOZxJOcIexSLV33q/BGcnXZMFYWXkyMa3hV9go19SY+YyRvh15dxtsV
rQU+4fhmVopCv8kwh4BoN4PXOFZ5uScj8Ef/hEVYWbciYQ6hQc1e2ajfmBmHY5lVQ4xjcM/y/hjr
4A0rC68G5ATLKmMnsyw/FbTAFK3BJb5cD9I/sF3A/h8dCV6zMvChrcaBjkH2lvqy+hpAKDx2Srx4
s+lP/ryn1/tHZyiidY2bg6G+MlkXvKoOssmHdKJcXM99B7j+RbtpXea2pTfYdPbL1zbs1InNhr5F
abbbxrOx3OsCt3Qgci9heUUssRoAw3aPdWWuF5nu3Y7+GBRihlZWLVOalcg4Fm9iHFOWdKLPwB6O
8y+DlKWUxj8FJggcGJr5ThiyscHWZW9S4tIxKV+cqA6fVZ4VJ+cGNsSTSF9Hji9ZQtbsBKFb678y
djB1lMbjOAyty0h3QA0etFJ9Pcid43Dr+avTPJKQswytrt78QtmHVI/QUxGDsa+X7a6VtQt0oYus
tOUbCD/9MSmjXHvH2tN254q29fkrWx89l2lAOPkrEglYhkzofxpq7c7kb23elYl3KWSQKp7rt6AM
/PGq14jTDoAQcv5Ex3lvCTYcybrWLcJZhxT5wlc2Gan8Q+QWM+kYC21BLK6zxecQzFwaovbaAzdm
bV3wrkGuYelk8rciTV0Ym6i39loAAnOZGkm0LnibrjdStD3i6Mku4KsPAEIYlJcWOzHoxsKsK91t
GNXhwk31CpSOd0IzQmMPXNXNi5TzHoHoRmyy5pwZ8ioLSTnrV9630e3Ze3Goa9izYrRhLAIl6vwz
H8H4Pl0mMBWtC94cpHedL0Z2cq15gSKK4nEUjXIvJ701aStT1y1gnI4sOHX74Lk9R7ogzDr+P24G
Wxt5ZewgMwn6YjbVG4+od2jr4HsYtc13qOYGB/T67zHHbY1jZfM4yWfoUaNXk7HgO5w8vav6SRzy
Cfo0H3utDQcfruzeoucOlTgcuhEdq/qqD1x3I/o0OJnaiCnuaD/HY13Qi248IloXuqvMH31lZ/WG
6nPuxb7sTyOzQ71jLRvmvi5uUxxO9WA68cpnv3hQps+ePYPupY8na+vp50n8/cIppm4xQcpOuaQS
JVEITvVpuezlfLYevz7eSzsbqCCIU6WaF9qBKDhUWRR//O0bW2kt9slZjWixCdCCC2v3b9EVGWbI
sFLWT3NSI1Dde9HWKM6//zZJahkG0g3oXp5Sr7sVJZmbQ1miOSS5bCAr246sA6ev6tQb6Yi5KWVZ
Phok/P4pe9QGLnvFyrrHtgb4GMzzbxDB6+yXQZThcJMqOdowTmnB9oxva01W5t31joB7Oq/fOkJ+
QpEweomoeGaAVn//eCAbbkqsrLslXjZATCV/ywpQ5HBR1Gj9gWz4IEx33dW62ZmwjTVfl6on3EGm
Nuvlq2h8cStSEsBr8EhcVKMR0bpU3Zo6JDRLxSsNh/bOVUMRp8qppBpaYFimtr/5eL42FiRYGXjn
lSUHlWbwulQ0u+5GjTY8yAOAXay8+vgNWzO1svE0LLm0XusDNTAag5g6bVyT9FkT2L0OkD/3PGK2
zqP7zQJTk3oNGE1LNAo7Bwm79N45yJemi7njpe5j3K7Gf8908Bs9hriiAP37dOb3KHLvhaOmetlQ
V46ABCpMIUgRnITvoPa8THUft2m/qB1f/29P1v8UIjHOlSfIm7FmskIqJZ/Mcs+bHiTDUMq2YzIV
nmYHVDRAg68Qlo3AydByiR1SuOiB6iEMWciKzjsj3TCz/2GxoT2oKJfJv59y6BrLqViuu6FAH3gV
vXvNkF52A1jXwjv0J7Z+ocXrXNVI//toI/rVolti5wqwtTVXzsILJngg3tdv00DNAs2IORfDj25B
6mUvbXTegX9YsXXhe/B0uFDB67e6Ce/qDiRRdS0xbdCZzy9zRevqd9eTJiRNql+tDyZl1RfPQbFL
qbwxRevStxUOK5274JSSur2C3jQ0pqG8evzYYDa20brmTR0kbwFvqN8E9x8QvVoQUXXWHmVY39Jg
GPb6abdW4fz7b/5hzDRoZIBqeZvB6wQFB388DTUxCYqX/h4j0tZMrYxfMQ4JWfC+vzb1ME6JD8J6
cDcjoH36eK62nr+y/Y41RaaKVr5OaUMS6We5d/CM89mOc9m4Eq1Za0Q1zIaP4F+hBe++VVM9tz+H
cQZ3V+DmakqgikCgmU6M5+JlQbnpoSnqcLgEwiFAwP/fK0SgfOU5jih8YKH+JsYJzRLFCFqenZ22
EfXzlamjA3zKp5oEJ8WhtjBw1T/bsnrqECAAEmq6o5d60V7me2Nbr+vi05z76GX3zlPZTf8y/4OS
sr1ylfnkldYmF22IdYG8y0E8V0fnsDN0Pyvc70EjMhfXHz98awiruKCsClZEyyhfWRGQq3os+VUG
HxxPeurR5ewPOwfJxrqw8/t/s0yZjkDKeqV5gyzrz7Sq0itCQWXaA66bOHS/37Ne5TupvQ0vsCZ8
kcgpdJ7gOE0Amb4uiWXXZc9NUtLdEuCGkbKVE2hwF6gAyQ9eXcmQ2CmBebrF9aDeqyhvDWHtBDyu
RUhDgbbg5SvEQ37UZ7TnQi68kK1FR207eioPIvHqomZMBmJwIQ7kZcctW9k4GtfboEIv8ysoINEl
QyYXD/0uWczW1K8sfPYMkbxATWsC1psdo46n1WNqU61PH5vERi56zd6SBb0ejAvEq19U70KO4c00
ojemN7fdMF4JL6Uxh57HZaf6mrylnruhnj3fvNWRT1IogXLmPVY+GfX7x8PZmK81akSTWjtaNv9J
dBtTowDR4DKwp0Kz9fi1YXtBl1diEK9ovBI9Ep5AECft5KHn8bLvX53pQx2otpDMvBFs1bg2U/le
0SC8LLe9xodUpVpqXSEzYaRsDmhZapNIQ1n442/f8K50ZcZjT0C6gr6Xt64CYGOMeh5zNo1fUnO+
pXZp9dfH79laBPrf3pWGYzGIGvcFPYLc0II7+Ga2kZ98/PStUazs2YKe1J+AWTydyXt13drkLO6K
Jt37yF7WwIxm7pVZ86Hy5i7qwpPlTRqTszxJ2mXvqSXT4czk/PFQNvzqmi+GiDY1/uyHp65w30iN
Osm5gzzKLhTZjtaUMakPWayqGcMT0nT/uChjcSbql48/fmOV12wxJk/bua669PuwoFiZ26xncTu4
Pb6IrblZWTKuOUMW0Cn9Psss+zLJmRxp0PdljNTE8uWyIayMGdIX1BhvkifVmBowSxA3qCt0gOqd
Kdoaw3nqfgsz+JJnaUMLXJwL/v3f9a0q9Q7duz39+Q1bWLPBALs5KbRvnjOZ59RZNaoyumMVZugo
aloHn/2cRHrnWrw1mpVZWzEhB49i7r2wUMKls/ghxJJeZ9Gu1W1tqZVp847RPIdg8En7SwdqqDqN
/XC8rCy5lgkdGBBlSNaovzIACpOydYwfShrIPc6DjelZA+M4b4uGoHf8rhsIOQoLMQ9phUpQSd6L
wzbmZw2Mo+ASt6br6P0gRqxA3/nXY+jtATq3BrAKvtEqsvA+dfQeA+hRYUvr5XGY0Cd3mGdffvvY
5LZesjJrowpfuWgJTwasmHFaReDu9ac87mW4JB+/YmuWzq/+zerM0gdFlE/e96nw04cmz8inRrb2
eNnTz2/97enoUNRplKfedwTc3mkx4R1yFMFOrLo1O6sTWmnA0xyIYk/yfP7nxuZxnvLn1t9lUN6a
nJURQzBHQwoE8Vfe+g8psOwxykIX3g3Jyn4h/02zSuNoBq+FJ2Iz1m46XI5cWAPgal1UdVkM3vd2
zKvrIS/skQTd148X9l/d6P9Nmsk1+i0fUK+pcs4+4WTDgRndm5oM16kIH6eiMmjaApXrXMuDSMVx
Dsl1P0HJKENnZ7KoUoFRc6yvmssY+4Rcg+XQNZwO3ZhV7xHUBGKcGfN1OLX8yst3YZd/3m1yDZXr
JOPN3ET63YE5nce2Hz+LkNsSqpzB3tXuzyeUXAPkwOEfyrxV1TvATZAhnFj6gpNJJilf2JOf7WnM
br1mZfNVH0xa2kycnBb3VcuuiBzB192kr4uHyurHO2TrJSvTT6uwDdqsbt4gHuPHWgjz4kCwO8We
ByGzrO0Xc/j4TX+2UrRw/7eTQWd/MffLyO8oQSxYAbwRLxUioI+f/m948KedvnICKcUx2DWEnXga
hsV9HpGAqoMNZZ/D4URTdu5LUDY3dxAbtu2diurUZbHRIfAjSSl5Nf4SFixkLibt1JPoKtXggt4x
xK3Br7xIFpbBIFmVvheFTiHTMpTDKxqa1c6Feuvxq9B+CDveGA2Vvsox1yZDNrd+fNYnuCjfI9fw
OnBBeY74Jb+ToQfF6Vi3w2KeO1Bb6zBetIvYzjL+cSBoNlud1wEPz9F95h+XjOoY0sfNVWgJu2Sz
4+lnI/jtnBtmCpJJEy1HBJhIXjfjTepMHpsiewihMPPxTjw/7H82Il6yMlvOWp/0oE475h0Ugasc
DCC99ypqpGdmSq4/fsnWPJ1//20k0gdW0KmKHImtyhh+NTuENRi7Lnv6ylQlDumAUY7bidcFCV2o
Scb2Ingx5mdtqFpBBlw25PivELQsZxHXoC288NNXhjZ0vR/YAsEqbaNHPYd+HEx5deHDV2aGmo0t
e5PTo25yDe5NpBgydtmxEog1wA2Wmwa48jDwj3t34JK8tT6OaTp+C1y4szc3ts0a0aZQPqu4hrqg
wRRBcZP1VwUp7c6m/OPZiwGsjFejAtCSxZDjv6VMCyHgA4SMn8KuGS85Q/CGlQFTV9ViHlL/iDvJ
k8lQJh0tm64u2vVrJBv0DHlWTZRALC16dwwsQb7O7GVbZw1aE40eGrRrUFyipEy61iuSJkcV4LJP
XxlsxYoZPXgROUp0HMcQSf6VekZeOOn0v32NZpyUpW39o1p8+zUPS/UgRqRdLvv0lcEC4dOUQc6w
pGPrbp2NzNM8LHsso1tbcmWxUIchyM4G7Gg8qRLXG/+69xHiLqXIL6m3BWKNSnNESiCaW3J09fTV
nPH5Pgv3NIY2DHaNSUsDU6JzFj5h8nz2wGbtDizQ6jJ3sJZB6/JWBkU/+MeCljMuNcNxGCHMetHC
rsXPJh/ErqYY6NGif/kWgirAU8Dr7HL0bU3N6pwlyFnrYFlA4cRbUfysWv1UhXP5/eOv39g4a70z
y0u+dDmn/7Eo7rk+GZhiceTYngLo1gBWRts1fa8DdEQdyeQV/sEVNVgDcLBcVjjAzlwZrpyUC7gv
yVFr8hN32OIqsOFeuXHr61d2O7Sa21acv74v0hud1hM4Ay6SAMeXr8yWs5lngb+wI3WuvqqQKP22
ZJMXAwGyJ3t1PpT+EKatYWdULC1KmBW8WgFkm1jKJ0iqnXJuPom+vuPDHrngRji4hp8tIJKJuiDn
xy6jT8tcJc7Y+7P0n4ouQjUGYo08ww+Qn245O8oBLHALeWiGOlm8PQamDVNY65zxIqO1dz66ptpF
n/IKKmqTTM0zrqf5ZY5ojTqzFe65S8Q42nsl/eKm1P0T5K7Zub1sLfV5C/8WLOfoCcga4bMjCPnu
804ejWoSdDM+uaWN2bDX77JhEWtImQbjGx2Zh/gNRKixodC+hTbAHn/h1tPXxlyDSWboBEfsmXk/
FY1aBZgk7kcf+7utx6/M2UISbA4jfHwViWdZI5ufoYt4Bxq5ZQMrc140cTwgPj+G/vLAB/2Mrs9b
2QBvEbCXj79/Y5Ou0WG2DxbDIEV1VA2y1lea1V1xy4vQhElbVPqiPjPQLp8r2r9tpSno6ZIOCz9S
nr+naH6Iz21aHw9hY5bWADFJWj9Q2fSfbUqIuSZkPFomHtmyB0LfmqXzq3/7fOND6XlqKT3yThWf
KajHXqxs6VWhx3KPZXhrGOd3//YOapFZzNF3edTh9EUDnyzq6/MooDGywyWysVf5+fff3sBzYRc5
TPwoywriUAZMh1mZhhfeftdsKHlrddSkGZxRYT9NdfgeLHv1xa35XxmxgDZOWlC4UhqaVxPCymSO
HsJonvf6FLfesLJjDoLkEDLG/Ji65pNo/Wvwf911455Uw9bUry15sd5oAs6PbRZBzzHA/Todo71+
pQ1HvUZ7qbHuqimnWNg8ux6y5hPIdcIY9ZRPZy899u2e+s3GHl0DvoYMCm+hgxkr3/uWolvlZxVW
KdSxGkhlqba/+tiiN2ZrzYwypKjr9iljoPlg39Hg/u4VF2ZR1mivlBUjp32AQ5kQfeBnAebQz/dg
4FsLsbLhHjUDPc2WH22Uv6LN56yBqCN5P6TFEOvZ30lbbi3DypDFTPx8bmacaWV1PZfh34yoH32a
vfdV9+vjJdgaySrIVoDYanoeCeKhTyzyUfLI3qF88NRUIikujZHWaK+qlNM4hio4Tq3IDtbOaKQt
UShtS5ZduJlWlj1nM3ivxciPDXfLVTqo9yrUezR1G26DreyapqbEFmo5GKDCz3qS79SBqinqnj9e
hQ1DWAO+JjL2GSoz/Ggm3NcGMIUfZm/aa7nZWOM1wIsEmU8Xr8Qal+Q1yLvzbhVQXIyFNQ8REl0f
D2JjjtYwrwZBUQRCen4ssvIr9Hd1bBDCyIx8v+z5K6OrpmzwCYOUBOmrPjapkdc9a+9Ra7+ozhuI
NRSLzlMtZQinQWqApVyftklD6ktwXnj4ytJQufT9slvEkQwQX1BZFfst//vjqdnaP6tzc9FgtyDA
KB1ZQH6lPv17Crs93tetZV3ZldIszQucaQjbHRhmzHdqSxUHtdljUdzwcmvclbYtON45DFfaAehi
BsnC8XNaDp/H7CKWzECsQVfgyBynzsyI6xC9oA4ZPF9a7sTDVzHvkKMHmmU9P/Zk+GSJOy5+mseV
XxxLMMt+vMAbJrwGXqVej5PFtMFRNGEswDANrIAGWsaeIi98XMbhEhgfxnJeo99Cx4nmkE2vETpy
dAIm0o59MoaXPnxlwN1SuGVCi+exCs0LpClG4InzvTzpebb/kK/4t2Hrty8nUUd0ARrJY7k4G4MP
5qhlkRiUraqAhbEuxqOHDM/Hy+Gzf2OUP7xvTVFmdV7xoEsVvKhHw7fKr4ROIHgupyOQfeWjIJX3
JAnqx4cU2RIHuTuHbtap7+cfPtBC3/rQUvxdCtDeUzaPHVgmmqU/DjKq+yMF98gRqq7YrU3lHTsu
s+owBc3wDwFMd4x56PEXV3fmU17UEDiaMkBT08aKW4Al3Re92DqCsgESEpBK6W546bNEj4BqgPsB
wmWsbIJHIRmJW2+OdCzIMHwykSZ/UZqbm6kqzYmKgttrDVLub23U0M8SuMj3GiP2EkDDM+hIGlGw
L4pKlh4RuoM1gwdqtG9dVA/qbwkoF+j0qly5mE9FXiad7sPuCElP3VyBmXW4brshfFpY3TxXlFT3
lkfNbV7X892QS/+X0HX/bEipj8rpigGrUBcHUhTI4FM1dv1BhwaYpa5pOAhEG8cz6LD5iiQ0RAab
NA7VG571xV8oJg9fFUWHx8ABGTiIMihprMFLk8edH3kKvLZjCkEyMX5WRa+WK9uWQBCICsKGD7Ll
mF/PQZf2oAM9P6ue9W8ZSBy8WDepsQc1FvnBdQjUsKt99OKk1SR+yjpa7oTHafrD1a7V94BylXdI
oI3BlZowtQfVc3ZLIp/d5iSjSRX4/C/iO2qPTZZ3z45FEG4t66XtbyuylKccjXYHEWl1Z2jDhwSN
XdMYd2kHIXRVdWg5BruLLJ/w/6VeLCZRpXci6IobrxhdGxNFzItRPoqsaHufcqTD5ooffM/VwUsL
NisK3K7qMa+irBOoGENBNoIYB85x1dqvaYk0Y9wZuUDS0w/5N+41NIgnkNTcG4cGqtzvQhX38wSQ
V2eD6EtVGFzeIASFVao5mOUPOvVT95Q7Mz25AR/mLNiBIADXpPZeGqSeDnTOszqh7TBUMQGpE70i
uVPvRlAgBEOaPjjZZ9WxbPHn0OQguosHTsIbQr2FxZhVm3SFGWhC+rn3T/XYgXdZL7x48zoPKSHa
NfhIaE74PwlP+TcF04TcMHTAb0sRFfPNLCklX3XHGLsasPnEFRmhUHeSS5+zKxSmpgfQxzsomTFZ
fs+8OixuosHxv2wbzDdd0Kp3GRaieaLIFj3RED4p7spyIG/Gcq9LBJiQ+tiBWP8fKxn+06pQHWQD
9tLOx+6qFu7dZ6Fv/nadGX4saVt+KrJWXk+C4ftbRdk1RJvaIW6L3nxBzJUFdxGvsF+Xpq9ve1bx
d2lxXruWyztXyzbx68akB2X76Rv6uspHpUbxq9ciV7c+FEKvB1UNQzKBnYsdRjMhJ5e6EncCvcxu
iaMukv94iy2HBKRwWfWlJJDliRn+0Z3JJwoAUZYfI0rHEzi16xNf0OSEFDVLUsB40+spRbhG2x79
srk/Vl+rbgrAl3XGefBs6MVtY7rSf8xbcIkvwO/ADeQJijht/rnhlbB3yprhn6qgHjYQm4MsqWgx
qBj9OuODr3uXJyrVbjkNkK1QR0BWp/ZauQqtNqkV+jYXPWaLmSIaE6MlYvgFxM1P1hLhDnlQ9y8K
iKWntJD6G2gywvpXA6ZUF4dRpeR16CZ7M5tF5sUhc75dDmBgLu7ZpJfrjBZOoduYhkF6AJ1Z/ncH
GtdfNIrM42C96LGCYT/JLMAsau+8/aZi1P+kBi6WEJapY6rSEp+JvfQMdS7/19C5ArxMYXeT2tAk
AHgw9YIIgxXXcsrGIKlC6qX3Kfza88LOe6ZJ2xoQ78kVy6kl1ThfozWFdPeoadQZaIwEtQmvI+yQ
Qzn39LuHdsT5b51P7GFyUx8caR258FqNcvwsVTA9Ix1vRQzd4P6BoS08ByNGWYyxDGTtEkOwOUjg
e9Ghopp+FTiLoIPW0w7CPayLPkXo7DtBMrL/MRA0byLZZdDPEKiOgi2Sl9/rfAmaq6mhzB6QVPW8
b3lUdMMD6/1axgYZesg6V237qbJBHyWii/rpHmrdwX0JF/DN6cW9Djj3rsM8FAcuwqaLgWgrH6cc
KGUuePfkBWOEW3hNsmetOLsWU25fBfp1vuDomhLqfA/N0ouan9O5CPJYhBUZE+0xxm9mbhb9eVLL
uUlXDgVZnmlZp8LCGaXnVykfOs1ceDg9QzdTcSBlGuBDnGQPSBJ6VUyZ8Z6oKFNygnT61Os49Wpb
HuU0e83RNAwnoemgy3svFFT9qpJQcjVAdQO+NAdzq/YZkrIgBjLdTRO1pTmimJB971QA3ZQbDk7M
/BXRsq/iskKZ/zTIsQmfmrDhbawVcDskBYgnpllgYTVhp7/V3NLPOqvKRzTa8W/DhHm4qvPMn3+5
IKJ3wPu68hDZsBmmOAN1ffWqsHv8b9aX+CozW/E3KhDt314KyyZcyHdJnSljMKU2VwhdKh4r3PPu
IL7aYsnomCWcekAWUoiWxIYUlf+5s40f3XH0rFPA+TU4glI1ek+uGAJ712onfnSBl/9FR9BBXkG2
d3gXkav/irLCRqBK0bk7hEgYOWAuBb2T3uy95kUFc0TrT9DeyabFxws6mk+9JcN7oypHDwFpCn1A
KLWQQ0rgDksRVA/A/1t9QHcpLWL4gx4+GMcaSN1MOKUHS1P2NC0zDiNhAh3gutCJn240w9eww54D
rIgD1Dip4uThbDtNhnc/gwDImsOUIuQsUvDuHpolkIloqiFKsjASxyayJYkLlkLCnKKn/pNpIaQA
Yp4MR7WKgMvrc159hZIHmhJ4PggPDAylBAxUVUr8PaVwIggh0+6+EhF7co6bf5yCswDVmjeD4nwW
3d3iluHa5TiIALoEjUe8hMVSQoCbih8ky2xzx6EBXgJeJ513IG5OQxujeV8QcfDy0GaAlBGcYPE8
5Jh1uBBd38Mlya6EeHhNSOLlXmTRvg4Wruoe6k2qT1jYYUlBuq7nz2MkIBjV4xOXZAFBs/xa+rm9
neZ2/AL2+oUkC0qU3TXIa7oXDbBjA4BhjwN4zom7Ap7Q14coaoqDGQk/+rWX/gj0Un1eeF5+AnYj
P0wgAutRJz93dylWdPlBWGG9GwdBOBMD/NKDoBZ5/OygMas6LruZ0aSWUBm4amkE4awarO6nuZ/d
K8gC3XcTFL5IVDHYROFw5ACoF6otE5vV6A7vqXdXRSaa7yB/Ir2DmB1CcItSygPNcvhJjYhTXw0l
k5hbJXC4ZfMdReMBFFvr8r3xGH3suqm+BbcU+YS+FuhSmqLJDnCixT1o08rHyJtYdxWRxbJkROT5
OKVlxsGw28GBQ6jIzYeaOfND5SLKDlGrEfmMUGDIDmCYgdMkLcdkhGXRQHvdeuoVKr7Gu4bmCJif
JPpDvvWZnz2JItVfQnhbsE+xBdUAgjvMckgbrsbE+VAEnQLRNAdIN6Y/aTMOryK15U9JTPPZpgOO
UGUJHEtXTrM59ujo+45gfPlpna3DA4TAESgOOMhvKShK8CXEaxfcK84bSXptZR/kXGlAzwMLyUCd
5Y+FOl9ktO1wFOCeJusDZ+d6FETIyuCmdiEUqZ2wABXUCDJ/WGjc/eR1O30L0soetfXmn5QH0XuV
S3GEMGR+tDJDbJwt5ts0OBF7oevjeZLRa56F+guu/epQDNH03Cm0FWGbSHXoQShFDtxbMNd4GgJ0
F6HhaNLV/JKXlXow9Tj/woUGxHxSalwp0EScflfC93/SUczRjWCIgA+pLXJENV0DjAJaKSoMpqDF
W9bhU03Tu1OhJ4JAtClwtrpxvFWBmY5C8P67nE3wMjS4Bupu8u447m43vi2qzzJQxVcFRJ1LWlzF
D0jDgOgXItfJINAz6+pRnQD2kkDa9cF9iL7z5eDsPN7+2/XKjK6TvIWKKOFTmuRzvdA4gwjzXcsm
8BHPPvNfMmRiY9wcpvtsokt+aBkqRgb13+dmAXWBRAMwbhwAOQrZ4593jEBwDvlV+tl5BjGSrK14
ROccvMxEmv/j7EqW5NS14BcRIQFi2FJFVfVkt4d2294oPLSZRyGE+PqX+G3auk0RwebGDS/UlKRz
dIY8mfMZxJK2imUtxLtAyQniRz0DNISEfnuQTth/KDofRs/auXoggcSmN0lJLkXdTV94hampLuzZ
UbeJ+3G2wvGhK4bmvrOb7hZRS3EA1+r8oQ/yIZJTV3ynPeFnLm3sNvdRC8HcRHME4ZV8JktsxCmy
qsQj/ke3rcH2rIcqPKQD7W5Aw+fdNl1T3/ak0c82zvRBdcF8BxQFfy89N48HATeEIld+TNq6Pk7Y
hIhkifxmI2qaoky2YsJbx+cydokuvwHAY+dHkN0O9hECidmhARbytvPr+gG1b1w3qUkIAr4a/qFh
SGoLr5m+hJwtpXCnxP5NxeKgHeisoI9QyVNV5N6ZEsj5RBBRhjlmHoko4v3HpONBhJ4YykBg0r7R
TlJmh6pQGr8WhcUDt4PAQ1plq/KiB3v82vmd/A05OoEQPMHke9Hijrkaz84xIH77wNGZf+wC7zu0
esH/45c8ucgGlKERmXznPawzDyPbRs5StZXA4OVQ3uNFdu49zcabAebzaXQTuGf0BlPnCFITcLW4
IeBlfVRZzBFHvA+WZGekSwQEpxAzbwhm1knmfC5SbXUXkuYku9S08+rvg4sC2jmxoNidILhTvn+D
9BfZhjcM7nQMpoR8LdBuuRGcwEd4zM5/2kTUeNLmkX4cKCdTZBXTvSZ9KFBr7XBTEWdNDnQntBV8
InroLSTLHd5CjOoPqopQynDhImZePleTM5V/pKKFOIKEAvndkgzlkS27tLm40HUXt05tw9hC0k/u
MU9DwVG0D3BQXe0l7i0mPJGr2D1oiF8wDFiws/Sr1DsEvef3F2eu8+ZoNaBTu02KBKJWdAErpG2V
nZJihGikqxlibSGITD8ViESRlpZ1UmSfLAwFZWMEAEho/RH1CDHizAX/B7hYkHhEOlWZ84VZcAFu
TfA2Ih0FcqrxObYJaP7ce6zApzMc4Xolu3XhugRctMPUsWCW/cEF2t/74UwW0uYDth8xl90gL7qb
s9pKHhFdhL6HB5Q2T+NYJCnmISZf3Nqe7dMb0VAENEEBjrhjrW1lPXgCOPg/pMLFP/c26THGHtDB
v3WzuQ+eylAsvjJNbGAmqyXd90o87QmfsAN8QkR84rgVZQTnDV6+gFZIPTG7oPxYY4Clfi4y3rQP
oB5VH0m9BOekTlr7vDi67iLSQVmQHdFFclS60J+y2UHYj5q/18TenIkSazlldnYRs/RAuwShdaxD
XO/IqdPyox4Q4nyzS38OHkEmUP+wQwwEYbyJ4t3NUrDsnypv8AnCDLjPd5VbTeXNRGvolE6DZz8U
fluOzzCnKo0rQTxos/ktwmAtauDXstAbizMUIr1H3Y4zjxBtDF+4yjAuU5JqyTeypuYxdNCKCeFp
q4a6RuTZJhOPNFP2xUUXVhyrqhjVd4pTGQ+21ze/7Dmt6A8ndZR751ZOCsg7dyCeZmNsbUSKdyOU
C3CP7pGhemB2ITcecl07QgHeQtA/BOfGDtQRceZEfstq8Js4qQK4DT4Krzzkjo3wdOhRBYgwcxfU
XiS9oDyosJ8RHI1EvAM5U/vFHQTqUwGDYw5kr5qPOiPBZx62wSFDgn0mPCMXMLJjXDxXLYrlEsKG
SIO9foR8NAC0lFtlGudTnfwWVscwhJBNUxDedvOoj3JRYUGWAQsMCoiZR6PUxUGMJLxnYQvLW+5N
esMHQEFhi8VAYzXDG+JxnFF0gIr38Dnpm/m3InbyxXfBMwIcv7x3CJCjQ5DRDzlRXXsLWgTxTiY+
e8c92Y8HPdIpOZIsrM4+olInChzmHNwabxuojzlKQgWYGw6lj+HYNAeHWhYFXtXndxKhd3kOKBjp
IjGhbog8pXoowoUYUM4QNY4FQ1Aq4LWzU4UG7yNyXfYO2G2MKfvNL7gNZAM0sBpkX73oD7LJKbIx
MEEce+KDCg5tE/wyLmH5tjuxh4zkKDHQLojJRKbvZGT5Dz6hnhrOwrufSSPTU+5zcoAaPDLJquy8
e2mT5hdosMg9nWprvjioVf8K2gCpE2ZM7sty1KfQ9TN66qVbwgps5pYRsZDM3rlapudMYqLIo5BU
9NREz0HYzI9uk6IAxUeOWgu4SPuvpBrcuCtTDyKFGcrgkLMSAhVTnz25Ap5VQ0YGuAZ7vG2sGqXe
gHTybtAoAARdOV7AvYEIRPWFOE19n1/wiLfvhi4PGRRRB+tOQJGJRpDDQI6WwB98rluccYjqZgxv
BN4DuHLvnA6YsgTzAiRHmxyPstX6Kfp9Y3MQAapPkZoTpzvrKg1/23wOH4O+Lj+6ykVK66H62GOu
7SufPfpdtjUSfJTzkSfj/dO3qFcAKZToHgWPjnXIyV0u1ImOwv+WhIAnc3dAnIB85Evr1TMogQRH
Jw2BhnoPG0/eW03bfs6CLHmv3ImnUU2cRP0ES39oHxxEK09DyMQD1Hr5cwDsxMFTJUg7MkHQQOAu
B0X5MM4Hp1oo2cRSXy+yxmkOcnDgfqVjgf+BYJpkAhjig890UR+A/2It3rIEkTYk0niPML6weNx5
Ie40SByyMoKOpf1d5EP6LAO/Tw62hX5+NAlkbW6h0rPPmqo61rOkQTTaKH3Hhc5JBcIJG+GeygUb
TxOqmIdKzoV9nINSNTHzi1zfV1Peg+YVvYH+SFqLQhEUk/+fPALy1BtwRaricwHbtm46QMlRK1Mk
/KIYJlq/YGYzLL5lVm2dCtr2KJyVRfVOlIn3aAFgdVRlhrx/cPTwPksA97d6UHjjmIriFwh/cVWl
reNUZxDrTUEIDiXSrDhJOdcYEWCYfrbBB6sOEuUwFJll6HjI39v0A3xlM8TzNEsCTha70ReOeG7G
M96P8LfOjEy6iFtb++wzE2BkvcEjn8mbesi6eqlOTxxOY3Sfhrro9ckqNEoNud3iW9HgQSWmpj58
ex26zvuEomAjuIuYGqN6VdwHCWyiGfCfhIR1EmPu0ccbni3lI0+n3W0y93P+R5QzTQ5toJAJozBH
xY9ADuIHCRN5p528+ybsFo9t1WrkyyAulc9yYgIZzyB/V5M7/co4L9+Bs985ThMCRgTspMAvsMih
mVFImqhqDpYOQvI+Jdbg3KMsmb3rGnvxQha4oSCyWx8owf8V4EJ67LXCTfSp950HFG99rrLwdwqo
76lBbfMBU9sIKRy3erIE4s6oG2Vwh3urDjyYUgtBq63/1CXqDQfUWtGOwcvTfIfDR1zTMVl+thI8
OZB1Rs+t6WvU7nol0GtiDQS6xDJpe9BSotLScMwfdIWFVKcpGvJRQhv4Y63q/Kvj9vY7u8285FAK
i35K4Tzaz+lfZkWo73nykuaD/21IBoKKPmoLUNUE9ZL+gNEVFJmrgJEbCJnQL9xi9Duaf/NHJUMR
V4tWx3FA8OFc6gpFx7RTXokyYT2A+2MaHDLchKQUGTtCeRns3XJJ4+yugBJ2ltsjGKlDJ8AOIQM8
2iWUIy827f3+zk1see4sjVaEC+BCeiwyO1cXXTl4Glp4xEjWkFPBmKM731lh77tHVKYsHfXMC9Gz
4vkfB12ZLxqjd8hcCwHixhrB17ee4FE9gCeju098ZLEXnVb5pXL5cEDFiN2gMeTWNx33q/fgBXOq
U2pBby+2fDC7ntEQQXbUVkt/7nqvdQXbYPJdqFCMGhxhUKBWyOfQwYFu8LdS+khhr/+BFfwBNcAT
bm3VEhvGTpiN+4Ps8ags8dWVwWW7fb/2GwwMBcJmoEgLTIEKPj0hGmwP47A5jbiGDTCwST0U8JJ8
EuwECNH3ShYn0GXiSZdjEvme/qH8LeaRlV9hsl2ItC5Fm6TsVDXZseDi2R/cjSGhFZCJyXKhieyy
cQrdU8WB/agWxwwPPHTHFECQffgksuzfK4RAxbwSauwAyaDBJGNP4a3MZsXP4YJG23WViAGfaKRw
06YizklPsLwqrL4tyF507u6olJ+u/421UzBQFDpLeD60QFFks+9HgiBw9iqywfeytvjy76/2aIS0
r0KZzz0hKxoODcQIb7MehY59n25AoCqCbjSlEzuRJLvwCeHWVKNMfn3xtStkmDE2WaDi4ngnjvwd
YgSYhBHW8LXl3rwBx1zbHMOKCQYSfTG43kmHIHAs1FgcnDp/uv75K17I5LlAqaCfSIDPb2yK1M1F
aAqQZ6jdqB1Sa5cvZSbdhWiLoKwbNP0ywX90HNVcVpJ9ExjMZK8QVl5DpR5o3mbUT3JcTnfaZId9
+3SZyVtRya5yiYeJp2X+ouDg0kSlYYyYK+t4zwGAefDfq6/B/AV2xv7/nx/Asy3I8Ew2923abHFt
r/2K5d9fmZcSldvqCu8AVCwxVBVij7SS88EqURze9zMMCxa0hbSr1bCla/g46unY98VvF2hVBBpb
Q+RvvzjMpKrgwqeCd6Nz4qL8aNf2IfD5F47ZlXH+3MKTbzjst+0Nnch/d6twA2hNYrz2xN3RemFF
WP+y66S8XN+otbMwrFmkYwrMyLJRoUaPp75fhs5qNj5eX37t441X2UZw3GsQf56gsYQKDsGTjOLf
z12Lm3wT3NHIXStYAxg0y0OBiviRLo/+vtUNQKOoEgnpLqxOxPQhaTHD4PcQQbq++Mq2B8YrnIVD
iplU4Zw6oDoiZNjDoQMeE2SBWwHjyu0MDEMGVeYM2T/NTr2n7mYHxRG8wyQMDwsde2ntAwszk8fC
8ZoEoq4WBhcrwG5QvO8ipBxbq69tk2HGWd8yYBF1+NeZLoDzyqfPQ7P7jI2nOCv9EQWMOTghh/qK
MZISpXt/iwfi7bcMdGr/Gi4YXa00ySgWr6t7nXX33hIJtUiHK/Jh3zUyrDerklAHACCeUFksjwDC
qqjgkNNBI2MLl7xiwYFhwe5IpI9iKGbLC3Q2dJ+JKHX7DdavlS0yySxQz80xF58DjOQEqMQSDLOl
lyarH7fhtm8jYplJZoG2IbpqoO3B0HRiPfKgvSdW/Zg67u82rI8kyVHH4vsCC5PaAp4NxUnR44VJ
aJZe0JYRp9krPl8/7JWTMGktkkFDa6r0AyQeeoHwlTyuUb077Vt9McFXj3I+5Bbt3AnfTvtijNsu
9GM/JRt8nyveyCS2sAWgBrIOMNZRVcHJz+QnZ5JPLeiqUHL6Xjr+xnvztmIDY75p0XaTQiHJwh8a
LdSyCn1WQ3VqO/ry/z/W3isH3Opz/t6BIc7VrrEG5hu2XuUdqmwlC/CMivBWQrjugeqi2Xik107e
NHOPt7PKUwy6h2h+opniH9tEZsd9J29YeKBRBbEELDwjw09loUtOg510Naip/HuteJ5Deo15zinv
xiKigSwPAXM/Jqnj4MVT+y6vSYDB6tZrQOHoQ7W6fvI6uEGgdeZ9Vm3yXwQJGVRoMUwdkIGhq4J8
YVT7JvRAYvDv/njzkM+DSLxTNvmfMwxOHmYF+MmukzUVmRoFOjGfS/eEPo4bZQur6G7fbXJfQO4H
KAnlLJNaAGRnfXUeujpDa96+9dFt2giUVl4Iz7Rnv/MBE+cuQOvOc7dE1UstoSfqmE72875tMoyX
oLHIQ1kBPgNYVYyAUp2dYvMXrBivZxhv7lRj53azwD7Vw+PkzNO93Te7JFUYMzkw+NBBFdSVWL2j
zrOt+/4OlPJ8n+Mx6S+IJlPSjA1WDySUWNHQyo5QhCVfrm/8yqtgsl64ubJmNGFR1JzDpIom1hw1
66Bv1zU/QxdSDtTeFIZZOQaT/gICMBy4Mxd/Kylt51gnQRgjt/18/ZesXFOT/aIssyEVaBrh9SyD
Fx/grcNUOMABgyoYiuHX/8hKKMOMJ3ogyTyHnrX8kbEoYhvUM+jx8XeAhCWAcA/NwUa5HAJM+x41
tmzlq5AASJGmxN+DRmoL8NEh0+A8Rq67izOVMZMJY+ocuxjqoQPWMPHRBbAG0QNXPqXt0/X9Wjty
w64XMTWvgHQmNF5t5IboDQJLXs8bRcK/9Mn/nX1iplgS5MGQgPbLmWdMxuixHCoVnAR17/y0egwR
aY76IWi9Owz07Kq9MWY81ZApD2tNgK5ES705o9+ASQqHbdEgr9wvkx2Djz0SrqDG6okNKBa1fsJg
jtbU3tEUyu4ysc+AqHzddTgmR0bmN6Nv5UX/m1RQmmIpXqkObel9jstkyXA7wO7Lcex/19D8PIy0
+YlZVue479ONNxuYnLQSIF39LUb11Q2AQstDIHSuL76S8rqGkaM0BoSoQ61f2ZA35xx0/He+X/BL
2trhVpC8GMAbN9ekxgADeGd1JEgwiaHoH8vvwLQKBsqOLeWZpleRnaMgrd0hVlC5AXn+czi3kAOz
mw2unRXLNMkzxrwIlcZYxZ/leTkAdQaERl5kG2HPyrNiKis1EyD84HXNfmEMESrJwwFX4R1aNp8X
fojtH7H2Z4yHvZAKgu9ANf2RmbjRlvxErOAh0/KyeOHZSnZJHzLmGkYv8WahJ9TrnxPRCXrfEBtN
e28XTTGcsBGglw24+vVQuL/EzE/Uc2NUEgDsL9L3HgubjUu9ct4mk0ZLtJeBeoX9LAnA26qHMBiw
hBvmuOK2TP6MJpWzCKVt/dQt4nMm6cEaq48ha9IITV9AolJoEbruVmFt7bcY1p9MXZ9CzID84gUw
/Zb6wXzURPYYv2Pqx/uTcspmyqa4ah8L61KkH8v64/Wl3/5sx6w4jj0HGrjD0q1737CPXJ72rWts
h5UHvOZzoGJPZMda8tgut/zscgX/66Ycs7aI6ccyBUZXxQ7g+qeBWu4BYy+AS0JHsD6ViU2OTlt7
j0VbIKBrwy3CkbddsBMsW/gq7qG5xQqXlyrmTvWpQUZ/BMeoe7Qnd0OQ4W3P4QRGUmNNGCIN0gZ/
QPTOQTfiG0cIcaRuOt8OmotjgrmvXSGDY1YhOYCN6BiF+FvBOzG8D9LzvnM3vB8RHdBV0lJxLbKz
lbdnwEg3rtTa/hsOr3Awo2qVWJq6fzzgXGUXyXJX2OGYFUcAmHjj+riuYDL5A4Ge6XdF6Pzz+p6s
fLhZa7Qw+9xJhoszkfvKfhbhE2ZnNx61Ffs1a4sZGTsoVBQq7tPsjy/DORrCYgN3sLa2YcPA8daN
yCd8NweUMX0s6UYYtnLRTbJc2bDUDvpkitGvAtr94Ga/WHXX1F/rpImv7/nyjW84CbOyWIqyyCaF
b8c4GyZzb6n+lvs30t4XjzlmQXHuMTyWgxMlBgL85OQqIs507PSWx1/bevtfX9MUXQbgub/cRwyT
thPwomzjVNduo2GhXjDRCqMrYzwFv4v0t+29eHSrLLN2sIaJ6kKACGCCBxusB4baemmBK1E/hqia
FNW84QdW9sasHU5WmsqwxOQ6EX7ctDjSXs077cksGbZy9DHYhV/gtoX7CEUZdR4GX20xOa9svlk0
nADox0lSFNLd+QBQxnlMEVEzZ+PWr+y/WTYEcNiXNlUq7pq7kX+eaXkQ3UMV3KLrdLxuWGt/Yvll
r17B1pvbEMHUGNfth6I8T2Edhe7CB2QB77HB0be2S8vJv/obGFy264aRMfaTd41ghyo9g0xj4wes
LW68snSc80Ijp4llkD7MZXEuyuBGBe2Gea04HpM3N1ee3XgJbmcIMZYJSG2M7UWw5GNSp/vebrN0
CMGNxB8dnHJGboswQW1Vbrwma3tj2C8LaYGBBK1iqDYF4jvT34Pg8/V7s5zdGw7ZrBk2pQhJ1S33
ZrgAiEr07+vrrnyyWSxsq2Koeg93ReY3g3zJw8O8xb679smLCby6hhhZmrhXAl6cz6AAP/EtutSV
K2JWBYGlpSqd8Mmz/yPM72v9M61fwE2wb0OWjXr11aE9E2VXeJlmNR1bhdJZABpEsSU5vrYpy7+/
Wt6aWKlzD7z5mltgF3UGH5VTOv3a9/GGcbppDyKAxfLH/iHp3CgN73nzvG9t403tAU9vaIvjdEE3
jY7TETjqYzDsUtpkjln3C60Jg6boXcXUv6QBCgsbwdLaBTdsUgdeS9wa6/pl+oQyclyN9X3j5hu+
duU8zeqeXQLABS7FMaZecu8DRo0Rvh/XN3xt6SUzf3VVdNslEwRysTTCUpvxKJnqjRhgZVPMQl6L
SRKnbzOcZTIdJRU/vXm+CSd3o4i7tvxiua++vAEmGfPqVMW2+22gPyr3RQIyfn1X/pJuveEJzVKe
iyIBmQdu/dYV2rZAWH/J28COIN5xh8FsKGtY7CYTzbfaDzDRrmbvllLUdRYcKzogj9PUbFGmrh2Q
YcvoR/hdOBEVt22PUTbQJYHD+fqvXNtBw5At0MiM43L2OSYNbK87VkUDOIq/z8mZtbxp9iAOWo4K
k275k6/LIAoL/1sj6BZf49rWGFEyhzSPO7qIEnzy2x8yQNKDjfNf2xnDnjvbqlCEwhuLsbNo5iBW
qCOWP17f9pWnxSzbhXPiQ00M1hw64S2mo8+g1zhn6XhfKr6rSOuYRbsOuiZWpwbECMpFcG8/syH4
cP3rVzbdLNkho9JZMyGwoQM9tqF3ZFOysTEru25S3roOGGY0tH1j7dxOKY2c7l5OP/d99vI3X3kL
7WKSwILQaxwE44Ng1Y855BvR5NqOGBZKGIbZK4rHXHunsf1UjH/2fbJhnvMiXOqMWJeGZ1n81GoL
/br2wcYjy3ItrcDBwqQ/9dl72WzEvGsX27BHd7LzOtBw+L5Lrah3kQ5Mwvse9LS8YAyn/Hx9X9au
iWGck1+DIFDj8wf7Cy/u7Bl8M92++MPksaWsZiEZYDj96GA4mcUqpA98M8Be+XSTyDbzQLplC1n9
csccZEdu9SsrWhWxbgsPsfYH/H+veSiTUjpLSSXsHry2RnM+tocN81xCgjfeRHs59lcm5HcYqiw8
vETgCzlRWSuwDnLM5guJ6dfxNMrs25iDheX6Ka9cJnv5ha/+Ght90dgTKsjAg2NufWJ5N0WdasgN
eKSmU8jl3mjcZM0Frwl1FBUqTpmImB2eBToOQ1hu/JIVczN5c3WPIWvKEI1jXP+EDiFmOxJrn1uz
DVNGMzBd6GyQSAQPtXi2i6fru7/s8ltnbZhyl+QpeDPg5QNp3eoJLf5gTA5jWv/et75pw9UMRWAN
OxsDyPOBft8L+oPfeBtV+pUtN+lyG3sIh8bDtqi6iZGrYMqInq5/+drSRsDce2gPgnJUxYX0o9S3
MGvcR/uWNox3QCWCjQIRLQ101PXqiDndw76lDdsF/rpMKgexWNN3IBMYtY3+S2pvxAQrtvpXnPaV
rWI2UIEh1sN2J+peecU5SPXZG+lxBEh34xesdJRMelxrGClmRXEj6+DBsZOTcH716W3vf6FOF7Xq
jmw9ASvgEOc/85pZMPduMSUvaQomT0xKHUSSgLirTeuotv35Ap1gGrWNfRg5ZrTQ8Nhqh67dLcOa
e165dk3wG7seUugfy53FqL+I21fnw72hLX0P67pefnBpe5lq+3j9Yq04ClOgXAP13bgcF8vpLyq8
79UvGmxlYSvbYY5rom0Chv1Qwgn5GBcfs7aLCrqpnLxs6hsuzpzYzMtu7lSC56yX1i+7cQ55KiMh
hx+DNx0Zl+h1NyC38A4D8nq3H/KDlN5G7vq2wYDM6N/HDbycKTq6+GWpk+QgfQMUnFMPHJsJAxmD
22/JPLz9dxxzYlQXaE7WGN2JGfiQAt95BFtJNPDiUs1b0j9rh2R4llB2OUhKcQG6Sp1Lm0RM6n3+
kCx37tW1BTnNPIFRBzVU59ZDoWmhz7t+a9c+evn31yuPgQ2lPWQDlvjAxVe+BY5Z228jZC9yd3TE
jHMFhcWTxcljXR79KcoDsS8+JYaHEG4pQIWEqGhhHWaP4A3uk42cccWSTR10vw18tw6y6hfYAsEt
hhnsuFN9dqxGb6d/M0dEVVdIjC/hOvpWeg7y/JDU4a6vB0HtvyfqMadw0gyWOgKNOst3EFuKQrYR
+b59rLY5GJqCIxv8IDhWmoO95Fapz6muQeTxsuc22uZoaB3aeUU4AkTe3Anru+9ufPbbJ4oBg3/3
pAvBYBjiPYkzUAyJBDzuYD0qt2qea5tiWCcBXxBcGGwo9H6G1hOmvaJ6LMFB+mPfrhg2mhApwEID
61f0wUUHpSb7UFm2Of3JxARWLRcrwxm2XTWDQgUa9de/em3PDQNNe4HYecCuFKWIxvZSZ8863VVo
sEMjKB+TGsoby4vV9jdude/Rnd9sBOMM1evMt2DvoRNb+XvdfUi3nMrbjhZ903+vYAWoIJix+BBz
C5wmEIn56mKMd+N9WNlrExeV24JAQyWTcSjai0/bm1GAeVeTy/WjXPt2w3wwe+aRKfOHuGHyZs7B
MAviqn1LL7/o1fuDlnuu9QiHYls+ELo8Rnt5Yy5v7asNsylSFzSLPJExV6C5B4JyzLbwhmtLG6/b
JAoHO4L7x2Wx8KNC/8LqW7GxJ3/pSv4bkNkm3GloIA5hz4gkQMU6QMA3Y/cp5FoeQe/9oN2aHuxU
PQ0tZcdGeQwMu1BNyDUBqSc4wfaduTmoFybgYQIlJhrP9KbhD864c13jwMnktrTPgiFOe5CAZuBb
84PjrrtkomhAvIYZPFCGxizgzxR5dYSi/tfra69YmImgwcAAtjqwZDzrBOSh72oKqYB9RXbbHLwT
nEEU1E4BciHZd+kXX1lSHR3owm5cqCVtfuM++Ya7DK2yp72FdBrt4Zeg0lAS1LYLdjufxUExfwYl
W7fxp9Ysw/xTBZiBbR9FAa2d9q4dJvq1tVy6q/1nm3O8Pa/ZpLwGJww5Uz+cDqV097lQE1OnVG/1
3bCUHBT7Vgp9yTOUvyB0cP3+rOyLiaoLesYwK4Dlff7eDb1DMhU7b71RKynGEcjkBr4obOc5ruHx
jqGopg1zffveU3P6jgZzFjZBKuOegD7YeU50d5Bbdf23Ayfgsv91/iC8mmsIBst4AO9hR7/WzXPe
PWbVh+t7vra84aVbcOtiVgrLA+IZTajeuY+NpyNi77rr4Kr/9/MVJILSwcL6NUQMpsI7dHpfwk9N
0MyQTaXlcmz7YA+xFzbHZtwIndYO1AxxbMuCeWJlVjQYhjgEiQDO/+X6jr99y6kJmxktLvIizyUc
DY8aSIqT6c++lYN/9zpPfWgZDNhr6OXcl9L+ng3FRrPm7XoaNYfqxgYjXMCjSuTtqJ3piPngc3G/
jEBK9idclmkrC1nbHSOMIgxSB1WHrR9R1WxpchqDrTG0latuTtX1UIeyUbgH93ylY8QLEEyWLcRC
/JNdOfuyBWqO0oFjcWrq5XStwT+CSPTQNfss1ZyiY9Y4VK29WBLsU7p3OVieqX2bDBuXfm17DEv1
IBU7KdGL2LabqK1BY68fh+RDK7bKS8s1/O8LS/8Dp6FtlmUNfoClHyGhlQ53Ff8NX4Yx383rs2K5
5txcL8t5YSuFT5ifRSvjxP9dcG/jFVlZ3ATWgHmOlDMaWzEYIyPfvbXBDNqGG25hbXHDeL0SeT1v
/29h+PiJ4BDo1+uOYW1t4/mrFOlz8CVI8O6Ot6Eq4XJAWj3vG8qnrmGziaqnLoOod2yz8TtvnQtX
zsalXPvy5d9fpz4z87vMtTCfJmdwl89Rpr0Dq/dxnlBzPg46Zak/plgeUhxHR4YHsTUI9XY4Sc3B
twZqWAEaAagWFI4fQ91B3KlJHIakF7cAACWnrNl6B9f+lGG4lZodHZa4OYSJAxhWk+JuuT0e3i7o
DF+/QStu2TVCVumBu7ZJXA0qY6h5edXFr7dwHGufbzy2CQg15MiQgi5+LaueZfgSZE8tPcMv7Pp4
E0KjWA5uZ4ZTXt6UBsglnST7whsTOkObwaE9hWXRnt204rHz89O+j16269XNV4kbgHwdtRA65Zd5
oKed5JPUBM7wqgxz6AwtbzloItArsQMecej47ftww2ShOgnhDieb46xmd6BT/sQCcb6+9MoT5Sy3
89WeQMTPE1YDByybu5LXkZveBQGo2at93sYxgmFVpTYdFj9JbUwqDy+B8zJW8859McyUj4mdTCW2
PRt8sLeLA96mfdtiGGcNFhxSdrAgbITvvOTVh5ExLL+rWE5NMeh65s1UhDCfontc4j482diljV1Z
cfAmhCbMSuK0HpwXFl/SA0Q0NSz0+saseC0TQMOhahXaA2xoyZ2gGnAEA+HGd69cRVP9OeWySi2y
PKnBM4IZpE1c787KTPCMgpY7B/EpaLfpC62/ttUd9mWvPzTBMmArtt2xXzzuIizntcfNm7jiy01s
DM2Ul2C48e+uIJlcnMv/vz31nvcdqWGi4JvpLBtEp3Gds8MsASjcGwyY6BjhOLLBbKOMVfeioEQ7
hf7Oe2gYKBkLjZIejtOdP4BYOuoRmV7fjjXzMR7Pyc+qLFRYecQNJ9aLgBTMZkawsriJiykZdLjm
CacJ2ySltcSjewN1U0XataHOklWOjqE+pp54n6QdZsvq+UMzhpnaMNIV+6fGGyo7PXkFBF8xdaS/
1nK8afx24ylaW9qIeWdn9KAJE+JI0Y2nNfuUAVVy/UzXll6O49Url7J+qLQH87SxdFamp22vtbb0
8u+vlq6ToWn7DmzTuWi+Dir9MM9bDnHtshiGCR3jhEAY+G/m5QwveCRcvBX7dsT+97MBe2AKyq/I
2qv5xneSp7ruNwoba59tmGYRBC5JfaeNK0iJQRm5hHb6PRR/rOrQSm1tpY4rz8V/gC8+0mFdw20N
4x2sqUfNtG5eNouEK+dqYl+SklNM/MMNTHb31ytuhy0rX24CX6Ys12j24Vzx0JXTc+A8j0jFNt+i
teUNExVZSNCtwfJ4LsoRaj9ZE6HUFqJysuvumBzldVXI2nNhqEvYlWJspWX1cd/ShqECM4+uGceu
48Gokx6dqH7Du6yUSohhp17oQW61QwMoyC7itmleCDTgrFxAzOe0WYhctviNegwxLDYdoPHkSeyM
RrZY08d+ePTrR5Y/033oR2riTyB0y+kEtb64deTkHEA7qS4dVBy3IJBrl8cw3sSZGzoECqoTTXnn
lV3stH/+x9mVNcepc9tfRJUAieEVuttjHLudxE5eqMRJkBASEoMYfv23+tR9yOEE961+caW6Kggk
7UFba68F7slniCi/v8Jb67AKr4GwsoHr+afsOTZ3i36lyHxhuZeHQjDz/tu79a1y0H1EmNWsvynS
9qMzIh8Kc+b0+/fSLVnDUdp6HByIe3sc3X8vVZNAxulFF48ttNCN9R4C6BOfzc7+7k0hc/jvT4GD
i+tpRugCz0B2cnLILONzNYi/rzb5D0AlhMhaEeLhUJKDcs8vSn/CDdH+1/tr/XcfStKVNU+2T7VS
J3PAZdGOQgIrKxi/rPuIpCuL1mk8q+5U3jvdEc0JRB/P1iC25mVtx+C8FVOPeUmHl6QC1ROOrCB6
yM6PsDU1q/gL0XECibzTy+Py5uShL3/0yoT1XMtE/FPVlhD6Od086X7//oL+3b+RdGW8vqchKAoG
WiDpfzn3+xRd4NxwcyYubJ0na8AK8DX/V0rByVv5OBqrJ6/+hbMa0WdKtxtTv8Z++omE3CAEi/bE
hNNnSAwuP9rFsnOUp393cOgb/rfBCk/WJYH+8ql0wGGzfE6ucZbFPKUivk757/eXYsMv/IejXA/K
Qd8B5UP/awAlrToxp36Wi9JDaI/9+yN6VdgAIXN4g3Jp8yS1N700Oqwvuk8nycpyodgYxiTUHVS6
eTLtbex17pD4Fpi+9ydnY4nXyIN+KMASX0VoZEMcPtW4CapPFz16zT9UkyFNKMO7t6crUjFn6Ca8
fv/RG15njb+R+P5S18O8XxrxMoQQxircVQQy7JY3Z6LvxsQkK99Q8aDtSYC3H6Y4Dwt7pWDC77/9
1oZc+YYJKo/L5Oy814Byp8AZMNPu5EgvSjrJGihhNAN/CW9mEFpNuw5Sz4MIzzx6483XIAkDadi0
4JiUBnc50pjdVE5PATQ1L5qYNfuQ1RPyZcTwfWsUfbV91bpn5foovfNj3MPsLhtlNf1BPQsvmMNl
P7ShPUBVFuLzkDPdN1Uzn5mnDc+25pRJGk+UFBKQbygoXBfc3gMl8ICiF7hmF/ZL+QtYNtAFftH3
rDlmnA3E1NZ+h3ydXoMpdKfYchiq5My3bKz5mmNGJqSaTA8x7rQABkQ8KmLz6MLTNVlTzPSq4QCF
Td2+JP7totTvqF8ugy5C8Ojfrtm50oFlGRk69/i9OPW5S63OHaq3pmXlmZd2GJthwMOrnu1AEpfp
qP5ct+bT+4u6kT+sGamjaKkbMmBehETJrnlCXOQhFCznS9EOZI2OEcvcTFCF7/ZaentsIYSAy8BU
ZI2OAXNpM4c1Jud0rQb80KMnwzM1kw2/vKai5m08h66nSAfb6bmj5ENaHN+f8o2gssbGBEB/4SSE
KcdxFBK5O9zBQDdr353r1tp48zVgcyByKsZuhsqvRYKcxLo66QVe9vJrDjSrKtoqcKnspc/Ku6Cz
KZqB2K3qjfkcROdI/Dd25RrAOeMElLpWo6bZ+xkVbTbPV20NCcVCZsY78ylb8xT+22yntqe16ACT
GS27m8myG8w5HOdGwxxZAzk9hJhlmAQU75zvrns8nPZQz53GA4CQN1KVoIml3ceRfQnYORatje9Z
Uwr5vQ26ChqZ+1izlxigVwMqvDMRc2vPrlLosga3MfHwbFTH4CXKsclS5IZIc/eXGcVp4D+KtpGX
NpM6vTxwM8bdRdGjTW9Ndw4DsfX+Kxe9FAMzIEXr9gXeOhVlDmTL6N1O7Nwd+caOXUOi2hIi3exU
pRHs4Bnc3CCLwxHJw12cGIszk7S1wqsd2yqorQZ8ADanrx6kBZaxrc8UULYeHfx7/ltv6RrR4tEz
hNEqvDFh5+p8GxFsDYni/hCxeTLdXgLMZeMDwJ1cvVy2bVY5FmzI8XQE3M2ktzil7lDbQ+gKzgqV
brz7Gg3FKtZBqAZ4sSLsj6qJbugoP/J6vOzYtaYNj0YUkxDDuv2Iu2yoVGdTeOZIvbHh10xDMeiJ
3ZicUASj2BuXeac2xAXkDdW5mvPGjl8DopbFDdrz8e4e906F7cA/4AYwa4G3OHsrv/UVK7N1tguC
qME5QJAnNlyd3A5O7RN7vmj3rJFRo9WNAZLxH6dTF6By9qGoR3clUBfvD7C1fVYGG44tZIfBcL83
fndI1LMpx6uyvyxDWZMJmRgdSlRyeAMgfhj6HsOWHd5/741zxRoJRZp0JKosu31X/2aNvsLyAnA1
Bj/Bs3fDzkGWtmZnZbyAXLDOm5d/RlFzA+E4+OZz1ZgNh/YfPFTaU5vQpAUjJt2NAVqVBN29Pztb
jz7N2h+xigo164rELdgwq2tvnA99eg7mtjElayohwrywgFPo9mzqbxUpPwJLl4NM5+tlb36ysz/e
3AqwcckCCtYNpnuO5B1L5stsKVyZaqsllFUs3jyOA7Ur0/Lb3KX7iZPm2iz1mSbxrZk//f7H+zvs
9pr1RfcPqmsMyg+mvrAOs4ZFsZmKSVURLrhIPUKWR35reHUmSm299iq4zqLoFs3Cdu9cZ7JOQatb
mvTCOky4qiB10Vwu6LGmX5PGVOhBw/mTLecO/VuvvrJRjxW9z42jX+u0Blg3VKDmaaMvF23HNS6q
S4aodtDK+Fp13OY9G18JV2+XPXtlpLKFZIGoLf0aF2mSdeEUZcFSu/yyp5+C4h8bUZqWR7hL8b55
TKMBSeBEa4w9x0K/4QXWyKimMT3afJX3LdF+lA1iWvKpgWYJIGrnItPGuq7hUdFiQaAYRPMb4EX2
OooS8wkaof3xsulZ2WnKY190eqRfPbC1Z0k7vAakPncW2Xr1VVBVpUSvUNvPP05IrEwzKCvprjzn
gbeevrJVIdEcClAU/zYOJ1mKOfVTgIKaxZ6J2hspTbCyVrA0Q56iTNWbPsF1nBxwkIrv+7KTkANQ
Z7bn1gZaWW041S6dmDSgwo3Km2Qp0mtUyMEontB29/4Sbwyxxk0l1pq6VcR8a8r6kw1d/MYCaK4D
pS2e3x9hI8Fco6c6tI1Lg4vjN1dH7f1YQUl+WhI/85yo8qSVCrpBVbR/f7CNZVmjqOaqpYISDDY1
0Uvba5B4sfuuZOAWvRA0TPxV9F0866qhnKrvoZndzUArcfDl8Pn9D9jYt2vCIT3WqaplV37vS6i8
z4BqZ3MXlmdWe+vpp9//8HdjEnRR2MLfEVp/mkUw5nxEBfj9V9/INtfsQiQa6pQy3r5iGz1PrcrD
xOxRnkFVqTpWc50r71yNZGuZV9YNDzd5URzbV5p2MnOzf195qMkQW+XI6LL3vyfFpPwXc0LW3EJz
tPgojoX21Y7hS6s+2whNdsLLSulhx/avIY1uxqq6fn+0LTNZ2brmg/AWZKGvgYt2ftxfp0J8Y324
78biOnXm9f1hNnbAGn1l+sUIApGM16gvdzVo7zKaVOfg9BvfsMZf8RRkPMACBa+hV+cIRo8jZ/tA
+i8WlugV58RuNjbamvsHlRM/6G1kXlOe/BLoHxR9czc07QcbBb9kxa+75ty9/IZ7XCOyopYMONd3
+nufFiO7mkabfO6mYZS7KFCDOLPTtkY5/f6HWcaKDjNDiPrKwmY8qJDJJ0twAB9jos8A47fWfWX5
rReoFC5ef2/RE50PrIFmBC/jM4Fqa+FXsdyFZYhb21J/B2LoA3jcSTYkUCRNzfBDygoUmaBUvGz/
riw/VdZDgBr6b6lfNLuyBVNDac4F9a1675opCGWEGeyIVf1d9tExIfPnsmyuTjvrtKvKufoUM3EQ
hUB3DrusdrRmDsLFLqsrUKZ/L1nQo69LucekCL0zy/7XnUXTNV5LTNIQUhjzzaeKZkzVSS5RIcyk
HM7l0P/4w//4SYxxMtM/di+ExAmgHjT9NiX1IaK30DT+XUTxIw+iaw5ndlIes4K9iKJ/allyxl/+
dUNj1NNW/GNUC32rOD2N2tbKZHVl9E7Pmuze32Z/DTB4+irGgywDaJkiWL4KZsrgVxJP/IXGvLG5
6IW9pVFDvDOMjltDrYzfSogzqqkpvqImqWIwwvlTg9avoJbmvndN0pBc4OLwzNH7r5aKD1v5AdrG
1nNzWPwAir0e8q7jR141YleRhn9ubT3yvPPPVua2Rlv5hXJMS+21Q/vGvfH6lI6VnnuyEAWpyCeD
LfL+Ym1thZVPkMqLPeX36Q9c/rOcelygGf6sFt3W01eZ/jgxq7qGonVmlK8J80hGKtwIvf/qWxO0
ivoj4PLWh0n9KGl0D922p2F0D6IZrjvrnrz+onsTmq6xX65PodaYLMkLofNLB0K+zKbtUyi8cmfr
4swy/J1aHqOsHIFKQM5jaOH9mPzGr6u8tXHrk9wmsgJzHp0npf1DxxJXP9MClJdhJoD4BJ8yWDbT
8HMXz9qCfrd3cgRD9jw14Z0IiUzhrhIm/E/vT/nGeq7pAXRiaDImTu0EwlRJ7Fs4XyQ5QNkawlQG
wRRCgYXu1cTco6C2uQ/RR+dfEvvw+NU+BycIEMQxHh/URfdDFqR9ZZi5L+/Py9/9EFsjmJTv4Upb
ErqPBhlmaI0Ch1NrvAosIdDb5InE38tGWm36HsT8iypb9TxVyYeuZ7fFSeNT6eaeUP/7+2P83bDY
GtXUJUUxD/GknhPJvxXK3AK58Oy66OgTtEwyqEleNs5qzydlVHY1SCCeB+auA/GEUNhnWPIrv+8e
ZdufCRJ/37RsDXUi0uPpEDUBKqahvLVtSDKvbC6iGKRsDTXoyx7y0471x4Uu0yfwU0E4wavVB1HK
+pKSNYZYRTnVTK1lNOmPsg3r69mDFnUdsXNHta3VPk3bH8nA2LpYVL0O9iBpT7F3yXc0Uu+HwdU7
AvXQaSJX7y/33/MptqaN6nvS+43w+2M6LAtKGLXO53osb8KhCw7vD7G11Csrp2E/UwNo+pGnyAOc
S/zcQWryTMDZevoqmoHZcOyqccQHMJRSYy82WZqc42jfcCHxyrAbxISSLDzYg83vM/hzr8fKPaVj
e4NU47L3X0PlAtWylgLid2yMuJ5TXYD2Eb0mF039GhrXl8tUGL9wR+ORMleDbPO55BeR+lG2RsYV
Y1LMwOJ2Rx5AkbTRTgO+0C6HcGYXkWFjiNPC/GEHIo58sNgN3ZF690PxK5aXuZ81NK7XtEog/BUf
y9T/DVSe3lcQK7hwSVfGO1WxnLgsMC9+tE91/6GiyRlz3djta1hcENF5aAaCR3PQmU/Bdckv9Jlr
OFw315Et5NQem0XcgX/8i1hwYg+Sc2JoW6++MlS4y4SzIWmPOOT49Qc/tcFwDPVook/vb/YNY10j
46zVoZp63R4jEx093b2OZsih7g5+N/35/SEYtt1/T4ZsDZEr+8EnhST2KNj4MPZAsHl1dNNzfq6R
c2OS1liprsVZXU2+PU69ssCit1PW+fKykLVOFAlwEWD5bNpjZ1K0AXTjt4GCkf39qdmY/bUKmymq
tAHKCw/v7HzlkbS5noNuuAVxT5PPtGrPGNfWEpx+/8MjJF7kAtBz2GNiLK7NFqbLKR8h0vNGBYBm
u/e/ZiP+rmFTPCRB2tBmODaefJh85O1x8KKsvZnK4C4M2PGyYdbHyY5VwjchPbqW7SLbfK3H9tY0
0d5XfrljYXx4f5ytSVuF4DroeNeN1XREFWBX9i6zqtlxdu5uauvxK9PuWB1MPaquR6SOdYY8NQB1
vXYZ986qFW9tr1UkZlXTD11h7NHE9o5E6u2UXceRO2CPfb5oktaYqqiuw4BCTOM4eI8RGIwrzbPo
Mj07iszw3/t2TFgnVdRNR1mlJrcM1UQ/dpeFszWqiqEpz9cabsP3vaLMgo66z11YdWccx8b6riFV
RWT6aODaHm3ZfCmb+i3p9RX33YVRfi3hpkD2OfRdERylX9S7oqY8L/TZp59m+C9Oe42m0rVxQrZJ
eCyH+lPtor1TOg+Z2EuTXJ9KEkOoztjzX29YsMgre2bzPIMzMgiOFcH5T4FGiXk5rvC+dZG+atLh
qRD6SwP7fn/Hbg23MmtQTzTGOhoecS44zjUEXqHDFffdAxFF/s+X+cOhExfRLuDrVmYO7o+0X1xh
kCEYfB+PRfO0dMycKwdsbbOVjfeBF5jJD8yxl/HPsUl/BsrTmUjkuRi1McAae0WhA29168NPLRJ+
Klmueq5zBJNzEICNsLFmpOp9xo0hlT32fv9KfHpbLeoKxytQopvuNi7TM8zRW+Ocfv8jCHpxa0L0
vZxWYr4Kyxgilt2PuGa3jMX/j2E2spE1WRVKnUUcBNYc6xbevB+Iyat5OafwubUap9//+AhRgPwY
9ygN7NJN2dQB3QgciTgsfsuv3jeQrQ84/f7HENR5IYUAnjkCJv7D6b7fcQcc8fsP3whJa2TWDCED
10g9HEWESgl8eTqOz4aq11q3Z9Z56/1XBl7UMy63WNMcvXSRt6Wv2juiBDvzAVtPX9lzUQNEtYB4
5xgM7BcAxUI+DUszy8f352drk67MuQhFk6DpWh9PTWCnhHmw8gBg1UOamHsaTuf6LDfWYY3Wimqt
5sou/RF3dRCYq8Xif5PLUEWZ5FXyqatT/un9L9qYsDWlVefj0Eh5sxzdDBiDD51MUP7xC7OoNavV
zAqvmGvdHCMvHHMRLeQzOV1ytSDu/PH+B2yY3BrAVam2Y6mu9NEPqyEHa36cQRepyBJVnis5bK3G
yqrZohxU1Fp9hIr8xwhlXRGzXZyi+wAnpcu+4rQ8f1g1h6qrQaBVxxH5YNXYW6LY/RCzC+NQsIri
VbyMVFeFOoaLEnms0bbIHDfoW+rOtX5vzdLKsEvnmbEPMEum9B5725UHpFb3gspu16n6y/vztDXI
yr7FEJEuSIw+kqAQd1Namk+I28Ue0kXjLhgCca5mvDXQytIjBkg2rvrqY0GaL2EyXBdkeD7lIW0P
OZP3P2bD9ta4LhuUJtJRUB8j2aONNEzUjg5efebpG1+wxnTRGkSePZXiCIf7EaxYN5wtL6dKq6nO
kXFv2N4ayRWZJe06oLmOoOINX1DBF3mazt5bmoTN7v052hri9HV/GkYClpooDviRQfx49CeZI6vO
vAT/eH+ArUVYGfcoSzc2zcKPEwlvdeq+V3L6/P6jE/pPE9pfEvW1bhyQVtEChjm3NxJUStVO414y
eB4W31XdTitHSwiMSwu0Tw7UctoGWdmMnIIWQCkTBxkqA+DazaxtaMmztEj63uKCNvL4vJ9s0ZS4
hQb9d3HlKTrG/q4ZoqA8RgxdqyIHQULk/5hnxJKfJGSVV37U5WjQdS1MN0WvkemU/TY3Ymx4NgM6
XrwFoCDrbm0/TuWY8RAFrVsSTgkY1BKHW3aTC/RZTOhvYbO/75tA3o42YgovakknPgfeoG2bhV7I
0GAgBzqhF2Ya5qKkWezHaYGkKPETFJkqxal77EXp6RDUmE4n90USzf2XcAA9SC79tspHj4iflVqa
ccplnEBoAgcQ4/lXTdTTRd/IKFz0MU5GCxJ+SAPr+m3hM3SBdgHkEKb2AenkEHj5PAqvrdEnFp3a
YT2rmHmcvVD1LbhN4AqDHNf5QSmzOp0Z/zmlE0rhFa7Z5HIVeYuIX8eFjo49OV6j6p8nE/ol271q
cTJqd2Hfi/bBTLX2cAgmFZDzOW9b17/MfQ2AGs59qiLPPAwj76uZ0i7U+44WNJ5yXrcNLvOKypO9
uh46PrDfHdSYSi9rXFMx0DeYpIyv/IrD72WkneM5uvLqzneA+i5hod6qhmlIrcjJnyNv147gpuLP
Ke9L/y4OYqDSkimtsmCwE9hKAjHGx44vTXTti7qqfjs/qdLvKeSfCnVAQhkZmbVWOhXmY615+rCg
t8kBiUg0jIM3TdrdUdML1NvBslJEdTbXqLvYW1lXC+sPs1eXHQfsfqlxQEj9WKDWykfJ5oeUg41a
HrxlsH6bdYU3D18mCOxB2iON+0h95Sjo2zYHCSZlbzFIRMZyX7JURg+eL4O6viNMMvbd88rerw7e
2Dv2bWxqIyHNxiHMcqQtlFM/gf7XW+6MmiJx00W06fhhHovQ/gRJYmhkzo2uFz8bPYUlhLqIcx8Z
GxMl96D2miKVAYtc2n6XVL5enlMogoRlRuuaTj9MkNa8vDescPyDMiPARzvoUImuytG3Fs515uu2
EAqXWwULpz3iVJT4955lkpCDTppkuRemrYMxm9IC1OXXpNI2eZU1MAbJgRFfG6w/VPOuof6ge7Kb
moEPn5IxDJOv3uC4o3dFUFAZ7xyqwh4Wlhax+egSqsMbPVake4g647mrrmya/s6BUrBoDzr2WHxv
vTBKP9W8YP4L4WRJIVHWYYuxegxwiUUayafbuhaBrBCwF+d/qTtBxte4ZV4x5irodPGcsjlsf2je
Dz3wYx2oIh+aIg1wOkR3V9RnlLX+SLNOG24fIQPO6zIHE5Ip51yD/bEFxbzPE7WHqo7lP5MAWRVk
La3pAoDvBzUO38tKSH4fTK4oxp0V3bLcmig15bdGUzsfAXev+10rJq+roBWwtMnHeNJD/3nE+Te5
jSOAP8rdxJe2+1wEPLr3QfpBH4a6omr4CN0bh2ts0KMsk8jqNhLyOU6bgj+zKATdYB4Nld8iAzZL
FWYTnf1K58uI51z52DbF+Dbb0oQE5G9WEILeFa8b79iAewBw/dHC6J9YF2I/iyrwwy/JKF2y0xxt
TLsQEr/lbp6c6vJh9K28r3CHfzuUcFg0m/tBMJU36JIWTxxCQN0hWLRf49YCUGmZ9VD1Um8N9Smz
4BUZua5uYsAR04/MQ4zhmRYg3jG5bgTvih24Kcz45hHgbL44hhbp34IMpX1qooSCqMJb0rG5DSWz
4y8tmqh7ASpTVL9tUs/JN4jADn2wR/JAfNz1gEvz4Ooy8Oc8tUqTF1ND9uigUsrhl/2mmNRxCFMP
ZDNeyaLCZj6b++aREmrlA6p4fHkiSRcqnnvgLJx+l4BnmSNYhtEkvDO0PbV7Rk3ck30SdmGSN31R
C5oFE9FTl9WjNWBCGmRg5M7X3De3bZcWKaimF2einzrpW2Ck1eiAvxLpYuSVxJUAAqNyoagelMM5
KlczUDUuJ6bXyXMUoenurg671nt1sqyaV2urmd+A30COftZC3JnQQzHYcHoc/WKelhuLzhYAlync
5vQxILEowp0I6gQ32SoxLUG/OY5RCv3OerGYiAr9TTITUF7WJhv7Pm3Gq0IFQ5gcuEWjRvJlJjEV
5kMX4AhW3Xe0m6bgTvAhafo8cmTx5zIfqT15xFT51XRlhYlBceQN4zD/8rsyTB6AMYBY746M0RDf
6N6yYQcN19jKDHQEjb0qqxYSRDmSjpb8FHNZo9BRBZ6DaNUyLt+nRDn/BjJmFF56qKoy4VeSF6T4
hGbQ9gQHCmUaqiwyQ99cdUqLducAHnJXMawpzg3zGsFuq1TXLADozkfUyVTk18AMFBEbphdTzOqq
BtNLvC8T0Ri6X+D3aC6CmWe1P5mKZS1BYgoi/kov0xU6KXp2QKMMn7+lIBIJcy3jhrpbk44e7CQC
wSjq/OB/mvXN5AgZjq0xoQeBVjXXvjjg4hNXcVkTStpGWTfRYbJoSfKA87kdcFBEZxUPQX5yP/EJ
tFeZKZNxDCGMzefhkXPUPH6g3ahkCYKKq+lt7yVJuYsl69pyX8TVoK5YXGjzA8tlqdm3miwK4lSe
9MmhFGT5mhSB+x74AAJx0F/5AI/uVBhHQXCAyzgJuekYIe4YKuI36gqguyq6KoRv1X1h6pJ/LB1U
YghuKad5ruAUMW33lSjKCTshrEuzW5IQwTWZh9LhOs3zKswHQZfhKzXhxLMxHVpyTRiPbv0T+DLN
dAJlUCSRg0HrQuaQAypkJVOBMJVPlXNxeeOqcQo5YER28B80gkB0VVUzS3fIHifsdcSRoXj0IelB
P8oUGafcpRNC7xsQmK14OhGG8jnjQG11y96S+GWcAhE9Y0/y5Wu4BOEY56mp4onu+rKouMiTZJgX
ngPEq5sPQPFT/R3NAnaMoWHj2WTI4tLNOMK70fj9h6kk3e2Jlq6jwF4T5ry8Djz4EUALuj6e9kXJ
qkAD1BCT8pdrU2Y/KQ5F1OuxXgLb3QRVDFM56B6BnB/6Kq68H6WDckt5KKmcizFLU2jJfvCcsfpX
N5vAdJmVImzcLmBkRpKYCg9sh50fYbeRbgh9h1wBtheh4DAo9kH3i9f/jJ1GapvFzg2EXCN/Uvy3
WkCwpB/04pNuyvzqRBZ1X8dTGe5NEpqO7gCNgVrKFaMlI1Wmii5xXtZH0UjYzTSKQD8A8NN5x0Bz
Ub/M1eTLLtOL8KNoN82gWEpuInjXyd4TgDv4k2fr5Y6TLjEm4y3W8wiW1UTdl31VWrcjRWVCeRMk
Yx+qK4DMIW98y8vUmB8tDXCu21Vj6oNDIE10PLS3Lf5Il7caK9Nc11UQ0uW6KaI+cHvEW26iq1ro
YTB75CsdeuArNbBWXrHB82t3TOaoDVIIPA5UAhAy017f4q7W8CXXpZ/y4QAk2HdoNJIcGaiuwHGV
auaeEt1XtM9AXg5e93yGP/eGnR8KnEhQvujpLPLllO4AGrsUBDQcfZIyLg+LTMayPMhB4LiT9Xpc
ihp5jgNva0aQwPCfC4N0IDYh/Ej6Amdk1ZdgxL4n10rKcHR77oSDH+3Hmi5D3vK4WNqbpC1x/rqR
yMKNfxhYF8bm0IALE0DQioThQlEMrDVEP/A9DjFMh8gDq4x5rEvuwMnjO45VqegMZtSxYy+LbwyW
k8QIxLwqwWOFc1hq2GFGWS6Kd1TCVN+6fozFdx5ByzLJokq0IYzZH01ic9IMInkzQVuHTwlfkKjt
EgiQsC9+OVb1YzWgi/ej4aQMXwdjpDpKcKgG5JBCkx0nLLEA7C3zGgTuqC3WIVi54ZeTEXCjbPBx
BR3vQBwva7ZzyHCRv+jCJbhCZK7pVYYGH9c91NHk1yEgVk2knmYk7h7PzeSoa3bBVNlS7ynISHE2
mpEUecGuruWQXBWsi9HfUBckXtIcAoJz9OrgGZavNdLF4cURXczlrgMelXyuuEyl24cTbB1AUzKW
Tf88u3mQd2VcL/R3SAZ6IvqF9QP+PSnfRnzvYkK0zLw+KAx9DEPsojGTgeKzzJoI8p2YzKlJpckj
UTbTT0hX4vBxvcRTgDjbpIygTQnfrgvca/KKVT6CVDCUbxZt0f6T3xelN2cSPnlH6wb/RVVBWbBs
0XKy7S4dIJanM0XpzMq9BH/Y8jYuYoQfj1qLbhi/Z6Jo34IUQlg+TolazyTXk5g6ezsLKajOoNAU
2/SB45aquzUUO40B8hQBZ0t88H8SfGoc1TgWcynUT0/ZEt33RevmmuWtJGmVZEXYtMmnCqGjMrnh
2CSncsLYJVc6AUD/e8URw78SyI0Hj4uPs8ltiFRygCBR6ur+QVPdBg9Du8ixz0BKHFcfOJ9nspsB
nsIZX7Oambt0iofGZOVyUmQ6tF4YVm82BmGIl0W4T5g/VnaoQTA2lNT3vo0hbZK7eC4hr3TVjwVd
XpAnl2WbKYPExWbjWPXdS0CtGYaMjmUCzEhtoxpHq4b4FZp1lRcN34rUek3wAKif9B48imyvxbF0
IlaLTE0hWL4zR8bPgxj8+FnFphpdZqrFLE/YnSP8eyUAVDNoFEtAnHJnAp0i79ORUp6Xje0Y/So8
qXEACFEzmfOWGOJYHqCkEw44gHqdTvMTo/10EkDy/8fRmS1HyitB+ImIQIj1FujVS9vjZfz7hhjP
wr4KgeDpz+dzPY5xm0aqrMysrK1ekyhvhxAQVjThfNcEc0MqSKdHbXEjTHTfXrL1RR9W9227hHT0
y5jNeX/oCZxc/VR6+1wuyQqXIj10VpvDFAsOmfjjs0GumpNhYzTg5FdLv73VNrFHPrPQpCYS2pSX
L23otRIkNWQaeLyuGLb/5PkWyo+Sl6X8m/VNT2xIWIxqulWK6+YtYg/S/poLmS20xmoXwV3ruLMK
U4Bj7/+wx72zy7hQBZ1cXAmd0z7lsh+3nyF9Xfbgz53NsTK8WdMPj0Y07xIzjP7MnK015KfAylog
pKpIpTx7OUrlrdlHi/HVwoba+N7Y7I0FsHHO2/pxdpkZU0m2yXq778TsOG9OKxSC4NRnU5WWVeX4
L25R7NkND+YQFalpygnjQWM7/D/xLvx5GH/2eQEQScTG85SncILYoHTaJtgTGuOl/7HSSGTTdZ7p
xzi9WTA1sfbM3l93X62bRwu/5oWKfVFngNMAW4YP5tpVSGMmNrB4rFkBOdqcfyewP3pP0qrSC3Qy
oxmjN8rcpM0GZhOh8UF3Lypou2ZO7AwA+yXsIRq9tAIxWxNrEl3H9ZLvO2bScZXXvP18KDi2PnGj
SexunEdqdN45gxN0h5/N0Bbk+/Tb6CcT2BVZwpR9fuvBC6WXeDgMgzyWXWlFgiaVJIrfG/f4fu27
sa5uBRh5+29bmsUjuSrULtgwm6LxGGrHE08hoWPrdrBD3RUfpV+z5vhmR9nmE7xtDbTep0m0Ubld
LRs5yjnMkzd77dEpi9I3J1dLvUGjBLZq+1hTMfzu0oqw9RJ+vHgDSlOcknHoizE8rGT4SXEKHFd4
7CUSrY+Vpw21NnNqjBbLmBS5GOY6AUPq+bXjlNvduz2YMKJUeXCh46UaHCPys6XzwEwvc577T7Pp
Av/mc26KPpFWAZBIfWUvxa9+mjPj/3BJweqWpISiOpR+HuoMWYQtRhe14HQ8rHKrG6YjepyyeFGq
79A7VmurlrTucUAgcytl/Rf60jmGvnpZHdtkSSXrRv6xynrVirmJAvwYB8Piye6yFBPtMLf83DdP
YZP75a+RheXD1eclysYks3OXg1arZYSWpOhUe33shajFf+sEpuHXMzi9LXHo5MJ6WZecsS3061k1
AyTcUskjta/LhrMmPGzJXjOvMv2rUczA/0YutMYS5nyc53/1XDt8kGZtGSZvPFvdBR6VL2J3NVh/
Jvu8dsyjQ+XldEXRTDBfbFPTCKLLpG1kfux92Vd7EvVa5L8YDvFCHke/++V04QNziyarl2/OtXJ7
MtQ9Jgudl3WLsHYkRnkQWhJmhsM3hkvwRbS1F2ny4q3OfQPWruVI96ZYAxl6MLYIYePen4ba2on3
lE0xelvS0ADROjkz2KWlqxhvM4yBx2VIq8mOC2KaPZHw5bjNh+fbJvphQx6Wv52Wi/PHaLEPY44D
OoLiwWXExX8fuizK/4w14wiYXBoGfFpOJatFn6Ocs/aTl7XboO1DGT7APO39vdGV+VUvFHISNKtl
jw6b1ryLALMqsh+YSZztcy6DbfnV1B71x2l8kaVRVRMWPZAfWo1ptrEqlZbWGRdYMjiTBpOWKkPz
M/focGTCd2sg2MzmmINPx23TtoVdk2epJtp6+qen0vdPI1PI/i97hxR7c7hENESNzX21XjOH5VnI
fUs1h1cqv3hpuzkPUiU8RT7YBAaO90KwW0vCOlpH5i7sILE6msn7rJ0MQ3RjrY9yFyWPJQ/9PCnc
zf9eCTNN5V1Oy6EuCApCEcAmiFrlD26XpCLcuzpEkbV/ZFlXfxbVwhdV69G1WFYhI59C71jKjptB
ht+s+6SSXvlLc9mYfbut9I530i3rB28e6CXcTHfXvHUDOCFvmj/91YRv2d46P+nN/d+evW9bGtnL
cp4aHP6QLBalqhfdyW+GrE0MV/180t4e2DzRAkaM6vLStt64Jdk4OZ+Tty3Praf1/WBnoUJENi48
eGbklCAO6aMAiBwL2Q6PezbUkmQvb/0L4e1GLw1g2/8hM1DgZYGpqg7O2qvl0OUDCg9U8cBYsjNd
IrlJsG9WQ0at+R55MUW8+yLpz5t/Y73/1jAnKN4jfDIhvDWHBQoiWsf+1O1WNJ32rRD7NZytQqb5
1kv37MyEW8aRzgr7yrFjMzb2jcpJs3nsPhpvs/NTv9c+hIPfu3E1RcGUOhBjvydjb1cm48EC+9LI
Me1WPd4i0U/B98SK996Xyv8iL42pKHtXbpXk1JDgoGu3/PAaOyTQKMjXIp7FGLaPI6nQVipVXj/V
m1ILcaZeLR+iafBe7DHfCKBu6qY7g1HkA2yi81WJkCuvWNroKhUHOC6DkHxL+iT2M55bpIfuPJlJ
jwcOoi/SaNu9R41c5T96S70HCUOynkkcdJiXoduqkvh+hwBOicf0alVzFcVOA/QDdpj+TZuWr9M0
dRslXWkq7xLkdVYlzUA2fMwoWD4mQuvcOgROrv+5e6+nG1z6OKDjKOcnfcjmplO4qSYNm337KYZg
3tMdVs5LZ5qZOtHBNBb3voiMPM0S4H2KvFoZeJlgt1Ly0LVhsnei/HHR76YX5CEU3l1phG5jEdri
BXhLPRt4XiDMotydMyFJM+iRFv5RebDa6YjTTib70EkdG8jq/WysvvOSzFn57hH48dbmXqAYjN7g
VPJycZj1tQpPXRbtbP/kwqK+61LZkzpPSBxl3AVVZR6Y9+RRwVpMdeoEnXt2zZTVSRAswU26XvWj
Jt5aH5224q0NcptOcaz8wVwWkKkLQcvyr2TrNsukXAL8TNTXTf+XUcHiNXR9NZKlu07yOPp9WSeR
LMltrFbPbMloRbl7DUcz3buKF+VcgHDGZ+VO3mMTFqF/XPcgem71VCB/+C3wPir1f6LCp55441re
DS5hkCdWUpCDtxvtfxdxTw2HmYodJa7t6C7JdhtloqnnQDyG3bYviTPTHVChGSN5X6O+sOke+tWD
c2vGEe4C9v/ZbWte/6mvnMfCW/LLZpAv0jGqC3QT1xKfsmOD8XecjxIHtx5NycOjyiHtuPJVLJl8
zYeiX+7ZV+2aS4iiOZ7EpMwrvuXuFvqF5z/lcuVoDxgnqsNMF8gvH92wPg2NbtIu3/39ljUNfzeY
Sb06q2mKeBrCTPzUbST+FsHgf5nSLzKqnS6c6jaH5ZQdYDxKJpLB+SJxmUZzk250pvVO1N1cXmEy
1+w/PaE4xPsA8H9VEL3/Gr0EQ9oFu6ev0p5cStPse0MFY6gKnE6Vw+BxvO62++q5hd8kvVjs+X21
gpWiOWBxq6/VEGyo824xiASD3Vyk88wMc+wEdd2k/JX29ndAItjvgCLO+KRQ4TauJmV5ySqraT4r
nbe/kBQ8HhaYSVxsfsaNh5rtH/e+kQFcPjUbAYyPZtNwjVn2soH2tnMkYc3iSRaKYrW43iNbmO2M
Bvz74qc6eu25aV2jL7ldb0PKiiOEKKXC6nPYw/q/EpQ3/akHIdQZqdK+7YYcg8TpTbbH+xjKm2Dq
VccOhoR71wVjOophxSMQtPowbHm89a5ZPhj/7OihI6sHmi9Guic/tIu/raoDSHZk4SreG4mamuM4
TlCglqsoNyuKlaK7SEJbqqvrmbI7zoyy/5mF4w4F0q2/d6dxEh6LJLdsEde5zZs/DU6kZwEqcmOb
1ZhM7obdqO8c7EQXlsWW3e9+lBOPY/CcO2bK1A+S4ij0fr9H/rlm15v95erFmT7cvBTNEfdcCEgZ
G/lQm3kujh0FCFmZLXnNwe0FZdCeayo3oA2rjTP65rdfdbQrPVc+fdI8We2fukNP/dO2pfwOIu22
RGSR91yrtpWxVbZ992MVaM0ndCy/esjGSC8nK5dDcTZ6yvzz6NO5Js5ub0HSMM13s5HAxrNTYBw4
9jtP7mGrnKA/t1Lv7mXKFP/lFLDwOJ2xV9j30lqqgLclt+qD0kHTpjp36v0+q4EtZUxXX1aH2oPs
P4FH/DLJ2VrT8dk69RTWa/2bnYNZeN1MpmRS9t+LksBEhXloDftBmfjvfK7KjKHwmwKGN69LG5aM
CQSsQW3XU7ntOpoS1/GC/aSxv41fjgii4QSPLPbP3lS8PGqLBpLMplDdl9ShPN2nKfss3Wi42TAN
0124a8rF0k9iPAhJo0U/OZKtAWthCeZ8RV4gTYHWxq7mXg6zrv83l04/Rye9Nnr6CMOiVsPHpl2n
am7GYxZgvZ8b22b9x1FFNEPy71SEGdAGZaBwr41lq209rEHfBoZceHeUGk17s0pzQ2nvxGPpCUYd
9Yjn50+j0fcfaLRrAH0YQmz7bPbqk7CmiRlIyWyt4oYPxIqYaIE9S6q6o1EPQdVBCqJpnHQmPMs/
0PXm74OTTSYlWQn+zo8yl5KeiwIiGB21u/NlseSEodSWmzpjqKZztE/RU+k4e3DKll09OrzzBVGO
wwZzmduWm2i0EQhGNtfoeO8L4gD6jDY1UYuv9Fk0Qd0/dRjXsTLIqH+n3Te3YBfjH2qB+2FHc8Ny
xcGnP2/mecBm220SqT1oEMtqUodYoFUG2xr3FTr3YWrnAES/mPm9Bsn2ZzuC0rxsGFushIigxuVo
s7E1zdeguvbfiPqu2GfJiG3gDS8griw7tM4UtB96DmdKaZj5rLpdnCfVW408ND1pj0vMLqdoLI5C
Dj71V1XdfTUuwnCbFcq+6c6p2xe1l/1lC/umvbUqmMprNGYwH6vXZusZP6boEsXgwCITHAl6OYhw
clgFZgm3isE2zp4O1fepaFso8RSI2gCtAl9Wh8r38+ZhLsMA7mqxKYVDXvZrihrJkvdvRqm+kMXh
WHHDV1Yd3FlGSzq5jagPeYej4uzLBeCzV9X0An8Z/tuqJrqvFxahx71BUn+q6sD/6Y/1UL+HCFR/
K3eoHpahQAMeOcX2gyUCruAYaZFi2GSOet1RG1hDRWTGft+13xEWQWYGdWqL7927qynX8KMZJnf/
7ILMy4uE1zzvgmR1FAu18Qfkt5YEvbI/YBRquxuaZ5WnUTBYwcWxZ938pZNcottmyxlQsc7ccaK0
XP3Sww8073MQRNaRZU8iOM5b6TmxycvovbPbaHjIo8h8FpO17Edl+bl5Gzax1l81EWI25DTrX/B3
1WsQCpXYrRO+f8/zT5iMHCF++WvV3UB/63yCsSrCJ8c3zAOn7Z6Ny5DkkVvuN7P4tn9fu1ojbpq1
WOV5NVXTX2hp5u6wk4lSHlUtR+eS2XKVJ7MoHreFGlOcxiYE/Dmr8iXRe2FZQTB0wj64qz0RPgWV
/aZzkQeXsnWJOPMjZ/nwRyLouJEcAO4UsglMTXy4xCaM+4KxoH0sVg+PE/1qxgKCfIgulukycSqG
Vao+WTRbpdBGoS7GRzUEek8bJ5j0fThmEMhETTRjed/hV6gOA9mS08Fb7Xx+WqGt818tjaN1s7Ly
mzXsoaFeRjOaO8tZh8cy6swvprZsTATrinF6wRE0Q0vvi7wSqLLPl6bRe/BAteJfUc15kXYQ4YNr
tvZWD8GeHXSbTc94v6Krg0AeprKyhUzcLqu2J3fK+redp1Im65AX6SAV/LEFzvuSgOaz2DFR/Sp5
K/uzoaNuDkMQTL/acHVfV7Ig7vHHRv8ikc+vMz6j54EYkJe2adk5u7uT/eFXYF+Y23r/Q3eHukBX
VzytzcBeMlrxf1lTdTkceDu8byywDP9WdN3yNHZeIBJkRRpx6Ob8z9pt0JB62Mv7oZuC9ZtE7x53
9Oc/2GUBbRk+mLSvbTqMpRi3SwikOOYj3oXzYKYdwcIo8nPkcXWIw7wFVagWCQ0cBcGZnSTrQSDS
mgRhZ+y5WHaEKxvkRcfFAq5j1gn1PofkmOQR5+3bmJunc7MgEQzVrE7FVlT1KV/GdU0j19TP4TZm
z1yp1h17Z6vfDbNGF3c2sKzzmtsZRl9UvU2a5TLYoLK0sVUlr3OvpuWa60BXZ7PX8y82EhH2N/Tr
G4S1e5iF7F14Zq3tn7rkwiyYiP49L+4kjhnjH1NS7xJwDUz09rPtys5OBCRilLr2kFf3Ob54dJAl
BwWgs7jvtFvfZLCr5umQRTL3E964EKtLYYaD7ME0+B4s8eiV5bQccsCfSjAM9t5xkp2uru0yl/eF
6pr1mFuNnUIALjD8xbRv6T44OasecCTliPf+7p3hrPr3AYACu73q1o4z7Cn7Sehuuh/WbwwI54jp
rAlpl0gGYSg1bHy7BphPvneYs6B4UhEbUxI+WEEkjo2V2R3WnGhpEu1PIOtmvO/9zlnTzTWNTC1/
L1/QsqubM4Rd8YiIPKrTVI5spMYFVbUPJhh0f9Y1QDDfRQaxP4JlwmguXqeAF8/Jou2xXSOnIL/M
BGdnsPF/51UhnxuchNesr8QrlhdnPRTKQkuwBxyiVau+owjx2tWxVLq5j9od34xWeV6dYT9z++IG
/tomjSLbjZsxQIffK3AopFQHeUzQI18zbHZgr/6nbTRAY+gDXrrOIjSWjRNdncpxNWuCTBCJpGWZ
/MNsO0HMYLs585XCfq1g+GqFQlisPKCTgAhw43YvJ+tbKA1WmlxaSAIUJLgd8fqk8YVQt0arE2nO
Xpr61TFN86cLpuKZkWpCYDqI72Q0EX9vX1fVxbTWlM5Ttb7RLHRTkpU7kqhVV/U/0LEKLzMOwykd
Jqc6magN/pZ2GDZntYUE1+ddRvtRWEqlWZu53iFiRdAQO1RM8L+TVQ+iRXlL7abNLypzuVjtkFvo
WmerDK+QhR5+o7b+bfnRqFCkbG4Y2E5rjrO63B/aIlgUUZZ+saTQiHw7GOyi+9CT8tRG7HDyCiK8
4mLNMZyR6jg81nmAvhaUmo1dE40Dpq4fJgvs123162tZdNG7K+CZANguG0aybFqTdZvkj7KugYpD
J9Ax+s0PH3VbO19t1gTOZ11lm5Uf20rU0TnP5WI965xgsqStx5UdD5hfo6OnVmyOfluWOtmoucsJ
8oWWS8lhKLnZuQZTrjCh73OrxU7jleH0S6gaVpCuViZjP6LllTr0m7uFbYootF3Qf+IUlRcPebCg
PrZ8/U7PCVCYSmS64rO4aytvwFHTeuU95Pvwm5Q+ccqsLvgP/3FpwbwORXvchIeM5YdNFqYsqhPV
Cb9x/THlGIuS2h7qtwlOgVBVFyE6VkPbuS8Q0d7d4BE1TzwW5yRGk+eP6DBF7uTZ4YK52DlNI51f
IPd/XG5D9WPzOttP3Sys1nsEpnY6LeLbw+t3ujjhmNblJdsmtTwoq8jlOVKC8UlchOtf2eXIzKOZ
P8NabT+L0TA+w7vORlg3Wup/7NAl8teaSv2iNqcPjgXbmNnWqKz8uamDcTnT1CknJaJAS7zLrAaC
qW10nw6QYRrb+No8RZ5vomMIK3loZ6FEHGhuigyy+CviGdVps+0rYQYtXinSqNrHcFHti8Yc/SEJ
cC3jHIjdJBk013TUw8qjVWaPugSiSf4LF7hweAailbER65+lbarfLLl2RmxTHU3BkGfLtc2qpTuy
kkSYK2zGt2eo9Lr9EYMFK2QDbwzOOXPSz+5q+dgNfQdyedD2ypMU+m4Jo+7nJMmx62O52fPyu+Bg
bMegJ9z0/G2NuCNlY0n6jA9uBfwSFMm8VWlg/CFZq7W+aplFL1RO5znrA+du6IX1n1SWdXBdVPi1
K9HF3e8Pjdhsz4m70HKUpXGOlt2AnrElFSeS7iibVlmcUDsCoLkpKped9TgU/HH01qcs2ruvea6h
76xIuwuyizt/sioLAmIwZqYfalr/sFiBdwj3/d/urQKVs3Oj4PLNbDUpQ9DWhfYYP76eVooj8p3z
iP3eJ8fRGoLjhCDwsljG+eQdcG+ePRbvysEMja1AwUmCaHEMcQvPP5Wwpw9ntrcubRD7U9a4wsRI
FXlPG4rqYYkE7htWl2L191XRWBCCtfiOgZ/045DRNULbBDvjJM6+4qPmV0Pu+vKr3oftZQ+4WrlO
+SY3Tywf1uY2J7hzg3LpbPfeng93led9twet2//qzVz8rcls+Jxm+MZY+Ajd32tHJ500oyWsuECB
PRYYcN7MMujp6NjOsJ1nZbn/uUFUxz6Wr2QGIqZguH07QnWXXdqOlShjVWtP8NyYHEg0obdfjnGX
mpKzZVOinXZ/pkGa7hRE8J3HfhPsGQN+OjRTbF4h8ZjNDBe+jKP6UW+ivMPJM4WJpcamPzB2DRz0
IyYlFgeds/OGOS6xjbE/g2Xi8Tio/MBTLjH+TvPEG9r37j9bDh6JjuR0w04LbziL7xXJB0czBxmv
rvE+PFP4f1dSOV6VY/R/07SXj98WjjVuJfFuK5SZQYp0xK9GzDvd1BY99U0wJJnYubrG2jtjf/cS
00wZuEID+Zpqk1evitQ7F/Mu47EPslMOKXFBwF/ReXFLbTiuS/G+SowqaWbhOE3tYCMVIuSu/auw
jM2xmke8WmzMhUPv3G+ZANfW0MYu20S/3IUA44cAf/AjIykZ97zlT3+J/yi7L2woaop3PzNVkvHb
HrZMZQerqayjrkORjqHfPmg2wESntfBhGcpeua9R2UJqZkwJMJOAKeYwibZHmwE2ZElW878bjOpz
PGw1qGGQg77HCz12LHgppiURbV5uSU21Q2YPyvkVgrf65QvM8MhacPNzRDqsHkaoBO6/xzqsijer
27n653yDEKzQjA5D08xv+O77u6Jkk3KEJeLVwvTGi2cP7VHjXbxZXYNEY83VeR0chRHZ97/G6Juu
znyDC6lbzH0pHa67rajncxjWOkryzgS4aerWO3NkV3mX60n8tTt6jXji3ukOhXQgJGcPdxXmDHhS
4dfbZdzW8AJ4Ve3B59ipuLa85Y9r7Xgg/DGw45DAyP/WMRdOsrFY4E7QXlN/luZg96F7hGs3Z6/X
IPXeI6czIVfBOSxg8N9eMLONnYIlE51XdZh00HxrwuwRSp091qC1pR5xtARCq7eqcUvvYK1OU8ba
t/K/SCn5P7ds7B8FYzXtI10JRyocF26FwqchbRuxflFPxWmRo/tBfXery8hf9oYVsPoYs61+7pt5
sE6qMf5XE9LHxgqrJv7PNvzNYqx9OBpPV1/zujUHjdD1IHq7LI6lZeC5zU5gUZp7Rl7KlXsnjriW
kn1b+/OkHfs29lJPSdCa8aywpjWMuva5nTYhGPqiuny59qYJ72w8LG+Fx1ybHttyYlTSFAVad2N/
LAqLxyBX56DWVt9Je+vf8M00/xW1tzw1aoBuZGDqjF/De2Wao/qBYVP3TFvVZMVMeo7uMyHD7NSj
XI+xa1ob21Ro80wLzKEt7U6ddQk2YeVw3mdkG7ejXU7X0hVpURdRSngyvEG29Lx7K9foHOrqAWnP
+iqnVTlJyK73By72MB09OV5Ua+0iWc1c/+udIv8zt2FzcHzgOP0YjPFKpYBiCNQ5wr14hKi1rtBS
eF3Qxy2HOIRu/G/ac3jBNrfd6LBHkcKMvGUw370T+eHFcbCOxitM5yswe1aYQiLMFXtWhSH7ckBL
yGdapwSy739MjsEDXR2j+dDM/s9F+HTDPLj1obGL4GZnHSY4xBBoFgl6qGNPB311skZ8hndzgESK
SR610LEMGknlzTPRCtLzn8e2HWXaFEP2YM9ydc+NO6oW1FBOnTnOTC7UjFd6q3cdl35/3qV0niU8
yFFhAigOWzfiQN2AaSaBtK5gT6W072kwchLZx1n6r/syluKnAlCy1KwOUF+srMqqYxQ58yuY1dyH
hG5ye62wVpL2qjmWgbRgSjqer7sv65sHI43xRvas5moyS3y5zIlgYWX8bOyXWfLUS15MlhdWNdqL
aPI36lT0XpZbwRJxZ+6toEi8uvo2HnHvyvkBPxXcIx52TazyoMLwEKi8DF+xLRfqaV+RzQ2JSAYn
TDmuA+gvqJl0SsZ25GsLlnV5coqsfSmgHZ+D1u5TNqP3P5rRdhL2oeX9mb5/eRDsYv6y62ERd17g
zsWbcX37DXo88A/tPtJTayvynIthyaWBJwnC3oAB8qwQV7ecZ//CtbwwnrgO67LZTNUIYfa43vrg
ByMKjbx5O8WnPUxrbVKBs6qJx2LUz36O2ZaMlupmJjM8CJT9pz7DFE1xK8L+AAUmp2f8CwGxmy2O
qOhe7GyPPxhiZ0V1A+aCoKp9pVGOMojNpINui+Ke598kCm+WSDPdOPrU1u5epuVAPPnJWmgEzxpl
wkFXrXBXjD2DHYkFoquSPd/b+YjJrE9tJniig+9Uo82JF/aldP3umY8Pwzzv2LfjorP5AJlTZXwz
bvjh7cySMRraIP8vU1CE3Ml29hn1Fi1ma/ZHxeajqzVH61c1lTh8Ji/byAfCi1ESiMGPYDR2gvI5
HCTV3DaDvskx2DRECIFqpyFqOBMikIxdYy/w/+aFjULh9cV05y/h/70k8xIlXqf5z/FILFE6ScIA
4snmTT5E1WaNWEJIvEWaczrMhzTbQyzZ5ItHD2vF21YXDUw0+LJH/OXp3fmiC34TotKcAanjTViL
hXr0fYo7wK59di3bUC18qQ9qYEbjWOeSydWAUphdi8JejxgWUNes0HlWqyNvJaLisdxqXhUhhv0R
O9l0xw2bX7oa1SRlX+sM/T9hjmV0yGqOi9H7CcrIOW7Q5Y+sclEnqblymgDX5m0s5Epav7MgO7+w
y7rerorA7Vemugl82ffKK84FX8+r1wfhoxo9VLUWK8+98aL+NVgr9agHXWGey1y+DdnxGKwGzThG
8pzTDBsX+I+6VnGbmebs26G/JBJ0fV+iDP7soYOeQjyxeDQBhBdlGSS3XMDn9utY/AxGwSEjxPw/
WYn8PZpx24B/+bKLxiv+M7zx91AK5nPhDRCpsywzdlHkL8ZReNNz6IrS+Qq9Yrs6UwTnh70O1+6o
e7QB6DrxrrKQOfza7UnW1eHd2mTlS9nwlKJ9RNPRDjOgB/R0hNpBq61I0O+9f4XqW3yrSxXdD3lu
nQi6YHbI7oBmixP+t9l0XHHRD6g6vA/iyyKQ1nAjL/OnmllHuBbSvwW6bM99brIbNHN0j0fMe2p1
1AJZ3BW9b7Mn68gS6vJlnsL2NllDdqrLqf43/4+jM1uyE1ei6BcRAQKEeD3zqXkuV70QdrssxDwL
+Pq7uE8dHW27y+eAlLlz7Z3lhpRUaHbHKEN0Z+eqreAFMLkJzLpIQGE4/6dEx7OUVykgjB2IdWVG
Qv4kU5qTRvPMv4JADP1L7w5IR7iFiosniZA0Egx316fKH9lLWoZQB3mhFdu2KcHZEojEIOsOYwqu
A97zfH0qwW8fii2bmZaVV7v2RUh2RhwWP6lhRiq7rrhGyq3OShrYIXYJfbcuWNylIbH1SwzFNrrx
t+LLMsenKUhJc4WP1Leu7vvfjlE1ni7o9sewmMezk2NuOHjTkme/A5kN11wn6COWM3/HZQQMuGef
VsgJgsz1MZUznm+VS7HzjZdOpw6HbnyDWrB6L54iXJmTpqG+REyiZxT16rNnPSiyaaeLMmX3rjt6
MaOv1i++ssy3TLKljMBN5BLXp7w2DpaKheT4PTGi+W8Y1CRin19R9AeJK/bTYSAaPWyCDIdz3Kro
QDfPCo5omGb1Rsu6/POmuWfaxy0Y/2ut080XmUpkdDZFpLvM6TAWr7kx0SUmhhzrYKzS4qEvQwr/
AEdwtVu7DQHV0aimqxfUmXsZmE7fEJGdYqFsw4kpeLdyOHtK/c0krdnOMBMId3mb6eQy0hqjjScS
fDvMXLChSi3NPfh68NfJdWwe1qhM4qM3hj6XVAxvu4P1bmmE2p4pswndsMT1Iu2fyDKwOJR9wW46
CRXRnaatKIC9tHzGpC4gYk2UeP4O14J3iNZS4Y2eJvvDzThNd0wAvI9oCemgMkgQhxYyyQ6z18dv
s6pcOlIaFGwGS/Ahq7hgcmXzvDlXFWkXbR9YTPhLTmcRTE1yJCN8Zpaaz0GJyBG7wKi+cpLXMiXE
x64tdjRD67nfKO1pv0Rp/0Z5mM5nqFf/rJcGp9qCRPHI6WMK3ARRkp9MjfscJG5GVtNA8inDmSwj
E7jPuu42y+q03Ed6xLSk2Ppwy+CYiU4FAR3tXKvkZVrbTez0tralhWjY1671272/tvLHYXWRekyX
eC0O7RwNjwvw8YNsWrGc2x5Bc2oh9Tkb56Q8igYXHdbcDjZdkzAL5cQffY80SG+4ipSel7g+nPmB
EZSzUyd53ltcmoaqyDsiuwXuHuCj+rENynNDHf89QYRebBwM/5SaGo4X4N3fLZYo+Szqpvwpk3H5
wgJQNudg8evlULVFM7JWvsK9lBbRIRZRf28HiykyTei9nSULIr3XWeFywPi8CicOuhmlCVHzSola
B3+wU8d/cZ0w4+OSjvmg8655GFWZ7QkqZrHEzHXDcYssEex7wrDDX1A6oS8PtTRtXSB3DGmDa3Jp
SYqs/GJuv4Y67Qd8I74XnDU2JPOBZYExu7mpOVMq7x6orOj0HbQFUiDfwTiHtwmSdrlXzQqYAHuS
XGriM1+iuJXtRrF0pcs3WWP7PkfJ6P+bxJS/t61ArcP1Xd8ma+tSGSV6irj70sG5eqmIFJa5If8m
7I6p1Rjn2YlFVeFYUVbnTOaXTCafc1X2KjyIQolTXAbLveymwv0A+JXB36QKBBZpAFI7vzlZbsMf
Ml4mLiA6wmnk5IocP6L0ZL38Dt8wWlQc5LI9jbQE7g0coTEnNEXNDHB2N4Znbep/dLSRfayG2GsP
dZr0N24ouFcTJfyXgoWHdofho+UxIdfwnBWoqgqj/S+efhRwYcXyheV1e6U9xT3Zs07v70ZEv5RE
Z6Y7w6AaprgMAMW9mXGkp7uYnNO4GllBqHpbe5eO8P7o4DnQuHvsZjBnOGU1ZNCA/e7IJTdVYt+6
QRYePQaQxXO10dz53smgfm8XQmt/w4EX9SGHlVYPODFVcajxP6a4afIxfWHpr9ty5ibIwKkKIOuq
AojtiM+mCrDc44DexbArd1wZzX08LaI81QZ34o40DL4g1kDpD0vUCm4kwzfdoJXfWUspxAwW+9Cl
zBzPvJgpVtkbFn2vfcjRfUFc+JeHyO/mu0A6iCq+TvMa6YRieQ/iMj0kauzlf5bdVjd2qiBAWqPK
mNl2JpEWgAFu+P+vNCLsQ6BRnr36JsKXuRyiMu9/wrlW6tSEXd+eU+5ZholwJv1tnfGyMZCiryYl
wXo0jm025GQt4vZ8G5xGqIs/hPBPu7Ukd2O7RK0366PjD33zh3oTMXVXgq/R/sraR26sPZz9rxmG
ov4OvQjNd4mUzO5auJoJl4nfT6/Qs6s8TBG93aEA2ej23E/z9KTXJqZPYBLYfIxgFy+eVxfyOPaZ
mc9j2JBjEYikPhbJ0AhWOzEU6m49N4KwYfRm6PU9ONFji9mToW/T+0/tEC1XiG22tnatMTeiLuAo
CD9oz65avXcO4q78clsHZLKQSF3XKIBzupL3UGZUPdES3S706g3vb6677xgQ5zJwwSaXaoxSzLvD
4NQPnAw9CF3vijZ7XpyARqr1p2sk66G+SyvMVD8IdIH8rsOuTpEtivpPxThdHta+H7PnCn8mo55a
rvpchLVbP6SlOyH2EfUm5y/e6jEK9oT1YtUYFLkXPynpTfZPYQYo2Z2oWlP9SisU9ic0zMU9pYI4
b1jlsHGo1IJOnZllRYxNgsj2OK9cb1LFi4eRffUOocQSfS1jBhnPWW68/s9sAyYeLLQvqxvBMCr6
TTc0BwMabA2sxOWRjzo8p1jHArb0YZ1ymXolhIgte9Oifjy0PADBpaytr7+JRvC6fwFST5gwyeJY
3bqXLPIvLv6U5o/iLelvs7osA+ZCDGW+yKUSqPNC9eTxVHkeleWuCKwleEVXY/HUSNy2V5TFsHwY
lpktEmwKgMU1ADNfdQoCTWJ6uOZXMg0YlTMli/8VWPFYbgJZFcHotYP1vxtmc1sPOa1BQBR628an
WbcyuZkCb1huHQYl6Z0zDH36s8IHiIVvmxL+S2OeZl/gCDxXvg8Ej2UfUecL9Zn1fe8nO5NwPH4I
XUkC8/NcrAOjzl42kb1azUHYXzLfjF2GtsdKEefYWll4yYtJM8tWrNgrquZ+sBafx/bsDGx5JkQ3
jbIdGIxNjyqOM31ZWsKv1GFu8CvvFN0V1HZXt8Ep98p13bNTNGi478pQuS4e/nmJP7pJpF/LqqPs
Nh4o43dTSM3cnIup5QmfEH36a1b1s0OYbjUn7xubRT6GqVL9EmQe84VD0gUV6oPrBkN0I6IRO/eu
AwMY3jsQpeHCRB7VPLG1E3y6dgTB0IsHH98NIi6PMyPK4RXiOqqem7Yb/FuIsZDWNCmX/JQ6Qpln
PpP1CQtbYI7ExNA3ZMzyXsKFnVd7w856ICmp/Jfc6XpKYq9gTMfsP9aXBknXnpIwylGawzm+lLMz
AKV0Fso595uh/IwsPzjFYOV68ZWphk7PvSLhBRYeYexBFqhSD51PitO96POluLjwR+ujNeQCdQcv
jGp9NIU/24uRJuGvPs3sxHuCessaHnNvm15Py7omuwBFlX+BUu4DDmunC5f8XEUB/nniC0oGRGgr
jCM5r0PPnOUQ9r3iEpQ0xEeWnbod/xhqSZAQMIRohosdmzhnq1ljJZBT2XXRfuqlWe+mKplXB03Z
ZZaayE2bYjQNfBotPjpb1c3rWedK/zQrvlEcxFMS3XdNyZyoMnB4PFUtxBOL3yibMfC/4hjpop1w
akB9pnLzk60CuJa6d9b7qIVH3/VRZGviQ2b30WXcuR5jDCfUS53/WHW5v1zdMsJTPo/CMNvyJyaL
nhO7vwVRK9AExq8UC6OFyI6mbHFtSonMXIeDfs946YialN2LQ2rZb49ai1Mnc4FoozFvj1U3cT0u
BRftvusXRmxZO6RnvxaBdyRLAPWOsAOTPyQjQeAnrw5o47wh1acgKrJXRjxw0WHMfhysbFPxmS3V
CPpikU126djRGfXtls7FXSj+oysf7/okIgZhmT3E3Kho4g9dQYvu43SGHF3XOSAlKNXNS8vCuWof
z5viJkuLKNbKrvS4XJP0SGSN+CR1FOIKJz32v2xi/u57S7jui7xzfrcO2TtHG9TObzWvo7nxmKis
BJkbrBvYzshlnxz3CtZGmsOyNc02Zs0YRCBDkCA2G2TAxCTZZQSEvhMfhb+XUBRvumincS8F2tPr
di7eLn3DDahdcE1ysrr6KgtNh0jFgEUtDsPA2yVM9t+ZhZcPNZRCfsxH23Qo6E1xXaNO8LsJvDzA
ZoUPkXERqIBrOfqqNNwV06ivZqjXhzmHaNxZgB5S66cy0TgrZ7evf0uSwNyGN8Md5vs+HKKRuR05
S0eGbGl/thm3YHG2eILjBve6h3KVE2fSxdcwXJVpqC8rkzy7i2jNsB8XkPbTSitSzMxZh2U4I2vk
7kl1YW+/klZq/6ZnADud0ni2MYXPOJmbIS7xv+Xo0Ywky+onTAcfjABT2V2SztFXvNbOH4oyPpOJ
O6Q4LGyoTZmlbxWzsYKiKUlmGo9lJVuOB6x3unMgQcFvCt9R5r2Z25g5mqowarXOmNorZmCeibRe
1DW1FLUgbfAQu8DN+l/oiRTVwUqVezGRR3hcwx3jHehFuFUsaRX1w1rXWpQvQCn40ia3dTWrTFfX
U+UlT6tZ3IQQf6Rc5VBE6S/2Vo3pfSK3Kewx7+uYIZPykJkxi0BJpzk9XYDbicYYKcJefB8nr/+M
ijSuH2vEkh/omTCp5AHzS7lcwLO6/BRGrfJQm8caD21kjde9TDmejGIRVGiWMcZDAyqUH6ZaR+bE
+Q9X1i4uWAQkLN1aaDXzPNA9qiX8Anb+BHIKcS4HwGO7qCH7bmf0KsdbA7X5ATSe9g/1ONv5FBeq
tK+W1veuyvTa7yMSjbhrZc/AIRdTS27bLDDTlYmrhnMkB6f/1EHLRwBDG/gAxr4f9jepP2KQmIZy
pXzmLQYByp1m/rYzkMht0hLcc0x5Hqs3VVCjHQ1cDoaGwAl+4eLgg4vWqoCZkx4EXxkPbv01zJm8
68mXms6VY3tzHkb0+EeOnt6d9ysZeRhnwRdKiOIgliePYDloePKq/i5DQoobv9oGB2cki+OOB6du
GLumtTgHBO4NXz1oxj9Hocwy7V/wyCeU319rNxGSQVBj5V1Mu+Tru5vVy7qfBkeG2GFSJ4m5n4L6
e7a6mW6w4SzuzQpp+REMnWHBXowIcSkwC6uzWp3uy9fj+Au1k56jK1lFjj01a4rTKuppPpOC1+DU
meLXrvIY541oaNmp9ZjQHnDBtJ8MWIN/qwIi3fdyWjEittPm4hSMPpZELl+ltSS+oPTBt6Wb9Bbl
QaUOYtVBhRfVKPMbHU88yzmNhrtNgyIPcK47WHKygtcr5kz/jKfX+cFm511bIkvtPeERmL37Gji0
FytSI5wQemaWg1RnPltTTwFT+Zs+09DVYaFt9ZAMdV1RNxU4u+KoirhUx5mKCUqa+nTsepQSNFxJ
1hXd9BbTwyF4j86KbxLlkS8nxk9ur7zbIvxKaniJXZT4AGqoS1xp5OPFv3o6IpwZqIt6tw4VlW07
l/xH7tts2xVaNw84kesPzwmX18qR3nfmhOK/KERr+3GkiadrRv+O7w+7eG7/JLagHKmHPFvPW/CK
OeAnZJc4KYS0bksHpXPJCSdj1AiKe55TdD00NpLbVqd8NE6EgXR2Ve6fBQlj8CzsGAI1Dd0gQTEe
uPcCUpauYxlol2BIIT9xX0fegcGi/PZI/ItPKaMCsQXLcRBm1PxvaJPTJcxW87OQfPUcETt0T9bo
8s/JqIt2JB+SkzJtBrhdqgNSCMSQJ2SFEflyr9ZwffHa1vnxU+f/G+nD+FlDNb6zv5kjn/m4PnZa
iv9Spsvrjp96m46S/nC3MramA+EWpOw12aURaU/0QauPbu5zMTar7p9jkfiPHV4UAscIscEKXTDl
Nc0gyoMcZfy0abSAKyJwkbQG5uTxDBvpa+Qbp4IYJBZKFx+S93u4In8xAh7I/oGryNRDLSXdbd6H
6poTGHmXZ5X7MmKrWo6tXrdSBteu2VdlQoaDtzr3BKDYX7ZnYwLUyNK5YJapnHmaivTd94k+w/hi
0OCK1MXQXunwPWhIeyAbU7u//LYeBQmH9TLuCAGG5q0gXA5tO7ZmN3iMD5uuSR4Nv+OYzBX0NH+u
4OEL4xjpmWv2O+j6/CMFGmVYv4YzRUmnXOJt5o48yEttsig4UBXW3W0yan48SaqPOslytOyZdn2E
wgou+7WOGcqjxOYvfJqYW5rY8d8JEZoOOijBMPpU5uJvXW9D+bUovRMRiRkgT7T5Gn1CB17Ia6AH
2THF8Z1b6xXxyUWVJ11m5dP5EFiTWb2gm1LBzobFA9gPRn7ys8TwSGNl8vOwsMkXhZ0u5AFTyBxy
HNfNizsQCbXvyXRltfsSE+0Xsd2EDEPfdTmT4QDQ6bdzvxBd2ZwC23bVUzaQfHpTZYMeUUW4UgB5
2G6/c/3FFAf2wpMYBeyCKirXyNl7iuYyiaNwPeEwV28wWK4PdFNbfelXwKBdXpIxQR0LHrdvfbd/
KKEsSVNDR/H3/KyJ/Yv4Gs3nqmVbUERn7iTedLZTwER8p2XZ/J8HZPqmdgFjXO+3M1JSsEY0ssNl
YfyLn2USpTwBLIevsNtherImkf0JOUe3dJI91OVHh39ons6lajtaNSn8fyM7GZ5DKVlWDNim0pvJ
Kj28OJnOrtKGjNgYVNs/glc23rUQvs+rEtl9R9bxX/5ztRw6b+PZWsADHoYJR+AO43BePEETmuSN
+Rg2X/5Ip3i2pIBEZ/hUGx3pcTLIxMyXFeaXAoIgKfr+nAwkFh1Iv3H+2IjOYO9Vyn6HCTrCyixr
qfSjm5a4sicsDt9VQLPBF2YwjdthjnD7K5gKThfwORh9al+ZQ4ejPw7AmWSB1PowKfZXg2RW0ElB
n4bVdSRAAfANZiI8jEPiRe+qChkOQba8SyKCTxqjpz5i1sbaXSdYFs7kOOIMKBLuXOqu+CnCP5HQ
75bMcSvPiksx9dV4jnPCm7aqhG8pR919EHkLG7HIwnmhzkyimxIs0r9Kpemnq7o39U05RngzdZJw
pexyIyQ5QGNBtOueL235IlYvvpDjshAWxyuLa31wCa6q8RXg9qiL9L5DnUGI7ZX07szaIqy6A/QI
sylMbsCbIeODNmrQmBwSAZZdtJTI6gko2duM3HBWLMp2wXjx/h0TqYe3iFChfd8lbfMBtc9XGJdx
+JGKPvtTrgzsbK0Kdc4z/DS7UAblazua4q0Oejv+p8vFb39DedGFdZjv+h3X0+bVSfp5OK+Yu+tH
hfRZ35VZMd51zOuOuKfK6GzbaOMXBtGIF5J45DMid8HIqMywwkMqTOFx5JfU+3wak0/L9thru24o
Qktk0YmZla8uubYhk05BVupr4ydanXBwt9k5qEvQKfZKrmbHbvP+qYeV4xbgw6Fw4Ak7h7PFIF81
jOQZegtGNmPqdr/b1WICgZ4CBiCjx99DXaJ3jF22/DevGNuvLXg0w7B1kmf03uZJ9cZWd5vGPu+V
waG9x14cqsdMjaw7itBAhlMyNd6H9JbsnAm/9u7ghRSyf1lSHs+u6fMT8AqrR7wQBfk/0AdKYpwr
8ol+uNjcF2Tp3qhGWeTqysGa/JS6y3iWvouoUPtlbo5IXJVzO4OM33rozU9LX4XV395WNj5IN9TV
l5NafChqzMNrToZnda6moarOIZZIc0duGxMacoXq75aUzCukEvgKA8vc3zdO7bWnpffAgxS8Yk4Q
J7az4yrG5l73G/uYmr7tnlggzXQeh1+M/69W6ZsOkfDxLUCPHRf4wODKCR/8U62QMLDYQXYM4GYX
HJ7OCYaffYcgGXN+Ri0msmKnySf+AAzNpnOMnWfzkUZVfylD3bRk//myk38FBRfJn2XnveEhCN5A
JKi8aOO0/xA6JHDtmYhg1o0brHq3Uz/20ykzK7hbHfVudm1M4DC68zOMAZqnfcJOswQOvixNyzT3
wisepE3keiqaLJPEUG+1WefV2cWEafEX0RfFaSQqHuAo6+jlHT8Wn9UaQzpOVPaPNg+3SewYuO/C
HfBxJFNi4C+yRN8HMRLLn5HwqvjMhJxSdcxhDW5q8ghuCZFhYhXJqhsvtb8qsg1DN8PWtcyU8Kd2
ZQ8EWZmCQISgiRl8dxk1DwGtHSuUYAr6tDqB3bXFniQHAjFmNx1+N5jp1SPxZXJ4hJsjmDbA5HCS
5JqjJ7dzdbQ4TfEgtkV0G8vccJGQkInxKaez2RaoiOcljxLvVtscwZykxM0qQzMoMaMNcuOjSzJ4
5JIaMOIhwhHd1/aHfOvgjShenBe5DvBtpxzRv0wYcHwXTbNWh3xMuPKw0YHKgirq6bBkGFZqpPt1
Z6e2GK6ZIQFwn2cN2ksiQsN4pHFVd3KY0PBFl3Nx1f4KEFdKQLd+yKPouCQVIZ/J0DJXSXxuFAKn
SkosUev8O8Jqme00kPyTi+QJDYq9a08QAF6QtqcAJ7bYG8/EUosnUljdcs+twUGMwWUDZROIBD6e
Hmq9iufpucFdAQUxEu2wk2r7uxoaLKbLC9lYO9p5h5BbBNQX9BlKCNuGxZGbHoBGsFni08Me4uzy
JlF/tyvS3QXBJJ9Iz5F3WICxf0UVsTVQihsWCicKgZ2dyZAFbqZ+CvxjL12aAulWIAlcREV9cudh
So+um+gSAqtIu1OpW/1o0Q2edZPYNxOtFKfBNDYPVnTq3nicDtCBmsAEX2yBGKiobFWA+TYPYiJQ
70S4pfit9CQJWWwd/Vo2QCYU14I/aIFIkvfhymh3YfJ6hO1NigvnZ948SLGqd52X/lfQQZIRJrhs
GhqN3qXNGADt3WKOcIh0mg/EWlwzJLVPw0PiORlCVV3hEhlhoY+Jx8AIkMjGuJwDXArUfz62M06h
e7604sv0Ap4G/55SvOaTuOfIwF7WiAyqJqz5Fkh9x3OFKWszWqVVcsTmuw1ymi0YxhJ3OaNWzunn
MkUhhtWeA2Jv5gbCmMqZSonxbM9AtjLZPsc1da39gnMw1CN0Q4lF7EcSPRQfx8zniB7DNX419ZC+
lATqfcal0f7OdNGGBayR+TWuW5iDGDp+repU9cedSFHg98YfKo9wG7idvFNMib6TNYj9wyYIdfs6
IlJ3F7ZMYVtYoFeqfNkcTeXxZdDKps/JmMaAYE1fi9elSRxzIe8GcG2UG/mjpRNcjGtIFmBKX/wl
AWIlMobR0Lfbx2AffanMa43t/btkk0p7UcDYiNKISP0hDzNQhVqiVe1kNAJe6pK5vvEEfyfTq04z
pAthlJ0S0A1fF295v4wFxiHjA2HoZHvoVcj1kK8Lp1xJejkXdBuG5VkuffpSd1saNQEOHIkENaFN
AwePs2QGoSiRMmxdhK9BIW6uwKSr+/kYoHv7R6kZmB62xW5fFBec7QwzsAHXHMvPVkCLAjzy07Qa
aKjkzqn3iPQ8Jy2o0LcTL7QTxrFgaPhNDMDfUv+nu67ShGAF4kLQMEJgwkSZHRDhkDfHpamX/9o+
BhE0ZGcCrbssl2Y5ALPuIW67W9Mp+kNVOMMXwbM84HnoEBgXphueDtKNj4zmB7cEyOJfsUrWKhDu
23yOPZoXPyfi5IG5CgORdujc9yQPsj8Ct3W9s57JPFYPWXmjscyuZ8XThiHWafwvf84hklwakRYZ
1TjVmd3wEI2wxOSbsPRsSm9sPffRbsyGID2lPfzbsfeqON8x652Ke+h3IMluhe+6CDKM7U3V9oS3
6760WIdX6S7XQLjYeqBpkEj4ywUdcCiRTf0gmXkmZuLv4g41x+MQTwjomKfaK9mbIIT1INfbVlPl
nGi6bPLeDAuhVWrdlEAvdDvUzX4K7XW2nA80nPyMFNHqqjIwgUNb08EgfDgN4R1621sTsZLn6qaK
km8guJJMHtBM6ELFtoS7Ohr95TQ1VEoLNWN2C8TRLbyemakvNa1BCDoCfpPfidnk1YfhWzCPAZO4
7rmROdIlCatK7LWmXKNTCRvZ3sowjqYROZOUzmsQkP16wzlTpU+8BnPH6U5tuCcXqYsfg6yAbAD1
7N0LW3sb0+2J9ZOE/CSWb5Om0BIuwbj7hwVukrVhuOQM+nEz8j8g3CRN7UUNXjW6h9Eth3W4BESM
Rpw16ZZEkiTRRCvYsUrioWZ/yoL2GNv8oHym+uOxBCTq2jtWR+XJi114WB9Hryf72KQxMjAUKJf/
dcgYqzxoUt7lrUWWdo6EKtHeUIvk3Xn0yM6rCS+2ttI3ecArGKCKwEKfXG9sMcViRmT0fkOxBAO1
FxL/L1akjGlsd9EWuvxXCZ+nsZp0rrgQ19N25cGNvbX+664u+oHgmMx/taJiBn0EilP83X1ddOIh
LAdcpnKFzNqXYTmS829mInROtE/CgVkcW/yCI58cps8Y1AqehwwlntUAYJniYZr4+kk9imk/YD0m
mv2R+gEXivZK9070wjA/6OYqjdhHkM3Jn1xt/zwIP1cV7o0ZCyq8T96U4bfrkDnDHgi29RwmaRgD
mHziOSZ3Svj3bTMR/qvz0fF2IkN9hoKUZFXeJnMeqrsIKp30+XoICCWxMoi8czYUWfhNNle8AZmw
bhiI/QWMDTNjU127ii9gAzxqkfAlYUu6TiZsyNcvt85cNSM97pK7FcF/XpTK6YOg2al8sky3838a
nQVRZZnz9TFoiR6+LI0AvmZwJ9Q9hnrOEbciROtZD2TFPRFkVYK5ul0V3PcknDvXCfiAtOIqKINX
GbTe8qRFgNzmkoSTA1S3Q7ML4NPaS0IeFJIyVvL5pKfMT9/qUsvqW7nNEqTHvPUoUskjhBaBe4rv
RFqTSTC5hE9FNAXdnod1aa5zVDCcXJxoSg/WY+UgOQ9B83fkNd1Dv9jpF3cnYUlxqoaS8IaZTnVH
uiGmJUMOdHIdKxQ5NHTlL3/Byd10PCABtS4pVhvUPay1LM8dHlzNWLuyL6MP0b83vpu/I+JTYLDY
CwNJIgWkMpELBaL0INWB2ZBT/8UnHE5vKBk+kgn4E3OmPAkX1vOGfOnun0GWcvzdT35NHDJLP4fy
LFZvHYjZEr56ZJzmUVYK9md8lFnV5J/IIw7e+4wdMc5RQnTgXRiVlvWNmMNhxRGNooIYPmIGv2lQ
nfOTjTDppCSs2UOQEdD3q5jVkFwmIiZpQ0tFL0uIWNe2pzbSBNNj3NX04SDjTPmQj1NqioUiEQ8V
BUuV1+OtoqtfEl7wnigeqrK4YqGuIsinJ8HQAiBMh3YZfXFO5gn1aTFC288F8y6xgNq0+j88X5m+
wTGK1WrbFwIGXafUIqTGY1khsEHfMy7aCESa5eFQk4BScpOyPGra4e7y5yuZjqHzISoD5W7o4/1h
r3TCaIM5HhOLdHS5qwAzO4oRsAtiP4XqYmLOIm957nGFMzF0ai4nwSq4+sfNnDG84VBrH1kkwoYM
s6V2dPlWwBMbi5mu9Co3YCLt5rl+ISugqX5MVUAsLkwy3We6XXDLgH1L2QnoYApuFkb4Fb6wbZqN
BkAbwaGozoSIDbmmL1tUyKldy2vJ+4t5OvC9P6Z0XfdBT6Ozi0xcDr8WEhTYdIXnIfN5JMlG/4G7
65MbaqqlfhC1BfU5LR3kCQ9uzSf6QkaYCB/pU9JTTWzjdEE04BvfwwGDDYyertVzz6etop1PUTow
uvWhG4J51TO5hJNBJWljetodiz+i6LbJ43k8NIUrl+qIDj0shxJnqH9FcZmbJzOWa9nfsVlBjs/G
llNc7Jlyk6yxmxvN+MQNx5m82BXXRPo6ogQ1f8s+gYojXsJNuidWOmwZfjCXJJ46itEXFiCuXTLc
kCm0IX6S1B/DXF8or+8e1mDlLBFEai6XMWtwb7syHJ4CQgvd257mv8PZrbr2vsZx/2ccyIW5alqV
7k+/dr76rAW7Nw+KiNz+dplgOJ+90VEVkRrB+oY13feOVrWLd1OmhAn8El6TzI/pSCTJqcN44PYA
ToLDdKmXobuMhAZ5xG4M+DiSZOzze7VQO9yykRQTTDv2jfm2TuPkn1ItjvPPmpVqmMElR4EgoSjc
yS4L1AC3yQD4uIZg8dsOk83LkvX5D9FMhChkq3sULftCX1uxTusDYdemhJ2oVOzDGOENKy5ESfGn
kbbUf7fEfzPwKTL01j6i3aT/cIugP6KSs4pklyJ/3wd6aceTHcLwlaqa5DdX8BPuFa+G2MsVJWYv
NKj6wRKFY55lhaT2i0Kx2IK1/KY9uQg8PkGdKf0TwSnNcibYCUaOBjuAxZ/on+ddnPnQU3nexfQ8
bt86CCBzja2a9D4/5OXPltfSzUrnMXCmWt0FHsIYxz/bDLId5Vw1vsN25YjTW0gsCAOoB1ajJXo2
WRLZW6wL4h4HF2EgJK8I3CroSJxTmg1ksGjS1WPwBkoTDefFU8TlBsuKteZ/HJ3Zdpw6FES/iLWE
QAJee3a3ZzuJkxdWnPgyD0LMX383eb1DHNsNOqpTtUuMmYmeqAEibYSiEkzvOfsyvT1Cnt5B/o+3
BUC0fPpRMnLnbQJezQWM2O44jRIqic8CKuJSgLh76sger2TRt5Nh8+k7JzB5scIQkHXl8qb53whY
8eZYr44ciCJYGr2d34kjC1bCE7viy4qNE02F+P5wiJslC3/qhE3dyQX5ok5zzLbtEOqo2/ZIUZvd
LOCT4LPxaYli44Xqt1xJ//mY9ya45s6R+LB7cFrVm1NriT1D5wFWfleZGPXMh9Y07CYMdz9MZJo/
QddF2VFjbq45u72s/R1P1LwsuA7x3/MxIjg5+4iT2VRixOkhRR24YlUSDCIQ4TMyzNyeqQHgjUbz
mePd83nlJZzURvsPemzZqsUk28W1CVjWDbMT9yczuuFMYjbJnEcZVtiSoDRF/ZkIE8Rp3wbGvoQZ
FqbbMPRuysAQuZ/cCgr3K3SLxv0xkYctJFBVUJ/VggXoWFUFQpKgL8rcZ9MECC32mGYedJWjmXG4
z4Icjwc/Dwa2i3ezWfLgYLRn+isO5OYPfV/Y0CSvyAWTmuRl065FSmpICqXAkkEy383jmvmPCmDd
ekc+IMweWLwU5hDid8Dzq1dCCATLRXZxwYqVZy4cJDW5Ic+u84O1RV/+EsAp9d3Eqoh1lEBP/dY6
LhbxZLbd/AR/QL3Ztp70EWFtrt5jKMHsDKqWI8SOI3Oj9pMIK0XZWJI2NWLg93BNpSLiEyR1c4eQ
VC5XzdA73fGezc0z9w4u7EmPyy8mzRW8idJwBceWBZEiRhs90NjHKiYsksX7Pai+qi9hPedcYoMN
47sI5p2Qy7RgsRhOXExtRDTrwAa9lBeIzkX6QCY+ti8DyUpTHxHfOEWXsmVXMaysKfldOjgEKkys
+sK2thx+aodV2l+5hHzOWSY2tPDUmAGh6GfTUJ842Yn5EEdoIr4aQaHzUPFPvjT8luCyDCEPaqwj
cMKssLnJcboSj/IrOnwuMvQgMRgTrP6ffnAJBiRtB/irWaKeWjaz8pEJKFh/wCW1iJcepPkvvI7W
Hm23MIHIuMIgtFu8YXIPJf6pEMvMOuOJbdb8qXFHbmiLNxHtHVjOVTwNofuJsXgz7jVwLBmoK+22
e+t48ROrQsGmFRpwdw6XyZsfWSJocRnwywyHYiYb+eDXRpRn7Oziib1Rom5p3jLqZlwo/07zZnrl
be0NH8Vq8/AJJiwyO2oO0XmBx6pmsrccOtUw5NlnFpvhftINEZQut2twK9zNiQd+hRFQhxWAvcJt
tkaYpkcPx82SxaDUtqhd6E3IJVmQcFFs/l2v/ZSF+X5yfP990Jr/BFKp/ZbQkuW8GSU59YiRa0Rh
XGrt/ez2c3vNxq4oEMUALTnse8vt/MlmNHGgL6UHGgzFzlpxFNhdeJvnYRTumX3jHpPmZH972GMC
LmI5h2zplfIj4vAnqU031Q+Ge3A+QzxCSQyTlpRTIKYIUFJP1GjIadfY8S6j/NjDBt8/M/GQlWKe
8vRRjj5UaK/WXHY7RqThgbYH9mJJg08K6E88jb+kF9O/Fpez7d/p8ynFW66Jgfwo2j7oKWBkB06p
T+ywKkBIjIoncgsbiHpOyocVDPt5K9HTt0hGTO+jxx7mrW618pjeabbb8djywUGWQ3mFYekWf/Dc
yvhmmXjXa6Nz/UW4BkKn7lQe3jCdpl8xcb/0RNehK2jtqfmUmLwT/h0ZWVe9LBW0sR8Ff+3xsRxn
2VznWK7mhyDTFtJvBE12n4HSVXRGaPaEtqesjU26R8nyeQtrZAcryF7CskJcQ9jCwvXGcibkoVNU
/T1KBn11toPEWCSxmGMUQ7jDz6+hMVRVGYXfhVkdMx4bG+v6ifqszv07elO9Pox9qjwoS+1AbxOX
vv7LXWfIdwOWYO8RtbTmVl1MfoWNm403oIfBDAz9jTLz8mSzZQtkwPynrmcWpnoEsY+CtAQN9Hre
m2r55c8+sn0Ig7Q8mYhA9k7XYyAu3HC9rQJAZRi0eh+GeJAl/n9s+rRPlTHASCCokMu4ALlwaj/w
xAhCGWJW8yUJ9PRe1QQNIT9KaRkMq+zkMYsUZxKwm+SEvPqbtZfqnwpurjSr9oweBzilUp7Nsnmt
eeGibYc0c/xDa5OGCH3ZfSQOTgZ6UYlOi1tm63G8q/EgDs/V6KjyRtsVUo5wE4PGlGmpoodtWk0e
eJmQuE06wFKXLKcE4NJUYwF0to3dNx+QYj8cpha/6wFK0tw84phcS1zIa+S/ZXKcyjuipbhV0fs9
S3mUEK4mxTmmefCn8HHyXzkKWdyQkNJfImynrwzafvnY0iHgHymPyN803s30HRW8KU5J6cfpU0jj
RsMczMzkf7eahqK3gv3N5+C6ni1YM1auc4y5sQNFqEWSPbm6432RWbHVBORCRw+CTT+/Lb5Y/zJh
sJo/tUXI4umIy7R/bWImtn1IL417CqkSaV+5CJHJxR6U9SF2Zs8FCuEhTPw3emysUJZdelxawFEz
G7ooD18XJH3Q5R7v28JiU0o6SpOzHV5CFkAsxoE7ychNIXgE3J5eCRimzYUgDVHYflZj+3NB7Qxx
WJEMWw92yntxE9rCZMfngsgA6nN7lbvbQJwF6Tgc+C0sbBHw0QavleNup+rgeeOVUCmviskr/PTi
5VBt38TSahCuDeBGaM7Q1v6KiVGCjcEKWc8nqV4ep6Sa3Ldo0QiAPt4q9eRVPu+uCbNxcMrLGQ1W
eAZhqYyHUBCaLBb0TCtjdWVbQn7Cx4/gk3XohuSp05pXMgCvJTijuVcuh6SyVXqcdML8bvwAUab3
iEEf4BUJcai03Y7zEJCmObgLvS479uAA+HZpOxKb4ZDO1ydYuv7s7AeXIoPHSuPBac/82Yu6x8m8
rK+bHMnnqgroCBjGFlI4glNI9yHxBM4eXSTzdFlYftr7zlGV+yLVonMQA0nAakk3Auw99Xv98wAP
pryXY1iwcyOwr3HJ8GIhmmbzYL7ytYLoGkZFbK49sZZXDxK/c/ayIj6hzAIW9PnpRV9icdv6IFDX
Jjwto76nqoT8ihXbRDZXDgol7b7zrZy90VyHtOFlwv48f0BH2Chq0gxo+uCmC33UWFA2473Bro4V
E52iaTecL0WiWPmoSmTh0WQZZPOpd23+zBBJHjarxinnpCUi5p+y1h+qA0iEFAeSbtv+1xBGfuse
TTbUx2WMmW3xcEIWhymfNMWhSKs5+dF0sndeckh53oV0HEqumAj9HzJcvyQzC+iyLOs8jm855OV4
N83tgC8xg27wayAzb/j6LO0RPdfVi7xTAYMLJzKvPlKPSzRWzXGiW4m4mRMV4m2Ygmj4RT+ufh5C
wABvzJF++hhgL57dS12xD35irhnsR2fQTS9FiDcRNx2j0X4GLSTNoezyDawgpiV/WLloLOAwuAtc
0jHktjl5IyRqS40VfZJ5STLYJ5uJBKKBoycVVPtP4KW2OQ+CT/yZcmXOAU4V/DiY2zr1kJUVSTBa
m9XNLM20UAxD12fAkpUsGR7PaA1vsU+g7DzxbWd3bB5J1U7hhDrAQjz1fvLUqviFRZRPCJ78nX0z
TQSROHN99udOMXuKe2obLo9ijb3sLdle3kdYDGHxEPugJq8bJRrXRBgAA4fwnKuz7CGsURWwhv4z
JZbyV5TFTfve9IA4TsMgg+g5nkmy7rjlpz2/cxaKp6SCPPDSDcSp6Z4tEGrDYnR/s0TGfkryCTvd
BJeivAtn62UPuGEJPBe+P+n3cY4n/6mU2GbdbnTWc2RmjnBh7HCr3RnXGqotsvPs54zoZDqrHki3
N1J1EUjIyB61uDjX6W8MsV7IBswKVVf/Ol3mDgVpHHN67sBksFctjEVLaRmFNBmCmRSoJzF+Hxh/
xwYnYoVPZ2/4yXf7hN8UXJ6e1Aq8X0xIEjqTgjpHej+Wf0bXafxnXhegZgW80uxoAqvMEceElUdQ
fG13C3NNlpS5jIOXej2ap3YWRgt9wamhP8DOG9i5aFRJR8eU82tgOTmEFDJVpjxJo+LsT9Whsk0B
jJSr5kX9BGyHj8+wdRW9K0WZKcBtNofTnaBbgWnCRcz50Mh50xf9MmyKug4X1bETA58EhgYnGSiy
tKzAfJVm2SvmDJ19R9tr+GBNA5yqHE9V+iFaoByQGBnoAouteIuhLOwTB2BDbzWnrkLTkUCJCW6q
9oXiYV5UHAQNR2hH6pV6cBQWuONHjVW1yc4Twhjmh3UOuubBHdwhejR0Z8QP0AHhomUEbDHFBGMn
jgHk/AqaeJHrZ6gyizqzyYapX0HaYPevGgHgKTcBDDMk9X/3HkcS0w4byUAHZNcTCNzONFTVd58G
aeX9MIUDw7r12EpKt0JFO8YFDnnoUEHIQbhglZO0c7hmeKsw32fvtgB+D0UHtfUJ0ALrld2WmccA
zFJZHkZfz8DRsKH88AYeYIafIniiqyF3zywx4BVMbssdRpH8IRfoMFi9g+LBHiu7sfIfxKQmipZU
W7buDtWBJ4v2Ny4xA/WxoBEMU9kFuTe6F8ye0w+cOry60XeI8ANN8Z5CIkarwRyoKIDD7TYCzuKV
BQ+rr7xx+eR9Eoi3WiKWJaKPCV02pQCPsQqH+X0kVR78sOm2Ck8pQvmufeLkh3VKHdZaAW10BzRy
fAJK+l1/bRtvpqRaOiufy8RgIDngwPHkU+AqqcYdUGdKKbnSdd2l8KEY3K9RaSGgQaA8zn6HEIa3
LqDeD/oAtvh1EbU6ghRAlJ1ZKycYDbbn/5KMVjh3g3CzeyQaxKasW11zH+ZV/4fTq3SfPRYzNPKW
mVf+S20rYNeyoD2Oe55LCJo1YjSQ4ofGx9oxh/ChjhLRZ/kE9aPzm2VqZ8gKNynUBtKN/7IZQFwD
N47s0dFvmaVpT5Z6NvolzhzwnxehfX7ZPDslH5t49MtrgHXA3XNDIpvHxTXpLkGQa7RswiJJYi5+
ar2uf95AaeohDrfcHnDXpv7SWEbEzXEmc2lgxKX/JUslBxjchDjaLTbijr96OtYp6MbiPNwhJ/Vw
8MNZJcBFRrfUr0kO/zvbhaHTM5um86Yq6wVpn84fbeOdBZK9+ZUrnx971c38xR702jVJeyK5irJg
WsU7K0vD8BuxFj+sj9GsUQVryZj4icdFym+eH3B7WMehcFBV/Q5nGpTdoKJEIE5p+aG6KtHfy5hd
9rinWgqB28SVPz2N2E2ru5miXue7O5TYbZphJXBkA86cF8JELESEHqsv3W4nXb2g9h71iOh07htw
Zmzeaq94wb/MJ50VPnH4kVqC9ZMSUGpbljmn2R5yVHFfNhOPkz+lcfAeRSrz3m1ZA/cAV+G+49Jw
og/TtP17QeqVpa5TscqLKo9NWb/mzSURLZJpOPtFfaUsFl8V9yXc1ahS7NdQl2b3kFHd3fPGKRW3
48asxByYM5zEvmNW6+qGDgGfNRxbVFIf52Ycu+EZoFLA1yiML3+qnM6yXU8lKKoF3v/mkdahkkC7
DImvQE2DDEoltCAAizMkDnV76yuuAeye5dbQyy6L/evAdAJI1sGaErNWb/dNtCZ4pdgrN9eib0YP
F84CBe9Y6TaKnvn0MOfbYDTyHKDZTCfNCQEdNDIDHgCKcQU995NsPi22ACxVmuz8e5NXFChTKY5n
htpcJN7FGcQTXt51dNHZ2PYcteJ439VScN4a18GvqrlUsveNCtw6FQvUNT0JMNIRq49c19+aPM0/
UovCRiDTgXrJNN5D8P4kYu8Wv5aWrd2PKJyA0B7qkk5hCa+SmiDy8nTQTSfkbm++hZmN2jvejhjt
r/Pk2m8w9JaKhjDfWSlIMI3yymafIA5hCMHtvQqav5MJbFA6FC5wPDD2LZTxyG8SIqBzyt0OXhKH
YMzKZ3lJyCitPytVkJQTrLtXpgKUHUJUqfqHhBzAlf7kHVkyeQC0WMVjjcCELZ/ppOQmBkIN+xDl
TDw6CDu598HHeEy+Etae7b6YiAP9QKh0lzswsKuz13FtU1zVWwaCF2U3/WZuAZFCC47MZwoEa2a5
r4hvgVIg1l1M8yzIgYNq3LLPCqrNiLPBkgJm8CGWUe8oF8qm/1wIOPWxVxPFyztcOhs6l4m4PmKO
Y8cA53dN9rn2q68hqTGl5eijwaXGNf0X5yeAMzpx7LNifpfPjiTc+rStKscdnaJYBwXm8Ecvayjk
SSaZZd95VKscnI+SWFsxGS+EBmhHaLAojbWlTAsxGv01JgRPM9rs3ALM1zz0sy9fMk5fHsuOqfQ4
dqBAb/yo5+FvQiSvufo+jwQUQMlNgi5ElJgl3mQlTsTUA//CTlf4lt9wiiQ27cd4kP0D61bTXlLI
d1QYS4MMTLAi1teYFwUrcAuSm7wvHd7EhZdwPdP+wqo/GzKa8TrSrvZ+2Nrq2acrP7xni0PyKqup
ztiNasy7VzyUGOOiLJG/hIfJiH9cD5put03QXClhhehMsvrm9Ak2uiTN+UpuNA5sm0qfBYYKa1hc
nHeblEGIN4BQWajpiZUP41TVAUvac50uwkOSENSBi9z37V/pkJy4y5wsgqhchYBlsP2x+LoryJVB
FByaRn5qr0NVOUsKXpIHx3RYmWwleUzR13mR4lTJ5LXp51B9mkr3ooAwXkSkarh7sT/e2bmJ8wst
XeSn6OHjfYBsgq7M0czVbOpHnINJS5zx0rQUna4nrjTYMGILyvnZGQNtqQ/DOjVGV79wJkE23ZZB
xn2anPHi77yqCiJSNUwIehdsgUH0DgocUmxH0DjD6xSqrdwCC5Lsaxg3K6YvjG5AtN502yHtHqKY
W+yVrjZvwfWFFjBDIWPDn/5HwXCtk8uEggUZCSeKdo8EDVemHm9q4uzbDKoq5NbOj1Oym2+TlXbG
TJiyfh8SzlG2iqBtEvOkCqgLX5qBly1Vjhy43T+jNoy4qdcxIF9ubcNHOpL2fSj7pS2jYzbG21sj
yDqqc80MKI3ysXaYL6K2aqScyPfm/tJSbaSdQ0KeqQLfnBuzPjOCec5vrbqa2pkEXlOJ9IEnHkdO
G7gz6MrGUh61Fo3HB3rimpD+ZqkC5HS3pHISP+IeLg+k0GbAqFSM3fKWQyJu7jNlCMbpMNjurpVl
ga+408TbaFoXwvlUPCx09hDAxYYFlvtNd1TVs1wavP7IPdSe+S2EP4PercxvHc78iew7v3iYnfBM
C3v2Z/WK7c5iBLKGmKvi5PrYX7u+x61L/WLQPnCMBmAzAGG/qnKz7JK7Z42VbcV8QpnwjGLk3dvc
5B9gtDDRmXjEoYaev9oniqiCZp/iJbnCv12BotBzSZEedoqQHU6JkM1Ffdh0oKCG17tn7UtZxpi2
iv+Zgcm+uIWG63YYqBxvhz1OsUmA5JwDyTY58rqI/H+w9iyT3C0O5sNEgZdgXCIOXFQmlxsHY9lb
QLB6PbBwAnmeB4Eb301sWNKjRBekBq8TrCOaNKXdjJ124r7HLARZNa7NGjwmHS5x6N1TMGLuc3L5
p0DdpFuH8fwlFkXUXByf5tKjIlvsnhb0N/kupnj5Tric5VG6dGR6mkW42xJwdvMBCNhoWCRF4Xti
M5vdBpwg4UtlvaW+N+Wiunsz5qneF7hby0Plp1F21eGqMvZpa/CHA9pBZHNiv74TZbcRo8oNfBB7
pnxPVscy3vCfz4ShNoZHdoBVGrVcCFioxiTAFJI6vQaIuSt3vr9AopCK/BwTbdIrLN9whpA0RWGg
tA4JIuk9CQjAAXFU699JYMwZ2sjUfnazq258xp0Ofaz37MGuhBBOHLkjuAiybGv1QPKBz1LbzqAV
O/IU0ELznPKvWMzOg9+1c3qHQaoN7/FB86vAM9z/IRBqP2np5r1VrQ7bNrlGQXYXpoDkH/0aVWgP
4SM8s+Dluw75UD01tZb+vulDHD2I+9JewFwO9kszxQywtwN8wR8jptfvkGKZC6ux50Si+hzIBqNr
8KTaLKPiDJgIf8VlGlksSYZH+MrOrNuvxnP76nvhS/kTDFxzIUlQtC/L4HbeZ4KjqSfwUIkYFQsX
doG6Sa993h1NKZfsoKes/5UUHD1n4bXB68Q5+TLEmrDIhiWemGHX8mcTK5sj1lbKeymAnfMyb+cg
/CkzQBs/oW4aNhMOsrSkU6r1MGEnOW/Gyo0JNZtgwL092QiCduKDJuNmjsv331UUxQjDrfFtXf1t
Y4WqAnp2enV9kb5i72VaMCEI8uPmHzTXUuGqxEO6beqbYmsLINyNn6I0QUr8/R+sc+06tMcDO2Vc
FV1EDu5T0F6K7aFhFy8+N+7YRDVBRP2R8HmLRN1GX8qLhCmKZ9w8QWFIxuccTZMuTEpdB3sHBcGk
N+w8MxnMtfKZK2HO0KRR4Irp+32a5K73nPHDG3FRS9wah6WDifGH9Ps4vyV2bTOXV0MZ5r/tEs9I
D2wrK5+UlCrm4Nfma+DMBUcQVne1MyfULEY6cG4QOXg4yfcTjPiUEqbWBzv5xrmTaMweu21hw4Fq
vyR1eN57eXHxQj/UbDLVsyJS3537KofemYTIqCr0EnEHRr9OD+Sy8AWGsIeJDRShRv+JWEV3HRrV
xfY5FxkQm2DVJc0ah6WkPgBxOSmmU+BW0pxwrA0/OZM3LuKS8tQNdvgZyo5P+rwBWe9RWRISwiv7
x+q8Bqkf3bkxT+J9zrus+dm2iuxkiElLPSY4Nq5BmolXWrx8edRe6X4ttGeEL32u+c0KCLTbnJCx
jVtiD9UxICm36S/0C3Lu8+hIokLZKS3ZbIZdkNUPzB7yYQ5ACm4nGYt+3PycL3VEAAbrOi9h369Y
7eAjHkzWnYO2jv7OASG4Q+NqktfruvZcREZtfwctkje2cJbNhxxDyUPWxuBqp2iLEQT4Ok5glZh9
Mbexx9CLayg6Ltum4FPK/mYnmRZqqCbb/mlKCxNwEjWMeU2zvRMSD6837qzpif/WfgvjPL2ALLTt
W5CSUwPlT80NP5WmmAxW8Ynu3tVwQd81I9h9Fc+sFIRrfIImjhM8Y9vE26pGHtn7xFdcNCKdJlwB
u6A3zEfQsd8HDIvdlQXDGGHDdxSSPwu2GLkwxsRp6GxLKWc74qLGiRoCLfG5Jw8r1zb8YDk192NP
x+8+ZVFVX6s+kZ8deIXuhK1t8I+cWNwpMY9CPuV9F9TMJmkk+3AfFWPov+ZVBDzSxmRMHmiOj4Kj
n7pERYYBr5aAqgGMABZXcafI1vb4czKnP6l2SxgPrN2aC/C2PlLPvZW+79IGq0AyHlgXD5CUfQKC
e14OSXfHZEUXozUy/mRtw9S6w1tc2ZuH1aTauM3dED+69SYdLelM/xV+3QmCPagYFRHb8gFb3eya
cp+BjQBtEj/auIEBo5XRSuLZNSduRMU3F9tTcBVWZNPFN9XyVvAzjdi8zZ3U+a6ztnfvWEJiNLsQ
mGzph6km/mfF/ESOkYluOdLcF3cP4GfK8ptTJ5ywbRik7mFes4n6aFY25T0JW/xbnCrT7L6KYSQc
RPlYYxN+Yy3S0BN5RS/6ihii02iv1VJGj5mvapCclE3bbOdiePOSS+yzsTnGluntATHQ715XMUBL
ZS3f8s4hI8jbysBGCG86cnKqlr1+m9QrZntuKiIpkBYOA8G5GGRek0rzVTEFl/05hJlPNzkpt/Vg
ei/ktkHNNjlQmDxz9cDHnjFTZy6mqrCynPXwPipb36PLjOMLrcZ0SHLG8Zem24LLSrrDHEExPXhj
4/6XlFlu/zBDsuBlaVt47BLDTHwGVRPTED3iPL0lfUBmPrMjl6wkkOAyEYkdv/xVAZrwj0uIRyA4
JJ5IxleZkeN/MNg/l18cuu1jCHeCpW5Y67fJGcIHi1B3QavBMFBQ7STuMb2o7DYrmDTP8IJ0fknb
aYsee6rPjlXAPxA6T0aEGnZw1wrrJ3y/HIYfNoVqDj5Nz2q5oTNqc2VoD7MGaj7xiV3RQaSgJpFy
ELrZG4Yldl401NaQLvdwVvTXrARcZ8ozsp+1Pyq7xxYq+9saBMSWVcD6kgO3ZdJsXNJPnHbsUauC
bAvMRrJ/zdBnHqQH2j8zX+I/NOOEiDQID5cVpc0FmUci71QthKvZ7JXUcW+mP4YuynQ2NtO60B6h
PQIhez/0tvivQX+psh6tvBr95WcUbq62vCy2SkeTUBw5UvcgLgtnmSVTLUl+hoFiO+KJ7bKPvjJ9
1E1O6r/uMUTBh0N12IlwdOdXgcGyfs4Ai01/yWthhyng23Y/SSVuTSksaLCnLpv5ApO1fMjytrB0
Aq2QiklfAK+0tgJ4NwxsSxcbTzeka5YOzJ50W1Tp2rls+hqqfBNaFh4VeYvq3P4TKYWKEmc4cTdP
6C5falRmQU58OIBsj/rffsH6hzB7xr0WoO00bLGD2tUOIj/k2M6bnmkzFZeAzW98SlWhg/MYO4s+
Z2tI7GXhSf29BQSTmzDbWBa5Vf+LdCQbEGBZ/l+vcoK62FFO1Ml7jl9RPxCwXGbcPmvqfmHhnb5l
eFaKPT8o7vCh1pxDwhmi/J69iv1i3OPnHWrSqU3FC32feGVlKbR3mtdFumwOu8LtPnSWs9H3FwGA
V1XtO9GmyeJNSlllaTYvIPhcLipQqyL1lquJdRyiWPiBQ6oMn6rMkc9Eqs2A+UaAXMwgKPbjaUmD
gLNaRfUHtJ3mZUKlZmIHGvOeTBPuWqSW6eRXDfbIykaefyKqU19M1eXDmxF0g4nehQewhunEDuNf
eWjh4kGhykya70gsNECSfY6r7H5Uq30N+ZASZ+MYCE+1QAiC6uKt44Hiba4KTUYj4YL7Yoj3XPWB
dt00dyQaNpDfQ1ZXqpdPNJrW+X3hbmn2AOcWC+secy2/dzC6CzEpNPdzPROBA/M34TH3K8dnXKTn
cty5KguehqXCywQkN3+jhAdtdHJT2GlTh1nunNXQeP5AJsVaT/CRlG6GE5+lOARerJUist8z5APY
PbTZxyRPqdjwOYkbdqZx7d01eiaB6+Gl2idlHziPW6Y3P/N9JDDFYCuQAwAuzZOOkBr8xyKqcy7C
auEcRSA4yffSsC34RktR2v0UHYr/N+0I+IQ7npemBAlfhk0Sv6BcYWCFB1Qrzs1ydgeoWoVN/lv4
OAThIaWfwkvuEUb86ZFMHaoOFv8akiYJPH0TeQbHBw8ahQGvrGnztL5jS1y2jzFGhvENVaXvaCxu
t6EOzOzs3fyQTSwGOsPm9Y7QPfMEjmLXeaSuwhm2mLtb+vyRcNiWQ5iOYnyeDMDELyUHKN782l2M
j9ZdOC0JsGtnGV55w4rO7HTfyQwjZMjb71lRKmEZyvCM/XFNG5vl3YYLKf3d2EqjmZQY+r85SZpm
rwkxbmZrlGtcHvBBVHpPELSarz2MOoi72BCyCeO8X8bLvp6VXNEPx1rcMxmzTgVsFnSXlQXz8srC
nX5W48EW209UhYBdhttYTJgg5SL2gOVwlYhYkbvEbDbr0/aHQsfT0aReXZFhXB0geaj7ZXZ8+cuT
7fIjK3u3uDD85VQPcBFUzW3VXZfe+hZ2BCUMVVvfCDDBhHPlME//FTSh1wcIN8gi/oogU2Fa3Gxv
Wy5jWEtsxnCLmLBFFOLrS7wJ89VgOn01UcTdKFDVYh7Is+QdBwgDCh7CDgweK+Z26wqMo+4lxdRN
CqmoklNDSBdfHCXWWxCq98roQ9K649W8olbmgs5N40u41OIjC/2ypm4ZxuJ3fy2n+xkIldwEAtV9
KehGfH/kuNnvKEG2HJinTE7E7wBY7IKZ55rYfv6HQzoogy0gEYxkaVDjWav4kh537JZemAfYYHl3
xS91ugT90XUKvyiosOm2Pjoj3OAH71v3VM9tOzzWUcNNxfMcbK+Qk0iAUxHPLhLVaWNciZIIBwRs
phiLYIhqRLmsOSJVo/KmgDp+VekWsS1rYtTgTOeU6raasnWQRVGl7qduw/0k3FHZK8cIS2fgEG70
xo8Tmkm7hBT+2soPu4OXse47DmuIf7wCke3sKvIeFnoRUsnJqbh0gC0WbzBjcf8X3SyWU0JIFkU8
KNRwi4qFpPMYT+aFdNo6PJDikh+e4Jja+bjsbm6SN4SmQpdscDgK/wfnoCuZUyhkdpmRCQXxNY2I
DUuqeTbdsyaE+bWyEvDgpLMCe0gUguJjNsJ/PMSKRdoux/QbgbryXXMp2zHf0EY0Pe6k9OwXn1iV
vYKgXc1HMXKBvUBVwOpEzIqHGxEZ0Z90jPHPk8pbhozGUy08WpztwFwgSWQeDICwjp6t7dzyjN1B
Vk8TXZzqu6DVw3DQF+yggX84IetllgWJ+W5s1uFs7P2A4m12KQSuC4n9bsgCWV7XHrf0qXSZYl5l
NGE8SuGOmns7aiCF0oHocfUwAJvbmgpXHlOfg+ELubkXCrxmu6q/C4uE9AXZz+fVpqoMiErRZuMJ
SEnQEXAcu63QtFnozSULkl4pZWGAWZSFz4/2x3tjEFHNkZt2Ofqu5rs6FWuFhsC7z8SPeHE4itk7
LfYeRxNxS2Bgc0YooGM2w7mzBPsYMpegnQF4NJpBiecxU9EAjjayA+fMmiY4hIwngt8D03i7ceWA
lARs2Xd0sVOzxvUV5BH5HA5vXHGb1RmUnblmGe1t90LlkEkGUt0Z1aAT/5Z3CnsBE3GfPhRdGXj7
pPN6eRLWoykTiPeKJ7WSSB9kPjdzAhQYgVbzSfcyjxZcePVdOlI9LmvJT4yqDCQp+C+i/84MzPXb
JCGYHyJoY3/eGAs/Y99Nv/h8MVuGmOt/Sy+fXsOu4SNiho0thVBMefuEAMLJjFPT2Q3gbYt9YWau
tNjQMJvAVf93x9wAOlUmsBk1GPv5ZqXigyEoD+LNteHFdyn0vj+AH1m4FKDdPkr0AQeTZ16gRCgE
rr3fNt2v0Jr8ygYudQ7g3TTNsJ5l08xLcTFsDeEBoc8uJG0OQN/Q0LRYMT+i4CfhjyTU9jqQbV1u
CcDgP1jnyVRnsVdw4BnayjavH+kKK6lQO2CyR3CdIFa+xC5AjCNutbY9JIXkxlUhkFOhUuXBe4b5
NjzguyK7F0vr/OIbDL/JCHYBRmDOMXxNmalvhPsw9uFNhXuBDYq/YdE7KK6ust+rSeHTwy0DFRl4
rf4UorI+oSokcv8uKj1+NRi8/mfuzHYjx9Lt/CqFvPIBzD6cyW2c6osIxhyaFVJKN4QyU8l52JvD
Jvn0/iKruo+rYRv2hQEDjULnoFAqgtz8h7W+VVVHRYosOAerhe+DhZRoDWJPro0yIOpVp2GmMhpC
EX+kaaa0b2KiULeQrhEFm/GcBLeFA05iDbSU4C4ovuXJhkLQHQD7MwYg8WYcwfEilMT2KY5Uojxs
Y8PAPmiGLpWt1MgbVywJOvLdVGGyjODVSazPJTM6DrqH1pyomzq7FWfoivarMbRYBQNKKPfetFm4
R6bdpt6DP4IrgRB3BZrMGfYEjJ7XoCQQ09MZqkWJUaVH2+M7M2ZACrXiPtYZ0BFkDy6SbHylG5Ay
/BjdzGw9oleZp3PSgx+47lpnlltXiZ+0Szonpj/uhsA/DZ6diKz+ECKBJm9+GGE/YeGh6pbYpO0n
Ny8omeNJEj0XIxb7ltS2ceI+wZqPhtl/8K2JBrGRGXruDGoa07ta1+49zyGqSB/pbwDrssXn0dWW
16+4/rv0oFLPSE6z6IjfKTSLjHOK5AgaBrqzZM1M33qf8VBEHeNDRsUqxzoXTlfDD+c8lryZ7YN7
GTKj1ZciE9DVcoH8tyIR8YAN9FqGkG9BXYkCinOUrNMGwCKMpO8F0sFqvYyNe+mSXNhvQY154hSy
nHtiXFBsa5HzHA5DGISrwskr9yCFCavARtXLp5sIZMzx0ujH3LUZ8Ztdam3meVIT734M0QyIB64Z
9JLT9NrLK/wwbllWIWBaOn/nkpBDtYfFHsfHpDtvzZC55FPuyquTCNjVQ50grNtKrQDXuCRMONxY
ZUzsBpwbvMLbnLFC+MqQiJQDMApAlDsDo0rEOtHbo6NokTWnrnzCIMWT3eaNKp4G4t2uKU/TFbyj
5fIzxoxAENswFERSQ7jbDc2CRD4XaLiPBEp2+6L85b1ziSVApd0isMMt5PecIMRdHgjtw5FosOUg
19gno/Y2ATkn6Sjz/qiRH9ASFFZ4X7KM6AFr+M6btJzkNg6G9Nnqgg4hnAOt4up1HCb29U3+TbqS
rF1vMqpwhcVDcYRPlmhqFsyFfxf2i9WulGQ5cIg7Q9wj9SB5pqSkedIJqJv1MAZGSHQLTw8qqFjs
cKbiLCdyh+1ZgbcMuUc9I8ANfGHpx4XxI2yUfoB9H6jemgACuSFy1b0fl8isgkKqs0BxNtzZ88Sb
AyEi2wQ2CqXtwIzXvcVPOBpbu7OyiVVWPiJCcmFyk7XV2++YanTMnLoM8nXbTNf7B8ABgcEkiGm0
3Qzmt55DodnmM5tb4DRcKtJvpw+PzBAidcoM/YQo8cUTaz2Wxoq8XDYff2SbA8zCjxOThJevQERZ
L51q5N1YVYhUsCQ65oYZRN2BOBpbcvMIufiRhIMxHJrR59jF08Z+ZGo8yusGAA7srGbk2shx4nAo
Z6LiyDHgN8w89U5OXdNcIvox+kgwnF8OIcv7TzUNCH/bnt34dsozy187+Jteg3mEmgLv3mp+iDav
GbsSTRu8BnhLeEU+JCZ6cP3iFB4gTNNDlbsmIYCD0YitPXtyQOWVoT5cx3jau6OR9i2PJQBQPbpR
LL+4NKrYcxFtOl1AWIydKVDBBS0ow0m2dFZ7mWMQfMhYUPzdGwX+im+TNYvyIyPPjwEsE1tSO/20
S+WhQu5uH8vQGNmedkRtFHdd61zN6VMK4uI4JUFvFxGqb58RjLM45S4DL00maYcxv0MdyIXDiJ8d
X0F7WxzxWgIIqFqd8VaSPU4wUkIU67LvVK5auEckEel7CA1INTzz6pibOSD1DtJj+QzVDlFI2BlI
mtx5dLmXkVKkx4xFwER6kWKwYFKuTudmoDrdNGjD7Ee36JF1Mc9kDe9yOL1U+FixQOWez9rd94by
qWYKXz0bJBZM7z7209cGt+jCBac0qAYSNJBb5oP8LmtzcnhmZiqxGFMReMxhtkAx+FlJ3WvAxXOJ
ZOzgt+5IkCgfjVKvQ7yYfri6piO35jrAQG+uIcCFVNtqGFkpo3yAcAuGILnE/dhZDHIcuRRHrgXn
rkpq3asbzKdcX77H8UJtI3WIKJ1VdkJKHjUJMPW6Qa8aVeBStyYCyBc0d4Qxqc6Wh9xl2FRiLU1K
57kA+Vy/N0IQ3AsuMz83qW+wgZW4jWxH+schtCer2rtORywA4T9MjzZJHSzJwWknA9RlkzvVh3RN
GWzpgUX2DVUVw2jS4J32sfZ6N7mUnFb6rVQBgxK2570P0bRHludd0hK6D0TAa7EaDibfP5b0tz+Z
kgm3o6boWyYecmFL+nMYaSWAK3TIFUFpOO4CgTEbC+k/DQoTHE/qEcwy82SRzkC+Q7sn4iHoq69D
Dg3lxFU0dRmaqYZIrnVYUroe2Yxfx4+JZxHeIUthkWQjEjYAmUWY8t0wDSFAnmGQ+oJUojRmLABc
P8YaVUp+teHAcgqHfcHcZWbh4TU+0VyLCjmeRnPG7KVxV3YvbBsa4xJUYVA9DmAEHGw8dp8UrHtQ
eDBbTeC32FilYmTSOT7p+8F3fUEMEp1BMx1YsOnMRATXZe0bYDmG/yiRmsJ8NNrKUt6qCStlvC2J
snx7vfhzgkWDzB0sAdwwTe1sSSXzahXZnR3WDwZhFw1kAotsLyw4pRFzs5Yg41nWxQGj0s2CV0PO
WzJz0MOcFzvkq+YQ5LwblXHtVaiwUEVP3qrHQ2FmUZp6+VtemQusH5r4pyRPsxk9VN+8SbYYtnMm
gjW0jlVrERBUc62eixS97cqkN7PQrQZYScGlALRddVIUckd/NzZik2YLK8y1JW3MAZvWQUH30CvE
/beM3HtylPAq6fE7eEpn/l77hKqeqVwW8dMO4cCue2IZ1Kml7TRx4HDuHjNcRuBgA8oKLht8j+cK
PWt72xHTorZaepq9X9fKR+GOJG93EMYCjDw1ZMI1yMcZS1GGjP1ixUr9xAGeug+TnS8IOjtzLu/i
aiEv3k18I8e2Qz7kPmWcSyT6oquzURvVD6KZunJHbq7p4KPzArJrNZOq+xGJfbKfJE+Rep3bsFpv
vY7xn2SUXKV2G/Wub3wQLG0RpaN4C58IRadYW6N1RE8fYhWGCIwYO9wiZQrybyzavPKGOZGJkY8h
ORVBleQkkzPkBgFKTBdbFdXF0yeReSXO+5KSabFXuUNICrLJ0SbV2U2YHK5ZMqmLmU2aa3DkEcHI
itXkbREq2CsBfgvngAF05iPXxEFRSHVC/RyrfHooHNbEAXtnKxw2bHiFINKCQKb4Dh+RCt6x0klQ
d3FYfhA0FHfMtBND6Kec68rjYjKNWa/6SY0+tGs+rpUYUcSf3WCJ5a2e2eKdx6FyYEyCsQ8+M/Zw
znM7UaegS41hdIgcM4xYCyOQKBYTz78TamwCUGaTQYyG6FuQapZn7vpONMR0TSnjHJWRMH1dL7Y2
RTl5Pdf1TpEUBqoQm9CfVQCdE8lRnrrHVtfhtxiXab62lDmiWessxMt5ZriRaRXia73YiKMQPcXe
KmQEqneI+chzNT3DfQZiFD5hKugZtfOwbk1Xf7RggNNoIXoCEsjgF+5xRC4mGclxVvO8bxCGYpu1
nzkV5hsn1LAIc0C7RBxX8HAw++TDDQug6o3ptJGAdJCYGQB4Vj+RD8ynRobjNqPveR2SrLkn6dvb
jtQCNxbC3VvDL8VL7OnpbaBZcggFgKXAcKnIzhND4o+Q4w10f2wm4d6w3QbvNtmKDM2MxAyofiFp
rBet+m9B3YZXtmbIZImWp91yzxH+VrIp/oQ8pt7tUjr+OsjS4vGqYngiuNd+Qgc2YRPLEvMIzIkH
GnICmqqmT27LuiNr2OmQttNPAv/JNKoFTc7CT7sNnBMElhI/nEpgkXez+omJdDpR3pPzsnSENVD9
1NOnYQ2Jv3ErJp4wJfD8PJP1LWbsRAhHeGXuEfw9dV5x2Tspk5Wr6pdOvCasgPeSH/syInABH+N4
8t1KPXmpEoge1DVectPHGMX3U01+4IYisSDtbUjgrxqClfRY2PoO3zT7yFD6zboySs+8XVQGNmNV
o2FZLjOFmZ2tR7kogOEd6Ki1TH3xw2sxJ0QpJ9ypLCXzx0ahMFuXLWjTKvSQVDa+R2PKzk7nb3ps
3bdUh+2pcgjaWCsRtO2eDUyFiy6o0p0MrstOpqKtvxe5qf0tqT1F8JraQ7VHw8njHexZ8DMhIo1u
tIDhHrGVSUbWUeOi733bKPHcJ6N7AB+UTBAxvdpc1YzbeZrCoguwtFkTpsDK1uR+xn7nk9Bhp9kG
UEWFBSwOm3NbmbOzZnpQuZEoa08e2ApgWcEZxvC4niXoQGydpcVaNA6XSDCeK9djXlg3ZNZPUQCN
kjPPL8PusKDTex8hvXgRWe+cMo0K4g6jlk6fNfaoMhrYxDaXwB+ROA0d3/M7cPMCk1dXBOE94kh3
jEijD9y9X+ahsTGKrmeBnmNwvuqMyBMhGscFqk2GtYPDsEq6JnZ2MgzG6kTpYLkolYwypO0I5oLX
+rXGcK2q/MqOHnaDrisQ12aHUcAx3O6ivdIXq7D3zR8OxKEPI7cMiCKJ432AjR3A1CzoENmTltVb
EFrokTERYnockaDCVYeEgDUUBg/R2UMrHzyvZ2bV1APrYmGHx0nNvXuMCxSfG+G5FDW5jQZrA4eh
Z/NroV9jHyYN965otf2t035fnzHfdNmlkb3xZhlW2xx9b6pu6alY1OMXJu8IdoeLjIumjBC6ZiaR
RvUOidiEERgX9DXq+2xTixNda5jJ2VYhx95kyCmjpkK5irbHqD5MWYiC+pV2DuYl21S5ySqa8g2L
2eoSWqnkHiQc6RxM7ZTQSaQczr3O/IBw5xIss49T9KEbhvTYFHRtkdGL/IKgQV082rWjSQuk94KA
JqxGKCFiOImtmT6LGpP0d0wf9XRTJyzPmOd6RRxN9lIiL0oTm2sm6VtkPymSc+ucCydvL31rVdMN
Ttimey7yxsGm3KZtWK5Y7MoGpSJ49R31Ofm3Cj6PfRqgiJRMVMqi/kBCVRjPGjvvdOdCDWqxfePS
XIMHIJ0wFHXPAQlVvGKKN9WmyMG65+YScSLz/oPKa/Q5M9Oq3Fhp2RjsfzwT4YAxGfEN2QSGu8uQ
gILhzGYYWmRrMrWrWeEEh2vTqd5ybCrCxZ3qxtWhgK0MfMzE1LnWUCS4dvicxhtigDL7TeOA7KY1
cJ/MI6cWlcaraTFIi9oKdvGzsdCovAjs6ixjCx0Hb7wx0mVCRDTI3hFTMl9YfQm97VijgdFCOG7v
MCznWHQTaukbDC51sF80JcZaN6PHuUtJgnUjaII83nZun7u7YRJGeMHJjVp4xYRd5+THxt4rKVEW
ETk8j4Io18woMTITYwnsKRFFuiqRZBGWGWDqp2wUNkgIksqj2ZyS7CyYN9UbGwNFsycxtCvvg8AP
eQXdyMB5YEo9I1izC7gDb60dSEnzPzfTmpqkqS9lN5TDkdOuqj7SuDHcbV7ltvIiBDs59rPYbNRd
ic3Pvp8Cax5uxiZtqjtcCMHCpiefWRzSAQi0FKYUx75kw/Q6k/Fpb9gekHfN3Z7MW0KD7foZsaI9
A/3kMX2xkc2m87pyXYLuqbBKlrh+hpSMh1Xt4hXFxHopsSJ5n1af1sH9lVs2b+al5W2KamjaLrKj
GQVq5I2pDDasQaoSrVvCtnMzgei6MlOUfEi5e51txTFEaYjc/KdPaE+/MXTa8vA3veB9moLqyWOn
k2/LIBzGaMgKpHq+nzJB9DTUWEaAM7qOqRHy61L5ARMoN+jwVxV6II2DoSv4aewrRSR0oOJbmQr3
Vub0FptKGvM3UjwcKoh86HEw+RMm+YjU0gLXDBu+leacRmJqC/tFYTjFlF5RA+KzYGLPuAn71tok
0+KupR68CmDS7tUk4YZpLyuZU8uDaGQ6b3U/HK0tfUicvIcIn4lu3Js2a25oAwkZ2UFLNCBcO3YI
0DEbjhpuHzan5iR8tFmzYNKqdavJIEpUwf6MtBIGzezCmn0rSJyEI8IsEQMJBKRNX2VCbeaSYNwD
dGDq7tTtzHitDKY8G2I2JJpIhyXbicg5iQaScT0R5tV1IUn9HKzZco/hqnPKLNkCu8PY76G1IhLs
2t6u+EzdcNt5gSI7ueURsYK3ar8GMcOYjYM25x3gvf6ZxAPSRNApZCN0oeQhbOdu6Ry5zprXMSvn
HWNsf9i0uFPzzdKVprvn7DJRTNE+3VlNDLJ5mXN7gbgXq5fAVd38IpE9jiS1G3r+numcKn9pfNg0
vLN62hNkkt5Ci7HaR3oo4OLhLGfnwGMjcVjhhOBJWM52zWCv0HlLfYt40272vgc3B1weCS/bWAvq
Q6kqG5eN6ozsJjNwUazZt9dinxpqbnCrtYRMrsJsDNMTrPkcmcMwNCn6BTf5BgjAtQHM6vSUa6iW
twvpnMuN0EPv38FKXAaQmnB9Is8w/I8AZG2y8lRGlWM1siz2xcwSi/zFLr/+TqZucyTTR26u4T0R
mP244sfia5sUYXoHDkAUBzLw1LKtpBc8gvTR04a8JZxBnJK6uSxMSBES4TcucJtzgtAG+hNCN0JW
+SC83Hj1IfO1J8zDcX3yqyyfeEdQDKDG7nsmfqKOfUhactgsvAwxG0B9jWgwgNZcfBuHOFQnlPpb
PjG1XOjkhR0RVVG3XEhy/kBERbyl36QW8HkQ/NX9OCivPefa1/lZhQURiwumzGYjlnoApUk5+x2q
FNL7uhrUx+K1etzEREGP/GBZxc22ODUG9XGZt36fusFGzSFEm5KEUefZ8YCn/LBaEzEsO9Vc3y/E
lsyRMbpOu5OKydUuLHlqrTgvB+JXZicMo8audMAkeqwJQm84UbbkdbRPxWz3P7GAQwrE/uffxRJV
Eiq4AXG99kH1H3KEPXpvhEaWRiMT1eFHxYQd3nzKIhxwiVbxzmHObUUo62G0l3MgnpPBQL9pg+Uo
j2Nl9PWBvbsyI9bIxrhFl8Vs0PPSpj1XGDP2HqmEIYU8EBlUmNiGtM0qFiD4p9XS/kqwYrcOe+/d
HFbN8OFVQ4nsZAzfw5YcU1Xbcud1tXEZHRkiWwG7/lhmc3vnkYnBPQ8Nb8MtQXiOCJrPngjeKxPN
QpZXxrFBuR/YDy1zgo+Oc3C7IDg/eubYNvfUENatGxuBu3OCgobNAaD5WalUIMJbuiOGbR9Aoj1F
ijXsE0eavctSw6o2OPX9DeDcagd3YX5oR9PBSlaD63M6/xsTu/GpTQl6P2DP8r7PnMgnYU3GQfbx
8g5xFeJrEwZyjbGJGWVHDOY+V7CRtuYwuR5PEDNworZOu6cmnfxj12G5XhftiBw1Y9X8YABrcWCc
5v4OdVS2qS0iR8Fx+1sCIxDZVGI8omwdTNr01s9ugUEP2aG23YCrgdDG9WBA9mvzLD6k3TKTponw
b4W7Nvuq8hy8q24d2mYjQ/G9Am6Oct7rnBQdBjfPSFory16mrb1+hWCcSpJpUyzphm/Zet9ITz3G
icNaAaYhpAymAgT/SZxQNxMJGLJdYYEdfpBEFgCV7qD2Q2AwuxuDaUIXeWwlcBDnxUx4qKwXCrxu
9rAUwTYZtlhWZ8DjjnXHkF+c0wIXNAbC5S3Qs3MhxRWxAy2mC2QS38qJ9zjNDiTr5ZjxWClyrBq8
lilt823Cz2nuwShe6yNmfz27trEBENAXAI64EJNuD4Fn0ee5dvJmDZwG7wZUV1ZMB3PKGZBQMFbl
rvcr5x52CWzTsZQ7S3fqBJXO2WFEcu5C+FwvhSSug3gQtaXq7x6TslbdLswErAtF88YpHLq9OtkF
wlwmKSgtVk4WGqxHGrAAUT0WM9OHRHl2RNoeNK3Wcn2Nzhlnw0tSwsyWUldPzdzZN8z2FF5xqDYv
epEN8WUyZDkYImi22JX4Y93sQ1xaYlMSPwxvE9gJoe5jJykNa93y8I4FbHoCgvkIEcKwEyYBJN4k
7ZLfDNeJD08BpkqSdw3GFlyJB2jA0161lv7KqhU24BKbHxlxEofYnb097qb6gIEonzdBgjst0uVi
FAeXwrl6NyS0xq1TFxr1JaGh7tpshYLeSudXrNHeWfkmyVmf7ZHJk+2UhxVofAaLlRX6EC5rhQd3
zByD5FWpGz7tns6OLMtl2mWqGDvk2NkSn3AaLOIiQuKWniXnLaWB15GtOedhXJ4h1w9kt7CNZ6Jn
kBdjBqEXWWGbfcu5Nk9B0rvMBXw418rx7tFxTRRn/F7bjCViT2lham5lzlxyGH5oixtV1ErOe8e/
rpYVfAjiUvE50vVP8UJoNcLn3agWLLQtqVrxXdOC5IKSkyc/obF297XL1IuU5kwdx356Aj+Tu7dm
mWMLmTjfyWdwlgzoE+SiKHdJm9r28HnhIjAF0RDvjLE7IrazOloqF1DGbdbWC7eqwz4nA6vLrne4
zAarKB4IFvjAbJfDNLEIBhQEAafbENCvHd+hDl+MKTKQWQ67xTEKukPDa0X1jP7Tyvqo6kwv7LbA
CUldxbyHOEX3zX3QYVLRtSHhSZK2CClsU/X0wX2UWYvhuSDEOrftIoNWfWjOxBwv5YVwZKN9nXU3
8q9qe9udjp7VsRE9KBmw7olC6CDqA9njiE+vIfmYrYJOcJJxk+MBTyKPCfb1kvODnoUVnMd5bQhX
PIaEalAXwI8w5qPPM7v4HHreckjRnalc9qNduvibDOOJfW9bnmEevvz273//j3//Pv235JOBH0S2
pu7+/h/8+nvDUipL2P799Zd/B2fO/359zT//zr/8ld1nc/vB3uhf/9L1+/zza3jdP79v9NF//OUX
m7rP+vlh+FTz4ycdVv/r9fkXXv/m/+kf/vb561We5/bz9y/fm6Hur6/GXLP+8ucfHX78/sUxhR/8
ehP+eA+u3+HPP77+CL9/ecrq/rebjw/Vf9a//Zcn5uy9ccOvsvrf/iev8/nR9b9/MXznb6YF8FoE
vgfs7stv+vMfv28R/w2ahy2WIMgh/PJb3ag+/f2LFf7NDBAqCRexgGd7jvjyG0XwP/6IZYgQrgMY
08Hw9uUfb8hfPrL//Ah/q4fqHkF23/3+hS/58lv7x0d7/Yk9L2QgaLueh/YI5bZr8u9rv388Zsw9
+Hf8V+Lb0XTOoxM5wbfMrdbXWuPKMPzqhZdQsduy3tAhbrNw3lz3bm5AkBoROSKlQ/SZ4KESacd7
O36q8NDGFBuJvVpCjbzkVHmgwbOfjc1eub4sAYg3HKNp4K9G7W4U6qSwSzY0Tmwkp51VXVQwMLym
fiJE1vI8EqNA6Jlyn/HqH4omejQ/5+kgKETJNCKD9AH20UCHi3SwJDkT+9LKbi/5iNsRv7hd+/Dd
IEf2GQ3dtEcCsYbJDTAU+xBZLJIH/EjMTupHvDDajRWMF2qgVYDEXwWIuYJ4HapXbb6W6ScUIczs
4ypEsUSk32YZxUnEyWWcH7uYuxHtRWbWLOX9OzV537IRhUHJ47ATHJ1EnNFhNn0/7nKXjFBLkLoY
G94qtqaTQLW90XZdIxh4M1m9k3xIk8yHv4oT+0G4wcml9WrbT6Zi/nBPCtQ1HXPvzUMkFCMkfCuL
b63y3ls71su45Wm1wcISNf63fkY9xgpFa/DP/rPAc+2N11BOYpdfO/9RY/+7/mZgfmJywPem1gxG
1mbKD0qGF8kYq6tTc85xC+Sf7VhuZLUTRrxX1kI6y+fsxZHo542TU7Kle9Ifzoxfwv6opgp1GBcH
cjpDf1MdAsqrLb2o1qP/WpevbXhvuMRTGwZCeQbvRAvY1WftERHo8UAUxXHuuZFS0DXpAc8uuypr
PRKYVkG41xUgVP6vnJntovZAmnHFtMh+xCVL5huTFiwMmXXTDXKPfHPtVuVWNJd5+UakNa4yNrj3
wyRX2XTvpHxqTFjdUu8V44Ls6KL3SqlVBG3mlA8RMuF1zXaNfxxmiW4LOelo6+U0TJ+LqNa5cteb
Qz1QpJN3KyEgO49185rLz0y6YIoo9XT3mtWfffL5/+QIvsm+q6Zrfvb/egb/j0fw3/+Xf+v/w5Pa
9p3/3Tn9/lF9y3gv/zj1rwfdry/440B2nL8htvOFELbpewwiORL/OJJt62/8Lo2ZT2MBzfl67P55
Ihvh32zbZQDvWbYDSpPD+Z9HsvHruBas4v2QKsrHrPV/cyZ7cHT/ciiHFqR74Xs8MjzbcVzHtf56
KDMiEjNGqWLV69BdqbJa45aXx5qE2DENTdQx6YPqlvFgWtS7g6ecNelExGLSHh9846xy2UT1bIGO
cfVj7BMHIhmubf38FXXYrm+RoRrXU84d9U8jSaLcU9yXcAgm1i944X3rJ0msPYx1EjCXorjBIkso
iTmxvvLjnpyLiimQMSERKFLEEvIdB4sbhVd3bGUOnyFt7iLH6oZaPqXWaojjbUP1HDgkyna+cwJD
9OE1KYFvi20jdomNzVRR4Pim91C3d6EHobDXGjApzLjWmhhTmhly/q4/IzMsj/kkK+KnOaSXsFiB
Ek1XzgKrngy/fmcGzfg0W5xZIk0/afPjLZuWT7wSayRnzgZwLg+KsiVKprfGqAzQPaYspzex1O7t
TPLgbmpavXWa6htpGemp0Om9ieWI7fuc7WCne5Et8x+peUVfVe1yq7R5AQ6rHnHM0YXa1abSJIyG
fG1V9tkdy2ySNW0vuO0cHyxn/piwPrXNOd2HSaD3SK4ZwVo6JIhiRrAQz7jfP3yzonF0Gp4Xanpv
k51C4/y9LexhTdpkctvD1w2QAhz1QFrj0iffE4r/G5YZX2FoYHswe4X0mR84rB/7JQnpDYzb2uy7
S4oKZU9yjeKb1x7CxDHm4GJxBQA4eOpRWqxqE0pzGeIivWpVd0PhysjIyfRgaRocndAlayj3IiMG
BsbCSd2QJ2dvSDhji0kUYKQKHI+ESu2HbBrOwNUPjgF8KYvDTdAGw7FpSC1Ah5be4eE3bipBBOky
UyGUfmDf6c4CclKad6iVv193MUSc4gFw+gryjIixW6XxAbAFq/DM//Sn/FBDeftYnCWP6BT7c+xx
a8D0vbqKe4KJZHs/Igx7tmASp+NnSSYKWafVuFuQPaJAjjqGn88pXq/TEPr7OO7uWwIpUJhW1glN
kzpYdPW4d08Gw85bkasXR5jVc9f7NwuhVHeDTOvn4I41uAfiROl9G4wmm9hOHL36TtkNEZtD3G6S
JHzLQcbuWykuRW5351k1P2wPY2lAA0knPrnrYiHRo8+03BXw5o7SEvJMEIHcKul7jziMkEiCW/vq
FNM+tV+E6L2HX/9hxZ6v8A1UW+CEiycfHJIzH+gb8oc5oWmaqjz69Ss2c32yrrC8Zo66p2f982/x
uN8znlc3f/wFjHcf9mRax19fZPbNgMCB0eBImtmqvpp1AbK7d22Au45M6uAkh7T8OsY3bpa+E6SR
H3JmKKvcdonBCkrmcP05Y6KCQXOYdqWbPPl9O90WgTgEYPHxxoCeioNq/S6Til3yjIWj1MUuq8yK
hzZm414zVyu8em0vEgb0jNANWcDI/nW7LCnFZRncOa2VbmbtbdOB3neo6+9Z0H3PRRpy7tFBVVkD
QJ/8qCh3yC0zi2cZzx9M/DDBeC8BC3cUYvSUvVPv04lhFq67NzwnmPp+trrCSuBY5OEoE0a21TAE
dAaAXkPkWf2tk+KQodlP0Iba53CYMfXW/XFmhcagsl823+oRMBLTYizmYo6sKac2awdxmE3zM6xR
lSs40BGwdeou2nwsn2UfMru07saEOCmS4DfxIh4I3P4obLQ6ZKIcChrcukxfCvO6wQq9z5zNxoaU
9T2zyZB7MJ7wZw93s2rRd3J/gMF4gNs7kO/ZQ/NL52GdhcWWy9Xf5wM7scqb1uM0f40d+wVhHYr8
cgyiKQGcXYQIXzvjrZqLzyJpsgi1mlx73nAvZ/wY1oSls7WM/RA02NhQSG8qFhoDtSaenzeFGfHW
jtv1WBsEGqHNoL1A+IWUluxdpJcrIjT8O2z0d6YVb4mkMN4znCGrCQvKUjfOqTD0pkC5vteF9QDH
IFy7QGfahnuSk2sz1v6r9nDTLXWRwusjFqR0p3I9WQzvePg9KTC8W7slMNmukltl9Wvov8R8N/QA
SAVIiE85XuEFT6tIWOc2ZYhjWCAS6kE/j0b64mAcifAXqVXQwAJED44soBrXfo5FyA+tfcj8arE3
VjMx3Ugi9M4ndPBrFBT6JRd3yYj1WCwe7kL0UvAldWRJBHwu4MQmCa9Xer5EoUhVNIXye5721pGl
BfYAklwh3GFNEm78aiXemVJlWCcsVqOF3CqlRceW29y12AWOMHnRzewkEguohFAR8DB5kao40+e5
8LcoA9N7geITeM3GbSYwcGOCcwsgza7xGL0Vnv1SIWJeG5M8sCpg5WnWh9DJXDJPSFJnYXjFX50V
vciuG5bNEgzOwVmVPAW2i4GTSZR+s/OQd4GVBr3mn10dnLVLp8eWjMJ7O/XNo5WTehuY9anPxuaY
xuLd7TN2dnMFHGtooxEoBkqAPtmifz6zYQnXWC0ojxzLhWkxgng23+aGEUfCHm3D3KZYeV3okgdO
ISStZ5aEajOO1zyiObQOKHrg4Xk70A98O2SDa3MwsN52Ns6UnHlQWuDQpaE5LULcqtbDpegMJXl6
rMpRsNoX0LA/zLRBPBgwbFX+fgDRs6J5tFZNyJPLhWzRw8jYTUZ+HxgTcaseRuFFY+VMis3U2ALL
oYed17oS8xnvFq7KX4q2uyH8Il3nMU7PcpFIOcDWGpn9aQRjc89S7t4Vxj7UD15vDV+d3Hut7JOU
Ia7FXEdeMqOK6H21FlhFjwoQ4x7j2BR1Zbwpeg1EtpEW8SL/nbAz220c2bbtFxEgGWxf2aqXW9np
FyJtZ7Lve379GfLGQd1buNj3oQw7y5YtiYxYsdacY9avNVDyx6QRHsTcT3rs06EkVjlWCmnXawep
g5pgxPsNveYOEToyzqnBjJEwBCXH40FscFuN2eJ26cjoK+wDyBHO1EsFubbZbmOUN2fKp2TsE1e0
LB5lHPMqx1xYqam4qGLSX6IfWcnDfJlQUnZ5yAhwZv29LviCsG4gNYFMkcaz18I78VpsWPNaeMht
pr3SFp8NkR84smkkS930khMuPWLA7vlvARV3GDeoKf3FLHpxZTnm5hreBsNsdyamQMhnHkKcI3Mg
1qHsNwwt09vuuIMJdzDsCGEwOF/GYN0wHJPr6QEVEYehmgRGc7UPxy71TTxjJw5ezZnBpwvBlyuA
Bn9YZqShjdveNvo/MmYtknn26dY14dK3XjI11XO/zCXglAz9dAycsNu0F4idbMNyHZq95Za27C49
XCWKErQA9LvHkXJWjzMpAOx0zup7Q5V90i16hL+wlfnVjNWeSgdhG8DbiCj2mtU6Qjmu6Eq241cH
xqysD6Y1WQj9bLBImnSekdg0qxo//Xygl1hSDwy/8KneuzjZ888HScXM0HVL5ymEKzIWV5Jrf/+g
YDdwsrWfQriLjxrF2UEmRBwZGksxO2OagJTvofDeP2up+6+5aW5nk8OGgTIlGWKdrpLVABA7N7JS
eQId7JBFzEymQB+qlqytfgsYivSPRmoNp6qrrxDR+0cTQ2xIM81wyB45UMqDz47Zo5Teehpj27xi
mLaucZdM17WhyjGsQ9Ra3qTRw516kl42hRAAPZvEBdmEuIiht85Fdf35gtHcnaCprWEmsvRimJzo
EcqNiMD28L2f8tJDscmRgCvhCX50YAio+bG2o9LU0NsQ7aBJccUJJvtcBkW6URo+2AkvuTCgOmz3
KTk2+vgW08co5CHxlNFM9jqy5ucqpxlD/vfBaoxzGQv7MpoYwko9sl0infZae7PKtbrMJIyBikHO
mlesKgr8Lsgrzd0w2ZShSW/4HBP26nBQSm4SdmomArS2fr6E7wCAc+uMgJji02buGwq1B0lX/3A8
VnZMSNZLJgsZ0HDum+wYtp2Ux1Xt/Uo3+5fG4mBX/0Xh8TqS+YcYgahlhg/bIxv0S9F59PSL/dQi
64Ev2OwoAIibucvrbPvMORGKlBXjiO7U4fLzYV3mGeDG3ZJCKYDl3MPq4UkKpnTSc4hVQtSG00i2
TonGoFWu2TwXZluXDFnzkQw5dxE0de71O4Eb40vVSdd8GqwLhmzyeeUyc9cGrV5flnrYpBJcCfCJ
zxaMzseIXwJX8JJsGS+Foc2PnaJcbOAXQSI0xk4JODLQGP7SlAS/zNFjqw9LqOnq4PYzb/JMD9PC
uY3LgXIf4uONvl7iV62ePM5tPew1HUUGuhXZMUbK4XLTk6e7u/5hql84e38vwDFmIQVSVe7AhTHq
mIbOl/F5PpW6cZogK52ZhtZPjd2KM+el089XVaLx27je0lx0Py+vm8AfDAaukhSKF9P+JmeRqtL0
IIF3ekxwObkGfBzfkPDZZyS1ZRhlD6vR7rjvme/YRRLqyEWJiT01PT3TOHkfbWq5TOc62wBPHIW8
ay3kkkmZECylqolP2hNR4ve4VlAgQMEZl0C8/zXqan5S0vKpYkSTqEqynzMV8S5+phZJOgKuFoR/
hDDKmAovksdQIQYe/xpsZIwNbgSt7tSSRIL9i6x5joRYhPHmkxMh+/oUn40yKwK6NxAXqYbqtoO2
kuLQ2pDdWMOHbZVHZGSvjKWkA1wC6CytMUJ001mC1eJYpXMFcVd/7evpA23+MbWXFFro9JtQRzq9
qRaHCDgoOhG/c8T6NGed9U8Zv2jaHM2F7Q+aoT8mSnYgVUXjSW/vMe6rMIstt8uru1jDduiZL08Y
fYtJR1SRTK9laXjoMt+7bkz8rvibRIl8mrCToymP4XPqQ75X4/72wnuDw7y6w3FG1W/dYmobQPlX
zY6ZecUAVEhMZaZuk+1F/hyRbkgS2INNd5XV/Nj0e52FOJnW500lDYoVOfaoyHYzLiv8oSXG0jhi
QxfBMtfde3aFEOWQCF/9hidGDxw9Fe4hAhunLcfVja6ce/2cLlrl2aRMefJykdFdeMtIxZ8vEjk2
LSfywcC1BE4jiEx/YQrjdXZBZaUUV3szrsYypN4k7ljEvv3QxJx6Y6spbEGGvuta8AdQv71iUP9o
ZfIiUPfmC7xMXd84xyjNl54spPkqmStbMYlymKr0eeNaRqQfo844rqCYlYw+Uds3bqe0VWARUiUX
DXFMfVS4iWnzNiyYzVTrYUzH2Z+bFjp6Gi8h+BpKa87E8cTPZAQU+eCyL0s8f08zOV+16H9Nw/a3
tJm6H+Yq2lxYyvSkxQzhHS/OGOGV0Ody15LUx2IzJg8b3strFb3qRf4O1ASn/rjiN1DmYLNlmsim
9cvWRm3P3DEJi0m7WV3DpIQVTRPEiWvYHmSxuMh43lgP2r0uVz4lnk1JxilIo1ZgJpMJ6wTwBjn+
qJxXiQstbzFwtlrygL0IgFSuu/2m6m4yJ149aEhGoulVj+U7wnjeTZb8bUdKHkYCV+JUP4sxodcN
VyXkFVYdK94pfSPttgSbGxSB9zyGI90l4q4pwH5Kd87LqXB3saoTCPFKDo6811EAuezKu5TSjRDQ
lYgANnEtE4GE3s2ZoC/tOb+fhyn+zjGm076bIg9gVDA08S84ElIwihBNsHKwRXzMiuGDIXd+SNfi
PDJS6NVPQckoU9CR94Xbn1ygpZZH9pbxXmMu+4XTJSSvUnmOl4lOoC55cnZDLA6ajsKau20nAeZn
4qVyYtXsw38+FOYCH1mgFZ6qM83ZGuifCmM5p8+QIAhEbXpvBFIh7pMaf/yaZ5caRBBTo8EXxvJ7
rS3+8CpaXGNouf4HFSWm9olq/a0zSGixs/kKB7FxzX7GHTokU8BM3EGNoTPZLRCe8vwQIWnuwLIz
Zdlv6vN8a/aUOz3OQuMLJ4xPb6y7qHr63dUJ0tNtCjR5ewF7mgbkLW47Qz4huHocdbHuMQw40pai
u5zKMI1Ur1GryQXZ9Be6DzdoUoJHeuM0vsNRg9YuF5YfZcVLgQUslg2vAVQEdpLjqzYRKR1FlOWx
LB7idvgkauYyquMfG1LFcg+iIaL1DlPIkNnI9MtEmqDZicv3LuqpR3Nq/0TLX5bcg993f1mlk0jF
EGZsqbRMdAQOXm1KrwTKfE5SMXiAg6OdpJePQECebCy/boVVw0GUOflTtF/mFqpFaijnUTGe+rHr
vVjpMLB36+uQkdCgzNGLYpufIFmRbJSsk8n8GuNUDOMNzemq0iilDfoqi19Vpv3lzX5as81nI5O4
JsmlrYx89SC5nZOyAnQeuXaccBcuxEOjZaoORjWHIgP5ViHt1Syo5qTlYp2SBnqc1HwQ1g6jGNMD
U+l9Mabc1hmKVaCRYV6dbLGsbFwjPCx0AczIiD1pFsVAEU0CxH0qHygLDQEcMYHRWIiw47VySWg6
4XJIgrEB9i4pFatzkZ/lddiOBVRqpmJmGxZrfoCk6mcVrX7I+YIwdTYVXX4yCqoHpEy0HAb7d9os
rxzvKleLugwiS+orOTkZoj2ACcY9YYKAmnFv3wWZDgoFzdEHTtlCJ9mw1ckeaZdPolFIMO9QAcWm
n6s9QRrpHBGMcNM/uxRAc0eagh93pwxNJVZLejLEYMyuQnyfLzfHupOHx7TKGUMq69n4izPGMe9Q
lrjcyKLQMWAKozrOgtufbjuuGSA6Fp7fSDc+VsJ8gorZg4kV5jovcyA1tvB1DKnOpMVI5jJDeEML
8CrGOV4a0l/RsztXAVJ8VDpw2OkL0vxRwAR1RiTeJNUDqtJSTatXQu2YJACWy/PrMqAiw+9XOzrk
CIfjRuMpHefgjc10iJvsKrUgvatlVsAPf+DARQ6HgftgQFeR1qOKVTMYFvtvjjjTi+XacPEiEETY
vto09hy9kPLdxLrJlvUYmTS2qOtnq3vM6+o3uPSvlp6LPwPrLFVYWrr8spmyHHCdniOc0buZe9WZ
Ens8SJu173Qi036u30WIjx643ViLXwnphejhsjq8hzGmGBHdVpIgmCziOwUztWFz9oAqccA9xiNT
kikxvmqQzBioumum02pTNoaydZtxAlRDSYzwEcfiDUK36naNeKyM7SNTjuoaYVBJvtbc/J1VvXyW
4uUXY7mZRRpHVVPP373JvWo6jUwcPKDTG1tjsqsrvG11yhKiyCOxnTUcM5neokXJSOkoMg7aNopl
l4Pe6Nx18p3EUTizP5pxfRhMdQiqlLbdj4WNppe8fQ7R5AvynR7b4iAm2D1M3xSHaZ8ZbDPeKILh
JLehUUHQjfqq9OJRGwpkkVbxbXItnTTjmA4jGQ0LHu9xfBJ4Mc5gNC59ISUhZeOePEeMyKnOVMh6
j8nzYftD0oot1J1UnYN081kJxsyNXgs/b+RH0q84GkEOGsFrjDC5vFJ/NuRieahW7ZeazbErVdar
MiLVm9tUxlpikohDL0UbNIZFRNLHeeNtWIV8BnrEGKf4H3TcUsbYdZc9YjyuVDJlonV9Uus+P2i6
5iFd644R6ogtNz7vnkiKtQWPxqRxHb9lo4GXq0B71eTpC7HBkoth4WPZ2jc4JxrGt+Wtyej10qRy
olK6LVH6NhHjcpIH4pNqquJyTmJXL7LLoKHwiA2CImdjCLrJgBQCjtVtuj08Uoi5m/oM4PiYbtr0
qJI/nUYvclvaO5TKGjyaTRA+49nYKo4AHSn5TO2xV7MYgeH63M9K8TBhdM/umAd0vq6VFKgIVBah
IWt4U6My7Bdjj0SRxB9d+UwUKghYLA6Mxn0BpNLZgFTsZH3aqQgOLM6ByTbQobY5wQL4e13U/jo1
8ydmL2JSBs5vNfGPjMXK1qlMQ/amQjNDkHdvdP5flBgmpT1YZzovNPC3hFrPjDBJELRH19cI+kHz
qsx+LQf1KcqM7drM40EX4DZ6xQSABZiKUIxJ9dQ090wEnXtof5jJkPr2ZU01pzGfHHu0NHWb+LrR
v3cEAJ23VtmbPYxG2doQ7jC2YzoTFAudzKV/nqLtVsSERBVJ2d99Xi9xvFzZXjJoNxNnP+lmJoWP
MBE2cA11B9xrRe+wt8lBqnboVUyamvMQ5HM/+6l5ajGoPmoMN9yxG31b6rWQMVQKIG0CuaaT6IIK
5qNJ8gsH69lFD7oAGEJPhG32qBnbOxuHJeXSQUSso4ba3Ix8Pug5a7TW5uDdBJQcs3lL4JeSGUiw
a1y29FgksnXhBQLgYWqa2s+LTo59ts1u2TV/IzgjjioqYEtmYnpUeNAdHxoyl4IEGRVSu9xFY02S
cwVfO02WjKBe5iYTNtnZnjfOT/ozOGfjNi39B8LRU6kg4MDh/rTOv2hlJQG2+ZwwrlgNCBQ9AQFF
fDIf2qHafsZh3HZS78a+uaIpIXCIWEapf+IIUDuKptWPYJ0wdNDvrqA0OLKkX2vQ/o/LJimHlg2M
nFq5FslzUUY3ZRyMcEaODhqW1ZuoHkcfpSuJaVCWc0NyyF1d/ZgRzNTpN7ZBdEOROJBjkyH7HVEP
Lc1fdbBNmBTyQ0ZLlu7QoHhZW5YOwZnHuDFo+jBO3oh39abyno4mduU2IU5t77DNZNfl2kDfHOPF
lpGxVxjftpKzTOx0LuVLC9YB1tsaEcGL364Cpyep7RtY6dTtEuksV416Bi1y7TGYHKe1e8kbpQsN
jRWVt1p1Udu6GcZiR7dMnMrt9txFxevWcVSXEhykNK50nwRFhjWd9lhGO6O2nzouJhqD7d9Ce1ew
rtGNf5g3+arjzhGTWFGj0iiWt2Bpg1qWWsyxJBOnUjiNUkeKmY/p4w9BpNS31uAlCIDJIEipjiz0
T7reHNRN/wv9+lwg56MmUG2iQrddDLXyoe3XA3+zGFYzYCP7tGyYdRWSe5Y7ZcCpIl1knVdrkvoj
GB5sbYBig3jtyDleZyZrNWL04SWppcRFLLsX6rR42Uow1Fq+S33yp1YEZ67WE21Sv+nGE+N7uHYs
+FDw7oJPSgNSns5tZuLk4wXHf0gQHaY9cnPaPy3J3tmYkWFYUR5LNBOWVPqzpPc8NZzcjK0G7AoW
KYJ0QuDqjtLE2xzaBha+LWZuOd7WDb0D/PSwjvubja/QYdZbAvAog9Uc33Mxv6R1MXkTHCNnkbEm
iU+ZfKW+N+cApy0VLUA4bG7TkxglRs+2sChiDr2JFzhDl7BTaKFqvaE9qOOG6zjSw2hGLmvAk/DN
GlJUau4ZbULnwSvv0CbEiLec1lSqDqb2GzTgzjY02sI9zyUT+jdhSHsxzgtz4+3Ipk8+Bcwics7l
HAa4sEmorhTXkM2HFZsYxLcLp2dGcmOeBQp/B7b+5huoJftl8wF5lD1AyxbPUqHc2vSip6nL2Xj3
ba++EEiQ+2q91rsEk1c432N3E+AcV66DYEuSv4lZ83SnrfWazigo7LLxMW9eJe7T0tpHE+JBPC+/
eVb8OzddhBD67rFuV8woUoinlNVZ/TtIFRN/gYdt0/zBpAufZcWD1djVDjX7EiI2f5xwHhGCg3Qc
Rpl0aFbpiBOd1hbmY1eJK2bDjeatlX3qcBx79Vx4g5ysWF8yKG3L8gU9ZvGEoWUhj7TuWjWBEj/v
JzFBlExsfyuIC0g1FtBhO+m66YpuTMNRxtkii+6XWcpUMvnkwhRG8dcaJDqbV0bJ6l5dlYtCmBPG
DP33UvEuJ0bp4HYQoAJwjirZdVtOUtt2sC0M4L8V9ExJ21spLa4Uz6AhHaKInHW7sJ0ti68JIMFw
RUnk9P3KJkR3oBjKM3zOl3xaowNVMcZEaBunyEaIp7YP0yqGp6Vr6j00YGBXZWt7bbUQfW2narho
G2ECdmZSyWyWTz1GaOj2u+9BHIwyUTllzHGmaAh/sTTZHyvkVyUsLye2+orEIzQPnS4Y3UKOXAih
pPExMZOFAFxVl1aop5pOkjMch0m74E9Kdlu+eWnJK2HZJD7VtHGdxC4epEoUnk40itPTBKHtiGdY
DHdlKRoJX+ti26cnkAWqjHuh1+unTaXKG4GtmWySy1p34T3nE186IYXrrDxt05R79Dox8nRdYLbp
Sr0UBYNuRgepVr+ssaqDHCsJOunHYQ5qrdJRiPCA8qYuu2qdPKzEBdkIZuXmbf+9iOKRPkO+Uzf1
IbNR19KjpUtTdL8XJnlIqORL06p/9GlwO7lvw4mcTbeMRsy6JQCtcc52Jj39ndhmTA243MGMK89r
y2tRTi98d+UDqOYuRTPvWmZue7KJvcLsb5jaHjobVZpRgvMalJAcTxS9GQ7LTavITNSAna5XLWU8
VhbP+NsD24RYr7VWeNeZtubMtanXHDA494726iYwc51FaWzkmY8zmiGwD+krAfBPhKr3fkeYCU64
xGNQcYuQ0UA3JIK8VhxLKknr6tUPor+DwgAWQUf2bpy08WIZF1DfrdepEvRafNbCNJk6SzDh9RpT
8LC+s9M4lt5eSEesH2GYECRNNbqtzAeg0DkMGI2jlAjFm1TFZuDXl/D4cSh3Sf6MIEUwh2wRE5Xr
IdnE8lxxnpr6jU5lnT6sFT4a1Hde3Eb5V2/aHGegTHA3jKqbELXucNduB7XqDWzEa6CZSkms54BW
PD/ag2rz4N34sG3FTZlBq8soxI8yTAPa3lBa+jhlGFZjbiAJwgefYrOndN3nvOaExFo1+N/ICElV
M0KwJ+3jVpW/ad2jNcmefj6QiBCYhgkpVKDBLi04quRMmsQI5uYp0gbz9PPZz4e4LRT/Hsvh/Ot/
/OvLn2/WxJewaH/+8+M/n/3rW5vS2tyUF4mAif/rd/3rm9FEIVbeev+fb4tBhvznj/vn335+amo5
rNJVW4N//Y9/PWY05UOoDOPv/9e3iVn8n089xw4DVmjAWPS/v/Xn0f71kJIURWjTOQb99+/7+bHT
ss6siP/1AWubgymSguj/8/p0OCj3uEQP//xB/7w+//xbpfageZAKDAPMZDXTTxhoUcv/fL1Gg4BA
CPLp/n/zXOinn8/UhcFpMBfQjTj3yx6KNPgg2rS5piWSV7DunTcMSrz7+XLlJKVqCFWksUUuAxfK
A75QnhBhkQAlor9R+rQilUU7Vb1DnGh25qjkwTS/mv1SPIzKXIaJYepHgV/1MCOJAXZi+fAukneM
2EGnb/kntkgCEGtdOScWiMYhamo3XxFSxS3oLkAHDqbJ8gLRoHqGk3TBwMZduJTt3ly3/kjnxHIi
emuIpowbbKvKa8i/gfaMRRGTKsNTaHra8mzAtvnOGIbIVX2aTTW/1hqdPDp/u2Ut943afZhAOxC8
exYodjdVPmHh69i2ADGhMGzdqNnCVhbkf6upcdsBxS9ohZAWN7HXs6zdOzvFeKNri76zxWY2qO5g
kKWapurTYqYqYeSMwPLqviu2Q1iVwze1j9hnmLyQAzJUbZBeLIn0nhj116bImd8taUyNm+AKo7cI
srXaM59Bg5oxWidewF0ZojjrsgXqPH1KQA2LzL9DI0ISe2npUASTRejZY+Ug9NVpDsm5j+4zOjAm
WN0uJV1d7SR3BF9DhbLXxPZnmFTbj+Q7e5yhIDd1Z6TQYk2skwR145iK2TnHJEjkRxy+zJMyofqo
lNDhvMDjkdsEUcJGe4N2Kbq8L+j5VAqaTAj2qPjywh5sRvq4A9PNXAxxAXs6Rck0G8dFM3g4Rj9I
0aD+R0So9Bkt7n7u34UBTDTvmB8AQ5W9To/R847F5jP39u3Zfie5mZFlX6CXAJNZfKZCzY6xUXG4
Sg66lO7x6uzJyfGtqITmQtf1QFkGD5DiXTtKdJ52yaDtJFX5QPUhH6169OgdoXfazBqz92ObLYx8
DGM/sN8GOZMaCD5vaznUZ1NCYJnq0+yNQ/ewgtXwxhX/DQD11iGnR3KMmESulV09g67Rs9OxyUA8
j+dAibb3tFDDmUzWkBiWF+yVxKqAtzMp+hEB/Vmbu34jRdaWNFACExvroD13tW/Ew3y052sutdVB
KOpLVXJmnXqiFHFEBwV5SwCp4XTGyo5aHH/FNPhte+eQ9Wgg81T/a8Jw4MJFqAUJ6W6alh2KXJkc
og2tFTjLqqm+Gm2t94kcP20Nz6eOOi/fVO1KBVFU7KzYE6uIpxVJiub3aal4pP6FaKFXd1yAXLbM
ZMFjicc2B0ZK0wzB4PR36MnroMxDQdEqsKfkpjiA+Bt4x7wlK3QAWqkcQOFB2CK9iDkaoBKpBZg1
TmlxVb0ojXLPqFQufSY4RnRb66OwyTxFog+W5bMdrD13QFxbTteXA0En0oVruwqKBCrk3DNBF/Wb
vDEFJx8Fwo00Ox1wHEeJx9aHPhhxgY0nudR8jVmU2eixj4/3c1gib8IFQ7dsYcjO0RVOotfG27uU
0S4xE+ovy+ieGok2jJxwdhRy682xqrphq1D+TAiqsGBmn+PYfZllQaMIhAeTrT7zIZhBPmPlrW3G
9Os69KfKfDeRZcDKB/eyMTV3gBOu/pRuX+M4yOG4j2LTPI/EYBIrxcJgmalrlEN/jPInYynWw0iv
xqPVRyZh/GAzSXU5sWy7SdO+p2H4BUqKGBtKsKxcVFaaxRvtTg/XId0XUyEc8M61r6dnsG+wour0
Ji3jGymvXgQGPYCJeYMs88Vh8asAAYryCaidZSuuOtEQvef/koHiEn5HI7myAgMijV8bV8pvBoSw
sDhAV16u59NeMxQORgW5zWKSQrQOtW4Kan/DJNiRjtnPVVbP6+hEhlR7a93/uf8po1G9ad32oVRx
dRc00DZVGCtDwAZr/pTmc3roinmll4ysbmvEFz7gErtV9BzNdPq6xPIhh3uieUqsrcbYOj5X0r1p
2tDvHAqZ36t/jPrnUvyJ5flTktHRKzDZXWRJqWK5qSjpD1eMutSca94keNZrZc2XqjT2o6kNhjZr
d7FQ3tZCLtF5Df0OO6DuTQ3hzXOGjjoZaHMb2ctkJ0+TYSBebVkmawNRgdw/TMpyAyxHg0nWmMCm
Z0YvyXveIrgRwjXVaTjrNbhswO8RpkjcZMsYNsYKdnwrngXJ6F6hqG99yolBQmQ1iC9z7j56qbyP
lDENxEsUMktomMHGL1ADGAXlM6LY0fpivkZ/STd20703lRlBU6I/QOZwzdfOPCYWkDaiYxqfgEBe
C1tfjl1pYzOssn3HorfrCgz8vXjFIjx6G3ucpyIiLejR85VOiSH3f9WuUcmGotOn1YdlRXeBufOY
IvqCVjCcSB5UdqQo0wRenLvD2IHtAAKM+IpR4Uyo8lpaUkeDxq7xpOnPFsYKJi5NvocRNXFv0pjM
6j+cLjh5d0jGrCnxzMQ+F0mf+AMAAn+JJK+X8NuZa5aFg1m9KvNkwcXRTnbdhmk/d64YkeQhRKXr
iJzWasZg0UxeXzJBNU7tTYo0Qk5wONaN38mWGW7rUEJd6N5K7nBPFpzDodvvYhpGYDvsB6DSARP3
iFPIkp8WTmac1TYcSIzk8Ejw/o469j3tiryRI30OnsRKk1cpvQ1rREKHlrAuz929NVttHuE7vQNS
UjrXJqMQVGIfpMKIEI4D87SG9jMspRNMa5RUmYl6JpK+a13+JOcyOlK+906n6jmiOvDGHPq8NH4l
EfpRFPrHfY3f6J4EJuSZHdIsTIPDpTT0Z6Yqk9sJC7Fkz8Q77ehwENvBrRfBM+krpmmSdoD0LXYg
AW/SzCCgmVR8hK16SlVkRu14iVHBuyLDF8pgzdXzenWA7W9a47cl1dyg56FuxDI1x4gvsRluVaQt
Xgq6oztqHSEjKwwZbykW2pwT/S/K7BFn6LBvq/mSk5rpgcdeOLC+FYID/rL2aFBLfATbeF9a+COm
et3h19izv693XPWvEjqA08Le2OTm3YobJDnxul/MPdHwIqg7EBfDuKt1RO1wpH9zSaCmMx8Vo1/e
qF6Y/9ooC8HdfmdM6Gjb2esL4EqvIVvA69qh9YdE3i8cDH094X1XpfKZxrcvZTpdAcZ9YQfTnWF4
e1nydDxmPIBLGxqMuzuKhPaTFME0o81Om4T3o27ozpbxu0ywZajlKvkQC12FovGJsOx8c1zYo4z5
J5Jeu+2L58TouWS2glncqP4BHveA0MYMF7XwRTfpIba7XwMtfmnDZSnrvU1f14xDsyjRu/QZLp9Q
muwLQkBiTYuHtrYfU2N6BwmrgnShxDIGus92UR4WMhMZz6OTWSUghK2tPRyHtiA1DY6jU45/VXN5
ILDAPMlCq3cmAdFMWscrGUtxqBbTkTdG2ltyuMKTeKDViASetEcSM/20e8oqPKpMp+QwWVIGaoXk
bR0dJLxE0HjbmOxRIL60aVrSSKDc59PvpieuTomNm5obDwITRDbM8NTIyAPtk/9iaLEcJqmDgDOV
u4jdoBymfVLqRP4BYvG0bqgPuUVqASyqK6jVmhAQoHE/n5GUYO0thtf3fxaScYkHSwDhlKBcakpG
RHFG01OQl3oQDD8BlBz0wuIsAT6Jfi0TXx/cxLxjJ/EHCJ9+RyKuY84qTFuYFazjpLzeP6gNmRH5
pscHCgvK2PIQTY4Y1b/VMDZBheV2jaN726ScPN3UCWbui/agUdsclHXtfJCqf6SiM3xCsj5yQjNp
fq2PWYp8uABXDkUbgc/9R5pcbv7zISsqwj8MptUDut2DopuvijyvARxtLsCYNJ5MpL238bdTU5t3
1tRGDEeO7DyJoytXBrGzw8o55P7i4NNediQEuw0HEmKiwD0c6BMhSq5ZSPUkkw+NiY4c5tbXuqwk
V6YjJTOtlTWFr8KM8QAOD/DU3KV72DD0Zy3m2AP5g14EMZtGIprMrCajNAKxigSKycxiszJGNiSl
JTLh+d3bQih1PpeZRri9gvBQzHlxspnzXKKbjABVHc1DxDqmU+14QptRmPQGzSO9ZPyJww5WnJMZ
HIELNOxJWnxBqUudQTG+ZHu4GlCanELYih9P0zOoMnSextrTEGSBRUi1V5eFqQSlN0RrbKIDQ6Y9
7K4TuQ3ckayJJKqcMtHHuzQeAz3pvlSRPNGR+kKAKFHodm9VIlzsmjJ16sLCOhW3El/hOmfv5X4Q
EqTCklgkudICfKReYY/fRsuBSJO+R641SP/oJtMW6KxlE3pF6pFHeijJkxb2JiLiezxd6BkhouVM
3X08gClGqU0PBrJ5Ma80oWyf1zZtj1AVkRjpeHAgGF0j4oAh5Wyo4XBwMie2HYHOeM61p5nMQEdb
lt7TpLJ3C5rohFZiLRxwAo7c0ONW3qrZIJT6ntNXrxCCmDLKQ4Y0aCxeklj76tWTlpj5z/OcTFwW
W6dd0pra2TB0dtuxeJYs86Y0G6UF9WDVqzck/jXQnflQzznNs0GQTrndImWSHMlSW4Ro6RktUqzV
e3wrdAOQEJIqzZIyIdTS4XuvLc+uIearq1EzIlic8diT6yknyPMVswh0c/wzIjD2lDkLM/Ao/mY3
sG/KmGPi1B0l0sTcdVjP064gNtM3VfkrLiJEpVGd7zcqvLpQXyCSZKRQuNQ499AC+WzohslSzlyj
6udDtmqVmzY8TQJS38kErRzRfHNu7YO5t4NsKUwEdwTrypWSegbshXuFtxRP/0PdmSxHzmTZ+VVk
vUcZ3OGYtjGPnJlJcuNGJpOY5xlv1M+hF9MH/lWd1WVqk2QyLbRIGoMMRkRGAPDr957znXbgcOwj
KO9KsFB2QPfSEJ4erZE1+21jW8I/3ko5X4OqOWIE4F2aCNgqM5ybzsV225+jHJgy1bAPKsUUpaMP
6SMD7ZdxJ4k/NwYY1xVZBvKE0qgUTr/NahKgNS2ymI3qMUjP8E5dZi5usafkQS1EzbWD6cmBJGi3
zISMAO1yXxA9OxQ04Y/erLNLYTykBfDzNIkvjVf/Rm306DpRQX/3iwFZg9CA3SVUrlqmb+jgmTNF
9lupKlQRqmJknjkvTOjwKJpMQdo+I8HPI9x5dOJb6fd4M72lAeRlSFHqZKNI7cTB56/jhh4LbxKW
g6yd1rNdoPANDqaBPzcCXkfhIw9dmOt9Oc77RpS3oY/XKfba6RAU+oa9FsxmunDAIPdMxCwwQ+x6
wD1hoWPay4G/sTQXHVEUr5jPoeH1rXs0xkuf0ydepK6sH7ynY8saHu+mpPO3FuAxk+UQbDbhm6Pz
5lqMb+FL1nuA5TRzvPKzERbMKQoqBx74DiYVHSGHvJ4mYWaSpo3GRkgl2kCRjkemBxV6vlw9dFJk
586n1FUCOd48GsMGbPyBSKfxLgwToHaoXZlgnMm7wfRsxafQoPQrMpxTVjti7iscWojsEm47J/R3
JQ2QY4mMqqv9gzGHx9kyyv1AvisMfoQo7JMINxtVuhttilA5RL+DQed71auJFW2u6TpV7hWCb4yp
nYG/U9fuzpuTeG8I2Jyuj/jCBTAHe4VlTT4KJhx+7SH7mckUpWAfRyj4LW8m0C2GJvi9EsT91FyF
uUua6TZMMn/dLFLh+i4d/C8qutvO4lKh816tA9bjk5JJv+tE86EZXe9mKKFGV5h3vjQewvZcUqOt
jdhB92rVxUaOwjsIOb4sjuuo6zFPskgbAe8LeYHhuq7zF1tZV3Jw0TZH1tEYmreKdfuZvk64GVpz
vnWGgTFtm26Ykm7QIHpH2yh/ePmIea4y9IrQw8cUou7JNNKtSQm1xetz5yXFi9bzoRh/OrUyjy4z
J0oONtrUp6w5Pop8lCkkpCMdyA+aT/7GHrHlcqlc9z5gl2EuvsgxSaj30wdaFwOnEXs/XKH2JmqP
luq4uvd3vrcQjJFlGFkP/ykM7e3s6Uua0UTEPlWkkXNAkHXAoIm1NLltqxBlHwk3/VRxGgQ1otUC
f8EQz9m+rVDBBYjcQY1h6GvFqx3VxQ5G+tbjgVt6e8emcx+x9hMowFJoekShzAT6zVoNwLtYh/gD
9IggL90ovEALeQR3tUcSZW1i8+eAGnndUcmsYxidFYmzK1Kv48vQxZQqZUlXdzQ+tIOC0nCYxdOx
eaBlyauqsjOBYvNW9dWvrrQPHdnwMNjEnbTwIGti1JBmC66SJdkDdkOX20dO3CXys6yCN6QJ4HkG
RaUxYV6FmgJ5B8MylaSjEGlRt6HiIVGdNsOlG8Eb1OP86Rt0tEN/xBLZB+WNU0yEYv2c4IxtHFAG
lncTw6DZJmCVCVyxPpePjLA+rrEpGyv4AHjG2+jB8e2jlMrY6pLFPbJQGiUpQnNktWh7f9RoqOtq
zrZxMMy7uC2vXSbzte3CYdxPUY2CXEzywIYl2ARvzoiqreYQBYdIlyWsI2LFOZLKvPWxX6hnoUi4
DZpZnEYr+1nkCWCLOqaTQZgkNqj4nIzpbVBYn7LL+H9U02fq8L4lHom6ZBeziRTD+9y6e5LSvF2H
7FMho05SxN2YM99bwsb3BXz9lV153g4RXwKjkVZxUy1qkRAVKuyciIwBv2c/F5bOSGihUgwl8EJ7
ARlb3sBBR9/e2klhx+sWcaUg8wpHtF/v49r8GPrBRdFpIAAxptusqsZ9wju6lii82UBzve79iJjb
6HZudHYdXH/n+RhAMXHWCNr2SQe8Lx0hgaOy3GVFmm9mCxFa1Z/kUvB/f9H29I+bEw1MJNcgut0Z
pMP8PmdktISh+OBjj2/bSDR74j6Iv5nBi1syYbntWZXB4KrUKLe90/3OBaefGt1329A3dpDoQ8Fp
tUbjh96CRcVjS4HkZgcSz9sF+eKJ2wd9C2qwALgYGHRIndo+zGnwbakpVj07BJrK8gz2CS0BmTwA
qIy71hkuws0/aTHfuqSO7dWg3giiuBbKG1ZDlpcbPWm4BO+NpMFnahiDqusY86OH8VpjC9k5XIlB
PlSl8bOXjo8awsi3plNfpoAptpmFXIzH7uQgxZmhsm57Fsv17AVHYgiImsCXxLF9bWwApaVlbUKS
JLmEi9+jYhCK44Oshnl4NypxB2HkGo7ql6in18ifn0c70DsVp5fYw7sV9SW2U8lZ16tlldKoiQ0B
4XWAddGzCEhN9lkVes6l6tBpSLpDczsd87AMsUZjCI9QCxJ9M24N8idYfX7MLhUYmbPSS47gZyLU
QRExd3N1DwHsC7w3AuNBPjd5Q3taJk+d/54TXwYKBKFOQtOdyb2zJU4yXdMI/xEuzOCktWfCCOqT
K08EbNCjGIG84PO9ZA65NeFo7NQvVyHFrAimQkz7ZGjaTZk3UM4raI1huWHIznwsN+Kj2VDpO2EL
kXiwpl0dorGmH7Ua7JEOhVHuZI4+Ou+OkBvR+MILiQmfZD5MN24s/fsRmfu2DXrmKrTXww7loZdZ
/h7UCXs1zNzzjPloyB90yPjZrBg5YWMd0Xq6zfLlHPeTu8llVlLARw6ObLIaCR+ZQZiWd2FdEktV
+zuaZelN2FQHe5G2hiTsOhJjQNF3B+mQ2ezmwc+2xcHaMR/bOf3ws1TdZ2y+5xZXeDxmHmvtfVgs
SX3JfWAuHviUC3pWvk0S3VJtWK9R1poncpfsgxdNyXpM87VAM0mZlF/jXibbnF7xMI0sld+qsAey
rrojpotLYAQT1SqZeJFqgzOLenA2QHhS2Ql3VU+OexoxJkEu7k7lDC5N5M0+M50zmRo956wZr+hW
baDX4Rog4LFyJqaLOIuA+lYM21b1WEUnQJNsevWTFVf2nlAJzmayS/bkP6F1NFx3XRdDuY8LkHCc
QQgxh+iY2PaDZTdYq0o25LDcbQ7zYdkeji+sx8+xFveZRPA4B6cBZQ71L/FhllVesIXY20sg3Xdo
wNFOTcZdbr3ZRpYeK9fneGcXVhUhXWVpP9c5DRo/haOoUDatIc5wqaUAWc5wjIEwWDyJ2Vxgyhix
JG3C1EHTvQguOucz9tLnhJwqdGF6ldkDUQLBGhzeuIpI6PB08GGiaSJcB3NZNfwkJJkxiJdumQEa
YDFL2DrlcLTa8ifaqK+s1/mx1o9CD+R/kV4idAParGQP7VtLOLUv/CtBmybwXrTK2IoUxl+w9Mwo
O0DmvjVl22jbZNOetGhaaXWuVyb1FzP0aD9IApSbqtz1EclCrebKUJWOsbUmuqQTNsrcItnBo0EQ
jNbBJrxqXU/DtSudG8nnxyjRL3BlUwnZPVqz3CdBwhyZ9NlTdEpyvErZGN8SkciOjLwLPyDdYXRs
RPNzsmFGbMFwoAmT5hKPOtcYks+WKA2Y73qRanmUm2aeBjt7/DUtHtFBLzNwZpJRkTAYLVHOADH/
dBWUC7xRG3yyJClFRrXhkpOvM/rKAqpSVQP8ruu3MbPB/kGyyQ282l0ygdmTL5OOTpkbOKyJ/ktr
wb8epio9K5WSuDISvzGFeCsQKYqJEWeLfWqFPfAVw9whLZL2UPT+FUMLgdecLmtYVBvTjonfYptJ
ygVwVSaUjIsdSk0cBnHeX+zGtcn23scMGKk7qa1SH3UXrNgUht+qd0Cx58M8wefy3+lJcrzj+a5G
D2hg5YDlYDQYWpeovECHZugWOZs24hCaWLkM3VTITGnd2Fw6K9m/Aep6iCe5zYv8RpMFONKHuklM
0hWTBIQilw2c0Awt4itQ2msjp/ygxHjQBNABAcMb1MrwWlSRPDch8Pw+hyyOpZMWVoaM92DlQUpW
QRtznlOfGkzQjZ5v2rDe4mkKuBwTIN1zLBot2nQ1E+lVx0sY4nRTaQaFo1eLLQloyCLFxUXRtm2k
89HUdb23XBJqdHfqxCMOeYwlsz41gl1MEqHIMvzoklXp1k9C0se88Bh13sPUtZy7UXg3YSLkqppj
o+BkUCOsj9Rm4YXmu4/pdix7MRZCXf5g52YR9RfnW9e/mZhbroaAX6muErveKDj8QGOlhkVbhHbX
IH5LTHdc1Fb4j6Fb2X0G4svfIO3AcRH3AAOXfCamqiNhvQCMptEl243p4tTXFysEjuMX3p2ZwWlp
8OmircdFKVB3RyK6z5vmLfFTwFuOhRdGn023M3d66hZZNDmDxNdvh4SNYUFAa4+a+UCz/LkUs78D
uzMdB5AS2S0s90+bViVtBIT4RCs9tiVNq66cq3WcT4R4jsHWMLMXZ37Uo2gYmv+e4/AtXQ5WbYqS
Dgm9iyxhOhyo+9pzgfMWC0ZBbcg4d4+Txpbu4FVyGtpFbqjZO6AHCc0YlzgspU01he+2BDpRW7O/
FmIPNpbMuc67wAz6jMvqR2uoQ5qb07GngKv6YI9kFKtAixs5VCmza+8HOGeMs1IIpBeLT7pNCBgP
xHPiDkcgXPlZF09TlFZnNef3TSvwHFiwp3V7Kz0UuBoN0EZOdC6r/oHp8Q/tDiQzExFGczO+JuSp
YEa18H6wd1hOqacsqwX2uOAnJdR4bTB+jjasojH+JesR9WTOFUdPmXWrlN5BfGdVoSo0/Z0t6h9W
4iR736wo6ksI00wc+g+2ENUGqtKE0B/glECbzkU2s5h0J2bcMP4tDs0cbRrtqnVG+tw2E8mwQnxD
aBhPj8+ZQRiqXPg9064f0/pgNHixfOxJ0iTUjeZkhHxB37d5u56lY9PwPIq2Ks9aL0tvFW9Ch8As
w7uPdXRpUHwdRNQA+2PUSNvkPDjOfIxVtPbn6XYgj5V499Oc5WxnOtPcq8g82FF647UgTxPDOEgq
QvZ5BFY4OBOnGo9hVTfpITBKQp/a/lC1YDVJ4iiBz+Dv5hJAzmlFVB5i0lNMbYyFxN73FIhEF/BU
kgD5FiaqBp0hAYGVumFriTtEaXSQI3taFhYLrhlCSKfG1DmbM2m9GfTMubF3bG7XYSVLbCW/S7hH
m7SJsMWp4suXUY/ohzOsl8ExtOl8kp1p0sliIOPhNFnLD2aTT9o0FlsEA0ZXkbvT8MLkrI9NBWK1
wrDMsDQ6EDfMSjeBHmo3HoftX49iJsO0woZAZzSjug9ye16HBIQSos77HtzmUEWO7DxRu2N7xa7P
2wxsLHN9GnpKcLIyfkJubVfZi9CVwJfiYL2O1LHv50fySTl0Hf3hKzxLXdUhLkPR2oSkfKgWFpDq
GfHnwmtBaHgI7wimWKTzcB5SagIfpg1mEs1qGKBDNzvnDCxrkdS+MjgwD67DKuBGMxTw7EqXFb2b
OdzWvnfbxfB5xNTeDu5Q3Mlp5kinjwX2bJVx9Z5LsCXaom5hnd5aMBy1MZXbcL4FSLGuGqZRGD9/
ekxcudVw3W5RsPvGfizh71pJeEMTkn5XBTWvLKnfQBcw6qO4ywcNzSFSh7ywmdt88v+I19LAUEhe
dLge34PqOtCmo2hV6b2iF5Lneb8fioH2uoEjvRUlPipym+jblnicZofNK9OI2oTMQ4bPJU78Owj6
Z9D6H9OkX+OG9LA4gxfrpNN9FoLYYnyPr7Xh5Ev1boCgc4qj9tlJ6ydGfPC2EzoyLH3QhKPk58Qg
qaShEtrNhp6+oIqtSOCWySdbKI6BKkLGhHJyVQdoKUYPprhZssinpJCQ6gvNgkq4HBj7mAdzsWXC
6ZaHMWGWXRtk/bUTPncLBhJD633fsKgNJhIX/JmggUlZ3cKpYIfbpii8rIERSQWwbG328hB5EY7x
prrBUE1/MGI/WdvnbDbts5elt1VQm8ux0J6TrDuEZhKfJNgfXpidUYyqej/T+QNNqo65RVlfgJ4S
DQqhliuraXIlVib+xBlYnehcdbJ96tc47N/KKGacQP+Q44nWSWiiv7VbfHOK7vVi/U9Cwqpnl4K8
tsj0kY0+1xxRTajvpA8Jw/d/543vw/Awf7FpO+fmfGlc8TtTVJRBrU+e7/BnAQmxydjcpn5YbQLl
jKuBuOgtEERoftUPM6MVBTRv4Nravg21/CzEHRdLRHXdJvF+YYc9zzgQ7abIDyUCfekiYyz0vskl
IggyRbfCJ3C4UhNiEgid63RGH1MdB9KjwQZbL8jOvoTO2SJONHqtjK5jw5Aj0dvab3GXlSm2tQZp
MuKaGVfFZoQvgCJgxDvASKRCfrOEiIa7ZLYs6nA0UQhDV2WXvbleEh+1PaMpxN6wIsK0PBe0Q4nI
gClKIvfsBiMzZsGiwjxAkE0o0+CmtNrm5Cf1V8zntwrrKSU1RNdrQoTXjcNy4A9PYTMgw8vTcVel
/Su6RWaf4jYiRm1PAA8Bd7pZ0wRCuSmZJkjaQQnO5J0jaYXN4tlo3yIX7oI5oxzIHfzU4zxtDTl+
9Jm7dYokprcW4Fv/MiK3Xyn69QwoVmGhaEeHJdMd45ygt1pngWddpb3sqnJ1kQWrl0pZTe0yxx9d
PwiDFmzf8AaaBcMf2pTrNidifBIEwe/8JQ65spdY6KKmPhz+/l2zfPfn5p+7/Lnfv9zl+xf/G/f7
lz/7fo7vnxmFRsL4f/0w3w/w12P9l0/15z/x5+kWyzoj6P/1e/E/fcX/8lR/HsbON4r4nCN2R3qQ
RtEztrYVA+bIs/JTkDKtREilREWwF0kqy+9NkeVQrsmtI62J23JArnT+/mnf0jMiP4E70IsnsuT7
Dn/d919/ioUObe1y1zDAFssK9Y/bfz0UyXH1y58fltiTgcWkx+/R+mAjEfj+rg4MnvL723+9HcM/
mP8axX+LSmnzcvv7WwNB09//6vv25CxDgn99gO/b5TLK//P433f/vilj7x8P/9fD/fnVXw/35/b3
/b9v/nnhf37258Hz2ey2XjB8CC8qT8DhapNZslOc4sy180NQ8q1wKkTF3z9tYWX+/fY//er7p8yS
Y7IFh+Y0CjKLHKMtzgjmX5EtvwSRgTF3cPuTpmvUwlwMp5mPYfnSqgSo4fKdb3snYCJMzL2EvYXf
Y4kvsDERXoExe8D4XKqLob33YqCuSrppvI5sE2tocHH5hWaJZZCBAZdYnMJTTju90Ayme3QFhtN8
TrNFh3vhE1dZ1y5TonwTYGbf5mn+OXfzI+rEMxojIHo1s3ZGIyQDh8UAYwqvKUauD4xO5qoiHzvw
JG6h9D6A8srTofmwJCM8eGdR2WFUYte+yZNgq1zQBVGD8y/VNziKBeL/lRfCa68quPqOvM1y9w2S
wyat8+K2TtM3nvDOH/tpZ7REE0kkH0kY7wC2mM+0hiD/QK6vzE23tOXNqaEirJJ8GWqSljUjUp60
vA3Rc4+2sHf1GDwg5rIYuEWvsZjrTUESO/bOpt+U/RbE43OuEofR2IAiZIrw+Tb4ZpV9NWfkhuMc
p4SeMgcvmpHAdzH9zshsWScJ5iPHohESB8bTkLp78sLbV+21VBoEIiTB4D6HS1mbr4eaQri1Ikrw
8bNp6+CM3BG6npi3VaeP5GPVeIGzLyTGxarrBgzeVJG6K6/hhAMIEbVYD1rT9tAgRZqZVK70ioYa
0wAbrBP0qhHOIMblqkM0X054eu2COTMC9/w1840HsxYWcjqBFtsdMUTV3bBKdSJXvmcUOwcBBaoU
Y8us5RWab/YaVs92rcUjowr+pZieE9gPDDxXtLI+EnKuNkhkrA0a/pk5p7I+pjHUW2tYNm61sQ2V
e+P31ocwFhJZLqqNKYnpzCvlbnRWBG+66Tm4sYA7hs2im6GZtUz10mbYfrUbXWlDP3uQvEp/BkWo
4uvUSwgNTcYifWLXIM7CLl8iVa+xfq9otkx3snWRxJSzWjt1nhxDI3v10Zm5pMSAytXZJQjTHLT2
Pg4ZAqPQoYEwsLMeHPrJUM8eEyHGrW8ViMpyxvUjyREb7OS2Mr7m3hs2BrCPNcWEhnMp78n1uovc
fVMjYGD/9ZELmtSgqMcVaYnrDKbdnRkRmRHTx+zNAXE6DsaW7jyVXzbeIRoA6/TDjVLYig3lRjw2
BkaaBdLY7hAZ1g7O0Kr7GvP6khr5vW+F6SaJ+2dV/7SSKCaKkVjstCl2KmVcnKkjUZYonRDgLWiN
RRmkGmay2SEJ6vccZ+yakCmCopiLrJnKM8PX7cHLIOEoxeCmFWc81/kqsaIn9BJ07C0a4bpJPkoB
XzxD27WQO5LKfjHk4kOKpKAXUGA4KMQDx7S17npGgPbBbEGEzco5mXWJSF3ySRsjRmBS4caeE60B
I2Dzl9Avc8zHqLu858jz9ol9zYVPSSd65Cd99Htg9gPfnH04WWKISXAtViNbu5aZlxAZr3l0mRD3
mXnD1mK+wYaenTGRHZqFjx/EoNZGVzlyo0LQtAmu1/n7ZsNHezNZ7nzR3Uy0yIw5SDkOCr/l2+8v
NW1ngAj/9OPvP2q5JhaJ6C+pWHTHf/1s+SNjrg9I8vWpyupi3gvVgdashuP3PRw2cw3l/WUiq72U
8Bn0aLwA90H/QsJlY1oY9xNosKK7kCZ370F+PjTSugaNOtKx4UoZhCbhZVyPcx8dHLDKdIQCi/EP
MkmEK/Am6b2zlWNHmgtalHQMmTD7CcALKXk255iVBDLhwnlDs3OP/DraG4tG0gpr65xmIFitClGE
wGrbeSk+Ff/U0+zeksN5JweiSAs2wxTV0HgI9N3E4WM5mXyw0qX9yvGzsqjTUVgu2aHNOFIZD8Ep
IdgZbJle/O6/OgfmfQCmj80seiZOcBBOFoqrANGW2JkCpYmklWy4ECIm5gtsL/gFWLpVUjt7Ggjj
VgtxR3zCCOBE3VfocTfwHdA+gnPmrDlWjvPbNuaDSU4iU/d5YKRRv1QyQ3fntAcetENGZyM/9Nmr
/MD/LTdBkl15D9663n3i9ewCy/4tRfzou/nV7tWw7SIwRtP8kk3poYp5gUL5G79Mb+1ZvreRzZIz
FfBwQpLp/fkKMcg69d2TV0Fhc6AaOVOP3moot1PRPptNhgAC2XE4iK1QiHqVPlv1bGCBv/odvQ27
lrQDDOilEU1B6v22yfBPhf6NS6d/GVFiBrIehqpvtqYCL+h1vIkqTO81U781FO9g43YO4drcU+mJ
QMKWHkBnFWAsPRokUQ+sGY0wOw9i6jyZfDmnmWj2dWEZFe4o9J0tm5TWIi3CCPVDFaDPGZ3s0ttP
tet9+JoyNbXDo0t3ZFII/km/2ZpET6AWDi6i646cOV9DAd2mG5JfphS7BQrYms2vwukCyPndjzir
71VuXrxUvyMNhVtVopIztXdhY7Rmy4wEMS70Outj+nt1f+yD4r4NEqJiSJFFOkUWps5eJodDRFIq
buvpSaQOduTmChv/qaAu6JzrpMM3FAynGhfgKnQVTp4eGCkCzLc2y85jlEYctkKfnXq8aVvHJ7HC
/TlEKbtGu/GokZauFNkOUfteD/kzKbVH17K/8ix+Z2hp7VPy8qaGDzcWztlxgb7WL05Kg94wIcZA
pM3m7gewwf7Uk5O2ys3mszUOqSOpxnxK4aGFBN+HKByiCoaLzAtE5Xs3gadI8uSUPKZ0UlZWXx3n
HErz4JVHV4CmpBOo1tXoXr2RY1rQrtjOtEc2Os/VWpXx77ECtSVUAI03xJSG7QYNWhxwmLJJBgBE
7dWpzUws61pXP7lcyWPYe/0GBd1ah97zFHrDruvUo6HExQgf0NOCK4EDwnQM6XoZHxmJIJcLPXIp
bTpYk/TYsGTV4u24IZkz3/WduqpUYcKzT4A4kft7U71fHFuWwrmdO8dkMIiGD1i9iuIL6/yqg427
K7t7c0oGEj+oKuBy9qrDPt/gCKoGdLdWH22ywX1g5wCfjrSgYAqxnudb/pPQEaAxrB3P++oEFhfN
x55HsTyEBUHjYQ+73L+UBX33Itb0qjOGP6Ojmd3WwZ0BfzBPodYKI8BabSwlko2oqDahOjX2cJrm
X/NsrWf0n2A/wEV2YRGtfAEfJIzKTVNSVFJrM2rcxiRAkArYPZhkUeYTK0uPn8FDwhjWgndDSa61
jtpk/k9l6N+21gFnZ/ljLjpGxl35ZSX1NZsXVDLF51xiI8xGetKN+0B+A6MXS+x9XARbp/kKIAmZ
zF2YRvT9Jh7FFSEj/BC33IdM/6nu+1Xnwvxq2UdYUXRRbRFtCzf/1fTBlrc82eIsuZnsstvWAxlT
0ykZMyTU9P4JSGgIaJH4du0At2QjvGob18WFdLR9539Pxy6hQzkdqAjmpcdVQAXXsTGRVbTviuUe
hmS7Z7xM7Q8oCfxpdeotZrHQIfdcNIAPNjTo8zC/NSzkzqUeodpn96zeJeLB6jcjWPa22NFyRBwO
5Rs1d7QZmuqr73Da+PYCBqUq6IBAkaHLIJQkFrEhZnUNlwxJUDE+zYL2uSzKn8OMSGbqfjSBeuVy
6q/7mktOkJwFcjm6rtrjFCocVGPWzLz/B//9mzIG3TNO4aeH22Yh6OxyHHLGAlI3CuOrS73ytrbC
Q2aqu7mXv1wGFesx/BVJ+Tb3KJMYJ3OBqGkEt4F/rFPkk8wET6Kq3X1ml8Y+d5uHYjbeQTgyZFx4
BVxeWcJBbPPOZpFzH5SQzuaAIS5mjm3UoY+MnGQTKVTuuf5dD2Oys4i6XJutEAwN38sBv6/hjrTu
dEajJ/fZI+UXPoZ092//LyIF/8ukqv+UZ/X/UfCgJPqP6EVe/t9zDf9T6uDqv/97Hv2noMLl/n8P
s/qbZwuyrLzvTCrbkf+RL2j+zXXVEnPl0XAmXVcq+R9pVkL+TQnPInWQStRGc/cnzMr5G0JB4Zum
7ZPy5Dm2/D/JspKWrf7tv/1TwKBLIa9si4c0XYLMuTQsWVf/FDAYZzqsCxzVFtkEZ4DrejtGQDy/
i2ylm9fYckgcYLB7E7OW3XQUJjFlNxN4/6hc+VQlkPRzUbjWyqxTIqRznw3qqJ6dKgiuMEO7c42o
wDU60njNRl046ec5YNK/fGmoVyzSoi+5xhQwAj0y+OY0cR2+yeBBJYlf7GdkfiebsZ7fzDbSk9K+
eEP/Am9a7L9vff8c9wY2uQULY3d1gqvQZn8r6Ot6rNcKRAI6Gvdl8IabAQBU3MzxCQCRhnWrG0oo
RFLIYsfnEHLrxotRvIeFAOHIHguHWX2NbMI+PQJU4cq1yJNwl6BR85AIRF5xNmG7n7vWP8IjD4ik
iaMz/LZXXfsNg1EGc4wm2MxC8QUMGV+h3yUrwp7jPS9dbW3ktfjvHLDCUWhswPF/CzvvZ5e4JQ+P
0raD0AzU9n1iX3qyyHcq8cSdeqRuuyjz0alEAxMZaZ6MST20OWqUNutYJ+1LTbm14+J8Z09E/rXQ
Qk5EYf4s6jA8BhGaUZdB5hOjpl3pkM002XXDWxaHyPMMqnY64pl+LNKYhautTuTFRGkMVg8Hr42Z
uyE6Fs6Vg9mhwfFol/5H6yNZJ7wMgYMV7sk3/aJJcUCbG+8yhyzHyb/QHks2oL47rH1A/GwxvBJc
j8gD1nDlwHgd7id0J6uEXCAbrkFcMUggwhjLjo7yLWBtqpeR8gVjwCJOXpCfyj/6yOCdmZLJQQW4
SpiUEBaXkXhUDKfeiVZNZoFY0QRphVMJgTMMCduenmowcBTTTXqMKuTIlf7UZXoHv7eh9mdClto1
+ujkipwvojd2H1m5PEfMufpAPLoTZtE6ck5TWDIkSsNr4zRXGwRjJtv9SBQ1UhS0zz1Kgw6pyBwI
uDptS/pDiw6kT88V8pKD7ElcGnr6UMsXw/df5YSTA0a5CSqKJlp7Vi61DPyj2y6g8AOQPR19/5cC
7LqTbvAiwyFmw8aXYkYkjgJuZ9cYz5YhMOKqBhdVz95lrvIfjoogH5bBp13ju6M6hheFCA2Z6IBB
CjHe5JyYPKCN6VQIaZcVrQ1PfWJ9STP1TpFrBfRGDkTzxmsoAHjyYmtYI7VDZ4OsC4vXZg46PAf2
M+ndoAJKtRN59UzcKzOkyqyOxCdNcWCebZMRf2zDFqlHwE+A+a9kFFCwmuYpJzD4IhEB0KYoJZAo
iPFWyxtLtglUA6emUWk7n7NmFGLaC0IwGKBBIY9ACmjLkKljqX6gIn7hVaPWC+C81aN6IkrXRCUD
zXGBV/WwBQmjlPoihGYLzObI7H0gUzP69S5J7+cxd7aNL+dVSHneiggORqXjJXp7PQxgRLMsw1g6
As6Ppzy8kGoCknXA/nmtUFbfqg6ngWsMCWlmzRZ146618ycmY6cOSd+uYgIt7VcCzE5dQDOhM0sM
uNPBbGokW26AU7mHLgmdZd27mNjncoYn6PNJmiVDqajECknKM2q2PN1rmb8OSqDs406jW7y1MTrb
Zfxjxtpby4zCujbaahcDWl7PpMKYJWVT02b52psQoMUxEuXRow4VmG0Ili3oOiId0mZ+gEZ4LJrS
3Iawx6HlBSX9NvQ8jE0JJscGapIqfUiE8zWq2ofpwDP2DJyqMrf33gQmPpPfYdcF/Ufi87rOWCOe
t9lhiF1uk1CQNJyfIE7NbTTJtSIEZgPW+sJHlBxGAcJF6ftwyLE6dwTGeeVL5oH3Yme8UP7u+sIh
albvdRIirU4qBmOIvoFuBR+OAzG+U9I5gThlmDjSLwCzkD32Rc0vrkiJ3LUX9Y+EE/ByzJs0aDSi
CzaJPk4wNhvRunB6Ejx6cmSHEMeNRHeQ1Gy2M0G8fAc+3gKGmRaA9mwb9Xw23tZJqnYax+3GnUCd
j2IRBRKqtHPJzemT5C1AgwEuBN8YSWdrxF0Y2dvsI8Fm3+mFBZ97aPNqFDxMTY+wYe7ZwkY9Zeh8
ptMJuAwpY5SMS2vf5PC052NhWY8eXm+icl0UN2gg07Y92Xq8YDj6oWp6Mh5KJfj5LEc6y3fIQsVj
I5y9i/KbyyiSlHFmAs57bey87sNjL4ygIHooFre54/wP9s5kt3Gl29KvUjhz/mCw5+AfXPW9Jdmy
lZ4Q6Y5tsO+Cb1TPUS9Wn3yBC9wCalDzwgF0nOlMpxoyYsfea30rvKqUH8JJe46Fb6br5dMQYUcV
Ir7KmE0qdbt96nJOquGGOBHTodwLlhEz1UQvoBqQP8CltsUjA1yajAUu+BvuJHoSj76rcshKARpS
J3Q1TVk7GHrGYRdLhyVcS1aDBSTNoZvvmGOxSFVc8eaeS3LnSQ+rSHwVBL9b/dVMwnEJdhPLmtXp
B0xd2qy0mvUwFOG2kdpKDRg7ZDrStE+rp8StvgrXEAtko9hoP2m9Y7Zymx7xvn1AN8Y1M9l8aoxg
7JGpr5E5x8RMD9VYXplXVMDTxnyT94iEeiRLS+TvL5YnyJs13Jaw3zR7s8N+nTUJZ1P5hfKnQ8SG
EthPQn9mWz2hGEZlLh07XJhVzNXoRcU6MZx24dKGjKxxBQ0mQFRqbltd4HpAsEhChHztac6uEvlU
GmMIDlo/hXBEaKQguEYVmT4lmYWhbvIu0acs2nxF/CeZwZmXr6eBblPTJIfwIX6bqgA4NADrnkAv
+Uht6Cu1B80Asgyyj+8xxc8aOoaRunImpxj7lKM04atYnzGzsW0clC91URxczf0LmgGIItysvVOe
cDj/tcvwmJTGAHBiwgDsYA71kU/OdLpZ4HisldFSvTG5t+YQmS/kWKpV61a3Lm3PUSsBFiGeXaW6
cSuZ1y/7dHzTG7YGY0JMyHpZcpN2D+zmN4Opcy3BqAsb1bNkr1vUaf3tl2G8ovOPZLf3Tsz9cAFN
0JiCKVmy1sGVIAtu5mfhZ4mr9zFBJ1yzj2lcRnq2xfNF9WMfLFs/m4/AxinByjZhdV8putkJoCsY
F7JYWibNAJj6NsuJvD9o/UPXMNsLwNLYRv5CciN3azJAcABioqu9JZBrolxF4VBPH/5U33D1IIJJ
7T9RFqcra0DLZGnFBYesd4QUj3jI1l8LOTzLQA/XMrA+CinCtY32D8UyJjCJUbxXNpmOhbEl1ntX
j164toirbaA9rPCamcs4pCU22RuAl+Gs9qpLFYlLXcVvmFP1mRa8lw37fxEhX3ZJjagsuFdp+Z7i
8hvo/WLNA503oF+RhXmqDeoZIqnoJsbPI8oOzCnhmpkWcvBq0MDnc6I3kL4UeR+9RAT/VB7cHEvn
8DyVCUFcBTKwuJ4OhpGP1KGhnGvE861N7J9N3X0wyKM2BuTq2uEsqJPwIhJM+vGQDUcXrKuA1hLo
Nv6FMoQvCCqV13Yopi7epBlFAyK9hCddTJm7dHX2HrM/DiPnFidUt5jF99LJ+Bxo5Zm1x3gKuvZU
hEO2LB+TC2yr35Gy/W1ppgOmPesS1F43H0BS4iQEU5q0L5XPvdlxASyoopyLWfUZBmH2kLYLjw/T
cUwA46O6WNipRwpCdJQglKA2MIpcNUIzLkNY7cYOiGYJaZy6+xUCpbiQqdmKoGVKEHzRf8enPpLT
rbqPyKSFZkTbJinMnd+VxV6GETTiqrplcb43UnnQODaBZnCxhnnx1UpT5t69V2P7w9lhkfkZOSY5
4REMRq/nm5GnsR2MsQdGTJ5ypGqBzgSLNuPn1A3e1kR7NIdfW00NUEgCyHOqygU3+nczWOehrGsO
Jcxw6hI9K0+G8ND6Q2ptttNIEWN6vfNxIBQcjeYG0Eec/ci79HiaFg6w+TGSitDJEYMzgVcx7ib6
xOkWHqK/h4kKHxO9VgyMQ8huTVXwFnvTEfiWOyeiihAprb03bowMu+AF6+V1LFJG5gAO51ig3HkQ
oKKS0bZ3EQKODRD2poETPU1n1cLjDvJr3OhA5ZrBXkhWww7WzrOfT7fW1tRX6Jw7ttrU0BJCSoF4
h49ioSn0ha8z9Ta0aph1Sid/C0c1cLwMBxkDAZq8JZ7Nrr5hcqGBbuTNA3E+d8qcpJ4IgXCva9O6
5tBKSy5oDz5ouHDMfspG9htKAOcU9a5zSn4f2qlgjgt9QprqD4mm2en3QUViRNhnACISQjEXm4yV
JUNMl/NJ14wN80EE41mZXFKZbbzeuPJBx4tSuLgsQpdOGGPBnUqqQ+4Mb6GM1mXZLotmwPMEuexp
tN/rIkhWnHCnjdQcqr44ONcKqUyQpD8jsWSol4aProByFprrvhYvSewd8FftrY7uK8r+GeAO4jur
9hQyIMaJRcPOTRCJETR8B9JTgnlHxm5Z+6ycnL0XNNzPXbuKqBGqLMMl3eNE4DJgUninwABehc0M
9+VLDCIMoR9wG2XZa8Ndira0L7FBGVPjNKJjaGx5/eljkME2N8zLIaczrCa8R8VISTyunFQki7pw
twKMjECy0eXqOCok+I7BkKum+97YSbExMiYIuQyaLZIL3St7DmMUtKl0DkTRjQtuGAK98EwKARYe
Tr5RCBsnRoUuubPuVaaeXIf5kgXL1zbq2/AgAmJEX5iR9UrHx7jqObY9pIM7ErzmBhGIXFRdvCzb
EfZb1S411uqc9etN09ndV0pV3cpDMsfBt19CifqkHx/u24lBt4YX1Q7/QJny97qdF5RwMPGCCzAo
pyn3Vd6tJAyeFhnlAmtTMZdqWJVY5HitgQlW7JHj23CJJ9CksdPtOxtYUG427yBMUtIe0WNAOQop
NRrNIsbJRKGp/HEv0mQJfTtdRWJCs6q8degXJDh3jP6FawHTyTWko9TDGnKGxeiHuJJCtozErLW1
7jigdgQAY7sQYNy7HPZ7aYB5xqhOrhGwE8C1297RIUODvh4L9BXK4TxScicixsHEbrsXn96uZjHs
dnook5VFiuN46vWGAlZD8gkQcJ/SgfCr9EYdH3HnkJvDYB5WX++eOuHLbYAVd9lkYlhatKK8NEdo
Cieldk1U6P21B/t+GWngctrlrBVUNqoN1CnoF/jhp64qdh5lqCzoSkTRQXrJLa/Y5IYQTbpE52fX
vCFdmz6BzfyTleTQ+RQeS73haBPlzYpn5M+EH1LJ+wT2wLXYu437XkbQH0nPZHKjnn2zwZz11475
o1XJguuVMOBoAEN+ZAydYcxfeMRJaYLP106J/MC4mxbjzovgHJu18ZOI6H3y2LOLjwbJEmcQJsfJ
R5n0fN9wWXKz4EZY5QGe+Usm1B9bBAdob1dDjrj4B0LpyjSYJZ61mdQnQqc9g4ltSObwjNEpRq2u
J6jSjqOlGSTIzMNH+hyTvyGoEMta1aZo+eTDSBz6HnIIoh54aHZ6VFnnbAFmoy7XNUyDvLMHaU1/
8hFLrqWHHBqnCcSd3buXdIrPjjx2ZjJB4KGww/PIt4D/UBjiiXpI25WD6bQbq9fShF6BcLRbJhP9
u8fAU5ndDiaWO5srI7kOjbmnMMXqFYw7k+qEMeKwrVL9xhWiGX8LZekM49tbXuv93HDEqce9FFvZ
LJ2SS648naN4VMD+yJ8VMUuzFhu3tJ6h0tEIJOimACiSYOzrLBD1woSVMdBWm6xDVyeXsagOj6sz
KOQrd9O3PT7SXRTrAJeujUJC77hzzKTfP55C37efCQqQEn9jgNNobWgkVgUeqavTBKqxfEItdI49
dVWIvLI+fKts2jFVZ5/6PDuGafGTRGQ/KrP+wEn4nJEb3o3q7GvITE0ToawIZ6GLylcbGACiotnH
nOMqT5woP6qFR5/PwLMTVd/mw2FrBjXQilb/DgZzngEJnRU5LdS+mqDeN/nGVMSLcWjAu6E3x7Zq
dk7krsmv2CT5p6rtV7aEtdWQJzWY9XUYneeHp+8N7T6lbd08hbhbieaqamg4qXMq6gtNxWGDP2pm
i5BJonumSXEU9DDnUE2rLT5nJCaxOIdFgcE65NMucovQ4tq8B5HVnlwlGUqVwrzhpWuwluJnln5x
gmr/ZukBhYyOZwiHMZ60Adk8omFaZtnbxA+dETpq4jnN+2OQdscev27g1HhdyZecm44qNxm9Zr1N
1SZjV/HDP53R0I7AUKL8HyK+Z4KYWAD6n5lemU+21q/px/6dcj3euHVwxZsmOgMWYZTBKn/4Yx+q
O7GvE4oaIo27uW72V/JX0EDXxTo2+utIO1dLUYCPj96QPzi4c7WXOht+0qBDqqYtxlK8GyXLaujH
L2hkkQw3b70JE1I8jjAezQhsQftHFnLQiqtojXdEoxKoS3pk/sYRctwZ+olZ/L4rjGlp5j54G9N7
7iZK5ZrmGAjUimougJrrga+o2z8A9isLSlk+tVf58MekKmHYiH0VWtCSy2HDiEHho8mPCoCIr8KL
3+BcabKcoqEuj5kxwQLLaAtE3Ub0NN6brL26BdoiTxvJbGLEzZWG7Z2zduLZz53CdcbA+X0az+7Q
eSxG7Dz9Hg8lTbtvtAU7DPknYf3pOsJiI8HfawkWI7OMbi3jxfY5pF8lSASDEoM825WAerB3zhSh
DWvO51+6fS0rkHTcaU9ajR2J11/NLfWgsQkCDZT/AO4ktxR4ouPpm2mMT9MgfhBP7uRgPNOQXYZ8
IIkh9AWb+HteGTepY2HNkZlEiuFEY2HxUEiqRuPIob3e9EhM2gIUvTFUX564cS6m1HX+JrVaN0xh
Y9t5xoLDUoiTxwXAMUuRb3EGQM7FsaocgVKF3dqtwjfNt+55tqw8oMuJaz5b0/CBnYZB/0eMWwi0
u7537PHo7hLvbqavVoVDrcb/OCE9WdpZcVQGa2vKCknoCdZJLVYfOlzW0qnWnf0F6Wwv8NNB8q1J
d7WiQ1Mby6akh6Rn/cklFC5ECAtBsLo2enCeSii8rPVodMRt6MePob4hsx72gfE7wSdB3EIsGAB8
tfwvL/buyks2cTLcAsiXekQoF/neXsVOR5TUnjDmfdjm7Diq5Y40NQJM1Lsm646rylxG3QgKrbsm
ChOFQT9zLmjDmvSuBZAKbKMZ/hlwzWHqY0PDB6MQMs3c9jDBUmpKvBuZMlCYIUFzkuINJRXFRB08
1VW4aWhXzLyMpUHF6alHkJROzVet+2cQglsxmm9aE0I2wsnWIahwbYM9wjJesmQD8QvDi+YVK9LB
z5O0wJyS8hNMXT8foRl4VgF0JTIZuBjvXaeee0yJy94rWCs1LqL0yUjhGQPlxbTq5B+w6rdIxCiw
JlSitAOwcIftZcD53nc+TmimRImznyy6rROnLqbP8Uqzx1vcWku9gi4Sw5eFUkq6fTVANmjIBerD
LRLXHEobaQ8StCCYo4Zj17CWNI9S1A6Y8zj9OsU1gSpmVbXAIQ2LRXtEOkGARES5QDcO6cEEtdZ1
4b4e9U2imQtpg4CDHB2hfUUdM9TZMw2tK6pTclxzPJOP3b+PSSjt9efKC78q9OHzsiE8NO3uuYXm
hzfsEUSL3Rmb8sbqMrGwGaZuiSxfurhvFiLC+wUodZ0k+bvz6xYvwC2P0xP4N078YfQO6S+aZxHg
oMDPiAgcNwL1lzDrdaHBKKwc79OYuKwwE27ZRZA/jv4MGQt5h83b0D0a7ZFDRFGH8XDgdE/2OM1B
FFLGHCANffeSgYENt2Vy8o0P+rnUFp3UFrB3xFPfGzf6kO0gmCfoTnuefGYXjcIk1NId8PHgsodk
sAsc6Mly7PB8JXI/xEh90bJs/ZycPj14BCt94vJotw4KdmZh3JqYyTCZENaQ05V2g73RccenRvxj
DJCTRTvNITY9chpzuCqZsew5aC6zLtlaip3QwC1zjURwJ9a8ApCzpOCm4ZLwBOoQ/93Uy/c6Mx9O
1ByrcEZ6qQ8zkHs0+5P5mBBt7F4YHLV2D0ik7GEmNmdBju+iJwAO2IEyoc7WHGQYDAApKFLkcC22
WGInuFSYnwzS8mY41aFxa5ehw95nVfktKr3kQNRvB7bOpla1mgMy7gOwMBgX08NlqjGD0+OAQ63K
POYL7Yoft+PjRqlZ+ckpKOW0zKm+abibRMIxYriiSCFMQ+eUjwDzJ+nCq6OgFUSpdW41+muuX9aL
LmCa4+ZFw0H14aYMyHts7PHDjgFKQaVjZG7jX061x1NuvbXBkYUmRvjE7JwnYtHjlBIWVeLnxypK
NswpS7KT6YqRTbJnm9+LfjKwC4OTER6e3LJv640OzA08rYvSw+veBk/JXfOIO26i6FbrdDhlmQVH
agPSQRMANSgNk/vUkD7pZVSCoGEuQmNBbCwLOaNV7cUDYp0RwQHLGVC8NXwJFdQnQ+LPrwZ+cmdU
475pA/DOTXFoczrBtkF16Gk8S5HdG0Mmq8Z3FYTx4SsyfFKwbYycU5OsC6M6K1iYzEd5gPnF8TpB
lhlC2+wiwoRDsnywXHkIx7IoW1s+5C7LK3eRV/SLjIIaCeeEg9glYqmIewg+XsHxNut3HtyVRUxt
MG/QtLtuxAHQTAThUsmyL3uNj6zMV5XfdotI88EapOZzWYoKk8vUrAJ5AySNdhQ8sE2jP/KQ/kgV
76sBp0I+Moxhx3/3Srhvrij8uRYwnQw0bVra+Ug1POHFKADV0ITP6F1g41Dj2bFq0HaGmuZtmL2M
Gtkc6dgeiTp64mNRJzz+9YIThc1V0XF2VpU8TLr3MdggYH0ZrICYAhQcYm9mAY1F/wnpth+Lt66s
PlTG5Tn2YYBYozXm5SP8qbZri2lmytY1mANkCczNLRVPOY3NASEta6mh6AnrxKjXVfkKfoJzVjn8
leQU1gSKZ4+V1y1tl76rfYwBbedGh8dhfFa9xqDWvoiRczf2v4zpJSTcRDBrygyQCK3zUVU0ZofB
rJZFXFytSXHJxJCcOIMws6KzCOoJD6/bLCXSAtbnOm1xyaF+yF2XEhuMoFGodt0m5sEUYtj5tUlX
xCnspUFOlNVMoOOSEh44Uot1UVhPGJOTfeW4l8rRiWmeonLlGNmzjR4D6qiqlobFqcVOVbOpShiw
GePTKIb4LG6KZIRdh0BlmxEB1QaMlEBr7JjQvgUBlgZXVx/11NSHIntpuhA6oD4uO80D8hX3e9GZ
f/oso3Qq5ZqEYkDlRpiSRjQudRmeoiEERaEZ4dLlYKeRcMx9bTKedH/ixngcrcHIGQXsZd9RuyR3
ELKAsW8JFajiKFkOtIBmpltygHvYkWiukrMRFHAvgyyBvJtCRO5Z9x0HIswgJrhnD1CUR2thgSHH
QK6CiY8jIZnZo/MRPgizvw91nBkbIfR57RVkMbjM6JDzR3uJLhNKM6KypISLQZjPnO7EqY0ab/f7
YLQ9g7OsWSjR3Et4/6DHmLaEuVz1o54Qk1Enezcu6RX8/hrza2V0ya6VMOfHUVjrlnrk4cG292JA
pJGUzJ8HdyRvQ88RyJhsGzW3G7zFkdo5rrzFaGTrOhjtjdlpxJAy0nIo+yto36R7LtCCgE/MxzNC
+VtmY5nDMPUnDo6GdgSYGNNvgvivRIpBiefrcfvAqpN9Ze9I54J0FYK++EXpPh4KwyIB+PFAWCQV
wLbRe2DUpph2gX4Y/8uIl/269XTl7AmNrtd0TzneOjQDdhrTDzgcMHgz4XWcEwHooi9Z5zbdJYvY
D60Wz5kizg914o7p+gJtOiIfIJ1ICuqFbdIbLccuuVSlODid7yx9gWGFqM3FKPVziesntTmEIGiR
h4hplF6rMxEdq8ljjWrRHEyhZjEfrC9YocNZnDUvg4VmZfKcV9eByS6imDe/eqiZiKUgmGFnYBuf
YXQGaj8XTnoNa4pxvXQ5G4/s8351lnb9MbXhOBuM8co0ZiM09SxMdiEtUPsJ6wEOFgS2WHmvZe2t
pxG8QKOcv3rL9sb+4xEUn5mvWeHcqlZbsZh+01IxmfmHpDNY3wDrRtAx+AdihN+BML68gjHOkE1n
vUjOwuYAHZm0j5g4KFk8dcx2WBQUTE7ts4mjbea2FSRZ/w9MYPw9sDcJ89OP5NB8eRoDJVtPb+QG
vPnM/T3tA2Er1ZRvr6vCqykPGXloO6GlfzOz2KYj76cbJz8mVa9M/QtV400fCTlIwqB9QO0fLZpg
W7jlaxBjRWuZTxHjhBzYn86AaZ7yjurOjbor8RbrxGOOaDM5oQU1LkNjaWTFpgvRzbcplW8GNSIe
xNPoT3eqXb1xP8cU9UzNMP8hNCDvzKQkVNPZNFPkM9lNlptIpheTKmlmNs6rTpY7kFmukJy7YUrq
nTckcItkvx/zHH7dcAcm/Dr4+rMdx0y+/EUb/RR5uam5c2jBbfMOTY3vH9vc/xsKZg625u2rA0qe
18ardrJIeAWUrEvD5/QSuXeJJxYgIDhKS0s/IJSW+zRFq+V4DIAKNiVVPJk4td1E2Us7xPqf8poB
tfZISQoZg7KIcR1yQsttuMnKlAsImONSeY+SOEOmRV5f0plYpKI1c2wT06FpL4dO4Rc7xh7K2OBZ
762fZAy3quQu89BtoOOB+0LgH64Uep60gN4DD8OigSNqHaiz00N1F174kvToEusiutqxxCrva3vX
Mrcmkx/edjdZtXw4wjF5LeAJqPpgzFQ0XkAhLKqSwcH/F9GCuGrViyq///3PZ0FXpFbX7xA5FzLY
329tv/79D8LT/7uG9j+y8H/9zzr+/j/+wn+KaIX4l09zyfItnf95oEL/+R/Dd9P++x/N+5fjmh4R
2p7joKUlhu2/RLSm+y/d47in645h2LZn862m6Nro3/8I71++o+sGD4aO+NYT/y8iWjS3SHX/m4j2
8bRsj3/K8gXpao747yLaquQ/WB47Mwy/EF9tWBGuEuk/Q46umcHCy06tj7XL6MaDAGCASahuV0Ei
yBRw6Bb5HmUUEkiEc4pBgpUFhzB9dgxZnFiHi1OIEaOL7GzfuBM5Yx0cBFw+Jzx+wdZDdnbS3ApP
UhcBiAmAnnpAc1I36OC4sqywuz7aYsme9+8rUpWz9qzKP+pBWG+iunhPaHgdk3ozGXhL5JBm8xjF
y0kYQXYC1kS6h1Xna7Ls0tMk43VmZx9Bq1MFiHJAISJXmZ6Vp1CZW2T2YhcmVXrs/LeMpckNpmaX
2Iq5Q5MqanDS9jCJA1rojZZ2HoUTqUjbMgfURizd2mzL4RRJS8yL0nEXcVGPx6q7hTTutv0oTgbY
pG7qEQhJioIpmsbT74MHgPiEOmnCLuGJVWAYR+lRv1pV0QF8oTSaD5NBFer0P1Hohpv+8bbKyi1O
v1+FBm6UKaZr4xkYyqKJN4lELkrd37ciymus+THes15vUWeUBf5NX0tPtXsLwj4+mpkVn37f+qAD
4S2qB6U8bbplZjIStNveORolmqHfh99fltgL6VOkBAYRuEecmnRzDW6rRU50JFRCmBSl1+9vpo/v
WJxiwVKLw69nEbpquU4lpVdBOOauF+kWoKt7NBn8HX+/Eo+vyhBT81hMHNYz2rOR0o6QgbXj71e/
D3qQI/uyhwXyrnDZugqWVl+WAQ617CvR2PxNvau3SGvosP++QDflneeiA+Mh/OCYPB5+vxq5NtLc
DJF/8XwR5lBdVma6DgBsoynRkMYRjUyS3++vQ14fw2n6pWaW/+1qP7tjSUViFY/jRWkdoZG0Geek
s1ULaE7wmHFKrtG3tU+eaNFsQnjbegwAGafTjC+1NqYRippYetD80Kn4pmzIcEyjfUQXaakz69ox
XwTKOrT+c9di2B31QR6dOMx3sVcCoYr6Ab2sdSPbUS4kk4K3NjW/ndLpvzXrKwlh01Gip+uciEox
uPlHNOLCrIJ4WPo1xHRikMf5QOV+1YkLWDp4oI+5MzokhATZPGNYsRWu7I/hQ4iCujB8HoOE068T
jH/y+Kr13SkS1q8yBEHZ43VEWnBOpJ++Q3EAGyX9cuUFqbsI49SnNyMYlSVptJsUftyOE7/VdwoE
SdVhUQqry6AZx9CRj5mPX3xickZ19dzZOVOgLmivMaTPl8ptdpaFUimtAvfJZJy7NhH3FA82rONL
51gP0lmqRI+3jW8j1w/hpcVJVXzQGl2yvuU/uI3OHqTNyB6DC8f1aT66enlRAUk4jYVVcXj8nica
76BXqAcZvv6UJhpWc+wJm5zoddE7djdKlsWK2M/n0Lf9ZxiQE83Td8/OvR/Exc8jveAXv4nXMDt6
GE2GdtY9HSRWni8rDJmn2EK7ZjYDfpxAbVXkRqeSRWyZYsy/mbR/sWWp4LmxTRynj6Ox69Q/Rha9
MKKqgDagqWQ28UEXYQDVY42IYp1oZt9zmmjrjv5FFjsh9ixfoYWLf4icIMKSa8Fz289YlqSABEgj
fDeC/VpHGy0P8FnjJ227PFzCgXMO+ValeXComYtS5BnqXcFor5M2e+2T5sWWHMdQNjoX4bfFNmyj
czLhf8TZMN5cnYiDJAgZt4XtQTk9SUJKns3RfVK2bm8y+7HcCBIToiHqtlr5ghLgj5/Leh9E7bnv
kuji2T2uVX1OPwDJfXXBRKwviihNt+WY2fckuU3uB0ZB+9Yw0j5IROmdcDhfmOquJ/q4oOKF5F5z
wJfiRGJOPwMAHpr3Ihb6qlXFezEKrnRuGrQjz9NkrSY07osyLJM9fCn1qvv8qucz8dHLEnecRFsd
Xt6yzsLuPiQsFP44OEcvzuuboE1iNujyq9Ig+wuKAwd3zeEJ83R8yvQZwNaZUgjjxt4J10juPBiL
oOkz2H4lfsR5YcQMbZIS5nEiFRJx5PdRpHt3EMxfcqiAo2ukKRu+F1ykzJ9/X0xnFxHveXLO08Bb
JW473q1UvZqDX1xi4go2ddOzl2nFLWWedtfpnqww6UbrvjTFvU/1q5/l54Gq+lDImmj4kJFcanAb
xgUEVRgpR3Y/uRh6hnhmT+SsbALtzYHUURKHx02csd2qpoc/DPWwM7zw5hFEINK2m/PG+PvJcdWb
7p8KxOHrqodeNPjAJfKEk+zAEHwVuvFA7nMxcS4p7ONkgN4wmgg4BOsljRMUDcB8CaEet7CEIihg
3rddluqOC6ijs6ClayuvOTUSnPbS4rPu08i517RCDNvUVrDxp2Vmp+3d8tmMg6yYTrnuwg9DF0N7
QQFI0rW7LyewzUQMLZ3+Vv1+asXwyZSmPFctWZ1N4g3bsJ6OxDL3F3L5XqBVGMC5EnNpNB94pLI7
EKdvs446curHoxca1jXW7aeEpetuuD3wEz1/GU3Eyubj6Y8mbT1V9xfuGJKpavPo5vFNuW13N4cm
X5d2QTyLThrTkInw2MX23wDGxhnjdHkVHBoqP/1hcOOS5BW9+3X4xZmsXUYlHSPd6L6V7IYLWXhG
o7237iDJf9QAJWTVdMGRuc8QZvw+62Bs2nUduivf6wZW68zAwBr9ZXBinv2kX6Ve7J/8uD47TVjf
J20I1gJ/IAE4+FQGENEw3yYkyABXj1Um72iV7KegQDjMk6XMe4/wQ8+E3eTL0G+Q58JeNjl6cvTT
ycHTMnMVNOaqfNw9gCoAhRTeMZU6xuucF+eqGuP/0L4Wzl6P/erNqKf68b5Xqy6WZCoxJ1xOJkOv
UgJYFiP7qSzTbOsHO8W/cJ+Ymh0mLNvzrIjje6VVzJaVfB0lGgJX4slWHtcJKVQ3E+ScmRevvRYQ
HqRIlMlz49lCQzzPu9TamZ4WcOcosfz9yVH/O2xIviIhjHURlNrN4KINEHTfMz31t2OJbnMqsR0h
S32TAzWQGY/7dsRnmTPdeKxiud5nb3Gv7UBlVtuiq/F3d1F2D5IEGRLPU290Bx2NRUxI1JABoLzD
iCzvWlM0I/yn+hgD9TMNdncImsdd6rlkNE0pJ9lIrmM/S16crn7G4tpffE0iVe3ZLmTeHtpe0JXX
dX2hsfMyX9cHpGZNPxehsvf4OFA/kHKxByAzK+hjvZneurUi+1Ub9kzIk2Njgl1L9GqfpARrkIiO
Zrn2vIXU431moXurVFvdTOi4oWuuXSrVZyC8zXlITMx6E7kPsoDB4rAApH6erkQJErE2HvaOiD2S
TdHfuyOlgNUjnox63hWnm3YW3ef52NZMGMtG7GwNJXqgyWqnB4mz5mRsLdkb13YaBM8j9Aq4ui7g
db19T3Qrufex2ay9rJCrIRSryAnjF10DCWI33IOR6bRvLqN3csb2PpN8wrNkfGTSzxSQpeetYhdb
TqlLv9Z/DpBBgjSvv6wxmZ6SWs9vJJHOe9t/xQ9nngeKxr1pe4pm5uOEH4cxyR0GgSiyJM4zNuXO
QPM5s8B1H9Dk7hJmS1f2adblXqcpyqJT0c5a2ISs77hA8AkT6PLGHc/bydHD7+A//OdnoxnfloPk
bVzJ1KheG+Mlf0hSWCWXRozdj9kihqHHFoLMiz0ho7qRyViv9CD1V4auXhgsQaAwbHyGVhqfCtoT
XvWmiGbrvOHQQJqatWyapyxizlXgdTn5GQvBVEzE2zQkAaU1xhM/r9yFpIJcyMR3IGDQke8ba+Hb
FDV+nKSH2jXMWcSOGQzeG44pi0pf/9aYYyFyRN6N92RyIB80dNCiIn2yq+pDdAGLvYV6RXWdS1UA
s0SAdyByFDekmGS96ZTNqMoAEyhDcmSQIxhbclK1WcioKGRhwcSU3qJEHBK7j/bMTr4FvZSNrZnB
IkY4vFYmzj8LFT2j95apY8YoQr6PnVkv69KP56WRMyTR+ZPNsQJzcv3fXJ3ZcqTItm2/CDN6h1dF
30eol16wrMwswOmdzuHr70B1r91j5wWTVLV3ZSoiwNdcc46ZTOUZAW28dEMBq9P5HbRd+VEWzSP2
IpRBSE2rpoi/k7Zrn7KRNyVbHYqldAE+IWicvTn771UtqN8LccC1GS80NAHBQLwJK5eYlpBMRe13
YVDgk/uZcypr/ZmC8sEbogrj5eeSCP3tl5FxLvoF2eNg4pi60tmYjutuamsyXsyoCs4o8b9QnIwX
An1iN7nxP7Yw0l3S0ttSxfB/ZYogaHnVKTTSeWMOzTrH67h2eL3YIFI2LGtxNXvELUODPZkKwDIt
/1Jrz7uSOe8pAcRl4WZ0qKa2k/pcu07O8qdIf/H4wtSHczSdiCRivbvNdN08lW2d/CpZpqABum+m
U+e7zDR3qeOwG6j75turZw6nprpmQfZtl4bJiJ7a5Es7a+V07Wc2mCxuoTR7i0fyBamOiAwUAAPr
w64acnfnI88/nKx5I3qAGFyPF8+lywS0reHG6tRUzRannI+VsUJlxqjjmbwEHUa/NKSFpO487nFJ
fSpFupfZxZ8FYdXRPRM7nA8ss5+7BCc13utn6YV3pGIcnsXwajOK3H8uQxGzt7Nc6lQVW7y0lCGV
HkG4HSIXe4Zpk4gATg6LN8+esctmz56LqSmT5cjLiI98Dpxiiz4f3El3dvKNv27EZvUcKAyktUFV
umf+0V4otwaHmIhaEJJTgPDbHpy409Aa4Aa0XXVYTg7NZHYbJQBX441vR+dU0Pr1wDnMfOQjFfhP
3tzZb2XkA84YyR14aNNj0dXnMrW6tT2LYV2B/j077AQDWN5PlG5Cpg1hSsVlcmAf+KQN49r0srrX
afNO6zH+Ys/jA7m8nj01Jrjf9HsAEGhVq2oC5EvwQk1594I5/WQWDRWZCqtmY+U4gMpB38Oh/toC
mB4eNpsXnLEx2qo2KGyDmMyGGtS+Y9IuUlDyPjXG6f9fandYM5GP2HUXcAw1Hvwtwk3Bh2JvG4lY
WxBA4nmgW0qM06sz0K1CQXDkUu5kOiMpuklenNH8A/iK3slh05dmfdJ7ZcXdc2hivBgw884VjA/m
O8wSQ5o0RyAm9X8X7NQ1wCFQnCQaoUxXbX/o6n0tLlGZvgy1R2ldqq7kdJ+87lUwhoLZ64D1FThh
jxPdI0dzdDzSuaxhEOlY4691NGJzNEaIDLPfHDuAx8LJnZPy9IaV/XujRbixUryzBKYiVfYrOTAA
tctOrwm+UiDPLqvyyag/Hc1ddS6icSNF7R7wrBMEJqa6M0PumZNMXwKz+0t9PIiOwDLPtnBvaREv
6hlrsDHLFOk4IyP/ZGc83dgMjfOw65Ms/zPTsMmSe7JemnLydiYhYLQuIgeNgwHDcl45FuCEj83f
Revhi2rr8UGX1V9fZ4IErH6DqMLsSmX9s5f3jx5iftTYl6Sc2vdZAkKLReW8GijrW8cYp2MdcG/K
+dx0HW6JUtjfZS6T1xw2VB9V1Wfo8JzopR+eOE2nV3wgpBLrcmD+NcONUN3KiTpYOFig7c4jEBDI
j0CyBURZUxda7NR5Fpht48JWn3mekffFFtilafeYqhKcneXSmzUozE0e6DJLnpWdVBvlQs6IvTnb
8CK4hveWWYFxm5K/Q9NdInjUv5mPfoVhq1/9wQy2aoxxJVUwosqGMnIc1U+KmCgNLK3BBq3Mr1M3
X8dlLHAxMj7VObzYFlGSwJ/pg78rGyQWS2xZEQmwa2rchw1KgAnKvxkXy0GYPI8ci3tphqulkyPg
XLDjDh885ZYBdD0aP+p6CMH9Oud8oBfVcE3z2WvUsTDjQ91rPvddEh+HwP+Nw41cMifCYC6DFzk6
YkcWCOowTX3sfNbuIuiMUG32Syw3mQfnWmUt20Sl2EB7/u+pze17RSXOKtQpGaIGE3HHUSsZg7+Y
Vzh6IDS8ZYRq8/KEK83f1KVLrTMdPM9d5DOzNM5FVuZpnAIc5NhjN3k71ZeW7U6nmPmtEjHS8587
gjgsCB2s6cU/g6zZvbaBwDA2Oackyc94Yv/EiRie88B8j1M6SbtOmOskCZdGbDROuqdedDF+iOhQ
R0JvGd4JPJoBWmzs7V0FAyAogGPlYQcRKWTNlREMQCPIpDiYtXefcqO4Z1H2FoMoWNM4QKUEa3XN
UOZlzXwbPZ42NDOvbU0vEUGRG8fWvxxDJeVxnrEum+4EAMdfFxEphSzFXMkw5p0TR4CCKOuN44l9
akzlLezmtchnfXBzf2elNhEp23utlJ/zTC2/cu1vk6RW94YUO2WjWq7BFBwwbUGZG4iD2VpY23oi
QUaH6wYvhr9pRPbs4nc4+X5+mGtBz7nkZEX93TsPU3FN1fhCidNFBfiCejogoVag/1rdxW7zDxeE
J+/F5DmS1AumkfvJ3fu9cmZzW6oKzGFnjas47t95BkeHOcXK2dbOnQrBNSea8tSjlKPJ4V0raAtw
W62wZoYvyLTsUXk78MT+LfSgcW92GCmjobhE9Z9SsMegwMBaN0nWLc4HDBrY6HcmXvQZDwE68eJq
RdYxWP5nnnPnJyjteCUXimJTtXhF8ev0+BijGiM8WVhct6xG41+6CZD50aUKFy5CYzcvqfTZyMFC
b63UOIZUkIROKfeeczY43e9bZQHHx4qpY/e7F91uINCyBdPjolAD7nBxtO0nmmt9jhnxKK8uTu7c
EX/TrIm3RcrSPsPKhNgp441m5wwvjHu86OEfWYV2dzqk4gPYdPREZPXotvawFVHyEfrVC6bd6XyQ
VIPtOH62a6fs7UerD+EIIIifcMDxyumeQI/DpHWu7eDNzCwcdVPK6JYX4a12/gHX393aeqbAsnfq
VdPMV6/Ok5cGCswtqCBlasCJpGCbVcod+ZYvYPmfr9waKAI1kbdQufWTjMR04TVksdrKnoNnGB7n
MI+gOudQ8v0A+ujVjhvB4tkgh6nbPc2VpDSwOeCyMfr/LoFPkCHAH73ib4nzpJDVzuube+ZGn2mw
zpX9u2Xk21JXb5zsVsVLc17F46dJ1/biCVOYjoeomVl8j/+SjQtutiTdlzZjvrBM0xNVl+8xv8td
hn98P8Wv/E9PhGZWVujFhwW9zmNx9OhhzXBIBzNdWzDHnvySShA1lI80nSJiykSSQ7SYY5SnL0XB
MOqQdS1UfLTQSzHeM3lLzA0bQwz62C8unyT4f1+hJEy7wvAuUWgEVz004ZVGl43C8Xn++VFO9ijt
6gk8sOq3aG0PFsgHEjkpcWbngO3Muta0BlztJky5iQJvoUTZugYJB6Z5pkM7Ei7fLpeff5CwF39y
8kBvhbEi3EUmugGWgSDt7eD+0dY6gwjvElO+R1i/TnJ6RyfA90J95rtr0MM5A41XSQhYoLX4x80R
4yVZNjG84uyzd0Ds000RpcXd8subcueOPLe/wWLGu1DG6XuMCMfyvurWyfKt7ZOn6sjCP80D1Vfa
kPZrVMkaC/BfPEwZxFthvzt8PvG8es1G8SS7d7V/zGv9AlWUQHjyt82jZ6id/7TajT8cu8RQjrEC
8su2wz27zZvQBybqggPQIVhQC83fAxpIzI73eclE0Z3a1nj3SERNpVW+zi5YEEIm030oifB2Xtpc
6BNx96nJ6RKv7kF6xJYdCxfv4PrnUdPW59biafS7eiunf0dOPqtWT2+MY3Q/SOsf1od0Pfvjnkgh
h4hWfsWmVIzPiVjxoVxqGL2/o/CoClLlvxSqcsiZl86zmIyFxm1Cs5Rb7OHOb4beW7MfinY9ddCc
aHqCNuIrbdJr0qE+Ji5OrUyQo3q33RgCpDnnh6pM0Ljr2NphRQNlUHXJtS18fD+euQUvRrBgnjnx
yu5oLtaG0QIt4b7b/IVvWmS/l8ZdYVAwX1vsswiA3nwZVbeOhCkB5Y+4lDstTRjfvf/WS9ehboKL
JVIGQtomsulA1GxaYzq3b3jnyEcx4jyNO+U15j0tcQXpyvf22DyKawiNtzDNgRYApzo37rBrJeWT
KsTeAXdvvFZVzeaFtujVj0ce4MkhFs2LA7/4hg5m/XdJ0Ma3NpFcDlFUVRgeQ6C1/CtD0YwrwLBb
X9pfsqNHkO6n7MZWo9wSrUHfMXzzVIbiGfulQDpP+XCdgPWEIAxCdiQLgjrBbhXZ146Dz7pVir5N
xIlWBDdpZ+X950LNUcQLRUrLdazgxNBzNusu2bW+L4jsKPNW5dlH3PTG4ee7n0utbZO+cXLzyNbn
FHviZGnzFCfhjdt5BuWmTba6JZJe8V8k0gNcuLb0TY6NvgWD9C9VKZb4DHDtjOko6k11D5aLYdbG
daQ4h2wRaJDKdbZJyrLfbmmFE9q8eGPR7mq3vOdaXwEpTDt0JUq4RpQK1Qcwrb1pwQ1VW9OYvLtD
KczaCwLaHMvIu2OjAUiiBaVUfqKu1oj/xbJxOmMIrQfxOS21FHgu/+fl52dZmTZ4wCz7aHeSU8NE
+1xgJc+ULtwjk9M4ke8HW17ciRXFNB1AlDWbkICB1C8/eyXwpoqyu2pRjG9gxVauWVaf5bwunDw7
ikACy8Jq+FkHMTZjaUVHi5PmZ9Di9uul8ZaafYPpv/4nBkKNtwuPcuyApfbCiqqczuBboT9cX7p3
zrUSf+fP9u0kTOU/+3A/DsRWrHVIK80neM5m1XM7oIOSb2fv2+N0TGELNOimt5IrCLYWD/kUf4at
KigNnJsdin78qUwiTYnj3TBvYk63Bv/IO2OT0qDx0escuqsxeKuZ3coH3Od6TZhCHLzQHe+Tk55j
r8yOQT8cBWhBPB04Ti6YkknroEOvY7XkhEOffdxEG4iDwlEtoPvsh5H/82VOvzUUlhlWWJa8qIFy
p4kEwp4Yungz7PJWF0a+tWyfBGszYq213eHuzdo+YdkUeKiSgeAelwbNYEWybhWEhnPi/dnc64jZ
2uIX+08hE4hS8fCOJXTajZ1VYBPO8w1UYxKIcuyPsY8JshBUMdMuEW+DUtnXQNsfOoDCzrasO82d
e9Bp8jYU3fwWITDcRkAIP9+Z7ZBQ3Sqovmo4ddTllBwsN+ewDCK5jjxsC6Pbr2YfkQLOvMFZsMXl
RcD6IgZL7WW/VLbZol6bBFE2cW2GM8tM1z1qWbrHiAfkUwES7BDk+vYzBbei/xSq4o9GEp0Dsk8T
cSuPMC/Ku9MKUDJL1VAdNe8k1zEA1iYwHoF+6KTFr6QiSDW70SurT2OdDhauYcoWlZePa+YwwV1a
dNvS5rHosDGkIeU1DxLgaq73UiuIPl3V/uvXmER4gIDBdCsTkce/GFSx1GqgaWtHHYk8c6RAuJjq
31WUe2cW7VS3ze0LlASkRMpPg/yVtSQ26TlBorTuTKUQKtJksc4Wf6BijLxA3Bohue6myczWji0J
mBKXbvm/XyGLj3uGBOo6MwBTkem/qSEMycIr6uuy7k+IEI64XQanxHYehKivcxZnZ4H9eO17wFRC
Rbp9MVH4fgDvTzvzPgpMeCaQNRPzAUe74y6oXkJagvHlRtNmGFR+1jYs8jR1m22ZjxYbcojL3I/2
jMH1KkjY82NgiC8/9D/c7epg9gWWoHoJDFbYSodmm/nclLTrvrNoHzYjG0/DtP6hqYVuXWyUROC7
oyXzf5rKto7KNpx7OZYfcegcAK645y6Y+cDia8qEa+5rIyaVuBFN2Fwqv2hWQbmg/sJsZubBnUFs
+NoRBn0K/dpmkbc4/BazTl/7EKlysHmZ8FZehHKg9LLyz8fvIRc0u9PlJC3dPwWVB0ACPxJrtk2f
e/JX5JTU9NYOKcHuqwJDfbRr8R5/CNM4BDz81lVIdq8zoP5WcqGQYr70u/iIz4ob+7Bu8fPiM9Rw
+fj9x3b3p7Tj+T58ingNKHfkfzr8dqdx3FZ8PikyK9fwJ4anoi2PQiHIFU7SruKFw2wCgjHJ5Zkh
HdUeE/5Twi6L+qJXDVhuPUbMdzCeybyao1izn+DBjEluLdwpOzIvbELilKkHeEs1nPOtrASp7WnE
FvLR+E4/O+zG+8agYyiPpniT5hlzG1F2ygIVM24omZ6SgRgdtAqx4C+yvk2fbWFukC+5R8VBvM0m
qJFlV9xTliFkz0ZYkb64CjOhdanJ/802Ajv1kxnzt0JeRx7KAf+6MECwg1EOTtluygcz0Ze4DMjY
58QQ0o6BtSWSLolFrOKC/ULD8S8fEKq8BLOIrj45twUvOi1WvvUgkxM/V7GdQ79PWAup310aNwd8
Q6yQZGES40rQXv34RJJjBCm8zYZnijP6LcsghH8eQUNsXPzSRCiaaQNqEvy6qjwHifVooeXQF+1T
O153d28IUKbk5ENub5d5QbyKrHzDK2SfzAhSUlpCYnBeJ8HuUpUB6+CmqTaNw0KHvZ1xjex8bXTW
2kAaE3WNRaMLzjSil1sdRyjoE73k3J9XDfvX0BSUFHjKPGBrOhtZ2d18h+wxj0S7ceyH5czq6tFt
wHaMZm8Co/G9SaiLS5my1jMOBxz92NidsvnKWetvg6XcqlEryB4WJgDguCp6mkMdv5GpGKm8i/4F
omEeUJNhIlhBcfATMhAF6PO+BM7SKAwnRrMlVhEAW5YcqoYo3aV4aLZW0v5DX/ZnXvXzXsVybadZ
zAa6N2EZ0mtbOzD4SoZvQODVWmjeqB6vOropCMz4xR8d2g8sG0sjPFWqB6vpfRwGmuED6JiGjO5F
k6vFIFOwFmCQKjBATzR5hBjqtqYNykxB4OrLAdMNIT9478lWkJSC0Fyb+5xWBiJlHIiL9OrwkDja
c/ql+tCkHKrdTSPt0FVX3EgerFuJocJE56rlLwsczpn1v1olLW7DyI+HNX1V6mj5f+EQuGfetWsb
X9CODjfmPImnqfXYGyrT2Vrc9jBg+4D3UsCZUSHe4rltj6r03nFLMqIw/hayw9EMjQ5VD48k+c3G
+CJkg1d0KH8XfIaIrc3PXue9JPyNabl45fZ+WTjSfWHfuiStnqldfJrqOzFrsSp4F2y1s4Q3NW0f
lcnbt+rHa6MIkqRZApBvyF76+COtbYvlILVIlvtv3djhsegFdkLchFYOnLoaKWitZkQavy12uFoc
AnumWpNUwt7Jjmq3VBaW+hTMePa66uIHKeOslUKAs9v3NjO5MzZ4sBOqk91m3DGLkN4pqaT3hEFr
aBx2m9aG7W14v+i8t5tpPU24RbXZSkgPrFOjIjoN8Xj1AriLimdhqZJrzx0fcY9KHHsRAIVHAtc8
J23wkdPLhfIDIoL8T+qH6OxwQwEkjtMZxDl//n5mKdp8q8FYGw4dWn7cPrqU9t8icNHUJ5djPxUr
KguLPeUOiopc6yCXpGyUz2pD+guf+3wNE4KsvK8kWEYkG36xJlTCTd0na1mSyaYOAtpP3k1voGa8
YCSf4ugDEQiaVMeTH+pb06UQH9hT7aQmg9B2+9Dy8fIR+fgGx3esDJNEsZs3T2QF8O/ZPA8cnrD8
GcV7J9hGtLzWTUDQw07YcnNkhZuVn4RTXhVeRnwM1IOETYDlP6emVhMwLP7IUJzV0k409fsar+Ra
xhI3ZPtszEO6bXz5NaXFc5s1R390DbYRnHOol+KQxvvm4oXmbx89NQvCm+M35ySmiMXLgaiPZ0zF
7HIhVxdTfp6CdyceCNJ48u+8Xa7x0A/oQ1ayMmJByWcdA8AzSOuSCtg44RHkDLzwghY34mE3kMW9
YZ7jprgm0XgYBb/gAHwu/zH57Uf2oqipZyDuuGNsUgmWVZ4RJMdqQuQ3zGxjmqyQZ/TNWKfYSSuW
+yYEI8vs1550ogPQS0gAoP3MRkHht+l8jjL6CbEfHGq2FjzA2x5cKW/21iEK3+MGZhLEQIx1GDlk
6+XkVccgJ25AOTb1Bxe7GJGOPV52g1R26Gp0Z7ixAJWTdzMYqNeYgy2A9om5HEPaZFd0B6Qu8eew
NB7tctE9nDzsSOkxTK3vAsMXxmw3SPDvUiDGnfYWEnHezxZNvGU76BKSTW6fjQq6ztgujAmUnafA
0R5ctHqmgTMqdsJT9St1lfowF+Do+tKtXy0qH+8WKy0HFGLcNYyepuXdf75yQ7DpXj1RN8rPx3IS
N+lxGwcDQ+T3imHWPydS806UOUYdX3vWVpIkvbuj4DfMc4qMbXov0netquQ4BlruqJtLt4mZ/M2d
xNhZCfnhlvqks91XX5ntAdGYsIPmSeiSeekJiIlx3FWu7T5iEPPVPJi7VusEOyCCZyCjmpVgujeW
lRo19QRwcSC81oFNOwONTRJs59GOlL/32uLs5942NuAqhLHzZo66e2H/tpo5KxQCtWJYuEVVkMg1
GGD21JoAbpfY9g1oin6iNqfYwxHh1CZZzIvBo0pnZBxStTaeosBVGyywFdSHBnthcKuzwruzGnNX
pIoSuHxFTm2uST4cywhvD2R4fzxphpwT3jU4sxo6LqZYGnDy/DZ11vvoSQ34ST1DbCNTLx5FQFUM
YzprX07nt6mp0bW7ZsI9nYyP2UI8yOw43Hlqnr60PKU+xViU936OkfXZNeIsfTWeFTLemG6wB1ev
1DjlaylTjkDcP9YUY4A9iursiNy7HqCffeBnVOdel2y4FoKGLi9iPLtRxqwDl3/ocaCNSKZL4ju6
tctlbCeDlB/+tIYc/dZouV2JJeLQdEF5tbr+r0mpOwhT37gZdvKgLmkpjrJaAlMmB8UhG9/95XRY
gsdY4w2izkjXfbgL8Cyc8FO0J2u5TM4Sw8+ybR9HLAWM6sWXJC5tIS9lTakLUuQjz/zwnLL9Uyzf
11ga5n1f0xvWVtXbhBV+lTe8ceRkNXtHouqXwRmkcMlOnI5NRDQZHLGp0rreukvp8TCfJCjeYxzw
ti2z8btxuKEYbWSf8KjMXtPvonD4ijr/wy/a8NUY3M/RptEiJUJHkTy28j5mMWZVtF5E0QeelPiW
JX3/ahf2NveVAyc2SHaMYvEtWC6MYcG6copsDVZTP8UjzyB7csfXOJr3Pm+e+893fJSpaPZ8ni1J
tfWcuL9Sdt9ff776uYy1vGZ+mh9rtdR9mhWOIwHTrGT3i0fM7s9kFgy5sjKatLM+vFntNB+cClOS
G5rFK+GpeBPh9yYfwRQQWtFHRVTY9ngs6dow2TY71sWZ9qGOmi9rig+OTtw3sfiALSo/7QGqYDtT
1ZV1jwGbgmO46oPSHwb3FigCiU7y6nb2WoxYrRI/rw/O8i3dcXd8ABVrjurelWI8RNWQXBND41Yz
2s/cE9MxQS07TmhkR5XZAVVl0DnNeuSXEOb9tQ7LaWXjEMPqKNpDHAS/QvBwr/yH8nWYC1JkzD3X
omte6ryE/KA5eLS+Mi8DvTk3syvxEW+nYsaE6cXUj3Q6uo6B7M5JDiYeKjgwQ5MwG0H5NabtFBSk
9FcsTyAgTPJE/s4HTFI/Dp1tj79qeOhd3DensqfohSP/rl3MGj5F73c/7m44gqOd2WB5dmm7uIVN
kew9xc0sYeJ+oXYsqyCrTOM5pjT5pHy8KMaUBShfBJ8x4RDZDYBnnnKDBPXPVwKHwUGTQG6zmIT/
csFPpU/kpfN1mUKUmCt7xeI+elgFB5IxBCpoyfZReq16ZL38lopPSCnoAaF0Al3i1KRUwmVsTxkI
we3x2E85j/fzaUjAQFYRlTx+33f3OJiJ3M/GoSkKCJDe6IP8tPPFAHRWZtteyJx+dWhoJ7Vcfr76
uTB/Dsv+iV8hc/UbD9LqUoXcdsJqU8YjFgJUy5ZzbT09DU+bvsDw6weSlGxtxuMpgOc75uNvDsDN
efQy/WJ3kDu40619RqotKaXuvYOSEkOmW2ncPoe2dNWjkLBZtAzlvqBfLVn9fB8bvMmzNkFrzbqc
vJbqr52HQ2v5DlLue95MdbXKP+iin4kHJfPV7ZARzY6nRb787OcfDGE8rUtrDtahdrKt0af5uoVR
DcbTeAxdNZ61NVx9ZSmKxlyOUpYH4NoPH2VT/TbNvKcoq7/HtXaO3ISco1d5/ba3Z2LotnKeLV9E
uyZGg+OlBtDkWsyKAxZAtgxeaV5kiIZgcMsBvetgHafS9uIpnVPMl+AhjePfiAHZJWEyopcXD1sg
dmnqxbfQvKXDoE9AD/IHLlmC+/iegd84wRnmv71LcrjFFDVbBwtz59LDZx69PmfFKMT4vLzd4Ms5
dzHdfh4pGNGdS1TovW05Nyebw/eBcXvPQQcgSoKRHjPstRZNdSsasB1F4B//+25sw6vTwtgYzaOg
Fa/g6OCE1DnmHGaiUD3o4ys4GK2azCfpELrP7GhIoQ/8ikiCx5eMcP6lnme15UzEM8uluvvnYkHx
WP9cetTvlYePdsPBMLyMKgPUTtKeT/1y+nKKbq9bzpaeSfORwfh3zaK2vQp8Y3JCEFN+q3G8dz8i
Q3r4+bOahWceg8BKN94EcRFdbEalc7EEJuO1BybNsqZk/oUrry+dnVhPgrYykwigjbJI20zJCrLm
iQfDdGK4Dra+VsUBrZx66t5oDxlwiIYYBU/H7sa4ydo1qGeFlSJctWWNY6cC4l3p/iXUdC3N8eLe
55mGVNlQnNBopLkAvW9Wdf3HG+FMpVV+zLsRO+kwvsXDtGJVZl5Mw3eJDjX2lvc7+FrAfCwegxny
NoXlml31p0d7wl50RH2cvrqAwLGP5XL5+aqe9kYv9INWLP3cROSiUW7v0fIuGeACPDmTQU0g0y9t
yf7vyqCxPYtUs+Gdq59mk/SblYObS/MQABPoF5Czn8IKm1eLSNnbHH2M7SbzRXIsjBpTeAmjYxAZ
vDZX7SeYC6xiCVh2pDNoogtm2rexqYMDFBdedXGxbYqqB2P6TS8bFmVDym8SxXXljS8Bju00NeWz
T4pqahrq9ES9j+oE65wfTetutuA2dA35hRLrtw/2FI1hHDZFkY3PfIoyDN8NhMkpW0gMMj4Y8Tg+
m0CiNwgOVyxCxiUK5DXIWciTkCvfSJGy4ar8eid0/at2gwkzljk/EiZnGZkOsDC9yxT5Li+BOYET
EX7s9AUg5ZKn9LbRvfbL19WN1JL1oQsB4TNBSysFqkjXjC/pXNqYkI12N2RBso1LJT6gTbpS3ce4
mr6p+DbBWieb2Z/sq52O6V33xtXL9oZRjF+mAPRE4fD4NdggWHXz3sqpfjETgm+SFZDUVfH6c3QQ
zEdWXQdkYFEENSej87K42se5uoR+f0NIJHmoVXydIiO+zlE30iWh5l0zMVAMrV0zuw1iT1+hCZaY
2r/OgKal8TDt8S7CtIcdvwEK2mDr3lWcBLdJx1SJJeuXxW2C1gZ6WqIgq+gKg1MpSu+FUeFcF5so
TWga02GIT9RVC2k/vwUUuWwBX4Jt4dWV+OZGMwUkMwVXOQdsgijMxlKOLWqwdpx66mdOjgv0qnvu
zKH4hU0mJJDUwRqiAydByr8FZgIj2hnLk3pPXN/6mIPqres78MReErFIGPVLI0c0Je0vlQqVuBDf
xQ8lQnl08kgse0IkZznDDlbWFUHcYuBL8QiHO6V975ejGFF87I+nlN3OxnZSbNej6tYxm7kj0zDV
4EMbrPA4/9+DOG4XIgD2+Aw1HgUEt++eYYADRuY8wm4yv1SF3DNYvgkJ2JzXbDMlmSJVXXr+fPic
8uCe6PCG0bfa0WnhAZglm1mIGbdpZbwHRejusQyvYxs9uZmd7pqr/m/fuQg0kpI25/jfK+GY4kSq
6u8YIjT10HKPAQ2RD88c1ON//YyP63hxB+NBvn+kWhBBz2wuZPSG54no45Nys4fpDPKcZh70FEmd
SYYaw9YflbuVXgJ7rQ0uhvtpTYl/RF08IKg3HDs4jvUDyCjP1ejEmV1trWgmAZZwE5V5+aGRjyt4
UrcEzJcsUvC1Uy3wfUWA26LaBzadPLttLT5mWDr7wOOziyM3xYVYl0ebNOhTTcHa1dCj/pWV5bUd
M3mvAMWQbrYGcDXBhSoAzuNeR0OcCOotIAbwmsshzu31BwYlcfIgEO/zODN4QrHf6FJOjJ4ulsfc
V9a1Loi1sKCk0P7sJp3slo0Yz8jBlUAh5x1br/HUFEuYOydVJDId7H6mMNlIysi1+GWNdrnPg5kx
PhVrliXQ8DL+OjOL8CKnUI9GDrl3R03rG2Ie1UPELwRGD+BLRPIKZ5dYmM9jy9Jn6j7XYH0A0WKG
s1lhbYA5b3QIL7v0zX0FlQbtn8+xwuHFg9zzj306szbe1lrMD9cFnBs7eFSYl6mngGfBIVsei5y2
6y7+YwDXplExgpo2EddL0SERsdCU0m9ZkpCMaI60934v9jzPTlFOO7qqgaBGqHhr/u2NM3jQX3Ol
Np6cQHEJa2eEU3qXavRf7Kh+l2ZyMpDRcMdcwqYqbrgNMAwA57YsCpGwlccoxj1cijKU1KX06gIH
anhy0FKxTrJjdrslYytCiCfIlZH+oxMAfU2TWc+VmBPOdSVjCrv2cLLXcys2acBHgMB0gBxeH8zB
QfvMqefrRS23/4eo81hyW9ei6BehijlMRWWp1TlOWHbbZo4gAZJf/xb7Dt6kq6VrXyuQwME5e6/N
sL3jnXt/i9SaDnPg9o+ohnEKVt7wFRbtRWFO/Mdmtrfi8WCI+t7qn1g9SagOW2S12T6bA29nM6X/
MG3jAH6g/e5jgJpFkxO8s1jeXoAfTNAvR6n4h6Wd3OsJejNyBgTEvX9noCC+dkEaX4qSIXH+QCW5
96le7GuQhETGxtyOmRyzXx5hdpt5qKBwzaFEysS7MOhuUPcU4shJPmJHuGQZc7eZEUBNMhGJ0ekX
oo6Y8w+GaPEvXRmUcae9TcfR41SypmEgK4kx1NYCAZOquQPjyEW7PJem4Z+9gpiobAjEhgm1PAE1
g47cdEyYS286GFya23GVQCHm78741vBdu5sya/fmOovp4bCVa/iGZcMac8RrMjDDK9LMoSbLEnJ9
6ItatkcggPLiP6pxjaNovfDGgbqNPGRQu6kfjKubZxzWATyRCd3iPe8kHKM8uTTu9Jcx30dQpBwk
ZVq9egLgmzdvs8kARS9tNke3Ap6VQFQY5XiFZIiPeCxI+1LXad0bcboUZ6C4j/nSPHUUyxdOAjmV
J9IZUS9/q8pongo6u22sVs1et6Px/ItpK3FPTEz8OX/ty3gvqySEQ6iNKClBponMbNYFLCfjsIkM
5f8uE8/bdlVJmiuahqWbi33b9iH3Gltz2pMH67Hn07KMpio8aGWg+SbTIu7i59TqNc1TK474EJA8
65toe7F3YyzWfertu7YhV8P0vsYFq3ufNNY5nj1v7wkxImTexkl4HTP4pTrOGC+TiYtTsNjOQB0B
jD0gE3yoFQOVfm7UvrbJYshM5uuyo3YrNJGrwPQ+8oIZD52rF5HYcB17qXdWqJ99hWAuDX63hMFX
KDg2wodzTCLUGbPPPQbbbDtMo3ojJI+oJaX1RfGnyKTSUBj43jaGkXtfxaD+9E7HteXRuULT/buG
8lugaNwnHRw3HKhE2JFRJQSARj9tjxRGOBsloQcYjKO00FczRbbadunAzqv3pcyI2lNIohUVR4Nq
U48l7FrkhMbIXTyvP/p/tZc95xJePMHr8jroO7sVWM1mc80QkuoL/udhMT76DlqWHgFpdUE2AD9T
7avyY/SRzh5Fln5DNfNgWQ5bA0iVW2rE5qkcq/hQZiCqEkrXyJqfRquzzp710wBHpI1Ym1nHkp2y
HrygyWRpDfQz9/SsJnR6812wkOyEG+zZBHmCysAgcqF8s500udCJmyOCaZ13Dq/0wnGCHck9c957
P31WgBAx4vQDtgsj2A2uexCZ577nU6pZ7QPiSZbae2eYPRAb1N7g8fU7ryCyYOSkZ2Pe2M+K81k2
ld+a7tVTNWhStZFAitk2nwxFmlbdLuXd4jB/75s/MwyIe0AADGwxt+olzbZxeIdOITsk7SoK1CGT
mAF2wEjXMfICmm/UB1uNKxoqKYRO8tJOSA+fFVFkW0z4z2Ap8x24EoSuYP29MYAW4QMMnhy6grNG
PDrkz2UQMKxYgrUNQoIBssKCPlztnqamyRFssHwiC6TK6ne1QidqzCFxedOLZHu5KSnsa+brQ1aw
bOEsO3VI4YjasN6y0e+wcWQgGyYVnhNjHyDCPGqfuGqJ0A1tC+7WvJrep/nLNZvfutEYeJJgM1bS
58UQDmEw/Qfc3P5xfEQygVOaSMWd/JEJjns1RmOjKo3SmA/l6q2aS7tsLu2Qh1d0/qwIsDT35lx0
t2khcWHos3HjOMZ9DVyflflXTlCukYJS7RsywCsEE6DPgvYuXe6SzJkgAqbzNfBGe6dRkmzgfgyX
dMnAQxByUQyzdcbIGqBfJDQ4L5JuY1ZqR/FTnx2r967gF0GvWZ6JVk4s1FndkXnOfBhcTrScbS4/
P9gl+Y3wXx/t1aWE0gULep1j/jHLmrB1zKM7c8TNVxmdfTVLzoijVQU7e3AFYtRKXIzxMTeM8Zw1
XX3Bfhafyxx1RrqbypnwLdPOD3xV32zFwWVWc3BBU9Rbnj4JsqwSxz0PpXLP1ppQTOLBmi/Aa7MT
VDkeEWbblM44HHX3MOBhOnmmeqsoPx8rP9QPrERwH/pHy6nFSQbpv9yz1L2/sG4X3bRXDb7sytx6
uuyv2Uz65s+PmrMGLcu+3fRaZheATl8pWrx9auc5zTL/OzUcxl169Ekb6VuyDNdjc6ZndA9tIemg
p+4WCSACdHrgTAERfdj1n8Enf2Ockz8TOYrkKaNDCvJ3n8FjGoSHEQAYiv8SfpEA86IgmGJ5iZgA
Wcxvoc3FEmR/C4e+bWLvQSv/BIwGAL1TYF1ecpxm6JYOrWES2YP6rfSG8dxRg2+s97Q10Z6P4gLQ
cbkmto+4mtNz5Bd/8Y/gVZjnk1PJBNa7T6SI66xg9GZHSUB+H/z/JG3RKoQWiXUBPAPZPZpKIWwp
ONAsI4LUgpWfAYj9QqaW3vRuFkSdeFxwDESTau5CLLt0ykbrHFZ5tZvJcgIKQFyqqfOzX7fpxeSo
eMuDaHJc3FQuhq6szqw7nwDGJe3uGQrsYQNwkHJcOhrrLSOdPLt13+PIV0dmwi0j0vEwT415IJL7
rvAXnImVWhA/wBlFHW+YfrHTsEfCBokzt4qz89fka46VKU3kCaXumj3jKL0ZSP450I4HppgN8z0e
xXQHtY28NpPIrDmNb5wX5tNgykevZdVOJSgaz5Uu/ujx12yCblJF+z14EvLpioUyZV/cfn4zuvxr
7hZ1zPqjV8YOGQKgKXEiXOtgtvfFgvk7N3BdlaxpPh8r2j6TvEZfyi25IhuHPtEZbuQRN4Zz9ZAG
O919sQg4HHnwzvsE0Zz7Zy6aN20kaD0mxLLwqo2zsgyIWvtyan7MDGCG4/JUSIlYJJwpVXBm93WS
HTG9XQvgUggqaIuTNMTKI+cPC+S/C6LulIzkb3UKgs480EzQVnUYyu5fyBx1M83Dt1f0sFc5hChO
ChsUHwhE3eC+TtRzItZgKDSbh8CsDzisnwqXAfOqh8uD8QR4xN1NKAfdLoOCx12PqZ1OcMO3s2F3
fxytuL7F3dZxGnMfdPMV5FlM1jfeeUr8tTu0G4M/oobHOqek4eUlgdINduRMSONIFLnuT4ChiOA0
4xgDVL+5hcgrT0PGQKGzvkF0EZNpQPwzHSTvmhk6mJfpGBco1N1UHux27WXDdyNkg96HmKyHYU44
2kgbVngTPJJ0sQULgdTdqPD1lSE6kGx5cWszO9mt/EwhJdtu+mfMJUzN2COCAo3bNok9DLWRTJN7
hTydtjNnaa99RDBBjQB4mcmiqDvxu8fLX8nlaLa9+ZhQriXWCQDH3hxKF9ATUaSWWczwOWVLl/Ep
KXLvlyloycKRKpgPbNajNrPa/qHRxrTpJloYM/LyTX8Zx0ndzwYHdyFcwnSY2S9EY94XdNdJPcVZ
GeBbUja7goVuWFlrKqXBPNkduZHG5D72c3cjSYuCHfXeW7Gzr/3PgWpvGc6WTpF80q1+MHyjvBRZ
QIKtM2zC3gKNLeQVtgYTWszSKP2Y19IYAFi7PFv63SzT4R5+9E5z5Z6Dsvqbup59bvq1EHHsizK4
yxRj2F3MEI8ccI+ae573ZVblzyLDU2fkn9lQxyfWVAX3nBRfsGfzF03bfefPSKOZLBGwDFi3dxia
e3GDa/Co4iJ/RmHCVNQXL9gVYOEAQ953Tvctw07vC4Y47IQcG0cN63EpD6MV9rAyDIZ1bfpgCvkw
90gFh0zSmlHIZpAlJ9tQ4I61TJ8+1U8buc5XwdIaANqv+xxJ9zCB7ZQn2ylAflHf4wViGuuVydZs
zXUat4o7HTrqozPsnF4CxUw6ur1FMNHGc0icSOzwFq+rrKqTBipB+jtWE/YE4KneTBmBmF4gMyK8
E0ZEvit7X538MHmMBdKs3K5eGoQKuPiHz24kj8SxBmzQ649AMO7OIQ0h0XSjOkAc4xJGtpmSHl1I
Q7kX1PUj6F7rSVYGXR/jg/FeuRvC5GRWpXltwrjd1hZZjiZD/q0Xeoy9wOI91iUORV02/XaW4tQ4
afuCn2zPVxxc+eyiXnOP6/WwMwfvuBmhnpeh+WD5cN6LvqIRMKONnc1YnU1Hhhe7DZ/JrGdspbpT
Jtg7CN8dT7kL7IQmyY2oWoz2AKV8y2qBazv9i67UY1aUGPl1oDijVl+BaY04CTFAu0jkkOgyVsPk
GElnZJ5iGpSTABR3NCz+jSSqXXB2y2de5LUumJOYGYpF7xlWJ0sR4Ld8xfXFdNOHODzDKf1A6HqA
TYbhHaSHK4GM5aYc92HMfUd6mHWPK+ufTaeEOTgWyRhvokXuFHkzOD+dzH6cHG+gl2oW27hOImAX
xb0g1CdKWlSZ1gAka5y4PJBZbqQxGA8uvfkto05OgIEiv+foNKQ5OkoRj7b0xUnSo4+Qyw5lnp9g
ynxPLSAQJG2kPij2+TQT43YM4CDKRhJOwn4aJR7LSmu+1/G7HXtwsuMluZMrBBZeorMrDXUcnKQ5
NFgLmpZMxH5uSb8UY39NBbALEMrh1sFgfi685ji1TM414P7t1IO4qGt5sgzjZeG8vl0MTRoPSp5o
1gNxZmv+pNJr7myJ4iMP6BXHowkczCZTgaXlEut6BwU4SmeVvaYie55ssC+UIDEYLaTYVdvHR2qe
IVKebe21QwVnrvtw5kZqNSMYKEPPjlnf6JeWWK6mh1iV1f2qWtrzvmlhSSZ6DGxBM8vKJKgoZGJV
pQNhYenHpGx2pKXA/c06OAUBq5bh7NHJRYPuzV1TYqiqwoGJsmO94LeKQNDiWEeEeUfiG7pMDxUD
Z/qNHebOZZwvsZpBMHv+3aLTF4r1J4aHL05JWT9OAQtc6OxdIbrID9OUk3dnRIZwoWPjkeWq9RA7
1IWMbw6Zm5OPqrRxf7scw2ZjPC1Q/8wEtK3OkTPEriB0kKjPnWtrTuOV9fpTC5cVr5sY3GZFdFKd
qph+QQffuAOs7a0dcdR3xduEfa+kex55audhiTwaDQffLkbk7dLHHhu7RFhqv3+jS25vZZUS/j7L
86h73qb2zg0XMdnv7m59HdDU/vrdDMpTWddaN7Dcqpb+U5CyF59kAkxdM1DkgAQqbE3JjZdleVUF
0hPUe1hdvdEjBj7AemkmyzlxAkYM+J58R285PKUPgR6eSTlBwtqt0aHhWgIX3q21X5aZctbpYDwl
mV9yWyTvsP8RnKaQmXpnOmFec4/YkDicYoEieX55FgWlW6JQY+mUSRH9EhJJ+NhfbO1SGU3BOXVY
ZqFUDQCFINiULJc7pC3zCejgxfc9877PBcmiWXnkNr2DUNB9dWQ0Iw1fmTrB/A1b09sPyO2iRg7P
gTmmpyGc/TssPTtZj/2pdARRQf1kHTKjMXdT6/uEAMFOGflAYO8Hl7TyFeDljq55AOdIOGcN2ehg
diPaQZH8HtvPXox/28UpXpzGPbiKjG/sRxcOd+lRQj4gOgJvTldm+Hhoyz8YdJhnOgWXwcnCzcIk
PC0r+8vvaSvOm6ZPU2SuaJwAYB/LElL02LA0D9CrKC69FwOPEOP/4A2VaYjUFl+h2557CAVfNXa1
rMnOnaWbv1mqruHSHAA1qYcBC+c9i+1vd7FvOQkpNzHClpKFRWoJPnlzZB0Wsvu3CEfe1FC+QAgk
hsh9Gmlqy8nDKAs7cvtzStSILsSSBXdu9dfVjf86CLLl3HqC0uOw1vSjV90VJOUil2zGd+IBXug5
pWevhGaojYdm8mHrowODXU9KDcCLhjNIAz7IR/dEeuDyKuseJREAJEgFHWQTtNUYSN29CKbyxW2S
PUf312AWVABWAVm87cQ9Q6+Ln+ff9BTV4wClHuUWVQrbjQ4ZrwZp+peZ2JuPMOKVwaJ5dHPm1yS0
4/vNE3lsx2l4IpFnWyi2FPq2kLgRa+01c0qT/aNuOoPDCO0C5ehhFxsj50waAeelKoj5SIeZJk0d
YEWvK3n++ZFIl47bz68NerJz0DvtvlI0sQYCNqMEIwVq54o2JjpcIVcNbOep9vzzuGFsesQOs7fb
JUZbayQ71XAi//k3pT/D1Vj/9TlGBC8b8HB4UhFtIBj/+Q1fEerQn8faHQoD1yD/6b9n+5YsESdB
yp9biUDUxg+X7ILjhKl8cizvnJJyuLD3npxg8AgPU9gMkymJeqTWZyvxUV9I3XPdrY9/fmt7yzmQ
W3KgY6DPtLsIR1p/+/kBtDOvCKszcQ35a4AYJDo6oKeuN+K3UAz1LUOCsHFm6b47OPH3WYIUAcR8
gHsSGT7UZAkeHPGrU8XVO31RF2P2e1rr5E747bptZ/67pRw8zANRzWi1Dn7VB+9eA8Qk7ux7qYfk
2k1QYXIV02zvjPciYLzQ9d6vOm3ziBgs891wLUYtTkaXZH3YOcE/n87ffZep6sW3kDLVvyYsO+8u
jckrBngWy/VhRXtt36dxzzriW+/0dPIN0tWTnHR1sdNYvuX5209PslSOBbwZm81Px7JfkhA7UUIO
Qzst/30AcW7/C8Y1NLXI1ggaCmip/s6Jm72zn5m3pcYHU+Ib6kdbPTi5Q0Ey0L5Muyp/d8Hf7LrM
bY6UYx5+M7LAGPvQvA7tYT2wAanBa/eW65efTzsrsKkvPsaYn4c2BqUduiLjgGcgM1r1Tkv6D/D5
6V6VRvPartSstWEqJnhJAMnCHfizIQo8TigFEzb8I/a4nevKOuEwyD+cPgF2h0JNd032QOn4OxxV
fCcFZ8l+hoKrAmSm7mrydFz4N75XZfdN1wcvfohub33eogmg3YmhFJ2CLdnY1cdiT5jm0kpefh5m
tDKNxX5L5dDtahw2EQAHom1a4X9gyIEQMuTumfmk81Ey4+FZwjQQ+ajkIH3cFbpv2KN1eaIJld4w
FeIdRpr1ydn/vHSETKE6+RzW7BxteDOZY6AkJhzn0ZgOF7xcxvNo5zN5ndCpvHwIPgjrMramsAOA
JF7wgfe/lo7x7qWVvmSacCmG8OGHQKcQdXVmX13QhhEyAovSpzkWWYvGjZShcBmtU+pr9zgVCclD
yA0izuOsO2O77MGJn7oFNlPie+2D5ZS/rNUcqwOfk06ffQWKFDXk3slXFtY0Xqzso8qsIybJB6qm
eYduhm89VdlnRks8Giua4c5EizMZLsDgyijAJgsdxiO1nMsV/+w+Def6SKOB5soAL6FRf6XI5bYh
v+68wLdBPBV7N5rXmNp0d45VbX90VUCbKGdiktuu9WF2wffQzHiaeY1PuSefklGLV6hY27HMqfZM
WqOWRfjxaBckkqaZwYEaUTJj6h1XzDMxuvMN/D4D29gAiYTGqphhPRcEbfNZJ4sjtwvuH1yjPKzi
bT+05ZPU9T21dH8NBnJO29B1XmJSc3umiZCZQu/Uedy4PlJjXxThJzYJGc3ZtGJfQ1qwXfIUEBv6
pNz1fupKfcOyUj9hGXrFijB/pgu3A5lexEhoss1sMYgPdrNILpiLygzkECsBo//1+a4TcEEsknWM
Jqne4sn57/nUSo1DTxTeYLMoFIXsPhYyz9dZjw/z4w0JU3V1RSOjn3dm9pTsudOmV9Ox/Tfa2oiL
kHNXU/reiqfMkPFOsI4f7aYfPjUaQ6/v/HMQ/gQNhc+DX+CQnXVIhzb2Pi0ygihluTczo2ufYiN4
+3l+sIRDVWHW59Tu6/cKR1iCFvDTIG5LpYxoEqcdd8kyK9BgFbkYDPH2qhpPmdsmryN96wspEGGU
rX+JYQDjRNl6FyWLu9xW9ZMVx3c+fP0o6VzjYimOPzpI1BGr5PTZ4AQX9g7LfPwqK9c5Ctqh+M/S
5ZNorwfukRqhkQu0pLWfsln9WThtW5Tds9Mw1UjjYhMEHNjH5WmWwJmYC5AmNOv2A8HyCGASBRrr
jx2JsaMb4fWv8r2H+P9RovBAa0/juKtZPGNuNxffBdRmYzz09vjclIyRfVrzjK7m5qmGMWrc0nx5
Nj0U+h5EzG1tdMM58FiuzPzWiQTMm52Pj8XAQh+k1mPRs2irSf6BOOx+FvTMbMl3RwzPeJ7q2mAn
JtsrqDkfZLgkWcH3RoeCQKr4iUbLACwP5M64fnlqHRuPSyjJ1Ey8R1xinxI01cFY91K75Rq3nVWd
A4mDXS/4zMW/ZGjKDzJ2ltNomATxrU8b6fhQl934DOokgI1Tw/NvftFkzT7juWwje2K2mBAk/lry
8qx2ST/D1N1BYwl3STDhiFIhHaPk6JQjjHgGOiwb/nLKx9ncmlC5PlB84+RYP3vLQpxhrjaojm1z
cjiYE6wDpCYRHxPdvWM8zGIHPyXGXz9+pDmNvmX0pofUTv8s1XBPI5thNaIWWGtAIrD5wW5pyezT
/LYPDWhdUAQILBTNZ5dgEV8KBoCVMzWfgiSaynS7p0Hr9EzeKu7jwjuiNKY4sbjqUtBRdtAfDWHW
n9rFciOu8G1ox3cdSVRz89xJOHEzWSapmWI3l+HyOY/xfWwX3fMw9uquYwYfhZ1aPmlfQDdUNeJL
7CvPNpTVnz/f6OEmMp1uWcy2ZUoDtsMnzfr3oTe0uk04CPjLyrkwyO6s6T8EhvGBDZzUZoZaKjMv
lm8Hx6bm+g3D4ORO58qmBZTZ3MljJ5etPWnImK79q8YyBgR4HWNy54gUy/DYvHX6TfngDBrmo2eE
cxP3uTt8hiNqTkoskDS/2sRFNmCUzmrneZGq4nyUe/Ouh29Ai9D6FHVGlQ354+dPzsp9TsoOCnXw
Uinjd14DbpnRpjdZr/aTKC6cBhADZPOfOU+3i+8VZDYz6xYDRXZaXhorRvCvm3fbrSby6eSwy4iM
2Hi0wyjXIFYqu/sM5oV2Qu74RxAJ31mGWiEpzWfm6NzJcsgvvcvW4OTE52mEo9AuGet6x2kWapew
l7mLyTvPsWZk3M5lRx4ecjJ710I5o6NEGe6XjEjTkONyKBtsWYh/ogwuakQpVW/aHuOFCII1SzPE
+oI/UvHhBk0YXECx2i+evZx/7ii/wI8VBPHvVoVoaKviUMV1fhLSWehB70y00zgfbos7YXRcAiKg
3PiF5D8AtOTfsI1kdL1t/5IV3Wtby+EpKNdxrckp3ZhM8zMO28c8qbnGQp+celSzKyJLczg+mtJ7
80a0iAzhqViIaZ36/uRQ3aJrSLxjySvS6/TAsVK1y2b/aZ6dqO6Jce/pNHDqy+RO99O0cePikjg+
E2A4EOS4PzX0qoNhKq4wf9+41w/o2t6xdb6DrFjQXyHCCutF3mIwK5thpPKp+gmqIdP+2rD7KGsL
WvAzSzTTnte4EWR/iH+UeJCJgo5tMqDrrl1gorjfQFd08tVO260kl+d5cBruTYMBwkima4k5FbCM
3R9mwygOeWfIHcIcduChO3CC1kwHCe6sZqCtksqYozZWfEfngHCK+IuD3A0rHfkc3jRjymhvTuFW
p8JEvLt+xoHMys++zH6n2AXwvpdnRD93zoCpg7v6nC8Ykf0CZYQbbGlA4u8CWA0L0EODv/5159pX
+ENjIrY6pMVRZr2ag6D0Fu45idGVF8Ho3OkWGiEO7AJUL4dZmwRKn+88XlsZoZzeWx03u9jOeR+g
y99THxY2X1VB7XtMnb7YZFq9gxFH11xDgEvwK3LDrkOWRhQK3SYgCclq5K4Ohek+XbgNHGIqaLrV
gi2VZdFijvvluCYenNW0PbN4Lp7ImV5BQZDmKwN6e59IaKB0j7zPQKw5uf5jrkT+gJisvks9KvLc
qMOvwTTfkqKoSaXg5GKwjO8gJZB1ZZfHwe4US0AwbWuv/ehNQ7KT2eWdxfcjckSH6UJvzB0plTAA
kw0iiGCWYYOngcUokNU/dxAcTKyyP5a56vELGxgcnIIEvZFgWmVQF9IFvvFdXxkcwRt1F8xQt5Dz
IeIH4ocRxQT7hczGSALXvRHI868CpnwWg/eS4Fd+bPmQN35MmKbJWuRraV+CrnEuMN/lGpp+7sAc
f4Uk5u16Y87OZlbIE1tUvSWFLwrbtNtk1dQ9VMoLdrN7RxNGHUFT9c+rz5+l29Npe7OU4I4AQHXs
naqjlrc8QizlBQOE3Bv5S1UjdPXSSxv68JrcL3ogMwyONXN7vMUxYNqYXvkhXjIygd6GUisuzR6T
bNNYd81qMvP5G3emZgfQifgO43Rb1tZ84PqbNxRjRtSmebYz+B+gzX+GtXeM0yq7zjbGO+JR6qZn
85QpOI64JcSLcn0zBqM65c74j5GrhvPhewAKJFPf5hhSxUcazMMmHYn96GKTNcv4ZouIhMsYrZQo
icf0uBjUtiHjg02rqpSeefkLx+hwj94QjrEyXlZBWrbWEiNivWEpMY5xvlxip/5aRiOqfeb/lceW
MCugXlMqz60RsjhbdJ9gI4mGPqfTcxAbFQsUaFES4TyCENfPIRR/co7qe6b24CxGxJRTHUZ9VwPT
EEHxC0DVkdE2ZGwgwKDf6oJ6YSyP7CJnk0QksGcxxH7xBGZb3fpAjhvB6QCsJiqEeXnyOmnedSqx
UJbxm3Zi0FlbtSaj2hwE7heBC9OuM5fpOts8Y3MmMcT3KnOKtyaSJTp/Ajd+6lWfQYoSBktpcxTZ
8C5LK9z7Fi8oY5LcOPLkCFO+kGszbDMxPFL0y72m6YanBkbsiApXZvqXtehVFnEWRWLDApv/NvF2
Zqr8acYAdmnWpEwZiDjh3+OyxQbBybgjynRJ8mYrSJ7fmsxM7zr8ipiJkWm2oK/u6lTXB9tV9Q4E
LfI1CnXBwOWAvxFJsS6eft5diFZwXSDtWumLKCbglx4zGts3BujGHfqV0nwiGA3WZpvgbF6XWtp3
wID7iAwqdQlUzUUd0Fj4+SdwQj0Oth0FQgwPxTJ7D3NrfPdEZ3/aBG/QWNoEoZ2fplITQEFZ2uC/
5pAnKCrXg7kFOHvzc+7+/xGxQB12MfIljihTqq49wU3JdmFO8T82Um99GHSfU0e+IoIi99b3Kxk4
Qam2XlaGiUBSV1TYhqnLw2S1yaebiAvMr+VZMzzFWRPXhzrDKv1TWEE8P1YCifnouqg/TOgwKdC4
JDhzX8d3bvkw13jZpyk2t7naGqK60Knzd6HyrlT5qKuHZoshzjw6Q90c2t6/DiyflyngAS/rpMbv
rGbKwao5bpLU4Rq1BW4khJOw30cEIo3/4yxF01ISs5gNI4lQYEaakeeFTxohB7CRUcU5qWcuCJN2
T5Mie43T7jb4+T8ofczDW/oQxEQ/LUo7+Cz+xjQfjuQS7ed5GKLBgm09konhFgy1krAHsqVoELMv
ZX0cYb3PorFHCRvGzb9iTeejSbGZESgd0lTUB4ZquJgT0gyhFAarLKumJaAGPioVBug0bR7S4uIb
RxwMbbvaOVO5wCncLYHt7Iu6+PSKDNMRY7kNQcsOVZv32Gk/iYBjfeIoF+cYEU9fPS+55PpjqEUn
i49MtOiDXI81b5j4H+UUdX7qy2Mvyh7lFu2Q2sPoWQhz2Gd8yEdACrk5cxPgcgMG0iOdN3yPURfb
rYc3agsol9dQovBhl7KRQS/BtQfMwjCkIejHrzlmLc2pHuZDMxDYaeYBpLX4aWqd7TSCvhlLHV7Y
DV7hXWOvMWeK2ZqkGDfjSApqaZfQpfq0wZDVHYu1Vc4oOMBMR6B8toF7LzQRiXmXtPtWTNhUvA9k
HE9TU2+NAuqGa+lim56SwkMIwgB8KVJGStZ4t6yTIKMiPTgJ2hbB8BDlX8EQg0OpnXo9yiKNtVBF
5evEDEleSp0RlcT4bL4U+kYcgBbz1rR9xd2ibUXrPDjr0P2lQM5RvPpHhv6L9p+dZEFhsE7BGrtZ
DabuJmzlcaryB1Usj7jx3ii8t8YaCjk0X46DjblJ4js1F6d+vKOztOsIRglMOJROydlmKr6xQkL4
ICObGIdDMJIe2lm5SeMOf3zFnWuABw2RY26sssQj2j3E/W/SCurDaEy0JF37HDTDEe1ctbMnd97L
lOFEyHlaxwg1ScYJDdjEbtfvdYldTg3fQY32sJ7sX2jB/0zsvq2do1PCDskU5aHOL2D5m1OaD+82
UvwDXyE8TPZr9MykdVXdhcBRha4rRBQz0IiT3jCdO47Z3BhQgM1qnq91PZ0yk0/LjbV9Sie61jl2
OQieBrH3qKyj2aJc5z1Mm3bwd24wXho4t4tt9nd5naHlF5gSzLLcO6V6qkzGTeSPRW2WAXmmjblp
dbhTdrq+LGNXdgop4QKxCk6L24Vr/8L/mJzyt7N4V4zNtOTEBxXkqBoLjsX8i4VSbgY0TluICtOG
2emHg7QR6VSyAzi3cDE3GdulHfmaZqGBHYd5T0N41nKwpHOwfN0gguZigrVHgSmnbaJneuNebDI8
wyWNupa8r6WN971V3SmyjM42PE+WS8TMrK9o0Hn1XtsiEV2/5ASdeM9hYvQ81ODecprIAyQo7TFh
nRdT/q9ygeWjhDwjPH6zMzOmKccoJmFXHz/xDfRRN//WmQDIXUguUTIFCtfaySH5N2Q1ne509iPg
SZR4QfpSxQniTtQwe68hcBdl+Iw4a3lss+JF63qvQEMfHEn7WNnIwmgMisgYREfxewAc+9yGU7Z3
aLBumwEr2EIZl98lyqTBhmdz8sqzKokL08Fw5SwGZjQwaOshPNtmA5SnuPNZQy1k8DGuxXAODIbB
5MOWDfuWS7vYFOrBp0dwkF33t/fF/9g7syzHkS27TkUDEFLoAatVqz4Itk7Snd4xGP6D5S0aQ2/o
Z6RxaGLaiPdWqV59VKn0rY+MzOg86aTB7Nq95+zTBDICSUOcUlvpSEYb5hYpVezsCkS77RmAyJqg
LgYKbrEqXPuTgK5mlTbfzDTBORmgkPyxvorQ2VmuFVCBvvh68a48wk1s6wOkWaefSAcWtYUe0h6d
raPrVK1wC9e6IrusjQ9mgz4+qT49tCfoSnGlhhMWh1A7iFp/LAXwkIgBu03F6eXWawNGhiH4sfKn
F4lDwGEVsYI5U/ociHCqcsHgSE/heOWgC+3pCsjNz9Jb5VAZGoMBpi1BiO+37/mgSm6rRYXMwf52
tBjyqbOqDF3bmnQRAjD8x9qaD9EcbxK+OA1UVFwc7FUAidGfv7LIec7G6Qv3ZLMiZX5robXGZgq/
ntb+p0W+1GpfeT6lKQQCZpXufQd40y+ymDcRc0kNbWiF4n5K6YvS+aIYIDGPzSPG+D4zF5w/Jsv5
nYnuXYK8s8PoW+tzvpKB/jix+Fb6V2fEK4GOw1qDN8biPL9ZLtu+vQw34U8w8yl3NsP2k3A9QoAQ
y7aaqgDsl9FGjz5Qi9QABnDUwt2yV04XvwF14zBLDVY309rO7DC2zvmabojaWoMPX+BK+ylIbFGh
CcZxasSCZVirnU5y925287vKdKGoeeKJpIggJyow6KAvOUbjrKc5fIicpefqiyc9p/3sM3nnlBys
OmiR0OQXU2Jd792FzLQlu/Au7v1PJkwPlV+oMy276ZDlxpGHDsk8TXin+uJPwJ2DQR+b21lhg6r8
FII5FSY73cdYmuNega/rTbdbJTyVXGy18BTLjR8heJ/8KF/bEhyT79MyKAftlGYYnnJExExbCnJb
17xDeNA0EuQw0uSaP+0tl2SCFIpxGxWfBIdn68fYJ3bx/wf9/knz/U+Cfsmr+I+ifp/fP97/bczv
nz/+t6Bfpkt/mYZN2h4xp6BCdMP916Tf5bccn1GD6bq+7Xi69a9Jv4b3l+volu97iAoZS7je/0n6
5bf4go6+UEZ0YMPiv5L0a/OF/k3OLxxL1xG+bhq6aVlCCPvf5fxCwSUyLBbm2kOy1Awfs29eGqt/
Cm2FfhVoSH9zgOsHBW4sfzFEr9q6ePQ4LG2gRllrPlhxdA/IHUmx3MfJh138ajDR+I2+GvTmSbg4
/+BJclCmdxqdkMVAACFun1QJ4gC3WWifW4l6PzVvuiYQa7cHN0WHaMm9PjYfgiGeHqOSzw5YXfe2
RcHoQsJA+On/PyzvX3DSqu+v5P2f/8fn+E+fZTUBr43bf/nnf/jZOflsSlX+tP/+T/3DX1L/8ue3
o+9y/d6+/8NPNn+W3WP33ZArrbrsb/+Dv//J/9vf/HsU9X+yeB3nP1q7T//rf1bdBy757vu/Bd/o
oN9/muTzPSn+Ibh6+Rp/W9Cm95ftWiT+CVdnEm76ZFD/LbnasP+y0fURWY031zR9h0hpGjN/0qmN
v3Tdc1xUfHRD+ZGH4O/B1eZfJgM1Q9d1znydGEDvv7KcCc7gofk3CxpCsmGavATIXe7ytFnLgv98
J/g1UsRk//dhdBEG1uDZXHMPUAnnS59cpCADRVLSbUyJEgUlFvfL4drk0fzYxfkxT/GgoMP2zx7D
doTMNElVaM07IJ5Xj1zVAeHWIRkQ95Ne/Ssbo69GSv9QckQw8ruh0B3WwgFeWXP7uTJfsw4ugSiB
O8wfpajH+xwOr1fORGFa85fq+UK+VZXXGOPNBhHyCPKJnw5TLYKKm+7hz09xEiH8lcMYlK6kD995
j3WZzQ/z1LyazXUcBuc+Gir5623UYdu0jnwgxXo69BB8gPKkX3x/gjAgl4hBkV0kqT9a00C4EB0H
p1btIDUmgYRj9Nq6uRFwGwCKipxzU0lIBrmNpV1iy/dqOp9/WmQKrhkuM9KREcLp3s4zWqT34dbB
IHhnTU5y/PODBqpni+CMFGNJgTNWA9f9OaI95uk70dZikxQDE3ojLA8Ylh9MAyOx4+ZPJM3N18K7
ox+4kcThPNFNj4y+2ULyhlZnzFA6YjS1s20zFp7R8c8pl9iU2xotiO4OjdVWciu6a8ySPcIEXBiF
+mFK+mETk1uEekejFrDSjW3WMiDIDUpPMlqb1BfoH0ejXKsIexqVj08+VwgriHYmQmUEv8IzDpKL
Ou21stu0YHXXjuUtF9NyoPlf2usBDi+CT2MDtDM69KX9BjiBm2AihoPeosy25LuDtijsE/ujxFuE
XrC5x7aPwpYWYdD9NI7XUBnI52YxKUVOZawnD4TNbLlAEBGFISTiIkXpp5VEzrBY6wCs6VqLGYJK
n+gWEILcnSx6ynmRQ0E2p0NZhhgoTQiUlQbHf4qRx8RExTD64GMVzSqBW7vCG4r2WHNxJOMxtBpI
tgBm71EwL9btMgiVeDhzG4rg/06Cr+EZzxTW8OGXStVyRbUh1NAIDAWEs+CL0TuECOc9onY/ory6
H4kJvLSm+PZJzbDAX8NOuhYRxTsJGJ9+r25hPfIocbRU9jIejNBkDDlrK1ulwrlOdfw0t7cMxsWp
55SYusJcpUQsckgh5XcHYnVSXFCHyrxi/iKmSpXr2Mv3s/uRIqPqolTbj4tRwS3AFWQVDZNCI2Eu
kxec+3cl+B3a6NED83q0E/ReD66rXV3CkQ8EPhxKAUnMF7hduFm9NHCrsZpcsGvhrEvtL5FayLIp
RQsTF5pM+TZm8DGu06i7yUIspxk2khwr/GQcChM7rqug7Ye1RWbYI1AnsVVa/mb2zkNuVi+qzN+8
cKiO8FWTvcrJaoiEj4NtXri6JfygEtEpX7TuvNOo+zGaZ/JHwyz7IbPmmOdeTBCMX6+QvYIKDCfy
HqFxVXzKJ9+LX7r84BkShot/BTyFcUEwv29Ek23Bqu0yDnzewnOMWIbZQjtM3qqaQJnhAn/lKriz
yLVhEimyrVywDQPNQ1Rj87hGuVsc6Re5SM4IEGN5SkB8SgN5o5tzsXNn8SF5ZldL8lzkDDeKoK9h
gAFllQfNqPrAVN6bkefZHjATKk/RPYuJuckMmlv0wxw0MCuQiTS7QR8AzFTepq/lJWW/PyW8btL6
lkQGg7tze5z4B95vvvWa5DebI/QfjFfzujUwHPVJf0M+eN+XTHdDrVrxmssjjnu50krs/Myh3HUq
diInqilG+I0VHDamF1bwrtS2bUcLZgoMm5HAeVczf9gznHUu6KREKby4Zt4WSFqAnCB10RHltWQN
zgT38csQBo2LmuXriJgmAlmzt/VWMidLfuEB25NjMjDu8aZtgZfI4koTwEGONtrAUE33ofa1s4lf
0zyVhl/t6nLNlEEd/cl/CRX9BoNODn4VXoTGBMGqwrce7zSdxAlJvM4lb1D9k9Acj2FPcz937a/R
1iE3M0FZybzDjeCqywif68QEBBEdqmvJzU7N3hU0xBOCa2gH2cAA1P/OBpa6id+oS7PkordGtq4N
jxym2A38IXqNktnYVX7y07rlGwpXujIZAiUywd6KFr1dKNxdkc03cg2/vCwJd6mGYjUU6+KAf4Fe
Hn5Bkhk6tjLaGCIlWMNOUL7VorpYBROB+BwRahi0/vjLXiZZYR3fJ2H+QGTji45jTDrptYKvNPlI
4CVuqazbGEtKPVx/rJamDx7L7K41erRG66GFKEqADJ8Sl7tk1S8E6dHrSe5xoU+BOXEwfWQIBe6I
oYI/TLKr3T7L0UZFFr7QzuMXDRRbCecLx656GAjsTkfGptzI5oNoULMJZSG5nQnmSMkVCMniCSHD
7/x+fiWOij7qENVbv+MJGb1zETJc9pTdH8DqdEcw+CeUeWt87EQKDna8IeaVh5G2MmYlgiNny0Qc
DSI4wtGXoQfIjgVxT33P7bKoWh2KSxjvmcYOEE30+jAXEoO5fIGUSLBob17Cimd4NgTOo3yWWx/v
/wnFJahZSTJrbm8zA3W3mGoiSzraClmrhwcxf+GwHBgQmHg+dYWauAM4EnMLQM8RsrEmkDO5Zfjs
GpBF2p/RoougtOmoTFexXFEidrYTxAk7NOnh9d6v04cYdSZSMAvNSFhCDPWgqmdldmKAQp1WFuW+
7o39bNrbmkHinnGov9P19posOjNHiR3O7EdHlgRQxn23L/qbARuE1GdwqKThELYp24XR+zrMJFmx
ddLt0DBARq4JHHUYr8K0o7vpVTY+ch98lNX0LUMEkAIt7qaByMFe1I3II+FkAeyQXfswkkPzRIvH
C6zOq0klIva0SSElDaW5bcruRFpYBysb0LLZdiXO0ZeOrEOYEuJ9kdhu80mRVgAEvcLfWnqMavmJ
nita6m7uHHST6xLInQMK3J6s0sUAxMMQTYD5U878ggaXgAZAYqWxCGOHByvN2nWLMHmVe83Byryv
yC7HdTbceUof76Bpn2yyiwlFdh4Lrxp2woW63cjpXgj9JWcevSoXqXvVq4eZ1dU5Lq14+8un0HiI
5paQXfs7XTYC2A/9oU/fO2YNp7GJv3N3m/mTe6aG3HtATAI7hfxqm2DDqwFHglZCfCWc+wZ/vEfX
B9EgdcuHIvZqoGP3FlUDYskYVZSfEHdhQBdb5rW6f8guvdGYm66hweZF3TFHeajBsUIOR2XHWsPg
4WLpjNR79B6jd9p7fRIG0olnil+gq05rgJxKPBJzByjFjupof1dwuCj48cIDPBjCZpuzgVJ2UKAB
fYk6EtliNCadfdTVdLVnyvI+TxDWh30gBpIRvZHACbMgQ1Gv9GfUNc225y3duKWNlAlawz796mbq
/Dh3s3WcG3ixmwlTFpkDOzJyD1lSvHrxBs603LhoRQOzcdHXme29Hsm1bNlqE2fkrMdEOrTJBiUB
RocI3onXRGyl/Ta1YPjXRJoSZ77DSLeEc9mXgbjV5JwQg7aOAaLsE1XVq8odghA/KW1LhYM3zPTA
fgyrNGGvo57Q9XPpjxqDqJ51IxpSf1JVrCvdutPnOCajqiKunQbvIoXIYqRsRcE4q/byc+T3q6Zy
Dp3L+rVUyTDEeZI9I80+9oIpxetT59/t1CWcO2guaaA+ztl7YdrmzlPxl8mJiGyabzA+4C6Wh9gx
PuAaEanhkt0gMygcAKfX7MDjhnw/pFDJPfl0VlARDorB16Q7j/wyLhgH6zMKKTlggJ0ZNrdK0oZ3
QLBUkzKAwtjdyaoxlZNnfYONTbei7+p9ZyBpM0S8FovxdRhQ4mANw3pupBqd0l7umWcKa9xZfoaG
L3PXPXAxDP/NfTejHx/sXD7lcfMyDsRjinHP/k1CRjwhHyKflIgNWsvpj6FIY3ZDVF21jhYJowaS
+h4sS871ZKfwIXIReKAljLYvFGJH1MCGiFpOQLesYRWrdUJ6xR4KFVpE/JQDvKZaIdnOUtsmLggA
Z+iZ9FSPE0L5gxu5d5pdTHdaZRxbXtKu49PZdqp/aQnP24uwwFFtphtdho9KBxcfpxa1XvJUuTOZ
nFrzYE7ajVDUekMLc9o5Ofq0zCjRNcO/QhHt7KvRuAtJsZGJbrxZ2vhRpv1nZDBCGH2ZbkrJxTDh
TUFc7G6bqjl4Q23fAzj5EFybGM7hw2GbCbq6Go9QA2Cb1ORzEMNe008VBFLt2zqFXtkn34yHdl6S
6Ds3yqLNZBVvacX7QtecwHrywPHLMqhlO6KqKZNu37poRgqX4VLGqKcWQ7/3BROeYfC0rYvCXMk0
g5A5s9vq/iu7Ai2vcWnpdzGzYExiqEQZKDkZFVhV3UO0yMHKuiQt9AQvC/hNJZlVhVl28BXifSdM
XKvcgtWE2Jb5V3qKncsISWDV+gNzHh0axXFO0CUPnl88WKX+OO1zX3KfdFkUUVRD+kjSVyOtnwdP
f/dsgKKtPUWPQlGXk/kBFygpmW2Ej3FF0g8RlUEHdSCoEfylUudD8VN/o2oKq17+yLTiVjz0t1CY
+QnJtrGqc+EQw4mXkoYlqmR2y0DWZGRq4bHTTEARXvzdJK5isoSWTaf9F3FSrawEg/owlOgbFKX1
CIfFV+kHdgmUZmCZV+O4hLFx+UGxQWB5NLqB6hlg+SXJqnWG29CXFzQQF4PwnKrTV6DIsLYL3tLc
rlkpZohwk7vGaE3FihkGC6dDCYkSOl6PffzVaNZjkjf5GgyD2sKdPkcscszBQAR9WQVgJxmqO8mu
NayLNz+aNbO9cK6fapIdm2PaqAFGlE1KIUNfjhWMPywBvfS7HcZlEi2w5yBQgP5OAPcqgzl7zI36
ZGNFHe2y3ZXl0sCHxdMu+tDG/uWX2ifSwy8TdbKeM/IrLLGboHClk3udJJcDJIkMzxckQVgabDJx
tAFULDdWIt9mjBDbgev2yh5ftZL3U4MRsHZW9KVsboDlIXO0KEga49nPu8s419GGbkbNlIxfttQb
CToVbx3GeALI2PZ45JKlpoXysQ9rbhUEu3wMo9TvJs9fd6mfn1KhdmEUxSc91NG13SfG66xnD0NR
fshK0VYy5wdAXbSAaGtw/pBkTcw8Nt663bvWQx6h9h8Nhn9Q/OQ+8trxvvBYVDSv6WvUJr4IrvN5
mzs7co9zAlyZOPrfQxym+w6jdV93eA9l3t5p5XzI+3ce3yX0SAynvgQokeYf9Vz9MhoLdAmqzz7a
W5N5MikUd/AJbuiUXvuiRnroJqgaCu1toBHCWmjFKoW2UOilBXIG/QKwR9JWwQaXTnI/V/WbofMm
1aLfEcVOgPzCRXIytUo7Ve70rFwLV1tD+6KGjtS8y8RsURNKUPPEw+W+tffLaUFJxCDmbyUOyqhF
11GGSjubg3tD/hVue199u2FISJY7vM5Gf5nc5KvkoF33s/A3JA9GyEExFdOgWeupunUFk8A0rzdj
0pd3XQtK3UQqgu+vs3nWOjj5v/2sGiggW0i+HEVNh7JrRpW3Id0O8x67U50Atg43llvmr3ScOPHR
mxA3QOBTBj1aLZlvze9eM87auHyMDVtT56CornKUqXZIBTn36gO51AJmJgw79zWOSEbQKTyBzVy9
xQRzA94WR0gpyd5K3fu44kyqdGoEAiNiwPMDKbhGmPNpWUeTN3r0xttE/sVGdvNmwOO0dcV0bRv+
2uiBDc1ze5+18VaP2V7D91TnJm40iVj7Cc5LXbOHoDoRf6o2ZJVyt2jGfQH5wZr01yLOt/7Ue+cW
Oq/R2sVGdx4JOlZZ3258l/YWIi2Ae2iEXI6IAzbBg+dn+yhGKhiNj2nOGNQdHYXMrYMzlX56RvhT
TCQtFV3MfZEfF6ceQiH1aEzNXdbLcGOngm0AcfZQEsWOEm0FS+dULfnTszTJuiKkqyCoPiCFOmFc
UZiFsRkk6bDsM56hUPaSOFwtKKe4wR9Le/QbaQP8WQQH3HRX4zxuuXERvWdlL4mlfXcqJ/PKZybr
mXG4IYBgNznci6AJfThaBt0FmlZEX2yCjtZl4buZ98euUs99OlPDV/yfeGM8I/9dVrbDvg92aKyA
1tdddvWH8Ud1aCtJouGCPkn42qg5ECerTTlX8bpgVrqeIKAGePhpnFrjGe8uyQwxOyJAsHWtajYA
lCgOBS3WpHgzGdyhPc+z112+J3sqY36LxcBoc2ZLY3cP+jPf6iW0Ohon9Pki54yZ6bUpBn1dcL3Z
+y4NaCBIwaJz5EDngTTcJ0M6tKvhJ5N8l7/mtCdNj9B4JuPr3l7TeV+WcwOBAlEDSW/GgVRsqeU3
Ll4UeCVNqQSBdOTYiEp4+6yq36LMWZFm/GXhRV+p1B8Oxqes4Y/QlyZirJieswnnS9vgVGut915H
JZplZLvgJ/ixRKdvCINlERk7pPVs2JVpB4nR31r+cOjqz3AH6EONxv2kqN2bUT8bUdsEpVB3jMMG
doUsKSn6ysPoJeU+rU7wH6yN1TjiiRbMWuSG2gi4IkFvQ3RgOy6XQIckGjkriPOIY/elK6Kfykt/
KdNIg8KxwpXdoY/rIO8d4uTLgXlJGdMQiQcms/4VRWbD1JluZ8zmrIXE9/RJZ+5DrlOr0nwcKkUa
A9yudVQA/9C8dV23KPRAtuKBoYnvoH4LZ3RYJVIC3FElarPxpkcVhn8xfi1kRL7pCp/IkWk825dk
H9O49blyyRIsYqQdis2uP+uh/B27yt5aYfKdVGg8I2xiBLOS/ddW556wxZ09lDqN9npjYH4PpsiG
TqHcJ91Nm20yTjgN/fRAVwI1KZIyzwa10tg9bWiLFeFdcq6hAa//h/MASXnMqVCl2iZKp986MIh0
pFuOGXDj+yNlf6ROXopo3ChKiZg8R9E4/iLSNmU2APQIPBEYJuShfSwt4E10kuISAnXDjZEcLvo7
SxoDUkN8M6Smefa4gWK8VzL7ATBvrZuq11DfcBVFJriyNc4RTS+4uytYBeh+UUI5gLUt+2ls53an
G5VYLs3aU296OwC1apOImRXvyJ2M51+4JvWL4b9aA5wlDtTnhCfGa6Do8YpyJPqYrJESyDVP4FPk
GdQIkgd6xIN20HQlD+bM6o9mblKWi1GsjE5//E1O91wZ5qkx3HRPewdUznRJu/hkj8MpL2ED23pD
Qy/Ju72BD6MGOGCkdsiF47fIx+zgQC3c9qhXaRoOKfOZGQGz3DgEcTQhChG3H2NC4UA3dsjBPC05
j4uQNcveHYB6iJMyeB02+6S+iEVLapsmqySRtCQ0WcNzWsphjU0UKa90drmfiHu3pRqIwoorUmwG
E6wNxwmsjMatzGSMP1zCdpDRL6U0Rk4h2U2JhK7oetAwcNFnJpiaaU6sU5tO22lxKuB5Wfdyou3Y
1E/Cpm9tC5ZmrEilzbj52tWmiC3toa6J2PMYfiS2T7QcyG7IeMbvKQImC+iknlwtSFLaWXyJUwTa
bsVT86LGJ9ul5Qsy+Vrr03bsojPhtdGqoTkXRIl/qZL8kSFCGWiZQxYlzzfsL+0RzsbOxgJ2mbv6
GDJD2lcwPon9wjTddHxvbCdbZScP4tnHYEU7yDJYz6GtXWOyRrHoxfcqanZGR6qQJ3OuDFg2XE9x
AGUHQjU3zVgg7MUHlNbcHju20gZZJpkRxLMYzTbyYHCHlNUNPE/iEPh+lMClFU10w/zbMIc3a0p5
RbW7a/zsoxyzi2M13Upovb41QI1psm12pR+gQHTRePXPNni7kqHv2u3i1ziy5Ct9jGIXxbxZg/uG
EBX87Axe1edRRw2MZMpIQwxBOYxoHkFepLW3oHeo0EESmKKDabNwV1Xs4GOX7WJpQh1t1cecm+ZF
rz3a+GnGZQbxjKw0+iJkyyDDgf5BHLGVfLuNqz2KkzWm9jkp5Z1FhvlsAMqR7rgIpD5N+TiF+YEh
MzOwGhsVThgk+YbACuF/jvUASLq+zLXX7J3GCUImE6uxTwtS08TayIZTaPr3GnBpz6NVwQ9BbVYD
iizmj4KW504fnSuqXqZg7AJt8daP5qdpmXDasp7gtAyFbK49HBP2ebZszaRetQmssF+UOg4zkln4
NvSfNS5NkONIxvOQN1XSo1sVI9rPQfC7ob8FxLuKjPKVC8PewukLTfY0ywEDcK3urMb+ronDyuma
mYjNaPDQYkswZa7MYFDQEmnGMxCMkx9SaG5jhn7PDmu4sGyhx+mp8+u3KZsWBSeGqjCpd1XrXNEg
nxxildamxvVa9eaam5EZxG3+apSMVXCgNxat9pbxyyAJQ4CmAdBPF4ikyIdaDaAHBuwO93RMLcan
W2m4N4u5LKJwtdUcXBZelXkBGNEfblFv3K+Ye3BWK3LQIGDtBSfxzs3KcD8P8p6dcyEnyrXpMwB2
bOMEvu3ZRQJnxWl3mELvqjfuNw1OcsiGDBaKcXBsaPgZRLvZb4c7sgl+T2Fi7LDt7vrZEcjPqQjg
5RyGaMYJkwcCrv0UxT8JFJ0Vd1+5Hi1XAvJ9aermPJFRsgLt/ZRpLVMv8zlC6OK6+q3qEfHP3+Pg
i20yvEVR+YXiWzuVlO2exQ1inrJwBRnHJAjQ+wnD/JnLXEnQi3znu03APhekg/Chx2LKjybsu4o7
/sqOwH+Z6AO8iSdQNYTo2g1FEQ/nazXmjJ50JutUOf3K0IdjO3bbGe4HjJ/+wiT9qdDbewrdEC+q
qbZ2y2zUyKZL4TYU+yGfmMesZO6Zp2hl/7jt4uTc157Y2jmNSGG259TVEoTDjN2jKMKcPnMDYzY7
j8Yprk0zWFx2ZHYwiRAZ608dfOl+Uzs+9IWGdT88GXP3nYfTqRUjK6IdbgwlHwqa5IkGua7FMeYy
v6/r+qF2qHN6gOlIurXnmRMI+ajStBdT44pFCBv0e/ABOtY4NRKi3dccsdaejfdBI8d11UyJONPM
i/xpTSseowSlNf/Gl4gslHfrtW0dyvre4JoC8rJsKKKp5FYVI2X6Px8wImiuL1nvM1eHUt1y8npD
pH7n0dPPlfLKba6at7TLL7I37no3rnaOMm9ehc44qa/YNl/RIDxLw3vq0wzNAVcKxKZvWtdDI6p0
on7m3/5iexzoFqx609rUXvKEx3veSf01pBVf9/0xm7MOxj0qy5qI2bbOQe7wEWaMXIkSZP8QL44O
09P0VbHCtUeKl8egWOrh1jYnACxEElrQN+hD+55/hRD+YjjZRxxxKYTLBP5Y7SBdUqaToYmG2LKL
F6YCcoO+91LY4BhKE1Mcstto0HZa8RLzxKFBmAHo0h+CS/4h0yUOAD5Uid0rreWLydEcttkWV81r
k4fcDZaRtGNQPg3ZnWPJpzQbac9yCTBSYhBCe7x0PdfwaFGZg6Qrm60hvxI1rSJsmW4yIZ7V+EZG
d/iiWN4Zrq8H2vOfEt5J64OhvLMoc5OJIZm9rHvCSnblWP3qo8rAIkGFZQ2cinOLQRc/VrBUInkW
3pFm8YsYGOCNSbstuRyNunux3XVcqewQo1daGdpyHIK8AHKX05vBztREJg0SUtr1dod0A8Fbe2xE
RBgGOZdYc0Nmhh09yrbPnWUHRD/uV3vNd7FGJB8T6D/6nSyw9hJD24byOr3Y6lVk07PipLtD2Fsb
83OaUQSAFft5jhoHB12d/Axzej+nBW3s/jGEn2/rHZAoOCRoQK45o24Y6HD/QKmtvIYoi8rkv7rh
VESSsi5jfjE7V51SFOYQEZ/kGwaRJp88B2A9jYbG43Gra8egrmL8rNPtqR3y6BpmrpG/ZSBmHbBm
PtKdumDa484Y9YSIRfcCfMs+d9IqkNmvCpkVOnOaaVBRuZAI/WcW8ZePKdBiUpnY9gT9bOunzH8G
hSlLboBVkZhVswWbjvwCQxJ4ZnSfDF9YpL5tt3zFwAL2PX0xABXNLkWbmaXPpd/fZMbcqRZXyr7n
GkodwLLwbenb0Ab98sC1reJLicGfl1o/GPN0iSM+/arSgPlUN1KPEDLf8mJZWjyja5nU+4ykxSDu
w72qxRlxGmpdoLStyV8rt5VeXJlQ0FjojGuZ6M+gcplzDvU5YSfjmkR5zdSfKqBQxTmRnBBe3dxZ
XffcdxgunBLbCamaXGMuIcTzYcir3Z+PycjTK6PlpRVwyeQJiw5TH/iX7MZTTdbzMBZrezFDN2BO
vbzY+xgbcFcs8u2iBDrsKMQTP7UjMWkK4QJHq3+FOiFDoXgsO9bGhAjBa/LdIMXVGBX2UQF9uKYn
zKHwCyH92set6Dn9yXcs9t06+cg5MTd6qr232cQtgi7XUNELwttUw10uFkW/5dxoDX/DhdxUC0lP
pxLK/M/E4iGCDhpoRvnm9oyGl0+I40Mns68v0ms2rnuvpsJx+4lWc39cniKSaMkrEHeag5tZinMX
Zq+Y4PZODvKtguZq8ayuyZk7zjlLRqbaJ8B19u2C11sEDagKhQtbtO3BK37rM1bABpunF33ZU8Wt
pTwAuWYnmhRzR9oDFjpu7JzbTCtusHtA9uY0pybAgiB6+tHAfZ5DiA/p7EnMSGXkfVc+L2L4ajK6
nrR/iQRt3iJ4jWPLIppa80ZSDrDimZSLKX2wbX0ZQtfsJRywml4+EBjyWnfhVjNqkpwGkn+ncu81
7FAND0RtbBM3vbihfrLaqgqm5mi5CO9R4rHxaBgWJk1tTVu9Lf1wUTEhrV1x9qcCXn95oLz+LOPu
TmrMI8yxXpcvUzO9lTd6Lndm01NS5XygUfxq+zZMCqg5VjF1q8LStJVoUepFtFMAxdyZWsU8IATr
3BFdsGxr+dQf676hQ7LPUYy4unm2sGQvqeZbR6hP4bSLsGaKEZSw15I4Di/Kf58tgHBxL4ifG7IV
OTm3uS1o2poN8ElGEa7xXBKmUlrNaeY8LRz5pGKdHAI9SDJKuz5WT2GifXvC5ZD0aN11DU9ZCDY5
dUwmFWKdew9NNSFS8uVHReKztsj87GKd6lhgPR1OBNqo1j9YtlhmQrxNGhudC7bPp3XDvhVkKISs
MMXNT/GCMvRCu/tMfZEVLfYE7tQMMzIkeMa8KQvKHy2iSif4bu/SV5gM7ZE0DbLKx5PIaQZicdn2
oU3dbVwUvrIVn97G6bJvBLhXDMMSzc/g63z0Jh0Z3Zmf0XpOUA64cE4Xq8q+EBkqzrIMF7yFqqqI
vhITaCi5qwxxumMNuWyFyX+vDz4JYd1tqsSnO0JSQSvbm+qhJC29rjgciFDYSPSGTkuHjQsqKlMy
5bejiyF3cJ7AZf5C4PFbmeW4Kg4LpwdJFjAFg0FhfY7K6bejjKunHKyn9Hm7slxLu9vjInscHKzN
rTqWQFjYj/DGpd1DHg6btg6/BZk4vNXTqq+DZPxU9WJcot4LtYyKAN1ST3cZQu878tmTpe1jLd40
quAtZiBlxtrT6JQPg+6hL9HRbXQ3gwHyuoWJhyzvGcbS/+bovJajNdYo+kRUQRP7dnLSSBpl3VC/
EjnTQPP0XvjiJPvYlmag+wt7r035qJz9YAEfL8yHwKiODto6lIzGCLH9o2l1x2yjPQ1Tgo0wv+Fl
5A9M59zGLGRX+omlPsRXFvYrhtxnk/QLhxIGQuGTLMqrrEZWKQkys1rKlAjqr2TRFLsUZ0iu+CSG
JVtYMxuv0AI03OiGmu7i2EI+6/Sf2l2+D+uP54flEfpjXJ7pthmwfkTGYXazJSVckIduipdo0u4d
ukP0iBhsArmQ+KxL5Nh7384HbMLz3aDIgjQkOR2OmTpHzJObkJrxXEUJqBqDCFoj/KPP7y6C5fK6
Th9scFSWEUT3M4GMLJktiXhFE1CWkjvIM7lsfjC+puSBspDQSNVI1hsLPJ9Y2EJ1Itn7G8LVXzjy
1oW9+Z2n9Nk+g5x0GXvmCppXWs/vNakfO7zaN2W1izJ06ZcJrwP/biRHoh8gE9nDkpot2WAB9QlM
6t22hQnX8whL6325FkBaIuCmgeKF+ehcm37WFW8sTNadj1KRQU3AGGBkdzGD3W/m+2g0iVQcgz2d
z7zOO2zGMa6pGBbIapzEGyIIYnYHwDFdOn2kANVffZCuRkC8I5m7te+BtFQ2zHM53HuqO1h+Fd+I
jAPoOAKeNd/zYnE3ypYwWoh2dUXrx1aL2q4Gm8haEz8+GYw+rT8K8q1apoIyf5YmpadLLTpmXryI
K0lFYdJgevl08tgIMm6S+6afIf8D9d9GmiFGGfn/4C8yJwfgnyXwk4O7+4qt9ql2430DNxndMATm
2a2uJgonQpbcna72ls6Da3dtrX4inYIHkPCU78I2SZtPM2j1IHJthjML+hzMguOS6aH9TTYNeAnp
3FeGcQ+axN5IFQluuMkFuFRx6Lhzvb8HSPiB9XtCUPiVR2yvDHt8yFkmbTP5klocXQhG36GncC0g
Th9q4a1ZG3SbqGOBUBPBKjyZcffT9kXFP0v4LhNx72cmaWnTwDOjgMjWJtIS9N/5J5vIGzjQat9S
ngE4i/hcuSC79JIFlrkOA5mt4lhdas8e9pR5K+0RgYpOjIm6X96bkXmZEyUZF/erKnxi2hSgXqPd
UKV3sAj8o0LIfvjPfRUX5cpgvgTiY5V0RbnO2J5swiq+G72rYVOVRALhlR1O4aoLAtK22eH5iH3W
pHmZxWgw9jCcfWLBYZaLuzKBtpizaUIueENxA58h+yS0E8Vl1J1SQ/F0dPN7DmoTyDxnSia3fs5u
sGScDNwdUELru9+iy519lLhbsqZQ7YQWmX+93DVA+B+qwUfDB/g8dxnUV2g9UI/+wA45NZRokahK
mMrtCyD+fB3D/rEaHLQI2zRBhBy+FjDkGRKxMh6tqd/HFlFqbX/1OV0h6fCS3YT6CFBmc7QGhGuz
1Qpz+RXXXnXC0/cPmO3EDh57YjUQJsiKnaO2+xAegWpTCzIIYXnBMZqj7kMvyuOFi3FtB8m2Y6C6
kRXpAUz2+OG/0ScC3jF5pzV6OKjIHzZzfwo7w11XsOmhoboXAxYEuoR6Hbua7YkrEHM6COIs4f4y
yME3CnVbFux12gp7du/2F50qVp2d/zuTXrppHHJOo+7Bi/ErmWy71uBR1yA2I8hP5VdPmtCGDuqf
66XEELreM4oZudYmWiTNygXQzA8CgET38ORTEki05B/aI+0kR6HD1jEi9R/kHW3jl3Yx/3WnjqUh
YJGS2EOGhuOZXzjYqpimL8nZvDVIEOkRlqyMZn7P3GVgiBIxTE5uX44wlWLK4FajCh2bmS0VMnNR
nrWm663kEoJtxpwduRGuHX3vx0g+2nAGXj0rzLOa/jkqHdTgDUnRfXNfNzRVCjEFBh9npaVzL5KE
boICEtX132gbxyHzU/ZSy8Ymsx63toivdsyAHXvZQKiCQKNBFIbrIguJ4Q/05bC3OJaibG4Pgyi7
DcCLU6+hrIUPM5avdZYycYBNmOXst5jlQFVJUIo47kvhGWAp3anaNfaTRB4PUyX4mefafICRx0mP
GXmNIlURLFMHNDfzjpUnykVzM0MMXBwAVxa2fL6JjVSxSJ6ngCsp7T48VEjME2DstmHy6LVzwNC4
I6pFZC8gtrBxDyDajAnUFA7iAVd/Dymzpp5w2ppqp917WOkWIsyxLCJ3pergBgUr3rlD/upJ5Kk5
lRQs5luj+Ydofkf8590JWbLDIcLz9NKhomgZ2nrgzHQeEfRqIH2faeCtbNQAg0wP83fypycs/oul
t8xr7hrrouvh3cdXtwut4EPm1HkEXV8i8JFV63+2aX2vK+M3zxkTMn65H5oEdDXDOScKgfkr79w4
PaM3HFKpGe6rlMlZTdhWJMLfOWp+2pKBQVKi2xa9x4zGVueIhIA+omxArgV++husyC4fQMOMs0tD
hOrfbko6qD5/wRjgbZzUX7cDharOrLPbAMAXanB3SWyTLsXwrnYweM+FR/MZKm4h402g0FAk3AGz
XzquFzQoxtrrWZA1yrsuuDNTTudBR8DPZoVoz0L9nTEUs4264lyroFpq572lR/O5pLSmstKxxegc
W5ATo8sE+LoOs5LVCDdSZZj+sXdGhHU9E7Mu5Wce0e/jtgWCh1bibMFgnAtWRrAQ3A0UHXcHuzVd
vvEH0VP9DYH7W2ka7KhjUUgd/uB387iDGY2YOIUUbEFNcIxd2PBLYERAojX3O8fH2BKRqiAIJeYa
5U2HdXQq0ooYgdUwTWd7IuTb91Ai1eWv21PxDFr2W6APiEeJAd6WPpoiMHJiC2vwCd/IgRnx46CG
Z64c5uWxhdGkTSHn15u6pBd3E/MLd5i90QW0Q3vOvZPbkSfPV7qiRPsdK2KZu/e0i7Bh5t1PbMFV
yATCg3CZaxIaQl1P/FBI4mnnAe8vU6QFQUuSRb+gj5rmlvLXreKGkA8U7azuPsPxHUbWdBrYo0V+
+RIEOJfs6s0xWNcHOToCT5+90P0le8BdRW2kt0K++z3zjEpl69gEqs+0kqmcs5qKiEbW3PoDTB6v
UnBVuntWBWcnOGMjQSlETmCui3oz5DTOrDSYTP8Gpkp2Vcq0xQEvuvPqi3ARLg88fk6Da6VOg48y
CB4ca2DJ73CttGwFuioNNk1MBsiQMYecu+Zk9s4uQnoJx5KZQoHJvhTjXebBv6ePn1bRb5QkP5lo
P2sPyH/81y31m23kn0GKMNlQXw0nsBYjYvaBIWypH5zc9KhdapweyCNnOizyYNrXfEYxFnIuKAdQ
XILEQ+TmvA+M+Me1EDFDvPNjVGVGbfw6RGUCZQLtL3DAsUMPy+ILeBC6FIcnQo2P9MGIol/DAbEv
k0thIzdpkhnRUfaY0siC2SlfJvAgK5MjvmrobCV9hlvnX0HBNki19sSPxWAiqeZ3N3UOWiLXd7Lw
t2HYuSpmiF62N+5nR9zHWeDcJlxb7glSACIfJ/+UCOfI48Zf0PHAUtoRO8N5YhLA4xheAVCHEZSy
mz3T9feKRc7WCMtP4Ln2FC8UYBtRVoLuIcaksNI5H1KBcSgKu71jMS1AsIRd0ViRgJ5wQq/iLrwl
bb71rfLToNUMgvQndNtyF/iI+xrPZcj71o0VNk5H7bRirbX0+EWNNz/WBsNZzqAeV9UKaMvNkT7Z
DuUPSZ2bfPGgdNP0hOqVT7/qPnmRsn0AKLDRzv3URX9tn361JIZXRfQ+k9flVdOrn/jvwIadjaPD
DkEOI17XxAndXPrMbp9s3z/MBpUkUvktqPgJI4p/R4Ylg9hGXVHNbwuCWoZkzDfRJNCPkQuBVlms
TIvXkrcKxoL7GqTLOxqWyLEJ3qzBtmztnPmHx5Iw4CgjKL6LVpC6c8RP6X60S5/+pXsrVQJxBhNh
g2GQ0KIRjM8qK1m7Tfgu2s4s1rTNJOTSIKZWeO6xqWKbAnclgenlXncMY8aq0/IkAF0Ip7nb2BEh
laRRbDpKqrooyl2rB+wjoQMHv9jk7XiPtwnlkpeU6yI5DYL7j0vrw7GJOVCdefRhpK0Lx7sxhv3y
ZHyAlEOuyfIqOOFH3bIQa/MfhDA3lYlNPF1JKkg4b3nNVZcwUTTC/JBnnFJWjesjK7+JUvIvVMh8
Aw6pixpfEYPKOsmvtm6ZMJvwn3jUn6yOuVMYWASDsh1luB1IsvMCOEJxVe4SxV4sEWTvQdSHUqFZ
yEfYOKua+Vrn1HtHEYZMXemui5IxU5vez8tX6lWoSblO0MxrZjJr7cyAKfzaO9tLqCbWjWNTp/Vj
Xlr/7MoZmGyDR7OdvchovSvsc9cC8ZYMomTvglVjbSQP6CJW1VTlG2OZ1KFSfE4H1zjZtX/X0S7E
Y4FFP9aPPnxB2y09pGqKErtNsBPysCx5lheAlLgDB/1l4pMhjc/cBDVrblcyTwFP+YaOnYoRO+uu
iRgV1+Sp9s0ppwUjtqA+43AAyYpe475E4DfZFez9mq1KZl4Qe/Dnc06dWi6Og4K9KQsUfmswbIYG
TgURiynAQk80wmSbiZ5umbX/xowYnja9vY5H63fyKn89Mz9heN0dhi7kSXHZkRrS61ChOb9lUhs7
IyFokOSABE+QeDLQAABPYv5BrBuH+55twqOEAYd3q7AJwmIpmTlg8SpuGrxMtAFV2bAtXVCbjnXO
Q/s7nuLTMPAG5FP2GJdhvGWTvSE16BibfbpzjPjXKxDbRD5Xk22Ed3jQfkSNDjs2YS1G0dVqZfoE
nvnPTuxi3aJPhhOEZXoKEz5EOW41Z9iqMegvTIclJiiwri5wGGFXm8k+0qiTpsYdr27KbJM23ziw
yz532ALWdluJNSmEnaqmY+lyUTPxfSwzKDwe4K2iSaAgFrMNWwfapcf3TsC3kez6CmCxnG/NAFBT
ZipEBswqu2xJ0+kxsdbEr4OHuHfJQSIYfYdQ5i2dW5OD3ENOU+tDLeb21M+sX49jLdUPp1lfPtkd
qqJRZi+KmWeUNSfmx3VFvWylpKug+7e2bj4/ltQZRwbtwZ4d1W7WTBHB1RwHVxMTptdFhjAjJBoP
SeayGeLCWWOefHaKAO2CTPiGK5RAYiYwqUdm2RJx1umXvGN8gVkmuseIo1afZRL8q0et9gnsmMES
n5HLeNa2OFFd16YLiHl9gV1vU89jJIk33rM2XT0fS0ny1+Dz/wN8SFnj2ndGUCXArdBcd9K8SSXf
wNaj3QtjFk9ELTJazNaz2f5V2WRc82zeVQt/afZNWMo5+z2DINQi+2oqv3mQxbFTsbvPw2Cvy3FY
57UZb6x6C5h0epy6+TWyF69egpOCj8Qk8Itu0iq2Rj/lFwb1bDu9R63xVSOKbFPjswBHTe+fACiK
ky/f7hFQJzhKhFlChes3SuCk9NFUEeyUb+0AblmIU6LLtIuiPBE4msYvf5zNvWUy9TewILK+OiWF
vLTmv7DU/Rlle7S2WtJ+7T7jiIk95sgL+kbggZVBiaSMY3VdyshEkkLHZxV8YmhB9kCALDw+5Z7f
o19Lt8EG2yDfbHqxqW2LJJ/UhBhkwcumsXF25mCdUzuZ95odA2EzNzK6zzB8Gd4M9aMaxanPxRcr
TYneKhOYL4DUjYUkk0RARO8zViA2CvfaepRFFZ61792pxNq10XCJx+FBRFW6V8r+4O18NUO7PsIB
XIYv1KoePWc38z5m5DyS4BEcm6A2D77SDwvJaT0ATdzH9rEkJmUl7UK8Ihy8BlnAKj120jvrD73e
tm78aa8IWpLTQNSH7o6jSN/qCdJ6FOHBnfz8RY7Q+xb84SzK+4ksKIx8FEHLYoPtVYXJ22daw9J3
HGDcJwHZRp0S1S6vmFcXPqsBEz/blu+Kktad0OSYx4aByrnONNFswWvLJG8/VNzbKduvHl1CCyT5
EAADsAjH3WDLxKLtm2IzDpT0wJlYe8ndXIzeASj4rcOQwbdY4cwgEmBrktVpFSicKt4t1E3IruAo
gvFNP/0BnahnhTeG67gVTQ6dLqfAw89sbYwl1E+7Z6MwX6M02HUDHy5hA3o23mthfvQ2Ep223f3/
l7neXRRl082ueWq7rR4qJsYwp7a9aB4cJs+Htv1QgzBOwGWvTt8chOsv+EAFNLPr7nIc3p3y+mOh
9EuXtctzbAXrQFDMDGXxx8SSh4PJucSwjgKKIis3nzhkjkNzgk4dPtjzr1klZ+LujNNolWRRZGax
qfk52oLG2YT20WbTBDj+FM3lV47MY10rflarm0wkIxuzDUKog0SvtRajGoQKXDelyy1UHIRZINvQ
CevSIYD9qr1b1OqX+plu1H1hecrb4KxEmnB0B6O8KATYl///WzJMNKj5wl7mj5tBQeKjbXry4i7/
xg3PDU6dFukY7SGqmg8cwn2fOK9UQbAG3BxmwqiwzuXig8v4Eb98fUsbcnGG8pogeFw6WfWYxu0b
L7tC+psUJ4F17n1Ap9cG2bsx+dlZQ15cz35D4lGmA7ww7g350S4bSH/ESXloZeDfRDk+KhqzD99D
kVi64XRADCYOSvgcprlxh0L+gey85jkG0XpC9w9tjUCIdRypCfd499XU+mcYnOd6EtZjgrjpAazg
v9ajVU8SPa39gLW6JHTRj5mYu/WUHbo0pCxGLNEhsL4sZDMv09c0dsOtDhZObBHfQ93lfUnHlRUy
+CTTi8ETdMiu7dKNL61tT818UmDGLYHhr3LYQ1U5jLISQzCOfOvS6O6CZegdD6lcsdU07z1SdZj4
3jId1ZchGlFbAmJDI47fjJc2C04K7eYlwKrL1dyMEAMAPxMMxIQ0Hhn04shgnkmQDO0IFWfUk9tB
0EhHQzobtx62SkAg6QqR3yUgDGhDSFq7YUW1Y9YQnS3VvAjZ0L/0zrsyJi5auksiQ2RyXxpEvtca
0LqWrboQJwXYWrPeiNrkSy66St9GGzx5VB5Y0VD8+/KJJX+y8rog33hM1chumu8Yep56nzs8RxFK
s4zdR0kHQb4MINqRH9PLfN9mrMvNvAFD5pTkTIiGCOSKGVGjGZhrOrbYji5OaAY8LO7N7rxuGzfh
kdE5xPol/7dklscCnx0p0afNyrF2fmlvpw4Qte5J5IryJj6GpgFhZeLq5K4hDHU1mFj+rcbbjFb7
TJpqdBr74IYSloZQ6B0uiUtSNncT0jdFCKwbGlfyQTz+UgZKc1tIQCbJmi6LsLdwwPWausc2YqQ3
UWLuG4lcDyQKkZv9togLdJpqR6YUm5A2fQgKAWoFNHhmY38WzKBWg8FiNGUgVaJ/pWUQ3T5IPyuk
WiwIsgcaMcJYcg5wIEaLOS3HVDmTYRFze3k67w8V9JKouTMqwVw6JU+nhavSZvojo/bfcOq3uFqt
ragD+8jScsTzTyZVakKtAq+IGFO+EuKn5UwgHyYckDzxOpuQQyeV/xhMGQMm19oob85OpuU9dKYn
NlUCGE907wMG8j7g4rS6W4z+8pCWxr+KWBFhTjFIk+pvqk5mhbmW6lvs43oC8Ln8rxaKpj1gHG6j
uzqLsB+VIIXY2h6LaNiZKbvwyEnMhYv6yNBbWyRHds63gb9++aBuQc+BWozNlUkSKTM9YSFhx40W
lywgRH1TfUFgemQfB7PcZaHsqSu6vS8VOj1BNY00Y4TfuTxvnhrJZMAo4ARJuXeqnhGyGLO1gFto
ISsVTfncjXlxCFvSRoAZh9K4K5U7H/7FUPc2s5ntYL4iF8Ssvi0inJBR8Fotq00se9XGz+D7GiOu
WIW8AuZLGdB7Dr3cdAWMhD5n599L8z1r2T5Wnw0IC9CVnt44lf2Ayh7qwJjLlVVVL1ORI7w0UF1E
8oA5K127jfM22MHTgJMAD9CdrWivRaP/kM9Ua/Qiju2CoRqqdm2O/nc1IKvIcnOF4PzbCXiY0A7h
ka2CV+NWyODHdGA+cgvd2XZ8LR3LOIQqfK041XeV85UG2Kg9ZdabuOp/1OTxtsWZyVO5ER4QwqqD
Ioj+eiAi3t/4g/pyos7bqzq65n0lDpZI//l+uiHvTz6hAK+iew+r36FmTLhxG/9jyq9hKb6NTO8V
kvD1aNuPhSk35vJ5pLib8e6DEm9Dfzcl6VH5qYMPs7FP6CtOoSQU1bHwkUyNfcc3hn9wXuxi3XiI
g26AIuvvjMK+mrwB+zbXu9jnw3XoojWTS6Sn80/gJhQisNu76E7NdKDC1X9p3w8H9N/funuPLJ6G
5d1H68sgwKtf9Rz/Y8TyhCbxHDa9RXVtPWjxypHwTzLZWitNHdWkP9kcv5UGFilnycMG6sCm/RRg
Vlv+5NSG74NMj4P0xM5IXRKA2/lo+gXfQsjumFi75VtagkDScihOctb7mkXAJuXgxUvXr0Le21Ew
dE9C9zUaMTc6vQDiWWAXZPrkjsE1G7iL5TB9OrA1mSVpPI1+AYg5OcU10oMCjFDzm5ndvdFg92ek
hQe7yiXOmGRXN/3DiOCji3BPGjM+fbIkV4wEHpUabrFmhFPH/sGfiQuu/QAPHU7eLvSRpLnwV+tu
IJxEAgtPyFW6cpkwxo2GYQsZbL3Y+JXdIhL7CezhpSEeee36jAwyeUp949T2SqwGy/03RRTGmd+A
Xg+Py2eWYb/bes3dvBSklMsPsz1iTvHbrT24Z/jOqzhC748wUWxCs0CRXXbrbATCMJE+6do9wOry
vmK0yXaj+GmEW/GC5OTPhT+jEdC+goBGp5u/dKi2XJ8wobKTX01T3/e+tY0pCqeUKFcCY5CmRv+c
QEx73eHvMo3f3o4eaRe/CEd/GcJz6DzUUfNg9/a0LAvYavFSUNOlEETa4iuaUbkOw8VcvK8delhp
9ReREWWOaPtNdgH5Wfy8Av/lqund13b24I3nATjYhCon+yRcgUO1+GxbGGgJxeOkKLSnxwEVYalQ
1Ff2Ev0qCRMNAS3OiXmdAh8X/PiF6qK4mTUXBjFCOe6I+zpEyWfN809LU74cvjiKC/9sOh7017mn
zqk7HApzswLVzuw4kVgN/fQYVR96ZujgwQuzpXG19HBMdfbY88HylZ5aq3b2qlPvKYkHm5l8K1mY
m1GVOO6T+UHp9Jprosf8mQkloYEhGOdYyfjik+6cl/ljZKPyZbrIGoY+fAq/Q5kAOCVYo/ab2+Q7
9tHRpFvL5K/G2oVedooOTqcf7UowRU7H91g5ep/M2d4fiVwjM2XXNcNDJ8WnENlX6sMdKTwASTHi
iTn6czKSSxuJ7DhkzHAKvh1d3Q/auBaYvyHKHwL4Z2tRdX86hmFrHgCYf3pJg61q5sWHyaODVzzR
z4HVrGXrv1gU0lEs3ikuKRWL8MjhCABNVScrTe/TTD2PNWuhIIF3LNN3b4p+2zm/sUA8NWok1Mw0
akK/EKI7RnPHNICGbYoxy+Xs3cKcUB1b/gq0Ja6XoLa33TdGLxf2djN4a3mdpuSjcxoiqHAAJSMG
uCa/QhfH70sNukpadW0Wu0hQkaU8+/cWkG1iEBDP3EYn+1EdU94kv5jNHX837Dv9WC3sgmrFYOSl
8cq/fOCV4WxmLhEeibh5418ur3IHbiBRhPCgg4vrWGwUOTC9xdDGdUALCoO0Vs/1+sPcWwBCohJb
kPXVF0TJ8rAsPWg4UNCgkWCrqCpRYIFWLTG4rM2z57ksPifFQ4tS6rktrSc/MXaEUq9thMDrTgw3
N7KHTcq+xJyCf7GGKZIW00U7MdSIZfPs+nJbks2KYaj8m1ssQKNfM/5GrL6CpIg0z9aM1MPgV1U9
dmWW64sIkOyt7K0KX8ZwfMuN6jbJ8gXn1rXIu0+VoMhEFEXFU7z4+RCSaOG+FwxZWJ6IGj8lnDSB
iSBhgJBM/W628pei6HeD18HcCO+Y/qMJIG9+5QBTC6b3GbHqoSmSv2g52Hl265jVumiaj6hjkZuJ
eSbgatzh1t9PrMKYGeMbaY1Po8ECWGos4MRjvvNpUSnzzSWo3lSJD7q2pwMZHB/EuelxDp6FLOzN
MvpCm0Dl2QzkANdRG+5RRmnKQBP4S4CxeiLsuELHbjT9hwFdbUv2W+mSxDAM0aYqW/9A0B7UE32y
hKd2HnZKnTHTLwEunRDE/M7eRnRVR+mUPhMAwaarQs1BO1BOTbdLiApqp+LU6mMRO9gxi2ljp4g+
/IadXEx/Q6Adc/fZZmCH7sUS2FsJsfhpbatcsXxPLl56GUlvzizozIYt8DtTW7C6sB5aVOz8PPWf
b0kWRtLuV/4s7hsPhblpcPsTvrti38E1YDW/8a7GMzq4cb4le4KCZE62WH95nnKUSSV2s1bNFsKc
ejehOiXs73WGs2IET62r0p305feE4aZQ1HQa8ldpGK8ADs6suh6acGdW7IYk8m5CfIaTsEh/CV0C
6QmS1icQ09xjai1qPp2pDYj/7oNPaKEuhHvrEIf9lwSBSTufP3VGVK4aP7jYsfUuSzVdR7w+rjfU
u2oGYaOR2GuBjtME3WvSEaQFTYJFeoTgl17nWI03weJYIxV3a3IDyxKljHkpcyj5SeDe8a2xWY3H
+7nBVTcMLIqcMv+WTBgBH1FOosNLRfJEjvcujrCpBa37LJ3qGgtmCTxTCC2w3pfxfEgmPI54v4lZ
NXPQLPoGISGjSWiZQKfJJVVCHOygf04S6NXkFKw4o4mQ6lKOLL/YpTDx1yx/qfblFG2zqjp76Vid
JdNlxHSwJqzfG7PxZ4LFf0ivXjoz786LHHaWIA6Jle62HWkUaxtCZpQwE3WU/c80sxtnMVCk8DFC
YJEBrcli641V/GlMi5VlR5h5tf/qRNMhW44t4hv6ii9JuiwBOpxWrm7eA3se2AB7oNV6AaSkTH4D
6Xyajnmw1DUdX7rZFGsHyloq9c2M9cmdW3jiLZY4V9yrAnKbN9LJ5Ba69jC/ZU5GRs6Ckvt1/fGJ
WZ9zNNNhZ82TOgFj8PG+EfoWFHeBF//ahJsWDaMADH27qaI76RPzbe7OPofu2h/b+3lClGeVyZWF
+h/fAAXYmLZYLK+5kQKl9T4MxmC8PFvmDXqX28jsRaKuSJkpk0gQKkT77Csj2oxI+NaWhOSDrB6u
zym1cLAlLklGbn1xOAvQqZr0TsNDmyU3Gz8wXc6z6bvHbmLMBJxrJSSzRETqB5BLv1E0Pc9WDXnD
28WePlGQYUX36f0r/4D1hUhnLLp7Ujv/fEQXkG3Gj7C2UDGZ3J2j5uVp5Ib39D0iyqme5n+ph1w+
jVBNGsPSjcVnYqGKja/oh1QrvpiV8FoMVNL++DUa8Wu/BafLWTSm7MeL57G1f1Qtb4weTrbBb1f1
wBVZHvwg27MFABU9zASHdA0r4QGxVXv2BzaqInjl8/qZs+44cdqz0biA0n2pFL0w3bXuEPQBHAKI
SifY+eLBUUT8FuoH6u2zGRN53Gp+WycihaPi2wfnFhPtnvHjyja7soWouithEbuSeNvCWvxvJjtP
swzedBls+a4f47khj0MOzzJuMVNbLh4YD3du7XhXVklPnRWATJxwfJvyDemixRy/gEKbbRtiQnAU
neM+u3MBvQSunA/aw8RGlNbClTiIfknAmgkHzIZf22/HndVMp0nEmIY4YgEkPJOPgoTdjf3LUtX2
GrbGpEsEQMsEz3P3hI+T3YOQY2unXxF7MeAMc3nADXANoYAjtn+HrPWQEpxITpkT8skje2ZOgGZj
1avp3kcI7pry23biOzyNHAtx/pdbSIDD76l5gPh6w12EirOn3KnH7C0VPK3p+Fe1cJdYqh9IdPib
reJSeQyuXbZHFo6WlV/iD3dNMt76lAeeeBq2jvx9LFujaHZKZrVWDeUEeauicyQa3ljlZvarx27f
kC+pav0vZpnJzgI1n/QOQcC3FlTVKQaenIT+pWj/t8bMBPG2OSwF/RjV5RnqBSVH4T5jVdB2yw4o
R6vm9BjpWBp5RvPjikeBOvni+cGnbp2bzjjN4HxhF2CbJyMo1u3BqOrviqIaqtsZ/+2XIrZdOaRx
x+LMI7q2x3ETM4xNlEmiCqKLbsK7aKOsNCdsyA5Hg/kbmx8moS8rKI1PFhU5DUvsrFTMJLNkXEQ/
rUP+UW1zcjUOdbN8jMjrc6fmEDP8JIKlPpYlz0sZTQ/R6L05yT9ND4Zp8FhyezRFdmlYwcb8rDab
351b99eRs003aIWKW0T1DoAj4dXEqRcgNoFxcuHkQ9tdLd7bTt880nFiAHiqw+neC4MDO1yyuNYD
CrYxQ9/4/xegFG9a0IvtbA50TjRWhqg5XAsACUP4pnPgDaPFarwVBLYF8YuUuTgU+Y38TobV7obh
kgHwmrYfETRh4+EaVzDg1o4FLYpjugRS3tC3GI9mlMDwYbavaEWBLihMr6VNoQB9gI/lpkL5zIHm
7SeuLjRTxXoe61/P7f/C/yVjKCUMYROiwgBoDeoXDVxMXk0xfmSgEZmKHfOBDh3J7OLEQLJO5V1N
Txx3CBdL51sbTB1H/PQtn/oYS/IunBBoERwOP2mSvZXmz1OHU1MuQA+mZaz4xk/HIDAE4NQvXjqG
loKgSBqKWl8EqGpmfFDVJKbJRmT36QCEAhy4XyO7CAFnKG1Si/tZ++QZ0DnDyXxGeQHgyFZYpY2c
L7oeQWjBIvFi/1sYC6J3dt4MFylgGPn2djAclndC63Np0mtJ04EmW1WIh7gBjSj9slWSnUXf3qwq
YJLWAwvVhWuelNO1CyYf8WUGMbYA+7eBAkRrLR5nUx8GP7OAUvGT81n2dv3uNOxSascABt4UsAxm
3KpV/OI7Pj6uZTMTaFAVICQ8Ayu9+Ex9+R9z59UbObJl678yOM+X5zKCLvgwF7jpjaRMefNCSCqJ
3nv++vmY1T1V3TgzmMcBugup9EolGTv2XutbHstqvzQigBdUhjBEC0xVmEgNH2QKo3I2PArWp4v/
0Z1INzMJVfSuReU/t5157fZIgMklvfLaDNUu+66qMx6bHvkI/dZT2lugaeCWa/5rN6Z0ALLHNEDv
ZVnwF5ElNysmTI+6Tvt/sCCtORIAPf7hLmjRU6k9DalwiZQVFrlN6rUMWEjUlzLVTrIA9W5gbgHr
xVt7uNej4Fh1jE8Yrk1WT3OUtaCerkqPGqfQoef1/SNi5DNimqcJsOUybrRnN6C0pkrEBGhVVyN/
lQz9tivtneeHa+G0Tw5NqbrR9tXkiht9zPYJbSI7QLYh4AdekWGPk7A27uMIYaVuZY+tKG8LEC5d
FYHC5hg1lPZgDxjNex+FD19epn6xvApCdkH6dbuCw31ilU2BtvYZf8yM75MUHOEFa487aV+hNVwV
YQE4fnpJtegO/2WJCg/Yo+z3GNc3JfyOwgxWnVG96U74ZgwJ8Vjop9yjXcES6sCZpdVSIz2PWsc8
VxnyCRPvYSGgllqe+6GqE41AerMWEp0wIjkmqkDmoOMWN8hb7mC7kHTFDoiJZ51br3iQ5vQY+gA+
ziMUC/jIw++cfhdry1zqocYtxeeoWMgivjBqHvp3sYFF9iP09ONUpHsaWHcmWJNEBu466bUHUD0/
Mm1cDQ10gb7i8Czrj2IidGpSrChe/lBXIwoQoT2oefRaItJV4MHIZL2ZdAwTseQ038iaWirqHqWR
n+yyoYdsmsiXx3Ovy6+Iptah8Z6bOi+3MA44SYTpDs6tvR7sYBf7AbLCwnvCy/9VgfOTU8BgYj2C
odhpUntI8gOyZIAssT7zUQfUV668bmeItFV8lKnDOkL846jJ/TQyDw0CotzE9Qy41dKT05YvMk8D
qLKs2cxWbHjswDYMJgCZBQ4d6asYwlMkZv0CDpKuta87PbjzvOgaE4pgyhPcsdUc4bBorEx5A5a+
wcDkgjnqXHedhtYeNoe1EGgyqqGPd4NDCrj9WnRdvvVUsE/y8oTmCpKKoxGZxgIusEFAMlar+aVN
NKlFzapXd/4N1eCJDItj07jvdZOec9McFgGCTgIqYW7kCKbFipr1RsNo5hT5Ues0BJfBcI+3/CyT
4JQYh1zg5sv06Kvnt3PCCpFdg0OxcAjzma616sOsZnek1vvg5OKTETqPpUc8mgYLdJowuHjvCeLz
ISNrMpHjwdWQs5XdnDFKOqBonS+7nYol4kNgCVfurDyVUp0kE1mh/GYzFtONNdg0eNAxN4HWbFsa
d3Rvc3uThtpT1QEE62JaECzJRuS8MMgiYcEtiBkr30adXluWgI2ujegb/Nxjo8DIBSQRVjICPY65
2A8xWKJDp0QO0LLqLjxeojBoojcBrasi3KiaHh0VHhRKSz+WQ7GnWVRueOm9bqGOtfqSM0138kdC
zmleNvRqiA/uk4FoarbUejOz/f0bu7e6VeoGjwahR4atwwvN2MiltYE5Ooa41jFjt2IyKyPrxtFh
DkUZNWUIb/3iTQ/hkfZ2/Fh7xVeEZxj9df9MlQodyAmfLVt/GsXwhEzjJfazFdkE4CuMyt60KTJf
GenHukzIbiUIdiS8K5xZX2hJ2F41aEVjI4RH0iIWsCIs0dFHRAsL51B1CiVTzQFoVlAwqij6chEX
063NMbhyHQAQk9K+1IhoDQ6pPYbfqqDUoP2xJLWqPLIsHPPIxPisvSfM2xbtnKQYNVs3nLBWGehP
SGE8uDblasfKHsJyesDjvi4tRe1HdzeugqMvnT0wm3Qas2WfybOfE/9IOuO9XkRvpNnu05L1C9tz
bw38QiL214NP0jv5G5LG3SIL5Ul5La6MTGuZJPqfINJvAWMiVPlISHHQFG28Kg+HxRh+JGXxA/sQ
H8jY/3Dj/jg1+VabDSKtFfzo03QHKEQtHUDvybeKNWuvUmVtySxp2RUTf4G3feHxfTGQ/LBKEhDh
wcOld2S9FLSn11YP4L0fDrFouw0cCmdbM+qMfQb5dd/unMwh3RPBODsOVMWDvQ6LhOH5RN4DLIJx
w8aoYJTXoeheq6BO15zg+pA2SV2Y7tIq+l2X9uYhDYFMEfm2S0x1LsMYeWbLbqK2Fl112R2gd3Ej
Mk211EZEXRAn1vYnIvk+p3nCOjQvJTBYiK/024ycDghx3YYBOZMTMUBaJgW73AJyr6DywFK4biD6
sSBj74nhcsPVAyv2jNrNvZo9SnUv1PZK0q/Gx0WsQ2GJk4N0zAvj6gaVUprpagvq8pp6BHTvcOwj
46uy+jPQmCfZug8dxOFA4iQPQtoFrpaSPQgip6kGjBgOapQZ2AP4d4PxZVpIAlxwUiFruFg0P72o
fNMQgbUJiusASys0o72e6JIgh3Ddh3gvAf8Oy65kgkkbwrPrGfjoTYdmLuqGdnp3adGsZOkc0EE/
aA4WTNUgTe+iHf4cl6r6oECZH0dbj3aIug/hhOaxUx7AZ8s5e1jm7oOKs4wRF1+VFN1masER95if
lGqO0sZ4KZhAzh+gr3IaIa9tXK6KFou7288mctVeked4LOdcNU1bt9LOiFKxYcSExa3vxQvTfXQq
/MUkdv8wY4esvnnzxNeqhYCM8OLsxsV55hctIlW6bOxtumqt+Q026srM+wL7rA0u60nPRbZxbPpQ
DhQmxd7fm9sCjDqKHVrrfYwMs8i/0Ex8EkcOllt9IIt1VnkhqZtDMFOGUvsiGZnkZNEZ9cFOGvBF
bFhBqE6TDTE8UAbgLMb1jn2QfuwSeaTAZc8yldfeFF13Zf9SjdNV5YiTGApwYHVBUoWTnS2bDkeO
eLorYqQlyYm9OCYXxcAqxPkEC6UUKRHCzKVb0yPQgsCXWZvi7dg+IyhfGA7hMq0ZjyfQhtq2Gcnj
03u5Rixr79LGvYmk2vqMk1wrPUnOMLlihdYHVKeIfHcju9e0zpP1YEVbK1ZPHrMlEkFeHU73TOLQ
OnkwwZsK1bkyykch83PRE5wEGfw6EX1wRR4loz6EL4Nenowp2pd8QGFDkLYZErwk4C27Fh9+ZYNh
ATD0HKUo7Pj+lHOzvFw5cxKEnbNdd8f4yY2T20ix6WKgbCxLYqFgIN6NulFfj1p2Z0Z31I0rYScB
6xUpLBZGHQ2n9oYgtGwFujbNtVMlEc6JrIPGKyjbTRamsY7epqbD358Puzy3EgyJAe0r4d/zW08M
uduHwdX3BmUZ43NmnSlMy1iqCvXYeIU0kygjmygof2ITO0BS2hCzhnaaRBJDJo9gi2bmmX/ft1H6
2NMbptC+8sbEPSDLau99XWrrrgC3wVJlrwsD2aCWRvdQJVpwiXNyoM9YjOkZGKPp2E3g1xnrbxiR
41kTmv/UZrNxugZzEQa02UmDQmoQzRiYHqGnN0lqiiYmfGAOBmf6y0M3Vpu+IHBDbxKDMaHLf5qq
4mzmXrkpKy3bjVYdvLFTg4tx5jCB30DjoEQ+uupc9pGuo4sDRyv9wgbVvCxiAjqL7M62hvQOg9w+
D7X17C/YNRlUwPmgqd1G3zjCas5hdMWmBvwnU5rEKF+IlEFGVNJHjkuH0rFa25lFqHzRLIOC37ro
7W2E4t9JNprA+VYG/VNp2veNqkn3DsAyRdpzdBO18NDkvIEJ4vTNiznoe7Dl2BkwpEZsYnyJUkjB
UlKq3aQDIRiitvGNE2KBYtxqt80drJWbtGD7U1Md7uZKnoze4+AvVUH7A52ipCInj9a1yHHV9Bcx
oAFgt1Bv+3bATjb7jugqXpkpYBRk/lRFrL6aboJTA4Q00KFFToJDV4UrmWPFYp9+J0L0oZB16Yz6
/hHHVnJExYZM2aIdZDbuaf6/y5n3su2AE23WVFFQDYuazfpATP1qjmqH6XoOMRgfMvpPi3negyg2
JLzJeqCHNWy86ap1vOZUO/on8lFsmXQwDoJalj4idupIN+kRgzmJ+wgufciElxRkmkP4urKyQl9b
Un/rVKuGw2yrUd3WnDCsOAI0KMmgi14Hqj/A5WJ6kOz1qT6F2exDFpzDQsxBWTOFnKL126gcHtNJ
kbJMHwVZZiDjaOshBtjGXcqHUIPRCR3vqmR27s+y1tmH0xbGi6ZH2+w7UJwuTUb8BfJfkqDxTIjb
RFfJNrXSD84ZpMBhdXUz3Iim/jWQib7U2ekNVchHihe3wnA6I5r2NHUWRarObNBhFgH1R8dH+du6
JTWRRdyIkcWErrMRV0kIkQpRfElvw/PyUynoE3EMw/QY75EYhXx546NP6rE2cnosVH+uQwhjMmNy
bNNj7JgzlxFtR0rEc+oUFppHkIdaOtyVKQa9CWqrRlQai6RXLuU1vKxsE+n05qsgP6Pv+0ASSr0V
2e+6lTz36mFsU4veFQYMM+vfNQ76cTEVDur71FbIpTANGHHIgB3QuS8+NBMmk7JqsrJ7NF1EzI+H
SYe8XjofbH0f/a5NN3SsUfPRnQnCl44GdaTeooyuQeKnp1EEm9FHw683Fn97BMurlrk4BiIEHO4E
Km14CetbYVOVm8gJ/HLLhgi/Zmy+9e2cEzuA0vefJwtSB4Ui1leb2SOU5r2u7HfAFXIPpLQNILSV
cI+kSZsFkO1x1MOXoc2f/agw9hUiphSZYar1w43JgcVKFOxqVXI27V+0ivotUMa2L71oGRCvQCMD
MwxnfQMczQkbgk8H4X0ob5zY+xgm661p6/XA0HMhfO5lu/MII2qvw2LYpYHngraoXxyzt9bR5H0F
wQFfNN+HEKCw49ZP0qdcNqih0O09OkV9SEoOn6BMdqNP/nGX6dq2uNUtQjjT2P5sxZ3u8344gpgv
JQCUp/TNgA0WGeOMH/kMN6aI4XnjnaiJRdzkLuFZcc07I3l6tkH11zV6WDAb/ESvIYXMYi8FGnuk
3OBZsXKtaMLggfaKTxxRqKE5zw2ocRd6bhmrCPCKi6FIBg2yfShZ7ZidysI6SckMNbBOftkyFnf7
e4aqEHci+L/w9g6cyskeUT2QczKsl63yv0MbGQQtj4XfN3yNEtyqfknJVsflopxRUSrImUep7kwM
9mfnYZIx2xfTZkPQR7RK3WvsvrNffDgrfl2Z6y9mKkkM0fp7O3A3cPA+0Cd2h8BH7iLGj4idA+c4
fdpHs9vcVsynqDjd2rvWLefa8EhFyzy54TGcEZNPNnsI4KEUGcHAqNZZKdhMRRZCiuRFFzZ7lQT3
rZeiY4yKRmy8TvvIQzkDVDImpw7gxJZTc2xx1LYrsM6ThcfVzQ8FwGNKAuAZI43CcV1pjDHi/C6Q
ew+jpha+1IH9WqtPaFYR2w8nsL97e7hiN4xX2wgea/ftUrwmM3UKBao+aJ+cbDaSxOKqyXa1gAOp
R/FdEnb35YTWM+ol/JY02/PrLjv27gQmXbl+iqJzrpMtS/tKu2BvpcNjNmkgZ+jCZY39zZEZbI1C
3DnaNxZkGMaR+JHCdEfZdKdh1sejY6H2lPbGlj39GPBdWFgpiTV3o1UoPM15GINqy06g7oTpqkbb
COICt1b9RNM3Zaz7SIjQpBnPfg5jB4EwvthC3uU0cmHVP2hia+hJNReRODCDtDxMRndNZgFtSZOv
YDhBarCGU+vfUamba/ZWE6pxfzlmOUVKgpU+RFLZTP4ahpyPX/tW0jEB5pk126G21Qr3/dMksh8O
XJJTqqZwVXRzpEebI7Mx6QrFThJs5FSolaVXR2ukGT9pxVvi2E+QlB6rHiU+dAoY2Ns4cp8iEnzO
iE/SBXYr+2QkSXxbFuWHPmHGxcNW3DjMA7ueM6oZRGKFFfLRj/P41Y0+vfHTNA39hv32VdRJgYGP
ncbYGG9BUXHy9LJmmU3JKXHgy3BOhn7q0hFjMjWT21xsOPU9KszuNktnpEZsttd2Zrq7Xhd0Yhos
xIGWgFkn1oZOeL5HS41FJ8cuPxnBOAO57kzhhAzLITJpo7KPrN7HaDhUsV5uplirbqLCvK1iNH6O
QlbWBvlaQnhYwp215uWA7Tv+rW8jwNUbU9Zf1WZ/KDWtedeN1qFIqSQH6GiuM30wCPt0/HWXEnnU
kvi4ygOLWSITia2Gq28dV+l1krCoW4wWFSZHRIik7I3dypNj+53n3SmWLnhN37l2igpAOfhSgfNt
fHZVTdYxQP5DayfmOiGH+SAKi1QjD1tQH39WUoOlGbU6jXMeXednp3+lgvgoEWXuRDevW/nSyjpI
uSid0NwwAqUp0pVDz5ltqhcJ3z9AxdaXzmTT8kz2JIjbfUMiJw0OWADQhg8+Z+6HPueQm8mLIo6Z
hacSG1Jcr3omY7XkYwtTwwYQkOxspn13RD3dhnnHo+Di9O7WaDTyVIMU1wqmzKbjp5ZTqR3BF+wZ
qa2IqehdRIYp2GVFO7938BvaskNncKpQMi0GS8fV7eJ0KExjTb9tD+QAyvVZepK4yAy4kyX8U8h6
uRgHbZeZ0WOZah8J/g/G9njXwwaoe4UHfQPrazfYwHQyjfn0KJp9Xku8Oi2k50qYW8vIsB+O/DFD
L9oI3zvho4r2vKyJJ951CxJeCDUYPdi4bbKRhF6uccexs6whVZCtdD8YuO4ZgbUOXu5glm1kwInh
oeWGcVcbuHwB8uVQAKy0+AgnZE/+ZLL/KR57kkRMj05XpdYWkZG+dmRfsUfp/R6nUEfc9I45W9xz
EDlB2q/CUizHMf4xds41clZnZXj3LWyFle9UVyngrIVsR7VOi3DvkJ1AqgNQVcdJ9lkJ0Zx1WW7a
ATC+HqKo0LMb6WkOWl7ckoGCEojysIhYpIAPB9skTZ5jSyOMbBnEBbsr4k2WcsDnMkJvQa+A7LxY
EQr3bc++KWG9jsMItnOi8kskIBjTeQZ7/lGHqULzE74ShxDnnECJDlqR/mJcJa4vKL+0dy8Ftz5C
SurN7ofd0J7SVLRKTFnfwnS5VcTutoBHz5wJIMXF4BnYLq2IMfgUur6JZYb0SnYP+QAfI6j1DboX
uMPJQParPj07AJdyg4G0mCzoVq0BPyUiB7w3MdAJzrlDf7yEVc8x2oRhn/Nk9NkA/jV9+28//r+H
POW/vydx/8/yuv9yr+1XfvOeftV/f6r53fxnEvj/jlBvUrf/7+VT+SMy/I8o8Pnt//s//n/m58lf
Eum5+x/x3eY/dSUF8d1K6QZbqF/x3eKftu3ozpzfTWzx5ZY/4rs185+GIy1X121L16WJlPw/87s1
of6pk/v9++P+fGN/+fP9+nP+WwbBGDtJQyC36fw1v1vpykRmKB2lm6bpWIb7t/zuMSPzc8Qh6FgD
89XRxPhDTNUCFWa/sNuU3aOJtMsuDI0bEvb5prXOKrJVCmPksK+RxbcGyN6RWO96KtMjvjxrX1QM
p+arLv8M+pQeIbOgmAeHL2kYIOvNYvoCdV/HB/TdJOj6JbxtrV8rzTRhdU+EFMD0YIxTk19S2g+2
F85503/+k7Y+ASnSRRGgGFiaxSWjAHAG6oHL5a6v/ry67NEouNWA3xXny6Hs2vFAZIpca2HyGeHv
OJiqtQ6B61xDhD1bGjHgwFfX5Is7pQ0ApCWTjfZ751ApcxohgJgiA1/utA0U9ix7MqZNuPbCWlvW
100Hc6CP0xN9V7HBsjbiQHcdOB0dPW+9Ygemw733DPc8DoC2cqOjzE/MDxnGTw3lx7rKcgueAvV0
oL+z5TqVPdIJNjN+I5+qiHZxHYDECI10rzH2Q+WevxE+TN3u0W8WHuhAx46vdGuYodX5G1HJ/caA
CYhMMJtFH5wbfTO56cwS0ySpopH+YgD9Aj9Zrwb/qnGcu7pAcvsxr5AgBILHKmSVSge1MK0W74LM
UJVbbMoG+Lhjl03bYrQ/MtV1Sz2ktabbk77QoBb4oCkGMr1XoPtCqMEOs4CWTlWh+R9piqBesrqX
sTUrhulSyAFV+oSEZSLhY9WJ8tbz7XzVeDVdR5suYjSt9ZCMoXgyboIge9Ts8pDTNlnOuTfT7F8T
4XdH4bTydQVZgDz1hfJwvtKneDJr/T3sgwfmo4+l1b20PtZ4HwUVoYLXNlZed4zO3TCepY2kA9b/
xNpAZc60gNit9MQw4CsasndgIdeoM64G23zSHTobPb+ljWgBsiB975aWQjEcuqB2me9XXxpZTs5Q
a0eNkW5egfE23YxQPjzEJYTmOKmv8YrS46UoRUBDZmmFEbCCM4CEJhUYu6pFw3mdVt5sILiRBFCx
T2PTxjSw8RpWMLLbmHuqN1t3sltiLotcrt2y/yjt5HbMJobe5BGvpnk+QrPjqPcuHYek2KIXCyaM
RkBj87XWbeGYABNW08vM1oxH7pD5L20OnonAc2craase4oRFLTD3RRisptgeHgkHVdczMpfk3JVW
sUKpjoq6zurpoZBztAzxtwiGb+GzGqsOD0jkmMegR+KZ4eZb8DsZH1GbXUW63d8o0wJ6NEfisoXN
jjSVQUXoLbhste7GQDsEiUiIJFa4KTr/w46SaeMALoZGV94b7kMbRM03rNcnvOvsfvy0Ptooig2y
swObPvDAQFzGSt9YeqvNPHhMFrAz9pDvhR8hihvbGPfqmxWa8h4fwkqNCZA4+vG6QQp71M4CxE5/
pun8QU4uuFCN0WMYYkYxB8pzAt+2oGIDhHh8f2Lq8y17MWQnbvEsE/42nUVnGBa9t53f+wL5MAEP
PXlGvTtzZfT+SNEHckHK6zHBV6AL7x7xc7Jn0mxZ3T0dSB6g6BKpuKpOPdFKV6mEuoaDZCf75LXB
trSHDvqjaKN9pCvjgGUiX1JBDqDqkGH4gy5fMpdwtjBJwdmI7Ug8GMg6pgJhqe3irI8fUbZMRyMj
bMJCP7BtzAF1DUdmyIfAFzn2FyoiYlbKR0dN1ksArre2ocsZpN5YIydcMtCDY5eLb0wc3VLow7cb
IAP38C/vg2Asz9NMsyHxiWbiOWDwG2hyNxQe4HLN8m70VT4DMpMx1m70ZjRutG9NG9mx2ceQuQ0h
U9p6cAoQYh0auCrp9FMdqhckaNGGOelAXkpZPTAswabDKPfLlQ9W6YIwHMG2+j5jX2fOkI3AFQuh
4WqucKEWhf/QVc5w52nHNE/rd7eG49GA79uLAQeNQJGwCCx5NREc9FablraC1JwdKra3T4xEGBnI
dh+VaI1b0iS3ymCiDgKwvvEqmihVW9rvTcSmeaRBOhH4gkzQYHJqDq9oOJACsFfbJKmxn3IjY2/X
bMPYkCdHo3UiMd/s4raJ7hUBwjcIFW5cgS+ZRFtv1bHIYLjln7FlTVS49tai7SFjlY127G2EQH1n
XMuGFkEpio0MHfSEAYgpQRDHEVTFTWsSAewUzbYoLW85pRYldY0YL0yIzQJiNi7DdkIn0rVo05gm
tr7VMLefiCkAJ32d6+FbMnWQIcbp1YqTo6RqfqcvEVi8+VyGzfa3IuuPWuavtcs//q34WaHuf/z7
P5TuUlUJwzYhWeiucB3J7Z/vd2HmU+mI/4NEy8JvbpxoHMJjLwafbbV81THotXI2lyscBJn6DOr+
1PLqZuUBWiHDk/NJYUvAe9nGKjIGUio6MvHmNC4rb9PK6VMJrVv0nuwWtVW9DYZHRzt66mznk0Aw
kCJ++GU2Y3vdq5aQ5gAiNA1VvsNDxSeDXyTD3Vz67soffcaJxTRsOwOmSqqcYt9FDDcbZxrvfEMb
7zyzpWIHJYhKpBy2BIvyhxME//33H5atC/XXj0voyINMYdmCj8o0LfG3So+4sTwzVffhwjlBtc/e
zHdv65xpOCsHx+XcRbf5rOkMenOqrnY75fkDnamzpqXvUw3UZDCR0yOCWJYVOFX027JsIuT+olll
hB62bk0QjQjMTRB3m27c4LdYQUuMMUDh+upzDzhON5I1SRsUo/k2sqpP122OBr4iApTsEJt8ieY0
rOFnyfuuie5G5ryrkqDMiOYfNvzHuKdEIO/33gAziA/UdTAGe8b4CYA83Dpk3PV+QKuSRQpd80e7
9BPEQDbIBcxzYADxoCOG0U8IrwmMkAEdeuNmskta0uQb6LLayMZA0KYNP1roaAeIIo+5YhtPu4H3
b5Jh1FZHDQkvAJby1o+652JWYXtR/0XWJKAtYt0rXz8HXbKd4qQithDgqNcG17JlyCtqFTM1L17z
9ps+TLXiky4JvDqTRH+nsmRghLqMxPDpWdYPq62cZVSIx6F3vUMt0zumY1dEoH3K/AVw+og2Y01y
59FgsH2TgzVYRq0a0eJmUsCTiMIbANnpxq/RfKXBUOj4SRuunP/pW4nwQfP2tBXKP274eZ9iapY8
BR7O+RnGvBCUzkSZLSptRNOky2TYDkM0riQTGkLKSlAy5fyUdp7ku7HOPy4vcHlTP9/EfGMiZYbY
6vTb+/h5kSTh8+jU4/7yqJ8vV7CLB5UvOr4JZnjz8zUatOLMNVH9Xe7566kv93EtlKwpIPH88ote
3tDPiy45J6Vu+z9/n8tj7URIZqAYT+AmFjeGVz41wtZ2eenkNww18pvL9T9/rJv7xG/L/eWny/WX
e1x+TKV5Dl2Kx1/3/3W3xk1vRsf3D5erLv9MvhNxjAntOMocL4wjX6UAcqM3mK3qcsgZdzRLPXWv
PU3zd0PbwsYid7kWnbvJhQvT3roOR2er3yMQ0NegTja2R/B248E86WJ779mZYFkadlPSrXUXIyJa
74NifrrqfHPXkb1YUTH7NJO1Jq9mhp5YVBPshFjJF6Q4LQWSr29ccBN1TJGDBSItAsBMRvjQaXQu
W4iiJsgBJh1QzrxmZ81jtHaC9FSIAd5R11XMmqr3WEt3UYmspdY8kySRAa9MzhNkhDYXdNVEQhS2
15NrF4f416vnBDWlxdR1BbHsFvIjwsz2O2XSt6yeG22G95inmFp6rWpSvFUIKqNozKdEwkdLyaDR
ymTr6aBPe5S+SVKlYDvkOkuC9lxP0TJkD7PIhVPjmmo/moodaeRsqQ+IFZG3OrMlFkyLjAtUQui9
tW/k87hrOyLJFVWpQYZhIsSAgye9H2xol0XvTWvVD8OKUWzEkHEbBAmajcBLr1QxnxZS3IJa+upU
WUx5MQFxaTiFOHiDzxrdpcis0NsUL2EQiuPEGK4lRJpl9MXKsusGtzLfCaiNWf+IhAf0pQZoHGIZ
yZs5rX0LTbWbsCGru7WW5v5bXpK7KyQe6zgTZE1poBa9zvgQk3sjO39j9uDep4G2n2UQYCNOXcAB
5cqVMp1hFdkIS+eGciNxzRVRdstCf29XnrgPy0dP1unrzGM3TUQBDvEQWm1RynoxUtwK+lTu0JCt
fEgHYEeNReZqdzZejFc7b4C8gmamAAIbZftoVGNfMcxJDf8AumBcpdfNNJ8lvabC+echRKoasQxH
gW7QawvQhRwm5vgUY7jEBpJ+T7KBudl6+4pIB2m0wa5pKv9ocNYG+Ya/z84fCnaiDIgSv3cehZnC
rVPNrk/rBkqCg4BNe3CIuWYgAis0bQaxNMX4VYAU4oCDuzlO0BIE0raVZV0XdTws4zG0TraGjCs3
OdBoUjyW0ATyuoPyShQTRmjUJGX4ylJnoBry70ZLwNzt3ZfJkydfR1g2xS0G+DLONmKEt8G0Vi1z
/LlN6EdrQyxZS/TH0A02KNJWfmvEB29gKQ3z/owd860TKjspWEVZ5rw5Elg0kuNaRs1CVqA8E+1I
7kJGW2Vv0ElHzo+jD57pCvS3tZH+3pRMwqaKFjpBcqTt9tnt4Cu585G1amwy26T5YJvULYcA87Lu
mQyjK5Kdof2hRGBzorcTvK/sR9DCuxsaPVtVadusIjTQC9+aWDmH7gfwBEqyPPQJekQQ4nThYZw4
SAuvVYzPi2+z4rPp6R+Pw3XRa0jINPXujfJKDoTNDyk92BK2Ct/uDvMpCUPIJhFx1d4hSVR2sCom
1pdLl39qSxp7zdqJ3mHMCPZtAYL8JSntV+Tz+ZF2k0eDvj6EDlnznL1Aqsi5a6TlINJBpKI8DGZa
+s/bLxcvN13uebl0ufvPe15+/nWfn1debv91d8RsvNCv5/j5cL//qEa7XUdamUGW559WiQDoUR3+
eTEep7/cdLmXESk8LL894L+5NmMAEWNX5Ml/e9j/7LG/PSAlAXnfArgXIs0OBGunQGg63mUjKV8u
PxeMfvFxzbf3l2svF3/d/+ftf7/rr6f6r+9+ueXycn9/tn/582+vfnn2f/XwX9fh2dkMhSo3kTKy
AxqD7BAmsTPBTeb3++2iqGvyFy/X4kpLiAKdbLWvSqB5fXUYtKA+XC61pVUd6ss/Vkhi7uXi5crL
zSIxbShXf30MhTj3/HWny2OKy5WXi7+e+HLp7zf/9py/vca/fOHLlc5I7iPSXGEJWLN/vt3Lpb9f
+fOph4nwUXczjGLfZimTGAN0Vu68OPjOVpYYJZKU6g7+R7bSTSSqRo4AYJBXrQrZTvjEdCRdYixd
7Zigw16HOckoDiyIHANBpcM2qD8TcCnoJ4ie61NnHVT6B0CidW7T5RMT26HIGZON377hKX10JKVl
XwUbvylh5KT4bMrU2E6OhyEpIkeUEnqb+OeYgNgDrYDXXlXDpiG3k/3z9KAic2sHwdI2Qtx0DSo4
rXZIKPWab1HLGlpYcBNo/XJoEIZXrtjoDsUFCpAZAQi9H8bUiAf3aHgmJg6f02Y3NySFl795xIga
KA/meStbGEJ+NvYY1bxUvPargQpdq2nqzM2WmnSTpY8xHBYOMzu/v8vb0kOd9WnqqFtBsmyDDjCJ
WTpkFhsveW4k86ZwH/bvho07CSUKxBoEwvgg3JAusSSCGcdjWcNLVykZNz2CP5U8M0I/8rQZrAY7
Dle9f2uG1o+4698gwg6rujf45Y0nkgsFHdIqX/sFGfZo/cuVatpT+h9Encdy5EqyRL8IZgmZyG1p
RVnUG1hTQWuRAL7+HXDG5i0ujd23BbuIAiLD3Y9jVd9RQEaZjgLNVvKU6qT5U4r5kjYEOTzxRfMs
xg6lfiji/gIld2+ztLOikLx8ScNphGdTuMpDDeWs65B5N9wu38dCrLKACtSEUuptvYi5aTR8eAos
mNVL5+TPSyEaPF5TpADXOuGuycwtpWvmhjU5qF5JWrsU9x1j0z4H8MfpoIU4nPgxbubhoEurOzdh
I5D/izv4du65mIV7pl1LW8LbM1He8mtp5slsziktuSnqqtejokkwlH0AIwGzQJ0RnWexO6+pZPXW
DYEnIhlhtjcHmghGsDvYLqt9xstowYI9ENcASj+YB1P1elNdYnzreVHAiWphAOARJIcZsjHBZsJQ
iny38nLodpBlv8VU+ysrrmhXl6xyGCdXM4/yOH3F9EA1WEpFcWqjGcuseaLi8HksB/vUkjitsrZf
N/O4VAbi7s+mB4RVA7Vx8rZTHH0kjv6co/5MV8C9zOV4wcK0AauJ/RN5dxe33cNsodKOHNpXFfBc
Rmb+59z1Ax3BlCMFSf7g9CnoOnGTfad4TNa2IcBoZViyAP3gsf2pGs8+RG14F3ru45iGME94mq90
CXIjyNlh41C8zWDMk4ONDlhs6o0nKNaNJFXlsmGJmlLliGKu1J0laXaWED30lOZba5LwaQaeQBCa
4p6KYEG3rD3NuNx1eW9N3V0fJACxDO8uC4Smb5QSJFL78VytfS8VB3q2xXJBvA+WQ+uyh1ucjQXv
zgbeUMHFxshNpCkiudrbDuZWAFaSaW/rDka+crueMy9gEFpq1Gao2dIwglD3m/mfXgZZhzaQ6zBS
pUI/D3EcTVGKXb5FWXSO7fee08mGA31J9Y3JpcGRYpZQE9OQdgJc00ezvgtoSKXHeVprAuFrX4w0
pPZ+t2+tGWxQxl1V0XtAdxPbfPxhAW9R8FYHD5vZ0tDFfWcOjtPS626hxFhV4+wMwSSFY/DJ/lR9
A+5l+VNyqkZWZsSVi439GHEDRdyjkEG0zoLT3zZLyYXdOK9ZQyLYdR7yIAmIMbEoTgtVbwRRmTXD
24Cs3dJf6tPEqiYQk/W09fAhbCkoAABSdRetQ3sHko8GlNpY+i7z3aTxizG0oxsBKdG2k21AHGNR
I1614aG6hxU0kYaP2H95iTimkX6YB+xNOAbwTTo9jlFUQaICLTfi2aEc6STEIA6cZHmAgpLzgmRf
GQvHqYhfDZsNiFIjLI7HxcayZ8bGogJsGweKIOPrsXzDVSJPccPZLIrkpg4DnM8AtzP3Y5zC/h6P
6PtYcHKsOmNcj1OWL8sgkOJGdhX0o2De6+pDMtVIREGa72VIDUZRWsGGQnkejEvZuqqTzw5bQBnm
FNblUXnHQDicXPIMQTrzjfRDdRWW+96K+z7OgGm7Ot97nX2anbd5dq6m8I7xEonQwjFBltT5myy/
E8qhbFdnT50VPNZ4EFYusLxdkcYGRoQoPgxdmtyoHAuGhlRCGhB4H3Upq94be3DlWbANO6Az2dwc
g5y8aO9+2gSOV00H1zPriadM1vMc5vYugKi/zyu6pAboNxoj4DqgNI+IrOLlIu0lLZDCIWINlM42
OeNV/aaLeSKfT2Knj6EC1kZ7nBdmwAzQc9fDIqY3HApPpsND+CzC0jnhR6CRWxX7cbnhF6ZPXN/x
Dp6D5zKklXklFOKXW9LFwAP8YAEZQjq0XmKXjeVYGqdQ8QyzDES1uUBEDE0HM1x+JiLbbKLiL3xA
qFk5AJcoIGN8dZhqIvsRx6x7LNAXTJdADpgQvcUweIdv5koK9GK6Zbjn4P8eUTJ5meUqN8zxZIkp
3OS5nt6GV6PhOdbmbUDbe3ODDFvtTR18Css60ssTnmH9kLgGkFSHI7fnlDbVVvFFu0b6AAT1LnV/
ohGfS78UqLSm+1oS8mVQCLxjVFHiIVngF3nwlQJotis3P4A+JLHizMxXJOhXtV/Yl8IzKbI9soUj
aInDcirA4VdNRnMnFuyzA18JYMbCRI1cAoj221BH+6B3L0AOk5MhBP8wk5xIZpgHXnKYslZz4W/z
z5nyr7nmbyzABkLN4SbGkqgN0GIjzmbATeczRZ/fHm/9MScyAiso2mKIcta1udxlXf/oTv5zGPN8
Y2HI+X+x2DeE8FEc5mo3lGSpjXlgVal3CL3DHvEtXlczHmpgBfam9941cjYBsPppTgEhGW76xTLz
fUDMAX5ZbOw6uBeV6SNoSxtrd26eZFHySIfEts4adUIohnMNbJh02MNI6e3aWqCBAGYmnucdkMD6
G1LdUooMtCamp6Hp5nrTN2wJutI7Eouka9jYZWp4CRty5HYcjEudMgCTclMsNRDhPCZnvD9IIk1k
rLoqu4sHq99InQEmlfCiZ/lCNfewdjvw61zNz72G9W6SQd1ASrjtrYaSxyE7p3AzN7KK4Hk4OuZL
Ek8qmyrCUrDnWgfJSTNfmfLbNzEiBcOwoDPG/uymCV0zniSHa/lv0AiZxnu8vz3lk1umUrVKtHHA
9H8P2DFjB876KsKMsWaBS51SzrYjmiRwZkCrYeoc4H5cG7HUpYsP3+VfUMxktGO5Iz9cUWfV0s9V
bOMM3IrnueGWp18SJuHOFkt1YhC/CuNWRopGSMf4yqTfrYjWQPdjScKpfPL3QlM/T6Ilxnyrq/00
PlAQHK/birou4Zl4oFQIQYagfNGZV2HI/iiJzUo8EOu8ibptsRv1Ls+GpXVOXwyf/NEUAsiHuMI0
EbHAWxXthIAD1RouqH1Tk6BYDbTjMsJHFt4HzzmHTmngKRtOgKAgq1AIw+24BtGAj6CwYUwMzUSn
cDyJdf7B5Uf9gAnAROmldHYc592sNNNsPX7rlDkHCC7nCxN0aIv2tgVHcVLhB97Bq52R9RSzT74O
Ss5kiZ2HU13Z9rNfjDgiRlrjshTTLoWUyqHlk77zosRmn7BJRPs3jV1sVnc8dMp9BLUf5w2jBoeJ
VVbVZ0fXw6qshzef9+BIxpEIHDdQnNx3NBc8kArKzo6QV0O1l2LyLkjLoEdHvQezRecPxkiE02Jj
DQCREimfwzD+pcme2hUzWeJQ0FByOiDpkGBjzaNTdNCyRoCobE7+xX35L/NzOFEmlUMe/7a1MvNH
UJd3k9U8tiOAlB4S/6nWYI7oOmjyGSwAnmNET3MZEH+r1gH0it5kvXju4GxJIgAPaYgO2/I1iMiB
eHIf99W1UTM5sCr7F/ryvscgvCaLy0JykZnfw1GFGxgeP+U83NotyXEwWMluoKzHC9uZyP9tOE7f
tYXc7UrjjW6Sl8BtXxnHC4u5ETS8j48IUnSMggZZcp2MBForkx03BMqXUgHbhXt0nUHGD77xYMBt
2IHx/GnMV0QJyUJvsDes42/ijtlw6keyr51N1PGSMAJx7WBzoSYUCkcG+2sOH2LMpgNgMcympUXH
IyQ2ltMnPXUPdAy99XMyrHy3xr6efY/KfuwblniNOSEHKfWqkAiKQru/uJroIITQR5B+VXTOh+3o
V+l1W5oFSUPdd5mjtk5cUNZgzjemAVozIfwNJJ68cG1XJ3/B2cqBmvMHGilc5jTM3b2LBasU29SX
ObaAv9990I0vd8Srj8BCODIV+XAwJ+wpOJHbnYeVYKuG/RAQEgLbfTCrIz6RrQqUPgV+dhw13F7T
0dnWK/VD0Vn9xfg0YZjcJOnObdL5pFXobOu2/+Kw+qVjoo4WiWMqKRTYogzdYA7v7ASkQoS/KYKH
BYziWGb9TzuCnG+MHI7m0I/bYubRE8HoIE+2c3Mldr3SMXg1l3HCa59Jl3ZoYfI4+slOBwKP/4hs
Z9h0+uIQQePCfRV07U2SsX233IcJ+DVxPJ9QZcG1rkNKRgXVgNYAFjVkJ3yg5Ay/b29KxtJzGIBI
lj5PycQOQAlTt8pRoLigOJDuZB5eh26zq4gTxrUzbbEU4xXlCbbSnmft3e5QCASRrE3zjRuZT7hN
xT4cyvciAm4q3QPggxsnjL+xB33CW6S8k9hktewwh2Hc+d7ONJJyZ47VjPuF6akXinKTBDofY7U7
z9Mx9ubvKKr3ba3yDRUGlLIhSK4crpsVwENQ7R2undkOtl4l0U5zOmt8UoqO6l9ZX3Nl++RVbkhE
suSWUUS0F3BFH5njHxId6BzZG2X80oFyqKThcUPtnLUbwycdBSfrLuAEzZOlnyEBIR2dyirGGRtm
Pf1m88WdI3invbEZku6Mq7ymPNthIVQcqbKrN1ojM8UlSZkowD0EAqY62aV/Sbx+2I6tQt4vBSSj
ELF12VcU/vxObbJ9GMl7Islw/7aG5zkt7mld/yCpYa7qduIc8MsiGDJLyq7KcReJ2lRwU7liLaoD
922FMkyb4qEUtEXUqX10kfPJIeRyDzV0SYzr4GBnT06ZnfuZDbotG/UYirewfGwSWBAxSxzmNvtb
4uDiaM8qsQ6oOsqHrzjnEDNZ0QP3TGJMRn/LIOBzshs/mp7uTTWK1zSs/o3pI/6023gqv2arx9QB
mIchWryY3pASN5XXpgblxNyHWSoeylta3VYwcTjjpvm8428rg/HovIxV+tYGg78BIsaDadintGWi
/sftZq4RtZt/rqmtjd2Q4DA5v+CY6B5ydDAmXq4jO/iH3gNjsLKusj0Oo3ygrewIXDvYzOI24OiI
8ZPEjgWPwsUVQcsv7pc8vWsKD0dJQG08/gmsg3XKE0QOq2igVdzjNZs70DCFz7djGd4T3oGF1xHY
t+U32wySwIJToeWeZGMcxpJos+6+EvKphqyPk4k7R5FLiCjgQHDZD8tdnBxgvM9z/PJmcOd7xExI
WX2h44PlLH8nz5spJixJ8vJu1ksKOMnqGwpqzJAGq8qpXpo2xtshbyIOvP4QvOFVH9hmIsx1xJxx
om2F39A5jLBRPhDBf7VCDtkNOx1NI8VprjbzOGznAmK26T5pB8eF08csRK1yiVGvALDrtcCEBKZ8
voqw2jFdYzOqwbPO468zT/GONMJS9lbuwrH96uPp1W5M4KUdE53MyJ9ahYcDkC1USaFgMnXkGEPz
GU6sOP19GFum47/PWN8JGoLU1fTtcmeHMC/X/mTqQ2IyeIyGv67aCJdmlzYHlgAH0nQ0CkUo+2RU
OeSWyETc9fhJXhu2rZ4mqpjkFjh1WgTZV6bFgS6wo8+bAkccKZ5t/LdkD2si/9kMoRUd/FoPC8Iz
UbcohOFKGZF56oHHp2Ht7fmvPNkKgaYRBD3X9Amh6Bm4axO16Cp//8tDmVu+JP8Myzzal67RU0xt
Ie3AO0ZHNYC4pgDDxhL2fuCl3NijlO8r6XBvUdkpkah2bTuhlfjFoajRoJMmvNRw9oqYr3FAjo9j
iZRURQf8vZSKWpBNnIRhM05JxlnltgoKf5Ux7DIleGsDLNjBYPmH24TCrwhmG6wiStpEPz2HkGPu
AQSHU3fppsrbBPEUHSDonsRoLUs4lqIlZYQ19iSrMIY1rW3Lyl4gNhsOvQ2e7fPEhpVXgmqBhJoN
pzpT/QknsMdSbapXlugvjLaIfktvMFFfciDJAt2Jq3cy07wtYBTiEaCzlv2SrDGIYVug9G9tp+jm
NFBMtIt1Hm9e6gNwmGLb8dWak+hT5g9vccJjBtbZxm8EkZIEzNQwiRFiCCYE33yea2sDCwRF03zz
db0xLGvT8S3Yu6N1+vuz/z743LD/+3f9/ZiJojkRtKcNtXWJMqCt/H0IoT+ytqtOY4hNwvuPguGT
9u9K55sT2e3fz//90nb5TZaK471XodRacjxHXHmYd01wxIdh0dRwBhSn8X+f/f1cbrrHerQkWXB6
07yYOBYLTr6aum1OgSH++9nfz8HUs4lHU7Ua28DfROxwhdMGnYz2scT3C5rE+dfG4nHkXbGCYEY0
SdZgneNarSHEVuuOEsoyohMxlCybO9OB4+iCldJas6Nzb4dKFzcjlSwUGmANTlpxpRKugomCbyOh
OIpVxZlnCnf9kSAhRfG7XuefRIt/wMjQRFWd2dFipx3qakO74dIj8MEL+NxG0zWMSCCLImQPIn/c
EFuNU8K4l+V1XUbG1Zlv88a+15RcW0n0Ys3lnamGa9d4F1sU3zj4+M0xlkxV4LPl7FFQ72v6pKfa
6iDDEminMV7Jq5yjRuN35apT5fiuZgJ6g2h7Jjjzrq77SwY0nDcsorNBKkyqBp57fDukESdX/Gdz
7z72YfwUddlmlMaG+CHIVbYJe3B7aySJrVu4IFVq4kdiuE9c5N6WIgpQPWvaFettSDnYOrptNPBj
tm3OXhb1r9nbt34bn4RJ8Z3Ko5uULPsaxh11glP4rQlMRUNRbGezeYuRmkYjOYnKOKixRu2nqUDM
FFHTz8Us9t5S2wk1pAUysnyIhsQ82o752GbiLjrkzeIupRqiFEN4mSz9k1a+RfreeoqM6Evb7rXA
/7HuEnKqkbwP3fR7Rl6DF2EfjJxzKsxuc1hOUoYky4wDDTSVfxMlJKm1hp6om02LA68z6mvngHtI
I2PjZri2XZgCcu77XeORjc6Aydp+fkf79pWytJvlv9lOnxvHepmc3xzd+VAV0b7Cc82iGVzaUHPs
tiZYY1D8qNiwuS1RYdoaXLPaVoCA8X5lfrWygo5gbtKSG0/dG14shjB8BNzExTaqWAVFnM6c1NlN
RXdWxqgO1US9JCjppsKQ3BTGfZta5p7JGN29oFcDUpJO9ynpYSp37gYxjkfPYtPKxgPOX+psS4er
JZfWxTanixqKx04SCrTmw1CxZ0vbul0NGc8TaFeStw7TYNbwFzbkgreWHBgQB4cPRVGd/n74n5/D
YSe2fz8ZZ+wxabT5IfkcUstyFTSok1RgjgSS/euIPxp+eoItJvdjb1+SOt/XwbzpaSmJL+KQT2V4
NHA2kPQgsN6Fp7mo7sum6rZdxDBd58m/uYElX/v1S1LhRUnb2d/5mXlymvjamPVjjlXY9dp1S3CA
zEn0FUU+TVhgkt1u3EQu+xN6R2BDRDfVYEI2YIiKiuG7wsePz1SsEHdmjvTJTSjVrwvYdjM48VXy
AB0S4xtfPl+c67z6gryjN5RrbH/eyuuJAs54SGbKvA++mV5cWsTWKeFCIDWOeVYJLLiqZPzHTSUv
vVNjcPVlzPua0AGUL0SwIljnpRQkCGa1KYbp3cjk8GyE+CVZpG+zHBVrAmx9+v/Hlt/l8b6rLebm
bPHp2guvijPYuojRyOZhA7zKehgkvQC5cp9ZHPZIKN2w1sP4iX+p2AVRAVg7usPuiV6CV3RXlXA5
uU/t7TS79XJqEyYCxpinwt0gWN8hwJrcHLhrUrIJUmByvXKbBCaJhKC7p0nOOGqIEy624xtLUkmI
4ZL3Y0LQCEEW7Aay2ex7J8rEoIkmnwazztFMTxN4/KNVWdTF1C7wnkoN69quPcrBhwf292o/w9Ce
QHqdZOJXW4x9PAVcpNGiT1iZGMixgkho3XAmEwLHEm02RK+ZJKDnTRQi+j9V5aN8/iUfEQhzuEFr
jlfvnhx2pUcuJ9K5D6TY2Tc2vDibQuhjot3PTlXPhu8cEIaY2mx37esjs9olcgnStHCspql6NuOF
7xGJ79EtGFfrVXdtaAvDf3MaK86EM296XyBGtFP/tnTJGvTKs2Nl1OedQZC5T4+erLBds1SAoxfJ
+adw9bXxuGHXgY1LRH/nw3uYBz+eNl4iWl8xDNNgX+TUA4dHOPmKis/8I99Os3jIQvWS10ihCmXE
Kf5ZeYr+q9nZLDD5NP7xbLLHMT3OipxtENxOTWns/SZa0Rq9DpbMEdxbqGLjpXZYkBQoVDRL25e4
K4+FR1qg5s/DFGAhfeQtPODQTT4Lo7jjTgHN5Wok8gaxBLracvSRnw4GOBEae/oXYav059lzyIRD
3RkbyEMwaj08+ORmom8ntD9L2jjoUunWxjDRYBe3u7qH29DHcDKBnFe1a3M6nV5bj3dMoK+J0m9l
47FlGnbsfzjCqwf0mJIgtr6Wbnc34JSweW9taH95Uc5476l2xxN1q8rgQXjpIweohv0KyyU62CxZ
nkZpUf8SGGo9gQdo0FWIrIM4vTT+R0DdJTeuzOLLJleyUERI7lnMsI0LVDh80KhoW5m77WZYYupN
aBA7giQblFunr/f2vAT/Q/JBuvgEfvLs1eriWNEVaYiX9Yb59G7O3POgE+b/AUKLt8q9gkFGYrpw
8vlqF5AMTT/D5deeixE8kmv/y1NmF+Bh3XbwFb8RUdvANcAXxKxcc+TOK1xwSwqrHhEtO7RmxA1q
UtNSHZVJlzeVF2vVT3otm/Dge7RNOM6AQkBPtZfgAE7dpEZgoIk2cinGcK/tPHzUMX9aSWmHS9UY
NRHNp0yp06HWihyx8TPYJoJfxhVF2Oi+8NNP0JbLn9g7nARA5BPYxR9YeIuRQ6MNlHdTNt/zlmPv
otnvNsBP+Fd9xDrheRr2e8fq3zoQIsVYeFsbFs+27ngvQbWJySiy1cpkdJome58lXb1324pRiooe
noWPUHR4rpk4Lyb/q0oRiDW5BiyCH1BOSBjBPypS1lhT6WFcrS4htsBd6tCRi964rthebO0E000o
f1OKyAvR71Q33MVsoerWNk8R4tgUk+hTJeW0hkPLETbaE0G/Qzk654K1KSztOjnYIV7jYBy/iBHc
BZBhA3mdZPHdWxliRpe/dSNiEO/uVWNB7AK0B9OSaBpj1r3q54ZS6E3cUBtpGpJdqzkfgNf/RFBv
VgIi7EoY0SYldkYI6llZLElp8zqE7NtWMejUDc8T6D/teyyat+WbRKa/oG4S+UFBnZgAF8y+dcEW
FJjvbss3KyHaY5gv0jG/NBKtjgn1cSAbF9BhsfKzs53ToWCOlFKbMK3/bitNgvZPFeQrW8CFEVV/
hoX7M1tfiRH+8uz+57kXOgdYlk3JHVf1Jcp5c2fp8Ohn956Fu3VKWwOZlAyOF5680PoFeOGO+AGa
JpTr4F7N8jFB48UTA4Oy9LmeCvhOdAUZVnKft9OdYxELtxssEWx3alQqNA32XrhYkm01hAfTMned
kT8BsdxnrfFP+iMsX4U423uPI+wTZfkgzWEZY5zaV4BHyzn9mBRYSEys9D1c2orU0Sf53G7tvQzL
gcNZt97tpDDicJBg0E+YXmgBXNOBWDN5IsLSaGbSyTuKidpYHdwmLldL7qBqETgiDcsuejd03IkK
eFTFQmfXnT1f/HCZ6sSBcoEXw66ccxqIPck+vj01Nx5ZBlc443dAqLs16oNYRiWQdCZ+ktl04FEP
IWpFtWA6TPfGi3MotplxSW2XheRdF/GU5njjjUTRqieDRNx6bpkBdTfR4lKfvQiQmlH54S5uoqfE
EoA0mlu3Gx6IZuyb3uPsYJ5G3iNhQ1ZH+XZ4GHT+NGsez6CZf9kjvGgj+WXk+akii8vEGf9Nhtzq
nNcwZjTzMpBCVooIBF4XewZ3hnziy1RQLxljx3MwfUyJ9wGQ4k3nzceg25mpmheIiioKfWx5SKjL
oHX5MUrkTxZFya5DMWdf9WHjLIF9SoNdy/F9UHsDVX3H1ucQefzpmBgeR30byfpVgs/pDRSshPWp
8rvTX3mtLXpmvO94GIOdzJtz1SSPXZOdHCo/ZIlENYQ8W/uqeqwXXoFnmxwVoCrqodkGQfHpwGhh
xGu3SW3d1z3TE2m7p5LzeO1KBxB/+qzhzZnZ9MFbdABvycQnHpqCvtveUF8qRi6TPUmX+ZZ2rBbW
RRccDDBki5tbRpj9kp3nVHcFjTilUa0dp8QQ4RCj2RFUOvxVw5cmGxQ3CL5Mbn6t8L+aOSCyRgqP
YjuixCFpjmT8pdDsOUt5vVqrupvy+BPd4T4HqRYW0xuxxi1bRlZHMn4euNGhbOtbwcJmea3CyL7g
CPkpQOpuqnNE4HTD3OZQI72HW6xXC/e5GSkATUltw1ja9xgCN+6cfVuI0/gEqoNNrJlKvDc7AL0X
5p+uad7pirkrIuU8shSa8aV3XrRfXkqzma5T2AJMD9RxrHq67RYhYgqfHcXDkyG0VMG+od+FUhP0
S0xcbNxeUNtbPHzYscPyedYpmg1uPL5zu5ZNZ4ljjzIYUFiMK6TP7UE+VJ4NDL5jhabXVW3tBN6A
YOwuCfvntePX17934TBztVsJW39hvXYYLiEDnXXZbzvXhK+agV7ENFkbmjud9zBH0XObqBuRof81
A5sjNyhpjZ64s0KNJMXNoqwtsq07IzLQlvdL+OM8JdOATBty3O9GbFkEzceiJzlefzQtbCtbaWMt
3NsZ0sumHY13z4FMKt3kMoapIDQG8cwu6+mEK3o6tYkPerIwfylSp34ni6z1XNkV3G8+xEXPVqRn
i4WLKGJFUKB2WwgR3ejjwi99Z51RWLJO6gr8WmPdYgEt9p1u47MHJOkMfig+13lJrtWrSRACwmbm
4uL5+/RvA0X6asUgTRrMc9x119JswpKR8pAOgLtVUynuxuHF7VzjHHp8NiRMIvSXHRkijb07jUcb
WD+nZ2pETwycLu/uBWvEPfnIDp2ok8TL8rcl63h7I3/x4e+HVuij+egg3np94mNd9OSJwA3PaJ0U
m6nFIp+4KR+gieG2ox9MLz9nNRnq/9+nf7/GSWy5SVwGuoWsBzd0ubB6es8XP/TfhyonrgIgCKf3
349jd+0J4A5ZYo9nf3G6RB2HqFaOlEer9BxHCY+Pv0+pRXjk8Uwa0MXFj/cH8/7fFi4MDkOW5/dJ
QNDIt/wb5slmpLnKkjaxtqF6VBYQvjEytrIL/1FUFNz+fai6MYBc4Nb7YNIvVajXzSh4qTCUEYh2
Hu0GOaPvj0WXlWfepAy3jV+c/37IPHmJ2sw6tp02zg2lO3boJ7eqAcMwu1OyVYlyL6Pp4T+sm4uc
9X3VdZ8T0rzlL+VyZZNcoyrb1VZENqGdyh1u5hivRfOd9+JFOJgG1T9cnC1WReQjwAB70VEAJZfv
biaMpwl4d64FsTDnu6cDlat82s2NVbwndr7HeiM/VFTBWOr8L9sfI9yRkqWUk5Pjh/U41JugIqBV
obZtRuoSOZPIF9Okz5a6bChfYcCaMuqoRimA5shW3vo1mNVwqclpCmfXV3x/rXHRzDJRnfSsmIX+
PvVcOJJOlW17EdCa/b9fYi6/TuLvWWkGct6d85dQXbiT40cY5OTIWt/EuKIPXV+ZN2WLhyHqG3v7
920OZuhzcclN0y5TQFVc/E5ch8eJNmbqPTCHQYEqQE/DRHSr+zycGzYnbI7ZhVE0ZWwN+D5rSbRn
p9t66SxtlvkpPTV2HNEoksykpN/codeHKkq/QkD20dQMG9fH+0E0Zjl6pDxj22yLtKbpUoQCBiUg
oD2ClqJEnULGy1gHHJyT+JGM5zbK1LT34nRaywI+V0R+bmRJvHJtjlOiSH5nP4ZEVReHVPo3fMvF
oViQlFWFD8fKup01uiDZmXPpubiXyuFFaXgBJHZE8k9ndmXAKU0OelrE7X1WBYyOXnDRVJtjGeqb
29ISXFN+7mwoXWe5zh28CubwZkYOO0tA/DVFdKc2nC4Nh+ajEdLHBu2UFQ581iENX2VaBq96Kt+E
hZAVdhNkR9OYD0jjNUYY8pNhQnOKhhuclRRKdFjYcgaAFUbKg+TVfnBz3AKiru+NYHyvkled1+VJ
1656IJL2rdoqPRlMMmXFYRNDbzWM5YMZsguoRRPu8W6Kk8u2QXgsZvOxUlvXYNGHFEvnvEoJ7tkt
wLDixsduwH18PDQamKd0BEYxMhl724pfx7h4SEfvYwlpU+y3nM5GbO+ZBSEYuyIIBXcnxm7Y68ob
VyaGchUezTz97Dmbb0ZPEFvsltR95VY3sTFxY2QLSCcSKmHQcJSrZwosAHfOgevc9J32j6bDb5py
OO6OhLnYT98ycurXfoEVtjWs6RTvEtG17pmzinW2/KWkoBi6Z8UDGlzD0+RbH80CvsC82NEHzK+m
eOIpXz7gyztaXhmwLIQo20YiecFvdilLQpehXd/YvjZOSM3GJisaKuwa+sRZ+dxDbwkelXfv4B8/
jwap9Exn8c6F4IElFpPz1HnQKUPqszp7+kxn/KhVHnj71iFdqavxzfcCkuZcNfjwqwOFw4gDvc/K
NxfVVzuPoGL2TR6Zv05LP28MANQ3PLHOWAJc2CJsR6vtDsaMH9OrsNxoLtyn3HZugZD4Rw6tJ18V
q0rYzleX2F8TMhI5g/E+oSvvkvbTtc5Sde45seOm9Y5ZatGHnFLKXVh676hkeiAf8lqnA1CRqXS5
99JRZk9hunU1QQxT+MmjYkT6IxTwrHxTOdnUlMa4jWztp2A2HsoapTic0o7bI6JP0DkXEWEFUK0S
T+iJ3xZWX64TspSQ24al6gxU2IV4XHszxqd8Sm0Wn0ZzrnF7N7kbPASGOZ9bj7vEPDx1oNLf5lbd
aGpFz9wpVuPsF1vlwV+Ait3emx5nBrdxnK1RxGi3ohEvpaAnqRI+yfaZ6dTESsb5gy3NjNOPsTEG
RA6qwbIBhpWLhQgqad8Mj7i4fvo2aS6lTzrOKGiQEGfC7clm8PNk6xd0plUOUMHSnIxrXMx3geS9
Bdf1kbM1zEZaSEiykzznWVqu+tGPj84Sk/DrRl5Ey1uiTDlk1SXXOYDPLziK6c1AwpKGunSdETm+
p+yZY1NHKr0JPozKSu/nEDNlaqGZ0A7C3l7hB6lZZhrTkpvPsXniNUBfL4fLlNh3zQj6obBEvVeV
OqDSpy+WJz8SaJfYbTzKpRW73glCoDE4KRjb7ySEAzK0X5w2wq2LHZHiw/9j7zx2I2fSrH0rg95z
wKDnYjZK72RSrqQNoVKp6MlgMGivfh6qG6ie7+8eYPb/RlCVfGaS8ZpznvOa1QrykU5Z3hTg+5o5
O+E2Z0Lh+/1tw9Ozpz80d2w6IO6yB7jNCSUJ6uil8jzO2Bjhr6Ol91rDCYS209bAKIEUoQsYr04a
qw0NMIm9iMEgrRqvU8eECj0z2zHbZwxbpFiUkekn/Dlr2TnI0mR3HhFzVWUXbUE7YZqlpboLa+9c
Jtg3Dcu38FiN1jlQePl1gHUlSPDLazcGQqdQ3hsBCx04irh7Wv50TAZQcYpfqeubJ8t17K0aul8g
wNJbpcf01mUgkgyKGjWeblE4eluf1nLLWORYcpkjL7d9pgEjKxAAFWjBNYhbjzPFvOS1ER9jNw5v
pKjLPdA7iBeALnpDB2cPySJg26HcSLM8t/hjGF/b6V7LjIirZXKn0A+t8ozS2B6yjSDtcdP2g7gf
qp0hKrX+fqMm684062RrorgeanA63HyDz0524tWLKxqlAKyI23222XQsiLZewxpPAO1fcEfUh1l0
3q/eI0eBAHPsEeX5+/m1TAK3MOrfUAc4zGsH5lw+xK6JifmaFzmXkvuCqOdZxW+uHwD9w9OxKgGI
l1Vk7KI23aW1jeo8luTsRWa/RcaWr6lB7I1fRD+b9ikGUrNHdMwfBc9n3QiiUZnjHG2rKdaIcO3p
XQJAxOh3aUksPVtksW3KTnIZmtW+m8GXqQ7lZ0tsWpjJcN24LF7RAhso+Kq9k1tQtSQLFMUwYLAt
/xH7y2NSEWWE2j/cVX6WcePFu9FZ/WslauvZZ1iOP8QZoBGtv48RuKqce6AEIfBXuIxHW14RQKEu
VLl7NDu0m5DnrM3QmGLrJtLe1emSwuIyYTKKwdvO6YQStxqe8gizuLIH90eYFQ+ln7nbbKiICG3q
Zp8qNqMZho/M9T7YYXYbRSK0B4lC2paxtmn+J2y4a79OyVpDpFqF1aNVYELpMs976rhymeGjLC3F
tElndlBhh4ButGfwoaZihSvuQshpRyMfdtPy9FlZC4egm9gF0tl2Hgkvwv9gW/RYwfKK5w+HTcum
CTNNfAlsLE8m1zzSEyG+qK5wc9tHB4TbiiuwPeZVF9673Ay6gNTpxOzfhzx96CHbwnNQ5XnWWM0M
hrM4Wgx0oe2SeseSdWsTz5R1I840OsxsCu/NKTqwvW6IvZXu3olI9csHofYBAlnM5WhZAZ1ge8GQ
RMQsg7F8+VYDenyidI5sBNtdG1gn3QUSuWl5nYcRkq6JzCMaHBTfStEoYyfPdBRfx1kiVsuiFX5U
Bh1MJ/YhZv6UwwbVRRO/RZHFOtCC4zxN8LUYvPuakbbfhoCJMnlImKtRXZOFyrB1bQH04FWTI3AC
DLV2ooK8jlSPB3bWxkPuQOoxQFG04mctTfnbsuRbHjWvCL6Nx6EhfB2h2Jc9lNvS0XpdMs6/OOBZ
Q1jlL7mJcd8tp+62yAizdnnQbvCPi51gpnMF5U6x3tbpL68g7TXvvog3WPQXnMltG16NlnplaBR8
zgzYs2JEteKrf3PRqnNoZwAhKh97+YhXfK6z5JATw4FbbGt3vn9v6+DNY8iEvdK14Y7A9HXZC2cF
KZiK6ulECeFeQEoN6xI1ANXx4Nzb3n3GofQG3jxn08yEkuqVhUTooLSleuyJZWYji6g2y4slZAlG
78CzQBXo3LssfdkjEfSbV9aXx/JvrXuEF3TO9kpLVDyWmI+1kbzOPeiwWulw3+ryF2hwAV/CmNcN
WOZV2pThCi3FSBFFFHY0RO4PU3DexKHDSNmvp5MKJDjn1t3UPji1gO0fuyjrPgn0lgQ4kkcmBXx3
OXUloUZGIH57GVzpLjgypHhDyZNjJE9RsWjjSAEPMcCqXssYbY7EWnZTNaVJIPdwr6bKPwo78bcs
JwV12HjNsCStv2/IXm3eBa2bbucBGkUPC5GUB2qctOLWRnDKXChjXUPHSrnh9nrsAc7jyJFNdxdF
3HwA+KPgm7MXGqL+rEJsVxWmUSgg9nqc9ROxEhW2aM00J0ekw9gAxauL9NcaZwgNSYahtd8yNsP8
WhFYIBxkWWbki4Nr2iQnakJLwve8o6mgtiUXxHIZk/FaaVudsRXlmEjJSNiB16kuyRW6OZT2ciC9
InxuXdLhmSIMa3OuxTVK3PQ0LdJ+ARH5oj/KAQBGlIWkZdnODXYJgEHu8NSWhOsIo1bPtUxOgVn7
yGDRDBvBuGQ1iOqeCDEMo8jnOZWccOflA6E59XxnTKzQatQkmeoKwsn6gO1nck1DpS+gi56rsQd2
aXVXdlcD3gikMnFuzDtcYK+kM1X3PDKr2F9QkZPuF8Yt/7RYT7BOOHStS3pccEADXuPTIytVaKRF
Ee685RFdGbHn3opYdGtO7ewcCPZQ2gP0m7ee8+gN7WLpSneZwM8g3XBcdUnkHSFeR9AaPONgMae8
6Uf4akMbv03GFGG5Hk9TYo/3Fd+BcGgXoVEiDnFtHGZn6jahtNq3xr1GsIge0or1RjuqX/5Qxae2
ojljOJA0nMvSIjs4DpTci2rYWoVJIdkBf86z6BSlCROcjMK5KpEdtsj+iPc2oNd05YAn1PzdZKZ5
zQn2Rgl95y/JBmVNEIeH7xeGRIn5t77OXfOVaV4ReDjKr4pslSIn9d1zJpsXO8OREoT3BnIWwnW8
jsC256NJTMvOMhWrnvpWGs50deAzbaxs3GcMJyFvPtY1e7XYV+m5yhERuEJeA2vRmOsSsz+beuzJ
bLXa/Layxe+umb1NZPdL8DVPD0w9MiFH9Fx9MpoHNzO/sAt2lzEcHgaUZ1Ero61dTvvMj2F+hhzD
0h/9vYkY+MZTQj3oAD1yLZpqRZivJDmUBnKA0r9C1QRzfSRAhECaeW3A56LTPZpZlF4hgD1K0wk2
To4Sc+7BweSjsYUVuWu1A3msoqaNWDsOeCSgAknc4wje1lPnFSs6u4gvYl5f+mnFLeKmwvtzx5oB
zynidDTP6anmTD148iFvpNhxeaCuqBuulLn9KhjKrR1b6E2Un/s4dbZ1mpODbDmXOnOXjBhycj12
Zg1aQnSpq8QccKlzo63J6LJzHisbnwvOLBArnfUZjqNEKTm/2EaB4DxkStgZKAJwNTSsQB2CwHoa
xjwh+q2s3ou65ZKLjINXk3lTtuRkGP5OioOGu2QPvtzEBtLjmhwVEgMe+pZQ7Dyh9yeUEjZfco7d
6FGPVnMIu+J2zKGYDjPGf7KqkwPzFhwPOMxvuqmJ7mYZuyh9U4hfHTIvCrNVHSS/o4j8GKZ0GhmK
R26hNMjaIcfxzOTA2uhAeEQnjUfZd3JLAs18M3mBtRW2HawKSYgWukxiFwPBXGwst4l6p5tpNuG4
H4bpPEh8qKViNNUg7KcBKCkTjuPSx3Fsk4JTnKGsmRuNAlJ0BEtGvv3ejEZ9ikaeSxug78ER1QcB
nP0Fb3YHwr8mBdOA7cYkuj+nSHDOY57e2qOa9t//CutdhfDtFPk0/DDjcDkx0GrZWHdogImzOQxE
SvFs4Ukn2ICwprxRy5dGG9+LBLGF3byepMOENSR1bQDdei6D9N4CQLV1AP0j1muiWzuN43Wy5PmC
fbtLrOA1DYPi0lnhLXYleQZ2jloMscXG8hy6r6a4WMnHwMXyoAfnEb3O3ThOzwDXslvid86RzpaJ
yYss5/ypyo3k3qjGjWcV+Vkm7eNcFONDv5ymeXLKp29LYQYSzaO/Hadw01ahc3X64RQotNxTNh+a
CrRAxEp5DxiXRiRJN3bLkZnjwjK0wpcyNO+1EfqkofoaBq1PlmAT5uc88/GrN+KQ5ZIkNZGAFjaL
9WwH+T630fh0mujPie7EEt6nMpl94+HKtjYH9Cpi/UiaKhrP0JvskzeJS26OwcnuzlUi4IAhpUlS
DOciMRGheTTlRYIfsG/pQvMJmZlUX+w/QQbXrb8RfdritrTZekbuNhyWlE4Fdo5NpdSSqRb9f9+A
ppASw3c6BOKBsJtdwbN5Cfsl1vgGJKi6FsWwy6PWxtC2Ke1K7ryJZqryUQtpAcWvI/a1NNjUycGT
29GVV90MYmt5YbQhe71AB2oe0pDRWwr5c9LknmVBcfXreZP0WP/cLPqZzGZ7a6sOykHRX7KefixL
40tq1z9iphX83FRtejsbYK5a+FLBWaWuRSbvLNobjVUDMbef3ptObV4Mn7XIbMKVZdVDoiAR6MUW
ElRL/PIwnejSGxobB31Tz1aXmNiKCDn/zN7ZJE8Ru7Rfjfio0CkTU4Tjc4wGtkmgxSAmskwGVAZe
+SNpiMkodXOyPQqw3PWMtRNSCJHKBhILt9xGsxOFoK/liZH7LVwAcycMrLhJ1Mbkc2O5L9JFhE2D
cqoncKx94x7VgHLPI/ELdV6GAMnDOa+6gwKKdW7SfjrPVH/stpYFPNj7yCq91aSCcsvh5vzIrqki
p9BwaLSIjHMAoFJX1hPNbMK0CLkUG4OKR/1IYNhNXg/5os2nj0ZLSm2FF7AVGDVbCJMrwbG0piN+
ljmZ1BC0wm2aPY+Bbu9aQfSoG4MI7jsW59C7GY4y8FD5c9WgIvQ0vnO002s12kjIq2KJYvEHnMKV
uZun4oUc7E/weOxiceiAsN8yimNtbZbludLc7RIl7EOHABnlUFo8dKYiL0S/FTZND9uRICuPY+Yd
2mCI3sLBDVg4qPQ2lASAyFjcWSjBEN25zru3ZDX5NR8An1KyBprsBTB9l7CIuHNQ9Qeprx6sgBD0
qGzSTeVMmsNG6PnkL2/ytMkOLsF7gjI85xDfB3Nu3sKwnG99FlRWH0e7FJWUvGlnDoNxnrmRp0Zy
9sryuce/B1K0Ts92aBen3n1gqwimd3nDPsT5+3vsRGP0CwurYjD9bu1RMaKCiuAeBN0+8Dnzkh59
cOmhVU4av9unRfMQljF/mZa/zbhP1jUjVoAWgGAT18Az2UJCidx8vGBsXrO1rZ9M4lFVXfwuw3mC
rKsC3DAlLzPqRy6gBuAWHFb0UMT9pYo6dVTjIcxbcW/5EPGWbxWRN5XxZ3Duv3tp86mmNNo2SlCS
RhHxDyvXMoxLT+gl7FC72dGtr/vIaI/lDJolb4N454r5FURKfC7nJbjNyvdzixlDLG98pM9rNk/1
qk3c7PT9xjfDX0NDZmqso+HIgn7eKx6hOOjHI7/GoZrmdUwWiE5KuAe5fJVpBO7RSHdAnZytJJcM
rAl7sMGh9SxjJLDqmk93wRiy44mYMUUtCIu4w5eGyPlUpPjPhNfuvK7+mZkkDQ48Hh3DvJ7I7PVY
R6RiDsF69ph8puywkqohqG902Yq760LbpJbOAF5gR2cp3s0mNrDtony4WYo4z3E+EpCbQ1G8yMEJ
12aAWtMZMKY3KJ1MD8/uqF3md9x+IOkTsYXtbWi2rrMZ5u4zaxX2pXrXxPhF3a58YfiOaoQgRCZi
yN1UiILKnBHqGOeo8MFggA9cyXgnRzAp9BZ7SyyxLrF3bBOKfJnz6NTmZxHRnWXDjclKiH6yO/sJ
IlCJD2Zm/ZmYKCSj0X9XDgQ7l4RPJ30zcrPcdSZB4XaguIcgakvtsOb1b93KtCf0yoYUXLw4NpFE
szW8NQHuWOng70amQhGbkebit8S/IXPPC+YI/KQhdt4atOM3aN7kDenojwqNDBRX/6gn8caryN3w
6+0IJvpKW8UC1Gveox7xLvcBuNLyhMRHbgqHHKf0ucgC0u4OtcfQvOx5QhLvyRlIiCsd4EyR61F8
RCRI+u9R6OBSlsmT4ZtPzJ2wSLfQM+KhA27iXw34nJziEd6eEZD13YzIiHYF7Mmi/3Q3CTMNJEq3
1WIu0r6CNdEQK6gGKkxucWkBMMjpApqYioWukRzTFEMZwKhVgzA/iFz0SjAyooC9YxmTp5Pc5+BV
u/B1CjEwkR/OFsej6hyNK5nF8dWhr13NDjaWeCbM0vZfyHQHDJG+IFefb5zJuQdkdo+FZAfs5kc4
Vac2RxprFvq5kf47SPpVow2CYn0W1XZAX9ahvyXl1Whx72YpRmcQJKzpcByjrP4QRsdtYB7WQ05y
Ch6/U5eKh9hUKHmAV42BieIwTDaZ9QvDGGrAFBIQm4gz96e7ooh4SSyB3SJXK8/RO8exnlVJlVmd
Zit1sOfZnPALwD1Wu2aSD+6SGV+X8mB0KKngERA9h4wtnTXMMCbPVovCnjrnqfL2EDc+RjHi19FM
qoPmrasFqiJE8HY3RJtaoVczreJJG9GrV8hXK0rfVJVdScMx+RqDrWQMCkCzUc3cYl0Ao6AvAXRg
/BgK6/eiRhHFp1+QhjkMPgnH8WUCOLnXSNLt0QE428abuvUulpfX+6wmlHeIP4vc/mhLzEF5nJ0N
nd1Wg/eIIRZFSjm8IprZszB+6ePpMYdPG+D5D3LqKV/6tFQNXI8geQ5GYCKDwuhnLbtTD6pQ9jZq
gmXaFn/ySNupqsi8GRdnHc32a6v9GACDODZ58FwSnU4e4Q2synZFteOvEgTv23Fu3tieX1U97vI8
xExIxiBzCJewAApZZ5Gnh5guSC1zWWCjMW1+K1l/TOGw8xo6gkmYrz4TFrRlxGvtoUqRYMttsUjQ
jiSC2JwZNlIJmccJf/uaVKFMgOLvRnRQI2uCNGvPdpNsXRdUTUwENDa3eCVKmNgabkqUqBhNS/6c
qzYg4Y7tyVy0ZzKQOdtty0Tie1dl1iVJWdznqbUPMvBndYy4DomGswlj/CQpRiPEhPJde+O+aa1x
XRfqrgQIF9YpexcGZJvoGnt62pM09FTBdqLzR0kYNhNPBCwl7HguE3VCmvOtrwa1M1z0DiVz5w0p
7x8+yXsB5m1aDt9nb5HBuZpdmj//IVgyoYoO63MJyISOku6M8PJKovyLLe6ixvQ1jMSEkPgJCW/J
Xm/LXdCU656U8U0fsLRmSEBdGm7GOvMfsORuRm0RA9HnxdmJFizdXD+1BafEmHy1kzEenZaD30zw
BuKrxUrPgxGHmj+0uIsjhW2l595MDMEWIexGluWjZQfNQ2umzEKUJq2bpblRfWj33qyN4VXw4ilc
5o3YDb862HPZwKSis5eS4qtvuBIaMLB2XHMHRsdC2jSHBaFJWbBrRdPcmI2HatLuTnZsPRUivEIL
4wlhNAg6zT1HZhtshZyKNQ/MCGPYHOvD975SCPGStQkmOnbYLAwsAXLU04K0jUh8AXVnC11Py0r4
htHrHNCO50+DiXZ6UMGzdO8D6bwxros25cxjGRP3Vc8EFYgpvxt9LMmTgT9+FjCnMwaJtK3tzCs+
rxDymNxihXOLhLnpxpEs3vwzb3iemJfd5hUhiU5XZeCMN71HwcU84tkMKfCzMnqpyfZAWKkegsi6
4pxB3O3BY3GHO9aRb7kqJjjxoMGa+FcfM3AMJl6sGk9C033N4Y1qIDIZrUkEO1tQgiWIZ0xQWMu+
/IkUiYtiFA8ZIS51L4ktxuHEuMw5tsub7/dmFD84Oo23zCF92V8cjdlit6TmVce6yRGyfb8LCJB3
/3zo+73g2wX5/YYqbJSLriODAxotMNDv96pB/OO97//7yz//1af8+b/vT0ZjUR3/fNlf/o/0Hxg6
cyVW7hzhaVjEa3/epLH1z//8/sD3/+X/8wN/Pi9P1eIYXr5N+f3unw/979/2Lz/+L1/2f/y237/e
P33Nn188893kH7/fn5/49//8y4/88zV//th/+yl//w7fn/hvP+cvf/+f7/r9gSB1202RtL+wp32N
4UhmnEsIPZLQvSoJku1K+O+kgKwyW70Ghaq33TSplbY8az2Zm++X2PcbVwEnmJeB/1T+YiY27nXZ
7ge7Ho66+ODyqrFnglqx8nA8Rh3e40Y0m2a0Xwo61GPVJvZ26IwrRI4vGczJtq0pkrqZqdHIPnyV
tsgQQ1Vx8wvh+JFmfPzzJi36YTUHCYYDM99JNFv7lvEM1W6N8BbySRcWu8IutoEJvQX8YUSJ5d8S
Nf5ojDaJjAPx2tAIvV2nlLMrfoyO7+zdxFwnvVXs0O5fSDJvjsOQP4S40UFwoLJzFhu7WZXVnrS4
jTmKHxwB5bbKDCSfbQzA8vte5y3DVBAgqmShgRHz6GA9OjAHonHFzW4sb9wk6lhSeiUT2kgfo/kh
NhIbkBv6PPP9++KZXfcfFyicJmYupoFvSQGXolTA+zgvVkiUHYRkfb9rCygGLi5oEqJ/pjLCIuyb
qAaTkGMos3qyjLA5TqQVsc5/YR3MsDNHdgGOJZS0WIFEU2ZCqR9KYC7jW2prJE55to0qV92kTK+k
2CSN8TJjDFkxrL/vOthbWuKO6LMdXBueva5cqEyUssBZOBL7cymGY8Jdl/6A8BVjzj4alDVLF3JO
6eU2wsghol+Grut2faFLjD2H3Iz2EdFGNzqdnfNw8iTptkEY0x+VpwHg6jFfSj8f5MoaFTBrE0F/
xhlclUhVAYWxPk3GJ13WaAcNa1gRSXERb1Eff7j4kJHnB59+XKwKR7bQP3kFy8gN1tJKSpSW/R0v
xn7tgMvN1eCeHdG9xONi8mROfQjs8feIm4oH53eASJk1YnaM3IzmwUh+Fr3zLMbsnZHvOz4Wmm42
DfmgGcZDE72ZzIY7LtwZFgzpKtYohloh7m2yS4ge3Euzv3piep298Vdi1q8ZWM+s53BdyhIQoS8N
lG6rmPelEyDqrPrXvMzOWV7d1nPzxNzdPgMxuMQd2ZWNRySzxXbfzCpUSmiKAcgAGWFwlR3aU1HF
ycbDrbqqyOjJ3JAFZ+V+WgNwrj6gNaaDO/nVFlXXBB5gZDflDsFxyHN6rHgiTTQIbyNAmTdNTeuV
Wa+eERXrHEnIyrBHNNz9A40FVhVLHszceh4MgVKlre5dfJFN4n9FDB9zWUw3En/UJh2G/ZxBh0Vu
Cb6ldB8VeQ47aXFXGYxN4ZUPaqB27Tu8Tqzg97jdcHNGemMo+8MArsfE7epl6k4MffKYfRGk82oZ
GW7Avn0MHFCnUY6WBtNaTgnQB8/ulGqe/PCrtqFcNc+IeY65KV5ri/oX18kHOFYSEJr+LTO5vD0E
n+AeEKWHmAGJgUGMD/nLB5HElOk2o2xZ9kPexgNbsTKD+GXSlrlpzWTXuihjQRJ5VI8E3rYtS7SC
XziOnCODnHOu61821UbChNd1iKBHqRGLozZdppQdN2eMrztX8oxjU52hza9SwuLqPgXgFt97uQY0
M51i+VlyAyJ9bpInlmvHckTlHqfjrZcykg+oqTbMMdaOGgnhDcaUgYlN8gKYsGm+ZJKK2gdVJEd+
k9iuVwUuEKgoOXmZZK0XyC0CYd4KGZ6lKrc1WSdTSIfCRRHvLKNF85nftd7krehxbkO3MoAo9M4q
QnTHhmZg7dL/NAOnOIjef82n5CFJPjwvvWMAQ2Z2x1yDU4iEH5FUwHXGQ905hyi1HrIosSkcgrui
Im0gUc5qbOUd1dYxxL9Nq109N9P4PsLBRdftHHNE+JC1iCwU6WtsRCtHMwA22/ZWq2xTm/pTJWxO
NC8Qqj5A0q0ooM0E+mxP42tLTvtRh+BM2PEWABOZvIIvwrJZWh/zHFX7EnXgjbW4v51CfJkV1Gzq
7fmhLsO3eSl3e1r5NTFE5zBBwVEAYTWDs7J+RU74KkHZ3VmmvOSIR27MROxC0uJ4yosV9pM9LNT8
ME/Ji04BZo3yLXBxXQ3kcnFylNvZzd/RNRqAfqYLd+yyo2DFlHTqQvstned5Beq27d9kTBAhxzgS
pPizs0DM0V29dqmHIGTXa2INHCjaN0E1s9W5nXIkxGD6OBSdez/RH+0yT1dT+ckq5WdQ279Nj2DV
cJlfJrl/xAC5Tyrvtemnl7B1z96irJYtxoHakp/zTACOwjeAR2Ev6qrb9lMDiaMQN4W33C5rAhcq
JgdZnBJu4fkl/od5gwCCJq+pHkYCFdCZn0rXfvUihHrCIbncb15FrcmYMBuQNlF0coOXLnOe7MlJ
gA52V7JwMWcgDQ2dBRaMgTcccroXkX2AFy33bPTY+ZsX8ozWY4MiW8yOjf+R4kDGR+Qg57zlYuLY
fEhVeNq3vawekoAeS49MjHsSiDG6kmQyZ3c4cGPMDP7R7uNbHeS7uEvXWrLVVyFYVG+6K82EMIjG
SZHx/M6TBJ8XL7mxiiAoLEFFjMmaMgKA5FbFIrO6xq62gMfRllgqOTbohLFWFzvVRmBZO6iOmOth
Rg7+DZnMX3VCIISFVWVK1bRrm882pTnisLytA7/AA5xsEyLHMeCDWy1AdGTR72503D3ryX2j0pPT
B7+hygb7TvQHFSXbiX0Q+6LvabRd3nzHVf3/nNmnSZIY+1l3lVbT9QstdUVWbKVTPS2hZpZFate/
T5p9+viVpXna6o//96v+Hjjru/8pXDsk5IslskOR5P7tP4avVv/X3zz/P8GQ2MKzLFuQ/2WLv/3H
PwJnHbFkylqO73Nb4PoJiQZr604n//U32/tPz7cEatTAd0Pfc72//R/iZpeIsT+JbYYlqIj5IS4/
+p+T2owYfUcRT97OruwPjfk+LmkcxYidCMKtct7+6UH5F8lwlvdvfo75P38OiwI7Y34U7lxkVvex
YxonXwfTs0dZGZ8Ny/F+FJq9+FoyV0abQN/7PCTFW2hp+vy6M6nZ4TKy4gu2SQRnejVFrnhOvCLe
CdsZn+zSbraDq8aPDPXTrVROB5qls3YNALU7nhdp4SkmXfN//4P4XkuY3b946BwChP/5oVNJGTQB
T/dOiPjLkcA7TgixDRs3j1UdmmJIYKvXDD+4ac72sfFL+dq2PUgo2/XvGxOxBZPmpnuFC1ExBnPS
LOPUzwy5k0HG/Y7BmiZV3B+r/tavJsdnFjIjRcRQCHJg5WVYqUPLTG7nngjLG8PwwxbymtDdxtOk
2GCWSKivpA2Jo0bIi50yNe8zC9Gm2RTFlzS5EBxH02G5qcdzoVmBMlXwrG0buHD92iEs7gwXz9fB
9duYrIUymN67chlZg1H3p81Mvtbic22bi0V8NRV3Mof3yhDOaWT3E2+R5I2PWg3py2T75UqByAXt
ngj3pQx6DAsWw1EwMX7RUWI5EBd0h68ggYkIpv5bwB72hf9O5L14cLw2fKuEwxiGbAj/SajMuRCi
hYp0LDxYUX7j7OZyRKaSzT0lC/VFtmmDyiJXJyYGEP0bd0a7h3K0InjSIQhXjdkl8habagXYLbWs
+JYEhfICdQGHJERwXn3lYBHdo9IPUeWs31I3vJuKoaEkUMhXoBTEP21tYt7qTW3Md1mpJ6yGte2+
FaVq99ruo7OKZb3OTTM+BLB+T5U06ksMnPdFO2nx24s1CQ+11UMGqtz0c3D50zFNzNN9LWuCzSvc
EC2awaFf+6aRvTeARX4avAIfAp+VjmewIPWqgC2pwy6BOs10wZQoZzi1zHIv4Fckpb5LUmRpxs45
G3iPzlVfith03tO0EnQ3kIw+LZmODx4P7HQTG6179OowudDx2m+91vkTkgqxnWnANxqM0V3tage9
jYH+eQYn9EO4c3oqJ8M7u56yP90sYWcdgS/a1iE+SFuFLP66bPoZ4FahAOFVToM/4RdVLnPP2gp/
1IQboOowscEGbULHH2Oa9TzQbEihzm2YeBcTUSCuDYQrbKQQt1wFC8CT3+C7Q/Jeno2+dO/tcSGl
mqwX7qUxiE+FqPxaxkldsbvMoDcPLmreVdYxSD13SeA8oMrUol4REBDQr5DxsEMvQ9SVpyvjsxax
PmHRcc8ohlnIDew0GYNjEJuE95NANSAdsFA3VmsO38NZA/uIm4w3o8gkViah7tJElW8m2tFkHSWN
/FTp6EsiRQv1SHURHyyx8AVaH5aANUXxXefgaujTgQev8bEvGEl1L4kCwVBl0n6IIAdXaIIXmm7G
jIgwpHfVrxDh9r3h++GeVRCq+hkTcj05ggYzUD+0m6abUkRUOWKEQIUTDs13ZV98cvg2gshA7MFJ
L7iACjmU67BZ7PkRGfYVG5Ftaedq02Q5Ut+wzi7SMpp3q1TeIvGBfj7NfXoWg5dv1NzWv+iPx9up
G2m4cUb9iiJn2EZQ717GIMegKNLsvZ8k41FZgxNjw34wvUA8+mWO2sNoevZH3ohesmnMbj0Grcix
m7BwdqVKt34DUH3TlUXzA1m9vfCX9cZMI/Ujq2W1g4MV/uhtO8e8E2M6Yw8cZyCpIiSsokb4MPaE
EjDG8HLW9VP7EhKPsprYiuM9liGiXlWm3d4f3Jr1Na+22e9omipud5sEBBodnE6f0yilh+zKMn2q
nabC61ELm2AyX85nKOKoAAZcxCGGUwYBN2U4Im7TaOvQu3SSkIO58H7h7MVAQXO/ULRcljBjOadX
uknz91A5am8A+Iqpthsi15zqbNpQtRmNILvIkMSuy4gYSic06mJj63Z4otnRHwnGkztpBOGh0ylp
1RVigiHymUaPYfEkuWXXYJirEIVJ8DkZmfNVVJm5I1ZlSZAfnePUq2BXlUX7NgdM5Hynq3eIsEbY
aTZiz4oFBo9dzGnukHbpeeh4YhbKC3ctxVVhc8MF3m0AehsbcSodofeEAJAUYJINFLYG3GZ/tHeq
n0yGZJl6R3wMUsnEKYLKMEBQwE/TuDd7lbObjPFnIdANf8IYsT/8yFaPrTO0P7DI2Fj2/pu289iR
XWmz67tozh9k0AQJSBpkJtO7yvI1IeqYovcuyKfX4u1Go1sTSQPhAgUc3FPmVCYjPrP32oAZN0Xr
Qaun/rLOETOZHyD76Hwyxz5I6VSHoKji7cQBM69mLQk/BZvitcX/fmEbxk05cMyysc3cw9g1EeP7
xIb2Q8l0qstqiVUnoOMpkrLdRdjGbvqMxxrlR3e0RwNcB+6y4NE2Cb5idy4gB0s1/3BtCBIGZy26
DdIouUJhBSJ4t4tdlsXD0Ug9B8ydJcEpBbpmPrN5KOFGsEtgEDlcy7IkbbHMsc23mlNvImHNfyki
wTc7vNdkrdNsV5ZtvOcMxxY3UP4+NkP+IWz0t0CRrA2hpSBEZ6ujnSsS9Zk0nHfAgiPakXKU7KTZ
q4GRis1sJKkRz3gjMqgiUMTUVkTpiGW3jI5hSQee2446m0lNqrs3YwsTQfhLtc7wNkdYXUwVTIeA
rdxasdzZt3Ph/hW4rS9jarGGHHHpRLPdfucJOkTNC9tfSTtr+7Gq1DnR8K6jiTP7B/1M8sgSYpNl
mdvrWB9SyLNtbF/kjFsg6DGYRXFV/J7tLNG5oobuVEClO5sm3LOktV2+oc5Yi5FFtjM729vEOsbp
UrHwryxRY4MMpg/TDizSM+PUT7qBzNWGNBekcO3DCd2o2WRCQH0gscDXWixWRGEG565M0ZXg5I63
8UQ+Xq/18kG4lo9StDsjqRl9SjNvF3rK2DtjX1yJSOnvNl6CddD2NZrX2XtYTppeYM83H8VgTCCa
cWjGQpJvz8iaiDOnvHdp5UBch1WPJjuI9qQXQKO3Q0HeKou9DoOdYfxOw8n7Glx73hUBuYuhUCgO
wxqq8xguyRNN0521LI13VTakzFLMhsELqQZQXbug/+ot5BJDP5kbjQ4ZhWFVq0sEHWJrBLa3TY1F
TgYXlUFpU7ujg0DMQTpVWMHTkFfQ9REP02Nm1bAX5YwndzA0etWqtvbtlCLJp+EIPiyXxxG6p/U9
Lbi/Cmz3TozSOdS0t0ec8+BlI6LRM3fCSac1ons3GHmwdfXy9A2fb/OZcIE9GjRhjKYp8aZoYN/X
TDOhqaPkHnUEzIYObJqlRM5PlLbRt4tUPQVr4IbHzrEL7xKZgSD2KrRjscltw7pZHc5nwktd55cl
3PZ95vRirVmkjFrIqv0M2W19p9idJT1DUe7CTmu/q6SLPiS+l02kTanf4SOnqO+JJKlscDsTQst1
q4ZpY+M4fVEW/bqWtmjeC1AqBpLPT+4gnCIebtuJcfnaoePn1A7brVsEjPXjnlguV5K2OpXyyehM
Yq7I2pb4J0U1gNOxyq9MM7VzkicAZK26WyXMqFZMh4Nbz0suOdzS6sqo0PoYwFjuayLBV/iq5heE
swEMShZA+BdMP/EQAlR1afiNqOEAuJ4xdxdcwcE3hmcrXc/Cin+LtEQbRN7MGhPnTHxLtUBkFYrE
laW13VWWIxnuWt4k11Y39PKQubApt005q1coV+S/tGQnRNvA1MdXZeewpRKnzq5VX8O0GA0mLgQM
VL+JMUcMhk6pfQyWbj/KwDAZJZvC+cw1PX3V50bBOZfBNwNCbhWnbeZjHkj3A6cwkddctRBszLjw
K2cIXSpZwtIOwh6tLbA7tU09jcc4cVDT+MqK8m/YhQreTZy2oLnTDPlUEJaHjhiJlyZjMJQMmXdq
4pHz2Q5B6kF1crZKefWz1EamkOkYh3syXn+h4R2eaIqEn3uk0w2mwZvQRE4R+1XWCzxFM24jDd2h
dqB5CM/htAgggAWTxEUQyzD3yEGMRiJ0mIQLBl2x/kFX5VkmLgwk7tibRq7T0iirWzB4+AsDRBcT
ND8oi8CCNfelc8w8JfB5Gs11I1FGwwRXLKzTRMlgz4uICJ5NCM6NqhngNALRDWNUr/OAyKNb+ApF
3aktsejxg/02njWjNZF9ZN3LlKSk0VDxvtiyYkuVMd5eiaEuSFNyMshxc2Vh3O5JDI+M0h90I1uP
qSx80SA7rKwi8hEcDye448O3TEb3HGtluYvz3MEPHKFKUn1UEtLV9ZfZhh3ILkTsbPTDH3hvSUR2
FsWCHeXXomeoG1eW+T7WpfMktXzA8OVNwdHrRkakOm3Xxoyscu/kCbUcQQnM5jRhnoqe9KOtOU/q
uSgcubXBp72EJJ2fSxX1Z2vG1IxRV35K3aoPdZ+gx0CQLJ6Q8ma4sJe1JN7f77qwsdjMnTFeikwE
l7pic+RQSBeIOlrtORClTjBapAt+d12pbb00KL46057yK1aaJLs0NKHVyiske35ISDupCEcxYwTB
K53RMXSOuFWoDnVMQE8dTU59KSIXgYuiCgQIqiewOOhevF8higsNpVQcvmAAge4twza56SnygsnS
+1vNyGg9RxR9q1qzqp8+SrNXnRwcRFcGAj3UbT2IJRHvtSqBburiTX6KMjujo4/IpoqA4zHzjMRH
UP2iqX01Cy//2zQDKzns3mrDAk/qa3xb5lNSd9ZPGzKrWjm2yCcaN0ld04YEfjTGLXcTSUxvY/7h
PdFj0YjN6SCNqvzkgNXuc+9aqJCQEdy9ah6eYBHA+86XgJ64E/LHnNP2ipu8h7OoM9+vZXgrc8yB
hh1nV2ps57uG/XLpJ8CYaLfa9rWOlM2ClXXsLh8zE9MdwRbbWl/4KrSlKXYj3AyPBObok5FgRx3n
UHHqZvhD0REGKAAVwq/P2mwQtETuxNYjDKMYixMOYHpG6m3EUvbUfqGJq8Y1t0Cq+ExUWrAhOvej
oQu6w0XWIr+2HHuJZ1KMrOAosrjsoNNQFjZ4dmotERV9E7ugvWCwwBJvTm+oHU9lSkRbjKkMqPk4
VBQmIVyYwHS3XH4U2vbMzglzyPiVauNM5g6pGsPcoZwNq550Xpcpzmdea/FrNACNLfvBQAwFIiFh
x2fhOpKxnF85tMxnJkbtSQsXeGatBX7hkcfEMyftrZGl2g11lLHPtNl9pbIan2RO+0/QWkgioeba
ySMhQBzw1uyaqEoH8h02paXp5hqsQ/6JMLfZ5yrLL2mGutc1M/udxgMocpij0waKb7bvrcYslgmN
hOtuNDCmbTCj3DABIrTGUslVY5vpIgtiKVgmCdeKGqs+W6dZhc8BYwIqAYyHe0BshCRVYc+ppIpb
OGX2kaY4/K3brnXjBpwMn1+h2pYcrNnBCXVvp1d19MvAM81bg0Fs61e0mBho09oB09lN0z0txvQS
Qs31e0voexXm/cMRbJ5b4OLYbFyVEppHPBeHaWZ31wne3qpLJReBxrN2oNEpHyzYga+63OpJzhHu
YN04c2jMh4Vu/WYPEYaTOZb+3EbtBQcRW8WhGgE0zpAOLiTlOfSx6bBNdSYsvMRBd6tGLXyQRdMe
UsuTR0DgC41gBg8AtzdMr1UZx/u+Cr2/o9n1HeJ6RPt5wCIKiuKkf3WML/wZHC1fmU19pUM7WpTo
Z6cduj8oLVwgoCpIsNtW0vvKDAdxXcsgInEE8mduzBcCRMzhyxD8t3LKwiUuXXjfWZIGclv3NsHV
3AXLSq3GJrMGroFtJkMKgC4Qm169iQlbMI4N2xMyTTJHIZnUU+y1mpwlUlaRATdD3wdrrUBVtkqa
ge9BrY6ypFFS+rRm3m7U9dhZE2GWI66Ne/vN8GrzG+OkeO4QDzAtLQsuEc9k4oZtNMHl0TbRu+WS
aZu5SUUE3BiElwRyzq0cw4bVTt4OHgPO2erXmS5MbwVUmYhCHqdxI/CNvswxpPFabwWMKDxvAz3U
Hrk03FNNdjwnlr2dZotMS8m3vjW13X1Nbt7dkkiRl9DFXvzRmb29tYxMfXP3T7t6YGYQgWDflykH
iGN6xqtlFQj5U/mpVbjvLJBUG4JKelwWJPpoFATH3p7p7HREq1aedRdZSuRzNRajiqDHnAiNkTHE
jmeG/CRRew3hahSQcsXPMp8RdSznpOtoNyy5ATIMy7sqM0B2nKEFuCzibXdNIoN6d+Kyd/f0PfNL
ncFyrdw+x79bu4hNUJezEAseY2jne3IPsk2IWBojEunK29n1kq3u9fELFnR75zrDeLeDSN+WDfkb
eixJxbMKxZYq1utBYN0ztZ0yGnIIxlyw2ixC2GSwjxJ/gESniFUpJrFyoxB4sOKtsVyihsN9FEh+
3YWjdR8wsnLs2ZkHLkaLFKrOBi/lqgO+klJ4Z9oBgERw8JiZHqdpIKy4aWIGd0byoyldVbiHi+o9
6Wd9H+sdTnOFK+gALpaSsk7EsUtwygKLrGHzQq2Gixv/sTuu7Rio3K70dPXHQtB4oAbL/nR1k6Kn
lObzLKfkGXJ2/hplYXYSwzQ9yPyxtgZl2rGVlfkHTIvx0YUmuMdAD82WW53IV1sbNDBSdjKdM0sQ
ylzkkCmmElaeynTOXsx29oubEVlIz1/8jmy92rDf1R78O82TR3TSq0Ps/a61ohY6Bmv7FdZo69JK
6PYZ2ueaZS8moMR1Efs4kdH8jjlsyULBpL4ZI4Fg3LQ6Dp6J6mirxJgGvh00AAX6wfurxTRCmSzL
FycYsnPl1eXFK0ZWqxB8ARiG1FxZYC2hUfD8kJ+McJqK+VU4o3wpRwvxglMH3IZT01Lf4M5rr3GY
yF+l9CqI6eCrNZdrPdIZCgsQ9yd0/uinJ1sn81E1HiVNVJxyzW6vIwkw96IzcZOZkzjKuEKDEIcI
0D0UdndHdc1aVElu8hxHzbrEn+m3hpb/JuO12pUtGdpWAoWZAhSeOT7XdR41NQUZpV5feeYOpg9Q
6qrD7obXENZuBHPqhJ7E8WcpieTlPV0v9Qy9jhHXpl+z6z/08RAcDd4Lb9k0yj8YZb2jzIzxCibY
2dlhoL8QBYXglajiLTIWDBUUxs0Huv3+w+0Wc0JpSXhiNhLqweRglaaBqxBT0yNIoGv3aaHOXeOm
57hN7EfrmeNmljDQe0GeQtBF8xuJNOW+U4SQuEanP4IyVlQrHVHO62JW40VTNuu/wXADrK5joN5d
vSgWLWEjOO9q51UvtPE3TfpgsYcKZ76OaSF9Npoc0VrZSPfaeSVRKDVTGJwt2tB+qT6kmi9xehGX
o+u8a1hpIe7BeUzZMyC7owQdV3GVD35KNMo3FS2DOCI4+g+TZRp7qxq6RVEE9WdLnvRxBre544ou
+ZvAmdoiki+161UIid3oNHdeek9G3Q43DDTzB+7fcq+pSs8ZWDj2e90gklp34RTZJ9Hw8KyHih0O
RrxefxTUBxh+hBsP/39W5ru/5fU7/9v+92UX/7usJqr3qPuf//WP7b/9Ofxbbr677//yB/+fXfVT
/3dZX7d9xqfyhf79b/7f/s9/33j/H5bhnFf/aU26/CT//nnLP+B//Dcez7/Nf16e//P3/20Nbtj/
8jyb+8tlIiAYyLJx/rc1uP4vw3GE5XmQjB1T2I5r/cceXJj/soXNcNkwHaBifPZ/7MEN41+O53jS
swWDMluX7v/LHpxlO3v4/7TPZZ1uWbohXccl6dHxzP99rzuzagz7qvRjbnvs4by3w346uLr7bs1R
uJl5v98prjFkE0LGrP/aFSJCapX/tfPyUboFlyq+ukMWcrHitpih2C3U3DloGKZsABgwCpDxMRod
JsVl/ISXBUckPuFe3+hxctBgB+6JcJlPtQnuVQOBTe9HFd+dxRj7fV8nLEdH8l79uDG9347b+uCw
j20FJ3Muox/ck7DigaOgBIoZ1Ta2fk3bVyNd06GSZc/sdG0orbknrQsZKJLDprByjW21bhO6hGBe
L/EEjHbS7NNR3ZC+ftSSeLJSp++F4rQWofkahbI4IU+IyOexiZF03wl0NI5Bw4d0zE6kyCNSyfVk
HxralajraF9H49aIJm5OrZv9Gh9i2ZdvuOGQ25Ev7cdg7QhL0gUplwVbabb7WCTVqptSd1s1pEmA
51MMiv5aPRtLvczSe5c39z7H6lvMwWdpeIegRvwXLigYCka/5/oAycs8UHeeK3you8hzmF+xhtxk
cuovTcA52GfRy+Cl5l8F2JJhdXODFzSCqcyVH1d/UmV3B43Z9X1Sud82AUhU8ckBTsBLI6xj3ZOd
R8zDhxx6UsoQQy1RtsSD1BVWq7zfyjDcMbpsQKeOL6Ysur2aWNPHFvY4F+khr5W1HcM++mR2dItU
zr4kQ5TcFQVkLAvuQNH/snQGBVor/rgB1oQqkda1rP7q3HQ+nw48K/N2zlQ2Pqnf5apJxn5jssh8
0YYEj1zmbF2QKhTNA2JSdCibslbNNakxWxIzuxub7H2i5APZgC3LKyZSjg1y33pK7UuUv6YWOO9E
w4SdJDrXVwm1z8udfW+3F2+ClZEtBFmIBiUDAPEYrYUqq4Na2/BY05kb6AmqpjtUXjyt4wwisE5o
+FGjBAS3AOuaFEhW3LC9IWMIqC2DP7K3HCBxNOmIWHWKQMmyji1oviust4TYXOvsW9fH4VIkKU7U
tIdT5g5/sGL81IP2F1SMvDKFqTbwCc1bhNHbr2V7BJqYHRL3V2104sJvPwRb3BGDCyNgFm+FoLhA
V0m2fWz9MmG3KErWnyAzX0LHA4RTGcMWSxEJA0HeEtJkREdu0L8h2/29qLx+T/wZljtkCmaTlD4R
wleuJx9Zgb5VTghAp0WrjQvuY8pxDYYgbvQcRxvlX7vJmn6fpnpMkFGDym1ZdUYDaQNR8iJHJAQ2
4TFmgKIerll3acuILHZF06JPCVrz0D6qjAkrDvd9Si6jTHaOiq557TyGwhEHoZdvIuSrVx7fOM6i
q1cOCEg8FHVdQiiWNNJdO4NdR3XprAbeo6KZ964pu98B24xEkKjQg1aQIcbXUTYnjPG1l1snoyGJ
2pasxSOeqTkjSCNKMEbB+Lc94Mwt/tBAl/VJfLF5ms9NQsIPtSGNScQTDmmKsNeiCHFoAbAIkZRQ
Fap6Ma2T7TL+TqIKO0OIHTUW4Vtm/nayLtgS7H2X4TwdG8mmIZ6qXa+map/X5meq1eQbSAXVLCcH
zeqDc86SVVZxCYfIo6j0jKtn9ClzP8z2Y72ectndqyo75pFLnrAjApdWe6AwRRy2Nc18Yyg3OgZM
OVZip3feb6Kqn1TOOxXtxLhvhiUCnH9C2Y/CZ94Emt8xQLN5Vu2zCPdt4MZ3l6yIZ0+DHG5jdUaQ
mOw1QN1JllqXudG3hat3hzAsUSVGjvs8WZ37HOHULKvWuxckE9xdHLMdj+rankBiekFznzHdPjwY
MvcmfovTJ0OzyvvoddXTU9UV+dNYEsdumocxyi91UxzTvk+fIp2uEJm5vnNDezVbTff0z4diEUoa
EwYAbgaHKu8GIzLcFOaCeNDpTRLMF0e8cGFa24fRZIwz5LK8uWHhE/pevxa9vpZJoM6lxN2ItAV8
FhEwa+r9r3729iqxCZPne0+Veay8bw6v5hra20jv1UayNfUra2DYljbPWkoKI/FvhERozhr63Rfj
nbXNDmtTstGjVDf3ThHzuwrkBhDNizFHWJAHbY/uyFgHHvROMOtqBbbBfcPpBnSyUurS8FK/UGGu
lIw+U+erZ893kCMY1UikOmx9losp6Y208W0NA6L3zvRX7d6pOwgLi0Oa0tI8DL3lHoinbE/CStv9
kPfZpcN6tWqCkrYEKpwi737jlBLLA9HIaLyH9KmdCN/xaq29z+7Ixj29ZhBy7ppA+SGV/agZXBHm
aJpbM+4XT0L87A2l6/OG/3JGvXnSG/UxhAen1sBMsMrBj+39EGsW78YaJnKpaX+sJBU7yCPeqjC8
YOMaduqnVX9fCF8vnZh8R6sfdQJlJ44d814bj040F1NYpxoW54vtJe8IVItlDz/uGrFVg52waOCy
sCMEL4JA17AZsYuCraNoJ/0k4Kf3rOAYDEtwSOoSRqrxu+vqYT+UWk4ySowVabGTqAkGiYnZzRYd
sIzF9jZbAY8gKi7IZktMND36xLqBkdxqtBwcIK67mybA8JwJknPC5VA2IgaqwtyEbX62kcpeGsab
q1gKa+MZ2R8nSTcW/RJg3eQj9QYAsjHBkMGYcMKxHt2AZLnZcXTLZvJSm5b0XAkRj9deHdkbA2i3
fNNaC2Mq17BOPi3sfBuVfY5jRfyy7fzVnY6Raf/E/DM8i4k1nhqhu+W9XW95onCu4njf07IfAsG0
0imXdhXea5kbZLqnz4NK3XvVHUtbFPt6cmOfXOE8Kp4Lr/k7BkZ1TKV4C83hwotvIfAHp+R41zgC
DifZ269IsVDc1nLdKywZeoU5wBLNrfB0zuTF1cEq98lCAcAt8TCQRRDPoh1SWSucWPskphaC3MGp
ijbCm9WR7o2EEXJKpp9A1KAzvYxWb75klToaYb2D2LkrjNDdQO39qjrtBsEXy3USAfyhMvZLG4xW
m0E3SYbhRHIlDwRThLrhjsjSYlONMZGRxd2zvZcq6BFqGRhzAhLpJO8RSo8Hrfir6S0Kga6GQ6vD
gstJOkDShlv6bDZkNVW2eR+K9lV5zrgTHpYTN1akBDawE0ePX7ce+nFSfbbVDkjyn05fBGtp0S4a
DwCOZQtUqTOcdZmkvD+qXaBh55SGzia0avdU2deq5tuwVafANZ8LDeDncGF5Oe6HVic1JzuaKqF0
Y6uANxmfQpgz2S70EG/+iAAvGO5tkpfHvvLzEKBvEJIj083WaTTSAUNeFO/SkejfWLsoq2E56mHu
mVGFAZgB0k34hDbh55Sxu4sNzlZQP9NNJZq7xxd05ATPVwkb/7532Utyga4QD+q8JIwpTJ0ZfJhj
8vdicnG9lV7BUikomDYDclkSlnp2l9426sHCJHAPY6/aioCICiap5VVhN6pa5y1e5D1BQ0y2DlmL
J+pbuejr9bg7JZ7O+rXu8of2CdYMHYFeHJQxvEFco65yYIrXUtRk60zYXz2Kn8h50j0z3LZULpte
Bcukz5Mb2jyknNnZs2R6CwElrrLS61hKYtqb9Ynlk1bsFEpK5HfziZnLozOCYgdBPtnKCbw261bD
R9OC84rUe2zszWnOo+XQHVAfpPKDiPh7qrvxxhLOB2easakZWq/Ih1njVqKumR6gdmre4NUTmls/
NHl5HKneTAQLK5YxW7czxDUyjP4QmEz6EZc2zYQMYO5J0mk0Bq3409TyhlLWGiXCiJBBfeSasWez
Gm8RLbB4UcW2NpZ3XtMEzJETbcXCD/4K8raj7GGO2X1FiMTIV4DF73s569C8UWdJFBK2cJNdQjJG
mwnJBE2LeNMVpofMLfcju5t121OeFvFV2NWrG7f1loWXdowSHa4gU+NNtLx+WoqqbIIxJWZrP2Xy
0aXzR4pOCeeTZe6DYt45YXqwncVfLkvsdtWO8GAMQEfMIkDFiLbPmgGxtdUf3dFANCLLH8upTmSz
UK/l9qbymAfFwFyKkX1tEs/bqhOwjGSerQn+uLPA87WOJEeGTPiPEndat55mr8Oe1m8MQSyZefEz
ivZOoDAGD3fHPCdfd5yTfl/rKCaXXx+WrX0P8HilN2zy59ZpL2lsc08ATGmG6kvpWb0FVYkgwtvW
rv1EYlwPcQffKhqyc2YiTYwWCREuG6cLrbXeOuN6Qf74vKcJwgr7GgRldeGZxYvGPcSG0z6wBVIv
YxP8MXryZVGJbFAiD/uELeXKSrI9Z1nxYhuwapiTt889Iln2o8jrHCYJG5hyZydxmrUW2jivzPai
a+oBQBRJvMsdyaibWJuI06o4QIzsVmjjsXdaqY1WV5TblnjIPTFjj6wy/0IMKZ9h7D9LGo7Ks3b1
OOnXevHpVe0tCi25swcZb/OketVNptiNbbzh8ifUrRYUTm1GpZWIkzYuoM2NbIMfK1/gnkhh58Cg
yOmII4NgQ+WcbgNExAMRv0ytvUuOYBSEYnjA1zd2HgJU2e88RFELfdvYMfI+WPG44yIZ7pbjDAe3
ZWSBXc4l4WTRqwTzjS3qi1bYwdFNUZ1V5pT5HgxiZbJOQwgtn51eApWfFsqpjotqyXhpJ0BKxQiz
DxfjwViseSxxQ58+ypjrp8obCM0EoWPVugXmjjBUELgrfWwhkU7I9CLDatirJhiEyZpYMxQd2GyT
cNMO1o712YPWAwMP+Qy1ZyO9XRYOHMf6AUgWVJeBgcToWEgbsg46IzPDtFuY1c2Wrdev5J9/QoKV
J+PGosae97UKHrYGSUsfTLCfjrjrg/veToZ28oKIqJTFg5kPuQ9rnbLbRGuKu0lgZKoR9pHvEYmG
Vg+CD3o56is7W2N/lvCCkOfVTbnrO6xelg2+gb1ZjYVx1rfgxN6zOfpuID1uWz24aI3u7hLkYWU0
I0Jkt0NDg2YFfsk+ZXh7YsK/bPF7gsHF9R9fs1H33bbVnizbeR10cc9RS+/0efhhoso6x9bupt4Q
z0Ez/s+HdEZy149IWbB4nedYs3e2UzB956XKRzdZ2ckiP8PpnRibKa5/+Nq5bCf/n+/2z4doeSbM
xAzXUdCty+WT9B7bBCL1Eg8dkUADiQhHc0IcSnhiD08lAldJTshqirrqApQ338T4iteNqfYIxpkZ
5BjUnOimBCwezKGYZT+i0f1D5IA4Z4zhQzE+Rc1Dp/vYmrV7o0R0UYhx50eTO5xaQ5d+msEiZvNO
OiumzeA1R+O4AWOzHbBvbfs2h1ldc8bmgWFwkPFjxyUC8MB8MtzimunTvCMiDCiR40Z7VmrhIRi9
97bSvuG1/pidtbBOtHvD07/O2yxnnvEWpQQQEOgKAZaYn3wKfOK+cuyI6CBDXKoG+2Acm3ygsXVZ
Ru48hYhPtd+eBPjahPNrzT00LrerLgCozKhX+QbwcMbqnpf9rpnLAdV5whTNTHU/aZTJwg1ytaeF
h0T2P/hWiUjmPbii6kdQnKcEfBHYw+MU6M9xSq89Bs0Z8JzWULkYKmp26Hmsc627b2h5CRPAqJ40
3qsU2rMXzx9F/xK40SNvrfck9L562Zmw+ni/EgvFlThuXTBCNHVRVmJ1rW+cjREO/5KfsUMOIZyK
xAYVPoSG3Db8dtsRBEE1gdyNpmFLaOOeydxxyOYvloMmR2f21C7NOwEGFkKxrHZ/WZp5cRp1Ldz4
mwUJYCkUzcE4H5ULw8Oerl2iIR2IpC8C862Q09/AKmF8jljW5xTfa/jTh3BImkC728b0zCT6SiKL
38I7iZzh257wTDnnKRKnSk5oxLsaeCvaPPLbmOaQdQmcadX0T0NjvJaBpG5oyX6wkPXRch9T1yDt
2f0Fi+Qn9eJrlBN+MoOrAu/DkMpcYMfpSBIkvzm0kp/A4k/KoGqPmBSuMoXyrJ0gLc+vQ4z1SMZ8
FW5JiDpsYyhPGtLzgvjsyvndGdsbK/Slfuz3QTSDPGk+MQ1cURUs8ZEuiDJD2+aO/sW9Ha01wd6p
1up9laW2b9fRb1LB3y8mO+1Vz9STRO9rOnU3FxZV5f1ydMQOkANpUhgv5/XBtexXI1RbZs4ehN/2
OIaMJnQ8KS4tjKqHWw5MimV0sG2y7zDCuGLGIyM6WLkDG/gshOJsKuIM+gwBqF50Pkveb4i7L9Nc
/yLRYD3wLNMJtXMNraEieabwSQSPVm5in+pgQmczSOpilyaapshw8JnnS8xCkkenxNHEFkcNrHju
rQlZ2Jqi8iGCRUpfH8mZ+DUMOtRUJsVpiDSzQ8caF2erIKFjopc2MkK5wp6dYPRCbszaJqtok/Te
Mr5yXc6ltcBLGrfzrwQn/yoZ0BTmaotWCIISyNCoP5bSZYrRocMdGINO5Kv57cI0BuLX287L1LzS
8JIuWmAay4Fc4eJJGYksptoLIj88tCanxZz2jY/OHd1LMW/nXL85vfMlBhNvhfkV0pzP4BSFaAge
VDczSS92ynzDSZ+Yfd+6cgJaN2hvGqUx5LtTxdYYPzx9jmGfR9Ve6jHGMjZOCqnl/GtxVkct4ts6
JyEH6V1sIBM2YLCmZf9eZt0uyhEOTMMvhitrlePMx6gtVkqBmionXh0RxdfBXbQNxXTCEnyIp2CJ
RKXZKWvSx2vmLrbip02bIwcrAgD8QJiaEuZp5o7NyL0EVlxlVs6YVT+1tXNuBYIxg24T69PW8p6D
hv3A3Ia8N4J68gFC3eoofSe2/Oxp6cF1yytK74f9hvD+VOjpNZnMm0Hd07YVeAPkmTbGb8EayNW0
e9QF7iaJ1TaicQaCalrzyGNpfRVUGcwUHHEKAfKS/LdHzITQWsx/RjN9qrAvwLpIfpu9b5ZwH5J4
2NGB+C2GNq71M7Oi7SC7n5SByRrR2SEh+QKeL0IFgp0RBCl27wGQwYm0JTCWPlKIbTwZX2oewjVF
wLjkxlLwpr4+Zdeo1y5xXf1YUfkUNtYdIeShC71zlGlUDMuItxt3PYV/NorPunJfeBb2rs7LR4KR
8innLxmOxU1Sa3ssSMxWEvHop/6bCgfmmWkgk2dUw0xpxoWUwV+w5uTT6JqjpDwIspe4nu5hjg8/
8VZmqC20qWqN5OnT47UfhvQS1WLX+8y+0A6gRfQM8xkV5lVYjBb/F1Nn1hwnE23ZX0QEM8lrTdSs
Kqk0WC+ELcvMc0ICv74X+m737ZeKsizLkoDMk+fsvXZVkwwCBiOvnzMtPCpdHMHTIzBW9tZReNXr
9sm0xsPEfBFyI5bpsE6YT7hPLjiRMg836dQwt2MZgeEItXhdD9hH9Nw8d7qDw2BRpWU0C9VYPGCo
nq3Yd1ZJE57RBX16g4u5qYsJEMb4xJHcTsxj32EmtI36DrKSc5F87rPh4LkADZvYRtpQEeXh3Trd
xsQJKN5IvmJsSxpDRZxb5m4KvTOIEwo+n33Pjj4qwUlTcr/WcNCdxvqrOPMLbtmmDMTQr7PKvgGt
/hclkIt1gv0IetCqq6bPeaCM8JKxsibVtZe12LdzRCehPIPkOeXYHVPsHDb5HcuSLEuP6gLEKe2r
U2NPSzP9G/vkAFcsYgaC5DOm21NGbE+DjoBANN7D8Vy600bgVoQGYGc6L2s1kPtzlvivaMypaPN/
Wur8qy37taqzaMthLDA6/ThkCh1gecjEYEJYoJjPrXQV6yzA8Hgv3PmPmuqB+veuuJmHmVhS656X
Jq2XCdy8Y9wcLKpru5up7HjwMMQ/Fg14LPUvEe3n7IxteJtG+VkmI2rmesyC4t3R3V/WXFTU6/N+
nPULBdxOFfSFAIfCyukHFvroa2qHb28I8vFlHEGHZw4JLqn+bJAOPoUUC1PPbK2aXr0cT2IL013l
FCG5IHp1TAnNzDr69JMJlLwjEBGKbzM9Ruu578xmPWdxtm6p4ETXvPtJ1a6Ypyw5eMNr3ZcNDJX6
jCjrJYqgTcZIBEPAx7jDz2ldffZxg5tkCYL8wT+RDJsj+UFSH+b+U5HPG//sKvOpq+csIIsICP38
3mrt7xm2JBqM9jPt4q98LpnuOZ8qnxkKyXXcZQdDDlQJTXFP+6xaFw5tlEF8+n+m0RA7wAqAhIq7
CUHqmIfefsl3uf68lFXUrKWdnhRWdGTr9JDxdTBuq7M8GJds8DhMhm0X0a5IULideuRTRHHEhn/9
eQkta49b0wzMVtySgciZXrJstx6i24caQqyqwkGc05fuppd9CKvC7Qok2WuDxCU6pj2mvGTK9mby
j36Gdwl7h5U6Z0wZietQPPKpERcIEuJKUkeyQSrbolA61HXRH1NmD71FFV1oE/MzknHqbiGMDHqz
rWvvQw7FuxEhIaR1j2th0HaRSP4QA2Ge0pryoNBIfy2MFHuGO+3cyjJIIdPPsJht3BY8JJMDp0rk
tAEnAPcHqpIELj+U5SlfLu1oM0zvNM4w0YgwiG1xNWRwl6ltHWUCL04FjYwpb9aZWf3BWFfvy6Te
myb8zZiBXUrkRj8mBC5PzKXNiPMkxFRHOBGch1DuCIRmO2vCZfKpPYv2G87od+qDRCQEDxIoc12P
4UXm+PnR4fSJ2M1qOEHR7LcwkuPjaVetG9bHZkybPZnkGnEXtJW60aMtVLMzpd2iC6KlRj8hjL4H
0RBZ3s1bApo4fqvyfdJwt7aGE+QHts9/ymtkAK1xad3TJ04TKyDbcOWYsB0x7ms076a/mQkxJy5o
DaYRPaGceLmYkdvOTRJYf9GTpheC4p+Zeiw5vkeODHLH+yrS8AtiskMlH9cPqWT+xAj2Qq32q4XE
vwsNELAJE9xTSLodENPntHcOxkx9K/wi2aJO2niYPJ818exT0Ptl8tvLNG8tyETf+siW93laUDpz
M15MmhQSRb3s413vpslNr69ZM70m2AT1inAOM5PDviKhpM5etbI2HzUeEWTz5W7CcPVuCc2mXWmO
AZFui7yuC8aJ7Y+n2dwYGfBk7F1l4+pbyz/Upf2JBPs7ydGH2Vazp9zcuAYiUNmrp3SkikHvJn47
PntJUhhDYC9oYHqaFSDsjV/Bu+5KcN9eRq6O2b74dQIFqeOXN8GeTzWCnk0oO1X2ewRGsxvSoT44
ylgZta4/51H4aIi0eYKjlK1Z0vVVp3fNDRpPfFLcNULjts51rQ8oMB1krp+Ejd29OAYhjOQAR6vG
3LXz905EjBdanYPjZ4Ej278ydpuVxFDz6OiG8YiNe2/fm3BJhXuqdBDIMUquHY0g04Dm7I7zhTv8
3lO77UoMKtQrRkknFUtMFM7pfSyXqJU6fFcdaV7MEdZFfWMyqT14lA1gUDOIB1+/etwdm9F0X4xM
UAqG2inLZywyaeE/05ejP7S86wYyQhAxPGGrmw6FZl40nZp/JBeIrATtzsyDgzgk2KaQUK4rAJ2Y
GNytZ4XlbapbaAeI+GmyS/sQDRZ5SBoej2keDkAPTiXoGOzt5T6kRifINucJqnT6UNSlpQrFbiyK
fj81mn8MU8HcMyaCCSWlw1FpGo/DJLOTVvbofMXkwAPid6ihze7c2bpVqDM3vmlpL2kHvJoJN0FF
ekwgHAkY5oQqpJzaP5W0mruXDYiTaGjH8V+iZ49VWrGX6cttHBs5qYtE2lfOK5I5mxMkaQ0UnV+J
MyAKt4bs1ZfHxvQY1ZhN+UwnJt9yNcpb2AjoYVp9zvKQc4Ggxvcb3TwTF43ZcTSzU1NnTMb1xDwU
kqqBIdcneA/gQZObXJpJw0TsKuuquX2yM8gxumEphs2g9OY5r6aetJ3s3OB9f4SqQySqpmlHyy/d
kStiAXfHspv8nOucZmZO79wazkRHjvNBYzXynzc7+1Km7jcKVL6L0TrR8HqZDVi/lvUWGyTVorGa
d9L2aDOFhXlrBprScT//mcforzUm4leUUfWMvlG/ZxFqdUIPGlTFdhhQRwDRgrr9POtYhVTfjLfM
EysL9+dRwO44leSgnnwj4w1IC9Kx6P+ir1ms3gcO3du+DdWhdcZlKUCnFLoFJSIRN0qN89EYq3+1
04KOXThkPy8uzr2ukARrFw9ZsdejDke36S/gd/RdaqlN6BrrNjd6aukng8QDHzZZreM6nYlvoKvz
/7/878ca1/mt14oY+uUz5DTOgVnVFx9NA4PyXIRHa0kkyot1F9F8IqpXnepCqlO5vFSR2x6K2iWM
RWcCbhlqI2ILtBxZIScD3QZ+MJhKq9IFRE6jO+G+3VoTowG3jkJUsAsRDgwidz1CUqQiZuPtf355
Zelvo6oQewJhQUyPAI4ZWeP6ziLH3muO0+2TUAaES4wneGbjKYkKA2bYy2wVPgdV2z/+vKOY9I8d
6+HO1fXfhmnBkliu0M+7n69NFiGib//4v38XLp+Qaj4NPN1OUfyXySkxwvjUk5Nw0jlb0TwfgLR6
PcNfx6bFDcPXbbHTWx1tBNOITz/v2qrEsJm2CBXkA6FUdFYawGp2PRJDvsSQMoaD/kw9psPPHEbv
XKDwP4ve6QPTcF9D3TjlMQxPO7Nedc8H/8YAkFO9hSIPgnK3ajB4baMaHNnPS7E0FlGPw/Nk3XSS
jOkFPgXaK9UJ+ECCPeeCiy5f4UK2duVy8NcVqTPYJ88VAmaDQygpbfrGg/GFcwmfqi8of11RDZh5
jSgAZPgv8SL33NfUrD/vkjZaDYNJQzru0nUSaR9hiV7LKMXSlPJG84jYHD+GHTPISwgWWOIy8dAQ
gizTbIcE+04rjokSTvkVvYxS8vAnyJUwixuFF21CUwPqrUVfIpuvjkTiX3kNsMm2gAAMzi8coLvl
8DGFHYqA8LyYMYzmPnvSaVcKuj2L5nCK0W2DTcGuODnznykycpoebX6x4WmUfQcmTHj9mVShIRi7
8B07yrHgTLiNEvEPToB1gHezrqQRyNnleyJanGmX3ga20Tg7j334V4kDIDOy6DHo1ngZYzpWverQ
FVVVyV/02H9Gch1Sm1gzt2g+pv6Pr1LnzXO66uJ50uaUUHaoYoRzcpuMoEzc8JyvQbkzYFUYAQbO
d1rzSAfXvfY1wTOjaQ8foFRmbHpFtvcqklL4zK6LwMkNJO9FFGw6Qcbf+PzfYVH1v2SO2NMSBJCQ
dvdkQ8sjZjnPd3QnAzQg5lM2MBT26CktctizZY7aDQUmDcq5+t2mLk2oqT3RdzbRp8ERZTi+S/Oo
O7aocbY+2Dd7Gsx3O3xzisH8A8WTlpdSyUEo2rZ66ByFW3CwNTGL5lTS55DqDTocXowSHMG2yKDW
dHkn17ps+i97/jBb9w2rlP2WFoyF2+IDp2nHquVQOBDKanTEgveiTdFbDdlmwEL3qCXpdlYblFH0
p+sAqskIQ1ejOOhUBrkk5S3JMVNjf4T2KHq2PVmIDULUS9vr4zMgPFAxiHLfRrZPg7p80qvtNOv/
gMENNyvVjFOVu7Crc2RJkUo+8yfDE+pPJmt6JFlOFIaa45tcwsjz1vDviJ7IHRDeqSUS6GUexo2r
Fs3FyG9+njcVbEvmS+LkRZKRtaixYbbdncEAgjcLR2FfwX+qwavvsOeblzQunbVfFfJP7icguOeK
9ESn3PEEGBD3iWsdluSjsc2/PZH2f/C6cS+MMzjg1ifSQ3L1pqmT2940a5DgQgVRCIdS4dakzwl8
l07JXZFRxBZSvaZ6lJxUTeqD1/TFJ2TYV+JW7jCi8kPUa4HtFtxwXflbxe9wCgDeDmBkl5E8G+Ly
Z8vL6Fs5P68/H2WvaDjpRh+AMj7Djg0ob0Z1/HmBsw2GyMesqWUmvXyBfPj/vfv5WN8OH4AYBV6b
8ZVJio9ZgZYAt/F6NMvwMiwvPx//eTfY4BzSQnW7JAH3ndtNFPz8hZ8aJTAjqJJWeubwuc5mgirZ
lkATKxFdQmIGaTpzn8aYBI2Kfm1OHq4bdXBshE+olI9npM9PodNA+7SZy5q6tmFQiOjKcmydOmws
rmjJimuu5JaL9TxgxA9+Ppwvf+dUPUNVQGeXRpKXWHNu+/l44nn8m+UzsuVdWbcEWPY3UjW6LWDb
5PrzMmOapKbEdc66TUmXcm5uIOSY/ABV+16V/nB13Gm4qr76n3ciku6G4O1+LeKPrInvcIQZ4NEP
22N3vQ46WQg9JfMuhia1kVj7snrM2cEAq2H70F5K06FSYF45S0Lk23+MT+xDY/S3yQYjZJH2Bqnj
SjN0gm2Z7wzLHO7UWuFN6hNgG8yihqWsU2IjJpKDierB0dOArD6gPAM1Ow7z9FosE7HQvkmagvbQ
+rsUXyWlra0e0tCZoVv6Xa/88aXWbkB2PkOm0ktu0KFnloyq+AXdrdiqtLK3bj7C35jHa6ipE93M
z8jsyi2AVW7QOjEeuWrtO/m0G0sDhKnFaXSo4OA8lWbD0Ta9aa37XLhdDf1cI8VUR8RK2JpPu9ON
SZnHPtqqPH04rl+cDNdnPkW3N/A0VRJyM6YP3C0DFmYEU2Qm1kV9gqz+j+NCCweex8eP/7qqhv2u
qmRLgKRes/0KPI4gJD2a4cwS+75YE0XIyUmz32v08hu3S+drEuruwW51m3N6uqOrjM62GWk5lNl0
TSw0RZk5/XakYdzJFbBWhQFl0uH5lYb2Gwb2la/d33vdoi9SmHdqD7HN0JGhK6SJDxoEua8mNqLF
pgReFA1Y1GwcpMo7a8C/MK50J63/YXNE50f/8RV4QrlVnjdeytIZGGUwDbTVPdey5oVc8M9ES/K1
H2UzsoPCCMAmiHYavoeGhlLmjNmpGGxALQUUFolOitm6dRyg8dyHGuR9RV1/bLvU2nS0fNZu6DvH
anKaDx91albb8q1wCCfQ8TVkMzFdTn2qY3QgCCfabaU144tjHep+VFu/NUhBSy3znrdgIRKLQspg
ChTEcfdPa/pfk4ipWSer2kZkR9gDo0krr3TsYDTvu7E+m1WRXQ2LGSbgZwhBXveUu5LIaeaLa7yT
bPyaOxJe6N07R9VAgeDBNnPPFNJJX0ZhpUHRa2pl4HGgYVR1G9HUNlP30F6U2vaVMdh0zd/1zNsK
ZcYnFA91riXbVq855tcvneqnizJb/Qo0w92H5vz58yci6yC+hPrvwjXna798wuAQaw+9v2WOx8dQ
T5jnpYGV1qPcq6lEJbeWPaAiOaKNmRAcD/2bvYisp4w1nKGYzwgXaOA1tTxvTTnwy1l4op5oh03Y
pzoskInZD9+QnVh/wWYxg54W/GCxrwyAfCygA14Wk2hplaM7LtsLwAB80W4hr+7oSR5Mzu6uc+jC
OjwkZjk9JQQZrzg8Zavcaguc3pHBHd1Hh3F0P7CEIxNVBt6U+kRtSN2NWfTqWXVzLcBF7NzYJ3tE
bV0y0YDIuQ8oiwEi5GIzMrysjK68VR3TeoojN9Ctqr16cy05E9ALxXZysgp1Mpua07mv/UqG8VvM
zIz7zH33lb2BnsLklUCQc7jgucA62hS2zbavHBffyAxvHLkZj00H+jiFjDfkaA9H9JuYctv86oTL
VugUxhU1j05I9qTOU7eF8NS8/2pHN74CCiGUIir9WyjVA4iZ2Jlj0+7GnAUXsjtPXk+k1CgV/UE9
8w9GqCgAM/1d1I8iqZs3jB5umz2lpf6ttHx8H0WT7y0Ymkte0G6q1fDuCoSgSIHtI4drwNHOrA51
OB2n0oPsUhbWMzcNthlnPPeEhrKq9cWxLhnUdgnDnrpj9ZulC+a+YqW3Qww+ljZZ8Bu8N4c7XZvL
8jWy7elJ9tVfvFzjG88gX1wP3KH1cC1l4r3GYboqOxFfaDZV7BedfbJieLhSvvt0RC46Dki6MXr8
UO68060YTjICn0CL2vRDAxSWCsQ3xjj2hN2N4YvekC2M52TbTcKh6UxzUyaIroiZNI6GXnhrlSTh
uidV69j2cf5B632tpbR4c2ULolKn+Too9PyOIfKPTOETEgBYAh8W4oZNWKD+1MnosNpbSSTjixpN
dPswzd2oeY0b9rs+JloViNAGNxDH+qSDmR/Vpy6RTAHsNL145SmedPutNYKfa1OARPQH/vPCBqNc
W5Vzilw0SVnYqw3F3mK7JfR+xHL9jrsVOhZ9febyRkB673BvmvoFiHfymBwaToK4Oa80tY3WcWnC
tujPqAX+iRB7TLlcLZ9IkGfLc8+RXy5UB1S33dC5+7jO3gpTQ8noztlHNJGrNywz+0mgfG6S/H3A
9YlV6CM2lYNQcTj1DRbdqPWtd9djK+fXf6BiQP7eTeqjmElu1ET42kWlGVhx+hev33L2LUEm5SSd
ctwJg3n2rKMtIdalif4C5ajYdOPkboXhlhyLyKyzyRa0NL71VKBRDsutX2VvbpNDyTb0+GM5MawH
vGrnn68cm0ezECgXWxR3PjlCy7VEu+u5cmv29OI8T9S7vuzaQACteY8QUBXtm1ZE+d3qdHefFygP
/d69GJKn2mDKcTBZUPDCmbuaFIxtCgfyg0RMh6i6bj1q6AuM2QJ4M4a/yGZVN9P5igxImI2dfhhM
ly86I5GV3dXee2zwibXGOqCpOgwma2o+6qy+6Y0t0NrK3TAzybY67VPVlvFRz7XaWI6zw5wkQb0P
+YfD8LTz5AlB1wToE11V56liX3jiM+r2JY6M+2z233kVYbLKMDI5hv+VYYNLcuHuwRX/Axxz8xg0
PEMv5JsdzN9220YX+iL+ys8StfP6vAyWoveDs9Nr3vIMStTYXhINd4OGYDt544fvcE3mPn+ERYui
qnBwLpnWU5c29rPnDBeybORJmilQZb7rdvjds29vp5hboRP6I5r1/l5N4yXzWHSm5bYXAElv4yy/
3LqePlAjD3qito7d+gEwUu0jkWMACgWsKGK7oLD9iZ2v43CUWt1HDCMYu6HS6A6GK6+ZHX55TN87
MpbIae5I8KU0Ndh/Gdvx7aeO8y2yIl7RWB4PuscqThqIumbctGaj3QdvMJ9KIuUuys5mxAosAFAs
u13LQXhjU8Me2EWNne2ALqInQad9ek9E7J9ofvXrDg9/H6vo1ZpA98VROpwRrhSBT2wz1ShyXvDf
721Ugs2PEWHOOve9xtSZqUx97jzytqblu8Pyoz1VsQkZpMxvmB2f07E2PiLU+wEVCnpk29M/kMe+
stijbOGMTMrCVC1OzzeghuNHi/16hx38RkM9RqQ6ge+J85ewGsP7zxZShGwC8VD9NQrMiozi8EWh
pFqzObBbDeiZ6Wcz+ykt7iVSWHSF2p9CIQomKVHJsYlyLMrx0HDVnJkxvC609jDpGCHThqdnoWHQ
MWteieB2LxEnylVJa/tD8HRuMZSwo5tzcshNO99mQE+8JJneDEC4pwFn9wbn/s6lt/Iylt82Bu21
EcefneMh6Vh+mBWEu2HV9UK/cvpsD6R7Zw4eiJ9vJ9NH9mPoQ2XskLtKk9vq/rCK0dawPyqATgfE
1zMg05tFyfZrgvJIA/iSZnZ0B0F5czK/OY2p+DX7L3mN39MhFmZT07zYYrB19qnuPAHHL26uIV+k
bXbnWdrIDtrsjQaNetUG+ubRoD2NDjpVrqh79+dhXqV+/dCSKH+jp0A2QDV9WnGzqAnL8DzBiJoQ
Azi4J0xYjR/pzPxmTOP9QGzJYQ7FbYKHfNQLkAw9yP4cW+vYad8yw/TpZOx0IyqFyjXGQL4Jinka
sPqI7sEbDgJAI+K3YtOSifARauELPbH2H8JERkkoOolkDV9m3DerbPSK19znmkyg665uZ06H1uLh
nOt602QzZaSKUVYlOsaMVrvlGDxgT8SBTGz/0XrDi3At75/IPlsi2SjfpP/S5/lLYiXVLrNZi8BC
oXNyczQFBrQAkTPeZXDNpC4RiIigWWeDqmFdx02Q93V95/w6ryUeybsQ/lvc5LdeF8U/Z6Yv03jl
H+Br0Vr3DdR0SZccrJpBjcuo9FLFwt97HCOxpdhBJmfvSUXgc5qmhdY3pQ/Ta59NmzxrCCUv1MAI
5frqq+IBAjliXASjyXsCvG1Tmen01COsYP4zYATzoiOd/eyiCOXbdlJzN5NhkuSTpkTyRUMGm0/c
8FpY9EfBjRDDh43U6Cju76wA4y/D0hAGumP0Yreau0Ui1l9qxYXqNTS+9NAJSc4i+yJq28ONIIfn
ZKFN1T6bRxMKTIZKIoWyu5KhBSI+TtGaqPDWzPVfOu3Dt9Pq36ZoivdGyGKDeeF1bgp1nGRC4K2y
iqO0i+JSLC5YD6vEC7MDImvmLj7mfqkz3cI5IIksgFG7maNu+Tn65ikftfh3YzCTI1KtZT+y9YOe
Q0JTIACRnHt+4IwGCYYOZWU8UdY1RWXv2okEb841SG4sNgVvzn5bzkKHM8d8X7Asgb2jqbRtTVxd
//25bFQWDKNRYRb2wwvU9+hEHzhguedPk+cuAXNoNq0oM7eZlSbXzAhvzSYdivZQDnO0H+3kL0+5
f/l54T6CP4q1FpbnsOG4Spo7qkjkUvGkXUqvxIEzJKTeD8m8NRLcEp70Lrmt8KxOZupRuqUHNabk
trEI82ktdb1WFVfbsAmMb/GHE9s4s2bi25WGXGzVfN//fTA1Hhl927Nh2inOA3Lv69y9xD7b1SZW
S8hGzsoSazEZ13NR//fzMOVPrn2RJ2TyvgJQwBmoxRohnXQqBp0uk9FlLg7RGCEWOoL8ahQpRxoX
JejQEvwB6KTboZFEIRSN1fXnXQ7dDD2o/GcztAVTqBPwgwTu+t+XX96FHS6n0NcvqFCM3VQRMaXH
NFCAvf3PS5nwG4dlznRXN38hPYu2kGvGY1ODAeKq7fokbo6wgot8BTlso80kqHLaQmrRlQioIOUF
Wpse00oiOZHGU0WGH7R+ZkFllxA0t7zg+ZzwPxI6M5NcVtbY7IyUEopzIMfIJTGMNhYJsopsjoi2
zPHnxVDWmy0abZssH7InbA3cN/hthcQEaoXrqtaik5mGgeW0YWD3otmPRCqmudXoWzFotyivmAzG
rjoCC103NZyV8Wo1EWYVkAIrR6R/4Rim+FD2xWJxTyCaHsMQIdiPWF6AZMOBM9pSotcq+k3euIyM
6NkxoLRynxK2eWdUPB2dwe12iGMfndvsQDvFDJmxv3RCqg1ls7UCk/tayPGvIyboxAkuSVjoSFy4
2KrR1hPX7jjW9d/cpbmIGp3QPCdAbrQ1axzWWN9M8Gcc76EFH/0uegujOKIeaCLKDd1aGfgcyS9p
IJKmeLVrUhbJO22P/Ka8Tc1VMctxF2mN3MW0+Ap+GaEZ4tYxYfCW5EJsyTlklmyQDPjzrppw56B7
XK48Q2Y7zvx17447rRTzLlLpHeVlcxTEWewGIe6danGoo3jHy+7ueX4hcw3FAWW7XNAPtoHmCkrP
ejYMsdYQ/q0ZAGMUXS5/l2j1CkjAvGlt5FJlQkdLY7jIij4dxzghMLYdszUdh1PeROmO6NvXn+uk
Om/XDWEYSC+7lTYYT8FUGNS1u7cs+MmZmfyGDc4M6j5BRj3KcVvDdF3pNsRu24qIdCDGGuyBhjgJ
M3EaFeGexWMxKnpoMKRr0L5yuuQxRoa19jzV7jtJSeVohrln2mfvo45VnPs3xQXtuJyGZ/vio3Gb
9fSoTHvcAvs0oTcw0ExXYuKCTLgZeJBy8TzRxdhmpHzXaTMdwaxwcAtR6NVlfySJUB5/3jWawUB3
CAmel3KLWfubLn25sZuJMxVAnoiIWouvjIUv11YOEO/1z78D0NGQE10Ym9Hl2chjqnwDYuzo1TQD
k/DQeiOChxpHBvpbsjmxilvzgfDk/67vGKFfSxP5mhtmczSd8aMC2rZrMwhhhV9spejhjtcvWcbg
2q6VvnEiSf+aiIYtjNDSl69a4XIo09s3d+xQ5atqx12CG8xiwG6S7bZmMSTJwLPkGpRFHvSWdqc5
W537DC7bbDIxYx7YgjNs6zvitFM2VjquMOgVQLbhhYEPhoVZbHIXLRQPN8ULR77GR7Wv51BTuw5I
QekC8mi0h5UOL7i59a2eWU9psqeIwaIzUWblbL3cJ85KhZl3ibToyewnNpY4jNYWzEI0T16xzTEV
rTlEZCulLLkH2V+tdUpWljzvpOs5mJY+enLy+lLi4Thye0Pi5WGtNmWLPivML3VB+86IMCri5STL
s9xwjukukV0hSILdmg9dvl8UEhZnUs5fAzpOB2x3y+HMMtZT/mmrMbAiLNuisJ/ZvIxVDL5g3fck
qEJqtLn+mJRV4Ryh0vsrpdsjY+nEPo1ET0GJ3LuG/Yoc+NonClqxG2OBcfstqpQBMlqunmGqIbIH
oeXgFtxbnv9lQKXJsqH5VrN6TP7Qbzy7yY5ZjnCiSxBFNeAyVg5I/S0cU9g1uin3y3/hcM7Hru5G
B8euo3WTojXhOv1q1e8RxQHbHRoAwv2eMwRQeBguJoe6oHNeW2KvwqwJQsv7IsHOC1xZocjozTSg
d9cirOEiyvkXFLc06PWZU2s1lITa/N+XWbBNEVHNRCPGGpNY5T3v7AAIltqHzJZtt/1tRgUEcIEK
ZlXBlFlbND3XcmA5whSXbZTr/+zC0056xQviIp4v586QGQL0QOIrIL3mKHMflKHFipY64UKXhuU9
WKRqchGAxmlHiuJ4L1lS644/lctLY4hDGrVNINon3/WwWQp+OC+15AZe4cCN1FOEdmnQdv6h6EkX
CwHqIvrAy57ZJTpr9KgTejl82h7I7DGiqW1+jZNSWxk1AODnVGdYIvi5em84ITV3nSVnblAEvrlm
u/75emiDofABUOVTF9NdCcuEs4885TPhLCysIUZ87pvCb1FnSRb/BLgxonv7r1+BmY9z89WYpi/Z
08Cie/xrpuzdMbu8941lBCJFp+WNLGsFbryfr2QiZkSNSEQX2vLHlMYYDOOkO0OMRBDvy2inMlq7
je/eQxf5ppfKVz8li7rEjsFRbXR3BGn97sC4EXYi1TatZ3ffETLiEZG3dga0x/NEHbDiwBueXExS
KjUTDDLalworegbt9JDEdYIZHPQV0SevtLmYyiwvUamHuzTzHrrVpVsArC0l2UMUSXeMq68QXe8O
YQ+Oy8WJnZjTdPp5aZgkcDEoQiXRcKmb7DBVfypAnMQxOr8qObwy8CqDAWAcC6t+KFN8foUvx5Oh
t/5RoWdJBPIaZPEnr0K8nQID8PQY9TYNhMOkIVqzspFImRFR59QdzQ4rkp2B0cC1Fq+UpcFJw28a
etG+QxQ65NiJ4+iWZ0dNG98ETB5Xb8Re06Gz5KI2d2okI9FcIo5bw3MQBfobtl43oOZRx5FzR2zg
1eAnf0eVjDaIeelaIaPj5tSfIFA0h2pKUHfFzHJKVWy5c5Fx9pyPi4rmtu/iItWrJ1MVI9eW0pL+
2L/CzGjOdDbth4rDbW104rxA2k6AE+ON62uXeVb5wzcfmYecK0uFgx7Eap+I+0jD6A7k0viYB85D
aW3HbyISGSUry9SgA9QGSEhobAEZLoR6sUHdZNICPtfdbAQzeqvYLRQUPYycrhSfbt9mJyN2+W1l
mFEZ8q7zEl9y0uAXqPMvnV/obhrHFwgNcIdCcXdz9dfU2EZakljJXcrOZVX/npTpH6Nx+PUF9yNd
91E9g4IyDcwBJf9dMpAJ6Z9mgrsDo8j+cjRl2zVocWYR/hLduNGT+VWYXbuPom/RSIbFWhoHbZHB
pq2W7gS3QWoMyUaJWKw0t6V7bozNUxY7/4e9M9uNHNmy7K806rmZ4EzaQ9WD0+mDXJJrlkIvRMgl
cSaN8/AH/V39Y70ssm73jaxGFuqxgQYigau4UojuTpodO2fvtavN7P6wXZA0a6o7h8nTq1080mgu
IvNpKL30mPYwU6A/ntfi24IeckAf+rliW79eDEpxiW43XMS3Zi/1flxsUH+aswQsAyzj6NVE2FNB
BZD/2Bgkk4q8YKCS+ySukglNM0tDNU2LR6Y3bMD0G5CwhLmWjadcmgh02M5O7fhexWRt9wv5Cb5b
o/jXBw9hFWbqos3FIRLmtJPN3WS/rLW23kKgP1Sza+9KPvnJAZZvj8zMWzJ5sgKrQ7b8ZCj2Yad4
vru68I9Fgoiy9D+j3hM73B8IZNyimcKxwkTK6oazAINRiaEgjDmu0sFR7jaXRPlWxzahSZAbVgRI
bJYc1cb0qkhxWi8LUAd3LG+gAeNWSHw4WYvzaFlOw9Gdz7ZPagxhlohuEaCQl1CYT6439k9TqaIm
clpTRtLvEe2gv+jaY0/6OKV0eZeP+qXo6+FQqWU7Tlmth/5L0EjZModvD4SowBYInNwT2MVKtpXI
+qwSMpULzXjhgHBDikh+y8GF2FKc57FonwEBdMqPX8N1jcxHb0q3WksOmYNzJFx08pxniglMhfGu
c9rPxrHrPd2OrTZn1qaeewsRqL6Pm76gGiZvYSyrS5yaOqhQKJkgiB0SMmFzr1V9g5UgvwHiRbuG
i0v61Qr9CpmOswpgH7C0YTMUX6kdFSCnrYsdrRW0lu4a6y49GEuEnbaehoPT2V+05LONOdCXZ0QE
j5RA6BizeJeytfu8xWDc6KiWhQgc5eLQu6d5kiYtNgPzzDISpYguBkKTgyUElgUJRRiO7PMYf83z
LM+8t/xqnABg/9s94U0bbTAeeJhoGtnlDlNty4bWk4dtJhsIUdZ2lv79lGqXYql5gjPM4nZEoFWS
dbdamzoBrNjnpe/I66Vxj+YC7GRC8Zpo9WM/jt/2OFwhcdo0gPsDd4RQ0cQANyl020Qg4Fis5l4r
oxszMcjekFDB4GYEtOWi3VpYH0vmNxQw9iZPXZtz7LLPZ1CVxJhZJILC50jAQW1j5SbpmZnt9Cm5
tzSswXZ1W5n9aWQ6uiFjxQsd0d6DI+auzLAt+HHCPDyOq0BE9Y2d9ai0edgDL9JBsoFswELi3Hd4
0A+963x7NuTrEuJyOwlw7BFeyfGHrCxvi8Rmj1Ha3w8MXcAPASu2AXNUmE98hmP7pZy+hD9GN5Zw
nuPG0g5xVb2Rq3IrF9JAGwtb1YhZMOO23A5eRI/fszYMyq2gNGom/fa65WiIgKWVR+RXwdySFG3V
xLSUHQz0lGNbS5Bz7tjX2Zii+na/R0yF59SAq5FYOexbeTv1rn7wO2rFdflBUQIqr71Hb4SZ20Is
UGkW3DRGi1vWpYDQpywgagjlF2frstR61hIUlkvS4cZhtBb6kkbiTI90s86uscUWUZuSPRILJhTs
7eBo5U1P2gJrcBHEHuGfhrt2PMNYInLMzViHX9OUcBHZO9x8lE3lChWhrconSB2QFWOErdN0LPVq
RQuHqCwR+ParmBoly7bcbW9LBhFQEJvD/B/riQKVl1jOZm8OLDezgtqHSUjsQO2f8rZ7cdr4UNJ8
2kbKf53rbbNlhnb2OTb43nQcadUSJsvkaZw0Na2+L4X/nifru2fqiETXmnSZKOPxWzPulO0UEyTe
2APgmcYFPNM8Ekyi72gRk3uzDNup6c9rM9cKOaz8dWkHW2/U0L9SZmkiNQIT1sMVM3i1IMVo8XEs
kR3vHirNqK9azWOEgHOKUJ6arBPhFPuyT5z9/2keYep6SyC04PigTI44xmMzmPSrtnK+EjowePOx
Y9j6QKfAXO+x42lbPYnP1Sp59LDW0YEBc0K0OvLXVRupApvHsl637irkqW99SJuRDibOHNhfhvTL
G3wkcHh/bdvcVsVsXPll8WVY8mDVmGUKnFFbD/N2vgxdaLUdyk7f/0bVFN2iomABT8f0XVoaG95V
B77hRRTx2+AUP93eO06js9xH+T2LKQ/ahz43xg3xvnUpnQOyF7xwakFYkgJsUkK4F70miiHRyAfC
FgHKTVL8EGieX6TKBzHR5DrDZIOCdi4c3kjS9a3kJDvdoLvJ/j9gSiKiofhpuDXpfg0cnHH0cb+3
CeFxw04fG2wQQjPOS20/MXL8kK14EyUMUPyKnOqiRBQn0L3ZPh+0h3Xqcd4kHJYXJw6XX1EaGfkx
yyKPeWzWV5pgzgu0Gpd4FucH3k4EOa6kngZS49nT2VhR5GLWvvFkG+8zbBQ9XmNpkCWQZ3dzWdFA
0Y80BLqbzI8QYxVWsm9Mp3zzY8SslPm5hYsm1V18YeIuqbVvZt0HkdtiI10e53HI7si94/Tck6hZ
1XxjbGDpSk1ByJ5/XP0V/A3uY2fijfawxUBjQOKDo0odggTWh3Y44bjp93Ae2Jja/SJXgE7cUv0s
kG5N1nNPjUDS1ES6ORAUI81fEWHMD9AQabUQGDbHSXQoRGeyQ7T0NzpylgHwo4rG81F7BY1T0oqw
XAnj2AnwV4y7Sk5xRbPlSBV2hcUuo0fFoSIy0hipvXWOHYFTx8e0ttqDkMNuGCh/VozVTV5eIUrv
1ujcm5NkOqLPO5mPBj5edGVWMf+gTiYVAy0aGUH6/Rwzu0/KbN/lBqzHCZOSupPzDqdPKtnn262H
vp2DLEgUmlpcJ+tnkQs7pNt3GC0DCVGzcvOeGu2hLKb8GBvDfUxJvhky/7AgDsca572b0aVxOYCN
HhAuCxN/0nvM1tXiaGBOmpkvhSAfz0a+fs66nLcNFrlEX3nModt3sOSMQsEy0LTHC4I9J6UvxMgq
wilTcb6DSFhbK0lm3p3Rynmz+uOVhTi87sW35TLIde7TxX5w6H9s/RG821p96D3OeO+6Tb76FMlv
iYRl3w5xcuz9+mGIST0BP+aiR8irwy+uhABuYOgIqzSyDKN0OyTjSDirJ49oAT5ljA2Oz/IWzZ2D
0i/OQLW36JJHLdk2dZfcWuiru1iYrzpa7d2Soq0ecuHc1eA78STyeGtTV52iAT/AWj9Yi2N/rLqP
tBz3/bmQS078Fv6JZplkaFoGRSKkbKudogP5hFa4FmjBKn6lsKrmXDF7NAZdP9SxAKxNchVDZSg3
1oMOo6ju60dk40wj2+Ieq/f1TF/P4hMebcxDdaYS59qONIUSu4G/h8j26GARjKgjdNE+mhENr3Lx
kd8q+5aSVWcd/RTEZK6tmsjTMzZV9Jya+VMPyXd5tsXMOkkgoz7ih2FsHsbAuV27eNgRKMFpjFZJ
bKPXydeBAnnGO45rm1Zw87K6Ph2XjhSFEbsCxzZ601Gebnp1gSO2+J1X3hRrepc5o8eLgV8PMd7Z
1XPLeMFef8RrN18LXSO0LTLo8xWDe/Sd/CZnKBtIN10oOBPjGtx4UJR2c4iX7qQb0bUnOVN4LsSX
caxhMKcrVESZLBvyLWhzLbQbIAPS+Uh9++BjfN7E2oQMwKbVEcNx6uObOTd+dLKBGsX40/ee0cty
tpN4J9OP2Gjx1XgoYIq0/Vj8x8ko373C+aaLSpnrLFepQblTkB8fkVdKTsYuNw32c0spbtRhdyJZ
csv9vrdTXWzq7iORw1WpPTaUmHSs5+Xgdt472vxTLAiU0xFpAr9hjUM1j64bkGsi7SHE7dofU9v8
YcrybLc46HHVhTQqpk3ZcIwhPePZT5JryG1H35sfSk9evQ+aoSN5nWZuXRbUzkDDJppuUq2ECanF
gxUL5oRrs8uRtm9iK7ppqQ7DKMdsFtlFdUxacdv1jotfCOkvHb8kJEIJQwx7RmyeXG66QEgJMjqG
eNjYR55oeYjsaQ+6nmG3493n0yc5DHRsXRyzU93Gp7layt3g6p/shhndNdGGQKDavV5Ikwz6gdYE
3O/rwdA/Vtft6K+22p5+L6wrdEUsN1a8TXP8CFOlXeuenW/1gTeEAazYy8UnT5UTlyfQj+p5BptK
zCfPyugG2NUuiaN82w8Qe7JlYp5+Lq3uHcQk5DNKw1PLY0XUcvdIVO+mRS4Y1olTUhaNu3bEStNh
KYX4hmgl7eFiVKfUuTaj+8jp3lanIsmzKsXJjn/QC2WaS9lclyI+eX138fsxRFssj/PSDLsgIpCV
3oTev0YjsDOoZ3U/q7M3QF+jAevg5cjqFGW/AjuqC918MBP7ZdJ7Dtk0QW2zfS6mbjpWU3po6unc
DvabXzb1wagNsrnX6JAZBrh+QRQLzjLPXuZtBhuniCHe5S26UDqBJeFNR0QAWDucrD447WgHDrj0
aWFqRl7LTdLPV0zAyCnyjnoOHBFC/5TSwibcc9n2VksfW+9hjEaYluAq8MiaRwyK9Lk5Rui9dO4N
wBm2s4cODPAtH5l5TNGTiTV4l3nDDeXX2zRf2pFNVxbFuo+nCcoLwTOgUAIkGC46bPu0ojBAxigP
Lt5xN8N5FDsmrvi0AiXY9LdzIjTqh7znLAFWEfNViphhzdcne9xHTLJ2yPE+uL/Mjcjy74aOLCjb
6K7QXHxyOFR5D6OMKej70JfyDBE33RhVF/4i76uMAND+d38GkZMK8M+ZAX/58t+e6pI/vwcJ/P4T
/3aTXtq6q7/7v/2u/5ciCty/jSi4+Vn0X79FFKjv//eIAvsPx3MxLtsIqkzDVjkEf0YUGPYfBr5x
R5g+CZiG5Xv/O6HAcv8Aa25B1zJNoeu/cg06RpvJv/6L5fzh667pCMNhCmTZ1n8poYCe0V8CCkyd
It1ybQ/Bl6M7gov45+B5RFmlFucabrs6Rjs7Bmapmt9bYIYhiSG3Nm7p2b8QD3+UOZ7w5LVILqZ1
7+gc9KUA81KyemV7Cabc6ObdhGWz0Zug1V+KOj8xzD3W2EHtqzl6rgHHqcQQpBw9COOfEj9oTi/3
p1d+6xh/ELzc0RQU9VXxFDs2Es5A58ow0hkr4yK214esPFN5LvUnaqLNCK4cpiVmA708rYy8F9CE
EsG5y/D8ee4Orrizqa48DBdi3rmM1xaeXxJbgha6gO3HoYu3rETVRPWnwf6wFO2PDRq2EJhNx7qT
7Gaz2238hgYOEOCJYCv19iQaB2dOrwsspGXMDxFEKpJCIZjxEnwjnOJD61g3uU7wmqaK/jc//wgY
nAcp77PrR5s6ItKTKimvFKaAK1oswrE0xpB0S70bnbUqIgorQjRNWCVKiAlq0qNfkC3Hdc8EFE+m
d7Lq5FhC7xtFvCOCcm/IeFfWyYnJTGjNmMejL2M2joK4bKK3jxVdnTG2AhmDJkiy/VSruqTjJcCR
SC9Dcw1tiibhHlKhS6eexEm2vI0LOQLW2FBQci8MF4mPJ0g6nGPgZ4wu1HVqzsscYyAnAC97dUi1
aZLACRcSj3z/eVheUBO4t3H6XmMj7356AzNcnxhqA3uEZ4KyfKHE2Joau5jCELxQdW5q44VrqixG
SOBltOZFXWVKXtfCuaZMIEHFFzVLd0jKQZa4a8ACWfzciiKjTWCdpsa+JIvPzN65q1oHZmmdbVMb
oSY3as6EUxN3rRxDG/YVCW0xL2VuLupvhKNtylkLHaogpgA717yMKhGN7takgaXVPkqS46b5pSpI
5Mx60Oc2n95V2a17JwUTzWXRpgWpmm0T2MCRi3AFUSqW8M0qtG2TMWdikC7Lg02foW3f6+6l6y9A
nwK77jetxw3B7TXFJEoxGSz5NbqO8Q9RXsX4vCJs1U4eXJQwtb7Vxh9zrwdDpu1kx6hb/9F3V0bL
h4KhQN25KxyQGoJc1HHXMnf2J/RwkOVi90VmJtI3uut8EkPCVWXIf+Vl6G8buG8EJW9y/yjaF/bO
jSfjsOUegPyMtmYKG/oWbrMfLc5SxIri81AM1m3PYXCliF8iMzBh1+VEhrYODEFShoiJoMsRBxP3
ivo67fnaukgu1l0XjqH6NTmGiGUWUne4nTjULgsrCixDZG9bW90r3p3LkJDakINBFyRXGhNzbYTe
cPmnnJl/3+z+WzWUd3Va9d2//ovH0iz/3AOPn3xp/lobHd00TYu4Tt1Ta+fl50NaxXy38d+RDZgi
6dNhYxbfXd1u17OQ+OXpluQTt1xU7Lnry7IJhkq9Mv/UFyaPGtkn/tH2iMFb593CJz7qBhXJnmBx
n8VE7jjT7kgf2NBKR3lHP7trAvoKe3++a/WDxL/FsYPbHyIQdafAQlQsF/WQzfOvZ6Cr73X9LgIG
IWzmgb6xsVHjlOB7eIB8/QVwa2lageCTb9DAmMNLxPShgP8c6Rc7+wE/nd/muleI67ZTe2mb+242
N1p2iXCM1bzX6dJSCoGDds8dxEW6rs68//t39z9E4/z13XV/f3cHbykhVPHursVzPj81OS5wetQ2
z6iXQeijPu6bb8u+1bLbhfnPQsHWtddO2vxZ1fxW1Pzz58yW+R8/Z9sykShzvrHZcH+/kmrUNH/q
oCmYNZvdThrX9DrZ6gLUibxxZFg3HHWiq9q/BSsd4djo7mhWq7Ff5oR1HXoocZgooCbQ4W4wbNqY
8j6vzyVN5OYiHToXRy3lz6tl7XNECyiGJPkR2nD++zdV7dZ/uWOppHXuV/VqfFO90n++YzPL13W/
AEyIaFJ8DIyJB0wqq3ddkyDz979L/F9/l+V6gPxN2xB/+fwQAoskmclaJhkZDLIXbYuRPhECzo3/
weT0P/ltlvr3fnttBoWQjozE1On1I3X8/bVNvj5r9ATAe7DerJl59PArY7LBY2qgBOcJJAQ9ny+m
1rxpmprGBKj7QqbSE8SSAZlhPZtB6xu3xgipO2ceqyUn0xhu1CpfddAj1/wlznAnavIjtl91ApfS
5DnDcVfxkE9p/4kQ6xglT23aH1dhBkZnBtOsMOlk0nAV2OPvOn+6mURDxOKF/IWttcDTZbGY7zkE
r/pPoMch1vSJwDjPPupsrqqMgI6FhLrlHLXPuxN/2F5vFjLOpuV6LEEvLtFhpiKwDXL8DE4xaBjo
I+0s984aHyKr3HfMdm3824l26Hnml+YCwerKLA4soSBzuFOjeVt6dybN9XSctmrnTblstT2YHnsZ
sDVyAuiJcw7h1cbTEwPOTfSiE5YJn22TM8ZR+wlLnqoadH5GUw9Hy1jJYbbGQt9G7dXwwRg1d4sg
S1xA8a/YxZmRxpse1/icANnXtjZUq575iq197ov+FVxQjwRsZM6DgKdi5CDZJGLqnqXi0MqD2DWb
oalo8jkMCr7s/E5DvRrhIzR7SpiKxl3+rl6X2lDK+nW1eZOaG1o0YLsD3aCLpiynxg/fBefLNRO8
GCzwolTBNjZA3c/D0gQu1FYbTl7vX+UxBXDNP5bRU4UnBqG3sn5tk8OMSLyPj1YKMa5pD9iRb+rp
CLtmq1vpMen828XWDq4HK6sjXTHeDsO7NSaBgU+jyA2KEtJX6MpV+CGjbj/D6Ekz5qX5pkuXXT0V
+6weQwu3rO7tdWAea3nN/JTcAo3KjeXR5F9Hh+W76R7IXVFesV2mLn0P9uXQX0XQ5T+7xFGHSfiV
L0YUh7L+YnYE85IO/3yN/PigtmvFPlflkczzvVa1h4mHRu1ITnkhHBZI4AuancDAcb6UMojs61re
q7CwgULIZHRsZ/FTTlY3dLjRz7ZZHB97GT8h3wtydUNoL8tg81w90FG+huizHXH39MyaVhQ1Y3eZ
/A+T6trQ4qBzrj3/mtQKBLk7/t6aINsYT6A10Ilbe5+amhu/5uLm8UqUu7pb1L3cTlSzdBFr5C5L
zFbm8cPdlVoHRigiMdoyzQYRmaFDa6adtbyqUoTqRsTLVj2VKSZRxb6UbHlW88gdADT0AHFxI5VS
cROzHUqTWkPBTGvzyAzAc3icWC+8JsYM/FJ7pMywWw2OsaWr4eni0E5oe8s2sKCfq6es5XZZVFU9
P8FcUIcIr7F+nTFapAOeeckLhE5chRLSyvES6VqYZzHE5Puhu6giarKPFRI8fo1NFU5+D9MUmmxe
guQbgN76niNOVEWxi2YkXxCr4fsbntwZKSDorERequ4Vt9jBnMKEhr6JgjITc+j2xtGV6V1HionL
6xm17cqgoBPhaFg8XAXanHzbJTj4u+jQOI+QTnE7vZTNLUpNGnv8v+pkQX74VisqjjBbaxxRR8JQ
4fOaaav9OlhwN6ijg2AXFdxotksB61PMdcwEzXsHV7/naps6/dSiMTTeBHL+vr9PgRW3LNLeh3rP
LdlwyLq0Fes+daaYxlDNFIu8PagT1WAUZwKCQnCKbEbQkBv4+IKOTL4fZrSamNKrgRML7m096s5o
PPa4Z7gJ3qPhvU5dqnTePZ769r2IGPm38LaT8sDHSj70y5A9G9U3wdHU+TRl3WKLh3oruQZdEX+j
rYPgp+f2Tdp121cHNQuU5KoEWYN3hP9mRPlab+9nrMBUkDUuiRU1MgOmRlZ3sifbgbTsyKQHTZCB
SWa2wXRHzEkY64fOuEcAGSWgk58I1i6SD3sFJLaPovfUuaQp0QhPPRWx+qynKt27jwVYncH+/sfF
1gxURP8AJJwovW3TQ9rByevXiIs4TrYmnj2SYCcyoOZlb2OdskhMirpta2HOBpvWONquUZsuNnbj
WweWASFocLGlNzdjMe2UGK0NYwe6vfdakbpqZDubsZ3euWTOf4y8tekz8l1WVnxp4J7zHcX3nmyX
9IvuJOS7kx4/TTYhBd2JqE9OUnSg++faepqznxrLMztAxOPDYbW/zkn2xjxHx2/dNt51VTw12OV7
ZuTbdARFfcyBOa23fX1eWAGJWuXy1Ee2Di8ecAAk4jR/bXQYY9pAWbhGdUH+FaNy0np+MhJmFq8Q
MzsH6krOoIEUOKSNjPg0g6nQVnjt0QDBi7DgWVN6J/CM68rstqbqM/S90Idd37jIPRaC77hMWs6q
39Gg5cpx++ZNvEss8ZTHRICJEW8Bd1SqhXbFg8TyR8/0LDLFUHiXFP496GxMNVNyqCHKkW0SDP51
y4bgtfAx6F7bfCJymxuvcbTXLCaWrbqBNHBo0Mm8gRUVLWB5mrWOBQZsADTbeO0DPBXR+uqYTxUY
RfX6eQ7skbn084L8qkCuB2MXWFEConNGGWwuGbYqMPbAY9wILzCteHOYwoExghkRb+5EwQoIQyOZ
xc+7kMnyvYVx2ISk7rJIltl1X762o6I5EaXmxmGksTsM3F3Ioqd63HmEZiTUjbYBrEwwhKGc9Eiy
MYpH9YtbjqJNQrJl2R1LE6y2HwXa9DTM3wM9EL1466zyiL4YlzkgKdbDLv821reyRpv/pOmk5YDi
tbWnCdevaX5DFtmorC9r1cJi6fnAVb7Et7pRTNYmI/qepyd017SYHY4eJH90e71BoeZ+rxZsN94S
yTrXzk6g/re7JOHBdZE4ud+uDtK7o/JO3ytMjrYgUSBBgrcw5TDeq8Uhxod7gjBDQXFUjlGY0WrA
BxS0zPELBv46sJ02VWRxprsrJiXgs07EBUc285hkg3qdabwMmUj8+n4VLAGxkxg/Gus8bV4f+oou
tODc0hH5SG67JA0XlYHOA5hnZJHn9mEaudC8IIMRwjurncbqkEyEODTvy4CukepRLRIaU/bCuG5c
nrsZ0JRa3sWAgxVApTffl5zd1beJzlE8pKAHRqVjcqsrLRzQNRHGhLoh2ZMq8GB3xc51q3dAh6ER
URr3O6f5XpzppqMrheiGFv+CNxVAt2SzgJMr2jPp4xt12rf8eUeNQuwPj0SORg1qIsIfet3htFL6
OsmpzK1gKNvQGG9w3b+M8bJLMyKbltPQxkd0M+8pk8yBhNFsyRiu0vJ0hhvO+1ckq7q5AAM27aDn
BxH9vdR+6UqogRS9qm2I+mujU+f14LAl32HjwZcRmvVkpwpPxMRhN88kV7K7kdhTspurKJJCWxGq
U2ek6FeMn0y+iO+jHNflIaGoZMveTMxkuJXd9cTtgAzeIaPnVw9yBumPmL8DP95QpQE+2lf9togY
9gLCzbMIvRmimBPRkMFCrKHaT49jwWeQfHazzugwYqecwpy+T+fq13h717W9FeRgqZo9QWn0uXqX
LjY3Ol1CVWQVWnToQQSLrjgT7HI7Wd1x7cl5jbMXC9jJkGiMsdOHX6e7/z9Y+E+yj72/nSv8z//R
J2kt099mC+pH/hwt2N4fwncN2H1MdnWXqv8fowXLJBdZ+Cb4JWGavmNwlmb/UfMDpg6+MHRX2AZt
LUZPNLX+MVr4w9bVQd7XGS1wrLfs/1L4Mcfy30/slu0Jz3VsS7iu7oIU+EtfZeZen+wYfXUC2mRn
+c8NdnL6N0wH4IThnwStWJAFB04Bh7SbARVq57tmbN/yAaNL5k4KG9u/1TXRq6VauGnNPTsOjE0z
vwA0O7hKktMQI5sjsOb32N+Di0xvY1+JCLIhCM5nfepZRd2I3SLPk/u4sNCWmyqL1Cj7nVJcPa2k
9R4NlvPAX3PjKZ0b7cYUEhwZX/XSGm9FlgIrkzsxVHRV1Ek9KpnFlpNDF+J5dJh1liO437WHAcKx
/0efjf5zsRLX2DrGqZr8L7dI/WdGsMWNZg4s0+pL9Fyjwg9yXuVnfv2wABVz0kHM/PkdbY4UgNES
6aRNdWq+4wlEV1VDEWAP9NCg9Swf0KHh04F8YbO+1wtyW3xa+CZzDfT6841eIGkh5eNcj4On5NM3
aWEaD3PdGA9kbLxizvqumi7e+3U8Peq2ZJnt6i7o2aHSkfJEDGWJTaX/Nvl3STQm86/s2scCKIgk
AT39hq2nnXrHGx7dZugVe3qkoLXmc532zEH4+7L6aoA9Pvz5TUI3tmaVGjvY8VdeJCeCdSm4Rgjw
MDfPiEvRV5mjFeac962VcMYVQvfBZK4aSk6yWbFa+wLTyW1a2NdjG72DYCYWbZrTc+EjDO85ApZu
6oaGQbOByChYyT7QQGs6eIk1X5UyTulbJ4/ScG6mEX1a59Ev8NjyqHIAfmjlQ42x/GDqTO19qV1K
xv+kCCzHbDpUaw2NO70tiwWPmDO9tevahRnEHAA/sxs4mZpbix4LoW5ts2ok3US/eDHTXcdIHqOm
E0h+TwZbO5Wqf4b+B8yLgF6Hcy8WzfehxjqcM/iuvvzYsxlL0dPtilOrCkrNjKGHmOLaxH4JANA+
l1Gj7UEh3FQ9E+Z8NO/ndJjo7qcPjoUFG8U3lb6GmN1YAQFWnzHxxxg7CZilQZ0vdzauKaZpqLM2
c14iWkk4Bkb9XU57PmhjsHGDaOgyZ8lraY9vPOmgWIcFuW4Wporx5ELb3qH3RqRc8zb7cGA2k4ug
z0NBYhYE7dqu8qIBwSKqPuy9wQjWibJDm7RvWGlu4xNZuJrnTIU+MfFgSPTtquZw5nZPtVs8w8J6
nHFL2UjoPL1pwrLUV7Kvhk8Xj76R0dkax8dmJW7BZ3Jf1GzYePKCxXvMBHGPbvW9Jmm5M9z2KsuW
PTnoKvmkv4pLPn3P0h5b6u4KT6wPXMuWzVUOX5ETDkovafkAHPKn2ndocgmHVxMRX0te1iK797ys
f7S4a5sN/dgn9ZMVOSJuVaBVqg4Z8nr3CWCKCB3T/IqJRc7pfWEcQrjkveSSwu7iOf7BcC6yR4is
R5Oxa1qNm6Asg4Z1JvRHQQDS1qDlSxIFhZlmAabxOXHLqmFMWerPnd689RrlX1/oL27cIqpRmh8f
19VaagNnLl8FwbzHDAm3dVudy9bpgwpYkYdR44yk4Q47OaNEMqIr+FKqRoG0P6IB068NAd+i1ZhL
gqQCszHRCxuFCN3Ylui4SLdDYjk2C4iUdHybvIiO3Jqf2zF+GKZ1M4npDv3xTT9nn0jfd+StTss4
HgbmlbL1v5rVfjQxJC05HK0Kp9oiPmL9xu2HfaxhoihoVxjIHoNs8i8AHh+wSD/33vJoavjN5ugy
4hQfE39bIrlT915Iht/D0AuqWme+o9W6L0B5zuuHG4u70eU8Dh/rI9Wo4/voWVLq1bL4Rqv8MsEz
wge4YOOB3qQByqrc+ES1eSO95JQnyPD8KVzs8aqtafpX6AmDUnffE3IsVucps/0BoNL0nhrHumyU
tcqO91WH+5hQ+cBtaXR2BPSdTcVdYpoLAd/QdbK9a3DGsTMtiEbpN4GzUPTc5V0OiGs0U4IRm55n
wCjQksY3MRchRqZ3sl3gXkGbCLPIt+mv9WHCEDshzSSIPJoLhacwTayxWUSohQ0FQxL9hBFv4Wme
oqjf9q5VnQobM7Vs3lacmICKGzjHhN+uyVAdKgm3KLIaGuajGq0XlheSfDhfeyoyNzI9yKcUsY3u
7An1AJ3Tdtf11IROj/QfLUDEA5yFQOPXw1Kb+GCqEqhL5l91EHi2SLTwubvNW+aj/0/ZowI9HV6t
hHds7NPXWEr6lPDfHvqpMTkmdXOYNhd6qP6DTB60jr/UIyzpLUcuuNzshaqDm+vp4+xiOq0vjV9r
u3G+LYCg0S1Y+g3PmqQvrssrrbQzTLRMcSZ6LxFB01k1dUfQ0UcHdhl4DYdeeap3ZHKA8x/6oQ+y
boop45lVR0VdoeIjC8GTWXRb1dWtjNo0NDO650JiGEOD03JlnMuMYSWcsKXoiEk8PtpUEl5afgqy
sE8yQnDhp8uhSQFx9KZ4nvKJlN0C4zIh9AB/wAA3jHoxLFU0XfA6Ffs8wm7ityg0rLfcJ2bGVd8f
gQoZO3PlV9G4zklQYu1t9wgKhqhev4GXhVm5Wld+BCdySYm30RMnu9J6oCpO5LVbd/C3jgIDzXZX
HhmJHvOuIXnKstpXKWmkz3niAR/3u1O1argZ6vUTozHUOa0Wz1E1vJpJqt1Kq+voy1DWmKP3ZPm2
e2vbq3yuG7YFf5nd619f+tF0X0rvVriyDCc3vRhOg/ltyZHtdqs82ApSbI3WWerEqq6DXx5FwtK2
LE2YdrK85aGBH0PO713ixF+u4xdXrCn5Hb99iIV3Jroj3mPjp7coLNx4v/7SVUEyM6ba/Swq/yxV
MLMZERrUDuf/xdh57UauRFf0iwgwF/naOSelkV4IzWjEnMlikV/vRV3A1zYM2C+NaalHqcmqU+fs
vbYzGqexl9wR2PNnJbLZXwfT2TiZ1kLl5ZkNmfKo0vHkq/pSVaW7rjtjQ/YD4aVeJsIjWJrw+POv
n4eqGNELUnge2QqTlZ9rnNliqIyco3hIuuj489RpPe7c0TbuTT5piO/nl8yf/Xndv08LbYQ/8z//
38/nm/n//PvKf77iv89//mV0CAvsrqv+y5f499vQpOVioOAM4eNcEZUpXPdBco8D8kensOgeXRlU
qxYK8lPXmPYSGXLyQh1a4qcXwyuJtVijejf8RXxcR1GQqHfpQweaUWufZRl9VDhJfzNvvSNo6L7g
lh3LoU++8VBtshhP6cIlVRPnKqbpKj1J0fjU8PhCrNlnPutwetvG1gJSeo3H1vgOXXLoRR18Ef50
jU2t+IP99Q1+jv4JxeY7DnyKqZStOZ6y4degMfDSzSR8my8TDGXR+EI1O6EywgxaKcXWOOTuoxoJ
qModmDMeqSXrMtDKm6okypokTq6F7QKW8sLgXKh62No+IKJaG2sE3Ex6ZdXl+yx1HRAk3Fttg/Y0
G634yAE+2NlDkUDpQvKYFlN2bvkltnnslxeujmGTGHF/9VroQ3nqMuBvTTyTifSRZ7Lg6GaQPw19
iiMFZNdzj8VpSXWqvQwhPQSYEP0bemhYXl3gQ0Ej4k0LJ/kBM/UPodbxb3bs58xXFtWGfRZc7n91
p0DcbzOdmwxOKlWBkMLsfidFzvgbXfTPn9/V3mq4rfFCuhhXCV4OUQi4W6+1x78EcZ85aXp/SiIm
PB+YUBcYvwv4Ph8UfRldmzJ+TyrCL9qSWSCmm4AxSJu8NmkN1qGMrWeYN/4y1Jm+RAOzg0BPokca
+vG66w37Bt7RWocAXq+jToU51in2OHvIt1ity/PoZOFOdjI/ZWYrdmLE4Auuz96nUHwOfjKYh0kG
5T7xDfOo+oKTSSysExvruHUkFYnJ0Zqub6ddjDlLAip0dpsU7DugOt1dK0d7ZeXCfJRuQA9ZK6Nn
bn8DYUXUv9SKpR/Ps3iNWKPoq/bNL5Jh2csHAiAgUKCegWPw6Q0RGzarW1I0N/DvzlcLqcZIXPnd
Ah1xQtL7UFVNJNJG+AYzBwPDfNnH6V5qpiC0RRC7bA6Ij0WQbfQe4aVP8IduOeqrjypq/cr7nWjZ
u++I4tPB4EjmszTeuYvaRd7GGWYW2nNT4RivkWRn1QqjeLF6mk9gNMSTo1GT2qRgPUA1CvT8RXm3
SYpft5DEbkZlkC5cS5bwPvM3jp2YZ64YuIzWNJ3yToA4SIBGTAiy9lFmjAejGIgBbUp9T41ZHZ04
sHa68OsTY3hvq+DmnhOFYnAKNM59YdNsrE6Y16ENDZb1wL/FxHauZT7lMKvCbhX6lP5wGAjzlaP3
DPG94UxS16+o/Emhqxwm9SEt2H4oqvcI+xzt+EJ8IKH5rLpS/m5yqHVZn3zlTXeisnL/Ji1x4KCt
5+wBPMheSm5RFz9S353lL5/QMJAcmchlWHyZE0wc4iJcpt9zx0GoMf9rRvrFCYPhTyq0l3Doxacy
xFcyNNUHFzWpsDml81PkkFA1qHwzDHHyKKQwN5NW44Espb8b8KsvMkm2emmv4t53t309wa2tt1YB
38acBu/OJkexRLNm/fNU6rV58Jr2N2HDFrKsdtuYAUAnbHcJpVgLazzx2n2iTPcugrQjD4c3IrXf
O44YqiugLo3jwKVnEJdMEhs69OnkaXtH6ua1kuWcGleUdETr4F6KYmsERC5mqfrlMMzBmouzXas5
oTpgyxrTubbpbx0IyL3TehgTwoD1VdfxPRp9JgGT2NoJKiliLGt04wBcTBnKWxrM/mPEaEB35ewF
jRB8kM4iYVJx0mKR7E6iTI5hVXbbIQr+Bo5GEpxe3OMJUEmex1etDMv7GIF79mmdbFqKrzmmMeZH
93w2ZE011IFFHq3A+/x1kGKouAlOvWougZsVp7ZLtdvPg2g6lsvBHHbAZcYj+9VrbZCVqxdYdTPO
p1QMMHuNNN6hIKMGM4zqgeZjYdj1Z4z1ci+0ftLAZakT8C9cka59hK9g3MP5wQMjnNu6dRmrxN2n
QfMHiSm+u9w/J9PA4uOS9CDdq6jRXaLMze7O7AGrvOACBly/6C2UAYmvsurghXoctomowodX0flY
0TxYhrbvXqCy1XcoBv3K3UvehXXMXXc37LRmsooPEgd2vf55WmJpvtaUo2KSGRyOSVv9vDYqbToB
Yz/sqLN2tt+0W6+HAF4Kvb3XnoRdZZJvrGQVHwDRzW2Sqr1rUMVned+whUjiLqmV770H88P/+ZM0
1KIH3VZfo6mZF1sQ3jOkDWTZ+Sbo9GFbV26KoRr975DUCk5fn95RUDT7qLJKZj5Zdtc4aNNj9M6Y
ydMdyco4h8Bt6dG9SLXNHD62nGZ7qG0+TVHpb7qO7GadsJD7z4Pb8i4mgPE3TcVAILJunayK+8yU
BzdHB+PnaWZZ7VEo60X4SbWe5r+Y07tXPHU6YSo20qYgpWgYslMxiBERInp70yjIIg2jhLxYK7kX
jYJlVqmPmtp17fzn7Wu6eArI7Cb7NhXb0DblzcdveR6g/wN4GjfFvBoYWuqBizKeA9JzD82OWzjY
lpZ668vm3JbwqHGagRfwYEBs85BuFjnidw4B8m6E0tubYniUmb6iPcnt2rBGIrWmqLbPDYYe1Ivl
Lalx/tdO5V7KQu4y6X46cdn8mklXpWKkCI/2UkYuYozwXmakLy1CGFo5upTQ6nBcsDIxoR/ODvDu
jcuOtW8VvSxJWfOrpYO26EjYeo0qge27J1xXWFN00jzI3Nkgouc+JYidIXkXqV/EgVWXrsfG1BZx
+YpTpV4aKWyUOXpnQDRJhKbwnvjDMAF2iumm0OtIGR6dpN1Qr9AuSZvPwYzltst5P+bu7KELm2BF
vjv7KA0m94Zv0HoKUoxckajMXSRZjEZTngJPe2JLZVIOIWKvcAgfot5+h+v7lTTVdMWOjkjH38Sm
rb0ZBDuZVgSbEj/qQZO3Gi/hE8xaY91YtrHihEAtaSaHKa3ZDDpUgRky0KgPMFnqhOnSNrtEwYDE
R6F3qnAtc2SOVokqxMpMDXPjJxn68+STbICM3EjtGw6DvrVQPFUZ3I54VnJEkw7tvAVF0PkwEMaM
+riaBDkOcWGfQQ7ZkNN5KPSY01zKCbsPYxKtPTxJpYORhkv1s8oJfKpYr86RkW91xDu7vE+N104g
LPeyfAQTWiZn8i2yheVIJLeDzSC5QuwY1bRFYSrcy9z7amtMrsNok5xuvOR5u7M7Ra9sKP6migIR
ggzH8UjJrTkMYATSJ0v/4wvDeaRB5TziMP1W8xzR6OsF4yYHSjUfjsYp2WkT42kZBvZDm19fWdGb
Pf+sPgIlEu0hLmiRKFim72HSdoyQTZp4U35QFJyefcqTfti6RRdewkMvVEosZRs/whhRNIEd2hvZ
ORw24gwgZFHvGlV8pJP1lRqi2UCmqZBBFfWx73DqTcQiX1ikGEPHfrBPGX8t/NDtHj8PnQvLFJQn
vp1kFnxNzVWjuYlv3e43eYDJWsKJ3GmxaT7oyG1JkpTLxo4/om4Ed9pUqBRm6mrez2kqk3mKZABY
qUFlOgup2hBpl5VtS3iXq9G9mAHe0JqEskUZWReLC/HeFxXTYc2kdVJj+GeWG7rjDtZ+7Gb6tpnt
/FyGe2B+BnmkES7VVCS3hA7ewnDy/F3TY38VBpmzy0hFbFJkFzqV6tAE2XLsa/oyHFosgUR1JLhl
2wwTmcSVTHZcg9BUA8WgpqGPhHgGl3Iwa46UNZ4wVGV4AZFBsQnBF13THRsQyzjdkTUK/0Zn91dY
Qb/7zCQhOS7eGV7SWA2Kbwt00yFoo+7M0RMRfuwwlKBZyNmCP3+AYCaYlkGqObt+ZiWW0U1PUego
Lf6KAueTuOvXZC6DSOq5yR7PRVVzOzmcUzWnuijS4jFaE5NTecjHRt7adZhXnPNks/B1CBlZnZrb
Ksfmich4bm7iu6hEvPHEb+rLaWliPl8lpr1ziFZKWhI+giS8xTlKLjfaGl4LaH2W0/UjvVbZFaj9
stdumksoUFSliVozxTq50H2ULnj311gIacjNAdXM5yHipczUpaRnimlQ49Ieh5ui+Wq1J39C1VTb
vndF5/WRF4zD4iC+816h4s+DP0jUpoXWWR5Hhkgt08zZS7PyqBH3mJxn3AXFsMK1uqunEnajxem8
Kd9SFGZ0paOW9HB01VMeIMEhQRbQEHaBEselZGLEqvcHVALuxbnLZoTRFqcCXX1E/0ywpEKOx+gu
guV8qOf5go1mKE+mDrv7uLEiREakOUvyq1aehlPeBS9SJBVcrwCSp8F8apIwVFza6cuyv1sZvHi2
IqjczabvciYcbnUq64xwAxx7fZjvhMGET9n5FQAcYe1Cw/wQE78e+JOznJwoOITCWUVR8gUqIkFL
Xm0rloihrPVl0YqKkIXTYCLCD1E6GRrRuRUtYHAg/su46Q2YuHqOZG/wi5eezL6pwA4ogeOSJdW7
LMnqbBIDvQkhq3ftN8cLj0iR71z58UUXk3GFEDPCJQgf/kD2XBwFm9KWpwppgJ7WO5OEsJWNfR7W
yasaMpqKfXQdNEBL9oymiWIknB50dNI3Q505CnDVgxCjcVS+ggOooJW65KEeyVM+hFDfdo5i1cIE
KAiwS/KIXd9ctBIwhW8E6b7qmX1ognpsANJKs6Y/hJxUDg6L+qRX8qBNLZlxpYsyJHCPXt2aW/pa
BZNIdeGdZjdOkKeP8wMY0b1TEYFkduMV+Xq1ptrFURMSr5ek+bugA8qFEzNcCryTjdiW5OfiNoad
t0fS/5aKIj7Mmmm3T9jgwyzc932PNroM2rWry+buxjmyK1vbSi1/NVuNqSE7fFpUwQpU4II7Jtw4
+HQRsDWbbERu3tM6XgLa6Gz/XLnaHekTpyfnDxSp6VkE+dmVcMLI3nU3pSsVFnwdoBnSlNog9r0a
J64HA0cNE7XgmBPEMBIzCPrNXbndcDH8amtB1Gdjz2jXErGZmr6/TJqA3l7sP5lTMjPpamZ31fsA
oPAwGXQgcosQB9z61iJWGtqpIe6PfogpQwzeTuXjUwnG45Zm7l93onuTZDlp1MkD6de3Y+a8LDLF
sqCXsSZIS6GytaDL+QapSMGl06FPp2X2XUn3jXoUG8fQvTsw45gCaQ63tz3tQbgo6lcA8FPvggGM
uJIm0RV7jjrIUZoCB1vY+tvE84aHVltglwiSpYyn6NAhuW4nFis2FicIir1p+MMep9Jn0YiNx5mW
Xg9CeUkRwKUkzlJk8YVIbkiRzPpWDF7Kg2uieyy4Z9phm2rltJ06I9rU0gcBk6MMH0swCOY4NTcm
3iHEGr967+vGWcFt9fcGwZPv1hsn/Prdhz21l44DBW1+Ch3qyzaEfYtYP//5zz8fJx7SWcE1xDUe
FdE7QvCy91+LvH+vK7LqRacuPw9gpElx6hJ10bOQxHcBNubfT+gMEPZVTn7aGMdHAzzijV6+fHEb
/d6SrsJImmfUfe9p21UXmUn5kjBxXQSkUaOB5GnpYlXkIolOuSbkC21NGs6RER5/Pou7qAJTA0Fh
pE2NAq/sLo2NY7ewNf1WG4lHTLwXPfELI3Gj9nkRhQ+EsnS7X5mFsthN3PrTHJKXaGTm2SjiwiZo
8wsjrxeicdlNkpIEMLQAiyoCdOF15l+L1Z1x70Zzx/ZbIM1yuG1p5PWX2G5Q1nlkSKXz7LkcHI+x
pIz2oPUZRxD58op8ItgMVWMjrqqaV5gL6dqadANFBp/VEaYs/Zbzh2OYzWtuMTRNaIudfj4bu+oN
xkh17VWCEL4Y0R3Tu9maRPky9gvr50h3P3vwcH/CCLdGM4lnxnQwIDTv//ECh3Pqc+Rqn9Au/tev
MMzfIsj9f19g2rl4/vdnYDH752f471/h/3zBzw8ZjNA6/vO36OyiPLaJm9PF8bB9q8ZdmVbYPkW6
nj0s4+Xnyc+DcACs6Ipez89TR5fpGS3aP6+wRNs+DQWVJyxE6/jzCkTV2k4EdF/0+Sv+87+8APdp
Izmc8CFD0taJW2TgvDcN8gvfvbVZuPr5aj+viGNs/4ycrd3PK5pAC0+e5X39fPLnYTL8N1Komcr0
XJoNgbrHbs4iQwNCE6jHmpLqvHcxBRaxnMGTN5XoBEdQJu781JrUeOhnsyk1cvDkt1HwZPcrR0yM
z0NvOIYhSYlWbnO8zkoAQEZv7MqEJOU+65u1L3omZcOz0MgFgdEt12R+Pdd+90Tq2c6MtN+6DF6H
HM2qpLva23/T3MEpMXblXtw76b0baig5buTdIgR+kNr5p+a1CI+n9w7CyqwpdVCOQoSe7KpfSkJR
IPaumYrfRgGDuvbrFxnUizJDsTGa7aMtO+TAoWDTD0lzKuIIni84lJQMajrlgHI8g79phx1lDOjE
oU2EfkPu3aJNXy2/8DdeiNCia+NbP/Xoq9U9zkmnF5b8rKXzYFBjHRkXY7jM9H3MLpPGDCz5oIzw
MmOhDHde44mtl5XrttdpQmcoBC00BPvJASgOujHSaddVJQcjAmyetckd16oHm4dCpttzJ18SLf2r
271Cyg8MqVRbOVGkcjJpCW+Gn9gN0VI0k7Uvq8G4dDS8D1kmLj/PRO7VR2+kNhEMTAgW+RtqafIh
LULmCFQ9EOymo4R2OPuR5PuuQPGvh5b3WfsdzZUhVmYQgPMlNM1hXyhZTi2GXObBLk5fE0lMwzur
60iyRMcbJGCUgMivF8qTn1GZ63cAlkuHrLvHlN77clPo9V8KaZQs2cYZ4m8do1bglO9VvM5dPOtg
JIY8jJb0pAOqOvVNcbjLlXxxfF2uEvLgUaTemxTbUFXTryhoiuMF7ha2Il65GE1rx5kGZB2bJVZY
ZCMdACgyKAO1TMbsM03SW5cOAOIQZix6Cw8uZJ+2AYhFnCjO12ZcqgAzauE38D2G/lK5BnWW6+9p
ZvoENItXPWU6q7i+VnFIirlGolyJahziMbcNRm0tIlmXqImSoMJ9B+ycwvYU9f43BQpq4PcsxVSQ
1v3vaZ5NZ4Ls4XYoj7HFy72IY02HvBV1ebUq4s47Ov60LoZJgGjpSnzHubFBZXfWmI8thki964Oq
7zIJrzR5mdOWrVhWPbOWPGiWkaVzH/mIwm1XblAbkFRGKA2+KXriWh7tjHB4FyXVQ1CAoYEZPBg0
qXHYxXIeZNRCW3ccGLGw0GAIy2KBOg+yRQP7egqRx+vTcxRVa0K6VipJo03puUxb8mGJOIshUwMO
rSDgBIkObQ974M9eXxkZbwljRtxhJH/Q306+r6+8qXlB1iLQTpAO4xxyQhNP3Zj/Ih0YcgeVNOqt
mLPgUM8GD+iti3EOA+kz9Vzq9NvdXt9mhI+YkE3oetHFqBP9AW1FLvQSCIuBIKwaIN8q2vJPlX8Z
pjRdl0XIjZV7h6Aw8oWB92rZRuJuUz9YSGkOlhZgQ08aj3AuYz3z9MBlsD4GQPo8GLui4ZeKO2xo
qUbaQOP5n730PgqSR2BCgy9wYkPb1qI8AQtO1pYgDgI52u9RMdwhaiLdAlMkLITpRQsbaldLjmiq
y0+dyWWkzPamG3WGT5/2jOb0aGLomfUAeRvsa/iA90k7jnc5gqg3W2clbbgDdKKCdcG9uk64FiZ8
EEzNDm1ej/QYZkl3Gd5qF+BJ6yJKgKtNQCSRwUmxtSWnM1Kzb41m7BwrPhMShTcw5MwrSi5+CJ5c
ucRKtH3+1ILHIaV+iJlzmH/tnG0jUuSU+dxv0sHL50Revu08uW+GEIesbm37CDdAlDa4sub1sc9+
5/FMm9OnE2AAWh/RrOjpSKkEsZo0YGlc8N8E7tJgQywWuTO1r2f6YQKD1cGlSIxHLsfQVda6Nwo4
c5tM8k1Wh8ZTdAUQNxjxJZ4iGF4NRplIT8cFKTBLe+TdTp5kNfZboamPINw5kshCllh811ahmATY
sxiOd3/AWDjbOoksca2BcPtTagdHrYurzWAFr5FgaamhnC1paGSe/eU6wbd+kj07XQ4tEA0m7EYO
2dGDmJpoZZrGuemgRpg+MArlqIvnixv9ifji0+YFKyvc9OgNPmzDEXUWHrIopCMt2vl6sLwdSwTr
LxjvPsUKhakRYXr91mbNtxUq6M9sqXEcrnMDjXdj+Zh4OlDPWvKmBR2+QDcxV1nFJjn42BPi8J6r
4T12c5Z4mDfY539TZIIQ2jtFsTcM/1gzaduZofwIpmoReenfoGhguNKGqb6KoNkGefU7yP6MeT0n
2DmEclpq11hDtBhV+2VlzVr2t9yI4SdY+ojmQ6ULadjO3jNXqjQ1Wub58KDtL3dNL+JlEbR4vFxj
GLCqACvxYVc+4J1VN9a25TilUY6d27Q3pFnSXPt5rqfTR6XR1vl5sTkZdFQ97/TPl1KmWa4bE1jv
z2d/vt1Yo+MgF4WxJV9dWYM8MnT4M8w/ys+H/MEG0OZ24faf72AAhGQCaNx+XiIqdM6oRPGB/Py0
rcgDEF/0ln6+uhUb4x1bCtuGdx4TLiInRKkfIigZvRDRdOJ+YY/9qgL/Kc7SG2xe4mJWfTV+YTqG
6OAILIsat2doiYPPlBoEEjCJUrf9rYj9YZHmJuO7MAQvK4pHWKRvuGjfQxcKktIxr0w6ZIP0IwFZ
Zxi841Wu4SGnBz4BCkARjXly6JJjgjMqoJ167fBcOUX2zgz/F56bB2cMUBd7JiB4UXTC2JPUx0yn
yGmE0ybQb+hMal4rMPQ2GIwXW0Pa57ju3bM28JK+LHTSReV0q1LPf1UlypOke1Rx/OynM0Qk11dW
GL6rttrJJiMz2YXZ4RubKmkelT8+uggfmwPvv2vfoBjQS6P6suReTo6zaI1ZL6UhRYUDtQ8x6+KM
6KB7BhTMEMYC4qc4ZRFjWnT5ev6H6NJk4+vMCF2NwUPdEmXH8ADX43uInJaOHn83q4UjGnQzz8ZB
eyqYF7ZA4J2JYFH8uV5F7obnf+DCfvOQCCyJH1q3Ct4x3dY/dt+cvLD5gl7MwKBoPqYgI/uw8OgO
A5nqefHWp/mMnXoYTffVzbCW6Qr6Ij7zSdhPIIfMVdvjiaTji789rrd9IV8qx/utOZSJ/C+x1kFi
EvnWXLsw/a1pPmoMv/mMgZhv0R0GtO6MU2pZ/S7QOVU44VNQMHRtCuMjgQtHb5J6MfAqvE1tRMS3
O9KwgwghLKxhAe1NrZ7eK6V9BQNeLwHOiMXVg+k3C7lKzWMyr3ELOhHDWhHZ72gIJVcHhDsyYtf0
KaizEoF3rT6RtBSjgDCuTV4k67k7GuFVA71Hk4BtmUaOBAUCTix3ZjeTD6Zn6DFa5TB0CPEejs5M
Xq+ZMADaNS6TSy50CH98Y+lVhJZWIaXVgeWMMSQPfjq+gr6SR4u24DpmDYpnpnsyfHg+J+c0Sp97
o5mQ9RbPNtjoH6OeATguwwU9Ng2YNz2A0d9iPNScN9ck9qEGV9ixTa3Byh6ds9NVD6etCILsURQl
8Z1mJaSi9GVOM6zQTFY5iFEj204qO+utn516s/3EnlDftGHY9JZTnINwArSWtrdAjtWDCiZx3Pjm
8VHNTZqbjMPyRN17orULWUQTV+EU+RMiD7B9VrfNwMcte9v+TjhP3QUNIT3NrkWBPXPiu0Six/dV
/vVcGzz1MEEH7fP02WOVb92l3jRU1PUTjuHpGE5YGjho+G6MJT5EXWglXH5gxhYyrFKipPAm+DAG
sbtHOtLnMK2Yy+ftOuNosrdBI3dK2ygshDQ+/dehIm+jSv4kpVkeHQ/rRzsYGWwM3BghvpGbbUi4
1S7eQJlE/pJQPm+Tm159Zkfdl236q5wKDAGhtskdWpHxKO+aUuiVnQyuf5JeHE+rnxlIs4m4wt8q
+JxLWddEubVnMhBekmbEPjwBLW7PQez5984qgnviqeLYWMEntNh4G1bCWGkmQwxWQvYqVI5E8yJp
ylzD2pWBeuoLL950wKpYg6y5Z43bLjUISpc623sGGi8KawYxoXctMQRsS8RPHAmC8pKnn81soKwH
K9lVTmDejNH5dLosZvRR9LtqyD9SetKtjwinyxJFMz6JN6KZ4VhD3pA6yaxYss40tq7thiJrn+Os
YC1j33HHIoOcxGAD0dnEG1EBHcEJB/LcRrgU26vBeWV+SmMgSd+rnpSRfx7wGm2Mvr0L2kbLJsNF
7jSNviI/Nl/yvVYJ4rH94HOi7WoD/vMowQD5nEQToqa5QDiFOsUIT0oo9Mgga2tYN05TmkultHRZ
xinHMKdmYysffsxAC4G2oml5IVHoaIKmRoKwiCVDA0+xdVhu+QLSKVlI9oyFKXqOs67H5UR8tCrS
jAlNuu86opNqf0YWRbwUrdM3ZTAnEAcd3SDp/Ub+fQIzigmW8QlKYOrSJD26tTrnZpPv3aa8Ijcu
HrWBxNkMOdwM5C30TV2eh8njsCWLZDO6MmR2BHepr8eK28NuUM76sCawbNeWD1dQTkc8r/hyA/IE
U3J1sTtPmCkI0fRFdNExtJDgd+qb5i3OhbPG8/HWxdZ5Cgei8wxGiBl4gbxlDuIE6uq34qVmBcLD
q/m/FHYl8soIb6xaWa1yiTQIiPebrvTjUOswoILA3CkHfZjKKec4sHHdxqUJdYbEOwULjqSzt5D2
Muh4OzqVfvkxDy7uiqLlmnXYroy0ungB6ivXUR7RBhbqp2y8ttJvn2vXOgbVu0S78lbCpmaSiRpL
awYBRiwZkG56FBiN1gDltBHKByFRCr6PaVKUXwGxNrQrnGs6EXpoP1taA23dzhmnNiH+Z7fbQG9V
v4KhpgfWTK8cZt3TtOZUTwB9a4kXQuKzre1Tk8dDfCNnR4Ot2bP2lxzHOQu2RwPxSKmeRk2RPGWm
YLHT8RxkLCuTg9uMvFqK6zTUYOIXnMQJP8MP77ymkUdqa5IxBDXyV2Po0BQJ93fIuLMbEk7MFR0H
Gc8ej6n8FRs+LT9Vn1XEzatA7iAxF0hqJcIftIWEF3trPw03+Lth0NZC53wp0rWPY2c7tMMfWhS3
IDXUg0oZSEARJLu6a/+CGyHQrK6DLa74Kxxqd141gsMQviQyU+vWCvitwvkiLoyRw5qItrkVXKWl
f7dD2q5ca2q3rpd+uVGvllE1vrUhd9CBwNqUU2Zd4n3v30Q6Wps2F+7BVB4s1WJ2rxaadiin5Nko
VExdZpz0PKEJRNCyF/fawUobAP2J3W47I2PCPbDwB2iflvoY1Se7mO7AhfXXInWYKragvNucE0zX
fQ9kmliOY6wLhTenp31+Dmz/xd7YtBzfJgrLfduD9u3y5GrW1a7RBgbUkEqURU9cq8boFRkiLcjA
+c0LqfuRa+VKh4MR2DZQBWeTCibPLbq7ZoD/GtPm8iyt3mo9iHeHw9aVdSy4+tR/B5G7i07kV51e
yNJQbFr4xjAGBAHBLIOeP3TGTpGa9MOQZXuqjJdIzkjtIpILUJ3LwG9+u2q6+x3tIucyFvWdkIJp
76X6nJjdPGpvdjdq2jHXpurcOQypRDy+OD0ObTMqA2pVbssotwVSedJjg/5vZ/IWlwVar4jmTd0n
iJjQX8I4GAi51uRKeK1HIVmeplqIldDeIs0J70EJAIZTSEpJ5sz897zDpc83WlkaLJ3RQlw2kSLn
CEJWjZ7bGSxGlmTzLwL/KKKH64d+eUqCe6f6fGfkAYG2LWnCSn3npHL0jWheGlt9Ezzjni3dCoDW
Hq0gsX/5JbMbLStXXSPtG9FUL+NYPiblCbiP9DlUZe9SOzLh0STdEmr/cw0QfSE6x32WhfHk5eqf
00ruTBWon5EowyxM3iIi7j23jZCz3jTehUWrxuicKoNfLyszLtr4YNXlO+Jz55YZ0aUxU/5Q09TN
8KNlmkuyJZzpllm0mxgwuevQ0IDewm85BRTxi2QYLqQsvNrooK8W+UCvZu4tWj3K0RX55pNexd9Z
7zkfpVd8o96ID3nB/IpmwbEJ9Uuo++6vpTuOp9jt9l7jy601+s6Rc90Kw1B+10lPb3q6GJHhMQWf
69Le6m6EuH/bbnVu8pHytPLqvWTM5NsIYSq7oCCNhl+tUZ/LCQl0FzBuNTwH5ExbVuukZIBTJRUi
K3wPXl2AW2KW5IjR2RZuET6yic4nXrp4g1noqpAlIBhUD93OGCDFZlrcug7WmNc15F6UoEaU60VU
igpl+0Bom1OFByvWAF002s5qagBHkZ9skcdyTDSTr3iqunVCHK0/H06k7kbksymLtKtcHmOdgDap
48AMlX7wzeBhyGY8dnrHVmiQPEq72nTEIQNcSU65IASgRpGRN5MB7GpkbNFq/TEx6R7PgYTle8+f
b8tby7m5JSCnHYo3Wwzori1vJae+Xln+uEF9Ji9xPpB0VBuwiebCePLycJvr7IGggOzVf7B3Jstx
I2uWfpWy2iPLATgcgFl3LxiBmINBBmduYBQHzPOMp+8P0rW699aiqsusl7WRpTIlpciIcPx+/nO+
Y5t4yDk+HGg7/F+zoL6Vgd6eAp8ne9KG2pb07sNsmf0JyLZxzUo8tJYCIFlkZxSixovCYV5LUi9k
4oEttdfGzNKTbP3yRKihPNlL72ILT4rT2MmOf34IRm4JGkRs+nGQS72Kyi4kxzT/89+xYALFntIX
v8QqSScALArHmI82uJejGRNBoobFXoUMA/jrbHnkvmtTUmBrh75CF5RYzanJdoD65dJZ04wFl0yq
et0bWXDqmzlZZVCwV8HY1zqtsJjjYBS4lCRDOl+hgTJFY6w+Si0tPQqMS4BKRefVS7MFHwJq/GJl
rGcX093QdbCWzLQ//P5jzKRt1lM92oBSRihlmr2dJ+KDAZ+RcSkAwjCJv8WSLp/suLm2dbTDn//W
mqHm5fOExxeCU1edrbHP36aZRFt1ZqDOjlUYvsW5+ciD1mVC0TE74FVcNTzRVmWS7Rv56dB+RjFC
/hhn+juZy20T0SurR+LTpLJmVcS8EPXRCHks60X0PvraLaTT+6ynC1magC7TmldYjMoba+wVnfQ6
c/rh3doydVNNGtBUlz1zfdl1FX9Du/gMFF+I3rofwK7vE15/EpsDGGmNttbCRYcj7iIjyEWdn5wG
U/5MAHxWUWjcxpDxdxB36I2s73Or22s6QUQm8hVdvJ+xPbCHD30PX1KDKBcStsHs3xYU1GBj5OUI
r+gEajO4BfJVdm/wl7bqK8aAx9J8LCOHdG3YksmOLEirzi8Cxfd5YaBfZOiPbg4XeqgqnhnYzqee
Uqjy05Uu9j+XVcys0npNXwvPwBmButIffBAuSof7NmniIqf8V2lFZKUzZCNgREFMM0BDCqCo69vR
jNptXFPYBfU7wHx9aaB5YqlLNnBtbqKaMKISWIR6eiJ3sCLu0z44EJm1uf84QPvvu6UzJKGCgomA
HQrdaaAvdFIw7TtZC04io/gGzKtubgLS+Ly+y/bIWPwfHWjrYNyVxCg9Wo43Eg/XDepJsTbrZ6Nb
gRhONgO+bSoC1HVxFq1w/CdbrLZHx89REHQATYIykkoOzxhOt2AGnyeGPU+6lz6Zq13SRU85ewXc
aZcwiR4bKuvWjPXneirvRcdCrzAxMZr8xXL6VW+Q0h4CqXM7ljOFNJk8iZRvRZ6Gpoch+lVjNnYw
VMRgjch1fToznKVAuyc3vbHtZg8j/cmxXctrnB6wl6/usC1Fh7CiFwgiM5ANhPmyeErkdGpirT2j
i+vbUf+I53nh2eyKwv4MJKNW0iVby6rkWmX2ZyGA/CgZ7k3fgCGXMecwHu6SdPhIYwY9zmEGMOc2
SCgtzLobZgf87LxHb2J6NCopOZy16CG1GDd6ChIMuZdBhD7Pi8FQP7PxYltV5MM+angpOI0K+hvI
iR8TlGkCJZSeMgIxYXAQ+rkJ72eyn33ScglcNYhPAiISev9sjdfIbh8UQWjHSJ9qLT+ng3V1rFkt
TznadBtaMlOAuLXF9DXWknoKPhiGxK3e9Ysj1HjWUndPLcGm5diACue8DlYi1jKDx2Aaoltj9nnA
on1wdPVSDRKXfUj+oDt2gueg2/ibsNWetQmhRgEosyqxVxRb0o10R7nimyaFA+S9eWJpucJn/5zm
tG3FLS0atBVTdFvDFZZl/UtHz9NGDOwul1O2KfgjzU8t7ihRqXoKMePhGVREwnZ2hJUf1gkFWuq2
TJuNT2BY6247iIM33LvBRWn2gqOeH+Ie/FPUll40sA/SuG1qOn7Orhsw7bTEUuoG0qie50sInnGq
FASbGnZ+2reBjb8Z/cPyPWbkAiqWY6gbIIyRouYCbsfUcUcedXhAi2nBIUOxoSHuaZ676Ihle5Uo
7q72yEUZsbxYlfpbFpNEsnB4ky5uHy3n1JnDsRZgjXvttu+ZriNaGRNIbqambusqfmgm9tuOzZEW
6HfKwX4kdCb7AmzcsrINq+kXGshwSbLK3LAVoHhapruICspz2phbF5QYz/v9gDTrsmW+ERWvsP5E
qPUN3t/ehG8IJKjYxanNkeg3u2Lm8o3PVUpchJpmf7YOVEdrvC8idk9lkO+cuPpx/fDLEPnW8rVs
5QbsgAJ/Xc7uYyX0i1tbcECaR8vq7wZNe+5qHOs4NNYU7cyvUy2Q1Jjr+aikXzzhccgjZBknA2uy
mbd7OA7WTtQaeTt8l7ZD0y4ta6l7JvXMGmYioeM75tl3y30Xaee0iJ+CMP3ly+aIg/i5o8W3SM68
ZdSqnQntu2wCVmycKRQHehtAFPKstDvo0bjvWuPGkMSVlE6OPyC1FxXEJZyRkL5Gln8gw4ozRDd4
r0c5r5pKrmbidTPfZUxlkcZcVjckjKiXwYp731ZIGpF/5qr07pZcx/u5vVA3dI0mLBs0bp/hkq9C
I3kHlvEr0+rXFmJDqcxXcBQkq8xT3ddn8ovAzLr0IjTsb1YJWqx2UCyxCN2MpKjcVjz1eJjy0j0T
Xbtd+tx1qtGCON75dX+qx2Ivl6VK2O9y0E4q0e9co3nP2ndSbrs2rJ+sKrhGhvruK+t5cpcev4Kj
mcP+atsYcAcTTd93pheLTRcWtZEmilTy9xj14Eub8p9E156tysbAYDzpkxZvex+cIKDVnOB38VBZ
3LUdecb7/u6k7ZHaYejsdO1BFECxv+jdm48BZw55QYOQGlGK2Q0J+54tDteLLqGBJ93jVUc7paSU
XHZ1qdR4l82fRUALX1/pz5Ux5SvYMiz1xKnN+aWLgtbX0ePQJpQ24mYxJX+pKTGyDfBZFdM92Mvs
KUCAX02170JbxCA7LDZI3qHTELKQAr/buuflYxzE+sn2hyMdlptgwYBl8Rf1PvupW1y7FR+GILbW
SNxriyldhPIlwGUPKWbTNohEPFfOZghkbzDIcggocS1IEPJqwDi5Yd2U4i3um2OsY1+HnpIXtING
IroqQQkyNhC/4H06x8GV1scSEYXW51/o4rFHxOmnj86Zxnq4ToxlINLeRG3YNzUxpxtj7vfS1Xcd
T2DIKWQRSrcB6lnchZPJiq69TrP1jAn4qw+7A32AfBO18X7kLTc21b41AAkF+ZXzbFjbVoghLrDf
aCvfksih2NSW+XrSKfwOx4e0ld+6273nQ46HBEQZqQKkgqQ7V7W5lmK+smwWDR/rMCQFY7ThLfS4
H7cniV/XUNndeIUt86RRgx2NC4BxMt5T2/xo+NIQbMstBsmbZrL8Ox4nK3C1O8cH5YpZnLUC9SUT
H56mVz2BemavBIQCDzkCCfPKsSHdqoKM/+Tfu32xxwqTrwMNn8wMy2ZLdZvFeCRXGG3Qe8ixUNUn
b0B0Ipbv7KHFQzXhYAz07cJw63uIa+6c4/XH8Gp/02+y0o1EHcqCw5rbs9w8kajOz9oyjrrJV5HQ
24WTHJ7H3YQEG9MeQxTitsjAe2A5jDZIhmuNCiuX48LAplXzyN2oiM28g8+mGfAEIrid5rZ/NwEZ
LLOS3lBUPVEsVtcgXZfPQ2c5PyZ/2uJfXCrUWcvHBUYR/EWeZfrjiVJDsSpVsFVzDOt0dF+Ti0OX
2Q3x1K9WK98LzMS8aXcp1dBgH7TXacbookY+/5b+MkbJLd6Nr8DVY88wSJHmfFAmgp6aywHOwIpi
aX5kvj2Q2xe7uQY2II0Kpxj7KSpoqQUdHXMdfA2tRKC0ir05pjwG7oAb/swaaBibk8hq3PVA9mNo
dSRuk9A8SB4guXAjMuJugvBXNgFroQvGX49a8Tj2bNsNhwliiCcmPt5nThcfe8N5b9MSGIa79kP7
2w/1B8MNflAT2ZTml8jNfoo6fKr94JaQHdFChPQKU9p2knOwCsqZd2p8M2TCOgiS36IJ5kPBcbLq
GgJw1pQP99IwqBKUNAewOknW2qRRjOynrMJwmMhBeGVUrp3eVfuiGlJP9hkX9io6WmlBaruqL33P
N6Dj3YcuAq2VNFrTXzSYXTe9O7+2WEe5DaWIhw47oenVL4YN8Z1LLNzXTk8OcyNmjPixtTXLn9i3
Lsh69d7nEoIwthlC8ZR2LLGTZ8ewryEqKE+y+a4bp+NAc1ubux8SkkkXjMcgYuLupH2xKsJARoT3
qQieptpYVmSnLDxNGmIo2tFp4mBIm/EunMtLSbMEQbmXLujXZYG3GESwHf3UevzcJablpQnaqVwi
M+4Pj+mNGXEyVGY538SxrkEPiz/Yqf8COsIbUxPHjEV72U/0JPE8Z2t97lyN9QU2w6SlLY1Ffi0d
T7S1fkxLThGfZqgbnHVI/vR+bAogmiJ3JsCmYA1s8M6jTRqyMDLXq8lq0XJLfULiI2xHo7MPcp+k
NuqSGcWnTqnvUC5Aet3riyvKXfVTWGSe5+ncDzpsV1vwtVMZ4mT2mVEVBxYlKK2EaZHlX7owYGeQ
H0H2mnrBUypEbwmMRy2mgNyfgtQrjRzejsPeIwg7KkZDgDpZ8zD0A1s/C1CD7PQH3c3Xtr6fVT9j
4ute85ghMB6AS8xQrg344zgpn9Pq1OvZhlJ3WFKCjSTeTrjNEec71JCbQi7XRuV7cI0ZauOeEjjx
brIAXKGBUJqZF1O+TvBaW+10cNoPlXK7K9zxDvdiuU0RABEQU4pnqgPXwpZ7NByjpTKFKzT1onn4
LMg9r+Z0xLNlnKvKejJrTmWHG9IqNrIVNQSvgWI3MaCksR21Tq2u9txkSq7S8joMzcz/mykzTf1P
1wAp4iZ0wK34xjj7YpGko/o0zPNWl6i1BHA+zM54VIl50SOT7o/SvrdHlF0F+ibIaHDHA7UxympT
9Nmux3ayD5q83Voy/2VCJadJ9FPHz2e6BL860Wl8VPEsNgT7d3keQVzTzAdKwcRqYZqIYHBXQJoE
CRs1bAfbhMLEbrfmlAvnuN8G+Ov0WEI8qN0zU+pSlfZuEilR1UxhhTrRyr4c8wxPo2i/RyzKs51/
1W25V3q4bmmTue1LGgQb56xRBVx2ret18Mnzfj4Ftb7WB84wFu97Y9B21JdDOw5trKGv1HBeQsn4
aD7nkXqdI33egjBvtpXDFY7eQbWY58IYB23JTbt9cAPzKUffXfnZ0hCb7g2hO0wgUfOWWIy5ppu2
WKRU5DlNnmz5hmLDEvVboJm0BdORS1iXX2tDIp/G2Hh0mkSdsBUvyztTvVYllVgaz2/BztufNWud
BdVbGh2iAXI0XwbVhZW8LcPitpnAthsjlazZ0JkHZfJ7AR2GRysQ7zHWeJBXRn0YRuj5opDuycEZ
sudNeg2bdhPWfGFtRxeOU6gv14G1BAm3yp7yXLuGVHoztrWrKKXTl3X5DQiSw2i2L7NTgjqpxE4G
Epoe3ZO65sJNxV+xykeDvW9ZW8fKjmBiycUo0WcPrRG5m7ApzbVVJ7s6vssdA5i1hmXUd9RaYEed
jOJWUc+7AIY4sLDKWuOw1SZf9xbIqDbjSwug9+o5CHU6E42mnrZ+zXW4LMyHWSi8vDk8+6p17A1t
Elflptc6Do9D2u7wVeQbGctf2J+adRhrSCEDxzg2M3RQzb43G8RyubyFiotT+ksPDfkgbYxBYum5
R3Lo2ivYuxUuAkhQUMONqGHyS94JkmY8D5cyTfloNBw8RiCSldP2r8l8zcMaw5ol1rn1ACjlXkT8
AraWPuhW2s+L5hyVQu0GAFXKB9Gsxl+I5dk6HGlTDs5ZgzzRMxqkDOm2UNHGRG7Um7jw3I7+Gpge
ctXWtOZSGlWn80OtCmAiMYMhh1+m80zv7f3c5tjz4qdWzz+tSu3dmLtIJlyIq9C7U67mSX6psvAK
z7g4hv7V7+1sZ5TBzsjqi5mq57HHaRGNuk0CjyMJNL/W8mewqO7XVYC0KIaDRYltUA9yPTYaB/jc
TEsuja0+VLbWqZs1CcqnKIC7b5lYHZRuYLp988fS39R5+u6mgwKlEKzskiuYENUhEpANUWO61S4L
uLZmLPWJaWarEXtt06LZzEbGEzcx97SiLHh+0lK1NPeOQEvNMvM+JixLIJ78SVgNvD8S86kFwXiT
6EUC9yG+xdVmHPRMvGJBV7Ra6u606loSkHVEV3iustfMyl1KClqU47yikJnz1TR90BGcjIdeU9Uh
gz3AJyce1hxR5mFqqVbxw5L1RuwawF+m2RNdbD4MbkNuB3OrZrzHY30GrUOFbls9dYMZ/ig7+OBW
lLyywJYrmD5k6o9+HH5OZfkOziTHkEKKcOlL3SkdBSLHpjZSHa71+LMVdCGistq3FZK8JoF6xYpP
uYVl3WA15MOFd+U1XrrTQjgRTwKaKxHEb8EccI9kDl0igjaQTnd15r7OdfeD4EogVbMbUOgdFzg2
VfQQ4mJij+yuUmoHD79/UFzj3PSYjq/QxqpjwfkhM9yPi7mCZWBSekSNbFTCGrQvH1yQX8yAutkc
Jq3jhypoD79/+vcfAMZ+1UQ2vL//K7H8st+/liXwrmkM6szr3MIAO1jH3/+EIzbZhQaXlixPwIEM
oKvZH34i+86HTLRNxjBtT4egaucDBKX5kA/1C69NvPn9s2gGZAM0hVFzBFIQG/fuRELGZMe0cSpm
5C62/HPXT3st7v0dUixKSSTvIj9lERDF7Fyj/is0jsPSFGUp92CmgCDs7j61muvY9gHBUCqWWGrv
etm94suFBPPNhAjH2PCTTSQV33AwemVac8Up1IdWPJE2NbnIMtiSv/NfWMNgeKuo3wzRjtd1jDGO
G4llW+5+ZC7iAOkPwg25r0V1vAlM6rvqwJQ4V88i6+0nYKdejPfhPdIk/0TCfJ93TvciyI7wrMFw
gGkgrXe51JXXZDBF6z5HRLNL2o1c7aFBsDlNi1vYz5LwPeaRjMo8THdObqgN9efInRYRK7eewnfq
yZOVjQ1PUUp8INrtlfxhe4koi2hq71173GkCi3AVpN8w/aA/JtWzYWuAlhrU9YrmtefER+ErdPNV
VuG0N/L+i550Pp4By8S0qlOvM0bP7kQBUB2QrB8IdTtIZNcuGox3P8WFF8RBd2fxKbilDgvLvgbW
Az5GtR2XS3OinPQeNbI/ZxNPyd+/TTPDLzs3sVhNVCRYaio8vGf6n//YqvK1DwvyMa6C/RXB51Sl
Ud7SlAA34AP9CCNmCjoVKNTWDsk6NHPIhIzns09SsQnDZSkBQYLjod3IsKs2htE8pOUpAXjtkYiX
4GL7S2yM4YsaJCNpkoCg9xXZRD8ml237Fyuj+TfvhnW84DWjGlZcC5zjpkUlNwIeMeMYDYgA1rfd
mJeOjwR2E7QX+9TjNDmqCI6MHLhzirb7CJHIw6YIgSUKL2VqwDq1yKiEC322nnZc9sff//T3H4yi
eyLvUW6s0qI6Yu5PwrIOoai9eDCPlYN+XPI9PZm1dqnjtF0L/BgEBm2TjWdYe/mE9VA635kf1Ot2
VpwvrGVmuSxzDJ/iqYxTIrJBvXLZWHOPJRA80J4amyQ2yF3UwuMjM1LOYcgtnMbyMsTFwxT2X4nB
Qa93yMFziPAwSvyQztr32UkE3GA4nBmtWxwrg35Sc9Yf2OMDr8p7TOVC33G8clAtqMKq7x55cMJE
BZsSBYGPnbU6OEY/8aoq8WJpu2BThdjYHIycB0axmsZaSkkaHpEH0w3gNcBUyFeZ45+LjEVWl0VX
GmbB40xcloovnlJrKlG6nVm5+sPQjPIwWTY9zUG9Ebjf6NJOq32gvbDY2FqucRcmqmZ0BdwXcCHH
bO2R6Ow82bmfVYayM7Ma4Q0FLlOAe5mXKAfZNXpn+rUVvwvT/dLK2dl0+cHpwrOjGfZBnwg8icn6
phTp0kTdVgXk4XomZKejuC7Uss08RtaeQCbusLz3Bjd8jHN7PKthnp7mArUlNteGGh6CaEy3dYcg
nCKn5elEwUjTi20Wje+RP/tH5JaKUnosWdNgHbIw6Ojgw+LRT5zkDbtLQ5VHPYpWgwXjOuu8pJq8
2rc3UWi9FaF4G1KMczEev6Lx/Q2VH4JkCz9AvJFQOjoHBD0PnbleTX68R8gM1pI1x8GEdXAjtDnZ
9HZ1N1O3RKUZOS5cNxSEJBQF5HPCMjQjtmVSbxRaBX+Jufy0S950SHPAI87/Q5LP26id/guSvE49
27/97uGlyXf90X78y/fv33b7kX3/738FxtAMH/nHP5XU8jv+gOQN9y9T6ZDflW3bVMraMOGH76aF
Fu8CkrfhnoGDZwrmrPl3kLym23/ZNCDiXEO4VZYy/k6S1wz1lwt8HvK7NEwT3+N/CyVvLl/MP3S/
Obpl2fbSU2twkAldWZDu/7HXrtFs8tQdO9+kyQhyaWCFuwiud1m/CSwRQIZ5yChF3kp3bOeub3tJ
hYKDjL0OjZpai67tBNo8FRLUHHR66K+L2Nedo1ThoDix/YHIUFcwwjm5kPLIEsXE7l/FNbwSsiM/
U8ri40Uf4Sin5MYfRZMyI8ZmYhQ8vgo+Hxofyke37Cx7uV3Qx+PoJla9nhx7tMv93xVyjpWNR6PJ
IVaAzQQ/I7ncIH71A4+dmAwjNRptaNNqCaHpfuJ7nnLmAmPzZhnMrAiJGhArj9w+8ZSR4LETRYIA
bgdV/9UbXUaFq6O91iQ+qOdN4A/QNyvC+NV0pq64+IgtguaRVvoe3LxJ30Z5nXxpgzUpmGQZObaQ
6A38LRRKCzJEzhE+DxFZQq0aU5sEbjCyfY2T+MGILC3aSgDpBFW1KiLj0cQ1/7HtnGf4FuPwUgi3
OVnAr6haY11EvKJxzX6TlCXwmIoU9ZtLB49D850WA9Ep+TYe44FagHdnDuz0I4IDkp4GC3f5x+A0
lIlX/uTk3xa+0GFcmU5X6QkTgF1Nz4k7TNiT3Jm85mPuyKTfj2GKSd6EIePvs9yVJY6srorpNtMC
Q96VOg9qfGNkJ98GfXSRfvOgCjf5gKdil815Ne4mzJ/2xYc+SMA+wW3ePlNaXnwKx494qToGsJs0
5z23sq0qfAbP1u7YdS9ETRIRWBSSkMIhLHgDzvhs5sKgF0Lo54TLVbDtLL3aWL0KuMLIjuddaAcv
QSPVl2bP2fccwAXYLSz2zOMLLtKLjy+J6JpmAFMpLMOGWpvE5LoyhqgbFhxUZjkGvfDshityKaW0
y0dJiKg5q1GHDVXRsZN5FIu2DhgEnZS2je3f2TiTdB9F0E84jCu9B8edu5RduS62DIjvyFoJwB2V
TcTq0ElWKjcdHc8Z6dmNbYQOFeW+CrMDTFLLeY7q3u9XosrT7JgQzHzN2bbbn2bTW+GhCIh2PJHx
mMd9VlddfhyzYPruBtz0bA+MMSdwMJE39nd5BlDxJw4QT28baRZYNF0WX3sThB7NZtZkPdE4xNKg
GOHxaVPRvOlk3Oke6iaTqh6rxfj2NVl6yTKFVFl80pq+hodsN0W3m1JIpMdsaJpsG6ddiqiLg4VO
4gqhuNsmUFTMLX5vaXkut6T+kneo6A+sI7oUno5U0RFYOAtox47tmk9bM5nw5pjdTPydFqbQjl1z
/y5TDq69MEttopchhaeUxkXzxS4pTD8zq83Ene1KwTxssyaO73uwOvXRB5AeH3L+tPlNq6EGMzZG
k5MCmBriGE6dTAam9sh03gSA9JCRgud+SctwoGXafaZnYczQE0X3Us9IEsyZgk05WEN2iIOcPGtb
lYOxrkTPio3PfbaDaoDD9WZqA2SoZffnpPvUmFB12ACbBpjUPmCcjOMq91yH8NBBNKA9kfyBoC7G
ypKEvE8u/QEfeuijoNT9g5s7hXYH6LEk9NoujMQmIRCCoVLkrhcpR76oRoXOZgoLw98OjVFoJ8A4
mK8Ghw+sN8Kl7leuKCYUQ4K94S5ly5Sdpe1wR9HmQiU7BMGi23Ru58wfTTuVPpKJXYCh+rRTPrc2
mjlqtoDAMpeaMz1YQ48hx0OSmFmzE6nwO+z6Ls3WV51G2u6JeLhWn+p2YJsWIbzzFeh1/eprERNQ
NRhm5un4jZFqtYRPA4hJRN2IqnC+SMEo5bGdySYcQo52xU7BvlGT6Gl5OFGYHNA8yRVrMg0Ebp0A
0DlEcIPzNdvQkjPaT1YRlK6WbGttvYhGl4/Ygct7jYGtXKVGULkHHS8zvdYyT0uAJVo/rzMHFfvG
rxIujjKlJ3VVJRytO15HaW9sYUWS733F6b41AzXbXjfYHNyNPw35FqKKCEk5pNAzFVul5E9T7P/v
dp/td7FMK83/Wv7gz4IiiCgI2//zzz9t/vz8b0POP/3E+z3w3Hff9XT9brqU3/qnA3gZh/5f/+Pf
xqb/YtpaKoT/k2mrw6T6Ff3jsLX8hj/Dlin+cqRtMzYZ+GscIenw/TNsGQ7DlmEC7TSkMk3bYQr6
W2uPZvxl6rpuMUi5OnOMLZiAOKWWRh9N/iWVZWM9dpRhu0Qv3P9Ob4/OUf0fpi32P/xRYM+XgZDx
7j80+/IXqOO8K59z58NJ4l+Ca9RNbsqzVdf3ReMm28AKXuc2fSB5g2RjeXbQQDoJpifgkej16lo2
uNDx1E82/Dyu+CcTJlBH0ygrexpBprH45Ras6efgPCdg8+qo/lXAdwe6zf1wzFYU3N5TO7rNDQ2D
d4arsCjwg8NjZCGMAa3BVDYiKQdtiRKbD5c5q7lzkaiPTRIPZZMfoTc0UMVZR7kW+3LbkTkJiulR
d+eLcHi8mTCyjsFONMCLDL/flks3AXuIY7vsuisRIBDAHOh59LcLBRldmBp6tyOq2FHyEenPBH02
ibIfLZ8WYshTN6xToUSBrUREHNa4Br3eUdhZ5vte6A8Cd4Qkzox1Y0RUhGM4snWy2+orSUxSJ92u
taClS1o1zAZFn1FwPeQc/TxH2OpkSyUBqO8mYccijOGUht1wYJjkX+Nl6hr9xdRBexew/2weBucm
6eUGLLJ16WXtJaK8mhNCWAe530hz96psTOYpWVuybJN5KNEXJ93+iekm2/IWeSt8BxEwkJ5KU9ar
wQlXB18wzXPUBJvhllw+3Qbh+FV+1aVvbQncrGLlXEO+6F2HXkashKKJMEsc9IxmZXcNSzRCd5tM
BHuuDuW+NMzDzK0fNNrITTIKDk3FCNWK0SOr0K3RX4ix3Fo9JBOt1/DFRzch0/rSywC3PQubtbQE
Kd58i8ft0QbDzO7sbmg0WCV4fJuJuB7O2FdqFfkVSNSx682DTx2TdnB3sY86ZsYNfv70SYvCX9Sc
gXjgPeVPpgcumIwo4HsitinNcWVzmIMivY3n8ZB07WlW9n04xt3WLcFFkCfbupJ8RStc4tHtU50V
F9M9+EaxjXgpWXeuxU+WlE+QdN5aXCp0A4Cvg1EPT4vSCKdruKrXLPFCcNZ+6xx45L9Oxuxugv7K
8wmI8JBsZju6G7BybqwmeJjd+JjTjL6xcIiyDwFJPN8OWlbuA6WDT7DdWwkiJ/bzayi0M6t1UAYK
WET86SY4upiBn8fFSZjPaEKjna0aGkGYYeNfLgyMOorvokS1W02D/9F4hasJD3s1paSgE5Mwva9j
UthsSBd9wP2sw7i9LfCQ+kJrvvxmPoeJuHIzozAX1mPa9uhL5fyYOkO1LjI6m6y6eU8KUK2Zgz2O
7lVkFYZ7LwPnE/lTsbLHJtm7PYy8sYJNwnaKqqVEe8ky3oY9VxkAM5wqie3ZFdKcBsaWap7spbQ5
B8aCWqWpvm3wXt8Yff1extp98uPQb7HG2gWTxDLMmxBV/JJRzU5hcbSNrZY6UvNt9uFBWN2TG4RH
moPmVQIsz3Kn/TQ30TnW6pWkuUBbmpLowkQFfMGVHnmF9uCPdbs2UsXyPJGENOLm0vasX5Cn3FhS
gGPUx5a454M+kGIwaf2Fg5RX7EVw8RMjfMWHBUYGwQa9u9uUEetJJ6882RRHR5DKGdXZjmrkQHGn
uPeu4phEsj8uu6uS88NxFWMKNahqWSIWpGbIgRScAGUJ6agYPMTnQxl3/Up2aJuqwpSDsxcbTQYb
Jei9SK8AccCa3nS1eWhSfwtK9EjJC0spgYKJu4g0M6lKmSbnyQjOYiy7jS4dfB3ajRvkXmWN+SXN
kwOdhbfuHA3bDur5quupXPXdZ3eEImSKu2QOtiBzvlVcAIhg35f76Usnk/doak6qbu7wofF5NBS3
G9zi+QgdzaAygGUJZAy+2jcJp3RlWmG3C2ob9rUMz+aUvzZwzScXUZRvwY22rVV24cqhHsvf+Jnq
J8y08kFX9AubhxCj9hZKJANS7NyPQmeDO8xvufyIM9RJMjDOllaLW9nigyb/GBakLwBLCWQ5m9R6
bsZLqfYjpuR2xy7W4zL5kzTshCDrQ5m0JAc+xiPfOqSauKULgyxrFr1mPdaZMRxDFl/vo9LvOWmw
sYF4ThEHB17SypLaLTQ/taLiCNQs1r1B97EXHGjceTVF/RxWRIvNuD5Uo/8RTUjgZblYvDIzwcUb
RDemPEV9/44kj6Y99VCKC7kKsWDvXOPHqHHZ6AI0FrRNQMWUSuUQTmYbD0DrbNWUXe1Qu0zVUkTR
Dhnf32dDs7ELqMjZV7h9wIs2L0rajwaT6c6y8CKU5SHzYWYP+lrE4ikAfA5WS0Ho+L/sncdu7Ey6
ZV+l0eNmIRj0g56kd8pMpZRyE0KW3gb90/didRX63sEF7gP0pFAH5/xSGpLxmb3XNrOd6e5LxOZ3
4V3omlGeVFO/Q+lyZCrMGsyytsyPN5rg3iE8L4f5udS6FmAGJCm0MReskh9T6lVoJzXWxC2BT4Yw
1yKuOvqOXO4cSTVsTkgfJz/BR2WGS9NZGcRxXbOQ0NE+tx8DWt4uGYKVPjrNClTl6zQa7klaibYb
NajYyWQ+dQXyEFyZ+akgf5DhP1x4003f7PSzD5N17iiblZGDE8ccz1qGcV5gTk3jEBHq1D4Wsxlh
ZO/lJSVmA3TjDdYAlob+TnRiY4xyXI3gdz06s5Um7s2AAshC6pXYwH/RQLgCu/jYMTygcuc8e+ld
d1ozS11F7vRmVdFbbkU/1sjpYWrjnwb+EhA0uQCYZ9liLQl83bhG4AJ1D/86SdZV68JFIPsVPjNr
Jcb2b1oaTZBgfwXVhuRp+4C8622srHo79nKX1JQXU+BuwGOArLOSo9dq7D7TSqyLiSm2lxvpSbUE
g+lEBlC0PnhpuZ/tMWA/XptBz7dBHmwN0T5LFGUsJn1IuqJfpeztS6svZlcyhE+imaTeu1CbZbJo
kbbnyi+uXs6F1lTIdAGSo5siZTV+GrhMx1ydmH2/wO8mrmPXMc5Diu8mT7rJC7dd6kpNONuMbCkt
s8cHeAbE5OEakSDjQhnjgKtTcQy/gsIgh5eqdt8GZEXjb2e/TJseD6DGTCIfAZNz5pIgGA3i7kea
s0Sgg/e6GOEDFPuutvCPJNknwzUYy7hU46GaYwvAzzLfyFYKtx5CX5NvBiCPAcJq4xnhRxvWR/b1
bJUmxPl66L2H0TIb5rVCxdc56MW27xawX1vCL7DjtIlbbwe68jyCHRMWPbyqCavwNDEKHKojmIKn
NGLi0ecDMfSRER6ghKwtDG8LpwuRvVjiVyTRvkjrR1cHcdSRQp/ymazswEioTTlsG44B9lNgyywY
gQ8yxanhugotqvGIoWuvappywgnQ8cvmCeXWV2OU3FBS2wqzvjXYCbXaPYop5fApOUfQwSo80QYH
EyubQS852XX13Rk+pDDWr7q82676DeTYk9/XYm/Sj8DdsZ7UT7Eq7syDdPJGeIYJx37Kiqrc6NQ1
+mCvYoruVRmrYD7zDWKItiB6kZHJWTUhulMk/QOKFkx26TvcOLG0ShfmQd0dC0NtyOqRAJmADAi6
6S3AnB8eQ8SEVc132EVHfgrc9VidAxPnvpuCWxM5hfoUpLvEI2tcBO+A/Jul3aL9nyetISGCu6g1
WHO69dUPzXxDoU0+lh1u2Ddlaw1NPaGnr009mjCt0mKfAF0pTffJjN0HxjJoHOg1EodJRFE0+bpk
DM6Y+4tHxHm0SWfM4oJVi2d+54mG5Gp4yzzL3SoHX4i0Kmr6bmMQ8AaF1XtkVPgRyOTs66jtItvm
MeuHFz/9aq1oI2tvQgI8tg8SFMCy9Wb/UwU5xXvXOpLUzai5STdjrOE32DMnKEK0SRHlFNrMsF6Y
XXsJRMgmVAuxus8RLNHwBPvjk8VWubLlOSy658DhUaTBIONJfjVq9F5+q6Dwt0y+GlS4ox3am0F2
v208sJBnt9kL51h0Ul5rix6yC7Mlt2uwyjJnbTOjW5L1c5S2X/PmUYwDFyIbcnKfMV7zPdpev5j+
dKOFzzwRKpWxBmbhvSu0rGfrqLsrzo9Vg1R6o4wKu8CN2SL0NeO30HLANm0aLu06usuCuzJ3ii0C
kUvS8tV0M9FntJYzWEvB/oeWH0HTIStDIxCq8psDEigWe8UtGkKJKhVdYzDlZ30A6WNIIkxVs3by
EcZWPa1Te+pZQwJhNaf4XBf1RITk0Kxc8t4H5VCFAYhG97Qfa2SF3nBIdU7pEiZ0Yd/celBrsqme
K4t7rLcoEJKKu5SUOCTsOVl/oWPOBjp0CUB+3Agcq9PqpziGRhthU7XMFyg7Dm8QYDzczeNU1tFZ
4yGGZ+OxH31uUxK+FhXUqwUMINyNCnUkYBgzroDLpgj8I3Pf4xEFX4TpSGvRts6Kzbj6MDv1NPTT
JTTCvW8g7SK+gMBsTOK6RTKD6HzkUrY8NnG9d3UTVldYslPXozdXHY1O0JPafr8eCvcawsiDHi6u
wnEPpomIuk5MJC7jwW6RAfp8MevaKYyVGufM27NT9WrlII2JsK9Hk6y46nC3e3hfjAZpJ3weDxpe
6bKBiMhDlV3E/FeAQu6JLBqASndXsCFsbOQdGAh6X/mXSSIwiycIZzvGjnsN94PfKOASOVdIbRv7
oQqYm3Mp5lZzsQhIWY7E6tj0c+NHirls/u0ltVwrojumfxhPLYjcrEc30eHzisVCGs4j6U8wkrp9
WXUPmoCdDNyUhA7Mv4CKCKd3zPXgyO8EqAGF7iEB0z7wOODTKeZIj+zZTxMEWlV3Dzxs2rZZgRFy
PyM/lBtEVsKaEyfuFdt+Qhiji562m9hinINsYuD+NIJrNbBXquqOUPo4o5HK925lf1P37HQ9fy88
he3KIr1gEi6ro1bvqMVAk09elq4m5JZcTaAmTNR5mb3VQ3MhSdKCRMpVctMd/aSbHN9d4mxsvcZc
1hCQVUfbmg3x2pXwJIeyzjd6Ur01TvwYZ86Gl/FgTPW5kpgkw/iM3+5xVo1Ppvqpu6xdMkbdeYV+
UXX8aMYJOMEo/aia+seizhaftgDOUwb2LcBJiOroOcuNUzD+GLH3wwoRH8UQrKF3fCGyP7HJ3JIj
9Zf24yVAQrzsCCI13Z5MXqq/OnnOsDL0jdp4prqXTfqGvuXY1cljWou/ulE/8DdpbcWuEykEzPkn
hB8qkW+uMf2BJN/UBXJ8rVYvMYSYXPSbCV5JHnjBCu3VOUIZsIym7wZwJaKy8JwLazO/BE146z7B
p4eATx/pk828Yqb7BJHvA9MokiAcFjYkMIDi1CPRWtnxNbCrJSkU9DR69mZl/GLyOTaOdkYU9RzZ
cwaENJ/yznrEGH0urfCjS0YYWoTkoE5naKSrux6Ux65PH2OLX2rY5G8ZLfJBYOyqw8WEUi8ZnzUe
vmH9Z3oxbgSePSXLOMx6qEs/LEbPvYUnIfSsG1zx5/ldaD606bm4U3gap7p7UE32mOGbcdXAkoP5
iu2+VNO3SbvdDOruNS4G25Rb1eCrkElymWSBBB79IJXhBxh97mx/B8fgESUHD5Hg009sPGt8rJoi
QIL3W7MpM31CmpPkgxYYuJ2kww5L7zONoo0dnAJrwJrpo6+qRbLDFQ1ak5oCRXx8YJrFDce0PsQW
3Tbaa4XbLK1YFyM19Glk8ADxUKusTx9aE56U4Ix6LaFcKy4wehZhGJ7DUGHYR2RZK/0lkBrBlQL6
7piB2BqMR7OvYJH05Uua8kU5dbBSyj4mIvuCErPOhohMQLbKNmGGBEudhBxOauy+1JBTl+E3IWOr
PgoeyQzCx1XhWAnkiHAdaEczy86Vlz4C7PnJPC4wwwXehhl/OQ083REjLYBo5fBhWHqXw3rokd2K
MhmAMlYr4oq3whj+aM82ydA9m7nS2T0dps/R5mSW7USqt37qhPgbivw7KWqiYl2Q6r0s5uCg6Jyb
fNCVET818XSu4nmPyCfBvovmkGdxhaOT0FaAepwWRdgj/xrDg0lOK+fap2fnv/PX53j5F+ErHjmQ
wcH0vG0NsWbtDNVHwwzSjwIAdEHz0hLcs+Cmfp19ciPTAfauFy5FTKOdvPXS303I1Jty0nc4fD98
EnYby3oYF/UbzyYUiuSWlEub9dJhFLAIcKx+YMFBeduCP71wq8WMUnidbQtcouZay/iFldGeU1Ay
6dD/lelAYTYIuv38ybXGt8qMb5WeY9qtSGxCuLxMNY00EkYwy8ozoYOnFEBlab9UxDgAixheRysu
1/9fB/Pf0cGYLDP+683M83f4+fMf9zLzP/+XCMb8hxCS/bRrGlTvyGH+vZfRjX8gOzFZrbBkMSxh
/b+9jOSvLGFABXV1KS3LZVXyr7WM8w/T1Ck8bcEaxTYEf/XvfdS1SGGQ5Kyy/u9+6l9//h95m10L
kuTU//6fNrOE/7SVQfdiO0TvWjY/1bVQqsxbm+/PW5QH/Hv9fxWT3Zr42Vn+NUeP9DEAw+0hk9pz
37svnTleiScH+T0e/Q5wqaoefMqnbVivZNPWZ60AJRkn8jJqkKWR96/eEt/l74mdJX/KP1XFq43b
5BD3h9YB1D2I1MemmT842pRR9pT7pNQLADFpt5psxkS1z6ohmdeaQEgiqTH09bs3jb1uaTvfYz1e
xpGQj2nGGTN9p/HIKMMVqxwztPnJxSlSjX3Ex3Q1my7apVTObdabByACO5UQt9FnnJmlv4NQna3r
gPhkbp+FmgDKBdPGbumVbQoB7JD0CBFCwDEi9cTOnRvwkBb+YHkQMBOaznC2vPiOLfN00KsYt2wo
WNI6b1k4EmOUMQWLtb5ZteawnOYTNdHr1ZBxoiXEHm7FkNv7SEv/8j25oC5hLERR4dd0iN6GclNu
XdCTIMJ+BlJEqcnLH7/86kzOAdZYcNIL6yUbpy8EzSJLHyEwfCs9ZkJj8DFPmnGRwEoXAGNvqT+C
t04C1t6cTUxl/ZRcIFC5e9dKPzi/nsIigZmdyytIFVLFo1/AIHvXi46J4x6pbUFbW4xBAyt5Bia2
CF0+7oHxINNt9CXzZ+TEzbZJoBMWuYQWq33msbki5PTYeujMXXJ6lm4d3iKV/kGR2XmjtjH06I9E
ECh/Q1Mx1NAf63GqFoXbsVomi7yyE2B+Dcm4yAhzLf0qGjLJybs7uHAchgajHBkQ5SKaEe7tyAon
HjQ61exAo3BEuaWW8KjtTdAyDsFztmL6+zbow0vTjy9TH7AFpwcnNPTVAKa7UFn+a47RHYkUANim
P4ZwN7itaOEEW7c+ts4mSmqyKvEwc5yt4QnsY+pjdJDCPCNYW/hJco9sH/lmH5zZZG59xfq8S4e9
g8p+07uoRbXBrXcQRy+c1C+uYhLUaR5D5X86PPHlptinWFUsHcUHXUQbFVrQve3ypQFnn6B9Wgcs
3Bc1PhCwyR/YZitqIMx7ITqKEumybdj32oj/YMky9AHov0AN9cHX8JWaWOEg4r+NRAG0JHBWnYbJ
PdJeQKvZmyZmWqVCjS9SQUszB/sH58a5rGy10Sfrpkv34qYVVbCUp1x9WO0EqxD3b4iZseyIOQhL
yM1WjsITvN8y9LM78X9fNgp9GjEQuMXZqb17S9hSEAwBLEM5JwB+paH+kJfOU5bMVtuovpgOvl2V
/QYpXsOQBj3E78kwTMNkHQCcmHOlyAWgPM0hahuS2IhjEzCB1LP2ozTNYdE02bWFs5O43bGeikvd
BedCEVxqOPndapLLMHqcmNyP7D9p+YfwVENmZmqpLoi59t7Aeo1IQ1J4NtXQJ8TsYKprEya2g71H
Z4uPDmFRwkCHqImGuq2oD6SlYwiUMANKujkpU+gG/CF3HwyAhZEewdzhVzcF+8q4r61FOtrfYzMv
gj2ai7kyLiAzoz9705ziwvcf4EgpwnAPBw2llNwTYfRoO3i7qZm+ADOzHOFfSArtLKE5smI6cNys
kx8yBBv9HRN/utKVBqY8reSvK7jo2XgzzgwZacfUtlG2E6hv2H52xG6p+ReL2V/52+viGhOyTuHa
PWWiupRxd28lJVcycr8ZIc+z2GzPIqgOo69tE8liMPXCe12PlD9+8Ty6zqmY1LDSK/UVROIEadRY
TpC+my78zXrtOZOhxzwRe25U3Doj34c+MWFfkwEvIAk1Po+A+8hFpFPr3wUUVM0nJcFUrly4SfrH
2p2xR5GjD6D2TCUTdtN5Zx0W6tBwqoKJQVPdCqJS23WHhcvOB4WVEfMayLtx5YAunoJvT++RAbjT
qcpZNFvSvuJoSjehniGZ6c5WbRFQdKwGxihl/qA70UdctB9Vzh6a7ryN3I3e79sETkPrmdWyDbNb
Jaa3KioPsTWcwib680SyB1gOE7nsj4xUFBghd6vHVJ/Jhdfm82PZotrGaYgDDKOA2RbWQDArAdn3
fkQAhGQ/puCDU6seJyu/xzTqy0HhUnJ6MpbMfDxZIb74ElGkCDAOR4U8Ky84dEFxEE774nG3WLG7
m4h1GxkUmF1zIj89Xw2VDVQHOR1B3j15v/KFrcV16vt7AX2h9GUEun6C5zcuR2u2XssXktZXSkbH
yH+KORK2ZlGa24xHqGO6u9r9xXyJF0szYWDC6DfBXMGrPTjOYC8yzy3ZrFovwWBpNP9sf/vkrno2
m2kAOjMPsRSItrxj22cHEL/TnkOzsXd171yYZ1Lnd8Z9mK3CXpt/1UN0cuHTLmVhP1gyesWtcR4Q
w5WCAZXvYT8A/d1j+JIBEoqAdNsRI9hem7SdjA2bsmQZOZ7foW6SH8SWaRu06YIHbtsorhnE8UF7
R9Tkb7oek5rek/5U5EwnCcCu3oDW4k/E7dvpFyOABhvdGMviDiZEAOvbwHB3BNTW6mO9trVQP0yZ
JQ4DdiX0E83NaUH2QH/5qphWLEIPhSwQS/MwlUTAuM54ZEvCjiIjeMmZCJhxJ/NV1+hsbMP7NnI2
fHY99kcfszEjPyxNKUEPvimfLQ3XXlc2T1med4TbNB5obKd0ly0MKMkCacwuJerDZWsSBqqn5rEN
BBbYBW+UUqaoNlHVMkK3Qgh9H0RyppjLUx5TQ9IdYSI/8yCOSNr21+zyxK7IomrVaeO1r7NgEaX9
Brv/d1tWYlXP1NQ7qD7ixBjPL0pDVQtTDw5CRDupj+92FWq7RkPSmQQsiaknlplRsmEpgKZO/Z9R
qF8FCiqVVr3jXdpbPw3uaSNuruKGTyvmrErg0SwihQZtUCu3jw8AvW42FIKFr7CGTB1R5GU5TZsw
0v1lqDPpqMsRlEe4QhW+0g2ivPtbaDVyJ9p7VwKsL9yCNr5USE/UmxUzIqVSrGcBwkKb+E9Fb6wz
O7O2esL5UeBmWsyxpyy+qp6hqGxQ1LRteGutiiUnMPJO3OqEyzY28Sz6UUaSLZvRiekFwSSoTziS
G5vF6FSv5/l92ZwliYyboCi/S5d4vyw5FayImXru52+uGNAuu681nzpfMo2frPZRNfJk8epd4LCM
F/mjOU7PPodehPjFzIxz5XAj+PqllCkDtQB5J5KFJ9W7zK6jjzIwfgW8Lx1EttHj2OQxXyLOjVvg
m9iKNyb7BAxXEKOMo4zT1y6V24CGGoDKsQ/1q89rFUWzKzySLKv00Sa1BXVpC3XZvlWN9oEWEhd8
dBtl8+NlJu8q7O81xF9mYiTQYMtsnGc/iecisDgSVfjYpFO6mybW5jVj5Nh3Tqlvr4VVHqDN6gut
dHf//AIak31VOX6OZbiNrGabiORX8xptkTELJPKMT5nczqUkYClk47TKTE5bQSuzqGHFUs8JHy2E
drdqdlMQAJe8L7HO6+KUqf5PU6G+C6C+Dx4rURCLupO9er7urMhkSxaOnoPcvcZW8DN4+87O//we
kUPdxw9ofGeuzJGxNlNSDrIQqzslpV+aPktT02ERG1+1InrT9OAkgulMNQ0fJnAkOpAvwwyKdeHG
LaJWa5t13Agai8qN3wD+oOxIrNA5kWwtuSin587Sr6NkmVJa3cF0iPhOu99uyuO90Vg1PLRw5yZM
rGyuF48kn50t0kvUJCjwouPo28AU4nVlJnt7UPoBzPhrPjD+0Yl4I3vkqTLtM7nTITcnh0HYt2RK
eN0zoHPBIy5+nHJ3nTjWK9m+qGJQzS1QwR+SWmzcpjpHgGwTwtkhdAZRt+tC/LtxsTWAkhs1olU9
7F4mqZ4Nr//pA3mAHH8dcvQ5nDq8qPlOm3vAeQSTTHfoXyfdh7Y9NnOiy6/uvtgdAa0eImcWbWhn
YO/x/U6rGhHdAFU4jn8CPSi4kVAjwfc+NKV362rjp1LZ8xCQ+0Ca6WIgiJMQqG76wkAFN4Vmhhb0
q8P1jSQZ1LAbEFTB3aN1PrVHQ6HixfKTKcySi+xNVv7KTNxDMnGCw2KcZYfjO7konCNC/yOZJdy6
gtK3iPeDY2O/nGltei0ORERuRr08m9n0XCb5LzGRxU73vA0ko0U99O0a+cSewZnMimiFCvfmed21
8HWWHF2wtLr6NLbZyXDQ7DXq0Npk6A4dWG7mC8tOJWS9uM1zjKuT1SJHkkdlExAIETaovEyyJbBA
w4Oz39lL7zVMnk5eL7sZoOOk7Z+gzkZ14GBcri92Q4z0qI4qEq99wYgp0qIND2JK3mk6OHb4m4gC
SBniqz5xsHLbLRsGYgfAeO6hrj79NGEOX9Cpyy2e/4TBBDnDnIAsVgscgpeuFtXK46BfTOF4gMl5
MxqkYQWyQs29i/Y8mWKHuv0jzaPfeGB8OypMYUxj2SIEzVuiBhqS1jiC4wHVpoUb5INLU4272vNe
yiitlwEoBQahB2zpr1ZCjYOrArGBiAlgngRQs9b4ROQV8gcSGoZQZ5HmqXXSz08zCfcrcR+GvEZA
lNU/bDWeH3td/x0wpi5QUVoxEVpUMEc1GcG6CkbQaOACCIXlsYBt7WyHOabxfEAkFhnYJPvnjkpr
B+nkVMjaWHPuoC9Kxa2vnXRblfFTOGjerMCgCRkriFOWR5q99V5OEBCJOdQLgMRhXW1yO3lyQWUt
BrC98EcfTTf/nlTmLTpKkSXBApc8zLJN6FoPSBnI6ILpotXVO2NK+uthnTDLLV0soJIlCMjYaomA
ag41NmEMG8NtgP02WDrC2V7n6JLlpkPG7+btcJ46AxiSD1cSNUMh8ycLMxHY5v4rNSSa8dbiket/
NJCMtpRMFKHTQFxpB3pYHw++W8Ht0Hsbq/dwKI0eDQOMFgZCG0/mV3Oik6uiV6wZLFonl/vN+2PO
8qOlesxxTlpd+lOE00vvBwgKy03VTvpG9C7M1zLY5Aiw4BvEaz+vRiRLObkmbrwPNr1OCBy6q6UO
NpXHKOvJ0p6u9jSPaQ2kfA474xQFJd4iRH2Ya67sI5GuGVIuElmmq76PNlVD6K2ITliEeOtd8yPw
0Kxa3ajA7RnLBDPAwgonfWU6AAdlrD9NRTasWsf+M4iNqYfsEPqANgaFc4fFu10v6iJngpKlz5gC
ADDypiw4plL3EGUJQVA8p3PFcVK3NGxBvQ3SydnVdci5oEE5ILq16JN1bHfvpnRfU4eR0RyMK3KE
rW7PYA/ppw8FDlB0VHs8ZLSQ7kWh2amSwHuOOPgj/12WxrDrQCnEOdlOvV6AuMvWoSjfMkJ8caoZ
c8kRfqJiWDWyxhTeeFvNHDYpDwM+Yjgt0lKzHZTuxxGbHs0mHKW/0Qm6nUBuZuYv9Dw0lAEKQJTA
Z3AGB1IXeRqm93BoNnVEZJHOQCQgM4zFdblOIS3OcrI3kLD+QU3FHZTjPOaQb0RVfCSadx69/J5p
xa2vpteiBiCfv0Y8PhJaehpzZDCZAXyBtTpCG5agggzphWm0Go9KYlPUWP2hp7MQqkb+2ojRkQ5m
eIyy4aTnXF4gyT+jRMcVY3QrZQ03ckRIgybIggyTDU/Cp5icHU9Dq6UZxYd6KVnVQnAbYFoVMlsx
WaQQHxlbQKEwVMP5OnWIlXPzKwnyt7HRm4VlIfvzLc0lVMmIlhywzgKRC/q6THLJoV+J0/7mAlTc
FH1Hpl7UvvbK38/7TsvjcWhDbzLVcBcoC/GX880Fc7C3EA+gvE5y3sqbyY9HLB3zktLXln7vXSoc
N+Cq+K/T/iybOkIfbgOlT/Lz2LmrfqZxUWsdxiF670ftTMc0rSo5nUiTffVMgqekPVxI+vplPvUu
EN0ASCDKd5JTtgxM9UB2VsiWWiuxHsMeqXzsvpRPYxn/uvGbE00tvhEOT6PqaWOSS6Gh+2uKYhln
/j5hSwIHQ77JoLxRxt8V0Uc8T5+zkUVf5SALniEn1VMJ+Gxyd5B4P2gg/jyDmIEq8na5sC/4gC7Y
eC7iD0Jmeogk7kgrgZglgj8vxH+HyH6ee2awXpOvxpMfqmSZz7WLu58wBDvdkoc3brGpvZk8rReW
Gh/Hmvq9shi2+dFfoSOp65GqgHGqbgpAg+dF7ioa/G/JYkzzO7EITOIT8/wRjdc+aon31Up7GYb6
OXMmUBWueGlVei6oqgOPLTpJi4J4sVuk4Y5vVPtGq2NudVVDyUavPMKIH7s9RrZz5FDZRjX0S/mO
rZrBg51DdiTuBdFURe3VLGsUE0vlenifbPfYuJ6JWrGudlYlf/QOvdigVH6JU964Ga+mpOL7qacv
T3OZeuln5cMSbGsc24ThzHNKln+RIrxhehzbj5jUPgW1c8OcnHB5tpnjR4tehl7T/1STjerNdF6y
Gmhkane30qKZcYboFQEd4QuqOzmmRwgmcJnYOplwEVa9X3xx+SKXaih0ORdQGjbGsCqC6uqZ1xbg
cNBBeFJfsKQfkQH9RcQj9ok/bAMZfCJffIZjT0k/gQpw9HVZlRdgTt+mk5bLmpbJ7tI7MPYOhQ0H
vcFwStjZaXRh+RRG8ZMbjDb7Mr/ovN6mqmEHVNES2bda+qr8nTqy4/Qayh4XMRMb5yhcHrMGpUCK
AgRidc4E+UFA9Fl7VvBulv4e4QIHQ0vtWrifXTzytprwmHoH2ylRk8RZs1T4Xvzf1m9ZREbmFqLP
0gu6bt20BC7YlBBpRGi49xCXCnhm53yLEukqYsCCNp3TPgMvxpSJSTuooa7tbgrrr6xI4Iv1nHgw
aF5B5T+kZXft3HiTDrVHNFYOiHiiRXf79tLZv6344IIQTwWw4wGe43qs9I/ABVLrdsMHu2nKqt49
4/MA/5vxZJ90uQs6cxX61ksn+fb9HupmRaKpYZJjRiTcKvRI9rMMNqMhwVmF+zJqStEq+A+uXpwT
W+A1YBLV4mfatB6jWD4zI8h+vLha2YU6JC5ijdYMHqCjoDYMX+e/bDHGsYQnDNaZPu341YiMq1Y1
OtLD6Vjn4xOl9+c8RbcC8DlCB41Z4GKt7DcRQKxL9G4HMe1PsqVnlBoxi8tOgtbRyOTP2GMwik0Q
IZEDsgANsI4aCA2qcbYV078K6hnxK7t0oi0a0gwtWWw99IPjL/Gfpkw3sNaVk3GQAyLpMYr3CkiC
S04eKq44XSaONq4ALqwCy3rsqC2WQTpuJaK8ka+5ct4xKMQrJ2uyXVkEFyCJpvCe8IeiVo4/ywJN
LRlg5wLZ59aIhy8M6HAUNLy8OUB1LPokp+GZwjKx6AbbWEdF81NBcF9pLuVZaX4BmUAlawWvzCa0
3TTE50r3Hyb0KlvCHn782/wtWWDEKR+BNyfC+xaWgPmqAsgf/ndpKwJmDOBFZvVnjVmxNKrxD227
s0Dw9kBYxyb2/CfiM141D65KkO7R7/loFlJO46K4xz2Yz8Q2XFSK1jWaP486bNuVkB/CNt7L2ngL
U1pBEEzJQkaTt6q16caJIggu2sRIH2joujXD6VncHdNWOS9wcjQuE9qTJs3IlzUBluJwX1UQQUOx
k0Z4Tlq2moqtZp9iVO3LZ2AwBylq8pggghkFY3XDjfJtk1VI2XoSLFEOdlbxR2LzkfyKleu11Tol
vYZRI2s+ARE+MPYYmeYWvKYqyN2l9KGU2o29yWLE3LJSZ9p+QmyM8eZLSFezh9nKvGKnyCoKb5qB
9G7CK8VAu9/QV+6lU+nLIgnMZV49OH0d7cmIY0LCqD8oB5aB6Ju30/zHvjgYU/HXDhhx8xHpYK59
BrVh7xpd3ZTrrpAsL1v7rce/Sn5tgNJNd69QBZJDBpPOtSp3bZfeo0gzyWzWCxknM5SxnURsJ+bp
wStG8XypFel3SKtO4js9AQxOE7q1RKZLm+DGnBjGJN6lxkASrNGVeFE0NoIQkuCAB5qaxucRpyu0
2g2lENx+hvklO7UkROwQquRqoh9nyfBBwq7a4ioCxMNn0mrUra1h0WCpuSsvEPAWdoh2OL0aCKlX
WDBkVgKKLsN2PQY62zDvr+8UcYSwWli52vvGEA6VFDc/NG+Qx5mHtjDUlqpGLW8S79B4gFdHBBta
/RDE4hS7E7YaD3rx4N8GYQeHgC6aYFi+7Co8k4ObSJWuWIpZWw8ttpmO4T4qmXr3qlUbozKB9m9U
gMKDHCouvcZ355cdE8JF988DeM9Fi/Oos26GDxY+MIKTPaJp9im1GbxzwTHZWygzj88TuGP8t6a7
9BsPj0jqvfmeu5IZC0ejEtUiKWua6IhAqsEMvkm9aRf2nNdnUK8gM8zyvZAxpWw4h72J+MyqZx1B
bj1P6lG2vfdYYTB/DJGYbw3f5FMhmTXPir9aedNNMGU89FgN+2J49AgZ7AboDmXZBA8IauE1a6/M
KIGW9S6ICOezDge8f/P/5F5rzhJdHD/Wb6tP2WYE0DXWOs/P1L3Ctl37ASmZk9IeRFXQ3uU6MrVC
orgdipZfyP/rU5B7Kmk+KR6CrJWHoh7SHfQc+qaRaRceIrKux0PcErCySM2cmCyjv2rlvvaVc+hC
Th43HS6E7lKN/h+izms5bp6Lsk/EKmaAt+qcFVrJNyzL/swcAcann8X+p2ZuutSyrNBNAjjn7L22
Y/+aMiJyu6FD5JzJnIWnaLYmLe60yt6hZT2LzFiydT/8kAzqLMBdhtsBf9Jof7a67bcyb/XRwTPE
SZGFNWSS2hVzejFy39lz75Yw8623KU3I56Lr0qO8SmT6WUSkmBFRU3z12fc4FahFXUYXpNqRzWq0
p5joyFqTUyRacjysdlemfXnoI/E2+APbGwXXRlhIh9yQFbRi5do0ED2vZVdam7DoNWIgnsqUdE45
YfEp2PBuHpPGQ2wiGFieAfPUt8dHeVlOB6spvmnaI6gCCUj5SSlVcSzgvlev0PdOLlqsWwfIs/Dt
+donUPEM8qBGGLYw0Yl+KXkRiw6NgkS9toLJnexQbnYU+8ExQhmPE+iN+Ta5dXbeQV+nqViw6a2J
bGcK/afx7f7gwi3ZOnY9oHbEBNUP5DsS4nfROakkDtixTR7J11oxHnNCmryzWf6W8+BuyyRMDhag
1yAG3JRNLmY+m3zfzp5w0y1sgaClCUgxqht3y2TG3VX0pOnKVIQi5URUhXXOn92RWZa60G7ytDiO
Ei1VS5Z9agpiyNV8dRZp2KgnaoV+i+4a8Gom37iacaMGTAlCixrFUh0quuVyAhH2t6+H5lS3wNU5
0r5JxtNu4sDZ4GVtqenR+cc73s4Xs63FrfScagf0ALsSR5eFUXHIOs6TOoFe3dO6NvwQFHashwOn
YPGi2FDGOboiLDomVZi81PzeNyJ+n6alq8288OZJh9GwYDckbnBnQleKA90fut7+dKRf8ktshN1a
V89siLGiAKRi1Psk6eJ7EH1n/azeG6+rGGuPtwZPWZIFX0pNFyAlxb1S1W8QHgNdjdZg+CcyCMgt
UmUA6Fu7RhMXpt2piCGfKF1+GnH+adQBR8DORWcka4NRCXts4QvsTtj1IrMymBK20bO1hNuotD4/
nhmpjZjYNpkrWUaz7WLPPT4eYHdF67wHsBEP8QhcrkeIiMKbI6GbbRn1ppvOzUzk1qA7crR8O7cU
wSam2i+YdzuSuFhaxs6ZlfCkqvmq62Re8zdAIquJPe6KBpt1z9RL0pA5B0NO1z34XWv1D36KWmlO
HSGuWsZq/QXLz4fCarExm+Fo5WFKrFBzJ7bu35A0zsb2q7/9IC8tvYyPpup+GFYbx7RiYti3wbmh
LRNHSp0kLf+wzuJNMJOhYWOO3eJyPiUV2K4+895p8g+rbWZhJDatCtPE4ADY8H4lZX6JBvu9VXIP
ihtEy6OsVMU5Q7K+y4npGCcdECYWKzJbHGzdBjWoTPeIUFgOvWIJCuDcNCcm6Y4Zze68izGh6FeZ
JPYuSMTS3XHfS+n/uKH5QlQts7V8QhBAnLUTtX+aD6M2vyMtftlKIvPymmdePNoLBD8Bm3jqbSrQ
ahK8+maSbksUR+hxvA3Hb4YFge72RlJByKzLax42V/LFnK0dNsOZhrZamSbvdZEf3TluvwIneSIQ
8YisCQmFSLJbdm18tP1DxQaetoSFlhtoqcm+o8JQKolhhGJWVXkw7lRAIHWcIeTgJqZhS/h5WRvR
KR05u4WfU0k8dSbPKo4bRMj3wV/sChY7MJznlWK53XKPc1s2tIaNbF5hAr+5sX6N0vE2esgzrRPr
dEIbLGFo7b4Ti8oSL8fj1OYnQzR0wJkoJ6A0LtFcHJDxkGHc9Bmuveo9titAodM+BmZzo1f9NhfO
61iG8daenTdsDmjj642Kx/cKpR0yeELBe/sQe0jZPfVJTtR3lNkXevFwcpiU+EVCBOlyo8m8a7dQ
PD6rHi8qf71WjnVw2/HF0uo+h9JYjanxXbTwfdpBfo3a+l1iVBj08MXQ9x32Mb0EYyd19eqAFH0K
HRdOldUcGZ0RW68zdzVEX6ap8GwV6rMDwsESwNzKcT4ZgwzJYGwGpw7XMYP0ozJ4T11n3LqtJ86M
GphMjWl/7uax3WPQIaV5BPaDBmUkm9senzsz+MlCNiUIlO056tGG4FybTgUehY30ThO8/0PgGAxB
K5rYBZibp5o3OPUMcfSt7B96jT+V4GBoMxhZuAXKC5t7P1Uoz8b4lR9Uog7MPLIKq69lll12/Xjq
bW4m36hoLlnxl9FOX8JGk/Ik/nTV/NP2eXuqWnzs5kTD2SoR9Vql/FKm0+zSypY7Q3jfTdHTQ7cq
sccF+2ZObXdu/cVLwBQWB74d7HxDJ5suXwxdZfbXm7MWLLdJsWDBciBGgbM+LeFy0dJ3CQfVIcMP
4o4u9AGWpylU+pWfz3kchTeMrp3tx/3K4dS7ImEVmxNxOg4HNt+rmt3QSeyIcFm6ZthNBG7MwwgK
H585MP5p18cMpcfKQyrgZ88dpXVF57t9E9Zi7KjaV3eeP8fIU5c+ZTmGSIRuyTaJ3TScE9wdB1cd
jeImGPej1X0wltgOWQlcc+aQKkV86MPu1TFmINdFc57bODrHTYovZWEBM8c/5OxDaZqrZyMJMHi4
f3rXP5UjlXXRcd93XnVhgedwJXHQFk0J4MYy10RDWRA10A/QVkpEj8Mv8T6wty59lMxb+eEMPbJl
7GipLdhZ2jQ+pA6Z0nSNR+/yeDA4OF04c3H4ZuHZT+TdgDojgXSAv43O4ETM8VfmOepad+WnTf0n
2vgjcAIGJ0N5zZrU3ZeLmdrFr3ppdHRPTORSVt9EmF5L4xltx3+C3I1ThXkW0Y5HRJIwfnkcsRVJ
AZJL4yRpoQ55ZBwQDQ8rx1fuAaIJALvvOYIFmZro/Qd8+sW3UZKa0lJbQCLIqCpqwvZ0FG97P1LH
0pqPeZRdtYcXyVdfaJzCjcEr0XWYgFHtwMg2FY1vHNVOWTOHLfD50Jtm7Dxxtumc5iUNmDSpZgUJ
DvhDy+Srr8pTgWd2o1sy6mT9IUfxb5Ea7crAP+qUqF3c6pcpJD65Hyu1i41uGxVE9mniDjTGi1Z+
4EH0UPdxipTVwTOx6LWVuKns08B6hZGNJc74liELTj/dhiUsIZirrcpxxw6mOpFW8tpFM5KBQmKm
x99ddOIj8wgn9er6LciNm+13xarxqJtE4CNvoH2TTMLFvl4gCGCsaEhKVUhzilkeeafDzEkPFM5f
3TjHrg8p+6022zk22Xuq6+7FSMEuU6p61CtsOQEIdPbNkvFkesnQoezo2lOeo15dqyRtcQVWuHOU
95lHOIsdilvHI2Okd70/6UBdaob7zgbUS/rswXbMcEcEdDpwc/ga9Go8EkNlP8tIeSu3legUIUOV
Fm1rbpAVkw6CgvyqXhFy9yvwZsLuBa2ZtGVVD+MkJo+cDBf0zpXFeysOCStfXuNcHDjkM50sv5ks
cEwv6dwHEEhRhrv7UUtnU/rLoWM61UO8Vrk5rU1BWEHuFyUDkgKH3uIgxNm77m3xl9oFzAAOuyep
6/KpLJHutqybsSbZFATtcIQNdcoKcpcAAIR4/4mSAClYw6SeRxdZrk3gXG6uuxoGBfhFkokUdgtp
5F+JIuB4FN57ZsH4hRtLgYyxq1cDBLxENLdkcN5dQOb7Gd3iOS1+D8bIeAAFE5DhaBca2TMpu8SB
GcJg7eWWxBh7yqqg3baxhbO2Gotng5MHfHn7wNUQYfTzww9hW2dnQAWRD2iAIlO+lWnpkc3oWTfY
09ZNYO3w+lwBPKdQdXoLXNugkhNAebEvp36rMkfs88B5gRXfXQiYvOncqLZj6t8VkVIrrLWAdWxP
HgVbD2HD9Vbr/gP5OO9eFejNzCD5ylbS4Vl0WSnIudHWGEGib8Nzz9Asp1FwsXCqroEm7kwL629j
KL1uoD53BR2AyTSsbR02749GVJIVd2vULA6c27sjFs5m13Odc5ZclPHWWB3zzk8PbYIMZga5XWUg
tx8feS3c7cdHMf9BDh7wYtQ4Hu1az2x35pC6z3nr9fc2NFn465Y4kzLjUtRGR8o2LW7mqsmFpkH/
UeuQulNMzwJI/wd1w8yMK4yM4S5C2d9Q2Bzplq9VylBJJcvyqCz/Qv//TzkXw3swFK+Zyt1dMMwn
gty/qzyuPgBrznuA5npNc7P8wHjg40tDZktaZrSHI2CulR57rG8L1N0x9UqPC0+wQ9ndufa8dcQ8
fKCXT9dVNpi7EfywtXxKEZxKG37TFSPH7ylMLkgxPgV4NzN2floFmyHre3DXOfqEJjnXhUwvqrXq
j+A6kgo+suGsknIQexxUBCKFTG+AUbYrpgQaKs9HUjSS0n6yVxakdUgL+Qe6Wf/ZbdtLC5Hjw2jH
iREOqKzEpC2aniY5/lUzagHmtyQ4d0V1AXNY81TvpTawrMFH3JO2enTaz8nCZJDEuvgIXLc4uOMU
re16oUrmlbz0lQ+ACgjl5vGD5yyncVnT93z85NzRBgkD1inwG8blIAE/fEH4q+OQVuQh4vlIAo9V
3yOHiMEIPcgJguKUPAfDsC/8ZmBe0SaXaPL7t6Yk9D5IdkLl8sWlL/g+ZWSwUXvtqs4FArxAV6CZ
a7YVJL8Ju42couKASZgIBK4QjYtZcxM16LWv+CXq9yY6zpWbvjTIYWZzvmuH+yJoEbRX3vA1+5Lq
3D4y6+q2SCZoQvTML0NMa+ukT/8Z4SCpa3yWNTqtH6XR4Escl81I584xKDtn1Uzpv8onMwfhPTxX
iyafZi06WLT4o4JllGp7qxzB8MIhvBFSClznbhTbGf9eM9uM06upPuRUbWujtRiKLAly9II30Pmi
b9lNFx9N8ZzPu9SvzF3X1OF7yH20mstAH7rahf1iI7lLOQRySuDim7jMZhSzT4Ec6fXO3h8uKO/K
G+p+9A0rnOyCG65e5F3aOgQKSwjRD9mABTbvXXNbeY67CWp57+FEMf9O1/0p7afw2ocEC6UDvatG
uuOh1fYTu7T3LkLwsanFz19avLMB5ogIz+AkxZySm9jWp6H5NTZkMZZlClSEKgc9U/cUBKQdRYje
njwn/x3i4f0wF2leLtKYOp2vr+qyOJHQspx/sY3AM8EgkQ3/WYt938yhvhdTnhF+ZzYrJzbtd6vn
kk5Nu0aBgypa9P/VriNOXjsG8BjLZgXSFVV+P/3XWiMJvIZFIpmZn+sWTHqyNDFsPRk7Y4ixTyxP
w3koDoNEJp7l2bZqq+mWMTPXcBsPcUyYg7/cjXFEW8P3yUJ4PLVkz0szYy9M4pz7Rs7dvbWDTzOK
8RLaMeenjjZD41vvi0tlF8i+3owIFY5WC8QeOGW1G7XINxRj+pAkPmyRiuhzm4DhEGPMZsr9PVSK
itRdN9qajoYp3uVkMJDtUs1ewDdLYTZNpftu0MXe0KEetnUNv6et+3uVqhkn9r3r0OBNU1m8j6KK
9srism+gkFKGpumxEyN7u/F75m995Y7aWF5aHl0ahisLhuk7bMv8BBsYIPvytFMRKlVeMnL4RrUy
mEIdddvI01RGhHAmTvTBvH4+qhGOwuNp7Ah7W0gJWMugraDm7t3IFtMFru6Vjo32mDKNRls7eQeO
DyTYLluDx1hiJ2OiOv3lhlJNQajZsoBjINE3s1YfHnP2laPr6sDcUkNuSbqlpUfaSBnpd6NbZump
MLbB8lRUbbEFmgNnb3m7S4c8H44+DF+Xf61yo94bED/+dzE0NZGzvoXl+fGdnSL1jl4Lae3xnaNe
52fGRySQLN/K6GLz4jbO38czbxT5Ag56ezxL4tInXaI6/u9XMvPptbPV+vHMLWp1V+k1KlKTgJXx
aAbhcH/8E76fdVuY9uvjWRHah7DuQtIa+XHCal5zS9S3xzMp7T8thIDL41kkkHmSFVidH/9Rjxwv
U0vL//14AJ4DCXHNzJGIbzRzQIOZJxRbIi9BT3TMZkBlsXv8qztxdaluqhhJ8uLmdRVs2yCEu/J4
caVHpvnIzfP4V3Jb4bd6DKMe/xe/hT4K6Hmrx3cemtE99YVkLLL83CQwC/JyYNQ9/m+R0fEP+/D9
8Y1dY2yfNSyJx5fKvk1e09BBMYQCpO3IdAVU1r/VuKrqMhrf5w6DuDMuLp2b0Tv+DQWtfRasZU8Z
soYhqYKXrmZfZ3ZOXRpPL7NZX2pq75OJmnavptFaiSaiYSlY86tYmnfe+5PVSQTkHCz32BTd93H5
SxFrFGAKyF+wKDRYlSLQF/M40tSbrHWIUvc9n7H2Ks1wW3VWgvkFrr+JBwfhPOmDoHGJochfMlCt
93xcUkTLec1eE70Hy4Mnvx0VmW8JkatpU5nPpLzj9O6SXSPBzmHEC+h0xj2qwfhtqpL/cnb5i7nc
1zQ2YdwMGnwlVf768TlvYTgyCjhof7EY2csWp+cvMZLKZDrKBPOl5/e5nnehX+md45KX9PgUx2AG
Y7j514WGFPz4BdOEE4J0je8MsPsu9hS0oKq2XgLcQjrGtPN4SNxrFGfG2+MvlNG01RFy+VH5N59U
6btYVsqaMwxBV+WPETE+gqt8D1zMKgkD83NTJv1OmLFJ5umCuXbltA+KwruT0IY+znH0hiQe765x
MR167aHuVJxzl6WM9px7Bj9KKLDw83fhjR1aleL58Y+OUMWeWxwZw5StvS7O31H7H3VDMJLrM7Ut
iQpIqvqfDVCDrcMZ7wSIvZVDpa5GiSI6jPpnAkTgqlSkQFbcwoL0JVoWcLRs19t1KrDW5IVswAT1
dxP7FVPg/gWrJeP4ZVeQlREd8gYK3qjL7q7CIro1rcvFchNLBIML1/6ZS/tIP19cCNP7Nv2hu9r5
fB5Ay2jit+7Ut9cBFzgCQgaAERnDrIxoEs2EYr5JXua8/9sFpb2AtZw97W8waOZsPFVhTEHZ0QpK
Iz+6JPhwYPVs7WbRPGQwy4KIAUUbWvk9Svtgm9IRWLsN7fxknH6PKXcOI8uRnv4tNdRFS9u8jl6t
XmSjt5SxcMPM5E/IoextNEmnlSUMbFK87JUad6bpHmM7srdG/+EscaOzqLy9zqr1JC1zlWauv0+W
OZqHl2oL4z/aaELb73b5u6gk1R+BLIZDi5OIqfxuthz4ouAD7wbOISc92BXlRdxU6rUz/iLNEW9t
5yMz9OIJGUXGeYqKvRzsUxVMw8Xxgre8UjP8I/TseYdj0lp+J8fwFN1BSm6/ltF6eTffEFyIMBuu
ZtO8YUc1748HYzM5Olk7YQIsffm1zTplFUpp9CzPIo8XQy4votE626BJ/bVZ35lM3OG/arCpztln
Xp+L2cGXwXLSFfay1b7Tcfaxb4i9E9BIjKJIH7C6kYHVSzAHisO6AadlKoOKtlfQ3ENM5OxuQ8CW
X7d3wsYiCiBcUkSKf1qJVV1kI4J9niFXd2jPeO57I3vnGneSwa+lcLcw6I/UV18b5tojwXAbT7k4
Fh3tI1EVcEniosHz0Bhv2izJdMdouiJaA/L09E6vPXhqMLus5dR/yxoLTOEkBbEffLlXLiIi0/xQ
8M66NtgFVTS8jUaxNThA7yKDxLZwQhtiWOO0TZ2MDboObpZn4Cme3fscGO59OTahhb1zG5s3BsNH
c0q/OvKMxswZEPuE/t2GGruO5ZDt0JWJOzclrPDIe7Hy9LvysjPxwqT5WupK2wYhupeex5yWMLJf
wqz1r6AJUqAeonsDrEUTQt055mevBA0++YuMQLpE1SsMPK20rwE0yv0sTH50Yzwr87NioLUwIei7
+lN/7QFOXh8flSUaelm1nzX4DeLLMeeGrBodU6gMrxyeKMDCtUquj4eU22gz9d1zUbefqRDFNZvG
4hr/v48qat6a8vSgRjjkVYfA5vEVxfJlXY+9GvrdazboTcsRmlMyny4dz2VWmtAXT23TIL8PfajX
uMeyy08ThrLV2NE/GukIXglopolUBacM3dW2ziNO65BSSIi46ASrdDpjKdEhkcYT4EknOUp0Yhfa
VAxVabXs4oT886QYFJUzrJDHPwToQf/3JcPydQZtv3CcM4ZlfF5rdm3iqlZMy79yI6Moy6V1ZM35
vx89PofUuNjZU3SJ52o4Ph5gaOZQx8JfMTzo2CHMQAaWxtCS0cSwH49ihpD1+GzQzyhfHs97pGB+
9pvzXrQ1NKcWn8xsEbYvurPewdAVv0gL1GtGXAl9lbJ672PzMNV99uJUWCf7YtoagT3tIKANSDzt
ek22ut50eoD42gbdGoVjuPFGYhh8LDk/A4TRTul5H3YkaQs3tA59Q08XpGj1zZu1llVBgHpceijz
selWnM+2mkYDqkLOZzaFEZaHVr3Est6DxEG0l8gTXNcWFixq0Zx4mwE310Q7r/En662W4kSjBJtr
awUvaoQS5Q9z/GykeXROdU0Mn5DDT3YzjD751dDtK3MfgUhqWCdGDP3zOJv/Joi8DKr2Vq6f4dH6
H8CVcgJ1qvE1oLneCcLr0dhTL44OLLoJ5F57xY7mEF2KeJOCBB2UirNDEUU/drurtGRuw5j23vSM
sbRsU9jX3Ug8tEt/rva2Ntvl76b4SgrSJSMp3A+r9em6fM266f60OWG7eSarW4HkeiNSF8tAW2f7
bKrdc2rT4mAE2K0sE9CpGKLXGL39IW7cZO0Wvf3jhB/gp+1PmYh109pMnHL635hO6i3hIt9mvbx7
MG1Yof078qjfFq07auDReJaO4599zcCh70J8Io19c8ZoR1At11+c01riVbnZ2J8UgxbMFFb3zXT8
k+5r+J+BSGciQwQJXMVoy3b7Ly5PYwhTej4BgE6j6b8IaaG8DXv/mmGTunuA80h053bwB4RINckz
GBJxiJDccnIMfINO2uAtIm3qMja2++Ebv6fcq7/aDIBgy8xuJePuaS7xSxJYDbc/awMufj0inHGN
N8Fqjpiy+o5k6m0VHfcdWID8FIMyWkeouGQGRknyXrqlh/zZZpOTjPBU+BkHZb9Lm6k7z2GKzEkb
RIvF+cXP2pz+w/gzh2irGB1DQSvQ5AyTRNWGvLuS7qtqIw6rWevI3VxCoQuZ0SU5kFqhAbRHSFHy
rkp3Ipuv0JZ/WN1z/Jg2sCpbXtJcTGQEklVLO5lW+UyNSM+3fXHIQ4fOCXy21ahnOBSTGxsudEky
2nMwb0f4NihL7YABhD9K1FBM4Fp7FAg1/yWZ452X+J7z46Mxjv4NbRftMN8j54+LeNV73iLR8jNs
rwNWVcurVsvU2Y3nc9aZm1R6GPgI5dwqi54euqL0Qv8NoEp5om5b5ZGoT3E/lquwUQL5POdFMaXn
x4NPfUK45QTITCb1xhsMj8W2IUY3kua75zQIVkzrZFn+u6ymbgcI1j+XSBTOHc0qdCeo3VQTNqif
fyYtMc216AJ5oc9GdJfo1VY9QsjV4JKYivQ5Pj0+Muu82dYy/IuC1N35ovuGasqQvXbwEWPiOiW2
BXbaCuOTN8DG60nbQaviFCdzeWBkV5wmqwiOBhWdE5Gisnzm//9bk0y/zRH52OTwRQ5yk+Ns9v/3
I2/h2gWYUUZjwC/Pw2Qh4Esntcd47bh7M+Ec2OeW+t/3Rv0m9iKVG7H8pDDw9nNqd2u3s/8Ug1Uc
SelbNcIJDkIN1VNso8cQyaVN6G6XJYUEhRxroRFk4KsNXZ0ajT9VpQxO85oBjT+2BxGBUAmWB2Cf
/ckM4dymKgcCueBWQXHXgdOJlT2UF69uqI/GOKfJxf4zlc7vx7N+avLT46P///D4XO7n1yEwY5j2
K8Ae5qmpeuPkeaymE/ypp7jNGM5qBxhTTGwpGtzijgmchN5uHyBxPT0eLKSvm9qFiuJW83E2DDp9
HPYxbBAs1yqSglN7OHiD2iisrABbnHUw63ZdeAozaZqeHi/e4x1Kk0gfMxoBbm0Mz70RR5uI/uqr
kRIAnA0jZ94qRLTqYWTPp6r+dC3NBLEzxXcvgj8yN6Yf3rYb7TXrGc0tRgFn2gbASIACNR9lAFcG
NOFbpyrnNOnuKOzZ+68s3X0iffXPMVG9YC05JqVDwCRk8wSRLa1wy/iau5k8bVWl2wbL+rZLqn7V
GF15T+v0HItFK+ZUzetACvmGzl73nPagT/oWz7KPS2XnOENyqR0wMVzmv+yyHU4FvbZD44kIL4rO
TsyHrH1tgWCdHWSjJoPeo1lXZxtzLpSMuXxmiplvrDAEzzDb5brOUSem8Fo4JzIUzPWffHA2MkfW
M8bSfa+fZEUIJL8YPe7UZZ2Pk/nYOzjOmvbFYPccsM29zJgTbBdKskf9NaRwNXKyP9clDX74DK3x
FtXkJuBR4jUxcSOC+6B2qLxLahbVHlRGxhJSj0fbM3AEWhziu0Uq3mgb0Xgf6n1rOnKLXwtrAXjh
J2mMHLIsRpQ1QP2Z1zzRdPXatj/0brglib7lVJ+7hzId6R9AJNmQBV4+01/0NuUSmz2Zeba3RPAT
zuCWYj8IXwhbwFvN9K8orIsLQ/pQ+c4tq2W7RmsgX+F1qP99pOaelIw6PNV68s857nHMgXptmZN5
rezx4gkcFHHYwPYIb9S+iiEaE+RYBp9Ls8SdqpRjOwI/xxtK7N+Z+WzX+PdG6D+JN15sHxxwUd8C
nHNb+HrVKq+8E4mrK3+fChxjfgqLnJPF3XOZ7+bYM3I73WWVPHD315Q2WYDcuTHoXg/utZ/Drz7K
X5Lil3Yabxt3brcjQBJTiW8/JWkSL8fh5jmTMfnpJhE1De3Xmwd5fNSVSSrvkjAAKCmoknwrMj/9
HUxLkOcvnwAO6mXjabQCa2WP9Vs9EdMu2aK9qKEhVWC4UmBCU8xbk6H7nWbgwNUUiN+cNlgjzHSg
WTLu5qFeD6reM850Nq5T/Jfb1q/WOqSlaW5CuxfHmmPfFNnroBbM7pt2lwv0L0HYjZiQXNb5eDY/
adZudayQ79jSulvOfSjiU0E7Yc/kWu0SLmMTtz0a20K48fPCGS3T1Nhw4s8ceFy1H4wHolSMfda7
YtO3vljVtvGL3QlZxavhivgVfcdaAeZiO6NcckLnYJIAUST2H1zk9sle4NME0fA2zPo7VBaXQ5Lf
RGNV9xg/FLNr8adOvT/DoHbW8uJVg0BHZhasWRZp4mitImHWBKREK4f8iaeoaIhesXE0eXr6i1TJ
WLmLcw3dDjmWiYMIOZ8vNctkL0Bkq6r65zFB1t5uCvpNn+ec1Sh0GoIp556mXFuGf4eONFx0qlbU
vM7oXHdMd/a0OvHEj7bBnE3U+5IUiKM/Ue1OU52vWmOxoE+ITALQ/rKw8qMRTlsxk8q8SDnI4Zj2
dLn+U/KvnwavcnDcrSbj+6luQ0JjpRfth7Ikhtc+93PVXQBwtasSI/ryH7k9AbxwN5twHtkki5+i
xoo55A54Crftbgv7HXTYE3nXOGQjYscTgJ2wLZCgTIgNn5qpDbZhESfrKQkhqk1LcFRDGY+JHPWQ
j1+dlKvzNGtCVM2RRNEIB6QL4xRfO5AoHExo05If9MPcOJA+zQjnguqLz6oWX0NvNhvgSS5NXr1j
l0i2Gl8EAs7mnQSuDnH1IXcJhjUkh/JaNJLatpEA0u9JE8mryK8Bup0rJjFxgfk1JVO2lwl6YVPT
1HM5gfiKi1d3ITzJriQOQ3rluu8hErw1As651n66inuLiUUrCcHxkSQ6zj7FAnh9PJhPund28TS7
pzYa3FVEuvMGLgw2iTrLd6aRI4wXmb3rfRGslJueCtxjTPgscX08ZBxFQCXro1+8BA11DoZJlt2f
Tv7KufTYs7NqBQHmxdS9d4rIDsFHF/hAHIr2tY5kuaHb82Nz8v+ogZs2xJBARkdNcRoLj7dgkO0B
X+FPit1wM7REdaXJ9Gl2nrOxEs6dgLievUSs4nr65PdmbTb5RcA0AalqxRksG7MPH9SvN8qnWvkf
QiV0v4OvujLEZeaWHIL6Oi58UZVhq6D/mqLnhT4WmGMAXAHX0FCm65iU8UqYwLHR3AJGrD+RbI5b
G4BLnhOl6kmwOa27CVUhEU7Yn1M80eonzsxYguTLJLn4QXrjjw5TqCWLl4xdr0LBjz+JhBLzj5dY
+qcy+IFTSB5CKPOnuElQQJlygEak3E0t3JtjZOXaAMBJS4g4EmOfHpl/k2pBqXYbgIQCO2IMNEfI
uaExzex07n9GHMIYi8m9GUnabDLez8Gtv/08bymQzR/LMN4CI/5r6thhwcN1D1f/U3TVwS6KCz5W
49yZGqUH4p88PXkyMLdZZKNwLiXcCeR4NuqS7Zz417no/tFagAFepP9FtRfsWJwobuK//GngujUz
5oLGJ8Bi+y+Zo+iHPPO1ykMaVby9T/h18KNhftAmdBPTV98jmAou5LXZJ8YhMStu6qno3gcZBhBp
oluZoUfmS0xzTj9cugqTHFiyJzXv5kj/oBjfq6Bhew6M9ol2QLkt/BwJZxJ/jJYZneLZnZ56lfxM
pvlj0NmAd8NJwQFYA2Q8YDSz1nWRbjRQ/qDI8E4Be2VAjlHTSc59JVaRR4I2MS0Dy0XrYrRpoQU8
4apAy4jYJU4b+fR/KDuP5UiW9Ui/yjXu4zJVpFhwFqUVgCoUVGOTBqCB1DojRbwRn4MvNl/15Vza
4WKMPAuY4XQ3RIkQ/rt/Hns0ivqzuA0MiZODaoelAOPcPsMRwHFmHVlCViKixkAS3ZxTU228cDDx
K7I5VjG3tQSxpO6d51FEZy+3P20nnRdWPXjIlyLDZ1VdlYieMw1Pei40AzgJsgiSPoNG6zl0m9cY
JHY7Wz9xzXWNkP4SdPSHzeQF13L27oAkyMysfVIw+igOfITA8wSQzaQ6xPkgm0nXi480VQv2ECRx
u/kdC2Zr9D9B9SinFZeEiwrAl8zFJvRaSiFaa08+lh97BoONYjgmib8Ob/XpvXDwDYPmGrlyRDl8
MR+ApQ0ne+lSr+noPeNpoPEdXC7b7T+ExXYBNkizFcmHPHI5VQSMwI1yb/q3+hHeNxkedEor6jum
KPE+C4srJHJyenrflHtlpd7mmoGn4pgKknwO3iNF4A9wdL6kUPfJc2fkL58nGPX+60+hKAsYMlR7
dKhwAbSRLNyY2wVdmCvXzg5xRJ1sX3hqWQbjqZMfmRUfIKKnOB6i17xq3yaXY6kMWlz2Y3fmrUMV
DSMxJuyfsOsrXiLGsArk7y4iRQ88fVfHFTosz3p7V6kUKScsH3RMQ1mOnLuNUhIheGEI/wB57Ehe
ZyMd2RNF2IRAsJ7T/pbi2tgVCc04yI7sstZI7Hj6YM1xNjRPEQDvN12nOXDmQ0g5GzmoCqEok+bJ
gsRgT6yHeGzL8orpyoUTGLwwAawWCcfAXeNW7yYtvf0tLubG6o4GG37w1GUt45bFWsKhg8aF2eTF
3bn9LyqtWL3L7gFF7ynIwvvOZr6Fh2BlJV1EKm0mVVUODqB98wWIxi3aPT44OUaWWjz4MK05F0oG
lQf+pr1Im64k4RytgqjfSu3/NmXPD+/U763qTuVsmmj95YPyahQUgcaO+RTDXl80O0oENjSwVeJL
ULd+iq07+kO7RSe5H5AtO09Gu0xjxmUImUdRdRBj6p+ogQFGGwM3MP08hr96DNYYUtiXpG9IZgMD
oQlxpteT5LjbcowqXulHp0hCKF7mHroh9k2eULBoFdB7vSSBgrmuw5psiPDq5+OzMUCbJAXZLXUb
tLxAvG7pSzrewmavDHfCBmtihAomIGOjtSVkzBGFygNX/8Zp+Jzd3v9hXlxqwyyWFLbfiY43dj90
a6GsO54Rj2Wn0OsWn9Bo5R+gBt5sfx+ToDQY6XSdwZ3CpzUritgu0zBGesRg0CF8ODlNPglwe7sj
JIzw01X5mv7SYsFkeImg5CwTY9QbQ8Q0bSh300SUf/j5g4zEGwW+SydI37mzxIQAHpNa77k3/PDu
4UFuSCKXrBS+yzapSuc9cmHmzT68yfbYQvmGM/vjus0j3aXzlmRcWgYUBvlvYzDutcIzmit7hRH1
KSr7n6ncqoC+qJZ8GJyBjnvIQVvJ58T5sAsJAJIdRgDvz1F/rySdhhyREVHNd1vl7yOwJSDoxm2l
WtcJCSdEZ2fTcFMw7JJISNXKVdthwYwNEyzQhLwuMDTpFx7ptznj+1ozXQducbaCArsYgBNMHvK1
IZraYKvqJBO7JhfNmgL4RwydX8G3FPRfULKKv4nM+9hJAg3ZBmepta8D7wC44hT59jvR12ALKatZ
B4UH49BSkMldtZyaAF+B8zgG6iIAVyynDByUw3UlnK6ha4Ci/dM4FUafKblwH8dAzMo7tj2Sc9R9
BnHG0KTm3JBEQweyPLzifQIBR0KY8NSy6zKeoBBMYcnqzeSHFgx3wyuFkkySVc59xv2vBJRIzIkY
Nm48MT1Fxjcg/WUhPmKS74yWIGPU/U/mlY9RTHNFVtCjUiBW9AI4jbFvRf+YWPIko+rZiYdHFiVQ
6xubnA0ntQxYzxMHYwI7j7WaXoJ0PlhFrzgizmdW2VNJ87asWUBHCmWs2DvbxUx3GNuE1Tb4wjre
8/Zet/IStSUAhXgVeSWjlIsyBOHfHDZyt9ERdw1j1mhKzPFDP72PHYs/JeNUTwXMw/LVD1gAOlMd
WEw4LbpfmHDuDd099PgoRuZ9VlT89Lhn1/CNnpwA4z9Gjk9HtV/uaF/6iLdkWq8il/oNU/O6c3sY
ozAIyaY+luz3JB8+pavfjJA3RGQLoqDtqhonDp1WvehnTaMZb8AGvkwIW3hjY7qdJ+cdoQCANGtc
Tz62ZGXK8CqH/qEOmai7xkHGDSaq/la1sinNYRsPD7ZM9gBZdoHjXfP3OkYaDeVorst4PPepIEgW
gIOpzWKnzfKXssJqARctXGubL29brg+3mdOrVdBbIQXHbyqaUV8sM+cAfs4pasHETLjGL/dITQ0Q
F1gZAYioHCsWjTzXJCzf0pZiObOpjoPR02NR89jwxBhODdOtKMVGMR5q4uAlUq3ccnThzQRlqKvd
aq+CzRSot6abqBmWKcVcEOJupeytB0ZEmm+DoiV+hJRaE3heZ1Z5cPF+rsqq58bXO3rFCjctrXZ8
mRPR/EMPSDJjF4U9A8QMG36nx3VgZ+cbYRisBsmQVBA+TLL+6MVyXSUuyZARx0lY7HNqSu8SCtJk
/8trh21BRmSXjUUPcltTNuBZzW4uI8yInvHltX28Zqnb5BkMKgijFdvpfp7oSQmBDC2isD6WPqRQ
PZW//eR20MAPuOxZ4JdzVryMFp6T2LDbpTfs61tKqQthctD/uvSYyRVTnDEN4KY8YqtsQQGiBSMy
uU/jpKCCZyPhccgd2AX0ehJcZ2iyTNYiSemId5z7JhRvoZ9NHFDxOwlmU5xDMADE0c7sDC5h8c51
wYNIZkpbckSnzMPghsHk4tzPcH1OnqgOY0BlfWaHmPj7gIjI2OJ6FL25ad3SWGEl3/Rzs206B9ep
ndvLqWAdqyV2mJQa11HFOwzvx7C2YU/17DOxkZ1t/LttBegIIzeT/hu2lTIV4TZyRdIwuTNGj1cQ
GSvquIZ3a2qBCHIgws20TgIRMpCKBLMRhvxV9RYiJEPhDjiiOxdjBPpU9LhzPWt6tR3YjThFBKCc
vlh7XsDEJknvVEWk+0bpljpA6Rd9j5TSr03BOTXqgpWXQ/lsffFic46ejEFd8aLXTr1y2F0gWoQn
YGrJqhvoZAmN3KSPFmINcBsQstJixGkZxSa3YZ6G0Xyf0G6ZZ8BAivmcAqHeR/gheXkAIcqq1wJn
OVZkGXE9b13AhPhxTaSqC91/iC0Dlexek2+caSAuK+NfWnLUCoBZqBIRkWwX7wJi9+xVv/BObANd
35kyodqWWcuqsmzvxr8YOZvwRvPTbDNIkzqOajbJQJdUCE1+tCM5x7lJfI2h2+0co8f0aK5bZslz
5RivtPyu6g58oY/fjXHeL183EO9uwUsD5LiYIA8k8FrTGYRtUmCgQHt475j/3kY3qFQtQDHtnAtt
ypWdee+8n4MsZVch32SPBqUuC9+iNjsl98F2FEKg85xXYyRPVVg8yz6vebDrjV9y7+swTecZRU50
Dc4cwsbnMOJsCjwq882I7u8ypJYnKhkFcmlye8/YDmynJLqGpZrou4V3tJ9jhlgGOTkeuzWF5TOI
vIJAXNLe9U40r2WkwRVWGI7akBCsB2oD98XRtYLv0pnjbVlnv3UqTl7SKnYVw1+MiGfgsqjQq4zf
Y8NvXPlERWC3ok1hg5P0+pGlyoe9nRNuKf2JtQeIIJQm8GzjJU9Ka12nrbNweRSdBmsW9FJ48DJ8
kaRHToqOVYtOgntTyCMXiFWLHnXy4nLkTmvZm4R6VkFIbUOL4DUZI28xQnJcgjB6+kMFmPua5pJk
ptzZ2sgJVHvPMGhtYHhfFlVcrlIexyW0QrwWrrq4PIJSPUOfuW+n3gaRZIIkq/0Uq0F2kA1tPdwb
ezp1OPp+mxGRU7sxqWdh8L3ENRqtmCCp26GFPK2DfLUuhGjYiAobIYRc2VwxyGuD+pXcMtQJ0a7T
mnCgj4BE14e+hEwn9nAFLm1AHwAaQ4cRlnOnl44waENYA0lqHAszvScS0r6Ek1BbWqZ4XzA8XhVz
eawFB88q+hRJ+AXT7Gh31fSSza8R7hmCjMwpgplzeF4AOIkyKppkEDPJxBfIPMbP9pGV3s1FemFY
LK+9YoRg68DbOOHWkP1wSGa9ScYipegm/91Dw+raSlGqAr3YdelIuJ2nh8y+JpaBD3w4OxonI84m
7jEaZEJNeqqR4jeHgqMOCAuWnH5gPqfRVonm0bcgxtFo89Vj+R5SCqB0GYYHes8XdUyrsK3ndZM0
al3JW38BWePCpnYxBG3fzwkactT8Yp+5s4HGrrqxvxeq2PhxIYB+sldXt/owt7cmIgkT5X0xMx1u
ieFKCe/dsV1nFQVTvy57FgHtQTht7HHHae+d0i3YUIRl4Q/JB+xf/aqqAvoeM/rsWsfD8oyHTLbl
b+eokfOWXMeGLSbck5GDKEpxcxS5oY9JAIaM48k+QeBeGbpxdhgowAIiEIHVJEGpraFYTmH8mOfF
alBxc1E0CkPCWzSdbGFOPOVVAHU6NLp9U2VkIkcknqrdJk3lbjPe08qV+BrGXZlEexwI7haJNVz6
XPXN8i2JTlbTd3tHFT+4CT6Z1lxd/hHl8KQ+5W06O7svA/PSm8dgXtZN/5TSNUETYfMQSmPYFbc5
yUhcww6ai1dGYt0a6fPAu52nsbiO00n7U327wO3K6WafazGmJ/Z4lwhEjRlbiu+4dCuH7JEofM3G
U84b2wEthmH4a6ziZ9i+9kZm0HasGbqeToqDF2OHqIWxjXhAIHaSuwMT7YM8z8W2G0UMLBT7JPlg
wnmC5AsUafXQ0jjQkbpwScpeJt1ZCAsdbzFYVWTDewgsFSRtVayMoEkOJu+QrUPCAILNdUhCnLw9
QS5Detwfs6UwIkwjQ4zJAce7iqvftdGuG9N+9YJEsYgN6OGc06uBeEom1rrFfHOTOtdBAwXLQTNP
7Jq4xMhWWE5vOQ3KggM/NQOrQVQ7x64pVQrZCjm5ejd2cP0wQbyiWzPfM7NfyzB/6Ebam1Cq6XtD
fhcGeyGl7Hejdq8pxsTFpCE/FBUsm6hD/KwVMy6XTZirjrEmHHxTBTxuHyCLhx7PfqkDHwmwe0gs
QStT3UEPPeu6ebecDmGbEPqibI52mo3rhMVlIVKsEqWJD8reVdj1bkkJaPWoX2ZXniff+qwjaDqm
yYxOw/ygmxv7lF3v04K3FHCeEq4l5IcBHLqwkP49BaDBKLEAGpLfZcDHH4TfBYo7lgqXJEOAIpE7
nrc1i/A+EFj3/UIXa/oJ39DGEPJSvfFavGZJ9FMp0LciHY6jJ4uNlPotH5NPquJBvDcUvNAazMR3
Zs8sWIUa6tcNTtw1ZhsWQT/bwmav7qeC09Do5GfSOQyNjYVjwUyKa/TP0GSKU99YAGPXfjRWQdJm
UHtMu/Em8xB2G/0gsya8dy2DD7EtD0mtLubAOmZ37i6rkmxnmeYeoC6YWwMJuyoqjsdG9TGmJlPC
seVrQ7bi97YRNosc136S4hZok+F51sFxFmyo1Nssm8azuDn0+VHProcO4YAlB0x9CNmKL7LGGB5F
OOiBn1WaASRDEsJs4rPrWrmOQWEvq8Y656L8zuGO3HctLd7OTc5MmnfDqnpO1+j3zrMqbfOSysS6
qKQv7iAsnzBSlPtMC5e6ucx7juZoF5pIh7W9xNajd40/0Y88QvTwMby6lKEnzKzZzCbmz+n0LHxE
bp+Mi1XbCohM5a4zHF0PRuV5B9X3B+q1aZ5kZs7bfq1H41yXw0fIqpoFbKtcgp+B6pTL8maVSeq3
Pst6WF3s7U7w7k44TviFv41gExtzth0MqJ8yC82NlZHJt2aPMNewa2V2ntw2PpKMt7IPZyrxL9c1
MkafbVjjDoTJ4RMGjDx19LtTzaZ1ugPm5k85JBgEhuGI8YYJEGmN7VjC9I4lc4wKmxVV4+9CMews
o+ZjTuw33yLxCgEqphszHq6m9M7KJx4IZ4meDLs6JB0gjps54Bi3PaKJvqQteYUBKxR3ar7q9GQ2
TIGbwlnlsfXBRMlgrkDNiuXqdMvt5KElDz3E5oShxwPjjLCmcwOulmzlPo/1NVCEekLjgxXlPfkK
vAyqgcP2HTr9hq46zQ3FonUU75mpvGTXsdXJG7nPDQCq/MutGetf/9I59Y8Oqq+qnuE8xP1/+/T/
PCGTVsWff/PPv/Onteq/PrtLvrgNVT/9//dvbb+r+4/iu/vvf+n20/zza/Hd//OnW330H3/5hM08
6eeL+m7nx+9O5f3/6866/c3/6R/+7ft/1CBm/3mc/vEw3b78f/6z28//b//y+B//XqtP2pTV999+
q78tqzKq/lIoxr/+R6GY6f8dD4RvB45hWo40Te+fhWLm34lk2NjGpBl4nrT/q1DM/rtHvNULAtvn
P8m//2ehmJB/x2VnG4FvWYZv8U/l/6ZRzIEO+pdGMd/wjcDD9OBgPrZdw7bkXxvFTF4PGCuwX1p0
BUSmIS4YILm1j537NaXPpdO3367NZlDVNlMaDQYkmRVDgRFJF8rbAySDahkAi9mHlS/WzWBvyuyU
Nkw4YQRnPDj3MEnE/ZjCnjTW2ZyJewirFjSqwt4F0bZTZ3bkw+zb1KLGcwMmVMu9H6O/GMb0w/1j
WFI5+xNyjTsCEgK27GTEGfJ+FxhsyFbs8pM4z51KdmnpMMtLxM1aVm7wnbabIDPA12YBtODI1ceO
3eO5saN90U7+LwaRNIXb1raGZ000n9r4mlXAszmAR8UNJEDH7JI7tXPgfbgfJ44SU6T2SpS/umFI
doUPJZkL8sn3zBtsPUO0nmzKldFErfIMRDjfdx5wCVKO9/Ho3GWgL7DH0iwTNBb3UGwjCrPWsrEq
DSevCbdtHVQbNCnu8VX3CkCAgJaCvq4tGhocWorXbWds7SmdDnECXtV0adxqLJqDyA1+TgM9iKJH
ulMUYcsJjzmmVMZk7spNHOuq/fd4VtlaxiU4voiGMFHtC1mydU8a8dRLzI1JA4PZxfRq2AG2ZpML
RNEdA64Jt+3opY/T/scKnsTUXAXNJHvGEHpTJeknN08KOhpaJhHiBFz7YF2Z46VxsWZhwS2Pwe2D
5zDMSAjS3CeqPIncsz8LyoUIVECCd1KPghNMh6lhr8IZTK2IbskeeujKTj95g5GtwhY+tSzp2mS+
qQzfv5szF8xOgtzq7FVJ323ociuJSirg+0rrrSiit85ttgE3oRbAqCgvTW9TalC1lANF71OvNxHb
382QypGulagGfU2LRLH3B+6CQaYO5IApPkhv7ZlU3otY0ds4GASpKqM7mwqjuTFxOhE8rrHJto/R
N+CIc3QihDZmxKzidFVgZQPYgC6BS4RplJ38tmy+ZTiUSDw3FL6t42s1fjWR+OrHHRpjcwktnKjG
cE8v5nykWYnSybF6nfNghSf6m1j4mSzNW1SYVD2rcmFSFOE1sAGQFxs5XoNmvvHps0vUMVoYaxKS
Y16uRdFdsnl4m4fiRwy/cCM9RLnzEsrksWzTZwpcTxLvQiKBiPYfhpF+zvZ0Ngdfr3KDIUJM9CyD
9jO7ITojXqu4uwRYTBbpgf73F6595gLHZkV9B9/W0u6FZQPBAL7Br6EwToRfthUb/iicxc5VLpUN
qCQpE1cP6JPmVem1W001Jy1x2YM3SIBpd+OQvNCd9Aw16nfTuxe3gS1sJL/8rrtS/6ZgtFkneGkE
cplfP+YSQFVHvi9qD4rvmRrUFo199V1PoD1ywrCHDs0WSMuLk99AlWy8npzh5ePVCyOQHAoSZcN1
JPMSTh3aOLfaeMknYEgx19omcO9dYRF4i0a9GEzskrxlTDp26QegaW3tZhg7KSLWYPgkEXMxgkWH
GaKjtIMCjmkWR95zklIZVlCaszRAy4DbytfxsB0jTSA/DKZbA025T7qq3Y8OBYpp2b1iz2QiCNUB
7tJ0JmDDIiym1z9HFz8O0kXlkbu1bZ/jKq0IuCdBJ5pQk2663Jr04k9t6BqsMRfT0hn35qwvU09P
alpn+05x5shN2IKR2X8RB1KjtO8UkX03RJSPkgZHVs0ft94PEZ6fKk+tdWsS3OzpHHTxggVDDZzF
BPCNhrMcMctC2Bf28Fk009lNebBmxaATFOlvVAwWsSr+bE+j79IFnOOVn/Lu1em+JpXMzwR+73qY
vbBtOCbpMkc6rOzlYDWfmcQeUkdq5w0R/UZWNawdp7nyNpAbiE1XrXFrc8c9hx0XRpyAftWfB6d4
9iIRbuMoUxAeut1oZMiLxj6VQ7VRfo2r37OSXekqxF/YUITbnVVC9B82c1IfOwFVvpXTtkLMA8RI
1o303q2XrHmU3jzgeU/e88rBTVHVSAKBSWkMORGGKMuAaOtKZNAtKmVO64RJ31bdIqijHn660KCd
AFcj0NATQDrzJ5fVW+kwkZqmPNjqOlRX3BK/fHxxfQVn0YlvTVlm/UGAiImRlT3bBUKPK/UGjgUX
7oTVa6ChoSVAR3jku7cJrHlO8aHTaTowIYkfh/AQ06WVN8XzMNTLMB2bFWfiC+SId4p/yUvI/jed
l4hggMROcFnsBbmxi+fB0M8656qVoL9zbiH/D+pQeWgkaSkIJQ1k5h2EN5+RtPD7qxw5Xbs9ClPr
uhAfkvPocXL2FLuoMNVlak3oMhETcTm3DWIJ7L9pEjueFmdFSB6qJaEkzEvjHa/ACCMsvYIT+LSW
L5s0GjqcJAnIjbmuD3NCk/yURGshnM+0IHdsaFfD/FHRsmB05xbuq4m4BDU1vhdyILXCfdDq5uoT
0oS3MMuWo4QUmv7lAKxqPt3nXfQ2+YjVU9jnd+qzEOb4SE/INpzpaO/bZeGN9nKE8T3636p5MwpS
eHQUgdbXqDXdUca88juj2XtKzjgv6vPc0/7hYUbVFJiOub+rrSZfcHR876amI/TNZyWVoLyajkZk
rL3BDZchllvW1I5bCRc2/yPCd72a595YQ0rcYluIt5jwyKfSWq8xGqO/m6tKo2eiRRULSpRegr7K
qW8BUaNrIsuADDG5DcHeCehBGzJrF8QzhpFyE0EkSoLSP7SrYVZvVnhLl2PxXgEm2IrSJLDgovl1
PKNnp/LOKf4eUuBOt562f7IO2q7bfdSZK/KviEqKGj5PH6ykfEzT9Mr5ELebyWUxNgaeMC94sxvw
PN5oHVy/dw/uwF49cA0sSJFN5JG3kCz2hNyOhvAYpaiwOUU7vx2QfMws2LhT+Oapgouqp/1Fnzvv
9uzUSxkMD01CDJai2xvnmUrYCTep0vWx8ZDHoyT3V7UJsTTm2aDH0T1gKqQuYQyKXVNUV37nu7Gm
dDB2NFUIsCbKAbQb3o/sOI3Uu9+wD3N+Yn8gcjZhoaGWxW3DaZX6Rb7mQMKgfI4jEA8HX7fiHIuD
51jmhpp3DDsu9jUBgZMxOHA8bBvXPH1PuRcus0bDl44YrhHyJq4ztwSLiO8sGsKdLF9mv2YmY/On
OPNNjHQHa1ZPaeJ/MFNiFBbiNhFGzKbv23t6pvgJYrta34aow2wcJ2J/u7gU6xjvZp3R4DWndoi0
24g73s2UCkCPcz1Oe/k6LVS7jmbx3kqXHK2IHnzR9DcK37ywR3ol61JC66BoYKSqo49/laTgqVyA
daHndtOYzgqPB6fM1Ah2sk3GhZo6E98X+2aJBZ0jAa9QmnijYOZ3Jm7CsAEEKTkEe0X9zK5XRfKY
36w+Y+/mRzvDFVubcsdMDPdol8L0KzA5BKUkI5KyQeWpfDbitAIj1C8Ialp4l/1XjUV+MVKWwdAE
k31TIMXxVRdN1OJhCpEiOkahk8MPGFod+qxU6W1qOewh7z5p+8QtA/lv8OlIbOvH1sITWbjOhxMM
b+wpzVJH7HrVLL6ThAWIBiV99BnTCJXeE0qoWf4UpEnmch6vmztRM+z1Y+YrE/XJUIsYEVLhRio0
Tz+DzMvWitWNEaF9we7obq0aP04JXGawm/5uJFa6rPdz5nFH6Cqa3zoSZ7lJoun2rNOTXDKZ8qgl
9ATrBq0RrAErsM0nZh3xtp15zcvA3PvKMo6Wip5bs49Rw/SaghvmArl1rc1S7/k+Cx9oGFOObEtb
9EyGQN+SMzEG/TL1mcBrPBqmfReR+ntUrU0dm0GoXA6PmaDfFDDFxxCEO5wr+BaAoyzztIcGDwKQ
hiHcbN0c7dM+Kk9eQ+mfgTt0Yaat4h55y6mDkXZc0kCzz62jb4FPqJE5oZVwO4y+ZjxFuDLg3sVO
i2HPK38MdHbe6TVJPomY6ZH0mG49vFNIKRJhj0lP5oNOA3RKfkILexlh3enK6/IFvSg9urCzc/wv
XH2haSMqt/sKHys48pl4g06fLJHhSG7NO61JBhS5BwKUD6n/ZctmL+nreBStoHLLNrplM+hXworx
fgpu4fECyOFc4rVIw5DO6oa5UMyGjCBwrTnzPrAodccwMetlzxDdK62Nwf+iX4Qn0ifKvbpVssHG
38cBxDcUiOo+lKjHDfWKBbVTz2OqHnHowVUgSHQYBq7Cg0uxV04v6kCgAxpKf519K7rT8PfMfj4M
ofcwRDIh2I2lAp5TWvvPyD7jhdzxvSyyvVMRdKbk2t5lN5BQPfWHcMJGGA/4GuK+nJZOL6xVLnmY
qYTrt7Aopoe5FU9QZDCD6IktI2zu6pxSYplSLhP3KtpBK8ofaBAXy4zVdFEIxhq2WdEBEtzZnLF4
FTg5y2gCPMBk27Kd2UXXxvzQzem14bc9/Plg478JEaYPXZLcjwQiAeKwKY9muofMDCCYqQZJBZfe
ZhoTKxJfMUkCrruWPk79ksY+eQTju+69qL4r7f5Hd6K/uG67qZQfYyMg2WKTj0xUVe8jmPyr3oEI
m6fIEQOMBrpeHHX+84GO6mtu+M9jVX3nkOGXmhvuqsaVC4/C1fd/PoxwtLaYemHTlfwykalSTInj
eBK6pzKcuupF7ovhkN4+UEBvLuiotVazQ/MYUT+1qhU9Y9Tw+geVaNL0GewqyXmDic2AzLihYTp9
VS5k6tL263u/NpLX21nMSVN8uDQcXq1DhB7Tzqp7NBzRr1oQpwtDccboGXO/JJU8GDLYmUbdf2BA
wR3tiYZ6H2zaDlOOVWul7VWAq18ZeG65uhgaihVYzBgE9nsp3bVZMpbMwuynruQWv0/xEbRZu4yT
SZEUY9+vWBxoFZwtmhys7IguQNJhyO8b0TmXXrKBlGQRllZeNQfFHDX3QNd2aLyJ+5YbXbKf25cE
Qg6pkhBcTd+5W9/jlvTnU0c69PAaelr/+bQFrrMBH7EciGtBE/W7Z6voki2/Nj1Z9dA9d7OkuaOd
29WfT7Fbq/2kb/k4eIqNhHJpQuA8NZl9R3f1BnBe9OaEnHi57ZE9CwtiIkkb3KzP3l4T5FvW2FJW
uQJu73ES5djuD5tYdPD2kBbuQo6tqxJxf6d4HBAGqELIbbN/8gHC46wwMOQH6jr5e5/9cMm9Zb7g
K4OmZH8XXV1sK+H2a68z8i0z7HNBt/EpozxuVccIRwalVrFEuVJxatK0PnH/H/Hkk+p47sjl0JGL
CmWrihd9CZc1nCRCUEXXmqWozQF8LvYMpl6mWGJ7FmW3ryTtQCLXikJh52Ny9ANJsOiAz7BUgMZy
+1S22JD8lkYJT+Ji6Uh+rkvH43IwtxFtKsm1opv73e7FA1YIIMkaL3XgiDtzjp1t1qGPzRGjqqY1
t6lhDOCwiNL1dum994W+1JQa+T1dkXPBU2uE0ENnJ/fpecCAC1prT1yHRSGoR+7JxWfTctRwCN+a
E8N9Jg2+5K4Xw1/DmNY+OrTb9tq7kPtEVMy+nfo8js3wQ0z7zYVwMpv3xkQ9b9Mmpwxw42IIFP03
qWveCTtiAFnGhNv88ieirRXJCku522SH3ht/m66snwhjnxMx09qIfZIBYEdXjDKMbR6nFzCjYlVG
frCDFLnlaUTZxE50r+bsJUyFRdMfxhQkcSaSouRiyyoZGsQeoziknkbUd5mr1QGi8A5uDbXtscDW
FQaw6MP4Luf/VPnorDs/zIhDlukxlMrbzn5wiquIPTsoZ1xwS9/0LIQamVPADZZislIWlizq7hpn
pPa9sMEsO9WuByW7s26QKzM+3ahE+0lOm8HEupyHxqGgz/jkjGW1y5paLWVNTVLrYf1kk3TRKEMJ
tRF+XcbL8uRybHyK8tS/Sike0MlIJ/qc8PDwLEZCKBvSDdY6jsrwhk4GQBT56/I3zo/qMuAhX0cQ
E9dK6Xg3V+ikVfub6PPwyKCZzqNC7rxuvjcMCm8KRLivWsZLh0GkW9gv0HfjgxlgixIi/jA4p33m
AM1ZgLsPaMfjHZbAeRXkFH0CCeJx0QROZU/wPQKn6zoE+7JSypVvOl+BQRMqgojYDqL9TRL8iJ8V
FU8jfDkpnNGRtoPjDc0MxIc3bEbGErkC+eFnMjxUJcotzB4PGdkTRK4E25/ZOSfiPeIzTp2XWp8S
D4BUDA/6wrj1xncgBmlh8aa+M8TguceVskGUMg5OzMAU7zwuQ425s6VMxINXl9/XbUFdn0fQ1FY1
inrj7jkkVgfuJIT9i4EkZHuo3OrLL83yHMYE7EsTCUh7rbGGTuIvCCDtpglJNjTCJTx5ZM+sOYa3
Li5UuHjH/B4HQjNai1B7r3bLcFRQ0n3pO0udLNXt28wbV7NNgjD2rHCD37BamAIkQWWSm097JLEi
rv3/y9J5LMeNZFH0ixCBzITdlvdF7zYIkaLgbcJ//Rx0zKIZI023RFYVMp+599xt2Y4oui2UHTO5
NH0e7vPUQWYnYMLXDimeJmaAKvjE9sJU16RSxyzaJnzGRBPByEzyeOuGkVoNPUYUt+hBj5doGaNz
1XvqhVfTiz7iYh72DBjGCvM/F8tBhZQhSnTGytVcVZKWqXWb5gDqCxeWRYrBNJHNOVF8mbLPGCu5
wKj1i2gDvm8JLsCf/V3oNiiCWjB2IiW0M+73qm2tNVuVd9Z6xXZgKUr+hV8Pio6dn3+xPNqj+4gK
VsHBDa98jw39YoR+ZyYvsEDtGXtt9GClmFm7UN7jpYANcI/EIvpKvaTY+2O0Vm6an/1k2uQGaRMV
/s9+JgaoYze6cbESZ1pGOxdh6VoUVFLkSzEnC82/wcw5qzq0cESzP0Y5CUFzhCtVuERVZRktShjj
TCts86YULlptwn+Mg+YQ2eZPq0W5Z697NlNB3a+Lbi3rems1rbULxnAXleSOpiI/JkLu8S92mznD
pwSeLNs4PclRRB7mqKxIyjDjlhnopFlvtmIvlH0bDerVsS+ubtT9G0f9D7M/rB4ZMGqLnH4XR8Eq
aYxrALaZN9N8MWDTzmwCmPYXe2UEdxYqDfElNT6XPvwrjYptNBZY7DwwXGhhNiJ3d5WJ22mO9KVn
rA1MNjqXOi5O/32pl0xWyyeNx+uzR5NbHCGmURx9jtspJ8qCrAJNbAos6dFFLC7KQyKTAnLMIu+K
R5b1KNta9mR7vnnMRBUJP0V3xSdf7yU4pXWEVHF1HZsqPoiYXlHUDGMl7B9SyGSPK7mh68ku8jTO
9MZuRp872ZhLdJ69M1GqD7SecZzcoygdHj12P6UJZ0CLBsoMeWWNiYgEd4xYxYMyNm2B3iofOfOp
ZWVbGV9p9m56FmrHLn7NUyq32q8/SETMV56PPjRx0pg3rhi3RTo/mH2jt2EHuLtg6CxYHKCtylwS
+ALE2Z5DcObYBdj0YH4kUY7oLGggXtXOuhxoyccJPkduzQ6cd+w4lr1MMWaH/Na0+YE8S5CUpWCK
bidBaE5XBbBtyfKGUo67QtEsucs9ogm0NKnyuszFapaFbyzfHMvb1p5PMGBUICh1PUj4BlKRNK+u
tnxqjKLiyZy/a7JpPK8Y1iOXHUwV99/EdXtEbPlVFij1ai5vMlXEiiSqB5SzWy+3jd04AmDo8vaR
QEpE7lNiPgxSchmqRVH1Myf5d5SK6Txn0WdPzbcFq4RNVl51r+UOCzWRu45CTZcCAKl94oPgQ8fY
3pjk2HnzGiN62LA3xqkc/AlU9Udjzlj7ZlpurSmB92W2amcoQrx0ar033PVXwyWhvBrrU1+U/5Z/
AL0YmNF+8IqEvABusZ6DR08G8mp4xMug2iKNtvGafZGHOPANP0GqQZJUPr/mbmJvfIKpiBCosR9J
gYimR6xoDi9tS1HaPgPRJvIXUHqMUXSZtd68mcNYRpREVLt0/dbRYWQS6J4MvQy0MEGxK/iGyay4
KKsgYtnhEECCf9IcrGgLx4wQu6bkHIuXaqE7e9rqjyVCqXU0ulefAU00hNAEXN/c4ul8/e/7MrL6
mCw9YIQrNNCK5XFDFl/sLdDMMcDBFVcEOiKOSup0PQuMTYKXcUUZ8UL59tDOzXMN6S7DAAv/1Tx5
Ye/glIWcnsIKtrstP+i8GxZhmJ1gr24ZPGu4TGTKygOcojclPTL0pgjNqWKgXZFDh1Z7NS2XREdw
oZ0g3AS5FZcvTpTd89G42j2Wj84b3yPbT9bx1SqYGaMnfbCR8zMCI/ahkHB0Zsx8mWaCnTTM6t19
ahJ5X0joFY6/H/34b5nNHwZ4R/wEHTwv/6vLUKkh1KeOrfOvLEFOZVEsQ3p4SQPP5rJE6038CcFN
TvSQW8AtHD7co2H/yrB7HqCOrUQjn8zSfnMMi5+ppVoO3GObxQIiTv2Q5SARGadpdEVc+GbXYklp
boFhu7tR908dpOOV307ZbkCovSYl80sZpPUqATVXyuZmaIhL/uS96KHTZ97wSnjV3mopattZbmnt
gD4m+dHtmQVZ7C4QlHUbb3Cn3QiXDuM8N40y3myzXdZHgXMgtvLNbOJX+VBO6C3NesGC63ovUCe5
FpKbchpYiNL1Rkm25QYoSI7x7I1ryH9Twf7B4FIgDwKCQr4DPQYwDHE/JkYDkvCE2k+JfdfPDicY
o1a3R1Edh05xbqWH3S8edijdbkMMJkpgmTMNZsPocLbZ3Wviz1IRlDaX7VnwDwzKS2iHxQ7SF3lb
Do6dOn1ADL0dca6R9Y1pT6SUS8RHEuQiwO4hg8zp8tp4LjbYn7OD0u5XKKueFXx5HAdrb3ne38ge
PuJOYE00XAbPzjc1brE3FV4Xz4TNaiU1Yk60UDVzVmYwZwv642bso0VpGSfnrGedb9WYvP052oe1
81pPxDR3A0KrKfGSbbwvowTmBGU/TaL2m2xXY9ta04QbHJtvnki7M30w2qiXWojgwmCUgn0ad22K
UFkPfLBwAUU7krlPUsf/LPQTcK/M6NTMqXv5DP35vjg6NpbFKTcI9uypLCmnXVgsPYTKMz/EF8vw
l3xS99aAApdDuLWyhu1xTxVJl7dGpRqzgw9+5nKRaY/gJaY00TDnErlTMKXRTjNjtUBoesw57MT6
G2cFaeCNemBmj/vIfAG9HkFDJDBaR95x8s3p6PT+m9EUBHzXNHbwWW6A4p0thrUTEJaHJu7u6MxZ
CWGlJfeL4XEQusGht9i4NN+xiwun1yXmTP+YVW+qHQwmE7jOol5nbEIIPnEsOookpXMiwvpiGO90
L4+pz0OYZdhq810yhvGTXaF/xN4G4XX88Hv9kUzBD17agAR28y1xOlzGIQ4k/3cyPB7VeryhFDxT
S4ZAK2ZiNQk9QIcemaRFudwrbGZZsTvQSrYeAE1/geaGCQupFXBN906YDrcmJlcxBVfZRGobjiR9
hopoeRSvxxqUEmZKQs5jNgkZRsTNPPFnQLjcWrLDXlAGw7VYXLcF8staIYDoDXx7medk2zDGhMPu
e+PlfDqTEg3FoBCa5kwQvK55MkrVr+qKKHWrSQU9bFYT8xs/F7NsNvKHU479HsZtltROfQstZPrz
rL4FyblTFv8xg/pzQMSDV2QCPabEV14Ti9qxCrM6T51tGS87h2RANq9sZAUhklITEXCK9HaVYQE+
qmQ6jh7FYoY1Zsnu9EiFE4A22mWmVNvTOgmWWDArcdYKOiveQ0XmxKKdDZEz1PESg9fPR2QALFoI
GUArQGTORG4kH6vuZECoJZvTdi95QqsDp+GJaQzvAXF0K1csVCwKrB3i8oQ0oSeewG3unrJknN8s
J38SQoqVn+X3ZHkznIDBUZWlPlJlxggde7CT0N3dX2ovs8gFPKGW4dg8gKBbvmTtOJ/MYOcw4UX5
gCCGLdI6KJlVjglzr3wZMiF3NECO5265EQXLMHuski1/mL2181ggSE+DVx338boi904PdJdQ/qa1
Z/mvKL+yhw4vqWR7yO4k/Ev3wrHG4gtXaXwXmdGvbmXuJe9tSNahDEBaV69T50z3qLUfsRCUG3vG
rq7zilpaesVb21GchVbmr//7pezkuG/NId/+90tPzGTXhuPfImvFtnMd2rRwvDne8L0sAbj+U3Wc
LMt4HSXRqQ5ILND+w4dFEaek6x4j+Fmj2b3jReMPIiP+aGCr8ECjmmQ17gPBz2d4VADB4LhXaRT9
W9elZ57g6bFIRP+m5x3BnZQ0Qgz4k4aWDj6NH4oJB1eLxoKHr3eBcJIZzQysiZHCN28Da5C6Gl4w
Kv1UcfQSQabegYX9blV+mpnx1OWLfmUvsBvhrrKEm3+FEA8e/jPtgMwqE56cdBkb+shhmboGfbYd
1RJKWbBdrm3MoUQIjJFlHQ0TNX2DYSzI2YWkGsdLGCKtLtY4zf8E9UnVmbsuRsE2k/d3pu8xQhLK
C24+h5ltOI5yR7wyKrL2g3SiS1O2XOe2mNY1IZDrzjqmOatW1rNUbStAGtgAGw5zeqPiIMlCCgD2
7gauKXbXlCkJsUj1zAlJ6OicxAcw2+RsEyehOt1u28rc0N3ne6PHGFim9SfzyS8jzU8+jurVbLKI
H0qXZgw8QWuUL4mBy4lUArbFMCGm5imsrCNS5QM8nwu+nXxdtuFnDMJWkPmLcwtgcW5Vt1QtxlES
H5vweXQg6aNKcdHi1h9QyuM9x+iW2EHCmJrkWSeCHlAv25mQ65n5KZG+EXibMjbgXIUvlbJ+03ki
lz3I0q0TE/0ikyNFMjSg0Mk3FDqwimW7kdhOZeh9y1Z8m5I0nzHDvFYpNN4ELnnNC6dNt23xH9U+
DCmkhxoT+4bESDauWbVLCueajEO97oic0p7+rSZ8B2Pt/oZEp6y7JUBTerzMfocauarqDTQ5hIBk
YIfFWw26gjE7OAeFt8xsEDtDCaFG8OjlfEMfgeB98sLQp+gGrBKICDQZ85XGzR8CdSrjfAkNZG0/
Fyq7ajHch9lQrNG6DwZyfygW0CZgCcSsGi9oHUTXXPndxFOFo38FyfkQontrejoGe/IA/4e1dWbA
GuNDbzbU0zdlj+Qj5JRs3mISiZ1hZ1oS2pBQ6yLF2m7lsSJioYKHrjEiukACeOlRCcqUVUNDdLgM
MZb3zNKxaqPitBFwzF48r+BZfs1V8TXKBSidEtkJL1s6xa0difyIDAXLyK6DRycvNgPmnAPhVA/T
4C773ug9HMuXUoXDSRYpLv5G76UsCEw0OEOl8hXCQPO3aQniMsvuw8XqisUtOJq9c5M93wJRaCkr
HQIlqTQSvOdUE1BvyOs2Mjb/gT+9gM0DHz8fC9KoN2yUiw0akvrUkGFM9nW5jxjzVYMFJVyrXVnJ
/sa4IVpNio9+G/DJjakUkOCvJ+qMNyzlDP0NZxOrfIMegkXt44R/DF1r/9XQDq4qU/8B8GMxMEGj
6YAsWkszI+41AaRjhdshUd8RiiakwiEffaU3OBBebO8v+TXGpgOIvQ9s99lurUvm1sk+Q+W1dhYP
u3qVyn4aTH8LEyVYsW0DuZGBUaHfYfM6PGXAMwKSUMzw0sS5IoGqgHdeuadoQh1Gf2ut9nNThdyW
hbnFiICdGUIiu7IMQEv4ZAx8Sxl8I1axzm1YkqI0AElPtc/CXwbGjHUT9rmrxPDoACk9B9M5D4J3
LHKyD85kf+33wxeNaDMKFCzDgL/R9LONX5ofeB+7lexsBAtp+E1XxoNqF6fCiq/5cCAFBOioeuvL
Yd/jkHkNUzrRCvOcQNERPhEomwyDvYESYGFKOdRZWWD9YWgVphFZzD2FlGcjMQF6f/FbUtZS4BZJ
0v30EzpjNC/MugvxnmbmwOlFaFVVvNnML/KUHXllDghN3fnBnZ6A7r643ZBegUoj+Kiqw8h0F/dI
uEfLxiFvDQMZDjUqh/IfPwXVflJWJzxnt1mZlyEg9IaHgXu/FR/dZI7A+5GxEua4L/S4HQfbYYOb
vmZtWEO4xxJS0LXZ+b1vDLInxvhYArNZDwEVPLZMJj2wY4hB/GByAWC9T+4qIXjXUyFGOpwgCZlG
gjTPta0ZgteIckLdPSPDQkiIdljWe7cdrX3vTR+OgyKkiJHEijdmMj8c/9C1p3ifVBN4xOAVTERs
9WvX18coLJ+Cf03ITwMj4Z/pdeeZz+6mBWZg5H5OFIj7Qor9dfbJz7GYo6Ow2yw/i5CoeimXVIgw
kmabVZ9g9oaCkqJrB06SDB5EVZIjZdXUTnjB8MyY5NNzY6YNpM/1Y8cuV6OVBQSW4uFkUoYZg/0I
47Ty0VevOfr5lU8aF0OQC5/hjChwpobO8ERe1zKYjU5tz8TcG7O7KfWuArO15eF+V+5Ol2a3H4eY
xbyxvciK7UQWQjVsiaZhZaMeAtBM7P7Dxd+GUjtUofFUBS4Qu1Q/J0b9oQqCRAGzemE2ME9CGVlz
xZmMgnph2SS1RC9dD5NOG48QitKdKBX3yYQlVvfuWTW2tenMBuPSPMpDFFGvjPnJMiD4iQjOGNIj
288/UGcl23LyV13r3+C/4LXkrRGL766xKk6w5QtawHDNVpgAPJtpy+QFJ7A53dEDheyElg08I8Bw
KQMkUL1Vnf77wgswIngD+oDgkNIlscONGsD3quQ+KGy+tbHAqUEZnAIIDSdHLOloVlmxd4xGCvmu
2LV8sHaODCDLt+XJBFw9E1nH/0zsFDUQCQwrByXORpuGPGFLovTsSGkzXZSGVPLPbHKehriryVvL
/v9lWn6Zz3xbledRtSTGuHfD7JYirAGyM2RrNdVMw9ClFUfEDRuG0lvbRDchDCVOvhgZWHv0Y4k3
/R39SW6DaFlkF/TnQzddYqaZLRSCpuh2SVWenfkpnH4RGxDhGA/PoR+dFElnVc7EdIz1w+yY94Qx
y2yVx9iATRXLs41qpEntbs28Lhc/RmFfvai+osu+kfBzaR1mry54uiqQb5hk8QPiVeLuwz1KHl9f
OBd3+MQefA1HAqzb5rsLwOc4rL5LLgwDFLQblwe4WOXW+LSs9gPZEp9nxUFKkjadZriLM1ZmEovF
Ohv9x16WnOm0vWVwzP2s3ed0tOC2PxylPvhIo7nhO3bSQwFcdmSbygfPYuoUv9Z1OqPfCt+QZ+2t
xeeGHZG/NrQ5kpLySDlS74YWP6lCKxY4dGzzVZk9JSx9MgxatkbWknxcfyIV2fkMhwUs0QQ5+Mgb
z8DvWhCpvk0G+8ejkQZOubbMmxvGIEYq80HX7bklnAQ6qIUzxbMOqvfRVHHgKPiCCDfZ2w/PWWY+
qDYDPlWCrgioo3BTfKlyOKiK1QZV1xEtC+0MorVRvRQjCvmOcpVR2rvFnYkX5tgWkJH+oGd6g4XI
IBDz4lpa3o/Zm/vG2jORPo8Owziziu5GxAWXNzwAQgLgjsCGJPNLm48PuuKFZ2qOPBUo/0Y0zt7x
adldVsLguFG3R8QBZSwuwegszzF/YGws92txQxf6kSYYdhIGIpKuySJ6OuOdcy/S3kcLFrHJ3UM9
oS6Bnc1fHjHrtobs1/dCXN1pAzs3/OajeR+D4hA0wSMCNvaXioaUoRdDs5e2cn4bX7yZoXsqYijR
A3uT2a8+MMksa7jXMqeQJVTCUsHLwKBy+Zdze7rnCtdkHJ7yisCcaJmUatCpICSUJHLa1lzkJKlz
OKvyNSv6Z9m5v6Y9vs2ptyGNFpl5Q4GKsw/Xo04f5sm/JHbJpiQv0Df6G+hQzwQ5nLJqCVurLlMP
5YDDWnLsPxgAWubO+5kzbjiXkUDUs5fQukI5lx81ku6qRMaVEmEHCPTZ18ixEtDOC7LStKw/qvF+
MBLjDyS3CqEItx87gVyOF9cMXuiDNt0YE5m4WFkKvbb0eGCYe8mLmccApFci2mOThNHaqRg71GRx
LcL7Dvle1Vq/fpl9Sc97LPi9PM6+O2Y1ym/0OofcPk4PHZJZuM5cRZd4av7GhuGw/otNHPLFiehe
tOznChDHKqS/MpwBWqFGNCj1TDao8ea891nxd8Q8UGf+42RUF4ehQNkMF5pnNKJrDsKbLgkGrky1
SwvOAk+LeTsEgvPdaaGNNRcd9N+uBGfOcVLLDMECxhgTwhQqgbUV87h3qnv2+QTmefVcJx5bKxm/
Muvbgxx6Y3ZErPk2osRtchTzI6L9qZmeww7wrDuRJC6Mx6RPTpniMGx5H0Hg+bR4rG1hcD3lWr3W
jf1NUBwbOjmygEDTHpgNS+B4cRN5pthgzA122gxIVQ++QIpbjO0ETyOlkF8CDVHI1G32LEmbHTHF
D8hFU+r9TUwlWKEYimJKadfxGRp7a8W+An48AQl4EE7oMlEfTtWr0PTKafaRRi7XMneE2/NTRKgF
7HEB4WKBqat5Qqjd3gThchlgn7p2roMlSXGtobCEFuOrMDMvtWjObeBSFCVktejiWAJbQYBJSooJ
JJJe7L3Mx5udEXfV5OXJ9nhTK/GrG/EPUGbHk4ts0lCPTNWfmWUcJd4sDbnRHfq3OEvvxThfoL69
GVN/Ycm76jgW9x1F2wqRbkwUC/HFc/CSEEe5kuaaeS+ihDDANEKmHKB5lr9f0/THke1DTcqpXVjJ
DrjJgY8co8V84zJmHtPkIN3ikP9LedO0NTCkdAx7a9lDz6XGYYSmDLGapR/6GlFp39zY+tOcU9Yi
Smlh0XquDrcc3PwlXKJ27f0GTfXu9urkjTyqsSkgZNbdnyAtPiy/Tjdd/ZRGrM8a98/k8NcYkzqx
guPSnQS7a1oGSSD0Ri5/MWTxR6PpuWfr49DxGwi5MHkE8y8JBwjNxKp1hvYorEujUSOooX32geIW
yFwJMo+Jv563BW/ZqtmH3YxXTfNBqoLHvvoTJgXr0wCZ1WIIMFR6D92SDU0EOTcO4Ld6qE5rjhVu
CF6BPPwqBBY4RuDoV72UTfhsXU1OJNDCS3Lb0Rr+xF2DbYT/z4NywExsOXLc+J+bcuaMCR+REotz
OrL8Zt8cWwNaMfdaOPxrLaljIbZvZjB87G3S1Jonhxye9ZyNCKrFoRb2LiAIqC6QGkPbfEsy9NlW
6Z+SMtvXSHBlh0jddpxzF6I961z5OYTBIyBhSbEevBnp2N2MPLnWPpLHouxuaT45u3kI2N43V03O
uGXwShl2HW/b+jENzUuoGApiN3puPecnJRBGTDaUOO+zzWlX8P1/BuZ36TA0sDzm6pWfIeblkkzC
CR0q+n18SBxnZo9qG0Re2BUn0E8f7CuhRJgwbPT0HYSmcbQByLOKuEvyk1ZGkJrUOOPvEBm32Eto
7HuAyoP3z51AbuSCIIYhIzs8yB8ngW+fsvoD2iW7QNP/nLqM8UaIulQCJ/G7qwcQi2ZMf2TtAk/5
TaqvTNLnAnP4gxt7YEKXIi6xyHMmQGqdSqyCKX7OtjcM9t2VxOXSznvXo2uwEL2yu0H5TlGL/lnA
5U+ZBAeRe4/H6dE182dI+oBlASh7QUYJoKuHEkLIOrOY36Wx/KhSCEyhOLtCfGY+t0qi+uQIPGVv
U7lgIfgUrU98T2LtGH0DDCkCMrtHQrBUi7ZgMEnCSIrDoBQJHaRWZOmmdqT+msBzcKS9gpn+NQf9
4bXFK143c5Ur893hI7uZOuKEG3EeJ8d8snqSiewS8sT46ECcpZhO/wHNIiNjtPxDM4JDybDylGjT
LWE/F+vBr7HXEPC1GqLYJqgA27wN9xGshcFc3qDQH2Htmp2LGiSxSb6Ksr/E+dIUN3LT4O0jyuge
lXDTgHtjMhoI5YAAMNT67nSoEwGBBqAYYQXkBtenhRAKaievWrLLRjKiOhBU28iH1sXPPLTc4V3P
VW+lBuLeiRTT2nhEOLXxxwa6kUIvbgeXGfbAiOcfvTcKjtmKmwdWaa/Mhh59pI+D7RsksaMedZAV
e9mrtp8Su/uDiELck761QTW0u0CQzQ0rAoin7wK0NJ+c0t0T6yne2/RUJoYJqUJ9dViXD2lckC4D
MJ3eA2Ufm6SpGJ1r1gZ/oxms+lBsmhrlDxN2c1tV40PnzK8u+CcXb9ZlAHC5GgoEyQZutCb9F8Sl
cWlctdW6sx99x3tIJ8dbJ03r4bL+Dey04IOLSxCUVuWVNxPsekvft3O0dc0W4yGX/jVG8TPEU3xq
wN5Gi89Bo79lcZjNJISXzhEuEKh/7qX0Xz22/0hEOqmu80/A25KdjvClNaLeFIMmQ7S/lRz1tYPv
Tbfj80JiIAJ95qzC7PMez2Z35rbhwV8Mzo0u+93spO81x3Fq7w2QYntTOummMEmfjFrm1r5jc7Lb
93m0g8U16R3HxYlZp/2lj0W/kQWkKUSbKPckyq3CeFbKwJlFAQDEvWaMvmns9lu58U8ZkSOzfFd1
SrkdsbaPAs1aJZrBL6Oga4KcZnU9RuIOaPhODhdPr/CAJeXO3rTymzDvvL4GJLmYXHYUN6rBbONX
EKuFc40IX15piV5fZGee67sVc0DYnZUfZJlwT9TUjOzJ8rPirJAmNaHu/U+UZT8BHh5U/lCbRPY8
hBcfDxCKMDFuNMQOhv4B86k02kXaOfqRUeynYPgl8PycG6neFA2cV3tOEHfJVx8V+YpLhHrHGykk
ggMN6FOYFSCl6qzfpPoRnttlEn2PWiEwDx2hKfMUZ8da0jclU1YRpV5W54Ahmrnzgpq+qVBvKBed
R9tXSLeQ9/KYvvregB7JrOCYFHWFvT3+k2fTr53y9lJAnEqzmpbgWorXudyko1PiWjOajVnx/IMc
/Zc7jf8EKX5RCP/pgaRuMs0eE4EJ3XFP/dAj4XKAynCGhs7aZGCBKYhbBwTq1sIJ+KQeko4kblhG
8wpLBFSneCbonv5A9NrdkyZFRk3ktIc8icYLAQ9kNy4gzwYbAhV/0SN18OK7h/iDEcEiso5oiXde
z/c6+szvrD4Rm7Z8LAdw9X3w8F9O2n9f5sR9sRthHsRvbHOqaWQASHUidEl5g0a8t/YKPdI29UZo
2bVOt4r1ECRE71/G+nu2gaA4c461xSM40nMbPso3jw3mqeyql9wOcvAnMFZT7zFJ2f6lIw6oPvMQ
BcNcoDoMmg2zg1uNzv+QsIQ5GkvhDpn5CzbX9Erje5wHbO8M2Mjwq/1HuC8hcXw8ayy7XlQ9vRNB
JS9Z9CzsUXFwtUijVMEwFIVbx14S2QczAfHoE5G0A9AYk7jMRJZN2zlcwKST2fX7qlcj0dMCxHaH
XlTE46a3kBQ6iSmRvhFl0TvJ91CzsjVphzBmE8lkIxXZZ0G0jMd4cisZGwufPNihcJx9fZ0WXHuR
NsQj88WpMgA8KfrWQQvvNvS1z1EWwbDV7fm/3wLxNisGCzEaJ2wCm74lBW/GBMMwcbw1ikQkJK9W
UH22KYFLSdjtubCgJmetu02XXfokcJP1/kxFYSPpqnzO2yovu/9GHK12YSN1F5jgNeIkdzsZTO0m
eAKhTFngT9M1hmNwDJxRX62EZAGrLVl1QM3CkXX2s/6PixiK9sbXUBD1XQvGhp4D06MRoPhUFu+a
VL0TXgeEo0Xaa4TlW9+3OZPx9AVdWr/RXfEHl6S9ih8cBhKbgXnvwZ4Hxtyut3Y7PR4xx843cEfv
4wRaTfvTzcoZa1TkbbOGYoptoJoZgqLaqBKhV5hHb7bvpIyfdshRPgdPmyyYieHsB+BSKKpqEWd7
rzDfg8JkUNUke1k69po+s9K8NE2JAnHu8VTwGTsFATsNc2jJZldwXsdaOoe6j+7V0NbnpmbONlrp
tjCB66mOpVJVvbUikPi+ESIiO93UCJZgEhkP/hLrW/XY5krmZGlhLddHQih356af2Is/K8eoHiOX
uc3YEA/ocUV44d6pJtZG1LdDXHj7mPQl9L3qx1HFU8M8za+K6hgRGVEGtH2zA0WsTtz1nKgJqVyT
jZgY+K2Z9BGyIhhVojnOxxAzdYnrya/KBP9f9e40Q05HkTCbyz+txv2OQ+Aq3QR0Xs7TVcXz1irT
lA+UwloV1Lu+YDlQOvEt1Ga594mF3KUMs03OhQ9ujImLFUCWqY1pSRmGqr7WolXbpuY/a2rzWdbi
6lSEvdRG+1bUiBjQP9xR2dBsW+u6cOBNRWV7qLLGuuKcpv0z6voNXS9hdSNG7NSeCU0j2R0JTw3M
j96eKpynXbUdMQmeeVRe4W6UzfNi5nJT1nSKvASvtEwsOyNzP4WBOmRtfrfmman4g8Z5D9nS9u4G
QCxuiCWkybJwssdnrxm+fWvoHqKRHb3pHoBwzSzN4h9N+cFVjq0+iVxmX0N6dpelYgLvWwS0wZUx
PKcCCQftCy4pf7wOQfvKDYchKJHWLh7B2KbRL5ceGT3Bs+h4ZguM2zto+yxIZUlC3Ihnws8BqEsk
u35j/iBlah5phLBiTf5ZryXS45PFfpNM3mJXz2UNpbJ78/Ogfl4AxthW43kj5VnQqL6SDMed6QHj
Qott9nn9YAC33zrdgDaUvPPQMIg6iFFBwcY+6ASCv7L0uqzSEZoasoM0Hl5jEAmeo9Daij6+aeu3
CRnbl548aOWsDa+Ew8WEuc5Q3Q/sCfGRRsFu2Cwa0N3UNKd6Br4HNp2atP1Ph273n3mDTWAOCIc0
WMeBo1+IcCM+JRxWBuLjHcvAEFRdJ69d73kHkfYILTIJG0G3X3bMQMy3473oGGHoJNoAQkFK03Io
wuk6p4297s0lsDobaFexM822eKyivqT9El/a22ey9R9Toti7Xi5vA8MHuCo3HY+kqszMeoBiQy52
5pcySKBKcOlhPTkahcS2GWFNzJ7E1JIxtnzRLcI5T/bF3k1ehCzXQAbNjeESP8/d7rIt3BdWlOP6
CpEJD+i8+g54WOcwErCaTZKPAkwR82qR4JDux72cXRr2jolRSsj8YLukfOXs6Ak0PjW155CxIJtt
pt0nOTLdQud8jifQAUVAMg54vZVXj+UxMIc312kvOqFeMNxqKUUbsSplejXK1if6EkkG4A6xzlsM
PUWn5TFsq5PMIDSDJTYQQq6UVfORn6ZgZ5pQCmZ/hs7vVnAhbJqBmuAp9I134Zm3weDuKB1C6+FY
pAfltTBuhmYPGxxBkgHskVt72LIntteeAXUwhvO6bydifuZh8SmaGFngaSCmTz79Add4gQ5gJXNy
X4FuEBvHGni/BESPrlWecmJqVnEvzjWEv8uAd9/o54T2Dg1J/z/2zmRJbiTLsr+SkqsukUYIAAUU
wCI3ZgYz2ODzQLpvIE4niXkeFX9Qm/6p+rE+YJR0M0gWQ2pfIklGxkA3Mxig+vS9e8+tiYayl+Fl
GnPjAQDBHa86PYR42XeoN2iKsWfvVtuiCOmTYdleqQJYinGXkQfOnJMCMht9Q6QMq8cJ9bLVnPFa
viRT3GEmy76WLVgLC6oTeQ/96DPs30sBBF7TiX8rkB33zXDpNOvYTeor3h1vayk4mo4hT73FCp00
9sHS6PYaaUfriD4QqmcJsltZ2EtkGXj9crYyxp8TeqKDA49hF5rxccJLTNC4/my1rQhUNA93Q1eD
9oc1eHQmKlSCtunzVRplbqx9llELpTtrZ0w9o3vSqtUMuBLQo+wrBxj2Blval6kDRdFHyYMKC/tl
DfCxyTL2REajIay/gHMlok6W4iaflncHNw9SQ+S6ywSLaHC1zw6zpR1ETRxaYcHstU9OzYBs36Ko
OdP/H09Lb7/FAhTxPKBT12bCOhLyBjaKURTYcFGU9r6fQ3PX9ckj/QLWJTc6UcnBLJ24ep7JRRsS
mEC2V30esuU1UvF+jDxoRshedFUDFm76O55QBPhwxJqXTpPGQaHP3qWDsbIRu/akrb9Z0UKP/9vf
tySi53iYyoducV1/5Qnqtl1gTOW3yOmZgdo66mJTNdc0keKbSW8DY1zGk0t5cer74kItwGIX8lO0
/Diry1Kx6FYlDE8CJulN9OC6NbOWew8BNO3aTNCtQT6h+4pM4l1BlINBwOgrsgWE+Ph0MlSczPvB
ctb+gKIJ8vKaAWbdCfJEmGskgSyYj+tzZp2oA89tSWVkLvnnxcU+sszNh7FF8UfLJOLb1Titul8q
1OxjaSCOXVDJCmsmz5xsgkg7zajot6lmt1dTtJpxvLkEPoo8yC3Lt0oL0ztLb67oBV8wd6x3KhG8
AkLmOSYgYxk7BfJBp6BIjI4Wh2c9Z5q5zyEgGSmCddvYMjmiz1C3vIExf669WN8tgIFMtyjOTQzB
ywQBS89gOqDj3dGAZDah3C8giU4ZwwoSiMU5cmngu0nmdwOtSgD31nZpUwbIuUNk5YC5TAdkW4df
ML+CDC2Zw1HLPfVl6/Ak1jpzKIWdwwwPlt5HV60N9qMDGlGlDOyyaDy1KE021KKMy2PY5Bz6vasR
RCjDOo0lo79y1sjnKdOXU28CxM3IaVggBuyV3jMCNwnP0Ay4XDOKRPCMiPRGmGtAj0H5U35gHxgQ
Q931AsmnwgeIymtg3CbQzLBjjirWj7rBJrpMKFbamkCFTjuRUMQhbjglqFCYYSaflfqcEwq06zyw
UyWo3TYv7D0aGkIeSQktp/JQriWwZiEr6LuBGC8ZoXL4MEwD0NB7DCn6bdga7m2T6u950cYYey1f
ACM5Q98+oTRPHkG5SRyZMGumSsaPc8w5oFPdNS40c6PPl2wsvSBqo+oxc8AYd/aI3Dy2Gemzrj00
IokfEguxtTKxgqSR3ES1E9/IavSTbnYP8AcT7P0+C8hroxe3pGPcVKhTyYNFYZibZ30S6mGmeIvx
dD4Q2TA+IoHcyYmgs8Ysfc+qWmQlxq5eUmyCBJldPAGRz2INRnXLzm0lAeNR9i4PpPHiDvGBWe1J
R/VdTa1x6sz2S8RSCb8fcueM0HOZIU/RZzf2wqUR2yPgwCSWHGZ31nH1Vx7Wr6gOepRqm7FICt+z
6+KpH9NnM4qBi+mOu1dN5zwDnNv2mfVGb6DF8oo2YtR9zpcOlAw6An1df7C/EniXMVCiJO+bFsNp
3MCjBQDYeMsni0Sq95BsG8Z5+BJd+oV7Q2AJgW9AuexxE9Ml3oOFUnujQNo5sN/tdDfIYhWiGJDb
ntCVS5WmH1DCMVFHccrxgiJE1LBoM1s/pyp+t1T01gxpfuXSsCMStsZ3TZO9ZT3oCDaKI+sem412
jiXS+1mPskdF9C6yTVxLGTtXlwvnyXQnnM/Es5qD+tjJiAevrtvdYk17pzene9mLoNQlKYOG4NzU
luIxrCNmZhbQlVX5Tww8ANuKrgUqSkgw2YEFN71uaXkwpSD0LbZZcCQb/girO424SJb9QUTEYRuz
HcwquSX491EOXvYhMgsVzGv5TdIZjrWsDFhoGfJb3UNsF/czXBKIzdjTLelthRio3TwY64SIFFMq
j7kk82fRXe0aOCR8AJANVvVVcDrgHMMRyrKgLyXzxDQn59BrfbPsCgdTRKaerHKYb8IEzEBsFjcE
1ZN81jEoAXDj7Apv3qdIWlHvTVe1pp1YfUk8XWACoX6fyW1yd0JhY7A5gQDfHz5P9bwE6Rw7mIId
c4fsdka4S2opdBEiBLNRfIRVeUpH7w5CsXM16gzoijT7qHufwrbXglkw3vGGevRrwVm5tWwIE7Uw
zoZ6QSVv0rNaM8MJEsGUfwzJ7XvICu5C2AqGRMpuWajqnJo2XlZRmBgq4XyZpzc40gZQepzbEVMg
3MnOeQAvZbweoedzIGF30esrfcQe5ThQbsx6Mj6JVL+jmF+eujlcER2xbzaAnhPPUx9j2d1XAwN9
YyB3oa8AcGgTGXZMgqt96+jTkxvaoB/JGhrMcvFdRtnMecbPgk0U5dZ800UCp7OXt/epOgDXwJjN
4PBeCcHXBXPtFBqj9MO2NXnkenFbhBZdCLdfrqIU0JRWPxEfOn1xG+R/osiN56ntwCqZc32D7U4F
kAJoR3c2hmY48zdphEGMNkD1lkKUKtB5fgmn+bWiMfqcVzrgeHrHszGXN1VvjQc1RvJsVQsUezNy
gqGqxotwLznF0WkqTG+XLpN6xblyMrKkfeqRFG/cerLPnXDkwXYq7BPD1OztRorDEJsW5+FufkQr
AHSe0foZLH5M2U8xoVnoTLTUYZY8mfJYy4dJEmGG7C051G1Ppa0NAJ8m56rLgKMh2yNFIR/GRwIe
wU6yH704WffSLPmzo4voqbHql45q+2GNjMzX581csKyYbTS8EbbEY2u9tXPFdIJd40RmMEFNnvYR
i0P8+A2A+z+g4EdVQ/x9Z37er9hhxD/l96hf0za/Xaj/ghT8H/8n/9L94znhvM1fP/PrP/69fyP5
9glr+U8/509mMKesP2xp2ZjyLaBinmvB7J2+dP2//qlJ+L8QgR3PERLLobHiesuKEJ9//RPUMHJo
D3YBVjAyXARAYXpk3/6V84d0LFP3bI+1SNrS/G9Bg/9CDLaJc3Wl7glk4RISsWuDNK7f3+6TMup4
F/+b0bQ5Rdixd142kkWqIEqE/ncX6ZYYa1bef5RDcVvB5ORPrT/iz396/Pyvf/78EgCQv38JuYKP
6W2H67J6hdoRAO0uqTV/ZFidxNP596+2/rSfX016ns6l8UzT+Our9dqYRb2uh7tWSUjlN5VVXCrO
Zxk42Sp91Krh+PsXNH71iob0GL8ZumN5Fl/V95/Psyv6botaEWLj2aa5zTiHMJYMj1gTqgN72RbF
CajX6GDF2Skp6Dsqi5Mkp0kuNrRxFGqcJzX58Pt39ss35kidXoDNRMkDZP39G4OzZJCaNQO7j9GU
ijzAjAtzaThH63fduk+kZl7//iUNHpifLr/x3WuuhOrv7icLma1kHB9yvUd/sSWb95sT2RvoJHW5
HOp+XUbJuxxSaLoRWhnv8vt38FcE9p932/dv4AcENudHabcNH7rOUwKB4lNsZcHvX8JYL9yP95iE
2s2j47hC/niPpY4aEVD2fONhdbvo5WuJnhAq3ylLr70R82FhXY1yOHc9tou+umWvXqAZ/M27WD/J
j+/C0W2DpEhTgpL94dGlxhjMLGvJFxlf+2lhZKbAOBY7+JBBVnqXmghTGpsqSpDJetwAw25Q6C/d
p7jrb37/ZsT6WP30ZiwpXADkpu44633x3ffuhcqNBKgopL1skRhz5iLwaD5kNFk1Oa796U3tRBsD
jFZZM0FNGPAMk2+qFcaNaoWQ3AXjl2smJzfOd4MR+iUZjxEqkZRnVk/zC46Rc4ZZRo3Lfh33gQiy
04Q+v9r9/tMYv7qJeJRd05YutDzrh0WkAR0nMc2GyJJoRtN0hau+BQPhY5HcFg1jrJgRJeqcJRw4
HtlXuJIC5b3Enb39/VtZF48fryuSNSFtBCuWlPpfr2sROjzAUxnunGanw+5NJnVgwHZbc7oTaYFo
MtnHf3N/W796iF2I9MIxLYNt6Ic7S0SuQVWb8hDrjynmJ9vlWZ7oMJWI2pZpXyyCIcJHo2H8ldqU
xbRFomivZ9plXdFwuvie0i4m0swB7giM1v368C849DSa5bMT3UmSTULvplqu24H8DSEfhFIHXc0H
N432WpUHXt3c1NGCk2S1OuJ/aWwmbuCCoQXxvpQd/80DRSbpry62o8PKIOzW1H98rpfYdTPCML2d
DLPAsIpd7UG/LgJXvJrzeCYR7jgut5LcImKbdkBftz29CBCafqkG5g3DcUShoAzsCtnbgJjNK9JT
KugFV8nLDFc0t1ClcHCf5puGG3vGCVurkYwne0t82MUxxj3AXp8+NtGT4z6n4RhPMliW9B7WUYAJ
B2+G5jtka+Y4a1qKV9PJg9kcMQ8uZM+QLE7Eyvp9rRdcT5BYMVVUaE/WOn3SGqg9DGn09OR08Fkb
O2g5BlgVHgktiL3pWiCUoiU7Ili7GaPpmrlTIF+ixzauz8rU9tKhb9KTYx1rvpXC8UFyZ3ssPql5
JQWcmDHdZlHB7HMkyZywk4SPIRQH+wgPqg1LNQWKEh3I+SNjDEBKeWETP6WrkY7HTeYvjepxLSyH
1OyO4E72XTcfmkRuVQyKfDZPWghg3e03k7rVBWBurnyv6IOLfKeiaW9ayWkmSjO3Ge6Kcd/01knj
R7EokcED9ja7sg3zyo3UYZTxwe3HTb9GGGPrnoroUbXVGxuYP3e0XlbdX93O1+bEB7Pc58JI7p2s
v3G66D68jirrsSG5pyAGhtDQU1ejTknju7bMb8lnwYGHnREPlhbRD476G9fVjpL1ShI92Ti3Lsxf
tmew04mfc3DMdBGEmrfzzCdbWIGU7nO67pA271uhVKJ+UhsJutQ+2OIKswiE8tBf18tKfo35dtdN
aP3GG+KKKmjhQMaaVwU0I49b+mEkUJbpehsciG49kSIdCFJltXbYGznr8TIH6Yag9p29mtvw1ENI
XxfijUfLbC0atGk654mGw0G7rC9XjcuBtu6Nx09z6G/jythZXk/Q9ENGOFXhlLfriwFgh/s++rns
9wSW+GPElWIzyEKaUi4TyQEYOqMRJ79IG4rLCnAYr4x2ONL82Wqc8DQERbUHf9j0LrgnA0CVW5J9
DuuarCX6IQvtcztt3Tw+mGtObgpBFjC6NZDlhUizLYtA16LDgp9r+Fp0E07W7A5fNll/6HUoxApt
n4LxywgO0x7Wf2KPfN98JTM9ROGFexc8hG3Lp464hrmnsz9qzrmYclLBQKZSyqbk7pnk+65vqR7s
DeRovzC6I+m9W53dEK/lbiYoBqrT3hwXwO1bafNWC8Kvlm9/SiAIQ+0HVGYheIvNZh3dq7Un4Pns
C1t7YoYi+PwpPL3ZBwPMC5HDyBUl0Qd/jaKlke+iBh3IRK0VjSjQ2C5Jryj4VYNaosWAWHPcZBAT
W5PeKuJHwxz2FepJLDjb9dfQsR3z82I+2Gr0S9m6wV0z6emh1U8+49ZAj0ZcPBB1RgraCGpc7OBq
9iLfMLm39AM4tFMbfeU0dMpwb04dLzWTZM/N3MvkZLMYwcq8bcm9QRtJixj7PbusGT1IoGnWGr1g
cf+bj64xbCsjPdkYs2GtHtYaIlvxSjA6OmoGq+BNol22wnPIooCyIJhIOCK24wD5ls9kb1v75ff7
8a+2CE+ari11KRzvx6JrwUKWuz19BOG2N44LJJL8osE2/2YLFuu+/uO+Dy3bcgwOMi50wb/u+2lo
5XXjet4OAt4JOdIh5hO22GJQ5N6ua1uFr0Mf7W2iimA01c5owTwTotFwV1T9DjvXNuTxQ1AFWSz0
R50vzg4/iDF7jYzH3iAboW5vQhYWt//gzPkl1HH3UUL+/noZvypgPFd6VMouRzLxwyGkF2lcFqHr
7aIkfQmnG7uJ/c626WN6j9QRVxk908m2QG6J08xftSyCUv5CDsonsENXFmB+wESBa/Rnzm9/U139
stDzPMf8VkQb8lsl9F3ZSvAvc55cejs1sVpo/bHDmWSVyycyRA59ATPNG3zMs1sGFdtyat4Sh7a7
g2LY0vzfX6lf3lnfvZUfLtQ8FuCdMB3goZ6vnZVaElf1W9o5j79/HXP9QT/cWo5ORhBzRsfgDvuh
uhvzJtHMXngMgfOXWreupKPhArEIE8M1jfl/fe7KMfQdR+0GVjToHmiZx7NqbyxPA7dDYRMiINPH
fet5l6i6qZpxXwwsEfHwN8d54xeXhVrMMKUjeRSQvv71QZCRanOUxqSKIzDGwEC2Oth/jQ3miW8O
bxn9WdvEFMQ9DknIGbhXluxuXRQL6o3fX7v10vx06QQ5Yey6ug3/6K9vhmafiJtZ93aF8Tp3MYOG
4byeYmA3+3n5d52FX5zfgdULg1Api3Jc/PhqteVUGVK8HSSCYhC+TE3yJ3Edm+ogasqa/vX3H0/o
v6j8eUnPcx36S47t/HC14cLMBUl03q62qEjYFAceVbfFB5j5jmdu09xCZUMF2mj++p+sTY1kifaD
WVyi2j6FE7Ha3DJdlm9xmTb2SZGJrCxuj8UMbJVT1+SXiXFPmnkbEffHrKQ4RIi+JPO+roCgFKPf
TKvRAyU2gwj+eDGPMHGjQxtF6GKKC5FWh+VT1LDNFYC/s9hP0X0bKt2O4FCTTCA+s099O26TyD5l
XcKIhWq1Te9gtmwcPBEm0DQ9zI6tM5wHcihBM96z/uh5c2lzIswHZi6+y+3Vz9TzaQzUQgQ9e6Nb
gYt0B+aSsb/2L9YNfX0m1gqcKb/PHPS8rnBQv5n+RmBlu42stzTbbyzFHcoZQC3WydCXg8tJbn3y
Bo9tuGtvNGoqDW0wtqOthydhrXnZ96BNrzWzDgQzsphyoGsv+/SEqvPryLOKIe3JGuZ77ROdxZuG
MmnkAtrJcsjScS+RhYxJdzRwzqz1swE2hHzNfhz9csyDkCI+1rV7N4sOtoG4fopO2hT6vWOeSKg+
yzCwa0hTbDeKYWVoviZNeJ/juCdHMNPOnZeRHsTlrjwkOWwho3sRaXTM56uZkOic4NkeiZMxRIeQ
4oLRj1/TEdOZDCXdo3LSgHYaqINvp5NDCFJiraHj8U3LHmQ+7iPOKA3HJaeKEGIDA3GsTd7Gp0n0
2/WbGPvmRgclQAzLNgLmWXNa4Acky7AvCdqmzyS8B3ugRTAT99C9wugNyDelNo0OXsFRIosPM19H
PH5KJ8z57mM7srNic7c8ThV6Aie6P5qZ2uUOym/5LstX/ofomVMowbklM18MjG2vDsNq0BgARjjH
jpqKmAOjUYeE9crTjfd2iCngxVWnzdCanKeQ03HocZAo1fX6Nj32XiujCEq5jfj+Io/A0IUCFOSN
LbF+FTedfITsfElbjnjdK+OabTMVt2sf1Q0pfO3pYNSCEcd4rBXWYsVwh95FnGR3qLWxs9KWoeVS
2dkdbApIF+Pe7k8cLK/KMcYHawcaEq6IH4U3CjumthpCVfZC3c8sDLUhyq4ZRftykLM6RKzB4zTu
12duLUAKLPzKyS6KasPSMbrJibZIf5TsID3zp57MG5MzXeJSY4Cya7FCyoL+bOSc9S5bMUdHU+Pr
SviCOB6BgAVd8Kji60Xvb3+/yP3cvZO6jR/ZEw70S48D618XcY9x7sD14aQVaQ/rqaVAnGGSyLJw
EFhvtbXeSDJCVB3esaUOXWhvWuHd//59yB/3Et4GPX9J011g/9XXHtR3pUelN3qri9nbdTl3N2ed
MCIvgztUFf329y8F+OjnF3Nc6QhTd13psrr/9cWMEtVfqUXuzrLTk7Z4gMRVD2eii+8LMqxolQ9m
87Z21Doru9PsGIWFOsRCXaNomjh4knh60zTxPTyex2xk5RLmSfdwvLLAxNMefw8So+kTWUlb5Q3H
WKJqN9yJQBI4YbxcMTwxf39VqDToB2qXNAOjoVZeTQuJsQ96V2czX78AGgd1zcOVYF1THAiTCqXf
dJgkHGq6xYt010AedXDUcpgmyIWIk4OQFAikzMQViasqoyVBK6JzknvOKPcdj2fRTgSuLQeTKHXc
dPMu7id8sfqrlzm7KXvQYi2ocoJpE9QFXeEs2yGOPqQuUC8J4L801PXUs0AnxXiu5WXOsmvd9h5Q
7QSo0RC6FherlVfZlD929h6ExZ2WVbd9u6Y5UH3bvfHOmHdbw+FJtGzfFae+45aHZUIMwf1sFrv1
BDfXrzopNOWk+Ww8G7fSTguxBHQ3ck6mieE+9GP1ahZko3LolukSSBZ0pecB5v1PWht/UbMkO8al
baQees07uQDmRhYQbc1RgCxh991bQSlXT0WgjeHDqs82RDPAX9AuRRZ9IFGKQTGNhCxI4w6AdxN+
DhuCuLLlND0jW9hPSXoKXdIQ8Rxg0rRPazvBLKvbid6X4H2sjbsuiu6bXt+zBwlkfVXvXjTTe8h4
G/Ss74ywh3SdXxqdM2Lb7JWaN2hvaLFiLuEm6ITmi9IKZoMTMHcaMZM+lMfATRjORy+DzcZSx6c6
nfZZG92vO4hTO0/GRPxUT/RTXl5iGCVwDKFZoqpcX8pLg6hoj0lpQYFItk5Pb6XJMb+RJYtUNLNn
zMOE/SAh2wwc0NciQGl3aw9EOt4zM3tASHz8Dhr19FlHP8QcO92k7Jfacl9M7ieNhxfH+qch0p4R
u01cPUs+wjS/lMivIvdriE0e7fGBFJ+gI86Bkyu9k5WnnTwBI9yGeYoeRu3WI3JrP+au9ZDqF6OP
mIwP1yLP7771jrziFHe7ta2Usj2tBz67bW9qvf9k0biIp+EJut4OOc1HmVD3xF0Fj7J4Q8SF1bc+
1ArQdu88N9A4tJnIWdO9t+zoZYIAAuz3RZkmPv/eeZRucWv1+a6E4DS612t/ae0NrBTgsHM/zw49
g7V9xHZuztFWkxnbe+TLfNgOlU2bb/Jd0AVFRX+0Zl+UzqEyxMkbXvF7+evpSlU3rdZ/Smo0b1l4
wl8CGIaymv+KiSEeAZr9xHF2YK+JuW+vove1TEma9s0loLMdtGfXguZsGJBHboWb0hboaAmYBw3D
0nbtj0do6oAP7lPI9xvdpnq1YihAtGyW6W8OcL9YY4kK5kDlcTDQf5oD9jSwQV/rkM28icKYLHrK
o7UnCh71sraTfr+oGz+1CKTJyJEToRCWwSzqh7mjnkjCSfvS241o6nCWENoQXcV8QbpcCyttvz63
CESVZv7NfmL8vHdZzCNc1+Bkz5hE/jAfUdCIpbTAhNQuei9sgjmNHroPwdrFyRb9QJcUaEn2KvS3
2E6JAswuSVwESQfKjk5RxL377Wr8j2ThbyQLq5yADOj/QrHwLcz4H//rfrf9t+/1Cesf+lOeIIw/
BBuVAdxQt1YZAge+P9UJhvmHqUtpeg7nXMPkpv5/4gT7D7GKBjzXsMmpYTLFv/pPcYJmiD8sWqGO
5zKu8tax1X9HncC7+DY5/P9nbiqkdQhlIc2wTXQQTGf+WrrEUzr3senGm6JvyTOsrQ5SYIgSs1gp
CC2JJyat1SOAPjLXGppISZVsu7xSyH+H7YwPbhe75run4XgwZKufUgfNYmOpcgdeqTwZcFuhX3bE
NIYVw44hgrDQUz+XGtHynqfd5N1wGBaFfNhyyK3XsxZXtkf2KDgAWIGDW0BNmJB+JuGTnbv2aQDU
uMtoCGwa8opP335jKtucPBVhcBrowSakjwgQlFkqdKqn6I29ScLgWL6YSrWrKK05sdU0J4mXd9MM
+P0UMV1BhXUSfGNNoWp/HQgZbsA9xuycix2dRK3BNIJB/udvSdluxRA6wViypwFuLzlFLb6TJBNW
MEznQ4auyICDS+k1LeDywR928Xga03RGNADOWqsnDjhRgYPc0uS1tV4cT9uJGs7ut79Jybw8fft/
cZvddEtm7CvNqE5gfuJd70D/AKI5HrXhgfN4ESzwV8DBzSdnLl70gsNs1k/WlsEyGB55a0by2ahW
V130xikLnzbshq2BqhARTbeNU0wcIqvrjbA1JCt59IHu8gJtjBijuL1XJubmpTD8LDOPCarAW70/
NHOpHcO5P481zQrNHm7cvodwKIhBwQbjXIQz35bDV89YoRMApneYjczbJgPdwEfRNjRoBec8Lz8l
fe4vJT6litH7SXX9R1U4d0vkrNSeTas7115x0MMYcT0OxRZd3YHzhXdIc1IAuD40c40XB4zTwTMy
v5ga52CM1m0ymF9CLGvbSHbcNw9B64zWcy0njv4DYSJOl7ekSdY+YN3PIjPxolaTzUE/+kg5e4vI
FQhRAism1HBhhA34LYu29FbtRmmpbQ5j6exo1bVYEwdHI6aTHuLd1prIxyJH172GDO71pj9Q1ABK
avzGQj+aEZPaYwt8zNpabItIfa45NlLwLLilZDd/yJ07VyE6xAH9Vtt1i3IuiIbCW9E3Yp8TXQK9
4ehFta/r9cd2tN+h0LqbMm9e7I68DfC9R4jjtK8dQnmWASIBgxSKQRz7AgGy3XyAKgZLVpIMrjqY
E1p7bCU8rGwk4VIR3AsgHwW+3RY5NvZzAl6U9LbdoDXPPAUEbmUSUwZo3GayBfxKVftUhQu53tMi
yJFJ5S52IGtSXaXrm4ha89KvGmanRcETxfbzJDsRTL2Ac1NiYc3A0wMEg+6OUlF21H+dcNtN2WCC
LaX9kNv9teLrcKtIC/SxbPbZTBhRbr/Cmb5LoyfinOHMDJBXTBtMlrt0G0xW4bm29U9xqH3uyaL7
aHUo2+PRuoT1GJ0cDxSChwYWy2L4WpMEvCkgP1xFa7onyejLLplaC8ZmXGEsDDM/Sp+9JH6Cplme
GY+SYSqtG3ewt2bSuNedoTjz4y0nSBOsnTtnOMmM8JBJ0nJjy7uNkVgYyxRwLmi3pSHoftTtB11h
L+101zmQ6OvXejxtU3xum3ZxtxYCDdbGB+Dqwx4wKeue/e5UXctxqoNjUjWHPCULZxrdYIAr4ao0
RR0J8laFUCjpqfos5kyyYu+qcwH5Y8k+ehBGdqDBUOM1+24hiHeu0SOzIK8dF/sBV4rPlQFslpc2
JlGM+249Iw5xD/1oAE2U+szWcMrxhwfQOi+p4cSYih15VpjL7OpUOmZ+EW1t+kLvvuqzDeBiNInR
MKytPtdE7BqkLredYPA3+CPsvgDu3VHgJ/NDez5na17KvkaB6xsJmNqO8vCcd/qNt0TjRk9TuYdL
YZCbFnhFcVXAnXIBg+/ANVbwJiKyJ22SDoCTk06NgzkGQI0B7zXrxXvE+CExJYgS84NV4UBQonzw
xJrnVkJX0BwObpR8supIEDTH/opx2zbn663qEWWGTK483TosWeEciJR+lnoHLT2hQx/qPHcZORca
MKWoeCzzxfBR+O2XhsYMiA4bcXvfBQlCZhK4rA/sKU0AYGmfeiUjSyKtNZFzVjJGtQXiWmMJa+ju
cDrdgrvPISY5RhjRcVo+5caXoXpfRvdVRI2+dUfGsUvfHwdIa9gGScao7/U02YmVewIymbC18KFN
4JrqtXh35oEgUlNXW6kz1M/L7l7D+GBw1FBVZm/pPZRbyzVew7z54HgTi8X4JQzJApggBYP2oYk2
mhkpWhYTesCT1n7dAQuhHTJ420ydzJ0e9eMxdSFlLwX4qh7vSS1veGUXdUPp7lMt2jfuxCB/Inku
R+8wJebWgBwUV4kK7Ml5n8X4DrTq2cwMse+Gdre+lWnOnt3Sao5GdyUjAlrjoiYryEmPo9fauBbV
Dq8UoNmcQJcZVs7iji/O6HwesdoGddeF26y9JdKAxoyNzFvWxCKi8FeN2Z3bdVKruhI5Oxuomefu
FRFiAoI4ir/3ohHKp47Cq4cOLRAxwRdpDT9ZdOBC8YRWnr6psTIgPemYggtFSNSMTIuosHfQ5J/S
HsdvsyS9fx4j+HhUKA3OgMY3InB25NveaxVm2ZTcii0BBh9HTAiUQjr/ZDmms2j39QxVvik+jRrH
QRwgW6PA8zIMl3Eg/IfUisbvpI3cwMZC6Xn1tUEW9tYVq22GbiDBuQEhORUh1vGNGOf+NgrdDUFX
/Tq79vamxtBHt7R057ULOMWUZz+tjGuzxiYXl+Wj6jOCjATRY9ja+m2pPaZYbzZFWOl7Q9YcTSXE
VEF0LTgK8NkGX6eLCH0Ah4C5e/ya0spvs1HbK9O+U12k/FCDs+LiXQQRbx10ECbc6y6Yz/UuW9d4
eg6xjzBoMa0bQm/AVlQkiOi0QSwIjYSOvo9wVogrXB7o/urbaiaCBK0omnk6EWOHZaojyqaAaUoP
AnNbXRCiYyAsaGARBpUOvYiHzWVRIeSCMPKQnmpli0dm7OWpMW+awpzONgJx+jegPOgMd8gDzAh5
4Fhs28T7kjs47/pkCKayukq18pH7HU59bh7McPk45KhnUkDwPewqgUFaQtVUPcb9BWHXpoNcuRlp
8sKhgi5XdP2tTMDuCnBnjEhEdZV57odsIuGMptue4fVRdQSe1vm9Z0YQGkcStHTIBAx2jHNaWa+G
bQcsRWv3+BwS6IN5a5emGBldj4xLHmZfCOcoteTYoeLkGwtSYRLkmn9a00BweG6aEIF9OHkfcfJw
f+ULk+UItDWn8F3ewsyxJGTyHoJRD4RnGzoggrCdLZsx7QikEc6OQZ88Z0C624kU0na1y+J/GAKm
0/pGm8g2mRwM+BXxavE7WQghC8Vo7YwmLk5mCjr0UcsrUL+e6RNJmOwM4HU2kRnWhLap7cutcIZ9
J5NuM2jIMBrqqFJ9nIvJ8ytt+tKq44jvl6AT4tgTsyF6Bs9qiKX3hBSQkRvC3k04QAMkIHNXgw1Z
cBfRvjAPRQqYuT2Lafy0zMue3EXaTZSdW7dMXdIPIAeCCbMg2yH7ihmNzbC9S4LE/y9T57EcN89t
0SdiFUGCAdPOUa1kBU9YtmSTBAnm/PR3tb/BfycqWZKlDiSAc87ee23zofniSp549DX5HFlPLOH0
aA9LRbU00c8B2zMN/i/QfduYEd2ug0WzsecdMrJV1w/9h2/TZMtoptTS9Je5aveJDwLGrgv4YqJ6
TYhEwjOIr7CJSa8Ksknvwi5Kd4H300dL1QHKqOnWOfDlIXGtNRMTZwyfBhp2qxEo4A7m1C51M/uc
6uli4gKdWk2Ce7g0JFNl7XO7GBhPHXMme/xaQtfcyrL/3Xe4cFoGLj8i+zqQLb+ZoHo/KNEZ8nuc
amepLNtGQePuqygiCY08/3XQALdvswokp8aKDnb0mkON3Pkwfrmo6ED7ccndoS80tZF9TAC9u+SD
WDtxG/xcQL0dnY27tOaYUj5wiAZwWRs9kAbjmv3c9Nh2/RbIQJF9DUhiI139sISefndKfyS8ibtB
tf6hrBSJstp6T8TgPcWdOTYhI3lXHOjxUDFM5EBNVZQ+x6br9tzjVGDheqqVDYQrKDbUGO0zYqxP
kyHg6htONYNEYmTOQQHcg5h4sabrbm4BgITzYKnX9h7baZr+O4ZiduuHnAC58I+lxvrBVYzj/OWG
fA+Hp/hSWaMuqgnuWV2kuAS16JChBpxL8a9jvWTVKew/UlbOBl+PRaBoU6wxoNGY5uAGf2h+mvOH
0Xj6ZSx+98vAW4T2kzV9OEkAwnTJNSZQZbKTSf/UAVbOqFMBoWC+T8SzP9YbgnIyCk8ai/+++O+D
e//2PKqhJnQhlRcbQhtf+X//q51H/1Im4GqGpcaGNZKZpdyhRuB4/+K/b//v/3QiVmfffnWMJlDy
309UoVcrUgVwkMq8dv7/f/7vDze+SM9g7ghOuf/kv182CYf/nwaeWtWgZv97Gv++8+8R//vsv0eB
ubA6RYH670fsf3/337f/e9JtCOxIBQz///dI//fA/3uYzkzC2qSX43+P59+3//vfvh7gkYyi+u9R
/e+1+PcXfOQMm7r17rn3pPp0FixGdHxAMt/dOviAnzk/SL6/rjq2bzqQKSbt+ZqIkb48lEjHisIH
lZFjiswe2JBu1nA07NfAUKrGcph3tUUnMo0ZcBqV3KYC7E9/9wPA1bGXHwumuVuiyKvtqIIQYFZP
prd/tklXA7jACjfaxBD9+xDJeK0JMb4FpaOe3CEKr4i2j/++Z/WI3DlI1KyFIaU/c8ctIQzmRfuj
fh6rZ49AGHdsfinliOPgleqFaJWfQ5b/HsOkIgcYqnxUJJxxQqLe//1zLoqDHtj1Gtvq9lVsNa9D
pvtDNJ8MlSOi2sG8xQAI9q2Pt9yKhNn0EUVUbGlxLpoJ9HPtLs8jyE5Wp6cecvRa1YsDPGRynwgg
OLYuTi5GuBjMmMs6SpU3jhFn2bXho5viSh8k2XlpRmwnSZgzVr0QJ1tXQI30g3IvS/nLGpoa8WBv
QbQ24o3Y62WdLSFeelSH+NTefRtJY+6fnCpQt9Cy2y1NPU2L3SWLdaFBLnlFgll3LB4jxufQLx8n
wh+vtmV6ui3RI/rW9K3PEAbayfJ3LOyntogo+CSE3wAaASQL5y9R8eAm8ZYMrrCOi+9/UFihiyzF
r3QS90jPwjr1eiQdLwj/2ors0zaY6q+OqYWqfAnYcbpTDi21FpBm7weQZOP1ffZFvEhZqvTTlO12
hHW1JjzZudmzbo4GqO5+mYR48mO2N7+SI9SFQGy9yH4YUj38wR+7RwHzM6SyO1RC0FWqAGRJIoQN
0cdPRStxGJNZwKTchbW+yOGdV4X0WMv5KWpilUqSaY55mgxv+FyRNqr6KYrTr2pR6R7AKyt5QdTj
RHe/LMubsRJzdDrJ6lc55Yub5RFdOsIWCT//PRrrFfNLdki0plrsOa0WTfIElvtYysBZzQ4a/yVw
3XMV0nU0vYdPvp4cOMXyIwsZsxTAj072mH7TX++3pk0AAeccJLLVvxMgRmh08jYBo0Ff+5vKwqmA
ljx8CO8fFhU0l5T3oukQmHoJI4GOLNyLaP1p24qJQ4VXFWcdMa6dWgIv5jn/QISI2GDIlrNTBvP5
32dKB7QSsLj2NWt9JnneRAD+MR7dDIYjCRKBLnkg6eskOC+KhRfH9l5qaeursNb+kihm3AnVcXQP
mh0o6NrObjce60bdJdNTp8T4NEEdu+cBvk0LV1Vigd6be07qidDNpXMTuAqLJDZzaEgDEg9dk2DJ
7XBDL8QpkyHX7lrCojFaldex8uIX4bfNERezT6ry/EVKfnWefIbZbiNd1HyZ3melGS/NWD82E5nS
eiCmw1raj4x+1Ra0Ep0pqZmkLIP7iE+DHOGZ076WKkWsO4Rbrnn3cWQyhKQZfotbJjRpx+Jh8Wbq
bbzIxcOwhFvX0KTtC+1sG1SXK6+L4AnUpbWzHO/dWeR0SiuiBFcmFvtyNtVpssRw6CzxPlhxgfqt
Y+YZ9eolvwd0ZAuwYsIjmOKmtNmCxENDTjymNVHbWehldg0RX9cyee/v6GIrARqNM8oHq0txmMf6
Zx/X6c4CGweyyHoZNTKggYDJbdZkOHdcov0cVVortJfLuQhCs5+c5VktlYWEgA//PktG4pFF7cK8
qQLrVNjfg7wDIvOw3Nc02K69ARfE5lCtUSYRFwRLfk+a+RoAucf1l1GGuuKRxNm179KIR+sOJzX6
DMYx34pE6WuUuV+enGhkhjmpowQZRLQhEUGR/puxfgrbx2METgRbvVzZLAeHtnO4NIppIvgtq++D
wB95O/8Ny99kkIhrDtnNmxZEDln3TXU3PoyRV2yiftAbPVm4VqTgQ54nB3hJT0nlLyd9/2Bc36fp
FEGUo5PrNH6wc9MhP/fgLM+zQj7F+4fifHHO5Eml+yIheMmvsJzzid0IeT8o72GGthfX/U2kwnjl
asTlHpiHgIPVVlgJlpDF8676o2+98ESOBV49UXz2LQk1tf8VdhWuLg2YHjBTmpKmFwCgIo6jRJbu
9MRWEY8/6vTWuLxU2Q/hwS4IDDdz4uxsK2JJbq9lMIA8qIcfFukWjJrNq41pB1QyjRvbq38u8Kdz
6ps5cL4WjwtrHGxCeek80p/yDnquiasb8NYPxwS6cO+pp/QeIQx4PTUEkUVxz9BCp98mzH4YshFW
kerPFSXYIH7mEU0gJtFztS5RlYBOCCgrkp1beccxlNA7YJ0gB6DaIZM9MM1h6csXckYLJf96DHh9
/RaSH00XGDYvRNuJPvJib1wypQ5B2hBuX4VqpRXxpGSDRtn4cf/rGeJov2RWqZlXWznsi6yhQk4x
Y6pHMKruxspo+wQoXWA4UhFILhJJEowIwpOt7UdFRUPnie3Zj8ZtsyDBV+0ZgsWH7+IWqQfbrHt2
JrvzSQMboqPjYRXHgslqYTNKIWdxK6r42C3TzRvaF1/XPykTXuJBnJe+R8LG3AEVjXfEk0vAmq6P
Tjh3m4F8MA/ABxEzw70gjxjl0OfPh+Ip8IutTWf5IULIWN533Rh4Jm0B+UZvEYpBTVaDuNAN7tGb
Tas2xYyUBvLPWAQoEnLCDQDmkB/PwGJVT7gVhKdeab6129K8mAgUUiacv2k74qmxWJyLo70Q+ZBO
+s2TsVm/+vhObwM5GVgD9gQazs+zV1xd3VBH92Y1h3Sfaj+8kH9JUJ57RcOgLHc7ZSPzcYf8kMCM
DolL5btioL2V0QKOLjZPZNSNhxEu9pbOCKvySOLJcuZYjXdhBg/M/WbF7nQZynq+9HXocHL66Rsg
QbiL6NZNzXOeNQe88QwcMk/vLb+4dRhMFn5V46CuFqQhkcaLgS/FtL2C0RO7rEZ4UxgvuZzgsolW
hv1Vs0U7LD8XDC8XHu2q7wFjtSMH8x5EGwNJOkwlTtfJAtDEpuy5y/RaDPueh4MvbiJ22XvTCwxp
lFLs2YqgS2LCp+ldapMcBN11GjXyd93Jl5lCzkJeaXz/OFKebTwxiHVWIWwpA5qa3FdIXO5oh7YH
mcksamtwdo5mH7GXVD5p+nQSsUkw9F1Roy9FdRFlQAZ6F9EkG+xPqFAvNgkt26AaqVODvDhG/D5M
WwxEiUjm7O2eGh2qd03iSzvda00rlduFwCjgt0asHdSkJxMCUtUucVtLlRwmfg7/qcHRNBkQSuQ2
EbU9xUeR1V9WlvaPXDrOsY3kH8Z6aqUKKz84tLSeF9v9a6XsUqlN48rC/zZUzrlyVMrALKXtwJny
3LmNJtpCZeidqjPRm1BWMyfeDcEwXuOaop+8R5xHEyov1t3lGvhYZlCSRLsqW9K9N5LsQt4SMdpc
R0LkvMshe3ploEHgL6NIw6zNloEmV60y1QYrdstza8QzQERyr3ghP/No/JapJOcuvftbmk9/pKPa
9A7pY7LpNt2SXEieIn3f6yFN856s4CwH3GWOw/SqJtoRQl/gk+vcw6N5HwYyaOsj+gqi1Y37Jonu
ORU+6fQmIVJDLTsVLzCdI8V97DJLbmeGpyHpHxuyseiFBPlw6qTTML0i5C8lTWDd5116i0dUo65n
pnUYJATz3FucrNqMIlc5wbEbUDcueXWPMFOGVUVe/j5c3B69cKB3BtPMluNLxASdXN/WIQWYm0qz
ia0aOu+baNHfXVLilQidW1bP91go7y+Kk1+d38GFacXBH3gl66p6leF8FYn51Xrqw7HMBRgELcBS
0wSLMiBZ/TX2B71r8uI5IBsHBWxPNmyavnBRMDTzsurq6HsOs0PMzw3rzUOWcDBhWBVukTkma0xr
CpoDjqEi9YAlTOqKh+E7WtxPtJ0wU90PGtrOJkoZ7TbgPnZd3fGbmUydOk4l2pvCo4OR6wIwV61r
e6g2nOLJnuktuK99R0WblzUPtatPeMiOo+f1+7yoXsqhe9b0FpcpLE6my3+ZhqhjOSO+QV1Hftzj
OIbNrlcdnV6bKkHlOUYqJ1mbVviHZFkA2wyJwsbZEmibctCG5PmEdLFYDw7Ao6hjpiKL7wVeNPty
t2lA4Gz8sDKbqbUeazu7szEtwnZhanT17zFI+hVqIUZ3rXVMQn/L2ClFSsh7FnbyK/HmlZe09cou
s5O27q4uDtYgZlrSRznyHycolFsnLdJNr/FDNqZ/cQtR0k5MSVxbMP6F+aaa2TWMU27NzGghcAku
7WcPGg+orlClv2IXO16PO4HcPCATFitOzOsdlp8iGZtNhopiZZOUUI9zTlCq0Ts6iZylErLJTbOe
ORfSQmUolobAsVaWbH7QXZwI08SrpkozbxneZg9jA6KO7LLsgVXN2siWJOEYLYPDTcgX79D7vZ1H
GF7vP/jvw79vOHnbIvzDK2/yJTqPkGxXYChJn9WKk6NWL0hh+kNRFMB0cmY2DN9tNf/yMp3hVB+3
XdJmZALl3gYnym8XXykHbcLPDfymBQ6iddf3TWDLGjq+wo3e1Xwesilg0R8PPllguCsRNJjxtwMK
Zz0Z21upkkZ+L70S7x84HgsguZ/0+X6Y8Pr5CXioAlpbHUVbWRDz48Yxf3Ssv6hASLFOE85WaZyz
5zfJubC9t1T35U0XcbynRARkMazR2/+0OE0CNJ8bRJGGcOnFH8jLbeYH2pXDqfddFGq2/RDWJGeK
9IdOLCJcG8oHa7ZubgrSTadYa3qoms+VsAcOdGyTFSeiVrrJTdOWNoYQubExH4htl2ck39dqSdXG
bl3wEZzYxwoderuIk4zcF2m4dZVG+NrOr0UZq13Yc4Qm/rvuSTy+A9wZgsMBiNQFDijuBkfvxkqy
xDXlo/C/M8jXO1kxq2ZmffYir9yiZuJA584c7frkrCvzZRiFUZ4+tk5LzFBIUn5EEMVMsBsTls2Q
Fj/arv6YbA7tNSlTJ1xRZLKjSa2p5PQUPsaT+SlbcvZ8gUu7ozeOlALSmhZEhTWQVMuPhCFVUk37
qFLVurbCT0d/AGq+Odr5a1w6rJFZtp7PzVhm8gUZb+tHa7S1mrfGaUGhti9E+VXrIsp3HU7zTJOQ
zHbJcQu08lLPPxlB0JHx/hAl+dyK4FJV7rdh4sJkYPI3NcgHRI0PxhfZLpwI3ydibDXU6Q8CDDhn
D+muVuWTP85vkCkO6bj8IacOdX9wx2V9J6COJCrTIMJfb5GzTfYMuw8xjJniWED/pBP2mx+QiFaR
bUfA73jILFwguftHc89hg5dfvoi9TSPXDFEiBu+yYfN2Hk3rg2aicK0Iw8+0+kUU4u+2Y5Gtq2Ja
MQXelST9IYCYsi3CsHJXAMLofMJF9xPR8E3oMPmccDlzA67jGa62631TKU6bGNDYMV/GI+k1x3wE
cFvdfyVv341Gz0c6OMz+HeZEZPPk+5z66i5z3nTh35pqgQkL/QCfZzMXfU6b5B4z4HC8snuXu6/N
1CGbFV05Iy8p2XAIjDGCezmEZzP2+9aQDCoFcZ2R/17NSITiioahRdYoY2Zxyw2telhsP4iDCneG
Bcg5pfYYrE1fWW/prD9LNQd/Zqw9RHOyT5lsvpGHDxubdv5NjHZ4TN2CrkRvp4hojLVCAWetvDhx
LsTKD2t6Mo9WWS7fVRc8RcNSvIdWsGwRiSb440oXwFPWXpTQENHnoH+VAao5mHndKLrXWcbRbnb9
4CiCvH8UCQgCVAvV97AJZmm+AzcHnmgQQ8SsMIXQ7tbKO+s8yCJkzu/9MlUItAm21ZVZ6hkbWfTd
wslAVlW+a5G3W+7e7tLNiUdOINiGUaKwmYYJPxGH0JgJr5/M7ncwclq1vVy/xPlJh9m904IEp5Ph
EwaGVTWOxwEt3Hc7RN9y8b3XBNvfzmpi/+jKsH+sR94stxLVN1WntKd3BhJP7d2SXWateJujhXao
bahjBKJY12vjx3JO5M6TyL+9kqDMdkKynoRussnKvdub3wSKMVdiBX2YOqs4NDNTFG8woB8ENX+f
9P2N6Yu/ncI2QG0xjSdgO4b6rbaa6mF0q/4wLEm7sxgf/Ax74Jh9pj/gKAeHwqW9aTnLuW90DY4W
LZyOzSEOmPU1E2ieO+sZBwSPLa36U1zr9tTU6UHY+DG6+e5wQM1YW7+WVh/T5YET3blTuDmcrsc8
QJgnmiDU3kNzLQg53NEOWtVh0x6mxjw06CLHKA3v1SUp9D21fhGzh3nxjlD1VTf0nEzz+tGh33aV
AW6GOGgIZ8lSrtfUeSXq5HPugvQsqvCsYoxwVoZecpBiH5oWN7HeayPbC6QLlM+jiyKx3E+YCYkc
rg42xozcjxGLgUibPYs44UFdwxbms62cr1IIQzaB89ovPfl4y8g8EgrmZdLt/XwKd5l+MIkSC8GZ
rVQ/ywYJPsqofYEU7la3UDLa4DjY3uPgg9mOHWIiql/k6w+i/tnjODATcoIe0UzeitVMu2llZjo9
akh2nkh41kq+DC4KCI++/ra993J6OqlbdkvYbpwvwR6349qd3A+aqApdWTcG+owStYKvEotNVnAA
sZbgKemKENQaH0LQE7u2ZnreA8eQjayfFqgniyTmNR1GNKXM0haAFcgMZ2yT5CbWhj5orLZ5OtUP
vvsKmMg+NJ5+KAeGyVYP8ZNMenrgy6/cEcm5mXGWBMbPkW94723sOxcl0fGo9BqlKbJBDdogdhqB
3aL61HSxR975DVxX9uJWLpe530SNX+0kQ8iNrOociW3yPXefKqqbrWA8uX72OzJGgGS/9RBqrmX+
6E45MRaZR3b6sEoczzoORJbjsOCQkxWCuyL1tk0aAIQHmnYtAXAwbQ/O6A43gpJzAxR52maFC3vI
acjSH9FqlF4Y7NAONBvX2aQlooUEXXu/+PTfkGsQVmYd7mOXntSLnAPpPplEewr3lW1y8kzxqvFv
EvKI0ZaVIHPAegjc4HuO6vll9hmC2Ux5NwP5oCkmJpIOGvWq5v7CeZqRvPAWGjsuZsOZWr9KlnSF
sMZjtZy23ji+mHIotyG7fmb180ZEbgNlyj+EwvxAAvYOWCDdJrpBLMcQrX+LRzJJY99HJByQAt9J
csRlPeNwF+VmKSyWNjQqJWVAPzP8nhaWWsFKB/apaHf0lm5JLl/70eyGFvFeE9uM9gATSrc/uX57
A2HTnUy1x1+DekRd6nAa9q8DohBiYz1eASQfWfsaFe6HrsLo0jdtSr5HDkdjwL0xguK4zwpKQ4lB
8506A7Uc0+OO1ASOcVE3EhJGGIvjuwufbVRSflvE90OIts5m7nmhs8E7mmI6pD64G9+FtWkiLDwJ
nSOMowg0HJBuAn82UdKEhBDKkPc2uZv+45gByG4Inl8SFKD0Tsnyx+nRdtmfhLhR+DvVuB05zBUm
6O9urGLjMdy7/u+DM7WAPyQtFFABEVTnaNmRxRXffGzrlSl8siwX0H5k3TTLWOFcclfDMr50JinW
2VQFZL1sJxP8Le8ywLxAilFXNQoQuyxXZW+TztMGpzm6s+2qln8VKCzl+BnREwJcxZEtyHxWfROd
0SxWWyf2jjGzLspXXnvNoM8ltBQncBkeIDRs0DMznC/TZ51m3xa+le0w4LnzyXm2QUrvY5uweRGT
JuGRih5pLrE+9Q+O/u2L/Fi1RfZcpAkcrDDZNPd0AiWuhg2dGTv3QYRYtamHZF9X5OvOXe1s/bTR
h6FukSjQWW26czQDkJjI5ly1hXrRtOSg+s3tism98Wm522Xnnu3oDbaDuPqLw1uKB8+rn+/NgJbG
/bzYHsyPMl97SflRc9pZTzZ6kwUlb+L3nzKCH6SIHgkJs9si1YyRSQPnsIueVtKHJvjpZJizBYpr
tGXIf53G6JjSzyB4mmlKf7e44aaiG4vJy5MIrIiXX8VLfddcIasiRh9X75gfZRrgJAuy36jG8GAl
ahXTDEWY3zxyjKm3Xh9Yqz58c1o0BQbVe5qgnsP7eOXkXnMVwpYMr4kyHAqz6A3XA1ySuX4LbKIC
0+RPxqgzsQ2n6jZQV/ppvysvdV8MSciy0owoRAwHHp6dAgGLf92qdkn3pzYwKQa4tGiS81U/uSXK
NHSzTWneQeJ4q0p9eouTIworShaZ7NmrAEhRt+JWyiCf041xrKnZLg4HTa+gzDUUpHGCTYr0jLWE
aY8dIb33oYD3aveHn4wfsO018Ua7jijxVTN51qlK6dJgm4y8FxN0PxglfecJ2cx3aA6ikWpL+53G
Z1syWWmfqgHGSgOxLg/FYx535yTB+TvCfWaoFZ5iyAIA2GOYf8hX6IbWSG6tZeVO4iPNhpopBIXW
eA/ddaofdUO+UhM407py8XQbM90mP0d/EjOTmUg6uZ/5DtNAhStkuWZXgUyiAY/FSMOnnHgBWU1w
EVR4sLTeBbrxjiqTzDR4RWTdMXEhP52YWAwYjWz2nka4HiMHn5JndgWXuD/xU6EGDOoQ0npq44py
nggawOSaSqDu2XNWTw006OpYufCfvqq5OsMILQ4ThSvydoK5W/rnnv/gNewHCD0ZevkKRUna7em6
/2KnQsno138nBydoMwUkXRku2jh95ji3R9j1Qpn7FqTuNg9rYovx5pMlcp1inzaCqyErJCERBcbs
WxIxVz8kEkkUEn84CBOV+IQXAfUTnf41gxZcqJyaknw5pZZL8WPag0kRPUmmxig1q2jnhIiqGGa/
RY33Rjzt8OwOGO/uPajpL9cp5kuHmShCHMkE2qOyKu3V4Hdv4eJN2P7vC0Bco/8Z24dYmN9iogc6
TayWxq3PZYG81Tg8Igcza93Iv4IBPDgFqBJFzqbgOGR7c55KkxpRfQ2Rc7ynjhFzvPJxcCBSc0gs
mlHeEmUEIRVcDPk1O1MNVHEg8pouho5ZhbslWkA4QkK3JC2Fopac84fvgSVlhc2o28wL7oPRKh5i
Pw1YBYMXr2gJDostl7nWsmvSif09LOGS1ig2goKcwxnRfliNj5aPozlPizcNIBfxSrbVFQjz9A7e
E3g1Wq2uHFyQcBcoVuJnK8IUPY2Qe2fG9yQwmxbdafjeSuexzJ1iLe5hVE25GcKIUU1pHuld6W10
H8o4ets4WoCaY5/IeYfWAfjmVTIjg2cLILY6vYc9A32T6Kmze+st5TfGif821023TWqyxKMCZmTq
oYCeXQQGQeffoLQ92BqBY+gPEax2gsXBceyd+KChcm7Cqrn6QNBNDCAO4TBbKH3jlRvGP+FqoMlu
gLdHhIcMSqxEHyqQo1W+z/KHtmaNLRzqcyrCo2fZn2WmvkjzniCpiF3TNofhfmNGyqbVX5v3YGBN
Sz17W/TOBgbHRw3zZjfp8dC/OiAAVtrRp3qeP/49u9QDIF+nGQr6IP+oiva6sM+Cg6NFBW07pKdZ
LDxH1+52eEr8nUX3j1BYdyes+avwMavazamk93RR41GqeziX20Q8tZbVUKXdKfB6HAKhKkl86cF8
6/Rac1a7duNAZPRybUYLkZKrV10BtFFLRIl0nJ7jJntmteSN7hpa0Z13uPsOrBrNmWMYIxBLXxKi
BmjEMstXJIkcZzD8kwKj4+A0PVWtm+3qOxOZYM+cPpVVXLqlfJvc/pgO3DEI5Q9UQ4CabdDfeeM8
IwD4ZaM+W5jytTMmVLIZ1pU3wPp6JNbs7p3Ex6b9lILHsaABTvuJhsDKxrFxk/czv7NsaA0wSyem
gtaOk+vNsgwfk1IEXfCnmta5oWbGA2CJgDmGcyBc8KwE3cRaLo8zo7SttOkyVcXWDU8pqjJJ+Pji
uB982aB+ifxdChaOEvMr2RR09neQ5iQRhgx6CLCWa9dP6QAbztCkeNlW+ja4Wu1iSOErB5vQqhJP
wEzManS/UgwECHTliin+Jffd4zgQopGxJaPGsIIyWudpRHahxcRhscW2Ms3LbB3duZf4mqcX6RDT
Fk+sxpwVpF5e2hJMEEocdOiuhY/b/ZYSzEjP2H9VJBdd0g91NBdTC+ssSeTNqO4N7x8WfNRhouyB
vFnEVabJdL6//2Fwj19ELiaL6gbS52EkUb8mjYMkmX4Hv+bUp2m+trMIm5T7mlOWID97DbPoj1dV
kP+Us2uGar+4NdREIiPX+a6WKrgKxRfqXpw9Q7toYjBJuEeDgD0rzw1F9aHJ7ds4C+I2KkwWKvyi
FF2Pi/MwVeGWM9rboue3QbCMzgqZu4W7zk/OkkBSfDQYs9tIn3F/iV1PnxSSc0HPkVU+Yl2mdeJc
tD0cW4+VIrFBelrQnTofDm73lSThrp0QzzfdWnT2nXSIOhF/0sP4yFikO6ABQ2QEEVwyKRZj+Bah
au4H0HQzN9RRmuUhK7NnWxGuNwhGAwYb2a46+Cr5ju+Me1EmWCPsF1dCA/ZrWokEuGxkEf2JHHYb
Ybvc0746xtyt6InBvXYdY5EqQHtGXtNH6g/71HNr6hREhSB3Di1NNmbgLeUJIrsJmRRe9NWcVNch
dR5Ubs2H8E/eO8F/L4Bn3FsSBSsIQHoPSwcXyjAdg5j7J9HuQRQ9NwDq5twPGaXoRwT8iPdVAjI3
wdpS8vOAQLfEMZlVkzqP44BRJ+wjhpYtbtGmvAQfJh4+7Hos4etUvLQ1EPU4eVAMsVZqwN3GNrh3
ZSUPA3Ajko1omPKyLAoPyLwsDJzB1EP3w4ZfmctsppMoOJIwdU75SwqVm8/KMJINWcBh4lXsGNFn
8qmt9LQVefZiNOwXTAb74q6MCDzy6geM9qJCsD53xVcW9aAhWFezDufQGOT48BGQu515QP3QEpWf
fQ7Z+GsE+Hys6K3aufpV5uMTmy0ojXvbSHCF0E14z0IawKnvftqufNES0HhK5z4SH2MXsCY0003Z
UIyWoHNXnlEniVcD8xkVhdOh2p81r56eNRxK0rlW2dI+06yJdlm1fBgIeOBt2TZD9lkmnxB7OvvL
wqm2gk77lwPJF0UdfbAJKvVobvG0p2u9zQLNloqBd9vlFlFT0AFgGZMfsoyCUUM1uSwqISxVlEa1
RkhZU/NRMV5i629h9QotJ2pLKzDyrB2OblXgHhdT6O1ShRn+n4l5R9ifx97ZiwV6UFKHJ8ltQr9i
XXald/Ub+8eCYgTHhgVWZ1GHWk+HufBQwQbqy1NVs/Ld+e+sgy9VND/zdMSq7AzX0tas8HTeyKwE
rcGB2lGYX2jermpRRMdh+tUpqTdtalWrycMp5bUopt0JtkvKT5PimkRnU7LLdwutmkCPLxP5PWtE
o4yY7jFT+jm4oxDn6jTHHLTj+rMUrI9ejbMynIrjbOxHaEaEtsh9zCmHAWP/0gNOdHI4QK3oP9h5
Kb79da4M0YDhsy/j321bWJsUUYK0DhAeL4hEfwVs/q3hSVhW/kMH80dXZy3pgV9Bv3bmZZWM3Op4
ff4YzoR0CG8hdfkaWwzByf158uoTY8MnlImHoSw3MuKVIP7j6tO2lXJgeHslfSb2eDfVUHB02mcG
4GLQ68+qsd8xcz53lNBUxTup4u+eizBO77szzRmxbSqer6yi18Bj80wibwfzcF7Ajgf9R1ZHV8sp
Dz736IoG2bn1NGYZ23pKJvUVovBHzIxQxo8xZi7pt9bz42KxXcVMLu3pRTguuPKEkV6XAa1boACX
b7LP//wfSee1HDlyBdEvQkTBFvDa3tM2h8MXBDkk4YECCv7rdbB60EiriN0lu2Fu5c08OUuxbXKD
noZmfpQpiyqZ78Kla8otx8sk6j0T3TMFG9BJiMkilayixqs2qUnKoCXNPAG3XXGgBNFbgqon0+X2
jynnNSdMlyb3Zhfic/Vt6EqF2FqGRlocyuMsqelqA+/Y9cY1lOKCkeLgSwhbBgrj8hD2sy+tJmww
8oFd4wbVlHUjcfqYy4o8e77yAu66UPk/MlTPlMthpy7ntY+xBlzUM6XVH2xpLpBAwIiaLx1H2MxC
ZU4z6ryd9r0JB0blWd6MGKbpJPxPP6OY2uSpziIz3oQu+W0v0P8ULN/oeS7OnhRXHC5reCkIle9d
2NJMPLM24G5tmYlJFwO6VPpkt9weCFKbyjaM1ex1LAwisaXjndVnFN/HgmmmwawZuurkfEy++Bje
QjJ4PBycDdfayXWj72iojhmbRi/yr24X0HpbEZxx9Ad2GcItjHzwPEJOztDX5gYjkVJrGYoLdT6P
KaulOnLfcOC+QAo4JFJIYBs1WP8Azo93n53iIa8lxwwiJFADw5U9pQ9yxm1kRUgkrfU+tQz9sZi3
RfNRTNwePVr7WvbtdzuCuJY/PTiAnQgZ4jkkQ8yf/0w8otfLgNdY2X30nHNmlO9UPqHVAlnJscN4
PMupPMPF0lVHii5OeR7+kw2qqNGeDfed/vRj6xZHTUgkLNd+goMkLxanjPFPFGwItWCVmUc5le/q
oY15qU8Qd3p6nK0suM69QZObCE5cXWbcnv2oP7O8JbQdEqYZrc1Qpm+mKF5Jz6yX14Ls0wdY2R9t
EXpIgu4mzP1/vA/rJOI24T3DQ+unzP33ioQggoe9H3uc1yirA2pZ3A8XMzU+rcAtt2GdfAUuyozv
9sz+1G+iZtOy+aeY02alnaBY80g/jFnwZs/lvrbsrepCkg5h8AS98B5Z5R/oed7CkkEdK39jV5/Z
luE2ZTdPXBunDA8kEDz6r1uA8wVZxkqyWPI1WBWDQXNQZmV7rsX0aGBvJWfxVls8dIflpU8J1FvM
Y4GSHlSv8DJ0FDU7XfeCcQEY0ohAIfJrq9/GpDj6PpSKepQPnIyvdhOV0AXpbenMNwzC4aoW5Vtd
7QjX41ue6ErSiqRTcI368JBVfrxOk/qQe0a/QfbmnT7/aadkS/z9vVYAnWnIQYkbHnVWPQwtoaz8
VtoAo2UU/hNm/1iX4UeTQRYAPvdi1MGb71YHp2vfrTh+sQMRc0JXSHSvw4TzwpmKe2l5P+nw7VvR
bfQ5arrZt5OHwbrIuWQCg3D5qJfo1xsnb94nNHbLHBklWwumwCwQv50jMtgRwBOCmNyhb791A+GY
0fSIy7bhVXIhQU3kNZiNj1Mon9RQ2RhWdvN/FcJjcfe9wWUrJ9ZN7ZokBXjQeUa3M+zgCXvds6sR
ZaN2OGMuwBpT2W8zKTOSy9mOi+i/r8lQJedxwRdWxRj0eaytktF7IzT94wpeDgZzdBf0T2VV7YY2
v1lp/hs3qGiv2p9/s7ynwm8YX9pfXHSgheLhxdb3MpteTQqgV37SPIbBpzfxQhdFgtjtk1pXB5hA
sM17oKM91lkLAXm9PNW8VZ+gAyw3kVPGt2mULZcQzGOew9Y6yVjFQ0Q4srjkob5vFzWkLbL8WCGy
COdRCQKEZbdrGoXab/t/LJuudGqzYfTDwZ6JdKY2j1qgIC+pFZlE/so/Waz3migffv61Gyp+Ti05
R9XHNmCtzWdeOijYHXWuafftEPvBU6uhWkIeSdDcLIRqpyLxvWMPV6BXG1fDGR/HFGuUlfD95yMK
jp0967g85TUhjWFi6i7wtwSBfTfafGcDYM7qDGsHB87C4FXDVRjP4VdhjljzLD5dum/Ikr5wee0z
MbKiSJ0b1YMvecRdNys0sSl/9doY24fd4hC+TIneRz5d32ZffKiCmnAvpJnJf6sBIKydu465Rap8
PM1lG+7wMrJ3I+ddxIw69IRDipPGa4T9KKacwuq4/bq62HGzrtE8gCrMOWttydOT1V0u7nSaz/sG
iFzDMXjA3rPYFtmh4wW0lNhJix8xTZMP0F+AK/JhnZvy2bXml7yQ9yS4lxV+SEdb7x2EjX3am6eE
Eh0w4R/A7qqdmczX0PJYi3jLOlrzGqTwEBPvDWH/qU6Sr9YJbwY/e9XzBbUMQCVT2zou8Du2itdC
Uyb8D38bQsy3+miZVEcmoJeSFfo1dfmmjb54mNACQrTfdnT/KSHpw03xuqLW2qSzV75NDhDXktWt
VBa80AzKZ+Bhj/Xa6oHcHfuLFt+0gfHeso+aB1kUccAgdrDKwwkQ/PjjGsalKw0ap+kr0/aPJvbu
1dkZM3CKS5EBtiZFbmDriGDCxNTu7h0ruLOTqTalvRwxQt1e+SWvaScCDLXRlcqP9skGNIYpq8eU
3PB+LbwGU9f0aLdsr1Ny8OibfIWFaG+ObzwHTEt2KitMBN1OCKLQFgi9Rs+IzQwCG86G92o2nVU2
mHJXOhh4Cu0eQezWm5xqb+YhfBzBVJxTiTUKkR2lpkt2wow/taero+VlL2Hp/E7WYO16EfOiTzg1
8rfg4cmMy6Dyby/+QGlZRJHxB19D0k7vkTkS9BAvbMNfBjzUE9j2la6bq9W/svtg7+5n2SYtwB/O
ET64FPdLmKMbj1dhl4RP+RpnR+AdqM09flLBwSR87/N8OLlLe9xMcJpeCgk3YNN1HFP8yf7xZiRh
z2uPk0rXM99rnghq0OAMoI5mm5FtlRiym8yrkEyblnsClwdHhwInYPPrJLS9S/VB4ckvWuGyzBxQ
Pak6cFofi6/pvc9uNeLW2TmZ490G8xevB2VOiz8oyxRXvbCpe2EVu+ohftYtgY4A92me3aWHx0MM
JiV9VAGZpHo2EQ51M7HflJQKCzngsJIi27CpPubnEq8z5i7uvSmHQhDm3btdGfx+2bCJBgZzukk9
/tXofhnvKFQ1nWNdSoZl5f5DzuJElcQysNsXJ8HNFJcHkrV38r0rXLD+zgMaNUr1Wmd86aj3wBNJ
O67oa8MBuOieI7bTVasR6pzXIbTR3z021CM8gn2sgofEC7q9uTw8WLJhY7f+mS2M2Jxd6tTuCPS/
uW2u6AitfH4DmJMgcRQ1APxI1fIe8m9WzuRDISEyULllG2BSy+2uRY1UlHb141QPjx0qURGbwS13
7GenttDL+gT3QFgc7ewpcr+ET7m0MVF96iDppjg8nTF1ruFFNp7xNNjJj0uzbe1zyk6WZE8GE5Ei
TuooAWfXktmzsKzHrNVfSUYsa8J9SDwIX6r0WbTQXSBKkCjo8Ct+KxvdGZFPp+2qwGB0BmZCSIAw
hGfZMbEiRMbR+0BtQv+M63KfkJO8yy6+K8jTG1dmPz51x9gmPZTCNV5/DoWcP2LFMzVYDBPRnGJu
Sr/8yAVoEQGtZWp0c++9ijiElTr4FPPSh9f3m8C0Hykbb89qAtfrorylkAIpBzfWWVrzUmzYtqpi
D5oHKgLeNyL0lqnLY8lhJg5xR2cOVcOucW1Ntr9Ejt8ck3UswnGWF2/sZNASWkuW7Kw75PPU29YG
+NwOz+ahlNWZzm4SYX24t6vgKSLvBIBIzHSM4+2qkuLJiGl+dST2VL9nCW6HmC7GXdzJtyF360M7
Pqt2ZuHBhwWh6IKbk3MIAcS1Gfshnyioyc78qwkwJqj9977k9w55KslEGw8KTSkC49AqCC4iZjuT
Guxcmvp5yKZ+mfnkZqaEpEsn+ACJfSkYdFb8HKQMBhYCDj2OLqBu30K0dtzgDbmaG8CU0SmNkmYT
Ifom6nUOffqr+KC2Uxbcrdrxb6kkQco7emWHYb+J7eEFUPmKBG/GlgltKBN8SNLFgCWIBONuSF8o
pv7MO3WG53DtOqaKMGxPbj+iNY9YaFpeQKIHQKkPakg5tz0PaIeebS+H6DE/GhJfJeKRby/yQk4c
JWyBoSGBWj4G+UF2F8MxzmpmqAymNVdXilphXRK3ewGA+iiQis92Dg7c0OO2YBiQU5YR7hTRkTgj
ffZkB3kjpM9DT2gonwYOAg3+WZ93zz7F5zrU3UvjxubO7e81GY/HzBz+lAiNCVvNtVXie5tRWyNG
pudMZijClW73Uj+bYVBuJ97W65lz9QreAyZqEvErAc1s8Hh/0D5OljXS9iZrkt8ujg+xN41buwY8
3I6aIFQD/cojmuBBVzEbaNDQ2VZDvJBuZwIAQT/wkG7dbT+xj00zAtzhRCYcazehG15AdX2R/ugf
wOJRY2+wJcrI0Mz9XxPiqogJP2WtAG8rljdQ560jVz6OtK5qdjikY1pAQyVIl1LSBZUeqYlo1loF
9Y4Y8vMcOQWycmyw9WUDP1QCPdur9pyVrgVTbQXPZZ0qaqSdMPlJPO3szDD7mxXUvGjsFcjQMkPw
tDBQ0g1trm3idDgY3fpMpGRnh2yFx28TvPyh78b30sD5yl2zwf3hn1MXPSZJvWCrfLVr6jbbjsrD
4wGfPZP8tyqzDearrg8wmpaFdZCzAkrt2zivGHNiDFLb5s/sK3c/FF2z8yLAOcl3b/TDEXR4gDfJ
xiFnER+uZfoHxuYvrpRXd3QyzqTsKNpqrEn2kBDFTtVVwTqk+WXbsYV0Gjd4bkVLWZaCXZ5Uh7I6
FovoWWXRtw72Sw7BNatmXUDOuE4MxrY13yrNb2144qVr7c+pbN/LeXTWbhu5pGD3/5/gPQD2ZG85
q5jc38Klodr+1A1+j2xCHGiT4cXE0M/4FRLk/iQZPhxx9M2r1Jy+25ZgO9JHqBeAEo/2FXSHdFOz
pCSr/54bxTuuEcDE5lEPPEr7JUnmQoMZnI2fLOZXzgAFlbpzk917dhWHcRDmupqc55Sax9gxcZJW
HHVFnZxm1fYH22MOL8kCGoV97WSV82OW7cHjEbkjbHZzNZTddIKFBCuMcTyEjC8dmFcs/zOT3rWI
Np81sssuIbEfQaHZaNR4lGcORkZ/bRyia2MX4UOK3G4zmNzQIyu4LWTLTZwD1xbDMkN3Dof/Yfxt
uvxtWgzDDQVrG6VoqMXN9VfOT0phcRjSmVOb0pB62nM3yU8vn9593i0r8zeImErBE3xNE59er0Fh
W1AT6ohHc+hFcpOE/k80pq8xTsRNQD+AH6PGx2CTV2R+KyF/oKdX+4qzBG9j7iwTYy5WPzAa2VlO
sUnuQPurCu0PAKJDZMPo+2Fn+phxfL+7WL5GAiacyg9TjUw8cUGLixvXpzF+EpKZUBV43OZettsG
m/u6l/K3dqN/nmzevAL/UrKspozhySBNtvb8/NAMcJH7vjx2mY0CRHlmRlHyKitVuw1m7pgnNU/l
Vg1qozvqjxlZd2k93dOZTKpBQnmgILycGj7vk98jcWakAwhP+qiN85wh4n76zD5gvXeWa9HqjQZH
B/G0lsH0NvYUKeXdvK1nVssByjILTgiF5jlOEDszDxeobmDqsEKJwRrxtxErvlm6IdtU++d86Oaz
UB+ZbwDtqm3upsI3LnkWsEcdCIL0+ssN7ZoZkfx77xY0czXjvIqmGp6bgeMpaP5KHKRGgCEdB/tM
bQSxJ6U3jlcVdwM3I46WiBB6No3qJIinbnXHbWClRP2b1gZESZ134P8dBzg2XsfRiv0Y5eOcr6ak
r05UPQPnZSQwU/1e2hYPCiSmuOT4kDY2P/XgIsPxTFg0m8wb7kBomtPg6x/lJ+HOHrx3FWrjGlO3
jDmEtqzmPaZeLrMhpFm9dVCsGRX2FKbq2d70CHV73gsTqAgDGx5VhZ2u9rFLviRyOfTrcj5Mottb
AjSiUPUHJqdbaDsQA1o2/K3Dc1MsgdhBsD3D7zp0It95pv/BitrepCX13LA57ok3vtuYOPbOZF2G
6CC88SseEDC8svyTDulXgyNFCNqrWxhtgL8+U2+EBRpQpd3yjw0HZxcNVnqYQ/cn5Oi9buBoxIaz
DxzB1pIYvOmSuCP6CGZHtuONiHF2mEyBcSEy25W0Hxjl20NEaD5vwVDonB6GLONeV+74gNo1YDDK
v4TIiajcA30zQ/FpcPteSPnt+9QveIj4i+1FnFotvmBisopIM9rAefSYM5ZBCAnpvnSQyTMmG1Rj
4RkRulZas88HoQmr4TFtzBdgZsu+sTz2GnAmpzk7Q92fC4vKpnvUA/KCxWru5in+EBoMUxf5xsby
ub2WnRHnooZuPxIL2eS9YRU+sXIK9g77i7XNCaE0voni/9POny7VZLez+VlVmiyLU7V81/O6NGtA
SbQYJMLiWJ+DzYFHA0iFelmz8ru9K7wHMsoLEKYC8lU4b1nDln3RwpuzMdfPNtu5vXCfKI9/9LhM
hIdwRBBErf28OsZjGZ+qMLoK5ho4YXxT2rCfpj7+bkoi5nW3bKmS0qStrue3KDkpKiv8AoKXbnXQ
cajCr8dqnAu/s97YeKP+JY9Y0Mn8V0RfIBKt/Yh3YC4FVil7quDS0M4mmUt6gjT4d6IvW/J5OkZu
bgechtL1MSfj9OX4xc9aC7XXzBeAKOIf0BLRpjLCc14bSJHUYXk+m40xWRZu/exekIbbU9i1xWVI
2ndIArA8rfgXQeQUQInc9oKhyuNMVTiExZtOUG+uoNdmIemfhCaOiPMo6QqWKRPedgJNh1GKTyut
X+okvccRJrPRQ63ivedsOF5X4mmUfvlAs16wLs9OIjCW+MPblCPGJO6jsM2U1ASPJsSfTR/gpYMl
e6gsyvxUhGs4kM7R7Qk1cwViZB4LJr3mZgaEFErJr2ONuGMYYmJ0LXJAHsKpTd2qlUH2arM030gu
gXGQxi4IUCibYOgPQ55TRYPPbdt53W9cEaHPee2uHen3mMc7rj48wptsodnNdvkhI9oq/ITavcQS
e8JFHLJTAvOZ0x+SOkrWXOJmX7OjSZPnvlbjueAgVLEv4BR3ClEn7S9/qJ2bVs3RiQJvh3gXkV3A
me9n6TY2ueVU2v9zjPGL6dz8MCpvXY8mdQeTy5tmGmBiVs+8yJKV7ZE1TFVZb+3JeM/T+qHmQL/J
++Q5SWH2YrfcmMv3JTBnAZNfd+ZYHXrdv/a2hnZqD+U+qs1zhOXyJCOP4EAZH9GnJaeRpsPmA/jY
WTdoCquZtAnnZM6UZfSdDMZ8oPd5U0+sB6KZd1JRdds4DIK9Z8TWNnYf2jS3Kf5z0n3RR9gxQNOx
GMjUVoZcFFgIR16T6a+tNm056ZMbTwqbcTnuopCFMp9JGTevo1Nkz/2MIIN58TaATCWQkyPV+/lL
F9iw7+Hd9HDXWZ7gcl76bAZzZuHjcNClZak3bf9AK0B9aJpkXrlZ8o7QG+8JWXSQbiH9WR3tJ4ob
b1XNsdzkA9/f7PsEMoiUOKRlCw1WoKZ4gKf6BC4luS0kg9XEmMqOZNjoBZ+Hbdrd5kM9Q2ebv+oI
0KW557SdbG0H9oGv4+/KIu0g8s/cMZ90KuB3iiYBA/Gd0AO6VbbvrZdYutk+z+i4u6JJyovhYh2i
srDuxuIakgcHstW/4MpeYeyoX3mSbUUlCbEk1qmB/LhpYoUXSpRcWz5TrqivzMMS54yMj86D18Ri
seYR5cFJtg5IgiW8m1eBqgQbYVLUk3OJzFueLo/A1LrZsCv2mZv1m769SKPd9Zhf9jpK7yVpp5U1
8Avy/5IjlmCcQN3qLN3kVHvcOlxeU65LToFGugXViZf4Hgfi6FglH4NinDXbERN3ZuaIsZjz+0+M
e+2BaHeCkZYW2EaOzU5k00uHMZv1R+uv49Y1t8Jx+/XYImc5VoVfYHgL+tw546CzZNHuy3lxpxbN
O0YXkpYNXlox4JtavDkJp1cAkLeRbe8uZWu8lkZmnlSXrXwULB4XTGbI2DwX3tNOfXKCtlepm8tN
FCOwpRW9KNp9owb+HJYUYhBcsrbq1iJgHLGrNWWTXU0/elrmTr4G4T9YxjXVc32wcRTkDZ+ZIAB4
gtX+Lpf+5NzEfhlhsSUkzDhdZk6x7qPoEDsV5Bgi8HP4jdHJvqTmR+enPWUmSByx+hkmLPta6PLB
yazvcUZNKhG/Jzb+XRKB2azxidjTK5U2N9XLGJk/GfaEeZ4cEmT7LsbIoMUIzuvktNDOm875DnV9
VN0IRNo3NIFAghgz5uxQsA+qGCBlilk6nmbGVvUIIYutH86odeN3R9FP3rbrQucoglKtAcVGmuu3
SsAC20jF+aSfLClHFK7gs13wd+w2zLajz7cxmk288LbQvi7lUFlc+ik76oG2mk7W+yUbwym51gTO
2wcFdnUzGk99R1a+BqHIOmrMQeJELcmrn4g0V9r47GruvuXAExjGN8O1UtrzaneNKsC7dDanre/e
46zlSUeOH4u9wf4umfzjHL/ruuwOZpX5aOzjE/T3gNam+q+om7ckLv19krekcgZ7l6TiUJik5GYm
PfaI6UUDT1/RKsJFb431Nu8kcOYufmhCoz5EiaI82p6Br0qIFg2u46qwprM5qd2YNb+SbueVopCN
13iCLELcuQGzAG0DGr7QQArYqpG/WAid8zdqRXikOZp6nakuN+iPBIuSwtnhBehytHTpzf3FLeaM
OuYAKUd1vHF7i3Vamm3aIHudyuzBlqI+AhNafDi8aQvVikMHamlVWBz58zPsHfcKXHzVUwl1ZEUb
aogIxNiidVVEN1ppgISaaoPHCcRd+wJdHxuNGF7tub/h1uMRWNVnX0K8wCvnbLriDslYbJWB0Qf1
Qq1kYeJlj2O9pSLTX0krtK5T+ERpY0niiwlmbP/1fWwc0y7//e8/YLVOklU/1uaO8kziR0PFjeMX
9o5XM/5RL4QJUwflOszLz3hAFYB545nESvzIq+/uIs9VKVQWSam2oWMOzrUgM1kwY2s7BxKkrwWU
cfQ7sMzktN6ZMKB/Mc4XsfwnU+vs2Oj3WFgfcTmj2+TNU6BdzoZqMna4CbZ1PD/WCva/R0aMaQWz
qWg+YNG3R8rVfrnf5Fq06bCu+/IKqf6rNkpiaNbznBUwHxLe2jG2BZLc9sabXFofxsnfMir46I+M
xYQ+8GD7mJBV1l8Mj1QYiWvmAZq3LZtHHu4da42ToDXETzVaEWaL6l+46NOV9BIkADe4WUA3GVUQ
Uircamt6CdlLFiAtbU63XengNZ0xGme1PaFA2/6eVSRWcSAKqHQcMCq8mhmP+G2aj49WEY8MYUFM
OJjmlyDPiDQOYENVVm0J498zDctjWYZHMvwg3LKLKlJZIz6iWoIwEGNBnGT0SYqHoPBYeC2+jmZD
AdWG10T/lBTxQ8ZIw6r4kMnkT4LZHcMD9t4gyKZdcexbhsdC3awY6Tcc+J0xZoM5D4kpBB5K95Zy
bb6sAThYmrNpMTt9Tc3gq0Uh4/Ylbqw8PHBd2j8GPa+QsucfLuKuOmjJ+roz95YP6RXZBOA+7uug
Zz2VBdXICTt9Gnzo4d7MDTG4bnH674/Cic6SRfrebmoCM323iyNv11UFdOiODQw2RYoLeFy6bvCP
/sCeSYg1kWWED+kkyn0AkBFNnsXsIF6hP6yShjMwT1M/ps6Ye5QKYAVQehj1L+2Hv6adXzFqhSfl
2zcrE3sC4Hoj3EqtU5OEPWC7glPsRCoDGWNDVofsm+G1G7sx97rMj23adueio2uqaREpa3K6DfBK
Si18UFvlWWuzwpYm/pWkwg8Fr5/lnIJvxhU3Zl9KpIBhCSnTzRRHxY6UHV0lXf4kCxgTXU7Fs6fG
71qT2xQluwyPuWjtRkO86838sWBxQ+YRKEvFAa2wcwRIQOvSw2Hhj1hBoCHx+DX+4nfdeNJINnhB
HypbZrsEwtOjLOL9wNC3eB1YYCvSlODnLjia7VU+uE8ucz3HhmpF9webHFSvXfS3HWfOUU30p7Er
Vjxuu898d3go6Pes6gj22cKs9vxqO0oPL030avo2YlmlKL/Wg3gMUd3WlTHWrFRBMRQwl0I/4cqE
f9tYNXmMjHeOtOpDICuuUNQnTMH7ujf+GKeca+jVtYwTfJu1PbaXKK4py6rBYPmaWnSVUlntDml/
YWvwFMMWIgVEo4clg7+tMx0mztaCh7FlCLVpjHBXYYjcWOHkEE8Y6ZtkOd5LPa2ixBS4zTp/nVpW
xea6D7Frk6vvPRDWHTkiHuwLIivsnwjMJutgln9YveHQsCGdZgt8moeg5pwDZhTWGg+05bojxGXA
qSLcyHpPQowsTCoKQjZeKzxWJZmR4l+LMmfk/QtY1AJqe4VzuPaOVqfEOmUrQDwG37o1p7fa2rge
Li0UYrLLYhspiHPCa8RJe/UuMFJ1HDhex6klH92p59xZAQZS7lMsMUpib4pS581MauNLaOciAVTy
j1gIJi2xGKUnE6CqPHZO8duEPjnP7IEQQ3JoPSpEFkCgzWb+bM+hCVu95oRSd2dZqW8wNQZBWxKo
WWT9Q/1yN0kjzQ2rn+LcCg+nk1JYg5a5TIBt5l9H8g3q2nU21aerPNYXwWh8Np3xoQYgC5NkwVT7
4i2a8y3WuDX7s+GfcMkRUCF4S5ii8KIX21wm/XPk/0tKjxKxsIkPkdWSDccMBC2iqp7mT4w1W+4r
EiLL4mwQjoWbzMJ9QtqY8zLarzd7lwD6qZGl/ovXzfWr34qBZT1+t7h2qYSfA5ftHe8Rc2ZiFj5O
2yhgrKGuobqMGvJf307nYKa53Qn1MTPN+GLWz2oUNSmP6mDTLLZRDtQxVH19Rc7qkH2FsakCNz9K
UxIU8tb0BVGhWUU88+moDdxO7qNkATL6EMMcQzkouDOPexFfi55BzABvZHnejBymD37adKdCmOoq
Uic4FZO1jbIufyDWVW4T1p6pWyx+HvZdYZW8ldLubvNYoypxt3DmCUgdAONBh37qkMn2Fa+MfWVz
6EDlhOtd9ITWW/U6Zt23Vkl2KvtB7wHhMxfp8hcKAJsvFkthNJhXic4LS4JNahMwRWvbxBoAfZ+d
CYcOdLvu1wkfImGmP8QJocM/OSTGU1s9514lH0SPIW7mqaLwOUdq4pbQwcGeibsuS30rm+BBwMUK
vKWCPnflK36SAullhEAU9zNmDXFTOTGcxvU+JideQm1lf18kCaacZW1fcjwqPRjfRkDmGOxHUqCv
MmA+DCrKPvD2vmBNiY5pCxXD980Fx+A5SHodS4wG6d/BkZDmuTqDOUS0Bls7PtSN9dnE3BMwM4e1
cBd7JcnvVdiLtxEk5LHTRUL+WKRH3r7ULQUongANBg7JaFZZSUKJgMO96rxyH5qYQIrKEyfTmjOY
eqyR0IqYlqNqE9rQeGToPJLUyPcOOufiiCz2TfXj0/nG8D3TGzWTCszFMc/H7qUoxcoP23ijKtW+
Zt7orUKH0l4Iy1zHNsWyKaDya2BhLlZozDujkmAmla2OoDCDTSmaEc9+IqE5hv49chKIIH632OzY
pfp2G71DNdrVjUm/HGknzwBYUsf50YwTlMcBo0k7JPre5i2LKPij6DT8pW0OxZbFaLKPVK/vVEgQ
Kick24NC36UAze/ErcZt5fPV/veXglopTqq5t//vL0nOkT0J7/GcJUeeui481p0189N0Ie4sA+ei
KuV6tBi2PETXp8RMb3rm0F17bXae58baRdKajrPJYTn3VYf9PIJNI4bikxj/fm667BeDHcE1dxuQ
K/+IR0J6sm7nnT8skxtTx8ae7PqFWy2HzFfgJB4JhFE7hVs0lfpTaP+QWPbJBb3z5k8mgtlIPMDn
Q9kYOPefARjfimMM1edl6ELMLwab36hM/qTtpG4dswGnE5H8sfWuL7IeIjIgioXoFA662S1H61M7
cJJyC1xM2DTji1Fra9PkmCPL3O5PavmDmJa/okGZLsmZzJUhOiyIZdPv/a6p0E8LNgI5Tab//VGl
NYaTwoJ7ErCVwIP/kyEUUhHworXTPf73Rxel/QbwVc4SOAdBaQTGelKROuL92WKuCtdOYsXMU/DR
grl9moP6V4UWzRI0N1i5cM/IXMKHeBJFLT4qBanKha8BAc87yqLcxej7NM8kxxQCIhq/nV1EFd2K
rnBOjVcfajufTv/9gWL1Eg78MhbJIhzzVU7sL5m2PA0hG1ZMUphfrp1NJik3vDceqeyc8tzA0cNT
sg2K6BCUjCFmry0QjuoaAY7bl6TV92AtX0tljg8EW5l9XGI8uPFZ3HGsJrrn1PuuiRZDQ9We0pTP
Ss32wa5caKdFduz96MZeZ3giyHrXJhuJMWPl3yUPqIkPNY/ZU8/RImmj6+w2LzNM9Qc15teUIvKd
DNB32sAITqNnsaSO9LMl4ukOrJMwKbMNuLTqRiYEe1PozMdgZmpkRKzoJ9qKjOHLxo3A0L6y3IGQ
vt3oM9KnetC292Ia/cmjySJa2XhhmeRAlYxivuRcT4xgQXQkt/In4RhOIbOrtryR/Oe5gS2r/xHg
9nAHL3/Uw55qx2vYed6NBWH66ujxwNk3Y7+Izc9ZCkxHyaufRzD0Oic5t0n0hg9veOEmq7AaPRud
qegN/R9X57XbuBJt2y8qgKxiMbwqi06y1Q7tF8KhzZwzv/4MeuOeA9wXQTLcdlsiq1atNeeYufng
Zd4VyzBJvRiZZ5cCFvZrQR1T/DFsmEMiyn66DBtmiDFlwzZv7ETnfXIZ0OoqStJJOgBR9Xi1DNI8
EplJX9EZ0yrs79uQwleNUh+EJ/PbtK3Rdeie6c4yHKOmsjATx9aWuEMBSs874bh4JzUuOE2ye+qH
Vp+kYd4SJTw+pUGt7sJovg/JztuaaHN2Vj6O2M6XmSyJhP6fDT4jRQ/aiPlsFdq8qrI52uDpCpjB
fl4Ef4yiM25ANZzrGSdJj7j8CB3l1lizzyFWfAvPe5glH+SsYVMVdYDaalZ7UFH5jRgAV9Y4RI5I
BHID0J8VdndOYbJv4OEW5gxBWRiP0mTKOrVEyfFLPpMsyG7MqIlYMgNix+Ge7cNagW8m2ftuytBV
dJXBHw8OJTGje5dxv0Z9chN3DKLoMv1TLmdFzOr1thy7t76QH4OcxUmCHaPBAkEzxW9MkFZUqT8L
uOKzE1VrXz0dTyYo4E0b4EKC7n6k+4BHAEMa8cQOChqkq+MSM1LP+DPLyn61ZuyuPSjflt3Qr2z5
3KHZpv1DP8AumH6UFUfyMrFBS5eABskC48w2ZTdRMTXbCUfkE0iq09zkajUnIn8Vgj5iMhlQv5iA
ux2ihmZ56ALOxhgWzL1H4glACEoNulTBtpZqF0Ssr14e/cFAklOKCCJwdyOxQlsSV88NRtOjY6cs
1lbWEZMi7ofQUIcx9N4LyHn7BmhZghPuD7FId07ml2Mo7mKbOGDu6+zk9ZzW4W8xt+9OzLpvgo7m
eU5QhmJF2ZWdPDu/nzpRIKtQDsf8AFqrbf9o8m39tMRu165C9YgM+n1c0hRzu2LVrecKKhtdjICy
ERcZTrdiNTxH5l+029dURM658VyakNPISLGk/i4iuvrcLWkdiovtnnPpim0vEdRy9sj2cUT2MY1V
4HnFg1ATU+s5uw3Bdu7hcjSiSJmkp/YGzPouthaLIDZJPrJSd01eXrmbckay7oLfxvZjBzlG1nCM
twbhYP3mZNT3S3XTA6lRgXmcROaSRoSV2Av7h6ZCLkhJ8m4EAw6lMrT3oDjfpPbcQ5ojTCazyzPq
2zYC0qXrEOiReZ5jWMMF8rFmmIZTPVaPsyVtX8HHt+rYYWTovXWGCUdG1ZRka8enKLKriounwVn8
ZcAGOvd4DFpzB66xOUPmiW7yEw6adq8AqSLo9S4r0ujSStdhEuQARVUBllJF4FEQcZnM/Ru0j1A4
OBTtL0xLuLPmT2NI5ckau80wKo+IAoA2RoX6UoYDGmy2LazlL+QwwHEoQ3KedM05CqhZFTJgtRtx
aiZJOmOuj7O5oPCpFG5m1/1IZ3h2rolIKnhUHHRRN5p7cuBuFtxQyYDRYTU5HqPBe//PpzJ7J2G5
e4I9xl0dM8YV9aUoo+VkxO3ZNIhASnKQ2JYHIs0UFM3G39x6G9x/DMcoPEx85DmnXczAhRnhvDfH
p+FzDrrsjnUbLXYbvrVtNt07ofeTaFTx1BoINQXwadXO5aesA3gNTP8Rf93rguFkvbivQehd2LeZ
ngux7FTP7d0YzichV/jG0mk/VpXP2JwlQpNSyvzULZEKhSOkc9wyGxQDio3zrq8Nn7MVpjNOvLsu
DU7YyldHFGjNItQDR+qh3icgTpQyjUOIKRyAXnSh+XxwOpdub0+oKRSR61qLBRMLcDpSBUsZ+2NF
xTsFrU+iA/bG1Agubi6vcHMpiUX6WObQ9dyit24ZCApKoOY7iQextxv1Hmj5KBKialhikWmkz94c
HBbTH72O9aopJ1/k6cfUML6SkfWvJqFqN05+uuqHJVlpRxdSzqEBB2308bMN9YUlrfjQYGC2FSKw
PZX4Fr3YX5XOuNGSwD0uAhNF1OZvVDXmT0/KMjXRf8J1S7c/UkMdSVitjhWjz32YQTcC1GTuFqxI
25ARbOaZF7o5LSndFqFiVvxuOyT2VG79lETJaqwjmqqCDb0xGj0dO7RYYx9XN0kN4MJC6BAlJYQY
r2Ze0AygjSHyI52qykPansuas15k1qduwQQmJm6hZUyf03o1xHfvVLvHdilQ9DdQdTn34e/TB2XV
Vy1LoqsZm+7LsD8lmnZFL+vPbkaVz4xpl/QGXkkQ4SBExrvMMKdny8MzVr02bkJQD0IdX/mQIz9Y
XSny5uW7zgpQMJznacUPl0BxOaPgGxauJDfZdsSCwVds/Nie2Tm69E9twuzLiGqISDgZmp8qq2k3
hpjEbJFBo9HjG+oidechghf1F4jpgoUCFWxMB2jEt3hLmNbjUg1nOrUwdjqasY0p/slo3xo/ubWc
agriCbfp1lLuxxrrCWmLUUXU1MycxMTdsmKbzOliG4zasE5GGAerV+6otXinZwWkOD8HnYYcr1tn
7xXHpYwzwlYtDoxmQ0u7K7dB3DzrWFZE6uLXpU19xpxA69EhUzXrJM7MgZIoEfGyr9agzComspfz
HX0c3istJCMFz74PcxS9UzNydJxfWnxxdGemI9QJDsuLfc4hwYxll0BBldxSJjdtQorYaL80WuzT
duKG4tUGmsA/1cX4T4b51hsqPw9QKeT6HnZA9+TZWApSBcSg6Pqj17ZXM/7r1ABJms5+zO3i26z1
c6jTl7i8HzqHjnj+YGRdtSuc5hgv5dlxEDDTTxsCgr2A6JwnYdGzBweiIdh65i3d1r/Y0iAngcB9
pGfJbBth2c5K0EAbmf2S+kEJD4Pi4NFtko/FDr6YZl3M3r6b6Bhzo7LTLWq6tFH0aQR4TrHHtPZL
mGCXbZJnoeMn+G0vcZtB4v67DPmPkXZvYdE+koODOBWkTESzmVDl9BE+HeAxPV6rLjpjuPUlQiUX
GwedVPO2MbGPCOMilU0rxdvlYwluVHG4ZxJPwsA95QFFAlE6BAydmhALzvhlLdFVt4hIxFB0W6Uw
6ljx95SCzDENluFsJA7ChI+EK5f2DNnFmzC9MTo0KbGJs84WxDqaDEElgYAbpzTaSziiGgpjhpWu
ym5lgoA1bsxwSx/ZZ2yIJMJJz6u8ld2v2tSSX1l2dBBHjtFMC95nVb5XnbL3QfEILPDqhtm3ALmb
uMsbyhMGq+VRzMSBZviqd8D0VBeUR3P0tvzVNzh5LXolxHgvxeKRnJI9Rqr7NNEA2SGwwJEYhNh+
L80cg1m4grLC+N1gMQSoiGhb33tjiJJv3rR4Izz49VZjIChhq8h3FUmhBzIq2AyYj7ttfWevkjTY
bhSzqthTp24bM6d/m4ibJQtudUAebT17+6X0mx7pMVYptE8Fnz2nNndVTbaZ8dI68+0w2XeFYL1X
wfeI7Ic074dJYQlDgo2p2WHHYq5xIQv3Yo/LmQIavGKO1hkVJHSkN4Vtoq7FFYLih5jTF+IvAexG
LBqLiwd5xKiABzD+GWbjYKwmwhQWQmDXfqbTZ1eZ92Tadfs5mgFb0PNHXHPOPW56bvzHInfzXWGn
h8DjQMFhic+9oWRGYclOjvsma4OPrkDCGzQKrKC90D9JQ2AerOONgbAiJzxAGZTlxFINzKDUZ1yQ
WZsONLZEBaSLlv691ggLkO+7oI7Cp7z3/rDXys1zFDH6dxQa//BWOO1ODkx1m8R445pl6lYhgYHv
PdgOSPYYQzTFil9BuThokREbiQluII5P14goy5h1ia2JtCTMx2GNxCxR2G4VvcRhROs1xsZL2sMC
svWunIkoB7RAt/dSqFjvdMawNNfRyziZn326MHxu2nyL1fRim+s7jdTeQYzBLHGm6AGUuwYHT7Cg
w5KflCAgvvOwYmyjvV4UHEK3afjf0GsxyGSncKdeJ1OFbRwpHpO1nY0sAdL9QJqqJfCSAiq7hGBj
5hRyISDvDBpqK/ekWrMGTQEpo4huqeLdmBh5JOfICtenvw/t2ICpWR/+72v/PQu02hR9GDFWXLPd
bc4Avt39EQqBtYiAxGlc3L5dgedz14dxFOM+L4t/pBxFN26QpGsZhiN5gSRFmhSDCTOJk8M0WRwx
pcF5JQPPVqPS2HQuggg7b+dtWan5pmQWq8dZ70G2vdctqbkqxWsa9+RgROPa0rU5/BM20R5yZch9
Rs2/nS1H3bF80+4X6nlA1fsX1pS9G6y4OBb9cF+4cGlH14F6sj5Dl2od5zDZl/gG7rsUsC0hePnX
VDHut7Nnl2Tsv6qjMsIj/oBzDIx0kZ4jVXrvzGH1TYPxoEqWD7OZODdEeXwIlMvbnhbFBSsUkfN2
Zxx+X6au9dHNZQO7DoYYWos/dRvc1ks4vSG0aXB1WabcMKgThLW5Plcw7R06C5x/CuMERoUmmMLM
QZHwNkgzeF2G+DVQGY3OnImHwz9WkcsVKxf6qk7rC4esmCLsbzLYFncT8k0gDeY+aFprzfdCZZPr
5n6lkW0ykYDJDXlrVNdeTNJ0DpFCfl3E082gUzTmbIVFmMi7UhDsphZfIj7b4eSDZD73PIshSszS
OCWOy9y9Lk6zG5+IFfmxVlwxfjYMBRFJqwh6txqvMmkW3nxEXrgn3edJFZ0+im46BFbLWCJZiHPR
SfCHoL4Uji/BXHO2X2vteHFtpKTUk+HcDDtmRVtiCr8Qpo0nJV9p7S2PNXbKa92k/sjmAl6ldg52
14SHEMQf3PiD7abOxqBI3+Wm06DRvDiUwbTGeId6zDybmLatzzYcnu3ExpsQkoVUUjQRU4Vzf03J
DfsGO3iLNq6C3nKnzekkGtfcjQsgsCL8qBYbLdkivwbIl7sioiTQ2q0AjfFAS5OHAm7AWDOcSkOO
Jr9fczKJCp/kNLofaW8d6rJ2921m0Vf17ut8SDZ1sZCaLek/eSGw/wmG2g4E7csYyfBY9pFJXAjC
F/rdu7qtDjNBQyhvAsgauDs4sXy5USUxorjOO5L449zI4u/AciOVpe/jkvS1IL8HJbDRTrTajgPf
rT3PLz06pshfaOcEwCK+UkZIO1R4L7nTfauZY3HCWe1QSbxEIQNdg/rlarp96U+Ek2TR+Cnm+SLD
7rYbwmIfwRq+LSYLNFMzgmAIXWaWIqQ2GwVsiEyeIX3cEoYB6apxCZMb+vLm92XXnzG1UeyX9tOs
9Koz44o3VyzgPL70HHSOZTcF9xnuhf8e7C78QAMj9tgCN/HsVE82JEvYwdLaaVoiANvgmByafMov
IR1kSuhlX6pqOLR59lQkJFdsOL8wqDW8eR923O8GSSAbpjkzfNg6v+lJNXFVQbU3FL7ZtiKlHuH1
70M2Gfk+XTn6JndIrOnGqwQ3HV6s0h/Wh99n//fw+zWwgpiZhwBhp1GSgTaNCdQogbKjhoPoQ6tz
fbzkILITMuxzFcGbbCOn9iOZoHVyVj2phW5VoHI+JwQ+zJ7C21qtH+jvg50NgQ+v/TzbljgmWKLO
PZd62NLi23gMDW5TWRvIn5lSUP7Qe+5rBhOpD7pU4xLD9pFME8sGYgs8yLrxO3PEaBCWjY+jENMN
6mKPgLqbBZ4xmdaDLhBvyHso3nCUZjlsc5yP2whTAIpi5mxtVxhwkgXqhBql+sxI6QY6Y/3fA2xq
iXqd0/AQWT/Y87t9qp1VarvQGJ/SxTfh+RyJAr/V1pQiJxR/5wnf36KR54xiW5NOiu3sfWQToEmK
6pQxGfMERPq20fGlpriZF/Mn84hnRZmWgXknizKhslErkDib+Z+g44XnTMMEWd3dHEVAm+1Hoxbj
oe5+KiBiD6023wb0uyLpAQJFh0W+mokD4mrhfW0QCm2VW1/jJUdZQ45iqrpzlpoHhYKJVsG2K6Wf
9AjnFQWCVn5bI0ArJswMzYHgSHr83r95pORZwvJ5VJArGvqgDCXBzgaw24ubuuajyUuPFsBpHHpE
U03A3JPq3iNZKGUgHCfgv6nBr1NlXRDOHGdUX85U0D6X5IBb09kY9YMX5p8yiN5VS+LOHKCOKE9O
wvvWeWSxCVsBQp2OUtFbpAJ+BqGDfo6GSMbUIsC3Es4RreCb3INYWoXBPyK2bl2381PMzb3TQ8db
0YtL+MwUDrPxuOwtw0BoOvhazZfpF4ZRPaTEyW6iPnmOk+nHLMGvNfhO7UoLPGbBqTHcLyPViFOD
r8LEbmO0I2ya0DuFA/JU64IK+hgiC3Js7IRW9UBG4dJkh0lWP47THOAQB6eo4y1MqnuFwCEaKAT7
ymFwQQTHNBuPdXAY7Wg4wQt4Hw2ISTJ+5johhJ4MktTRf+CssCvV8lI4pKKyjx29oPjE0cp8AYa6
VuZzhcIUdECFKI0KDqZCuLFQakVO4mdV9OTmDSvcFByMb8vgrdPr27y+V3HSEXDNvMXm/xw69es4
3gtPP3mcSTds/qcmjzPYBUeShbigTT4GwIYcG+R7C+wttrvkIBzvXzWlT3ETPIbKObEYsI/VXJLj
yKk8lOU7SIK3elbvMn2nzr1B6UNrXWMLTzCJ7caoQloMfFVniiZJZlwwoOC+IBcoyocPM+biqAeF
SyL5YX7xYnNMnUeudrDjf3QrQqyKnAVUjL4ZcEXd2wxyQ47k3SN1zT3af7/OxDURZniwE0HHtKpv
0EkcVWFytWk+VT4gXJLw8riP8IdU3UOCcmjMxK3m0t+Ypr5Lq8RkLk+ROZvWwrEU3zWdJ04Q5O1x
Zig7glLyB7sMrsIz2MKMnsZlYBwDVSF4zgmho3ZxQnoacWQAEOINykkP7jsuQK0AFgRYOuln8mlg
BF67T8H9aIC29EycOyb9VhUhTa6Jj8YyB9As2Iie38/sYqXVYrk1AHld5z9pEXfbZ3QOMFm920FA
65sA3rDAvyvZv4m2PpLPTfOm8zYmuJthdp9QDexKW2PoFtGnU4ljK8hZlOYB1MVpbrHF1LKUmFf5
zxI4epBNtVcSU2JOPoBjRRcvrU8uhgD8IzCBXTIW8RWTge48eZcamOSWjB2aNcujnS8/YS3OkOVQ
HSKv09IFlwYaPx2eOtuKSIAxbg24VKqVBDcHt83ifsTgHWb5JXK8V0b9yarWI+YPXusEbdM04sSv
1pM+Og1flwygAwZ3hA5uhEZ6TOYuC8DACDpZvpwSEJM6u+hfN2Fg/iUFy5W3BdhxtjAQoitpL2Us
nzvuPzuv3obgbQ75Xsbl0Y6I0zVzg1TJ1uRvlc9A8oAKCvSXCRuwp1CIG40k/WY+LQOuiaihAyOS
ndtjfQ6HS0thTg3NTSosWsR2taoKp2ivUDMPkn89OTSOAucKRpbj0AMpxl8yRDw4qTo55anNHzFZ
NyU0MjUaox9Y07tbcrVMVPsE2rkHe+7BAFnIprvhIV+BPCxYqD1/FvrnKCgi0iDZAS1WYvqN3UHn
1e1U2j85Bj3eELGZNe1rqyjeXbxGx5LFz5vdr7QxPTAyjB27J5eQPMxlIOVSrHF0LPEnOxG/lISS
kXEJjucg3y5xS9hsHdn7NrW/1iuPSIdjRK8N1NDw3mNjRtdlsvWwYNupeRnT+iF2mZgWCKrljCmZ
eUZnrdGVWKg3xZHmx6fow0uRrTIId0b7zIfUlgJRJGkKQDo/7Zw31EI7O2soxM0yvA/6CvDyTShK
zoSFbwtDj4p7/YnKGi5or+nGN+HJ7XHrJJ3ZbV3T5ogVcMqZDslJCRcm2Cov5kjwkAFv8Opx5Z/Y
u0AQv6kmQNm96x27vusotVkeI60+csgubNCGm6Wr375mGrBcBbZWgJ4Fqww8MQXzJbFSgA82iuXs
objTk8eMRdIUq73bmMNhQgD9rKjo5FL7qq+PbVAScGP5DMd2fYcDz8413k/AzfvWvFSMa7bNIrFB
m+UNHY0V7TS2O3ot1fBYu++CS73u0OK7f2a8RkLDjCVycYXKlX7APHgzzHgj7AE3WPrk1OGTwjQR
Jz30bnq7mffiLDU6Lxclje4epNexxwMGpFJ6HICIFN4AacV+iT1yTIPx2tjGvgvnVwT9ah9EeF+Q
51Y9AX01FDn6qqSJlbT+ipxI1FB9Jm70rU2LvhjJ9wmIbbFq7qggbz1SUfGyM0QSxzC1rkB07YAV
znPAryQOhL/l2tOiFZgssuizSsAGqJTJnpbHmslVbpc4UspzIazbpsiBSAEu3vT5dNvY+ckLuaJm
Ml9XFsQMe+TYG/e/y8oCWVcrx0/if55Lw6YYzZcmGsiNlB9u1h6yGq5PGnov02I8QsVK0nfk7fTc
hHdKpuQ7QQ+QTUiN9ChIBgz+ZYTrjt9VQKFX23ZLRwf7+yL/hTP0pwI7fEMog5OdIcYUEMY5lAEm
E6OPwKBhkDdJTKMzt45nAglIy8KvU3lprzNyqVFz6K+nb8D9lLd18by0HsgaDcBLetA5zms9XIXM
cLtRnVqveo5H/SlFXZ9rFWIDWWBtjrn7WNi0wTS8bJmYf4sGnMBoDTijhhXGr+1zFdr/oiibMZ+j
dHYsbdBoMyZm4vVxNPB0uSbbMySwBGYK/R0Elzs7cWGvE7Tqz6b5b7FM7+iZw6M9TfahsiKmZjIg
627mc7IVaLCq85ce+glKgU+RpjfEbzh+HrtEMAIfIR8asbmCPW61yBo817wblDiHViLOZJ9d4oBT
lG2E1Z5/v5Grgdd7yDQUkTZqW5qglAKeCbe4t4ezw4k0HZJjV0zxsXKX5ECBvyI7HxAmeP4YBcVh
GKZPTL9QwnUNus7Tz73TRNtORxIa57gzKYQ7Qf8xcRjKg36N9hUnEqjoOZKyKarwkYCgO8hwyvdh
FOwYUgzPS2D8baBf7foGL32eiG08M45GE4lfiXMNglEwkjoendsuK+gRaIN2QxrLG4TPxY5iPt62
TX5L2F5MsCnn9Ro8j6iwrwz2UG4pGHeutl5rI6jo6QkEsmxXbnolIDQFPRBSJ0bZnVMBTJhC6pgS
AFBYDN/jgCrCtMH0JqCuKMmY2gzAoyduUzayyEVskkUIYeFqmku3zVEqg2h/sob0mhvoUNvFPcQV
4NM6715U9ev0Tz5485G+VogEiry5ZB4R4QtUKZJft8VcEsF6il0zjW9tl6bDVBy7TN8mUeMcqwXR
wnpuduvhB19uyuGM3DvVXqHervYB7x9tvmgni4LGx2BVvukwsfl9WP732e/L/+9b6iyEEdqwLcel
iz+Dv7g898z9k5Ydva8YSKdyAeCIhq7LnhoBJNyhYECWD2rX2g8Rb6KWzB96Y5rOEXqqxOWw2UD8
So9x0VCY0n3pUmkesUyLCzDt5LxioGbnL6MzjxZWd6NT69BGNMXjqrwEwthHDBuJcmKhkp5952ZT
wTC/G3ZTTzKI0x9HFRF/HReIDvvxsXSVxAZrAUEkUdBhX+dSwcpCbggYpz7GnVVhoy8pO2L9glni
OZzkXVJbd5YcrtT1MMhNsotQ2RWFSc0QQszoAFAIhOc7bZQPvaivLVdUA53cajxO1LgC7Ta4k7RG
t4FAOYy539hGBeMj3FG1UicDHzLu0vQ7di49W+uh7BygzkpfQfR+YbT9k1XAABY5/quMIQS55n0F
JeiY7ixjCXl8egqHxDx7YcsQfX1o+oAeUBn8XaYD9j8OpsC4tkjbH1wZnrEW+pCS70UMGKTqiElA
CFKXLMIDRgXsewm8k+jONAsQnV7io6m+H6LuJxtH6yjWEbb3EM7ILycWsn25IFTxxHgTurPfw+pB
oPSEgIrRotux0AOrxu+DPVICG2IsGXekNIbxH6PXT9QZiFGm5C0j0xPmz2VeEbgtMyWCMVKS7ftb
VBEPo9H2l2DB0ByU018vZTLgLdMRjfpNkBrMnkrADao+SVeeyxZm2kJTvdH12VxDQ1bsr2UU331j
307xzCStfUi75GXql5Os9aUM7l2ce8AIyiuggxc7NAfun5+0TxiRKQTkbW4wvm6YcbxD00ATsQzV
LkwoYYZ1ZgcP16SYDZLqEzj1AUsDbY8cWrPUDTSpst5EXrxzPSZuxSSvzO9xooU06IjgLe6kdlC6
4dbS6346svhujCARPs3vcld5n26EzaXweiA0wcBXOjBsQYnVpomNpyCxPqo5KAh4ndQZ2AWIzBhb
W5Ac7dRbkckolALDa3yhTdo6v091nAGPbXqoYIHnHDNTn/u1ldqJuvB/m6q/z36/5p3G0PVgteDT
KKUz3ehK30m3io82+Fju17XZFFnTvRb298iglBhmelD9/zaiJlGDtpwbGsz/7+shaSXHYByPpBJm
441u59o3E8vvm7Q4OibcImi/bW2/4eaCNyN30jWfKayR7iJqQqoNQrDRwG3AtuySpHjS1fymMvOP
JDiC9ZaRHDGrKSaIze/Plqng/FcQ3wLRjh0zjpr9pIFul2WuSS+Oq78uYeskIlSaT6gjnC50UYHX
oEc5VALdHm2yaDwmK2s+MzXodCijCQM+bqY1w7yF9tFPewT27KEWKaxLQ4e44OdtTRbHFjn9XIoz
Ec/RaYpSe8dM6ZYcpNFIlovyumezsdvzmkW/sceETCVRA6vnDjtNoPam1Fph1bg38YZy+grJjUf1
t0raMOZzNHECcYxih8nTwEE9Qb1AXwQQWxTeLkjrYuHCxQUBWk+qOuh6YnWayulE3+QuCEKXIT+p
4CsOHQmLuSemu/KLruvIBPHi+Ni5zGspXv3fB35g9d8za/0+D6PbFto9EL315e/D/33f70ujnWw+
/PJYoYzyqezDTS0CDLwLQSa1c41yC7f1/7Zpa9KF/XZ9+P3a78vfZ6g/QYXO0/n3lWID+O/b1G+f
twerFecSiVSyenPWhxojmV+uD78vC0zbRPsBMyrt0YHnNgEb6/A2lW2EH6yB7jUsNCxmc/zvh1jr
9uitP8lwVXkIe+86hhWTrrHNTZ+5tfHfgxOazzE86LVNsdYJG7OwIVMQXw6/BJ895iMDetP8Ksb2
K1tEeQhcDrfLHB/miTO+JGOrgVm4hARPjct1MeEzMXihx4Pd3QZsbkGdITARiCGNzz/RpI7EAqE5
3MW27P2amslk0SV+bHmtkvIR/7Kh6kM0uc4+WnJGTz/ArPli5L55BPWFtnNXt/GF9+bFCDkqN9M+
zuq7JSV+SMz8A0fnt3FqLAfb+mfNeO30sHylpenuzCW8ZPRArd6Lj/1ExqRbyWM3Ziuazv/9O5yu
Og9ld2Ju/dVV00UFUPosqf0kmA9CYK4M9XeiuMSVWkgLw3m9U7jp6T/ObN7msO2it6kjxoEuxweC
R7p6DmVWjWeIMolxb4YozNFc2mR/HioCUR4Dl/utvvdm4YE7IHuhV48KFBy7g+o6MAep+9HkLXsR
4I2xbB5nSZ8U48LC1dsQRFF/FE37SCO/3SV8mJtoGY5QBfygQVZvutGbesHteKZ5MKZgko3Yafah
89ODAroHLuzuxSLlZon0dYLjemC2/EJ+SuqLBmdN7GVf7N7ovh9BRX64k/Fa9yAYezm9l1HuYg/r
75uparF7y+gxypMj/p0v2PoAXJsa23pDDJ6rviMbQgYRRf2xdh/F8iadBhrZsgxbVWY3jb5S0gGZ
1hx4LSN3jpbr0PRN1bkwOIsTLB2dkKIdcnhiR+Ay2Z7Emy3zCFJNUosD5BI3t1X4g4FoZ9qSC0ON
78Uax5g3z6WHqwHzLaGYiTrl7vI3acRNF+KLL0oKzbFF6BTbPUYBCsTfQXYYQG6MGGuinVyzWVLS
MuMVb2+hLJPeOj7vbhCbEPe9RGdvXm6ZTveMKIFyeonEHkWisoeMtsU1BeOGMsmKB85KFfFXDjVo
hnB/8IiBYJJN9I/11kX0mzqJPqlx8MqZIlCH7q7qXFyGE4SJuX2theDQluN3qGgtzmRWoopaq224
QiNWxA2sARq9JvL7tLTynWeVx6Ltv1XdzGc2ZyYO0Mw8zYxXQWObhgSV1egVhxR+cDUe8MUxdvKy
J8vxqFOE/OxojptVdG/r07KGsZdh/jcaDOPo2fOfqRYZoXKEmGf5aSDu+ghMXW0q8CjUZPO892jY
hUZ9YGbPTQYxb5c7BXDVMiAXG1Y8Rk7cTVFV78cQuF7nnFiPacXESXxSAzczBt7qVCcus/+CsC3L
pU3sppxQ9KOwuAGlWd8VQ6J3Q4TvwOVwtkFRGgMuIQPCig9y0lhdQn6Q3T4r+hlMHuiVmpSxh07F
hyyxw5slIa61L9kEgSjhhckwj2b9v9o7Zek6wePvxQBh+Ea5hA8qTyE4O5eq5tQ2xYiyw05+xar5
GsjgAxLAFClOD4YkJBK6dIeNE+rTo2GNXLEQkrdIl88uCRNQuKK9UZ1tudBIJFCOiNo68zj1dPQc
IhGRXToG/SmIS8UWHJ/LFRRMtIjEu8OskEgFRkS5MlFN6XVRtiU9tgf47vhh9c/IccBfQpAmkNQe
IosIp9md7iwXL9XkTt5+uCcjjy6MbvdO278mrvkuq5aLYqYZ0dD1LUb946LEiT3vdWAgvB1T+lCj
p56c7NudCKXiRDRwkMVlNzWPOvYQJtEcUg54nb5YuaIj541oCR+D7A4NRrOhZUVGX4DvKrrpWkDO
U4+6m1WYELLWgBFtKLB8owMv87VF/0Hij32gdn6kbXsYTXktvAKftgpfSjNkoG3OKTO5bWSZGCdJ
1dqYqmJFknreT8hqdfua2ER4OOIt9kS2F+P8rTOiv+dlPXUf7XhODnItLwoACSZcWjF6IS6Q6a+J
JhpFA4AztRWOcwmq7EMlYFtJgL7CHT32Zvk5KOe1bmxig0q6XQamyf6PZTlIqlrrxcurn1HBEZq8
djdZLVC5/2HsvHYjSdIs/SqFvF7rcWUuFtN9EeHhISiCDGreOKjSpbnWT7+f5/TMoHexiwW6C5Vg
ZhYZEW72i3O+w5R3Q5wonJv8hAyfWstoLoOWnYH9XSS6B+SVnsaiVznsq8qPgmgTa5JMZ8HZsKEQ
5NqMW6lItAF8hmiyddIgHWpfyex3PMsnfSjwuAzoS0S1kIGhS9AE475BUYvKwiWMqb82NecBEGd+
ZaXG/dBVZ7u17MOod+XOMcq7oh5ekbmQQ8QGBT84i+FK91mQcoGD39lT0Z+9QhdB4eLOb0aYoYoU
bRcRgzRY02OayQJq3b3DxtE1zSfZE2/K4zaLmB1K7Jy0Hu5Vm3b0Pu8kNJwYn4c7qbMcQiuB+lQS
a1gtHFpVx3M3Tav3DYbkoJPYJ4Xe+fn7mMwaekool+k4Vpt+5TIuBoBOUYx38bxihPvhBJiTGB/J
ZqacHD4kJz5wVUzj2nrmzRxx5C+2zm4zqlnhK/RF6WkieThkKIx31hmu83x4L8xABaoqul0laZ9t
KImttfRH1ekMnQvfAJKz/j3kzVcdgCsYkluEtpk7VnvwuMl2GWFfKdaa+6RkvkJ3qzE7Ar0YWeKL
p1wcMv22L8NnQ9MT38SfwUONLlIjASqfBhRzO6sjRUzlXrmrUQEBXNtnNmjfWb0XM7e6cJOH0TQO
DWmvXBPOYVQTzNMJe1jkAHO0HLTWhD3B2q20O5GEB7fFVNBl+bQz+n6me2QTxoLgNY0hT1pZirAO
EfhVSZwF0jamlVX7PVDKXzUkemkJ7aqbg4cKC+0xskb6KXYc7BvKzl+G/KozVlyEk95OSRv5qmLb
JUX55JHgeSzGFoJrKZ8Xrkbm6oLQG/iDcLfPYQsFl7k+ypKlxIlsKZzKRuFbmXYBFjs9WBlEpHjp
ngvUQIFkmd3xN4aCMjitat9E9w5pilBOrHb7MK2/G7MLXKnPG92FZwPnli3gdF+XGONb0q2Z1Xgn
s2WPYWZZytqXqtiZDZPNAYAFLAPkVQBz6cP6pxmLt1BmX3M2RIz1ysch9KLrMX/TXLAfJcorBmZe
vKWnGPZ9uCoDoTL2ZbbXWPYFDBTxf09u7ncacbaCgdbGml2ykaR7rHS17QWLPWwxMRaJpryTMfOm
2vuevGZBAMAlSayPT8o2VTnc54XlJGAsx5/L+HHREu8qa7vrEZ5fAObUOCh01sto8UBFSOfC3Ll2
mHqqUb7aiLICJOhbutfhCGBcoZCD34WNhiVNPZ16J27OJJaP1Aj1PJnXMJIYCjoGOywXjq3jRjRk
+I4wC3xjXl12zZrNXYRMjHUGbJ0uEYprhOOlyMLd8je19jmPint35EIr0BFghuXVXXhudo1pgGLo
uYENg9bI+XTasto7fYORpw0fQv656V9yxWWOVjgiRUefThDuIgJnridPvcHSiPZzO10zQXhwrfnc
KWLiwc9OPC7u7axVkuGyduk6ywta6qITUx/OsRxgQgNo3y2Z2qdGcTVa9iW0IkkIAbnZ5WzySjvR
1dzyTXuVxEEILANIHSQiyLQLSVp4MQRHnmWDu18PUMW+ZdRAXnoGwvdspn+NSnLpH+FmRAeTJHP2
XAUyibzi6AQLVE8FNuUk4iXlxgaFNR9y2/2GD5FeCZM5p22g1chRn7AyklsD2SCSK20tIam+Wxs2
/bBAZZOtGVSO9VQx+jKrWWwNh52I0ctPj/BDsrCbo2i1bTHlbNwY/G3GLc8FlBnPuMnRMAQUAE3Z
pzdVUyX4cWBkWCxvA1tObL/xpqdEBj8SarYtrG/DM9WrVRJYY2d8G1XmHgW+zEG92cICDoEarNca
AO7irlXuW6o678HQDezkaXM3OM1wUm5TnkeXtQ4DcyK48k+H6M7NssZAKfYDjLwgmwovU/tk5owo
U1UfegSIRGOL/MEW03acwWsCyeHfCrCPTp68jXPU34HTJiPggFAE4k2MOSzGJKMGwzl10zog6DRA
GgJ6sja3sF2SFTZ6cTFcrejBnFc4e8kFt4JHFvbekFcOwmYYcKZ2qK7HzMPW0I5sABCnbhKLZEgi
X4tgHmwLadd4D0NTIx4hxs7quPOhhGNY5waUownvWyTXLQ2EAH+1K9lVhhHdKhWkqZ58aDSEZFhT
7Quo4V7KesrCWOrY40w/QokuXQ9NFukqlhiu254uU2vhoZNSnW0UJm4kpxd+D1WBZb+Qt0M0I06/
splYBYVcnWuDHYKh2lT5yiKw4DTDpdyWGFn9tvuhja9AWadbtbSSXGuFsRpovORjss8VRkYH1HUX
ewK8OtKEbuyCMmxJSyj7rccLC9GIWMowvqns9ER8LmbnxCIbYsRTOWSnpvYAesI45dtDaNHmJA7Y
w+BxquTDgR0zWogsP0wNq0xJD1zMpJ7pOAA2cSbEwQGV6bnqNhr0AwWXthcK1FCtqdOAC8xdyKm3
ki3dx3KUZnwlBBQ1egA4zGF4AEF4TSr2Pdzjz8quU/KRoN11dXXFJmk2bHlsWU2qKrxHpZ4EuobS
pPd418IWYfSUN4eC0XAQJoLj0Muf2lbrt3piM3jMRq7MciXnmDicsAPi9Dxog8u0UMKP0yMyAUAR
Uv81qIC9+wkjjZ/0w6fuFdBxbcvEoJMt2d5rquey7rygcQa5MVhMeSgpHeOsrIRxadJ48OGjL68Z
X1vWuAPcWaqX8LmfMQ9EtvY4aKAd+mlaQZjTvNdhdoiUIZ6xHt1kcz7P6YVwKBapDB8YCKC987oz
M318Bp2ORm0p7ieGKFe9/hgtcUniyMhAXn8CndL4yUrzFrrOCJMgdThw7nNk4SftlulM4Z5tqwF+
3QiNuNDmYyusQ1LVz3E4fdsYFPJYAPzG3D5bjDfHCXBRln0Mo06mnEZ2sanVpLKF0JZzbBUJOgYC
yTCzp7VzdFqJNDdnuSLQ/kXW/aLYZZfspTzYIyx0OAYAdbxP5k/ogs5Iosc0qV69jleiyLSzsazZ
nbyL1DDVg3QVm02U/JtJRD8EfZ3HnT4b85EAIC9Aq/zUFHp2YDwcQ91wgxLhww7yxy5UqOI0IL9B
CbMfM8ERpsMSYI19r/XsnhWy7ySO3LoTT5iuJGaK0r1rBuKviNi4rmZ2opMzw8jkIODLk18lAp8g
aq0dSS8oV+mHIAZyJDgrkgdNkWGyT89/zw0Jjqaz9u0DgsYhCkqF2H/0CEGrCypvfgiui2LHDMPc
Ejn2LEZmeCJVILFYIE2D3Z8sVlvkTkEJl+vNlKgEp1p6h2mV1MEpvKg6PU61ou5FRtzwvGTdCMJf
V96KSg4RpFp7at0qZq27RD5kwWaPnPezAH+4K8W1U1rYyaJZJ9ADQaXybs2ULG1rlonfsO7gRDCJ
SJViExsq2qHyJ9Qp4pCYszGYGZCNUktxirHzVk0zHpaYmo/+Y+l5UG0I5ciLr1Dv3fQyznyvYAdt
IpRuDBI7CVe9mcqbOhG9HxXcG7YNCqBt12X/fNuL/BtGHaAA5OqWuK+M4Z0kdBEM3KfEJdV/lDht
QibAQHRaG6naj6vrVWQYcYaOLgQ2O7NfMjv69DqEU2HtfKBLhBNusYLLYt3btPSvdO1s9+jHkmwh
VJnDYaGeFmN3jVZtVVtjNU/XD6tD/1R5BBzo7I8HgCjluledZRsFxeDdkGbbHcSU4dhd3tDeQf8B
6cdcIMIA2UdBG07qKoqzG2SRhJyZdb8bKu+VQsU+TGFChqXxGrJxTikJg9oijGmauDsJeJpRLk8a
FOhe8gmcC2LcBKO5hFpnKrhyLTog3N9f2LixtQoEYx4HEL1qiDqc+8+avpYijwLMZaAPQviBdCSQ
BxVsoXWanxXGneU1aF0Yp+9ByPjYW1hEsXrZtGMXbZo8ukg1peeUrjCWMxz+aXlV63zMGshPKNCo
r3QXnnOS4A9dZd/W83gDZ0DfCoQMieuwOzdXfEGIzhyOGftvscPUSgsoWTKZ+CyJOYLvlUM20IhN
b3C747HKsDmqeR9jVp3VbukJjWnXIKfSmGPCyivCYhhtAj1yIbXdTCjuN6rvoVQBOPdbKLOVvTJU
6ke1AFsxuvx3I5sXnO3H1GZa0qSx2MKW3uXTpCGEnF9Gk/PLtcwj5KDPGGinlyB+w96ayxHaJ4GM
KWO5Wz51T31vf7dYo3wGkbtRAkjPdcVYxzX0bTVy89HoRxra7FTCDzSjiY46dxOkDXCe6Hef0P/B
r5TrisfxfEuo/KjMd+DDdyXFThBV4cerZ0tgMkVcX0840soVAF6lySlHgoSC4t6o3ackm17jAbEj
rju5aaoRDYNkrphKedHNkdGTWFfnzALqkrY2YyCyFcpB8DTKaD9KJI5GWss9GTGPPHiUtgQtVCEC
kzRRZ9O8ste4BCl6Yz9FC0do5ps5scETazhYuC5Kh77dl0t+z9AU+w/Shj8KdfR8FB8SREWuC6px
w4iupnmS22gkisBox2tNyf7IRCqc6iGYYwpNx9gOEK53jBZv4ox2Y2Rh6CQMihoGuYdYdUhFhflG
5btc5dV7m6/l5lIMOyu7j0omUel0T0Kby8dNotXQPjAif2NCflEJ0xb6dRRLc/LSAxc8RM5wIG4h
2obuYp8YOG46szlok57fkusW6O5E+2VVd1FEGz5ihvWhwdo7ZajKT4bZ8XXpXPH/9hAa/XRYapyW
XkxG1lBc5hWYb8VCgOJEY4LgaB9hdNnEJkd8Gw2feUF92BHhpSJsjqZly1U1cHItlHvwW1kga37S
iCoY5PRtQN+qY0ZwpOLNwDyo7ZcWNS0RculxIBYIx4XfWDjAc3f0eF6ZAnoopk3sywM7o+34Wwm6
7h68sMnzQcfl+e2o+FgKVmftqYUiwueYQABXq55ztpZcSIO9WxkYHDmrsDFPYBR+SsTXj24GwkJa
T23RqoOpyd+Zhjte4vGfdIyI5OAdiSM3o4iRTxw+kzrKDgnHORqzY9o3xjYV4KV0V5+PzB/JUpqO
tkWfG0Iu2TkzhPcW8LJwPfuQax7LagaVqYaeyG7RvokcjV7JngjTUhhgCniKHe3NU87XpLk3TW3e
6cv4YecZSH1scTSF+o9uUNTBMGDDa2H5qW8nB2hp1UFQExWOj4ondEjBFNb4AoEgn1quqsAGM7HR
uAmKLGe+liXhHkjRa6xZl6iFCadNUTCwGpI9eA49BH7EwNjd6S0Wy/BMnCwrEAtBfKs1N1HivJsg
umGwyDMZUN/42q4Jtb7X2AUH1cx2zx2Nq55PCeuUpdzMOTPSmd7UqrH4Ww1bK6zWJAofIcMlm9Kj
ykFs5VgsgUuDCq5oR+ZHFJOeaMIDuUvAjMOPxiWJyJmnH2RE9Q7N2lYb2qNhZCVpZH21iSfJN4hZ
d99HVXqOYv1zVjykslw+Yp1tZZh3R31mvaszSsffPg8YXPi3P/9Q1DUnpECo6AtOMTTqWj5BhEEI
6Ux7oeUYp1lG+YPjBTOzmhuVnJkpuHu3YkymV2zHiQ2bt3ldT/tQzOeh4tQkocQ5JI32qXMt7bUS
IkTbNmdE3imp2oYZOGPDqjBiGGj3yl0Dw6xDVNkIfgdOkLiEt89dgC9rjs9oo+8kccpoH2Dj1a4b
FAv+LjlN5R5V6kdma+a+ROFq4JmMe17VuXP2LLw/dA+ZUOqOJBHYwJhkPX/rvQJaU5jf6ZSfaUGv
BPrQjdOk0xUxFvVxNNWLaBb9pFlcL6iPnhBPeltmwrA74ya5zbC+1B3IEDnN80W8lZYZ+UKbjcOU
8OpdWXAf/U4RW5x01U3C+xXU9aJ2tacg5mC2ilVxm+b72ARy6VW0hrphiZ305FHrkosnemI3VlMU
CAi6jaX8Had8t0U5bQt7yHZNccZLfplSN/Qr40WWM4TAqLqNPGQW0oRhOpTGt8obfRu7JJabPHWi
96Rfd5wdjZHrm0yf94QbuibmVAA3+FqY2NZ19G441jcbRNg6ilK6Eum+jnndvJUQoJso7wxDvzMk
GZzKsEnZ6L6g9S67Gf/UOCIiMLT6QsbIRAuPZHOexCcIj4TlTgortDbS60oiF4Jns2PRSQharokt
rzfFByF6rK90Vth2El+Da0PWDeh9STFjDz3Aj8FmDo1PEmSBFh2yLrlteuehrcIVOwSWxGX3kzRl
UHT6mzvV0HMBWmFacTcs2dTeK2MCCyI+dP1cMyJU6aGtY+OMAzgZpH1egw4g09kH06QSytRxdsNr
rSgknzoeP01LwZ+41lkiZ6bOQ05xZP4E+tJZ4NQjMN2ipbu0Pfu79S2Dxb+QuE2rhFQA/GM63WKm
XEqG0xSRLSMwyyMajrVil/pYMVhT/8lqDV9Uox+yuX5NWXosiGZQueY72cAFGS32+8gfNkz2GSoL
uo2pcI8O7Gi7RBglx3E3dNpyZly/+iv66glh8nuTmMcEPP7Fssybuile0UrF25BhMOJZgjhreuKd
ROhmTK/90rkHvG5AB1MEyuVEuRkR9myIC1FW2t1MseJJWQUY6D5NI4McCHDjBGHR2qItwucQ62fY
Kb+HW81skx2bSx4d7AtgKDUUbwBegB3BUeNFw6qBmJ8HrZYEUDf2XioDKRubea6sB9e0cL3rvu1h
OQ31HMHmkqV72TROACAQBVNRsrYfa+fGWHX/5mBBfRvCgs9Q8jOCIqABsAiLK5KZ6CfSQXGio183
BXM7FsZd4x1Kghno3MSxs2MyOs/2qkLnZTG66Y9cGkyOB9pDFvmpjSwuMDVdNaW+qvayrR7DfNDa
7gBvd/Lh0JGykYLYNUwwqG5tXwYAai3y5ANBb2iLiEDBRE9HRrIC+W6csGXScCCYfTDZZkzDZ27R
Rn2bNlYG1ijN3jYJLxvtdyNpVbAAI/GNWr9lYuXtkmDsMDoRYA7Oy66AKKMghlxz3XesUiMi/XzM
DG8I0/mPzT1Ruis7k/ParRXxLdNkMjzag8UDl8X9dhBFSEHczYeId3ffsGIqp2XfxUW4J7D2EPch
SiR7qX2kDwdsHA/MU2caMBDlOBBwAox0Dyw3NmPHepZn9p7UTUXAAAOL0U7PjZsZ25YoZIYOzMPI
QZVBZJk4BmruQYvhPE6ld2yoMOlV+R4j0KRyCka268wjftt2AslvtB80rf+ZJC1yOaG2EhdmnbDd
qvgZDgs1a+G8zvAK/WVdczpZTalMLRKYFY78hbXoXiOJgqDpK7qv4uiN9vUaQUBlY8NHc3fa7Bmn
ELP2xqzKW2ogAlVwgG21Xn0YNd72xiGKczTGk16ML8YNeIxhDz6aJV+GdNtygMd7002OO20HZELg
ZiDTtMoJtEOMY4IC3i6oMyn/4S0tS3HRpBXu562m7MTvJ4pnMCfOaVxwq5EsHaTyewK/AVwDf4wW
InBhz7xV7XhyWsbeUtoO80kNaTFuC1wJwozSxyI3Hmfs8MTHZ0eRhTxChvaVzSZC58PUzTcpUQnb
Il3lhR6DKgWgzLSZkVTYJPoKDlquTT+ktZBuwuogonRh3LCMsCC0cZf3PJaRbmxyOlZR0KUvei58
R4yICThM9AwPqhkMVnqz5DztyM+5aKrlWScntBgz4N3meGoyjgrHsJ4536Jt3Go7pwiBZRYPNbtV
WNYNoujGAobJOT57+esI/9LPohtPt788DTygVc6+lMOZhr8mFYeP5zI4vvLKZ0OSn+cKjY2AwbA9
7mDoNcQKWkbrRx6KOg6+S9N4iOXhwpUMCrKESCnsFjRnrjz3Az9d1TG0qruGDWxxO4b4b2hpgPMA
jOpTUpbtcqcx2EHBpxFYsQPvQRQtFJoO1UYTpQiGXQSUTcLlPqxaW5tK3xTfshYJiPT+m4LRnzu8
4TPDeh/e/8E4rT9nnhuQcPJnE2boxlvx7ypGr5w1Lygp6a3L5MtAsaS35Re+hgC2QESaS3zdt6H0
F9Asjb5ct0Mjjyycl5E8MwKFjZngdxwKxxLzrIlaJIhrXhFGng/AK/VdMsIfcaP2PAnzywRJDNsl
/9JzgAuJXbyuUlXPsngaW8nYH1mlYY3oBZqeoLMQN4UHbjKIJAOChKxjeOccOnGm2X43oPoRev5Z
pGxfxtARHKis5UaPDgn+FL2W4+HTL9G//frr3/7x7//2Nf3P6KcEkz1HZdH+49/59VdZzU0Sxd3/
9st/3CRfSF/K392fP/Zfv+1f/9A/HkvF//6fv+X/+het385//b385//57fkf3ce//GJXdJxo9/1P
M19+IMl3f74HfpD1d/7/fvGvnz9/y+Nc/fz911fZF936t0VJWfz655eO33//ZXl/Xqj/eJ3Wv/6f
X7v9UPyxLf9klfR//Imfj7b7+y/d/pvuGbruAdMzXZaJxq+/xp/1K+7fLE+zdU03DFwBtm3pv/4C
oN/F/CHzb5rDxBorjM0WUrfdX3+1Zf/nS3+zpSEtz3MNzdE8w/B+/ecP/i/v4H+/o38VBJ6XJAm1
f/9l657z66/qP97q9UdzTF03HB10DBRKj3Au0+TrXx8XQDL8fv1/aLGdT/VM2Hbk3oiqDlQt811L
OjWXLvPMsEBVQwOxKJLrk/4RDmUA3GGXl8Yus4BGhLH1qUfup16XV3A4/LBbQtJl2HZYlaq3cZYf
WWtsLKPJdvkquKhN6wcW3WNfJoLnJbY24NG2Ni0iH/8E6o2F37Ia8gfskMupa5H1Ea68H+P6VbMy
qg3bU9s2elCGm29z1hSLsrAomwRBQXwGSZcFNLBvDJYpEZzwmkvjEFfWsRqriy4lc3BLMdcXP70o
H70hzQ5T6fiahgw2XFDzRag3lmR+r7L6DcAWENVMYwEI1dPqCYVzXOBmU49e2yLYeFGvdViQG1yO
floR+ziwBA+1NVrJnFiAF8UBkUTF0JFlEPhgpqX2KVcehznJKtm0Ddnkb6EOwXfilEmcVwA5RGFU
lhEk5KNNA8lJC1OoAhZS7upYJGS2tWqqLmTcoTF/4A5DDo1BciCGVq2HToXKP8XKrxNmeozHMkiM
/hzZuCh1aSrfgBedl93D4qg7qx0oHss02jY2uZhgZTRdv+NI/hmLCuluHgbNk1mXjwUkOKD6eGA/
PXKssIenj3nifCXj/Di62B2a7llYc7L3Koa/oxPtOw1U7DTCXtfL12lEAt+nuK0WRgJhDhLeirAu
pPU+jo0Xh+Z4p69TREjMWlBRJjnG8MggI7k2NC1IdaLKZkK89IxiR+HeHRovuoNHD0kyuVdcQ/co
X3ynY61AkMd3tGArFwqapRAf7Jl0BBlEM/NK0ZIjgqqRednJW5f8eUfEZ285L4myo61ozBJYugZO
EaIWE1lSw36LCmECcoXVQYgVHh6BORtcIFW4gSY/AyaYpuIlXhnc+ciPT4bapor/iJu7k0LgsWW2
dIvYk/Y7dBmNxUZQ1oQyo14/lhMeYDPVsOAZUM0NgJK9y54rIqnBYG7kpwSUrTQ67uIbOvTvtNa3
bqxGvie2fDl+I09dXFI/B1V8VFVxpEi6oogpGnfHHvK4WtS8snkCM0SZwcius5vPquuuVF+uVt1D
ZZoXC/v0pjyh5EeXCfafPNd1Y4sigmisLqMkkYS97cJWkwj+Aptl2cbM1lk1qv2shijmMJGTLF1C
ca6x3jNaoYMyiYtiJGTt26bnNaHqTWadfBqR3s82lhCrQXeBOAPRfMZ02Bly1rWMYBslPksrfbJD
ODM6gVaeDOn1kK2ZzBSRTN4ZS3RpZ9DqDk4mD+feLHFzmBZUPMe5RTD8MDlhsoE4cuokeQ8h0+Yt
7xfve3btpMiYRoxPg9D2fZZ4cEUVEVX8Km5Hbz+RKVkOj8SP3Tto9S/SyQ+pMm2ErIj/QKHz+cta
nyfIOBpZFgjk9lPZjH6RPZZTtAepizq2xllssuUB0kTwIqNzYr8Sx/ipzAVle0ozNdYI+tidcIDy
M1pJSr1XDIdVhDhQbAO0pdhQa5bfm9uWd/ro3HRpr11asjgILM2+4PLcGZUsfKWZ7omZG/16R+8Y
ui1d10uvc05V3XjlViyrrci5wU+5rcrhLIy5/63DoLR5ik9exVckIyKVk2LSqBsUlgZcNm1lueMv
Hxjp+CNAalamTkR7RxSGE8/cAlFjPOhmT1kmRPfRWeMp143yGvUrIA1G5tmjXjvytWt53cwIqZLe
xyUJu84VXgyitivrnl6xAaOGoDabTmXdXEVwjK6mNATqrzvJyfbai2bGc1CWOoIuncWzWdVkPJPI
lwjm4PpqJ55YPx2dwsIek1n9Tanagqimebgv2odpdft4JU+w6yXyKDUacOWMRDQs+VkPeYqSihmG
Pnfme77kz9lg6Oj/DHgppnYr5q8w/YrZY72ZTf0kY3AKI6IY303p9uyWJ3vldDRV/WnlObjBrLfP
OdE08Myj7C5Pved6r8dSYWiP7YM+uk/KsZ81Ub3b3GU7W2sIBKlcP2fLE6RWp+7Q7fLiDaRlFe6C
USky9bOmF99C9M9za7u+5gLTMGfkkIAJUgtqxrTEu65ePzn4dDCQ1q8484liJLQUorK1U+1Fd2nG
mYNOlmdt2nI1xIzTTWOAr/EqOiKH2dy+8fZ57z1CUtyI1rpkE6Iha4WzicZ+qeMbdOd5zwnau+0z
Ebh+Fzk/zoIOxCZCN8eCJnK6gdZCtrxecin27oma1zHGg0T2ikybhVKacIep6IJxJ5Cp/p2j/OMP
/LYq/SK9JQZUZP+eY3VhwcjSQ01PxbDK0ZPfncvceFrj7smQuB555MI2JGe1ODL+NrGe4vRSyfDg
5pyJdWuu7JwDIuKzVWSBPokvCIILvA71RMv83XnvII+fkoUQx8merok8+p1FLiOAg9Z8Z5P71ojk
lVl5Fx5DVV/gWR1sZLgaUVkbhX/sWG9rD1gRM1OpdsBFeYquyx7tOwj0iyEKRIZgPJihiM+swkgo
1IK0NCrvAXIwfobZzSIVzPNSnLvG9ssC2yPF0SU3k0se5V9InP0yRD4RMgVlp3IzEYlmO3eOy3wi
yxl7JCn7wwsd4glk8meHbZMBOTJRZX86DGByMT4wA+LUJkZYY+OepGD5nAFgWuHdtC2ke9JX6O9f
xzCHD9x+2e7AzVrCZBwHGz0lZrmaF53WhcZv7LC+hWCfOJk3gPl/wxllcutymHJagEzO29OQAt7E
ysIN4Y3YXNFitjE9YIhBujHPw1yAFOUjaMbdVQ0ICTP4Bwo+pibN6q+HUiiQDgNwr75qDVrgGE7L
Kp05safEuEBSKVU8QuYO1GoXkrFaWSPbY36Vt2xOK48E9o7UbBAgDKqlnn2mIEogc5nzgwU9h+3P
u91VT27Zlz5OYspV/VKAetAAou/re9AVYj/nDJc8qDaSazlwq/aUT/ETiabpnoHA1vXaZ9Rt8TaJ
Qb8k8Slbwh+XiGn0JO2rEuRnrdq3yB1ubJcoTHQaSOWcGvEQyuF5keAdUL9QZ8iPkrvMt8ww4tTA
+Mr3w9IZPEodpnjn5B4iAJqWGe2/i32KTIyDXHWVYpxui74NkEvDB65MCqzyhSX5a1Nzt0cwCGTD
gnKI1ZOJoN3Giqm79gcMv6Nml/j3wXxsiFgZN330Yk/WZlQ1/9BtFuv8TAY844L0uQlu62zeA2R8
5dHcGSpHWhRCKxlRkeqdHJAqEj6KMCJQkTpnALC3ceq+j/atPrxGZnhdedSwI69l4KTFUya8Tw0e
OUzJGXhweUDQrjHs4VTmzdA/u1p8WaiWyLFBIKpsJkgV65aa/IloJ4vxg8VTQeaL4iJ2H3WZv4jU
/ujTpkfRpX2iK73LIJkQP5cXgX3dzjb5zAKbuLaS0mFqb5muXzJkPPsCCdgmEeKuSUPnGuMQPjx7
eetxmcFiGredM99huMkIgPpDZb1qBnBubaU9rKBYZouItJ36bAu2z2PEhxqwQFGF47ayEHNZZjJe
6bjOEepSMloVq0iiB7e1cu8Gtd77xdGMJUCEhsnVikBjHvrV8RptvdFkIqedpgxB1+Kuh3r1Wemp
2neTeT/2OpF3vHnDlHCHk6KzhmkyZzIlsglE1WVE7d3U7LoyItpXFMHAlFJMFUIZg3mvVlDEoxhd
XLWndmNjr92X3ZLgByveU9zGBKrPIaIo2oZJHXOd2L0RqSYawBIpPIXUqOFaszGMLiWFhpv3gaD7
9VG65H7eaNVelNTBSYf9xCOribgI5ydLNevKXLfqJvh4trJ8hrK4DDpH+xqcsDuLBXdnMwVj7j7m
YUcajd0jWMIsnTp5f2pYWOWReZ4LqAUkRYGBqZDnTMredWA1t2mEBTcaHYDAzjmR5rhLOpRZWhFm
V3nEot2JkUsmnM0K3YaJBJFXLSHZpDvPAzUniWYYNlfJss43ibqeLa3Kf5ZWXMcZER+4OtKVi9Tu
jVXzHOmvIYXl6kZKdgXbC1of/gjc9RmX5hV0AByGrD+qCLNzU91Oj0MTDfsRSOuWEByBr5WTbhmG
IE9kzniehKksJgwmn2DXZS4WDtGhrC7fDcEBUowEH4lz103iJR7QtXr9ve25D3MzPy8Gb5ATMVwU
59zGP9zL4arOiBayQ/u6RgrbpoaDKXcVkFQV1rLuNczbdzm5lj+311As+7tWo9EqmALgJsCHXLr9
IVKAGtvuWKNKvrBJKS79igaQ9Deo30AL6J5+Sm1wvCABkL5FIGhqGgOMI8Xd6mW24/dEqBJAZ9YE
BUBysyvPSMEh3uqgoAirey2WYCFllwK5OvRcNpjZDM8nIZrYSTJV+CymRu03qeIV78Ck1A5YEq2N
n80KrEQhkY85mnmvufgh+KlDRdc/E3NDoVj0AfXDA/gJPmRFwdZ+XVeXIV6EhQ3XQ8gK7OQl+bVF
gF+Zj+rJwdbDXEHwXqfqqc8PDWrMbW6Q9FeacFmyuOmPWImzIEu0a2b0Lc52Y9sIsEvpSCsGVvbo
6eNjZ0ZYu2XyUJaF9784Oo/lxpEsin4RIuAT2JIErShR3mwQUquUCW8T7uvnYDYdMTM11RIJZD5z
77k7jKr5tkIBhHJqQcORf3mIkXG0JTydA44Im2urKNSN45qRHHReVDP70ZB+FLirCgZudW17EO+f
kqR5ahbVX9t8fJq7+c1a1w4OMemrDPZxCoq3BtdYVOJNgNGLGpy1K5PpGRsdi9T3wahXLEzY4ZAD
Jqstro0lWW/d+diSNZVP3cPspfJSr8vChBykqpXelQgZ2tPqFjrNa91zORXBmuALYqPMQAoOS/wJ
gXRrDfFbrnJ2IDqPfGXdKsDNRxM5UhmgUI69/Ku2qwfV+9vMDg5xZdz3jMCO3eKsSi7ufFJyD/E0
zA+ugJANeI/T5plRSoxkNYWyUuPVzkHxJNQCB4NDzw0LkztuFws+aO0DnqozXm6eG9/nSRDljQqd
JTPOFrpD56HD05i684fd5mRdd9cm8FA6es7FimPzIpnuThi4kbjAYEAH7RqrMa4ZdwkfENGet7Bz
RSTyPMSh34BRHRA4ry9N0/43sQu+TzP5Gzr/OsJrxrw+TaKrj+h4uMWkfR4AzjroSpBtiXI/fYxI
EqKq9epLv+5favGXpVLvBk+H/MTcmhMC86ywbpot2KY5Bz2o2ZG6cLdWr4bFN+s2bxXfR522j9Jf
f1jsMpe2wMlAzdbZw2Wexzs1oOQlKJPNd9bszOlzdJsHLNdkviOctJ3pwYRu549IHgxG58ywhr0I
WgoajDgzDot27r5FLj3u3eorZ1BCO0X4rezxhGSTPlQjVQH72ItVkkwQm+7PUOtztwCab9JfVt5P
/cpxLpV5zvps37X48itErNwf5bcNjMZUl87LbghLjpnNORzTiljst/a8qfzv4FoOYLwA8/4TE5oM
L/xqR555nWFwsocWiGtwt6SUomQwvXYGiSQ2ckgo1pQL5q0XNJ25BgEbO7uh78+go8QZekbyADbd
j5wa63bogsFlWIg4nysRQVbE0mraer7GfBzYZ5u0eEKfp5Pt58uxCms8dKgBZnmsZCZe8ZET4Cp8
5i9GfjckfXHNvAQzWulYj4v7uizIp7lstjppvnKStwEmtUCUnOoe9tO/urFvSW54WwaeXqT1f0if
0kjaHHcEnJiXDhETC7KdsVTmoyQO5Rw3iAxMmKfEJPR4jRthQ3fDU4q6mEVYeInbZHjNk1QfEQlz
qISOs59aY4mWEb/IlHL8SKv6rosKEYcJ2Yd7vMKrZZ3yKkGv2bG0HcS0TWv9yN3pnYVtxvd+RuqI
1SwPueh3pFIpaFj61NqFdZq69rvR8BkMy5MIplciuk1D5i1E55GNptgd3+aiiBC4VWD/eH0bbF4b
ijjKFVnucpT0jZqBEmFMBfKCn7hktlmMyY/vLR8TLvg9W8ELIC78niL5C9rw6qS4v1GBIZZJPkIE
jVFsGPWRhKL7whXisIBxYBhDIVnmHskc8b96cKvIgozBFcG7qDNWZQiC0cg10Yx0DsMxmpesABUw
OGzeJApgjqAniKy05RJt5BzYP4XVlYxKt8JgTFjFJI3KyTlOJcJH6vW0IM1DpA3I9eVS5EhCC5M0
N7Nuvir/lkNNTG1DwGDvHqolDMD4g0R3mGlsYqwdEOiHjZKIQNhggkbyGb92c4uitOD8GzBBlTM/
ovSCZ7rDq2Q9j7yCj5LdJOi5Mbn3Y7xnVhLJBdVFmDanbqwfgnK/Gnk2ZRjvPKf+bc3yaDE9Sptl
W2QwPsvpoxqrE0GIdP2ar7bBid4ImprIoIkw1qwQUhj91j7h5yUsiaVTlNTWezgjKW/yX0QIy9nB
wiitVeUGQ64wPSxbmKDHJIahH1vPHnUUXOORNxpFpdAFs4PKIk456fdG7JPKm3WP80LqhXAn95GF
OfWL3mIt0A+FQUOYx9Tt/NuWuxWKywjLOITznamQ/nTuGlnSPM4Q5Q6Bqq5mUpzJFmTQlSFYsrya
d6BSr10Vx5+lx1JTu7RrRYMMRhM/6zKIAB/6lZIks08dxLptB/N46pnCMLwxAyAj00QOATmDXYbR
xExfg5KtNIHZzSMmkgtnHP7OYDgmsnnIiDpDA9S/mCX6rVHyn8bZf5s9knJjy68YAWB4FYpQczSE
uvhzmr47pfJOWOUHX5Lu3HgraTsOVSKRhI4Y0r1bzv8pbSr/gBeUJk3jfaooTihNT+Bthx3OpgQD
4b4zKcbsCelA1zx6inZNZk8Gq5xtY3oXy28ffLVsHU7apXGP2GflLjNIEV2lLKAKeW7xFO9o/Hf4
u+56zx0OuDnRwF38tvxlNEWP4Ir9TBoNQ8UwgZ6GArKhx1cuZrU4BC2WF+UXG9sRXjL1xkrfUOHU
R57juzuyq77wESPVXlFUToi/U/T2FNWOxVdeDAWyUWw7cij2fLL3LrO5na6HqyebTz3DozfC+qd0
MFxA+f+qPUYSbId15C7EMSjkcyEvCvV/fB5TzjHNjLe2jfa/0F6iwWie8A9ABi97tj+hS8WIbq31
jF96I8zmy7C3Bu5Qj3p0r4ZbalP5G0PmPAuksYnPDhjNz0q90y/a7XYY2H7TscC6PC9M+qD1VsUx
HSjkvcAcQJRI/9kv8keXeCdf5fkJxzOK9DjHHIxKCBkd+pdpxgHrewX8gIDlm2m8i9GaKPCbS+rJ
X/SxfP7tRZOailQx3RE7j7LbLYaD58TtWzHk90bdmZfc4SkcJkYGqGCIZhHdrnSI5Fbd8KiTsjwB
BX2E8BjQBFJEBBIjcNsY5Cx37zw6zNBbkE5p0uMTrmAqSCcT5BxzrcaMGI1jXnukKi00OS2LI8p1
mtY+m/4NsSTYSZmv4Oo7XZznOkixQlsJo2C4R3M43lvideZozMT4GJQghZ01NM9uCi6ojGFuF8os
wiy0xicQLFo288FnqReaYji3g/ky2lm+TVoo9XFYPMfakXvFz0ap4Ox9hVm+qWpxN5Npbxo845NU
9/3c3rvYqe48L36jncSf0yAZ8yA88bu5SBUI8avHR8bTNX8HAmZdBtPFzhk5xhhKXSwXm5C3fdPN
65XWMysdmrVHMn9bC67CUA8wIswAwCpYkJm4AOrU3wI7xQF3yj80hRdid4Hor57jqmLYQygzhmuJ
oT9pr3nf6UhoIn2AS3QukgufyE0mJoQPwezb2SkveI/FB3i/dSgnikNMXwBFNNbYIEBlBtWx6DjM
smV6jWdOh8kYiARMu+HYzENHs50TQfaW22m/MXn/CEZx3/2A/UiSojoQtpMf/uxxTYog7X7rhxiH
9dHOBONwPOAQ+28OeS6YpgwE5w2Tl8X9SjQzBEe5iKBwOIglJttFQCY0gXiYztJdiD38FBUbrs5V
54DTbKpcOCscAaYVOav5f2B8fmwxjHuwuTKVKUK+oZ8Zs2/xq0MzFSxzF3SWZE0zp8KGIXZuSdNu
eomzC5b6ilHhoPzic+pyMk3QZ/QlV2GAOQMTcoKaRX1CKzUozJp83xgDvwxTSrPPh0dhM20sa6au
WQ4bLfdayoS0ep/iutqB84oGKwCoF94m4KNHf04usVjuFZJgoM+C4HnKEYAk0AxLg4bGrta9XAC1
qvGHBIK1cYc8JN+Ves2P3PdYl54FZOGBUFonnnKgGnwiHsj/0dVR31Gc45MoL8ibDkMVM4VI0msg
YLIkqi8iYSZAWVymGoE9vRMJUZ0AfaldV5HIi0DEBvK5WUTOjJdNkpJY0MlL3hcgkCBE9Owt278q
Gb6IG+PTGKHQlI2VXEFnI7e090rA8OqKkjO1RWPuBtNvYma3vkeuZdQO47pYXOTEFZmnsG4843ku
QsJf1q17y5N8pBs6ENKBHxmBfmww6vZWvgGtLypo1HsAIygGAoNg9mUK7rx7ZhSPuVjIaRqMO9+H
oCN8LE0Vqh104adCK7m23ycZDndUSt2Rbg83d2x8DK57D2isAI6wJNFsADpdFiaTOC8hHKDznyYS
ccbCf4F5+qwW+iiD4p3PGL+wwgxXVq8Mc3Pg2cyPGjjLwXBKTAfbkD1NmyUr3rhlBP8uje5fM9w0
p/IXGdO4V3F9YdEA/X4K1LZu/Ioc+nOReSHfq7sPUHdEFvOspZQmHFKbfF2y0TfMFgBH6qA4Bu1w
8PvPlKjIwo4HlGInQdTboU58wMdIbtOsv2R4EpAAgssJOxR4EFdvQ7dgAa81iwBLnZrRAkSW0JsV
RUte6fyWrhE+S4+FvqpI6gKQkOxYn5PsC3kH78OyGzWuDguz5SSPg71W3PoyeCmoG/xAxzkkajHc
Y1GqTkMiiBug7kT1jW5RhW9Dm//zi9LYW24Nc0KUZ5NpJkJCk5O7umQtVzWzw49UPxfV4h3ruWEL
K2Hxc7tg1K1PqsZtUbPuh8jpCeZdJN+4W98gfM0pGB/mNfRl8iWDg8lkjm9WxdFgs2hg7fU51lZx
ZFyKFtRAMqLGm+GNfHWqpa34il3xTEL50fWSUzI8VBZVSpns61rvrLk9684+M0nfGcGZ5Av8nPz1
8zDyTFAqFvXNx4DgkhUahnu/OLNbE9U4o2dGjIEBpR7ZfDL22SnH+ED3t44VoDyVwU/lVCdUok/s
nfFkJCO0fvdD+TwtkkpaS//azB53iv6vGJefinqNSZb7omGKR44s/qYi32vAE+uUtdPi3q1/mzhI
6I3GcwiUfMOo553pJi5cTPrkU9EY5PexqAMWlcuF3QvvO5VGPnwMJuLwIX9cv5iOs4fZ/zdVzSO6
kZMGqrauLZNi4bUuAEKq8MYwnlAQb4DVx6WFw6Rt5hvqU41CmTRoPb1Z1lO70q3fUGY0LLorh6Ne
7c3p6qnhySdiIenFXZmMT05wQvcBeqDqnij2IqU0MSBh/cS19ZeMPaS83n6O+59Khltlggt+YRJB
Qrdaqm2XuPdZc0Gmfx9wiK1YNnVgq5VtS3agNALqhfkMCnkMkNg2d5zbjCfy+Jn4a2C49TxuFGRM
eiv9QyM0AJsNIxYEt7K2T92U/ngEs9Nxeyg84+dq7g9IQJMTjDzIwDEVSPY8N5xjhhfj+h6peRSD
BKNtmkhjoF33kF+BkzCXFji+2aA4ig408E8wAiNMxcw68YzDPdwYwvtvnL2nFpNQBJqf44aWc9+S
15Z4HPhAIWxo3WTEF7cVdbpkZM3iDfxQxfKWeMZRgR5LTOvcdQzZoXl4O8thjzavmLAs8/ZNEujI
Bu9ptuaJepZvU+df/MVf1ex+oL2gsu7vHdHfzJkZN3Hi9zOMNtNOfshdBUr+MDjDvLMF4UaWJvF+
/GO29sLLx+JNu9sBcLuGGW8UpBjxjBGSzYnMtDH+6xSQMQSQl2YOHpSfPIFU/AowIFIN8kaoDHzD
oii9guwvcc1Tmz8pkCcc/sVXj3QkH9RnE+QPrXS2g/b3lqHQo8MQIXJCcdFRT3sWFw3ZrSiG6T2Y
TbIQ4b9Fz9DDmzZrJMJVyuZL1t6dHXiUYu5IppqLJhiIwvqJuGJFTH93xQL2vYDg4aNxl4N91QNS
hD50EM3wTppwSYy8eMw54dnKmdwE9q9PzbFmrUnfOcQNAlcmBPi18pj1Kv0YNVZkM8nbmm3YRkbI
RYICF9yPnl+7XL1YFSPw0hYsVx3YCi1364JJHavUxk7Dm+XkQ9TP+q6vCtBN7WEh5Il5iHGjHN+h
DfQ4YTyU7j1H0xR/QtB9Japg3buSfDXUfyALTpx1YMQ9GgkTkFAc3yCXMxv3qEZyyXUIgayvjP+a
ayWqfduDl0hqwfaPd2ljN/2IQKN8IN/Pijrd3QVu/WV7PVS1JfiNZX8wV89ITjr0Ilq8pOvsboFq
UFV/YQtb1s1OVqNh6ZKsbC7W24w3gdnIPGwcaDgs4hKY1s2KxY/vw1Uc6pfdAwamk+q47RZiMqHc
3PhKWH3gR+4YHjK7xwJCrXSFa43pqqFIbtqvlL/n2M9sUvoyfOPS9RmgPMvVil9WzhTp+9JP7Dt6
ebYi6I0J62FktkzXmFtExvFHiXV7H4zmdzjO92nSJLs4w6Vs4JU41uSHUQ1ikZg0xKVRXtoumHHX
YnW1LAwPKiWoMPYPzBLMLbF1D7VGH9hdi4YQBng7HLfBMVhn61Pzy3R1wC0487q2yY89SVbaeRoV
Y3fL+Xm3VsHQfbL6D89J3oVGHIU9FTXS97LMd5MJQiCRSbAVTnaWOU1wz93hY/DAIZLDqqCA7uef
ME7gqCA2l8BDtoE/y30s/JeiNfOt0vAfl/ALi2izpXLuNi+DnYp9W54aouxLJjaBlz2XS6JORlNf
UetUeyj9jHwDkAl0gSFkrUL6+b4rvQexuvwlspGN6/ffTkeZo/Dub9a/C+1aC3p1283BtUK+fmCm
y2aCEaI23D1ls48qI1k9fhW93nz1GBRvi34hrgodG4OdOOCkMLLiUY5owjqFkwn8xH+1qn4z9jgp
eNfCHHidKo+8X/u7gc1Am5O9JGb1RC52BJuiffEguxQ6w35Trm9Q+B3wXltKI47vvL88xyPqN+9m
Zb76Mj5PONqAmtT5HXoCKjRDvoZpRUyDsUqIeP+JaJjZXjo/o5Q37rhXh1aGy1ZB6ER4QZq5tUkI
DdvjNdpxsq+iI8mmwrnonqqi9W5AMngbOSptgr2BXSLwCiRdFSrQjHBjLArqMHiKvbALaWSdLhlq
jJQXP46V2GZcLTLW7d7CER4XfMG6wEtVF2mEFo4JCoIr8h+JdV7yrUzM02KaP2wQf5IFYw7wBolD
X72B4bROrT8TqcNCARhgY107qzuakgTPuVsOSzCSadwvR0Kp0zfBjJt1Odbt+B6uPQGghX5N/x+m
ZQ2JceLVmFv+jNk2n/UM7MvSlXOuTG5zWqQ6jxHIeOZTXirFRW//lqWADNnP9rmG/AU6RP2mmNxc
fwoPgZb/6mLEElfoPzPx750lEXs3tFEIlqx5pY2oFCEN2qH0ApCMr3ncqcAMiPydcEjjSdjVIelV
jpEfCwZHTJYBdyTBTdorbWz9RwWGfau7GVGM/9IzH6qYoOxzd+YGxESHtda9tSyYt1jk8J00/lkV
8iSM9H2xAqSHGTFmLR1wOtSrUcD+8IPOOrISkn0gr0swO1erXsy9J3BKeq31ULQkTLCSMvwt/Jx6
JH8Lcc+8S8PgPzYrr5akCAswQysjuJZFTSBWu4RXbDWPXYLT2nIqFltoiVQwGWejN09AzrGBDJgC
sGWyOM6hwnQopdy8+4Mkd7Pji2RgJdr6tWFmvcWh7Jft64AnSBARfnTd+ev/ONp2pa00DuyFafyx
ewfb+mKQYp/bMEpEfyfs+0yKD7CGtxjMAeP5s+NI7C/9NSmdXYEsFK0SeAR8Rkn236L8Dz6Fu8b0
fxATnh36bprDn6Crqevsfu8vptoRIvY3B34Do8zZEGcYYmUnRLaz8mFr9+w0a7mzfUzvLv9QhvcX
mtavgVWcCxxo5tzWn1ma0UIE/k+NeTVcvfJ9Fb8GOiY4iHQEnwVHUAkoiEsGH8Ls4RDU75KaB/I7
slog0EZ3gFVyUegddqpKPWg+kS+Mt1j7zvURCOZjh1Jdasz3KlB79HKUFLVLZPUqhUCojWW5e2nj
5dHCprthGcY9a1CV5MNLI4ffxai4RWIJbclmAkfacZOnz1ogFfIZM+v0ZDAc3aT8eoSIXL2gwl1X
ikdFRqBsxL0VHFzS0cIJLyvFvGXYBIwA35ctytdYDegaAuJYYemVA+AFNxEIyundnRiPDthS+yWj
PNukVryOFD5Q0yNxPC1+5lAzz5fGY0P4RgbiK0haSsGO9WlthU+16J5A3J61k8CC5Apfgo4HhMSr
3v4w1za1XgZrm8bZNonZwObxfInD9h1nzHUK+9cYQz5ieQfmdxo/2r5+VYHWURmrjd+nwBWy5jwa
P3giD4glq22AAoyEDv/S5+1XMkx7l/3qjIJaJhx+6ZoOFI68PjQQBj6kfIqfPb/7IJT1KCggiir+
yGM7amsD41FxF2d05CkehW2NmCKpSQIia2iO2du4gsZeI9CLEq/f2TPCOgcxsrB400VufTTEc1Ji
6Tb9SFZ5drVEUj/a4QiAHpDppmEtWNSnIh0J76lQutiPnjTAA3n+mZC1+2yUW6fvGS64pJZ6JKUR
WsKvxvyzS/4LRhadEG+5RCjkc9coMZCH8bYowz83reGBh78I/9OrOQD7J5VhIPJ5U5ec8f78q3Kb
I1F1R2AlZKjrBHik0XGY5HXB5gy7sanHVz9bsOjWw5dpsBp3zo4df+Dz+JMoapAMXCp/IJOVpVNX
+yAnhvbcqaA+GnOF2kkan0n3orV968Ng1aNDLOK5Z3LE3NWcOWTo3yg7Cq/46bmrcIs5uBx9n5ge
NHWB2d6A7FisdrPLMOdXR4TqgAb4vq8AEHGwYDu5ixdqOLuTSeQqWhNAeIfBzS/Y5HL2UTBDVanA
UJoQc0PfCQ9QvJiPQVDY4E6OEsT259KndUZ6eyTSJsVucnKD8J3klr8s/ppNoFWl7+Jx8Mw/T/3Z
OdFrPb5YM0V7F4vuiwhgOuMaOyjf1cMSlDuivrpb9UtwY3U3tPcN5IBD7M0foQkHN5zcH9NmOF75
BI9k7pM31E9hU7+XRepexoJ4C7YtvBRsrbYM0MP9mDQCCQbwKGZhdOOFG+4cm6lfDAGIVxWQQkP7
O1SMAbhkxmgGvbcLElCDwUxEg01ktcj0sge2OnCji1vieMc8BwXVaQYhIyDcSfKYSYtkdxG/mwWS
AafTQOmhzRZLHMBJzBEwhxKXDGMZs+dH1/HZDvA1UsCSQwIYG0HtciKTSOwDDdFJtQrsQtnfKcuq
IllgZXNa9QJLj6e6SUmVQUF20DNTW9yOdKyxiHpdzzveyq9Aegcy1RiU0rbKAuF/YqflFZLUe5uu
7Ixk/AsGK8ZvhkG0pgJ2e6bCQbZssqUH1tqgfZxC+bYUZoCBobmNRcfQrEeBpkj+wLzRY0AndAca
2Llk7D/QXmyTLhw5UNKTCa/gaUQHGLLjdwOApKWhYAbNOJnBUVuMx1Sqqwd/stlF5uOuLwyN0qw5
5vIR+0NxWAhfHcYUrpu2vqB5/oyJDWFr7pGw2Ez+GLo4Rv+Dmv6hr+WdnzvfmfamaEICtDVR+U2J
6Z/TAuqBnX7Iof0tfOcjEBUgN8tF99giNvdu8xDu6If0dg3ks4nLirrlfSBmeg+W6QI04QOgFSwH
RV89Zm8eGFgSINrX0tP4/7DCdEz4zk5bPhdth1+3WSLiST75fL2NGZAa/v8/mPooSWV+IL4Dm1AL
BKNGxR/TNhN0wSgLTKPAqzkvcPGXJ3p0e9DsZinS7nRgA6w0rXukyAWfe3sa25C8gCa4FKQHHaQ/
f6UZ7kHbDM5INLGg4vmv0eHhBQ8uqd1NB+8VkbRGPvQJ6uMq66nZj3ehkXV3mSBceaqBIow2PZyF
dXmHiCFSnftfGA4Hxyf/Io55LBpD8xOq8B0yU9Rn8To48a9i7PtDC5F4zrxXV/fy6CkLb6Updmhr
5Z3tG9TRBj1u4nnMz5qQHhLlYQLuZTN5xpdVe6Dqmc1vtdNc4il9ypI2uSOQ+B/Cke+qcj506DPj
AzBjy2sf5y9TVvZrYiShDiX0oLDkzOYB2ficqVxErdQCxG2MTyjYEff2M4IaR1k6v+NCwwDikWNW
Ywu2rDU9LYH4tiS4skggi6oAdZc5eHTVLhgsZJN11PTDbYnzJyykzOpzDGJkBhvbTiNrGFf3M3YT
AglRtvnlIu+qcuCHZf7Q8pfmiMh2+Bc3NFzzHarK7WgkC873GOJbC09KILcfEZ+gvxrFVpvpk64Z
YX2SEFbcucUaiWvwq7ue/e3a0EYThtpBb+1KG56+L1grMftjNQVjkSQ+inlpMwUjNAkgq9hoIQXd
k8Aw4PU40bOOg7LfGYB0L86c5xuhswjR3b+0k2e7FdnJLz8V7rV7z8LoXab3djt6h7Cg36QIsE7W
n6ysK4p2nl9ztB6xjbfM22CtxEIB7ORidzTX32gpxOfTuv9ss/TWl4IBIAqMqn4MCNzFadM/AX24
an88845UB2b+/alkp99fQ5ke2sF4czrnLVngfBuSJAA1RHWwlJHvjxIoHSG89AUgt1V7w5UGuWQI
LmVhEJ6OEjB/QrXtb4t9UBoFal+LHp7BTIuVKkGF6KcvQ9JxN0JnKadXQCX9nnvjfb54ovgVnTFv
2JSTAmfCephiKI4Kmg48FoWCjr5S+gnyHoIRRw+Hfhy7T75/bav6ri4xP3J00x9oHhZvwkVtwbFF
lIC/xwlwtrFnR7RFbNvg8pD5WAiU2ZAM4DTOFmiwU3M4Io5gwM0bixb/oY3FfCLV6CkVOuIy/TI1
MVzDwC4vYeVGKtF1qcZbMQ8/jue/+an+8pjSszTXNyIUFqJFtMt8dRIYL62pfhDaiqQUy6Y2YtB2
JZmbbnNEHEmAk+kjbh6CDyebKCrLZ8ttJjwXwXNT5rg0ye3qmozfqVRfdVjJfZG7T6PKz8ZQ/ZZj
8NwC1keydTYMuHU659WdkaBB+934Rg8KZZx2ocFIo2LABvoL+A1oqrZLfwbprapBc+2g6n0iqX8N
mot+7E4zHGz6ijI9DyP8s6aIL4Y/WSefrf5Gue4txd3JxSReMoFAqEXvBpF+M5XM/k1s1GNZkVGe
YiRhMIPgiwxLlGXfPmUppoCsIOo336mMi0a0xr/G8vyDLXyeKjLoXAf5cZ4Y93YdM01E5bSVrOki
ZVWnRQbPQxpTVOb9rz8xSPNSexcUyK6xuniHYi5eOkcdZNO8stYcooHpIhSWZYc5Kd02AoMQx12x
d2v/0xiXhC34HwkJfwAAlv34rANPHKDKFZsC+AiJSEj/LOVvRZU+9MuBu5vtVfqQjONyWPEKI2SQ
rIE/TiC5imaqiKxH6rIGhiGHh8GF4HFs2m+/CL6BJqKPjtNXm3cDrBzoWTKrNn0B59HxYZSM3ZpB
gqqCwycOuRRpGol+GyMbQW8b/3N1cS9SqDOh5hvsjIcR2UHopIcsjOd7poF4N9Eck3aT7RFkn/A5
ZmyQ2OkT6AmphM3xUsRQBb36yReigntDlGNduc9iwDBpLO6Py5u+n+viHjIKx+Vifs1ozXcDwg8P
gSR971fJtn+YyYLyrLWFnNxzoq3vgEnUtUIlOUKmY1Vo7GLFxAf9S6gTF9mVOe1Uk18RxiWbXkNs
y2YCOtWqXE4DvTVs0nyI1ImC2P6w6v41sFom4ay/SSl8x/BEzs6aGe0r1NkdFwCBnv22zWLgM2nw
UFhDyPfc1SAw0G0AuZTB+gJ0ZX4Aybqjy2HgxFwdU8im7wOMjRZOM2e2VrSj2HmUXkio2V57iOPd
kHw61LP2zZDLf3EG56sjqOCQJXPkduOPi7KNrS8jB9VVx7Q21s69mHdqNMcDmR8viWFSxUDwHxt1
T0Jog/CBgBJP2k/WI4wrc4t0/KeMdaT74U4JxOWoMRDdqLshoAspR0nBrvvDVineoXmZvt0q+Bit
OIhG45F2F+pbNa7Akx4mue1GXc6aL59xdguZXkY2N1E6hA32I4bxXUYqsll9zCPhFY3TX+sAN9dC
Ubzt+9WR255nFJEYsRpalNR8JpFviQUbIGtNuZkFEwdEcTCH5D8/q+6moJ03LiXJnmaD9exjXeY3
N+gwd/gOeMPuHjplgxiAPkukJxXO4aYZzcsCFWg/Vna7LaZ4juBKGdhU1SkGigQmOMxolOAL6WZ+
gApcpcdYCnLWE/hhtb3oe7T2V68x65OZtiz5VevsK23/W+ADnuXAJiU2LZ9IdnFkmx7h3zMPTSFZ
RGLtxpXy4dQeeEE0PlvLjMMdLGsKEjntRmZeaH8cSgOsnT2eDGx7EJJ60sF6baMuTt8HM+2gaU98
bkxo4+TDHzPA6twzTM2eekzWxcTwGj7AgDgIK77Dpo8+PQhOltd/DitVP427cxGK774Tb/TiIXPp
8q/BJIHn2t0WrtuitXCvse7//LJJLxqafumbJ/LhcyavrnuwWgLFJp4SeKnXpsa0AoT+NhiLF3WG
YR2LAROJpfUDkboOA2H6Y24TY4dtlmQYwmb7XiHXAGTb8gmgk71PTVLTl5E3BzSsB1IjOA0e898e
Cf+OYSC+n5nvcjERLPbjwJtSoLhAKEDSCvCcxuJ08HumG/Lszu5dyq6ujSGqlAzdIpUD4/r/P7xx
OsWWp04i9f4NqkahjLgqN5AEj2pRF5pb7pPCFKRLOm/gdtlj+9wqi+x4gxf/rku9cYdB/jl2yz+f
UTJiyuKldj7dkepraqDQS5fVftF0w7mxqAznlR0WCqjfVv4r52YPxhZPRd+Fe2tBQbUIUURu44oD
GjN+14XFkBnzZmdhQG4RVpoNm5dul83T3pTjm3YVP52dZ6cqFwkmlw4lQO/d/MGf90Ma/mfgCo8M
C2HErFIy6ZP8p25xtBmiYtBExBl5tM1lHpHJuYFrHiAHb2KCryLZpMYO3/nwrFR9/iuGkjucPyUq
pEZItH5IACPI78UWGqSJSwNJb/+VjfMfsncGcDk+K4Me996fiY4xg5oHL8nzrWt5n1Lnv4vCfE/O
4xfZiLsgA0UG6+xfk5Dr0aPVAQF0tUbrAQ5hichzR5gY9MbK3s8y8SLvzIDLOjQmVVhMjlXgEMdt
BDIaW1TpkC716DxMEl8KAi8vQjMuN7a3urkc/6vMxZGH/FJNJPJ57ny0jISAIGkPUTYuUFkK53/M
ncly3MiapZ8IZRgccMemF2TMczDIIMUNjBRJzPOMp68PyqquvNW3r1lZb3pDo1IpKRgBOP7hnO/U
y5bMK7+x70TU5UsnB5sIFQjaURSvERUUiIQ9uKnabgg8Zymn9k1F7GBiDQlzgfrjtbEHJIa2hm9/
4m6r5cFtUEQbE8JEJ0y/yE18YhqMHiXmc+uZfvh6gcTqEPuAEGJp7gstfkb1+taB9nnoKx8ff86A
MKdbAaVm0rDoxaLWwBVhGebdpvGGYOFYwNsCiwWNLa3TYPJv9iCn9Y5H+wDZf36jGg4bmu8Xe+j2
mQ/Ygz9EipduyMfJNsrHIgD8iIHguWpJVRA1xTaOaahYeDiMmetOSgwFHmZNICwwgcyeBI/MeeQ+
B+ncuL9zt/ySBpq80iJzldiLRWZ7T0QwuLT43nNG4Nihn/ZT4xJA7bdPpZHcURYwLzXsbWYOzS5C
USJjQ9tLM7xlAug0T67WSDt6ZLWHOwAdjT6rhLvot6Q6RNI5eu7WIHg29AliqP18TyZryRAKGb0W
Z++6737VEYrXtOlapEBoqUYfXtwgsM16qYJosKoKP9tN+J7IIXv3C4SWCU/BuIpeXJHuZYkQh6xe
nvOKdSyaCgov4HWVoUPioClZTFV61Gl9BtRgRlXssxhVV6CQx7uoW6qUmbEiXQQl+boHs5ZHeIYt
J5wehyo9l7L8gvZpLQasTZxk8XqUtr6RYV4/loFXQxTleg3nLMkksCjPp5HIkLBM9hPb9wbtIrCm
aeX3x04lPbvPYkNGCqlYeX4z4dh7bTavvJhM9D7AMCy9NSm0FH3OPdNJqR+HCiWHp7F3S8yYyLUW
l3JgrNo+0lYeV7jQxouDCQes3zYenDuFK7Yy+y7dQtDOMn/s2PUHqFXYqAL2I4pXAAnDf++M1sYP
q0eG3eYqzaZo7etk9WaYCombYe7qGjZewn6rCuceBcnV3rUeV05m6gcClzlBMPcWO1I7upvfVPgt
Y8wY7VCepUH2r5ceeM9W8BOpVsKIOWC3pD9GbK8FwYMxb+r8kaCcbtroHsg7fxYcmfELoSok//GA
73r8wSFZt1NicUyl+rltHIlK2n3hzg1vonGAdLUT/jPMSMCtSZZxjWeyI0rCyoLP2kDJQ5xtjNFE
V+6i93GBdok8wvH+dMl5gMAj5XBJRfKJOooU2PIHINscvTbcjIJ05xr+DZpJynAoDzke+Mch5rBN
LSzVXoglKQxRR6MG62cCnLLJiMPCiFK935ihnDn9TNt467GEYwEwTedROOO98cIfOxN3ODQHAkIU
u++JMAOPyCqLylD43V4jcmgMsBGPzQfjjP5cF5OxySjodX6AS0DRCQWgRRvtK0gx1qKRrr6x1NUx
I6ZRsf4DOn5TTfBLNa/iXIj6t5JU743eVFfmBQoBZHh0Rj3ZhJa7KFVDV6aPh8bLt7mn+49Zxd68
VhNJl4Oxxq9IC8Bz48EgTujE49JdaMQ3PeapOMuIkzBn4P845PtCD979ulvFzlBttWBaRIERrqrU
sogGAvFYoeisa7qdmLI1RIpRomIBmcGDoE0dlt8DJyfnXIPJ6lEwtd74sB8XZh2Y+9z+zAT6F8gP
KyIgvF1dimXg2dUu9ElrTcz1OMTneYRK8L1Nlkol9si2+rEvImYStbNnDSN5Yj+IHnWDX/j+DYsx
siHdiH8FTIkK3Ti6UcTwEGGlECZj3b64FK66J0ZHQR9sh6m/McSryc+od7F2l5r1UiYpJoCfkPin
em78s6TcprN1O3cASMrdgBheq80LH/XHGDfM44GplB30GqIhEPkTQC4D0a4zN/okoIE3HzkDNQe9
HmmwS2X0aqUVAzLqUkZ7dD/8ZssS0gi6D5ehXaNxC5AssnYnkzD12g0QpidgV4YedAiZ4qVg6I6m
MtqWJiS+qCF5qtHQhcZi/HLi97IpbgOe/ifQQBbjeEgRqeZwwTJ79sqxXhGCjClV19/sKrkkFa1g
RvW+0rWupk1Nw4UAdfgAl1Jb4uoKlwZmE+JADikL/MfUZbQkzcFDKYccpRqeo4CNO3m4883XDOFC
xvBUsAghJNhMLsk8jVjF3bjzqfe5j0fV9Nhe2VAZgID6errEI51m3TM2wSFN/m9ac/Br7T5p/Zcp
papw9RGnecCZR2YOKwV9XlvpXbBakng1IBvmxmisAOBrDWNRH7niZUFFCTz3vfDDN4uRSxYbq0bf
zKdDNgVPreCTSVLx6rpUhDBrvrB9go6IcOFENkha0HEDOyQcmxoCab9mwErRzSe1yb2YFa4xens7
bVcppYlO1UPtHzyl1ohMnsvf6PsbZSzZ3ynmyPaxMiBzArjJWAIDxgrG37UXrqWS/eNkzrb4KX72
26BA+Vq9KTKdML6eTPg3QxK/hPTCQQd+BJfrxNuKmBaQCR7rdROIZznwz3Q46QdSaFsPQ02RrnkQ
a4sxdXCjtAQk9Kz/bVKXZRB+yS5/iYTzUw3adzSP1QcK4H2u6xyHZVQfYMNXD2lHeMOQK9S5OqLa
eDy6LX0sJxqaH6ANZaadkQnUy96+Y6DYVj4Stpa4mIaMT+mBDq8dHPlMq33JEMVo4VcF9t3/lclx
FZbF2+Tma67tecdhaQvV1cUlMhpnaSYuAi03XOWVUV+tYlobhRktpc2xS5bLwdfq82QE9JATG9iW
Zv8B+S0jTPJxzHKJWImJce/nG53Oz6Znf7CdvRAfpix+DQUhmrHG8Cbu1qUbvKYR0iYCUJasv+9d
lyJqpk4c4Ilqcs8q5T3yjWUWWPeIT2EIBQ0e48hHWj/u8PIesThkCIGDP6W+633a8r618UAYwTO2
3SXpc7AV/Q6GtYVWbhgRHenE6MXltW71HWlf3qpTzB8sLWjOLpLPwDM48ZAN9cwEt+QMBnWbcANp
EhmGHhynDPtpJ8FfknTkPxp1q9aGxWAxJHV5FycVNx6D+objNbEy7py4ZuguhUGaux1eVBUiEaAC
6ZiGPGLgchFG2MlClUpd8toyGWTh15B07bIo6RntKgdOReKUkB8W1rZv5IsrPuIS3SvX/hgPH6qx
8rUZQnOzrHItuggj/rzlkOx/1j3k6p2Z9k+DoWGzyuvxIW+x1nrdeEiiivkGHiE6RAfWUYh+XGLn
/zTH8EmMJePpFtRdw2CRg3VV1qwVI3a8bnye62pErd9DgADE4TFqRFjMoHZSiZLJhUpLzVLF5iX0
xbuthdANkl3ax5tgDPHFNZJli4UZl4csKLtfOutw9vMsK0SyHUnbpFTCdELS2VwmoOUvWVQxAPZu
xZzdmGq+uy34XGpBygHnzIr48m4XO6grPDGhA5q/SXqiodgIACoYXoZKkSxX0K/i/r3q80KID3Ej
J+ZRkFnbXRESwueSNGIVlElO6Je7mqJPOuG6GimPT4ku75kW5nswY9njrmkpaONYE0s9ss5NFk7Q
QEPczeKzlNpvxyv5+8jXg+uFTD1CVYZZKjUcdTJGtlOtf66DMUb1Wz4DIuFMc/gxXUW0K0BS2PLj
eC0RJixixyLqA4Ds0s+DCvXjvjKRJVc5QDg7Z+ei2fKnELR/qsBfP2WvTmduqxDgslJwacMuupCh
q4Bh4YYUtnWikYXFgxYMSSlCZRTnb4Uq6CFdLWV3P2TIW5De8IxHDhVt05E9WZb/mJJSdbRIfk07
ddSnhKsfmzx8BfOhKoZLK37rAY2d7MWajSu7I6/ZJTklWaczCChzoCbsyhlj2l101goGgmI6CG+4
xQ1blSGNDo0QyTI3LsWEabx0OVV1W79rigiNoUajNvQvrt8tBy04DYNzmEgdXrEKQosW3dQYILDE
w7J0SuQNYS6Ytrc8zJipx4T5ELWCUE2rGMxlMSHpL7qBkgRvif5YKOtjBovy9kQ4y9xOLIYeJRz0
AR5FaeVyNkNUKUAmZHjLlt5kaA8QkCmREeSHEzEaDGNQdrBkm7x+retD/2D4LAnFMJKuaJMr3mVi
Y+NWWU+mPHU9bYHMjXCLnbXfVZa4KuLat61nHV0ktDe7EvaCkeqwKMIKpV7fFau6mVf7smBr7HjM
eGN29poIz41T2/sSmWRoItIRHhQ4K0nr62Tly2jyI6xUMJqNAQImIxZmbDL7rOuJSLy0IImU4+Ia
zMG4CLsudTW8dQoTnkF816rlpERBYO49lRqHcQqQ53uINYKJsTZoFyZupHAqp++Y9nQeC4GwztZy
rJDeItf95ckcWUOV1wibiMYJpOuwY5rwRdTl1gBdRGZcG/z0fhdj7UHEmQlgVWNhHIowsl7GLgGg
hkGeoZa1nZqxO4xhZj96ITyQZKpPVj6oa1lYT0E/tneDQCLTKcWrZTk7x3dSwrfcDy3C8UEtB5uy
UrDsHcLItD6C6513+HuN9CfUyWrPMca2Y8vuD1PNwyQGGux6CKN1wuxwkDJZoMAwyYk07n2ZGDOC
H5QtjAL7FkEc2DJmZlLZbFyLMClfY7TteE1wjHyI5K4fLG2pFb8Cj09ssnyypLkaRNddqr6N+Sb4
pUEKQRyLzJnEh0NWus0iruvyM6fsprg1Gk8/C6gQ18FxoHP0cwAe5TjLBgF8vcSdAX2EvCkqOmol
qTGC5sggQ4UpyIPBSI745yC7ZL3JgZ5m2b6brL05xrDfG0+BaxaXQuXqSRdefQojQUKhSeJiFDJj
t7J6VwRIhXusNDsryT8a5FbXDC0EDs+SKPUcSjBFMvUhfbgyy3PI8+cRCVW3ALyGTcqalsxQ/S1G
PHfRICDY2p38bDXpXwKAggu9JKOjRpF4AAZEKlVgMCDiy6zsJWd8LzFBPdLHu2QGzz8W8czEv+LB
XcIbNI9OZ6mlm8KeTgesggPzgFtcdwSADbOoGNSYGG+O2f9GlI3OtAzvXtVqp4JE5ydBmom0PXXq
XYxwjpnmJ1PnKTrmT4rsmsemo9QIww2mC5xFebPJBERqawYDibB41a0mXSdeK05EpKKBbYpXo7Jv
TU7ZZGn10+QH0PZM5psqNJJ1gvbp1ayt6zCSSlVG1WZItPQyEQ+dgpg2g8FiQconVfQYDkg9kGtH
YcmxvW8mD98NOVQvg9BhoaCUXZJyiF3ZK6cntHtP1GvjiwCcBL4pMPydpVx7n046p4OOTKJhRbyz
YeMyFWKAI2pVnVM5scC1w/DTr6pzkPkLCw3Ga+TjUiE2abrbIbePF9QRGUVAg5iYuOes1e1VJ6qT
ctJ+L1VGVSqr6l13m03nTu33aFdraUsuyyw5NWnXPSOTnSN7tX4j6Dpqf3DPXt/LKynbmjaW1z+/
IM2+3sAjPudu+hzUcXfjwO9utYU5Dd7Wtgcbo/J4RFb5n18MMtJXUbKL464H+RXEZx9FzgZX2sAm
CVCR2flHm1e9DXTuuz83n00cuUXuwh5VsHXSXNjBf90rNdx2IPlQGQwHjs8YSXnsdVZpaTheTD8f
DkUwrQVGTn/RsHDAdZ+gg14W2OsA3M0+gswmtgxAHSFUqGtGK3VhsP23b5kh7yPw2bzegtGCmsOe
CB/U1a9JoyeNLHIwCfUgpcxJ2qe2KuKH/NZ1GkxLohWTKEUk2mZnXyGoTRHKqpAcHC3qL1ENli+d
Pe1y+u1Sl5pIKw0aigdpOyX6TPbDKQp5bWLiJ9TWm1gYiCx4RkB/gtMPvADTZaauGhJrmCM8xHQG
XxQfqbHWQ+q2rue/gTKaBzH1kp+sIWisbDbFNA+gyLImS9lDACo/e5SQXJlQVywfG1UDIjDQAcQR
Ht+wL+CsTTYTmUM0CKjW0dEEK/bM9AY4ccmCf2ZpygESh7Ou6yOwn0w68X3YaS+twsx+x8axIuYd
t3nzKn2KfqC2bnHSXYgtKvME3dFP74X+a0bAQpxbSy6NdOPVAXLoZp4vVl74IoZZb4tu15Rmveeh
CrbOTzfMU7lPwIqotmdz247rP39C+bg5Z5Ndtvvz60SA/M3teANpbW4gRJWD9u89Irone4fzAdWU
BHQTMFKf4hwRSoM1x45BL9ZNzjGqGHAKh+eGbQyL//qNP9/99eWPvj3x3h3IENspha4m8pyYk+mq
M3+w65ESNZDl7s93xqhxdJABuWhw2e7akjGOhkoiefjzLYcR08N3LP8EpqTERzZseHqb/B6HHEEq
52Lbde3PQtmCljBQVkbgYJftyEQ01lFprvtBtpsJ4l0xZ2qEVfk+aNj7YyqrkU4Lwcmmtdpb4lAl
DowIeTPiRy8u9rmftqjey3Wl9doiiTFJsNolD5wVGLb9ssXCA//SW6GHWlszQCHe+n53iwWAnvnP
MZ1epzN0MSqmX4bZg79lwzTUSH18nf4pSO6QvtgwIHCWichWZUeeqjma3WOaojmwTLSkebGRtcuM
No+YiqVfWevfOkN9C5QNsYeYaiIVDMxnHkLuio8skIxtHTnvldNek7piMsiFnNHoMv4CyIKNU2vx
bdGpfmTJsMPLjQ3+5vFARM7b7IXeIaidmp90mI7EOJZssmGfGPGimSw8vcVIdBhgFKYFl1ixb9Aa
wiH96U4QJuyGSazMlpI1j5/MUVCQOAJ90FuG3LjXB1a4pUPxRXsnU+IyZs+OA+kxCzmX1TomNgMU
QXA2mCau+5gotbw9oVRth7ZaxGZjr/RwWlXmK+Pf/gGI9FHlBro7/R5YzTfG+3Of1CvsEQgEA+Md
rCxHE9tdW3YXKJs3w5mNnH6+ixL5G0YmwTu4AwxrgWwM1y5714cJzb0FdDC3D9ZbBdeiq8clchZi
RXNUz9XU/Sq14Yn15psdVDh7o4zpNbYLKnT/mEkA0IYKc6aM/K1BSmhdiPxIRVuzvdgGdCxy3rDT
oHzBqEEnuFMqeWJvfqV9ZloV2+/CwYfjr/SgXcmZjWPrFRyq6ZV3/ShTiFrwGUOiNZ9yHrgoa9qi
fpOiWNOLUDdoQKczcLsaqNbQZQCQs+/2k0sMT9tAOJ2OtBBeVOzfppgBdx/h7+uhGChL6x4xOh0w
wGH/isgqtpxvZAcXraO3D9Pt7DZ/RN1lG3M5kb+RkLlMxjWINuK9R/QtFjkSrHYysg84hNmCwXTm
gNPRLvWoeXu7v4iyewavCr3AKz4HxyIe2GFQmUX7egQcHbqVtbBD7ewRXZT43gJTR4odvmtZsiKT
1DU2e4QNsa/MeB7opfvTF4SjdtFL2TNzDyugzTn7MFjeXy4nVt5Dh60pHfMcGafp6wfcioNimw7F
Q6pu7el4brTJ3fHEZkli1iz3CaofhzNd/ec45d0a6X8O6gtHPacOHabJ2KAoT5mNCtfJOhx2Wg+Q
sKmesKhD0x8HsiF4aD9EUcssKixouQxFsWJbR1tzTy1+AzbFTOvLMt+BEiQyLXfaR79t6SZQ2CjV
Yk5QFefwDTgfDJgyZ4lcJVtPXTtp3KMQA3XAFOBBMf195GGFclsMm6pru0Wfo9sPpovqks1I/utj
4AUrVJvaIo6AyrBPOJPC8QK9CnfX1zSh9AoKHoCwvu5+/rtM1KvdDcMGrUu9EIkSq3p+YGl+coCK
2OvuUXdissJ5fR5ovYdggDDowJRJpPr2DBeOQrMqW614RBLIHM2GqY9fJ+zdtetDUpduyLx5LqhA
YTE1IFuRO56/6TNR6sM00jPL/KvTt1/VFrQKlXR8bsYSvWK/QXtHnrtnf1CkcZx75daOxzfBgaom
QnPGkJcDmk6Px1/NSEiIPhF9iNAmL7jKHYvtBOGL+aLUfxUVf6NTV9a6tPeEEHN5DvbvolbHbsYw
2XhhMoeIP+G/j13M5KDpd4OFIqVK38tSLcZxRkCMzqbrjbvXpef5CCQ2h1PCfBrYTspIx9L7R7Ze
vKVWscNFfXF6RKs1pU8/aR+k+Li286y76tWoC6R2iqEPVZgxvgcJqSSgwG5tiqw4xpHARHqCwSwN
9EeNOlohTZDTfMeNc2yw2sMtmtAGVFFzMXKW31nWHXynOzotLobU/t3gY6sr45ShQyUcq+Np4q6K
yFnLMgb4bvlP+F/WUxu+zGkFemuB4NmmMGb68MB7frHTYsNdcSjr+q2fWTORfhgyopFC8bul6ps1
aZnNtpIqlGhqHeE81g+dYBQ0HdBExrG+WUr7tnoK9ta8e9Mv3c+2XpOByteXcdNDgG0gGiQOhhL2
NA80RRftubc7k3uXKwbpCz4P5OB5V6zrQv42bfd5CrkAYwUmr8YfULvnKCh37N+/HGvyHycfDoDW
NVc30NlczFzFbDK+IsF+R7EN4TixjJ3Q05isNH8ZBsFCj+J8W0WqogiSuD4VAZILzUlPdaQN65y5
1NLsE4Y0llnuBqRPf33x518GY/fEHuOGgX8e9mfNYtCoGvUWQ1+p0Po0GWTcPwXSMBdSyIA4q/98
a+M5G9hrr2KUGTIYuoUfNYAXYcOwT3LDYifmL6GH2byzcD75FtLCstz3LIm4r7ElCIOXlekt7QOC
1d2fL4mJHKXhs2KtR2lIdiRFSw1Ajmi4HU5JVE8CzRQgzke+KXd/vugmOrG4djuERvY5LbRTj6OE
WylaVnH+VtWd9TBbKcrSWoOu3rmm87uYBnPT6BV8wMoWi6pjBA5zeaHnRJQ3JmCZRrs2857L94Ln
1hB02ymtYFC+KR3NIMUdEGTb+j1hlKXKfLPS5uZaVAWkTWhPbGYI2YkZrXljGyyDzrWAwUWzHg5P
kYlj601LOE5rH3EvHH1TrmASvGKFZ7bIaSQJSqwZXTGDDHZRQ7gw5cNTAYKLYhYcbHFQ/SQRkbML
VNaL2Yb5VVdYozOe7RFefFebmHGL+zQxHYyGnmwuGW6dxP2FAF0zo4DY0BiXDgeYj0hnhVoGMS68
Daq7ifzIBU8e/gzkc91Mt45rHYaJcbWgZ+ao3Q+9Otq1++zNLqwa+MXYR1QPqt1HnvZd+8RSpV8G
ymLw/NtAdNjzCZj0XjIXTnNuh+ugEUenH38blnFnoPtlUx3JtkeaUoo1huW1pm2qsMUUXLW3KbNo
3axoM5jByIQJ6DBU3EeCSXEOIkHyGHIGQ+WutKF5G2mu+KjnsFN0NiLBDFkN4RYrmLusTFwh/Czk
BXE++uUmCLIXN2BfmNYD679qDVeZ/dTARUmu5pvBybroPH6a0dIPRe6coPojEmmD2VqY/NRG9ipz
Oi4eKXC+3drnAuNwIfNlGCjFnbaPj+Canp3xyZZ8IjrVQKuAExt1yYLuLqayxoAhoBjqFn8VBb0k
05uWv//tJIiNBhGhn5b1oVC2WnRdvtWiINxhcciYpVMKat3Gbm0GOX2PFBmCFPRi9tlkm1W3vjlE
bpi+VMOwLg3rDrEVWztbwfDY2xm7XP4BEfuf7Ug7CMyqBciILNUI00WHIYZHO4KxPiOpcHqXjJ2Q
tCMeMtDl5IViH4htjTnUo1Wiimmq7qEIEwu1QnfL52B7n+0N6Y/OKe408H1U6zZQ/xG3EtoexUiJ
DS3qM32pVazf9njCZ1EF2hmD0Vep4cMoQ8DUue4fikic7PrLCNunydKRtCfNR1vRP2gld3qnu0vD
sp98Yb3YEf8cU7xYlniMG3FwbXlrcJOsmwzTYNN8sYN+dpBSLUyTl+RXGvsh63MUPqMJ5+RNFD8I
r30Vs4AhG/hBQGAuP0pGRw+4wt+HlL7MS65Ae9fOlC1im/+xaAGy9HZyn0AjYtk3WV5yJdpUasGI
wFcYfn/qRgHNGitOMpRM5/J8nRk0Rtjud5OmZQtJuOui7fWtVYuV57nj86glxkpp3jEf+xvO8Kco
BSVYVl+NZsQPRkdBMHW85hbmIngj7BbtG/AMxAyu+d12AWNEjT2mYfKJsd2q10YWnzLL73danz97
YfA69DJaRnZ3YWxQbWwwa7Vd4v7ULGAGA0EvjGdOIjhXTUydZpY8LovsHWX1+6jYwlg2L6EowQC2
c7E+j7KI+jEWyqQAiaaxxkLCfLPmjSY1l0yKNAQZF/P+WEQvToIyt2KZhyJCW+cpOR2mPfQo4zWS
EauFM+FuQXEl9mJUJNiHxBJoAQ9pWW7AUDCBLRogEmTS8TarbKnHrINFy1QDGYKef8BCe+smWvXK
6PHPWsmRg5eAgjClYu09awdUPRtoGgMKEKvEFBVZdKfCFr+UVm9BeSI/7lh2K90EYQiedxHp5CQx
YDtr6b3vapd5Ha1qjCDcboYraGIyB8wQnFDIyq0v5Xc+wrJAovXdVO2eir18/J+nrj3/P+Sp/T1O
7X+tv/M5tKz+79Fs/x+Grhk2SWTE0/1fUteOH2PeNN9/j2n78yf+Sl0T9r9ZOhZNsIAGeWHEpP1n
6hq/oxvKEoqngMJpbTv/O3VNM8x/cwxTJwdNSNs0XMkr+I/YNc2w/k3XsTu6ruSJZQkp/ye5a5b9
D6lryrTwuzuGReKay9bNMHgVf09dM6TGyjFw1IOLPNUuX2042ugV5JZx7KbpYo5ad3zq+uTORgRF
IlxgumW2DYAczF+w4NMH/Ibc/chWy3plsRjzxzWUb4a0EBOlmhkHIEv+LIJeXENg+IrTn2CMroZp
H0Qd7UNVXHN5DZ32998+iP8Imft7qJxFOt3fIuXmH05xtAvp8sVVrph//2+RcrjsDEV8D/0lCqlO
v7AHWVDSHoIwunoZ+maY6Wiv2McC9X7sq/dZVBlo5TMM2p1AOUnw5WZo8SYHyVoI4wATpfEuxoBD
higFgwgDtgKuuZea8dgkqzDIVlZgLiw9OVtFfanbfDc2CMc4imX+E5IY8q9/QvL//s8fECGly7OF
WDKbq+vvP2BZab4/uZN6MIZqGZnhBWjk1pHtcbTcHY7PNQ/uCzqW4K8Exr8u8X/yzpr6P/mHbcu1
2HG4ytAdIgP//g97nWBcMxCcxLM+9wG3NhkIG2/fs/axuvuEkzbEIJLn40pNNVMtfa+n/pE8knWA
CdxklklUNTuLU8+kOC5v//p9cf7p61OWS0HDzaeE+MfXN7iIpqe4cWFytEu7Ht7KbFyn+q5nfWeP
UG+ktSdo56RDN4druFLSPso6XpO2Y3bGeoSuAmt3F7VvmB/JCkvWLb623mrf4obhlh9e+akm2LaM
mbxNAeYxsjBR4MQvrOdydE9mSpaO0T7gvPllthk6xXbYlYH2anTMc6JoTe2+CNJkhhbuOlPuB2xJ
8jBJ9GKnnO2nZSj0gj7jCZ2slDB9rdL0HNnoUjy5wuL0ILT+5MKZ18Nf//rNE3J+d/4rivGv+0YZ
wuDU4lDgWPjHd09H1zZlM8DQncqT3Uio29z3gdxpcXs0jXzfiM9WF1etC1/AOP/GVvzuAv/y++5s
YOvOi+dUD15sUCUEk064aCfWfk1sfjY+WEVicyts4IyBVpUj3uPaWIf1SiVi481chQDgq14sfWWv
mvkx74x7QRRF0gCvcoJnHcaopcFZiR5TVh2FOz0HTvcRIUDtjHTPir0eEJWiPNyYGlvVyEVFnkzP
zIi3WcLRpWu/VKtWfv7p9liRDXnMg+7YU8Lrmr2qIyIyUjKhnfAWc6l6jba2D7qPBUbHeyWyqw6P
NfVZ7oJurcGYeMWFNKmHJ4SMX3ZFQB2Qw6FgHg37wxByAd3xpPfttsy7rduCakmwyNpnhWFUxfHO
ibqt0yjyK8ic6RN+TRryOGwkE0WTAKCiPva4xEMo6EEVrso3WXV70mVWeRQcO6Ne9019rCcdnxGK
MIUFwCYWyMsPeTjuM81dNz5hbFO+WlGhkxaCYTOhIcfLPOgl4HTMN6G7KXNyrcPxHEEAVsm088Em
uY2x/Z76AltAdQpFRPSl+SAamrmmbI+wbz7YI3y4D1aWHfEAX7XAPCDaf22t2bC90GtUOHNY48Di
XOsNlERqnwza0vJinM39MqUeZUe4TNgQal6OCdB/KasYbPRh6NpdGpAiEJUbmEjoVq3VNzmBl4gt
JS7Jrd1P98jxf7JWbrA1i8JeIQ5Uz2aXX9C63qJBkARe3KQTLwNLrGUH6baz9evsworRvmha9CU7
Z24ZGbvFSxJLnxtHQHx48QtxZS+z9ifG7gMDExQE42isLEsxsUkPU8lsXwr5XJb2KaqGBxBJh2KK
vzRZvk2Dt5xM9TzOpy6oNjlJuvbXVjgn4bVH28jea7O45GN6cAefrTToVn8bvZE7aXCNUPubROSw
4wVRwpyrEQNDPbmSJR+ooS2rMr/RwAbVtEaGeAJ2+SCm9GBoLwXAOqNRz2SXfjYeYcuTWkFPXsfZ
eE9qDN+8vSvRWhsvT9nPwr7CIxZM+r0ZxQaR16cmwcS5DjdieSNCCEhJ8GmK8poGGghe73lww09i
Zx4yK13CofrUaWJQcLHr8j58Tz0XTnucKZ/IKa5VCcyGQKWTD6ewdapNBzTQjjECIMtapyq/Vaxp
mdDsmPi/dB99y/WY9ZTMQN7ZnGK7Rdc5licm3Q+T++OU5Xdq5jh4e+RaE1HkPtDqlOeqQkmua88Y
Tp76vRNrnwMQDK0S12FI6L77I8u0k12VtzoV9+rbAcWDqx1df7/31Um4zasK3SsCBChJyLtZqXcT
vl14/295GHwFOdUNyT0vkV2xc0ixIshi39uK/Wr4M5QWBgyWor4nNyCiLkkNZz809l2YvOdBcnBy
+0RzWsf2tsoIVm+Z0/imfo9H7xnF7xo/5zqXxVYTmD8koGb8zJQSgjormsiA7Uz9R8UkDcLR+fQq
myG4tcJPDvXDgV0ZJIpVvUuqVkmYTJkxdcSDYUg6gU6SEj4DhHTo2IsZh6WSW1VXmwgqIe4JcYVu
cMrN6Off2TuTrriVLI9/l97rHSk0xqJ7kXNCMmMw3ugABs3zrE/fvxCuLptXbZ9ady/K9YDMlDIU
cePGvf/B1p2dXjr3YyOoItovWtMf6S8d0TJfCwoiwE20Mz3VzsRIhEEes1hHGMzED6Zj7ztvOBTo
CwYFTR7zdnZQhHfnXQi0itYEmu7lXWo9Yg1GVae+GEvtfChwDXGxjbCA2kTtg4Wmqh30R2FEj4U2
X/UdFXWL9lZiUQsfvccp99+tCAUNt7qpJUgPnwP0Ba3J2zKotkKHOpk9O+j2UES7Mqbi3jXlVnMw
mjTB9k7oRg8e7VETkQDEoLJe7HQ7PkQDlQREvaMwutGjHkDwU9mEh7FljQn9DNG+tYmQQWT3hxlc
JiDEG9HLcwO+To/ORtUYJzsLL8rIO/R+cozE3k/l3gFah4bWXvPHe5E61z714JZ94Pc7tPGrV/KP
DdohrXXIcC3T+5TYZmU84G3XS7rqADmaB2/wwH5eIa2+mut5I0CQU9lcdQ7N9B58BTbp7Y2FZJt2
bwECLwPOM/+uI/f/xbOhzYP534+G6+dSe3ir25/PhuodH0dDTXDKI9zY0pK65D8kf/pw5NYEx0Z8
uvmT49g2UqhkaP+w5Hb/EjqbkW4gaWcL+c+joWH95eEP4PFrdbI0dPvfORkK49cc2ib188BPc2qF
AGk5hqf+/tPpKbe0towNEJqeHDXUxwhNKZT+Duhzg7ouNlngqmClQB+0g/cyTcD3doBtxqLZDMbE
LqbdCJ8mm9fraAY4rVzTqjriHEbRKmzWvWd+c82a00A7+mcF/c4hKW+6MXkA5BOvcBwzIasRfzwN
Mn8TrSe2U8OFqZgVOBVHDehXjepMY0Ojakl39Geaami5wspeN3n8fSjOB1HvvMhx10Zlo0ylWnGO
a5y3tby3fYrFxLeDheYdWNeCU0BxHWnuE6Coc2nq7TatJHRI/LIQL4yVatzZYOX9Lu79+6nyv2t2
g3Q0nWnhgQsIZqs+1jYsDokp0qpQJeUkAwoO+GbBbq7A8cEuWhd59FIMzZfCm5U0E127ZGum2njQ
kAhblU5+rEP9KqPVXerecdS8+3ByyNba8kJ4cldkJSoGE/+UKkEwnvUSQm/Zmiu1+8e69txPvFL2
17GsYGlhT4kQLdQNus2wEBHKYDjN0CDkCSIskwn/XzboOVFttK7dWnb/BTFekm2XghpfnH4gxGQf
ej9WiUCxGd7Oc48DTAIIajyBDDEJE9673rXf1BWWC6uXcM/I8vZfZAreHxbEqmHgl8uiXH/MgdKM
KBQ0U/oyxeELtYpItSOPy1W7ihtf7k6lWctVL4vvVWAeDPU6Gg3zThGooVMzyF1fICmMw6euHpU1
Bi9u4xzVzahPRwGH56eGGlUcxL0q5BBt7YtruPdI4L6UZaNOryfp0uvt9FNVZWt6/y8DAu/WjOed
ATwdsiVFcmVeAO658bBM84MvYYM6RBu9gJoCL4fo+8oL5SZEhW9VzChDhxrJWApmJYDimmSw4nAa
fsikpB8p78HyHWU7oX9i1juMzunDGiC9AovHXRtip7neYTLhmtb50zR794PRNZufItK/OMkb9t+W
OV4ARA3DNqgmscw/HfbsdAxQaTLfg/LVQU+flgIDiFpzzAIlz37FHWmFtpeLmD9zRnTJy4gyg232
N5NFS2FZgjklVnh6zFFE/cyMD3CwEiWpOrSMvqeQdGONO1LLJ0yFG63VEspixOTK7CmxmMvLLwqG
zUjDJ6l1e7Xol1uJfP6s1pBBnpY6w80yHfH+alYy9r4UrYfeM1MlCHm8BYXgIhvJp6jnY3v1skQR
K2Em6cmhHpl9y9eT7mVYstqC0X0sfIwdl6XStB5OJjyXNEE/UrhQTpprnNRphrJIqjB6WbJ7J3nh
0Petf8GWsLftgwfpUN1gMaAeDiClrO3zicoWFPIBThfzcJnG6pNLdacxXBfK0wcITS/LL9SKXN4w
50ozJ5oIl2q1LN+r93EZCNm4r2irfyyNROmXpv42d2xa/jylBOoxKu+nltNTq1wa1ZJRt7RM96rX
tuoSbR0gEmAe6WPEFLMHVpH6lHSOXtSHUAl87sFQD7P9hjCtegCdzkyARpWrYDaYNCONiuWu7s3D
0iCy/Sst/mZVkLBi9RTVJI2Y8svrk5BnoD4FHxuCUwGLJbLQ5vDJJKJrhWamxX+pFVCVfz+nVen0
p/oFO5fHnPaW8ikK4Kb1aUoHlSlAd5ao9In6SH/lEAxogdQDY6/ubn51RpDMMeqFem4/OypNVKF2
VnefE1GMatw4HWoq6MmzjZXuPdZILznhFSkMLGuYaDozqEe+6iOsHUNHex6ZMEGCC4MerxOM8iiS
MkdTRO5WgIsB8RS3QedcYtTLXDLlfdbbR7QkehjsLgpyoNEQIz5pUGsxl+c1ZXY7Rd4lqnfoeVfy
HKA9RxHkFPS64zdo9NNg4DLo9n4E1t+PovFraXgZRWlwjJUoKlqmrTKXn/f/FvdWdEmDd7/n8cVh
h8HPmO499VMEtlJZG9PsF8VOAKLTYn69/GPV2bVmc/ht1XhPAzveH25MXfif5Sl1Y2S+ggK5SwKM
1/Snqmc7B0NjdC6Zl7zMhX2JFA2DHXNC7b1l1gc5w4e+LylDPkjQK2xUy72pad4mrNIg+e7m5qFk
Sf/h5uTfh42yKLeIz6zpWtzpr8OmKUJgVpZvcDKRQx/OOIQ1QOHZah0vfkELhT3XmC8ieFGpYyKx
IkhmVMisxsZc6cAeXHaWJUIuM9Ov4hehtvouYrUbZYg+aX1DRIA7bpnHHDD3KvXwMVE4D8r3BxMM
jeswJ9oI8Qa1Heac7lm49FCnU9eE17IcwJCrlEFPOTkYnfZu1NW+6rrnKkovU3xYOO2uSndi1ThE
o97iH9e/bTv+H1UVulFpfIhre1fXcYoIpneJ192zWlxNGX0zQxeiKIdzy3KO1PV5Ovit6GZz/MgC
IdCumiGCBu3BleEj8Z+HIMZMgQ1bo7TBGVw9N5XdeSJ+ScLJ22glW2MoKbVWPZB7tbYaVqWKyvZA
Q4/nirSHCRKYER5i9M58FXfweIg2KzwRNyoZKHxCvAqM9jQqLz33snGaR9NDKDUP+MQYE5B1ArS0
TXv+zgs1p/veeulFThsSiSWCHMLBr5nf3S2f1WjxViT5dySrDkatdOh5T4lVGY4+j0Oc3MPWNek/
hC/BgPjWQA7RaDkNBxVD0+E1rbBcXRIfyj0vEcExhdbqt8llopII9e1UtI/Vam/1iE4MYJAMNWH1
3ZbcLkS6Z7nAkgOquFRqFNn6ZthJ5Cm00j7zfIJaXyuxxhkqaeleLJeHH8IqRrAE1RL9HLk1clOV
XPoaIOaifC4RMQ1rI930mtr5MxPupnmyhUMJb1BK6jkFCi2RmykfL8tgJuvucM2rNJjptMaPKLdA
uGFO9LgZmTPmFH5Azp3Qbd2WKD1vtbbZSrLSJeuZjJegL+4GVEm3CMlfw2Ijd+TdbKlQdCfM4hLe
LUsOE39Ys/qvfRQiCs0vumwCq0dPAF5Sf//pqENJfQrDuXn1vPI+QbkLjNkl4jMD+tPMl6Gw7mWQ
v3YAF1CxkvYWbcKt64hvQ2kW556lfcnUEQnkISgq4CLSmoeDjeVjAdpmOQjUKrVwmxzXmEluieSI
6CWIESXGsMUSguYNUQNenDj5k/MQwc3BtQt3Nxe6ZNJTtbBT6jTRe+uChCv0Fu8I6cKlhpatlR1Z
p9Jsj7SC7NR+mggLBVWdPTrIJ003v/j+AA1WA7JlhPZB2P0OOVwo1CNat3Rp6qLmTkKEniIoumUc
1VjlRu9TrW26jG58bHZ0Q4DU98mwDoKkvUSrbjemDoPgUaE3y64+ANpI1znlJBc9pDxvvpguYk9m
Ubzi+UlWgizcEOYxmo/neHKfIFEeZBm/zi3lseVTpiZ5dxJIdfFwN7hPno/wFSKXmz4HOOGardya
6PKBKRYPIy/NZR9uTcRIrLG/zdAeW4sEnC80IPDy+rU/UEFC6U4/pMiD5FOr8H7Nn+ow6hz+61Yk
DaG6JI6te7Zhmp+2Ii8Fld3r3UvkzCc3gh5rqW9de1jYzXIsn5BBkyd7QlsL+Dpc4/AWy+4Zg/qL
CJVONqsezECvP2mRuAsw8iIk5cdigqiWs8EckQnK6lffJUg3cHy2RFssUkEjgO6ClYGwWQ1PZFtR
Luyc3tukwsBst0KvKS/e3Ewg2mH0Gyh2swWbvoe+QGIit+Mgz8cK80lHoF3OIuUpK5mO/Am3tDKp
8nWZAE/A/Jv+VBzf9BjnbWaIhUB0OqiyGnBowDKX5cBsxLxMg+eyEpNPVyFFUxQm4dplf8IBNjSO
83YAp7sd32VWRagK5XwXhE+23XTdqFUxxzBCI3g8doP/FAQhqpnA2t0emMmUqQbQQE8pmLIvGlQj
aJ7ux3xZ5kXIV6Hg3F2hCjSM6V3Ype9qdrSN+aLrt00NsRUvQW3NmQWSy1ivqRv7u2UCAQHGM3xj
T/qbXszvJjXZlV/UD6WMtbUMQI7IHjFtv0JBHrcJdmXEsIrw3YO5se6LfjOScyCPVaxAVMJTrwHK
ppq4rCY8DSTuAytLSmxmGbYwiZ5MjC9Xec2B0dLHWwBG3ibAmXw1ogc7vvkaojOpegytCx3nDwHu
bzmJNOhg0icWNkhqx/lUL+xRmKn8bH4N1VEZz6jSRJKit9koVc67bAbLUV0o1T9OaSih9RSOIe+B
/YVAF9va9R9uiTrV55XjgTwg0tk6vDpdrayfQi4qs7k1xOOroSoMHih11EaBfps06gOxj+ryXZ2X
bFIm5Iw/knB1Ho2ob/z+TpZe8C/ppIT5b+sCI2bLoer2Kfgz3HIyqvZ1yYU4g8+Ofk9xmjYB3uIk
Re1T6xRfM714Kia93k4FgZRtca3rdAArJTZJJH3Az+w1AfJfd465NmSGnnn6rsluDU/hBlrf7Rhl
cjuJ/LE1o93HzB+MdO1r0XuKaPlhVqkYRyusOwSlrVl9eoqjg+MxgUymTG5gETghGr1EO8SSvY1d
gyEM0vlL84c01vv7jBF4RCNWYjumY+nmpyy2dpwxtkb54kc4MvVZfEhD+MBIQgXbPp+iPdSWFSUB
A29eBJvkNoTtFmkIKDRIEFMVkuYRDNsJt4z+Y8Rqp0H7Kot2msku6FoCw1d/tKG04OPXjsgLlKFA
HAkiBdi85jpICraPFtu5Zm6evL4HMGfBSoLbgHiA867GbcIPiDaBgOUpUSIRcGp0DyZSFKiyTJQR
r/SETwnFWQAYBMGVyyWAAeyWuAWXd7VWI3ZR1gw3hRc0px98+IYc93kX1Ha5LZAIabAsR89o58Yl
tT/0G50qJZBJRI8V9tYvm0cYqQQHr9UvxkSrN1k5wQ9DpWlNZTTaZzD6EOBApC7u7wcLNRe1xLOu
R4xQPVME7NdLA2gcMUGUfrUGvmgdRxVQBjVrfj/haff8be2BjOHBCsKCQZH5U2UXDWu2qcl7zmA4
rDy1hdfAnFmn/nrJNujSw+Ej3ehINdH34qcqvsepqt3B82NofN43oJ0MFhphRkh6K1EYN4WYbjOP
ydB3IObMnjBpqH+WDyBgUs3Voo05qn1EJU46zidJGTr7eBOMQ3koLHmLc2gPvK87JT3P35uru8mJ
XKZXx8bXsadXSbClT5Ycfd18bVucgvwWv0XDiK+EAYg6Kq3uMLU69A/UqMp0sE+yoocaWB693nxX
hx14WGM4zCIrd7Xv079US2lMcZDMx4Q9zMz3k8PWZ1d0yjKBdEce3YOCrjcaoC2cuaNsVSOQFStp
7kieYNN7qyRVLMoyqw/UeJ/xvsClawRV77poy6nxGHvn+5xJSg1TdL28EDds47JMhmeBvC1uBFAn
mglcro1VACKdDtw4K/uYx2FAll4M54P5HHlegV6Uie8HBnNrS2P2gu6u1hw/9tNQSM4jCEmWvXml
WVq1CQRihsursIVgoJL8rp4mCOAYZ1kTWI6OfM/rCtT9+1OpN+pEyrdccrJOU98nGB8NG5BROfH+
3kJsJLGQ9142vNIXD0F9obfd2fKOUQ1cqpUnOKNPI6LDawPuvgP6Ztb6k4OQPTKsWrCLkJVVGV9S
oTKnRfqNFk/fh7TDbUPlcstnqc1cc0krXWWwOHFGCyr+JkUByyHs4L1P3Qacadmr7CUGQxrGrzZe
kYjU0TsNbeYFvqoX1OPhC8Qst5oD42CiyCfgC+NIE76ryjjZR3OzLAPDR3SrH40nR2Nyx3GhwRfj
uYJNQXZBQLj//VJciqu/7j0mABv2H4c6lamrbs7Pu2CIiUPvGPrz+BVlv5JOdyTw8IiydQ43A285
qfSILHcLJfhO+DpEPYnZsiQ/ZAa9iGRmn9EjWtRjh7gbknQBgCKSKmblHGP0VYkMO3jkmJYljUY0
uWPcE2Z1Hiyt7VM4d0+DVz0FlhzW9szW5tM8DJsE7EWKDYjtv9Jtrg+lBUVcK+plv8KswTrSHKFX
HqIY6KuIrhL6ZYtbHt2yhdVWfFZ0wysNaP5eD+ZGRXk1iaJlZJGIokbLITIBUbFZPqVHIx2t1MA0
XsEBc+4J+TLphGSvrnFSMUhkzsMzNzRf7cCYP6agFeAJVKHQV9VEq1yp/SIisFnOE3rVkRmXOy2y
vhKiL5KAlyzPUCFRg7fi+uNpNQv+87UopxqdgvbTj//1f7L3ya7xm95nkRX1W/NL65M3/EDFWn/Z
Cq1IX9N0yTw+up6W+ZeggeWAZTQlzTR1Cv/R9NQM4y/QBJy1OJx7ggXDu/4HESv+smiJOjpdTwzo
qLz9W31P69fyomeYjulBUFcnOhCEZD+/rsk+0+fC0RyKaaEfUTbRonUWP2IjdNYMeC7MEuUHMlIS
PWoZApF6oD/n6B8/ybC/ngZqKksbBGDLi41VaaqzMvsUQpZHyWe2g11Av2ljTNQTQkAuS1lrplSe
Jggd0KUI5+G8dyka+g1lzKWtkU4PkUnpKPIpssgcEaEZqLruvTgW1eKqozCYBy4luoQbEwX9CVU8
iixeXY76Y+Cw0BPKZ0uHsWjnOwBrFy0EiKWzuPxWVa/VO/tol8hQbIEdAL9QjcdWOy9keI4nM+J1
GR85Cip1LaqO1DDGHfaqnNY0hxOvh1lDYm5FmZ3JmPKfIahuI3rw0ub1JUIMVx8NnSrfjeN0KXwH
mpB7qV4wp1UL2GO69IyWmrr6LiMJ48aak4tmNLL18oWEacFxn55mzgvr0bOpgtv0p0fP/a4+ZPn0
LO3fBNoJOXr9yLWgCEsknTbJxI3To7gosuZ6DNIXx6WAliOXt0oMHRVO7d5FWbGNaHmkqtSn05CU
c/ldOvGdqsI1qg66pO2jTZNUVfTiXkOliEZm4w1XoPK3qu3oqMqrI9iU6wpiYgwupRY1BT+txKIW
RslSwLIIy44Po2VQ37Kz5TrurHptq5sqhvFrORjj0izt4r7HtwxxW3xoN0tfQFvEkjBwSeIZFRDD
m9DE4X1pSbcJsvUZzqrh2tl1FLB2VrPRRtPcWmou49D2slwCJberodbpFjNNrLY7eXqIWzeSvJy5
NJi5aBpue4+pvNTOjcR586RLIksPP0zRX2Rw6P3FKOIV0jzLqL0rJPKOMhoafdhJ5GqeNKqDrxpP
VWk/IjhFD5mBzahVq7Le0rZQf5URzqABXI6lhPjxTsQIgkFbTw06GcuAYV5+EWAQiZAAmz3+CBLy
eXLfW5foy2Di0lvaVoPtvaKU8eK0Pvl3N1xYnnfG2Yql3KvpGMOgj9uvqSpA5rLalOME4kyfsMRu
d8sHL8NNS/sd4FhYzaeldZWoWvNyX4nPXIeNjbLz1XK3S/dqdjIkEo3d8hIfWicQvGaLIe89ZOH2
DynDr70tFZ1saCHC0oWLI6v7ufnhOiXZd0AjeTm++9mP5uIATGC5/k9B+8fe9jOE/teTwo+rOSaR
1TEAnHifYiE9GGKQwdFl6SMMrJvgPE1wMGrLYacjyqr17r2aNL+/7K+nz79fVv39p+LAmExNAzOS
L8mRnzF/iXxIvy2r/Q+jafxahvhxJZfCnWPzP/3zFxyyPKmiNgeEYhKJ6EqrpvEC8FBt6iIsQYHQ
H0VkgrUAHCALALVZyX2OVt3vv7Pxia2wPFkHeqftCYab09avX3oomzowALKyTOSxd9ojumVnsids
q/vB5of2RJWfDCN4RzK9T5pjHFiP6u5Qzz/UCLuplotsxodMr6s/DZQ6E/4zU/0YqJ/v7tNMGJNY
CwAMI+ubIDGNTGVS+kodlq2siu1jxwYXqF0MBfG9hffEn65v/qsbcC2OrYYhMYtSrJyf54Sc3dLU
w4kmDw31pqbZ1Sc0GMdmYqdU3ZClR8LD/B4prYdenhrpfUd/gJClWiR0z1GwyM33pf1Dta0t5VNs
tISoGOs/ca/gMwvYQJtKHMdiyi+qd0s/IF6P2hNO9phxI0asN6hEsVMuHSG1y8c00oeuvAKRcqll
nbla+o+Nan9mVXfIHZzp6eHkLl2hpXOq99suNHjQwfBRAzUkJ8kFuaK2GiP2QvpjT0VJl3VpQS+4
gCZwV0FnXVk5zpISiz8VRQc1Buo/uuS5tXA6VF81Vpudaq4j6LnzUuO5RNtKtZTr8g0ZpFu8tvco
s8MAVZtVMvb3s51eoVtzX41vwqfhn6r+Nf0OKrDFLhnao04BGU7gpYLF6AH22MJ4QBHqR893dpN5
N838mCxDZp/jOvQawmLFypEBVpdRk3jJqLSAnCUoUD2pIGirnGPpFWLABOgCYK0jd53FNiyb/qCA
Wh/pjQ2aJhePQ21T3+H7LnvJEtsjhd3IG/VupBhIHdcf72IPcSoUrthzfr9SaTX/fTGwSAnEQGck
FKNP8clDnGsebdchwyHh6noEaRozuFnQamXSs2JNlOgDbkm1OFXf10UXK/SLrwj7stczFNE8v/mN
hrAeE0YNAvZe11Ye3U2mMx/6iOQSBWFmtVr7V0Gjf22QbO9BqiOk2a98V6KJiC7iNAFyUS3PuGWk
Wz27tHjrgn9Rb1WJJ04q1Fqor0TRzo6MyyChhba0pRCsc7KYRhJPtc/Sl3bGTRzsxPnS828VAsu2
x29Sh7JcIVzCS1I12uqT0WPAEw99WUwAFpTakjHWFXtl5Kup3zAJg967yfL0K6hbZt9AHlSkOPYW
zTkhkPa8wldMowPbPfw6jJCnaDSq2eypsKehFKsV9JgNROTr+n6Z63b5NljOvLITXCB173bJSUCM
m6vKuUUE+Ad+ppDyftLte10BCFWWUZvMzhTEUb0rwAwsl5dsXq4dM2w9lkxud7ICitGwfPL9shgV
sEFFi6EgbXPamwXxZmbkHKoPrA2vpekz5dSSX0BJ3eB9a6ppvfxQxoSWrB/v8zo8W36DmGXM3Nwj
TXtOXQwtZFe8qKizNGJVRpnI4DuWTytV5Tbnr5En73LQgjqvAdWY720Ns56JNjr8H82CoFNIsGU4
V3IXJGOrpadf9/S+ZxleAWXBuBcN5yWLkSJ21/b4tbWJiMsyLQQ6qy7ZV2lo0HIDa62wBpYKFMnS
7bZYOkpqEN9kXLLVQhqj3lohqtvWqE9S7mWR8upAHROaguTQq/ttoBtvjqnxZNiuy8a5X1Z2ZI6n
upjf2nA4ZYJ+vYLNLXgCmcYPdW3eqeLM0vR1ijMPPgopMUEoGx7gPjwv0LdlHEacqabkYkloe2X0
61OL1xyAS1B5dj7zgkYsc3RZ8/9/yr+fyrf//I/XAs2Nerp9C6Ii//nQ7hD6/vdT/iYGqtq10ed3
/Djmm39ZwIZBNpuEUAim5LI/jvrGX+4/Dv//wDWLv2ijcuBmg7ccld/+zwnf0P8CIU2XxjVpGUnb
NP6dA/6vx3tSPQPgvGmCdbRJtszPpFAjq30NPXqgt0QFe9YLis/8B0q9yHgPl6qO9dOQ/IscWii4
2T9Tpx9XdCEiekJxgT/vFiiXOjF5jUBLJp62UTMgFK0qwgBj3uGKoy0gUZZ1u01Sow2jTZj0ZBUO
VxqrHFvFW1MUyEKUzmUzj3iOGNRSg2k3STzakLt9Xw5/v7/lX/NvdceuTosGvAJcZvrbn7o/nq5V
VVIgCqLgJCrgBdK6BAFw+fvLSOvzhSwupZs2zxWas+oK/ZrUNRQlQgHEaJXkIy6iRjRsnX3na19w
NsBcV1Vhs2Cw172IN21xyhq33NKQ1BExLRD6rvadmIipZvpdc+wNMgj+mZSzTed5RIIoyNt9NMmE
bmxxpU0SybSwQDEw21s0YrcIEZwyu2rWctxhsF3BolH49e7Grkkipj5DccDs9pWleeiTEN0qQW9a
Q2Ck0yg2T/GTCFuI/RiXiMJplTIjwmsFcOtctGfWkKMalM/jqkiT+CKo6BWF9DSqYRDUNZNm3fjx
6zDVxjaRxnkORHnTONU3OgDIeiaatrKSsNnBuNKg0RSPmBQ7lJqKHWTG6OCUrRL0E2Rc+hH9A+9M
153jXGfjulbefsjeIOKbG/4rCj0bhOpuspbvIvvpm2MU8spGwO+qFieJ628a+sN1Z7SQKnv2s1jq
yGMEFcLSegZE1puLM5iU2yak4AuuCgaYMAByuBVYgxkv7j596Nr8G2I6KcBToQyTmoFavAPZN3uR
cXCdc7Q5ktufR8I6ZANpX4xyJG4Fr5kI450TDVhPaNqG4kyxTqpE7D098y/YwGoMXcoNsoACW9O2
AeA2I0aXNRZU9BJGXbnB3gjQdmebF3WYXEeCo38zmQ8BSlgSnyo9B8lsZdeLvKNMNPvQWfq6mQvr
IiwxLqe7dKGhRQnObK9lcEPDSjtAYTL3cSgiRI8mY49pjMdkzKHOIS2ildpNk2vuVRDSRDDbJHhK
tQEMvy8RgpuE9jWA+Nsbnv+Q2qlz7kgsIm31MltTauFJY2N43etfwgmvVnyQn6IsACkNnpA75+1x
Kr/paJUjCGna10negWHn1+TkmD809XhYrukE46bW5+6itjLM4xKw5y15mqMUeCZlJwg9Hbpg9R0Q
6QjMaqIb1hYHDsKXC8pLesSYah7vW2j/5DFbE9n9TYxv4HZ2ruw+U6xR6PqVXdyX0/yAUh0K7fs6
4WwpTIhlQL8qNB6986YLkCBSYQ1o3EHI+D0gHSuK7A4BQBMlMdQsqhxxHLwWOZiR8s2F/iBUVGME
d3UenDKT5adaut5IbjaSWUYhr/OU+m+Sg8j1s23M5WQFOo7u6Lvd0gnqE3Pj0dCibAX7oA5xasXv
BdQWjaUgg5k4eeRpIP9qbGyayTDPEtvJwNG1pFhGI2hK6HSUHWQX694+TA5tCH2EX4fQZVI0LHG7
Eh+YuLa07pD5RPhZ3Tap0HOBbAy9RAYjb8ud7Q2ogVbWAaVZ20U/S91kQSFnZWTuwzLW6gxIeRRP
7wEmxRgtLWxpHO2QJQMNgXNjG56S2L0xC9gMKuAvDwrRclZ5OjSYzhl7wwsNJHDk1dIZm6DPRA2A
SdNkzLDx/hhFtEDpk7Xc0vL7uH0pW+1tuduPX5SdWOdYxOIVCbux2uRe917l7qU2gDU0GDSr5jGP
+vRgJT4Uve6yUs+9mO1lg2xKNK2Y1yiGMm71eGLY+01jqhsN9YfUNa44hXyh9nzk1G1tlodRVDBr
/W98m5cFdGTOubtxsOXcJL52nEctORD6XseRshJL+SRMtBKDislb4jWwgn69lgN11ZKuJQ6lvVgj
Mz/wo/ZM+GEuOxQBcgVgRBS33MmYOWE43HUVtufeZOSIB/K4TOUeBWwB/MO3JKifE42zN6o4cJQt
cw3DHCCdIrVYA0RSFxlnPeVg5YdcVHTuBdYICEwFxc2gg9co9sXgiPMk7jfC79t9kiqLIFbLmEOo
JBKyf6aMiO2Nj04iboa82WWlOolsmjDm9FXRDXOd2y4LnbURGcO6z+obd9ROQRldzU29JdM49bU0
N1p6KlzDPiTN4G4M5I4oWpsocHj9IfcmUCOIeDiacUZ74NQHcBFDymVE9BR4JcUSa0zfS3wWaB9Q
7h6MQzunJCNpgDlLJO+SEoRDAFaUIFDulo79MsQYC35Ph+Fo1QNah1m/DzyF86v7J4ocpzhqKhiG
TF0IyfApu/WcDWLjww7ZowTVaUwz6rg0Fb8gYW+gbuu9hBPGU2kRnQLAxKRcNDsrU8PHrSp3c6od
l0DiO0QTaFVfC5iUWxneLp+yXC6M9dvIaW8tFQEA/V4CcSM9ak5RBN88dyLrzBx4/nbSVujRIn+K
JlBSOsAbkRFAZhafUDQa4XEtsOJ5TCRYj2GPoAVWlDm0F4AfJ81CzL4O3+KyVIAbNAwVKC/AYs1K
ulfwcOwybXi7/LbrsPbB6GU7KcdDM/WCne5+TVVTE41UnPoEJi08cxzLsYGA36vCJOh6Har+xKGy
Qv3RZh0NOJ8NZX+OtjQaqToW0Wj/fYtr/Qn9n2AtFMJSi/tDFnQmzf+uxI5Mtw9WPKEZFATlKuaJ
5plMr5uge0VqHcKy7ehbXf8GMTq4w573OLoNSOwYu8kiN8zdGFxX9WWdj5jZGtVeF0a9WRrIZCPT
NhgGWj50idtAsDXkAgOXRO4cVj+HswAWtpJyzxWQBQTtgxgrVhaRkKKOOyOR512VTSpP3bfBLx51
XadpBHpEZFgdmrwAxZxuQ5wgWE4VRkwukMNmjq8MIMW9F1ooALxZTsGswBaQBAuCGcqRnLtJTEcT
MUNP7QFNf+uYbX0aKMLHrhId8yPsQ3w4P6Ya9SVwuWqdFUb6OkrrWgViEbNDJioMzqURr6MvwPye
/UKnmJbY5nFKa8At6jXCMGheqxBvoISFUp48dFG7L2rss/sRgIid8fUFBJ2uh1UuPS3aUhQViH0E
x9oq1qMhqotMh1wdd21HV52JrT4u1vOvxozYv9sJJGLGJ8tkn+Tet9PAbSF1iXpeYO+WbXkCTlJJ
hld2YpNkNJW0RNwGkeYjjhxhJtk1w53nW+Np8rNnd7aGO6uJvJ1p+NMmIBnFqqYLa/CdaKJqfWhQ
ekkjckrsqVMT143IRMEsE80jQfzU9pV9bKGB50GzozheXwChKlZIQ5uAeYoLObdPRofRUHA7KEOj
oA7fR79KN8i/falC19477YCpJyJxAxyDyb7PHN1YCbaEwJ4otQyoZJT+904gxDtW4OtFcp6G0xWH
RqCXMwCjxj2rM5M9f0rIKQPEN4jSZufwj1Gfd419h28O0AY6iwAHw3uvTSa2AnJYWZNRdqhXrh2n
G9eJsZEJtu4xusq6b+Sn6t4m+d25aGq7TqHttBn6qK577nkdXbTekG1RXbwM6/IJT05zL5Q5pCs5
svlDug0Foo1Rx2xezNALinkmgeuYcPhwldgzDi+3vmriVkjiZnED5D3aVmmRnpm4Nm2KItnJMezv
W6FTW3mb7SE7z3qmbhhhdSqAwsI85TjkBhf4yNYIBs/pHY7PX/mmKF/qQFBawoiPQDKeLOe6P38R
ftNh/un2q9Yps4PI6+HSZyvZeoXj3Roeymi20iLD10sXaN17cb/H/3nt2LiD5XVx5jQq3gS4ztS6
G14OLtimGdWWVVUCo7K86mJOnB22Md86gFNHaEhwcDsG3qT/jc99h/f5yulx2XHFzOkAUO7tMBFW
MUBIwEyVaIObaX7EoQ/EiDvmZwYNRL4xNCtMhpG/by2kUhwAdRlztNHN6ElG1qPXobBgFu6VNV9y
ajKguMOuC/B2WLldBla6GCH2mrjVBxj89lF4+9/snVdz20yUpn8RtpDDLQkwgFS2km9QtmUj59To
X78PIM/oq69mZnfv11VGgSBFUhDQffo9b6js/GSjSKbTafye42q815L5SckclD6LstM6a7gsEv/6
tjcA59BpQEfMnVNczW2oOG/eWtaD+gG/u5r7xIB3yR0TWYQqjbCQ2Vnmi37L8HxM5XhLkWKT1UsO
bTQecdf3LlE7CV+DJxS0LSsIz2poleA9ZZaluMJKtA+LWXMDlsVNlhvLt6z9lUVQ3gfTe5jq0bvx
jhhAD0SBCfrSXXvwnKi+Jx0bwhRBPwyOkc91dIw0YzgRH/kSy1khkrnw7TKnbkBlFJQRSfEpOWUn
C5BhR0PkrJIlGZZ99GIvuXtWSd27R22Kx6JzVfVoocuWZySjZe9KpJQXjRx2DGTcGjvX+c5s5v5Q
DOIsMmW8m9aNUbteaAtxO+eYiTttr7NWiuxLUdt+JHvnuqjNhCvrQFmFj0urm2PozmpHFwUyXD3m
eyEJb+iNYgm1Zs3a8eLQdjH7hD7OOoDuf32qxBRaM/y0SWBwB/0PnFNttAuxctg4wcATRaSx9rbe
yja+oSsAcEuQ5bTgyToXjJbzixFzE0KMxv04b0+1JjCCJhw8iQ7c5e4pi+PHxquXs3Skdldgb3Lb
9rCOezfs+z9KPfta3kaHuhDY65D+NUpBlGvlrXAx845XPW9oyP+HGP8PEKP2P2OMN/hrpsOPKv39
T5Rx+6G/Rgr4HtAMd1SKacPSVLjD/4EzKprzv1QsFPgju4aF097KY/4LOOoYKeAPZnsUHjrz36oS
/UspwkmBSppMBBNbPG976j/8//7ifZ8EsC9+2D976OvH/wP/g80Eyx2PPUvF4sGzHXPtbP6jmx2b
dJmdRH0bOrJO6rywHjrDfCx1/Gx1xtshH7HuaDUTlmbU/SDk5SPOtPj0Sexr56y/KIoV3ZZe4l3z
AX0gCTvk60ZP+mTrz1aDlpk25L27RMrBiZlhMCKoZ/UldSM9hLexI1MOa7Z4ljcZsSk7TAoIChvD
Okm192ZWFh+PStM3UEch0iPdBCOoH7ZX1mAsd9VEnms/5/8nka4J5fjf58U2cRzEqgL7C+iP6x/g
n+el1pV4ccrk1q6ae+hHHyz4DrltWmdLGZ9FEi97YRB+ZbXYmBhrMMDYZEfLne5GY04Dgf3TLtL0
i2UYa9xhYfg40b3FTX+TOXl6S6Tls90S0qwp2q/atc85fP5wgJTtuPOHaafUdtlrqxvgUF0k/KzH
es2qCAqK+geyuMz7pOQUtDlkGlHK5AbJwrJra3Lz7AaPMq5E1H4ZyaK2I+Jdh883bNMUc2GFJMXs
m0PEzQ1T4UUj6XQnk0hloWceSmCkwV7nVDU6JpksLhTH1T4pJ1p42oKsx2Kils34fTScV4dEOLRX
sGVm3BjciCVlt8BJZV5NpvyHSIoXhDz6LrofM8H0GTc3iz28FLNmErBYEScVZb5DhJEaE33Wixyx
lfiQtvtSpg35K0w7boUqyOxcWNtrCZHhTQ+H92yTnhw15IAUiQg1VupO1RNLVGq+nuGvGusJkarY
zqPKx71ZW/Qds8WtJUiFFlIT52rqj7PSh0PaaofWKPRgtFGGjS7cZpqmayq4QzK6JG9vmfQ/BcF7
Jxpk39WIVVxmReKAeyKQlQtamy8kduY26pmxuwNlFHcDsTIHc4koKnMcpOvoxm3kq9arxP5Ms36i
sryRWdfCG0uLQ6OD8OCphHisIITa9TD1kANEK/kzz+JTJdMw9tz+WGtSRV2H8G6ywQnHwzjXOdz4
Zo/ymeZkg/ihrEgwNyFacBE89kZ5jO/c3I5umhHFFHMiJhQ9HT7SROOJ37dYGrQT9nVURbqDYQNv
PpU/u5lQLtemVulJQbQLlfUMIIM3HbHaKA9SOFCa4E7udFYDLBGsdFUHCuAnCH7aqdf0Z33C/C5V
RYTNlkFhtiQnlBWEGaG0h3Awil4e2oEEKsOa3bCEOnWszejWnWLUfZ6zL+34kGnaC8xieaYx4+wn
UjJ3U9Q2gXS8ck/KnThi14ZhJ+lFvj7lDSiVhzWWMUXYnuTKikIke/wBcLVf9CuK+/iZ5suu1pYy
IINPOU5R8svDJt/Ib+kmqDhmN04wquUfTcRD0JNajm1fc/KIIb2OcsQQvk+/j2WRHOJE7Q6lE0Hs
NjKNImP47TUxRqK0q+8YpI42GKQfV3Z84/Y0c5S0HPFVJJQOrrdumKSixd6PzminH7mK2tKbFfM2
y2/pJfYhzdHLXCzjqezmOEjSOIxbTTkTI3Ymewie52ATpNI9DKl30otOPdCpIZZSGXFNdkZU/nq5
UMDRcFUy5TK4sPSHKSLKqVYep9y9jIBauzVnx9NK7wJd8JuOkCKIxvs4cSnuS3xKFmXEfaHhHRtj
9WtwXqiaQgoecIkU4W2D8SBjgYJqAtmeAmV1n2F8jd/1elEnhGpY9kOdWm+9W5nftI6ZxRwxFo8y
AkkguvHxOVg16zs5uOdJRPOlKL2XtmdEmirr2iaYmS5LLu9Yjz8TXX0XqctyMGMr7KuKtgsed0tJ
iPKQz49tqdLvVvNLi5RTJVQhaDwCyQbZe6R/yBBDqjOs2l2vKoCT7hJf6w5QYkbpVCYiGNcUinYi
XMjs0Nslf8aZEbOge7KLKe4Uxb7r8dtbtOZO9LZxJn6DmkDQfSHiZQH6KBwbfYOsNXiX8cqL797K
xJh9lH0HVneYhhCpFrMiJKgA7N2cv7erplUFzYi6FbdpCE03DYKCYmPwEemRLybQzUsPM4VfWTkT
YL9k5P3dELHJID+72qEBTT8CP74mlM8nJvgHxRHHTOl+OINgUclhwDpBNyJ/a8w2CWWhukesXi+p
RNYXEycEB/BDh366RwoVzlXK0r0JiomEp9T4jrRI9bXEphqOJrRHwAhnCebrZcZ87eJJORlT+Ssv
q7vFc/8szKKHCj71bqSvRaFbO7iNkoaVP7UTaVaTqTGPeXja5s54a1mrDtFhsZwt/W3aF9rRhf2O
uoGRr+1Dchn7EKYWsp62O49SHUNd3KWJ7ALTkTmk4ZH0BTUjAcrtlMtYGUFbKqFFjhE4bG4Gw5CB
bBnacBBRRwpOOZ/zdMRwrhFY588dGSA68fL5kiDBKgUppt2+MgnenCtroRRvfqDFq461UJ1Tz8xY
M27NNQaEcbKUoV7KY2aodmDJCsuNb7PTejvXmf/oklUcOhB1AOWfU5RmLhLTUK4pWpolJHZUsK1P
Y1sf+9awz0b6feGW2E0jK2ys0XEpFcklIlfp0qvCxsU/+qYrWIB4CNNqoJkwZpl/LDF93c3D8lOP
Mo16gE3kmNqtaS2BVMoeIWklA0LY9FuwU5dYAqQ63Hy9epsSYY6cfjjUkuGhdTXMCBGsHC0zJiJv
AufQIWGVRuf+mChQqqhK3pJ4urYKEWCTNf+Jp/ZUdBYaDMPBp88Y83A2lI9EYDFqiL2RxtZN6cDJ
gA4WOC3ndWFwAZXvqtu6zU3k9x5UbGHmFyvt6j3yZaazPPLHmDuLtb+1524h7szRC7mP1+gy0oVe
+i2sTXGI2MV3470zY/4oivGtWCefpg77KSbebN0rB5Ljl8YNtkO1iPVz2l0W+ERM88lNaxkHT2nH
1WNQyFB+FCqnnOi7JegGLAC2jI9tM61BH62S+ao3EULWrYkf2xNb7IebnsbGRAW3vkrNy2+FGf+e
DYTGTqT5bRHLED24DHHPdNdRIWY6N14JjWoPILBVuL37tqeO2lvVR1FgGkdpPXgulqCYGpNb5xlv
QLHHZHRwwXGAa7c4txywM0zXzecXaQDBake8VK71msNs9Ht1fgB1KOpTmg0ksUrrZjyRfU14Drmo
e7OzqtNYZWd1RqqeJ4jm1nC6bTOX43ORpRCSVWZ3eExXG4D7yBwwhdsGGttzjLL+QGtentvqpaqQ
c28bfPqnMDI8ESSu81MnBC90ZMQpnBZuBAMkPciKEfYVlpkNqq6z02m7qhhoNhUx+RQKdh1KZd1s
J0Ub20ru5zX4riC0GXqX/fb1p/k6g9sxPZ8sv+tq/EIdK+GzMDblrxIndk0dB0YBeL+scrKax3F/
2yGpRE4Oo2JwRkrF5eiJlEzo9YeGtUGjl5YCLOX2xNusJ1q3ID3MYDr+9hC7UqZbFILLkFNwbL99
mltvLpaHoKPJ3xOi6Qa9ga76nfRtcugK93dpixeCwfGA04QTumNPpKuikaJUzuTfbX8Bui/SB4Ng
vDHVs8elZPR5GGte97kp2rL/3NPN4coi8dnzugddJfdOc6Ym1NcEmdj4Hg0QDkrDhTVAtM+W2Afy
2YYZOe8w7ahutkd61oWlkfTUA9u2UDW+XZnSYEBtztXHbQRS7YCmH6nvSP4oo7DDmhl2a4ROlmEq
3DYR9h30ujHf5RomwmwLAURgzzhuENuE5BRb3v/MCNz2xPpsrym6XxKoutNFPlxSu38nPic+LNk8
hnZpmThJj6wx2qE4baPB9hf/vHEYFyIV1iEF7k2zThnaYD47Y9Vy0urL9uHVr6mm86M0y5s+L8/m
mppZWFl57AiuZrqNE79ncvbrNZZzoXmEhREI1q2EUJZAptcjmYDY8+S2McbFuHW06IisIdsXpXqs
VoTXIfsuW2r9dtvkify716TBQkrI5+GoiGdfGEuHkysvSBQxBTa+pPh789BDtwOgmodmacy3id3P
t0WRf1fUkbyd2mYNtT1BprdJtuj161XbSzWZiNsssbWjrlCOfT3rjpHYEQ3XUZT3zlExBbUrjby3
asg/CjNv7ok0qR+lWzxsh1tiYo7WQA7O9hDf1RdvKtoHE2LKQ1eh1Vl/uEswTqezSHsRDsObkWR+
c2iVurp2Q9dcZw8rameImn883I4t6xPbHhXTh6Hjmrz9wPba7fi/fn47pi7eh9AqjW5RdI7cVTrZ
EjVFTeg33nAGRnNPNpkjoPrmDw/fRExFCD1KGrxCig9PKmd9zK4ZRumZ45J3s70p8xXpt6osD7nR
aGDhL9PQzvuiI96mUkD0jdy9iyiEi2HMQhJDhJIVPkyIH+lg3rcOKdZ9mQYlmuKlt8xAQRcdDgID
lUx5NtI6CXRWqTIfo6BNlRDTkpsyIn1SKeyzNYwItaJc26mogA5migVInUePuJ1FxyjLymuFNcg/
Nq1UcJOmB6Vlxr4hPQsxuQggHTy6M6l30QLBocQLa0Rr5NKJo0Hvp3TeIZtbttLAx6rvppWAwTrl
UJb3LXr2EFoEYmfm7GEaboD7r8s83+tWQbBjO+Rp4OjmkUXe76EsD6VpfR+LhajhLrQJ3Nq5kzkF
U3It5JyHVC2+Dj8Vqix1CuY45XUQ0juvTs6zZN2fZPFTbIpuZ+HDQXPJ1wgl26ejd4oy80dByHdQ
qVhLl2UyB9iJWZ34AHDId0tMcmBXF0HDpYOJXYsNkDFeu3XDqUdqaYqgt3E0d7xeYfiPTk3ptefM
lRjeds03AT0HY2fWw+Z6eQJHl6SPL9U1VnA/jOIlbKkuWSlgH4acFRNRZz6ltYe4IX0rdcT89ASz
E7HOt05iGtecJiy1jrMHw137zOlD4mCNKRXsRPjCdFCypL9uG9gs6TVtuCA4Yhj1KZc4nUeLeDRm
ZOFulrWBRgt91y5cGIRWxmEnhU/38Fulr9beydhde8Vur7KU2SEyiZEtnT3fMr3ozBxCM7+1ssxJ
w23wHPB0v4dzcf68ZUgrJdHgV6Upv9QkboKuIRUmzZuzZkdnt6AXn1d8N9YEobHQSh0iJBG2jQun
sIiDWT86W4zu2q5fHu4R8IbprA5H95NQntb/OXmRJ0eCso9eD5ZPx4bMPNyHG+/bRE7x9qBbz6us
ut+muFnSCT5OHw20tADhZY2CWNpdue/EcIP2IESClp0d6vurPbT5NWPAxMWIt0TKuNc1qlAnIZRB
r8hvLihPSBDCDrLSyDf3SOHB7VDlRoejX2ZB1UBtwSjbvmrrRo16f6xFHVrrqJQrDUHCkULqUlpR
vU97YKXu4GmSWAgYqDB9sj8TSVAgfmmAf3W3K7Xlw4rjY1+nHeF7a+gaQQkE/KrXuNJ1XPE5O6Qu
RMCkEq5g4OYAeFSvq0dTTjhoDwnIsINqPc/qvPx0becgx7Hb2fSe485gNThOf+ACRj2tCozX4rCl
R2Zl07NbDh/r5ehl1TdLn23iByjv66TFiC9Tv0kD8IX4B/qIY+F7q7bFVdRAqpA1DK+/inWj9kl+
xLH7hdDdB7soGD1iWgymDntsHXlUshyN2PD8fkifvJabrQFASwzlNVkXFEqbP+mxfUe9E2hl8tHT
P9vFivwZveiD6k+dfvJEnVMi1I2fZRO2EwoJu7Y4ae0sTvXo0rsx7nrTjPaRudpDVSv9prHxWp+9
K2sp2vBDHn3uQekjuQ8LWyyueQLua7uPq+KH2xCTNnjT9WtDEuF8dW3595hcK+XKUM5frwDeuOhJ
mp/bEuQrTt1XHAA9n2qg38/fTYGek/wAEFragITavpY1RBCKJPSLXRRMrQEOspp+EDZ2lMtoHlMz
eynznKWlWhDHanUgUEsGAGn8LM0J4Ldob/EZfSOLrz3pzXKRmrPg4tFCWy+jR0WJ82vTmbh0GRAG
B7cNE1cxjiZnbhpjz+8mzBIakxHAstP7CLcEYul1iyxQ7Kn0AeqePRaXisAxwFib9G2p2Ya/rCdC
k/N8ddSUtG3eWkjUidmkPOH67ZulPV8zOxNXyy3HMK/KwBX1paMxhs+PeJw7xcQpC0YPw4Klktvs
dTU58cb3PoXJ0UGSqyfI/OPcW/s8l+CTkSQeV4vy8aCbkxryn3da7H0/wCFo5qQ4GU38ZDqvma40
l21mL91+CDGZ8PW8NXxbrWiFqvWFfN80qEz5gjkLibCTCO24In0jMqHUYVIKbFj90fLOONi9PVzh
z4D/YQwMuFOJXU8WcrCNzg5+4z4smg8iX4/Evw/XqFB7aLm5cYCAC6DEyK6O4s6kEx/0Bis1NZoB
tokknZv4jClXejbLgXC4RmMG8k5IvndarJqkBxGNtbSzE0B7tfxJauivShCDQWxRO90VPS30O9P5
HTOda/nw1OvMLBNYbNCqEDe8+DtGPW0gpL3raNafykE9Jwm6gxSK5LiDvSDo/rHJS6oUzeNasLLq
UrrkVafA4x5ZPWhzmLw0arlwUdVduqjfC6fwgIQchq2IvPZKS39UY340yfrbz1oiA339e1Rj8VRq
dFc8iBPQ52qChbQpwOQzvlpOmlx1S3PJsWjJiJ7AZdrsLKYefS4YFeb1y14unHTD426vRiO9UXr0
1UrGnwSQCWvQHJWMLS2TTB37PBC2uevTDHeNtajSlyUcccqkMcmdbFfjj6mYlEMTlS05Ygs3B6bb
1+33F1qa+E2tpUSFpd8X2mCsDpNbMVKnNLDdAh2nIVZup1Iw/fTWjEHJ+Ccx1mgEu673rSuhlxmM
ZlMBd7CMnW+pCjShOchx5qaDDeQccWSYTnZq3ygr2ayB1o2XY/skJqblRR+SYHBwd2xihazUDikS
GjYax2UXkJd1YXVyn4+KtceVf4at1voF2OpuaLsxYJlUEvMRvRIqlDMTGr7p5Y/poMtT1Ip67w7f
mkQ5VI1q+RI/XFIkvVNMVGBrRh+TwQmeZRQWXRP0MNf8tJDJ3pAfY8IayWvVaG+tE86YqW8kCJen
vssfkhHCc2SSwQmv5KZAv38Gx8BTozPDScQlFGdYzEyNlv1d584ALYGdJIeb3CRakksDyJpon3MZ
Rc96IwRmbRNcF/LomplZ5mC2CkPO4MUR58jDNMaIuB66fefl707NAnlWKMiN1pEkR0JZUS1010Bp
Po06v9Fa20+cedxFaRzoirBDvJHk1QKRCguX9GdBHh0BjUelt4NBU4D26KX6tnsxoJ3i0sxp7DB9
AWD+ObXJD89Yu34DHQ8EWI/qkusnLeuym0GylODq+lW12ZsaLxaclsifHfL45iQJ7cl5b4FmuLOx
9svrveRvJDEuBiXh8nS1ijDzSF6yuWPSi/XfMx2GnVUjyGyc+qK7i9j3QDp+LOUv0+jpus8zEge7
+bNdtcusRoE3xitRJ16uw9IRiD02cYhCPz4n6y07Rw49hHWzPXSquDw01DNrekp1nTQm4kxPnlPF
iK4NFdVBlip/G0PBlSptvEvhsOZ0CHhYh3gap1qAtR/hvNuwv86Jn/X/Nu997m5PiaQ85Wozn7ef
q7KCNcLn3Li+z4gtJBHCq5u6BfVqt82mvSTqk1gi7Bo0RVyijNugXJxTBoNm2HWDgATiedXhC475
wrL+dexrrb695OvZfwE4/+3rtie+lv1fb/CvY19vv73z9rr/92P/t5/29fZfn/ZfHfufv8H2E//t
iRB4zq7mTpI+XXekLZQRc5qPRISqL2MHpljZog7ykp5mnt0andKGc1x3YbdiLKWmv5OwSKVJV2aZ
PiwCuzBjWG4UoMcns87vlSaR73Fp68EAxgLZVieSVjGwD/HxDBDvwo0nAP6uJInbUi8ohyz80KKb
3Jiqx7nPb/K+oUx1cJ/PNNt5t+Gn4NinGZfMos0Gjojn9DLTJym7fSJh0iZmwwDZSO2woI9J1h8C
ONunRle9ZrVWhaOumD5pdva7orovmdo2j8syRTeG2nv4B3Ecj0RvN6LlPRmm9+R5JUuOrnVCKq6d
WXfDe5z2/SlTe9bcymMlkldsB7pHTwNcolv5gpM781w34V4V2e6bjfPi3krbEnuJnCRwRBsqHK8i
79u30YhRlMhml+qJCqgyKG+KMPcashSUAaJntlea/XZ84ZfFL13LroOslxdCkTG94vXuPDEWI66F
QLTaTSPJeofL/SyyvHqEKznfzpZARlyJ7hH16qPMvCSApUcurin6vQuVFV85ddfZjv4qUg9VOQ6U
gaIOfutZ5jemYm+9OLprTp7fkGvFYxUhpeE3U6u4CRN8pz8fSiUn/3l5wP78zpURYeOech6sbLnt
F+fJIuIXn5iFCSSllDdyb2fohbtvNITWU5FpgWenfjLOynNu94+x1aWPY71093rr/soNS39bsp5U
mtKNjspUgVmvZDUMap5m0mZv4SxgQVNLCcKc9X4z/R4HTlhjm0mYekt1UnENPShEZisqfbZy6E5K
VWFhOFwsocjdVNL7zZQUSmYype9VoRP+HmOKMerOPT2rk2Pp6VtGpNDgVXRQKDGOfMXvuK5Qjk1Z
+WaYxY8EY4r7ThbDk+vhRU8GzsHOO4Bo+AH7JafbmzqzdYrkqJ+bqHBZGTaAHfVpyVJWdwZU0a5K
DWjvCwQNs/bestnRcf4q50vdm+qr4zxsp16nFXouZK/6Tja4b1PL5DfR5rqdCkt9mvitFgub2mRA
YCVUm9oHqD9AVv+utuDudVSEbplN78ayevCaSnK7kG55Xmem/eDYv2mQHzMqy3BuIASW8Gxm800h
wydU8dqhiuUo4lhnV1sTBr390MKvlsZLRt61EZVvWlL2F9UQYr89lHZf+MIS4misNmtkG7+5nuI3
bed+c+0yvbNQfsAg4fjsNuOBCyY/DvhGYuvOvSnK6ado6/S+Szz7yeriE4V19iarUidcgw74yptY
GZmzb1UW4mCwqyBeuB06WdmvbToCpKj1s1HU4k7L7A+S9aZXVlRjOavrkogeG/Daq+rwG5HvrmFW
y8N8RjzdTy+6ybq6YB3lezFTKeUUgQBOb1+71KpPdqeRDN+u5kj8o5Y2IfWNxnQPxP+kVrQh1DnR
bmVspa/D9Nt0HLFb8jS7emPZEBxg/Nk+rGmExLaP5n4vGRTUVDFfwSAYnSdTvxqLMF/z7AW9b/8y
COiyaSbOo0XxmancuH0SdceKftVhzhoaQBWeknjwGFf84ozXuP7h4irZpVP5zU2JOu9M989YSu01
NVPrqFm6GmwPcfrI9ouJvZ5GE9WzWvU1h+bQCUJPMbKPr6hkjDunVn+5Zee+wqSRR9UZsDOcQPHU
1HmNV61RWs0xMdya/YrHg4Wc5VXWRXRjuzpmSgl0dRY3hOPFwLtWrtuH7QRkOl4IkTJUt12nsuCf
zkst6HM5puIbckSVUHCnRZpyar2a5d1i9GE3Z9lBtvpLnQgjxGXLCJWyNsIpST06jmkMGbojzIyx
XaXTK+AmdPlJdagLS1nRDBErP2HI6+ioR9UhgwxHJVg4YGCf+9vz2+u3vf/q4bK+279eUirgrp9v
/q+f2179j6dxUjGPtlYdo3ZtiKs0Sra9AUSOoYzN9J97UbLKBbeDcTt3tCxyC2xcne6V9deItLIK
USzyyaxXb7yJ1i6rfJpN6yZ3+Zrb3nYMCRmEXp3JyF7bmR14Tgi7wvEVjS5NsjaCIkVlogdMOBmw
oNGzU8UzgnfhtgH8+buXivytM6QTpOuTds/vQUpmGzqChXytgdjN6diGKGaQQFGkYubBw4IeZYh/
Yxt+PUxx2g3ne7uxp4PuOg9N5eihmgpawGNr3rlJ6Rz0OVlCN0bsRY84pbUhl9CoW44JD2VnFF3h
OiIdjfsmyNbPMGXHzNPHP7dP/PrYr4fb12M1XtEkP2/fvzMbvpczIDXYdruW8G2WOKUfZUkbWmv3
62uzHeunQhwGKe5h6qBYzsqzi3XUmdRVuoHbF5l1NyiwlTp9/cLjQuJnnSrw69em2rpx1AqfLzGO
yKs6qeK+T4fTm1qJ5pB5Ym0e2mu/c9sr1rahChzE4A+WvmyNsCm5SScPSsjKcdg2ZCTSWcQlYGKZ
S9ylmcbuXm9VaydmJKYna6iN0xol6pWiDBfLwrls3fvaKGlUIkVwX6rUc4LtSksyDjkxFd5eaxrN
j1nt4/Qy1Hu1406d+nRtP7MZ/nOv9hzljFMCwkEHR6v1I5JxdJf9MiYMZIOM/O2tyXnnPvz6lFGj
xWnE+Y/tIt42lfRQEn89djGLaRCNn5v1St6uaQ+3413dTIkvnBEm+XZRK3P0C/u4+8YqRxTmC9c5
mP/fjUJO57lD7ZvEa1uwqcbQktHwuecoJl1CO7nWiYOgzyoiw6SBbbO8TJUP254qNaDNCjWgaoWm
+MWgZ+d+Vc+tb7G9D4kef/e2Y+D+MAC3g/96jbt+tGjAdjWma98ziincNss4/t3bHrp9OuyFYCVe
ZzTItZ6mcL0SzT/3tmNuph5V02XWzXst+BxmetGeEagaRUHCfF+SQ0jX2YY8Qkdn7vWTTGwsWg5m
WQO4qci4myI9yZXUFdkdlePSvVZpNO0sL21C6g4PHX55v9hCXr82rZflO1WRtAK9UbuUER0Tr68D
zcpjgn71+GLI/qHWYhOmYN9c1VKD1lIrJNu+TfowXbYNar2oodVYvwl81nEXU+wLDoTORdrC+dzb
HsJsUwN3/XZG3YG7KNlFW1+RFo5zidfNtrc9aaTFTUvI/LEnXIWFahqAlCHPIO+4RKgiiofa+E2G
YnuspGo8UFPfp0P8MQ9zeUxVq/BnL5tPCl1TX5Z4vWX1kF+tlAzkNO3pwk2xBanMW/gqH2IytCud
FfecTiM5pFOs3Jtg59wpe7OnhhVNpgRm94DqIv4Za6rto4afLyzFugdp6cD72kxTEvrrKeth4dZT
mpPTi7wOSwL30C4Xe267kwPvxxep6J6QWXxUqpZeAeImKGq67g9AUXcpCn5UBcI9bA+3zWKNtxKZ
PWw3uCrdkHWnqJqmu22jEUR5C4UUFjVTqDSZa8xC9XW7rGHqNrjCJwuKdU8HkaC6qZBYOq3vjfXz
uCTzyY2qOySN+cnWJqVFl7AIIGzRBEnr5VccH/9uWrMsiG7tf0HCBkBdj6tRBv+pSfyvlwLHrLEL
ZQ6Vqu2R2oK4bns9Mr9jB6RerU0ksxdPUJLno8VSDtIhG9esnIshqGOcDtx4QcYTlBrCMjiNOLa4
A/oos2pRuS99ef08GMFCuugKYWpglsWKXoL5IvShpbZXLOy7R/qcKda5QYkC3vPic4tVj9b1714B
4w2cJdRXUMXpEc+YCVYCTQoOOiIUVGXSnZcJzhQ4YFpM3GYRwmF6P1qCN0yfXNNB++gHDRP8FBbU
2rlA8cNp0wa4BBrkpqyOv9d5+048jXH93BQpTQ66HTC2I8gvpULi8iI8gtrBfdZZ9xoP6YOgNCcB
lRkz98TnZqwOluZkoT2CrRlQ73es3epwIjcXEHTcqTreCOU4KqFmzvqxsd2wSbPxc6MOaaztC6Gi
KhbO6gowvMOj4/wCoId0j6nT1j231q/qZOKEsBYW5EBB9QWV8rcSQ1E59lVxbMdmvSFl2BjQva9F
hdL2/yw7toeZXo+Bl1u/qo1SspUcn7tOV3VHSaj0Nnd7oxnJ/Tat04mFTZTcN+v0vs3fcc50vs3f
2962SUx9b+WdPDETw2BFU/GOYqoFhMWVa61u8H7mttWGe2e0xCHJx1QLtp8szYEgYu4UwFpttXZf
64RtVp9kt9cmWZ4NKLb/m70zWW5c2bLsr5TVHM8cPTCoCQl2oihKovoJTM0VAEffO/D1ucB7y967
rywzLec1YYhUKEISAffj5+y9dkBDE7kEsUsr+FmMojM0r3oFhB2NJePttDlmeqNuckfP85VTfijy
rjaR2/4x+Ym6kcvnrh8V3cj4Jpl3yKDZUMWycf/5YYsDYm83VjBja4QHsGzf5ajnKLyXrRf0tAca
4vDPLdZfKsjrln59DUD8HrXYuMssmXPJL5+91o0MZz7irJ+R+lJUIjjjQBTafYRgTipj5WYighbR
4s+4bsTXuhI7XLju+pjGB05PCrcattH14bp/GMvubnfzp6Eafl3Lg778Rq6fTGsnDcK4XKQWmdql
Znzoaru5GZaHpJiGDA0xAh8qmCVkaX+td8TySrlIda4fXV+7PtWzJqi0atxDXSVsoBi6xzZuum3R
dB1DfoMc6uuHpqtDdlDpljEHsvd42QGXv5KZbOXXj66v1TkZuC71M5cqn7g+tB1bd708XJ9qoUeD
ekK/VeMnhUCqsg5JHyAGXZu3RVSf/60wh0NmpEl6m+nGYwFybB33cXWvV+JuYppCF8CA1szpLork
cOfM5tvoK/1oDB6LE2qeVvMee4bua6tv3TXNLp8Kv3BFEBJRD5J8eqo8uGmmGb7rBk1jycozMiqD
3qoYlUULaLqKs9P1gQCHW9eqmxX9PLVJotq8r6qGxh9HjngRzeWLxvD6kfD573TChZgTttbdWKPd
8lp0IDhnJIMHSPOm9YazlXvWTIa9VxMbjLL6dfLdbN/2c3krRUibujZfPdQaPSHFYzjehrKG9ZI2
3g00TLEyrUGth6TG1ulPew3RNnWs7d5FCve911A6e/pYIIr9BQcGP47uM3rq+N6Q6HlRrvg3KZvl
atTDjfC0t5zD+96Tdb7ThQ68C8jTeRi79LG00ueUvIN3BGHGZsimCyCTEGt/6tUQHnrvttHSvx4M
M//AoL2JGLutVAJuLBYzvfZ+ekjZZVqE1a89nFemoYy1/MJ4anK7eWumSluVjo8h0BqbtYBDMaz6
MSSMWY3DRcHPn2LZ316fpWMf7rqcWZsXRWsnnd038MNJkOkuRv86c9+I39DHB8MfnUBoC+E1qW/8
Shd7Y7z3Whd5cDa9ZlGovRRVr5iqh+7t9SlmhJ0hffeRC00+ybwKLHPUXqx2DnxNaxiVWMauNrpi
l/STeuh8BkFDV+1rz41It5bxmlAB75QXuv6QxtoXGJmPSOTdJatLBMGpOzzbdpxvKHzcU9Y7/qEU
kB7c6vyntSsXDOpL3PQn/p2HGc8RRzlC/YbZr8ijttEqTPpeZqE8ZlOe3k5Fd9fFyWO21NpphuCb
aAe1VYVQZzdjUDtWyfQhMfFfERRpygjLHlX9AjjgNo/1/AGLWP0SdQ12JKN/Ul5yGBq7PxXVHG3L
mLWq1DrjXrcS497oO3k7TeJUak+NbtGxdjK5sXWl3yRpijOksufNlD2xJZrPA1osqiNHrDPSdLeE
eBjHevY93Jpmv017Um6c4qVWU7aFY+y/8L3aRqNDy/YOdt1op+tDOCPKlYq5WYjbc8qN9DzauMG9
mhSfIutxZwDi33Sswo9DFD+iwg6DWTXQmXruPLKUVx7No0M9DFOAXFK9RYXLfLPKOwihpGXbYmge
GCZyCDJOCbO1HHhAOsz8NLNd3iVCjQeVWboBH8Ts9/j1XIKblH6ansqsfIqAiVzmWk+3ymvzo63V
OdNRFOl5VW5LXWZfvnGTyDn/5giOzDoXxV07es6tCsUQdEY3PiVpfPE8RGyuRVPaV9FzpNtPgy+m
u+sztlCUS1aL9HX5ZJcXSdD2qLfNLr/QcK/QsXXhraFbNPanXY+YbG0NIIoGwiSFZt5JsDqPf15e
M+6lTdRoKhA16KWxmzuq+4fBySICpKb4pKZ7DLzxKbP86M8Hf47+cFLLv6nlJwYJjYB2PTmEVRNf
miyTh8zVdkWM4rEAQ/Olt9Hr6BSPodmJZ2tyLl4im4vntNrRog8WMB7FiIGUvoFdGJiiJ1IdKZZa
ZT47SmvglcOf8lKEfGPD5CG7H9WdC+l7pYWR9za6iR4QfattDY2q1uFdN3uhBYKcL5Fq/sUFVtXF
nXo2WkYiNsYOKuXnsojU8zBsPLfPn4Q8V5BiDvx9eVuMGNd60mvOhjMV6zyMd0nmaQ/XBzlzwKEh
10/2vT3p47OLubsDq/DotIl61otiz3ikf7h+Lk/127Yf+6NWTMchA9VClFN8NpTDZMQtGQ8vTyN7
/usTuQbNwpnF6fo6nWD8Hj2Gs2Ey89P1oXEjbRFyLXdLszS0ddxKFPOhZGjtF07+qJpn9BzdxVoe
upn9JnZnLFaj217KTtlIG4a36zPaeMYGqiY+cqsHhuY7fXgjQ4dAEYHw6wDUdN1bJq+1E66bVJ3c
qYQVZC3Db8sa51vlzLyH/t6N0vGomaTerq8flnk3Hq8fwYwbjvpoQNNFxROHbgZ+hNjLo5ile2hL
689nzDGq4/X12FZJkDpiWkvZI4KYvHY6GZSlJ9WYL5mMuz3nqekUleqn68zyMKHUuHdgMwdlV7PU
LE9nYl3v46E0bqwweb2+BM+2CFd4n/aEi2i3tF55ev0yNYx/fRngCWz5pRFtM2E2HA+SGLdQ110I
OonuMlyuocGz60vW4od0EUser6/p3IIHriAgF8sXXF9DLUotFQ738xR3l9mgQoiLjg7D8o8MtLHu
U8PaXD8JZfcliilhEitGI8YRPbe9k7B899LKbA5aV9O2c2RaB7+Xi8elFUezpmV1/StlY3iXjgn6
7A3jw/WlyrcJfsHjv/fj2rsYGZrVNnJoT3srz5H+iclDjcagQC4JK6YDYjIFlp6NB+yDAwN4/B6D
AsoxJNPaT1NYP3ju7xUOpm2cNFjqFMa0wnDdAwN941loBKjp7rw1xQj/SXe8O1eO3h1nfo7UZT5s
jBzbYeQWxzK0ohvlmvEdVLa4waKkOMAM3UzOLwYPfBOL4b9QubGpzOkHskHNvZPS+75Jfgc5EIrL
PvaW6WA8DQlNRG+LF+maD7aa3jqdcL1iQALfYanpsz8kRTqBJfOjn7ltMNvyEReglU1HakENd0t6
M4/2iy+thdaHwHBskC5O/C7LeH5yjOxuCFGuhjlaIlNDMOWKZonUc/Rj9JjL+RuJor1OdNg9wAtS
92Wsawsg9Egz3gdrav3YubGtcrTvAv4P/CQLqBw+ioKLE7DVtz3H877xFKE1nvomGcDfo0ppgykr
d95oD2dzxio7dhhFEyaxIRrChaEwjXpPK9ApAzAfPx5F56KyDLeVhSVUo7ZZuWPWY0MkoDmxLFr9
+PA0zuusuj3oBmcRzZZNQEIy7a3qbkA1iG40Vzt4Qsmq8n70wp1XmWVC0xrmh9TAz9zO+YaQAEKc
nWLtif7VLGiOwKBcI8ja2k580FriA9KBvDuIEydma98ToUqFr8HO0Jyd7WWXdLL9XdLY5yqJaWLP
e7p4MKpD63k0K1TktbGBqfAdS+MyaIMRVFHGWMlflu2CwfnkMbcpkZYnNraRGmFv+AoUiWioyjxW
M3oXnDomwLv90BRfWpdUB5RNZeBgyu75ZQN20r7HYwxDbcUJY5fb6kCmTbMFRZvsW2kCDtcXzQXW
i276LevosEze9DGvz6jZPpVrMfvV9e/ZrZNbM6QC6ohRQqZh3lmdfS5D7Hp05RvOcxZZSZo7BBXh
xwrKcV/hyya07DcZym5lRmW8Cwv7mOY+xuFZsjwybRjpKzgOrshEALGsDeNsjy3sK4Lw8Mo8JZlf
7ca+/lSJS5vNdkbgKqAhw9K96/P8rnCydOVG1qPyOCmrOD7nRfcCCzMhSli3jsqdMPZXNZLjAURA
JR9QtKC3PA/8qLsyq76qyNuR5IgbjKvhagYZohaghelz3ocEl5m7ok1PuHL6FUQXCo8K9DGj7lWB
8giwXftQEY0nS/IhOiPeeNJBhUgLW4q70cx2ShYH3kW5dg3xFdYcH6UALCPL8VGO9clpSAm3J2+4
0VoXlAtG4aLkPnEtnNo1miTefwNw3ogiFNqycZc1Eal7jOVNRUnQW/5Ry1RMa2igYdnWu9JOMeCT
DWab+SaZJbddwU+gjG2sxQjIvfQV12+79cPoSJj33lQgkYWpbfyKY0LvkXSURZfUU89ydhYXNuW3
cRYts9redvDkdDSBlBzxO7WFCDCb7/AU70cbeJauMEPVGhJmFsi7yvgdqsp8iEi1WxlVVuw6m4GJ
3r14pA+vSfDjLpYEPvYUuG6jRcwNppsJm2BQQ38sAMlFHU1lPK3NCqc4AocllTemPbVO47dRr9bW
/OSlG8/m0qf4WBWT/keVuR9R6X1rCNvovcjnBi5W2mLRcDP0CHP3mwD1gVjQvBV5F+2bBEeOGKZj
OTh4nYEOjnNlr+ZGmIHdZH5glo+Z6U8XlerHFv2icadrhb4eqFzpFXbPtQ+QUGupTkR5nw3JJ1X6
4M3snmFCGg2ohaYbmSIOLEkWEyr+w/OUa4rMMQooV6WrHyq0mGhPNbFZAaYePAgtDdvrJmuQgAHk
CMzWfwTY955jdL+FBfBZtvbZ6MzfWQOmprTiofKIRKWeHAWdDhRzlUP0ikO0IJL/+dV1+L44fsW5
ZgYGpJ07iW3bBxkPJMvziQVfeKnmfa7bm743041Rgp/tOn+VZ/PJ5QxrD2KthUn4M3esX55G/HGT
vwF83xajPJlTuY1qa1fbLao5K7jGsdlO+lgp95lM8HhFlnWuU182rcXSJNRhRNLFZLhlQ3ROoN4/
o0TEQZJChY+8lYjtVy8HLOob1kfTFE8ixOk7ZYD+53I5BUU75BbIPY350yosD64aep3I2LS6/VpQ
VE1DeUsmyNmmjz3XBNtb5EITcQrRf95m4DiDyumXlCBXW6UO2cxDmKvAzzt9lWnEawC1jTOu8kEI
bZGpbaMk5+6OGhQhkq6vkWQPjbzNhc5V7pnk1tCh8DVmfjLQZc89bxwBtRJsPXJBk/LKdIlGHh1z
dIvSPRbpiFbJ2NOOeLVLxdI8Wa+NySgAYeCvjycAbxZC1TahT8B7kc1DuYkj58UYb0e32WWZzmYy
MVmzcJe3DvrormuY/mSCfocryn3ch+95KXVAZO64NuM9dM0n0zVwzyARD7XhyVdNirXZ4q7W3TtD
hHhw6M1RcRP00O8K3zUDNwbdHud+h+p39m9fap2CE2kuh5YyC4SRk88mCCJPK8gkbc2S3iI6DGgL
RSsEpHf0gbb+FB2TOOLsk3r5OvIJBshU9J0OeCGRZbCJmY/02cZ1OIaLziU+0nK4ILpE85fVNmLs
+Svy7aco6hN014dkjIanqLkkhpeAcU9u05K9yNdWNpWINpfAz1Kk7X1N1zEdf6T9ZdXD2dXx/tNn
slbTjIWjbdjVUR31o21jNp9LAu/Q1mjCOpY10lpvNH8ZNJYrUKjzTgHPpM9e/dKS3c7emB6SEm0/
/II5+tH9CWa2gSHHQkuRknVJb7e5VybaBA3cOyxSf+U3VEjgALYmWhqKEWtLaxYUST8Q5mmTXhh1
w/fUkQkhMhrmHDhXJh7I3KRmK/w1qoq9Au1c9d6RI/i8gaFxbPwAsQtt3LheNiTZqt1oOD9alu8z
eOLbVrCU6c70R5foXBWhPSyckrXXNl+DsvRblTOaLsplGOqlR4nefaO52F4KEKAMqZOD8NMC/wBg
+kZyHRRm8RJayYeIWbY8OmohHUvyWEMaC4YdeHP1PaH6wph4FkjTSAiM761ZPeeO+WJVDmyt3F61
nf9rGvHHnPI9Rx6UNKvnyuvAhIE0gPntVwD1woIkDRa0Ns5PBb4HLNLJ3TiMVkAm1E1pG+eocnsC
X+J+kwn3h+3+vq3DHxhfENtK/L2ihXsXlzQFImcZhqOOgf1seGs7/DRiTnYtHpp16g3zZgE4mL6h
b4dZPtSmTo7pZCLSSx9qGHaRgXi51p2c0n4UuM9RXTSp+WI68qtx2pd5ov3ILDiJUATmMukeuoa1
Vg3WYsJgR7RFB6bHVFuDL6Pxm5IG0McrY0ZojXCOKPX6j6YujrYcv1Ey6cwJJenIPqSzhLK21GqY
pHO38zpI4CLp9ugLmzVAcKo3DapFjVR4l+cJk0et2DRT/JlY+D5mJqc9txjt9fkUdfzXUVWcR/qC
O1svXxETBaGot3nZB11j7bGAMbLK0BikxbmvB/e2dsybuuqjdZHp2Af1DgsGKOpOGVw1VvzOeAOm
IKJjQ4rbKUnVubanQE3h+zhB9YaCiip93ejyt1EOTUOJckcOH2V70ZyhRy0Jq9CedfWgPWkUWxt7
GHEQ1RRLbcl9UETsO7mOH2Fw1LHoSKiWxrNn6/wgqNU4GUXHhlvnxko5iLYKK6bmtJvQKsj4TB9z
gE1vZkT3cDB3qMLCNZNKtc4dcNPlgCEWFOO0MvaYlHKquqoIhoFJau+R3T5jz+Bs8ayMuLhJ3D/q
BhOES5jmBihQgUxPtwLmNR5x8UB4I9eTJw318sqxio2ueQ91MgIZ6Itfrx+woo2fpJU/ZXP0KkC7
UTuY35qvOjg4xXyPcsDZOZaGo9FBp9PXebfhiij4JtMEPmVB/s5BH1xkem1ok7obvc6uc+uD2oXn
0H3oEUc8iV0jJQ+08upz5NBXadRJxb8hJoILyTRoIf2s3OpL5aPgMtgzkSi6Xb8zPpfrfCbJgkOg
shLnhd/oeo47/RAVKNAAZOfPs4xxLSThXa/EaSisAE/ZLpztF0n/J8YUQLYfXtIqYRTpyzpg9dST
ZDpV7XQufMJ2xr5dU+DVASLZQ83VY070pBy1SNPDnchhOyah+9xXMj1wqq9o0dg2Ax+HxBzzI0ay
US0ddUKpNoNTymPStB9DCH0cPVStmUfcmu2AOFCYjyaYpqCaExbynLQ3QZPUziTacaA5JTIKgs97
pJ4J9nhGT73CppWHNK6rpZDEm1Zkzo5hA0uX7a6SNCT818CpYZSko8XAlrOIf6e2PUqq7Ka2vHIt
yQZflIlJ+p31vrdmd0p2ftzOG2scrICslY6OYVFvVWnFmzZ7kmxRKAzsYi3b+IFgGbGREewqv33U
W583H9EDQzPXD4iXAg7io4OYvIMpqa1YnA4aZ/I8VL9WiX6PCmrrjt6XUJa7h6IidyWBiRpBIYRp
/XRjZuFCYelu2ulNH+KNatArXF9O1DetkJmubqqtoOx+Ri2JpdImS9trrOngG9wxLWTwaJoTqLA3
7O4jLoviC4VSxZExJQHYm7aFUtaeA/N3HwawicA9G50RzDHvA8VjsiqqCW+XZ8MvncudEP5OeuE7
nMaFQJBdxtk5TePSVIViHQ8mUxUmU1GCbjNj0LePLBGiCWM71LI62viKzdBfwNRFGd7NSWhuPRa4
A9JmrA1kD1Jkc1zwWVqHccChJVz871lhnDzrIxYqC2IQSGnb+gz5nY012bStBMmo1akH1nKvkgg1
g45FzK4Iai3rAV8tvl+X4wTaji8st93jBCar4jsaQqu6ZEtgZaIxKGnJhN3qDUnysZow7bJm+eCd
wfpu21FaAYsc2/U4Bq5y9O3ceNq5Suknkm20jhNp7I2+vUz21DzACFqDq45WKo/uB2EVgTDNk1uA
sFOj5D72TlGoewh6KQDDZd5uZH1HaVUUa4Dt2V4a3UYb6vfeZQYWzSaYlfp10J0nCFjjKyLvU1vM
2zx11Cs6vP44yr7iSIaR1je+/j/BkRiebvrvCI4CrOJ/nhKzL4ufvvls/8ZvXL7kL36jZ/5Dx7f3
F7tR9/4ZCat5/j8WbqJnmUJ3CVBZkrj+b2CMS7qM6zCedDzLdoX5L/xG4x8+STKcOLGvmiYJ5/+T
wBjr7yGItm0buus6jm+QB0tqjPg3fqPlmX0Wp46z9TnZ46LdcLgNDHsFpXXXYjBbugItKAqJSHOQ
5S3kpyNZ23srh5zknzshH6o+PWODO7NXvCAQX0/+wPbygBZ1IwVzKbZQT97nKcztOXntxwGFS8UK
j/816zdeHn5U+vxuwX6B8/pVev3ObebNjISlRVmsFy+J3e/IUt8w8NraefZAOv0mN/VtF//B/vgv
795fgMv/herpvkyKrv0//9v7f34hJLag1rY9i5naEtb7d3Bj4pL10FkU98kEdyxu3Ox2HkAWieou
iYTxE4XZyGJgsXqICHhwUdwLGzd12rd3mtTB14O0JU5B9/FAlue4aF6UMWnvUtjvGUb9Nf8ihGqt
ix+SXnqrye6MnYiH+TgJ/ezSt9k3Nml4WOyaR8ZxSDHGGzMub0391wSMcvB0/T6T/Xg02KgnxvI3
avKflGPBVkkndVeUifFo3WRsdHGlHUKHyLa5NeWOLWOkzVzYmzIdyav2J+0mG+pNJXFbE1xMrLQV
WoRitT3ZZoU80jUGkdY7OnFXGDZtqfmnOhT04QmstCsnJtGWWVGW4nKOOgZrwpxvwrZJiIettv1s
NXcskcMhlECHJ3eooatrtKwz4llmff6Mk9a7ZVwFYYCc1F2UDvp5GOYfrBsfJujhz3Lq3iLAxbZ9
1GqoMrA//+t3+4rh/Gd8EZc/5FTHIJuHS183SGn5+7uNTMRkO1AhMS0tc+n0A25oTE0Od60S+bxV
eh6gGMTBZ5TvqO0hU8v8w+9pEGRj9eiXcHYKnEAzHegjWr9LnrnPLaSi+7jlQN51BXC4Zv5jWD4o
E6+705H1Qjz3L94oLPzwPpCdyEDNEzmPSRhpu54MgYAux4bcOPCOs6OB2gLd3yY5GK8Gc64AgtzN
HAWdgnSU//o38u/g0uU34to6xFjuAf5YVp5/BZfGXm0MguSinSYj7s4xIprQbKMdJ+Ct5qHqhSXs
7wb8xLdJq8Mj9K1vlOTJHVrArQRSvyt7Ohla0dJMmCB6KzveDLbRvlqUo7c9qLEwb54bDbFGmOcw
J7xvb6I4QNd0o1B6Bv/ND4Q4l2/5b2+yZXLsswSZT4TKEkT89x+paEtguE1kbvMoDSozvXRpjOQz
qc8Ol+Fudg3GfXOp0QNZPsznxa3tYmdVSWgdc+llN3FlrzCJdTeags8w2nDa4kJrgVLZxdbQp4PT
IJOKurPoOO1E06IAFmjnS//B0oxyn0Vi3y8xG3Zxdo3oMjp0T+KsanemOzzK8DcSUlsZWfYk5mGH
oPggmwRiSjmsilY8dtgrS+PZACJb1G10I7PncKpht+qJg9pM3FQVhDpwut66ibJ5ZTbMN6Rs9yB/
3qKZutJxL5gX4nWlSsgVUl1iOT43SY1zKiFJ0fmpONN3evsWcjCI++nWS0LWCcpc1z31o0w2oVTP
LVB3YCUOk6PEtS16ooQ1AMJZo4Yp9sn4ZS4ERzJv+O2ht54tWjdD/BURebdmHBgFPheKEsNX3JZb
zCZyXRb2Q4sn8DaMuvs+hnWaWIh3ugSGUkIMiGZ9CupFhejnoJvZ+8yRkX52lXB+LQAnQWe8J5hi
kuoNQ5DxheMUa3lqfgEb/R1K99MJfSp+Jjz1fK66fL5peg2evTmcseqdrVp8hiIM6NZHOCanZGWN
HMS8Aa2KiRTItEvz5OCWw7usnqqBAKY4az8qiXpZ4RHzNB/SXkWYktV92ZykD7kH3aBZgoBaDtQM
LjydKSGpySh4gTRwix/HuamD3ihFIKqO6ASIP5tBRt5tzcFq68VLbzFGAjWTHkHK0nhMjeZozeKz
a+MLioJFc6Sb93MTdduBs1wspweB1gIiinETdmMwGDGGshHMIdFK7aA/Dgazm9K0gq61d5al5Y/Y
jyUnrXMePwjVMkjAoYMc5L7L4dhZnUj5OevsMPXmyUsPkA2jDa/iGVawXnN7tFcp14cATVd73Q+S
1pRYK/gEEnJIb4dMTxzNPdrAB7f94GFEnDW+GLRiMDjJQ+267gp94bSViXyWXfZTmE6LoNnWD2FX
/4aYzqeqhVd0KJvwzRZELRQkh1cVpHQ3ucETBkMNDEUbmiJoC3hFdvaF3scDzghgRcgOllg0EZPh
1e668AFVxGSF+S3mCCSt23zyd72ffk2gBBoTwMvc+Z8qXaRW9jHsCtie7rueZkBnu2ljlRb2hqIU
+8It1nVcssFBjp5j8ZAmBuP3Yutmbbka3Ng/2ctCaWffRQLcq20yyStyi6ZfX41tQwtIZ9isQgKG
6hSegIceymxLpM/zg9Vb1cbx23v6sfe6lvmc/iym7mW7mwCGHAizv0kJVcW/F6+4gHDmj82l5rh5
nKCADjWcN4KGkL4fJyOH6p4RZ8z295MowX/X62+AU52NxmEii+QrB5F7ZA7eKjaymFCo1A2auLl3
xmcR0mDrpumjCZG7le5zlcdnzx2AcY8dguvq3Q4ZK47xTVb7DXe1cLfIQ+nRZ1gdp2jTIJTbJ76G
uIeOFnm92kkLrUOfNou+hf5FE0Unl0oMDjN0SnxPXDVGvXXxzaxMFb1bobykIC4jQzMwy0FgMVGn
lbN4xoCh3aWdSaAsoqic3DAywtaWN0IHltGDa7ZgIty8PMG38HnXov7e8oW+Q+V5U83kbuAmyrei
qjoaecTnDAVHXM9sxR7JAFczfNOChIqaCHtoFVXHgdX6mOhKWd2r0S+tF9n/xPb8aBsMu0YRfeij
uuRoCBitkXERYz7gGJgDJxbgiqrCWVHdUcNVRjAVIWd34R4Ny7gxOJCD9a5WnqK3UFROteJEHAWj
h6KIXuFsJQ8M+36IbaJLRjvJx6kI04D26dJiR4Uncn/VtrzRCMWgJ8pxQ8YBwIVOnMKE2SKcF/A6
tMTQu/36XrPDWfaNOUSt+34RYc/ikqruXus9fEgLbUkMoEKsUmCUg/k50gWwDBqxhXRJ6wjjFzHa
b7Hp0YxgeL4jUeOTGMJbo/S/gHKOTAr0gT5z7G38bAAEkrVPmeIm5Gz6gThzzRH5p62IlBLhLcPn
Rzq3SMkc5JSsiC5gk+TBtpiyRaRRIMHbhplunrT0o0AYQV/Mhu8SaEkwKn6ntHLWTDHWYXRiEDYe
bGH9ar3CGpUFA6k3MDeqYBb+pwcjNcy7Uyacr3QcjBXFyGEgOC80WGgjG3FDM6b2lmI0sPvhvaE7
FUX4duP4ISq7vQP9o7WhBqe9+aycWyb+ZC1aNc1KOv/brjK/LDN7GkxAhdr4a7rtk3TK28FGa9IU
4zlzUKo0liLWmMlFb4j7wfhBua1BoYluHaP/bKJpM7bRb5Mca1quo0JGTESU7TBwU6lDrFfX80bT
Ma6n6sCZSE3iuXaZRigAPVk3sCg6w49kTPQwYPW3mM3PBLSsBl08M7MK1ziT4/VY/qoMw6hHVxM1
RM/am6dwmn1YnXD/9IrYDAcQHdrsHxuJfCzzSzvtTbf+cmv5pOcJ2v+e6tiM6Yele811XkNmXHDd
p87Lg9kDHuSL4ldoWCFKKIgdf3XjjKhsyvhWZZW29gybZO5SbgYgNzcN99MK6uujZuZjQBvacR3q
Modxm8JShNm85qC0HdrGDsy0OfnRt+ln76oz8k3u59C/hIVAW8FsNCR6srH6dQr5aSwtFW5kEoHZ
gytSaWoXJcrCvCmi4rH1ZOC5fAvu9I1XtSL+cYlY0wb0LICO3smEfG3T4ZLmJZ7LKTy5In6tm4KS
79WXzTLAFvTzKnGflhMVRLcH0DZuEhQd6FnYBgz8m7abxsgCGVBGTv+a6NOLW+sMShIA7H63uC6Y
lSyKa71PbsQU+oEu2Dot37GYcTofncczj+nsViTzkyBYCISWhtQ+egW7wUATyUAHxG7T4JcXd6Jp
kBxQVLkF62UvaxPiCkB8m2ykUg4HtqFHx5n/kCk52ZLg9lGDs2s1OLaGGLRMJtdNbzgbDrefWiJh
Ixj6U502tMPb6LCkc+sLZrhqxLNYQhUwFr3GJrDRSNfRi7nGecpe+x5cfVT3u9CMHt3RarBLKS71
8hHdDQf5/uSkRFWRrRetO8JJGPuWCDCLfZpMX75r3/s1rcU+s9FSGO7JaOfL5COsMAqSs4s6QuTq
Qk9yWVoaj10FisJ+ecOUV5yd0vhtHXHQPU5VY97o67D5Nr2GXjD+Gq1UamsLCeRgPCqC7sEq4HAc
EwAuotvF7WHWG3dt6RN9SIKqVzpEuI1dRKfOSp7mHAnSbDy20r4vu5b0TMsMxqqvg0Y35D5nypY6
xqlOEkaplfuCexWVGpKicEOMJNeiPf8HZ2eWXDeyneupOPxsHAOJJgGH73nYfcdmb5IiqRcESZHo
+x4z8LjuxO4H+oSvuCmTLkdUKEpVklIAsln5r7+Z7kEpBo7aXk997h2FSylW/7Sx3x2rEMOh3GeZ
B7iACQNOaezWOAelP3GUHwHIw2BsV2Y7qbhV68lUUxsGqLHRjVDFaRZKNzxmt1MOidLeY8zLB+1x
9XNlfwOhdo8L6QL620T4ogkS3+Fc8Yvr0l3h0ZB2kcmliN3ydVEm95HvU38O7G89XueSw04U4jqv
xEWXGTknD3irphNKaSQoRIDdLxW7fxY5D56QoEViZvk6L/F3hIogf2J/sYu1lZ0Xr21lbtLQ4jzs
Ep+PH000nPLarJS32NJ+jn640/ySPL30oZkMP4RVcPvHTl4rHiIjerMHrt5lVB3qKZix4vCr3eDV
dfIfsB4dVns3C0f/V+LhqoZ2U9HhC2CPQlrGxsaFmp7qzgh9QsAlnp11/RJhE4Aj1OVgIddxSpvo
paYp5qYxrqNwkzcjBvBOIOBL2E+6HA5hGlxBNDmCcd1k4U9sl+i3NMMNCap4l10mdFNlo/8cEStb
TvOLgImfVe0Scs4NJ1ZWia3M4BgT3oljpUxfex4xKcqrAcRlmagUbY5q4VxukukFqYZuk0kEaRWu
KxfJSkGqip2T7DrI8TLyRQQlsDbm+GntsdN0V3XSeivc1uM5QuvK9nCvlP6FKtGS60V5nSTVVqNW
oaukPccplgIxFilVLeeeT9YK1KlZ1/Gba3d87iOUnNGwdnufScmpPIc0fwluT7iVT7bktJ90XIHn
dLrLqUVvQ8GDy1PP8YY4BD7Kptrn87cpipAQuhr9lLURcqPS4CF5eo4vRQ6nEY7bG9e/p7TGIBBm
1qHQOkhhJEpKI10BVfrzZIiuI6XzF3EVUlyGq1pyqeqS/C5T+q0uqDKFGG5Nel+LIureJhtroibv
uXcj0yg42jX1pNeAMBZUtigOIBllN71uru0EN7dM7/Az9u35mBn0ifAxwQEd2kNZgH6RRRrF1PwF
tP5VgMyxasphZsLcXijWcxIITNra7KEYoqPjpe0SSzd1nOE6tcgbfxHWcpGq3dP7S28lbpgKRhlt
dJULQvJMuybHOLZeAsP6QUwknvcVD8bNbMFmsQ8lvrGeYPPUaE2hoFhlgiCUrMThVCGhFBsllQwF
biHBEa+P21pL6OTFYmvXxg2hyVCTVH+fpdQOSc4qSBLjDgU+CJ1+mSARGaTYDUBzXPLoIBI5cTta
1rWDHsEVyp0qWXRpMHAdxzUUFc+iatOrvPNQkWs/ssw/JaPzAgVag7Rcbyqc3limV4DYz8QPa3Ay
TtKurjwDoTyfAKXmPoFXvcIsCkotPhHkBdYafMoMf0ZXe85CY4OK1ptZKje2lEb53IQGZY8UNyai
0iGKjumNLCwESB3Qp6HM26zfTeO1EzUW+8ku9Z5xn9nknrnsaZnNYy55igftVoQpzDZa9EPd3A/C
ijddXmiwEn9hp8keg0ULxIFg43CZTuyIu9wvr8PTqnaTbUuI5o6d9gBf9rkl0nPOsXSTmZo1D63k
mIz1j6YowpkmioWuWTdCms8anjnB+IJVK95u9eRwPQRvyoiF+wg/N+izFxJBHkU33oZdn20SWnhq
OM5RzWxcHNSiUMz7NLk0Nfuuwyo6Tp5qvSfg2/bfCs9fQ3tdZH60lTVCII8LRgDXyB/7B7e/s5IE
h14lPo4N7UVRqysYC2pirrqqPvS2tYu6ybwLfftcfSXm5w1feG4yTXcAwX7kwA/xOzYk6zYpCM2t
KdnqtTXgcB1n/OewbQ8CDik29FxwsI7Ds899bc3IntVdcVOH3TFMxI2OUnmBMblYCnNVWcazFWQe
5A1x8AOO2kJW2AgBreJcMLO9aB6k+nOGEUJXqYfSaH9oQry4Nm3kKI12wf370PAid5Bk7FmjDzsE
2o9R2RIpRD3QP7cI+cj6hNvrtdfwt80Fpss/alsHlaLGbeL2AXPA3TD47RJTS5TW+KvpLWmZ/vDO
usLhhJ0/Tg5diX1t0xHL7slXW+WXwNg5+naD0e+A55stHkKpPpa1/ay39tqoNDZNmMBD9wZeHtB9
jQsAEpv35TWLrtYvhyTv5sk7NyFhGUqnPTqPU5IA1NeCwAiEYss0s0BFYe8OLSSOFFrkYFaPvcwO
HmkvYz4QLsPurOPSONN8mOeqd8xK7WgsYxvMyB1ygOUeXCUcJO6WuGMFvLzSU6ul6fkXrp5x0bNA
ahqSmzoVT+uKXKkRCkuJpB1sxIDUNRFbMWI0ApuY332Lcp+aY7i0a7izGCxeo4hpm5qwXk+7h/V4
sNz+ychrXFBt4y7Wk8MUaV6l2YBhpLYuG1QQ0rlKKYyqaPC2yGRUVbc2GA4gjaLy0iQmFpmibgqa
0twzDC4aToQmm46TbgQ/sOGqABa9ZNnEELvobeY4cMANTA3tmvubvkM3ox1M1V+rvW0cG2k5cJbk
3pEZnQezUX50Mbmm/KcbtkNcwr2sucVc9xrd3pNd2zZphU0NsUQDC3rLafzeJMlIYGF3HRvw5lOX
nnBV+f6mdSCOtb0W3mcGfEc/dULS2DHrygce141SeKRsshu9ceKNZevTHQvC1DxulF8Y+bJUMh80
TgU3Rz3op9cESioR93EKfuqQQi9uC7UoFnaNT1hqF8VtnqUK6od8KSHhzmu9UJ44d0kOScJfHqeP
1hAbIWPpoUGnSu7zi9Jzw0OMGdYpwZT40Nrhjb3AudR8TEz8knq6jMAmpol/K0WHzJNLj2Tp12ho
164IhTeLhnAe2vWw6Twt3A04UQaWkz87XNJBGGr1BMJgr6BgB3tyPFGtDwN4Ztz5d7YAge1HnK10
K+6W/lUR0r3pNIzWJPlTx6LVhk3iNMUGCpxyjBXDJFwBZpvLeaMM//krya3srrXx5Pl9sgWngpfn
Kg35buoVW0vygqBzo/aFu7PKAYhGah7BNdmJKO54j/8q23lhaXNzSPMDxjnOrgIrB2qJL6DoxBfv
/+ajwiNdXVpc+WjdefllZ08x6ZXrjyQsN9aKwIoRScFJz5rkEl+8+Or9B2m0CVfyZu+UVbJpFdHM
rKTTTnk9lvuqCt9gGYhTpCuPjUfKU9tDArTHsNpiycykYn+80Hzt5v1n7z8Mpn/ltN6b3gEkj7xJ
1klT7EEWaLapxMgW3vRDld+Uno2lUWdXt+kQPYluCn1GW7wN6xoWsozdY9wQiyWjaWrzLC7Brzdg
kLSrVD9cOokIL2y4nVOoo7dUbLwAm7pjX1ChDcJY4rd04Rha3AFZPWEkYDw23RKpAqbjAUT2yDtZ
yjoTNyUc18skgtNVRDp+fB5FGtUcMoxO9kvFCBaeI5JrBdf006gqpwzG+xwPL2cVE5nxIDHmCkqf
9CWFinM0mUYwUJSlBi+HQM1ToZT6XpbiJ72XOb0L7YKzUb2ygbMx7xsvWx/+khR9uLFx9JuPUs+W
Vlw7Bzco3Z0GyC2j3N6bfudsI8ekvPLjNYgUVO608C+JrJc2kouhAn7NHXC2zBULOwOgZmGflKCv
Ud8mQ72Mg4w+AltmrdTurh4ThM9dtY5hlGNYARDdm9U1c9NdYDuyNDQfppffoBYaN06mPuS2Z+E8
bJi7RiKmrRIf0jmONQeu1famLAYCTyDQ0tO3172Z32plqt9RdeC2UvWXYlQwY0K+C3dSKJetOezD
TE9h87kCFggW761qb0bbGS9Vw3hrWh+abu8HOIj4/rodwdEar88uzaR48/liWA9K8syFQokH5XOt
O8FBzaNg30fJtsOBYW8W9aUbecVlnCrJQnqITxPq5LyINGz6rt+XXNH3zUVREsAOiGahI4+THbvU
VgkT0qhoYyD5ik+U/8XaL5pxD8u4XgRdSG4PQbkXsVOsB3skE8lGdgkRDRysU/KVItIQ9zd0ciCY
e69EhFQL9xEwa+cE3ElzpZOIjaSycCuCB8Ft2kvMwX7YJUnUVVe+8q6J6OiyHzX5mFujH+W1zkmy
1W1O/bzHaM9Vn524eRxlmV320k2Ic0MGQkcBT5Syog1nT6LyDBySXGw0pxHiKp/rTDMYPihsomDn
FEbH9x8iM3nROMFHFVW8rodHJ2cJoOSCPeSQzW2FS6/H+yKOJpFAb+JiMDeKHv2AZz8mHYxPAPQQ
ASAdfuUKx9luqQXyYLqdfqhCAn1dbI42YUmXBL8nue6qXLv2UXcmfXnJqmBTxyPngrAjcisSB3ae
xZbbg7mMKNtmTqA3kIug/6tJAYJH+uMyRRh/VelwzNukgwqAhgaRQIzJAd7EYxuszL4+KAldV1VT
lq0whmMwgOci8YfI9mZdWQYE7ShStCXXNXK+yRdAd+funLJFbKj0a0vTbn1MuDj9qTRdFJjLovOT
uRC5tqZfw30RauFGqTXo18VkAsMOoHftnJu0tQtL40agGygTcVKLVllzz99WsXJB4+Eqykp/oZD1
5od5RU6tP66yLQ1ca+1k0J5rQuFmSp/rO4PxGixSAOlSfyVFkl2i7l4VSOhPJNLMjUFnCSK1wAIN
+CNDItLSU+D2oJeEceaQSrAHwL25wWuMReT0W+kB78jSZKeqUAJ1sYcjkXbNukNa6TVi1ft6DCMy
+JmBV6z9NhTrLKyuXRNdiKpMvOauPuFrfmzGeLermf6LLtR+xBh9Ljmp8dyVN5auX5U12kAvrDGk
oMgOfX3RE12MRTtgkkEDivHDbVFcQIXD5XCCtFDG1E2+S5RmHcbRTrc6f6mrtJFROx5H+IND7izD
SiaUunJWteq+U5uaChfnNy/j/qYDDRfmaywAqyGK74QXHwRsjQMX5R+WgmNwmbXAbsIiqmKMafEa
XX6CXP4z7q1FhEvja1WGt0boOfdOqQ4L4mFoehOEtoqxYd54lT3vurolKsDyT0UMVBzCVz4gQyQx
yQg3rdGVhypXcYIkwXw00KKTYo71dwP6WXiIIuM62tRKImZxayT3nd9A8MdvYha7tnkVeuplAl/v
tc8hmoK+ETju3uLfjm9sTogm/jmkYI5VdWFMgWSGvcbeeqCb5wQoXDYt/F5ELVq097T0LUdMOwvQ
fC1MZIBV0+avPO79GGnGj642TjkzhQyjcbwwDRfoFNxIw3RpraGvuEYHCr6odxgH1OMFMGtBbgD7
CZorlNeVsSEIot06XQRmUNTdsaYHXWsF7bO+gJusKAc3GcYLC8+W0R52RkkUIBwskytpC7+/TpcT
gbQeJcZ9jdItgqI66eS0z1S7bRY0FYg7DaW3sIAcqWHtl8SJXqO4psrEpHnGct4irTHXmIi0iKXd
PWribN4mXFTQoho76TrbmGsGeJtytJJ2ZUvoJkXbrdi8SVNrBti/OfG0g+7c2dhst069LkvZENTg
ugtfUJJKXV179VBcZb4bQtPNZ1rZt2s9tPslTk1wWyMj2A4DWLXWOE+5Xy9VoVNO6XY9d2P60U1M
9mWv/9Jo6Jqgm5soH9eOTF6QgpN41W/VMZsU909L2PEuVyKfnMaBzYaw6o0UXKmrnCOoU5Ju5bML
gwvii40ymMoiz+NV4fXeHu19P/eor1hEwbyCckmGWRUeZWmz8bYUSEafnoKBnan023oDFMoSxA6r
rPBf7+5FnQHzGoG2Hn39wg2Bd0D/Hztw6U2oUW5h7klOuH60ep1oBkdBw5SXGDOMgbnSAQJqmiEF
+oF5rztsbTCnLHc9hgi8GgP6f9d4F9jY4VJpL3O7D9da6/gb+j2I3MZkbSQ9dhIeWLeXo1RRyzcs
aNMNEPZPIUW191V4C/AHqOzL4sYyYPNKczqtlw1MuR+RWcH4B9LwPTD9Ludi7AFHcmDDSVW7uyau
LxOZ0g5J0P4k2oodOT+leoP3TUPDzi4agePCsGoJtMTBRLEXaeU8KG003Eg/3L6r6iswk+1UB3dI
aIhsi5Kpyp7jdovPd+7tyc5BWZIANRhGs4otAw6RH14NwHGzwsmqS3208aDEw+EyDFykSinMIDu1
djKAN9ygQja7TV6kL70B4KqqVwZAMfRyXg6S3ncTbAu37MVg2W+YR9IvCBE8oCOSuXdNi4m0WjOo
F4J9PBNNO1cze5iRK7e2VETdftL/eKsJ4CM2A/GLQWo68AC2X13OL9McWsgCZnWVV/PoEcHBmr5J
k6FiIG0UccaActUfEJLXQ+LDP4TtKI2x2ZhcFucZDikLOw6OFbGx/BFErGRmX8zL2kxZxubPsAge
zQD6AdAh+SUy/aGocLnpW0zgDUoB7p+Rqm4NWmsrNVFWbjVWaJ3kWynwCJSqedmhb24AC1yQ79p7
ZR9qt1SgcmFA4l7I4Fq1ga1bwAjdTe+8qtVhEwZsqzHYoFbcgqwDlYvkV0VBE9YQGLuhOkqy0UCg
wa5qXVjYEZO2BFCxlC1NqExQHIdWfvLddpMREQiQA8Th2BPG59E9UP1sa7P9y9DTqPtDC8kbHoSR
0dInzqBg3A0+K9d2VjUcefSmcN9dLEjgLfcwCFpW9GLq/0aFQEUaoxyJPfIHYeCF/c8kusBk4jF3
C0HGTIswRkcXmDXhlaXjpun+BMO8D1SCogZ5o2lOD5XD3CdqTnYqVfFNEZcF7c95o1EUaH3T7dwE
vxhCihdOj/taL+h+u/Gqa6BFKqFeIS5tkY41Tjefekl0Wf2N7oC6elyfYnyI7ly0gaAq9r4Tol1h
APzLhlMJmFdnG97fQ0miBZZwt0Uak7SXuAbncLBw3MC/8IPM2JEmsAVAxv4XW6Vd6WAj5nkGvABT
WVPUlfPp0noocyYptoHDhSVs/2ZMu6Pl4nfudxdZjTQ6ZINoYWYlGuqZghFVsqyQsPA0qF6sSSWj
cIpl3i8M2m+UoOa+XeNu3rjbzkdg4cv40WhpoWkQ1TXV/2WT5h2vUqPur1rjF/6rRyT98SKK7PvC
vRexivlSVZhIZdzjQOggrUJabSH65Lp0DpLG/rwa6Opg5HMdjdo1vU3ClWLIoKqXb9NKv8na1rgO
pg8S4y2wiDQN6ZqtPaLHHpjAxiMJmOVyDGmCUAy+qSa5zp5DapukeKowKcobZChQaJEiOoQOcmqg
tTatPawyr4Hcxv5p00HV9Zlv8Vop5Wlx9O2MbWdHYgdkADAJX/FOutpDQYnw10iLfePp10GOH4El
PfCScGrfEeY3A2HigG8jwh5cbLX1pt/6ebtVC1tZgyiOQYVHNH1Ns5TFJYKLkpaN1Z5Q36GqTtxF
a/ucVw1loE4JI/PmOa6gcQYVjIwifKSLYZMXVCO0C0D5k2Irx+YBqeOttO2RGIsXEiKOCtc7THn9
C0iar4HuUvNE3EdB/ehhaau4kHAGzfRSd06xk8TsROpDZsFACvUBYiCRRVVYwMktDSB9VV/lENyg
5MyIKsNnrCL4KTG2VkpFTLTgLvXakzUaK3weHwYkVrNQPgyZ91KMk11Dpr0BIf3sGk0sJUmde+da
hYxG6JJ4QMuPpbiMC5hXQp1pii4vArXaFZWJ19VoVCuVKJRDkuaXUUQ/tLKiVeTjmjnq5ma6Ph80
Y7yruqynvMSqMsBSIo+qp9wKVSKNFRaJ3YOeRzVXkhG/mypPftm56hyriZ3HcoTPDBgERRNxkq68
NCrluSXx0BVChbBXoSlkxv2SnTjlsQWqYWQAKVk2HHoKLVLpOCxC1SfGLcQYAn3NVYveZ4vRL9Vt
mwBzQnXWNA2NBuSbWT7W5YXXAHn5zpHtX98EhurfmE67MNH7b+lN8NfCR7wLVIV3hGNKWPeY+JT1
a6YVj5GuXUa4xlwgAlqqObcKpTJetMHClsEuuVg/6sLtb+mgu9yv1jamvYtxKLDFV01EmpVGYCiN
yV3aTaJ3rbjhihNcN6l4qKyu2+ptARsoiOTVSK5MaWbFVRzsGhpjczRWqJLdyprVKmbRZV4/Z345
rrPOuR+kqh1ygfNVJ/ALd+AijSrG8BhFFIsU0WpY68+BT4/MU0pjJuk479om2wc5MiR9cB4i1s8K
CjY6X0+sRhIYVrRyOxvHSW68pt0O97C55j5Bwl8zf7VPVH5D1wwuvirnoCNU9YzcbSFJjympqMMy
NKlRv1cEn8Ht7HEZwYVMUIfiXzeVBgqtl6ZX111ExHPMJdMLI3uJ92GGBe7wANqvkRuGDJqcNcx7
IXy//1X/9aX/N+8V57548LK0+vu/8/OXLB/KwPPrs5/+/TZL+Offp9/zX7/m4+/4+0XwUmZV9lZ/
+avWr9nlU/Janf+iD38yo//jb7d4qp8+/GT5Los5Nq/lcHqtKAHf/xY8x/Qr/6f/859e/yfiGgt1
xX+vrfm//+ENef36u7Rm+g3/qazRrb/ZjrAt+BwUYUKz7X/+p+61qv/PPwvjb5ZjGpOwBoGMhj/m
f+lqdO1vxA1wNeE3mRADJqp4lTW1z+/S/kYWsOmQIy4d20ae/1d0NWdzTwpDWqZlICKRmq0LU57J
SCwx1q3r2FSVi3A7NnOu09abuws2weyqn71yuM8a66Wc7bCq+UbUMP3R/5/u/o+haRLaumZK1THO
pn1L6ebpOv2sHpcs/B83SQbyU1AXmwzmVOvfvsk/pu7vihnjm+Em9v3L0ylIPeQ12r/ADOVUG3EN
bGD2+SJcJ5Ctvx5Cm0QHnx7J0ak8+Kiabp2LEry8GTDE8/B+efSrK0y6Oc/zvetBYrn0uA9EFe0F
zFxpcXwz9CQO+Dw0RYNqa5YjxbTJ/PZ4UeSnKfW9R+rgVVuzr+u7TIuQcRgbzIcPIoZPYP2MxXj8
emCm7/m4cHjoXZlIkVTU0B/HVfu2oJ9FiZON0BHwthTP9PGo7HoOkKhb6M7O6KTy8vWonz6mrRMP
rqKhYGhpvKujfnvaQrOxdh7o9qsYdKRzwRX3RYsKz1h9Pc6nOWqjrtJ0ieYM0qd2/lZNqScSO0Xs
MdK44mrk+8jeY5p+JLXVbXaqmgRv/kwtuvSbufTpvTLytL55rWwawjibSrhiW1FYKBP6K0q58Eii
Vhd96eOEWRqKis9GgT31rDcNTH7GyGva5deP/lGNwvIE7GZ0x7EJ2NY0cfYXGMuu6psCQU9NzY0P
5HK6cGRqui+Jjfx6qM9fcxrKMXQDvpzz6WtKHG40Mwf76zzzhk9xwpnor39IJoywAAU1k295ts+B
dNpcd2kheiQjlelqxMBJONgmElqE0uyvPo+paii2EE2agKTnsyYSEq6+goQsFPk6jScL6zKpvhnk
8/eZBnFUQ7cRZrLkPy68kdgQPUmp+qKMy5TPXWMeZ6O1F61eLOMEF8OvH+qP45mWELo1HUDnb1DB
FC1XCYiGodMpF7WuVNEG5LN6ojTp41VInMfp6xGnA+DDlmZDhjamI85ApGNrZ0+Imp68iAYG2xhb
zkoLwOJiC1mHFDh4fT3U5xnIUKapweQXTBDzbBez4NzJHHIuLgqYjgdPvv/2vxiAtSQ0lc+ln7+9
UFMEzFQZzvPBU66ovrOlI/LqmyP1D99IWAZTQuALrlvq2ZrVnLF1IgC+uZA5/f0oJJZ+B4+yfcGD
F+UX5SK9uK+f7A9fiaPOpoigJrGc8zMPz+3KbUMtmsctGU+azz2REG9hu4evx/m8IZq60G1BYgB8
ZJbVx/leq7kGg6UmPbGMsbmCa67RILYQXoHmoe8xwt7cFgZuDtyPgsXXg38s0afNkMENWFOGJm2L
FfBx8ARqqTo00NMU1DmDmj1pNqnsSTc8gR1kR/icFQR8or/++rCUeRrFIMcAXOaPwwrsg6MwBb8w
Ta87cMJ3yyT33Lepy0JidieWBBYa23bU8WXxEX0cvx7/fFlMGyX3EhO+smlTqIqP45OaN7qmAie3
ToCGxqjYjUlx8/UY53P2fIyz7wo1xmfnxqG+TuqfXWYeG8vfw+3vgYG+K9DOx5o+I+pKFgckBWbS
2Wfs40FLK5t0M6/y11rjKSstxo6IJiuAAZjw1092/vam0QwKfNwmbJrn5/tXONA2tCJW45iJB2tw
VsVQffPyzhefRcXFny2mg1pTIQB+/EB5kxskzLOtDCXmxUR429CE0Qd8/SDfjTI96G/VlgchQ29b
RnH9C0Pbj8UP8d0s+G6I6f//NkSiaDqwHDTkEc6rifmRjsCKxsM3T3Jez72/L539A82WLa13m4Hf
hgEnMwDgeJJxuFGiW8V6iOfiOOh3X7+w8y/PMIahWuwWDmD8dEf78DRjENWmohOpIGD+YBRpy11W
Ds438+t8R3wfBbmFnHYI/dPD2Fh9wPxsI1rlJRg/zW3i9kTq36cNFJnc7fuDZVm0gUMUcl8/4B8+
l2FQ4rDxO6rAF+LjA5qjwe0JCdTc9BL57Au9XedwQjcjWR1PXw/1x6fEXsLmu2gmm9HHoVSYTH43
Cp7Sc6DE5cUwy9rmWJHAPNlU56nxS0kCZf71qH98wN9GnXaS3ycKOYfo2xgVBaUNb9PX0awB9jai
0b8Z6rsHPHuXQUtYOS37aF7lw7MZ6voBLsEdRuhH7FnvSsdwTlVCmNHXD/jHKeo4fEQKOqr7s1H7
IK9GVcX6McIpl2Zi4nZ4c9nu6ethzhec1IE2qA4s6ivqEXmmaW+TAnfcFNmk1t3DlwJ8C+CA4bY1
3jrG9ddjnR/S0+EMuwSrOTl9OXn2zZzBqumq4g6LqRAJykF2b1Uh0hHip7zUv8Lu6bZtfHT05vbr
gbXzyzdnmMDnRBUOHStA7rMNMiwqgFOfPg0F8l3Xyv3QZ3dZL16JuLplyt5VVCR1jVjAie+/HvvT
RD0b+mx52Lpbqk3VlvMMtoPEDjN9wRnum8mifZotZ6OcvdqgayJDMeiRRGk5H10iiAgN9IX95KDE
m8H2xiRTWxu5gWtsgLmsu/UjaBMkGBuQIrzLr5/5fFK9v26MaGyTwgws7GzuWl3firrmQ8NxPhSk
jlXtsCuD9KAH0a5Ro+evh/vTK562HnsyswEtO3vFGBlISN18XdvKDwFOvoWDllqY373kP80iKQRP
5WDrzdXu457j6KQntQGf0hPha2f212Hk7PIsWENZbBYabG2yXGzEPhCAcNr8Zvg/vVRpwHEWiNoJ
mzk7syKyYZsO9gdy8dRobj2nMjJCvsJivK5B59wTftUZtmJxm5unr1/wH2YXi0ayC4Ehsc2fVTG4
W4R5VkNHM3v7oInkzTCSb77hp032rJI9e7oMDWkmerWch61zG6rOXB2iZeXVi6rUfrApwX0ZvtnX
z7ejaetjfloabSPs/I2zNUMXonYMtEkQwnGqyQcSDs0i/RlF5u2otcnC76BSJthP48JZfDP2+Rt9
H9sEeGZ/V3XVnF7Hb8eXj4uSp8QDbLI8Ltei9qJLRTGqbwqQ6Ql+v6BPo6DupUGKCQs/nE1YD8YG
3i+TJn4KGzQ9GPnSXmWek20D/9sq9E/PZE7rkOkJWnyOiEEKUZFFsjyaDO5jZcybxPrmtf3pgVji
mAhxfEy428fXBpkrpf7ktYkALsO+NVHp4Hsg+/CbgT4hxdOrIyYApxc0QPzr9LC/faA8FgbU4wqe
cogxgOw3HtRYVc3WHu1kNJTdtgjxqZZWdYwQ/aIIWX695v7wqCYHPyte07jYnd9ow14xhB3XdL1b
deWQstUSWlyJuarV32wsf1gHtLKxqaK9YHA+nr1UVYaDB5ZLKOcDViqzMXss4r2pruM+WNnm1tKy
b17uHx4NjREPx4wAij9/tKB0PE91tRKFlZ8uIruV95Bkx/kgUtQZrfJX73l8S7APuie4XEwL7uwB
87GDeDEyayJYzaNFUTq4webrz/WHyc8Y7wZo7CemOr3k3+aLiTeV2wcsNby10RLl7F40yq1vPtX5
SceT0IWkjuGGbE0Xi4+jNF6rBTQ2yrkC7YX7USDeUER9M8j7KjrbNhiFDRGLI4fW09l5WiMhsPMQ
flHjZOgX/QfXN+8nTanWYRvmxHBU7KVCXKiG7BJ7FG1moXxWdJTzJHyolXkKEziiMhqI7Cqiq6/f
9B9mD4sSfAnQA2up87ubj9ITNhkiW7fUkg0hwP2iHfJ0m+YyWBBFV3zzZT8VjzQXiIOypGSuAhCa
Z7so0HirtlDm0Kfay45ID5E4e0mCmTGITUsKnlVCx5Yayv3R++ZbfJ5WNJ4pz6cGA+vdPJtWWAKT
GSTh9+mmfTJkc0xi8c3zfZ5TDAG2ahqsSGfyAfwwc8suGxtrYE7ppIfkzTUy8hlu+988yLTGPs4p
zgWAEM46x5xsCj+O0ngWMrSc/bSwDDzNb0jh2tVJtmjCfm5hYwTF4psR37GVD0NyodGN9yLUpBZ1
pr/Sb0vS7iydBArO9wZ7MggHOtaaxascg02DZ0hhmuhPq00ResgR5SIblYeocV6yAKbp1zP2vHKT
GCJKMF9gZQEwev6GIzPCortjAhlymHvmI70HwrkhupoPXjZ+8zk/7ebTYPgvSlo1kqvd2WzFPjhX
S6S+c5oM1/V+nBULiv/7ev31M3F1+7QQGQm4V1OFBfz4aeJ0sW8gQPGVGeZ2xAkVAofpAqa0Ow8N
tZVXvUrzeqaoVHOruh9xko5zi+ulJjryuW2VKL55WdW6OXlTF46zaD2LtKreIsDuZBbKc1MYO+jf
xVJI8nUzHV1EQKm/KRNNXliuLpHEYeRgpCGaSaLtZjUGJHvdbrjGlvqvRBmsGcEFT6mR3zU9JgY4
ZTHso4XyknAad7xNTEKg8OsejPQiRp7C5jpP8ATDiesYdQdFWZfOs1XhR4XqFfe6fY+fuUHsK8l1
uCuXa9PMFwUk1SltVJYOhNyNp98VpDCYSbRuzWLpy2xftdUmLZW7xLjRWsQ4Limn8F9MDQKHxKt1
a2LdoCELIc/h6JflojGUFQrDmWWpFxFhrZVIFpblL5uAELVeN6ApkqTt+93eKKzLDNmHK3806XgY
zOwA75LMkeDSwp0MtXGizmSDhtA03UXW6tWcbvCtW+MJPzk/57RTYGBVFq4Vwlh7nCtD1V6m1UY4
0Knd2xqBueKvujS8U3Bq2WZV/+L05gtRVTOjRztu93j65bPAEBv2PzQCZXmQfrTWA7kOLdyXgvoe
Se2WoOa5YVVz0cI/AmDAfHNSIOPXuZBdsVIgBaFkgUyLbx2sRhlGcwthiYulYW90B/3/cXReS5Fb
URT9IlUph1e1pM6JpmngRQUDKMer/PVe7So/2OOxBxrp3hP2Xrv+SyXJT0iAUe0yD3QHGaHW+TOg
EznumEXiSljuYdztGrwwDXCWUJmPChxcLMNTvs2JhxhgF0AWSLDYuotzjwGtJC8j6bojpf/RIeha
22h8DymwIQR1Kpvb0NX6bD2npwL+cfMVp1DW8SjOh5iI33ldOS4201zaKCnwc90XOjJvzBRttQ5R
4w+m4XcRcdg/U36R0vXCV6B7GMJc7J+vc0GAdlGv5FIm1ipbx8bAF/SQsuFhFcqqfqKLq8izQV3Y
zqENVwCVoFc7JAyREKJvp2i3iNeWVOvUDF2ZsKEScfQrncUeqqY7iPdKvk6G4vG5KvrfGJLtSbks
AbHgWSDLUz7kqDa1NL4X5HhMxnEhftrZdGQtxTFK56sx4BFvL1b/ki9Q4JHcplKASxT7Xjx7yIFX
43QEirlTTbLbVexJFFg9Wjlg78r3Um/zcPGI3lNjBLhEdRTjW23cMkLY5sAwfcspgSPe08EK9Oyo
q/dFv1fjVkzTKw7HadkyyTAtjwAbfLVtjURazjwQKUW0HVkJOO0DnSSBk9zJYU/e7HBWLPTInSm2
Nvz1lLSdoQhGMoqKeZsnHyEtnbxsS7SWKWaxS0LKexveJ3kf29+Wehu1L3j7Fb/fBgdul0QGaRs2
SsJ5VH3Anw/ObLLPSqq5fXsw+wFXN2Eo/JN8AO0Y9PxkwKxgD82MrVEExGYUQCf0V4SnxmuurvL4
a8Bb6ByL7jQB2RMrrQEWRogObzj5dNilAAj9yoQcuQ2BcSvFCf8pTv9E6f+C9kKqDXODFgDzgBnk
5NAhahyYswy+YYvhMjPX9ltRl+tQnohs0aAh6CTDabzQU9uf5rRbC8rSRhVevmQ/gw0oweLNTcCy
TMM8rZvCXI9WvOkz461fgAhFIDVjm09kCq+OVJ2LvDnDeYMDKJvXRW2DJnYICpMAIcCHQOke/jNj
c9101m4s55226IcsNu8m/AT4iRsxq8pKBQvjTNFaRlcZVqDzhhYvOAl6ubHjQNk+URmp8tljWETK
sRUlFnJxquAM5v02t5edlgYqP/lq2SX9GU83Kk7KYVZ+kaPxfJPG+UKna/eHEW9rUmCFYi/eYigJ
cudeJ2t53IdxUOSB8QWyq71CI/SnCoLNpgyvasExDT2s+6cIHqZsX5eETvjcEwkAlfat7aGZbLKv
Kg3m4i4kDJ6Ry+5xNokrIdkMey8oZDdH3D5tdCS5YlVGp2Xc86jZ1UYCW2Lt2yrokcFOJYBHOQU0
sU6L+Zm4F9j2B4kq31HU3YxxOEXDb8eXUTOuGyK016K5KvNILGCxHp35rHVVvWopPI1RdTwxGYFU
UWbEdvJeFwLDhXzr9BlTQ8Let8ZHxLMpu/Fw77OD+mQSpsTtEtsiNyS5v2vZW5Z9hMpV6Edz+qmp
/7HLDZsuWWNZqJwL8RgJh6M0kIR7n2Yecky6euaH3Imj/QDPI0jpyX8KNqFOvJKynx506fAvjCcu
mtc23k0OWcH7LPlMlP0TaxA/Iy6Tj8h+14gHfkKn8JKPLY/nH2il2f4zs/Wi+9xobjN0QYOyOnog
fHGz+EVeMAOeJHGrVcD+IcVVgDYW0lE+/iFaC4mIq9rm4kSPepKDeMFPu7yNykkHNhipWEoK8hZT
+1BWiu9g4CEza3gtMZiuaoNHfrCy71zBZgZIr4UNiSGE/a5aez0Sm6bRjk+eqTK8RUni9Yn4MKMX
g68+6q2jZefbiTwlu/nQ09wn+cLrsquazhtLbp/PbTU2eILPhDhmKbnbCqgirLjw6brqZsBck1kR
oUu8h7X0phrRacRlTPAeIDrwzpp+nIHDdJOxUQAZVfW9AQ3QlzVYmfnswFOEqHJHWXlJVWefOgUG
qmvXcY7fFDINpezuWN2prax1PSukZVoN99EnTBwvATKKd5+j1dzih+WkNXHvfBXqRntyDsJTOd8m
HR+Adm4UsdITonurnWNxEaAPymGe9sT/FPnPYEzeIiHRbwhSLI8i+sjljUUoDyxiTC9SQxoJVVFx
g2vryiMO5OYTm7ZS30eE5OUXqYOrxFy8RDWDerQ9WeIcSatTqyQbk3Sz2fi25MUfJQAvYeJTCnXF
e9h/t8ZwQEi4zpsDYXKpdBvDD4ed1DyXgKaI+agWIg4xUMr6uSA2EKtIhCFa2YLnuJrzTID6FEh4
2mLMI5XgEFq09Rgfsyc2A1++0MS5yqcNii5S2etNCpkBkdYKwsw60Ss/tY1bD35VWmBCIpzy5G4e
KYrCz9YcG08qwDTUmUfuyraXTW981ip8YhUlAgjuTt0+SVAkQWfjlzZOQPZgcIbGOm6AXNQcEDNt
t94Qq53dtIVqF11ZW+TbYio/zAU7g1WAWDGMl1h/s5ubtCjY5rJAGVNP7pNDYkUvrT2uR1P/7eP3
nOew3i+54c2Sc+gKHfKHCmETBGUsb6OebsjcGuFRmsDqVbEH4fUzra7RaD3yeI+l6ka+1L6fn5cA
foDW7+HiUE64o/GuxTnp5ACDAFq4i1lfJ2Hj1k84V+6ALINKEvcZmDKC669y/F3yZWUTN971+Pu+
VC2IreYltiM/oRylg9ojm9rl8kmvX58YE62Pt9kUEWvvLHgEOUVVbK+hw+pKz4dP28b+xLTkZR6/
hrbf9vpBDn2N206adcUrDTQTcrZM1DQ0FIvEV6bWTgCYd/bZA5mv/citbphLGLRiKYNMrwiecWgN
o6m1byishqBK2vJoZPglTDmFWh3mznkAGLpTMmK6C7zxZartZTDq/uI4o7/gGsFVV3hGQ0qD+cTI
tupNXuSjnXYmybKJB4kHakZRrOkaAkTmb/WcA9XICRAt3zI+DCuWz5U1bEtshUUmXUSXnzQFyHfl
mPabnTjjJkPrSXKEK1cjGaWHSeEBsSSA0jMvYqfurMk+DrW6TqdnJNd0aXADtXZ6aG2xisrXqP9x
QFlmKaTDLOiSt1FARjymk0qTEyRyDTKcsNeMOvbokD4mKSgPS7b0abXXMW4R8vkIlRg/WOWijCEc
5jJBb8LLu+ri+xNcL829l5SKu9QYLKPqRcnLWyu+DOO3qjdhPhzwW/pkEQqBrHO2vBjTPOSj1WDd
J5xvdVavQuIBTADFsuDusC82fsKQp6yGY6dFWLtn2g9nJq1OuLOz0cyBK4dusQZiXaXrKSL3Z1Zf
eWUfRd4GjHhzd3Scq+OU51wmt46yxIkqcFCDb5LdJOOracN1z8S3CjHHSoBp7ercyxJmDd5y87M0
MP+mxxnA4JCFANawsma21/YHe/wsUKZWE9WKdNEAoFpOfUxJy+EUxbbk5lDYTYwmMp1JSH+QOLdK
3oV1dyhMc4PL2Ssac6eUhznj2jtPGdzO9qIVzBDS7EwD7krs/aT2Xzu2ZIn32yRhF99FflzRu8TR
FhczQL1szYSSdgZJgGneJCJoVnUKKHfId32StV/TIn0rjnKRCHlkaqevCjLGK/7vE2RyDnO/yHgC
wirIp+USmvxMzGJ5bcv5iRxf6XfnGbu9V+2LA/xa5o4EFVOCUG7ET00dq1KK8UTYZnxWsFcDOCZ/
3scC52ZZG9TWcY7oIZL185qfo1uZv4DE3/BzGPFPpz1mdvBMnJMj/avp1vnZjN519X0ZN2Z0GaKr
il40TfCM99G/EO9yQvlXRLGfR62HoDtujxNGwJxmuMnXVp14ZbmNlnWqeXOab1j3HcHKe7BzVhM5
gB2UO2M8TuC6iuiUtdsJtktzpRfTiw2GSbPAOf0UxT9yo1s38cF2VlmLLXhFmVWKA/hp3PGjxdB+
q1CgaqTEUuQZJJSFAxbuTRou69yavoolVny4kDXdovAzSV1LxTtdA3ZGo9sN+lo8R/IyptGmPM7W
z8ST5UI5Csloj0NftfmY/up2WSl4sjWz5uPW/agmHYL8PVzbnhnv4v6CGyqVtgMIWIW2teTXodgG
DqMxax+imOass0dviVbhfIdwROLDT2KDxUUIeQrD90X6UYazCoM8XltzMOanFmJwUX0Rc+2KCa7k
D7w0kOwaram0PFryZeg/LUrbaZ+VydaJd3Z7kcNTl/auwHutDy+w1CSKYAQwezkv9myxXlJs64Sw
lXSsJROerobO9TaaMrR8TNZ6BbT3VypuTwRZ7sy7rNu0/dfMIAZ0LJg0TX1tZc5PgOQhWvDwczaJ
3GvRuDMOQyoOcex5P5I5x/FlzMEznTnH+4fruSNzJ1nuDFKWxXnGBBLhM68YxR9Lpd110i5ZSGxs
XgXD7gVPMnLG+EY86pJ9GTTvrAmZCAHISsEbg+0msoGwboooQkcVLlsvigIDttl8GXlPRns/Ycaq
Jr/rqYeofrwZyoswdhPIApUOHbYHwD0NHGu1Lweq0eqlslMZ7qNMUchUIKMrvY/wYdKsfV1kbPYG
gWkJh6tOzIP2Wss7o5KxTdquUXa+pQNwiEqCOA0GHXqQgw7Pk8MUtaD/wbtMPjl1q7TnNhY0Opri
48HQq3MLbkWrj6ryLwuPWiN8s6YwGmr4F5C+zaHf1njMcDv+q6Xub3KUbbUUW4KNOEJag8MRCBk5
wPBi9J4oNFPl5DaB1SXwPhlYyEDMiA5kTsMAA/p0SavvkCFibwf5KxuTVShOfVsAQnl06tXRZrhG
0TZny50mv3p0FK24UK7xLc7+tDzZvtGtBQq8mM2+yPHTG3kdaM+3xVhhVLbAymfTymglOjliUxkM
U/87uO+CJDaboCcc/NDJmsE3nSx+kYjeckklAHBbdMzGxhDxLJt247t3qL18dTZn4QoatWtuztoH
CGjmAyJJFnK9lSF8VVhtbdJIbVZjaDefo8ogTeIXg3H4Aq+qfHdtQTZZuUzEHcwwm14wuxnEZ89V
D7hjaHIO7EX6bNmzYPHPnvcS33N5mSNixdx4SiR/5u+wPGgYbokizPagQp+EzFICGAu2vcXqbVVM
6BAnWFPFuMNECIbLX8mrjUhUJpFmm34aTrrs7cyy9hihJuIV5QjaFuTIO2Qjs9yKWK9vxWRWF6az
sL3HMmnPIjR72GYG7BUMWLt+FMRmDogu/aoR41qKWlLWe3V+09UMaE6jandR9OrraCv9vwJewG/v
hEp/Y20GaTqMlNleS0uZfdtRUu/auI5fUK4DisARmH/B/U3yzRL31DWN0Y6B3EvE+lToWjrWh0Am
CqpVbyCZ19cafooeSiAcGLnTNh+mlYj1Ipg7jjOeDVF15bs5DPJJGHxPUVkNm1Cz7Vs76NQ9pHn7
bZUBVYpaA7QLzs9pVWpGd60MYK4lqV+krWiJ+ZEyRD3gS2X42CVFeQLC1MLoiOAiyHPM1cUWzwQX
U6ZjzASWo0kuJYjmuj7+A91HUzz2Wpi5RQdXxx1yWETJoA+aL88jWRdgovsdoXUJFVuuXfO5aU7N
XEyXQlOrTztUJ+HZScP5lTvab2FopMCE3ej0x0EQ907qy5jy6JeZEN6kco2iEJ16v5AqKiM1UibA
N2k5nObK5mCzuk55gdukHXvFIuRS0m1w0RMtf91CKDWpnXa9KUlPD252liXswlk5L6lbjSCpBzGS
e2txiy6SKj6jTpFvsjo2XzZ8tEPcphZz/qpymBfk8vgmmgXuTWLghB4mW14vzLAYs+oczQXAmVeo
wznbtrb9tEaEmkRMc2KMmT291KL8/xKM25MExuVnMhL8pLD/yRMqnacEvNI5MvtNqk3sWCp00U+7
cZkXjG2xbHh929BINKXaJOu00Skem8RSVRj1MY1+D+WoC+SuXsptR65u7IVJCpZgMCJAzHk2EG1N
kq9VbxsE4d5cWK39RNw+/0z4BumOYq6oPwrAruJmwCAodxFwu12m1ugimNhpxwomnlhhJ0+zwKwN
wDokXcCjMbkmaNiLg9Vbw78FJykfa14aEjxwG0zkAM8WnnxqHmFeJO9yBpk3LYlRJhazYCih4feV
SaF1zXSAZivjdVgZPU20kYWmsarpx9/ssWnW9lyDni25+faDqXByQhETgL9LoFyL8wwiauqcYEyE
a7JY93LIFMvhIbn2SdH8kAlQ3NpQ0o7J05OrG0xBeALKCIuBvtAll+mjGWbGbmlawHJPokm7ZXAh
NrrGwbqKHYblCtS2YNYyFhAkcGswQsZo+WsRqTYrdbaUoIXVCLoqMgSWbondrtXm9T81M4skgGs/
ud2QHHLRvphWOdyVznxXe+C6yHhbGo+yPYR5DU5aHz7xmzMJmKY+iCqlxucXq75pkzY22mFsHnun
EDZ9ZEEX05NLQxg50gcagKim+QE6K+T6u7Gn5h8Ndh60uPv5gcnTt9wxpZ1gqyormE4MWBZVPhoE
Z3+ogik6SOh+PZVTSOhCqc4HQ6rSV+oztgPNUnL1gyOoY0/0CjNKwxzf7VEGQ+HMQrzJ/Ow18ioY
IDbd0q2elAXhZkNjcdAsOeUU9rATMLf2I29zJOyz3MUB4xeWCPFsbBqzk1atQ1EEqmLm+abXqp1y
ild4vKFSNaIBl4pf45sY5/RkNUl5jaaSO7HtBuWuaXm+5QgQL2Y+wzYGzaPtkBIBIrClIvpkTzc9
gFKmVM/xc8jWT9I5Q1C9Vi0JZpOd0Z62aX0p7Vn2YFjM3yg/G8RyC7EFDWGDDKrS2HNqYX9KpHZ9
KaHWB9VsUkVFijR/jtpA3LdoKngz0pjJzq6fwkEjbAGq0QKgx+tIfmMqiHQa+dSMFdwMpZIPijBE
uc5hIxhOveQB9P32t0ykttuqKT85eCnPlPW0W+AtE5Oovahz0zIGNQnf0PXwZiwWgb76VK/UzCJ6
LikEd0vdRG+lxdypbgCSEBDCKV846ruRAZfJYCM4e9IpXtLxWaDrEZZAwiKqcWx8m1Jb3TeSDtpq
AD4PSYC53TssGZAvRNBZipsgUrPAJU0akdvIP1qKtZhJRlKZhXlSjSxv9qRFQKCx22EmFcvoDRjs
cbwwiu0gQp4EKuTqUsxWCEs4G/Sw+eJTt0q/G5DFMpWGU+Ol6pwaJ6eNQ3k7F6HRnhVd1OHWiGQT
WE0u8vyY8Tkwtp2GonsvQPvweqpGDg1F5T8GOMK9utACTUnPKF3qakrXeWLSQydbdVhCaJeZxWuK
VI40hKUphre4q5waKzyWNZV8nXmxPue40r4GIe+ymW6LCLcOAK85tuSV9BCqV3YUQeXVYzIF+GSy
f6LJlTetUvtLLhzxjrDcOqayqm7TorhMkNK3baxwDGccKG+h4ojLRKhfZw1P+KO9Rgcg0QKDmlfC
GXpHp+ubzAq1k13o7WekNalPv6S5CvvJ9RzTn3CXPZSWEsoqa44N2WzXqVOe4I09dT0dUUPj35KS
0RD+HzNirojr8GA/vMswpxJhgCEujk5PNEzDDNQc6y9iwSY4a6NOBULjUQOG5t601xntf8G2nFiJ
kylRyhVqS11IQLIxE12ocQ8BXgmntSMzPwNQZ+8MXdzHcFk5wvRnof9WJh4Zteh2lpBaX11GfmSU
cAZQNabljVA8VjxBvnyUT0QZbEupLbAfrCf43J1+hw7DUjZdDYJIlIg05a6CUV/7Ybu4LYmzTRsz
Xhpepk58Cu0Vf9666A/EsrrgRDd90UEPTa4RvUSXR4HJnSiNCZdme4nijVDARY9/fWJf5Ubx+/k1
DNV3DGmMtcy1Ah/JGoq1we5GfVv6fq8q2jrT5S8HsFMvg9Cr1qR7E2Cm+az3fsS0sTVmzTLUjFl6
ISB+FxXDBgeMq3fURhpsWYCb/d4mnFaAyZVrolw6wuHjdjdSlVmN5DVkgejJv1mOzjifA5QfkHY1
v+7n9ThA21DgKKUjg1MaNxxE9NCWZyxQOdXnzp0qRDI+TNP2s65/t0Oi4MirmCJlY9YPNlBTXbDk
Tf5FgimzFfG5JjUoNdtFH3YKoUSQyUeYB9zzjF5Z9gD1Efjm8dr5o7Vzin5nVmRxTDAVLcfP7GMZ
nuywD5SZwsOCN7449o3jithv49oSW9aAoOCsROLqt0pztMbhaKnZQ8WMBomckBU3Z64mgMEl2rdW
tr7Ccsfmj3Vg4evzfRCPyWyu8nDgoEUrzl5/zPwUlAvMXIJ3Ynfp7ih6SM7B1pcfY6Kt2qT7MJ6g
yVAml0G7RmwcTRWmuAWotIem5TCv6/oA1tPKIVIqbxOMDLXfkwJU64bfxo9FnLVCcSOIlyWkL6l/
RPZIebwcmXms+0wGT2Lyz7eFzSF6ukc/y36J4Jr9YRc76M5Kn1CmtdFqh2RBIvnSxueh9Dr5LSPe
K5NfqVdJXrpUtMm6DPuZFxxAGimcvkWIljke67kjLlF3K/JK6eTbnPZqPsIKCiLUbrhYVoX56ErW
HFruje2/mSAXuaGXfQZ7MKrmlrOdypvHV0NsinA56hKDwuSWJrxFCBrhoiMaa9djPmz6hNpEGYM6
V9azxJp3sQGYEUD/SETyqMClyKAqCeFA4flIrEe/PKrykUNiL8dgXPrPRTFWYRN+aOPY8nLHf+R2
gphn48UcZ5oTul8/7j4c6xX6CBixU5dvh+FrsAmzX3Jf7o912LmZqp57HiJF1Y8L+QtW5XU6uF6Z
10xchlL2Fr1aJfyObLzE/ceQvUnqgrj92Oe7jEWC9jdFsFTN0Hc6AKnNlZBmvzFYjWukfIyKx4wl
G/fpuKrR8rDYRgfjzA+yEEHvQ1UNbyNPZIj6mJp0VaEcmm2YeU7O9PaejZIbaYeKRTmbMI7Uynof
NPmiwFaGcu1Zc/UGIGVNRjGITRb18SoxHnb8sKKbKE7PhlDwwguJfSl7rl4/tt3DmuDw7JSue0sr
4VLLH4UT3qYu/SZt5ddMsM1r5GWYe+L33Gd/p3VHeGuLjODk8vyaqyRQ+FeActyKlkHlTVCzICFn
K3T2Vv4ZS5u8+tOg74iGRGzAquqHkgMCPUrtzbHecQgASpTHnWofAEHPziHLxDrCA9P3elBGihfJ
l3EBf/9AWf1D+sVKildkjc/Cj419T9DqcEvqB7NbvTkOffOUggzRIaFxnKujZn8I49Rmra8lXm0x
Kx6DTouvHbNHTjuFhLQe92GW/6lkk6oTokWcwDVpiwh6thKBDbKxpqreqMP3PIKbnFaDOQYWtadJ
qBMHGxEXJl1SFTGMeowFrQP++e+eMjg0J9aEiJ4MnbWs5DvaX4zzIa4Ujw3okaSYsaJEKCviGDq3
YAg+TPpqUDl5knM37OQ2X9twtBo6nSXcPqmlcnOH735mUBzq92S2Xoe6Cer4W+ZRUaPNYC9MW8Eu
j2uyXQlPkdlqMHV1nN5rpo9UP6oQnEeFfCBBAI8pWE1RJKVks1XaTwewTYHfLXPgOsBPjTpQzDNI
RiLR9sWcbNHcnK2l+aL9oU4rqds4sCN1ZUX01KDxdIXblXGjNQbatOxIz9qVVIn6qLMWZfcL5eg5
HAssff6nGu0uJ86L1AZfRcOSEEahF39NDkHedENxh7iAXBbTnEnmmEOUBRHkwOcW+aEm85tqVYhq
AbtKJhN/ZCV27DsmkCgp2jSSFhh9v3Ps/GTMHcEdpVuz+s7BOEXPM2zhS1bjdTw+1Uk10wpdf+RK
+/KMFxTgt0MRb2eLXRuLmDy2yN/LthHENTx+rqbVvoYZaikriszi2EjLb8YQHeSwVxbvQnvBaeKr
4e88MT7jMYb24Zmd8oUwliWZtA8La11Op6W9hUQt6z17B3qkImbIZb4unX5FyfWW6V8pl5dIfC2X
UfIpnkbsAekfhMNQrYzibSm+hpTykFp6AO0qusZLUvkggS6Oep09krweRpXGheyWlRqz9k+SyeCH
O7xqM8K52r6aChxmJTcJh0myG3aMkw7MPqeu1MOZ9a62ifLQmxvSDsub3H/1CbqCJ24UeGIJb1Gi
NW6WgMn6fljiRyorAfFba1uNN7X9krbFJlw42KaR8I9uR5wOChDaSAOWmDPFu0IuWN3hhiBmpEe7
shksNtHLzDjjbnI3G/RbKo6ozuVPYafpoPKT1kPPRUmtJV+W2qTa+EWZ7M3qV6TTnFxkwQaBrKZU
llZOUp20yFhhKyY/mbD4cZ+ILmhHpHZ84mGXr4XKmyntbfk+jG9zaezTOY/WUivRaPHmdS6oaKZS
2nxth4XLVZDlPCPUotPtZ9CQkLliS7rniboDYSYu+EpNcmWIOGRu2npLk3aMpGlymSk0/iwT9WPr
38lTPZ64QCYjXnf7OfNeW0x6t+WlWjdTQBxPf+v3JVskvI2Oq1wsrql4111FdiTsrFf8SN9E1Afi
pgSa5KYHdpvkcfq29CKPPOe+wYpN4p3dyVWg4Ht6lrSnql9TxQI9tw75neVEJm2kh2Xf1b/ww5w9
+SGjDHuQWmO/QSkjqDKqubC8JujslerOPm/9eJ08dGV3vt96R5YvTMbKIxBXEHnSHSEh8xYLyU1Q
3A1kJ8jDNdY34bBif0WpO5yWwDpUxzYo/PGSeQmHPKSzDQS8gHDaf8D48tfScSnye8RfgcaRf1ne
jW23gpWveQ2/E4VC8wZZTl48fKabivQN5oQbcWJvQHF20NfUTM+58ZVU1htVDcoqCMCB/Vao+2Jy
mz2QpmYznEt9G6UnpmNp4bPSiLqdmg6sDVOvSr/T1jXulhwkQbyPuRe1P6u48SxhOWXgG6E9lA/R
a31JdtHTG/li7cpd/z1KHjNJckoQwxyY15KeFHOWBaXKupgPdEXW1Bf86W26Lb34QRXHKwFTD5+u
3z3q2ovuPCYsvZ6X4hTU8lZlLigUAjHYpLbtnzN9VcZvG96s+VNxbkK8O8uRnMYQfVEeqM62h5VX
QPE89+1GVRC9BNb0wrLGMT2Y6SL8Lf/oLiBzUxwg511YNvZvgKcZMRkEgtA21aua21Fj1IZwkm1g
vJVhGKK/Q1GzbNglyMRyj4e0RxhaBdDpSGNgYhQICkHnlQTHwfJlhh4eGkFShInZnuWVkl0QAQB1
RbiJ+tVQ99TsVsqukVdgHe1bP3wl8I78Y5qPl4LvxMMUDTJleDVetP2SBc03rHH+rIkombvxZ/nU
rUSbSCESCJc8Q28IpgObHmJQ4XIz8rkR4qPzU6hfS8TlCylZzLczMvFaP8MAybuDugUVzW4qN8Ot
4b4vfixBRBZ386qpXCCXqbwpEnb255L1AR9PRoRkfTKrc4L6Dw3wEPAlTyutQAX6HVrksyD4JMZy
hZ6O+Qm05qXcUKXvC9S1dNFUr9ELchx58KcXY6Mtl1YBFrhG6Bs94DhDIO5vxrreTTuk3lQogmcd
WaexVrms+UuDT/tm3qMgfOeBmfZK6NbqSnlMNoXvgc2EyQXeuSPdc33rEJmTcP0vlt2RJu7pZVXc
9pV8aJzg+Y8M+RwxjXJt7a9WAyLukxVUfTOKm3+VJNA+iuIdFuwNr458HQEqF0dtOOYjCXcsUNad
coAIRkSkPbkL5i+xz1M/5fvUXf03vnDMtyxC4gCVOQOY+dO+RwtASjc81p2/RES6+PwHhOZVlSce
xtnRXO2s+sYad+iBc4SSm0GD5Ouzz4ME45vGPbmGDSVtIAqP70I192Z2C8W3iXqHzDL+vEQKmE+7
ZsdN6dZ8HKzUflLpeUL0L8kLLUXIU+uc9CYwRy8EBoy+SHnt2q0sfxDTlgu/4RxkB5q73KeOvXa6
FckeMJk51StXu8xDECuu/sY3g/65QRkBsoXnqrkwhyThWT1aHzQOiMw7w7O/2xNF2Mu87CImjBSo
5WpCtKWdrOKSowTmiQTp/wSrFvE/Gl9oKP24HWJi7Bhj/RnLpzN/dgRO2CenCdTuIzZR2BdfVbR2
vHS/ICIDskzmnzv+srzX+Os8HccvxH5817Wf75bvhdANFhmIIDay7GYf0lXeZ5fiTVxhf82/4YVz
iJBQHq5595xYyK76ICBs4ELlv/IclsG8xYQsU7njceVS+LboqfmfN24rNqNzq+urPPnJEFDblCvj
puC2JQAV6dlR3ee0uvxiRSggP6IVqxBOpTdpv0Qbda99VJHPZntjWtuYZRzLl94bELpO5674kwOd
sdxLtyPkk4d/WLZL+trVDKxextTne5S+qiPvxodq3p29DlOZE4IjWqxQg46zD5TYOkQ3JpLSj3Uw
qa92i3ZAbtGSTLzjuBquHVmusithus9RmAJnev40WWCzj4PfzvV7XJiqmh4xAXryGM+LQa4nokyP
oCI0FdpJHMqAf19vM59MDbGLzgnEeF6D7+Uxf2Xytj/a48r8Kf4j7zyy5EaydL2V2gDyQBswdQVX
4SHIEIwJDiW0waDFDt7k7aPXURt7H5zZnWRkVrJr9vr0JBiCEe4ON5jd+99fGJsxPYzFV8UFNFmR
dO8+KzTsnhX7R59JHLMfdY78st9O/dYg16Q8tp65HmBbpN030orCfa7f4JaVQvR4rx3qnbXRj2Lf
rTEeSVOCWb9ALLEIfYnXURs4AdLZbXomD4u5bLfqvyhYCeZ7+wb/3JfoS/gxg/N31l4Z7GO/s7Jf
F9tgmLRr7YloK6j7bIIT+pXsBK0Jbcjn4fPgH4n1zd6nR5P/uyZr89l64mDvxgtRVY6+hvJBasCr
rx0raqfPzHabDxifU1lvwFZPXM6XHqR5zTALlci2OpXZPnpOHkSgbdWdC3Z2yw9IDF4ay1OysGIJ
uCcgfUupMO5hIvUvczBtq+Iwf3Yv9ZfktTlrdzA4QbQ5Lc4+R2s67Kp9fMe5eg8r90JHaj37D8WT
/ui++JeUWG6mLgTfrziLX8wPQGK9fks9NoVLDwU7xNn54Z1nPbj6ruq3wqKtek8jYvpPhX7q20cJ
kdPvX3vn6GT3qgpSeUkzuB3iXUfXnrdAi/QVaBC9C0Dvxn0xFF7UAQz/cQ6IP2swYQYUk3c0ChVJ
ZhLTfGVC0yfePTLux+TMIBhnNyzSkWvcGhS4UXcW7mn296X1WsfQSmPCeLhqSGNoWL52Q68TiMbN
EnW3ZQGa7/rfmoVNJ5A1xBEHkKcR4dnK8ItnqnqfWFMEqc2+s/T+RY+dQ6GlJ99nBOtSE9ipAa0A
X/jq0WLPbqR7SbSvxjSvZ4+V5Fi70Hd3gx8+M25bNc9y4YtA13V3DhS6PmOG6m0R1H2L+IM2EEqJ
ObY7xRCWxy16vTkme+Fuqk9ieJfQZSDc9YM2GlecQvWnhR4504KwGO1gwFGnftTGC4oY5j81xIie
e/RkYhnToy46SOcYl3fyOdE5wWGLfyPGa62bq2p4prfIejLwtpTYcRjA97PkbmQBmCIk0WqlDelR
dtBM20NTHUMSw3qO2fC2Lm8j75LCoeyOWUPSx/XNDDfmO/UlY/mM21gGEH5oK7sumAsaAtVtY7Vh
b5mjbU/7nC653Bt9IZllDxbUcjpH47HldfdrzTu0HajDqrpX9oNFyi0D9Zf6vu2OHEAd8lHcOtZO
0WOeG8zhXZZ7tyYXijaHSOhPzQst3FS/9OYt9c0w3anqroNADWrRvJIO6Rgn97GHNmzeKA+2x9n/
Olnr5hmmJ5N0BcH2Q8202LZ2mcb27J4roEcl4pMnPwxdfjAaknZz6xMS7r3FIML4yNba4V8cfrPY
40GwFwGDfLC1C/HAE5S0Rj2XH22izIfDLI8llDUPXqAie8hL6hu7U5jN0+c8zvRSbfGY8HZkqqYZ
Rtw07haajbNu1YcK8oN7n9EXV6vpg+tvp6/c9UukDRbMiEQ28ytHFjGWqXdIOZFMrOyHpDjEKB7w
6/cfJ15rFXBoWfRoPXytmFPUX6oAzc+3vAQ7/9pYh6gOfEboWIhPLjUDuERN9CWB8+txxLD6ZLdX
BVO8xl7R8nahdpcnQWUEfvUAhWPwX8o5WGbH8maYHunwAbt0OJvPs2TIudEI4C5sGVSsagwGmNls
IsHKBnTWOmYGJGXU1TtBJsYIYOoUJhOMMtxUSt2OVnLKygFlECiusvJ240jB8MV6YYB0qntShATp
NASNJMYuplKZ4yw+a17nvzhaCpEf9VVOMnuNO3TmWwBGPAj0ocT2KSQZ0SMxgzHZCW86mbDa+7HR
iLgjt57zrxKfanK34QIkH7M2bXe+njAuRfo2ppZ3H7ZV4uBUD693g6wBWLDyDEBMS9dY5K6DU2tF
TsuHpo8ImUpNmOcRjEnWfXjf90kelLWDPXbotC9hEatjHpr53QCF/EusPHPXzWXyWMw9TUc/9PeG
GvIAfSW8Tt2Zj84ExYQMInkzE4x4MCz9Po2AyzInVS/EcYRnPWMCBJlbMOvE6WicTm5hYD0Q4XG+
KhwM03DAM6ZbpyqANoZOs86aUzC4b+vICULMV9/HAwiDH6OAatBz0lBEw0QJljXWNpGQRLYjMwuY
F8hlyeLwUAXKnsmyAW8QLwLWdLJkBJkR58ncq2iT6bl4Xwktf8kzM9pESQpfNHVlVz6KumE6FQPl
u0h92iGev3SZ0M46zKSDi65loxmlBk03dSgxZQOpDJ4nIv7qG1b7RgiOKiGiEnKIrqHSq2M76PY+
dYriZhSIMxh1pKQiGF2VC16NzW3jivlDlgAk47JunUpbI3ikHCO1h6fNLUVUBOHJI/tpaTDrM6OI
SHO3yYPZCw0am6F/7tzFSwo99j2QGNVICirpOhjc9yFQayIYls2aOy9LPZbE6TQjKTreTCenYrEl
/Rz1Q5fTGTZy+hoNqCN7PXLPTUILEymjOZrEPknm/m0YKAuEhYTYhZYFNyshdQey+kRM4uBQGSXY
orPr1LW/NBwaMKZlqIkyLXG78YVUSa+9jUyrwgndLLKONkU1AvK8pVYupJz10NMCxq7VPJe9YT8a
mgPprSfbmBFVElWbvA7hzVbKDVxcERZg266/eMS7B1poD59KQ2psBQTKkE3VlJeud9pzhsDryWpT
j87dYng993JJVW9nddYSRZPalT33oxJeRKonIW+0x7aJ5mKySYKEROBrH/Nx8ptXZY5FdtdVrBVG
b+QbnKKy6PxDKJ3OP421gAUb+53hPmE9z5yv0h1JjogPjPhkcdmpG6u46W/MalL+sar8LvksphHo
p/BFb1IV5+FU4fAkGdyGXq7p1MNSeT32/7aB1K6IXSPfzZDl4nPqe5wbvMU1526Hy6HzOewqBAJz
2GXdB+ZuTNVXPDV/qV1jO0VJBN9Ke5aYE3rsSbXuXKawZ9o45MCgR3xQ7CLItd5PLjiH2V3Qtq4W
1pz9BKsz327Uri6cSJ78JJyg65jwehQDLlkOnelto3k0qeVLjLD19oNXEgpZfGZxzbG2KU2EsJXm
kZYybt0kQ1ENvplpBaSO1MCYSLMCE4qfVeg7Q9TOLxxl/krKzk3oLH6ivkVK5s+aeun6PWkA6Bf0
gSwKWEjxRoTTg3K0922u45dD8/f3QnNjEay/kfHjhvPHQ5pvHlJaXoF2GHZ1wkSy/EZB1efoiAC0
WvUOdx/OvEdsA38h2n/7uNiu2ZhrcrPjNeNif/zGPqCcZ3cy7RJXKTYoVaL2ccOLkSmo/zcSVLmk
vZv9nR7/bsjwu03+3ffX9sa1/82X/x0T//9B9vyIUl1r8Vf6G4/+/0th8o/9x09l8TH50an/v373
u10/FIzfbB0LLosTClt6ixX43a7fsJ3fWJWG7wqBZYclMLqQZb148tvWb/jbYYiAnb+h4y/NGmq+
2/XzI5xU+IvYCfkYMmEN958xBT+9U3/EL/zoYf/GfAHDUgYKHgamLt0HVsJvzBcmH0aeCRj3iOta
4FTAYjadc+NuSooSfhk2kgrScvqFJQov9eeb5PrAPi6TJnYtJH+abxar6xtm1aL2fYy1I3aM6xog
0kOWNVbxLvGzrZY3gPxGsdUGqKva4rND8V5FUEeT3kLW0jBULhjW2z5xbzLbNJhR2agezLh4Tedp
GydqL82ekQc2Dmm3GcOWDh/JDbQFAcNwKD8ZhRNMhVy7kYNNSfa+VJ9ir9m5VXG2y3nbFO77dOpv
eqM6a8IIGDkAU5ZExMBU9AsU5ai6UvfD0ED5TB4coFa9ZUuBy1szaB02kUzP0JADvckvPqTsyU4I
NZ5Bc0rjc9VZpKp476Mi30a1+pBE7akGqWv4jzOPYKPGk8Wz298VevxMNNgKvR+x8LA76vGhd+FW
yF4R/ld7l4GqRjkGjMcxWB6wAT3rB4hVjTYcstq7Hfw+XImJ0rdpiZQk2IpDc1OkZ9HgHZE1u44I
8bHTjqlpb1rTtRG5+2vf0tdSZwSgUKHLyI3plQ9ykHuppV90KVp0xPpdmDe3pp9TFgzqxQ/D7Txn
rxS5KLtXXtVQsufjEzaGO3OmcR+NR90mOMQg0QBJjoDptMYFg/xW76Tqc6K1R1lnG+zVN8KiVk0q
d0OvKceDUi5deXFmdofGiZYvvGR+ICRccrf71R5uLJv0D5v4sj5N4lOIP/AIBDB96+dNHLph0Y2G
Vj8OAwmzqDlH5xQ7zQ5l5paq+x7GyTd3pKEebs00ed+70SmmocHUYZ3l4pL0xOgQcy8zGahW7JJK
O5Y2rIIEnIfrkbdc51IFsebsTeLKJKBhE32NDSJzEnsvCvM+BTS3qb0TRvFTBSBFmsUlFoeuIVBO
OXz6qWgIr4pZYKkLsXQ4krLMles2pCyvSMU9VRJ+4YBkaVz4ItxMJQST0ulvm6o9yNakE+keSHYB
nLIcmhaLo4LEuqS6y2OCY0h4QAiPzi9/FR59e+6cocn360K2uxg2/kAUUEHcHsnmdDCT+pAzP577
7AJtbt8ip8gZtPtucVeY4pwCIEbWeKuq6p0fkSWcA00ayd3c3xIFRq6Y+djX0c5oSW4OizvBLTzG
NrlANaPp8aaPPuNjtkFqeBepdFPH1GHIiioj3Cqj3Vl5cfBkR76qd47n8BdFBOEEf7EcDNTLYnHt
xh7izXLos5qoysFtHmvdf6/cxfEv34po2xJmP3X1y2zkX0pifAdjvF1GuqpNb9qB3Pm6JHsgKEGZ
Q2e8TacqqCtGg57PQCbaKVy2TQUogKhmkKBtofbeXtSGuTiruTp0FpdfB62zk3eaMZ5q6M7O6AS2
6G8Q0B4mp1+3YgD3BfNgFh+yezchW5NlB5I7PBXEgMavmXerXPw98voYjsAgdfrJ3NmYSHRNuYfy
AtqUbio5PCGrhBwGPQlMqEQp7TbdJmvpO6cysCI21wVH181dj4VD1TLqGZe3Q931mMSkaPyTrF+P
yj2jo+RWLw+oFkARmpvI6m8Lq9ukTb8qxHgy63mb5sbai5HDDDfwUgOpEM+3RrGuarKoOtZp6V/i
6sl2+9sQELzMvvieYK6xZOAKmF6fa5OXYmpH3ptj16i9MWqEwhMpu8ijSvegLI4ukIIfTvnfT9Af
T8ylCvjTzoCtv2FwXlJPmm/MxlIBxdXB7PaRVOh96b50LdsVDWs0IVyw5Z4cg51loQQdSAEG2Iob
6D8ivFPQ3bRUBa3WbZCHLb3oco22sGUPqmY/7OHwH0eNZPba3C73l5rd3cxcsIb9Cd2e2C17b9TP
iAcV8sux7J5JBD6YlvVYhcnn5QYjnzSIOMJqt0cZx+gR0r+wnmvCHP/+Krwpq6/bo6VTtpBChN0v
Rcg/frSqsnMT2m8GzU6a9uOyH1o8MtLwzVRDyRuRlf39413dg9/ux3ifOxa3oI307e0NqNWWpgbq
BVi7R4cpp1ihvUJwJ6JTWzmPoRhOUw+NtQbR5UwYs2d/qHdu55BYA+gkQrn9+6e0lGc/LQTLYSeA
tg5kghcxjn0/XwMLJbWwhn54HICsyH4/aD4zZTaf2QV4kaRXe7B+FDVVbge1AAwgZrOR74YWZYPj
7ApuxZmn2mrPtaAZ8hK4Av6JENAWrVoUfWEX2MYdw/m4ehmlvEtldIJfvjF7eSiRzJh9eec1OQeJ
h9FH/WzPxL5Wzlom5qOd1pzMaI7hdsqpey46DIEc/xg7xRr+/Rl4bRel0ZeiqII+Yi42dTc6snrm
hqnjfWyoTEx3vG1SHpJyMM+6bTkb22yq4T4t7HV6yxQzEG/vhdMTOSlM8UP1ISqse5v/tNIQr5Qm
qeW6ex6t+KRy3An+/g1Y1tiPS8KiLMatF39ZTBkdYSw36g92acoIbRjlXH9Xs/b1YAdWHn5/j/+t
zua/lz32L//X8lj/FWv2/0n4GCv1Xzc2hEPLf/7H13/88z+q7mNb1snH/OuP/c3ifvl7a2P8Zlkw
sVGEmTg0XM3+vrc2zm8uKQIGST8mQWCYS1Le/97aWL+RYWNiMEF9xa2j+3+0Nprxm02DdE2DgZZP
eJ377/Q2hvdmq2Zp8NCOoXNo4ypPFffzCqngwJFcOZG47Z2Lxsh2eImiurXkQ9M79rmXsI6OoVfi
ANP38ESyc9oa6oPTjkcId++6QhekZ8fM8Xx1FCWM0D5O5ba+a0ocLHQdXs80CrZZP4YomtnDqgKH
ofxGvzV7hzJDnhkamb91GlLCapucUpl/i0nYgDmDUVVtYo4xdiNDRI+AUi91HlB1AWN4dyT2MXE2
xc4bBmMnCukFro0yJaywUFuS5pM6C/JwzDa9K249K7QeRhzXV4lpjTtpSAOTDWaodQn5GsDXLQ+x
Jmu08OAArg6fpQGBV5YMEgqtqGV8RWSS3E4GaL3ZxFvUlg4FOTY6cOQeSaaEuxRFR4CdGTsBAig4
gUDzksMC6OfFV22g1vQ78dCP7q2sWoZ5y0P0MaJpvdPXPK1hVRa4x4iasNQugwlD0cbof+pQlhvl
/TyLJ2X3ccCWWR6mHJcdy5iIRW2YlNkufgKjDa176J5NF7q34HdOZhpiHEQsraPyaG8L7WZALNz2
+DcgYoHGNL+//jUlN26XT0GIFgTvIcc5tQmHFVcMcD2rsiPh3cCwUfQElq+ex5SMTZb8KSU5PFAP
vI/NbW2YLJ3sWz9Y2PFU7aM76MwJXLhw1+ukueEnPF+GnclA3S2ieR8bdQKg+FBnZvxi1/dz5ts7
v9O6rZ2fSXa3Lqry79xRWafebBhqZ5QLWR/dKIwKpNM8mijqdn2MjlV698g0az/2UJA7FHRQCocq
b1BDZiQEm8reewQak39K+nsymRNKpcE5IWfBsTK3z15qIL1GxrctXKxMUsDjtYeBTYrIelvEw1e0
QfOdNqm9cuEXcgs3kEqgMAlVMHmllPO9J7OuzV9UU29tiy2ddw5kRLjLv2TIvykkZpdVx3iNwTtP
NxF1HLQYhiV96t03wKawfT3GnkrfSEYZj1ZVAUyn8HN+2OH+oqijgPj5MOF5CKyLTcGTIboAW9yf
twoPo44S4c56sbHInPKTB8kQSmKLYiN9iiPY1C1qXliP1rBSyPFwN6pXY+/LNWTDtRrHlz4Ty7Gn
f57m5FPqlPvCgRqT2biU1MADcRoecxyHmtI8unlyWzaI04tLZYINa1TnuEvwodWjYjWMxa1dePjb
xfbXyO3Uzo19AHM73GaleMKNB4qRhQ1Gi8cJYXLFeojK+lgbA8r/5UOuYbOyCrOvmYit9VAzoc09
t8cLxvD5aVU0x+tnTZYPgdcUp7GcPupG/y5G1ofuKSuP13TxZPnsjy8HhoVH+pvlu7JdbAevn17/
a4+0j1tVvarrD67fs8w1xcEMdxStvmCsiUAk2ZWFl+5p+6tjtzzr62d/fGniJxaHiR94a3/OgW2d
e93L+CLOEuwQxs8jqmxYU60WTLlEKTMsktLGwmcwRKbR61kAdAXo38KBz7oZ4DxbDLZwycllhp2f
9z6rICVC3Fb7TEGDTePqaPe2OhqiV8c/vszHi50xwhECM5WBtN4jWBEaxOUDUfSQQMb4kEeOfkwI
nj0ifWMVYyO9lpMFFCUhL14/++NDBnvaVIW+H7L0q+yrYet5XXO8fihxc0kzMw9ULU7mIMeV2w3T
uqDBCB0EpL6iu+1E4evrKPbFdkApITX49nm5DDbcFu13NjHqRXEdMzFdJAv1bBylm8Jnw/h3lQ4v
ZaTbhyJr52OrYOuHCXyaSYbWkdHh9dtOnc1H1I3oYYzpbJvITdAnCvgeQt/4ZTadGAiw+GLcxEOF
uYBE03FEQ/6SQLNFxZt9q+v8fH1FarkMTu0P+BIuL3PHII2uJDGwN5DswE3unSaRu4EZIdAKDWTH
ftnLozejiV6thr77lrsO/ctUByimvaCpMT+0em1FYRhfWvMDwVXnblnvzG9Y3NdPx2VNIaCHizZp
qNmbiUkczkzH62cG3SMryo4jjE0Y0B0nzdQPmvma6iViu3RZ2dcPAzjZ989yxxgR5TJRtHNPHv/4
QZQjHywHTW6A38JtpNlPIed+PM8OFD7s01LE46to7qDvDF26Z7I5B51WyWO/vE9+pPGWXb+2HcRy
3SB2/sg5FdkOCd12TssXBigQm5NYSNVlEm6bMHm8/obWxMz37Dgr9k0OowhqTmQa2tNkffXp+6Eq
cYL5vrow3dAw0PPm+nmAr2XDlfPip2J4h1Di0ZQtbIP2IevMjzP+drNHmGmRuu89iPmhA7AzpDLe
GdzbG12SK4Amc89sEwsaCSAYQ/2JRjVgPvrRwZxuYyOzRoPwKUbNuYVwnSMbjsGNKAf2xQgVsmFi
6yw6wmGgGjCSpFs7KXYIRlQ4OADxvWgCgLI57bx2U3gZgR/eeIkS7V1oFtGmtL1DpDfQaaFmFxhA
kpbII1VpA/kdK9UOcqCYP0tEelmDqVCEJMjH53UjCswKYphbopO3RVqE28GdDwPO7Vv1rl98Oj03
7x6mFEsjK2Jn1whYZmKjfehGHzmQt5ot5W2csZeY/QAFKhf60zhDJEqXg5JKJwcsuHexpGAXmgCm
j7GR7WeUaxeBOVokpubYYRO7utYjTQcQoEU5ji09ahnpFu1OFjBPieW2t+FqnOuEn7trs/Lqs+Wl
QStyAEgd98k8sS96Up+p/KbYuDFnLLiY05mw0Qv7rn41G5/Ch0jDfV3DaHOEpj4M9QRloMdV1K7u
0dDiJxkVnwezqrDcMDVMQe3x5M8HIMskwFjpEb1Xv5vr8sv16S44yKmpxC6T8QcvSX2eiUv2uFke
8jh6lBQI22mGfVz5+CP2vuigb8j25EVteojavWErb1fJeeYQ1eaNMGhsh8U5NGrgkRQaFDJfOSeN
GoxsuGIv/PQDZrTiJiqy10oLi20VJ/OmLx25sYrefZEQB5u9lcj40nSKoy5Gm5nZcPzdvODllP0Y
NPp4rID1z7Lw35kJHH1jjKxNCOBOF06KLDcLSYbGti2bbGO2tLOeoSXP7gtj66CoQ+zBEMtuW0J+
4UtKsXbdYSGduLCQa/N0vVbXb9E3j5CI2m92/NG1TNZR1Ip9koLJjulJZdSvo7eOitI6kfvUbQat
6o51Ht878bDP/aEMnAE6Oi5CYu+PRrntOfsN1mddjM8GNlKj9ewIp91H3XM1NuLYUGVAmSCqG1ZC
aTmnIaOMa06Rn1j3YdfhjI6B0bh807ML86i6eIvsY9hkTs268+r317ovWcQ6lY4qudJ4y9zae/Z4
Ojdx/WpEexlj1uj4+bzPouqzg1zIKOO7Nj52c2tw2bFHIsvl1oOQphyoX0nqVhtlDmjo3HeGMpJN
PT6LeGg3cTTRFHW4Fy/WnYvFiV1aH2w0+vtpogVoevdGtxddln3jjKraT/SPK6FhzVCUZXuex3or
mho1RuTUED2QwO4rVLTY/evWe5GeSlRS2yiHiKvww/BqB0uPAW76aMefOjgRu45DhfBgY5MjkbpL
dPzqqhHmgCH9NR7f30rHxo+VJMvYqRglcQuRkovrrPbFZ1vOiB2+6K0HSbyrj24mvuZNcwZDP1ZR
/QtUyfy5EPV0YTLSYxDH/FiYnhALEv0DqpFZoz2r6kvjaM2NY3xzRm1E+3sTN7pz6vu7RHkdoo/k
koTK3Zai/KaXCiJD/HHwxs0AlQY8qTPXTqK/oOp0NplV7quYGqGqkY5oJTQQjfbjWj//WzjJ+/+F
Me4LneBfIyn//D/1xO4AmPIjfrL8znf8hFGuwZTZ/M9B7pLz8R0/sZgZM8cXuumTB0A2Davkd/zE
8H4jaRK1tkt4FNDjklrz+2jYMH+zmDHj0GOQEAg2a/078MkVyP4BX1us/23DFSZhAyaztrf4Zhp3
EMliHAmuoEefRSZu7TjxCiCCinSke466YutMwN+y/5Kz5Wynhd6Gc2+1G5ataUSTnns+lKykTo7O
DL979oOOTXPtKr85yKl5zJcO1CxGaNJFeefIX6Uav7mhxPIyaC2XcJAlpdE034y4a066oXIpoZww
m24TpMZAn+ZydtmMSrb0lmAjsKnY0PUga0rjklYqqHPk0HRL1qZMnA6G4aPtDOWhqyJvlU9CHPzq
y3XXtV2B92KZItwxkQj9sF7+oi81ft4Nvj95LqVlmoKeleTHn3cDn6As33SRGI6w2i4YnNg7HHtw
IqbisLNTuqQySCYOq4n2dmcPzcfridQX7p4UA3n6+6djLQ/3ZkmwQ+m2hwcHy8x6A7nGFmSyOKa3
uDbio1TMAMPpKDXjs0jbg2dU48Eau6BCJeNWQtznKYa/zEv2RoUEDYuXKBPNu2nC+p3C5DI4xFZd
96vQw4CGqwu5fsIhtk94gWpMov2oLztWVOgYpgVzV16SCRP6CBpi74CWt+6vsravuPHbF8mdBwxJ
DKaPgPnna97KqEmtxU5UFHN1woP+VUHtWidC+zbrgwOeQkde+/MpwRQEaVX74IwzqMDY4ys2xZv6
ilsMUbMYoH36+3fgzyQfbFEJWWQ1LDlZ+lvehKhrGfVwAle2ytHYaA5uDVyq64LIEuxYMk8FLlpZ
E0OKrk9+FaPxdhK63E6+bvtMYAiXsf3roOaH86kq9Tg07cGhj3LPcRl5GyrjtfJiidceeERZAUOl
DZ2Qh2r7+5vb4522tbp8/YuL8WYCcH0uFEWclYTVLtvVz+9UWSjVDmXswKxwnRO0QgwWUAN2ypVn
ABjXg+yASTnuQYzmaVjRTKQpArnllh/BTHfDFP/7dywYEmMJAG62HCJ0f35Oqub0BRfF6UDMSOqR
WsvYuMSu9rHQG/oZRbnmJeGJ/EMkQhpiTSi6MXOjaF9Lw9n94hJdH+/n1SwMz2YLdIDdeUpviDa0
cqikBjwkI9EOW6G329qukIfY43DBEQ/xbWnzBFUMf7AN62jNVVenvLLUjtuZVmSpImurwE/dY6Fp
PeRyjIDwZTKHIAlDsZuqHBtmQ75WEeUbEtw4K8lWmDARtKr62MxI/7JsLg9M0MuDaVZQVNFzFeOR
jsS7H6caUHiGfJ2iz9JCDJUMHKFOo8D13x4Kni9O1qGVaUE7oYclv0Aw4V1SRU4G3g3lAgxel141
pwb9cJZsZlPysjwXhkHzYOflRxLlt+2QYN+d6qdrTzPomUP+yoiynDSdlS/wWMH7Bn14Zn+v9Cf8
2nTn21xW9HuJ60N+vghr+ozBJh4HstpmjVKBKFNIjhnhsXkebY3MWKzLk2cLy9agKustJj7yoR4L
ikmHDKhoBDXBwf2zG3JJr7etRSY2cpa1C7qL8Rm8/AnCFL5W1KyxQhMOncPcDfbO7QXnVVtxDDXU
2Rg3nLK4qPa+qV5F6Vu71sE/K5cS0bv79IuF9OeTSDDxJnaNU0j3/OvR8MN9n8wAl4UOqfV6Eg01
Gp/Q7DdhDrGgQyMRGx52dRjCOKjco7BgSJKBTE6je99b6lf8sbeTHXJRmS6xNzOD9n3w45/vMlF5
9M3MLVfuOIRra8BWNnO/pQX9wThn5cq3HC0Q3G9lw2We4krDVDBcd++7lW2X8qA67LYhv3q/vN94
4De3m6k7y71vWrpjes7PT8wPSwuUZEKuiBfXIUVjU1oDWpplVuSG/it+Tg8STsxWT9qdg8/E4e/f
p2V7efv47M8eVEPMGLxrQfHD29Rqev+9YLh2eGFknhxrnndZlNKT4WziGCm0i75mlrGs0L9/8L8o
VzgXOJlMe+ESmm8HbnERJVNjstmMxuKPUWNz4bjhNxue4VpJnCi0KLzpYIpvMlGInarEE5JLPe0/
lamZ/qJaAb//88WAI+axXjG+Nemn3rwZRP9oE0Zm38uVxMKuGf5lEmR1+KmN8xGyoE9DaeGShpcc
mHzxaQbCut6VvQ25gDyG43UMoefkXUIwWYxjJEovpoDR0OD7Ag8Qokp7aSLnkGXavL/OgqzFDG8I
NXvxZjLXXS/Dk4GVINuuwkylDJ0TmCHStpJDkbQif6s0C+2I9Ascp+JpLaYZudEC3XgA34EYsqeE
TU+mUKP8Vi+OXeFPm7gikIqyd0t+ANZGMa6BsbTIPzDgBE1UU+fEicDRpvcFzu0fepkFQtfn03Uj
drv0G357+brEr31ju7gfug2yg6grp2NHYExfWtExE07Q9lFCHoJ/Q/Rasm1F4iJlPZHBEeP1wzPO
GlxJgFz3Grl7kD8qeAAx/uBSfzYppe7DvlnFHN+7vrICxp3dBneseHctn+cQZLXyTLRR0fw0Noh7
42hvmRwXWQ4gWLPOsBuZ1tfDXDNBp9MKn4VdgfbmkhAVNaYTlv0oTHvjPbUnSIc9g7Y4yXHq4Rxg
togDWmiBrC/HPlmO+mXM4dQDn8bt45jg9GK0/AlUJ6vrH70O0rxlHtWG2jtSrrAXInYhLdv2EaPJ
Hgsg3FHGeDfGGHtVtRWkB/MhSqFSDiI9l11jXDCyeCoTmhp3xPXQYrfOivmmtF38dKWPcplDZ0NM
Dllycy/WHQxVAqUkDKkKsqEy01dAyZOpRx3qznJYxco3102HF5adoYtvw6ja1mnzOEvcgcrhy7Ue
L13iZ2btK1aZGIOFucQ3JMSyDq98lRgYUXUa7FRg+63Zdk86VmWXTlJ2VKbxizzlv6gSha0bzNSw
G7NcVyz79w/bUD6GgFyLk0eczfra6dAmRxrjPIeE1R45fGnU7iZ1FzCM4fN3yILpp7WSoWP8ak+m
I367J9rEDTJeFDSy9tsQSr8zuzCecX2QIEqujOVth8vjPmJGtMGOlxCX6323nKmlIr3JJHL+Ov79
xe745+4JZr5PxKpO4w4H8s12pHeD16XtYvG3jDFrjCEPsY8LhpFu0AkhzsP0YVbRFNC+3V+7ohlj
KVdrrV+ATH/R4ixHJ/UpB/rS2r8pCqu5HetqRFXKMJo+yy/bLfNf9FxLMw4ocLAa6NfhiLV4X3jz
Pgqdw6DFiLWZtoWtU1+8/0fZeS3HjWRd94kQAW9uy3sWrUjdIERRgkkACW/y6f8FaCK+6Z6J6fj7
QtE0IksoIPPkOXuv7XHKKyaiiIrN//dlogHmO1yiQGcrRQTyl3vHxmgyEOTESjKXnkWmErSNLDOR
wAce+4KwDq2kkqp5Ak0ozvP7BunlOEku5v9+LXMZ8dfd1LfZxm3HpSmHteJvZYYVp6Q4F7wUOY3+
ZgyYS0aDDPZ1n1mYh9hFl7fpf/9S4z+3LWT9Hg0el2k9fZy5FPu3h8dDFm8FcWut2moSBy1w4FL5
dgkqKrd2tuM/6Y73tUgTOKr9NE0oLIWLmteqwluaeQTbDPY/zenni/7XK4Ha26GzpHOyAcv8tzeF
MNUUcjpECHP4jlfHOSWYS6eMXUqkPZJhrI3khiT7KAVM3zQRuQhfYTfJnU3jeRNVAwgMiwCCeVn9
35frvzQlApta3kT/S4/nPxo8Y6UH9ZBjAbRG2rLpiLpHP2LQzmkOkLY4eFVGBFRnQkkJrjSh4DfP
t4xNy73VVYV1rSdIJE8/PZRR2KLR3xqjfclcK2K/BgfsFZyDVDKUgAZMbV9kz34bJO/ebI5O2ySm
Es9Xhcjyw8SsYsWkRtI+Lv7ptPufFTj/zoD/0CjMwb1/uy1ibjWOi6SGSCQqjFC+vBxFAk0K56yX
DIzLEGFN04FzaRzI1jl5aHWFnqYJRx2ZgPcPz8Z/ve5UVXQi5zYhjcq/3qai6zvA3wPXvQcTF8+z
wXk1kT1zJpWERFHmxpviEKZgw25VqY6ItTrSHNl7jRjeF5lsIf0KMm7mWgonVnGojXg/KGltMia/
RJfAxTDb81R7D1ZIZ84j7cLTtYOMxHuWdZ+tNjBxnEU6XUgUIWN5+Q9L5X/W03QOsY4ZS7MFUdpf
/5GuQZRZoHkWvgxm1jh5Xuyi3nuJLKFpRiitOAvmKu2PmGJf/veNPS/Cf3vkSAvm9O7S76UT/Lf3
WwZeHaYJjBhvnjvhGCy2yzFi+Z0QTDGeu6CtWirXf6rj//6rLRqm3GDo3T0ffeXf1TBhV3DqimfQ
pNnSOSDnbghzeBN58guyKxaYudOjCw423nyUSPOMSWBlPJYpWD2miuZ6iudAOk8F20aHqN6jNBhK
5f3DCzX/vqXShCLp2La5PPTFuFJ/fXsMVBFNCJyepRJrdALUFqUt8lMGzMAdMFhe28aA1zlRsi0v
axp4RhKyoMLmoTSrfTOQPVcjnQ7pPjzUjnguvYmEFF+HbQA4DcgXUvB/KI+QFc1d539/cy3DmW1P
uss6z1b39zZRM2Fp8mt4+7EJdqdoSE1FD1GHBeA3u9d2Vh2Tv9ZHu+lNdFpxwXa8HwcmVAxeq5qt
2iQCDDJpAZhcJwiW/WHajATWSbMiEj0AfN03zrNt1NA/XX/j6cRnzjW6EBMRKDlWD3IWTqS69Daa
yDJUD46viXPgfIUj7zc2+V9VzV4SWCVGoem1622Debv3AvGhyKiJ4UYAMeZ4QPgldl16fXEd/46G
BbXz5JiYW9Lhg+bOddIiC8ocYHsnSxsS2hrIVP2RuAjnWFvykpnNt6m17MvYee7F9aeJWSQ9FIU2
gDlvjwFnaD8iVgzbIGVBKLwBDJR7R4zPE6RifYIL7Cp7eO57pJFRCGinlvZTQ4/04OBVjur2wU+j
8jJlcFgxDbPMz+DkCoBFxZIhojJ6SO14/FkW1qbm2VqbLpgzwLAg4mvvKfKQIi39ReESu2LJm4FW
Ohoijlk4ZJoqqM+p0H5KcyrXMmKG6M29mlIUNTEMFSxNAX5VtHCWNEJL7kX1uky8l7pGOpIfAxD0
TzdIxP7jXpMdVOC2+6V509vy1Jv4y7fYquN1nIzX5S8ySkSBUumv+Mng1XiBtcfgw31vug+xp3/J
yvJJp2RwCvfvd5v2r4lLsNwwn17pH4hDW4UX2+kZ2erIVrM46TcgtVlQtYs2aQIBI4fXXAzE/Bbd
ToHdPLudnWzoaekH2KCOF8utY5XZ+/wyB0+iJZQRaUpzdubyoZ3UHBbF8KeMaxpMeCp3esAiVLYB
WQ+naOgZFVjPi6SS+S5gkkaZm8hhqkmuFvdc0neY6dsrz3GT2f23rESPIUux62sVAsc3Ueuqn2UY
15c5wQORW7niJKo/B7LBBxdEu+UkOWaY2p2AXMBmLB6XFWy54OiUs5VtAH2a0n4fYDU7L60RhGyQ
KvtgW2CwX4mxbjE+0cAUSGG2bsGpE994cwSDcDYLxfS4Bd6CUiY2LKgaj6zS+mGkH4sMnptoAMGL
dTrfcdhSpHti5jFGtavSmC7C/EdlgN3zha7ts7lEqZvO30nkhhxTAeUnUWxcpgRZk1/m0a4ZiHXO
NfOWskwjYNBjonHoGZLNis6DiGYRqHBbGcWI1MGgQpkaqzuO5qceYJ3XMDS8RUzqonJcq6FLfsV9
cI6iiXxkq3n0iyS/gNf8SYjMg03v5pbXZPV5sPKyiUhV/Pj7RL+PFmqK0T0biWUgdkCTST6IuzWU
9bBUo8lU1euMDtmqa0HQLd8BteIjySybNWvWTuvcRUFkveIaVyvGGNg6CZU8Rk6POUFo9U1W3N80
8RuzAo7rZF+Rmms1YOuomCX9M7MAwAOOu8S2xLHbwhK5bjQipcpAVGDq7YdANPkuC2tMV6ncAhu0
PC6ZrYYASGbxjoMd2Bv81CwsEN/a42F5zJU3HWnlRjt+zE+40S2qh35lkSe98WzAP3pWEIcSgk3T
G2iOS3dPi308gLSnVWtJGK8CJAmt4P1y13STsa6LwdibBSIWA8/lQZrOVUY9yPGxWeNFxyTiiI88
tNr95Ot0icsgwMCS7XF13UM/JidNT5/A1r81kc3iIqvfZozkZVkLRhvOjSO9Lb7ai5Yi7PYpSpcv
wSDRgcHr8XrgYdiIPn3zwro6WnWibzxtgH8J/Z7LJuN1nsP1kx4AFbooMJNcMhfq5OaT4zgSKhvF
8XUwjAiW6hzEw+tODSi4IyGch/jB9Wr7QWqQyiypdjVzwpuXkeniTfkZ7C6HBZB3Texd/Mk+m0HS
3zXnoct8cZH6qNZSb9RWTll+G0PKyPmjtNCbe2wnSLUtuR6cAlR1edDFBBRGdcN+JEXVDl208WXN
/cScl5HA8wDwA5JY3nEIyYZd5AqCBZ0FpjGprRFp3EKj4GT9K6kCcamRC67oF8mjT44yvkVYhwkM
1XCo1dGu7GxPRFO2TzpJ5FbH6aASQt5t5q1aYkX7XjohvZgIL6Q+Nhfb777Tt1nLokyeh5nuYae5
zWk/3Pp6xSjcaeXFUvTd8ikLSD96Uw5ytdTJTrGg4lKpIA09RbCfRKe2G7fmaKMaTyvjpqr4lE6G
f8dMQyxhTHDKNorBcaFTmq5W8d4vsrGJpTUaGNOoKr/LJizOyzo3Tx6OMuKgIOMOOJeB41dB8Wpa
DfxdD56xNEAzQNdJS3kANYWHc67nK0NcIjsFiqwpKCbWgO1vKtXFCvW7YfDYEzZ0twMAXn3WYFdN
e2DdJXoalMlEo80FcpXIq94nw4lsOHrAY3ut677ZFEhXeYvVo64SscFnRjuuFc9R2BnHyMTMMPBs
TXYMMhQXK08zI98Cipv12iust2nZvajApr0aBcVsdSOygZSrTRKRWO4SykAsB+cjh7bz2JbQeVoN
qI3n/FrW/qhGIGggkX2OfIPG6gcTurLt7JOa9wmZAHnsDfF7eYLIA9qEE10y3gVeVXpefoLNNoQF
4DNzsh70Xes/c5gn0FD/qTda+QIHzLzEhpPfO9jUczlQV1DDPE2PT5rWs/1pztkJU14rnOR6Husk
VK5CRc2DwQY8avl26YAsA5fldQwzb4zINdCAV1wrJB24jThK3fgWNu2/7Bp9T95CZgN3yqTGU5v7
u3m1LJ0tpwWHZvUI7zkimcxuwObRUnR2sc5LYJU1eo13uYLvUbrTjjZWcEhKzVvDJgJgK8mYojOD
9ePLrXXvEThBSUht/akME5B7GHTbdKSdnrsN/D2VXBgpClLmcQ4vN0HE4Yzxp0HK2tKD5xph2wAs
U6fdHfVdi6zTphc8TtrNtOqbo57qWfq3XGtz1iwWGeCkDk3dtvL6YNMOw2HpxC/FxCRGtFyNBcuL
WoS9gsGerwA3Uuyo1Dy6IbUYebxg3whW/PNTcRK/jZ3t/Xk/Y4zQZ8rQWx33IxmcVjSXqHta/COg
QzRvSx1GS4bxkQ1iec6CLrVNCdoSvb1zXnaBxQXUzlxE2e9yNL873h5ymRRiX9eezrVnpQefbsjy
1jZpc8SngsmXG3+jfHL7nGbcgHHKto3bDvuAMw8SdvvHmHV74UzNTTTiJSiaah8WSbS3RstacwDI
TxCqbxAkdlJO8sheDorXmcj+s//VR58vZSjGY2ozaAmYqDbIi9Z27GtvXg30S1ZfGTCKTTuOyOgs
cPCqU28T3sNzNLEbo22JEzbtpWvfU/xjH3LebWOsj1FfYAoMOPV1s8dJ+HALG++pUT2wXnf8sfwV
YTqHCcfoOlmG0QFLdGYRUd07MUpOrc9PS9XFiRGVaOl5OyrgT98MmUqXkbEHel/ce6E4SnLgXH6i
4bf5ufAiHEWsKOEEX1SPJYk+ruBkFCMKJpGw3iMSwMMzm7N8TNuwCNVA2aMXE9CqmDHHFDVAwtJw
M2pvgZnENzu2zkPcd1firu5jQAO/Nh44uIhrWuLS8frw4s9Nl2WeMA6AXAK6MRt9IFVmuRUrlUVr
UxspstMaJRRsfL8Q12YQB9TExS22PNDyNcZL5JInHQ84FUO4If36uz0G+ckjhdTvGYylYzsRAGIS
xTuSfGUWQUeMdIU4cYq+wXd4pv3iQMGEA/ynzNO6iDzdOORWmumaCHDiDrpvQHSF/hpygAslHnDl
VP2e6gYovMgoFVPzUIWhTcEB3L6WVXYsmv6pL3t56+3m3a1CfT4iPeXVGD+3ZVrecqAbIYSQgi3h
thy9VTgOBGoyxq4NzV2j7s3h7XpH9NvDyQHruuxBHCpw8mQEwVcVoagGI1JUlw78Kaa0paHqM9Gw
h6no38vWB/NW4YLzQr3ZJwOBfC5Kxz8Pbt+Oyd4O4cGOLs4GGVa7Zprn3j0ci2rsgZMKqOIp6gbw
mnKkSyTTKiPGvunvXkux64w/eUj63fLitcGJj8yhlltFjPaJMzSuLmaKRKTQ6WCESmdzqhvKF4eE
jKk4l70h12lj3ntw0UvtCXEHxxqhn7vRpduB7OFzdJz+JSqDazQGOLrT4q5iR2zmj8Ym8q5VJdjf
NXOLmdLdLXWi4ZMWM46Je3ZccaowK537JNihqtERihg+SuJpWIdU7dvlpftxpx1jgrHgCBYQB1OA
i441aGj8+SeYab3pqlzsRKffKc+z0+BpzmmagmuoCXkTwroh1y4JDN2AOSHDkIwlmVV8XxIdu7zv
X0wML+seV5P+PWjGCjsaC+qytZfUpOtWke47a9N8yOyJwgFtNI/LkLWX3WPJ/YWk3wMAyMIQORIM
kqkRjjeftUm7ca9JFhyXA3nqNu8DIm0pyH9evn3Zk6Ka+isfMrIiQgGJUuPWZSL7tLQ96az8a0Fq
VP4waCQYGIpcl/k98zlN8ejsS07MYAxQrmRke1dmdlmuG2Xrvu80Z7f8Kp6uhiN7Q1xInxKw45OA
09ggVTP3AlwjOA8yjA+5H/8UrHybAZoZs+EStnBjudvlpCt7XmhsdR8IdZ9ozhm35SpYifmr0ylo
fIZkK2L00HnkHC50ngTGmOaHbKt3WovJUSP2Iy8b75ooowLVyxTGU0W5CXIXcxE+rm4iKayIGToX
0VPEsXUdmDmTTupM5brWvRYs1Q7wRfph1jqxOSLO6+GVLCqqBjjhbuMgfMA2sVyBaZYrJibNQ/Fq
183r5KFMcmSMGh+vxXfHl8EhpCCuTbCyHDaiPUd0up7S0HaIQXtGn7M3RZBOkxpEaMWExabI+FfJ
2CWHUkBvNexhOhMEh1iMXISLBKWCXiSFqlM/KOLDSecwfiiiGh+yVoci6k8/rL41OEVF7q0AzN+m
jlrlsGqwAyUpudJ18xKWP1B6wxRHA0uOzpxqbOTWSeFstRPPPBuUUrvMqZ6k11UHv8z6XTU0w9Yu
tL0bcqjgOOF9iElf1bVVb90RYVEFOOFAAOLaJxn91IZoJISj3s2EU7OvRf6BhFjEYxalrRmlw4nz
20dVeh0RdNnedsxvi2ERl1TC4gr4i+PmIclHELJzqUMp2ZJUz9G1+lNDSA00eNr4tCINiqI/pR4+
UKJE7B8UYNhfPUuduqG7QdjICan0mxdKMj1oc9Iy2ugxCbx8R/wswnkd9EVg59HZo09x0gP68LV1
KgGzbNrJ2Ff4SbnHxQ2ppXElVvSbhX7xJQfg9pKSFmBl1fhkT6V118F5yihKL+Ym1Iszqe06HbBk
ehVINeo5qbAR8VPTeJ/9HNMVlwnd++qFjIX2NkgfGMiYXRqe4jK1tlT6QCziEBODn1yzOOMYlr64
uuThB5W5jjA6ewMhiYafkCxpTL9TI3nQKijVykQC1ZnfhHdR6Bau0rJOuQtOJo8Kst9aoIJlQVp0
PWcEG/20J/hw3Wn5T54rSc6JjvHH2Q6BFvPcJLQ+E9JXmk74W7tOOaUoyvHJTC7G8OlavEqtHaHF
6lO276bhl8O/krcluOkq/2kmBX5Im7QdOdps0wUQ4bCQ8bkoteicVg1keF29KXA/PA7hK2nIpKFh
C8y8V8J56F4kPef+IJ4hRbkHs5aF1Ibo7UeHFDtM4xiEKbi1Tzlg6S9tERMAQnpfd4yp/Vmp2ZhW
KZkctk0DJCtjexfnILlNM7ynNZNkh7POvuwyVBNuMIciH82aeKM0rUFHSmCFaWsxM4zxLbk2vU8a
Id06ADuKzKM+VgTwnvWj38zdzUr3mKnm8oIy6V3yjq09Ufk74hPJ4pYVwWGVTisieQmIIoQE05No
ZWZX2MmVHdVHDyKPj4SZ8U34XGukMtsBSCOYQmNpf5H98TJFmndKg8I/xfMfy4cDMaFrqWGhHUkF
SBW+Gkvl+hO6mK3u99bD8lHa0awU7SFJmvBaW/158q+Oz0XV6x7fEwdQjjT9+xCTUBF5hQQT1Ljr
Gn/7uiP7HB/TymkhgKMwJ3U0bfFGWrCC04T9bkYlieYlJ7KOC3z2rUGsC+hXVAb8dUd8mtGHVTeP
NbtkNB8VSQeEj5gxBLbdbj0MAWh4y+q3Qm87Wp3qlFfA8DGVHaGfvVGbfWn69zHP6p3d0jNwapIj
ajI7g5ZiMnEHQI8q3dkNHkwvFK9Dgn/HzzKf3IXx7DvAiwuaTMQ10DF30idvqKHpgyZZ4X6ZT4NP
IDspnjxbA49V3jILxq8AjvqgEz+ShMWe9K+UTQcyT9iaT4YBwLfRG3AkcuK4MBDNodljfOm4C4UD
KFmPrHvQtOUWTOeV7yEAxGUIB1DcEol21uviJQEBivU9y3bp9DX0xKlaSI8rESa7tta/+jT6VtrW
N4uFRmRKY8MEh24B27YMOG92N6ZrMRwLiyRY3QZXXbnT7HzXT5lpbiqvI1tiGuqjnZPppo26f1Z+
+hroeXlNqPvGANhYxZCC+g6DpW6TQUQ3M+HAkKUon9SPwcCmLWxk0l7JQg9pwl8RnTpebKw0WMUG
fYD1juYLW3JF4aueR+iiiowhUteqfY43OXSnK/rvt2geUgbSJ1GPJbCKICs0NiMbzX9P+Deuga9Q
epQegzERrEgofGkrzUDuYz4PgfEzwOG6GyCT4A2Wv0ytkhtE/btk8s1jbgUQndK3tCnJYmzkm2nD
gE+xG0QGQw50htMD8n9tHxfaDVu8v68hmOJBp+3PKzqPY0sGOqg6UGPWw+D6jE2BguLMPETMiq8y
Nn768SeSUnGZ1NmNRXxnnOodSiMmfz6gRxDp3enkTml9dtVwVpaqZ0PXBwhQ7+gALKPvTZ7F4D/Y
kq6Zcsr+4CiSqYze3qDy/QzCLrxWdf8NblXtR2s8VsOMgaBh7hP1nGe8VYzv5AMo4GukGp0kX1IT
vIIxUvBjnJCFS/nLcQbt0CV0vHUaYYQV32qatCCBWwu5FUkW7G+rvppg4ubNWgM+nzntdz1EY1jH
1UuWc4SsUqh7li7p05XcC2WBf65A7J2PExmrOArcWDtOgXOTZeidqe+rR9ce6bnGabJWQdFt+4C4
k7QwrHtHoPZZb4eHeP4I+qx1t6lQzq1DSchZd6g/BrM7edS95EeEDWd1tneTIAb2qQ55rxdu9Lwy
dn6wJzu4fO11wjGGVjDXS3tCKSa+BrJ1YM/tGelV4W+CMJ0VcYVJEHevtKiPrYaSWDhNscl6036r
oSlvCS/TdlNWaRDu6z2PtXVis330hiY7DHlsIcyu4pe+ITwbHdK1c3+VNoe+Mu3du6Ey7+6bQ30d
In+/fEroiLw9062BKLrWemTN3/hzIOfkJGdbndHv37V8NO4jF5IgmtLcGeTPa/GcHO2ibbY61mAL
Md0lKCP3uYx2Gli3Q9rYWI1RKYIczUANRHn3jGsTGlHoBwcx1HKjITDaYqTo1iH/u/cicvHMjcaJ
8WpL0lHoAn0n90nsy/BbExrV1u1C9DDaxM2qv7nK/AG22rimNVelqBOSTvKBeE/bk0erbJJbB4nx
IEv7lX26P3nGsMlaV13wqA54UwE07eh9fkaVm7JXh5s8b8zDKK1vwjfVudr5dmuSWMwf2ezyR3MI
uiypd06DT9JIqubqeYO7x6/+rrsDkyqR10T1/fn/FPnvNp9qAPdIOy9BVzUrW5H54VImn91KQmef
Am3TYlwNMnM8D4g3o2wIqBuBeUCz8jZicLlN3GNQd6z/buqtpIiaqzX/amBrkJxpPkVh69K1rY5m
lGtH+2L3yJxJsy8Zc2XusacHF/RkxOcPiaKZmFhzapAtrnorq601JuYhyZ4KTd8I5e4xZhH9/arh
aynS5NHKO3MTuNURwMKT8RCT7BInBd0CJuOc4YrHCbdoX8OfCaP4ndxIknDntI5MuNlG8A8G7S4C
6kzZA0mJxYsXaBrM4u+E8ka0pkivGsx0251FEOkbaGeg3Qi49oWDdiCi82+S5wYEY9j1NJRJlrJu
lY16xHZzjnyKwMY2LzRQGaxGUx6T/ZY7ybakhi7cuUrPzSc3Lz8C2u30oBjdBKT9jKb14KZYwUOr
IpMv9fZThyoQ7MI20WGyZ3QP3djGmpoZuxZz8LrQfGQlLa/OCX0KcTxRK/IG0eCM2ldYqQ+SwTcu
CqJt0c0iUoSqoMGnXeCXbNA90aQFNvZVb1vfOysmcStIngO9v6eW1R3CjuiTHMcm/rVwj7n0RzrG
0wpGzSenpOaB8+t2nExvG7loJCvH/6TR9mrrJZ0jISmQEF0xnDQ3OsP1Z33M7rEHPr1qdoOTem8J
0TBB/0QzkuTcIXwB761B1Mbz3drtd28E2aVb7Zct2oubtj/1zNXJtAq3ntYRCtOYRBgF3/U2fMJW
RlqYpu/qljgzKIxeN8dYYH5cpyRC+GIgFiMrUbUagjlhvS4btgmtwJ+v08ByW5HunBnlX7T4Bfkf
PPmM4XUKXSr6O4Qj8sLN5KhwUdi4fhH9+vW241S8qqz+2Lr9ZqDp1zTf7Hr40dBIWctgepJpzRnP
NHZZALQMNEkbywOU9I8Wh9gGaMirTJIXJHxPmYwfZSHe8xJnMMfcX8LKvjzqYtd9tDSieiwVaK/S
K89KxYzXPJd2ir7pxjkjDJhAohc07HwyXbr0ZPFy4ogOhAre7SL7aFxBj8UWDwmaZzW06dkISsFN
SVBpC0ZT5tqnbqTmJnGhYA7i+4QaC9EKYxiuW1AkH1ouvsVO9hRQxCHkIKzRJTuOTHg7APNO4pYf
kI+mmd5JC+kKNozdySwYkAGX05dP3pUikCoTdxI9nnOv/4JS/oXzvVrbLet4lKOTTAlZmhA5UtKw
/EXqsTKn4Ql5sH3Qndnlo3CSrAvPQkY+TO0RIcPwxLnHuMelvsJ0zFcjW4/2Y0vZMHr58LR8S5ya
P9Fy9rh1+FQoO3GrguS8/PTlU4jmSc4ZfTljYfkhiR5eckuzgeLzFwKZs9Eaxvc/v8EphmwjOyhJ
fz7uYrgxwMfvf356IKxjldGD/r8fX4xzJa2J4bB8zuCk9dT4mzSJ3eM4jUiQLB7szKB50HV3kzbS
ODZflTXEdMnGg9+zEI0U7CzEPzueuzys99Ivv6JNUJBgGfniV6DKFUnO30sfK7xuBGe7mMGbx7od
3k1P/0QEua9SRDfI1T9UEj0WQ6A2ouTw5/KuhyG9tVpLv1WtdqmIGebV4JaPE5pZQk3oZ4e1X8vf
5FUSjuJoGw162LpX2YNHuuVgWv6h9IjtY+b9HdyFtmWB9AbQpyYAxrN/8+lDTr5Kbl7g3b3RGW+F
GUBioGo1TONqjG28idqnMDUJhe+nHV48xbV4a26Vzu49Ku/Lzu+uJgOOTkQ69Fb4loYSraMdntHV
GC69itATVGI92gEn5k6in8Bs2GKU2Bl03e1e0ouKDq42fleE7e2TZ2tCkaJhDCSdAsUJfPwdCuxq
kxsMk5tz5ZMZ15WnRPXfKk+Y+G7du8MgdzP1+EQLnWBQ2GexRLXpxsQq+CnZPSUJt5lLhkhao7wk
UwJ1RByDNwkkRGi0nJcsaYnEyz6BuZB1ITgptTH59Sq0oR6kPDp+f2TkQVqzA3jRmYWIOspriyJx
ZRbmLz1HDVAjf1vXXf5cCTiMKiXwUWGvQr4RkW+nw12xEiJGjcNgB/chkflB1nIveCMYOLQfccMz
Ch/kqmR0b2zy0+sc1Y1vkKgIyL8AZa3Cku2YJPutZ7W0RPPJoUuRnWBMTo+OJY5OxSg2oqwhsftH
yIGgbPBC0BdkwmB0d0eRlJSlkqp+MLfCTvCA6QrXiIbHAjTdvK1xzOrlJ2K4FGyJl5Img9Bq8rV9
WQH0UVbLdYy0730ffaZapZHEnM6eII7j+jhHs7b1yg448Ygof2IT2mpa56MjStpVbTnhKSJcSaTB
I3m4gkWMdxvF+SmS+bgd6kpsg+KBjd1/zloSW3qP4g93DChoqueJvVnrwTlxT4IxZbDndPq+0BVa
xmx8cV1FEHVo9VT8sWBQk1acHwmkwRbRO4+jJt/DEp9Fe6Hs1VeSEPu18NtXPQj0DS28vsp/6lqv
tlFi7OsCmV9LEGemaZumduSmTIi6Cmk4YIMc1lHoE6Qn4h0N1g2mFdSK6kWjZZiWLmVKR5iFVlBY
5nT0YxDHUPLiaJckJMTYGQJBkt6zRNsHxUSIgtJhX7QfiotcCXYV0cUMnUbuXPYMfNuYHtPRJPpv
pOWVjfbWjEcPyUXGE5VGD2oYq8c+Hj/CvibFqGqvQ5AbO+aA6FYGRdRtoLZ50vo0nhjfqVm9EXt0
2azJPmLNOZe6xspRCgigldd+lh25z+8qtIATdcHvILg01VSBbOLbbY0v1ho5nCqgsTdGXwQK1aVz
pEuN+M8hyVpHn7DykvBNw9rPe6Edg9hrN2Y93FINEpNR2TTuMjQRGYJf3SLrK9eB4aFbZ3yiYYBD
WZKm4p5M2Q8fRMwadxFoX+6XydM4jstVSn4ddf3Btqx6Q/QsvpAke68qZsSYB5ERFI/ovTk6A63j
jDtCiO4O2Gp+m5ai5ZNzaqgHuhPIKgx/k9f5h6iSN8PSfuHUMp2ImBm9+tUiIhCPdpSGT3pOb1Dm
+iN4gh9GSt5O5NWkDnotpc9AfF1v1geCTsh/6ry1r2U8EnqbX0gDWxmC0FGt9pyVkZOoEkfa59ic
J4dRrZO3w4eLC4GASkUV6mvaiTnvdhAq/e5lzS+sadih04AlMavPESy8mxMFt1G3i9PyUc/vPGLQ
pY6lZgwTE7KfIoqwGPcssQg66ZlsE038Srv+5ndtexw6BD2hcqdtbucvUkpCbnVZ7AdKxcnJj6Yc
gqOZ+WBYOp2SLZNbr2YSQ7czOnTz+khC7jlNkme4SESv60epHGNVAZBkuOU8uVb/A0eqzWY7kqHU
bZomuXsR4jUzKIJdLd5ypLccyQwDyxftqAY/LQctdiMjzA4pB8cVTxhdpIRAySgfzlnEBKSWCIpH
s3kqMqxeKdvAlLWviYXWHnzlHb+YIl1pX+QcDWlokP0l+LkOZ33yGNVH6KOUrcofA4VKMZYM6QyD
Z1oLPzRkP8Y8fCacKpe/UyaHA6vcWnejb1as0car6B8OzzUjhDENaAhgftsJa3qhSN52iY61qqyb
jdubxkEz2GHQsJdb2WqMrPNsJMxQgR/rNj7srWc/csPn1pq3DTVOeLTa8DmaPLWfjcwbb/4Q2R0J
q7q/1+lerpqKwdQ430KFnvVnq/PJmilN9wJx85thRc3z8gdQj68q1KKLqfT6Oe1G6xAnXNPli6bX
NM91Fm0YAbv35TviRiPUtC8YIc4/I9Lq/m6D0Fo+UvOn3JABJV4w7bB8LksaaJOFGa2Wn7Z8rnUG
ThW9uP75W2NAxo6D6nb5cPnDNF4jXc+e/vUNeLfizp8HrG6+gXktz5Hu/phjel4C5BGoMmoid2rl
vWhR9W5Odf5z/gZJlMOL0Rj5IUJA8M/fYNj5v/2EIA9+9POvMDU//6+/AgWPravyv31Dq9w/r2F5
kf/lJ/z1G/7vRXbFNGzbkZhNlpfyIXbHb3L0Kw5XcXfJ0CUhHTXrN7/p/SNeBxKa5q/y3iBZcG2x
7VVZv/XlLGv103C3fNUPonzDgxwTpuBQrPpDxqgvO8akB8QEMt1sUqug6fl0R9yp+U220e7/sXce
O5IzaZZ9lUbv2TCSRrXojTtdy9ARuSHyT0FNozSKp+/jWZhCzT/AFGY/G0fqjKA7aWbfvfdci9Oz
4fXWL/p8IDHjBF9hWHNbF4WOURMVUjlDF4ai+3guh5/mmL05AJm+57aDnqfc/tOt8CvFZP3fBsdx
0Ef95KXGngPczhD3RkbZ1phVf50cPpquJnRmC7o3h0JrSvLM+KQHxhCF4ek3E9fpuSKYtvrzuwGO
6QtLIvHWxx9mKltfG1t+BW2q39oIwr/Tiqc/PxNeZt+nND1RiIh+0Ir+UCgJ4s3rp2vuIfzgnSAZ
KF2qqf784p+XmtRsWVJtxOHgnUdqAofM8ergULr4sJu8bb7c6SFqjKq9M2OWd7T9n39+nW/WCMnd
LeB4+WPWh8AJ+SXYFx76pgU4UAT1P/4yXYrtfVJsQofSy8IpCbFQBs981+NmEOZ4rfupBHcdMV4I
Hsa5ynrL9QyEFoRVPYXG0mM8BpzGf5d+lsVSvCxN1ALhx631OIZEFjurOC02hebhSPd5ecp+dZZI
1/6U6NdK5VvLAQhRw3SED0gAoeSfjvH0BiLfV2qenycPp2zmhJbb1Fw5LE844OitHtRHbNHUNURj
saHpZW16KFeRH9u7uK2/ljj6R4Th/xOfXuf613//5w81VH07P/+KU1X9K72JkqV/SfGE3/vv//EL
Y04/X7+X/L3XoUq79H/jPf35G/8EZjsBVg4iRdQzOaS5/hfwyfsvB5Y56C9XOpwhqRf4J/DJ5vek
8GyytBZ7WFx3/wQ+2eK/LAmA3w8sIorkFL3/F+DT33OHFgn0h0Jnmh4AA/DbfwvTtI7hJ2lTUk2b
dWwkpD9zNnc/Oaqm63jGz1Q5jM90DLGUyctMiVuZOvRtGNa7k3I27+pZ/bsw6N9yMnxNfMOWAxbN
FT77or9lZq0uXQQgKkZJVU/KxPYuhpXQNMy0a0f0odn5NU3SuIymp2WKLeBSRvRvgnd/C0NZppRc
D5+HtyAMGvh/uywUOqpI9B63LobG0JbMeX3zgd4gCKrbJlmDtfQQhbyf//LJuf8jDPQf1YAHN636
7r//0/xzwf8lJMT/zK3KxwS+he2I/4O143q4DpSPhdjP7VdVq+7A0RcPqxnZa1C6+uj2ze8i0uVF
9Z5NSoN8d99YdAoHwjx2bqzeDCUDCCe4T2XjXtCmaZUZ18yYbnHOYXSqowu7sek25MUVm2u2rRL7
vsyozQvx3PekawjKFzxyPas5dvInYr/cFzyvto3hVoQT4JB6DDuB7ZTdLY+NPuyEuOdtVm6QMoMd
pYkjI9O+2bvabqkrounZ4+D0PgPgodTdWw7mewtCdUVBSH00Kt5OqoVUyODpGx7H3ZCI6T4HAwpi
qwFvetM9ldCVTRwtVmLso/ibyUkuGOqfkYiynZPEiBdu9vzoRcRLRlRqfmfg6B3TQD6LzGDBVPZy
8G8oSsYqHcSy7ZOh2Lr2g1nRLT+6ARN5lUIGMFkMKgz/F+oe44uFloAaH9zR6YnhcCzT5Wzs5aiL
BxfX35BB49ouWfLU2BSJGktEp0eMsD221NYuJrvkICjjfwNDATz+t2godDDawBAxXe5fm6axv6Vz
lUO95iDdHxwHn6gfZCAZC6Luo88NEZTAJN38XJr2/IwcdIvi2b3JXR8Ny3pciCTo9gEHMCwEcrv/
xkXcupOIkAm4KHCdghAZf9qpwbllk30qFr886Oyx2x+SkBAoQptftyvhjU8yINbAbhs+gjBOzCWf
JgKyoWX2Pxdqf62sgKhKUWrOerxx41kcZalJdgDYDkeNX5nY15uIpbnXhQeIsaDuq+r2MbW3ddSb
HyZUsnBeJudYFBiWLPsFgZxBu/ziSB7dbAvDn5sWFNFQSbrUdFVOKhhP5lB92PFw8tiWrbI6G5+A
Ek/gC5CXPBZd5t1tYM0vvc94YzLM5bvLwRxrLPp/nHx5cWFtXSfa4lK1w0YNrw6AnQ1BDG2nT6Ud
WYCMDWaNLmIdpv5DpYN5bRZ6ulG89qJE66ObePXOIYOFFZjKYLAD47PRTieqb+xNgR5FPydt0xUU
5Qou75F8GefkEWeLsHCY4vax6KPaJcxnyl58R0PLVgEGGF+K9oDzGHCvEPpmTe5vKXEnd+3yHUmC
bEqd7YfpELXmc+a6xhG736rNJ2NX0kw+UTR6p3PHKPpgG4tHEGHqvvxMXWKzNw4TWL01RZr9oZ79
zRyc3dJxboHTiPvDfHkptUnddnWQVW7SLUh+xIm69El2wwYCya6cnsZ6UGenDFYMwO+FOeIhELjC
u0qGcYbsVfC1vmpCJ9d6XN66qltee61zitmbv6xIS77H5tiMSvEGOfFW5Wpdz3G8i5r8CY8udffe
w/GKG1lWCGE1Q4PGSRbeioIhLW29gGFPDsLl4PTJHacClveIal0Hf5Y1VHiLlitBBtIvI/NYbXDL
0z63qudHMcM44R7M27VyGNQ3s/+lqS9ddTroz4028cwyxpFWnhwTSclLSs362C1/1YlWb93UMuMd
Cx0ucXHzBdAr4WyJUbC/n4CnKJOjZjqkG6egOqmiAfWjboBTL1FVbCto9GQs81NNnUCYBnW5aoNj
K4v81geLSeM91unsqV2UuUNN8ZpDM4niqpcMhMxYOWG5SHFv++irmIdupYSfo8/4TINSRlFp+z5r
4e8X+ctUSt5cTGC484ZDoxFzIifPwDs3aKBEkGpTv2tpoHv0dbmLK+cp5WB/NVL4fqn9WgoGePQM
jVs145+emBAaABZ3oOn2lV3XR8dzfyr5Vdio4jIT2KjA/A5/sGKi2Fra7g9JjxEiic9B4cXbuB5u
udWkD/jVjEPGNlYLjmGkwvSQRL/ITPZHf/bvrL0TJq0o28iMtEDm+VApDGj7FF2sE5sqeA4Q57qr
fhvUMpxEwaZbJ9Vy7FohXmQ3v9tL/MPOLHmX7og3GVevMxsfLsjlqqmeAq/KKLsbnCeCdN8HqO47
HWgcg4+AajuaH0lkXOKOOmDFqWg/VEGAjBBcDYuZwuRkGQKffnfbFt2bQOUcxHRdO5T4mnOw7Mwe
rdxbmvPidLiMm+to8+0oPDcErdYQoNsNTLB5TTViYvPu1E1RHrVVj1dHdeGIiL6hm+29mtnnz7w7
z0FqNTdMPNzP6AfkE7nYldj2KfVcY0Jl2hLTLhXUCHbNkOAlsX/2WHquiYNu6bkp4Qj3DbLbR4et
QzvpTAX7qDd+4PY7o+5/51J6V7O8qblzT7b/6BxpgbJneH709FEiURedJjY5EBgWtmHu6j6btu4S
dEfKP9QauPuMEmA2CENO+dk7vxaVp29j96OKlbjUHR+nnrK6zylwvqw2w2BPz2GW1QXDveJtiBZ/
W+SotbnScPzt7DQluIhlxINbsUKtbE3Ze+Oa7UopeycTHKetrjpwy765t3NsYRUZl5oeu1ZE63xB
+ChL83OoIvNR6QKaq66jM5YyMnp2hZkpAm3v1d4e9kfKxbTeK57kOxdLg0Pj1UUfMntmO4Xy3/ly
PAYVtQ1uULdPg8jIqICeD5elgmvNlDxlKGq4kpic31oHK7Mpp25ada8Uw/CFlDhkfbLRLvm4bYCz
PSyjZKt91ss2cV2GaIxOc5xDJ1tAudcIRdvI8r+KlAIxIQAt2rRHpkbwuYBFSj0wCcZwjLKI2ohe
mcgs3WrBYroNZJFsW5tZQsX4uT650FwPEGuYb6ymIKvvaeIPt5l2E4/EB19TGxqZqN5rAq0Oj6Sb
r4BImMVSb0W2K2VWfENHt3aTBKMmjeUb/Z0NbZmdzy2Q9oiirbgEMniZrdq7WEr8bqrMeEsRj85+
/+gxMJ9zY6jv5eMl0eLnhGC7cmbHCpORPrG60a9DYHzNgxdcDM5BuL6SX3Evm5CoWfkymoTB2nHZ
OgsxNNthWB7nHZN9bR0Kv6P7MAnSQ19uAWNgdGmIaVkTHvkHKiDK7Y/YZgj1sMGT5lBX1U/MU5fg
mtcyQnAy3b/mUawHZJpf8ei+0zr+m5mquSdbMWNI42Veuq0x6u5YJ256dIfmYtJmc5Qj3LOu87GW
LCmVE+6t0+ZA+bF8w2ybvJiETbSmIq4s8OxEM0gCFn/1ljuEMmma/kcGrG3a7uZYU3ERi7XLrnQz
UAXXGmLT9H51jWfmwCMpeBz025b9ykZUgUWKrnXPNY+TzAacxYfgr4R3ZyFefiJNdW4auex81GRt
aXzRUXVtDa33YHNJEdYUPOdMMlZmnwec5oQ+1jKIaV4lDfqI7yzfzLnxTgxGJWxtWtn72P85glN4
wovRHbEHpiy/Fbpq4XV7ry3eA8mm57vfsImzhFGfl9ENI6Mr3vHOXvDIweju2EC2RlBS2U0ppW2w
CzDo/PTzHrOHYkG38nnc+/bwVFT2eIFQU7GaE1ae+NIWWc4bmFGab7VQJy8ddp5dN9cKHSMcehBB
JnV9R5KNwTrIRv3ZJRjGQWu4p9LNIGlrShyhLedrj4Hcm0WD+jqZ6vqMKEnDnN18ZDigPwePDGae
jvEuS6TmvyjHnRsfZ1NFvwwHIhGmD/PNjGpqE0kZO3Gz3MCQi5UtRf6TB/YqMcX0XVXUmlZplHGH
2kCF5Rjtm3q6SdOv3mTils9tFoRRQDZV5wNtL9Gs8E7X6jIM1sVLjHlveXLYlnX7O9f9fJJmfbeL
ztiZLl3Tuu+Xtee2P9JK5/sxgbMQJVxwnYwhPg5K2j2K7q1o+O4ogeIdGy9zHlRPUtN43sZmGNAb
cnuk1CJnrj4oUjwWvdldrAhcqurT44M3wvZb2juf1EKACe9YBusR9xUQnpVVOOmHn/DRiyrzTdLS
xFckTpY9LCdFqjGU5sK4OBLZE0Zd6GeMDuoMCrtPmCALzPQpTxn6tanz5C6XTk1PxlLovSYrzXmC
Lr1IyL96d/YOUZFExHNzqgfKlhxPWf9E7N8W3n6ezOqFm3wKh6U2QwIs9pmZ2nbCHbmns6w8NVKd
pk83DoyLpBTgRVI4msvi2TE86xA1PhLFA4xRCVIOvp3uHWO2d/2U8JgViWCAW+MCaNCrlhj9K48G
CRhwCbk5yV5jHEHiVvWFSc/dflD/yLYw0iyDHUVHbOrmF6ufbOC07C8jH4O4KExnl0Fq5ywZ53wL
OMy1S1ONxHh3SJYPt4yak/b3JXujXQZzc2t4seAZl5Q7ZLi/IiIeR5GKsz1SQBmTyw5TPtBhG9O9
aQ6UUfK10FHRNsMzjJ6XDpKDk9A9w1wDLcdzaH95FBX1C96LoMGXVpMdODMfwsA9VF8ZdxEL0Uix
5thJfDq5davrAu+6V96SkWV8IToDLuQS6S4OTb8g4DRM8QGN4Qde/OSw4ObhX05+QcZ0n4n27VSH
5SSb3XLr53m8r2l0PtZz9pzXRnBsunnepot3FX5fvyr6iUVzhZSfXChzeC91Q55zWuQZmY6Ptx1v
hYGDcXSMfTPq6iWx7cvkyw9fG/Z56EV9ipoio8xZ5vtyED6ibXp1cFHHhBfejFEZlG8x7qVLibSf
zMNWIe8Y/TtOBxk2PGk2Niag3cSYmFoJsetGWjUm3TO1XXRGHmrO737BedHJxk2nenfjN256bwiD
o6A86hmz8pIDSb5amshd0ik6l7KsPLtMGJDC1lwAlUx0vswdddstN5Q51Bs87w45zuUFc+uRdK08
Gv28H1M/vjWLFZ/LavlsZ6e4Wmb5wxRNtSfuR2GCXNrQn2zvRj1Svpkj0axdK/lhdVX5l2Hk1Soj
ECXdUh7+ZFbiFh3dkyUpePuNXV8TVhQJPzbjp5rDDvYq89yVjbVpfMwQed4e/wSUy0SwPbGLGCJc
cvRiq7i3Ws5PVD5unNz9WXhJ9oTtwcO5YFgozcOMocsnjkKuwObZSiCCaV3f8+t0FkThEFGO6YyO
A0Wi30wcSP/KWO1Me+WXg361UkVUPE2n84TOPNOk/VT0MYGF7FezkAoc4C5sWbaItvYk2izyvkwq
d1Zao49yogjNLrfvZlYnJBLtr3RRQE38kruaE+CKYHZ9CfKhvrVdNNMuzbZQGCMXhoIRkN79yyiX
nzox0gcVDAS+HLILzYKfkVFGT13kbC1pl7te6hgwsOmQfirXA6CrszFQ/ByTCiuqeAJc4VFytlD3
22SHqDa/9TEuK6fLr27if1VL2Z6V5rE5zGDETZnxYZ0LcSG+9muRJB5dRTdGBnON2CdbCPqezkCC
T0NS1eD5+FLKbnoyG701YrZx7TgYLJ6LOBJcphw86vRRYWX7GDnXQMqgEYeW8pOdq+pEliZgliOc
70y7iPBZB5N15xWylkdh7YNAGsn6c8jdlffJ2gV1zkjMtVNq70pbj3PyHAl2lLxVgW3oCrjIoYAc
Whe74S+88/V7l0FAzorRPBX2MIeqMqKtfa+TwN8DZFheXYZQ66AwkmvlJbulA8kgaMk5JZpO9KyA
NS577YJK+Q3Kfy9jK7liB0qwvwOV4L1u/gywtiNVreuUrctGUIG2WTC5r5j0Yx3pQ8wvxnNdWMva
Neb06MfRtAX2Hl1Up9Fxk/FW5nl6Svgu8Z/NoAzKJTgZNBVQpO3mdIPkF3yl7tXF2xyCAH90JOsd
Zyu8Rtgo1lZfWtdE9V+RsIfbAkZqlEN76RjJ4j+1y0+gTjhMzK5ZRXJqQ6Ijy73zHlV8VZmsQJ9Q
YDxQvEMQsdk4lFUeFjT/Vel4TNzo0HZJwR2CrsZnX8TqVnmNuunEWmnDKtm7DsZO9y7JmNq4ZFN2
qDM5nxvsSypxl3tqWJKUD8HuohmXY+1sRYeh1xhFFFqGfPddzYdnitR9mb7FLaSRjMO657lvMwfs
S+b13gXM4ikQjdjj+ZQ4cL2DLh+3vu/OtGn646pcxuZFx5ghR+qfgLvSp1MxVprV7Ic4Nwtau5kO
0ad9L7PCp4HNmV/bBR9kAACmyH5xusRaI8pbG5nuOgH89yGGem1gYrELnAQJY6Zw8qOLx7aLFvK8
eWmFNYa2by7rhOTIik4772NI+e+9KKUWrjXFmUGsfxisAhQQ6ANI2+ZbB11pJcy8OBX4NVZ5m9vb
5FHhzvDXXivr8aViAN22Dl6tfCq/leSan1XyWbp2dK6N4r2MJGuD+9wLFZxxl2yEN4f23CYfsafe
SLvgSiW2vMn4NB/xDAOzySN4iXYiDyJ6zuK83vRD0jwPkBjWRqRw0FkdkK6acHfQIpjCwAu4uU8z
gWEx0ydQdek7uYTfup6vM5bR0LsADk7v7eMFlO0P3HvmDqd1ciY9sJR5dMEJGbCDy4fTBFsP9HtD
F5cxrhur/rSHngla5jh779QLx7k0hHEu9fKL8qaVMtRydLjNN4xGcSUHHW6GJjjpDJ+oY18WgAKq
hbeh1ZztW8tYVn4HXsmD2nlrYB17RWkflq40j6XVfTSaqqd84mvGu6zePaPZ1RXFqzaj5BNPsulZ
Oe5dweS6shWFk23Xp0G2zxZM0mePsbXioHBrvelNDkOP+6EAjNfgNJ8q9eIszg85oVtrnLNnb+kz
ngQq2RTDmSUYnHEraDnz/D1T1d9s2INnz5tuIl/MV7dIGrxgKn/SWBJpONzhTtVkwvyFHCriQeHj
KlsYvRl6OpuL7K4lc+R1+piAg6VMiDt4kKlSfNUpYNcXkmU0tAbp8xgX1Lxm6dWAcXCVpGOZx6+g
7Hi70unFfZQVgAl3YShEBZc0xnlDaw/cDFsNhH2Z3FX4OY9y7tSpr+thbY51zeZatheCoNkmKIb0
5A+gOLoB1k9nAqLQDhg1VVsveZW6b17TFzvBLtSOlokFpZSvFdnvLU2HjJFxBmIiNk+cVrCXgi5p
q1xuxdBANhsydtC9BL3c+d2G40D5qIXG3iyKN7Nv9CEtk/dixvHsywk3CEe6VW0vM4eXYcfR91I5
2UGOPj2stWAqWI3VNu+dnTYNTHC4hB0XUz5sptDiMX9RC/46bTiHICePN1s5TuqG8lQriSGC5LhL
xRDR16KHUJCI2ArvjRZExuhpC8ohj75GTjybuB0Cxi2rvuyqc7TIja6onLHb+tmLaHuFW/TNJ80L
950HchqNh6Qpr9oQ5/jRjmTfVDVnK6uPJ2oSjmMRxBvGLviO6ni3LCLfArVJ1jFjhFOaJr/05vFq
xZrkjM+1KM753BXroVY/lng+B90OxFYFYqE+04FzcyooH+BaqU4wL0YJtSe3GRA5owRbsVCoGSXP
tZt9ZapOt0P8rKOA/TibIcKu/R73EEeSgO1B+TMq8CME2V4lqU+VKHZGr4h3vl0xCE2LE7wdS2PL
m02PwMKSsjHFt+tXzvvykFMKK/ewjnjO2hk5f8R+VxKUUkdXjPJb/WCexg8gh0cqzhvLHcIZ0fls
uA1RPZ4SdQcueyjyetrjMB1pAn9bWsiDmhrGbT/HoaAYmM4DLrBh3TzEh93Ex2uNnDRYXN0IX+nG
hifOomYegslocW8E5T4lsbdCGLkx0iCvBw+CQ3T3xEOgCjuqmWP/yxmWYcWIij+XjfMZUji9lG5A
qfN4LFLe9lqnxtaU0YfRWGce5z8NU03rsmlXvTSaMCuya0PFXmGwdec5ci2bMTrN2BBHQTxxmqvx
YDZzmAtK5L8PwVivAAv1G1qFiRi43H8sJ1wdlnyKRbcp59itrwlfJ1b3DmQNuLXPfL0DdZQpJ+RT
SaXQilhEsst50OJhE8AYLOyRaVEwS2d4qjpG605NMWPCsN1qzWVT9D1anGf+hkxFxNoyL338Uer8
hfCeuSVObmFrG661EMg4HQN70xVsHeoMcaTivZ6jW1n49IGl6jnp5tuoFwrRjMtEGuY1TsmgOi9D
sjwXTcPTUlc/GG+Jtdu4X2BWQl852S6YmS9nPQO1ZaWcBlXQt95lkDHMLb03bbM8lhV6EbIC/zbg
xm1XmBUXcPw2DzVGyTbAZlji5fa0PCftL7fP2mPWcAsagbLCTOt27XCAPQfiG+5++5SX4jah7KVL
Wt6aZPxyYKxW9L5vzSX9svRCS3cXg7cBqD+paON6idjbPqvHYPsxCSHAZQ9PLBy8cKE8FbP1nG2n
B/Y2pdOtTf1TTGHcGrBFu+GaR3fikyxEBIWgKCEG2JZ82PIRARjFh338kgU0Yhe1vrjT0ENXJsxh
Rp56nAqizVRbzMAGIMN8IE5NjMOabcleGfNnMjwGbua0HXREyWJLmQlTceprGdrWbXvqMTbukHzw
0RfTxpkEG7vSDXhkkWpMB/k7m7txb6siftOMfgUZcdMkxU8jKylf+AxiIHtdNWRGlH2c88hfJSN5
sTqB2QE7/B4AEQC2TjPXsyDNeTUb23qigROGSb2P8qq/6T44G7Il9i146NYs58lk4XPNfLHudHIZ
mqSCzR+dtTU8CseLDceBMLBoTVTs7d0K7a5jDSeWbOotcXUwVO3r3HvB02PbbyrPPFFt+jbYzqtT
YAthOcPZbQOJEk17F/UMU2GkcgXg/1O3JNU5bcsEaiaVUd18DWorusydl76kEeXkTCu67HlMiUm6
LR7UKUaAiMPaJjVmTtyUhIHrQzupH3Ucn6U7kTJc4vi5aZ4C3PLYoPwXAhWfpexfWNzFqpYxcqcg
IjoX9jovQZRmw6Nrnf1VLOFYPN71woFZ5e47kq+Qk+G+mQWlMrYEtsfTEZ4IZ9qMAtD0N3efvSGp
f225L7hh5wB9tryTXYxXPSvOFgnVC01PcKDv0mfSZ0wFRhc4SMu+nak7Nc0tZAtCj5tmiO2Vo/p4
kzq9s5nA/rJhoTrc6YfN4jrTLjNxVzZNc59NpIg66TcCv1dF6dFRAX8KpwLbq0pbjy1yBSoCA/sq
MFj7R1e80pN27ouOVTzgHCek8QQ8hqtMHEDAwFtzBmk5/VdHK/HYAMkyVCbWWB7o4zZp+h956dLE
5a2zd28057syaEArkBAyPRJ01Y/dgeYB1yGERLT2PsrBaiCZEVdNQk/m4VJaoS/A1XxAG3ofgbUd
47n5WjzfIrdUhpHVZN+Rw5nsuWuh4RHgBhlWS1lcWMAJiJv9N973ibsp7imkcNbWVE5nzmQ80KM+
vZqccQknZtZm0j44n2C6guXMVyLIl4NX4YsAi8dWu1uaC9orOuRffjwRFO31uo5r51blJTFKFEnA
SB+VFvbdHXrzWI/pX3bBsFNHPbZMmuG8ePkrpk0dUvqwCXrr3Tf7nk+mQpsRxV9Uf/SnPMqPaRE9
1FnLOKvHCxk/OIckRte9hwQLNJf8wmiu0wmyjtl08BSTtDhjRJo3CXamkAqJl9jC50xoYnkipBtZ
y3aw9YJ8LR9GeikOiR9AIQUt4LYB49k8zs/JIK7YjZ5I5HsnqsQsykB7TKEtNViao1Yg3DfLLsxw
wBK2okb6oaEjeWZAm5ECsieQPmzsuyzeAV3cqmwZN4WX/YyLKFn5FkMeYv33yo5D3RL6jKzsNbV9
6iWXI3HXl9LICPFEhXMmMvGjVOxzSqPNzj7BRXN6z2gto8rz4pup2Gh/nlgDVcLKicDS0iWFReHF
U3I8e4H7aiEdlpaV4C0X/TbgObMydEyVqbLhJMT2UcNMZdoro9dYtXsrLb83Xtk8ebWYbo1ieXfr
qHmvknRjdV7Fxtqp7gNp0KOZK+AeaXR3WyXeWm/47JOcXCAw6EKxyyn7BI+FiphN4kSgnJof/Xmh
FVke5yxBeKzH0tp41BAg5gf9ydVmuzdnN78UTZfsGsJy19mFymkzCeA8SapPMyBBjyjDB1DvUFMm
ctQptpMI7y/EpX55409w9lPz7c/PxjR5m3t5IEzTn0a/FG/8dx9e1VrXWMkYr7sF/KMcPVxi0iUx
oOD+6B6TNbrBvIuCWL8XWXIR5D3/UhGEyS6fm7sXGFh5pnJdNyCJUKWo4Hm8pDhiYGtO1qm2pL5b
zUgzi+XKAzFGZCCrusXd6L1NdZzsMUGYO1fnyUs0T6e6S6nH1niBUUP4IYVQ/LBvyo32OFotWOxC
+C6Ptg3Kil1C8rDN4IheLEfZF2/QRwMfyXGy0zPFc+O96grvUAdtHWL+ij4GTlHrfirsY4IB/8NA
8MWd4B4pgcJGktjOrRHOD0UJ12dWw3DwO4xmvT3HnzxekNkHk4lRH5RrqbLoODvf/MFLPvtxkqfI
Z33889PUs83QgbN7cEXrgnFy6QDmCNa22YvtZvJu4P8mspV9ykCJHRMVYzO6U/ZpPP6P1GDx5/y0
N3p0To/BldBZ+QlNKDoqP5Zrj+bjTxcSdVjYRX4kiGfTLsOvQLQjDvk2eVV/7VtiKQ1eos/Uo3O2
i7uIvhzgwF4G9rQf/adAWO1nnoOA8c3kGYpG8WT22TtHdeuYVWzqJz4TJ2ccASHnTopHQ2nvs5pB
qAlaEEZibKVLuZmeSA+piccZQrhDbsCvN1bTL+FizM49MWjKg7B7agbfQUBRlLn0gUPwpZ53+TRd
6aW408/W7XCLXcyuQ31I3cf1lTZ6oWpoJkxWkaiNqzeI9h48XspcajbzC8hzKsQ9/SCAjc2EomBO
Nz6YyO4LVM0OxRP0a7L1RztfG3Fwm8xJnJKSxvRAGOfZzklgW+JGXmeiWa0GgoZh5sOwWnFr6aNZ
LXWf7BIoP3NqsPvTUrBHYs78hyP4j5fO82+zDwWq9TAFCaqlI4tBrH1syFQTjQ8QLcrgljwCrbby
zrZkRfGeB8MVJx2R7MUOUG0lYfSbLYGtER378l3ESQ4W4HhAsGxAqYVmy5oct53eerFt3v68WF5i
3Qy3ecESCJe5oWmdtWBdcfbbtfE8EqJFH4Rfh5cGvTEPHpR0gb8LPENoBmUJcIlSzaQiudo87Fia
1CLGg0ph/RKTbd2KZeYwbnLGndUdr+hzn0n79udlGdy3EagQ2/lsV8UfXIfi6pD5vPn9om5FbbZh
7xkzyAE+lvkPntL9bXwlHfp7yRB2fJH1R0J6zzZDPcKQDsHw0g0t1XOH1YgjhgLYWPHEPfzfDbHB
ozztX/2wQNdd38G2iYUN1erv9WKFjBM1OwlOu9S91YNQV8/wz0BZVdhUeEJEde41LkGj/bD9aH4i
t/Nkto+DVopcDqy8W6HYwufSNr9RGYpl1fhmmFF6LGByrF076U66Y3nO66Rjk1lm/8PemSy3jmxZ
9l9qjjA4HI3DLCsH7HuJ6u+dwCRdCX3f4+trgRHx4kVaPsvKUdagzCJolyJFURTgOH7O3msvi84G
X+bLCGNuks/kxwRWS7vJEjDQftjaWz2qIbuRqYjzkmarA7jQjOhW2vI6ZPFnEsFW17snhdt6F40I
/AzPjY5ObgSklLhbMNrfRK6jiwoD58AM40Ppo3Nysq7ZVrGASFzbmD9kHu6ywdowikR77NOeHa+9
nGgDeMYCKwbDb1ADu6yrz6kAZaOVPyq0qmzL8mSnzZtpiT0qMWk1NiLvr5C4fuSiuAK6rbctm6ep
7rytCf6MwNyQLqqEQMSAGzSu5R2LTL9mygMkmDWSjicOWRiA6kcYt9ewnjUyuLZXiiTajX0sx4z+
LGnTLnVdZda/a8L/v/Xgv7Ie2Ijj/3Xa9LrusVhl4d/cCvO3/O49kMZvApuhjYYdZb9wxD+8B7gI
5vQWaBGcVsow55CNP8KmNcP6jWeSx2lw4jHDmZOianYSwf/+X/AGfpNsXPAsYBiw8CeI/477wDL+
fnYrGJf878BBRM6su+jdOfv/OfaohywEFRHnaK0K6vGJfm7PW9kgxntNjaE5DH4FI94ciqs2tFfd
BktcxGO3JiblQtRPsmXuaSJX19NVOaTxsYrUXVKZtL1bw9kprQZWQmvY0qoP7DnekYJj2ZRQtcfw
sbIwbRrTJI/N3UjiyUJvYT75fW8fDYhxfa0hoi1iY19T0TDLx5mYuT9z7cKOPEdSxsbBs3DmYN6d
lq4YGNZlrNDJA1JS56iNTnZkgIhBuKNR1LVXy3bO0AiB+jGz6EEQqfpuwAqxrP1q4TnuuyBbIaEy
I8MkmzyCdPiJwzRcTAaQFEnmshgy8AJBvooF0XMI9uIDWjEodRLyhpGvhY6i2OyNQznAD46x7DKl
jNdMbcfD7YZ2KolePubwpKu/5imKQC+xdPKGRsfIpaWxmpHLTXT0BttD9QLbKSTweVlmjPezytkO
BCMfXFqyYJESWtBWplaKLQz5Pn23Z8EBaBRzRchHmktYvupdqwnyTe2xOxUTy0ZE7fCUCGZNUly7
QTG2M9MZWLsudXJKks9EiOAkaQUI8KS7mzSjhSC09JjxrtwA4I0jtGTt1VF2p8FUXaN4KJZB5MX7
uhZ3Vg5LpzGCQ1EVOzbb3ZCoC0XlSRWWO1tP8aCKUpwaKzgYRlziyKue2kKUW2FRoDSlHa9vApxs
VuEMffwop85YFEQfNB7dPhifX8lkwiZwnkZDJ3LAyZMtjG8d4aoKtwrmFPZ6rsSeeVWoQ2qEmBof
6Vk2dJRT5rJlxvYOQk6yZ9M/bnWQnCuR8RFKqV9zCqmF0NoPpHzBtkoenYi49dwEQpax6WCSsWB7
nqD/w4yQRfa6mODY1Ay6PEgfNl3LR8Wfjy3YQuHhxeY6gI3Eu99P3Xh2jGTXhMkXKZjlG0MOfxEV
6jlyUUyRrVK/WF4IirW3f/gA2/T5VSt8IBtbCSZXWfqAmaFYNW4GxNn6FFl6Hj1bnTDHRZdiqLAO
R0a799IBpJSbbWmJLRHHPMB45HC3wWJYdFRWFTkbdW166AHdXWX2VNV+94R6c5MEkdr20T24/XoD
o6H7URgV3bNmugSOOPTTABjegBems7fVcYdr1TmwKnvdSD7aODzkI8ruoRxNFLjW6zD15OsqhhST
pl99t6Vfg2kZI0fNUBNBOm9w1cg6PeZZmnPM0uGhXY3lKXT2PRBKa3IFmsKO962PZ7+8TcLsfq2V
+IIqx5TvuPcXMu7CX5D4WIgyFBy0snCU6280bL3dBMQQv0CJE1hstNa6J1nj7Gp5ep+wsBQa3J1Z
cGLGwD5LmgmrQV6n2gN7lz1Xs3hcdTRYcR1UOzeyv8aOAHLNZntvhPTGFZyDuLEHJt36y2TmnyLF
1exY2rQqrD7fpmH+HU60FENvdF5gtQ2MLsK5uwjg08D2+0yySrFwkPmZJspH1T/FYKcWfu1E936E
BVq3VqJcSjIWX0nE2xp4gFZe3xuPVZPFuHy8N6T6+MeLWRduZQ/wJDjJLPM1TdWizAU9sSTVt46I
aDCh+9oFgU96XJvSxCDNwk2MO1eiPbX8ZGXXytvxkxdjRvOoCaxo1ekt9FJvHXq1vZGcLbhTp2av
q+ypZ+TvUCufEjfrD+lI3qqGqNukb7TOxkrb2ORJYKxfRD0XBgthF2iCZpN0LvDUAo02LeNuV5Tm
ylUyOdbiFXeLd4jq+zQf3SO7Cblvpb/TVeViXZDYlcTCzuoKSQBQoEa1j53q472tTWeUbWefi/Bq
bOaAp5gEVWpqGLoev8woh40cYUIljhUhwgJMV2k7t8uDjS6zNw2Y8LxaREy0CbJ2SuNHFBdqraz6
kdPgexrCE/NYrlHCp9cU4z8uDUAgYwxEC60ZSlSkIwLyzVSF/q6ONnBiAaLvIi/8CFK3A42nIP0o
fVUX9MKq9GBSse58HRKqtEouvGDDiGDq16oAz64SXMOlKcCxB0jwx+5Oz5ELglsqrnY0skPDNtS7
s5W1IaB2jMx403hOx1QuWJWWmV9BLr7VOoI/O1H6ru99kFgM543MURsAqnRPWfwfCwXHhWnXXe2g
bxw0DUyv4S7jFj0IhMou09xdm6+mMrA3eRVNS4qZcu1zgVqjlg4yZ+0q7TMQkwXcNeuvtxuP1AgX
1ayVT6hJKqSkRTPXD4J5J41DGWn+TibqWjQTRYQBncKvkDREpA4NZv+sk2WyHtozJ5dxMgjFYAXp
rtijEfJ5XbLXPG87eb7PofZdsDqSCDkkGwDJ7zENTCcp7jrlbQ1HMIRUzoepc7ktXPkWQ6bYWJ6D
1sr0xsWotSi8EtvFCQ7VjeFBONlvKYXEpnF9BhYG9Ik+xgUMEnxPWC9iEpNdVplDKarblZWZXNu9
EpXBRG+rxgxAJ72Ca6oC62B3ef+7IfJ/pgA/h58VQ5bv5t/mn/+ZFyPHZdD8+9/v1r/f97/y2XL7
tzvrm/322n7Ndt0a1O2//xsv9Mcz/28f/MPE+19U4Apf3b8uwLfv6cffrb/z83+vvjUhKbJx6ZGr
JW0MwLONuP+qG+poYf+mBEJgV+kWuebK+qv+5ruwC1v2nHAulEuV/o/ym4d0m7gqvmYoU/Di/53q
2zX/Xn3P78riP1sKA6QKIaL/weUaqERJYk0x+IBhocp4S6d04TGmobPeHehtukCLqZbNFy+ID7M3
boA/jDtnOenJJyOxkwGox8ffglwrXVqDwHmUFs9IrWb6zvBeolZT9BoZ80N2CYqfKRlli9wsCLpW
8FGn6m3w7GPTQ3Oj5/IQGVm+Be25yfIp3d0Ob1fTqwPFVXX4627Q9cPK8tja+8KtDren/P68REOI
x4KmMGRu5Zg/OTK4q3KGxM1GYJuw2Di7LF3JIitTMJXzt99ubKMLWDcKmuWqj3bGMBdqTZ1yfk/U
yBVIwNu5fLtxazkegqH6UQ7uR4RytXj1ggSGv+7cZ1agbXra0geSMimb7fCzZNLYZtS52ltmgF1W
bD9WaViFSAEmLz/EvpEfmjDtd0aiscf2IiCRJU7b0AzXmdYKss50fdjd/nm7iRPkRBgr6IwBea3t
Klw6OsG5qmX80RRnK09+ddgLdrbeiiudGYh4+iaI5SM7sfygVdNb5CO3pbDZweSzYHkgEgAXB6nI
ydtuRe1uo2Fmeq+J6GLXbnHu8upFtl50Taxqp7O87mqZ7RyvJt7Tr7b2/CYQQNWrttbeA1mL/bzj
CWGdAxDNdyY01CnQvW2t0/fPCZkbHQJ1GzPA2WbVD6poltLN5FPbpVsih2kj2zCSlQ0cSIoClv6o
7nLCg7dD7dxJt7yG5mhv4w69jpzhPHBtqRN7Jj96jBZm8t46zDk7YEfWLtSLldPar3FgmQhxxZ4J
GODmSstWsU9QhO9DaDWANZJ/XDy7yWAcCLAyCTYKlgS0OsTEJd81xL9zYWCEat2lkac/y6LvAVdi
P3Dbk5Wk3QtjN/ZxtF3i3j6D9xCY0rpwiWyffi4dvzgvTUZDdHeF6jEIVBaos+rJFUiWu7azt3g1
nlSZ1ydN2iTnGG70IVHyBiG04EbT6rXJgnKgkc9Kbzy7zvDRi8G/kygX+7rp1nUAnM5r76IONYUb
fNoTF6KgY7Y56HLmj1kzLZS98jUahuBFuNm5EP6SKN9473jIQ1WmvTd2lG7akgvpZPMxS6WYLwfo
7mnpVwJMEGTvU9b69bJBPx74trvuDP6yVddpu8zJnlOjhHBvOM4zM1zUSCZt/7ZoLgXQ0jXGY9Sd
uV2AMbXbTTwZK9r2IT42I1wHVbBGEkIWY5Wz9w0miNq8ZpTHJ+XU0zKhirDSot0x/OCyyXlAXgDC
1QIPR1QqqMmetovtolpisv3G4EsNA7FIMb9C1NtuzDAc1x1y6HlnAvyE2XjWtIzm0z4H2IH/igN3
2E3eL99pnZVnJ68RyXJyMLIzUd1c6TWcuaEcHxRJFgSqOHgMBx3jJBoVpndbydD5ZCf6R6lfVZUh
/TVTfQfGCMkIigi/vvQRs3ZfICeYgfDMhxaC7TPE334RcaVY1tiVPC+MNjITzWnK1V5ZSN6ETf0Z
tYaiIvb4tFBdnPLgTtNSYitSchJdpogcMQmsySxbBjkmwqx2rQ37LOgFbm8uCuG+ICYAPp65wTYb
IND1OBBQBqXZyqkI+LZoazDfoG6LnAupcO69rvRL1bG0sI7E3bOOneDcivEpS4vyBW7Sstf9FT0V
VDUaQteR5siQO586Q+8D6N+MEAcYzFMDIVgx+ROyeq7I5FBDCXkc+aUXEsyEAhXJd+mvW6Zqa0IW
kOB1aljrceXtwe6f7AACgF1CW51AEJddK+/FGIzUUjTSrXQpGzs/u2jXNlMa7KOwNJdZzDAH2/x2
RALNQLpbBBiN4AJYcEJVItZhgXNRayPiVUDsLhjEVwd69M+yjqKVaCewXMzyD1UU7VI16+X1O0pl
axMP2n1j+9egr+PdZLg7Bx/kAqxocZnG/jR1WnHN7XZbufiYqPPNrV2kXz0U4Bwwvu3x+RekitNj
1ceV1holm3NaC3bHn8MLA3Ddir+vyAxrSdjuF5e5bisfUDWH9zQRtvnYVVvZkh3kgFZwwnnOhAQC
PVqmdoYEDWV4IWMWyAoLVCLTPml9JLeqWwITNtdkEmrMDz2x6pPJ3xhVXc3uftxonpSI1aND3kmf
ucd06Bx26kDa5VoPfXsrSwhC2TQGWxclhRd7Pl5DynQngf5aa1fy/KxlH2l3PoXH3pBIDZO4fXIn
y18WKXh0S3gul56G+ZTj7khux+LjnaOpAqjuxt3S1NQO/YM6eSgMC/27hzF+djI8WUzakCaCte8l
UlEbZk6o1Af+2kg0xTGK1EMLe2XfmQTtDHM8XRAyiJPmns0NWOaIg0oaCZ9AVjf08UpM4x2IJJLg
fpQE2m/9OjbPjh091lMCj3zIGdmazUbLabVEVjYu/al/7qBHr3THRAlhIHLPaPxYmv8MGG7X+sJm
sq2zy+7rB2F1sIWZn58BfB8SncwgPwlP9M6Wdea8C1aEnSOeLM48Ggjtix/62l0S6I/FoF6lV5nX
IB3g/Tvjt2WXtF7QXYJjtfOT6dUMhZ1kU6f9U9IRgZBHXF8rIM2LzDp386S4doye1TELlkzRvTXn
ZNpBM0wQny8Eq3USoSsuaqgbETHDIzG0EaXDJsdPAfVuUeCbvhIQg2JJsSIadbX1AZmz441QLLT5
vqUe0HKInLXEH4Rpo9ixj80OzLljOp0E/+FzOjLgI3ATajacSBpK4wjwvzGqdAfeeVdY7b615bBt
yg/LDgr0Mta7RdvuYEjv2GhZukVkZ23pXm3NSivpAVNOdfPNIBxUp6k10SHOtWdG82zuWkQOhyJn
n6siAgEJ2bAOIwNM7AFVQhBwRly5GxLlUNr5IWqQTkDNN6lKtpBCvjoGkEOSlPuuUQIfThYSIujG
y0a7mpWclrcfTvOS/ZbKhrMv+2dNoVwp4EPC+8i77HC7CVFjEqFUnzrH9jbxfC8hN2tVZRmi4Rzj
omHWD2kMBmoe8gKInifmzXwjxmTJZIXfJEbW4rTyDA2ZQTomELULge2ZicoO0I0Z5mFztkkjJPHi
ErTNXSrQuN1uYsv94bflhz+r5YMwfZrGjnmsT2gu1lTDBBydF2SxFfSqmRrDjWrBLDBMXXMSSQjB
1SXsCfSwjeHFT6Npk5Xhh5ZL6zgkGLOZ4i+SST66DUq+MAYWmwJQh9dnL9JI/YKOfOq4iK6QOsil
MAHCzfdEwaAZ1jMswui752ghAF5/KSPY/hozskVcvNYRNkbckCFIRhIKmF0i8W3VyrB+CnqdrInl
BzMOHsqHn6WXMiCgyb0yg0ouUgAijHdRDUsfabgE1jgCHC5bLkz1aKwy18MSygm/UJp9KVM+q1by
JoaB8SEVDgkptIPByEZn5FD8Jj1rP1XVukUUhP8R2o9naVurTJD0NwT8DbjCWsM/1JkP83nc1MNM
2clZyUuUQ3t/uitbb2V1mkkbgyIdLuV30gAkhZf5rHcNpShT6jX19LZ3t3ZmDPdG5J8tth+wNqho
6nK4d76brDFXxmQ9lUWOEcLCRqDohW+mnDcfTv4lAxiwAOs7kplarDUPzbMTHxB5EILVwc0eC0Ji
i8x4UG03gCeH00kg21IQCtu4yTLoeZ2okOvMHj9u3xDrpFQY5nDWDRCaaxAxrPFa+A2g5SdpiO+y
IGyW+cWuSsUL+yJoYwjwVoXuwahELLiEdmKRCjV1j7kRfZO3wigAJa0FJaYVuVyRLEcy6ORuU1CW
m9IJQUzT81iAL3BxeSGWzU21RwRir7hiAQlt0llbp+A1Hpw+Z/NDcAiUlGID5uGpksJcV07F0pzy
AyqowHHRomhs6pwvaVtP1EiTAMyV4TgtJylYuAZrF8XwKkyjJn8cG4Q7f1SWQQmGbN+V0bjG2mB1
02msY9ZeYrcGF+Xf2CBgqYYBzNDGmM8VT8/3qRFfqG4xpvSf8wfV5rzW/KtTN+KaJoPIT7Ny0VQA
ZVKQKq3f4YaRNG+HFPUuK882mY/enkSKNcG/Vf2eD+y3Jjl/kY4qz2OMY/YfjbS3YhrRs4wextKY
pAdUc+dpjuC0Y2czlWC6yMNtWo7FpieqM8B8WVq1tYuRK42ETEQm45Mp4bSptPi9ctHHSSzTiyrV
vnDsv5gla2Qxt+iQi20a077gac9XDmkFpUjxBnR9vfRS9d5QsCzR44H2mIZTlUXfGb/y7clwSa+j
fVfyhSViGGeVrPPUsXZeAYJwDJIj0Q16ZEI0pRudFrumltRmcNKxjDCD4HVZFue0DsbPNp+41XIY
dTjT/OapnIJvNgTjOsleDfJe9m6ESTTDgF93L6Ze71PHzNe3Rs7/TMdr+5XPsLj67x2u/ycbXmIm
Sf3rjtf5PXnv/zZwvn3DHwNn6zcy6pRBU8umqcTG7s+OF6No2+E6/jvobp4D/zludn+TzGlpX8Ky
YgrMv/7R79KE85vguX929/4AqNEY/L3b958A1ebv/if9CE02acOTU0IgHkEXb8+kt3+aMANobR1y
xbNFQGQEHYY8f9KQZewgmUtgS4wR8Pt2d+TUHW8PhpB35VCNuGpD7fzXDZEv2pmMmGwdM0te/vUA
KG7tTCvNPkhRTuwG9MsY+XIX2bHGpDW/tOW0beAJvemVib6YS9j6dpdMl4YgClEi2K7tJxsQWwtB
9y2ImSk4LRFKFS7Rf/pb/ScfB1HrMxfsL0ENHwgdAlu3mOJLE9yV+g8j91wzSinnRkVcas/BEIXH
iNhgjAVkoiSAp5l/cJPUgSSxKL6WyMbnVIt2hUy+P5B1cDfFOFEJf9/3UfeaS7Y5yom+SpopvpfQ
dqBLD+2EvIIGFEfcJz/NWHuObLandqY/jk19yrFPsjv+LsmDxK1H3EE7ulck410SGyujsGgMTRNn
OW33wRctxhbrGkn5pjVlcuoLKudY2vBhciK1h3VZMbarcgYMENBcWDRYh+CbdAMNsoIInZFVhPUX
aww+vmWS4IsDM7CzLHghbpHW68gkcydskGUZGFEn7CjY6MB1lu1T5ffTqg7PLoXS5MLqsRIZn+hA
VH0w503hOPXIY4hCtVWY/DqPX7wxvTUMvA8Q0zXEtGMlGNcoSOygkjjoAHqt0xYPUCi6lFaIs02K
LFplc+eVN1lbDE8DKsSV0PxfcPd5dh7SgypOhm6SP0GVTsQgUrGWRGctrxZW6N3ZnvYZphIlfP4e
EQQWEQ8cJZgVLbR+Q3IHLfrSWuMl8iD99ClhK/X92GQMHohFRPWNLFjbZHHyIm3SIAmcC3ZUHVkm
XJoBDBZ06lRGLxkNQQbVY9vundR7LIB+LIa22qmWSHd4wosi8TLmTUxNybOi7WRH06pT08aJnE/B
9F8D07e2O4JZ4bBPS/pJz30BTQM6zkROH7nq+MYQbXukjhnExiAL6ROPAGnLFWvkJFjOmm6LZBUW
05StI61zl4WbL7VygOalAmfBeoDDNSTq1+PnZWacLb3GeHBG7c7SKW5EmLRLOM/jjpzxiwQmQqjX
sm3sB6xAgPoj8eKkAfvNhOgONsUGRwLtFsBAkoFbUT24vif3bgMhPUHRjLBFX7eeO2xNpHzLEWnr
MjB8lwXkWADdZijUcfh1YOqrsvqB4Gsfx/XeZObZEOGlKT0mzakEfhEXUK1dhlsuZsCij6jOzG7u
MS8n8mvMUUEQjtszTiji5GJ0J9gnMqHbK0sQOJhNDdGYd95kQTFHEoD9Xd6ZkxjIf0l+Jcy4V4Cz
imWde/dTKPa97z4g5KP90yynUVWQFRlnYRv55SCuX5R9CC9Rlk8djZaF6R6RvpxEgY+ZZBIseQ2H
0cSJLg2T1NW6r2CznMsguDK1gmlmhc/wEY7K5WDqmIgmFvEVes4AESwPaR0BgYOQW5aCwmCEODpP
FnYDKzHT7PiZ/JKAOEidVgEvbFlwcfPGZKZQ6occbBNeFypeY2ui5D8YpGC3Mv7Q2BEuvaAFLKLY
K1co62NnQnHf6i8CqDnbwvBMku5jO0R3PgDLjWU3HW8bQL2DY98cn2LEpHSzsCP3hUemUdMRdw4V
06pOHhGMQ4wDYyiNz7QtjoZHiyIN6R22+rkK28e+Uxteyz8kg0XECnFvi56USTo0wbGO/XdsOe6h
MvrProANEkqL1BCfhbdnx5kr4cDGR30IGsHHfmUV3rFufThmsH53osvOSSTdY04bd/5A/nzUxjGF
tEFTi9uTXYw6/CFCOhEpuIOVOcckcvjR/U7K/JQaPmS++V+2SSXmQyEA4l//yEG/kCYQ+6h5I3dD
1AIx0eZHVQ7TxiUWsdOeCr/hOuUXFbAoAuNu//JRn9asczMOW6xvX/rrZm4eqUazt3lPhpuI/YtC
8o6DmAAG2zCe9JrlHtnscLjdNYimxboPbeV2t6z85zyRGiy/TM5JtCQ612mFg6P4uN2rIkd7MNnF
GoYrnppupokNHti4iKyGLtQ/7G5SmKfdjJ4kW3ThsB+//euvu0Kk2SFk1LqKNQj61A9LqdnVEV4A
oFkNl3nNIaiTOnaY8owQgdr6IoHyZ5x2dIEUUVZDnTZnBA822vY2B+ziVju4OOBwQpMLZjDh2I5o
0mA6SG3FlKhx35Qd58wSVlZyHdsw/UXeKMkCeaceB6YqGxJE7eOY2dlJzy0iOnrRbyVnygqY5Byx
Fbu/rPZCLHT63fT6Zx3k/QtOogDPjl8cosHbJ3UCC4zTZNt6Y/yQBe7KLOTnVFfOCRYx8R5K12nE
yH03sq70qDYfROh/Ee+hnaxmQDdfPqdjZzzBiohIXinyR61iaG825nT2Mw1HvYNqGkzmXiVaeHGz
EkMMoVWPjVvj6Reh8RNb/Wogb1MVwzOrYflz+GBMisAJUPnoRK8M+B4GehN7nbgCcoS1T5han9Xg
JtcsHJ1NQ2j1MWlGcrkdmo84tt1FLvR2OzjEfJpJyiflkRmG5fk+xipV1lH+3o2tXCbeJDYDjBk6
N4Z3sKVNkMngWG9ayaQm9OtP/pj6fMzW1yJE0+dUrTYHNNYb2HnLofHNizIvuVUkW5ntI6dHMIcq
AElWQ8MLzeDBlDU00qnXODIZU7SDLs6pZhWbJvXVfY+IBg9dGs8UjWplF2g6SJWYHtKZvO7/RC8+
3U8pOgrLCIzLNNcqfVh8B7GmVrpblKvgNfGLfmUMfURmyGikIGqx1Gu0idrESfbk0xCP64XmIckr
hMtt/5rW2o9aRnRHZGcWh8AKd3EcR2AZYblQED4ExrIspX0Gp/nc9xnG0GLYjyzkmVYh4W4uJXlh
ZJV8M5h91igiF1gvyeR1wZqkLGW0YPACf5JErN3ldsh0tS+chQsjZGd3xQt2qeaUw+SJfZ8mr0mT
iWS7S5AlA06VkCIhLKbj4OYw2QcaSPxddSPa2lWs0GeX07ovSRispv4OuzlsK51Yy246E3oTXjIz
fwwtK961yS+FZnLbmfUbsmtFUYGvF1Lk9ChUte2GgBaaleib2sAvOxKxpbqSYYZV3mUl8irPwCzT
M9noR3lXJWxnC7va5YTUjL2P6M+1QcU2FftxHyqVNhCgV14Hg8NDmEX75Pejuavd+IG2473rpcV9
kiasDan/KBLdv0sHl46Q5Egd7VJd+rNiR36cEmIiNBMJqk17WjX9vRgoznJlvsX20B08ANxXctxf
DcttwXFxTfUllobbTZeYZ+wwPiLuj0JMioCe0XgiFxQ1SxS6UKnpa/KHey2IuUXjJUkqKVV1Ikgk
2bd9dIob/l6FUt2G2AhnKW2CqeGhtUTuGt0jXXCxqnv1A09evpwKr3283YSOycwsPPYYR88aM61L
guBLdvZrZGjy3rdw+g5T2mzNOfokHpp7NuDlYxJAkILSXa4rE9btNB6tUWuuwSgWaZdHJz8l4iBj
sb7YUfFhBhr0F77XY6q7DtIWVgRKrUMEb2qRytK55vONLLNpE7lE89gjVxK2YdGOA7onzb6jE64K
NKhthC5o9uj7wSUxneZZkepH8HPwhoUqPFo2YVWUCv5bIBAymaFOlNf8qNbOpjp3fCSxZ7ino/V2
exYDG3PbatTcvk7k+ujn1qajgXW5kQPDEqJIZvLzwQiaHhq0jMO58yyofWGfYPTHvJiu2zyIkBHx
hdtXKy8XjBXmZyGtsjbg3xKK6j+fD6eMh2/3f39ODjnU7QXenfk5vz98e+W/vif0xCyq0I+3Lzke
vh2FBRLVHlyHxnZQsHFzu2vKhOFtnFWAouopXt4euT0niCassH88KcI2c/vultNWK+FS3n5JHX8O
sLjx5JKOJRa3r934iQq97O2B5pHpjn9PdF92n3SxdwyM7BQZcXZ/u9GaguGAzAOwA+MWQmfznGZW
9Djztm/3utiQT2rclnZD8LabniX52k+llbfPjjARB9OUDxznIQxt9ehDPh4tZV5v9wRivaXWeT1R
Lzxosn7v7YywQQwj6hG/9/gI2SQO2T4N/GAq0aSBFS3DFeYGRUbMQZVTR7TfTBbK9r5gsINJajlw
NOTQeBcx4I0FBpyf1Zgvy0o+5i0jmoCVJwIHRwFMRkwh2s3g6x+dETXsopfC0i9owH7qln9mw78r
AuNtIIJ01WGYiXqynnygwu2qUSg6TeQoeLnLlQMGcdl63qEB25PnOJetyq33ygOdZerYMG2TQ4ii
4dAyfVw0vEvdiRGkxdG+m+cfRGgjpR+xn2JwQW052jT3030z4LBtiChcZq3mbKBgY+nKLp7Uxq2u
B3dZ+NTlPhHiHoaustBRTE76G+7/7zaBOd233sFpy9OcFM2Saw4LpyZ6npoBZaX7yKAIGCJqTzLn
+r3Xl2rHGt1XxrR2GtBooF3urRDhUNfrj012QFbzwFVn31r9q5Pqv+hIfBBnhlk6dNk+kYJGXBHN
d7Uu2nYzStID9TIhxIg2f2xPuGRHxEgSO2XY4PViB7jxvfbIHDhHkQsykKQUKKaGd8QGtPIBRa9D
PXq/lT5oBRmM6fVznCQ/VRkDs4UEG0Ij5aWZnSZAkMj+tBeisF4B1uIbp+SFxEgjtIjbtRdPF2f4
lQzaG7COMzD5c+pNP71BX+tWsO7nTGpX/JCZ/gux9SLEtD0rvVVxcIPqp3DGelvBE4fQ9WVE+Rch
xb8QKzyLekBVkN9Zov0yyM1rKur2xs2f0Zv/8IvgOOVISEej7RZWSdC43T5YfpfsXMpvVCQSCxtZ
BanihDXHeJ+qkoUy6+FjDOW8qq77mqNatsNPLw5/+X6Ptwh3RKSb2xh5kZjZP00AP4Fsgy8q/oXQ
HRzJzsPk01mxLHff6u3bNNVvECmgH9D/9YPx2MSN4EwMaPCK0NpbVPQ4De/LzLx3tbDZdnr4kBgW
gUyYSOE7Z3dTRBZ2pn/4Tf5zsglr00uaBMJDUT0R2hS5szLMIdkvbLtN+tTBLmJPTCS9NW05drtj
z7bm2NJt2KRtoxghzDgM8qXWhIx/pxq6dEI/iQXnNCxo9adD+UW3S19EEWl+YZOV6yJyfgC1PHsu
3QESHKAvj8TJSfgebvvgaFP2mqLSFBJbnkAHksRv4djeV0xmyAyGTpw6MM/9p4CuVTH27VIbqoRf
tfQ2VjVRoWlE+I2gK6F33Bmt00CWgZegFGdSWusfRkN5WwwEpo7g/XL7Xh+nXYn3DQoJMo4gNs4c
pd+irA7a/2HvzJrj1LIs/Iu4ARw4wGsm5CClUkrN1gshWTbzPPPr+zuuoa/dt3yjHzuiI6rKUR6U
JBzOsPda36qhBZsSyUNuExmbdFThKrwSgBW+6VMwDTgDO6Lo6jb7WutaQ8FqJ0dnxbHlr2xGQHpA
vFj1W4JCdd3sd3HxhX3u9wacu29X3n0eHmLcQZd6yIM+TW10tWyNl7bUrpowf4qb9cHCvhMkA9tc
joNbC63adtFwX7jZQBz10j62qZVfa6K/XcvapAKg3UDpg+BIjwLLMqHDa/qEa1AZWhe1c4/l2Tq4
RjZT15GfiwIxMwtuG0ppPn3dA6SLCEnCSLqvOAxFebt0nH4WByIPfWcwmoQMNEUBv6A3/MSdwe0M
+p3RAyAh2uK7G0F+hhOU7vLOZOPe8OeReJ74XnBi5qDITY132QAzP3m3zNH4iWyIQlZhb+ukkHtg
lc9Z1cYPk7VNKuvNs018B6Ubgyq1bp0emEKRuBQOyWvTiTm/tAVHv1Xr7rNyLdmkzM1G860C6IPe
ZtWm7kt0SxMaFMrGs5mfOKiZO6tss12ZAqudpy8F5A5wKtWLN3anYWbZcIEP67n9MHpUH4fChTew
mgRf4smYsavsY3zb7OdJtrOEeawidOGmd2dTyB7JB/QNMENsJRHR5W39vcHKv6V3uyta033ISIE0
DfvRrjUOyGl1v0Bap+dGIRPZwAsU741oMl7Tygm3yzpcOdKsn03o2FniYmPXAyHXV9z+12VBA9y1
mznw5mHa9mVypvTw1vE7KJVJrObEj6JM6wieaAf88CVKkC5n8VShuB2v/Dj1O2RreHEn1sg1Q5hf
wUj2OqbRosjirYxzwJDPqUMCzWRIDJnadKvbzSO5siRwR5mk9LY+TwjlZwXvdbyS9APgk7qr0CIs
H41xLCPXvrEkZ4Yli4MhqsbtogNj7TO2Hyjc5jW2fK1OTLz4hH5PjalMUThAwTEyaGpK1Fp3FdYj
1bVaV5EKT90gCLpHlz6X5FEuOjUSi/6xadVrMOvyZiav94zM4nFNrBcquM6+HTjTtB1hBJHwoPfY
4HjtATLQavQcjZtbyOlPlZfj9YW5zYwJHoBWttsPB81rZny/iKk0Rz8uOGw2fda+adn6IdaCKNnY
PgJoLPaL5xL+kJDxPFGzi1zoLiLDgAZsuqehe9fJ5aGn3xxk0rykKhVzTg392pl8OXRi18A44PhQ
eAdNOo9FsVvSfrz0lXk9D/oDTfcI1OPRSdMRRwxOpsrodrHkKQ2WRfmkjc/FBHvRAtygixohnztX
wCqjF6/Qnvs0oRAicaLq84vjgJWd1uYFif8bRTZtCxv+cc67coe7Fm1r+2JpcOmhG8FBJ81myeQH
FVcwEDDRLcnNF2l2FY7TvTNPzSHGo36wByRsufrBVA831D/MDYYJasGIMByD3q3oFVaSl0ZyEhqb
RN/rQwqpvnSfjHQiTWOxvtjkOd7x4oWNjTZ/CAsoheYOiBZOMv2SE98dFALp4eLWH4iOqCXS7sSe
tLGylr+by1ckO59jiGIvIuhML3AiSnXKrxowO213j04goAaqbVGEjWXkneIi/Zx0ZtS6NS4k3T95
Jr4arUIKPDInE68xQGDXJmPTSroH0j223iwvszsEeBYZOtG2yr3nIuGgTwghgsflLvHeNJWRGgow
MKOFdgId5jZVzuJipfmeU33Xh7uxouCgUzMpUYBT6/fajcbQOUjhPfXxRHV5Q0mKmN25//TcFm24
By8pIq4UJZV+s2bOu5TxV7FAvDeuK7m+aaVx6RY64TJJX5yRQ2W9Gnt8JLfwzuIjjBuxWboW0SVa
jSGWXzkZJFt5TcJdEmieho4CQYkzi89a01If9zZiDYBHFaOfSaSuoGjqX7rJo9RivLWjNvsC4dm2
zZxj2urDlTVIiYQ9s3BFY7hbHB0SvHikpE0dmqk+j82gcL2vaETfR7e9CBpQSnWZ1cuFjfXBwo56
cGu2BnnzVAJnoGFB9S4lDsrvZu87tWOA+4bJ5mfLUqtd2US4XVnlGzQdYxs2ksjZqE6xk4b7emSt
0DmhAtfg4OHMMdyx3qJmmZF6D8BEs9EulPrtgpiSBdsXzSxeaDHSTQKZN04Ry70E8kEQTNfTbZDa
9zUCqdFRIsyoAfkQ6RF1mDgPnUyIIAI4MNahzbKGNYxQk53JAoYJZscE1vOatjoqu/TGMOaSwM/k
YLEnC1DYDbumqjbJJyLu5aYZ429ox/uLDg94ssBRdJhAIyVG13DXcy48kRwYB02ivtnH7D23iSod
oRVj4gjmtmWTmxnzpjWHj7hCbFwLcKAWR4Fenadi1SCoShMjP5UCt0J3Ts6UnkFQmLMkQAGX+sNY
o2Gldgh07J1yBXGgOSV8S7/vYBpsy3wSx4RKJLFObZBxHqB31uwzXOgbGKzrNfrxm3RE+VA0BKVn
yRDvClD4SAgQONUxkV6Al2M9putnVhHoqwWhd2sjR6F+ww4eQcvIJnLjinnhVHhaQvwEbCqIGxmS
t9AYjrC4MBvm8RVa2o0W9sNVW8O+EG5R+PrK5OEgfUq0gcFf0TmrRhLkSwQabQmVvs3PuTve/Bi/
jokchIYwu5J4oYrBAlMb3/X6i5vYT4vKi9AWtww0QfAZ9PUnAotqYD7REV/JhzmFj7XTuEGUTk8V
OaRo1Ar0IbN1n0STcWMUBYG8JjyuaAwAd6LyyHUYQrF+v9rZJbfWEP9l1PtF6Xxg5HjKU43StErK
zvZWIvp9mYHe0NnX4jZLrOxxyRyD0l6HOHpNX9OJHh73iMgDlziMpIZqYxRKYZTY7wSrfyMt7kyc
yEcH8OWOTErch22jE9E004ilijqOg/ShSSJvfUzcyQ3oKcttK73DZD8LXeSI0iiIiua7V7LupCE5
ERgEIj1haWaqMJOIMLEJ9o9+Am+3HjCVJTtbXx+bpudtyKIdOcufGkrKczw1Aeiwr3Xbo2bJlLb8
A8HXO1awj3WU1tZbVQzNmIIHQ8BlEjVUSyTqYw6RsRAEBQmOwLcltYxV6184Y3+IxiDjIV98adrz
dvF0sW+r8R2xAAVNWWDUkyCqOC4R94co1jASv7d4fqENesICR7Yly6LaziK/KRPyjW1d0GzUR+/q
x/+MrGHYa6OtES0Ha22uhEcE65o+s+ST+jJxHEwL42EqKU+XdDwdFzbFVOkDwzS6rWP9dZWQZcw2
2zvW+jGEm0amN0ukK0pV/0bW7nUDfPGKaAOLUt2uq6Mv6ZjtHK0O/S7jC9B2/Vou3U1K6tmxXbGZ
iVRgY+0uUbnk8JHx41fMm97cuwh4yFhLaN/B4Uw1ckkrY/aHduG1CBkiaYTsOfWi1yWexV7H+3pw
ooNXOCY5v3GyNyEY7tFEPXhg3t3QyPaDq39SJoD9TExbafZPkQGel1qr7zqojfVePSZMxUy7ty6n
O1Z2yge2sd7oho1wTpMnt2sl6te9Iw0Oj7gePUA07ESbI1y/F4CNGDz4DlNhvQlCjJGQliR8Ws8W
fYd93CMDDFv5RVSK50t8hhRdgktSlb6t+LWdnzTKOrddmcZEqdDN8/L8MHD844QI/HoS0/1o0Z2d
y3Dd6sdCjvfrOn0vaboNnMmDKZo+W2c8J6Blg6he+QEcT8qK9nnm4IuuWs592Gegf5ryrpTsNfD2
crWEq6OxX3yXE0bH+X03xCgFEcHSb2RkhSH5vCPUAMdmGYfheHTNkNqukTK5jYfZqL9Ke9UP2GfQ
uYsJbJzGycD81npN5NMo8Dms2Qd8BcYmslv8Bl3zhhdWbuyZcDeX77wa+W0DvTuYCNVENEkrxml3
FBbNzdCExxQ/J5Ujj8KKx5SSuee4AzAbz0SXtp5xsyolqwFkNygNaqgyhN/D/A0oZS3flWM0uZ2m
qn0VSofCYiopKLCRdYk+1gbo+QCVxFrqAWDrB4NaaZ4dG72H/6DlztbAWMrxhrs5Qv8MKZT5dOSp
ZJU5klj3NhsbIpa2YhrMwC7T9yRjUXkwou454WSKti9a/EGnmBDRkTyVxveRtSKwK/maQ71Z4vEp
HtnpopdriWG5byJW5yYrgyRyKRgNrH/2+oo4AHdKbOAUprkgZ2QT+ACvdWP4KieCdiLzY7Ki6ZCT
XrZxEyvaF8PKyjh1703XgAHsjGsmkzc7tJ/WGlc7KhGoDBzd8wY5LPMGKxshLFcsiU8uMRdO/wbb
l8LnxCFDFjP5ZZqfInDYNraLRdcKT1kc6YgjYkB5OMG2BM7iHh6HrTc77qmg+DLPiJL0rA63pjfu
K0fP/QTfeizH3F/GXO5qbDQbNL5nz/TIebCbbZxX92YZ5SeCEL54M2hlUXgSpAzbWB0v6wzJLcjh
rLM8VKD93MMIQPJay0YMRB5tCwlY7LUiVy3JTpZbIxrI4z1OaSCTY33g2URXOIBS5PYzUhdanR37
ja1TDlCbVmg9qLgI6gCAQZH3Lm+nBDzQiGAUn1GiTwNhUOz500U4W9MaHztg1T7UkXaf9RolSpcz
NUrgGzMitDJO04cFTDjOYqxZ9NMOWFefM0j2uDjyj6ToQe+iCZkxS/vWkNxwFr5EyaoFLHocPQXt
An1o6LDtKi0sYTODvljr7CbznJOFMmO0u5eGo0jNTr5yKNOY4LOWbj3A+X8SHpJJ9KzEXMD7pxGn
JL7iKq3mJ5200409svlbXG9hU6HtxIipgz0kahzsPK2GXFLz7sl7WB4Eou8Cctc2dMToS9r4Rd4k
Qah5pATWhFh2ELaKWSi9E3tSKn5bciqaTVyM/U1Ul28FpzBMQ5yPsYBNzJ8joYQermuzvwaivxyi
Ub8ZlvFlKJtL2HjhXtOxEHSQMSYDetsIEXKm+elp9zJzGb80JmcOcZsQT5ybmeW1PRmE8piZxWZC
Bp4mwJWmlrN1kJpucgOvXyI/RkDdPkucuxvoNLK36cxLzrmRfkWkvHAaSTOrdoCeBnNaC3K9KbZo
9B4FkvWdOwM/06S3jRx+CnR14BM2kHCVSbDm1xIboD2v9Z6jAMVWI8bNNtAMWNkcaDR8Ei2PPzqA
TwsS5o6z8RllDXhwTSOb0uHojBRnydgRVbOFRoRGPZl1kqY7gRRW6twLKaZA19OHtGZK7KJm2MZ2
tzNsx7rlTXtzknrahAJQGBlM3XZcqfLpCOtq0AT7ZxfrWWBO5LjXnFav+c2VhFO6sDgCMsfdmzXl
ftshimcE1rP3SsvZiOpLXdlHsCh04XLz+6Tp24ptqE/5JNu2g91whLC8XeZaBSjNXByyybgdcY/s
lkxQSB4asmCtFHUjLTr8KZ/zCroEqMlh0shOacjqQioRvcSG9ZZx0AgwtkDw1WgkQ2YpCE70nYQS
hNZb30sc+WRQYVqPGXFb3ViuM3MEDJhjEpbC/izyfDcnVJFoKOoEiR+K7NK6ncDsRcQfEfZ46Yip
pFtlbGLhobZetc8Bfiix5zTj54hjQA0GF8w95z/HCPchUwi9XrZhMrsOCSTAjUQvp7B3pbC9wJg0
6nKa8U1QEaWCSNy34+J+mIn+iujKyob1ivRMNwFFjl0aaRC2aIx9i9JPeHiKMRsN+j3yJ3R/OBic
truqR1aZFvKJ0lzdzbIikiSOCPrR6n0zgZSVEYcQ8s+2PWovQHrUQNHraBsiZ2isNxLsiqbd5WK3
DD3miEzfYBaVd6OlH5wZIOfQUNfEcOmz3Se8c4KcKdrsBU5IY41Uj3Q+WtiICak/dIepay9kS3Qw
0un2cXZAxoCykHl8w0kP5TQS2DF9rib9BkOyocFASLB/7ZXn8mJr9cHQRnrYYQOtGdL7Q6hNO/pl
IA9oRi2gIMAbmq9hVN3PaIdESGZFbjqPw0qwcOi9dUQ+MUV7VFDIRKOCVFnNkWQQtO5WybstHWsb
2dF7OuvMzUSpS0BIji5D6h3dUZuTnUdD62odMflkVsiRyGT3bw1kW0gPV/JKTGi1YjKfDSiqXUaK
76D7TexGHI0Iw5uP+Zx+b5r1WYIE2fcoCbCeZazLnIxkia86zLwgTtKKE1H6EIcNSONh1o4F7Nau
QOjajYS9lXjB6eTcaynU5nIIuz0Gw8SPY+tLJCARo2OGNfMhMkKg2BjeCcG+eHBIJxC6x3F3IlJU
t6+1tnmchoY44e4dqOIXa3iVVcrg7hEECnrWnN9FwXmpuG8WnVAgkz6BlrJvDMfmxlvfOrZXfjHq
JCqjmjOofR3C2fkkLu6ymO7WkMmwq0T+MIr6XcUTa019ZPohelA3Grg9A2dwQwdbRFzREDsq5zGn
XQ0BPJNet2vZ92VjPvtp76AxBBqBba/cCadGXZAbz0I7OXUy7RNJgcS1++8GW0+vMdNjN9v7FlHI
0sOesvGRRK3xNVz1EYTiLlZNaLeLwT2O6cHhELc1Rv29mPOHcvKygwn31tSpxRVT7gbsbDCoWN6R
V3lqDC2QMQO4xajiFd0DsCeUILNoOKDyyDHKh1eFPhzYBzYsglcudXTGx0gTBQ3JkLgjDc27Li+Q
NYQUVFwZbjUqj7o7frYWUhZuDAru27DKk321znsc2dupp9QYZ2dwuzW2o25XVevb7LA+tdZDz8qV
I6fwS5ttBq5weoulSY5BAb5ds3CTyiB2uheULOylbMKrO0XeJhJrN9AUztn4bAqy4TBPrW/DRDVk
4Rv6ZDuiL7axpkAG2GEVWTZIVS4twNM1R26MBf00ZC3krqGCO4tWAGCpzRtsQESFEu/QwiSDml3n
eA+26smUTbrp3OnK6U9iRNEC4y+/ckX/2pLVd24c+ZCa7Y5IOkp/k1ftrJiGxddunbqdwyF+Qzjx
dOBYejJwCG6MG80Oe3+lM75NQYEXhNUfQsLq9Bkqrx7tSaEitMxDNxw65ltTNjty3ZadPac4zAgG
W4ilotRmNmxtapafDSR5G4KnE7cmdeoao0eIwXu2i2vPZn2kgnvqNF278moDbA7mE410oqU0vpWD
785sYlxn2NdaecEw3O01SGJHE71UESJwhb1wHycNpxkKXGJEvSjjEp7zhES9XxM4tANmaGMBmJ0o
gaF96E3qZkbxkOJ8jRE7XKGj+A4OnYz1rpI7B5nOfpnZb67ZVN7LUjsNIwV2w9VeGrzLG8zc/XYe
OIMk7bLRsqkP6LNt6aKsQUcO5U7WpCvaLJedZgc9GnkaMPyXhIgxbMOrpmfxbKPq6GlswMq2Quxs
vi0ZMvDFIuY0mxGXwal4iOvuTlubB9MA0QBR5GtHr8Eko8n36uWasIP7wq5RyyT09t2BpcAb3oaF
Q2YoSCoqEIf19lcQaoAwrOfFw5lKYy6wTey2BUcuzvBIAQFBcvRmC4ixFfd7TPrasWpZBd2eICHZ
X9Z4PUUGzjxzzvsAMAazIhcPL/KDkOmtVKfEpca/PFN6kGFyY82sePHMK5S42NajmJQCZptx8R4z
ozWgpzd7iF3HhYjiLV1Ndj4oDSmqWGXDuodsSqsNyEGxQqG1BGfMHqEEqyDtEtOc2prXR1mjgkqT
avST0fUol84TvZUs3TRe2tL9nR7T4VVUZgRE3O73kai+zQQIBNqQEAjWAOaCp2zhi2pJH6OtTE5h
vGzzhVISj6pwUXAKgmdc+BQz6CgLfkObcp4dojuaGdCODDb4Tr8iq7W7a6KNPjXPJeksUmdLA2Lp
QnssilqYAeZHNx4jsGubjR6yIGPsnvfFbPtL034s5vSCgHO4VvXehDZ2GNrDVT/2XxekcLBYBgIp
gOYx2ybTplnMVyHHfW5GU5BVnHFkTxED/GO7U3PN/KMrSH7i1otFhv3YPI3gnd11Sn2zEDXm1nJl
v0grAI7uXovtz9b2LtREL3ma0omzCWwrAW+YA60kvB/ok7X/p3l++0Ek+huWkGnhPvrP1qqH96Ts
teek/MpP0771Wv6NGM/2W/n+mZTfup8gn+on/RMzJI0/DPRELlQgSX0Qjvu/TFcaf2RJHRqvDoDI
NNCK/9t3BUuIDA94ulJiiHDADf3bdmWYf6Ce4ieB/jTYHwAn+sVx9TsHlumJnxxHqENMSxjSkB4O
MAMzFhfxZwtW4k2NlhkDW7exIHe7x+ADOgNsgw7AxUaDWizecfTCYDJHX/3a21sXXrgHO6EdXMz6
WpBMqI41dszIu3E1ntQ/dVp7Lzpx0QGnqAQQOPHHtnKPsbhX/4y2hp8QolG19kX9k3U1iY2l2ZBn
H5m0L2OMrove98Fs7+ypOiVLT4KLc+S9vJS2fS4G+1KYYI3WCj3lpuLUq66Cggoqrn3hFCebbVDa
hY8mfEB1kRPoXRNzf1+dmq44qesDRPShe865HKxnm8A63T16RIRsZnf0+44oz1oeKUtiBm8Pi4Na
3hV7r04WOCThI1lvm9USF9JZ0L8Z4qI+UNPNC8CNk1llHzHnYcuz9xmy2ay+TwdrH0/laaYeEPEz
1A+cJ+cYOxiwuagSMIhCN4IMQ40XBupq1A0dE4+50tpjHnidHeusLn5pRt+S9h7R6gk/Fs2sgkwj
ZZUHr+i6j6mWnowiOlSE7IXi0kT2MXHsIz13X0bikvPprXMrzewkU/WIOlBC3XR2OWvO+Yl29ZlB
eayXAp076Qc8q7CbjsD1tjBYj44UyH65w4Y8qj8vqeBG7gFB6HUi4y224L05ikvh2mBdxKWt29dW
tU+R1Fmw9+wiEJY8Itg/ysHeG0zloWvtJ76b+tUT4pykTwalF+ndNjw5Nx0PZvjNdSUQD/7SwCMy
4lejLvbE1zMCeZqjPDbUF1j/95Gxw3MVmDlmtGy8na3zJFnQEblgEVD/gEPtHitZzLEIU+R+Mayz
wQjV2398ldIoToRQXSxMU+qrq39tYdChZ8F3E/u8svbq99E8HgfqTsr/qpv0+zojKBYIk4KCNteq
0khydWvGaqdUij++XFadRm7hwoNX90T9DDXaktnaY746q8vjhOMPfKaOhW2ybibTOQpunXr31Ps5
DpOvRv7A/y/B3asn0ureo+BdVfeyXjSMxmIPWgFcAEW7XNC3NYK2KE4a99dZs5N6+6hwYSQOca65
Z/Vy9lFxKlReDH+mLqHS3EDykswMILnIY5+4R42Xfv0yWgsyz/tEv1efp36mmhtiBtjE14o87X0x
eOnVLdJsH3lLae71ar5WNyZBqjKR/finqfivnJM/+yZ/zGIQyJkrbaZE3fEgtv15FhtawAHAFjJf
c8pTYSyHVbSBusmJlnyoK48N2VEPhtfTyaN6M5uqPwERotixT1tr362OP2pEGHTtq83oRMlNFLm1
h9KanbxZnN2CCYun9PsL/wXypmbfn65bzc5/MsDW9TiaHM8z38ybV/V6RoC8k1l7//3HuFh7/+Qr
/ef9sYQwLA+asxS/3J+JTd7YAD/3PWFeZmrqDjJwZuOsiXZLcuwpqpJWuFFDXT1/dccK3nATjFLF
LIB/8bHu7TO2ujMpdJcsFefbpiakttMCSrz04UuygaKdhlDOjXeTyE+o0Z7GCmyNPj7gDnqdYGat
Q35a84FCffio/rqaYNfSOapx2tvhu1vZP16vUTavpsY4ldEHhZoz6ecJ7QNiq17NyT7Qwtp5o/OY
dsx5/3qN1HVDh/uQOeg0xmTvrce02qm3LsxObAmRUj2ouSgzq1c1X+RqpZqib3pr+5KnrKY7ehNH
NeWYHVOiPmcfrRN/zDEiPEO7a6y9XltnnQtOSjJiiG/8m8f0N0/pl9FQCZruP0axurXq/sxYo9Us
S68gqEz7HFv28fcf+Vcvjs0gd3B4S5uNys8D0HLLVVKBAqzBYFfLDb2mRzXLNZRsf/9R1l9+Frg0
abiWQ43ul0HYpnUrOmmmGFqZaljI/7VHQCl2VMudGmpqaVPLt5pqyB70aYKwZVBXpxZJtWCawjnD
FvKHybqoZWhuAlhAR3V/1IV3qRao+5XyssZoaNUy1DBM1X38sSas9Nt4C7z67ND7xWp1UQvaxG//
mE4r75FEdp9EglPCchqymv/+Phh/seWybLwiSFfY9mHI//meGyB7ytI1Ur/jeO8473rGVw55kVjJ
kxHOb/QNj/heXawWyWPEpmFhIPz+Kv7qYbiWLUzhGQZYgF/2fYYYGtEPMHx77pcaa2rlV8sRUMq/
GdZw5//n7OOyYWWcgcYx9V8+KxN6GrtU28mWdOimclNbTpgHy0BCMxGUyys6seNRb/Ayh38z7Bx1
O//bU/+Puc+zXXD4uuVwy3/x1GcGoSYx8A8fTAcSq5JZig8kAv6ofm2F3E5diVC+RwSJ7odlsDLa
VzXa1LYxbcqTGpdqYVHLpFo/1JZ4sMRh7uVWjddokGeHqcvGSU4C7mkqrYtaQMTsnNX0tDKrrDq8
J4ajmuTVZ0Cupd5NMpREyVKP7O1isQcYtZ9vfkxZNhuCVHtUuyK10nuG81ibvJZscqKQ7ZxbvbY4
VQhuVPMVxF2teeywLqjPUttFQSzfrDOGWdy09G4ZSD3FksYwU2Nq5mH/fjwZ6iH+cpulKwwOE+CJ
XbiDP49qKA4UhQpmEnWQMI10v4L9C2kho7ZT40tdpprn24jVtmfrwmzL9iHhWn9/JeZfvF9ciWu4
roKoKkbFT4sqzP1Ed5QetSm9YmMa+7y/bb0KlT+goO6A0Yx2t3lRr5y6IHVxWcgeks2omjhaNth0
u85qw6Q2RYKrVJuZtGqAqkR/c9/+YmUm3Rjcg8WrodNj/vliNTYbDZJBSkvMAl67clh6VJtvR6Ml
UP7NPsD+n7eGd1BS+ESlwYxv/fouxLkVOyFTT8UemKd1iWr7qovrs1fd9hHrHoe/0tGCzrYu6sl0
3IO8ZrHmbDUkBrF4PmdJugbeeS3cc2fmQA5FQJbTh5pv69y+oLf0V1rlYGs2adm9OuT2qDIPqy0W
y7PaXOVUlQW5YWonrTZf6nwCE+hVjdfQKE8565DN9hTFzllN2xM+Aq+T+1iInYsMFmfDUbO1Yyao
q+qR+3ccjr+8S8wUzI6QgXXzF/RuNakyVs9d+nGOXOjMocDM1iDDnqh2717C7Kx27qwZCS9jQRyd
eoU1KJBKkoUL9khI0z8PSrQ++T5doQU/nmtfv/5+vKsX6+cXD5uszgrOyqrrnvxluI8tM7cbQfQb
NQ4kUfuatF4QheFjk9rHHycBTME/PvJ/hd/5j5zon6jRj1XBf34l6/z0V/4P4XfUvvo/l4j27x9V
+edCkPrr/6gDGdYfRLYIC2UCayA1cx7S9E3Rpt0/KL14DkYFWBS27ijO8z/pO+YfkJ+l7nlo2SkG
8Rf+XQXSxB8KPg24nlHqQtFx/1dlIMEM8NMoIloUCKbjCt3liCBt59dRtKxp2k8qSWWRyE9tyO4S
boUpxvOMRW3Mrtf+0Zy96QTOHO5LnN/aCbQ8QvOIaqtjEtqziFgD3VEd1W2mLbAf6FqRbUto3Mj0
FvdIoGwcKubyZaiFcd1ZyL4bQVk0HOox8EJq5WYLUVbvvhZT8eqkHcpW9vk32qRdakScleeK1xyp
Ln4okpc84B+7poyFXzqNc12l9nowxPRpUHEP0tSL6bd4PjaY+UbkLdA6a6bgRKpMOEw3SVaQquvN
Ow+9mL+2SI3bhvW/X6pb/LImG2F7JptVf2qSqN1WCapcDdcLcjYd6slgiK2gmss/wodAJOn3WusR
M8AX0l3tnEEOxleSymMWj7eLV7BrhVk/WygemnWt9hMFBZy695nVPaSiR82tkySahUKn0Yb+wygW
NPNe9lLH9eO0JHe2IqSZkfUs7JdEefOn0ZyDHs0mufOgTzQ35NL6A36d9DykyPNELm7qpoov1pC7
KBXiDFGnde3V0X0OdvGxx0VF70jOO4Tf/DtzusftqO4HPtQiR5Ls6q+zNyQ7sn62NN7dJ6Rl/Fx6
o41rVrs+6rNHw+b7I/aNTgAdrfu+eOwieB2onvOpRr/XdCpPIs1v7CV6R8n71clsnTz28OxFKzCU
0GjxV1q5Pw35S+xW+olZEk6eHe71jDJhPfuzBavAixHHJ4mTYqKCkml0CzqfEbEMHfAd5jr6sl6z
bidE0l8rZeXqu2OEYv8qbuaR0IAhDRaNWFYj2fB06xckXf6EBRdvk6EHIVojROI0aK33qHC2a9M5
zwSeujsRxaAwaMszPIunqUgwD0dDvQGZXR8sxID7xYUxvIw0Fwcv9i1Qo9goCkOhShkZEybhrOi3
1mhqvj4M36xaN66yyb6Fon5VOhwiCbBZ0LgoeksapQebRGk7sTZ2gXJwHqlKeSEaFFxosGQGCLui
InDDSMiOzf1iMMbHPFtxuSu/j5muD54trtOGJqLh4W3KMdPrBZEt9ptXB0woSD272d071Qh/1MFf
miIczIGLA1qqcWUm8UNryfiB5kO/7e0RsqTTxtuYhhhY09I7GPPJRWy66bqlA6FB4i/BmY9DgVLN
SYBoWWuRPGatdcWOZ72eQitANoUGKtW/aq3h3tVlqN+t9+M0eNd29SJldDN0w7KLbEkwYjl6BGdP
5b6iVQ634Ui/2N7JEk5DT3+nyKKWjfwnNJ9PiX/9MImrTro0FaWhgX1on5bRdq6yjtBwOLVHoysv
a45WNs6n2yQEWNQJYkos+wLidjhqjX0obcTRaQKkpEGCAaoc11sUEeKJSfZ51WkG6jIvELaqMF2N
YZfp65U7rZRoe1Jv8fb5E4KzGZg5DjvMWb1DjxGtwroh+3W8aquUy4vWdqdl9xM6TTS+0YHdFcLw
uMdopLONQJj1FOojzgBlBiAD/JumF98nZyjvkhxPZJua8BF1lCoKmV3yNgax29FBs0gNbY0TAJOr
pdW+ORn7I2T1fi/pktaodrE3TxcD5fv1Qn5g5cU6Av78Gfw6tAfUP4yTrU6n7jFT4isNKHfiWc8j
3MgAjTIBKWO3qBMOjU27uu7XAi4QjnGf/vgp6rsbi1nw4tr1O+8s0N9IlNwOSccci/INPEsiXYnC
I0+WQhNd/2g2blMaEn5FUnEjw2/k9m1dB0370BImhEHvZXG7yC+a6rNEgkYaB0tF1xPwGiMIoROe
HJylDiorsS8LqkEciNcEbCcTJ0lbwZsacqmbpHhhs52+5UjRZyfEuGWQDsxM6/gqegk/TshedwdQ
BNJXl2c+BpvQX6pk5Or/i6jzWoqcabboEylC3ty2d0A3boAbBcOAvKsqmdLTnyX+E/HddAzMDLSR
qrIy9177Mqv6iB4K7irN1jSHD1aL8jRV4XBKEnXIpUgfCM+6d82w3RssuYjOPa86/T6ktPDCIIu2
dlA/8eYAwQ2XLBAnmVHO/AYl/H6d9VawmtQs4D76ZP6k6l1X+zzzfoQYbpZu06NIVLqGBfWV2BmK
BetDmeJfX6f6mpo4G0z6vmvVMS4HtXHCf45UTmXP/YQQ38XDvwtmvznO59yA/JJoEg9KMmZQMcc5
l3n4yW7LC2LFPPsSm1AT5aciwlFnxH5zCBmMAwcz/pnA69esH8i+a4t+VGl/OYh6CbypmwNZAt+p
3amt4WG5rNXTHFfee59kT5M05nVM0+lCDs0iNi1+hiKNEVLXB8MYwtNQoIPy7TFlpJR+t41BkHLR
oJpGz7bBNxMfB7mo+ZOpv3lCOAfZOK+JT+gMMhpmGSnsMkbae8DwyBbxlfiAeQ6i0O6ljoJjHMXI
X4uJyRb+hZXP1jVZvGmlE/unEVx9kfDuyc76QZd/rFXXX8rhGJszGnUQH8fEcHYjPIytMwcQm4Rv
QOmowWkKedfK4b2R8jx7jrVnBAUYABfatjpbMePeUoJObWr3opEq2TGMAzts7107Mza1SogdIGIE
qV41PhVxexsQ3T25c09RBFu7m/DeAlfJ0eF2+9bjJksH61yW5QIDcptTjQzCSFxn7/e9gzwJLVHV
TP0qZBJM7t57MLWceU0rO+hRID+HVrThxsn2gSFJ7DZw0trdEiZkICL1wokE8QbPqh2qg8ra4lD7
fXwdDNbAhS4PmMF6mLuOWbTp3UVlQDAAgSIkjEz8nY53tovDFM0n2GNALOUAtV22J5GTy0eOOfbY
ccR51ScdhGB02LVd3MVKgKkIWo+J/cCE3FeXyBxfAxSMx9htESSEC0YAwS+nGv9sTf1TIYNHjs7s
fTjQ2Af0eLLxzrDSQ3PqnH9AEOADt3DMtav3U18dypS8BCxe1jXB5TCPAcFKlbuCoQiztE1GGJEp
XiAA2h1VSByQTTzO0tyYNq7T/Dmwh3ovVM8PBDDLQJOHqHwsplSd4tq+tW1/9DS6lTifrtqfnwPt
oSqeW0Jis2kxlqn7CpPSsoMBIqzK+wnP4i3MD8bsfESF2bB+WjcmUd/oU7JVb9IWygVBK+GcnLOY
bcFJgnVD+YbPLryzSDSgM05UHTltHzn8Bvr1I+J5XLl54dp3VY57VsBx2cUjV7rvYEkZIXB5WW9u
ZVvC1wnaky/q8d2diVKdQq/cdKqGwBVinzU7bzcSZ1LHuxGH/60zkLBlpXnJTat+kayzpAgTzTS6
XwCyOOVk92aMztbXuDk6/VKLIbs2cTftzBwq70I+sEVyjLMm2hkxgRizVY8wCHjKklC8eai6a9nB
XsAU1NssumYwOC/kLthFNtMXY6cJq7h7Imn6Fb1R90Knf+fMKruzCvxoYo0d6pxhrSTdrRG3UJhf
1owkpsJ1Vk28c4gUoTsqteQ2CEnCZDysCm5EElr/EPHxjxkL2OzB3S1PDKmzeMG2dldomJC5RQHe
GOOTSUzfKUN24pMKt/JgqJ8BBO5jhaqJ4Txum7L8wsc2b8z8GA0VmiJ0UNfQ0H9FUZwXQSWKPNoI
8EzWXeyFD8KHnR1cHabdq6ltSDsugdF11l6QZLgite4Ffz1vVoUlAon92obhskHaZsJzHNaI5tVd
AVIDzRSKf+VCrA5Nj+g/3ac4ZVt006nbvdoG653VWO6d6QzqQBEiQRCvB+VxqzoD+29AiK2S/atv
RF927twxhXoakFtThSpII4oICCKBpKHfGIrOe4s3AXnVZL2V8BNjFTsshWazb/FPzT3/zQ8J9cpm
74HFvVjl6Bghyeq7PkFKRo2NBz7+2+jmvcbm4fsePaVOcrKhJo8azlBxjfcNfY+xIEugTeaBPvQO
9m1RTiszd/gEsgYKBKEg42iUpxLPwtQP7REp+GvnM1sPJ+crG9JrAt9r75ngsv3CvMeWGsKZJKym
e1dGhKCrFt3NsIZ3IdoSEAiGcJMAwjXSoGVZRiQ2TdlLIlImnjbZbf7gbLweWkRSOaBHxavdesa9
QK0DqGY7yL44ltiuzp3IH2Dp+wfQpVTxHezLKkVsavTTybFo2RIpOcGJEKA5uotDVDQCIJHvjdq8
g7jxR4C9RDEB1ws3uL2UwFPIYuSX9Xvc7GggFHdplb66zaIh4oPezGipQIroXTkt2lTtIXH26hkS
VPDQFv4f2w/neyxG05F+dwSaUV+aATF+F0l3A/fDAeyB6v1T9oLhs188A5OisZw2r5YS5hbzKM29
wvnjltnOyGtnU3TcJiFCKDh6/YMlKnUy+mFet+70ibjuLLoccZmrGhwBjAP9CVdaAyVWan2X2kW7
JScPY14Sb4si3E4jcSuDe0lzJH+TzF4p3HsMR35/CRMO6Xnq5ngaK7aAGP0xFoxgi+yZDM+cRJ++
wEQYt+9GFA836Zxtu5ruTW6XUenkDjmf3ARzRtq2CmdI3dIK76NJqrOl0+M0dNH977dItsWn0pb4
TYgjOVvLwzySNITX/64mq2SOd4D8sMwnLjaAGItMNGs8cOFM2SDAWyUV6NpAVX9Rctpnzh/2TSSM
iT0MSnUWY+edjPauTNikssAagMqj61JxbJ61Jpa1r7JtWykK636ybogQVe3PJ7cB1jDAQ8xNdYdv
0UEE8lQ5lX1xO/1n8oZnM4DNb2RectBlF93MaGCMCR20Ks2ja9X6RenpI1GQSYvZFEdoNbBo0u7e
NCiD0xTiLNJejXAX8hcUuvyki5Bc02JdezFNiaZ+ljnpA5iIAi6OMiw83s5qeKSdLE8Vmx7Kwh+3
kB1JnhIwG+vCSkjOuZ6gn6uanCwLnJ2FR8xH7gVqZX/7KJ0PZh48R5GlTr8P1hBf27G6OUjbh5xo
xqjqcYRReI72DuNKemttaMU1TRVMtQ+mXw9b2VAvWAJ8WDG5yBzzdMI0RdPDaoxqYw8SWK8lWHSz
+cXmQt6lQFJWBZkAK/fqSd0gGp+jbV8RyWK13anqAg+nz9ItGqy9rWdj7YLQX7UZHM/RjtF0uOWn
PVHY+iJ6HBL5A3qINOCUCrXET3BIsfVuTI6Ordlq7InGyeoDsbIj89uPis9QDO1G5nN5aRMTMXn0
wpsw76yaf+Pkhr9ohl4lLvyjy2XAJ4dQ81zbHcEUdrFk/mblMWaQE+vKOujWJrLe0hfTuemZsVNa
QtMx3ebRG+NDGE4ru0rgzQrutKo1X8ha2TUCl0aN4HCTxe4Zvuc3z51RPQ1qUdB9g5N3lE43rFpN
TCl4ZNxTCXmWVvkkrEeDydm6G8IvNURwUNDIYAICcuNXZ6+bEdSTo0JjJqkPXtba63ZIHuwSzJmD
0cfMKLWH8M6JOcKIKP003Oi1nZZj4JAlcEMeQt0A+wv2dp3OSLPqaBuW1YNOLRzyZP80J8iDvPMB
df7ssN5k8xvPGbyGmp5cKJ/kIJRftRr/ov+Ou8VKrYu3IKwwRIjnICRMnhkdn4XImYoJH4eCP16i
lLj5pEUIMowROy0yqAKGKDZuk8AgF2adYxSQfIMawx+RX+XKAGtfJ7hLdUYbxJr46EAw9NDz/mDL
KbOKk8Qgz8uzggEB7zj1VjjK77EKHkZhdRuVVi/Eg+S7QDgwZqfplInxxyni4iex93W1HobRh01d
zisxWAPwptredsT4DJnOYGmFBOIK9n0QaCBw7tp2hHEnSKa1u3vEwN66qleRh8ExNb4zAXdJSuAx
nh9fkTd7ty5wtnjFCAUzfwKlf9hVG4RiHB5quay3+HUGf35RzXztoxkDoovEf+Bwxx639YqUmzfw
7wCMAAAnd8mUGe1dEp2qFuFtXPkfbsTFSV3cJJb1JwCYnaMNigg36jOFB85K8zO8uN2ANmrtBIup
SUyfsnwy9UsWgnyyynntOlVyRlm8cYbu1lTGSx0ocU0UZNcyM0nTIOw273PjkmXeabLVU1qVm761
jZvj4nHNW5btFntm5I8o4DnOc/we/EFuq8VnVuY7XGGEhLp+QVsN+E+XDWcRoH7KfESHTd0/iCnd
9K7p07FczDi9vRMQheoQw6ywN7QSkn2doiLOuf+5x9E7TwbARyM+BziZ4RagLtZ+Rj4p7vpV7ZBs
iyyaxvGaecDT3OC9SQTvqJwYvrrRwU0T0lfy4odkNwsu423wwDh5g9xp7ZuPobDOM7AQugDlpnbM
P8mkTXJG2hdrlG/53H3HQf0yN/TofVt+oCCatLufHCf5ifP6MDFtdpVgHDX5tJNqBA1jB7GWuSYu
wUidSqt/p2GwyjpnX+A6OlZRkq5RnL7HCRCxwtiXmf1GXlq/amaiTlshKGwBg+dshnk9Ao81UehP
+makwYNZ8+tyPm04tlum4mcyAlfYD0LUU2w5at5PJgtEP2Dy8nC/k2dY8K6zRUXaBQJTFbiikEwT
yflZ2T0Tvvaj+a4U3ZookW8hGzZDgjtF5vyWfFfgRH25m83oXcXo/a1KvvluQPJ4VNwSzz7A3c7X
oaYR247hj5RtRxZHDt4quh+6/nvWBDD3BiQ9ztEP0Wy/GMQoHZX+i1aX60dUgBOr6I1GDjapZCPM
YTgGmhfupT6BkLi8zDyXSNnLh1HX9gpQKXYT8286uu99ZVJGh+9kmfEcovxjqtyvuEhZsmr+X6sv
qXEVeZltPYPyQcX9Y9IL7q/42cSvvMPheO+bsP/EkN4l5dTfh1H8ysUB9DCJb7Ew36sImj9d0bPt
D0jASSUCtb8HGXYqSi6SIdKvQKYZvoN69Ht3l/nzgQP7OkB7v07n9lFl7gGn5io1pnUv8SH69MTq
PiBCoYcGGFJ7VeOmsfF6A12ErA78PUt+6pF/JiMCiwwFJUTjZW+yz6yfj/hbX6TbvDH4umtD/i7m
JlpVFq1KbuwPt4R5neQcFHRDdxsGBV0ruNoVVXcQZA9xzw6axvkxzWFWju1n3sa336SvtIfvvw8C
Tu0DWXS+ESxVZPyBrWlFF+7JaCZau8OFHoyi0qGZ2iYvbjl9J8xOVhPpDjQB2mOu1BWy/80RfKNy
mDbEo782XN4csilIpUpJc5GKg5XrfsqRwM/ukRRL5IRF/da44rPjEthSLON8iaxTn9R/cMd8a43C
X1XT1aTK3nphvGbMv/Gm8sfNyxPNS3E/J3eJ312t5RcjT6GJI/g1nUkcT5FgszIJt+m/bAhbY5Ef
/BxkYQHbHDPcMJUHUJn5TgiBtVRdM+qJovioo/BUWfZO15wUuW6vjkmhh9u9nxElQ9JRFa5j8qv6
1RAk2d7CopnMwwVy82szzZe8LB7YTl/TQC+Gfs7+NegD/WQazs0FwDhX+MDlpH+s8tvSMYWKVZ38
0spw6033dqH+mG23a1o+ssQgSjaTNZ/b4kuEvIQ/6Dz2XON451lxBB4Llw4cwsm7KqyYXzU3Yq7u
aXAQ11YCf1i0LpwKLJhk+GnIHS/TgA5a+dZOCAT8rn4Jbfa3ziYDaCRJInAy4gCddUh5tbJGz9+A
ljzkdvkSukjVi7eidWi4qPLIzPRLa0m2SF/iIyJrKhusVwMx36oeaaTSMQIJEu/6YaD6zHBzkmPL
R4PLLbOJ605m1F9CeH9rSWciLx6NBBmDYnwKP4VcWIdez2AUp9FJH0NdYZQBSKmhaOJu5G8aAH/U
MXlmbynK5sl9hSW551m/+NhcgeqIp9CUb8rpn5JgpDMFFgT0B3g1VsWWl+sn/V+s4mcVD38hjyEB
I70p9KKVBCK4lTV+Xst3d6bZUbCF6p71dYbqmVj9xdfu1m8JIc+D28I4H8v6X/Anw96AIeiqbRQ5
5AQzd2sCNDIgvpUBsqg8p259ovAwVxhwg63f9P9oJuE5g4ETH4ZJXyv1NbekDQFzBmlS/m24y/0g
uOHY++iU+z3U1iXrqROFdwxaJ99KhKdrp5JHn7ipmkwCoKnWxXX1AZD+OoZaRvZV8aJ7eHRm/Ezk
1sUN2MNx+zERJUBrWXJcEX6Fpf1ZNgk9v+LkEawHjweksYMNZmBsXGTpusbzpGSLG9Nh6zXIEDO0
ejP78CthQhiW18Ef7dU8cD4YW3AKCMJCbj7pqae+gQgEbp5kuWBl6uhiy+Lq9CXxEoJRHxpQQjoL
0E7D8Or0wXdVD0/FUL1o/0BdBDhC4tLUFw51hsL2x+yXyL/W38YZcIRFE+LpBxlZr005PjkOlgRL
EkaH6DdJXxSeBLjib4SeHTgxw6LU4Wn5x20WfcehgRiISKY8IE8tRg8o4pvVtgdCIB7SNvlLh+Up
DtFIemP5DamB3v0IbkZHhlzVwByyCnwFEmcni4CtVPvAPSjscesCdTkVisEVyDCZoyFY0QBwzGry
4IOlgf/VD9XRiSi3nd7AD0jHaLKCvQXYlNcaj0ABiV+YyvlazM+ZU1zbAM1PLfjlc0u31yzBbPls
khm1McLZeTBR+odfpGQma3o4WIg9/YpXLwefS3/+6LnOS+IHf4bWBUJOD7ssXkDSibVrkefllGzA
U0u0NUnLHgiEmNolbTg3KTKbOfle804/zUAnXc5NEr8eA1fMxKF7YP9tIfFwpaoOH3FrXp2mamjw
3UOYWJuBvGYjLjxD1tupBso0dPgCe9hFZN6FIWTqcRe7777HUw4mUoq62H7NI0RBVnTX+1GyNBi4
orIN6o9ul03tEeWAWgHQabDyNWqtOVsuPQ4fre2qS1ipkEpxismfZ4TJdVkdjFDBLmBGAaGOmeJb
Pcg3ime1z5r4qAVXbdzu09m4WZ1DHrDkne8szC5huXVaO9gUGYsBk7G35MOZ02YLtw0BPF7nhvsL
Yyjig/LHTPu/Tc2EaA7vwvF9rP2LwjOwgoRU8yaHJ7eTq4iGGueyY+qhh+Bce2lzcU/z4C5pvLva
+sqtlSy8fq2a/lw7zhnz644T6LFgMUSd9KAzeS3rOGHdg1Gv8lNb66e8bzoa+t/B/Fi0zdkBhOYN
kAACZEq0mKGTeKtgHG51pZpV4MwLAjP9B7n1lHfw0VmwTSk+aK+xWKTJi6Rp2Q6wHFrL3cwxsBVN
r5fOCPEeL3E1XkPGsau6pPDtVf9kRgIHQkxyy1I8J/UxLt/H3Hx1EW0FVvaDKvSpCZg2WBkflmQ8
GixwQuQ868ZbwjlLhGxVs3Kl9RXB5s2405O4OAlJHd6PWERqsmq66wjaZEmsjI9F712nnOKkSl6K
ttvHTvL4izPucjrzQ0xvqaHUCGn0COu+l9lfcDtfOgnfxrS/a3FmXya7IY/alVecwOaeYHRgk7N7
Z/nq286cszD9uyGwqhUR7gwRB8Y6G+ZMFz6GJ3yGOS3Y8cMuG6jQAQAvftbk/2EW95yU52k2Pmnt
IoMYSWhI1bWny90M7Vu9LDKOr/d6LD46UGciXfAX8ysOBXA/1iu2rgNhNJCuuwAvZP6hHSY6agQJ
UDA9bOJ3jBmcjuPDiCpnFWn/jszRLwLkyUUcz1lWoF8VXcD28k6VSIQdPv5Vu/D8jNCI1lbdzzSR
dpIGbVJjMNZArIMZU4SDQsEZ3ijVu2PIS4LC/ul2UArd8dBrfuLssB5mycXADy/+tdq69V7xUIXh
p1ViK5hT2rOL24xlMW/HQxgRehAnFLk0nPcmxYgPf8PsFEP/nhge05a7iPu7zfxvcl5+IPyuUWpC
2ShDwQqdveD7By5N/yC/mMCRV420OFkNAX0hp50OSDD/JN5fWmOvDNVgyc/jtKn7f4VUu5prOJiy
hzJ3h32gmQpmsFtmLTgNgY1Os+nq9hrDb4sJx53A9tFPjHrM51mwHI2yKGJIQykT3mxRHq2BTUvX
qbf22icJNhG+53iP+GGb9tj6Ep+ELnBf0MjAyRD77O+qaspANnEY8jznThsBtTle1tqpM5Y6YF6E
cPUrXVKdt4LTgjHa+6BmXWw8ug2B03b3M4vShIO6BmNLgmWNXGwmCrmJ07/g+qYH+99kE/GjfZzG
cxqeYig469KiCdo2e3pon5XaVjSlXQZY61ja5F+PyKDN6kSf/quFLIwDO7gTo+ccNOmcU4t2pYt+
6JwVq7FCWAN0syVN3l9as7+yibBaW2USbyoLEj7GsR6tFp0AwnLq/FyBftQ+xLwobv96MY0crxue
R7+/VkgF1uQ2s621YCBpA0Ds1AmDQGPNzHjr6fyBunBYVQwWWUXqoHzzLQ+hPuKr2sReXRyFsra1
UNfU8b+bfEJiQlCLRMwaEfm84IhWU75c5CVb7gUz5LnGTL6yDZob3YzDIb92mb3rYKolKqbmMfeG
wYDaA3WwcsZmP7QUiraOVu/Wo0joMZHRXc0XV+IOg9NeZhTpccbZDN1JTl4wN3qM3meu6SgwprsB
I3uMGO67lRKrP9FMF8S3CKxx+usU5mA5KuQAlFCWydwpJDYzlwBsUKxfEj9jq1/Qs79FTdy1b104
PNaFep8bqrmpZ+Efpd5KW6/FqzM5ALnmJ5O2Oz5Efnk5b7DGhSllHHXhsR7cL2OoTl7Mxpk13ZMf
DFfTsPyN3Zvv9qg/agUmEtjszivnBxiH33HlvIIyuPi8WjuyeTr2Hyubd4SEeruBeLON5srp76cC
tK3dVEjsud3NgNi83MI0EuAV0sZz7SjGg95HFmpnX3mLLIWDRo6FPTf+GIP96iwH/KIpHukcr62F
uEvPd/e7/hno8xZ75RCrK4pwf0OBojlvOevRHYuNiMlJgfTSk9Dqed2PSxlKeSzPNIv4AGb1hJ4l
mIcTCODPZKgWNQGA4aRfNwNp4G0Rf8JO4MzgyVuhnQ9wsBagIGY+BGkiTDEYqS31jkMlNIfet+ji
x8L5CiiP1iGl4qqM6gNxQigv7R9Hgw8Qg4YDB9ZlZw7sYw6iA5pXr105ID+0mwBEcXsybegh7fxe
Rj0bXImQBcWBKVIFmq9/ClPUd9VKOd2enIF4B9Yb514ScmJHKyc1p276/k4HuGn5fzWDj5WNRlLE
OYqVgtSkMKPY4HgzUtnSTsTApCgc2vgrFd1HAygCNDNliz8DAUvwtbOo78l9IcvM885RZrF2uf6w
Js27kieVSoIYorCXp9+vDStHpF/86JoztRvJNypiF4x3m9IFtNPxOHKW8yAUn8vKNskpTkAw2Vqt
hDFeuoi9wBXFfCoLNZ8s4GeIIU8VnWDqNqJ4f79dJyaRgdmbyKgsKohUizzfOjmSgoRNP0XC0XFm
MJcw6MzNUaqkSm6RlX0aCcQ9Bf/JRBoLCS3yKkSUvvOmIwHRfiRTCtfCGWZmie2V+3N5hb8P8B3H
7VDk35hbzYMkYQRqpDz990DyyP9/iUSQznDjh6RFjCZtKc88gdxNj+ny4nTMWr88/P7JEaxKYyPd
A3lC3pJBBDK1I71paE//fVmyM8IBbA/UvyArx/C5TfNibftk7qQFRbTbzJsgZZdozf41kPneczR9
DMksMlYjhx6OzKe0IuG3nKH+ZXL6itOFB0X7ex3Mt3imWGcaOcLI6mG82oL88NxhoP/78N+XLmah
gxVkHNt6Om4jKXim7Gd0lTTxSNvu1FI5JKqFqQey+fd7uVdQx/z+xe8f53vk+ax5y79HIUu4+PLw
35cYorl9RvWkG/0ZyYrAhHLcp1YkmAvxefzvTyFsPe5tMhbDMqKDaf3jGISM6zd4/Df13F1eRKpL
+vhqIseJWhvyDbwXVHRORdikrsK125LJrVP3m3AeVnirePBI01q19tScxPLgg9872el9LeXWK5l3
2ShXJ4zlY3jqgox+sCvXBMZ1INSawzRnf+PS/Jp9BhzNNL0pIybM3as5maOnbYC7pMHMCUmxdmSI
x8iASF+TQTwWqZOvzbL6G88CK47Ycig6VVJegiL4toZenCwVbsuxGO+h9u6Sb5jvSzq8hF3p0RBL
Mj59j5QRKGmML+DlZt2U0/Kv9hVnrOtUQFpzBfI5sl52ZDj+NWmQLPhetQHkx8zKL9BNogEJ8/OA
wYMMT6QNx8kgWcOAZgmciK5RDQ22t2N5QSoxb3wXcGIUpt0BgOVd2I7HcKgZCshePjC4XCWBNzPc
2qLMMB7s0G3fm8iAoNRUmwnNyqoJx25P27a42mN/mjy9M4TECsxQblWYKB6MNCHYMVr488OC7fOd
o2Wwk1QtGFQxM4WXVUk7JeQjQDDoR42PGkf/6R1RXaRHrRVkOExdh2SY1DVpVL/FZebes7X3CIz7
flvh57lPjL95POXTbuQ0ubWVHdwR6PKMqJbK1bmNAqY8YrJyOSDrY/jFfaEdcRlcQmtAvNZbwVLN
Ybz+S3OQ0djMBDclZOycofXrSsM5FnViXQzbPQbTBJ7NVOOuLcJLUgTIlGZT/qscKqZUNtXOipdc
Jmm+C0czD2j7d/BDNufG6SFoFO1Mygv2kOAmw8K9d/Klr+AG47MPMZg7wju1LdB8Obh835Dev0FM
NJBb5t8d8SP7IO8+uCH23aReYV0oxrBErhMXdfCcPn1CiEnogLd2+8k+IxCat8DxDDsPn5yJQ2A8
+WtkqO0hmEWHKRA8eVPykg2fgcsSGJxA2bmB9uJQbiM60CJP7sWc7JOI8mcw3YvX98cRDSRhbqRX
j3i7YQ4hu5v8fai0TzckyVakA0WXGmUag3B6UpafpqvWsL9KaQbXYqQ1ORv5uZmZ4yQoqWiYJ/at
B9pnuEGxF4lOdjig87PP4BU2qBY3U7hHKYP6YbIJdTGYxnHuLk49o7hn3GjNFl8pjUvSsVapThvc
kD1QZgCmu9iKszNReoz2eb/rPL/2Rfr2e03oGfeCxWH2UKXzrS6RO+cTxhurKl6TWIEc8Eu5oS9U
rxwj+7KmrHvP6ubUFVX3kFSlc/Jbv4QDX0DAzG1XbhKEDTu/GvydMSo+STv7MEb3LwO7HN4XmUmy
n0o+j/LAwoFYeXSaze8FRpLRuV1eaIo7gAGrQAGNcJMNwTlzAPMBSdUhRoTEeiChjp6PicyuZVjf
CGzWfdDUd2SHkwiLutJLbeQLefNqqH4nE7faNrKCNJwhkuoZpV7IsFgUjMljUSYET7ERH2wvDte6
ieJduXA/6yWIoMty5wVeB2EiU68PeGas598nGy/6DKJBAZJhq1jurthmO+k4qhENGB4Vkp9j1ITy
X+jnVNVB2NwNjefSQDGB6dYVOwuJNiipjTs8nS9h5fsYJfgqrwrv6GTyvpFETak5D7ZeRiO+jaMQ
+xcJyj4kk4uchmsXOecg4zuJ5c6En0jAm8uvHJ0evVBny6XgmXZBxrGd8Dd72xc93QEFANsT0YNQ
k0RUwXmB7iRg1uXBQjr1vx8y04/fluUcY9khZsrOvY1VkQVgxlZ3seKWSjDsnzGZJEcdA07tAupO
RtyvI7mXu9C4G2Y3Oetq4moYsRMU2YgOUVvpSXdlsWX+t3bqqH20h+xTs7gREwa9emru8z5Y5/0C
yBtD+dimb1ObZRfk7OS6gn12I+eYxB2ywUkgjgidizNq84IDZ5cGyrk0HpWxJnOVzFE6JvXoUksu
N6Oc6Q+ypZymFGZFLeFQCoC1wMbMK4n1AKV9VjJWamLD3XtvgbBJFW4yGe3wNMlHhvSvpHin62D0
0204JF+MG2eCLnJyMXjcz3SBj1D0sn0myCEarYlz0+8iFiXuXYpk4E9xC2xb7xhs9GvPyMu9W6PA
I8P6WE36O22U3vqV5sSbHWRvpnQJnK/cHiOOiIrhPqkugDhC6+wqq92URPAcpTVNvMHA05Mp3f1+
Ky1kdA3n+tVJq7s4i9JDn1Gme07jHD2gr3spSwzTRUcyNJtBX/KMeWHfSgwPVe6A+E7oMv6++Nob
jhaohu3Qzo+I77J7xyTorEFokpvdSz+2Pz26fltoyOoTCWxODfM4tSzu68LbTSAjVgPZZygxOA65
GjBZELjAITRWDyD3wAE8bzWUnvtueg4xp7G8x1E+r8Zmih6G0fmKLHc4Rl0VPdjDQI/XQ+u5yKjw
eW2y8iFpQvUlIwCV2im7p1RW1X7S6jtFQIgAzwZc3JH/abc9dUhKG5L0E+elx3zgK0aIqWrSa1dK
tEwxcaPuAPJ80s7ThEuCBCj95kid7QiSgs+AszgN3OTVSLFDJcV4LWf/Ocgae1ePpbqEXRMdft9/
f4ocKlpON1PmnyPNDf+79YbEdJIXMwUHV6FW7CPvyVTd/FBbTXiBU03wn+K36cLzD5mzFEKIl2+O
KvJT7EhcN868BVQcPiH6BKhTBF8yMP61e5xxxVsyhPBxVBU8D4KwrWkOi4cBOZMV29NhNPxulxN/
+QHNcGVYzIEW5/6R64Y+7BIAOnocWc2YK4TlcThrNJyr3tNH3x8LojBrhDLlGG4UAmpavunJnblz
VBn8H3Vn0ts4s17h/5I9LzgXuchGokZbkme3vSE8ciwORRanX59HfQPcbBIkywAfDPfnttu2SNY7
nPOclIThcDiblGu3PMDhy7fBx98/KUOJbRYk1WkU/VE7TbZpLVAo2JbEXd6ZHSddOm9HP/moXNP+
mHlnLOQ/30lAl6/I5DCpXJYtovb+D4ODfjt2CNk5IUmvaGM6JCKuj/96z3DLWy7rASs7fG1yoe1T
bM4VZErpbOLRtpgnxWp3zTo4TkJMpywvWWG1gPZrkWnyT9xsWyC720/Tk40C4UgcDPomWOS7RKrX
yq8/BG2q6j3ryR8IrvjbUI6dqVAF42JYZlty/TS/+YbouvhBSVDgruUNZHWSszEK+eIFbAAWFl3a
tDPIpSl6c3Z5xJlvVT1Dna8SePwFm9W5NQEpjpU+LzH3sNVjSKjgMF7JliPZdnX5MxZsw4xcmwjt
eC8xh9faY3axTE0PMqD3oTwQ5dCOYVTZMybJ6xmSc7dx+/YzsSWS0XjQF7tOgM4V9bZCVQQqCb+L
Gqfs00ib22Wuqhfs9GLTsuLJzElsVTnM7464NZt+fEvDMt51kFrWS1i8BzT4L+wmHoxx8t99+hqh
xasqxvaFmVawcY32QxR4nggGDC5T2SAbAAb5ZWQI01xBqZ0bz6pk5IPqeTjb+CN8v9BH6bXmBiGU
/z6OzNcT+VITwVybWADdvGluQZ4ldwWWUXZZgfWQzPDxHTIDte6tr9koOU0mSjhUjX/0tY5DxHDP
duAdp0waJWq2HpEsgfhM0F7PFM03yfUD2RSiZjNBo4u4gIjsmXS2qD9WQ2BWe77BxzRgKsCMwcUc
Fl/cjlFYbCAlmbNG0NZYzg3FfwXcsc13c219+Ba0Z9t6GpDbhtort3/vFUaswFvpf3xDM3N3sgnn
GxXGYASvWTF1917nvCEwTN8rGNX58KcnOADbjd4mZH8QR+AKfGyu2JMS11xiOzshMn73O9v/9hwu
HVWGb2kyvS1297moerywnzL31TJVB8c0ja2n2RowzWg2njlWj0OMLtHPsZVzvxC/NnJ6GHmLSaE1
bpcKbvJSVCOYMsxApVMFh7I03wNaiV1LvtXNVOsMDCt5zX6ckyjgk1KmppiIt1S9oktyIgN8J2em
Bbwyw4/A6fqYBNkpc7tl988jjNPjxvdO2py730bXH4wE7Yjh57zXnoXrP1D+yWfQA0wmOHOJVfCc
O/HGCuG+EOPEizZm6yWB/mJB6mLiNxrH/7tRHf85//2PFvT/nZf9/5FR3fbBc/z3TvX3TH5+fI4/
/9Ws/vdT/ulWd5x/QAPCCy5c3yEhPcST/k+3uu39A7yOyfXGqBWii8DH/p9udU71f/gmfvQQl7sN
0sICOdPVuk///d8M2/6HawlBAoofoEow/f+bXd0JrlCDf0EPAsuht7OEjz3e9QKTr8rH/ws4qw4x
PsbtSFR43CUb38WPo5Ayns0C+UJX7OcqljcAr2a4ZJp2ZuqoN2ON/yZGwWzDjYhD+NiB6jW3oii3
hdm1F7tu6u2UOxJJEtPLquhee1I398Ew1EigWDfhP57S+bHzJ3acMTEOrE5eZc9C12nQEXv5rNCd
54fcQ0VpLpeBNftDMFggj+VSnsrGuTeXkE2P7vJDko02I2hENBIordORwVRi13EC/s/gfc9jkz/3
BbaliYRsCBiuAVoGCb4t0uZSLJLQAnk00JeiQCPcRVul2Mx4m4m96x4h/H9px35uCgPwtK9tBjSQ
8byc1ZzEx5fG0j43wloYRJB9yOgWUR2iSj2ZJ3Crk4xZARttsl6yaXrLu+xZsEmTv/hyPlpjzt+v
mVdoQFfKIWfUPvY473ZN1w1H16toGye112yg9ksgn+OCLDCyP92beRK/VBP1u22BbG2QaDLZiMOb
+spZNAePYfUw462qmJ1OTNZn79FrAoixg5U/uGxRN70m60eTArOdatYE9qTaG4+skUyZ5k7bY0ac
A+YlX5s/KS/HcbHkT1LnDX9d6r0dlvJWO0a3J27UgkddPLe1C4KkF/1Oc6YiSLMqSpjmp7ZHE2Tl
Um4YheaHmJUog3tjiAR9/yNJLaRvWNJ7ZOV+27WQZjJfOwB7Jo1FphHs+PqDo9VnW+d4WpmIXnPj
ZmqOuN4F16g6YDmkblwjsJL03XTnV0CgIYxY4ptyBIWDKp7oQf6kXWhuihBZ8WB0r56JfBLcdr7u
6pmu8S2pDetxTvClN0k3rHqSiDb2wDPVGXuL0Lt77As3NhK8DaVfHdWt2Mgx6a+Jvu+1ombuKiKL
0cdGU6nOlA4chCYa3z7N3/2FhIwhZv4dEmaGObE8eOU8gaaa5tVyzR2tERzGWHvg7DbNivqMbPIR
Hrq0d4THoQN3eMkmxn8rJiA/E6rItfbr+iUnKIMu1f2ulgG56kT6UVWKLUGXzLRlcOfyJ2wkiLgV
z4BosbIq6vs2uMSCplti0GnKjvgpO31ifHOP8vJ9yjqsoZI94kRTu+tnGeG3wrA4Y2WWonjKF2yV
YWYe+RHkWZWXaohf29gKNq3vFqu+dPNNUffMQ2PaHOHG2HMhOiHHbfc1rtU8a8x79mBRmpGCAJV+
By2UWXTv3eqke+Smi9cxDRZBrEDah8q7DXV8k/hcjV5aAnFv+t/R9KFX3E6WxFvHMuc0oPnyPTyV
uaMewiwddrkbqB317k2GMY4VZ3g3G1mwauqh3QrZfxCusGrc7AWDOBGaebysvCnBNWV0x8oLSeGE
6MZVT8hkEEq6jZp945Lmr8j2L3LClcQ0wtlaJU8qLCEOKixCaDpeyywp3LfBxc5Uql0mKvfJ78tz
fPU1AwaMhiZIDj4M7bwlytEdPpM2/gTFZ62WrHvocwSsMtPnMc4uuW99uRqUmZImgXSUS5MZ3C5h
jA/uqogwZwQ+wqFNSEIwpZjNh9WgmZ7Grv3auNdgk6LehXNk9grdfKEeyGh66pfeXZc9cigx5tvO
ZK8aOg7pWRCvcn3DZ6RzCIE+eap7A8P+LOTOawqkV+kCMSTI76zc6/Zku58g+SCCwhqaz9MxHeyv
1q/4XaqfOCsec3E3eOYOIQYzIXZUqMl85My6/Z1Nla2ZT7kRrtQZFbOVrTujRZgtaVYNoAtZ2zwb
9XCf0XpxzOBrG6Un1vjgp3WWu6zvE3dvWc2uzwmIsIzk0RQkZtk4EHiO7xCg3afWtMsxv8BUPISz
xLc4qshGMAiq3qn3IaHi5zpntiNqubbruoqKmTFoA6PFKvXjkFgjqTqGf4QbthWE4F4SHlGIgfIq
6s4gJl4W3zsnAwKMycW90vbtHbNLaBjdJjatiRUySVRp9tYa9AJShyQwNCzfkonBxty4aKiK80I8
e9QPRbdXs2BOKhk/iBaLdH3Q6jokiAukF+amFs4O6QBBuoH/3LT5fRbOW8lX2sRxDKmAjDwIjgyD
ipEuZS4+yEzyiRmwThkRRVEdXkZC0LdAwgd+TPZmgvgrqPwGzjOGuKS3RDKZXpjmrRpSNhGJQixo
G4RBzfhjyQnDna8e08Fsds6oUcnEQwrnjfdCxIOh0MXayoaXwUDbGXMvEbob/LJcOOfYcG4bhFTM
pIk47fpLGhTtKoOpRTbmhLB5JJPEymLINbVPR1M234PBlh+/ooFYnRk1KlccG4N19MkvpVYAGTkz
cY2tG8wK5FMhECvGgFPQDM8KXv5WhqzJpblIWBjSX+EZ+cyt6VhZjw6jYzTp9Y+H07PFBYW40toE
GTv2pB5/i7x5Nkd/x++seXMN8y5AdulbqCG1WvRGjxBt++pG6P4g2sH5k7IkCt2WdJ/W2QQyjTGQ
LAuOAQDqQ5Kw4GiMSJiEcmsaHJkEHFSZj84WCfQFpoyKNASgyDchuc6Oa4BxISKo8AdaQ57WbNQu
oxzaDfG0d2oCft5/LnFCRNjMvps9wY8QIGWSwAvIpp/XvagfG5rsQ9v/jbc72Txw9sJXf1yxGwaS
TwNGhVHf5UdzHNjp6ZZhMx6elGGhPUDcaDsicQIL8/MxzXipAdBuw1jx0b7Yx/n3MCNBk335p66R
OIdohlaZU71ZIaLrsGOgW3670/xmaLwoTCQ+4sZyNlZtXtx0aFdeEpZnsxdvlVh6umuy54Yzdqji
Ye7TkwhTxtt9OO06zcM9drjJu6K/84z2OxOYN9DK8PAZI4ILbrKC+i2H/7yPGfFfNVjX4FaXeGfG
PGjwp22Q20VEaNO8nXemgwVS4HDmF0DeARu4nFWsyxaOswmT4A+vTo14fcWEkgdG9izHNDlVdoT/
H8Y8U7V1ez2NrdBYF7HtbFSKcJ5aAXgx2q3cAFwhpOzIEMdm2QdVfDB56i8mtw3bkoPIK0RtjyXj
/bW8TqaQAX1xFONTbx5l4bfsvdKPpufxP2o7AnN9O3osfLPp3s/ce0P530vXV7u4/anu0K6Oa5uk
DVx1MBOb5Qws5DoKfhS9R7doXk13HkdCEH7kZButQlpd3MXfQTJ8x89z7lJ2e+vKRGaJn/s+9b6a
hSxqbafOSX7MuH7YPJE8QPD2yKCoXqw7SXNQ6a64qSb4/obbbbn/ce5Ko9nYSYUEvCZzXhEVMJHG
Gzf2k92ZemPF4lJbubqcKqxFgQqxIpZE3MWGhegV2EUAKYuJKRZho7oYuQucvA++5NVhE3ufjRzq
tfSzftsGtwU+WVLO3WTr1mo5mnzSkCdMTgIvIoENlQKgZmtENsEFkW3NIAIazoqonOMde8Jd6zMN
nIBrbmI04ghw1xY9xY6kAuaXFQHtBLmiRBhWvuu8wSAj6yKjAr0mDfZDBj9lYOQ1zSS5ZayBA0GC
L6ttxr9kNqF7DhavI37IPzptmD4ihpJbF2PKmsBCWeB+Irst54XNHsNB6bXTLO6mK2aiC81nRE3x
3nURfiwjK07HQq3IOqJX49dSIUtpqcWh9/obHswI5/t4X5Iz2vjtqbfMF6M23uxyUABeGgKQuuIN
y8LBs+KL7zGLmpdtLOWFfTOBnLjudomNeHLh7pnZ5uK0dx50Trg9AJGoDAlSiO3y3au7704hnXIK
UWxiidBd+SOLv35r4xHdhR5GqhaUhgyMfps43UbP4x0xykS+5y/TfrYx5jcOXzJNNPlNbcdaNfnw
uvAnG4wzpjRkgMZjm7LzTGRaw3kpYqLxmId3Cxqb2OcfShprn/jL9wBBZN9r+PWz/CGKjh+oRAhk
JKA4R023owgXXfzy2VMtO6opS3b4I4wVYef0KW36ndV0AqhncChfT5OMwXhayo+qamDENgbW9Njz
1lM3ulGZBvuyxzUk0vqhMXnxeq76w8Asc9TGiHJFfk6srPJBD3w1rgaNChwT8W8qw2FbeRr9H3Hy
enCcaOT54ISJ9Tio6tylAhUCTI5VUlRZ5CZ/WI/DgM9CSDvYxGZviiO8vv39oJOP0nrGxIRQyhuu
VDcSdGT4gANErSYSmKJeca3jE+si+j1AVeO8Sz1hovbhMdgwYNvawLHIs6l3PkGpKyqcbJ95+CiS
hHBiqyuNg1F6UcPW6N7xx/5JD2S9klk71prvPjAYuJFbHGYgQPDSrgkCxk2C3mSLRqvb+6LZT4ho
/6QDewUZ6D9mwOSd8xHH08CQ2ijhjbxMrB3Wttc2G3deiDHJxUcvsnthhGS1a+eC+phkLteLBtkn
a2dKgMHEsLgMHOoluutaoTxwbPExavfTDdxPZwqui3VIa2E6UiaPy6FwJ5aBDwZG8pU2aAKnsFpu
mjJ+gc51M2PDjrzAf6yzkSWhMx9IjobElYgkYlyH4ZWj9IQlA4ZU3dMZ+i2Nl1PtpuLKVYnJXRET
v7Gg7r5YzR4rRQnsx/FdXzEIsWfEJEk3grBT1/knedqGj0NobI9lELgb5MnwLtNBofPet7O1bqwe
vSfxWmtXXCUCql6LCZEfuTePpULTY1UuAHnar9CdeH7ZB9ftG8TElXsT+/ZX5bbWHgoRHjxfQRVb
knGtUr2P02MciGClTDJ53Wo8zUQhR2OAslf2z7GO0xthdddXYFllefdG9WftGYMgH46Rqbquh2At
WZ4DgqE3TcZsk3BcikEHr2AJ0qW22DX40yuZZY94SwinpGTZzhSJFz8uCEtkSc/aF+ISOmUylTgI
ncc+0eI+x1pd4p/Z6lnfKMmeJw2m+MxmhpJ6MC6kvpm3VsfgwMunY2M1yPE2pcUCIeCF3JlvFO3d
Pg9MbOroVCLM8Gey6XgcS4ccLjPYVb5tHxG5QqJp7xLU2xsVsD/vfWyVgzS3RR9Yx3g792Z4ZATG
OXcV0xr8hiEvXN+Qv7xpRP2jBhLaBFLUqo9bZvfcLGJ8qFJid4K+IqPGmZbN2BXj38yfreGRM5df
yW+Bj5yXdeWhCNhp+EFO8dLlj4Y5IHSvwhUkpZ94VDfEyV8RvpLaAy4F8iMJAWMzhy+DS9qPhVYM
lQ5laVPfqVLfiUT+UtWZbFuAzWnkfbbOn1KbibzU7p32B+TD1rUxmq57R71qcE6xXuSYZHQx+8WD
Fd6P6MaihoYRHW14m7UCHVpFRpqNBB3Rms1FJackfwxpFjOkLgQm1VEm62w9wtLg+KN3M7IOhXzv
oeVq5YLqqHqHrhZuYsE9Z9Ut0u3Z/urKtrxKop96ySZuNq9C6mpfNrjZ4lxi5xP1VQftzRt69uFU
WPSq7E0BWCMiRafghxB6CBy0HPPsCadG65G42EdMrh2knlXfVFFdAF+U5YPGL0Y1Y4GIgH5jDp91
UzTofDsDiwNVnmmRYIIfD6mDpnMfvtsM75hDH4tOsdpn7XPo6pfrbPSgYzFtxobjcKH/zOuCGL8J
XFasySFGNkS+MW4gBHwBDBTS0HJjYS8/gkLoZMoilq3UppmD31DKs2k180FCwzOUt6VAvnHc5Tdg
74fYBiQDTo6FlGQPdT5CRbC93D/byb6EYzytZV99dnWxbZzpPdf+N3JzjoOQIQu4mDAfF7YK+Q+t
+Hw/10QllwACasn7oIbsbnwaqOtuRkegT0SC75o5qEQhYUY1GJE60yyBKVALeGNyJK8SadSVdTN6
15CUdsHahfHSql16iLLB8D8U/a4ZX/okU7dkkchNALyuSnmJfNIJW1q5qJFehIuPjWHnfDcDniCL
iYBLQJ2ab7pr3HGVk3CMdqg5/n1TIaTrholgmcINVvbQvACQ6rZ9hoLy7xtl1SQY/n3XtsFKlNfP
T9h5wKX/6f2ZKsPrEFQamhtatbeGN5e7vxAMTUuybWeKoA5tg9f434ydweGN7alzY7JtY3fdAve4
aTJYTmGLBJzMSsxbnEMeieQBwn6wljmmXZ3uKtVYURNYOwv7PjZgBCWx8veDEtPWSuvHNij5gbX9
HAfMwGPm7VseDWxBw/BcWym9CVMZlS8Y3Dtb4HI3rtE+NUL0FouI9rydi7komwPrMA4tziLLVbgE
n5asrCN2Am7kp9B8EpaKG7ZOJvqrt5KnwsZLJnedSw65PEQJWgE1UxYcdqgiC+LdmrECcLKIww30
Vfius6E+NsKsbuzcOs49gIsNt1i1TpRLWPsobrV/68ED8UNyx+LSr3emoSVOwlpvCQUV2jn0XKwd
8UU7tTQkO/TxYepwWA6wMSspD+Bm3K3Im0PM3JdQYOxAdmafkjbwWN+COqiRwK1rd+NVbYA8sEOA
QFmObhDQaNtUlCA5PiWFSvdKy9O7+A57fXLUs7nrxhC7IO6HFHRd5DGD4JV1bpsueC1zhHUtLyZz
QrfaOFVhHfuq/uqYbEeTwcArweoTuU01cOa6UNLILmrFtIObew05ytptNV+m1BxeRlbMnh5uLIHB
gNMZgzFNyprN917keEUcxNahqXH/+c2wMpxRYW4GYZnbxvNS6ae8whLSM/hcN90tFJt0WgmWGuc6
DZxo0CAxCrs32KHyc4wIheTEuECCgUzL6tGypcYZwbA2Axi6MRojQVLmq10unFdseRvWlO0LyScr
bKjBGkzIfRG0ZACGw6Yi4+6Gq+Ulm5wUdZwfv5s63Dpghbx29i+9g5C4muDrZnQcuCR8h5RbilCN
LsUhguncD/Ub1ZS71gwvDULjBmRlEcbdPUparmCgYavQ7+6cici8Mrlq6Ofih7C/t7RAtDYnxdZc
gP6O+VhgETNfRD4SN8LOxWfEjx0YkZcDSG3hV6hkQ+tbXN25rbpXi9PdEmV/h6vxoidi3/BoBfuU
wBmjhqVGafbTZcARZJm+5Lh6UF4d8mtToVP5IWdxX2bhlTZTrtz20kgHJR70z/WU33BpQPJ3cJ+B
QwHANP2MiDYOaYBZuGZ7EkyeyZeqvdXzch3C+g3XvrQVBtZW7YfRJLWAY9ROszhyrf6cI+TqA0fj
uqm3uTLZtDsWNoYxS9byGyOjE81F+hYGqPOlzwxeAxIDuNlHafcCUqLdN/H8wXT6CRhOpCryt8qs
djmiR4Kb20CwWOu+AMh9JTQEq2lE0LAwW9OluFA0gxLtG7lt7FOHfBIfbQnqPyQnnVdo51kMjTMc
tFExFjs5I3P3OwyD58UBHdN4hdhXc0wnFxz8xBjPjYnhoasQk+rc28oCORcucCM1rfVQ8nSO4zY/
IHR/U+bJJ8rlz1g5aHomQM1YnJ2LuuYAKJ9biMEdCaNJwctpy/xeusrComi807RxvzeyUCfHDPd/
P5hd/4Y2lLqzCR35+xf+/n/QBShSS/v8908qnfN7w63vGXvgmEYz0QCCS1Xm3f99E9YvFIx7qyWx
Ku6QV1INeg+1nbdoiBiOd4kfY4epW9JOp4y9eOeuK11iU0QxR+BT+W1OyLOxxT8PPIv39ei9Ac1o
oI9lkOXDcxDnIQ+RzsTEkNMspIW3NnDKmPKpWuz0Upju6a9aNPVZu5jmeHZjRt4z1AgImYdgDOm/
fKdkzMdPOnjo7kN5U1i9fkqngvkV4U2LoXce+ZjAkrof75cLcHySXUWScIP3VY3qIAXbwmng9jAI
z41E7vUfbZGhsXZ+WpUg2J2DQ5J7FSAw6kz0p9Ya02y7C2rxNbT+cqlzc5diNbsMJqtXOdjcd8KI
iULO0stYMZ8dlvnqpXDIpXXjbToBLUF4c9s26R5xUreGr2NHWP+vjlCXS6oN25MAoQuANnYhKjnE
rsP+XBBIwGWcW1hXYH68VPuAXvtyNxkSowdykTmx0blI9DVkQbLFXca9uS1rU+wXkXTPPilITSqg
hvvlA8PuDYYWTnCLUb2Wzh/6MZDlbviZuPT8FdhWHOt47Pmy597mNBgY8X0hALJU+NeluWKiOG3c
P2zB+rVfaiSWfRncFXGJw63mHydrNt2joFlbbI8tG04LoM2zqjsM6lOWseBY0huc3kCtRsLVkKcp
YbYPDiww243nM+WQhZQp+S6NnpPLU9nOdC3yT2fjYnp8rrLyT3SD49Y3hoX0vNI9o+S0oDQ5ySog
yzay0B9i1MPlkg0+P3Hmr0XS/nQuZVzTxt9zl1C+2oF+9I2l3ynSMRneK9ZgqPmNmvudTY3cVEkP
78JWpD2xBLcWhfinHRhixph0u8C5LPG5XZx7q6ymTeiR0OEttk0+FQsynMEfNFvOjTHNuDMbjjBO
irRMp+hu0CWp6VoQeKt+AljUFNfU7gCE3o1aJKyexk1bU46zyELEgwJ95TvQw82iOHl1Gax8FGUg
F5Zfc9srgCEup9oMm0mVxjqx+98cYfmqKYsGnI3czZxeTY5hwUeI27njQz0zUTcMViqZfWt6jX3F
HwAKA523DmxuDadQw4Ehxp1qLXMrmPbZjdEcHY5QD2jIasricluRNUMWDYAJN5awhcSEZ4KeufoI
5p7o67Io1904Fds6/uE7XFg/+MCquGriillsuyTsbRoDvY5/n5tjv/ZQLInKSw+LYFIIcLrB/FuL
7qHyGkL6WiV2wiMApKwQ7PVJeChUQx+H2dIcRqyyNrG36VdQ+HDGBvvLNu07Ou39UAYNqEfjl0Yz
wG0SRF4NCxZhyN08p98wtqaNiUZNBs9If5eVURHbO8RsjOweEozqs6uD+bZQRFf3ifsmZv0yLcta
hvIVyXyz6urpCTAwSDw7XONss2iCeg633KO163vmboxI16IvNslS/Qqu+IixorerE+LruE6Z65Ob
1f4kVdnwvcn7DiPtJs/crwLx32Ue06i8eqrR7F3pMvG66yDedaMVidgJz6PsdqNFuSeN9x59KMm1
t2aa4pOtGWEnzJ1gc2GfD9socMPdQJxV4NqkrbuiXrckD6Cf7MrIBd9GbZlSmyQzX321eI3e2M58
1shWN91gYNovv7y+zjYu6mnN9iceLXtXM41ZWf4c5SQFBKqhHnKXU8OKLzK9oce/obei+41lghUP
ArEauDgdGLmtnOYI/4ym52GX2vgrlxMtGZpfs9YT2PDmhSFQcnBl8GMPr4Tk0FIzElllnIMh7mc9
CPxz7PQte9yLdnwABw+zME83OYHvfcNCCw1gbBnpekh5qAFyJSG5cqjAcUMuC4+18diRqrZGC0gL
YWh4luj1VnXJpZjk0wEs7N3sxziVwA2uWIeDXKkZonbhbZINhN8x7qwzaOc1IorVYGUn4oZ+zR6z
LEy5fNeF1QZMXnrXxdZJB8WfahQP/GMZ5UUPKbLDH+zCiF4S2A2982nNOOpafa8ZBmPpBMDj/mC9
qqMg9yHNzhDmUSAGLnRLR6ldBY8DYMbRoyNcKcs+2ehBt8TCnbUrkefaBKtDv9oVjIMiAAxY0EV6
sHPsuzZQ80V7Noaue5WZV8TIo99Z49ZIg2fERtSzJD3arrbBzr+amcF6vGWVPDPkCBD+Q/xh9RYW
8cAjI9/bLhiNuYW9jdzkh+e8y6+cwPXm2oeH5DJcF2knsx9csF0UH1PQHMyqYhufNocJegws5Acv
9N6DIqHU3cV2VbPVbau1HNLpZqJnEAGyB+lDo9bGHpnm97hkzGWckVHool9KiOhwiHT41dcjVtKe
R+do5/kmlyz/GgdLQuMGW5FwkwUKf603AMNimQX83elBR9RmZA2DBPJVnoYy/Az7QOyaBgIaONpY
z+JPQzYShtIRmO3s8iM/c87YAKsmTr4eu0fDgbWS4XXkm4y3daCKLUFf9oMW4raccNLhWWdUmAR0
ZqyTRTinqyB7msyqu9NwatLWWTH6NKO2t/iuPIy80oq/EIq6mKwSl9nR8M1TfI9Lf3mpvMLbTHXy
XlUCt91kkfeu0vKQWr3Y0ZIcwXhcnb4QuhVLN3usETs1OSeG8m/kMLE0UxgAx+zNL5Ga9AE6iVhA
r3fR5rZzvta8N4LxYjSFX7DMK1JFbdgJs2syxlp4RiuEpH8Mwxh56Y00WkJaizaYl828dFME2onV
etJN9wusI/RXnC6xKDfldSCn3OiKp93RmlswtpKoy1q23GHPmp+92Nz2QxSXrbfyvYsZsk4EsklO
r0ZobEufgrz2SkgrmHPiRTuRXerbqsAa7OCsjlDSTkVcb3wkXytHzt/eVJy5sKN+zs0nHbcfVa54
wtE/92bK6LezFA9nrpi5WKZdnzqvEwr9davoldGsDinXRQ17L3bkJ0JVPEMFIB4w6iualYpLYY2+
xd9qM4hXrg9eReRKbx3FpAzy3L0M7RtnsKH2etaLVfLo6t34VptlvUG8Cgkal8reg7xAIwj4r0LH
1DB7WVuF/4L29OqhxVGt4Tyy2OS1HLU3sKeqEDGwgJj6GNVCh58nqH+thHkZNqKA6eN2zPzPjsXB
DoUrcjB/+iUcLtv3XXhKAuOD4EYSVPqaXiLMESLyG4sNgXL7kd4IzdXi1Weg5Nvlub2b84n2kwk9
ag/13vlXllYsWJtlFZYTXPPM6bz9hGdMyuGBqQpPAs7nVdOO9za92KYTALFcmE+qdMvd0ss0glXq
X8cC52Qiuz3xmBxqs/iqZb7XZa8juOXUCb58MBweqAJL/qYLh5mTnqKcju1JQhs6Lq31gBePSX/4
EOPPI23CYiFILI2u7zlsOOma5ElauCBnFxrxPI83OALTk1XWhIhiBDiJmjNgWo7jMmHVH7k11YSh
vEhxH3ogGxbjZtaPaYxWIg36nHs405HpBBAJJ5D+Zl2c6KOLE9NND5x9+hoyO8XPcxfOnX2p2/Ye
+44dVSq499vXpKveRU/FMvaKWyoncsFtgbiIetr4DLTgsr1i4Cq2FcPUdav76xPKYYCiOhbPsDis
Kc6OShlyj/7k2wsRRI/ZH4pVIFOaiAz2RVuiWurDYDwElXNJ3E82yujsUvNPh/56TYEVaZouutfh
jDZtO1tMomJlv5g8RY1SnbzJdLfIASvEURFo8XcS+ohFsLI7Udf3COnXaUUBMNhzefGDdOdgfcHZ
oeBnJBvqDmqOOAYoZ2WHUZi3Zunfu2nJbl+ERuT4ub9KTUdsjVkBrig8VjVWNu2CNSE20ZiwsNQ+
FtuxML6BmXFye1l7TIjRHN32FdcT+i4Hno6Fev/IkweCHJhm7bW3/0HeeSzZjaRZ+lXaao8yOBxy
bHoWV8uIGzqCG1gIElo4lAN4+vnAahsr612vZ5G0ykpmkrwX4vfzn/Mdt2Kx7rf577xjE1R0/b7K
/0oW7tGAGhMkWPpIAgBjRbiU1nM5mTSBhymcYB8aSOpOoNFYQ9D1Ue4ckg6uVZwTH5qpk99ABAKY
HlSz4fsKTwWvjtlk20BfD/Kg+TstEhwRSsUrWnoabHbJDe3K8yYWWe4dELi3XOaXaKyMgxH/To2a
2YhQWuy4j0hUOPL9fTaLXZGGLFHHBEscE+jKadkTcIa9TsX0Wo9njzIUXJ0VFAp0krStJcUR8I2n
kG7w5qhYc4DUCkcwNTxMaCgHUZ3E5rcNXeJoNvpQVqHceqZJNfoiq1dGh4y0dBPE4++JYMqaHDFP
52nmE4rgjE4jf0RjPsDBOnlTYQJ5QJG1W7wmhTSz/dD5eJEjl/bhwliPGJXDFGHPBWFBPJWXhJyQ
TZphJ6AyWsZHVze48Du5afP6swuWjVyHPkjZR7c0JX3GCjoi/MWlaJtElvlY1YEPO2T+qKwxO0Aw
hUEjma1dXhbTxAovtI0N8zB2rHSLuo35aMC0Icry4NuVfsEjgx0zT3kMsm+UUPeHrpnP5MR4Kmku
iCFej3rUZw5Tp6FHdpc2F7cgvGlB0ThHfr/TaQg7zW+TjWNpe2fr5mEyQueAH3drGc6wN7v4I6U5
BoZgFVB7NHzHEjPDmFyjPgu3dWZJKDkny3G8PaSda1r3+RoWFiDyBI1IRXsZ0agaudum/Jh4ydCa
iTOgmI8TNjbME25/qiN4wKwKD64Vflu9xpxTAsuzZuykgVqDJgEM4/TRPvepPhYWRRt2UnNKL95V
GTmwdoxz6ESkbxGU234ANcXLePujU7aNAAU/qqi7msM03Zf5rHaSTdaqnfELzbl19Mf8LPOpopzE
jE9Flb06ZZZtezn8bsyYFWVRUTXSfrNZf2xsuTZttLcyLzkbAklJh3Jr2FZLXRlZzHZ85uVeH+3g
OcgzNLEqTvaAtaHixPHdxIJlhwMX6zD1HIlH20zGYiD8KucIX4LU322YPOAVvULY4c5N0ctj4ksa
rzVBE+qfUu8gpPda5Cis+PoU9eJH2dZ3Bo6UTY/2AZ3ofjI5lqUWsZe+fNAOs5lllbuyLrB8WiO3
V6FYS2F8UW72M00etkUtV0ZEOlbmgJ6oq3nLO0yJXCRvdd11C9i4WM1euBsSVox9Hn9GIGYDFyCP
O6tjK2lGRzX8qHxmkdymz8uy0uesapudKzHxzNF3w6PRccmGE8aCqa/pFGAt+miOA4nKmkol2q3f
qbd69WMmblKEzbHM6i9hTFfhRWj3nJzaZKBNoTvLwDujeY0ru84p7R1R8pkNoUGN5lb8LThoMKXq
hKjzZJ5LDs3H1gKxYrLfCnwVrrw02DdNUR2qVL8EjTxyA/KCG5jRQw8WVd266Gh9Nq3VpE4iYqZy
bex3KpVcetPIHlpiuKkm9yHuRiCoAeelAS/NZhymK495unxjLvCeUouiAcpbb1uylWgp3hMCcbtu
rPKBgiCPpGF9mFATDhCQnpPh5pFGOhjlnJy8scU8oXsqupgDpDYOgocZCxyWqwRtH6EjPhkcFP7+
VUfyXkzAFCWogzS7izkTbGz0hYNtxScrEfC16BtphXrNDBke2mW2jKytpiDhddbZzUhfs5kI6MTE
xMVRPYbtA2fDcl0rKKDSCA8c4a5BPB2oitiTMMMGYZUgdcQzLCxml6Q1z2PcHtnjP1ui5MSi0z8M
/e9z3T81Po/htlMvuhtxWk0vmcNdX4a441QKF601DonfSUaMAV9WiNegd3OfHKV1ZIR69uiFddOa
OGboPqbm1gqj4KRJMjEK0YXTTQxQpeDSSvAAith6rjyllqXJn9lGiFfK5s1B+nQ1wd3dZVO2kxxp
z55HIxI4tGGt/P5nzN27ZvDcs20dU9di6ZRGnAqxddEMhzMqwoSqk3yTD+m8Yd5hTXdo7BaGYIqU
a7Oq0bXxG4bxemgAQTNerxErwfMnSuEf8opL6iavgHmKtUdnxCYW1WNX+HxQeYkJaCIf4xPkHLvh
JaqKm502h8mNzctctV/2aPGdRcWttvv4KLoPL4M2RWDhlV49c2XhAYT03x3C3GB3H073aVAO2BHv
xjpQe6g5wIBob41kTLmHreXdsMzGi9JsQmQ2MxtRqdsXQ/qBt7sgAr3UtL/A5knX48ItYed1oKWI
buWw/N2jFfkZYk8cGmBSMj5Ndn57toC72jVu+NZQ9Kaf3rLEccirW8lIkbMFPKZi2AFI8eLhqZGo
XzLqzp6jX4dxoENRWPaqN+d+3dqBvnaQaMkLdf6iXmDE5dlU8LKnRAk6EERvurAkMObY6d+byMY2
NaR/8oiCcSANeKiKbxEbdHZwRpU1YXcqzN2uf0ld/WjMjrVlNVJstMdzI3AuTRMFeA/sI9GbbxXg
BR5LVslZBrYjlRp7sIf4m51yI955ebhjG7ntIVyuqCKbdrSeb1wLE2NN39W1rF5KKz6TyQ+2AaP8
zq/DchM6cKmiZS6d6zcCGwto5BljWrsP0/RBy6LdQDaxQrIwSe5aMK2PePgQJWaRszrkq5N9fWTI
io9jkp34M3aHkV9Ap5emNjMg1sw69Ht7uFi7+ZAP7qEwHRQu0/2sqszAbBjFhylrgdeX9d4bo/pk
+4QtY0FbQxnNd16Wgc5BIC6Im11cD93CMj26AJZeFoS1DFNLxzsM4Lq5LXL1GxwOZg5f3SD0hdfg
qbVz+cgZ+WTgmlF1gHyeUNqXKmQsLs2NK+3wEMxQvdIM5k7XJw2x2/zCVEPpXNLfpI3kCuEFe8Ng
sqwX1EpU/oNsi36fd5QB0UGQrcPYoMSKjsvVMJm7Ye52M1nUSuPpCdGJRrN7ChQGEhujMXsI/iJI
W+ER9ByKBopqTo5eewoaMV6FMjjcub+IReHg97yXEYDympoIDqNc76kz/oy+QRMGY/eqUiiHmlZA
6kfKLTZEGj/zA+4rGrpAAW/sAvm4Td58n/st95npXSya+XAOaP2ch04T8Mh+Bh2SFoZRYA3QiuxO
4fsNyO+aN0s0LG8lixyf2qYtkAIkoOUH6lc6zjX8ppJ8fkkja2DbacRcosUrBgr0zdHK8dkz0eig
ThFOOCGyW6EgC5iZzTwKiw/SnsTrSFZJ8z+M6hI0I62UgZGx2kRaFCS0YiyVjcFcCxX6nKKZbzKT
qTKDP0inJ55p2tOijtxtrS9W2ostVTafFKArAnqsJdPhY8AQywTN2t1OTLiu8JR8B9FRhQ+TaUU8
h/Su6yv4KsFZtkF4qub2PWix/S7PboMcemUh3WQ5Gk48iTuu16ci52ZrDW9tJjur4vwkjAwTHIEK
ion6IxZ+XsgDXZgT8eZZmPtqEIidIeVASQdDMpEwz1yIr/i8VuAywkPNJbcijC6O8aRfaeGmpzDl
g2Zox6xEjSD4/I+ipSc37BB+MwbygQyN0ZpwhwrOWIMgk12EuHuJvGPAstsz0Drsr6Q7eg4Ytg1h
1sycB1MiWvtpf08SM99iEIXUHoQBm4zw2jjZ3p6PvtTeNigc3DoeWpTvljA3PPaLdC6dWfdeCG6B
PPd1so3t7GhH06vl1QbYf91wdmpwx8K5xQGR7znNc+rHjo6LBVJOmzf3kOvI8YeP2sCr26fGjwzQ
3/HHr4s6v2NaZK1kVnpj+vl1TioIgU4Dt8rpHgwvPIe43fycdYQOCqBQwR1mkmytPrG0ZkcyBeRR
mhboEBdIURTQFXN4+IG1lJR1BsdwG4daw6EVRgmtrZcpXBTcaTh2nfgC1tfToKJ59mUPbYzs0doR
7DbIL5F8130bUC0+3eKiqQ9RvKu1JA0YJb9Yt+y0VszqQN96yzHWwGB5WyXcbVmdk3/CYJf30ycy
6UpD8edspjmALoF3LzlFY83ynUD1KNL+sZgfAX1Rn8nDwxuKANdWtY/wAkpruGdhThdNZe5Nt18Z
TQGIo3I/mXc6ZgEOqr3yfjkNUFe6XQ3K7IgRTG1u3f7+ECbW49R0xrrDmLgCX+mRTck7MjwYT0vs
ZKSpioK2GJpOcW/jPc83AEZNnGLVTlGEceVcyWs3wKspYfds6UtZ2VW7o2GLwEdWe4dQo5UzEG8K
UPKb2gPkZLlc9X61+ZtJ/h+1jP//GN72g7+f0/f4v6Lf1eaz+/yP32UHVvjus/j9n//Yx5/l578H
t5ef/l8t4/+0TN9mc+phAXQs1/1/uW36wjkGg0kLXM7gSOQOgen/Cm4L8U/hSYt/yw9si3/Gv9X+
K7dt/9OzXcE/8gPmTsID9j/+z//+1+/r9q80dvvf/v4/yr64VUnZtf/5D8t3iYD/W2ybi02aluPz
WxEMVSTLlxbyf4tttz7risH4LEfVPJsiOqmFdTHAH9nHSkBELKZr2vsJQKt+3Mf8QsZ0xHdcUXZD
HELRSMopGjoUoeijWHAmbCL33CNqNbIaZkYKDPz7Zsb7u7vXrV/dBa2zgiyF8XG6JaJCGY6T9jLE
1s4jNbBHmri69TTdYa3J116o642hJcz3hSo0hMTGRAa0tnc26AflzWOAIBahLiTJlw4TQF4+B2yj
YPcH1N1Sy3Hk++/vzCLy8aBt4qC+tZiv6yE5k65QaMoHdMmW0vKyRB9V1m6AN7gumsFaByM9BVhK
jCu7w6vEqnRSZdkepeF+VW5fLgY0nPULPwoWE1E90eE8VUl+qII52YGDGle9KklRLX+ciY3hUYPu
XkWWcPaZ1XIu7XlFJPyMxG0/WogNBG48zpxumxpnOJMGP23at7CRttRzOg96BhEusAHMqTk8dZXs
TjJgB9kAU8xIwN+Rh60X2nURYavIHew6cpLZuEssYJmRLiBOY0U8o8l+SBRIvJvhnUtw4Ryl8WOG
t5Nd/eR2eDponmo6TiR9Wt/1lLK9U7v0IFW7H6q4uDdCwVbRw49meG2071M0o6jaeqI5GOnQPrSp
i4qA72InLTM4OknzaixWnFGVHJKaADFglB/Exu46ci0b3lfzgbZm6vbY+LrBJNm9QlI2a9jHfPC4
KgwR32Pnl+R5OY7iFZ+JRljVVVs+bovc3Ul2tX8vlDrFFdq0JMLZoAR8XwENV/SbX3yvp4R2cmgs
6/T8LEhEuyDLsaxiIRzLeLzWNNARLzSHneuRXzTG4sWQiARG8Le9VbuXduKHPEZzAdp5CplecYYg
54a0EJidqE9GSzwkrvByiNk4Qb517vnFz5hX1THCSL2a+/KZ34O3BuCsEMaCuzkbKNqt+phHtyBQ
2fRggBIe9Znw38wFIqRto/1JsZha0aaOZ+vBmT21Zky7ZmTmCyHbd9IU68gucQiNvDZ0ztoxoykh
i/RwlZnJJDV+2qrur66HBNrmpn0ISCBXP+RK0/3fW79k77Dphr5YbEM0E9Pq7gnl3OBkT0dgQAsi
ICmvGLlgt6Y7O2VA+/t5yNp1Lz0VO95gY3I7m57Vnj0083MyJvS2JXjuBs6K57AuYkbNcff375C/
aYSRNjg94ox9XHO2qYPmglWnuVSGDfXaFpiAKKxakytlrpHj4Oxas3qxZVQvBuUTg47euj6LZlbU
zbk2mAf5InNDO+eaT9QGOf7gFM2rv1iSm2RSz42pjtlcF3uDSoHDWAl8cAPjd0JlwEp0VGZH80DQ
iXdvB+gGbzWdJe++sBBOOB+dpTUD4Zr69GoUzbenIS2gy2TbjBjEazgwxBSUgCOGGtm5GCHMOcRy
Nq7neRy6I+vlHEFoc1SVXwM7uxDxmKlsQqQCB5fuy5CWEXtySfSVUNsm9YDtdILHGPxuqgy4fDhv
kjL6Sdvp6BlUc7I9vQYGmi62Oo4mLaDDyitG/lcX03nB+KBaVglKyXINKVrtW2rr+Qzb1xypKR+y
b/xmGct4vu0JA0I3PEMBOnpSsY0abT7B0mE92+By7MDs2lbnPqjWnc5GhRLmtyaQNcflMKYK3LQy
L88sjc1D3urfASvxKS3Kr1Vg8E2rri9v7JlPaCIUt7u483NnIUbPNABODYXhNhZdP7GxFmbdb1MR
L5wJR0WKgDIkjGA9en649iuWZcGQfdUJHS+DkX9yFmRfFvd4GYnOtUCXbvh8j2qG0JdnR9imyqSl
xtTYKeqJ5aqTmXiZVABQfyz2cVZAbW5IsrcFwUuAWrAlTcqEBmy1Nt5r7S68p1ptVMFTb9IaRgFW
Iw6ZsKkBS2wh0DPhQ2TFT8v2IP7j2SzJo5T7anbdtcVAiUsIUKeGb6eq6CF1Dj6eJNjkJK4RH7mz
aYYumfzSJnyKS4JZiBU0r8zJ2vBZLIdj9WIlLFjyYiIrKSek8zWsqHbjzD3ulaZFDeidQyuj20yK
2sNuzr5x63Y+mcZiOfCPRGea6dmoJfj0giESXedRxMDMB1b+cPFTzP2YGMNiL6p3IoObvusfaa/l
gThTZDA/2pb7GIzj3qxyqMxh8aJctdfK6/dgaq9OnX/5IJ0OmEZ98zIR+jhPi5OCyqCNCnnhm/Uv
w6pPmETf7RxLRKEiahVjSeAPbY7f5tyxsMcY6qX2rz53f+Mtu3DLGcAehn2hPYAZYApXlWjXsiPm
6Q0R9WIu2huNNnsCSiwZgUvNMp1R5gNz39DjQbvpL0BLOXmt8lNKMOIOicH1nEmJDXApZHazBJJ8
m3K2Gv21X/i7OY/v+QK+Uih9G0uPj22XhZcx6Z7GigtDOFa8TyxO6bmNMG9A6cPtQKTUGC8wSjDR
GKzPSnLpFb7bDXSVgJgp57wFRWEEY0tm1Q3YP7IJEigoq8bxCbMEDSpS7Jwao3ZOA/yLXky8WhDc
Tj6lsZvURS23PdpFx6y1DrqeP0u3q3Z9qP/4Iy1rZhMQC4LmTe0eckGo2gsepA4/SB1t6zP+sPna
D/m3zFOSLEnDxoaDxdSE9OrSe9ci3wMFvbQ1x1svMkkrcelwfsoe6aIkaJPUn1FqvfIUoZmygfgV
VxwRc4wo/t76bZo9QfoI61ESZr9YPPF3NMsnaDCIbryuSF2yheU9hS7r3ykq91zD/x5r/SJ76tj4
Jv07YnYrgU3rNGjcI73puJRUzw2QeCg5FH9uxxyKsYKiPkV0OQVkZpWAiTzNN1VPe0nOkZUyHQ0R
wOqpgDCaTiRafYx3ez8r6tPEkiqH+7uy/hYGGBj3XNw3YRtebW/ANlnOn6yLn6e0evGo+eA1QNmQ
B0AaA0GPux6PlcShl3pGQYkASPNkYBcu4S5SLAcscXiOxFI6iaPNkerLxSW+zUgK4iBC5oaBUGqX
6ix64w690b/n3PS+FVrXQdNsBg+6NLTY6hA8JOAXzMvQI1bjUpubtUFwnZpb54f5lSfDRmnyP9YE
pS0Dgz8Ky7w4VXjyqharkaK5p6mwp5NbEi3agA3aQ7gCjDIbKi+Cmc/beE/z3B+H1cjBMQmZGY0k
EgZpM+jsEuVzb4+x9WA6VG0Zw9uIJcZw9bOu8jctyMjo2g734A6OGLmZ2DCkboySVp7BQPSIjqQ2
+C/hhDVASmGwGc/gOpmGwQOvjJmQqT8m54BPFkd7wV2VQivQHWvXgUhN2JRq7TZU88Xc0t7TkHkN
FhGnIHecYHzL1XGybZxky3fWOesBnyB4f3tYyW6+abc51dn47hsxSy6+g1VTcysrNVFP4iTPUuAT
c8LXpXRvrCElBL59aWX9PtnoCMLhoa7sCaIyRmz0M9LY9aVvhytHa6bdKYWSCwHEg9xjQLgFRcw9
NIvwiA9zgc20ejNgCYpAWtwnUfo58WhyDGT0DvcuSUmqY+MWj2OOASVT+TZ4xGxBhVs8PyXaIV2h
Rsak+sMLg4fwvq1nYqSadH6EA8jNXuHlRmtDu/e6pzV5zn4CiAdrj30cFENE1Q4Yi9dDaihHT69F
k/yiXKPk61oScLN49W2jQTHOjlPlfcxF8dnxEmEZ5YRbz+hovqJ7Jxgb65DgEpZlaR2zPJg3igYm
u2GZZavAJBBLIQxMY/gV1Ttlhl9DR/5/I5P+HFa02KdwE8x7K1xegHh8VnPDF4i69BylISYaqsnJ
qaSxC8+jYpZTJIlyjlPmzFpNqEXobcWXwbqK4Rpz3gwfluPJ2Z38W2A8MAhygU7eq5LZW8KVP/FC
5UnLzthYRn1d1GduD/g40r/IIDtSLZqgCk6Pnq2gedTlkzfaWw7GYj/HdFhOuCoJ5q7CufglGutJ
WNlTfyKO+4IcS8d7/soou54V9aWZCW4VwTEQzbC3nfkqiisa5iVzAZ7qSf7kOj7Vbv3RB1N0M8rm
kxWJv2lovSHywXsLeg32nSkZL6mGdIqBcwMsCAMdbRiyGsZdMyefg0pmcvTXEJDsPuVFkfB6zMW8
6+SrObpkSjVHIIuxzljo5oyQZKudV7PDoKANAb1609vJU+q2xbGXp6GsWQsog7253bOHp/MJTmJz
cSxIxzZavR15B7+PeTEYLhX1Edo/xWWsn4cTUHnoL+oOURclustvcM/0U5+bnw4WqDF2ybSLRQcH
ikJMCubIXP+ppMWxniJWj8+wZ4iBJ6kzRnAe9Z4JboHI/aUb9H3tOcyfGaZIeBh7JrdwnSrwLGH2
XiNbZyo2925eXwJvJFlYUOjKmZN0ES05U+39ZH6xdOZRnmW52Yvp2u9DL56qJgO9gUFtmqg3aCDm
8McPivQcSbJFDoveTSPvq6ytN5A1Kr6ZwCcwXuiK3Wl4IZC87p2KiR/+ga0OtLq0a2eGDWTytNel
wXuTqikzZqTUHTN3OGC0qUHOILS6B7MWBCqN7jQkbEjnvCP0Wu5oMohXrJSaHa3lL4nQz1bPPotj
NLFn9q1RuLwdmip9KZlBIK7QHdfon6EjXFhgESnJ8/aVBEOD0xXbzEG1JjhN54nP9YTOnmyzXkWs
mGdz53JzNpb3HZCBcEz3a7KIInOH3nDTVet8Zn1WlPvBpne1Yi3LaOo+CRwnNPymN2lzIw6ODaHz
JR3MkyR8s0Qq2JEMv6AO39gz6402+l+UL25GS9wwVzmHlA+lZxQo4AHEYfg1LNv0PAgAFSje3ubU
3aImeuMMdjDNiD19OIGO6H4RfTpZPf0ffmjuO22/NCTu2pmYH1mvnVD0l1ctMDhq3zfRGDasq01a
GFmzweCLsgUhgkK1EY46G1yPCaVFyTDeRMI7LLacpzJR31FBYpoSgxdaEj+cgmxD9uHN/nskJvZO
0fA77cSC2lnPfgNyn1cwGixN5YWJ2PxTh3JX+dNT3Bsd0eX4VcQw3pm2xDaa2ODF/kqV8iAJFq2i
YX5PrfgtIXmAxSc6uW2ljrmRQzaYfkTt3tLOerLt6NkwKR+g2W8CKWzSs9g0EKyEz0wWm+lWipBb
JniRAiQMgR1jC2gQDJvkbmsC505g6vCiGwBs90AWqTz2dUR9W0SQWn+NhMCBCq6MzIG5ls5fqllG
JcHtuWjIPrb+1E13tKldKwYYLj1kuTpWG9dlJ1jbWbgzFVtdh+HDFSLcUF3MjimEiBEWxMwPrgA6
RzvRgTjCW++aT2IsONazOeQ0aO0cdgkrTLa80tSXZYAazKbHfHI2YFeobi4fNcf+naX6fAt0P+YV
3ZxIDf0YLdTmaPZ2pmQP4Y4J8uIUFdu+wvaJLHqf8UItCJrMuN4wypFgvIHpdY+V0b/l3FpLJYm3
jczkYiw6jKC/wE8rTV6/p3OKcwuaAmbfQePtw+VKD3mJrkKzrNiiC3k57ETiyvDE8/KhRuWMyS2u
+iD5jlTCo01hcPHql3JqyZctxvrWegSUuhmBReGK6eWhNdhug0RPbA7hzNj3GLhJl0sJv5hQ2bob
LfDIKT6th/ItjbmAUWjWPR9XD5MqpQQE9ePBLOzbcmvYKgbOxdOAze47E+QhyIxNhq/X0qx6bY2x
Q0y/TNwjzdyoVVtzooqD+I16jhY87Xxvc5GtSkgzy1Vw8bz4rZMDACqbwtKmx7Iy2JfSY4vv5xQz
sApfTeQVMKlwwlKYPX71SBvoZdNal+ZL33gcWmP5YxTGp0EuimQ2wZDW+BOG8ByMdp8P4r624zsn
bfZVPKPRsKnj14bvF/ofBTVhhvCf5lR9VSa7aCFIkkCnAMX+XLPr3bDiwhxcFt8stNkD2u8sppBo
ixI7vbOt5JV2WW517Cq0E7/P2nGwgONpbjLuzLDPsJjmiKrZ1YaSf6SO9It9CdXmobkbxwtMSZcn
C8/rWSAu5xPGAneo7+nkXiaeVD2mDEs25sIJnAc4npSwsyUZwium3eWpXEb8CYIAammTGvsiHo/K
CZ+TALNSVDDJVfwXB+xBG8sYv8wcrG+ZWr+NiWcJ3Jh3kRreRnJAJYPh4mzy7GM9gvIRDr5Y1VUv
AS9M28GkWz8NLvUtRhdsgnJ8MnGGs7iNsco4NKfaGuBxAmWHrjFQEnDJIJq9t4H1MpkcNm3pvKMc
vwG//l15XM2ln23sGMV65jpNx+Igspe5Da1lswdWaOBjLKL6scppgsBFch/zng+DAVFOPXolbSm1
/+3BxAHSeM7DknAqI/E60xRPI+etjVFoDnNDjs8Bi5iZ0XTTGRyy/MB69cOeRj0vfIqoOHarWxcE
r9IkUF2VHuZAfRnKAV99gh9TN/YJyIV9IukLXQ7YUQQZAqIJT3JBXroyJzifLtBUM/ShWPrJqWMu
QqrEOdJTkeMMxt6DeLbRYwGUU8avDRT2U04vBIEW0lvEaKiBSh8TzZvPwo0A6Jiewaz9U5piG/rp
g1eQZBZjfZ4idKnAcN8T6WOzt5ufpC53XQqCUTTtky9xaATDsoTs7f5gmAKxe0px0ibPoszwDHP8
o5MLr9Bs8NzNRqYkVXB+mx7R8Gm2cwQPV+r9MFqRrqlje5/hf530Hmns4lD9VVX+J1r5k2kzvjgc
n5r2x+k6NISIP6IjOMBHcXMr3eHUe4E4NJnYNhIXR4rWSXkZC17MooPHkrho5Lv0mydt41u3oG1r
Hs6jZ+7sXB/Lon6hI2FDc8wt8NyLWXT7PCo+WX4a+2hhTrus3A3bZnjUDCUa2lXI+MkpV7zGTf8B
+aBYqcbakza7xIqlcpt7F9XG2bXD9xL1NT0hSHXwScRDxgc15K2/mEJ2HHT11qpo8fNZnzanLhKY
T71oF6dA95Ih/vZUM++7wGPFykInbMeJTi4qc3JkutmGoOl4nCWEStUm5sJALfnoFZENmt+pM980
cFYhZYlfQNauqe2gmGbjrcspGiosWj9pi9/Tg4lU1lcOKm31KyY/uI+T6FV5f+w8j4HqUWPrREjC
Thfrs9HTJzCrb9lPxRl6D7YajKvrwnD2EfnO3vAPNqa4tQlyIq9P5ggXjgDT2fZ5FPvtggZG3k7x
W4xt5eFB6o4JLj7KitDQMJJopFvOcFurb35luf+sMmur8onnTjv+skp9JDYMDyfHeqHPvS9vs3R4
I7Ks9qECGPWbG8DN69KIhpFOrssxXk4GpJniOGd6gZZBUzCe6IkPUNTN/VCeUtGMJ/qGbMNxF57H
W6SRcYi07kXs2nugbeCWIRqTcsrKPSak0wz+z8rIWrbaOpmmfKia+DeDFsW+POl87A2FTZponqFX
kme+HxvXPOhRfgs6ESl/6zZhBpIfy4UgIlH4h3KoN0OFlJNrqpASf0kaCB0dhPshA6ffj8N88lhy
nPsW75lG9Z84PPBKhn84t3o6loQ5UQKqP+z6Tr5reseaE8hKxU5C+ffzJCPn2Jsgq+zuYjnFsE1I
SV+KMnyp7RLPGu1Qp57j7akKePjoOv0T8Hsm+dNczIq+SchsqsuJ9foLbHF+SNZe4MLkGMiDYcPY
lFkZUPoxgBRxia8gdv9qJXrLlPU2FR5uSjKspxbL975bPTjbIAIspzznTXDRbTIqfRsbXgk6vDqR
Cr0vp+l1iqZPMbL7hwUZSSq447T/aivCEgqLxaYYyue2a38mC0cWfRcmWY2JgBEdE4NDv1czOd0t
te2bLSJv1Q9xtsvTeO9x7x9JK7wVXCUr5Tj8dCKKKqq7U5Mhu8QhElA9cSzuG/7LjlG85y2IkJRE
0Ml3fEzLEatO0xGUbBPLPoGISthinWn2nddZzJOO5YXdze0JB6KPKZziNKn0pXOjhz5O+RVy95ql
tNWC6sKhSDwAFJtVnaLL3/93rPEmyqk9DB1gIBAPToqxQsC6gSFj7kmuMOMRs0z74G0Iq55tXPM5
xNEuYW+7kVn+nMQjU3Fs4YmhPRPjlXmydXizS4pY5EBfHQ/MZmMuNUgueFffRG1UNtgHOHDzRnhm
uB1j77Wv1Uc2sC1gfS1Of3+AAth6gEbxqT9XSXVWofHWsWTfAaLZO11LW1Tc7eOQaJZwTYw2DqND
HDW7Orde0nBJRIiISIlyGkhThdxzfrqvghK8F6FjtqkbmtkTegSzBj4yaJsK/cH3kQm1wbc0kxAh
Bioh4ibxKTLP09zz+C92MlafBf1GnBVienHMSxuabx1G4lXcpU9Ab0JACZCImMU4zJXxy4CpiioI
9VE0xYdtc4Cu6b46WYO1TVj8BhXrLymyZi9Es+EQ8Mz6EKkX9HeAnEkdMK2kkcRq4lfrCpAUfDfe
jxVZKXhywDhGAIqpfsx7MIRVg3bUs5rZ91XD8iK1/mC9gXgj63uvAXZhFvkpdbPiGIjs05Y0HfWc
U2oBDiAxjQtHkLcu5bA9RuOLD/iQCk2fJFVIQLbIP1I9sZiJ6nfa0ShHGGzO+nG41SaFJV4a/1/2
ziw5ciTdzlvRBtCGwQEHXmMeGGRwTJIvMCYHDI55dGBHdx3amD5klfr2leyadB/0pjZrWmZlVZIR
AcD/4Zzv3JcLHSTLCFzMDpmvXmDBoHZvGIu61OaiV6+NQPhI+CeOL/gyGypqD6oSDVoUAleI29PU
eFsoSG953xCGXFQ2Gyws7BNLX1Y0VbvJfAfIJ8X9GPwUlLS7OAQNm6PpQTSWgdwxZpbzxkAaNQLx
ZEAqFY/mdBBO9bsD8r33pPNEk11tAhudc2N/hXngQhpgM9IzgcXU7SAe6la9MI6hZ11guf22vQln
rD+iDGJS7qjD6AzzhlvsVyKm+HaMZ9xcg5pOcGLA4D4WQ4eCd5FMRpxtFfyukJhvGG8QC/PK2vIW
f0d9QvnRjwOBpO3O9Aq5waPNcxkdfOzXBEvqS2s6yVpjlN3Y0n8YuKpmw/2qiWyfiCb2yC3Zz4pu
U0EnjAgmwlUHwMrvyWkjnzRvx7dE4qEaS+/SMiTo/rhTMue2HRljEQmMvjI11EZXxrlkuYnAIVwS
hakF+xhypgmk+rm0xNpVL73yMIWWzF3HuXFvE8wsFmI3XBwVZutwYN80XzpqWkRjPEMAnsWe8xuH
/4vrlx94WAj5wtImp1M1j8HBzOATxhR+2tX7fEkdypYRQYMA3BXtemaZv7JADR0STDbYcxcWF7ie
7CEzzel2qM6JLJdUPK8h3D3ZAcxo13XSM6TOFg6L4zJkspKnsaYiDyVaGU9yBZX2fEbH9gicg0Sk
ejij1znoFM+rdIqv2gShbhddgLAvfpYMmq/5QKVQBktyrqipFLv2Vxhima8Wz7UV5PKIKvA3+swT
jL9tFWgAewPyGAPNPHUf5Uni0+YKB2aSo5LfMLi+4JxpTN40FbMWZ99LwuPcDZfKBP/bd6gWR9Tk
M8mfOkYt5PTq25A1fbPx0uRueG/ynEQ3PJ/TEYVBWnd7WcOarNDyc6kCUrFKXoTP2iN3x334mWM0
93XDeLHjwBXccuARyIKok5rHtrSeLWCY+PfNjT+QnV2xh9r0wJnWLOF3VKav0p8YLeM1KJJm3ZDR
s4azymim2pENW65b9t5LWcSH81IvtEgDDMOmrS0NxjhZi5kcOnLu9LoJ2KN4xH5R6fW3pIRiJK7p
c4CUsHxgIjgRIs4DNL0AhsrZ7Nls+3PLkluvtq/L1NyaGlShNExMVfj7xpYJCJnUfGJ8vmY2HILY
+Gpsfy8kWQJukTosAJi0hmQ5M7R9EC0a9LEzKLDg01vZEJ+yoaKr5XEhcT4xXfwyPb/bQv5HhEC/
bNS0AbTpxIoa6HLIkqjNdx3HJ8rQt8EWn+kyJqlR+e9KofydabWvaRrB3DCqs+3Jdzl06Rm4S0Wo
DqMNVOMLLrNHze6lRwML3UmnpAwwjuVQiwN04AgUZ3VNcgnwNBoe/JH7ssj0s0lFtM6JZaCBNfNV
aVwwz+ScT9U3vB4ey2DIfF8xFSb1bTIfR4c7HlYHZhpoW0mUQaqKo88Bk1Wnh3VWM2SCADtsjIno
SeaORbUjacPjm52T2AD2HeXBBjnbvmyhaRhlvmQHNbvJY9jjDMinOtFAGl6GQSphSLh8KapWXso2
filoaCMqm6wxzmmC57txBn/j1enBrGV3AQps0aBeJtOfEJQV06bp9XGmYLtoPUe7biytVc/+GOIj
1iWJD9ao6+0MKvMGIGq/I7wBA2j1E9fhfMJtAWgeZiTnN0g5g7WNmvt7zyTRB5T5Q9ZF5TmZ+6sR
IOju2hb7GtMkjqk1Ic0PjSR6nk4KAI5blC+qvCtviDsFdMxr2hpudyeqzt46rXX0eHMtYK9AwNfz
gvGuSG84RdX4aab+CkzctyfGbmX3k7dJ0y+G8Olq8FhPFF2xynhmXZUl9naOPk9zwPl/0pfruzCP
k22nwBT3hLFE6l0b+tnuiK/kVFc7IzW+IXWm1zSjOpyreoc4ydjMPxPRiUK1421EwDrhFty5yz44
MWMiR0XdP0zLiLldoiiMOazPSW+Oh6YftlNme1u7IRwJxdRaxjb9iIU8z2tr7N4RVKKEwM/WJOoW
UTlvTlDelK0uyV2i/A+IBrYdPzwM6FI2aVN9u0n8VCQ8wAGQqwtmhRNtOYQE0stWubjh3oACWlKb
R11817BFm6tFxJhw4RF98itoEXDXfXPi9ec7PjuWmZW+x4vKyYfwkVkcbOxwTBx6B8JJOpUwUQgG
5wmDPlHadXeQwv0Y/Mw4t+VgnP/8yhULRt0U+W+fYIsjUq6qp06zp0clsmAvm58BrcXJNtgXaNmx
nO1Z/xM7RU6tqfyjn1SvbjvEqwYlPjlraX0zW2irlQ6qQzrOt2YvWd12i0YY1PoY85GwKbotvVFC
MJf9MWrZ1ERCf+vQVh9GyfEeONYDk4Fm5Y5YKZPZE49Dm115xCRQmnR3otbDM8+bFqslC5eCXHcq
2Jl2q++ItmNCCfWyk+wTOhIrOxRVZEr0vwiAbbZGaUUILVV8MAs/x/jMqKb8CU35OZN9eRapc0Ww
EZ8nAyiIS4bjK0XntOV46g+RNu3XWE7YSsvhyVWti0JMfmZY+NnGK4yPJejAiXVIjWtrKh/z3jUf
1bIdE8vPdYXQhxsuIdpUM0GoBZHNrXyRZcQhOFs3tsOIytgFnufsSfscdvbCifAftWBwK3Vy0LIC
Dt8RqCBglPKAy+d1iE6tVvFvwy6vownuqPTuA7ZG28i3+capf0crHZ17PDbnFH7WSiHA3Voz5ku/
6Sd0AmF+F4syv0u6OScnmVEWYqdH0KJ//yNrLkIkOB6dpRYrY/CY/bsCRX8FQZgOsB3ccjsN6ot1
NNO2aRFnmWA2Zrh9p9ikHnJ8kzjuBlYjTd0JPREKEbtDEeN4E+0TyiansJnt2vfjZOGK6mjjhjEJ
dmFC8i2FuPcyltEdsKnqRHtAll6M9HRkNnABesfdpvscTfuAudiOaMyQJMHWsi5RqLpD3eFD9tqW
FoCHS2hyHFqCyPBx8nat20/beQAs7Yb2reRpOQmd7ZFIppfU7z4KNZRPDg+BpKvk7k+ye9z+5I1N
0kB6GUtGj+iuyZ6zS322ib0orCRmrquZI5tpQ/SdCTKBHwdA4YtTH8Ke5yjGcSDsbrKH7ItGzp6a
bcoOHU6KBYNHNdlFR1Z2aYkKaZF0r1ijQYFE1C/lOOyQ8T526uxiWNoQEloAP2SJkQL9kjzqhiAF
gKmcNxKpD4YdH9FUE6KB/EGxDjoV1aWt/F9WkPxKU1rYkusJbxm4mlSYm4VXsNVK6ZMkTREUS+Xs
qqEL16PJNk6/MQvGfil4gRP3acxRwCzG35QZ3belDEqXsT4V2J1WNdnXUWZ8qPIYaNoRo27KbWPi
IJ0C/VGM/W8UjxXtQXzT2NGrGdTFEZn6eDKypTd3+0skh/5iaL/BzIfvgxOJVGpEg1EM8KKWMtom
kXC3DDajwn6FGan28J4CUGL+T4PAZUIHCxMEk283OiDayVlokfCGg7rg54aITeaxHN4Nou62NQYt
JSteJ6gmllWz2nqS5pisHD6S+ahR5iD20XPOxT4lz4E5Gsva8xxaakMyEpV9z+fV1xTC7oKTaCBG
dzmyZbnxhnDcCOWcvZDx36jtaxhxPcDza4gOGx8jeNcM6T0kh1hCgX5E4cVISlIHJvtaGuouirDz
OXTeyg1RqmHU7Af50vXZsRk6YwtYIIpa1tIXEff3QaV++eg1Nw0XV/CQABRemVBlVnHfnKNmOFfC
vvnTV6Kce9Ss/HBzPKSjcxFFT5iiYHzmIFjxMPRPxQV5JYi+cSJ+tQnQozWsNTsL9aG9AW6LWbGO
H+qSxTLs8oyh5yYp/Utp+x8TE7m1MdA4FzC8ovTV1XetfA5ywBURau5T62W/5ZBsKe3XZU2xBocE
02TK5MoA9oLhvWU1y0S6tBlAV99dEDKsYjLgQZhZO1n2wlIi2tcoJ9J+MBhyzTdBAJYjpdfrQQnI
GoOgL4nf0TwuBxulrrssxstfZcQ2Pe2g+/eN4WwVwo8tq3083sz7KVA8Dz8fnrUgSg8QyV+HeujB
HzMdKtwc2Jjoz3h8WspBBNNA7YioJfEwuEOpykOptjjD03hm+uVC8w7Hm7TQHNjAY27/fJFuSGq5
47y4HKh//aMcKxTRzrOPyrOUlzSY9DkANvjndwTkysufX8VJ8PevRIDGDjEyM52Jgb1blUSGpoaQ
m1wVJF/gmFQgy4hjilCSD1yfUC5v8RbqHdwJVuHLb//9S1J3tyKxoxM4KhMDVz/t/qSQC79lV0h+
+BYOjnP582VA/S4zRtqdx+jLbVx5H1ozqGGe6V4yPxg8FO853aDE2CF+I2sXc/TwSCJNkkK/Xucw
IDf0heAnu4EJYPrrT0J6O0W0+nF+HHyzPgXxZzjHxRXZ8DZRMSnakX+ZA129xb16quepu/2ThzqA
gSXOoLhN7LG987B4/X+v0R/T0NNUYRr6LPuia6aH7ygpi381D7kOFp3/PCgS8Nt/e/rAXP6//Td/
J0WKf5iseQRXvO970vKxFf2VFEmGJCajJSEysFzX5hz5p+GIMEiT/2EPskx7iYu0/2k4sq1/SFsE
wvd9B6GlJ6z/iuHIcrAT/XtKpHSQb7okRDqOIMdBuFLy5/9iN0rJsBWzibUjHmTl/25cl4SylTXO
4q3NvI6Ley5jhv31xDBP9/yF1Rqlh4Zsh1uUHshEOYiJ0NHS2DYlPc3D/5PLjvzYpPr+Sj7+1xTT
xUv3WVZY8qK4w4v1t7duMY39h9/Q92Mgu++/l2ug5RH7P21by7/5f/uHf9vQ/g9XlGVi6vrPr6h9
nxT//d/+Q/Lon//ir+vJkP/gMzc9FIwB0wXPdAj+/OuCMiyXa83kD4S0A8+iHfnnFWXZ//CkZ2Nv
E6blY3Tjg/7bwib/YQUOoVycnCZeFtv5r1xQwgu4bP/lknKli8BXuFxKXFKCnfFyyf3LJdUzRcMI
5G1T0yF62A4+lYBu5ZCJtq7NDFdsMrPTa3wGkca1nFR1GApOM5J2GXYMzr1RRQQ1pOqGYSXDvNB+
iHI/3IF8/wg8t10XTFk4cxGFZz+MjNnCapSBcfmKkDDE+ZU/yNwh2ANeag2Y2dfqGavQs28YT+Xw
AW6T/Iy6PWrYvwwNCRkBQrN1Fq1LZcZ4f1ZJX/4MdvQQoZi3MnG2pt48pzU2gilsFlmIMtHXpeUO
dGzJZlufi8EgDgWcBdGpzwQ7SODz7V01ahbmML9bD4m5nyPSdJHqr9gCPnp+fZc1lXEc3e4lS5t7
hy3/deoSsPRJFO0ntChz9JhMwd3ckNFqoIu1i+wa108GTRryx1OdYM3OFYTsbI4paxz7EaEHgxhs
9NX425M1Us5M55cYjCOgI+wMQ/suGuvd7U4i4kXjT/Y3RN3zkp2db4zxMbJQ5fYhxFqNaMsgcAXS
DTCi3H6Z6hR9UhpmVzI8TpEIiA0zvY3ANXSytfgQLoVvVW5S2TznLYjGxv3StD+B8I6NFc4oOo1r
4R8iJ28uJG5cHKnuMNYic6tDNgupf6KQH/BiTJ48TU4L+mhA8RtlX+xZmWph21nlcTocckNctGQG
ELsms0CAf0XlTudKRU+gf78YH/JxhbTj1nAUtU9zYta4ZTADI63vU1Lj0K3ZaR7RvGbWRcmY8CXD
f5/RKd5WjAzQmzHogum5ybSCbtTtQyMeNjorX4bRfRfSQ7c+Mfsye5IrTEkTLY1NSjITcBzrBgTM
EVSFvSBgFu86LTggiD2yJzDzBZkPCeKuMqaKahENr0IcaKxQzO5a9tkzNZg4kv7Yr7Tof5wgzViv
9/GF6bfkBTYOc9gUrT0+I7VNWv+kbTqNSofVpigZv3VITxQIWTR05pFuN9q3inraj8kB7ZT70qbz
FmnJrTlasFXATW7CwMxu/C7e275VHFmjZRurghSKZSsDrUZnU1UItVppEVKu63pfKM30u+MOv0Zl
Fe1gUc4Hu05pk7Jr0Fd046oiZjIZr8m0Dy2P8Mh2LBEcfSYj6VmeZmFi9O7eaJd4G4TEfRd+gcmb
l+m6OswujS7BX3CzTftoB36/UnyOp9Es32ILJFLh4jkYUQtdLZPQO2umL/H4Ea1enU0W7zvwwsQF
MSmdF5c9U61Na9LxyCG6dQUNaQZngS1bfrSUu1OKdiew60eCnuotqckbl9siMfRLPDfjiuoRc5fH
NFU5TymhbDvR4mcYjbNt2092gEwa7cAZFxs5dwiEJliJRRwZ65RanIkUHCsXv0hKi+CEKIZjLLVm
TpaDgLErfWA4Zsb+wdYtfKj8syLSlVR5lgxljF8oL02sCCk/Rz9mr16pcXy0/ltnE0floSdDnGa+
yZZFKe7B5JjEF5tbgZwf7p6OY52p8uNYWQQb3laV80wI50OTnULOynUO2oBXF2xAnd1IJGWbLgBy
F5rAywwbJJexieecpY8Z6iNrHK47DSlMNp9tR5oqoTDRia36CeMNyofCgx6D0GaI5maVyerLi8Zr
XmGrj1BMWPpQLYt0FQFr9AZUeFGMZcbIURb2ODo2sHm/YXOwiorI1HAjnH/KBmEBpNPiZFjznL7a
bQYiQ6qT6pN46xfMerFEb4M4pwVt+PwLD00+CUinctRvbKB9iCrDz9Tr6pDnLBfVOXZhV+jKeiJh
69vuyhceOOGGnzK6Zza7NmY6zKDWX5Nfs5qUw/a3XeCrUQ4/rKrSGwtB2yyMOz2SMUzzdEQNyWqg
pTTiep0gOdeeeAq6fNcDI2C5tfRGcJ+ztZWLAc1AehEesX4BwGlL7ApAYFsn2zUCi4g5wZrF9LiB
1rqC4w/Ma0xuazd6bzyOGGYxo+Xg2cRhtg7N6c5Ax0K6600+11emjc+mCYK38wGCEi/r99hM7eCa
9eBxx9G+IwyN6DqecYzeHABFZnhfL64fNJV7NbE/o7XMdmYNnzq/Q2393jHsWy2/SLvwLaglaCT7
pbXzaNXC7Gij+hm5wUb27bMx9nIb2tWxsdP7yrPHlYvCkYV6djbaJt71aclq2JyvFUhcrdd8+YLt
/a0rFG08+A4JPSJbSXUQEB1XOPG/5yY7jl11GQviQHrRXnu0lXCug1+qhFjXmskDnqX9iNlcZfa0
ikwF6ySour2v8INxr3cgcKLCPJZW+aGHcu8MfHopvSIt2kvVIkKowM0mw9WKC0yYWYnHR6QHZiFP
wvFu8h6c5SDj7TjZ9xiVFqQvnBdQrclWjvIDCfkzS+Lp4Cn3as4+ODc6R6O3SN5mwcQc5ZqaKC0z
AdHEEfgkg/DQORYQcXaNYrqzZvJYhgCtB7OyBSDhbQlej1flElyJLO6ljKf2ZKn6NfWH3VxX9jMo
3/extPsb2x+OYZMXu5bsjzXDJaDTbt/y7DcfKjIudnkllgc5I8bwJg0+wCr9IEbuyT/AhFJ62SsU
WN4AmbFi9D6zCXEdQ+Lv1m8/kZgdioIxoQWq7zAEFqinfShKQsEyBoqj8O/0BCmYDRtQLMtC77UJ
Sq22yITgbvv5S9J0N3XNnzIU+5VSjG6axbljagoOad8luiCtui0fQ2NyDtLxX5QYiPXNsP9ZPcx/
1VubsWqOpQYxnHb1fUcCoEe2+CEw/ed2Dj5kBLgvAOA5u2N1bwXNXqBrXBeRNMgNv0N9e2nxvOG0
QaoxWyo86QALTtSrHWL8ic5l3erG31fxEpLz0hVfvh9S92Tmj6nkYsHgkYqDP4Iq2I4m9zRayyXE
r8Xrl/jeZx2+IxEEaDVjB/AZSe/k2PO4bMRN97s2GGna9Y0t53BP2PVe0CBZXvEaukvWmOEX1Eg5
hY0GwDLn2X7JjmLFvi+Y5SHoC64CvSbBibPDd8TvpGZxKvo538LcSg7SP6VJZq1x49ToG6L+oiZR
77qCNYyq3v+kOBcy3c1dmvBRTdyESf8urAspQuLFjwQyGLs4RzPJZp6X7EFb4qXiG2ET1Dy6h8E6
WH5CMA3Gh9ohWKT/s/m3hkOaITDAIlvup7Z8c2pYmG1EFisGMPSEpKxTAxuX2WZfJZqfygu+SWfm
5++uvusMO90wF220xbpXLuNy2OudOIzTwtkN/ImPI912djTysfoIWNpvw56gFQ73JCQ0mw5I10kE
0W1DZCyISS5kApBW2uKTQ2d7H30rjl5SYolT8ObApRipTl4dWZvAK5cc7PGblAiwOfgTGtGYKxOq
9hEh6nu8ZKp3FcEqhlDBqo2nfd8JeRcWeJY6ijaAYg9m3xxFQrxuPjISsrJvBBzMfN2MgWrr7RrJ
QLiwJbHgodoJwXYAnpCz9twOjY1R/yiVftk5URuZAxAvdS/unCDdaKyAOZ5/CrsCWQn5bdqIbqZl
pIeQKvb37ZJejmSwIQqCFTkbzZUmOWI/sjf03OpbNWiTcgBfaDPgToKH5NPonkU7L4kOv7Xl3cvW
eIxyFIyfhtHe9eKt0vOxMHM2kDMdml/zhpnhd+4mLUYXhFmBKR457n8YZmya0N05IQkyvd3usqDj
rdEKYLqrbxxpkARWxq8uQqJV23TlITJa6hOX78YM6kvlrCGIMVuhqDBpNmzOa9RBqINHOKY9bwM6
90wH4KtC94RZgCKdKQJatrs076/OYCCVBycbeNiLpMAT1UfGs9uiFq9BaxOlVrNIm5ejGPwiykrP
+hDs8BKAoASHAEwh9i7pwLGxLVhzU48eEtwQtZ4acpSmS/BGHKe3fXKoCvo+kiQiUjXX5CaZJKTW
Bsq8wPzsY3kzZ9PN5Iav5SK1aZvgYLdcShUwU9VMdyNkV44GBswgGIYVZ+6uApK3jdxbPbxShLNF
5lY3nlqfdyqt0DhkowPTyH1D/kIplY8PxH3ddrJ6I0ImEkQQG/FIu3lb2iNTctT37o9dI+dln7s2
CVylw/sgTx41ButvuJ8jxXBY2Gcuz5NVeye3AXYf2d57F+YbPbvLosByUPEUT6NIf/UOgEMlr0E1
OpsA9kIZNLxPjSKqlWisPLTbrXbFdpTmHQwzHw93dkzA4uO8BQNYzt0m6Ocfq0TBYSYHCh6MGzp8
mslASBrvRRcdxMmoRMg4LWpmUP/Dt3ZfpvK3nrhhlfZuLZK+3Xh+nlLzZYTmTagANRcpRJCQJ/Wq
8x5AxhDdWa0DOBHjA+txE4EYxSol5gyp08+r37S8Norq+VyG0M1CKi/JJn81bXXtfHdKXFhrWujR
2Np6mJ25OA6R90kC47FcnuwxOpmBwA7SUb9C60m79KMRWeE2/uIgDibG1tmhcmmnTeDBVt+zbYqT
XeBkALuZmtlAM02jPHrC5YPO5o00atQbZEIV9i9YoWtWIZvYXCgEQ/QhfJQocXhPHt5j0Y13gCie
7bIH2yHy1x61zZokpBeYqBBUouMQDG8AprJPSp2PeoHX8NzflFziULrJeZOOdHhjuhdI5N6tltEj
YT/JOUZlj3uQ4LhQyx97xI9jq2M4R93BYyO75v9oXwkrOk5x+OnUyG5ShyePxSouwggTBMYdFJcz
dw0JThlglxAPA9LBjO/hgX7QcGXKkrOChNttBT0D6yCcK7yMYtVMFkcU0U0MOKo1vWm0nSJcLJKe
dxtOzBPrIdv7VaNv/LA5JeEYEExom1vHj+ZzwxvoZnGBAJxzo0enuo9lSPfqMtovqsE5GRJPfMIn
2jqQuhYDW4W0yFWc1qgg3hNZHTyktCsTmpotS+TLFNFgihgbJd19hBzsbKHWXzu4LbLK3doVSYSm
Mf+MRR0eAaAvHsI2WC17HYD3dLAJF45Z7wWV/lFkCXkBxXvJ/I3TtuACjbm3+3u/6B5qhKucujFB
tM6zycx3Y8JjWIPauQx1/ekFWEY9th1bQdrfyps4glCLkP2XDr8KlkuBqC7NUNwMctHOoZirA1Jl
pAXz1motJDiwNwIWCeyBRHHwEvkALCljxjVwi5kVPUh1dBSHdugFd5FBXpmVF/dZ49ULI/hLNTmn
+0hjo0bIA/3g30coqNvWumts46Yop0fOg50XT6wPrRo0gB2WR+UkB8d2A8oNiqQ8Ibm3nrae+YYx
56HxIdf33Ebsm6eNdCaeZH14YzG2PplYR/KoRRwhWIIOqFkx1lvHorg3TUveNiAcWUeqkHZL3QUT
ISdz2bh7Xfjb6c3HYXKH5FV4nPB9Fb5LQYlqsiPGkwt5fbb5uAurf8UWg0o7im/9GDb1MZOsZzHb
HCE+arju5pPu50Vg8wfgCuQu6jkskayJVGdosnFLzImWGGcMPEXsfVnUw5uLs3SD+/RjbJLyVaPI
J1OEre0VlRXdf0daPUgSRmE9zXJ97PPYwKTmpfythg1TJDF2dY2rNqnH38geNsIgpyxqgYv74U+f
g03X3O/rxjQe6mI46J6laoWtyDbCPSd5vBLZmqfr+JftNJyKp4TrZm3PMNlVa77j8jmkXUnGfQXP
y/6c4+k775FAldk2BNh0MJzil9Vc2ra6Tut5rhvmYoxH1fQ81+EPxmGx7QZUVxsnAr6aMZ7dY6Db
Z7GV7iSvd03vcAOK41DMRopUTdzLwXmFbrA1psHH8ilfJfrseWApKXz4MEAsP+26ex48/H1ooWCx
IEK3jbuuGdgBU0is8hR2q7fgZRVzUiwnEMJTMDzaPJsNCES3LhaCuEE4AklrVlc+TW0f7AWJR6tA
usOmk9YjIkSqrKn4Du3ud9skybqp4jc6njWLFPbRbbwtvJQnChJvmznjuolo1TQGaaxNCFcdsOJj
DEk9J+OtTg6+O4RrVjDjWk7cr9JPzV26hHjITj9hof/Jh3yvFa6csEi/bYe+ACV41zMRsqhmPKOC
MFAwT0oF2KbAucPsRpSGuEROgcfRyjfhEAVn05vRI6G52Tv5fKC1+I2R9poq4peLjUbPeojFi4RH
QKzV2pVNs8+8/uQp0Mh6JNDJCol+kLUmL1e4+2rAaDyLKwNpFJp28eCa/VERNoeQNYS/ycyxFzji
Go4ccuh1Ot5qd4E32I8wVg5iGkxklOrNsDGiuC02c1FE98J9DNBDHJTZ1VuDgACLC9rx7fXcQ2zI
enQVYt0M5BN6cfI5i3ncDaDKDGDFKQUG8NI2zN+GCRNQvvCN3e5cBx03OspNxG/Wtemina2aL7sI
HgaXfAmVZnCkshQgHLV+0yCJc1V1zhF/NdxDm2AoJ/BtLWwldY3Mnry6RYoxtAy0QtbWmGY3jT2A
aIKA4JBLEyJb3OoKA86Mejcr4T8XOeyBKaNuQKKvmaS2p8BGRDjEAOvrxCRw00u/VPflJABa0LXC
vmlJi+70Qxp28c3skITqYcuXRNpt4lEuIOP6StwndzuDh3XM+JyKRxJL4Kpz1E3brLdQNIfuKyYm
i7dxJFIFAlYPfsLTA09vBcnWiyN5cnI1EP9XBv6G1gemq9uC+UxH/5YH07RLWpwyvWoFzSxfHFfi
zyFLfm3XiuQrjhN71/k16tHGvHZ5cKbADoBRZc0miuyGPGOkqyp0ELFS20XemG+Z/uAhHYyjjR6D
d5tT20kFxq8MDTfBujd1yohi7q669nZ1UtEt5eoCDxSf13B1p+AaeE/uCCZNIKVOI9rHZu6esyEh
cIAgWuX5m1BjGJ9tZ9/Bo1tZiqSWbRw4b4ZvzHjhMbP6mXNxff/Bjg1/T6ITiY9e+9Rb07ksmG8G
glqtt6zDaGTGXie/ifYCSSaZcLMxvTfmL87E0wTjZq3d4tT0NgkpTHGIDLobMjfZOQG4UjB5q8av
H1AcHayoes+5WZiF3Y2E/FAd+Azf2wIBxLMYaVcaMYEbYWdROIjrq2o9cGcH5fw7t3S3WnBBheFt
IsqirWu7ABAX+Hn10xpoSVmKYqbnWVQGyLgpZIHmo5nZ0B1Q7Nn9dJPmO12h+hp1sx5wHt2M3fQW
ho+uHQZMEYd0A03jRwXlR1Awq66dBcVlcQak8ldDldwn3a86Au+rR9wshN+A1MfbDnXJ7IJLEHKQ
gBbe10uqgYUQZaUg7O3UhAjHs2px58O+ETzXsHgAJR294tLNabSuEb2s6JAFkp4HYTb3XvKSzQv+
re8M3K4cS1EX8YyoZ/ZRmoleFd7FiXETuPdDZ1e4NmCAMB53huoSmImHxK78AFL2FPbErvpYD72U
ZL9KmOQ0ZTZbDiqzAbqx2+EWOzfKn29qMhp0Foid5atfoT3dWhZINcbzykzkc9YvNdFwJJUU80rb
QlNQxcXJOiyRE09R+QsLd2c+4HOKNpC+QZCYzNAiWWx7xL3dbHFaouYJ8eZrQ/3K63Ti0MZupDAp
2lCmAVyZq96ziI3Z99JdEBaPgcPEA5ANfLHu1kkSAH46vMZ++6AaZH2D133nbMs3TjX2W6jYO/z+
zP3kExOvvey6O8svt44icclgMhiZAi8ACBmK7u6j6rxDtiWZAPdiXyI5c2Z0xa089hGDsqFn/1dR
54nm0CU4ybs+eLVd9NJTeluz1bMmBzoI/CaTjQOHF6Cm0xSxJMrK7t4oKLXSZn4JMNWGWA+F9wgF
7ycLW+QPTnLpLPe9rGn7NJZLEXYtusnxwOJ1aww2yeFGsyymFPnBxQR8JHnxrJei6z6TtIaHbHpv
bPnpf2k+toPODiEPgZaOmBgrCdXNMdaOS2aV70UnEKDfZgsuawKGhU+zv5t47gdZ6pNj1zyY4qWY
Ux5D8LdIgWMqUsGODIMkPzMSQ1o8ZU+NLC86mH+xIWXXoePHyEtZ1IxgSDQsMRdXa4g7jCs7p7XM
3m3jf5B0Hst1I1kQ/SJEwJvt856P3mwQoigWPAq2gPr6OehZDGM03UNJfECZm5kn0acoHjX7+dcV
zPiiqX8KEwCIjvdvImU8N7ymjFiHSJtru0ICkeFQnjBkUpUhc54S20Q/Bc+3JoVCwid1UlQkPhfC
ASf8HcRtO1vs2J3qlbtyG/WjA7WNiFKvMosfvV1DNg5QFRxe+83YVHBL+qBnCk7bWB5fi7CC59fC
c01tlgbtA8dLPmOJ9SqME3Ofufk/z2FOO4bpsw7JT45tBa8QCto0NPYGCfu5ltOuwbSJYRSYD0Cq
yig5qVbjtQqutpy/05IRgW8XwBc7m/dlcr5KnJtGnuKuK2lRdp8rmaQHNiWf0uXop/bik5X6fzUF
coQICE0AudhOo/0FUaXbN4m4W4ySE0o1yPICw0F4tBp9JrfGMGMk5kFL2y1tzXPSp8R6b1WVnUcJ
YcRCdyAKeadUJCVWnppmegqZyZCWfh1ZwvoUgVxkKSssTTNrue296a0NGDKpttioUnGNzNVRSUCK
dDa3+cG30vrWFua3VIT/3VS89AaYGD7+t1j07/aL4VjmNsYvPBvzBTNLQZ4BY9rIo05F9tXzm6dO
1q+qRHfzbHUKsuCJGbi7npqc/DQVO9spdr5Z1hs1/SuG4bswqe5wz2OjvwMwR5mV5uB2zI1B/odm
5A+MtSnETSzEMbk6xGdSjOS/qPexSw8+OjiiqR1+dF1fM7hJXTAMxzGjlxWwVgOPEt7dyGUyCfaB
8Dn7x/696uYMzIf3gGLPoY6RFBUdZXKfDN9GaSO7I/Pxm0AXKGDmXbAHppWMbsL0iNaCpN2R0f3S
fvu8TOF7peStGbNbNYVnI8ZjGMAB5lAvGYUmu6zmzOgXbA59zP7f0mxKOwQX299U2fzGFh+MNzFf
9KNjm7TBivsSKAQfQQy256ow5FPWQbjlEvTc+rSDzwFy9pCgAvk+iJVyPsMxJ4fI4zvE7F64c0fV
HKiuoG+HMOyGKkvYkZHgtFknCLXVPhz5XlTIQe+M7nnmQgujg7tvfgbcqZj/X/q0uHPYMSl+8r8s
f4Ja1ran2A3j7ezxVI/i0y2tk1nX7zB6C65YVD5LzyIcEeevjh6WSAjTqRat2w/HN21HXJ3bXxPa
45oO0Ccr6neF5QF5G6JvLgQHzHmfJS7kmB4iuITVX3tJurmQB+HNGeQ5xubQNkm5GFPeogghUNvm
D4QHqCnKOiG53XTFgdUcaCeYKvIoMky5SHN8I8RoX0Anf/pNfe4Hl3RNaMZ76qxK+jONaTWZ6U36
3ndb4JZ1guTCSMrkM+E9NbjhTM624bQEUqKDBVt5a7NuipOGys51R4zWqfExTJdy8VSyc89znR9Y
Ul5HRS+w1ec/UlN7Fhdte4YM9YdBOAYAxp0uQC1yak+GYf6NM6Cj1ElRoZ1g5hklHYVGlVMe/o+o
7fNU+PVODdFlklyACns8zugxHj+0TWAlj7zi+GEJwvUZr6EPXrSaHC7q8GoHpKWVDeYUaBXDE3w+
E+eLxPiX2eUSef2sK+Q93+D0AZ3uFI8Yz6Tb7wIRUWLVVISEOHvn0cQU1aSTjLHJaA7vblpcPFVc
EZC/cx86gQCdOUqW3yTum40ZeLeOvqSDxtbRUVTASrozbDrDA1ffsCadWbr4tnb7zei6I55bvvpm
+xO74ytpVkWizE5xzM+/0oPlAMSgn8QrOetfs3OovagJYzfGtZz898aE5J/X4VEVavF9X0PttVsb
kybLuEi32FdPqqgv1ZuVlSXWDocNxqbw1Bsrc4fNGjBQ7naHaArWnV1766mzdnbCmhPbUbeZqNdY
Bb7q3tK+Q2v38y8jmz6Ea+i/HpxFZUaPwZBR2tAmR0T0fRlM1i4IeMqUNSUnN13SRQP7CRgu1bXn
3nPyzZwRZIv+g3jknT6UCIv7OG+9NT3ZYBSlJbbJwKXea5hHpiR2LSn3dLfwVxd9d8zEtItE8R1l
LUI/F3IMAQjMLS00jj0AChzZMzDjm4MrL1NDDDEJYDCX5T8oefw8HarP0XHAnVRYw3WQvTA+hiNK
pHZ26jfobvSWRPVPlavXsGHk0/rcP9nrguDW2TTkwfTBbtJz/4DrFx5aEHBpCT0p6l/zalE6mlUb
catv6gAy4D1SaLEy9V6tfPpT05uBGL2SxQKADsdny0u2iMx7gQlJuTHdBbL5mUxxtereIuPhbZI+
upDWXf5CvuJEPPF8hMYaWuhZVOU2TCl+SEVabus5PVSeAN9L73ERGgy8A+/EJvzRx1FwM/qBQmcd
yX0F7G8yIsYxiaZRYgH6/p/qq/JyzyThQUtIUbgnTARFUqDNGPsYIRhsMSA85/GXl//CQ/LPuWO3
TJc5IA5c1kZzFvs4HB5nVX+pAl9ZnPgC0KizhRldXmfy97SsAJAZqg6CBuM7CXfw0qr+h9FodeBv
8liG+jGhEnmDOQMNp23blTX3NhYS+TMwDcRGPuCJFm56NBUjK+VApLh6poecSRkmmmb2gXHqCNYB
Z5m+C89/DvoOX9eA4cgviRqAfBJUULHfxx6BSAA7Xouz32YCIlnYVhIn+D6w24eYaMyqfjWKTO+m
IcEBn2Dm0rF1ztyA1Vswy+TBrnVNbWZSWlsbvpFrN5+e6bQvFeRuq0s+6myIQb1gMQp6x1vWpbvT
kJ3QnFbRvEuDdDNCNOE8lb/OoX6V8DJ2lp3+TFNGnY9nviSYvygyLQnNLxR4ObuS1S4I6SGCPyrQ
nUpHfJMOMq5mID4nGfL+O829d6JrgbFpPdskMRKR3TruUQ3+mjCH9oFkcZmYsx0ChtJ4SJp7LULC
aVRbtpjCwScTTm29hznu9tbQtscg7i/eCPNUQFw7KOH8aBqHVvEMQ93tojcDREjApswVrBCHXPfd
K0vqoWCjo00oy/l3DV+fOiFAbpEMty2DqanZXdrRMrm7XYRPsNEee5rqyWBISaG4Jt+/YzjdSlAm
Pc0HLDYATTxbvLgEU06WZdZbqy1ebD51Felk13VRt+pL6l+4PK9tL2lAN3X0GTQcexgNdXX1EzNm
Ivb3ys3OWkk60BSeNBxaKQachn122GWw4jYAS8ydyTSHc9jIGzF+VBlrSKnov6sqylaK0qHGLa7o
345fzcK8T4FTcwxr/U3fyD916X74BSPgqX4sLNPbz4m3xxJSbblDY1Yd5rfUn/AeEF7Zya6/uDby
ihGaH7Uz6IdY+896rrfNuOgILntsasXmKSQpFPvzbbIMWItce4AM8ARmCZMC0/HXWfExEfJZo7O/
SJVRAMDZgOsPR/p2bWpr2rBCfCovfzGD8G9itq+GWfO/De22sNPXGS/evihbDis2Q5rOECeIcaQl
SA7PzVMM4Uur4KwacFoSfqZDM9cmamW69TSns27REJIHiucJiyL8+5JXPuLTgx4AGCktkUSrgxPg
745AszK5w8/KNmO640nO8mXwfqAhKwgehNfnEhhbMkDW7QwXcCY1iDT28puoBN+TQ90qM3oRd08z
BrR1kTR3uqM/RDY9EEnhmwoIhX3P4TuJ4gtEU9iyZrKnM8neDZJVaK6GgwcvBxvRdGiE9zo0lBcB
/nbHEa00LTGHxdXExAj9uFWmQI2Kt0xRN/7c3Oxlg2YIxRSCtkdnQXY6QEBcKdtziLtpTV9XTTSj
H86pbw9nTs0fbmeSUefggiwOgQxH2/m/L1XndnBw6U0jtk9Up+zoA2LNokWJ//rfF5Jl/qFxx+Rq
+g8UaWYneFJvhp7avSmQFoPc4jDbTbCSnfaqjPGndQAogv5B0luYvS4h5V6onS3EJ7s9XKd0oVq4
yd8oat1t3DXfqrSMJxhnfu+7h7JmZaP7ImDUKfJt5rY7T3FOLalDelBspNuys0MSyJyfk5Z5uzVx
tbA+Uh8uQKKTGETJtLFxJG6TPH9PMLiYGXW5mRl/6PA5I3F9GmPxqHO9xFzXRj0Cc829n3hoPoe5
H1BlOqBAeJQwb71P3vBOWlqx7C1Fk23xtzUpaTIwZifhnB1gjD5PLN4HgSVsiDPGWC0uqQov0GbG
UrN2y/QVqW0DqNHaxDrCEZe4n6Izf8dFkzLskKUG01GZkbcf1BP+xQ9A1lvh9n9i5ZwJJxYM4kLS
7RTWXRyNHq/wTABfXQH3aXHbviN7cddW5veYYbW0h2tG4gJPePLDz3IWBlUf7nzEESZdmru8ruXx
b6e3cZoeqBJK14tGg0Qi/qkOaJa2RhxqM/ZblIUVe36wSYQ1bLI6uPSSPqMRq0alVb23ygSB16vP
w4DzGcf6Gtrmx4DOvZkm8TFo5gsLkNmJEA/4IMKlRTELqRiqDI95YsROwm9E3DK/gQnxGYVLbA2U
4CozQwgFuMs3NhXvW1YbTP5Hp7/oHmgApONKMo0uE5iDwN1/KyxJtu6ey3Y5Rg8YGAOKQHeJqzCC
F7Tk1hbWPirB624Mj533NVI3e6vHn7QZypsOovicOsHFqgdsExEcMopbw9K7kdA/hH4NtzjntSrm
NDv7I3qZyX1wixqstzrG0BLr7t1pS73n0lFdDSF3hY70UQRhT9FTOuBQhqbKx4JtgtYFp+dMSjl6
vi1guENMGw7+GBinEAd/k5H1zrrMWs9c5FrpRrcCZZA+l/CLpi6xLoBE4m6rv0vbPS3UfBfTDsYb
n+HXbGxLNz2lmX+BjvDuqPKbA8c75MlrvABEUjUcByVuCGMhgVpmBi0+yLbyTlMRfkJv3XlxcIEo
HW2MYHhgRT4kbfxCe6nDHwwDc63/OqW7rbGdUfkQf83F+EX28tRN/lYzi2idBEZOElFQqYYTcKZq
1Vq8LMwsHpCxfyoneBbNT8OStomtPdAFqbNXW5fvybQAYj35VLbtowU5b50Y5QP0gBiBfvi1PQ9r
4tA+FLX1a3E9A8zJ+jh59kNLYfAxtjXuWMx96Cs/+OHzgzNXz1VrDBs1uFvUlvZJ0zKfFLrdDkpu
29kE+JRSiMpgzDBjkIDBrvNHsDxpzeqTd+dJW/O9mc5ulD4WgwOx32dolcfiX5tMX7UPt9FE4vSm
0to7ENXh4uhmbyctdB1Is2YbJieOB096KVcb3E2vAk4RLbVzBbGCCPyVlSe0YQBuojh9hj+HkJhz
S1atf0hC6x/J8yfMe+We6KDYSxVNzNfCYucKXOUJGYyCFkeoQtSwl8NL4CbyrTIhvOkuxJdApfrb
oH3zZEmmubyn2VOZyIMptDogg1DHkJjxvfD9K+0su0bf7MZO12bvHUwVlLtOD+oEHrte9SOsNIMl
BEoscAHdH6I5vdl44fbmwJtj91ekmuC0FNZpFwZc6lt0GulwJwV3j7gX1Hcs48mJ4Ok2T0OxmwVE
CFwMJ49B/3eIIScfB+9TENSnPLjyjuUc1M99G7xKg6oemswQIO3Hsl7K6wDTiQyREbKd82Rndbux
rMza/ffLNN2AbzQuEz4T4ApB8ZbawMITxdOV1cI7uW4HBYsn6JCaIz8DibvHmzSNZr097VUae29M
sRIoS028TcrgQhB743jMYnXMx9ZUpYVDCMumCN8csotXupdxno1sDtG8NTS2niKTu9Hmdesrebdx
bx5NOecnDOLMmpMA/1s6PHDht7eAIsstSHqohF7VPyIAF9syNKrnuWLloE9VsCdlzFtn5w+o4DU+
yN8K7M+91+JeVh6WRy6YT2qtdBFfhkGSWe+pKEodiSWrsJ+9VIK3zDzvRVAPzYEuf22dIn6ZmLR0
MfKN4Iy201OU7cHZJpj5lPeowh7fcdSDtXT38P3PzthO52AEPdZSwCeMwfzXiLl+xgHBXh4z8K9r
L98EdXfP8TneGoD3Y1InL8qKGcC3zuKgr3FZ0rmwg7lVLnGc/skLYcI53r4q0/F15GzemhHh2Pha
+sV4FVVfE2oijmBO492sYFubONmtvGrX/OH4dEfbhzHRPEaDmnFRUhGRKiPYtWNHJEQCqc469ZOg
954F5BBpX7UugrtUBapw5oLVqKpbwDtwGKah3HSD5lyXOtM2kql/MPj/oGZkprceIjIL2Hzdo+VG
ztHsOw4+nt5ZXMi3pY6CTUp6OJ2L16hOJbUKPkLu7Inz4No/QLwEWQH3HwnjeG9r5l8Nzh6qQezu
se0hqJr+afSrIyC77MgjQjW8C1YUYRGHugPHUDS43YKBv4LVk72l1XdcJzD+zzXBJuzifb8jRBLR
3JG01yVgG7f1M1POgDaeB7OnW21w0AjLWtA8RMHoU55AT3crEx9RQUUUVIfwmKU/WVu9BJjrc3Ti
LJHP6aKTmT7Ji2xcmDcmgxP8yR9iADSRkKYS8Hg5prnxCtWmvjaQYi92yhkP1hO3/aB6lTUJCHqC
N+i6LQzvjvl5AzMtJly9nqLJvalOBPC22V/E1P1hkzN3ohmZA2F626SO8RPyjbCnOctUftTrBFMr
qVSaFiL74FkY56qBes1+cjZQn6pnYF/uMY7Q+qs2NKBgm3iY0s6HQkE8xUzU/GyHyWNPcOOrqZS3
yO47aQ5yZy8HD3wEJaTbXDPjo1e6aro38HsTheu1fnCq6GNmblNLf3o32yY4MTTlMbJtgvrKMZiM
aoxfOcNKtm0cRvZwywKLbnIXBaj2IsTMzr1Z6TRtjSG/Us4bgwUrX2akq70QbL38/tV25llfY3Yy
TqJ1HJpGBuajijZKjs3RzrLCYqX8LH9mbKQPKTOTdRaHP54d9C9lZvxFtHT/KjZGHGLR20AnuI3I
hH1Yxe9lZt8B3EQ/5hmf3p3G4fgJziuiKwl906FVnpTNo/CSPbdKmguK0Nq7afOWBDbHS2U8pqLr
NtZyZQyFk576MB/ZiTjy4jB9SiRiC9eRnPrlxUuA6rd2kwDM1NQAj+MEXSaWvhpe8wAqbWh6fy9S
rqdT17wAFcTSMTnpQ24HP80wNscgnAjtZ0V37zp8wo7h7AVIn5MOJuj2DJdwu/FiVvEZ7EF48CWo
Lp5o5s0qADXsS7qNGs5ymV68WaYEbD0KXCVVR0WMG1ScxWp94JLH9QsPQJtagJbnEJQKG1arF0hM
x0TLM6d7DwqvT5sQ/jANEMnsFvve5rrZh9P8MRjGx+yjgHEjze5lCiAypy07SW5NSJsJ0E/nNVdk
MZnSVtqLthlyyU4BmX5R0R0EvX1micEXHNFK0CiajANySjs5qOAaKPU4iQrDKRHD7awFf+HC8y95
3nw6uLU2XUqpiDMxARqG/i4UsJxhTgRimXDOdgn2inurhRf5EgCpvvrkMihGRro2vGI3uE4M1SO3
ge8QyRQda3+b7UcDBLktHW561d6ozItT1q9CjkgSA6z2dPLSTW9m6bl2jk5cdA+dx4AXfUuva78X
16z9dSYQINA2/jHqu3qCY4rdWszzJQ1UQMNwxWBhM2sBWZMtxS63hkOxR6vY2xnBAFUX6ZuRtPV1
sD4zkoVeNM9QJ+yb0QXPJC/djWkW/mo03HVHIIkoo/dKCcrf2kK8jFzsZWCf1r7i1TSJWpyq5pXO
WsoGqhw7q+F+ufXEQwF+fxP2gmjTjAtVi+DRFRO1y6OzJUFnHUvHgtSNS17WmK/0aHKSpTYKwu/a
bPE+i7j/Dnudr+zUxx/lhtdsBkvJgBs5KXfdTR23FKIbrNZah8fYSQGzeO5KQahc925BYfKkdoMX
/zHaWu25VpTUcZAXbF166llA4EaZ9aPtjme0vEsyFDP3Wk0PsQeRepzbWxDG8Vm78lDReNfGwWPl
i+fYyYONtCIIrDPc0XJPJOXqRkz8uFvO6zoHkTlwaph1xLkneBKKrqai/qRh4SsgTrrJ5hap2bla
M4J0PEVHFzj+xqOml5+ZfaFXJ4QIU1wriHuIHZLB8ehxsHLh060Jtj42EmSMJszV00RsRpWNad75
KFT6a5jNd5ZZP2NZ9ytvcbdVUfYSDe2nkdI6kCwhaWDLWMBMixM34kQXmc9C9/nGJl7hxATTmLRQ
1p4Rk2x45WU48cYsdYqcJ/MGvpLzNo3zh+tGH1kzPQ8+//Ykm6PGSEggiZMhXTqHKo4F2QCoJiQa
FltlSDdgbH9AL3udjbR/SDoOCVniRRs79z9o86N8a/CgNcGk4xR8CxtzwaPjrW4uPkYU7Hgew9X5
u5d0NUiCB333UvvhQ+Wgz0l5qbzwmsbJNXK4zzs210oswcHOMYCGgx+k+yMmHDkFB7xFNrb48FaX
2FfinoKSoQeBFP6N0tnZ9CnVV07zzRCZ2EcYPsxT+Vw09r2dnMdxsHfI2veUhhFIiAyC6+7B6TCz
Dnwf18E1H0r3XQDSSQBn9iVhH3PcqqbkzMfWPuVcJ2No4PiNvTX3mkPktfOun8ddLQOeeyXO3dR9
UW3FoR1kIt/esOoLCfnRZoolmA1lc26tXMs5WIi7q4FogR0VG8/LIhxu9UOXsTQS1t4aGXDx+RgJ
k9UCAvZmtLJb4BqknGaAoHaJsbkgMaHh1Dm29YOLoV/7vr7CNLo3Mn9Cfbwr1fIdjM+ChpwEG5Ru
xVME1tZIJ6IZlJwH/U81xNMuH/DVFPau7Wk6wky6wndM0NcYnTMovxjNZEYsuaKJdS64lwyD8cbx
QTLVurz994XS74lUGukbq94oz3iRrRPe/vvSJRjqMgK53LsIFQ3QUhVDXxb3VWqVL26V6E1rDeoM
zwl/VmTx863qmno5AK9VBvsnNhTEQK7wGPpwN3caxhu2SGLT+zHy7wqmzgY56jetuc0NyXwAJ4cp
1088KolQrPHCWffOnx6AnXlAzvgVW9d0iDnK0Htn/2nRN9gM5XYKUncd59Y+muNmXxuo3LHR6KtA
teEVrlIqf8YzyMHsqPEcsD0iGVktg9f/foltqTo1ZDDAKGWMEdDgeV6b04QtK8wB7QDaijbOFCuu
d3yJWocfzcIbkrblnNyZNgDDGthi/NrYlUo8hn7/EtTQBcvOee8WjvKwfElUISj7mna8wX/1DIIY
Ltl4crt/HgfRY+OSwHUkY3q0EJ9cYhDBJZQNfNW6mU9OGhEZWRRaA7Subzbwdfeisp4xM6bbNO5c
Ruj8uAF42gafhOcZEP7slM5Df/Y3Ab7Qo5+BhkMXo6Y7Zzhdg3PsG5iqnWUc826p6s3/omg1V18H
7tMcFofnWfU34tLyhe6OBWstc8RY+sD5a7tMeAgFRCnG9qBMNnykI5co+VM1A5FqhAasvfJpaE2Y
mIZ+qeY22GUdIFKz6LCtz4pT19DsJ5cQl8CtMJn5NSeBt2nIGq8z6a2oWWOeYdrIEcEyTZr8M1Hh
q6v/JjEQANVEEc9jY12mKzWpybY32reKWsEGytLVFLle2/iJK9e2n//rFHzjQJAchwoknYFZz2Er
vxk1FtukgUeHzOT17gd/9Aeycp0nGSMWuxIrwY6mStb8VBzSmHhhqE72PD/XrO2J64QgRrOfLiL9
61qwSklIcfAx9Slps98QUengiH+eQsQNhfrTSBYxl2Q7+cf6xw/yY7CgmVo2C0Pkv2YDn7kfMIct
54fgHkA4KCUWx6nAnQqLa12auG/TXvyqIb2SLcdtUu98I7HYwsxyY+j52ifixEWd8jcYhK1iOEKd
E2tCCX9sCqz1soXsQ6eUa1STeAph/VLVzlY+kj5wqebDDk+/7aYINXjKDNhn0o2/VNI+UsbXsaXj
+JRWVR9gz5cT9RCeKcKDXflcF+J558vuBZfxo1W51pZg5BBgl8awg1yafcYa74k0PRIMvflB7Wu0
HSl9DhGcjQwyaD2pW9Xdg6r0OUn3ny2lgetEgqMMXZJWE7N9PH3FWbX5R8MNfG1EJIsgMWO7njOo
cw2X9MYP3SsNA2f6fOWWJPWj3UScb+eYstEMbdQMAuLk0SYFabBG3/J8ZT058NEIrgJehmE6pcAu
HDv+Y4mHYDCHbexnTwRtnwtqAHt51oL5R+DH9h6+abV1sQyvTDawTJRPYQpZQVJNUtWBXNU9u4ZV
zi/dKDhpxiDuUOEqiAWR3JY9lqYkw7g6035XSpXurdr6sFqxYSDebwv6qrwUU9NoUSjAcezDD+uj
YZBs4aamV8xp0QUntjhDr6kA4apdOQKMsD0d/BkDlzk10zaXoKw0M+KYp8ul/rul0go1OriqvsBP
MsKYE9270bvxmn/MtikjrIKY1zYQBleOpTh7iVCuNWbrkOLtVkJmMLkOmKWTX2jzOmiFEK2B3bVL
e2uDHb/89rDdZCnupxgmi9O0hNnmGVRD8N3ObbSXJcFyckmvgaIlbCmI9DnR2AOtuG06oaWiankp
wf+5xXFqlOE2wVOCRQVDtWX8q7Y+w5hd6mZPbDsYl5FVvrh3yxVUYXVqhXztkwKOn/2Rpu231/Vv
NIqCEVjQBBN87j3al7+qvT+u0KTUWn0HtvKKLPdgkvOve/Vqq+ESWf3e7uDwVdm3DORpLH1rC7GJ
+1Z2y+AH0t2oScpjaiFzgcMu+XWBK9JpcvKchafReL/xmIB0hQIdjR+E6NJxKUNr8Fq1klg2KfRV
Y4wPHpTtvQGtc6XSHiW+NbYOfup2btzVtPREMOa5BKT67gFbpVHYwSWj4TmueR2Vu0gSdfnEE7Rw
+G+Ks9jK9NtoZccVVRuD+6yG5MmPiZKMA5fJmIsz9ca1hANdI9Xp+R32YoNcnVt4XsEDnczMYPaf
eiF5RxdjbnrNhUeXQD19pEE+rkPImOacf3uEzGbi4AOhiVWaVxgVYyv9GkuSBnnyRa0yc2FdBTux
+NUCMRMJSKpx73vjM2Pec5tZwTqMyxGjXYeTuAAegyUusUiwmbI095Oh3rl+RUzlFU0zRXyufEJG
URdeVWqZm3Hyx81oMBfC0oXVeqDURXjXvKSBQpkQStwoiPdjKda2TdDFmGgvd+L5V2KcLSJ+YF45
k+SP33BDEPkvEtRaQz0UgR9wQGrf54HBHSi6YDXnrFwmzmwDm+TGUf5fNTK9qztq43sYcJUlD07i
X6FFeCvTqx54jK52h+/K7u6kuu9II6tAtRRFWf3ZL/GlTvB+k4EaU0Hl7xG73bEbeJyDEsEt6tVx
YuiZzfO2qeaSjk+W9SIsfuYmvTkFGqtn6wdQ48kyDeNkbaDA+z0kjjpc6pinnxr2R8Exlwmjw9nA
g8nSqOAYE8M0rVlTxVs8xMF0cTVjBsJvTDAHxstAIL/qNnvMHDdkrMM/g8/yJcLi0YOTyjAtW2lV
6qMd1G/1JOMVOjTKuz39k/6T5aufADsB+h9HAT+Dlw9EBTHgpMZcbmosECc6Qd4DK7smCN1YrLE8
BxzY6FvsrjG5XNvmX7T86DTyVuwmrmfrnFaULYUMDmi+D5p9t36VYXJzCFvO1FwILqFMqn5dxyiv
A90NNd/TdyJUONy9QMm/qAKHajtz5iB8tu5q+2kUkJeokLkzM7kragShH1t/s7E7aoxtJPOtghn8
Eteo6pPW+iPE3eZ0ApLBHP+E5XNJIpgEyoKFNLEpdHBq/pmMmRrOW+fQzXBXS6tEx5anOrcrFKn0
7PbCW7uzT3GCyeWrtC2TwCTKYx96Twa0ug0QiFfhDg/ZHK10E3wn/tK47ro2TmPOLiGlPdbg6GPX
YTvLbe/oBQPUJpIRgWnLTdeZV4Mh5jrqMkgNgJDQZvB9cNOihLgMN+WAlCXm7DrbE82eYXOLA26j
RZn/qzLxpgPcxKJpHxLVMZzMd7EOmfMEslzn4MfHuWPprN9wwL/HhQMLy6k/GJVXGOIWO11/6efp
uy9zdPSKam2DELzPmHHXRsbdjka5x1ciD2nbPri6dg5ZYhZnpxmecbuxvUjwFm50MALSJqbFHG2s
l1mbT8uxIo5N/O8SjwbwClNsAqN+xK7L0J0gzSTo18mNY9vWbwRGoQdQo6Hi9MvR417o6NMyWOjK
nkHLEv3sJ+4VyfgYE6T2TOuvlZqXFitdi6Tf1Y+ynI7ZRGWcEVhgbT3QW45vBqutFDnBz5q5lmBq
UTc2jGCiS0QeH0aJWRH33pmmyxqalInGU3M1n3ZlzpidQzsYHPfO8NlG9/adrUcBENEGKimeRg0s
2GJHd3q2xqDeZigaWzuLly6JHRbZgxeP1Cxkr6BIP2nXJlJDHN/grYtTU+6DhAPJJM99Erx4UfJj
8dHHy2TBsEziX5O/GUjbbm2sjYGj31Mv5iE18Fy5+q2rw9vYP2gkGib/w32uUA69xuEcUauDaaBE
jpm8Lv/pRvKIgNTAyDSK3TqDEjMWOYu5m9CQ1OGgsLruswraZx+gTaJA8hjLsUIwbanZeuHeW9/c
OM9AfirGgrVe83Pda2iz6963b1FOYjaywX9Zg4HczV5jW/fBu+o8ewOhHWJek0sRMsXwLp+lKGV8
CON8b+xdl3O7b5H80BcLFy/GF3WXJthjhrN0efuHVs18DBx6aDq6zrJoMGNTU6oq59+UFI/cUEE2
w+qu/sfcmeRWsmTbdSofv+8Jr4uG1Lh1TQZrRsdBMkgvzc1L86KlaWgemoFmopFoWSCBXzQEqCFA
nUBm5Hsv45G87mbn7L1WpvgOYd/eJo48wPGIT217bwmURAXkrM0go7OfiXsAFpdOEM8J0E8y1OZF
btGQk04TPacZmhOAXzvAuyBHJY3TwXrte36YvbrnY1GUr3DePieZ7nOukqiFm/G+JElqWm2wLiLr
s/HBnUUoW7ZkBTik6OrN/GIzsNgMvCygKQ3LPVjHHF1bDS6rv1dp+VPByW67INuacuIYYc6H2W1Q
29ouH+aAV+0Y8oOQtJz9wzhBtWblBxkN1Y6tFg8IRiO+Wz7jObh2/RKsm6g/AToWB0q2+yLmWKwp
fg5sbrQam6EEU27Mr35PezFNkdHlw0vuMcma8u6JQsz9EtpfnTPuEywZYuSDUrbhd5uTCx3mt6rx
rvNCmKcfvAePoe666+IHon3wkBY9lSDGxs199/fklmNS5x2BMMZgyBnk+Yad96sFWZAN1kjmh0i4
CCrjmgH/8DA5HVj7voTAh4ABREX+YZNQOkoc0ZDYjVidCRxAop27HYCPjo318MZ8ZjhJK+PIYCMj
4H6wGjybwdcCHivEKsspg6pg0X8Vpe/C3q/3Xjid6/B+XMZ5P+lhNEy+u2aqdnPM+ZvBNJsmwjEs
AO+F115QKzz2y9p0m3Hv9gfTsv84kHJW/0/AnNfsq5Wd/On/M5jz33M5/+v+W94+xHf3n/+i/x/p
nVb0f6J3rv/n/+i//+XP//pv//1IcLL9jxhP/bf+E+Np/0NDXKMIjqcVuNzh/w3jGf4DULoNRNMx
Q5eCBcTYSvP5/8u/WuY/AsfnRIHwjxeG6/M3/ZPi6f6DAqgZ8M9jzAiDM3T/rzCenmf967/8B4wn
b5rIDxzIO0Hk+DzU+N//HcYzQIHSc6dc563Hbhxm34V8xszxyt1AyMl/UT/+PZik35wc10YAkZmT
HNdn9tCHRVtg+ElFvyKbF9+BRBjA/uHfDb1x1x9J+lLNmued8pnskvciBx/kEohYNT0ksEfioZ/v
kC+uMpFll0io+8pneRy5atiYCXQjrDGvvtuAIenM+Uyb8crtdTzO8UiO3GN4LxQrcYeKfmGhX83x
Xp2zJIj5Gxl8RVRWTokBd4kyfsOs/D12ItSTg5d/+MWrjSwRV3P3WTXsYGDM3SlyZWR+8valMa+D
iSJxGlOQNoQTqEfBSvePPfUBAuI59494ZuGjEkIadVtcyiD95y+yd/PL39+DHkMvMCtoUQicuU2y
cwvl7jj24/GV1nSdoC9eAyEOhl/vI87lj+bS8ZUP1TVz3OZUBsK82L11iBcLHjqtl6trMpNEWyms
c+9i0k7xjyHByNELmaTXsxZAopEeeVKHWx/tExsQHhbVCBbCNZfyOCXZcxoNza0f0/BSspbpkiyD
OKqcm0vd5+9/c4wuuy8y0ntu7PbH3OvPfR5llzwY9nNWmK8hN0zJj+m5CpsvekgNAQqevTwrCVik
JtyJxGRWQszMwRDptq19wTVssANX4tonD4Yz3+eTbxzwMHDSEbmzXfQ/ZeG8wF8C+6wILgNE+8cq
H22MZ+LNJmmxrksZ3//9JfVKf/s2Ek1YZ7JRN2wb6oaExOXcBYrHaIUi9nTH28S4NJZ/YVmhjo0X
iZG0CqdcLMlv4Wi/BINi3cQh59oOJkUGJUKujklKB9wBX2AMLQAM1LibRiJg9ULujPPsEDEM3eVi
pIs6xEYuUAkX7KhKMks1BR7eZrxkN7Yzn4CicmPMXdxFaWqcMjNg4vvv/nvFmdIQ+c12TFiT+hcv
J9wvhXOJraQ9/P2tgczZ0UzDXWdY9Ii70ABhS5jmQh0h2ok+/x6WmNRW4n4FhkNdI0EjcQukSm/6
FO6rvTcuv0uCEqdsafXAszZWBflskpBRrWgs9NwG/JqgiSYZ/NsvQy0MWFDZ3b/9VlI64bmt8t8E
WMy9OZFw/fuLodLuahegneJioUUczv2+iyq4wI4e4bZGfbFLtKmdtgL+HWRXM+hFb6Ye09fvEVe4
ZXBZLqYdvZOGFLHjjc/9yMLdkQBClBGwEwiM1ruWebcNrYL7WzMOEOt6dnwNNDHOlNE1Fu6FvILD
CJA1ZlY7TLf4P4quAJUYRS4xuzF3fFCMGHlvesbZIK90+fufws6HWSxbTNvzYl6iKjIvveAsYYI4
YYrpsZpq+JehfvXIghw6lf4Fxmt5s32y8Eltgsyr7fKKSJNEhFPn9BfqONvbOWVdQCmQfAYoNaZZ
uFty67aD3Mm799rUOzrgZq6OgYG2bm6CsCFr1Ow8w9QvACeytwSzrxZ+tA9Kw/dncoLhsC8mA0Ew
3Uord4ezIHFTa3D/oBH+FeeiEKZ/pOH+6czFRwt+V/zRGqhjSAD6lk5qpsUAVYIigB4djjQumTEf
ZzVxaEZo5mutgJjVWWjRQIxxgK3ghYmsAezP27Zuix8NO4HnoSmAhwPiGXMBy7HvJLkuWmjgarVB
jONAaNkBMl4cUz0qxoYNSTXmW+Brnzi1KkLnMY4V+WKFdyMGBcH5z6dLOWm1QqUdCynlWrKilVWy
XzNtggj5A+0/GIf0DmMtaghEi+dHReuRB2etlysBVoe+rA8UXE7oVX+5YJRpqTnXwM4f+qg61ngh
Wi0ebDBFSKdHiNQy72UdmmuZRIdVotvj8HI2Ma4JLx1+BeU1padStttOCykIohxtmLtxNG1Kfc4E
El/zwojYZIi7YXbvkxy9BWm5K5mbfeAB6nWHTZoOByKQjz7DeFJDlP6Syb0PtDTD0/aM0mOS3/uI
0YqLxK9Ra9FGOzRox0R1tSaGzAY2DhT3Z2CufJz94pl9cbzOvPwTAHfAPO9o65pNwDBNKz4kuWAN
bcXEnsNCKdlNVvFva7TWbOCqfaQKQiiQhVpv2uA5uC1aJjJprQjvovXixz+uFo4gVCjoTthvNDZz
mh/bVstJUq0pSbWwZMBc4mqFCfO5dpcGargOnPuviRgvnlaeWFp+QsX6TWFDMbQWhcnzJ+HWD9V4
3SEocUqxTaBGIHGlGh8zpM22HRTzrubkySBY1VrAIlWwIf/OvpVBG4d7NC0CPJ/A2zKZdKUoZxgD
QpdQ80TmAskLkxVj7QEA2pQR09GwJrBTpWo7zclrGHqvrXExK7GcwiwkW0bLYqmTo5Enh8Yy3/M4
GkAIWduEyTgjcmAKWkZDdCDbQCSmwv0Yal3NbNDD7DHYhDO3hYJZH31HngjacFOOUUIFldumJHC+
7bQOZ8CLkw1zwzK45hyWH+rQeWln5h1DaLMp6NoTgyCmqzb5SzFiteLKei7ZDVALRMcTdVcBevAc
BT/FvFSnTBLZhXz4W2qVT6GdPlrus7igZXnE/7BquJlaAETZA34aTiDbRQ5kaE1QoYVBAeagViuE
Ui0T8rVWKNKCoRla2dYH9hcTDISds1g0rxASyZS1sDcjKRJaVzThLUIT479gYUEMqaVGRY/eCJ7o
8Fz29i8X81Ea2eSatQzJ0lqkcESmUWJKkiwD1oHhm9vMZDxoaqGSZw6MhLVkSWnd0qKKPz3bsK12
8VJjPSU+26xkpBwhSUapHm2TrQVOeY/PqdS/mBys8DZkp7+/lWn1U6MlUBE3xxUx62Zf6mtoFTIT
iwH5kRzJ07NM4WBopRTJxWLbS//XhG2Ke/z97OSf8dJfoKMt66QF4FK1PC4tv6M8FvLATYh+FS9i
rMJzkdlMW0SGYVyk1Ctf/dq5OIqpC6WwlxYjVjIDK+Ww9UL0dlgnvyatzipxaJHhY2lDorTFrmVg
2Won9rs5Q+Aj6wx+DuMvK7C8S5da6qkszL2r7V3uMAwH4Lt8aXnMvWX0jRi9CWJJuXevGv24aPgb
3R94jqBlM8z0bpviSguTQ9SB3F5aZ3htONrAabTSU8qkBLLPBMNlGypnurPqNtoZI5+dyGxPqh4h
nTjFVvkA5wlEZ6egqe6bQHiPVq2H11hmVoQc7IeWBE/PnuhjHM1vqPlyVXU58HaLaZg5IkmbsKUF
WpvmaYGaNQR7VGK3sCybA5WJ5jLaXXNhS5LtexTJ7BjbN6ApSNn6UmwjjyZnuQAwZTVBVMg0/JPD
ZwLw0h4KS48gfFWxawAGyJK6/rRYcLSrVmKGowlknP/+J6dF+24PhyjQ5kgVOk9TJN3dAHpgSwTf
OYUsWFbDyCJ1xoK2AcPxy0RgTFpHiV1jELUxlPerjUfGijx7KeI1e0cCVmAPcuezrhl5HWJwv3YV
4TDXQ4inTPNU+1aB7oVcK6/5pyrvvnOHpzBLMeNQZwava5AhTL3ktkNTe2lGGidBBbCtT0yC8VBh
hY+mj+XextfiPnoOFVJCvJRa6kducNuIcDxAAGzPpq2QQAqmotFsDw9zD5E9dkLQe0NVbGRen0c6
HMAEnK3KVhEB0o2RA2lAVbezYje/h2v9Y08L49yWeX0pzWc5/0b3KncpZ4whEnR0rTtTOyy9CaOh
I8gLojgU2nUoibiP2n6IJQhIf/4Hl7vPIMQkp9wa3yZLIsT0Xz1TnhOvHZI1fChM9IoeQQibVqJT
90TEUa5ziSGwkEN1TW7hfMfwT76ES+JsnG4BLO7WjH8A8w02yN5kOCcxnsd8Ge4BbxPeRgEZaBdk
uQy/fG2HjMKEoGduRqdUqyO1Q9Llcako8ffaLkksT12StmENTUUlKOn/KmSUwwiSbdZ+SlObKjuU
lbZ2Vy50qla29ll2eC213zJo8kPnsAQvtPtSIMEMtQ1TNg+Aql9k3QGu0L7Mv79IFJoDZ6utq62a
i/ZrLhmmzaQW21q7N0MsAK62cZLvo+hXnrlLov7Sxk44LXB0oJmojdBGzwG1J0HLO9VFn1kYNYyJ
y6+AmSZPYHyguWs/Zqwx6gaAR8pGUEM3SUB8D5Ej9mAl2JUJWpZYRknZpmuJeDTSBlKVqIccWt7a
R06K/Ojg9ykGh2nY9xmu0CWv3FMpS+KCkKVcGrO0fvCdWtp8ivQhPzvIUCekqIW2o1pW9+bS02MR
y6zTycmvMHz8iofw3ZoyFv/mb9faZYb61Tb80RNGKaQ56IehdWfBg6HVQNXKvx4NRXUvVD1xLsXm
SjFuPWm/q9dhehUoX03tfg2RwLL3cXae9sLyF+2RCX83XQ8A2U4oOxfjVkngWw4/TIJN8MrWplkH
5SxL8fvKwkE7DDY22uqsgxHwQ64Qsw9UVeSmRuu8dQ3jjCZ+PDXzeOMbyAfBHXlJyXZacxoAj02g
vZjDCZgQZ71GpayT3yzBlRzyrku4wZHkTmroaM1Lpx27ZJBa0BAd33ziGouBc7vYqQ4vb6MNvZF2
9Rba2styZNcF1nOrfb4G98MVbsR6xXifRb401QkI4dr+sfuEL1JVJMc2qnXv2mVITJR8qdpV0fQ8
fbEJg9s/W4oeYadNw77xkoQcghZRffdTlJwUQWsZs34MWR6ug9zSOhJ2OTzfsCo0kETNWfInQak1
zZdybhShJ9hptWUxHxaALk01gzgzmahAwvqK+ubVYkXvz+mXFwAosvzmdTbgR5Wsqja5wGDAtm5a
XEnFIbe4Oy4uRRGyw8bE40rALYniuDx3hFemfqz3wC/MI9g6Kqlk+MqYMe44VLC0J4veOCRX5tse
WZKitvVYu3m2w5ivfvuQZRl6myXdA8q9RbHgwAree95nczc+9OPy3IjaPqvBex2XDJOD7Ix1ST8e
NMc4EmgKn5q++5qX8K53uKWlw3x0fQV+IAr3jhHSpxXFuzNab27NNkHIyiPywkdlSviTdAOtdg6o
BCKKPwGgH+4nzhfQnXGjIuoSEibYBJyk4idvmxqetw8qdoAMdQ49hpIJUC7lARQ2sMa2ob88DFZ0
kpkX7ex4eShhUvGxRMqTormVHxUJis6HnkH49qFSJMNlwByKdhwrpGhtc+ZcdYVotvZcP7dtwZdd
yZclzR8Rm57nlstdy4fGD6mMzO07cDi1bxbzSZrpR1pZv0VgUMopSPd6HlUJGhoqIT42GRSWO6fH
CC3vXEKXdMJZHSSqP1alldJgmpJ1/EinzN6OzndCrjEvvFdD/XgNbX2jO7glq/Ao6PdBBhjbSM5K
5HgVGtgTjjPuukbsKNDmJ15txGL8+B448xfhjnTLAYE9l89GPcMEeMikugkeOHv+wRCeC7lKeekf
ilLCpgj9b8D/wdGz2njjaUmcYmNakbIjNubOm4rbjqJsCz/Jc9bSSiCuOYK5SuPpU2tXrvORCQv5
PICZWQTdw5MbFtZfTDl5FlqZA6bPfVHdPO0tNg8UZKloh924JRepSwrieyalOBjJnTsHdy7Zer7o
yZ9F1FAcfMddswYcvX1h+Y81fFNTEtMvEh62KNVhaTJLPm6NGvelyVvuGNeLt1KUrCYdaBVGcXH8
Jj2nhuIrZg2/PIvHajG16TYuofbU0wRdEJg/jNPlJybMtq4BaZEKoVldeURni4iOXGswI3G5qeZ5
AOCT8TH1TJZnipkb3eGEa5ubbJM+2E38SMcy39oeTetM+SdslZdl+N0ty6FLPL66XnLMqezR2yH+
SUd03AItwBUQHgyesTMUuVXlZhE3QvkyL14ObpvdOumJjenygzUn1km5wA/poyFWrY2BWyunImy1
vOaiXdRcyOTmXJanPL3HrPAUsh9unQ++sBtPefO2aPAXuIEgte5AwWIrNyhNjk+ys0F+36I+argf
TmL6AGgzYLLWvElqWP+RGIKdV8t3okTiWBP6cXr5ziP4PuPdcWYcTUnCWyLifTRHeT2S+egpcvaP
4Yh6qsxeo7Ln/Vp/jqUJoqSH6/ci4uRsul9eguHYW57avD9YsJCttp9Pta32BLZgiQPfb5JkA5ma
kiLvRDf/wCn4vcBhwqX+1jT0guxpfIX4wAiEVRIFI3fVjOiCPZ7vSeBikQ3Z7aFTkSaA0WXu3tOI
JiSNNprHyNnDOdp1LmTziCnvqVUx7lLjAdt0ukkJ+7+byXelezwSIgHU4jj32KDbRyisP43bfoLh
3dhucRoWrpeF+F2UfAdM/3depYWuN1NIKryEAOeqyqhUyIRsJ0iM5TB44Mmi0b5EuBF5llj6EQg3
i2iiY7/yTYam1jcXEX1EFui00uzCNTFZtvwNDl6KFp+p6iHB6Z+Z2h3vl7Sj3U9AK+eTKytw7/Dx
wWGxjrZS688gAmBvNnFtxQ07L8aCUsiSMyf1eIrA0/ZrAGQLrUzX+Vmm7CEzhNrMovox2mI8jSnc
Pt6SayVrtOLeY0Z2aqNSvp+1Q6+jVXegQesVtLF16FyqUiSHOcua/ciPk1X2gENeksENkUwXj53x
nQ30vIPIIGJB/Qr4x8HPNQsgac6xIZ8C0Xw7JQneTlyNmdtekCFbi68EO4n6TRnQgfBsLWiuDSeF
Opoe1DRBrwGKCx1p5abqRzEcZ6RwMc3+UVg+aqxuK4rk1uNP08HDkXYTSpeBcI2TvICfhlr/nKfc
fPnHnimUXyzbuoO1nvAOgI6o/6ytCn/I6Ydt9WKE4z5yGYlW5AwvvKefIIRx/2Bc6thQSeOKgpkZ
0ZEp0g8SL6ScUvVbLM5HYimQ/LyoYuEcRGm9RyoaN0J674YyPrx5AX5aMV3zOJM7E5TDDSXumg/W
cBrrB0TCnH4BfLDYeq1lcRrh13m5dWhT/V5qofc2LrYOC4RZ1TzmMLP8rl0ObZDTmgSEbIVbo2q3
Ip/ebU+iXvdfK/ixmzzjLdPjQ21IUwYzP2gu5LgwT35JvBj09HsyJquojvttR/4ojtyjq+hqszoT
mcBhgopHAyzKwqEuLdniV814tirisrK4BUvFOIhG9QxoqOjdq7ARMfohAXcS2XTQdHyJdh3vZz2p
fus555HoSggEl4iA3PKzmWitybpOCFaWp8AbPia3PuVl/bx0LMmXuX+e5cg0J7m5IvkFAvDYGiSh
UnvmeR/Vf4KkOjJrtw/SKugK3Yaxg2yCSqHtPYK/DrfHDBpE1ZYRoIiFy6OhHko0HbAmVa1RfVCO
FwbHtk8VkJyRqTGLTjI9+qNYe2J5cQ0wzA1v1BXY0KRmllfUpDBm75dk2gEcgvsz0bmYL01t37qy
o8A/PcMWeixRzMm+3hWUM8oIYQQTqC8nad79oH/n+whVAd6TAZyxbMFXGbV5nRvIc5kGYEFg4avK
A7n8ku0hQYwQXNtzNBWfXG64EcXinBXxJ8sNj517c4xo320EMD7pFPkGrDUrsupiSmo9RI0+gqh5
8wyb9z2XA9NL7gY75dC1LNe+Nj9yNmsqiu5bsDAF1wZCxsZHh+q4dF8ZUOLdLqH0xxZXjd6/4/a+
defyj5U4aH97yjITRKWgfLOdh55zmjFTNg9LhhbNSFpsym5WFWzhAQJ5te2T02ac8xP/LBMThTDS
++Fl5iS0EpAwuPnq40v9KwO5xcKwYkReVH/SFq1Gxyir8+2NCOYr+jxJOheafD6gPnRyTCnw18Lm
LbaQeixLvLMb3hNKRa+OPTz7VXWY2+WT+XiwzaF5hAZKAtYISPDcEMdESfOsIZQ4cBPaCA9Aecmt
GfXQujbC+eQnVbItuohUTpVx24n9dRwE8aHDS2YXtLSK0ljNVnlJbU4chmkPTB4Z2rI5ac3lwdFX
lSx9Q5PUAfaUX5aI3DtadOuEbNgqirnhJyVokJxwy64r8w94y7eFAXNIb5NysOkc2c7vK4Ji6WwU
K2ZRv5vsawxHvkCqOEzWp0PM1x+g1ApNpctPoPi3EWnhq3SNkSFLxaIyLw5lXaywR5FnclPAISFJ
eI5XhzpVT3WJNatvniJ7ogJmEFJa0TB/wUwGVzJ6CWRirbjJXmTSPTjliYU9hE7KwoSCqFrfoiZ8
N8f2wL8a9Mhy3oW+YFGAN64PyoLI9sSd3Vu23HZ3o25MMm5OSu8SxAjP9XumVVa8YcT6IHvnA2S/
JMGu0zcc2kTcS2jprGkaTrVx1LNWCvjtiL9NGokBTIGvO9UI2NjyXrGIWOkgSmABpKPKu16G+BE5
XcLNI7rAszilHe99Ae+HqqH1yB5y7frpQYp+gzfnQ/+op2710HTzspEj9wHUcHG23JpR7EbhvUd5
DnVIOLiF2KqYyx+GKtUmSJJHsMztnlkraO+en/4i3iWzOa6aOvlT4RqpAa6B6fjjsuDgZNq8TJ7i
HbRs5iBm2uO91mObgrErxW624JU54o0CLNIEBGasQhvYE/DRIAvuzUIzY4O/Iwn1YdkjI5LatDY+
735nFulhagQD74JHeJ9pSqcSCI9C48YU6eyE5n09RSQuOQg3VhXvXEhC66ytHuJu4XvC8jX4LE2f
UlPHVmVKn8zRhRnHyJPNWX4/J6jnC53mbsgK96MBsjB3nsJOx9Dc+JaBPGMvkT4NeCkMX/CRtG0d
Q3jt3bBYkz31donfvFcNkzBjXD6gWfN8tR4hBOBLsz3eC608RaHx7DIot1L4Fd27WB4z/HjrEsr2
UnbGpg1YKU3hvV8V9o4rBYG4cv727XvT749DltA3X2wMUgiYjOgpGJLtDNq/yi0k3oSQuXylLQcr
Yh58lShx7JpwOYyNycxzZoXV+f6XbNgdSa/amqAVV8reh7IPdBUkizzO66YTrlweGCuznXlo5PZ5
MoDheu50bG0X6kCti6gAcEsDN6jZeDe7KIeDHVYficsHfKrYdcLUkruop2necSypF1HgQHD1zItS
o2HxeZ6ls00K7bVhgcxutjqF1rFkprDBxUJnniBpM71kg9oPVgmNjPAZytaPZQ63RRyu6zGo2Oh4
pOLIHdbGNG77AUkhqJVmQRHG/BVb4vi4JO1LkflMKkzRUbtX15GBmeclB0EXK+ECm5WNRYRWcoG2
gL+wFcUI1e2cMXxul/gwh/OVv/xPMndXgqB/86sb7k/HrDa7M3PSIuTYkXDfiG32lw6faN9jlVvz
Pic0N6glYeWYvtQqu7f1W6HliFvMU3cY4hTwQue/zOXy0JMmN/zqJ0tAJjjGHcAFzuM5P2t2wpqi
SkS/tfWIjJNV7gUXhZZoWy0stHyO8EFDKrApLWvT9gWb4P4hTXXVMZUkt5fqExLMQ4x0oaiibAds
fEM6ah+E4ftk5dMqIB/tlMz9ltSHKMWTw7UIRBf+oQ6Mt7Tsz15U/jYLwqZeWL27xIyaLuJZTFjH
6nAmzikCnJ7nicXabhxuIYn81nfuMn6KFjPI907k9btEsgZVOUsyP8lWyQjaX3bBx2Atr2U93oEW
n1d52V5KP9sOHrmZiVHXoo45isRNSASnshiicPBYje0uGNqLvWBfKgf5e4AVDHyVSmrvvWii6RKK
c5Ral3TO7og23TA3cAWHirU2C4wzzVCea2/cwwTbhjg0UwYNK4e+EZwQ62X0TWSdOZVhciTFOZz1
izAimyIYsBObOTs172pneuml95qpY2ZX893Mriwe5VMvhwuS2WFVFnQpxrGivjYbzBz7j8UL3hsM
OIaud1l5/+5lQc8BJPpK6/S+y41sU1Of3RsYNBRlIjN2vy1mxyvLK711k6qb66a0kRVjuLbrT2Vh
ULGG2V8M+wl6KV++BpDsXrB46mW//PUCn3ywH4RNyhvoP5ZjDiyKYWEJOITXrhbPFo1osGULr+Eo
ZopGCYco5hPFvnhlfxkB0zKWBkAEEgw4hkcCrS7HHUu/cuNkNb0Wx9yklDVNRmuJFGtBKm8XeVlO
045Pkkd/gHXIdQSlHSsgGhx8dM+a7q++bKj8hyzzE0e26oRG7hqbsrioOOSnPmu6jVK8280qOi56
2GYMqt7SYqRfN2tx6kLeZiZIsDCaYaSR79IE9G3BeJmJJUSB6bMdrd8R03nf0DTK+mJy7NST6Apv
dP4+pgOhtIg/qcJIK/zxKOL6CKPzq7C731kD2yCjtAtt6jTLHL/S0L3mFqmbuiy3VTaecBT0a+4w
bK6CdamIFxCL++VX3P5ornAay+tPiUdIwrPRqIvYdg9t2R5RxjD9Bq7b0cpoFxZ0FQgC3C7zoh5h
WCZs+cJ9mQR8uvnhk6X1e+CfU7Xmz1KJE4Ae7T1tTuzguARF6VGCXPSEe4qy8dKxQm9N7JROxb53
muNLlNAWrybmgjMTGqxo0NiPhf/QBMEHK5VmGxFLwKZGGA+tVsplHcixwsISc//k3RfuCp87MdJW
ceKy/Jvm78pazPZxoJVzTQ3em3gdytj/iYJ6YkBC0IRKXbljEqeuoPa+sP3Sh0GbsY/9F1UFvEjp
1G2zcMpvTrODIWYRNOkxovDTsTWXKmGX4G6H1Hog70CNz3LwVLJwkkQtGrUcnR4mEFypd+6UBXXr
4pPy9BZ4MlRDzWeg4bht6p4S1/xEcsvfq2Zahxa46LnyjQ2H1SMc/RjUNPwPI/5wHJBytUts0LKN
k25G+U6wB+kQvfN7raCDMnPrJLMCSAFnNliRkINwLAw6VBOfuywBM2jMZIYD50+akpIHHkW+PaZX
G5gPSdIiKuqYarVL2F659PuyA/IFlCbxxa2O434zTqwaA8hMitnqBtIVzfrG+iHUVe7nZXznHsd3
Nu0YEghwwNE7OhXOzWNabAnwfAbOiIElJZVoWIjmHMt4iyrHOZuV/MVKcBWwrA/IyZ0K233mPc1r
tgMIk/ofVWPSRhLGrjGNY9U0rwriEsQfiHGKDnXEH8lMfokpO/igJx9NWpyyWJori8R+03tIbNx5
CDZM+7Ot3ZALZ0sTES4kbckxs035UjA/WrL4TDhFZ+uDXVECwNQqN08JTWP0vss+HG9/f4HgzoEW
wmUrXyHfhjB9TKZ2WfHku7QuoRrA37C9P1Rjxt00d/0qj8Af+YrVSrckf8LSePWXvL8tTApX3Q7p
4WcTO5pWWD5bxvzOpdeBJtA+TaHkOT0ycgYA9iWiHM9u3b+Oc/PoUlJSbfpK5cbYiGx+mzdDz1J9
jIhEKUB7CdgktqdM7QwYXmwUjGnbSj7UDaOkuQ3uCGa4t3RkNeKgv92Q2T27MrkC3LoJjprgTE7d
MnVHDB+X1LEvprN8m9Q4hYumJP5G3f5GquTVdTnnu8sHys0ry4g9TU9wye3Wa4tb1vBixO7xWDFf
ZXl4XNL+4EXyjMcs3vjAFJmw7BUPQU/CQuDqQSLmLQKE6c98JafRfWR/9SP66a0rYvKDE4mbeNyX
5OxgChL8IYPDbTxFUke4iYhmc2dwxZrpMVSl8W05HDgWMC5J/tw3PYn+xIouITNHHwnFJMOKOGjw
VFdsSRmxx1zyjpJ1Xcco5mC2qU3gSrUMoD+A1nGM8Ix9yoDnToODxeSO+2KRbxCzIKyG7oeZmvz8
KyJec87EpZ0xlfHd5zUlUwaE1qaOax56mbtpJY4JvgdfDrugox3mLvxfjBV25HacUw/xOCHtc9wf
euzLqpwpE0gAr2fLobkgPO82k0R2Zsth28ybZBROy4aflzirwh0Hu48udYovHlXvsjYOiyI+OPQv
QgNnsCi8ibDKd33BvmYc7hpchEn8y9FqQspVH2U3MtcBFQrqa83D7TXk51p/EkpAqODWnTfaJhwp
esasQFuTzF2VWZDubNyIgYkksS+HTwGiPkyBNFt4FJOAt3jMAWaon9yp/UN+IOX2a7xUI6VdSnyy
/uNDZjIi4ssZCY2ErDdLJfcaTeb3vPG10FE7tauYDrYg41QDquGjJD6Ntl1XHDlCrJCSGzHPufpQ
j+CTEsyRoxhMzvHUuCHGESpZSE6OvkPrzn5xMU+auHXIGt9GraSc5GffvcRjx8R0vECl2fUUzlYj
JktgkS8Uu5m6xE9pknJrykAmEJHF7vRT48KstBRzZlm/mvBkjjZ8PhWYd5btoKGZuu1ICBULEwOr
qOUDIOpjGjR45gsPALR8ABr6arnl01xODusU8GUeED23cH+7WuNp4vNk+XKyF/M82sP9FCbIQ+pk
l8VPPh7Qwox+11oMatES7Oufgdm5dIb7zLyxG9kYnAZBiIMaqClNlf+bvTPJjZ1Js+xWCjlnwGhG
GslBTuS95HJ3ydVPCHWPfd9zR7mO2lgd/ggUIv8CMpHzCiACgdfoSc7GzO5377mnMu4eI4Uw6TOO
g2iDMQn6XcLm9wbfLw/D2iSk5YVvhnUqlhrThD5T/VdLcOwhxmO2XSXdcC5oPzWXGtS69vCS/6WU
u2+8e45dZR8TmlMjjPq4/FcebS3QVJd6VfoiOLtG+4De1XQpYI3/qmId6q/AzAo06ffBoax1Cps9
L7CMaBA9rk3zrei5cOl3xZ/GgXJAmypxA/l0wNZ0wVqsOW1gPOulJNbVMOoVur/EEHSOaJJ1aJSF
FwpGtQM1v5TNJrTOZrTPjksN7SinB532/m0/Mt4kMSs2I0sjBoZ+ZdJjq504Q+pGK2qgMO/TtAfx
ZhIQNVJzI6iUObZ04iYevSXSaXFiMjEyWMl7k8F+av8B1XqtdTisKKeCruH/OowUQE2A88sEYKA2
mg7QdIOgpVf+m9N8nnvXwdQPquy+sKwc3aF+BgrLKS0ln1uayBJdTuIxzH8HQNomnqidw4R1CczB
EC/rVUKyDEld72ou5Zi+DLQKLx2f3WhY+yl3IKVRPEwueVzFlbovAUpJixoe2E4/YBs55JUuh3TN
7ci4gfPiUgwoSEFOIGcpT9VbRNpTt1Qg4178nTNKkVUU3860JLdW8ui0BSI+/cntUqRc06jsL9XK
ITcPgHsw772cPtzYHQ55AySKKdE9M2DqxmhpZv8OktqjHsWjwZmBmL1K9XKnTNQ7Gz9+Pz/AScQi
ttQ/O3z8PPTOmtKvE5Nx77arKYs2CV1KyqMdmuUwSq/xlJLeol9aL0XT/VI5jTRM/QMUqn5St2oS
/B22fZ7NrIx6KX/KeJvSYG3TZC1Q7hXN1mFBxbWQIaqnMSRrqEztWnvpOw6YYsfAJFoBCO/3Hcut
xtr1OPmoyjnk4VHk5l5ICCR6oos6n7hWYHminTHZK+xH+V2jJN0o+Dst4gZT/eHxKRBBt8JzrKLt
GI7xxZyzjxKTQRJOMDPQuu4Bd5ZrhtJ0Kbq3lKxHIPShYcT0hYP1FmvHoUJcLWXiPq3icUYEJ+jj
HQNnfObcMzogihAtXeRLKblnU08udP6mgAN79JabS4F5I6tjiVzRfAW0m+uBmnO3lBjKRs4mJe6P
jW4+o8n7btxiRF831nSQnGre7AZpDo0P+iakepnynVVLv3oTR+yp5I9F73oRHuulhp2CqLhDQjDa
ZAvknRn7UtnOdg636VLjrszp3unOWeAYuCMoFhE0vk/2UD50HiXwnNVpofM+Xdrh7aUmviHbHLXV
Qz46DIxL8hFLpTwmU3uLaEzbrUWWlN55bymgp8n8Gi6V9JMjz6VgeFLRVh+hX+GxTl81b0wm+TWB
4+SFbRlHQ97jG8pIiwkKteJ3B8w9cJ/dM4oOJdRWATFp13kkWkXXD/sMRZuJe7av3eY7aR1qylHB
7Mj69uA9mCkm9aKN3yoHxykcXmLRwv7Td59u7x5dA4BCaR2IfAZUpYjHSpAitJSmWkwaekWWhZYX
tz+MheyOJc20oirlc8L8RSbVWxlOzW0Y9S9l5HPpDZyRNjw7lTQMmD28P3Lu8G9Z0zlgoewYQPr+
3gJGRHEvEAlVD1CLjTNc7eVVa8JJx+twAsx2U6XqYvkwlapaPBue9QkfHG9fllJJkETUVU3yIc/C
aJOzdliBfTT76akwLGKgaJ48QYCt+0s1oQUrlyyNOb+UuRXDxU+PpqL/wiw+jYzYWCLIRSBcJ+21
8Mp2FwpMOozGcBCASMiSeteKCNNKoHa97732cjDoE6guxcT0YGzLe1Gnh9yYf+228W+aPt5XPWHO
lsiqB7eDnnL3t1LjD/8dVwigYr74Q4IK39ZsaYL0TlsGkZVqRpmU8YMhQSSNnbNxu+Y5bLN1G1TP
Le9aNKQAgealTKiRzz3n3Yr9j85khrX8n0rC5TbOqYhSjLUkNQamSbsoZsn2Hzg21TdCGBcGER8B
NaWDPGcd07pUepd+RFdHPTrLjEMJO788rp7zubrYnX0kmHxriOlcpzYHaRM8ECXNlA+Od1Xpv/dD
dKq7GAcq/H4cq+sZZATCsOHdwv2IDZer06ut6oODZYwnvJv3IrN69h6rpvO2APMwSNDS5bPzqrX1
NCuseKlXkfKvV1qHK4shGNhqfm7tnUOf5M0MCVVxAjXzSq2ek5QUz+jyFwTl2jOxhwLUSuEZwQMF
c8xjaUorVflLz8xTWxXmqb5NMwKFYzeWe+gdtK+yCuXD+C6c6tYJkNvbmGMwtJqlItzaJApHXNxF
IYel5NZs0mFVWeNFNARpIhvAjZbWpxVMRPwIsqcpcFXZOL+t42Ldpjxlu0BrlxMeXyXI8I0vgKzY
HPdG9ZEieh/sYLiA+/jpAgwSQPTCVQLrgpotZiuaXUSVBiC2QAYY+lupTG+g8XNm8LLpYHJQw8AW
QL9gHyuGZ/BNHHnYG6zz0iMvByVvZhnoWmoXjPa2k+ljUapn3Z360rwztUMpysR8umBfJlMuqQJi
2USHfACpCpP03Q6rBjZFxWfh2u/07PUMBdI3h1PnTSZ4AQ9RyGSAE/Kq4KqTt8i+zbFZzRA6mcVX
4JAU7oxWZBkTVbkTym8PrRvLVc4f4VC47mtU0hSlBkLmcvrJr6ocKBGs76SJI0v29CuTSmswtiVB
OW8zTzxVi6zN31kTJ6MCTPQvGu0KO8najOKahGd1ZZyLxzBhGkEveVnpYq2tkTYyYHDNMoqw6cAU
cUGFa+rTJgwtUtiDjSAV3aW8xVEe5vkQkvMIeuLssSvqDdzFlBF3xp0SurcIaByKgkYewob7lbq7
ZY+U7IsuxNBsOj/QgjAyYGGvU2sXZRVr1ABIZ4y/y2aBWphafrNnSaPhAv/Su3U7fHdeepEFp0vi
JAwsvCjY5idOqXpTt90PJe7VrpmGHqgS3yIvNfYmDvauEmEZR4+drslL5geRBSjudXqk38JZuyEG
XBoSTqzpG9uWL3gxwycXm9hN6tnGNqgrcXCxeITc2o4vBE3gNp0e5BoJzMNBzrGZKodTZZTJlZsE
T9G4MpouBF5J5c9kdX/MqURCCLV1KLv0mRlSezGCAYMsGTg6MRYpimr2G8dUb3Jk02Y2MVzDdNzN
NcwhbQ7yWlByXfvzsdejTwuXyRIvnH1Bhw+0JezXZJV3w2ADty9e4EZx4kh35WAk63og/L9kcD1n
hsGQDOgNnf5ALxVcbUfc+6lBlgx7H87Gtr9fGN5txSfidG+M3GNit8WlZWPX+a7xVg2al+e3YXkb
kz/cNRkTw6r/VCCRJraRhEmIkqlE7yAYLVl6PHpunp/zanzGFBriE6RvhArVrWd1Nk6ysFrL0XoR
LGg7mj2GFRhkzHfZfNJl5t9P1DNGJRvNXtX+gfE3xgyfmYVmg0j2EUbLfCOz7kN0Cx2pfaIbahdz
YMZg4LOr85iv4PC5ROZXb0XFvrA74D4dyZcmpOzc7q5uIC8uLklEMfPayrlZeyN9I9pazcCjmETR
UBcl1ja2x6flzdR4xOG+8aGptnmUdzRGfSCdpGsMgM0NB4zyBuX9xwgpVCk73n4M6qiFyZ91W9W7
ojTxLUn/Hj0yYfozfMwoc0R3xL3kHU2XIh9AEPNRGG0BVIDGupsmHq9OoFhmvfdZpedRhI+e7N6G
Ed2XRiy6yvhphnqAPhNimMGlFVh/EOo2XMUS7Ewg9nM872nVu2f68ctmiiof1/tu869Jd/jqZnHV
aYTnDM/fYC6AU8q9NtH4h0s4gT+pr7ATn4PI+Tayi2khCxBHuK187mnt8m8aY3DgpfeHscQaq+vO
TbjEcdfZ9zFybLVD8lt5kvVZevMxgDzDwWwpbJlctR5yWumklnvpkVhpyhJiEIjqXGwyX72RPRjW
riSuDQVHIf7Qrvtmp9ljVsztxqv85kbI6S3LvHsOwxcB04KWgbN4dyaH9O94YfD64pXcIy2Dd8MG
fuuoEZyJQA5WzJkyESPViOfaHi7B4oZs/OQrsMtnq37yRixZXNXnxurecp3ApMyfE3oR+PFHSJtK
0Dcw2i+4w2/g23AOd+KvHEIoief6UkBV7Yq3krPl2pn2uHl35sA/PZvZ2anLbBvRhujY5W0LelQO
9X06f3u6OSz/kOEpPIPzqwkizqEckwOL/WICWs+CV1xX9CrH4Ff8liOJh00tl2gBZrOlwRvh09bP
VfhMq8xjw9G379jXhIu5HPcUPQnOWnTFAUTYQ0SxGl07oT//1jNl6425n8AIjjAO6XJkgNMskjY7
VyLuRni2gUAWy9CsTq40Mwjl4CUIlq0pjp6x996lxJirVLXXeeshfdz4aW9THpgtggtrkyzsW8KS
B1K1DPPbS+jQ4pKwZjsahzECzpa2D2REZDZQq0xqfHtb1DrehDNbRPq20sXp0ZsTf5vVKCAUp2ET
UJV8TAXBjti7twzA31WQrSziKmDzWVx99569prPOqNEMa+fVwQeNfEhJOMPeoaeOtZqaD7hfX7K3
sXixBCaNVMeGiZTrNHj1O7B7hc931qbhXa+O7ICpLhJ8m2FKffiAzm0k4VXNXkwZGxoii87Y0ToN
BHyJJpCmTxDLaF3N6FnZNzXU/globB2D4IrS9tAzNncpqZVB/WwDpFL+jW/mOwJM77ahdkHSnMEy
BNvKF+9ahM/O8gA7E6mdzqKqnoxEnWv0InkXU2Z7p7jvSRLL38FnaKruiokTnsVFjiMWclPYJ6en
RNfizZh43s6Mm58hTV+JljgwkHi1LrT0m7bGTTzd9m4OgjrBNuaCMlM8w22Z7ckh7iMcUb6lqlVX
51e025vBUjdxa0035cBcE137jb0i59Q6e+y4oOyPmCET5EcwZxIelt79wkDLJ/XmW6OzNjqxL1nE
b3qdnttIvEyY0TpkRrNqgOq5r9RZcURucvxSxvco+A3AwyuXTIWvacMEcw2qNRUvPpMGIxysx8qb
ILZzHBbqYlf5a5SrJzZ7dwHrKRPkbG8ioy4Z6lEyjfA0MxgqDRJ084r88ldpNhrPcvLYapB+Q0Y4
h8MruZ1ogHLs3SneFyzu1ZsOeRqdHlGFj4ddLU8kceOspaPC04DZmP8t+Ez66E1sLL3EL11gEGha
1jI3J1zXZgX+TL3phaJGK4AOnjZlshtCMgLVUJ/z3n1giTJJ4TUkKLkkgnE5PMH8ee6wHmZwl3MH
q7KNJswhlZN8oQ+M/4hHW/Klc5qNpktRjhUFUDr4YuuON4kNECRGFAG+Kb8TP61TGisxTi9ke1/q
OCbvLTipMiJQVGAzec0bqs6cqr0uV2jCYriX04sDRwio4wyQ1DCY4/IhYp5rC8G/Gc2PvB3EKoks
Y18Hf0r8DFjeg+nGddu9W0wXaIrnys7WPfQ/hOz69q93MAS8gcMrJqMCm8SEHXpxt1xzDfcnWoKN
M8QQbtRwnn+bYvqNZlndVUnebPA/nHuDg65hr3Pdr3I6MKyCI22w6nd1UT6NGLHWpi3A4pbBiT7z
q4SeYBJnHGr76rH7XU166d+W6f3YDC99b9279bxTcvqMelLiFgRUXjGnsEoZTwbe1Rg4jDpYE+md
NbEKrKflRdlDI+thlUUjBDZIrsWqivJTkm2VbJgNCgQc5VfJhl3xh1GYFyoWObGqmTj+4D6Rq6U0
08x/fZF/aGnLdTzmPzHgAzvvDq5ywqtw+s/aDvoVSOz1VPKEDmFPBt7pqHoMPLorCwkgzjmEBiBT
qCUMMHmebN5sRfGAt0yy8R8+6patfhqqC3vleGtweI1pucKUW+8CYzFFE2pR2W2V6ZEklXU/m+oi
LGRgqm721CUjT4L9JRdxjKzgYwADAwpyca6nFrv9Ag2DJXm555BfHQ55Zx8fbZU+WPLJrPDcUxG+
qtAPmELzss77U1AwrG7Hotl2jYL66aMfdl4BKER8irLm4zW40UEdb0fb2RYdIcYKKdn26VdHNsK9
RAldEi+dlRlhIvVWF+rCZvzDHxBY8OE29vzdpKa9L8fp0/d5eZq8DRMhry1xakXCAST8XwOHYPA4
TLCS1P50hQAw3jIQ3he99cS2mvR7tqCKDQ1w7UQZO+agLH1Qtvfupi0v9mFDGPyYWvY+buWv6ZM9
ptHiUuiZmDjL6FjLY9Yw1EvSa2UgMSkObyvZN9cK4GfSTdtaEUos9FvHlOGm9drHohtxxoTJey2z
7MhEe2Fb8YJYXom22E49402ANVPFslyWlrUzZo1E55yDiftN+y6j3aH/gI8CjDZ2X7Gpio2dGndt
8gIUgbi2heOHqCTM5g6v07zhkN6vSs4GmwbZ1GOj6Vqc2Ce/fB/EiPkgrNFpqx2paooR59gG51Xt
uEm+uzwrdrw9sX84R5JL7FlMhcplsTjr5Jy3bLGanjLkrL/Khl2ejgBWA7ff5DFO1CAKzgGJwyn1
X8jI3zHHJLKScZioomdzDh577bEgYypwTPebUN+l19l1+U1bsVvwjOR5WTe6rWxca41C6iA7MYWl
RRCNqMMqLRk5pP3VimLuwNKP10Ve7t2muHWN+pmSuEM5DQi49jVtldiUjnzB9oY9Ib1UJkWGLqm5
28zoXuqgAnXWjNFqlvgxW3R6pI91RRsARrgGUkOKN8ZJ99zmzD9aWIQZ7Q2IJ13cjCSJ4h8REF8d
wHigadJ8UFr6Kax7DFAqfMZ4uJmxD6MqMMSLMB72Bm5lhHauMfydrkRmzLx2U8PrJkWTHDDMDJUL
w2KOP5BuvFVEdoGTCbb7yOpApXfGKzHT56EpjmUk/6T4yDFpJT9enh883CMcQGj54qD6a9b2SzFE
Zz/zP9HuBdMz8w5z9Doy3PvOwfbBgLl7KntGTMobvRsoLx9j/zxH/dI3Eh/yMqNMxk+39hxjRAdp
y8JwXh4WF0If2hqnZuiNOJohUsLY2Bh0QGB9u6v42l3F2LWYOUugVyxbh+Chn6HzhwwCvAUSsUwG
JdB8y7QOFC3YefGb0pe6ZdRgRgFs+nGAGB0RalJrqhWMwwQ/Gif4g+fQxVIk3ofA3rxedoIWlX43
CRMC9sn+ukxmENlRsTK1OA4tC36oUgrlhl2mvIGuj4iNZZIy4i+IcbPtX9nOndtEt3luvuHU+gQD
Ga6W9YbgW23iOB0FpzEFmT+Rd6XHrgnrJz4jrNtVTTovHrsFi0xQ3TH6a1NQXBVQ8bR8KWMYQYOD
FDXrTtJhR30jBsLS5DNcTNyCkogPA0djlfnEVen1WgH9vwKphe97yacKOZ3yDGshR1JpuQroRhXd
h5FlBzIZe4SVOzEyZVUEXsmoEwEppgH8drqLdUF3aaqpmKEG0Ozin3aaj8gQ9gZnOFyF4aUoBD8f
EZQFwDympJUabi54vshSJvsVoylYWKW/kXO/XnQYFYnP1lgkbrf4SAz0rJzQdD+IqzWXNrZlGyGk
qHdmbj4PKn0efAawtNM5QK6yiQmS+e0V5XCQOiRVFKdrR1aMpvlW8mxCSDKigx06wMInfcz9/tTD
rbxpZ2wioT6RWGP0vBDIOYGcc9unLq34Kkz3l8Xsgb3nXrYhOjLM7dm0PqaA2UHvAIWZPPxQW7Mv
lzJUi3LAljLKKRnh+LvgDePyDiPFBmjE61RPHHD9F2xp2CsVpjfGt7iQP9yZOJkgc7tyRXSpA8Qe
1tdo1VMUPNYfk2SPuHYuRlxtitjZ+WUlKDEbkBf7dOf5MzP1abyNHetKTIagvWd+kj7/TYvyaMT4
MmVc99uW6SBnmhpSKBDzCBGNYmg97XLFjdVGOCP7j45Z9QpPDwKqNLsNYBlCubb2Vr1wvynT8lf/
H1CYt1E7PU3l77//23fR5W09Pf4GUZGDFfzrtw4/QAJd578CFF7+93/URff//IV/Ygm1+w/tID1q
bTIvcE35L1hC8x/KdC3wzdJxlKUcfuufXEJD/AOKpOcK/mOatscjq6z/iyYkC/UPhdNOMjyFKYiT
xPkfsQn5cf6FTEhm1aU2znakbdumZUsp/jOZ0A3pOO87ZlLVgPk+tBnDDEEJW17HuyqvXpuZvTcP
ZLoz2dAwnYjY6JX1pi4NajmxburYWtpNjnnJ5jltvo2ADQfK86Mw1C1lCZfO+ZZ19jXS8p0E3TWX
3Z8+xGLaxfivol1QyLdZOYu4jnhvdmwIlI2XdCHpZi2D5tx76SvMkbGj71r5kk1BvcGvuGkxxJre
m90wos89DEvrf7mSl4LW8yL/X3mXQVzN2+bf/03+/aPRrhKKK+HZNs57dk7/+aPJySyMBkUuG29M
4bqOW/CCd5Hdox40h9gNOLOHpXXHAMBCY7ypS0YWUfsb5I5mDj1PG2/wl4TafZ9wurUGzjNp911b
wrmFsBQ0QJNa6XZr1ET/FtvzjZT1zjNy47/5QUz5t2us8S8CVnIZ4PLDWPpv19iWXlSETik2FJAA
fCn1haxXtq6j6cHVuC/J0I5ovTHzlycxOTQ20SWzAYe0/68/Ubibf/9WHFtB2uRJkJr7zXT/BsKM
VFPMaURmO/Gy2+xRM4x4xabLwTZ8CtuGw4gFH9wD7kgNgZAcxHroTlRKbUbtnbTtzlg+6W0BP3yE
xM7MB+JLB1AjDljKvFcnbREuzafOStVjvx0GNKO6r+SmtTaNMdr3Tl5/eWOY7ZuKMQq9OfVLzK6s
8qA3TuIcz+SWO4xCoKzIeXiNt7aqsjv4XGU7U1zqCMORXYQCH2v+AEF4iFRCdyBJCJW99DNtX1bt
v91jcKWoU2Jx8DnumkCQn8aOY2VOmBATu/nspfV3VdYkH126F+FPwQejPYSGwm7vJqF3DJAMb9g/
4rrEQxyorb/kQyKcnYfOrSU23SLZZq58DkxYa52ogKsYtn/q/RnEaEwfOkfYnTNjePTb+HOsrPSe
fXBriuEpZ8Ro4EJOSSyWTnTULo5tqs8s1pT32m7xa9p6E2Qx/coe7McyHN+qqFvtEF2ihwaiT6fx
e7n1ePYBB7ONdrxNnpVsiMye7I1InuyIUJiLE3OXe9CQuDnfaDWj80rnd5nVfdYL8a8QULQmZf8g
qz8GhDB2zPPqI9OC5ohjwN8Qt19sWBTGeJrOKFsQg6A5uyrZ+Y20sRRWRWN0ijg7pWraLA167hQc
KiMwP+vBWUgig0/7XAKdobPA3MgIdvnMIRXyzC4pq5HK1+Su7XadiIMnkRLZKAS2jobKyKYvwWuZ
ILFzj3izrQlD1e2PMRjtxumuvODyVc/AZsWqzX6tZNoXgvmOg/KO+SwP/LTqsqW6ubTOEDi9bWjz
wnQEtfSNnYeXOej7g7BOZdfAMWMg5VS9dzaokp4G/eRm/qkiLsYuv3mE34bW4wfA2Au6p+MQc7wl
zftJCe8wfFOV8hXmirMpgagV0x7E114/Nhk7+qKkz0957R8smjdicimGN9SdTzhCMg5PMD0AirVI
sJp/eHo+Qow4m/7o19SZo9PUUbNOG0aQFZn2nUO8b4zRGoo48FYin9rt8sDUfkhBKNnMde6fadFI
LwGjWGwdKFVoAOlZTxJlkIIJZPdqPZjRW0uLyN5z592cjO5GkaC5DQsa0G1p3Ud9bHKmUZ+uDqZT
+QOEQ6xVZ+Bzto2fPiS7PnvJpiKDOALIKz1chcMyPQGXsBENWJQ8z+h9btAFzfSpsbEpDjLGSlp6
X54R342Nui1s8oMlpsONrU1/FYuBeF8X0/UbY9ppsq1Iw4da86uexQ+UCWuN5cD99XzvaS6AxCVo
Qpemsu/6vgLmV09PCWsONxbYOqOzH6TgfiNktGvAAFr9KNGnpiO9MViE0HIcgPLbBJxcPLwl1dQd
M7RMRl9MKrO8I3UX0WLWOM9qJNbZOjwGFV/1JmoYnxTwA7ZBftf6UBziyJDbcZzr56BZHtWpyQ6Z
fGIU/WDNCriDj+zOyFVLqrjicXpjHkKvGy7uTcRcmibJG5kANyJS+InSRFiaHo9u7l6lcr9prA6e
uzBPbtvEf62Ue3bSeFvW5ieESeJ9Hgckv/5NJZAs3j5fQhBlmZlfGEl39XtpwjKoQvJZKfZVrDqO
ASKd7VC5A2c3P8Tc39yK2ZsbDxmlWXi8PN88RuXgbQa3rLZlBgXBmqZ92nd75s702InhlVlKgzWK
/uvY+unkIF60XxSXfHQfmdyRi8aUs4sF3hB/YsDRxT01pQRj/kIOpRTcIU1lEEbwD4TtXT/kxi1Z
Qbkvkxb8sbPc/fGCKSjMzyUwVBs4D1JcuP6oJRUnLOtxc81iN3kzyBTl7sOU9d63BZt4BUNAYSg1
mErEzc4NXH+DHuSyOYBUWJyD0KUqvCpL4EHnfPy2S/HFqHkBbXoPaaRpCPBOwaTuZvvBq+xzKF3y
N5h5d35av8wpaUi/mT6KBbuIsSC4wWy0kJjwReP7uwUIvDN14Zx6LYnY6JfUTtJtOWK1I0kFQrRU
V1VbIxJ0TJq5GV9nZY7gd3K980DAZcG2L7JPoxIlL6sU6K8hISkgPa8K1/1u0OP5ucAVyUa+44A5
oWIPdwrDwCUxW3FIDIhJDippFu9Cqj2RM9l88jUxrpJyWjccW84uviNgFtl8tILy0bSM5FEt/9Ol
p1BRQBpqFEuoAf/85aFFwFZ2mR7++ouiN7BTF3yDBi/CGvDK5a8/O+d9cAQq/DIx7aks56Udm/SE
Lyl6rsHtxYkY3thoY2DLe70uWlZsZ/TVPjdtEEG0CFD7R4ANmuZt7QPQ8DygqGIkvJyED/YQPTuN
D5+laYZDNTovvjbP9FA3N3RStDscw2+jiJ792kfRDDUCkIGY3ravaB6AW8b4vSJilfo9OJah/sBi
81Q4Bd0HCRmJPBsedZBRP4ltHUzgI/b1ad9aP6Vfv7oVnhFPIXOp4BpTzkMGiTlbXt/OA44drJ04
y2fJSklgoXP/QpThF4xIfMZudWlzXF/Z7FCEW7TXWfXnsPMQrez4twdTtDabnEn6b+csw90YeS7X
4ou1FPO1+6d3yHWq/oW7CSpHzozFqZxqF6eC0vhG/RFsCfAdlxvbIpOkBCd5n19KTWcf0LdwM9Qp
4Mj6o++KiHPA+OX1TcbEsP6DkRsjZdb8dF21MxsUjWmi7Dcu9l6NcwG3XPeAnewhSUh5USgljljH
zvUStgIujqdtXrKSWcN9l5bHRFKv2Lu0sNRUcpR188du7GBLcVVJ0yQTnAyxx7hm1Yh91PlmkMgC
mBrWfZUkX5QY6pU3YbzVTbQyRjT4UhAONGNQR41NwmyMIfs6or6oSGcr1WR0Svcn+gMfh7D88kK4
HTElsKxd6eJuyk9yKF+dpI3vRys5pIOOtjotfmKRlicVsVCBdBvWTpSxNXCrQxAIhZbBHjeJ5l2Z
Omddl94OzMM1bE3C+UP70MqxvevqEjPdxPnKoNjVSGL3llnBVEApnMtzFlK4y5CMctQRvFifLFI1
fpG4hs/bmpELTsNz7gdFH0yt068m7rbU+aK4Wjznub+c6XBmASzXTERwm7l2jzm3E58hU/EbjXym
GiQfu6hvh9neNJJiTNmKXwNhkBcuQStd5qcioMyrbtQ9NKx5ZZT56yzDmw6J/94YLULOnn8luENL
it7ZFsltv2SsTV8LzLZgwTSIQK+UHJjtaSrv6HSk4dwpHxAz8dhkVrUndO+vtEcVYmQBS68wC1m6
2KTDpA+OjWtOpOkjbcjMqqnGcsfsttNVdganEt44UMG2uGthgAX+Wxp08jbRpN3nMTnWLVEvfJ3H
eSCc6VJkF6fQWyo/eZwivSNdemN58M0WwiCFWdg+2RZuZkflt15MIY1nBVus2me2nWfXaaPHugrr
k8RyEzbGNipbg+he0m+Fkf+GztSeRvjHa6oqOeD07pcZtXd863g3Kf+TM04zM80fE2g2pjXkjB+G
Z8hMzlorx1xV5gRwxlPRKmWSlBfyAov1BbkBSRuXCcZRA3HRVusiw+PiFTjjC6p0VwxQzZ1gz842
tRX7KnCjlQtUheUBJKzlEiZK6falv3GnlLfqng2YbzeilM2Dw8aeNifqkaPu6LG68RbOP0AVJfSr
6H1CXbNyAMXQ4Qe0ngGyU2KIakYHddCN8M96zqOvwUrl6cNAm3oQMX9KWj7VsBm+qSvasUHnsKcO
NefUta0x5vo58eSOegEaeKnHXEZA7UcabMrR5B5xpq0FTaAf4pMLqpJpHz1tqbWNMr6OI4ElqXbN
Owxh1jmLZjzons7QeFS/cC8+mji7k3N6ahYi4JSxWZNMxzfx4P/x1QM3JYWXmcIUygO2rUaC0vQ1
zi2uwZivRZVv8DIusgT7mPtG2Ayh0jMGl33eYz7OkuLXbK6p/zTaCSuojDamG9P1ZZNAyQaQEuYn
FSdsFxeJ0YQLZ8N6XXYPuw7na5RDUC4hOvGtRSLjpTcv3Iu4fWlJr51dHq+8OLi2fEViwuy2XDPJ
G9+KcOwG5gobNfmmiG2Yx7NnELJZ/CyOO53SrH+PZDcDm9WAYSrSGIbzEA5MTRvCgU1whqJ5VUly
r6kIt6lE823v5GQshGF16FL5aDOGW0nzPcWmiPNZn2oXxdSVh2ZU13Yhc3eiBDIYsdGJpwPxTg6n
1sKUz5/QtOK14WWw+C2imqDhJpOfLtLynkO7isLF4NKdC/I7fhM8QOWn9IZorhdx0ifdPqX6FPjl
fiyiT9+urpFR02nXVOeg5g+Mun2g4UuDJg1XannA2uSAj+0udPWusdNvrC0seP1GQECF7r6YVB5G
nz7aREUEnksGr0i0mEces/limYRriAOMzf8h6jyWI9e1JfpFjCBowWl5p5ItuQmj1ZLoPejw9Xex
733xJifU6j4yVSCwsXfmyv7BkMRZp4xvikRdcK4fceWCAa3J/WsoJVe9OOg9YUcn5P5qq/z+T++4
xyiYd0gqUIFl/A4EGXKquv3BrCcfhXHAlPfSNMx3UzJwAKHAKT0VTWazD2ZY9KOk3Db5QGiOWW5g
ktGwFtVn6C35DB2FIvlIQqGhF7Si15ZEwa31R5ZV94srICPOF16Yv9aYzVSeProsOjOgXRyim3dI
oAx8qlaHnF+F4t7L/WAF8w/+BPEhUri4L5Ilq9L2uMeQ0LlYVeIKBoPiQURo2EIE2XUq+Vv04WWc
NHO5pL4u76wpnXBX994uzxqu9ZD2y3E/9i2Fo1OvPVj9ZoF+egC0WdnihBmy3DhBTTJePG8y+P5I
hlBscG1BohTt2376O2q4OFRuviIcJaBzQZ8cqAdCwrIp/4zVCGoyDpMtgD5rHFAoW8E3kD3gBGW4
kj10krHGHd3jVsHf7PB6wPwa4LFljGXjmLDswrduQNUPgVn9mkPzNmSz2kSF/2r64len01tlLSN6
9tx4MP7KNH6MJ3EhRO6rIx9xM0UZSXXegkCrhn2hUbkU7mMjEKCbvvlJaCZBskQ0dx40mcYbd+6i
amDK8GS5RERMetpHM0AqMX0iyvgJFb2cyrFu02CesMc/KL9jgub8hY2jVoVW89qbsnlrl4S0OdWz
13yPXC7WwajhMVbJYbS9bGdm813U6GenaMNV5H6EIcT/NDhkpQ0ZZiRZhdjwBGpeqgwOYKMHsBjl
Jyx5qwjR7K4t8JDRkys3+TGdEUX7nb0H7RzaVrohDAxiQ+UBwA0Zo5pRcWw9Y+1YwH2qDGlhZWTz
WrOgzIECTorfpG3KO6iPUJnc9LmJMv8WIoBqYs99TllnN9G9odBRm3Y21N6VVcdkudxwas5PRSbb
m+n4p2wZw+mYZLu6QmKY28FH0VZIkADW3XjzsEVq5Z7+/VHMJcHerkwO//7YIbXaJWZ1TCafQVAh
AYv6rrPD3GZtYtxKvmWPfyqb0MkZX5UFAsmm34jH0w2euLFd7CrgOesT56CFX3wINjpZBdkbHrL6
nM4WYjnEtx8TmiDDd9nZZqumsQFmMvQC/wYl7owJlp5CkLz7TthdVUqHu8+rD8LmSXebjYIRml1+
1Jn3UBSx9zRV/h4EgTqPKGlW0/Jdsdzjm08qbOuJod8C8RXpuvwoO05pQxGFJ5GsbUdXjh8yTZ4t
5ZlP2sjKq9M0C+1H9C9O0Z3SIuhx1zK2SgZXvozMYwt4qBcM0IgLLLM7aCt5EhMBHLKn7Jid9zAB
Y2EP8hlgRnQmMvcw9hztbjtdE8ND7tBxLXHHmbDu2qUDY/XRxbIoA0AKb+yyypb7YnlQZNluewp2
lAfdbQC18cjmThFsya8k4zT690+RWaB2GeQV4iXJzEjhbiToHRu76j7JpBZrxJ4PGF+2re6hSIL0
3o4+qbcNAv4i8KxXYWvvXA4oKvGjJh+EzkcY6Q1uesgVDznDvm3jR3gyxg061OiMp4hmq8jFWTP1
hoboNpu4/js2LPjZDoF1BdVrT9gez4b/x0Erxs3LevGQIC8r5E6ncP3TKTv5dZdeOkMDWPYwXLY0
aWBqrTOdjqvZ7ifwUfqUDNGzHPqAHa75FeG8rQKIRTolQwVjwbMlzWlflgNjlOi31KS6ou7buUBM
79Eb4Bh+JKnSXfcW9UPnRLiRitK+QBThwPoX+CZnez/Dpdthi3S2tGJe6P62dxOch2eBqog6sjrn
XXedy/ELDbi/7d4rglE2xA149Gu9g6z7Ezbt+yyK2ienkgfDYVwvguFzSFHH++mQ3E19v1aQLXZi
RiGpmC73Xuccg9j4QQ4UILOju1jQHylt3CDgDPDWOmg6zI3JwAfNnb/ktPRwefBjHvxGvk1xk+wd
guKy3DRvAhDbMBNfb4N3bbUH/sAnnrjwRU9gBS1TW/joLTP/qWu9VyZ7VzwYxhpuQLEtrPq+j8S0
ND7DfT4nn9TBH2mnx5ehGDAAmZ9xO0oYS5DQqxYJYMAGKqjI1mkRn5TC46uDZ9iWODRrZ+9GItnR
ORp3mOLGI6lSGJhFeB+V3LfKiVFCFIHUscYc3FldV+cOv6uXWsFB5hKYEQIgddJ04tzWZ2TfZvrk
sjw5+eie15SaycgJk+UulHOjKAsEEXl07GoaojTKuay4736A1JcsGQ7qKLuzyzDdVyxd5IKtqk5m
GqQ7J+hfDP+3d85l4gWHf9+mypQ+5fSnCdRwDxOlOLl+hqhOynXjnFkEDJlRqHtrtHnpQ4wduT2c
dB0GOWZabOwiyenrZC4DwPBk6o40i5QEJ0zE9DmjBoEivSbmb/bJWP6jSrZZu0e8CfSGizw/W+dk
1Qm7ZwU8b/mjwfwg99CfDLknDz0LwiARd+8h7fLVcFHYR1ZRm07weUqcK4LH5SCp1qc53rVmVV8p
E3tGRI9FmX4X4x/4/T7UK+wbfdtdq1TsOzMhq88041X6nZVcMSTAQuK0wXsgf2NvjvqvIdfuZlAk
yhTj86BJltVCMUqyfaR+MHLgZqJ9gvTzUT4DFwNCxKwXjf+4ITSu3hUpqbI0t0+pqsk7LRO5cu35
yGxHrfpufotSCV0nEojTp/4+6b6RUtxc2pLEF61jtjanRehGHXwLsvKnIN8dO8j8RwW22oIif+wl
MACr7ODUQdoQE5KXsQLBNZY+qLkEryTPdo6VsGWLnShbR2OEuxEQz/wxa6VXCEneVEjapbTE72AV
dwPt4ZUX5T8OCrkGmSZOyspFwMC9OByGgwuxBxcqGh1uWbitQ/mSIxZdHLbI8i3sZ611ZDJDuFS8
5B3FPkinSYhd3szzipUBfDzuePTmYt9F6Ys2SWjTs7EyFvq6jJRYFZIZAPbAn34YojOnEUqOYN+4
SfFY+9mfak5fLLM8O9qyCAHDGU7Q8j08hiigA6rMEKG+wqIVkzw8uB7zo6jG0EwM1c5WxC30Ev+z
OThb0RvuVjb4qoh88VbXKtHh48ScUYsAjYRK4Cgv1bHTeZTNmWGv5RLiSa7GOkFhuCWOglxyVFgy
lRhfaogehSh2FiayJ49zjkkAd/Xe2bXSsXZuAbh6eEpGA5NL1bY7oKvM9RvCxNtbzO6yI98y8O2T
Ne8KXIHncIasrCJ9GimxaiNvXnQSP5odoeBdvBg0aXYrRCIE0BKYVGmXWGE8pABdVna+jOmteAl5
e87MBiaO9xRkERFCNnpMRvXupxPeDbERQcZYosFnWI8QWN5Y+2Dn30Vjosaxqxw3ejVfbXl1QVdX
QIaSMUxJw3T6vduOv/kSOI7RfhuB5FhHWe0iHyVROG+MbTHY4K/gjMsgLreqQ0se98Zn2LKZq5Le
kFuTu7GeGtRWJfEdUNifP9KyDjcWkN+Vw8w5T/WuLKuDn5WXNhnElv2LVI1KNBu7wbZcJOkt5Oa7
7rC+rrFN0ve0BsrNYvzVQXfxkppNj3AxC6nbfi4n9rJ/n1NDVJ0yYCvI9u5rjYRw9e9T7fL5fx8l
HYQ5ftmHjNi807/PG9VQYnL6vz9yqDFRpQeDgr8gMasAA/nfD//9w0YYDR10B7Ujk8H//c1/Pyzz
4ewRGrTPKhySqzgNi1M1kqT97yO26z9Ol967sEP3laXBKRnlAXQ9hohSEdmXjzSlie5AlOnvPAcU
Yk3xUBeNABLVYaqCUCaW5F4vHKN92RpfaOap+Z2ZoZDKH1FPDmvTc596o9rldfhQkGGwW3RKsDP0
T130+6ZXGY8SzrJIyUUHb/OjoAAeTX9+lsmDdIWHfg9DUeLhDjYpGznG4CgIHpXBdnvE+HkCY0G8
54gbLlZo/tQUgDg5ILmRh/0D+d5GBEmghm90x5qakgX4YI9+dxm9xe1ASvPUDNNuEPxGujGOReqj
IrShY/O44juabt0wrLxRAowuqMYz+ifMX6HzhjbGpx7Ho148n0VOMIdRJzeL7AEjbP4EPijQ0go3
mgZTIPNxCb14sPq44VzSGx+9/bbKAdFi9VzjO4IGwQnkN5aLT9Nd3M79sBoSahqqNqZ61I4rFGZY
QzsYZhhbvgPTbHf1fKkom86zmv6iIFpKwPIrKFm2KGKektaf2C/I9mzrtywTJ1XbfNUhJExIFsEe
jc1L0JWIXRJNTEnITaqdgvwQCyT2I8kf49bp5bQNx5hG0bJsa2v639rl//WOBDE7y/L/71JfVu3/
r3AdROPOM2lZLEva6jrW/7+F/e8/wMtD4pPBuvaeDhBBiPmxkOZBpGa97Wo4MwFDQmtu0PoRbM4I
JNkkRauwuvDszTBjV5YxNsQz2ccYq95lyMurqcI/wDyMk99zKg2hRWOFEMwdatwD2AMX2+3IU0Fj
5yozuEEzDYotvk+5wo35LZaE0UmC9++G5rdrvosSxEmB+g29BHmEEbd6ZOK2zaaa2Qb32sTm7Kvt
V1eDdquIrNvlpfjbdJjNSr/5O8XQ1nGGrZFrhIdxZi2OyQy70DHWbdE9qd6paAH0VGtFPewMVIeF
Bbllynm559GpSDk16ZnWmDSUUaFsbfSD4YNc7EyN6SdRT+7w0KdfNPvynbVgUJzh4IzCYZAx9HdO
2x9hzzAKsWu5ij7jAMx0WgeLZSu/9AUxe6IbIWZdZx/2fxTn02lyDn5B1cMT9TzKyTiFDMR2Qz9A
us9jVN0aoxq8j73TDosyhnFtENg3o8wxy8QhU+8R9XtPAt4R/dVaGYW3iYQoDtye/gk+GHxBkWqy
ftfE46WeRfhaRMdib3kt9sMAQboxUmAzB4Sq4gymQGZBP9LkFYm5JNMT5IoWlD85pweOv/SVvVme
cG0wEpo4Ewc0nOYEqZ12785uYIENJS6BCvQL6M9yrfWEKyWuvkBawgHWCWZAC1NIZDEdqyQnNsdl
EfvecQLhxBhOzhMvaz0x8h+OhqYpkQ4YjzAJ0NImtZIxMWlLYcT6dAgbRZB78JOFPDSXF3bVbzWG
THbJN0wMc9pp75N7X8vbsJGjGzC7CF9pbYD+6OgFERORYusGMGbX8S3dEIiXTKO7zVWGIDrG7VU7
OAVcUjAFCak4gx3M7PuwGi9E33mngMgo4pRwxSI5q0jFZQev7IUOD7UzU4SACAnSKJnBwfTix48/
7B7vUmvK9giT/1dzN0gEPLIqzF5r6ZeIy+u/oWjAlYYhHjMnwEo7EWzWtsyutaM/mGXkD5hDNkUt
i5MZ2/XGrdW5VvGIwY6SeAh/XFnwVoonp7ZepnhmekWnRnkC5LLQDAZ5f6VL35Hn7cX36cXmuH46
qgOAU0+WRDyE+g3R8swB0TV7dj6fuyTT1TyJ7H3Rexj3S9ChuFBo4VKzoQwPH/NlrZqohq1aP3Mo
clFKyTQb8oDcp/x+NKwLUczyKAroIdacMCMKgleJIsIeeSZbXz/Chj/XVYmpFJYwbNhiw8reRT7i
cCtCLK5yoqkQzawomDIuumIrC7BpAh7EAuGxZxr+AN43g2X/UBiciW6H5dbEV4MZLphHjaSADCUm
+Recdisodvi5wlzsuiB7l541HrC9ZZvIQodLSqJ7MPhek6mmJw0uaOgmVByACGLTR9mlkZ3XndWt
qZd/K/M9TUEyUANDQgJeljtUZiLgecjjFMaI6jtiZChZdbJh7YF0anlE2qbt175jowjOBsFPuGD2
PXPG6jrM4Fh1tJbkLQZQl1kCBhjIqSecR00a1y8aYLfG6OHU7TnNGWMhKF1idlCiIE1SVvPlIFts
8N3kejtn9S2IMLhpuXgl6KTERUNbe8ms1PH8PBMJUrc0J93Eaw9shPYujSvOBrRPKkuwBHkxqRPs
JdLtwN0EcN5nUmAYPsvFiosJOk7OJkHKhykl6QtiJ7rJkNmeV2NMDxVpwIQhML4vN0pjsaOBD2jQ
/SbrhvnZnfRD5Ms+MUQmUlEZYAyDIGVaSLPCFjqCzQp1YT4rtzlnLo3mGAne3AbBdhgyk/nU4ojk
MqQm5GIk/Z00WJ9VLHErMZrgTeQ+7yTjQWfZE8JXWjLCo7NCu0K3oG7tndUHX1HBhSjJzT1jIoHk
Ddp4vNwlwqQ+j0jFyUl6njxUULyDDYMU6z3y00W7GtMzCOt9p0CAdQyMGsf1eaIsUnkW39TIydCM
eCXi0fvTZpN1thZ1vSvpULA72pzrtNQu4Ja7I4kYe3IVIO6lBVieGqRPhijGa+1+F+S8oK2e2Mc5
4hXDPCKMEdBWASckHSJjQWrUJZAg5t0dQjyGHiQAKun8Wks9MuFpdjjnB3GV4B1WgnHy3ln+Pevw
NIcmqMMYkw0mI+GA1ifazfeSm+Jpg/DUdZusSp2tA3JwlZqoJwSjWXhpiz9v7sF/ZGa4dh3xXFv0
y1iAOzvXj1qh7mptAs2HtoQRgDCLcLyzcPGBRbNDAkMJGy75tWsSrRj2Yq9kP1pbTQgbLyOOeUTG
yuAv3XKgvNhNAD6wIrZowXgyImJAPcVPc6vIAg3x2kwlG25lQnslerGRmMhqV7zGlnibWp752Ezl
ZfIEKKKR/llUvPdmIi4I0u57EYU7vhDWsDy8tWOJRKXY1ImOLrTe863RJ8gmEFH2HpPqETuE9iHD
LqkM4JMKPmqLg9snb0QvIh2Uxh3NrLMm+rVP0mxjRqj4B268G3MuN2YHW4ChInpnVQQrBvDbeEzH
RzXga43QhmhTH/vgn+zn0syZv0ldDhAj36Z2cZvqZuOL/Mt16AoZTUVfK3rrgQeuHL9PqbQd9iYv
/6aYSZ+GDFSVhQNx08oQDIo0XjswXVhOA7EtfLK37fmNYOlzSzBdGHLQ1QkZONmIabg4ijh9GXtK
WrJ05xuEphzPF1gMYchmX5rNXcj3wsGx60qHY5UHLpsAC/iUSnHg3AoCyyjAwnUdFbu8d9VVNDmd
FAHei0Pz2fbVe+W9dEP4VWQka7a2sYkIMRvpCSnaVZjUNxYg/DkWW4Yj2slfp9YczrYVHmcfKwhO
ae6b80Q6Ogoi8qd3nADIdUm6tWy1oNHI8kxcrCNmM+/6itEcPZdvk4jgfGwmQlUsa0eEkqRBGdNR
qdR35kK71hICNOmO69ZT1xqD0wZYzjvBVR6wN+uhwPSyTiRaIgwGdxl8aQw9Osok1xGy3lpYb4hM
edQW11rGZojSK78kkxg37Ijcog3/mRvsjvHBY13I6NpA6uIG9x6bxU9YTuEJ5eByEqKM6DKJpsHA
F9eKyKAH2/gkvOL1b0Leu4SLaPniWcAf/KAmvicw7okMIYAsiFxe+xbHlX4Mc8VU3Hgceh+V40gL
jlhkL5s2pSTCrZ0QOSbkTtALRm0LxZicno0/LepX+wRyBBrRCP6LcOedDJAni8raZuzhK60E6MrI
Omqjep6m5JabDP9V+Tik/TMhEa98RWdDJOrGmejANBi06T7hXpqgW2Gh0y9tYTwnchky7KowL/et
wqpoL82YkU424setajtAlbUihw9o0oz9FHDyOjKcd8cPT1Ma/IIG/lQxUcULXMWbPv0gu3drDiqa
wC+qj76zzKOFgmgGNvR7EwckAvQmDRAQMkYB8wsV/8xOKhUTSCQxINPSK8UhkZsJbRnPPwJzubPS
5jDNZ53jmjA9bjaUp4d6KAQaw1+zXd6k3B0OTQk6skbDsiNmnWKRFAcnPDLuIksRIGVjI90Jmt82
GDk6xuZLxNOX1wT7zJz7k2/GHxPyPJ50DxI3eoOWPimA1Sbe8uUOOBFfSm8WV8RxZ2aMw17E7KpJ
yECHEOuFzxUFdrcq02X/bjdGOD7HZCEvecdO+EdNUYsdL7AAzsUv4BOMc1BFgDYDVGhOn94ZVveH
RvSamdOvN4fi2En6PFDHuH+F+q8M4XlgGeQmN3FKVniep5PFbXNXxuoTrSu/YAJ6Pa1bvNKl2oZm
/M1M6zoC296ZA53Q+hDZkA0qnF3zEEdrr2s4vuYKVTa8f699475P3l3Nqa0pQ7GbnvJZoltvmFik
h9ZvD7YV7PhWFYBDdA9DqE6NS4Sz69W04ZpDViefrBYT+2IDjNBA1BGC2NGZ9bwsFCOZH2IJa92O
6atZ9PAmks3n4TZGDmI35vvEsLx6BapQgvTM3ic9o0EZm+UvZs1so22oX4LKJMF80SzTU+3owNox
n5gIx8rgF9RVwYij+TcdST9jRsDrTo0ple5+ShYIg8/Pg+DsByCQraaPymRyZtdctUgZOPJ7+cHd
uBQe1JQcx7+FoKEHVSpCCGFf0LgfTMnVQJNmguANWKSuGYZJzIj10xwoeHzxcfnLZJC71rglU0VD
NCyezdj/tWfjMSOjfkMTG/CkSZR25ixD5H7tNN28bycORsciUpTDMRiqYxMw8QyBupdGQ3Ns+DFB
Xq6yuHmYm4p7tvOQRvEXMe0+bztcwZIIlchKB+zI4k6VTDf9JnrKnHc3omWKZb/Iw79l00uSZehA
j3N0K1FHkRH0XtaEQCVxti8mDcy3JRVbDz+61u/Qi8FHdJHcU+URxkrrMmqYO7cq3krrPDOC3VtD
8Smn7uTHi5MRyHuBCwqBU0Olo1E41P6rtAe9Yg//Sabwms7G17Jl6aI9oSbcFylqaYKZn20MMQ1p
fu3STcJ7/ZOqCR21+agYaa1zwzqEOZSeqAwWI891BBtKLzu7eeNIEV99y85M185II4m0Om6mw9+6
zLdWP93zwF2t4YlbAG9ui+/VK5y/kawfWiEJLI+Kay/atSOovIpYI52Izb/2UggD0Qlky8Y4/00n
x942bv+sAhwpCQCfIOVA9o105dUBo/uA9kTO1XqErK11drB6+TL07rrNAi60S2lpDA+EXFwBYlLl
c2llokDigOGQ7RSlT2MykkTc7dG/qNC5b2ciYop8QisQIZQj0z62qk/6OOgl60V6UY87DJ3UXW3/
Ggo2CvLLRxcwmO98l4alVlXHaV8PuXNP+2UDW+1vYM7vWYwTUnlkR7NOgEnxK0z9ZowBzwL0gHMq
kYEL+35k3BhXeIlVnww7H1RJao/RRmYkLPKLZ9xRSmPv2x6TcGe7PCDaS2FtOuJxTgoeStq+qx5U
tBV+6yHkbtZjEhj5dkyCVw7Mo6m4cje4JLGztxt3j6YANL7Uz2Eriy1z2E2PRiyRuz7LLnE+s2eS
ywTm0dlkagEhtUBoY/ZkOrQjFVh5SHz7Oe2Ds1EgQDZiUgmsUzdVR0QJdLj5ucE6Q2E07hhpYlkW
FY51+jiVn+/B5zN4QSvKs09fsKi+Y0sdCT4CsUNqmuc/+1NzFxBTya5CJA+BQd7kgh4DI2BAoxEJ
D9nAdBr04AMxMchgW67/OUJml+szLtengpF0pYFauiDSoC4coTccRe1cfF2c0R5ekyWHDzQ9iDyh
t0FGPZWCzFw2T2EVb/9exNZsieKs9EXXzjYNx3M9UvWWldr5AHfkHB5k1FyzRr+Wvv0YpuMzVtV1
nU07aeDQTQrBNZRME6Qxn2VQffLiH5TlMTAd+aEq6A9hFP6FhX6SBOlomZ88HFI73xV3ETudFwTT
PvYPHSkGupw/0dEv87SHwidsa4jXY4UIqdomkbziLiPh4q7I7SuSznDtFzX44fZUazaZZAFETJFJ
w7w+L++I5RSIyhTH6jJ0SfDg1gsYKeiXZJOcMIfxNZjLbx47AtxI8HSNV0iFP2nIihWNty5z947A
lg+7IWJqHvLXKIVQkDchsVjI2ScDyKC9iErM+0ouQUY4a7LMvvR28VTn06vt8lY3rnMk0GzCURGS
PRAGD0qWS1aeODmucwj64LWvfueUuSnXQfoinClcXHhOJiRtzMJLc7hYy2EFlgGvEt3CwKqfGQl/
lXm6JSg8536Z37tNsNW5uOHaA6M8jE+uCLK1hw4fOUZ2GOkRgCNhk9ba/2P3lIWW9SkAwa4Qd73D
BQZd4QyfCVKVoPEuXAXfsH6/p80P6czeNjBQAqeMqjdtcyVS5WCvZ4wsKQhM3Pv3M1T3QGm5jmc/
Q0SBbQOAWrU1fQD7cCegviEP8f2jTEZ+CQsZqnqr9PxjTs1+0VzzjNLt5bHIHHSGVeg+9jhois6I
9grknkdFl4zzGRvaMY+8TRPYL2VA8p11cs0GGxSoBGBcsa5/0ZDAvR7cteXAY8+niRGuMn4Gx3hs
SkVcn52x73sbp67+uBZCjpkTTcSfrR06WzKMuuJzFsAgq+xOzTVhNGN2nE2i1KZa3pnerjaou7pu
PqcuBNimAmIZKgPkRvDalrysEwnhM7mSicyhbr5PERCqKI+PGf7SQFgPMUhpUr+OMzLcwCbCxczS
+5mAghle8IjBZtOFQB9az6ROib+c1D3WE/5DbWYoyGR57kd6TuFsbJSMTkbQfDIhPnWhoIo331XK
ANKBzUu3A+FsxrZgDXjEVCDBrntXyxpAptJYC0cKeouRs3micOhWI2qswzx0K99vbm0ztMeBnYMp
xBFj+qcjEHOPGbMBF/yGAXRtXZhMcPtMYODovdvAsCqIILt5M2pFYfaXlhIh9+gM0Ap682IMjaaR
7sYyvU984ybhqhVVo+ji/fopjzKJjrR23Luhdh4Kb2lGRPxUZS4ZVOQvaJIeSi+mBAxRuSa71O4/
4uji4Iq95nq4Lzlyc6y9dRB9DZn3omzxqrPiNJEC6qpe7D0SW5hVkNbrdTYgjJsdJNZZzRLyG9kC
fUKDB+dgtfPQbVYN/d5cAI6Z/CUrJTtl2dls/K3dX+ME0W5LY5LcBW4atDtl6bdgLUvAeq3aclN8
inxeH3qan6YCNavd/p3bziH2Enh0ZAXGGjALOipw3+fJK4+K4UQmPgsmOVs3UM/CVdt5yLZ64C48
+BbWQA/kSXq0VNvAYBs/q7mqzsA6qrp7j7gPcygB+Lee7LR89HGEIqFzGIXPN7ssPvrKebZ7ohji
5JV6oGJo2L8WLJZVHD/XeXKvvJy8a/MSIsaeeCFNh6RVp3t3yS1irMV8tvnOPet9qWDaBC6YnAYo
xu7wtng5wuU1dlAuoSB0PkTpvnpj/FnbwSYb6nPtamMbTcWxT9WlHsa3ZC54s0l2WbVgJsiw/SPd
OwZLbCpYfHxRflV18i5j0twaOkFJTZuK+9/ecPx7un1cw4OGyS+BeYDaxD94RgsdQ3yhrsa9d1cg
1izi+R7jIur+wej2gzL3iGJ4YGNgpPUSBZM/29V4L4YQVQgdTt8d6YpGKTJ0/2hP43lsi8+i2CrL
uGuZD8K77/f5Z9tDlbHEk5sNI1BAhsY6P3AEeNukV99mpV+93nuQnnoo8vZTDurBr7h6e77cItJC
0GvNhzDDlw9pPkWGETW3Mo+wswjjjreX+s1MNyZ9wj2DYmzTtBtyCcpSAQbmTMBEIJsveo8nQiNf
ab8W5GHzbpRdj+UDL9b6MyAJBUzH/FH5hrcjOPoeJygNnsB5o5dRYjKi3WwiN6/9wllBh4pLGiVN
/pxRtyQhkt48owfDtzJSOjLwMDgvyuGBmpXjUryHownjwyfKLoRnSdzlrnQRp2E6I/LqztbVzdUI
4Lw2uRmKm0XTzkhU6W0WLA/X0DvDygFRdViPKlpl0sgeGAt8Q/lTKK0wKcTB82Rh/0bKxyUl76/m
4zTXIPaNFlMt+r4mi26JDAGpG9bZpDG5MoZ4w6t0jWk+1o1CQGVgGaMWg+oQEGGwNNJfe9f/dLCs
rBpoDeTgFpchdm00Ew2dDv4tDb0cSiJ1QuLNx1aLlykpH/M4BLqIcTYifwyKAQ7PqtnhvKiOy4mT
EpYXe+WrbRPw55iUownZhhFUwpXzGigc2JDCXwokkThz28+GG2w6K4JS1bDPR+vNN9W9Z7tXR3JN
izscg+lgg10h65m2fnZxrIy5+sJYrA+iV59ZDS7a9XgoIW1z/sqKiYOa/khmrFEG2NFRzcUTxS9H
7z4cxV3LGP3OrqcHurDXbGAvwmb42Wr003ZnHINpXg+avprpzdzZio2VtEh3p3dmx/jm9Pw6ir0w
AyRgTYcEvRketNSUB9wV6Qog11qRHEu0n2uZp7luDqVtfPBEsy2jjK+haiW0UtNyCNbhjB29mk6e
kew68G56FrdiydYm5wrLCjgsfiBYmimr0kuSXeEFNxQ2d2bZPo0Z4lZnvVyiB2m8DYpBpbucR8jb
6VBa2S71IkbNjn0mqHWHDeCeOpWz6y3o7YkYleJY0oJayHK5k913sf3K3s5FrM9WaJjOfp8cOyOm
X9tdbCNhkJtFzNb914aIx8qc58uk0dOwemfS0YOeWQv6M5hP9nhPrCjayKQ5gkXayByjfOmcHBIx
2WSw6LX1+D2Xw3eMTcZlGk3siAeD1tOM5lE2y8Eim5qtbh2npDDjvwdbj4WLlntJvig0uJk1NVsf
PKU/Om0AYztkFBP1uDZ08hMU+PcjGxadl0HrrMq/bce7CH5xU/fGcDYU00PDsjG9js3Na8bXvokB
6ga4MKZ+4dliMaBAb28iQEmWCCYrSdgQ4mz9yZvowQYSQCiRcSezoj8UZrxxTUyvucBW+6fzmosh
23tUXfdZFRC47aEgiyIsz5HJdIeO42vo12dP5Ddr4oQOaSNAsNqT9IMKX2xjkd18R9+1QJCIYTOS
bSHQnhTYDjmliasmVwyFEzOh+4q9C6U69+F0vNVZfzaM+cFCGIzZ90vV5cEACgbP3H7L0vZCX231
H5LObLlRJYuiX0QEM+SrZsmSLVmeX4iyXQUkcwLJ8PW9uP1Y3RV1bQkyz7D32k0wv4IjTWjoWOQE
SPD8JhzIyg4fI19/6Lk/eCaxQbX8FZ4dE9mKHVJ4cJ4GAz7YTB59dwtCwk36fG8GNSJTl43DGL1X
pcJOZuzZv68cQon5Srv3fDE8duxl0DrMT0jwAWxnSC5Dhv5Gkv7TqvtqXZP5Fm4v4Y4gCk2D2tpB
kBARZlnm/p1YzE0rkgsBQrSs87ArguAxCbInK9c7P8IPHNq8t0SA1JgBJqjT89yS757hdFlcxAa1
pZpoUFD0MONxLnMZFCuzQmY20PvqEEwjumlaoLPf8WY1YP+DWG945CDecZbtfBrDMM6PTo+he8RY
jdGHoNhrn4lPSSlHbBfMNOTvxF8eKgNJzWj26zEyV9pta0J//KuZVZ/2rO01+1hGNWSmHYJqxsmI
eZJphvWdl6GxqYJlTki7ugshKLu5We4hFOY7zXA6x/FxQJ20q+f+lBNS2zwXJk+IQjtL0rd8Zf5i
Hm35G6JtYvTp8R0XU86vEa/7GXZ/UscPeDkoa7P8A7GJWAUhGMl0kNbBMq0dCRMw/LoeqllfotjW
/0aBENlG6YZy7jNJjOBcekepoWoOaU6kbovb3UQE3GxVwj0mPXa5uCuYYQfMDrw5r+Hljg9GyhOW
Oh46Lz1DZgeelQ8RfosnE8uEGpbctIE7N6+sdBuh5lhbk/3h6jLchPS3oE+53bpkN0sLfJvhcN4A
ClxT21sSbX9dvdZDeYqnU1DV/bbCzZOb7XQw/AxIouTergMFZt5geGSEGM59xOtunGIMKznBfpLO
tq4oCV8QeSWbbLHq9hWfjWcfxDBcFE9MaTifhmNepd/BAQLpkcbs8HJFlGbgt+xM82/fRdqUNwHp
cSYMlQdBhhBTm0wQ7jd9QpF7A5+30TDEOdETpipRcLEHC4PikvulEyyeUDfJhNzokAChEmHiLmJ7
sxvXBKjgu7LT3yTO9rSWvCQxGVy1E+4ckwmVPSKnN8PsawyRPeBF3BBf2ZxzWZJCq14SRClavIjC
CraDW7Z8jmsfd+naQsxuejkbp6WmpshHW9N8se86kxUWwKLnXlYzywGysrq1tsbnyGEBUXTO9xj7
yWkUL+Ws0l1kReAZJjIq0uFhQtnGzIyWzVSCnprqa5lZa6g5AJbUtrezVzNJY/oE/oTxHm5DKZPr
pOpr05vm3RQDCSWpIliuz+WX6yxYf9b3F1zO29pxqqdFZroi9MP47GZM5Y7My4sK0vA5bJIXigRO
24I8HCJvSSp07RrFpCbrxHzKHHsTJikOizTTZ3DLezUJNjc894lMvsuBYKNGWN2GfFPzNLx5nug/
1WDUx6yI1TrpmaE6VfHllP0lEFPzgtXDfYjJTNqIwc+/YCx/E1sNjbMkDm/KBwXGnhuoUGP4SV8U
r1Xv2hfNOm6P5AKXku99mICAvwYhcRRWRnmeg7R58IkTXRFQ+5K7uvpCTaLBMVrGafaq+jUS5rGb
m53s7eqtw56A7YIfERYzrAY+xQIpUYhE5ysIQrlnh4KFf/kkM/PLtWHdWOBWjuRJTet0CE+NTwJI
kdsPY+cPL6iNDbINmfEE41C/xV6z9dIOIulQz4+T37LiHckjg3L92AhWq+gjEFcan8okjLVrottU
M+MTBf3zNB7D6QZPQeAGh5yKDI8BvcG6q0faZtvWzTXTTTE8+Tn7eC/rsbX2qEfc9KNvfXkY55h4
CuRuHvlp8wgZblF1dwHM8AmsHQM+BoqNyyya7J6U1YhC6LaG6PUhFB2hQBWhoEvGBVG83fhFLXVU
SAokr4fEXomZlkZvTvZu4rxOgkB2FhA3mRUrj6LqFJXzI6N5YpcUwwLxCZRn1+ARpbZhH0j4Kd4h
fk/2AQlP/GoMIXwDD5Vmcst7bsAwthgrDNVV2BI8TI2/x0D2Kfw/Wvp3ijOfk4z/AVd8jqnCW7xm
+ggKDHqqQEeDpgIRTKm2zvgzEjLEx6DTdTXP17mlBCUABuP6Cy75iNS+6KP1dHMKw+hq9QSLS9N6
Ct2h3Wmkp4T/gYvJm2vZIDTLDYgGvAOrZUkKwnqXm+8y4qyuudISJv82DhFXmFQRrDgZRuYWlrnM
vwnfL3bCeZY45HknBa3qfpTGNjX4VmyFvs5zePDS7J/HSKhFFrRumuE3xR9feakNf1cXm9hhcOvX
3jYwuNzrOttiRvG5hoG2jPbAgEEU7sbvyJJtY4ThUHI3YSqajT8xn1QTBQpTrJWeJ01sB2tq9js0
U2O/BcA6IRViSEkINqINebDLb78c9QlpJqxx5jbsRulz3PrSEGLD3o9tufO3J0HwMJdvFonxxBNa
087vnYNTth9RS7VRjObWrk0EeqGJIn900UvfEIy5MNc9e9/QbCKrxByH1CUHU+iCUEMQjH2cfDfT
huUwRLwhXrPr4vSXmSsxvUuYqFepY0ZO2c7PUUaOrXxjWPIRNdMVrwWLbt7gbnhxPIZ1zngn74op
V3koQvdtRMW4icdy61tvgVH9nWdtrJ2u3/G7VRHpvYVNvKYa8Zsugc/oZ9qucleB2JlV963wHB1q
K7ihE3eO1rlsrRedcaijBnpDfkd+7a2E93DNdHPkwkIvwYS/if/1kf0TpnyStl7CqYZrjk03po7e
QkKgYYbSlTFIs1EPJdAkGHksxgszfuanapB1jt784nSIwIKhJKC6iY5F2x5KQfvop0js2hQfBh1o
lWFX4jo/8Pb/LRl0O4xn2QY9lqJ5ydn9squq2yUmBuG87J4RL/INdCpCndnejVbAz0EF0P1HRcqw
HEgfVrNKHqOk8TZzb8BaB0bbytdMhzh1YKQdVX20R696ZLbmZlFBqIZ/M0gtWYdJ+5kb1sFV7S+h
U3cPufci2mXoUMtvyDtnTUyM8zsEZrwqe1MgpvNuUewGKyZmXO35p8aivW4rzj9QJEkNM21RWvoG
NB0n0wEm+H9DzjiuU+Yu6XFoRSi43YnyKUtpi7QSPz3mj3jMrU0aBr/Ej6/J2yUxiOW126O0k7eQ
+2Hl8E6HORh1dJa0YLnBOowYRWlHX/Mr0T5/Wqd5qBFBEAmAqsioCc9IUA2Wx0THEXC/gaTibhDw
1FDNNo23RlJTrsmafnN9963obcz70DzxH/rmeGeSigNutsjrwpmDxpijvVl4ohjRmXPmDNNXrTJZ
Rv6bbIBUaYS1hbVWDdGONVn52zFf8TwSvLtm3JLdYe367g7egbrRYYQi7fHJxxrnORf0pBLt2bKt
rUKWEEhIvCVhGinROlOfaRGqfSijl0iI0zhEH0R23AbbevHm4ZS248irygMo23dQwbh9ZfPLTpb2
sS3rVb0dJki57CPSA7jlg2GQmFnVP7ri8dLTlriSdTviwgy75a4SzRqn2V9kfpwI7nyXE8rezDYf
HIgx6IEMTGzgcKoCg50qPhLCavYWMG9X9z76dyCFPkHVX73kDO0r74LO/idMHguf/STfz7DieWg+
dNyQnz5xOJnNoTAEFknBmEGPlNK6QtHH4jWY28dhyC5lC/faIo6HIUq9nnscuaywGD1HG3O4jM3i
qA1hU40ZBgRnUU9mA39bDUg31Fx+tfqCf/+f4Y6fMQk7ZXXi/zolAqCtpyBpeaa9lsN4Iz8cHFD8
JWCDr+QWSB//DRhS4DGyu2vVwcGakg/usAvFzkHCx8aCi4JU0fHYzh8SKNSG7OYacTvKEVEu6XqQ
tGoHkaCMkF0ydl6pZFJHeGxndotnHNxb0B4bfImgcVNEAk2afyCGsDb8wAEX5zFEVWXwc5mR81wx
plwjVDowrP3LcD70HPIT+WuHzLkbgBkZd0u8rEV3cTOD7REu/nZGQD9VYlNW7wRlrgkuH3ZuEtyc
jsUfDA3GDwpqMHu8/eB19/I/o1KGB6H1NoVH7TNlJErmI8tHT4hXaCnvba3UCf8rNyfS8FjTnGuX
sRAF4naQ1WuWjM9yLl7YrqydodjTZXes+D8IzMw2nc1lGkYK/bjzF6IaXrgKNoQFJW02EqABxoAg
ATe6OqYh+Add7EOTnXCbDBsz8nFxQAiAe2MekWkfKUZQslyzmRYF+PkTEXxvGRQlNoaPvU+g1Phn
Csw3nba4FSD6PaqpffB0MD9hGHuL5vKPGajvzOaAj6zaOHL1G5thR4ortG2yTLkTsXONj3y6B7/r
76mVPKA9xnpHz+y49lub49bIf4TaeXjK2h6SB9x1Ev2IWA2s+qlKSn+TFyS8DTP29lEFtLMtH0zb
MrZvj2OUfwVLeMZAyGvGoonsmXQayelDyj6n/o2SZvGQwhRasqAjSJtju7UALo2R5Wx6Kz1JDUx1
bo+K8Ysb4ludaxpclB4doox9Ad4s9Qb6hfbUWGG88WM0mA2rzT5867z6m17sWieY7hbLy9ZMh03N
NFZWuf4CpcRAuadI8eddkJdy71nToRzSrdIotwvCuzdYSMsV5cybarg4hMJfjs5EstLjps3Wllv+
WlV4LwXzxQlzxkQNtUZV1VEyrHEBP8ToOuvOfUPq9xos85iSYCsLmaydp78tJUAXdlcnlE8IsveV
X1AkI/BktXzGP3SvsCD2YXL0nPjmO0islkhSCubpAonvcc5RNGWSJPsp2PsWJaiYwAZiHd0G4YMx
y7Op7Y+w4G9p94q0LyDLaThqG1MxOtMNtrXnyR6+G7e7VwwoBnKW1yLnzXcAxsVEIEMto17h6WgR
Ok3Ucrhjt4ZBALGaPRZZdntKIx9cNl7sHJ16SMjpwnyoXc1dX2/nuUFnUsFCxx412NRaS5miHcaz
UUwtEnjyCe7vGaQYVhEr5IX3Xk2hrkU3H+1JvMalUeHZrh8ypb4pj1dZ3X0oWVBVYksjWgOz6o5o
Iu4mR4RrtmZXPUwhIzv8b0mR4u+PiMUe8DLbwFldPtLIuiCVIrtv9s+xNG5DWiLoiPJ1EgePTpxz
JhRVykm0G5B8ODZ7hcA3Pub8Fkz5W5OiMWqqkVmjX+JMohQc3Ktnnmzzn8DWxw6VFwz3XkBFbA4B
NXn+TKLMjsBl0u+yeA319Zn1N8CThH6y1EmOHY1YLLj9kI7QFEAFiLuaxE5IQBOVWNSGF+hu1bpA
8VERc+7o6ldY+ZewrL/Wqkdyw+Uhn3JU0APWsVXICHvtGAEccNLILKTYpUHgFNNENA1gaXFAoNQZ
jIwQQIFEBLUCpAFYhHtfu/+CWLSgZdVHI5L30erO5KPcW5dHV1UkXo7//Jm5pco3HdssXKXGBjDi
tK4wGbQy/c3q5DFApjWL5jlR6A0qWR5I/sopeLoHLYNzzdCZNQ3zFANlAP9kogmmFZn6KpzY2/oR
pNCEtEY/QxOnQ6wCnmhPiB1/U8323YhRRxmO8RjiwbYD49O1u4sNvafChBpZ0xeCw5eCOg0vgEu4
U1CsB/FE7G+6GxLjRmDSF37S1yLgOYc1AyXefrOTYODfdP46EvPk3DTUDuEPHqN55fZUGW2SYlFX
MbJQIz/Lzkt3lWDJTiS8kz6XXfhYhw3jPqJ0R6NfWxUuajCyD1XLD9xl87uBynrfT5TVZv7pU9/E
C0mneQ0NsoBY2NCZjfZttq1gP4T9R+i/Jkb3btpgzTSqik2XxAebL2Pv5RxI4x878V6rgi6E31nZ
xp/IT54CYiVizkIDReC6t+rXUU4XnfsoOqWztRPzqlJaLFaZeAEr7BEDnY67tcHXo3uNv11FMkwE
GYg93R1/zNlPzA9/7s59ABirwbeQodOKwODiGSPpxuMHYG22U7X+wayyvLZpwW1auCC+Mqf9ITzb
AuxT86avBadQ3EwPjfQ+pKH2bsNVkc9y2oL9D4cfL+IWzJjTM6kwThomCynFzs1FkeBNDcug6smK
lx0+EBJ21z1hsYt/QAeT2nhu9TRoXrsB7bwPlnTlh767jXObIrxAwGPele+pLYnG2Hsbi+RG/19P
XUCReegDFgxYmNZhSCyeTpkITto/Kbt+yEfmAJpBmJy7C1kMP4k1NrjN2hfcs7AF6Yi3O6+yzlJx
JSVpSWDsMK0ybxMTa0h6RMq4juk+avp0YEsaTahtQ3Yd9MGsdvp2o1x0SZWT//Mm8YUEGLs3a2U6
EQrbpBm2Wq8lYdD8+jfRowPTRSW2faR301h+VrHxgnmFM4v5xWAZVzQYp8ZedC/YwdfR7L8tJVWr
cCQiNye+eXIx/mRsXgz7ubKmYXFPcdAQmWIQk5bHfDy2U/xK1zvlif7Bi3T/jz7R2hnMy2U7MoR8
jUHFoZQiTcbxg1DsYiQ4cP2iu4uRsULBvJFFMKqlgZm01yKtj8BYtLBzd3ZzyUX94uYcf02J+7+d
2t3ye/imOi678K6ziQdhREOn/KOS4nXStJNe3D6g7764SXXyPO9vxJPRYBVb+f7wAEAIdZXRnVmq
L7s5QoddzM19kRNn7L1jbNrndTCvLad+kmpGgtzcUj866tj7CeV8dA13Pxbph2hSRP4GC+YYgir7
pYwnY4riFtsTAJCwc05YxBN/afGkPoUKCZhrEGjjUBWuw8CYtlNLAOwybI/irwzr53nAAxK0/kXV
EQsLqt80tSOuefZFJuJWbX33wfTHDYW96aZmQcnorVL/Jwgzpw2M9yhw7ZVpvfX14pyEe7+pXfbF
1IW2Psq5H87TUOxmCzdDb7LurZR7owl4nQJdrG0294iX0te+Y5Y9QZFl/ZJup5jnoMcDv8py+x/x
bNyyzDhaSMyh56JqfhyJW14nNhQEVudXgDRXR5V7UUEJNQz7GhX1NXC7j7hGkWnSkFvmJUNslCO/
MIi64sdhcD8+mLX/3hnyuIwD4EmWoCcQvfrIjlNTfUxlgT0uTHZx17bUbLTrPiIn3SAT09NMxnBD
YivxfT2zvZYaFYN3dGMQxpfg/UDjfBgK6G0hvEtz3lqGnxNiU34EKKdH1VlriEFVkpNUH5k/o0v3
VALtXlbhX2aEMwkyLxANoaFcGo/QX5uY3tlY7AKWZTxHsvyRm5gkvRFMYLbsWlIee4E9QA3hFxAv
6sFsumNZOWNrIXMMESY30iptys+8zJEAlOPbkED2MV0e0Ioqx8/S34EtzCYPnE3uFd8dPM9NbKK3
GIkGzySje9D9MlwlTONXVgqLRUPonkPrRmQV5pWCXqIdj5FrwqgPUrnhQHoLoxYuTc6ak0jE3Gcr
SJAwLbFCZcY+ZLJI6U7i7mrX3d03wj8Za3YxUP06M9yzRb3vSWKRJsNAKzvVn1NkfAZIGifFCzq1
UbIuGCGvJo8PrO2tz4K0ytAtb/7Q3UHLLjoZVgf46z+GcFstITNO5V8L9DebOSVLxWYw7DtEaqbM
MGKWbThL2XU1OGGDt9RA1ZUAK3UdCp+ULtnN8U+Eszw4TSCZ4MQcofa2fwU+9Q3bdtmXyaewCTZR
a7m7sPEAH8efibmc1Z5XAsV485ngs28l7KjlVnFC6PtOfxUjBJEUMOiq7JxpU+BaKBjeuDWVe3n3
u3bYtgM5SrDOZrtsDhylaDAMA6YGDM9o0VLMLv65W5A3nzkKytpwaqyDpGiVLfngHZG2LfuthngA
Vf8yuADYOcOomZlgNWhBVyrHTdGK6MFuGeux8cawuOynKFFM7MT00cw0iUcTUbAP/eyVOc936tPz
uuVTFbdvQiZfU4ZWzKy5FAzfhOSYPOBqIwGrYrnbwt+UBQmbrEfZzUMwvESsAdAwyb2RokfAEJcd
hwbvg4+1aJSDovI1TooAJHz4pBQJ9Ru74maTrKkT66ePyl9WFg1kzlNWRH9jH7VYMiEx6a6uk5CJ
af4tMtYLQVQXWMpLvFqdvtaTuLnDndClZiP7+JQJ91xjRzVdtNMdCyyCk36p5Xa+hzDLxwSNPruc
9sGIXZUA4ONU/bHHNvsmGK+PEUGLmAWkG/b8WkjkEj/mgca0zMBOrSPLvzYdo7ERUO3osgKoT2Eb
vJsMBB6hke59MTxPAwl2ldNirVmomKm764q2QkTK/RfohQ8m74kFvj/mlvWX8KDFxhFplB8yIE5Q
dxe65iXzxlkjr4ypb6DdRICMsfiw8uu1hArRnr1A8/XptwA1e10SMzUN9YdMKMo0sUgxZMto6nA2
i3O76KYG2/0RUcJdxMlKBMwfWXLTZuqdpAyxraX4k4TJq2Zyofrk285ZNYT+jryyca2Mp4KsnzVA
znfJuEphm1jBWOe5y49txoOkEYe5+p8w3D8W4RNeRkjqDMUO07NF71V38NV9RpRZgs0kdOmvfWd6
m7KlPqYImglxMAFieIxGo5Z/b3Id6Itu+bdFk0h9whqmm64EqxPE2ZhPvRGEK5dmqCxQ8rJz42MT
7TXJGCVgglYt5D8RwAxJGPjaLdd6mhGQtRjyZf+dNM210/gV8MEbhdhQqr2CvvlE8vFWsHs8Fq4J
Y5NqOpzrPZo+zqK5/02IFYPj8WXQYq3TuNr7jvOHd+nsxdNNg0JcNsl3N6KQp1u6k1rwM3gV0Ud6
3PNE3lThbvuguU/YekFAinaF+3vthfUPzoHDoJvp6CSxue7B4fr2qoZlugFh6A71YtXg6xSQHReD
pY/iMe3IpbQTrq/Q8zdtL17Q2GyDlg2KSaUUVdyWYSX3fecApW4VQW9NwR4mvlav/fJN9Iu4J9Bf
3dT/BEL/NbCvS2jpBPdpVe0dhexXttBMqH1DXhTepqQBmwlyAMtkkkMNY+7s8zpZBeul5oijfyc6
TBFEFXgYfryHIkMmaBv53YBhSOFaPBqQU6VtiJcmZtsMJLtvWG0IYNuhFSJRdx9A/tFmOvoxl128
CwtO+BDegs3PoRNnhw54w31U1eD02pIlaozfk8yzV2Zfx6ZFSOjJV891iM+FluKK8dSaxj10qhgv
vy4BYz5VdvSapAzBKfnSQ5U5P1NgXUpQTWMSnUddXepO7To/g7TFSyYvo1FLNKsubXh+wU2xzzzz
KaUueZlUc2dRqC3QX7ZadyJFjCxdpvxMfEsOISjB2a6ztn4FFpL8wWp15WAgGHMYnuqkpx/CZ1TA
TwUzzcgnY3NrMtTzAGmQwIdrGfuYPZg+cUIBDp7ReOlYCCIKIdAFvSCTWZHCdGMcFnvOPcr0PXNh
t+axV23bjKVkKx5gyuHELQxibkpM6R1lIztSvLXwi0fyBkCiauM+IwVbp2kewgKwd26mfiz27jx3
DAVsCOgAI6IzKuq9sMe31OQbrHOWszbWFA93gZH3NSJ9rL0VqqrlgZWzs/7vGcMq+if3Jyhvj+DN
/4RG+0SHmm5dt/3WTfoyzYa5qxtHPlRM+HF7m/ciHj9xaKGKF1OxHSG3nILsZgchO9F4IoQU+MXa
VyrfhbHbbdNkfHMZHj96KecsbTozu4kbJs4SagUEQ2WUtIsjm3uwL1Eeosys6zQkSnLtsNs74vnv
WCJ0ZAhAehmo7WoWeGYmXgXx4Ww/dbFtXcEpu7Wwn2tdlpvWXnqlsfiyppQZs3hUSfpsMg/Dd2tY
3JrVjlobg1xKfQKxY82A1g8qqHwCUUWk7f0ESkkxE8bhTrDngv9Wnx3G4BFMrM1t1Gjr5DBxWYEO
uMqGraHlimPRTx+lw6HcFOU+ZCoQ88NoXf/UNahSwCIo20merpnNBLvlUk8YqU0cosS4fXojo7dy
KdcNbw4PlUXfySpo0tFnTjkOMfC79PhAYumZq7bLHi0jSPZa4nlJir1TZSfXo5rws+p17nrNKtH8
sdGslrWDiYqAuhUIH1vr5EgBS4dr64tskdk4i52qrHJmEKjRlwOVEgqkehI9mnW0HyM+V/9PpKk5
k5q6ZpIAuDI1fC98DXc2jXU7NPde+v90MT/3FIZ9V+5z/wXrzDmbym7vss21omzeJi21ubOsmDto
vKdMRq9+O7F46aMXvyqp+1zzGUN9vu5FScYLgnm3PLYmRDs7hG3ShnJ6NBHxRkuS3CzdnAVgk55I
DHsfiPtDmap/cwtgFEyOpZzrnzO0rVgQ9hELrWMdnep+DMkA6S74Yx59yQutJ/dStDFTCJ+4CnPy
PwA7r5uJFmdu34wyLc6u+ROU3raOXHjFvXXv4+zJA6K1qJ1Ie+z1oaOJrE1Tka1tfWqGRExkvshN
IRBw6PrTmIOGmquXtGJU5ma/wD6DIjK3IWsOsxY3izlKZKp1XCYOwCj3Z0QC3i+yH41FANvd58g8
YqkDZgZwYLjMq8t2cGcDZwV6Nm5HSKBOttcjUnnG/Ftoy09GMwJBQCnj4GYdffDAXsEewl53DhyI
Ge/PdvLjMxCFc5eF/yQfUBywliD2e8XNPqyX7hLEzJn68Oq6OfAfy9tl+UAK5PSKvCZh3D4L4oxY
6ZgA2AhwFu+tDSp5aVmCYt42ZvCXfF0O+95Y4pf+KgWdobKCSwBMO8mGw+CujZhVbe0b6E6Q03tZ
zC3HQkKlzbmcqcOtCUwQVx95gR+VsL/NcDmtaoqHpH2byTQelfEgR6BPboZwOEnYO7vZzjMKjJKs
0BN/kb2lGz3eOKCgBoRYEgElMPajw4/Chb4/wPA3Kc+rmOopTxdl0aLUw8BuO8EPsxJ6MTsjxoEF
Qtdea0EhoYemOHkxm6DuYax5KcdRXBCKo/kQ8qvX/ruVlqfRROw+yn9eRkRyw/vTmVwyrar3RsNz
0pniAliU28++mB4pGX1YPvWeAMmzgHhuOUlAG69ygmPU4oqu6uhgSONj8hwOQQM7u8W2qVRvgeUG
pyA14TvCgGJpyzI9IH0RhDDcEyhHeYO3si4JuZ1cZk4uLULrPCeYoqTo77M3nPuuJtT2Q5e1j24v
P1Ad32tUj9FU3FQfYu2vGYEGaycYHsG2P3H1QsgT6iNaRF9iQpHBUUqBTeUbZ2/SjL+8HDyMyfYX
S+t2cq2JheEw7xLre/QGwi7r8sccSUILHrTf3dyABHeTuKwF1iHPIWa0bV6PZAoV85c92ijkrLAA
3zbhSkfnQcafPT5ORb4ZPbBdvO6PDVfhg+0g1cpGFtXEViJ+ycLg2sl+xvrBRaraQuxsvwSm9FvU
AZVpMbRXxCkMdaeoOPrdNkny9CoGd7p6I+r0XIbd1u/ZUtsYzu2UsqZJQnlt2HJDIcRKLyw/OA8y
P1pBP1+hRc9Xi7L0BADtA1H/l4carUtO//2XWAKSCgOWg/crOGAMJqbgNU8WIoNUdwwS7mpS+bbL
85c4lexSxXSahRRbPu8VlmACDfVwjE33MngWjyYod11BoNEgkWa4haxCLYT1xd9USu/NU95tDqaH
0JAftSQTN8zsAhvdqM40e+2lzHos7+rHzIf4q+OVdf5JyYYsRP/ykOt4iVC/ldM03rFo+zuAmCXY
L/zHWUtvSP0wgRSq5U+XXEBW288+IVGYw8NglWWIy4ssCrcZFHB78K3jQEbVPvW8+iXDAsO4KNS/
CAu37JAjeFqnZggd8nCPTAeGTVTQhzHmNlAtmfUladnJ27NdfEUdscXLY08ogdpOoRjW3vKDShwE
a9Z76Ev78GRWQblH1X3pbRvex1j0V1rrHOoBYjsrHa/It+g8kCS5bjqSjZAsTH3gNYVh49hMx+Kw
vKAbOVW/mCgQrKWeTxZsAA08Zp0FTIfbMm++RcZ6qcGIWvSZ/3ju+woxkDX8mobnbVEM4wITLlC9
WN3cvDB/kbVc7TaZ3gXdJJ9Lgv8q68iAq/r0wTUJH1FgRDrSo66GqrjCmwerSdWv8Ps/Dgja1zFf
cvUC8VKYfbpDiqSfZB3vZjOBd9ujPc06X9w8xpA4gd1GSCJ7qupRlJJkM8KEnrPalgfKjfkwYy29
VF7zaNU46Cr+/qDD+TtSx9iHSIRMcN4oHakdj2eOUGwIsc+b5naOvT/ByHDPsPSFVn0ZCcFeMQ6B
2Vs30SJ78jjQypZlfQsOJvJnJGE1NbTCSL1qpLRujials+R93f/3R6CCzNTJ7t70zuLJ8SGIIsiE
IlsWzRFRwQInjE3WdFC5iC26/PenpPJY/grQ1zJ6ZwxdbW1fThuGi61b3EJrZu9GSF7jZIw5aLwZ
gYXDhL09FNPNixv6aMeDDiWIdClU/cR5sGZ3Nl8LBCNPJbToAdu5nXbyUXSwY/CqvYW9rvhXjOip
4xtZwtczct43hRjAyhLPhBnecNCxghdC6qKUrW/AQocbPoX2kV9wh62SedFoTWw0Jc5c1RLiAUz8
Isb4ZD+h9WLchvViRqd5AyvTopg3jv/9yeKChjiYnr0pAPDceo8zMOSeoMENTXW0xT+W3krheo8B
gRE1Eu+zN4zreeHUBY2+dV7eIXuEtQFYLUbcuLFLbR5iUfEFRoL2qrbPXjrJG6gzbcyMEEqG6IIt
X1oUzyO0C8ICerLjRzZtIb+QKWLS1nBCIZcg5q3Jr2pMmKhYrEuqgjlt3T44A0eX27b6d8p3y/fh
1JP5mA0MyFDIvPakQtFAyewMM5VQUkOfe77kAWOt7drRp65ws0/Nxa61ukwJjisAQOuA07N2lwHz
bEwXEkGBwoyU+8zM8hmpjWv55qYlWu/kYf7zf+cw42SZK/wo9njFPrmNIKKkzP42LsjuVSj8H3u+
pxnIsXEvUOE8FD4bpzbFbmoCeSocfkxw7vBsAqTFohIAN5l1NCXiSSv1nq0aaFLkB3srRlFGEnp4
xuyKrs7mbgxYtwjIw+iB1AigOTzIOH3OVP8VReVX1Bf/Y+y8dlvX0i39Khv7ullnMpONU3Vh5Szn
cEPYy16TOU3mN+rn6Bfrj6o6VajTQKM3NgTLackSRf5hjG+ca8hJdxkH/zJzWTZrUwLwDnsWCrAp
BsA9zKYEw97kBq5ogun0k+aiY4KsCJpFeOMyVu2u78DruxU4XS7d56GLGaS66D4yEQULiS0tb9G7
jm2wSQIbqBM+Q5z8mOJ9unAN/Dn6tHprMfD2woOGGuuud9orUkdwr5xihfWI94dFro2lQhslWh4t
RW7T4tvotU9ZR182urg7zrSASfkJLNP9KpbjZ2KmJ2ZU6AELaW6NLMJl1QzLlsesCO5YwMZYVB74
gr5O5Zq4eAsy1nI0+M1VbqzCmBNbmdMYMxYGzkIYVE0Qee+3nOSTficylikxI8ICSiKxKdNCVRlf
l7Y63W4qov7cMJwl5PUKeCo+bXrjMUcbZasGMG09XfHKs3TzWM1Afj1hpdjrRj+jqU190YbwULzJ
PhKegbKaopRhJzkgZf+FHDVaWLIfl934WZGseyIJFU+e2+yGwnyRBmQogNEsf9HnYGiymi6aMeRf
hZ3qOCh/u8DCFZIcx9PkySCQQauyXTE7mTiLkJeDLOpuyLimqnClRMa+UEHAHyeAXJRG9xJ443po
sEtEjWND7mMn4RBTiAyQAlGDtbHKkZjjIkk8xD7+Y5QhQS6l7m8tZnt0CR0PbzOG7QeocxJqpoKu
vy/N5yB5Dn3aQtO0p20bMVSac6wqlx+hA9uxQ6Xhb6jtQPIvsli4u5iSNxq8HUsdXiLdo5XojVOE
r2y+ZC0ckl6PpvPY0aJv6zAB399+F2TELlhavQax/1HyvNol07USdJ3LeOFuFBYxynSsJLOuCYDi
L2ooqGIHB/t8U/a8RnWvwT5nqbNo2x5q8HwYlO4a3e9sFSZjiPXXpeIaz7sH/4IHla8hF1TkE31x
6GwwY2Gyj7WlKGqKXGzGG5EikCFiQ6eRZFmXFhYKB/mtCWfpdAUEY0+wEkJWvQBJDgY/pWhJFTFh
rgcXp6/zT9yN4CQnD2LeiB6yMChCmKy5oBjTK1B9lgUWr29YZgSmzIohEAwtA0OM8Vq/TISpNqUI
3lyXK08SEtKYd88BLYT0J7Q5wHQWTWn/QAjJVy5ECifv8vsZ3Qg6ce0X7GCL6SpD3n7y2VRRsXdV
sbGa+isSTFeyFrLugFdp9On1dOjPTvTpq/LqgWxEe6WMdWiG/Vkz4k2GwyMbu578I5yYdi2OOqIV
LgvZpdA54Yxjb9w1ZoBQBZJC5UyY3rGJeEUn163J7qXXOBcUFL1LX4lh4cyODjng0ogH3YGxZEJi
4jyEdI3CelN36MMCm5Iejv7CL7kMe12PRs2YvrV02tO7FcuCP5u5HFLjIUNfN7Ak0pM9XtaSE0qI
xgNHAbjulY1RJ0umo9EPhJVlTGpbFsLFE0OQK4wJMvMcuCvKZchqxxzJesAyETHEnLOwM2qHg7Z0
8PoQ97lIRrK+jaZ8w8Q415UoF0z+wql/nrrGWmeReBHEw0ACRwLqkmgH+Drcpqa7chyiAif/SRUx
CCO9verg0LzQ9XfJ5KNz7sWvTNhgqjLW8U2GxrjD4QdmAOs5MqUNfi+6OpKPewTHwteuIja4Dtrh
xdc/if9L16B2X0zKp9hAhJB7uCVhOynXnlaMy6mP2OXiSa6IkQowrvfeheDLaIlTc5OG9h2nzPUM
9+ek+ktv23nCVFC1x+ps1tG9X1vVSZtvVGucCOBFBJsWZ2gx01Jj97TAcN/uDWY9ka/bZOIRRNDK
V3hKxp4tmbGQhUTlpRNdyNXOW2XOtQP9sBhMGypbSh6C75IfZYn6Y9Qq1LrBiYSaVVqb9/DD8C1E
DAmf4n5KCBtuLlzVmdtM2ltdWu9NB3KI6W61S1JwKb23hAWN9CDPdnAF2KblsTVn0G6hz+pm99UU
ONwKHylfjC6ki+XMnDB2NllKtlkvib+ek6IVZimEO4QXQRdxxDfGaXjmU9jNCspnW2NpHvjxM0+Z
os+APfdRqOQj0+ylCA0yREqKLyKH8dCDkTAxx7V0tbLpl8xZfxN689UbzaOKSeqlv2e/wAWI3Jad
BaShDbh2OinwBUuH/ZNqVxBAPFeIJ0KJCUEbh2IJxZSzlHOM9U5nxyrZApoJbYvxbYj+GzvHqPeo
yHQm7aHLqswm3KIsNyaHHbbxoWKXGiZbU2PbngxopO3GwTviVJt+yphQUr0lU/HD+hk4tI41oyaM
feEH2nQ3avV7Ab+njPrpdSL5IrJ1UvSmeZvi9Swel1DJrJXf4HujisIdClufYEUW5wEdHLszv7s6
2oBp0MAF0UfdAjg4tnQZ74tAeyWxWRvQ81EO6j3hrpiBsVm0P7YMlz1ooSMpjZhMQC/RCCOzbnjc
bAUVHjvWbkT91T9N81maO+e7EVV85yvMHr5NFLVoK6Cv1GFhFD5TiH81Xf/oZMKgNuZ0TxV9N0Xx
trPVjuDr+lPj1UU5dxA41OaF4T3QXQzuKQ0/pOJd05hPAq0XJtCYorKEQDSCK7OrigoODyeHy/iW
FfKhZe053YuaqUQ4LM00Rh90r8McyQPjhU13DEITN0T0TP3yEej5oWBxdosdsHfzqie0gi1X4ash
hn1rcQ6d3DjY1lMK3DfjuCmezCzYYdxaxRjd8WW7T1HqGneRhuw+Jo0v4aKUcMK4mwyIJ2R0reZq
B9DVi1fgd9XJkHW0jpwAVPEZczxecVYgJCtgKz5M0QSNItrJVryURdevJgdHyKxOUBoTMy/Kvs2U
V7ab8FvbU4bee/otRCzWY9M8agN1Jeo2JCYMy4sWbcBRZvmvhIHwsgTjVDbJvs94z5FBtzRr96ey
s63nZi+ikKc2TO4b9DW4Mdd1RfSxqa5o8CDlUN4cJ2LliB1KkVbue0UtOvXhs+XG+P+0Xww/UBSn
j7pGadI3QtwZGEFAr22zLMabKyN1cFpgTbquUBbiX3XkvRymr4JdrDtyFUrd/HcjPOuO1ZDphtqD
T6sNPUE7oI5/UToceJbaK18UF6tx2kUGLHXaplypUHFCR3TY6oxet0km4NVut8mrgUTOdtg0A/E7
BF4vStxkA/h/uva7osMx2y1wwr5J9Evken9VngN6bsCMZN75bvkymjzfScGWPwzil18jnfFFUWZ7
+ChgEqUG6RVMyXXUAbxEgo24eB8xjDZ2Fh111k1mtUlY6gWxfCBAkkFBNR7rYH4XD4DY05iyF2vN
DJ0frAiotSlXSQwEnisGF3M0pFoxvDoxlvU+x2IhcUUh6mclxilaYH4BYwcUaMUsKd5F/KtI2vyj
l+pvnck1oIFe57CIJ9SzvBPzDJppFiuwicRJzfuZKDggihzDsEP7b/On5SwmSgGFj23WAMQ+og6A
DxMttfRCZjxAMVf9hgq/8S+1q385ELwXRh3qCws1PVdDD//PJrCwWGUxhNDM1YsjhJ5vewwvFZ4z
rXVfZZ31TMslTrciQFDV0IEPzVIb6j2ImxmCyHigi7v7PjPMlXwoNWRiWU9zb3g1KfMmHtEBMik7
POeuU+HBM7rHPMOUix4LHmRVZIzMm6MzhpAZM3M7xdNv5F0ssDvg663uX7SRRgYGexSeRmZSqii/
2hz0TU68h9/1n1GFkVralDJeVIYsLwwmCznnAplHZ2NkOev7oNBEsk/bClvCrK5Gayt9PmCfzQPN
6oWtdFo/dCqTIGOmniwKbNKPMpb6lfCWtvKfgsBGER0+NC6zuWHmrnUVJUTAYQDXUp4hdb7VWvxg
GiCdEuMDPFzGJtzJef9S/dXBiwgR6xt1cx8H6DUD2TE4KnlHy3ljMx0RGJs7K/tFu4/OnEtDmE0b
pyhgkcXWC+QEltdxAYajKVyGJPFZKy8w0KDa2pO7LHP685gywqt6sbDTi+u1zZJ4+w9mQPdzRciJ
HqAosIjQBfA3VLraao2FuNAQTKaGDrHOsO3jgYWdWBUCpid5Rqugyr9Vo0irBnqHWMLi2GmJ9HOC
L1qt56Aytbto0q4Zm75xNkXojGmHMgMuxBVWCoxGtDIwLElJ4ZdEebQkxA+BUSpemJfIU1NxvhkN
y91gbs1WNqfyE/LXXc7q/z7NRrkn8onFf1hTgYp23EtkSfseheegSYNBdxI+RHkvrpAgb3dCJztO
LL0fGXQlZvsBn7HdAOjk+OB0I5kaHmRdvxDZ45wCtS+MsVzBH8IhYxbhYwiaj41p6a9QGbzmWDzO
RuVqBBaz35R57d3bBqtMup9lZ1r9qdNd+5CaJUe/3sfHjAeNy8miYgMXQGoVRrhA+yCbM9jryEIf
Kh8AjoeWPsMBsubgMp5L743FBXZPeu7XFA4s2GMo5re7nSoRbBmaxzq/3NUJw+sOMNDCGBmRjgls
/KZCcUk1suhMoz8z89rg2IwfHHNosYvp8Vq0GxkWzGP5oI80DEmire/9CP+4xniw9QLrEADxyMiE
XTnQyo7EHYwwp5lEqSRqD61Ek5rrdXXQ8hGX3Cip7uv0TEmgIw0oUDxrzAm6sEXOy3xb68txOdVB
eaonuD494MOFY9hQUTWY+Kpu1cJNlpat0TCVFhJlxe4gS7KODUxoMudvfwUEJWARz+1HJwn2PgYW
xtJ1VzIwjAPkwWP4UfiiOY5xcnGCTjtpSYFLVal7iUqctfNQvjcwFVBiDXBLUTQ5FMSLsOo3QFKH
rWjQeHuRWyOULL8KVYQX0gbjU+U1wKMnXTzHYbDUNHZRcpxYg+tWvAPtR4K0r6rTaKlHWnTE+iQB
fnaCfOckjwpWNONM66EMbieldsoUYucri/NbbcpNp/oAgVrgLj0WUMtOBBxDXMcvCtjRnWhwhMeg
hNZ0OtDi42YX0skxjwRaB9EQ74ThfntDLn5q981DVbnRW4+VUtIonWjcSe+2XpgbrF7VSiNm6hCX
wiOtxqdxBnjAwVh7Vw2P7ip3sM3mHgFongH4quXA+QTzvh4oZX8SaVyJ4WE4IFAwTHRBJzKhUO2h
i3mBiexxjh4ZHdXdSjI0v9BTqAOqBnqDMho/cMRdNcZvTxX5CItmSrD4kSK7mCA6vU36iOwyb9TO
6ibyy8o5ih090xHUnH6gMLrdqY1KXynlucjx8aXctWV7aqTXXG/vFoc263bPyFCFyzCoFzlN5U4r
oZ/3ja69ZKIRqLiLD2Lsftd5f+iUZj8Je7SfBkzh2pQ/ManT9hITyd3gW3iurJAkgl7tRG08yt6K
f7m99Rj2LDikdLvT/GlPH066bwuA1dq461qk2xYgCCrbyF338UgbP7b9Sxqpad8S6nJ2SmNbZ3Zw
f7sxtPeoRU3aZ631NOd2I2x0yntU2SRi4iQdUZC9903nLaj5ETcYdnZIJ4PlzVyomaSLzY+fHdVV
oEplto76PqkYzJvdO5gy+ZOkigN/srK1kPABsUOQP1EmAMymAcwkC7QGkieksmh8czLE091YWxc2
gtaOwR4u9fDbbNg/zV8nLsLftDIkKSd2Vm5XcEqPbRtRePSWKK96vH1K14rfRo2kuibVZVWzwnsK
BletkevB2ch1+TRViXUq3WNYmY+JqztvDQLptVV15qYOye1l57IXQ+I8aqU9nAMj4nfNn2e3SviC
6pY4GEnpi4rk2bMHg1CGGSOoXCAwFfyqusJ9f/tqbYDGUSw3YAzUSLgCx3sTLf102uTesab7ezaK
aXn7PCEirwyFALNxAd/UVm5APkvv9SbUv8IMHUcbZ929g6TprraHaTkyRISBG5cfaUz8atnrX7GT
O4thCp2TMVWUEMBRkBo1AZZ5J9sFpBUimuWVZ3VWrjqrh1pfWTAHvNDcpNUQPupKfKRQola1jvbY
jOzqHecqJruhw2aYV5ex4snvhV89/obyGC861tXvmUQkVEOGOeoFUJJIye3t85itKPWnlGFaP370
Sn/Um7p9DAT5qVrG9DhGylq7kJQQSRtHqH46l8Acb9d4i7ugQk4wNQdabj1HaIlE2Xdv+DCrbbqH
N6Qufqe6g+26e966o82ctUZukU/JOhrN+ugmpMvkuGAC3pt3Heq/jc/5+NyCAllgH9a3FV8hDigF
feJY7sHPoNm3YTusweU6G40R/mjOyAeemmed9UjU1d2r1cXmkbCrhdcgDUxZfLxUUjM3bEvUyq91
/cSFJeFaWqqNJePhJAft0gd+/YRo70lqHjFjdBGVPvfCRCDfZVqdnaZGx/INv3hNjQgHjws/Fnnu
ktpNjI1Krq1dWM9lSClFrlr9WWBb8tzKeqdJPjpmiL7Q7F7dGYvgpx58tLAZXifhrm2vtj9zcuUW
bRo+c0Uut7Vt6GfbQsV2O7qcIFjixI/eQ5YtqAySk9537sFsKsZspR5+Kac8od7Xnq2shK3eEWWp
GIr2BcC7xGJIEDST+DJiezmWk/rNrB09KUkPsu7MPS6ZZiOHEeNRPfWvmd6uY1D8xuAFl6oiRDrW
/AeGx8apmO95Lul9QZjZ6C5KJEep4+xCmv3bVTdAPDhqYjpMgBOXuGerZzwCLg2sLN/NJP+VyWn8
1U76TN6hz6RdR/bTPTBNLz4Thcq+VF7y6ky8fIZs1WM/kGbV3A8y74/TfHP7SDR+dyydLpoJj+lK
5Sp8abColwUz615ALwHDjZYchPmbwhFg2S5PMfg9cme0+thYoUHbby3CJvi4HfucYtm3toF/1tkQ
X5oSPGLj1cGTJauDl6FcqgErH8e2pjEMhHcRLTFEZmVd9W7cR3Y+AuLsDDxYA8UqLvm1xkKXDWJk
Y2oIjI8mVdfUj+gLwDqDj+5eWeuzzqz1e1w20UaPKghH9Bdxx6ueMxcCz4hayaoILdA7x0CXV3uM
S0KN3j5MIO74JoEMBQw3t8Qu7LpPt8uc1ZQ5u24yZSD3equOaQnzLc9DPaDvbVDV9wMSRBQ5tr0p
LOwqQ5hhOOwIB6vMaEdnNK7dCacz2GC6g2kY35pBeOspkdpKjMVWZYbxbFn424ETi0OCIc9Ku6y+
y2y33IfCG66+BbECeIq2ITmOuoaTy9jXF5NfBK26KldNHhmMIEmDYr31Akui2sBafYhCwLiU/uMb
jFQIZbpr7RnijG9Tf6p8qJ9DaulA9AixO+pl0KzbqOhjsuAl4TgFXIvBHmtWARlJ9KlhHkhlaudy
6Xzbj9i8XY5dR2MXxw0ntnSs9ZUk8WYbqHkKh6b2gcSmL5WZrHxU5mGffobZC4WRD3pmAbcPNAAX
76GpntHLPnS+M5ybrOuerI6BiCEiQdJbe59NHWsLt/gKMTPfRb4/vnU+ITBZ8mh4ijDi2yPwA28X
RWxuTN186xEg4ZhJl6XZ5VfWoNFBCv1nbK0d4kvr0fPaBznUyVrro3IXxVp6uH2kdZghI9bSyAjk
abShnUF+Drdh3ohTlPm/tUmG27Zi/5hyEDYkX8u7sL3w5hD71inFRveMV2ViB7Wnor2kkKHBjNRc
WSIJxk8jn5P3EYSaNo6308RVxGemoeEaQ2B3h61pJoVhPGJxVu1bRTgMnOlycztDdvmXng4BCFv1
i409h+GYOOpQO8Zrjn+oMJ3vDuPDkDcgs4AGIF8tTrebTPPgLfgg6XSERvdlqW0mv8vPQd+7ZBcY
8dXD/Kg3yO2JElq3ZHHVCJOCYPv3oxHwQ7/1RImsvXaGld2wb25JqK7I737U/XyeFQ3R2oZsjX1x
cq/O+FDETykLz0cEht1jN7Ecs2SittHQPoeT2z4IP70nxnt8soop2KU51+Gk9OPzQINy1zViHXh5
/gTPw7l4KsG6bsoXUdZYCu0OlDMHMgwOMjyEjHZNG6ilNbPiuDY5+GnMen87kAAGdswUGl5nB36F
1+ibPBjlUisoibVCExBtO5e8l97st8j69kRq2o91oiPzHhI80+bzZON7odVE59kY6fp21wVAXTig
F0mzv712vW8xkJFS2+aJRooPAL48UefeamAZ9zVSira2uI6G1vH2ESr/ajnIPnqd6ji+2JoN4GZI
QP4Twdcajb91EUYwwbhrdMhrjssMbe7G6rb+KTRs2BD1YGKgCDrXbOcgnkKqYkPcDU2/0Y0SZBA7
vXOhMTQa8IbiuVT2Y1osSqGP2yKYqmUwEDOVq+SeObJc8AKt86j8xJVLIitmSEeW4YPhkpDQjLn8
ZbfOWe/weUyRe0kQp16BMLy3uH7fkM5OK8Hm2USmylm18+QBsCqPMbA3bP/dx9RilxjU/ac91fq1
tPRnSh785z7q/9uRbaWms6badlbzmvLVGUsoVyZsDi9OmbjZTrQPDTzzRTK02zDR9SeBu39NxC/L
UmarwIigBriT7697EqGgrRntHnEmXiPbOtzqIDKqizPzZyzgGgsmDbypXUVII9LS/x4yIrvmE8/t
hrzeQ49pblP6A9TZMQVnqtrqIWCasyjwZlwhoj3SnLCbH3x5VVZeHMImaVfYe4Clx+eA7J9zZMb+
wuqwW+HECQ6TdxWelxyGtEKBaNJ7GojW6VH95LF123eZc76GvQ42q/IXRse2RcL3BhC2rmVY7qt5
g1BkNpoyKYqNpzyeGa77hzaYnjpckeuw782d1hZMmoVu76VzanC6P+T8cbfrTJmNr2SBGBttVgFr
Qyk+ZBiu9Nypv0OMmCwD6vLBD7+DAW5XU7Tlc+7MwMlaElufkvOnz0LwkEDuxzaiWqPxNve8c5ND
MzjxIuIi2pdugcurqZDa805dtTrb7wFQ2GFk+now8OwebneBSKN9G9XTFE7msRCPPX62U9zipahK
AU7ldr/6zqsesSNMmkUbYS24yypH7CKRv5JdUWxljkrgNmppBSI0u0VzbVJAPTtkji8GzbK2Y2yE
ezFPMYaof+9dw9tp4ySOYYOeWAXAKyqDsXY4bl0rEww5ynitXCTIZtbtolkUXHNGOiYO5NvBzQRK
XN1ZhqQOD8aCsQew9U73cRrb35hBOvZs3puHyIRBNZoW9aIiCZc+QrSVceZ58PzqaKO5fEXHv8sL
BZaMt/JywuWjqCytiAiO+YJaWJm+boqmmIdlyVrv8nE5DH27KUxO3m4QveRhTsmjxLFSiXMsDAq1
XrrifUAABjzjqYm65HHK+CsGDe2QZPDKutA+1HO1HenYI5xceuvOsFgVq+E+MBrqAYToT5Ljfh3R
Lb179kfcGPUng6x+1bKAXmtaeNG0YTxqBdy83AqGv3+EdWI89viu8wo+1u07RnOMt3RL//jeiD/Q
K3v7EKI4hIhHS3O7QSmgLiL10DoHIEShe+0bJpqvJpyWFSR0e+EX8NJM0gbe63CrxqZYBdIWh77n
QelB6q1nA+XznJpXNcnKH5S7kaUpXrQMs0EvyEG/3fXIosrj4NxOhTrrvjSfKzV83O7hYUMNqovh
SFZ7mXbjR9G0xrplubMFy5G+ex7LeIeMH64jB4yKZGWkGUhM/q33KrSXaYmJhDnxo2EHHuzhCCJM
rVIEEglC1aTrNnbSJUdZWT5lHcOgPG9fXCQgd5wFmGXNdyfdOce0dtfbPQ9jZMRVGSOQ+SEkuZYq
FOC6AnPlV9J86I3qWINUeRN9Hu4w+brgoILnElPus2WfIi3wvrwSGlNrxxNSlCq4NhGFaeT5r30S
XtgRVhfSAOTOtNllxq63u12/cyqcc2hIjApZsvl7kVi5psvIBbppHrjZnlybbJ+LdOfmZrGshtp+
zAMQKkESPrtl0Szr+RmcQrEbMPj4wixPwtTUgxmFBevLXCxzm5G0Gqb+vvSGbaMcC/kbDrjbq9Ii
iNmOlbszOGVAKR3re61sPkMRROcalLyDYvoLixsMUGNyzxiIWRhKMn3RtY6L2/GaGtaF1B4Xg4dt
7drKfDDygYdSq/zNHxxsIvxHmEolX1zSibX58zb2EbSlk7tpYNCn43BpJ1debzfk3Jvr3rOyRZOY
jzx94nh7snheqISmVO6p98PHAK7+DEd/B65O/jQuBD3q3phfWx8tC7KqYAKYDYUDuafTtlFjxCt2
a5Tkljz3XqBjlRzcvax1Boht3N7rfv/uMiFl/Rp6B51IsAOw/XcXIQQGGCa6U+NdJiBUyz5GkzeO
hf6kR6R6q5hSS4u5UCoVk1GQ/tyKUEMQQiaL+iLp2bFCocgNIaMEiQ6hCD/KOe364oRulO3pTGC4
1zN7PeY7u0nDd20Szs51CxNsrSnf4562KtWmD0u3aCaUW7xE/vsQl+Zra7f0FHkCbDHqf0bif15g
0hmFPhNGfHFBRqk9G6T9TGTqnAT2lxiUp8cgV+u22DUK6rEiy7aOA/2ZEBYmonj5bC2HLalF8Z73
6VcAD+naVwmRnLbvbGrJdkSBwD1ITqWvVRHusnTSHhKp9DNBEpzZjGay1ZpmX56kCPNr9ooEb296
CsqHpzMLOTBCltuSEIAHZ0rpR3iarab6cZwy2sMkMZ6pHR8pkuuLYTfms6j8gz3FywDk9C7FLHO+
3WCvdNcQpyADuy1AOac7y7DtHjN2p+tApSVLgoCRTqt+ad2urOz6O9fx80cqZHiN136XJcNbnaCE
DTP9LguM8HmMMN24+WBecMtNLGmS56oDYIwpMzzF5ih50WhYimG8H0Q0gs0ljutfD6kA441rpDz+
6/N2lfubugfRZHQ6oVxR0+GH/q+fsvrqNXJZ+9rESt/+dLfgalIN1t/fommu0H0V43faRc5a4xq3
HSzVvA/2+dahqoozvB+5K2saCZCcGyC/GFBAJkcX/8oZjW/FYfCr8GsJCLhEkB1DrmgiCdZwrPRr
3QCzcHpVfSkgJLHyyEbS7RHELWMaQlX0czaP6ULmUGT07IfKbdD8c0ggOjZO3a2VzdkZsap07jMn
cX61TfThKLzPAuHDhkkesKbAvCpPpYcUXPUyJwr6TXgMPm0tgjCFprJjYT9o+rsPOd6PJMGG88Fh
EMOOHWs4JrZ9LUViHKHjBvcq7JPtOHjwmGxvgoD6cTvMrDQrDp09KzeN7JrqKr/ePu/kSMKQ1ZGz
Y1cAvF3VPfU0OTtb0Cuhwxq28If9TQSjxbNT55cWoimpDeXcS5DeO3zM1VqN37drfiNxzEmbWjwa
dyRCgDrEVdInJaznTH5MdPnn1PSoAiioNyNjOSZL3Ij5Bt3y1QKAP2+vd0EVvvdtYkD/i5IHdKsD
7iQbvqppyu3tOIaPXB9VLb6ilIaSk492RHU17eK0AD5LtC/lDyYY1GUZkoZLbjISiSfalaTzGYw2
eX+3tIB7nSctBrs2R5n4MwTbT1v/q4G+Fpesgohi+Ehakq/0Sh83Ifbt89ib4xknFwUc6vfew7ds
28NXahUPtsEFR/CmJL8UF/pgsb4rocHfVkM+tZ1uBM6LafcS9dc7aHznYUrHvXA87x7bOvTHBl0o
VMnlraWBXTIuUtsnSNeP9tAn5ZG47GoVNY1/vX2Uo6A5Ctt56zN4uVbW9DCXZ7toJ93jmCf1U9pY
ez3TuvcwBaEmB+LYtMBifZwn/hP8NXK9hDusbnf7AdxvVsxjVvZRd6oSEXmUXI4STRcnv9OTa+zz
hHZ1mn8GBReZVGJcnTIj2oRdCBtpNJIPUWlHRvDnP//4j7/953/8Gv6n/CmuRTrKIld/+0/u/yoQ
dkcybP7b3b89FRn/337mn9/z7z/xt1P0q2ZF97v5f37X5qc4f2Y/6r9/0/xo/vmb+df/8eiWn83n
v91Z5U3UjPftTz0+/MDwa26Pgr9j/s7/3y/+wT6W3/I0lj9//fNX0ebQCh5+JMFdf/7jS7vvv/7J
yvj2RP39eZp//z++OP8Bf/3zHMn//b/q6PP/+pGfT9Xw09ZfHE8ISBmGaQnhuf6ff/Q/81eMvziO
Z9Gt2rpt6r5nWH/+kROAEPJD5l/A5wjhu6atC2g5xp9/qKKdv2T9BduOMH2XcweJWZ7n/vlff/q/
vYT/ekn/yNvsWkQsA/76p23azp9/QM2bX+v5j3NNYTi4BTzPt00ubsLiUZS/PlnSS75f/x/jPFZP
iDCwMhN9TdIeu8J1D261RZnIKT9JGLAhMNuSl6uuNFZtcx2xV1y9Zxq5Wc7jjsmuHcJ4mNf64q5S
pSABM6yXWaKCM2S9mAEL8n0xlQFIOZ+AnqazZnJ/kb9GktgSN6miLz0wrvZt5GkS+ECuJC6PPmrC
4+2m6QwMug3hdw34ozaK9KOT+/4y5IY9jdFv4gy3fVIGUifzy9JWdsdaxB/G6nC7gdmMBdSImCRN
H0niqmfmzMNVyul7yMPhNHkTs8XOqa2DQaQt2pumOOmdlu6bVkPAHGCxcguCDytfUKt2V9ma8tB5
5ngxkwAlPLg+cLPhnQHvdRvlpTTvsN0HO7OxYhTfA62QYz4NKl/VTYJ1u6CQB6kV7aXBUQHV24Fp
X2CLajNtuNqs2o6Oyji1oP9EAFemRfD3G9uM7kXUB3tnuDDGwAdDQt6pKcvgdLsLoMJQwL900BuU
acM5bXDl5P+88U0rOpUgdymhT4XrPJumshOga8VbZMcoizMn9dwV8h5zr8X9NwcmYhfQITMRAmyp
pQX1p46pBY+4vpUGzYExaj9O8n84OrOmxo0wiv4iVWlfXm15t8EYDAwvKjwM2qXu1q5fn6M8JJVU
JjNgpF7ud++59nDsUoi0sAk1Wtmz/koVfUIS33I2sdR25dx0FDwyq/O6fmelxR/HRPnPHa/d+9Yc
X+PWy3HOg+ZEz/fqS1UjkWuUBT/9/08TF74nLUtQqyb7X9UF/QmQDWZ5gthuUl6KSXbnNiX4NOT+
RnVOu509wLExA3XVNOOOC9RrC+twp5nDnYb2DuldnpmdJKG0bR7LMdPfHbMbw5bXJQTerF7pCLkE
S8ShseyXXg3DsZJBephNh8PpxGRjCZBnuoOGm7pLUIrqmwLU/KyPAySuYUeEFqcDmm4yizxkeETf
acljMjuUyAXcMGoiAbBY6f8c0ZtAv9YAWLgPBkFvh7FD4WbCQr2SvvVN2zmYDCPWVw9VE3CAAA0q
iLkKpp+1ow/M33DbrybXJ54usDhi9Ym3eUBVnTMWrz0+R91yKkhs7rnFs+SQB0vG4Y4hcZUJrLeY
Kt7pl6gwfPE1DvHLCA11AwHlnFsRSnCm011mnJVLTWmfPUcIR404VBLajt0jtJTUVra0BmuAuEO9
tO1dQyWjWf30uPt73pGVw94IDQXzWx1dZgs6Jlh82GX2L6fiRXkq8gNmhdAFMqIa4tmCFYizJomb
JO6wqNLFp8oXq1XHZVpa5/ZT7PYre/Ap6W2La4PJeGf52HpgxB9STXz4zXTja3I2So8Y35YGjsCl
wGFYfg1YizHH8g/qfcNam1LlWiyxp+kF6yC3XhJVuKsYXXBD6YHeN2+UYuVXxibx88jdpSyCJxoA
wUw25oEB1Ce3xHcvgi6tPO0veuk0gRJ3QLBgxbKei5wiVRFDD3hOJN9XljQohlrw/lU5mGsrL8l2
evmRWrU8qo74AolKl6vmtMHo1h1pdeZbtUx7r5tqGxQYdS3eAM4aOc7o8d571KdpBSXkxnLKsKGz
Fy7/NEdVf5RMRXlVphXtWXgh4wCtYKHGpdErEOpiLVq+zd53K7yYYE7mAWgs8NFDHSXulhK8cKq9
PwnXtn0UABTKor/xlFLAyWE3IbXGQ/IsRxfAZ9Ldc1fR8ziSRB2ExOPmTmcPot+EmZl+2OifYaf3
1C2fNZ9pf0+8O6m2o+5gtYwne4En3q0pvRWPJvL6kNYUbgCju55nvdmVuAS7Uj8PhL7C0aU2J4hy
yHKCScNy1NJGymbJPoOAV5Llw42gSscjYOqo3qXW/F2i4W6preeI5+Rbsv3Jv1pF39JHg+7NmnNq
b4QkQvDB8Y7bA5XeVHoFV9OKilB3SKp4FW+ang0mZLqcarU8u5p9YKwb2qghtZDpxzx4KjVs6jm0
WUln/VE4JGiEa9AonsAazhLD3uB2wpOcR8SRKyq6g8bA8RFv47gdD7NY4Ace97xpeCiraZ/V0JPs
8r1oiynoqBsvY8IX+n+vfN8Q9M1NuUswBG/5OdJonqZvceSCvJmx4g/QQUHHhD06DZbWQr1rHK8J
Sa+L0aPWpCnvnnLe85igYSy/VHE2ZnqCdeRCFYCI7Lx3ZZBEtQAuKRCrdUu+zJov3NYR5DBDOPZ3
kZ8L1rKVbnTrlBDvPnAhsBW22sh+ptIROSXmQkAyHgO5kUyMBZpnqUVn18GLiKSbbQB47iplNC85
xCwDEhPxqdnd+KMlrlAukey7uKB0iViXpT4p6NsO30PjvVeYtMLY9DD90zsCyO4fza6rzrd+YF2Q
rouLm7Jb7JwfmorA9hXJteD3RZeE2oatlZrRnFimTrGzn2zMHm/ugKSOkblpzrZnk8jqfawBxpjg
M01/c9v99fv6TqXFj00SiDoj/2rCx3AnbQ51I40pXa12pJBOQUBJggOyZWRVbRL7jXDMbhrFjFOe
yRoTk7abMsZ89K215R2fynoejKfG8MMxaD+1NsFjOufL/IuMsw8fV0XpLp7+sh7pIZc0+lunAAIp
9VuwECFsE34chldjWEbi1rRWRnYDHsO5IvE3RdNvR8JZJ5qxWaCBgUx5i72WeTIZtHZs0Q8ibQw1
zHirgZ2XcE5PQi2ofpxxgBoxuYg6FGcuv6up6ofw93jdt4vKVLT5p2E3X9g3PDgYNHhFDY1Y9FGO
q8TRZl6N8fx2qWIz2QL+ZotM2TEsRJKVgLO/rhKK3hwjvTcaWZayIWIZL4CXRvDdoXGFTMevI4cS
3mQgdFRV4CVOHuiW2eIW0J2tlnMLssW+A+lGbvY4tlnoeuN1cnjpdI3U7/jWLmApc2TQGJjtpuDd
ZNSmnXWyISMO2A1+AG1TM+9dUdKQhrpi+6brZNwmdKqGgGyvRmp9Ym4Bth0sxPHBwQZtkxu3mdYG
uWdtW279N3dUr+n81Q4VMTCbF6GC2kIkrwbU1WRUv/sgcadqw03QfIWVru9Seo2hkhByo3No8cia
rwl7QqKP30TIHdJ9i6MeoQvhnqikPjIPnMGsb3ogefNit1+WV56e8qFRA7Wbib2yn9Y/oqeDqnQX
cWdWx4pWhqgxr4MJjKf2YA+48DaWHnJ5wExGWy4CfPTXzWg+Byp3z7R3SqKOvl6SL5+HV4vuXOwZ
mzrw34exutoBTc6lQyNwlGX31psvAcl2QzfyP9KAX6UxvXq1hgHrQ+Az5jLWLQSK02A3MiPQALFU
t09loTs7nCgfbktKDz10B3ynmNPm2LBx95kdHae+QqUcq98azoAuzZPdDJQZm4wxGxuYKeHgZJWr
+WKWyqX4mMffZQiUJskXqFeHJnZ3pWexu45n47k3gDdULSceFXNb0Rx1YIawpTPuyxhPde8gcBd8
AHbmPnsW7lS2Ajitdh88OYoeDMKZ9SbxzJ1v29q6VqmPy40nfmwkQVP9TAEdn54ZhbLwgZPE+QUQ
lL9ruvYlTQq519B6MVLTIkMt3noYvb2X6784hf3Q9F8aj002R19tGLhhLofGH3BiaRjCXUu2USVw
cQnoW6Tu22+uWoeoxRtpx5QMQhFwcyLoIzEaDOr+BZLz2a7sd1HEv8MwvKem6a67EfAUXgaoJIz7
Uw87FnPvooNDb/qOte8JrULiEKFI00eQ+iHSBR6gXEIrIvC3NgTFBWCx7j3OBNbu4Nho8ytIGyoJ
uvbXgZy+rA7Ly5fkS3Qw7ALn0RXeZVgaSWc/CLVsdDbFXRkCjy/vcdGSD6fd6Y0NnBQHHz9E3vk1
7iBzOKpPX8Xg3U2C9udETM/g01g2ILHhoafGouIOksMpnwgmkZ8hk7fgluhJ0cb+S6dKZCWWbnSg
3ebK7nsGMQDOpQk+LyeMWJ6ruIZk143ymSqYF61RwA9nv3/VxZGsXR3m3pF2qbPpc1RtIUlWL55w
343hwJWaAjNy9HxP+KGBJdbUu8ykULvA3GoJYYbJ2rcSgKcwpP00SJ8Jczp6qw7qMtdL+qoDAaZt
8N45Ke6z0X3PtPbgeKiDmn4N5u7TbKW2dSpz6yVGAaed+AxiPuUbJScQj9qWVdG575zhSLu6god2
iH9LRWIg8usDdYV76olf2bsc8j4sjn4xbLX+gn4/b5tCbim73sY8laep6JAfiyni6CyrY0U/yjE1
nGZdWVmzlsmk78s+3/GR0X1bRVaYTu1PUNXPLEw8xARzIGCpHZE/cEEUPTBMNAAu0bNllM/AeYnE
GUqchojYDpBJ7H/87OdQGjq8a3IsVQcDfPI94oMd02ZX0jPDpIUrUXbPGpbCgQ5tG9eTL232pbo6
BtN2cCX2F0pCcVHMrx4D503R9lwSspRHOA5+8H9+BfhW1sKPsZnFnLeZd4Sig9dYHnvdvyQduQup
iCQalTpOfAiqiE6tUVKLTiEc8w0Ci/mrBnUUXKK9LjGXHjEuHsrWxJVqFO9zNtwob/FWtn/CAFOe
5Rzf68gNDlkQv+IbB2jLk+Ma7Gex3v4YWfyjXGa4lod1lRA/ZU6oU5y+WUY57Qqi/qE38gOljidf
Yx7ZaCNO+jqe3wpG1GCKDEl5teut6UHIVxmOwjWWoNNyrvah4nFdebRygZWBBrN7uMVm6Swdgk+G
iRyBx65nuRWfKDLV2lIeTCzxFJWOCFVjAZ51iO5EFf7aDui6t2wFQVJ/Si1/Y6czTwXlzH59Jr3z
hxvSF2y0FOY48SIKL2/SqX/G2c1OUcuf6WQBsCFIcK7mL1CyZhd82JmYYOdTsww1zOcJb11EoSjV
jiIi19TP3IQwK+9inIvuNKDl0Gm2sS3vveObFagnmyaBVokDr98IVYH+z3UIjHN1zDtxyiZ/b9TB
lymA7UPCQrovOgfyHBdG7oHPTeEfcW+wpaXJJrDkw5T59xS73KLr2NxhSCxrZ1N31jZewv1ZDyJT
z1+Tjvubr1+KltdKgXgRLSfBnrPTxPBJ2dbXlBC7HvL6Zyj8P/CnCgy+Apvm1C4Q1nZ86gpanGCY
VNtcGr9SqK8GogsevylYNdbbRBogd+xHXyXkT6Zlse2rT5ijuD5qxXKUSGwrmkugm3YRqvpsfTcP
/LK0rSnNiowtLdzg6hWlLX1aPOaEfS9Gz2BdsgqKYIK/1N7N26yFMaWM7sQljiMHT9CB0SXdi3J6
R9DaVonf8HIndC0xjdnljFlQL8jENJKof2xrVDsaSbUBMIgRTMzBthIdHgwL5Unx3edxBZ0wW0tB
DSKCXH8cHJj/bcbhyI6WC2vxNdlIcVI4J4YOv4OWvjZtNITc2Fhd52I3+3qxGlraVfTZeq9SjpQS
swaSBKiPklz9XvfgOtBttfUz559mOMmBO+IByFF5+v9vtafEpiE8T11THDqTfS6a9Oilw90liwLi
l/pqAbGhHZkrpSaAfV3vNgktf6EDt25NWIyvR2FAIbRx0JcqaGsG49rDI+HLeIayGW2UpTYjp4Yl
lR1mKZ13g2bSqEoMDc0vs9ejGp47Zky7xq3MvcdtHGFtvAL8Z+hJQuGilxkbGpQMg6xePXos8MI8
UCexg++Rncx6+J1solECZMScQKuEWb5udPkrl5uosIL3coi+q747ZgjZnB+HP3xXLDwR5+q5prTc
1dkrzISZMni30HPKW2+We4/nlCF++gmgktn1zGSZSkOU9o+xdn71VnDJaKp9x1xo3XlTH5aWta8d
ryBQOsIOgfch6py+J4kTZtYRUoT4AyAXUbMostATnr6TJEd6yyfE6vGy9gmHeWAvR9GZ/4JEWVvC
adnFlbo4tLp+kebcPakU8IEWL8icOtvjOO7k9DyWBatDkO80OoxWnpEcEKvo4ub0y1zRJXLSWcN2
YlZluFzbNXWgXJwpcmbJUDZPEtPKCuJJEBpFdWVTfFHF99B10bbokA8mF4VKz/75MYyndPImrHZa
w6Ez5mSDn742X1O7k+vJQyJMjQYAKW3faLtrzA14Z/r+MuU8mjJRn3pUPzlmQpbLQpmLWUM3bMks
hdKE5mUBk4ez5XYTyMpcB3ugJgw+6hZHebCJregzLfVvwxys9dYyu10mSGFnfYN2lJzT3PNYhZeS
FfDtWYzjxR4eVTCTL4Rabd8wowZLtkDimJJMVtm6Eg1zTGS9xYOO6NmXU5gK4IRYccjCNEgCDYQl
O54fsLOIghVqV+q0xFLp8TdiYHG1y4ZJFrVICpMJfx6Hd+7BITlOl8KCjApmT+u4KBF4iOovVnjQ
OCZ2+BaFyeYGgdHfnVeYtdTAmxP1pLSHhBXeTHUOjW27xnNRs63TSx60JsF9WT0N8WdMgHnVYA2k
5rK/L3N5TSUbpeGLizKsdzEJpmwCrgJRd2KrW9A9eKAozx1Dh55WzK39ojpuFkPqaMXjXuQypOy0
xldmfA9k7F0DwxstbBLlUW6LSnwpDylu5qdTcdU0Z/2rVzTUzaJ8Itgfb1XtPaqWPLvRuq+i5S6Y
WgllQb669Qws9zbqr+gyf2tYJYAQYeQH1ZmHOSkxflvBRh/YyH1Joelydaz17qORV8ENhHQ6R3oH
phKlEP9Ab+oUF4PgWJlmiwmfA4GPDZ0aM4PiY/eJiohynXdcn82GvR3/OUVk2V2SD1m7TvSN5vaN
KHnobUEFrGeeG5OWUtn5W2HBqCvkpK8HViHTnC8ulZq7ls6JwYDJPe+0vHhWbYlA708tOOFgj9ul
XJED9HfjKwOsGYio+KVtMx7ndDs4PiEYWW4Vo3xw42BIlANOZaDwChZKjwgl7y0ZDZjIb3WfOLug
5HDpUk3qjVNPcWD7g8UNlE3sU+NVHwaYOpvSC4A9A9xeQW15tkeT9F2aDtvO869pmnh8lekvnenU
cxLK0RUM95QXfNs1jzkybN4AXk/P5h2yrZaJOQHxoENZjEHpqJZdRY/AE+rBm1WQlTQs94oazgyp
gPlHtPTkMafiajhkR9wiSwctdBdWiSQ2C/aLWlB6o2+62NF2llY8cmBhi7rLcqVokNcAv+FGC6e5
P+kwDTF1df+62fn0htpFPDzKoI7WYFvw40Gtn8qjWbu3gMqqLUidrwYiM+I/sIGqsFnco1eyBSOP
lHidaf2ZggjTPsnXmhvjGl/xvnOzB/xKzs9zROaTzgFzFM+Tl3trU0c34eM5UnBgVN3VGPEtTvrw
ZTvuezX1D70mG1jFT1Btm0WL0TELEY2vjC+NY9WsVTfU1+lQFMTSOJOLoMlWmQXaRYAWtKS1xqTD
gmJOy8/epkBhigCAsEVFPS2qjlGHCeVT+1Yt21JjJ2FZ8Xm2Zcm7XYuz517QBKG0STQ1mP2MfNwU
smi78oiD0RaXhlNENF2UFgFOx2bJhKq4cr3yZz6NpfMh+Pluy2q8OzkowLS5etkbk0lmePIwGTWL
D+8GKwD8/W3NhHYt3loR08NOd7GXRyf6paMwjxlnTkKiUxJcSm2DF9x0QBRlw4YW0o2rwWlUlvO+
dIBFMc3GdXup78UQtIegxn5LIgEJpb5MdXujV5QbhlDAczajQYSjIYt3rRjJr2qNRk6Ug3gfVBwJ
De7V25bRp5SMVZbk0gtpBu6PiXWBoYC92Tj4JUkpQw1EiJPiiVLuJ2MMpieXMosOemflJ8wD/H99
XzDZqFEFZDOcxroL7bK7tfPk4+WhP7ozIfoTmMBHzfOudxy/SK8T+S+4tDEpOqWq5vphTi38MyM0
097jDGt8Do3zzVSbCjTCUCvXsstzvYJ82bEwFbe5gdzKkgamJ6DuxHEmqs+ltsE1TvGaDlEmlmj+
/O9jVuphACCTQxZNIOV4JVETn+1WHNshEJtRsgW0HT1GqUtBdzM4FJDOPC5aXN/wZV5H/GUbmWt0
y1o+hLjIA/zpyWTDPHvpYAa8ZyS0vyPUdU6ELDPgIffF9DHoeHLxQz/K2gcBFoWAk72d5TafXrZl
6kCVit1QhROAFzU62OhW227HvH4L0E4vgHjLwL9ip/2kjOMR29m/ptexlOvFLZKkLQLWatFFIixw
B0gbhD7NsSPkU+0qybwh1fGdmHi/l5NBzP/nw0py8vWAULTUXdwrhnyViWDNZP6SVAlmDqVBP9M+
UiBzq26kPcYTYlg5JYy/xPsL/Z0pSRqENeIzBjrmAcwXoLeNXXOumYPRC9r72SV1/hgZDQfRO/8Z
TFPln6TEuUSE1tmMkKjAbflH5kQbHIZfQIWrnacFJ5tn9Gip9kA3QAl1yXoqyZaEpJqNswkQYzVV
V18zbtNEpjaGtOZ5at/BBYtoc6c4pR7htk0+Nh6blhw0+b23COasoDq/dIbb5Gd/CtQZkwK5FayO
V701AM0SEvv/F8ZTew8cCI6zW773ffxnzr1ihY/2k5TmiTNoCab9s6PcFnYMjSwJj7KEJNtX3tVs
1aGeDBvBQIQloVW76H6mrPzUmmDbRr57XHZSFHamAb02wvd1vscoOYsYEW0eHqIdnsfALdbO2F9t
j4t13MyPUbO+lMFW00/DD5VYwJMUw3+15zrTbxjqQk9JSOzalHkJinxb/BPrwN6oqNC4CSz6ZIDo
0Gt/EZO8W4JTIvWJMnYGRi8aJ5be8WPXKeYZAQGNGKrMRNJs15cNrS9KXqflqRmC+D3D/LSn0qvG
LDEz8qUpF99fvSqVxzvNHVL5029FuSyaR/XBpLy62BIMgs483jUyhvXS3WW+9TU63RSKBD5/SVCr
01kJxFiNO6+qApYQLj7zmL3ZZkZH5oCQOwbdOZgIjORs8me8qB6wSv2AHCgYWHNEjriXH7vq1ER9
uk9z/JWODsffB31SDmmwsmeib8HsoqHNYt83nza8HcKaFM3EXJBy4j/rcZq8A2CivZkzZ5tkH1Zs
w1sn5SHWm+G3cZiaT7TfgWsC0agKJBD4Q3wYbg2NTgd74ywYeOpQQyTYEqxMPh5qncki+L1ga7QR
KOgMdwryPhDpvrFPo6k+2knd8vw1VqQcc1noK1F6D8dnozQr41PhlN95xpOVy/qMARATdnPtHQYR
bQtQmsiukTgjI6rmy4DZQvS/JwBeOCs3+U0d/bd2bYy5ujlhg/6GlfPr4Lim+rjHjb6yjKnd1+5w
z5QF7UpiWIioEnFtPMnERLD76ZCsSKzw2tRRwSmxRU5Q8JYMbRdHA/7hDLw0nBgYfll9ppgDx+My
5UufZkqbdpylL3VWwig3jZ0+t9e5cDLwBbG38Svr0DGh25gNuAUkSHBd5wYyztrrvJeUdiuZUFSD
c4md2bxO9ps+JF80d9K5bWZyH8XtsbGhexmjtaej0l91VooXI9+68fCbYRE24lNDA+Ag+i+eV1h0
FhB2VFi0hnjv4cNbM0PminxO/eaYt+0+LUy18qYfWeVUH2ogtrClr40e4povsktHNofMN6Cp4Jf0
UURRoUZimoO/r6G9+qDiAJalf1s68SobJk/RwTFKrU0285yxk4JPp4SgddyjG2v3ZDRfJls+l/H0
zEhdHORt0l3YBtLUw8F5aWGuTL744DSTfXryZXJP1mx9+gb0Uhu52SLZv8oYifdKo4AC+Y0ROzDD
EhFFQpk2ynbfe1CINabyPEvFueesgYF3Eznep8WGV9LUY7MTjconCSwNtBf6VILhlgfDIUn5qGZN
0P8pQleftonZfoF1PwWYE/aOxZUdc8tu6P4KA/RPS8SRIf0q9TsaEtzuzpP+UmjA9GmHZ5Mrhrtt
JE+m6D5A2Z4kCHsoSeDc+XPXRhUDh2nNT0VPmRmxqo/68Azu5ymPyRp5zY1r5S1tqPxIXY7Aqprv
GMBwN3XJdOphhq5YdijvQTALPjXgY1nXR+z6d5jiCI1amAueVZvYa19xVGl6wM6VT4NL/5yQr1sz
0WUorJkb9uJx1QTjyTE2wuC7Q6yU/rEqnRfXxyFFmfEl15zf2DCYgyXpYUqrSzmCZE6S12ViE5nq
FGvIp7pWUx4Q9z8lQS6fa+pUGHABso7jfDS/DG7zthietzLgvBZPxs+0KCvLc590BvGP1ngMVvZy
A3xuXdwheI+BenY+k3WooqEfZSev2A1FD62GWyTmh5VeVh8UGh2KmfBX3sC7S9y2ONmBdiD9tO/q
6O6YhUvugPF1ZT8aaA4rQlZ/GrTTUI1qosp5+kn59nybB9rirxQrsoXtpUXCXyfDDGJnNANYhkBZ
fBIohHl/PUDaYWm2GN86DRPRX9tJsb6Ww9Gtgwf6zNnqYS+k+d+2Z0hYgtRt21NWMfxqqKQGltRS
vm0mfWik2rWIQZmYT5nXniNF9YSacemZmosioi0ehHhr6Wzjgz2UkBeMLxbjYu/55Us6tPfKpPQA
mIw2q3uiyRtJtwb3s1M0vxwl9RVBMWNPmHUNz5UTv2AdjzsSXP6oHVNN35sWXXsthh3OvOXLrObg
UpciuGSJ5l8CQnJxn4ajDTQq8P8Wop1CORT80CFle1ysicPK4uYq49n16EPBSYDXyZ+sC/Gu+OJa
J89vjL3Wm59oA7QbWMUOtz6nCAM0FsD5j7SMD5htjplUChQlb3re2dcZ3sShtKfiSbgUnnaiv/i+
+9Y301V4zF0TE3Px/38jDHc1HbK91dgSYteoNgtIkekULPNhckn1GTWUxhBWtL/4xOd6nZGHO2tn
qywvflcf7DT/wMIPtKmFTIGX8MfUNGK0+sMDfc73Lv4oQPW7jH4hzh0EwiixXeu6/U+SSt3rMegt
0F4s5wZDJjlO6rlR07DKj66r7SMGduyPW1ujrUt69vMQN/am0H366iW2/YFzIKsYOoHGvcNNjfah
jfpfzaMjk4y/3OCsAmebpaAMi5sXZM9BlaaXDNILQphGQQB9uob5gZfEB9up7I3rn8sinbYWHO6k
9cZt3RJ3i/V4hzg4flMStKZkMQtN/rxIH/HVzDk/EImTHwpgyfWPDWsMxJOepBsiM97FN4NPv0kJ
urnvLm1SYOaJQs5TfbAK5Z2jCXwH6ZTyBdPBI+UKQNqe3WS+mqlTr43OsTZ5On2Q92a3Ts14U7vN
Qwy+Okwl4VFLO+HiTzHiUKzYUk/nBe9eJR8wwSpMIze4GVCnDJphB2F9JW3xljfJX9gHX1yrSNC3
4lsE80eX6GEr5nznDeZzdK6o3ypr7xnXPZdcnQFdFpv1MVsolz0+na1lF1822MU+YjxUI3wA53nC
//TaBNUZIVZix2jvNklGGkwXq2gjPxoCUTp4ekLqE6MfdUvz4S1anio6a7uJpmQBPHyibxIUM3gE
Ff32S812AoO8jtHAXfWQNv4mAVawiqdbYs981VCtkuLVgt40N//6MXhYMwFOcO/xilqU3ejTFzXr
F24Ae9XhDnF19w9D+5phTZLSckAt2pmY3abCQUxKgFafJcGpeu+NJvD1YFAI0aY5Bwd57fOxX42C
ycekXubBQnBFQImSF1ata2W3b7leXoICHHlTEI+tJu5vlQLhzG4zJ90NceHYEzYWIo9ZnU0CZ+Zv
Y6a/Ditqo7S7W2Dr0IeTHJzz5EJD1CPwsb591TPnLbOxA3vxkPGysXB5PHhlj7/IgNskvZ+p7bm7
JSPbfiogjzjXbGqfLUNHIEYK4dJh5QHh5urczKCkWmwwZlrTNbYejeiS6c2yP1QA9Fm/hnmFzQ7M
47+stq++ydA93vkcb0eOoq7EoySzf50kuWkDKfPt+DMjP2vj1AtJdGEl0LdZgNbPk0CbAwnsFNFO
tz9U6Vwt/CS2TGwcse0uMtoD/JNbbQch1P6Xnka9lW6n5hFKPH7M1KX3xJp0tRF9+eVO/tlOAqYa
BW1lY/lm5YRdTGDlrU6wnqDNuQCMDXYOfCC6luvDY2EMt5wXvSDe9Mp9jpYPI3CGlWwATUc1Pe1C
PbuDd8xgyVM2z8OW8i9adMwKccvq/mOhJO+w0wyWdpGGsIDrufhk5UsXGjG7fp9fIoMYumn+cbGK
ZrbLiY4pVhFgmpPTVSvefEe7Oj4jMQ6ajmdxRMyHEScFQL2AHxG5X9MMofN829p8Swn6hpofEOpH
1206CnkDNQLCJHQjAToo4b8xR/9DrHbdZdjabKSSwAr2AlJSNZcHQuJXi0BWIsVv3GkX3c6eaIXi
1AeM3eEOjdYXr9Nk/iL+RnSeIqHY/gp4mAd0XY/oE46jsum40AlgERwSdAFp20vUb2+U2zY4q4TF
qU7MDZ2JO7u2keS7TRBkf6XiMFxb6QtXyR9OmnSYmHIfG+OeGeDJpsrQhilofGWCosa63Rgjrv10
3MZceENP066GqPlN5zisGRs0eQUgvV9ZOlADPX/KdVB5fxjE3PS0ehITGPAmOiG8fmhd90xCfdpY
XD1XXYM/bRgXgBGgdc46ywRZ8bwa2nQqmMjAEGMdCWD+AYUyM1ZvQutrt+QmX83iODsjJmU5b8H5
GqSWAVUSjDiPUhyyajp1DPxXETokXTMJrQN47+qIkQGMPlq2WahdxJcSBltVtLvGVx+OPh4ygx+f
wNFIZzjo3cbFFzB+SH94gEWh0qynpZ40Fc1NyjlHjTpiLDkBOT7FuCo7pDwCovpKGymwcFKorTAd
svySZ0Q9qTQsUf3xXTGXs77A7R2mwPrqMZ30czxvK9iZFo79jUHxKBw2DvjaLC7E5lng6IrgzMvR
DrOnI8fbqO7cOd4YR13bCL+3FVAwEPXHioqvBTsOD6c42lVOGWfRX2UJg6kPTgiTTP6Z7pg402mr
qDtaXgBX8PHEjh0S2cCNob0acbczqaOZRXd1qpo+mbQ6Y4H9bujGdGiT63q9o6rFeuAgOZKP3ojE
viEvO2uQUTsxcBS3EsfcAuM7mk2TMNFGouMezDrACbb3EIwbtO+mt066yU+nSzZQCjTQ4mJjLAbx
4WUkQDrP8oG75U3L82+jouKHp5zOx5SW8wTbg3LonbCsoxcgSAw0zXI8+CIluYWohrwo+4UjgdWO
tRoj80uR4/qyygAv8Lj1bIecHoJuSa1uWhXwsgcoHw+dBMWyJGt99NSa9nFOg2oFVI84vUz+yiLH
7q3xrliUG1gFO18ppi+DkR+W85p+TcdgOkcNjqv+wAXf9jkXtibnptB2z4E3f7A9nKUs3E3GlXIF
AbUI2r2rF78Dl0qjnu9VMx3GDtTNXNCbJsD7FpFzAqj5J7NJnzlV99yXzFz1YC8n66Tm+ZSWD2BF
T5nb/srKfyD67h3VHh3Q6arBGCAiD9VIGfeme2GYi7ZDw20MZHuw+Dirksyxge4nW/0ELZPOiTB2
+29Ffn/ZuiIvQBueXptIu/Yx6iWJtV89Dx187ljBCUTX3vTPiqx3O0m8/9g7r+XIkWzLfhHaAHeH
eg2BEGSQDKpk8gWWyUxCK4fG198FVs90Vfe1sun3eQmLJKsYEu5+ztl77X0t/CN2itxpkq0xLmdU
CRmXV7bFRf3D1dOdbchL0Xg/9eA1GwKtXapW28yvVT9RgDBHGO3uPEb9Ebz0ELDA8YGRnUv5GP3g
IJVM0WM/ATDq6TlmVUo0tIEwel+hsCbhGpVU/+61+5lgulYDvPNKMxhc3jl8su+hYX0LHYPHegbQ
TE1iPBkxDdMRT9yIDEmbHiqpSt0KxG/MqXUccMjxxlDfppwerNB8Iikh6mGUF1mgS5IYYyekaBmI
nMvc/tPzkY2isDhnmlczy8zctwnPkciV4aOs+oNDe/LBNfSnCSHNEmLaYc5wqdQUM+FoeeGjOs3t
j3BqSYWEeK+Bkoh67KmyuVmVdUZe2FtN+bCbmXqRkrFaR4nazjy28fSVuCFw7I6ht6ZlPCjgWZsl
lp9dbfwwRv/bLMPolDlefCxivPKFOS8HQZZcH8prykrTrVrKMrRIDNcMQoGLoGXrJ2oeWGYljnsG
XyGgf1oD2TbPsUF2GM32CYznm0Q6aGDpJ9Ai9O6tca6DhBm0BWBpCM/kwYlb9My/GCW/Lb5DYIL4
xkSWKTwHTa8l1lxOxzRZFAcFlFsLI+mLllSleRQDOXSrfq/mvtgA/weD1pfExNEL2pqkwu84a8PD
XrsoKbVnYkSkHHDUPn/dlG6Lz8G4krT2KYcdAUPVmeLtUK7/k2sA5HOc8sGkSD4UYXnLFQ0p3MP8
HJrucP660X397HA8AMpOa8huP8PSjg6pRQThqF7428zjuuDr0XpxZ2aacRtZs7RD6urGEGo6TiN8
LU1HsY4XY8OE64Bi3OPAFV7aiqiGKTbeASB8E3haAwGEfssxhDKUXJ9jQxBHwZ/DQRYzn3NNGkBG
/Sln9DjWUD/HWGCPq3qI9CmLOnCEjcJ8gUUW1G4oJ6ok6d+1kGNustT5trjmQ7bMBgZ9YJpz54FS
GpcjOK/LVLVQ3MM230/J8rPIg8zuhqACR7B1HbtlQEEOiad5eZzBHmRl4JkzwBvBi4hhKJuolVMy
mwegMHGlDi46toHJD4rtKmdOE5E8QSFKw0HlN21U2iRhIF9uOGEpKrvTCB/SEk27i5fqOvILMUV7
kaDX9/Lq5CYWyiGDQTNAlOTGw2mzrTNmsc7CaHkQzpOVIJKZlmbfrS/BVAz9dIOjrXLCJzee78uE
CaJplN62bfoExe48nOyhwHTnwD3pulPHgOwQx+h44gXMnqXIeMB91OjoFJrwOD3tYy6qzz093V6m
5E20jFGcNXqghNjgkTBlORMaK/eT06PLlEL15g2QruaOX6Jh8elDyLy1XrO2/Fa4xQsd3iTw59E9
6A4gJOljSVKZd9YiD4Pb/6bYxkUjyidU8r9bg7Zy29L3ycaKXirf8lE7w44j6Jq3XpxmwkoOScjQ
rimZ05GFZXrD41R37YVw5+2saFfZuXk76zHa0Un3d0RYQQ0LXf3kqzgC8IF6Cm/YsWwQ91QpIs/J
go9al/EhMt1fdVJMz6UtqZQqBTDHwiOsa0itpAq4TYepnUCjPeemcet2EY/onzkVI0Pg3WOCNd56
HaCGOl3QQnr2tQk9JMVEMZnoRduhfjfr6JAndn02SXa+WBqsALVYil6jOxoaXfPQ0JjqpQ+FRdDg
h681oj85Ktk8YH/8jJgt8LT7Fkuha6O8x6iAcou48Z4ARuSAzIiM+9iFSt6wvW9S1pugAQaxTetv
jY/IFjmRjV7T2fKp4maoPj3mfjsrHfuzTbUMM9ndWg7KIiY/zniPVoNr2EXB71RXN8pOSOrR1yh5
zJf15J8tbyjgHuWijjmy4l1q4ApLwA97Mut2Scoayy5inP2kbQJp1y8VxuzeZm/mXQY8UB7bBEl5
hYFwabpkQwDjOsFE/+6NCRNoDVCmYCFHYUjGDUGiTl8TwNoTD2iTLUf4Ipeg77Jcp+vbx9AJoeNU
Bm4BNtXEJhqUhnWc+uGNLixKbfahdGr7izYYgkgw4g2f1YZ2zw+tDoZE1kcp25+Y6Iq7IgFf0ZSw
5KbhNZaQVDMD5cpSX+MI/6WcH42BbN2GZUwbLg8uW2tnC+eN5hAZZUR9y8x9S5eBUVPBBppY+obB
B8bUdCIjxbesvTdTGCSzTkHGhcRTmNkjKUs3c9ExmjfWH8yMhD22paJaE2RSGouhwjFWWfmtYqSd
rrvrMLFHdxnwYovpQGDFzjVTfrWX1nhNyAHZ+XkheLN1e+509ypMWgFagld45ztd0Do3G8Ts3c3s
KTLH3R8WtFA0VqRapzPp8GvXaA7LS41Y8U6iC6alXCOR/cLspi+5HzQLyJSRvtO2Kg2eRU0GGVUz
bReCN00dKFPqLa5QLMtRR7sEsCETEjpoXOcbkI8g5pfmPKeGd2xqf75PLTI9iDTxDhFtAu3EB4Oa
35wZbxg+eNxZcXLxE+NCoCWdmxhWFNIlODLqBg0c5VOEsXIAwZUW1Rmj3IOPjoTiLdrGhaGwCy+8
tIInoSbMrK3Iz+usdbaL8Ti66BSME436pyocX5qGPZ+E6bu2bo+eZVp7w8DhZUMUTFGvYhF2tmnF
F6oc+OaZWUkXydRWwNL3q6sPaQrvVpk0zFLv6IsZTwCfv/Shls++Mx7Gsn1pbPmgNA8jyttYrTY+
vGyqYm0ly4A2CM7NrPVfFtHZj9GIYsrjylnGXUe5cDvN7nOe5LSg43OxNijHOmKuxeCLmuk4hzlO
KhPzBmHeJ8Hhazei6guypDTeusG/V6hv0xSZ1EDOw6QqRurDea4vJLNDIIXLsnc+PLdjLtGLLfgv
NoY4qCdO7WVipYeajHaKry2H4lNteICWC+MatZinmt6/NoQysCtFzPVafT+WxngnKhP7O9Ltrp52
hiKE2IkpYZrlrogXe+cOhGCNYXcxR/OViqde2x+/Qy97otJrXMHMKGdIRQSUi6TyAW/pU9WDzCyc
46wHqISiJ6hOoQNNWn2k6Ms3ZW+vUn2UxHKO2oB87+jW7K8W9L2b3HZ+T2O92h7exnBuWAbn732H
ZSTldEoURFx658EYzqvnNZCYc7EeoaT2C+Nuyub7jH2JcYKXHtYldu/Zhb5Ju/htrFAyznRoJyP5
1XD23Q3EX1KEzvllFHiCadvtiKDa+g3dvSbVHDBrVW/F7B5Gi4FsmTEOhrdw1v5gnBzvMsoYF46i
H8UgUZ8d0TkHbCZnC57f1gM2tTGA9OOSNui1N8PRNVpiQDI8JgZ6DWbN4ZmjH4WqTkwyd6NzrEf/
U/bD3okt52ePmJQQcjt9Jp9j4cUcJoIZVy3yN93IlrG2uumFvmjrMUU09qDTRV1dhhW9mJmnSus5
p5b2LZtpluXTZE8mrpGUnjv02V9TkyP6NofkgIGfPBV/2bmN0Z9GBgd6QuJl6msB+zYcKm/f5smT
SvqaLoWUgZ5zpGgTX/w1PYgQKkGc1x29d5tIB9JyOtIz97U/ZFe/d6O9Sx7sds4g66asJ21YYWYc
iQMDV55fpEL4ZcxFezP2yjulGIVOndSIKBr0O4Xrtkdh9P7twrDlgBZ3CbwxNTeJyEzuGR3FAlEu
ufM+u/F3tYaJFG73bNPIuHQW7PMU/9BrKAv6GvjDtgD6cbY2YKrEEiNDW4A5M1bniIbChflv7eJO
KiqsTmh/W9G/R8xjZuGp05LXqwqievIrTl/w9sXeol+yq2Z8a73GOv+jUpE8L4rcY08894WHLNl9
9z2N2buL413tutGWXMcJWCZqVn9pXgDK7sfCre4nes2bGJHNySWuL4rd82xi8YGdIoNy7Ahvk/fI
BdFRUkuhz44wFyvdXb9uuKSgREhMdyY0FXwv2VVr8q+hCMS+lKeJfF949ddHPJj1VVA+P6TZtU1e
w7ALH8xmyh6xbz04c4aLZDYh06EFrXyAp3Xd+g8JPNJFdd5TlDjeUxwhj6w8szuZ2iRgBQp7lPkX
3EbpsbWBeoVGePCZwz454FUfln7ae75q9lEx0pGmvwDODjQhyj82M0ZvU+0Ox7wMcQFIXo8EaRQU
HfmKxCDF59TNd44zeEGVrj9SUeghKKB491V6TtKxe6iKLSCZdIeHPftODPddW9r1lmZY+RiyNIzS
u3XSBJkO782BEANS2h3ze+g1NddjgwI+k7cY1Oezjes1qWnkxNVHKqLXIVKIEC00xen40diRE7jN
BPggdlpirGhfwbMjnoWuH/Az6ByE6kHsjxZzr1Cg3xZv4YrryFacWC2bs8A22yuDoe2SE4LeXxzX
7XdC96sHuSAnLUIr6ULCcyPG5GWf7FdpqcEFLN3uQ+rlSJz9nsXI2XgmB+OyTw9xhKEFnAntrSSP
78BfRHe0uY/IsMBvNMWr9iZxItX+EYbIpSyRqnws/Xwk2pzrtZdnL3QY24Rkb5q2UwQGnZ+L7ptp
i1MpY/hU7nw3ei5DmgJOGQciI90uU/zxCcc15hlSPGrsuoraxpn9EvCF+7YOcu46IKOcryIz8C13
b1rpXUpS2x4Xj96U/Ol+tno8Lqt+wul/R1PLR41BEt8h+j5l9UMQ1ZQ0YWg+5xyOP1PMVM20yJ8D
mkbtEqDbNYV4JVwNH2c9nfFvOHNK7nH301+y/MTjcLplswi9Ud7XWF92rdW7d43wCOymlWQSiavL
DvOWQVFiFsPFWX40/iWn3x24nJfQ0BJnlDYxNRgFeWoeqtY8JpxMRqcShwJuVGFDsqgGqkWM/dN5
QdVKZqxeReYMcr0k7Wjteuz5JkpUTv+sFTPTXObHj3C2KqJG8PjUIgmDItZkpRr20anc9XzuM0RW
YKJDBtSd/RwWJJvqQgzbuqCr4NSV3iV0vHdVlH7ji40O0FpYnAqNKYeAIVXjRvXQze/XPxrwIp4X
L+mfS7fpd4bLqS0Rid4b0vcOSyv33jTNe2X/6pZRsY4jgXSt5ZdyUIGLRf+MYJftMp0gADNCd58X
+VHWxp1info+iwolQShbzARqT0Zlj6Ap6o40jp59q9WPWIIClKp9YK0tt37S26H0wagRvBC0Qrlv
sxZ7f4R1MEUafUX13asQyjl0udJM6YcWXPrJsT9mlO97kSEgVIls7v043LulJX4LI3yix4VgiF7N
BbpryuAPe0vXcBQiT/2J7ScNirTekhI/7CsELSEktDOuppNOve+h7ZNjV9YPJqjGB37NEC1mvIXl
NXf4EsfQiwI14AZ08oiAT8Y3lmkK5MD4wejoj/uyAgFa9tVrbWGgw+a5N2Ou/DoeA8HBA5+JfweD
NT0CBbaPKL1uQOBYZ2O9yb1vdmKP+5yUKgR3U3kTSvNlSSjF+jZkNCmmU0O6STpOmDm9hrk4pazk
BMvYa7Q5VMYGewN+n6T16p05GfqBAxZQGdNsDmYGY+6l0LZ5J/wkOw4OTXKnqqPrXMWfmikJFiEP
XQxUg6zyP2zcEHoX+mSysUWTAX8mU54vg0qwm0uXPccTyw1OX/LLE7L0kp4SyB/pwCOCTkiCclgL
Mzc5WymCNcaKS6jv5tAAktIuj9MBPvz9aAsDuW9p408uHjs7/W3nvHa/meo70qbI/AQyzQjzIZKe
sYVz962S+XxiPEFNFo+7uIgPuu/xVle3aHOGs+7ksmks19qBAqfx3pqPpHiwrvjJVQLJ2VDTiiMT
lAn7kN9zlioqPd8Jwhf3yUREt1f7zNnCEq9RJSThX5Q/4dz33s43Q072cp3CooIvLcyy/qTuFq2W
Q0O+AZ5sn/kxWxDbTfvOtgncNOr1iydqDBzOtHU8hF9FarTbbjbbvWWwQXvAoPe6MrkSk+EpAf2/
SYWRfnRjuDXsh9Y25l8ewqSO8eMTHAJgs6O9i1vTuvjlIwatKqhJtGAvu0XmoJBdggXK4xMpwPXe
FqRkc/ZEKVBlQEbqRysyFG2jMN26k35zIygRrj9yFErnC3Pyb2bRH4YEmo8LGYvR2Ae6Uv9G1NmJ
jtRCYKx7skKs1GQFzPjFGQcly4KWB6eq1fvzjlBm4AakG7Yt7DnkzEWX52dYyz9n22YCmSW4iQYM
DGaiz3pUD1be/y4mu91JRZoRYRMENG1FaHcYnkfv5JflB7VvDnCCd3kq7pKJZLuIJMPAHRAkMSxC
AuDI8Ei2EIVxAi8Sq+leZvwy8hJIDi5l0rLQEsqKW6qqm27mKhghAXg9nVGdVvKM7SqSiGidUP8M
l05vpQC8J12g2QvHEBJccse8euFLF7k+p418ZhGozm1qiivlJpOcU+F86j6+qIxWZkL3EBnTnjp3
F0sCEuPVGYEjaZP5JahGIJg77S9Y5NPuGVqaIudPcgD68v8omuARQcAoYPDbI4AJO846ESsgen2q
s0bAJoYZUiQPDUy+a6OGFzC2y0lRlCHYRN1L9i97nLEXHZOk/KZc+uQIFeAWpUDACZcgptGseWYT
WlbEYZhaLvWIySKMlfEgqU5xCUQiE48AWsQjjYGfi8JuHbXiUDkMJi1As0Gsl1uMyhQl9NJO0nQy
uiCoWiJiTEpU0M8E9Q2I2GFXN2QzEPfL6L6KDr7CDE+78mnOzDP5zl2QV/Ju4KDZD5EHmQOpvQe7
PTeL92QcraMkFEfQTsvp0lBUv1N2Q0Q3iIEIx2vjNVd3ZTxxajomHZTukX2+RW8UKJ8xwmJFcDDJ
IxaVwLEMBjcnwwbt2bhXTNarqo/ISxU/i4g7Y9w/Wf38KjtE0sruPNoMxZWdwtoB/kiDKLO/w0IM
Me3XL7McfzrRQNL5BDKnbKnikYWqgug3m5qTzNRnw0wBS1lY/Axlbz0iJV2b+WVhY41KhqIiDABh
EgLhw2AsA8lndM11PKfI+GZoCJF9a5b3RJ7lJ+BlAGNo7Bxyp8bugXylJ0VvM5q8F3ZIklxKXvux
MsstF553V9Pw9OooWbGkv3NHsRLa5Js0xRoOJJKHNP29JH1DCB7Nq6LlEqGi4kb13yziRfatNl/6
ynIDXxhzIHL9QLDsC3yXOZhFeiV6EOtkjdx+amhVRF62p+UNPyBc2Uh0xgIJLmcP0+6WTuKP2SCr
mN3M6CNOHJgv5FyQcINJdomcUxNaH0IZIqh/9LbAgx6L6THmIgwLmex7nnASfkLqn2FSz0jHazxM
7cdgIYtEBJwdMxnfyjAmGhoV1wHkFnaHqiuD6CPXi3dNcrVPsiW7n9lVwFMSM0PTnRTFKmJsed+D
QQ/Anr6aHaMBllUX2Q10rQSlZ9TiUDJWpbCFHlYt5UE1qK5g4TEmziTgKg1JqITqOw0l46Ju6ulF
p78wI/CF6Q6OLbJvo6RDHfVAA+ylf3Z127JCYSOVU01n1aYZ7/Tlo4zT23F2bXD21sG1BxLAkKvI
ls9Ra3nrA/k8hALbel1/LAOO8W6ydvT0f0EMu0cCTWTu2Oh9VxjBNFYRqRVkFWk/xFFJs52EdKz2
hDbuc6t7FF1HkZzUN3kxNFtZPrQdIkRXEmcMoJUgslAEo5EGaYEBSPUTN3BHVueK2pnYCieH0mYg
Y1hDAmICVr5M5K/OdPS3xNKdDIFgDIn3kSjKC0zUcG/z4TQc41KXzSF1+xvbaHIeEPxwjO52Mev7
tYTiQLR1DJgPthM9lpiW4Kclj22JKnmafiBQI9+jBhzWJwgTHI+CzNQ2eVCWCaq/CAZVnG99Z3mC
QQY3wnNfV3A7CmzO/p3mO8E0Yj1xlxJUnjMup9HG483QneAtHbLgFrsJ7p7wps8nuxqvfarmUxhl
x7L0OMWHdL2RpW9LfGldh1tncXB5+srcRiGWQm3G7wMZ9AnMw4CDzAqXphNMM5G2WEaQQFxM98qW
BMdGzTYj8Gbnx8lbVyByT2ly9wJ9NxA0TlWKOEsXR5oZ8Xah6WYGbvp7Oytxx/XzncTwuJ4VRFzD
27j0lSa+QBZPY4PuFEROviH/i9mAYzJLyIroZ97znU8zbG0CQRMTscOCHI+uGEFY5GjlWPv2lle/
RTYo5mQsMU+G166sTzQp0+PUmbfVnCHJmQkqZcC2NyuzQCKOmo+ZANNp2w6iucbWzMGGLQCLKQQB
b/SJjvBxfveV+2ar0NuOfCF3qeV8moXvHxcr2+N9R3rl0iCzC7QIOcE8FHCpuYfhdoI6Ux4lwQ5I
4tgvLbc6uBPtsjIl0Zsv2gY/J8LfGjTsnFMjpQVmUKNrAmu1mJAn5W1DKgEyWFcfU/Gekh21GZT1
6IvyOwZMnPgrHDRphgcT+famQ4q6MTL+I2fB4cdslM6BUWwFarQdvGFIbRNDVE3PuJccX+f8LPT3
2gy3MFBEoHEY1Uv+bIGvayGDDS6uWI5J1g7hf38fubaxKh63w+OQ0+AEl4CDq+DTqhqNFEqBh2xs
+pEZ1SIV0KZdoxWMJnY4RKfXlBzlXa1XRRIqQQbr+HexFd/2Ft03TsrLwbKZWjDe3QOwfrbpQm8t
MycWbcrfmlq9KhHjLl7ABuV0CsbVVgJleg5rl1rP+YW6ezwkcKFYuLDb1qUHnESiJia1lvbbLFCm
Tto8MxNiDbXjSzMhuWSb2CkTxMiURuYNBgMNsPkUV+W4M8vmhdxEai0Elm4sX0Ci8e2cd74xbwll
YCiWSqRdbmxzkaCLhSXTOMt6Mu+9c5/JTwCp56qqgWPMKNEdxRdhtdgP2ai3k6MXtDlQnKKfSoM7
iBf/g8okDMymfCU5mW3VbinJDGJgO4UcFUF0j3pgelziMb2hqOPGjd5G1tnA7j9y4VFWRCUH6Ki4
l5got+0NEZhoUtZxiIWRlnGQ/30he+XydWMNdlDbk3HUQ35TLTj08xBK2Tw6tJdanCD8mlnW/bqf
bjiJHVY7cJboy5THFzhA8tAkXKRz1AR9ZD3FhsGJrET75l3Z7JJDOWUXu2uOtoG6wgxBNwpNSbq4
vxovO/k5fQ0CCaotOdfPC91xejP92UdwTa+B69NdJZWSxvhXEkmb5wd7AVFnk5O58QBBu5PyTwu6
dLOJsLtN+M5DIot2OvOLPeM56FYh5fkcD2uc+cdU0rEqWRXTxvnEUfdB4uxe25RJ1tzc8+pJY40N
SDX+be7EDqGfKg2qOTrGTfrZMxLmk+I77VNSoRb76UuTQ7YEmKpJhaVlFK+p2x8N9rRDlew4yjZn
MEm/bdf2n9o8IDt2M4VhRN2Vw7d3egZMlYFQcyZxDRgLU8g4Pi2++w2kmn9GMQd+bcgeGll3QUf0
W1uBKyhndGqDAHq/nDOsSnB2MWMSZJkeMUjO5wUXs6PGNYjnvVhGki10le8HH51aOU5XEYcYzHtQ
/qomT1RVFW9lS4p7lMwFCu8ajEVCxu3XDYc5+6YxCH7GyI6xYIC39PWLen5wSE64ceP30luqcA+x
2ztj7qjl8euucAZ9jBY7QErA87TN9952WtQZsXXzdUNczj/v4T/55z2d0uDeRG5pHkxvHQTijGBQ
Y3UuyfHrjarn9ubrn2bezoT2rP/++k2Y2sYGYVyyg3hlnasiF2cg+Uj9vu5+/ZB1SpyFlPPR1zSp
he2dv25AmTA+dtJCMKplmrxKugPfFB9zgU0f6xVqMKLY1ptpQnaJKIC7sj810ejdyrKYUCbOzL0s
87bXGbvZ102tuDf7h5JEh3OHruXCtIrqBqvtrm2hvf3rz+pieQPTXBzt9Y/96+eif610nl+ZGGjZ
PbIEzAxaImC3ghJbGXNMukUxvlIhvNY1vLEMwwxJm/b9MGVLcbazLL6IJrpxfYPIPMv23s1puv0j
DU2g6gCDEf3GpgGEd4hZXwG978Bluve8wuhISxPMVA5AfeiJ4qXdkkpS2HJlLveixOUFcNn+3unq
Bp4r+ZEZI6e2mL8jj4hxbi/9fWYh1yfDgpIlVfFN6ZktIW5xchMJEn+/7n39LFp/9nUPQdZDW9nY
hFF2vsI7CSqbV6JacrggeBnnwUGt/RVG9fVPCaeWCQnpfHaJU+Xrt1//7LvOOY35dXFlvK8UsVNT
qhRJfCj/0PBOQT3YxGNbECpEq3g3i8QMLN7Yh5RFvp8ivF6yfOvlnN1b0qOktmO8sO60DT3T/6b9
/jMt8+xXZ5v7G1oQvOdgTq6sRhBlDAQsREBta8vSp6/Eh643nqvEbg92Tms88j15Q+2x9Ukgu+O0
31DgWo/Qf6wHMk6shz/ugTrUTqN3WhCb5iezegyTab6ZuvnX17+WBUctxxYH14j3atmqImUsNJ6t
puKySZV39uLGPNiNDekGx9FFs3dFoe4evm4kRm9A3k57XnIsOSkic8Z1xXPudT9IgU74z/kXB4No
rwbbDECuHci+rp/9eQKOJg1912RF87TY9kVnIvtueBZnCN96HbPS2CZYG753K7eI8+k3myr6TOfA
282Qtr/7afWSoa55TLpFXKBD5WhhR3cJ38n9OHJgF1RKRId5C4maCzkyzEmg/8rJo1QezYOchcvV
CbINbEG3a3GIvyUGH3eHorua4enOC7MNz9ZRIIwuQ8w2J4ywqDvzmeBPWhFF4TQHgqndS4zP06tt
sqtMPMsJ+3oGyjkYq9K/kzCskVxk6sDuS3JkNT/yejAfzLtWuc3x/0P8/58g/gLuPmkHH19hB/8B
8b/5Xc5/Jfiv//0fBH9lAeNntIQqAl26r2z5fwj+Uv4DcYvpm55tehLVnPd/Cf72P0wpyXrkVz7w
/y+4f/sHwd9Q/3Dp0rsgJ3yUoxJbwH+D8F/5/P/i99uO40uhlPJ4Ap5i1yCs4M/8fjPskpaTD7RE
FBG4AMpHTGI///Rm/DM24M8xAULwSv70KK5Utu17jusLix6YLX3egz8/SjQVkyjgiW0gLMFPxFWZ
YU8Z0uwNVcVocSpLh4C1Sf0w6hA3Y9Ej3MNXTKv0NaabRbsfNOiLVgo3RMtcPGw2fU1PxN1oHr2R
aE7AveYbxCAx56SonOeh3hhWgfQJAi9otE1b1/ivJr9RtBdbMyJIdaLRfT+MjT+fev4YsUIZaarD
JxL5loaAEaYG7bW+RUDqUbvTxjEq3CXkIznOmyjm2brw1s5yp0kG/TYjVRS7uY2c4lyNyw+vMgLG
QRXNWgXOeHLvlTWgFrIornbD4LvFsRkQ7REI2dDxUwWMtGHrl2H4ew7bJQyUHGh5IT+piWTLUNpZ
qJSdUQAEjEe8wzQoFX2pDayp2Xm3EdcObwObZN/8QOZKVO1HOzgOJUja+k1SbJPOUngercQakcDb
LJBilznI2FIKBfBqQV6ns/swRg5j9h61gL2lnVfitCRVjrNk4Q6krsV24+9B0RbpUecu4YVTUXcN
ZpFyGWGqtcoH2zi4MoKAQzTAt6KuOCYdpF9gpOhl5YEkhxK9dNa2qmwNOERb2mW6Tf50vRn8ivNi
M/HunGev98nBylPc812FFR5GrHDcQ1UJN/qVz0xAABjL+r5seahsw4laVvu+UOUvFa5SGVgZ4tjn
LJQshqZxb/lz/CQzIMfY5TXN9I1lAz2HMtLTYiHjGhzlOgyPYwbmg6MnB+ModvPoEDuRk16hslj0
20qoKvNbVzoI+zG/zu/EvgGyUq5cxusAHpree1piYhlCQMbYo7FqHTGk52T8Eodl59cktKv8yTZc
u8PPH3I8H9ylnTAbhDgGaQGAuQ4PEh2+NR5Rcwx4T0zDaLN7GxcbMvDRD+NgzBD+s8GOGHaVs6j5
0thMjS6iY2C9Lfm++wF07ChHr5MCMkqG2fT2advX470eJOC6jiRLiyn5ZDoklTJsQnNbV0MAr24w
9xnSd0GsQYNBPfGaHglJZDjgPgzVUiDnvhrcq5K2a+xb15bt0VElg2SyZ5Dma3QT+VGnQ0b2WW4P
ZIZ2LpehEHNP0oZTYBDSM5fY0bRbJ/klHb+zX2UyCXZUYdkOJvyZvwNq0eO44BhL2Dz6k1RMUAFM
uvsY+XX94UTrgsJ6WS+XIVwty0xaM3os9jzAZ0ooIC5CW91IKvnMsMOZEBUfMyvt4QMsHWKDKPHn
T6dBnn0nhMn6Yo2xmE+qxwGIdEF8aXVRRGyAlsREsGa93YurzAfHvcm8pS0+hq7jGRFihjvpR+TP
Mx3gOfTE97qfB5coSPDGW9vKU3uj4S+o5FWB80uROadJsZDfRQcpUfWwcXMqAQZltdlgJvCjpAsU
sM/lPsHqrnfACJgFaMAECukKHMjzknVOCEHMcxs8aw14eWyCpaA5jpiL1eH73y/kfw178SzLdRzh
CmtNezEtSEb/toy3GbG4lMjgBlYOxtqTG83591zBxzCr0t38/cNZf92c/ng8YpaVsITF8V9Z//Z4
jFT7ceLx+jH9iQrobmSeQlDjLqLrovEtwiLA0NJuXQYOTW2+OuBGuPLOWH6f//65uH/Zwf75VCQK
Tde0UVAo9vc/72CzHadrtAhdEKjupNEY4ztwHKzomFnlneuK/sMoOvyUf/+wwvzfHtdWtLHZnC3f
Xp/Xn/J17JSM3PqrU9k6F9dMg0UPPpiQ8iVhksMFup1RR40WYRDT/aIfGu9zlXu4IYmQeBu7AYhY
zxABHR5+vHEnvfT690/xPz4kIMXSF55L/A+D+PV88+dnqE2r7Xq+qwgA6pEQevHLbaAW/fcPoug3
O8IXfA/+/e2PUuEPNrx8HH5qP2vaeriM//4h1i/vv05CfMK8DluZDicUOh5Q8f76OizKipyUOYw0
TCUPYTqTQpu47pEiXO7//qH+l7eMl2Epl4vId6X1bw8FPaPIJRQtvtfIejw4sw7+ov/+9fAg3nqM
dFz1H5+LTz92nFM+lxQu/8GeauvZcBLzHLVYtf6HujPrjRzJsvR/qXcmaFyMJDD94vsql+SSa3kh
FJKC+07j9uv7Y2TPVFVmTRYamHlooKpQEZkR7uJidu3ec77z1z/Pv7h0niEFRa5uCYPX9Z8vHZq5
RlUhP09to1hv38HgJHrzbx6Bf/UhjDgty54vm6HP//wf3oTA6aOiSolIsuxQ3Ug4Zjn1TeawXjeC
7fzrn+jPd8gQJs0xh3wrcrL+uNJVrtKlP/G8uSQm3kqz18+9Q8Prrz9lvs///MjRz7HmFwdV4Pwk
/POPlCPoKnBrYmCth0tW4k/QHean9VASONkl8yQt3P/3P9IyDMcy2Jfx1/9hHfO11ggYoPKRKsNt
JfakHaC7jE56MvJWhdq/WTf/fNcM0zK5htJgCWMh++cf0WyR59AuDBf4ld5sU70Zdo17Lf83O9O/
+hgbzLNwkIYSAPCHK4k/Om6lzcOeUGfFh7QQbodhYSznZAKK9n9zFf+0EfIRli0cE8EWp7s/XkVP
J2wpd2ZcfeVgd1VWTmlHUGwMUMHrzoQ3ute/vm9i/gn++KxIKjB+PMviKfjD4w+N0C30kMffqCxt
04UpetnCsuNZiNmH8N78ybdXtl8FYN+sXr0j9kyLXZLCH35iLEuRH1YWAE3quO7811/uX1196Zqu
wx3w8Pj/YT0rRFURsMZDhevLrE9M0iEvIvbwtHWbNkxq//rj/vk0yUqNhFpQjLDYzMvOHzeDgRVZ
VHK+FIyblkOBQ4O04Rd7mI6SuFOhxK0C2PzXH/qnFWG+5Q4PM70v4vb+uD10RQewzaYAgBQQrMUo
ncde043HX5/y/zol8X9S/qFl/MOF/lPr5BT9+HP+4fxHfu+eaM5vprRpkvBYUV44OuvV7/mHmhC/
WZ5t87s2b77HEvN/2ifubzYvJwWTyTonHXvurPxX+8T6zbTZQ+ieOAb9Ezb6/073hL1tXjD//l7O
ayhjJh2lmy7n2lD+4b1M80wwi52WOP8NdHAzpIX58Iy2QitVmIRT8U1nrgrWIN399G3pkSDGjJCa
F+nm1MhlJ4HgFN27iijxGCIydZvDeXODZBQvfRy6uQJ2BtAUcY26KIF1loFApXf4bXriQxgFXYrA
ucp4OoSIXzn2GBBE5PimlfRXy5gc8wQ2yP1iMjjftJF6j81TAGCWbCPmyJ4e3eucvJbeZM+O6+49
sO9a09RXsHdopozBS4RhInayF4UpxzRwARoAOW0bd0Fb4z0qmU8aHTR1uhac472l6JwzwQXwkYis
lgjrkQM9e4ba+ZOHL1v7pg/zw9G1ZaZXl9ClFZoUszcMQjE//GIawQPE2ETjyj3BHwyXjRbti2wM
URmNNy2kURy6cboyZfjiFyWmfvHJPuRyCOr2QVtvBzhGZvoMiO9Zg3qzpfhjMFcStCeMa8EYiUrC
WKi2frd1B0W4MD46PKDmRGqD4a+DtuAv51BCuAgo7sQJX8kMwdbbZDsXiBmyPWAUYrxx3FtyXLPX
apxOYZp9mQ1ZIH1Ek6Nrq2NL/mVWjDCO5AxIIK0GzRsGBrM6igqMup7vQ5212lnLFkVa4FVbQRW6
dFRzaYIHlN8XVUzXlFnkss6QFAbMD8f3AJUzIEdRobB04ZaVScwMRhnrHGVEMAzpqm+9jzxw/V3j
jkczGa+mw4OFT6ZE7IIDTQSE9sBhJl/bBYdtm8cBkBGNF/DEeW3eq21TlE9Agokf56+KhfkKzf+Q
pqfB1iA1GzQA4oSMAs+KFlnOw5N3wzb18ifLxYipS56XCC5JMnXgY0nmZsNcBAGxMnaHOZe85pUl
tPehtepNZT5UdOdIYpPavnfxbeT4gZFeDW06rtpojTBKbWRefCuABMLa03DalfgiFoMJcjbEA91P
5s6IgwfNQIBUTrGCvtpNyF2GhZmc4gma0WQhoery/Dv0oFMbTokEAJcnmwxOAnVxCu3e63ErRI5P
+AvgbqHh88xQ8bXus6y099oRHkqOMNm0Y/909tGCLH7RxVKcTbU4GjMznQHvBw67S0jZWKj0WyPO
chkKKPduTlpFlHxhim7ogFo/i6g6VWlw63m45IgQF8IBQPGROrovXTjrSfbeVcxAUIFUKSiZwXLW
Pr4NpMU9dtbuas140F7TWGmIn1DkVmIaRRnEzHxN4OYzfkdnU1nyaYLsXMXrBjNg4zSbvg++silH
iUtmyiJKEQrlIGmT+uI46U7WsK4bg1ABJ0/2jt74K0VglDGrZDjysmZU9GM1dQM5LA4EmNAPSO95
JQ1ggaTAtaa+jhr7ymN/wPG5d7T6WffKQz9WO+hc3EJE/ehJumtcQ1l3Y1wjhXt0yaVb0J11oIdg
zsU05bdHO8+fWxWaC3dInjnUXqEC3LvC/VSpNpPIMZdMweP8D2EYpDsPaIzbdcexD15C0byGUXAp
YqQS+N3WTgTkxDDIoJBZd7WbDmimqJ8Dk3gZy8qWjQB26lvJwmGo2iUpxMGs2OrC/ES8tK3j0l5h
citWWVtt8Q/A0h3oRfnlGxzgYuOTGNWigapcEpWV43bL1IU0PPYAOUlS3CjgsiYwJJXcaCwda6yW
ZDm4L9NICITbd+8O/K1lOCptVZnexfGcracj7alGsNfOHDHbzfQY5lx1X5PdOUI6bPZ52menuM/e
AOqRaMRUkE4mNjjDfSVnFebAsKkNB4xfc7WCcsKhC8AfXAo4Hhd/uHHKIWSVcgrRA6t7gPjwFVrj
e6gt3IT1CQri2gGcwz765qbxAwm9YgHfQQm5yrLJAKGfmACtrCcj84j1NgfsZuMV6TVYu97bDnl7
dD1iliZnF2LahBJ6bQQIC803NyDmPvSitXetPX2GUYWEmL6kW79Tr9+Tcv/q+ASGdyxtJDoOBNgP
9Vr6P2vfPpQoBFCfOGiUJA55VL8oA+JVo+kfiBMvdKacZdfgnIOC3OAvwlIdFN2dlaPlj9xyKyu3
JW0rvC+qpzp9QCR+lN2lknATvcz/YHiwMYaCbawnZs9GtzE0OrrIwn9rx+FU5jpvzcxoGJ2driTa
EWHe57l1HhHdrOvu0FvmZ6j5+Yq+OQZ/Ay1XjOi872KiIwWAFYRJBQgT+A1MJIviwYgM9tfu2jFt
BGIIMrFx9gWN7jmAwNtqDtFKYWeuphIoF8vEqrEDOGhO94FbKbxiX9onKNySIf9yOIitND1/z0T+
LapRLOzefSKuCZ7mfEHrAueiHb87Ro9ZX+d5cwYa2XqzGd3iDs5xuZSoj6GdmAa3NnqfgM/o8apG
Z7UNHZfFRqv2eaZd0xQWeZ9Ed5YVuLu4GyCOjh94Lba1YZwpM24g+c8kbMCAc6FcDbV9JZVgZYjg
QuP9SjDeech6HYqkPjEjLZ9Qry97xi1LiOuLQhICpfHSafYJVtNFhi2mF0Orjm4gvtHEfzfNyMhn
FXU8trH0aNdW+nVSUJ96pEikTHGWzkdkyDq+U3zuB2bas5UxXwkwD14x3ntuuwPjuqiSEeRHE/xM
MW7tajAPSyeaHlWBhyCzXqSXhauADjzspgknJoEm5nibzKHb9TK95Fl9rW3WeAQJVl/uZOFjaKT1
38QxiaLurcn7G7kq2lJT+ldNIJgEsa9UR0BRFGGJ5ZlTU4ZYnb3Rt1kPWv2G1A8xewEtP6Gt6MXZ
foIbzcJLbqiCfMSY45nQZO6Amz8L5i7QQKhXis59YIW4QHkk/a+Jkm1XSou7jux/IKDCZsFoGv6Y
O3By7RDUo+NrFiWQZtiTmCLLgBrRl8OXj7Z/49jGzXUnKMEAykuTIZJETlvVxasV4LclZZPUKK9b
SocgIcZQP0o81sukSB4r0chFVfxI02rVyzxZ+5KLiLSZrdDh5Ozqr7kk/FUKykRXHaNAPLVa8pLp
5j3GP/rc4yWIeutRYyzhyeGm0/FeGERoYSpJyNhAKTTqw5EnkbhBJIV9QwCA9F/mfQNX1nEKhmto
Dbf5DlU1XPGg03eaNTgIsMRrXmT7CEBoX+u0SOMalRTFgppzL706ewx7W1vJUb1WPQP2pLXGXwaC
FohllqdXQ01UTS3Zh72zG/xkNySYYkr8QtrEGzrfkkINB9IlyBJoyABC/Cjn16WQ0YsRN1+p523t
MkdaxmroC92+60IeAK03voFannyijYr2h1Ha3yiZB4o9mR0N49jkEvCKiRCX7rcLdhIIiSkWjh4+
y9Z865TCNB+oS1sSWqnHb77HDmbgYJV7UonqZ6+AKxcjcEzbfV/H9rYdk1VbZ6scA+uu0qNDPHSo
7ILHME7RD9KYInGD6FFyvZzJilfYnx4d3fGX3miTPQ6NrfTKYQHz1R7nAC6khqZKOEo4DYQDTy3S
xjABLZVoxWwIXWX1ox6b96GL1C5sARVH8dGtg3ob1c4LJx70rKWzCoC2gvaoQEbhFZuno7b2C0Pt
EVd+zg1xmmcgGvSkaEoWSoy8UiYxPUl8ECXVQkBm4tonlGPTxuE6oFGj2Xwzho4bsDCwWYX3GTgx
gT3tfcnQkKBFVEskeB4mktGAZUHGbAS5487CyVtyceJml1m8fX3nvZUauwgebuTJsMsHJMX9tSDC
AFb5dARTdRGWOGnq0KJaXLRylsnl2VdlHHLb2KFRWzPW/2ZgcJSMS5WGY7fYJ62LhhU1a0SF3KuI
I4fwV6mIHyP17ETeczXrwBtJRGtuTMuUfIR5BLRpKA7SidlnOUQvxFCOnnPj7XIWg2G+dqN4mXJ7
G6ccWmSzT6ZP0VMUsCeZ2DUloApmmLhQh+Ki90OOk5jwa7lD3OuulFO9kp0mMxy/U4Cjust+6AVy
UmXDhEX5baYOqj6oDnwBChJOYc/zB9WWetWy5jlM/HFRWE8htBPA9j9+rcGdNd4bo/GsrGQDWJCZ
WpTtpclH1wYTNjtnpyhpYAExucXhhEPaOU1vxZARVdltYtXfp5l3bnh9/Qq+X17gOUoLgh7G7HUi
nNElQHevB2flUuURdfeakSHlOYe2LMODAQqcl9facfQBLh5GiJPgyOMuQD6b5SN9K97hgeVLUeEl
D4lS9tlLOEvMzChvwltTFj9rLdxXNqtm7ZdqgZGJYiRibx/vA4uBe1U+u0F9dUUxEuL7ky7iHOYB
Zp6EXEqpOdDemhNbVb9Q+Y92DL4qzyfiEJss5t3zGE+7rC/0HQbRckGm62Z2f7tJLgHFh+DKQTXq
E8r3MjW2wyCJ1FCvwohxELENJVRpoLXbeMA6Tn57oAr2gBhdlB2RkJHxzXD36GedumbZddN7bsPf
05xAg2rCKtJS58J6fO7i8NjO8KA4zXE2ZtlXA01zQTbALGOV6UrznHfzaLXNY+qt6g+3zH7YJTg0
e3jCQ7pJLM5m+gA8uAysZUgGpDKmZqWF4prYeMi8wLjXbXVtsaNNsDQ4sCj2MSsqdrH4odn2feix
NpJVQ5qXUaF+gzAcSMLTuUHKJISm4SEhCmbrMG72ec2YpwRYz2ufbC9GX6yWW6fM/DPz1TtfUrTb
DRdATFwKc7BuPWRBaGKTzQQcKJfJPYbJjhCvGp5TDmok9aXAkYbqYCVym7boFifsR/iUcSm4wweH
jR7rV3eGibxujc+6l5vOd7VXBmF3zCnuDaAJl8Zh+2grNB1EGwb8232sQBKnqbkc9Mpa2hVpG0a3
T/yofA1xrLLCh19VEjwVpT0eoxArA0kA61b19oMixo1gv25HBgqMybEkbyFIv7yOUa/ZMAqkI3kA
50GxbREkdRgrhOmBJxdQuC+mP39VtzrX+s4MvXtq42lr9b3cC8wB5Vfm2d1SG8tnPSmLlQkaabA+
An9KDkziV0FmsE8H+aEDJ3AfQXbH4mXcaLkfp76ecGcxFlemtwk67BCO1of70Nzw4cg5FFQVK1b1
GouiJcd3VwuadxdcnXDGlVbk2VmS/7HSRPujnoL9IHUwd/o1mcJ0obwBlHKCa6wAYBPI4qfwrviN
4Xj5NzMgaLrSnYvT+Y/UPU5ia5sIAhUU6sm8H6LyAY3MLXQDDSVseQFCzHkZV4uTKRIFwCktdMnj
3lPtcGUuhkFN5FeUUhGs/Q6fheYjvhHMGdPRzaHlYAPDudEt0QVqK1QM3K7UOoYuYfJG8Ejm5k8I
8XaphyCJaszp1Tp0pmFJEJ/B+bbaFy5YOiv4QCHzRO4C+sLomXb5ysPU42bzflZkj3Tuoe6Slpk2
+rUnhnGRcBxrnWXdFOHKh85G26L6CErhbwbfeNQRBuCBtuNTDXDObsUDBGxEAhLeFprEYgdEHXoI
UTEjCLVaB7RnNSVZYhoFYxQ4nyha0GdPLOpuY3/hBdS1oScHe6nn3jXr2lPRFvc5AaGIUXAh+1yu
GrJUFreXEdI4et5+3FbuvXSHI8iOLUm+TGi76hNsD2uwiwVzphpB2G+ewmig8ENxXYqIDk2j1EF5
bBdt3mzzsdlMzQQbhJMtYqF4YX34RmHv/ST+cE2ysdl0J3WTo93uqoAyDMTKua+EBl+zX4YmsjFh
aTcTN0I8C+GV7yFvio3b1LPj11W8GWwfrWQ0FcShudis3EcGp4QhKPsRqSrwj8o+m0H/2nFQLkf7
O+8byBO4p1pA0YxmPmGB3Kde+aTl2Wxqr2+klh0YjES7KX0xBHCFXGDQoE0z30p0LQTDAvVzbMW+
6JH62k7OMvaxKlvp83zIxEILMlMV+SZXKiYu0Q5WJANsCrfA5h4NDk49IRajSYsmKYadmzZImegy
rydZXByZ/xziDpR8te8nGR/KUE4sPWQJqWnu30z6LdAxCuNuG8KkWMvGI8BmsH7oCj9y2bizJKyH
T+ybew8wDfKdH3Wfv5DknGAXgjMc2Y54iQDz6UhYnCgdNnBHl4UwvWfU1wlWUkJ75rjWdUILuA7E
yYmy+66Abp1F/crIZAyM+X6wS/8QmsVukNO0ri1aRTHZEyH5WEQT5Q9FAILI7YgJlnW1acO7ZhLp
vqE/h8lJ7upWHqFPRauICiAsvWhhldMJJyM2Q6hjez3LtmFW+ju7JSRhoJxQQQmNNdcchIHxDT9J
bIh7Lx1ePaG0jW/gSE26cQN3/U73A/RaUt9WdFqXqmt410VxzHPxo8zRm9izrpBODF5xVimoC++O
1l4RiL/1DX4AFHDtok+Tbqtkwt5LnPoii1peJ2la28mpzvN/EY7xO1XR70B2b8cUv3M8qnvdAzDb
t5e2cO9Ma7pVfmqsqzjYabHxgtuaEGoehGTkzc16AEYaPxBnlb30wi8VOk9iPGLVYvvLyAglyA+y
crZpkOJwr/w33rZn6XfgaWl79xtyPRxQlXRRsNZRiwhvW4QzxmICojQ9xo0UW25DBz6v1+c1C+d4
1SjA3HRPC6DbJE7tgkJ/sByIza41HONUlSvPvRM+L0pZkeCXTykMl4a5H0fA5bk2aOcJjeUnLpxp
lQwa4efZsI/VQ1May8ZnOmGLU4Gu7zPT1mM0PISZc+yx+QDHAoahkSqK7+jNmjpa+tG7GQMeHHKy
5uvixtsDRjXATkGnAtfntgvqB62bl8mmeGllcrIblnmyumig8TA3KaFddQU0wkr3XomrPc7I37Yq
BVhLJ5p0KsxdXNcX1IvlzvQ6VjNPu3cKFOwBSCArn5KlymgHqXH4ocenrqbX5jb03Kcqe1UN8JAx
AWjfZ7e4G5ttYv/QdAIX/cogNNBbpzgSFgDgLsBJqB2b6Bb62XeG3mWnGw2+ewGLrUzP/kj/xfNq
dxW1EVb9BO5jjgAdkn69Dyp0Am2jn12dfJfGLOnXOOrsmq3NEYbs+rSjBqYcai2seak+wk0aOTzk
hvUDFMkitNSllOlzQNzhSrn2I+I1HnfsIYuaOdfCHtlNrQQTtRiSYz+x9+l1eZClwA9gxcUSEF10
RE2zjb6Lprp2KWRY2cB6V0mzdCVDMOeLAba/1admo0/Ta2dkB4XBPvfCVajeR1qOUdcQWCE+v7oi
frbL/h56yD1LBwP8VH/EcY3sFgZObdh47LT0Xa/cc6XgDBXtsDMaSnFTg+/vyZ89/trRwV1ZoqeT
MbOJRKbrPH6dBtNcJuGYYshtCD8qJnNTFu7BGEnfVEn7SlLUWetoIcOoGncCxAOJtuFZN6IX0iKC
Qw8dkeTm9BCAAe0oIhepw4FWw+Bix+qrVY+k9nybiuUIjLO/8Ifsluf+uCd6HM4B8+nQTR9ofL1n
LOzEePnuGgf5g1L1e0woBKtGYW/7ln+GP/MEReQixDjRk2PF7p29iWxk1XcUBpkO4K+EVtmr4Svu
MR3psmWmRHqQwea2YtJEQWUPFwSWDRa+6A4iyRfxsJQGpGcukhEybhutSnBjnY1wYMb6c3rK9jRx
8OTxfZetlx6llTGtiZqj5sSw4KXE80dKQMN/ANCXbX8Wdn4ZifhdWKE8F6Ikcd6t1v2g7gaC1QjU
Mj9B9WGvmdF7CS9X5fD2jRmZWDZ0bVq2e8TA6Gmj4GfC3kOHWetPmKVpLPlw2EDoG3sM1G9uTMtx
QvJ1lFl/aXMKfzu/+m6J5X2pG8NUE/xQiz0TG2p7gBsubajdOH5VInoP7TRfY93dyZkcBEWEgzTi
bdZ/2v7FmyrHK5eNFT/oio0Nz0F46sMjv3ztxTQ7lBG/5LACUB0u/J5NvMDGvFKyu2UGstwuMzLw
q82FID5L93V6EcXPcDrrReie9MzVeMTKdUqXcOMDRaRxzUPpshs2TliduriWN1BBxCXa1msGSHlr
1CY9eYNIuEa76CXcrSGcvvLBR71rJltPYXwPrdzZI+bGH5Ih6E04pcBgmqr0MmoZ75Y1umAc9WFr
lfRk2pryr/ZHIhpV+1oyKvGkDsllOjAxJ+sK1+Xe0lvamQUpsIoB8AIEg7FpdQgDZfsjQzZ8cAd6
A00B/IAxDuGvUlcRymCCdpmnvXWNfUjR6T+PFXkLebnhAdjC8QHta3HObtvxptcuxY82bqcWOasa
r6PtfkdNDQUCtrpFocucAhs5Uv9I0FeOyPbZxPMrD9KJsf+tQwPV5+iSpObCHx2FA1STbEQ/+Bjb
Wm5lQDrDWNgp40Vkw5VLa7K09D1Wp6cB+btWa/G6JAqlJ4LSceN1Tc44KamHbO6bFoYfLTOoN9SE
6U+UZ/m6dLrXGvvlsqzS9zgHsIHLOC1pwsa0o05UpzYBrcjXxzvWDPJj4VdUJu8SL/cr5i46NkCk
hPiRhgRuB6iH1mYptqmlMUdyTAikcJvGeo9buV9ro3jtCof4y5CVrMQRFOg7XwPhRdnYuHuWd/i1
Wk83sNZ2WqoezSzGKwlGp5A183GPESZpaFsoPeVS1O1zZra4bUln7vlLM0pLjxMWnaTIX/rybLoW
b35Z7oJgvFZ+/5FkPHdNqbZtk9Fx5LmJE/vo2diR8M6TnRg7X3XkLTPL/eYNIb4tww+cZQLMp3Ud
4BAuZANCIAmiZ6QbNC/h4oWPeVEpTgSIEgLX2CY19zlmTQlQZ3VDv5vgtrY9BfxoPqmoeu/M91zq
V63QPk1FWUwdtEwsljDwf1B5xCIz+BsGr/lsMOq5A0YG7rFcNrCoOzoN63WYym8zZ1uu504fDJVj
5XDEMZsFZIBLbWIOdpsBJ5ZHLF3ZvOJYTle+PZ4ovEHI180dz9notK8JnuQ13n+XZ7KiHYqieNJz
sLw8ghoREl3/E8L71ZuafjPZzkFLjgW8o1SInerg2cPgljlQi4wrjieflYPjnlW5Szf1j+AaEXUM
wZecagZKQcIQcTxrJqtaif/b79wCkHoH49E74gQ2d/COeFUbprth/hUyn+OLABLzrH6rsvq+q208
Gfihl7JPFNFl+REAG73NnERqszuZ7qSerGCRVx4j/dGdDnUgTxnBcidmAex6vMnPHiqACSLcQjez
+puxoKfNBn3y4DWj1i+JLh8s0TunxID5G4wg0jBfFxvI1ESmGlG59WLvrJf6wAGjowIo9YzktoH5
twyvdRDmz2ja6cLqXPGQrVbYffLEYTN5Gv3uY+KNJRs0SZ7igujVCmw2IBQveYpk9TESf4PYpfty
uqK+/vqfopzeGredTr9+1WrQTVuPOVhuMUVDm/rMAtstrbRPzsKs5YNIuHCKzy8LW+2qqqZNYJvd
fW9W7jElP2JlINMnhw2BRtMSypdMcU5DGEspAYPkzuacIlqb/JksrMRJ5d0pG730RHTEW9/n7cHy
ke/EjKt3Rso+Wxi4vrkYYolCoLoGDYoOPczvmSetA4L0trVnV+sY9doq8GYqa5iPW9WGyC2Y552j
2t/VRG7e//qtdv5/Qtr7IjDkSaFF/P33S+zWlQ69cHJC9H1KC0lgKUIS09zdROTL3a9fUfMQJBgx
2cEhpDaWrX8xoBJnvbevEUJzZhts/27ue9sgM32Yj31zYwFy1+kUyg1oZMoo8RJXPeMJ2yPZRAQf
CGhMQpp0deukccLjtJ3fckNURx2QQGc4mDMdnYm7JM4mKBs6R3BGjckMVhWozq3phlevJb7DDsm6
bJVPelVrjEvXpeyhSV4Qdl75zAeBKnJNuzqRe1VE9TENOTmlUwuiA6wShloyt1oRpHsziDCQ+uZH
FmiMqUld5EEsjI2wQjZ/fTq2DNO3vqUDjGjbbu2KZl9UTFQ7zza2XW+IBfE3xr6M+hbMRrQGImv/
HDN5bCCh0ZHJswu1FBHIpd/TYC1PuXJnZq+mX0b44FBf6bOUpn6rJq6nkYps5cgBBjLV29VNz8Zg
1+/wgE+eP3wNXmzdj41X3zuu/5S5gHTj0nwJ3R4cMMVaCvZ1U+pgrZpLh++eljWWTtt8iQ1Xe0r9
7kFpfXbp01cfKRMTQK8+w5iMD6iqlii5HA4AeIjq+Vjqjxp3pfsUg2r5Y7MH+oCWlUIxTdatF9G3
byf3QqfE2RpySDeNycQmKJ3xJHHcL1Es030Qcbtz7IIjv4KhZkyaIJ87HFa21Jwd1x3/c8qE0dWK
zdgAL6FTzlnPAXSR+o23lmTiLIBa2PPybl0Z7vPFpvAx0JBDxG5k7ATkBSrq+IujWYsQjBo7KK8B
y3dq5d6W5vCqk8zwx0pnPBYAXSYEDflNP2O+ZXhETSBOeZtIutchsxCNdi5xkHc4iL17cmCydYLq
H7Bc4N1rUeXvJyNEiDRArU7AhTCcb7qnjrPgziL00ejk1ob6WAxRuxXE1i16o9VWMIina0YGpTQ/
BhU3P1VUzt0FTIU5RCMkcOGdUoDn4tqHPOwaKGb0aMIr5+0t8yM3AslpbQofpGJ5jWwLJZAfPEP9
9w9o7oZ7W0Fbz2pC2gvZX7lJ3j0tkeCMZAPKRnuH41A8eVqsXaU8IAJmQXOCjzCIbFgaCf68wLgA
DRU8mC6B9dCZt0lLz7RrCXwz2aa6kHfHciNzBe4ovSiyHraxrnFoke2DS47wqaumV2QLpHIp3YNy
EBgbywAL7KejRfpPQSNTVEQDz1/EorMWdiRxMToH0xTopGn4AVo5SYCua+YbFUbvdcPwEJDR4CxS
IOEbRfsE6H1Fx2X8wRxDO/KqoY1JmMLP1wAnXw/un/zbnvEuiobyIaaJFSHzvAyOuw+Qh5El59T7
zihYWhwv3VmCk7EtFmWXa48ltAgWFbYoQmM3/johIHLRUPZhJHzLp1h7kiS/2qgRMMLmNG8NGilZ
94MgkGZBUhszt+QtiTmnJ2ipjwDSniirh/ukATvw6yu2AoD2/xfB7zn6rIum+Nn+r1lK/FmUYx0F
YfvLkfz3X/2PkgUjcP+/O6qvadF94PH9Rgj8y6C9//qPvwmLP/O7LtgwfkNqizNaGuiDHQwNf/sv
XbCQv7nY/ay5np7l+RZCbvK02vA//mZ5v0kdw7RHQ0XHj/B3UbCDpxqDNhBBAyuTjV74f3u973/X
+jZ/+PU/2p1N65eB5++iYEwjlsSqIlDp2y5QAQM98z96VcopcKauLtkbk5K2qF/n+8CvtkMcy7tS
6JQ7MWtbYvSHqoQOCfmDLKl+FUDfC5PWuzNFr9Fp7UjnKuBuyNR6ish0OfWK88lYYfOXTBaiYXLp
GaNGhS/T3jWcZELI7MdcK13a95FB+502Mdsyh/FOeOsJ+djBJXNEpxvwJJIJVVXlGevUghLNBNnd
E7RGOEbZFXvgy5O7r4b+lDLVlfXYH22t65iNkvqRVxADc4KP0MGSvZtKBIJs5CDok/7q6HcTXsRt
RNjLquzMOfB4zhM6UDt9t4AoIX9jSm7FI94AuRjmNkXkJseRgG8YKbfEzx+sNL4FDXs7aDkCBFuy
kPB3cwBpF9MgXJATAsQD/zbMrhY6lAWatzWMBaib9ByVFYHbNrKTANBpNg4cHzRxtWfNWNK+BTRv
aIv9DMziU5kZJNby7HvhLi/iTZ8VZyNtH1WWUXQMx8ornp2O7kXqurcAKESJLstz1CfdNk4wodik
aWtzpCN3rkw2nT7PtzmfR36NTmp49aPosSZuljuElTmoPgdyeMChlZa4qyvOWLA2zSX0aCJ+/G7t
C7oA9A0kWughTx45sV0Ma3xWebDpy1ur0fZQqX/hrPBUE6k4BM5bPIKFtBG4EHyHyNHu8rVKCwNU
qvbOQiZ3XVZeS+gWkelw6I3CGehlfbOpy3OlaQfRhbQ/Ifs3swTKGyZCG6UmNm7GXqXwK5Nk224z
sIFEUJPYEJL9DB9ZbmtAwUhx/ENfSQJ4c+Dv2FhBLCmPBpZiJ3TImgFx/2RPY3uDnv426ebKsesH
tD7X9D/ZO4/dyLl0y77LnbNAd2gGPbhBE94opJCUmhAyKXrv+fR38W80um4PGuh5A4VC4a+qTCmC
POcze69Ngchyck3Eyhxz6IYNaZ0MUC2a9aDNPR2vxWIuOUTvSUI6bBduN0Dkm/WJsZbChjmGm+tW
VfvI6gKNhgCTzSroOyBJ6BDWyH8z1HsRmmqo3tV7mZo0L5YHuM3RR0KgQyWvULj/Q5XlF6kZOjJS
Yq8TEwHCUI8cQaKz2oHETQVRXjZCHybAhliyE1IQwuDlQEPVOy5MUawPKzEtN4B5w9UPQh7ViG+U
04DazLjjNfeUhnDccOqYq6fpI5/DahvnDaI4K7wWGChZ1gpCg0IoeyKH9JbLe2Mh1KgIsr+RaTzB
tpG2URv9WGVJ3G7SoDpDYTbD/JsXhMlJo1VbLdXf2wo1vTTyvdYgFNgS80BEBEactWpCr9ErDk37
5MlIGARmpZUEaHvUAtJG76o/dcIUP0Opm8UKmh0w0m2I4RSkp8Gzgwwsmh7jkv4MdiU7IEnAylng
BPnWbvwP+U7S4NMySUdNA1jOs2r8ndueBYn6WUQWxFEyAjlpsqusNmtlokU+Zv5dFjbqlqMcVEH+
1pQEUwrWeWr+Pk3sVPueqqDBQ44csCX2Yp52iHdSfo+v3pR7t08wwNsqiS1jO3lmBCs0jqPtojJx
6Ux+nz6J7jPMLC+WULoOEK63SqUxpdSQUxQq4C4rc6vY72gdvS5KT5pa3JQFAzmxF1dtIcx61jpr
a6CFRfjZbCybjRTjiJ1uB+nZNA1v0liRUo7XBnOSmUNUn+eDygrfzefiOQkBWSIyqEN8EwYpPpuu
55GtlQbO+5qn1PIoxTrZkC36cjcgi4nOKvOaAukA3+fFTpHgkXbLoCxBx6eA46pttv4SR0hiEYhe
KBz743yKguKSjh/y2Ap0xBgWOhvFiJk+MZNQ9znhEiuCNoYubd3TOY6uTJrSHXJziDSaxLJH62tE
EfKhpNk5DPxlddjE6Clpc4huhSn8J6lbrOr207KUM/9wN7Ypeaci/dYWnUKQdzJWI530Dha+bcsz
XeLXlfNiuAVPdngn4jPYLTKnOUBO4kyGg2Q1b23TuAm6KST/ktv2LHHDlDHzGI/Oks0XURY3Rp6B
H/aJhhaxgjGJ2d+H56XQt9vYILhfQ74qHM4K62CU+kJmItSklyQYQUJG6nVuE5RoxNUuxJs1+pC7
8JabS4X1IOFWBeCkpO4g1QeAB/VpJGmtNMvaT/PkGpG+nejjDykteRIzPUqjhpFbQ9pyxbgoCqOr
Rf+34OZH85KrWzMw9wKP4FZMyg8YeuHJIylVSsazVCxG6soA+xwZ0ITfEiyA8u4aJ2j7KwtxmTUQ
KBxBEch7tj4KTFiuuRRMqTV9Rfz+TcAyDQSUxqEx+HFeyN4o4u8uwxvQNrPLhsYt5kyHIix7U4eO
lGoattxSUDJX8QtUIQ8WBgKqGFmPkmEl6QySpZFE/S0ic9gkHZFovHVOZTafCzs9H0cfNHHjM+wU
chnWqCL4F07QSYSzVcMW2hJEb7i/2xyfhgvA0cExJzmiCQkVMAOOkjm8GK1Vo3x/00FaPS3Wg6PW
Zm/I35UNNnsanXdVN0TkKXJIHqlBaJnC42uknMZtPJISXXAc4NBzVTaETPjRfMc5Wm8b0KYrAXtB
LaEbJNNhw5q65VclakZqPS5a1QMWw3Kr4xBKFKAlcZ1u9KY3vBRUHBJIkMNVFc7HoQ4I+kWD7VQ2
Ep10xFGgkN4TEjuJ9B9mlayuMZXKS4OMMwZ95YQoSmhk4E6il7yQTPCC5AjZdcNimeSQEne3m9XA
5hL7p58sdLYkJfL0xF9dJn9AwKfzTKv2FqOTYBXvpm1PidZW34RfChabrF+LbvwiAzpBpIOQIVr1
PvL0I9fC3vUsja65EDy6HYJiPTRncJ6BG2SVvNWz3HKyKeUFWi4h60pOcjXfkZRebXSrROYHDOSc
dCUDYwKCaWcvUqU7UCkdeLxN2RRH8ueulYCotfCYSPk8njGUvWU2Y2xgfhG/GcLrqBUANgp0PD2N
XPKZSnyorzMyDj5aUD+q4Q2xCpFf6T5Mu/kZWLM7gYlGbQg5IgjDc8XSKts8Tr7QwkNdtjviLwqJ
ZCGFl3qxCR0UY0toCYNQR9JIiMTpGm7wgW5ENH7LsGs23AHHKRC/S48eIZYui6E/prDNHSlH1hu3
C2B0NtpUOo6NnmSbxtxRmv2pglgB9AI8xjCf6qzDKst9Q7h1UpD9BNAHBUWMrc42n3SDSs9qvxi0
gMlOg4F3+DWw7yuIVtE+JusNejQf7ZUyNyEHUo0+6v6l08/R/F3lZyGuZXb7SvSvJPu0yEhqbgu6
cY1jI062IHGYMRPVTUGHu12vP3EKbEokVuzHq/C1MiNHMbwxQ026H5WrjN8NGETuKypoU6bjoQU0
Ca/1cpr68cjKYlMkjCWbGNAt4YmNeVsiaytptb8ScrX03gSsauRlX1baOcuaC24xQnTEHm3pdrTf
JaAkjULmrCfzZxBTxm/b8WZjlqmJ/apL7rHQCZElswJh0SwTHCNUFBzEXpjJZzejm2PWOKiJFwPn
l1GtGsqHtu7yt2b4lfQcXAruN+rO9omJKBxq6q7yy5LPtU2UunKt76NWUdtPDD8hHdVXeYazRnKj
HszEXIzIuR4F3gLwyZuM9sTO/UV+G3DxgJQFdRzd+ab8bkyIqU/PuIacNO0cf7F3jXoZG5JxezKQ
1gxKrgdAQPnDXMkwRGtY5nsxjuSQTryvPvHdrLIp19V7bKe+ZjSeXUQ7k4ue8iYrepc/7JhL6PME
NrlW3Rfdso8XigqKPHQ5roVYqpAV9D8z+6xbvFIr2cPckfN2N9xgdHGDy5A/+a4SUtAY0kGLZdrV
gzd0MuCdmUsUd0Ee1exi6wIq26H8EO7Sg/FlFTJyMj0C22O4TNWnKScy1RtSdQ2Xq4usdif4MEgR
vxOeS6mSYfAD2W5sqtaboOxAOU1O1lPBVtxDhYvy1w6uoXJGoY8qg2HXtly8VN4N0ickmkgmtcRh
dJ7oTg0Afz8ax1SsUZL7gTO79azc8iUIeIm1KV8HhovheaD6pFrppC3tBySn1JGnexldx/kMNwnb
3UuZHPLxVPM56WgNa3jEbkgK2Cr+PlMQYCcgHDU28Na+5Z88LI1vDYgHXjham8yPMh+GRp3utAZz
oIsthPv9KUgPWRSspWLIGjjz0QQU6anHA4fmnWyr5SpnB9L1GPGE6rbhmm79uv4J1xCOvwnSbZRK
ncdXBqc3kq4oaCQYv+k+BifudoSGLo6KNm7xlggY4n1ZzXfeRPKBSE/Nqf5UDxYDzufsNlwzVrJ/
OFhjQSQRC1KSHjD1bDgkmKIF1tEIHSF2dYPH00cnY6ubWnYIaES4xclrL6jC2KF4wTaB/Y2q8qkn
YqVG6DY7+uRN9hncH3ZN0yR+eGcUx3bZFdS4wiebHTXynB5EcIBiwz3tjso2UA6yyVFF/1IjOq6/
x/In+VNdyxjlq0sW4nCbwcY+YMBrBbLe3pMaUq49oXtFcCaeQVFP5njM7Wc5sx3+slAOyWU78FjV
7VeqbKHNzOVPxY3N2WE9xdmzFnSbtPgd+b6A3Cf7pX3PkILmcE9nL+1OugzeZ4FZ8KyyNEWhQLLX
DY9Axk7+A4lRWtMb+Tx/vKJR985zxjAvT/aTH0wbpHN6fgyKG27Uzaz7xAylBfqVvWmxLyMJywEO
jDI6x+OE+YpRAFahTRvc2tG1xLEXNIQQp72cfxXbVZd5Fd9EKzBahh2bY0VAHroR/pqfKhEEtCka
jwwUglkb7W6t/84B/yckjFXAdYRd6pSfQXgWxKTkXinvre4uQXpy7fxP2mwo/jqe4NpFUThdwlcU
9s23bR9YFmKOBE6H2rsOPOBxLW7kwuOCzqwdCFECX0lENfpP3nOtc6zJi9qDVlyVEC7+zkTIHO8N
JEGTVyB/Wc4xkfLWdUjZLW5M1Sm+ibq0xKFJPJXdqHLCylSzoQrdysZRB0XJqd4ZncS/nB3la06F
3/gyhSvZcLMXJvt6dPkBEVxJCLo1VBGkwDhtvA9bUL8XRCbz56wSLM8yA2kY61gO96l9EjYTaWIM
fOa5myX3KTJsTNOxU1741fhuwe9KAmuEWxv+OFGXnIz+NJbbsjoamE4rHnvpwS6HoRqF6wCzNvZA
ts/iKTZ9PLnkl3TaLefXDt28ONgEBsh+/skXl1bHCnauX26Q0t1DEuSwyc5+MRDFtINgTnVrSB5v
fyg9V/zEc3BhgE7rdzYjD+2fykqn3RHzjprBUA8pkXM2Ic+vtsUyYWN0J1U5W8Mu3ZbE1RIpjEw/
OY7SXeGsjuI7z0+dGBuMHhnr22l6trVXVX2xTHeKZ/KNrH372vFZqi5OZV1FNeV00bYtvCx20xxO
y4kbgpeUOUQqO4x5EuDLqdv8kY1L+kE2RDa/pplXUv8BQ9+yFQe9w/JSkp/zGtnytudamRGJh/QP
e5I/+ELMN0blDZ47g7MM4b1bBK7YaSzp0032bEbXIQEg7jNZa7lj4sTNyfIsEeSjhzmkq9jTjdBG
ISrj7tN3vBqzeqwFjlnePIZGDhICzjUYWb+IiHCHqB2xNee8u0ZXW3EahlqUvCi7kMbhvXMrNk+8
wXS2pp/bP93sZslzkziktw6Nwzgpldiobbo3EtA25LhYBSXgTlmwZm/m86C6ZnqSFy/O199dkq5T
51EVtQo2RfZSwKx/hPCSYduugjQnn1z88z63bvSURDdS9eRym2vbEXU+4Z8cvHO2726puifpGS2c
cUGAaSMoqL0cULfDXgpDaSm91YtXBVdV3plon6VDFB4T/RdlG0FvmJFnQRYbKWhPkLdL5YkKnWLX
rcLvGFfvmpiH9aK48kUHJIYGGAi9lnu58xgE04Mzu4mIL3DN7iDLO7k8cvlKXH/mcZU9Mzxv+ej3
SeRKyal9S1KW+vz3/tDsbeuavgXyk4vlDat5v+yLva15ZYnMoQS8f4atZ3db6oBhOvJrSxKGkD2G
pYb4D06+BGnvdpxpmZ3pm1exGsYNXtgs943kwu5Jq7zpzbCOOoHuL3wWU7NnX2gmD2X22dSp0voL
rYEcw1eZs1jxeQRyADUpGHeq7U2ovZQpIW97A4mMsoW2wI3N7T0ODwUJf3jWc8pNf5B8fiVYgbis
KWjQ5pJ+1+Bk7LwIG23AQXpmK8UABdHAskX9SOZcp2wm88z+qGWQoz+U1vli5Kct9P1O9s2dK9vA
0anrSbUGekmu+gZL7HTKXpjCcDqtS/+F6IcNFYKifIO7cYrxEs7nCqS5in3IeJbCk+A/MYsg+rcQ
OwVhOelY4f6rsWg2neEajZNXM/rrmHJH6ZVM80FcDetU6bv6Qw6f2wlj6MaoH3rlK+1zxF+eXhft
oYoLpPqUw4vJqTeTFmgcGcdQrn0r9XlCzmZfKK+oTTKSwSilxx0vTjxcK+6BvyEncf1X5UQF6nSu
fP2D8kTiJUMR0a9+tAAByLER0BCOWrcLtXNB86judemS05Uz1KyOpX6IVgo18xxGWiQoEDnFp0wy
nPIskXaGabv0eEbE/DZQG3WHWfJyAyMCU2n6Mbo2Z7WYQmq3dxNtZMBRv5ZQzWxDUHXzCpmiqzOB
2+WLF+UfUecRB6Bxn5AqPbncnPFngju82Eh4opRXYZ+12iXLiud48McG0RwX/6EHqpHudGSkr7p8
piBZc/Nyz2zfqWz5X/HD5Hdu6AaLtOxieaCJZ9BhkzILnh/9ECZ2/h9sdy/qq84M9jS46ejyuDXf
FJ2TMv/WMdLmONe/Ct6Zkdy4zF9JFxkz8aWVr7LW9G6+6gyusk7Mh0P2nMhein8qEqu9x3jI+Xz4
7u7Bvr/rhUuY3/gavfOHLY5Aw0wu3KeJfpeEldTN0R895FcGzwerPDKj405Mgmt9Mb8XnL5wtR3C
bVThzr2bufMDYRCJLfOFkpEmoyROJ1kvkGm1Hh8JueIcnegE7wpnyOpoxBmGOSfbmxi9y34kRhsc
DHlTKZUCIcF7jTA/qAVdTK3VqPtJsjw+sUg4LQHGGvMuotgQXLbZucgqjvubmrT7MA8aNq/IB9e5
cLvsK2F4kqQ/qL/CxVH2LS2wvTHOiGard218DhYsiA5fnq17d2J/lJ/sHeAGO3r1jBwhfp0ViJY+
xVNhoeWAn+/Qx3FiIA2nwKcNh3wzvCfxHWMroG5qdCphitlifTKJEaHC5hOJUCfo+OxRh/Q4enkX
AzoTda+1rpW6ms1Z4xQswmt/Qupdn+1nXGH8SFbgZcgJq9uIaY3VM/08irgB6dFbybxRLOrOVH/7
1N6qenycBPaj/qFg6X/VtG976njWOPQucUFyKGnrc4N8VjkiBR31qzXfl3gLEuBpaf8QQI7VL+GJ
itwpuEoMUgaGfpGjF78WKoeK6VXdSYfSCjBopqueYkOwPX0CLlVXnvpNDxGolYZTbTWXAO67jkyA
lT0QTqe2vH76k7AFJ6uENB7lq7cv42gSBDUcQUxvCIqepGuTnTA6doY3U6jGGrahIXrS0JeOcuw+
xxfMjTjd0kNfLy9ToLimEqCPR2HWe0ym9/2cnMI6uSqEUQ2iP4mpuWuoFftkLzispxzrF2xORhs5
o0saf7+8QPFFhhlOd7lLzf1kE3UK9reb90hsNdZdJGzVVJQClhfFQVp52gS8QFb730BpAfZM986W
iTKrg3uc56+zyiRMCOndjsC4w1oIiMI5ySHFNmV3Y7BfYNuB8TKQeZmKot902SAOE9x91WAPGyIg
r5YxPdU6Fc2oAiMiALbajnHyq1aa6eMQ+DR+bM7aKlEJ1hhi2iYFkEA8/VRkt+Cdv5U9YcpJ9CCB
mchlBRt5AZ1H51JPC5l0F5O+sOKVCzlx6o8Mlu56FlLFqtW+Zn7JmH8tfzB3lxNGCe2RxJW6A/+E
NBeAjc/ayWPAJ444Rg1oIilohLlixxP/HUTKoSmSB0It4WlJxF1C4pGu5s+GGt5C6Rcl68NMHAzR
x6Lqz13/LrT81vdIORDDOyqTSXmo1W1vmzelbJULKEngurxnCPckRH4oo/Ul0Wh52LZ2hY2f3WC4
GGAahEQfboixYR9icszXJUVUii1EDKjv6+gWDAhOTFzenGMtWDybWtjmtrYm0nLT7zGHtE+C7bok
63+j8idqYvHURuRJagUyDQjhzaZNH9g63aoDJNTVOPwVke6W2vybRhWE3TlE7UFEKD5TJxvBDwy4
bJy0WzKnRDBGnqz1ANoi1iQLIDqUSLpJBYviSN/KIt6GRG019t0c7T1LBIBSxhqoYRpUXdGbHbVE
JbM8ok+cZzotPPJpPhxWbTgxSZzXEgkwCdBG1zZYG6i5lrDBkV9Eq1N+92iOUq25YF2pNPGddzJ5
phkdmdekycnWmHtLLOY2dsUItEhGRw+0DyUVf7MCV1XD2J2lTfWxxDpXyCpxRB/J66WiYqyGJ3Ic
I6cPdIa5LF0l+KTQdzappn4JkmDzRIcXBs8B5a+xMZBPELbAPBv3KAyHPgkOA7Nqq839LEpfMTg+
iJn2RktXsZWaExJb7AthhCp7DhiwljbTvrJ9tdK8gdjNjcGwtOry6FCvTCtF4nEerVcE9UABGl4z
fBp/RosYX03+IiHFAwxAW1lKmNwxPUti4Qbtcbxl0uIC8ZJxDSiP8GZImbIhkYdag/BXLFr4JxKV
6zGRj5aQ8g3u08oPuulFpMCv1Xz+yRqIi8iVD4llqn6qYCkNzfwnzRSiK6eaGIQ28odhrmCsYN4H
aM4AzZIQTWXdIxjx13S47KNSeTctgSOQBYxPevLcTae871S37bLCH8fpJNbf3ZyaDyAdngnU2lkl
SJ3FNZcO+avZC+TQmo9ECb2iEW/UMYldXOTAqUz1Eljzb1/Tvdtpxs3MVtkYCzRpJmK9kA8rQKkg
sX+Aa3sDchKRYpd/tNJDLdMdh9yvETd7JUK5J5d17tSQF6hb6cDCDPLwkGzbOXwhENvaNslVz9WB
ZTnGXlbnHmAinjH8wjJTaT8bh5sF8X4aGDKlJoNeLu44M62d9qTE2atUwLPIEJQHMyOaYOZHGprJ
0+xkb4RlfuyU+WtO4u0oAHmozAAFhisCsdKL2U6/0G7XHKjQa/v2Lpbk2JhmC/6CtJpCyt+NmEEB
K/1gNl471cPRjYthotSvMPhuIhb6m3Rk1MRbuDGGDMeDyrTYNC1f629BRqB5FK1zIDM+6usWE/r+
W0CWpoTzKkgwCjfgWrkAqaztcxnIAfVY2wDg4REyGjVmah6fChBg+QzHvEvr3sG+VTp5RWERNRuA
LanPzhPOGJuhSETvwlxPbaWtN3LVPJa53Hayha09fZa0uaS1Z7AL64K3XVicqtniJDV3oGqM1yUg
1s8ai9elE9UhnIvXtiwZCzKm6fXSTyIuN90IvXFmcGQq8sUyWGhoCvo8vWTyLhJPrjESquDx3ThS
nyVb+iAlYKPSdQeUBH2sHdLaaoET6a+on65EIP6Juv5TwM1P5HYnJuqhXPcGTTgI/5NTJbOp1d4a
4v6yJtI8qUaAbE1WAp/8j2Y23EJT8dGnDCWRbBzGpL01BROqtO7cpKrgOYifT7jyH0ozs6VS/hR4
eGjN0W8mVfo2pbT8BaG2WAOyDcrBTRYynpJTmm2jJBl5HsRuegpmzXaV2k4oll5iVOGnMe7euUKw
PWnlVz7Yj1CtpUPfnKMuyPg+odYFOaJSQ2bbrAtsU5YdYVs3LLA5Jl/2UJxKjVQVe/7oVbNELssQ
V4hm149khAqL/MlFcrVSSXGX219Fl4kdy9syXn0UY/M9B2PHyT3QQyfP7CGfxjn8NklOdtmfkCyn
Mtgd0dEvnQlnVFu+8whUBUttN4+yfq/o4WujpMpeGQg9wkQikQM4XQhsbZx8uKZcGG4acZMSVM8c
3RInW1Tf0xjsG6LkqAqYY+XhcDGxQ28LXh9dj5q9qa+ulKa+KUV3W1SE6ip/qdBUaRuWdDt9D3Kd
bV/YwmDHVbgjotvNG4tQwEWgiDCn3bCyWLC54zMLULvwfs36rVah5mS58REU0tOgaduuqd7CcPmL
pEJlwcLCAl0VNuPNXGOoqDX4LwtrHkNB+ZN1bD3q7Bn1DCMSQsw2hFh85hOZlVI4Mtab/UbgF7KA
o/gs3U84A39GEaBC4DepncFkHYguFnUnPgDCALGtIH5PdrkIVBcD+YsdspbqyIodI/zY5CN/1oiL
vLZkUN0CcgK3T8vUMstt84AVOqcbrlDDq4p5YH1CLJ0pazsQwy96PYT+JJWXJS65J+tvuUgxCS7U
CmgG3/QG535isCpRoMCg6+yPeW6faq40Uq4gaSHvH1E9yOY/vWshx8QqLibWn4grUQoevXUsQ+uX
iMP7Uk8ns7EQnZiR6kxdBeiiPcKQR1C69Ouit1uInTS3OpPmjMWLJsKPrPjJDSfPphxD5yPC3L+X
6noCe1ihDJRezZSZpaxCm6o6ru1GCNKaVcPapjn3V9Juk57RXzjtSjuDlBFBkSIOFl0Jrj5Koyjc
Zl96b+TuGBe7MCbfHE67q8rap0Xfq0pKTJws766Wrjqp0BpZoYx+OAK4sCNc0rUE1iH8qTSFLz+E
KSpj2PIKhn3IeI+wUiwldJeUaknr7Ftg9TfTDhV2Ie/6nCkoaAc6Sz14syrjUndo9uWkBq72sArG
rU3XfYknu8ek1sfYDiKBiX++WubMjBTq6TIRRGEAu4eGoq1knWHq/mAw56cIzJ2WsP5rsfGiTK+9
mRDmQGsew9SemrL4k8bmdTSiE9Kkn1rqvDFg2E8idcE0ttaZlIRieO1wFfioDzZTWL9rFtUk8Xod
kM73SgzoeVia1oxv0Z9VjOEC0xPwAB0pCf2ZeIlNqJtr4CI+sZUi2fLqJc2Yo0LUzmXRF46Gv5JK
GO37LOEtiP6My7uSrPDFALFXlb5GxbFU86dwllnwmYL9P24Pil5tX4v1ii/lzJfwb+XoKZ0uNrDD
UrmmRdtQtduMOJflZWlIXp1sYpArmuck1j8mw/BErGLyiqpjUZJOOGi4eksshnKvPRNGsc0Xw8Q+
wawf69XzPLWPKjfJ4qNl68hdSXO19XUv01J8zUUpe7pUvVkQjCAttzwQOczRcH4KQtnYV1bvCpnl
SoOZpq6zgEXLDPiAYVA10UGPxGAtdrzDXIDzQ4GFR8DmZWht7qqo8XLcOxxo82GQ+uZkjZnC5koK
3EU3drmCQKbjZnDbhnj02gy2yIAL9k42W5q8ao/Q72jLOhvSgrn8NfK2OASm2CuFilOuyT6XobJd
bay9VAr2skGOpKzgUA7ypkGbx2ddN4G01SPRHOdJgjzRkPM5RPXVMDLaCq2PGENE/RE0V1jSn03J
UZ7qfSqbhH4QkqSXy15ILcmZc+3I0ljsjDFb+/BzC2TmzI+HOh9/HhrWaRf1FZXCKHUAnMrKp631
C/J8TmHEgA6FwQ1gS3EemdJZdn5JY7kliSxGkGWMzFTwCHeocIkpJVGnZ9VmGd9IpsNDNjbjLpmt
o6LQhUTCXkGJUJFIKn2289H2p5CCO+JIdyo4Bihv292g1ThFJr07lD2DNhWf9z2y6bVIuJMPSNJw
4IVV74b6lNDaiQUcqDV4uLSjHUluXJiVfjf0edwhO043OUjCwiwksBmz7Vs2YwkAevwILQeKJYud
rKHrLFVkU8lCmmY9qV5pm9dAY8PPInyLU2TGjc7zXXMsNQSvOpzX+F8GSsUVaPCmqNr2n7+imOzG
FzHrSJpHzc/Tk4RVkPErCKyEJD+fTBoItK3yMVZqeqna+rcLpjsCTbJzQSrBE84HX4HBS81bGsS2
scdS6izmreSwUg2lZ+Kkpmx0UJPJjTfI7byf8+mQzrK9LzAecFbWR6O33bCfYWdZaA8rs6LUycx0
ZwzWZx2InsMqCfy4Qgs4hi352Zg0FsXsuJnH4WSqAySjgv5EypkIjuAhBm7TQO7KvTakn1bO+DZV
8tCTexSmkI8leZxBQQaXUCysItMm8dUyQYUBlEiPOPVMGKtjMmb7cu3HhlWCO3caQtb6A5QLKZ5j
UqBPnKlH1EABLxW55RgR79PKpRu39uQDoiuwo1oIeLOA6O+JNZpBcPCLYHyQm/ZBmHr32fbxlkil
LSYW49PQGEeAFPjUkCPkDZqx1ojHK4it/FiFTcdHVGwHJdWPQ9aiWNN69teMl7J8ZotsU5SajHgH
/oRd1uZQ6RaLfxZrL/MkD89xMe3Q6VO1ZkheeI9/TSyYTWv+qijSd3q3k/MxIY28+zIk+41gevZW
xMuiq9Zehlr7HpHREjO8xSlqHsUUHjgjdWTV8YEPEX1BXVqb2hpfmsLotgiwrj0iATlM0JN043tT
z4WnmnGHxcrsiDjmY6dWQWtUbtomPQ0BMZvKxDpP15Zfwypsj5CnlHkjhVPZ4wYPaBFnDj0/XDkH
0pvewt/HnJd44WQRK8zPW5swZwMV/f9g9wR5jyE8woNG7e9oRnmwDWrihsAdN56YNBT6oYJstc3G
EGc+pXtkmIOT8wMHC9jUREefZJrNd4v3nbJMY86RwDazogLqc9KvjQxO1rbQfZPMy1RmBBK26gGD
MAmYo2RvpcA80iA3QO2Oph7Pvp3nE/ZKNiTJBGMoUCJ2Oy3YKnNhywuHkRU6UuEuRb7B1tqwy+Fq
hRMrFBarjc6jZQfMNoqAx1Fkby1pUD2hQTK5shmIMzeDZ+zYQ3YDUAXnqhFvBrMKJDLGzgJKSHxw
wFI4eA66NoBF8Cnk9UMrK8ipYYDPvv9LmgmQGG+s85Qff6ZZwZRvj8F8zbYYD/1Azre6ydx0zmJI
dgwPEa6opkMgssqw30L8EqT9Katrv+61u22jmJTGAEqxVO1DqxO+DjVEG5GepQWabiBo+47Rnsl6
cLF6coNriJS1nC2ekVsq4ClLRfBnozNuF1+EDRqUcY1QH4vaA7JQszbMVrTmcijCv3B681cus61S
TxaYQWPVHhLHLehTVcgQuyxiHwmC2S8Sg2fWHJ8GZXop4iV8sq3hiT8albACyoZgsDfu/fClZ0oe
gFvgZi7sMNjiFyDHOmNZmWGb5mHAPUdNWxxlIv+2Vcsh0cnxvpmH4nkqfWwIxc1cbdcpAk+Ys+92
k6Us18PIG3S2eDWAQCBL7dtIKB/CyUShjat0d0m6xktG5gVBo6Pwr5DAYRygNoRVyjLBkXQCkBUk
JIMW/YlNYtXKRvqMeh5TeaiCDWj1B8fBXC0drYasebVKMWmVNkoCZSvy1kAuwi0RxBQOgkRxsKm9
O5jjPYlCfVOY8r2qadS7eDpKVQsZD0FdkU2tH/OjZNiFdm0gCJGbFw7P/N6Ygc74EfGqmKc3M1fm
LasD+SENsnEG6BOjSARja2j5fFrYAixxjt1DQgyc5Uu7zyy2CpGN6QX9d+D/f0fYPxaul7n6+z/+
47vsCySf97+YJov/7u76vxnC/rPvmvg7+j/8YP/LDqaY/yI50iQcyiCWgFRLTF//MybC/hf9vi3b
hlBNUiQMmfyG/20HwyQmCxIwDcVULPPfDGHGv7Q1zEgmfcxUZZrG/ydDmCZWw9d/M4RpMqlhiqaR
gWPrmrmmu/xbeBExTJhblykBHYGmQ5bRJVRMORdImfhM8uk4TYlniTd1goYczPM+nOHHiOkYDOxv
ORhJoGWKYtYCEZytuTMUPS2PdHAfJK2sMBBrPSxM/BiV+V8cnceW3DgWRL8I55AA7Ta9Laty2vCU
pC56T4Dm6+dyttOj7lIlk3iIF3EDe7OdMv2rxQXwgo3P8l4GnQa72pXvmjWl5WHcTCS48YQm9XGY
SjAb+hDj/tDUUpH9TZ+NUz5Pyxxji5MBhbP6NsfjdxSwQ5cjOMrJ5L/hbSybfmyz7TWA1/EEGoIc
btC57ASBmJT4WOkQdI/g2UU0dGxfbb5++oMvEREeE/4EQNN2mRezBqofKwcuv1fZDzTu0PgchWc3
jUJqdfC/hg0n3eyEDd/1ITlNFr3guKUSWzNbxG/9voEq/jI6ZlOFj0nZdoeG2p4NSj5D0griG9p7
3ywv5L7uvEwfJrd8L6s2OmKu/7QTwy9r+HQ8LgzCzFvXo7Eg50UM2gGrgC083FNU7xLpnpjCQNR1
FW54FJco+mN7JtwF3XhzG583ncJgPlhaIwJw9YrrGgM0b8cCyNrWBVi/80aQeFUF/NWRy60xSX2W
jPMMkcXG1tzWMbrvshCHf9kUDMZUXd+GMjpyrwaUrPBNLpRTINLMz8airDvF3ZAmAn/W8K8q5gZB
XPyoBag10e+SJUoOPWwOx42nahx7KRa3asgCzKQV9rbM29Lsne2ixN65Iauhjr5RYhMJR7voSeVP
lzaLqo0xcjmTGn9TJV7XPCW7HiE72T23qpBM5TYY2PGDQFmOpu/FCZIUDlv+TW69lYswB2fmUi2T
M+EeKB4G94qfBQI/K8ghRmqwMUnGpjF8KQf/xU8gHq4LDC/g72Nyc9L4CzENhcYnlCA87MWzjw0s
9p8Dur4PaokutVLxqU9hzfiigsk+hOEOuscuK5mBatgD+8DL/4tkOJ9pv+COQdxhL1h8HasUIQqS
BLYlBiTB354LOXdG5XRPlprGwygBi3BXMsS1wt9lgRhj9GC/hUv2gbY3s4xJAc3enKVCiAy42WZq
QlyaugSYHLQxSvpQ/tnj6HBQlzYlY54TNsekz+O5kZQYAMPEg1CEX0mKiURnzo4+dfESOljwZo+d
ltvl9YEvDiprm+GJaIJdm3X8QAhdpbUuXdmbimC297EOxl3rjlgyyNNPdIQkGTeDyu9/sabcaAkQ
AMjJ0c5x59v49LpU/ZWyInznmZPysnXLZu1Zbm3JuEJBgGH8VI8IymM0ElGHmIJ8sGBqZLHeD2N0
DRuo3ELi0rDQZRuxoNKNTKsyV9MBhRO+ZYKvrnmB25R8eFb+RtFsTw8DePLOSp+9DkVfDUBhQpJB
THn8CS9/iElYEXEsNg2D6VEE0COTKsCBYtQRaU3SQJJjbOI1SPcXq3ufDEAb4IFsU0TgKso/+8L+
TsISA4sq/3E1xU48AO6fMnJFGuYSdoBLFhIRAeyENRtuZxJ4CIcGvEPXvlC/sYZ0RuJsfnRvs481
ZMcNLDs3kFopn2FkG9hnNTyuJbtQ1+Um6cfZL0nicNPwasAzigyeBt6DXTrWQQ+YTbnOM5/l6clL
s3enphQiivkaBQFAATa831E2FDhiEV1Izbdj85CSxPGzSFzJihz4S45n2duP2XQIFTZp9Avk3S5E
XhtA1nEsfBS5VMBx1DYKo24HxfBbR9g0I0kCNKjjjzZZyAfiFeqt5GXSNfkoO05vEVo7+4o8Qz6y
JA02qdgtuksPXMfbXQ2pGBsNbosy1vIyRR1MG4zKFi/pIMAIMIBmddsR9G5FlUWRMjgVcEGo/3FP
fpUJ3kD2PfIbciaO/2HXvjiGdYLCOrTofc0KuKeWnQZfwjinAg4u/8S+lyAydkFh0rtdPtI3j3kz
qHKW7SRQAzxSwuEuE60sSyvDIlP076n34bL9J6QpMUK21dnAQ0iLcKC4Jb6183p9yWjpGLGKauW+
UO31Y7VJt9L27BVAdzNOxbqQVNkyiT+1G7JXLHiVZkAhWCijxoLhhCb0lOn/P1nFBdzHRbKh2Fbd
/Cgqjk1ur49eSx8IWkkkCN9QvvA6DreA29hlyGYeV0kvhOtPoNkIeywN0k5YoT3wYoCCzeXNL7BJ
t4j00hU42iw/O4QbtOrfKp4wdM5+fA571qQ1DSZ8HbDJReqHDGOz1YJtUA5yTME3JWDzzDRLMCA3
uxAK5JbK4CODz5HO7GE3xGtt0sLJ7fbkFo35TNk6k6EiwaxS3FKIEEAUiZ2lWVKemwV2JS8ORhGC
sREG/woSbtJ8jXo6r7sVu+Y2WVq8GXQQ7nytWEcsiKYDqQaId2+W3VWHlC4BpKn0Jakr+AzC4Oy2
EwiH6XEo4363pFRi8bDiL8HVaffPKzVaTMveqbE2tMgfbr2zS42FLhIHleRkM5M/ygVhAsO33sJ+
AJBu2vLgEDaY43y6ULx8o1XljSkrF9nHvOZTRz6BhDmisWyxT2hQsSz3W7kA94NIf4OwJzkX3KYA
/+9EL8TY+ueOlHyhiASkpHMSeesrUT/5fXIbavtjpvMOrZhbXpUH58YM/h7mJcui6kE1g96DW71W
wEF3Y1RxNK6ew1V16Ry2OfQCgZKXOtvO0+Mktd6WA3Zow/qI9yBW+iI+DUV9MKP3lLcmQBem7UbN
/rFNWCTxScjD5HCBnvSum2x8IzFEkpGqiLMw/oFDSTAqEQ2I/ODd+gi8Ij2ZcQxOoYesSz9YtFDy
5caEMtORnVZk60NWFhEK+vzFDIPjKBZQALP0Y2EG6uMZESKqspOw+cHTHt+Crn6kMa9xPI4HqXC0
9X0HS5SoZ24IvLAG0dSqoD6Mn8tY4svMcSuHbTPc53Fmv1TG7t6xE+5cPGCzHJZLnPqCbCOFQyrj
e4lGCmtkyjxin2VMEQBb5gJ+uLfQa9glDQZzyqfkUvjbOUHwx41mjoWXPsRTKU+OA5mwhHNKXRPN
G54j7m0/a8zVeutJWONJY/MKAcD1EhFyd7QzkESJ34fKeqOQwyrj+DIR/x8qNhNjIbA+c8tUQ3Nm
ixRvJhtoTeW5F7vntjvXza+6Z4JvuiBkjhQR+ihKHztKf1eYY9X41lF44XsYEyvFa+nQvHBIYLCa
KSzPCW0RgJMrdc0EGJXWC5YHScnPRgz9I9aTY4XAUR6jVe3okT1igf6B5SE/gkyJe3QR3f1HNpWd
CIqJt2onmfeNDyU6+YgqclVXQmSWGrlltrgbZwgw1qrENLp6cml53bqNDQt8WRg2qg3L2BP9Ix/1
qudkq7JjrRqPg9gTIvr4q/rjrDpQiSAETlKt+lCwKkVq1YzEqh7lq46kV0UpWrWlYFWZLLxJq+oU
C/+arDpUtCpSMNzkpUCkChCrBmYy9hj0XjgTb8eso6xo1bbGVeUaVr0rQPgCGQeBbtXCsNNQJIc6
lvGPylUvg6vUHGHaz5ZaB2I0tWhV1xxkNmfV27KGhTP624gQJ1ZFrlu1OWtV6RLkun7V7fimZNvR
4ODEuFwCRR162FcO1O/MBfKYrvqfvyqBziR/XJvKZSBluKaQC72YV1+uLd7LM95U+JtlBchCsdHa
G3/+tEyJjIfZz9f1o+gTfUyz5RewfVbcI9Wp6ZxdQGQ6+AXTC2g5VhDY1GNE5BGpE37or3LVPqNV
BfWRQx1k0bzlNITmrVa9VJXRzzpnd+3wU1RoyqxsWVDVstjVCa5S3LpaEaERDihbN8helgGYsmSl
2wisTokTvEsWsXievYs/x6xaG8ONzX6dAaLTj4NvfQ7VUy5+uPv/ntr4nHE/8Hze5qpRrLav7TzN
x6C8gX2hKyUZbvw66yuk/WPZSX5LyvkW3JAR6YKznyHV9pgmZRm/KJ951kCIsPvxOwiXnyCayG1O
dGB09YokqOivr5nA2XeNXLUwSSnmwdTizJr6kkYv2OgcwopDYvldGHECEl7sZ21ftGIIH7P2bPKA
dEnDt6yL3uCir9E7ViLibnLEyqqzzHbwFT3DNm5w1b70jD67eGjWkrfgNMrkVHs+R3CHvml9qdUj
V6lm2ZmUTznx3f+mcea/W5Jidu3RP8gRo1I4LqAAGsxC5ZwMZyAddKI11osm8Xx1udbGvYZByoIR
2MZynuLsX2fhZfHHFRGyqpr2LD5ZUj0WmeZV2jkcRQSgS6ykJh6eOzXQthg4t7zG6wiy5LEg0xTZ
2BwbXhjb4Bdvw3BH3JsDZ2EFyWZBwEyyQUPjhRrN+BahcLNtJ+ddeR2Xtw5H64KWiinWyq+dh/Fa
AqSdk64+ekY+2IObX0vwdNLE5qlnwn9szS8byhPUAvFr5IHC9wOSzlHTX+0HD8Kxn/qOhq2HRQ/T
RYmIjzWu7RvaO2/QaHwhVv4WDPVf1aWsslreKZrXWWROwoKM1rnda4eYvCFu+Lf2yca4xZtAXSec
pN8ZYxCMJZODSzftzvORWRXAzA0VQOsBH7A1Yb8uFuB2NYmu1IqOAbguwTVDyfHkJuBtHfjy6Mhs
x/lQS8zYwp8ftSsgkbJX2fRucVEWYWpZaWeLMJ1BtToua1MOd3ZIEA53V+H2l0lWGIGcqjlOGm6m
7VdMt0rqI3Pbqxfha4/6FsFAYXW28y9bAZfTTULeJP0l4HKd4kG9Il0SUsP54Kup3A9Fful5SxD7
6C+J1dj3BCPCVIqH+J75BKzqCvSH1YQ3MJhEBekvPKSXJRoUX/ThuU0X+45v9dAEXBxjoCm86PJ7
m3YwdvjMUY/as/UvTqD0xdl1loncp4E4eYnIdsr2i73jjtm+Wj8UL8W0jQy1vqyZ4dGPV7sjBPA0
b7DGNyAiO0IH3iNINRtTkP+Rzy3kCp/19FwnM845i6CNn9n7cUr2FRPXATYiQ7GiTCG4qUzSNsgk
RavFsdPM4qYlVzRk4Y27yJlFFr4tGG60S3BKYVmghpEITT1T7aSc3w1WKyjS8UXDWaEFGaQtdtPN
wnm3kdzwDL7pvKAytGhXHs3YfS4T8QGISNlpLfKz4ug8EWh1cT+Qvom9/qcXw92xcCxCnOH6Vg9s
GkqwheZO1cq5MOBGx/Wt7yyEcIaGu1QWfcYpH3EaRTPr/PlMnWx1zsD0FV74rQt9X/qZxfQ0XXTB
j4weniB3srjpPspzHYF+B4P730rFaNKYzTMXvW1tIbqUTngsGvwYYY7854bm2tso/UCmLgGQJ/ya
OLXaXp643r/p5YH7IrWgpaD2gbi1ZfxnL50u+JtLYleCAHXXPo4MwNRrMQn7NktbN54ogINpi3Vr
QlbjrxZxmIuESI9b2S9DQGYGJ8qfPJfTLkmBVeS5/VqBreFxqv3sdwhgMRHWc10F7il0DHpEFHyZ
uILCzxkXzd2455LYs30kRNJ1xXUk1ReFPp9TyPbHPY9K/w40nKZKv3lcQ5jUqKtiXQqOgngnUVa2
3jvd840dOeIxv0LFVTW3Q/Wv5CLF3SRdhk/0IorqrXlvZdOFH++QWWSvjRNwK57+BPMYcnpgpBjA
qyY8S1y0KEYiGVAZ3rzYE0mV+3chcDA5bv7I8xruyuBYY9DeJkLLYy+yz7lPfmYPSgvAv39llH5o
q9UXN3B/hAM3FvltymwaVcm1FQsxil7gW5zCkNbaJvC5ekYsn/RwLYuVuJteg2aY6C9raQlrQbc6
Fet1tr3EYDrwehywliYWNOf5i892H7JjfFE5emHYNObRYjpe6OyIRQG0xMWu4kzMJ+tCxR9s50X7
uFICbnJN6xpc1GDcs4SKQ2BazOOUm8bYbJvA+s6mKN7xyCBMkAyE6+BY8pcvKI0ba14AnVOQzqmY
twJ5HXKNu2FmyZa7ydld0quLt66oJ/vihOPf/ElidcZ7Q9AweVmZu7umszBhJuWrxjrOfJ+f9Ry9
OyNvBhk4Z5wSM0ThpaevuEW5gI24pzELcFn/EdvZsxcSdBwDKLqu653HBL2Zgw6bPu10qHxgKU2B
S8QNf+uF/8+i/1pt/y5NFF3EttJoe629fj295J/vV69GLBioFBlybPYGt7NO3lvvZik6C2YcYBvF
qn9mwr9b4c9UYEKLhfxszIw+JgjM+a1DizDPHllwJY3Y6knsHR6qm4/UKjJec76PoTXICHcnDaGR
ATRTJEaA4R22D7xZoQi++HG6Ix8+UFSysBGDOn2Qe9+xzyonnMCaLumxRQnsfUKzE6tC12ZGGK9D
zM+nbOqTnQxQdcvTDPTjLxh8+qxWoFo6cnDa8788XjAxterFjolaO43+aUumyVFS75f6AOqr+WJN
LC9tY+FBWihVjAOXf+PqKnDFLxqn77GfX4emsBnxwn9zrPaGwjvMAoZRMZpOac5LwE+s8bnoOnrQ
sp5oSO18BsgLDyEdXwSP8ErZnt6HIeVsSIO9a9oLeHE82B6L5rp6xgr1NXXtb+ioQrxj3w3FOB77
TFSnnuDBkj4ZgZfSjSOIP9lbjMGI/rpkp/gh0MA/Y6LKiR/88dv5K56ItZZ59JZ772ZwGd+t1OwL
N72VQ/oMfqXdG8luNwyreyUmzGurgYZGjw1DHt/WUf7pmv8iGk228cCuoLRwBhizI6Xzluk6wgCe
O9uo+9IJdqxFEm8te8RpBeEqNhRr2aX93AzWvxa9vnQkYbcqfaohgIiFRLb1knRrvU/90TvAzY3O
LWg4MWZFmwKOLj43CohDNXI4VC6u/Y6Nz1CNV4ffxi+nwPVXuoXi07mgMf8q+CkLPftrWRw5m6T/
DYOP+4NPrrYOudmU9mVU4UJrLow+fBsUlWIZz9M0x1O/A0z7QfMiTb8h460t02d84s/wiM5RtX6+
rqRHxJseECiWbbCU9HviMZvS5J4r8SJLokARrxMo5+V5gmWQafc5YN0MUQp17TsgszHa8283m68l
Lx0XMqnr8OZig83v/3Uk4dBS6FTYpB0lt38mUaWdY450U+cufAmvfegT3Abxf+v7Z2l/itre48dz
WUxwIUV3Obt2d5WcWfTWPNa5xDSy/BotIh3GHg7QtA4u/OV9n9KdbB7GmtdDXh7FbOpXqomwH4JZ
2sXxQ5GcxhWoM5CcSa3yp8CogBfTu9GZS+lj3Ba3NOCvOg4nKtGsR38JviIDBB53rNzmEHZPGeeH
RE15rTD1LihrR4VpzuM3j6mc5hKss5T4PXoOKT0MqpCba5apukafihluWoTfDTt4lIFr3wXV1TCr
TzS8IWTOTxnrP8A5q0+tfKMf08f95Lx0bhyTbBueWkTyC1YI6oEwzB1pp3qg19RHWPe/JLGye1fb
xw4afVUBbSwDFiKmz77GYe+1FOC5TBhWUatrGfAxWfMvXD/qI3IRQjyjo13PL6PXFk645DVqLdpC
OvfRb+AS1NK5aYd+4Z4QUyipvwYfQ0o4zI7xF4p/sunrCA2RXQPdkX8Sp/2pQVcRwp1OZTR+BB3R
vUb9F9DKEMKE3+jWJvmok4eYCpodfd9ndk32bcEm6vfNPR9LtS/i6fcSRED7SYQK0TzKrDyhadgo
nmztOgfzgy3nE8A14kX19Nj3CDWlOx4buzL7MnOjVTL9NVFb8tRMvGImTnTcp4iEFlZ0BN2XVkys
amAXWZJvaA7j/v8LWC/c67x0d31CqDuhT4zdqBMggBc4bbcF3oluDsiZNut6VZ1Gy43ZOr05hfie
WXnYuvwPO85ZAIEvpq3jsuI4WhYwmlIxUzXFpwDU2cb7XPvwXwKNfmsKpGaeV8O268+r9Bz/St9s
eaCx8VIV2E+qhZq9Jl1nIyfknJzInDBSjhxvOw6jJwOchd9Zrb4yffM1YM1El89NSexKTfzZmMWv
KjzAJkFyp3b5pdCi29cDyKFmaNRetwDE8gFd0hY/la6/Q2uWmOIWCmlqeDRZ3t6oFzFcqZw37G5k
wscsODkl/Ms2wYSsPPlXtcLs0wKAhIC3RQRq6h/xYLPeg0FQlHawD20S4RkFtnskZOAAzbCzqNTj
p2w8NrTL2JqzcvPvkPndLrujbYewURDltUm/jeulaDDtumXIPiTS+gYvKs488rW8V+hWiq2/c+0f
m8zWeE/pfmPcvrUu4V2rAD3iZvW95LeIp0udBjfEsggJEKtvK6gYX+UEeDABSX0yRSscED6GpoG9
jQhUBsE5hfptu8GHG7c3u6PhsJMZXQikp3Vcvgyu9VB2vE26abzwziccaGjfQ679rrzRvZEtuNdO
8ljymVJDBfvMG2MKBgkwt3jsQfefyUc8lHOAmC5wQyuk3zRGAtEWiSybJ7jTQGUi6oTavPjmu+Pv
pOZIGW31jL/gn1O3kme1ekz4sWqe/1TK7lKRn0AtvRGJMztPVDgMfsdjiUqlWBFEafa3Sjv4am3K
i2mEM1XZ6Ss+jR4+ZMJjpuF89jWsczalZ7dwzpVrlTu6+I5Z8cK64iMcJEkwskBYy2LJEg3Zu7U9
UkFCctmhmnaTlNjaI7ZJ3JAZkzilCzjnuQTzFVgHXvon21Y32UMaKZPkv/C5AzQRG9xS3C+oAPvN
d8EQQEhfRQprdek9uAXus3AxNLk8o8om6m5J+sZY/X2YIAA3BJkVuh8jUZKG3B7qFf/We8+MIfZY
2fiD8885qREzQ8azGc4BQ7X/6IXyk11iuB9s66aK9EW7md5rTfijlUt2qWbrjMQ434yKCy6tDf5h
oG9PYdiegkl8dSHviY6t1VZWxI24SDwT3kqf0pFhD2PovE35Km3T5Ccdl99DhJNkDNRvT5b65vmC
4S6uvo0mhr9MhHpY6aREV5yelG0CM1ASzW7/LmGQnorQ3ODcwXxRK9WyUZ8hT0bvFO8JFb3blJ7B
Xdr4/R6qa8H7d4WLs5L3IWyPHrcDYbGProBD4cH6UvVZB0gVfUYh3mOfYpcaGlA5yTwfStH+ozKd
yjOnbTfKyfARG+KMNrTiQ4QZFrxHy0GXRDfJ2bWYfO+nKAMWq+mibpJrwBQTOoBwcjpttgTTYLYA
hSutOd7700DBJBdPH3BMUHzluW+di1ZlR503r7i8WW9XI+ZOHUKC4e6ZoJnRrxJF20TOv1Rm28RD
/pWFRyVP/beL9a8qYZJl0ql3fBY2Gq+Fgze0XnuPKbs3ApRdjYbbFQRbMlh1eYmeR+SoBNhALKiZ
2IEXg3hbOmRH+qNJqBZkwbMEmglbeNCAgJD+4XrdjNoQJBsZrJp2SvekDKkiHpDdvchCNwrw0cqs
oAKx8Y50HjU7vOCM1xBPBwtLSfo6txqbGnEQLoPyxFHomhWegX3eceLr7D7roRxPXZdz5FR9uhW0
XGwZ5JbjklATKENtHQryPwc77C9FJ+zjZAs6I8rmhKn97zQJ8ItixjPu4HPuddztE5eVOPD7S24B
QqsDbDbUE+KMcFAek4zLdVU1f8MydSktMgRQV0MRbWjoyc7BxrKw6W2YLKTZBoJRcNwcJmC/5PkM
GDc87nMxToTIsT/GHF5Ugx/hQG0KjGB3BjCY/zd49nhZqZ/s9/5EC8/kVC9UCE64mAbXvk/5/EzL
BAP5NZmKKyMwBoLUg9um/sO5G7DHsi9yuBA4b7ZZAWJwWX0IQ9lyXS/i8jGo/H8Yeii8iz5SIfit
aXEJmhzm6Dw4eEXPQ9cHl0EiGSuzwI7A6o+Dhjrenmr7WUbJuS01VGimoilhvCHIZNYILuVx7J59
9Aa9Mo3WBTmNC5sFkakvfd457fwnpG0hIW51F+tQUpA+XSrxd6lqufcVk1eCb2xmwc+tUjzwEVC+
cW4cnrQw4Xe/mOUy5y5pC5t3cgXHrm+jbwJTWT2M95FF2S40LGfzcv4TR9OH8WnFkGF5SppG7+vM
CKqjLTii0yQ3SaH0MRxs0js9g01fP3c4ztHv6sviAgSditUzYjDqgISUcAF5TU3EijtxMLPX79kO
QQdU/UfCabALoowtp1LZM0iR7Syc5tVdEIDzGAwNkp6ceApysHYDW0ygE5QIjt5nXLLlLJoOD8CS
nTKXS01T4ZyJpSa+Q20Xm5sdNtW1Yaorz4SQdlNfYO8P02HbjE2FlxRN+yWM+v61bt+mRtySJbmR
uYDeg5+Mbtg5KF1CV/oHzardL1GDGqwYtGkPPWRz9K/syEZ34fhG8BylCMdHy1qEmlBGl4DteZbD
PqSANiaj+ik9QiV+wYlvA42wEGkGFxwWN/zh2oqSbtR3u4jgmFgM1sHEI57ZqXvGH3Hxj9ViMY7F
Cw9pSgJQQQvvve6FZOg1y30HeAbBLQd3DUqgz3vq0Cbi1GVdeA9rBEoPb1USN8/j0LCgslF6uCmg
sNTZUwib+mCz7iOmxlZQsYUUNXFDvM4rAUoXOyuEM9YA+cI3Ac1wpe3sU0wVL1mWM+E69l16AjIN
V3SzQDQOUz5mjH7H1JfPJh07FAyNgJLM1zW/Y9ftNdfLPe4UiTRd+BeXLnC2HcVLK90VVrN8p5IC
HCzqe3Kit2QaAeCM3061Ru8K63XU4Xhjj3rGVwnmzsvIBpJX23TZcl+kcNajzmwxc59mwVwdDeO+
H6xL7gzXuGZ8wFGxrimztfYlwnTC/covSeE061fIsVHUhAtQIUrSP0RJ36l6I0wfBcwtor5acfHa
NPHPrH0qWksjyaU3PlkAXCR8sEEkx9+4tP4K0VHxxC/Zquj2ivOOrY6qvy1MX5NDzlbGDc5A979e
5cNuquXaK1w891GVHjseopzzHiXfufvTT+2saK6pJwk1YJoG0kKgkj5tSjSIYC5JmKDT0KRLXXtU
pOTyAj78rD5RPfQyG3PMw4KMd/ZncnqbMyr91RCLCphXSQBHZqc8c2nd5D3N++iaZw/WigGgoNXQ
WhYdZOY5D5K1yiaWqX0dLcPU1ht3j8nht7sisxj/NmkNxGFUCMsRpJUB8jz0A9SuFVniOR0nr9e8
yZb7e1W6r7rTJx9U9wZzJutYNVKtYWNz0bqDqHfwKPl+MJGHx5MrxJGKzn0vVbi1cz6DwE7kNW9H
vvueItL83KV8mqyg0Yia2D8mXn9tpcD2xg+5iyjX2rEc4PQN8x5HBFtdVPsY5KRDmJZhNfPm/Ko5
/QywFJ4VrXgOyOZmU8t7xOJ/W/DCWoyQO9eB6VMP32a0H0IXjT+p1El6Jt4bD2nPGSEcl078VtHN
Sh+LG9GEYsYU/5AmqTF7zV4Ei33LoJpobzL7LuBPpanL1U/JB52pXRNQ02IP6striwv29g3Wr7+z
ZYm9VU5Hq3KiS8Pw5nsHuhJbb3hFuq0+pI2OjMuyD0iV9Ll+xex4kAHUy7TwPngC6ErNl39hOj35
MelHP2f3YFnJefKvDe/dO5cz4ewKa/RPuGQs5gPYvySYEBG5Ja51LLazprrK8mNMPbjcC5vywHFx
X7KFHvJbQNE3M4HZsTV5FKTH+APprQ9YtgS0NxLQP0Vx9idbSL/UvXOs6pnpPLNhVeWKWabZLY0f
ntMR4XMKOe+rhDwbpbq0+KII7XqHCGyxXhZ0BuUyZpfkdSueFK7EwQ+Ar0x18SyxmC3J3J79uTmR
K59OdgD5nPbDy6AeTMPVG9/GutTyv/OuZgZb8Cuw5OUuXVp/PAYlARnTEksN5Dn9RiAdr0n3Uqz9
Uj3tVwOUXAga/im2HZLyhK0ZU2icp+c4PFrhNZgTF/BsQFhC3mdQX9vMdtrbQtvg7N6jYnlqiwYA
vWcrrLTcq7EzgPaOk0ufKOjFy/xWBCMJM2Y0DlyZ9wezWiVS/7vJBz6FxFyIT9pHFbUul0pJd2TD
nnbw6pucyRWPbZ/vtUX/w/QFFoM2FWGOro3dWwBHtMVoDgNnesZt7OjbQBYw1276pozu65rVr3sg
sjzwC2M3WUAa3EWlfzXrNtINw80Ix2bH+Pfscn4T2F7d2Ca9RmEiHipceydFlt93iz8DVHpgS6CP
pjACmswYt5WOT3u2Oyw7h9T5xPoYMiYx/Qp8XWeey9D/Wf9BkWXTKTf6v0nSlhXXsGQTOb6HC+6Q
JQWxWeXquBQcGA1wQ9yL+CZzDo2g3Nq1+g8r7XKsYEgRg/rObEYE9OrqzPYRE51TDDtvdQUFSQiw
Dhl4pXhH8Egw+PofHiFawh3KS80nvaC0f+ZY43lSt1Zk3/oa6NBQAheDfMBTUPYFypa6Q6juVMAi
gyY7InkZa6EedARu6Y2OQHdNk79pISds4qk6qxnSGW5752Ak35a0ie9F0IO4s51fUYrDdYlhg/eO
vKKu1zhCpUJbcA9k6lPmy/6hiUs2LYDTOfEvOelTJ/Be444iv8WDTslyIMpgLHu+PieYS094P/jL
lbI51DTj7FoRHBmcKVZoi3/pylLt8vMwOQfHhWRA3+10DKrTGEDmykPtbwhViIPl26epMhYEwIGq
pIYXRZudiJ9z5Yz1SFiP3QRzOS+IFkaO1V9nW8PEat1L5lI9rRhAAXms3VDsoqZQFofODK+gwynL
wv9/UCS5vYBkQN12UEuMIfHlnOjE2C091HtvpiZjZf42LGv/5pXXnokBvRdp1T1H/O1cAyUTFZlS
HZKlaQC3O7LkrhGGQ8Au+wslCvu5Yj9psFocBvlA5Ud84/F9rtxcco+Hw+6SU63HSp7g0hKl8Iq/
UYgWyV08BCvttXfGWawQGQGJUQFodAnfJyGXjcEL4kO0OLsBq3XLRuZv5r84pvw9DIU8unHFJl88
QwdjY9R2EDvzaN7xXZdecEoLbrY+JcTktmqaAEuCb16Ec6Q8pwoPWeevzQzNgy4NsKhIJDQZpLzL
/fgQejXIrrJ44RAr9o1n9nPcnL2luSR+tBmm7LMjm41pJ+Aoa2c280i71MqBfZbF8E4gCpOMz6qO
VrpDzdak1pjIGlc+2w4IG8e8S5beHxrPFOXGdzWzQl0HaaR370Ov9oClg9Wlb47pfYwbUp7YVxBY
761xHxFX60fFCee1X9wz/kFhh2tFwjyz5P/YO4/myJk1O/8VxexxBSRMAgqNFizHcmTRN7lB0DU8
EiZhEr9eT2mkibhaKGb22n33M7e7WQVkvuc95zkvcc0SOqvmAgvKsibtzyY6xWXAIcKN4BrFD4mj
r/pImVv6QAtOYWzFDJCnqWETxe7OAmxbSATQ6Km2Orh97Z65zuG3NP1geMYQNmwcEyKaIgnVvdoK
I0i3FNNxcv1LQ+siwVxGDfHs4p+5cfrZuZOam6G08UfPQQd7c9GYl64WnyksLh3O45UoeZYCFI8K
YmeisV2SC/3QRce71MXBhc+X3o1rVYblXfKmhZcnfFQA2vA2Q90/2fXw1vnfRZoiXyQzGMvyswiT
q27R7pqiP2VUex8yWMeVTszZmZMvxy5OsUqLDZPCVxU2fH2sYR/0c7FjQ9QiMdEirgq0mqXg2FQd
yeNC4AovoFkBpRTvw4hbNsYSHyjX513yoVI6AQuSBrj3MNzqxaS4tGN8pNSIAr5wUfy3jRbHbnkZ
XAIlVpx2SNF3kw6rLUmPO8d2MKzX4W8+DekuFIzRVEEYZJOoXGurOwYTqy8W8Bq6yo9lyBB7dpMB
cKMCxQ1o1/RLyM+m9AwZ1vjeuLSqsxryu/6V25KghxZyWBJeu2LI33T9uIodmm94KJnVqWJMsGQO
zvIshmveyJ1ZlU2CCvBs/EbE8jclLI7SKa95ge6T/beNm/+zXMrgYarpthyXiaMEaXcYiq+FgChx
q/Tdnx/s1BN7xG9iMRy2HClHvmHNPeLpK7HmP0KI+yxs37OqLZ6KgAYWwzMGLp2lqPOWTESwYsi9
CX0+okk9umYIpk85/vHIsPWI+2k+MzikjK1ZFpxlDCqdMC31X5ka1z4Hd+xX+xaVAYp0fltgEp+n
nm91IesNoKtxrRfqqJjPapiTV3UMAypWMX1nVVzIHNvgRQuBAVWxSyLbnUHyOcD/0DsRYMeehiEJ
prIM+OnWEwrygvWd1Mi8668SR7ToapsY118zn/CtKgXGPm+6+rjxAc+yl2tGYaAH/he9YxAda6Kj
8FhoHaWl+Mbxbb2vrfqcFSjnhecxK7Y+w+gMxjLinQe46CfuXIehsmdHG9kUcJf3XlnQmpHZ3XmZ
DklqwCcsZH1MvKnSfufF1+cj7OADQiChngLTgyWSozuTW6qdQW0no7AmfQkyozuC6KgBPlg5P6+u
oX3kZLLWdD6qK3cdn9QgT2p21dHNWeKO8cSeqd2NFcM9sIMC2auL9tNk6OuqeZpmmnb8Jv8bWvgR
xwFyu08N6dHjqzpBE9GdfGuFbDZt0GbbIblOdj1fHHAWr3FCNgo+9RNnCn8H974eLBKns1tt5jpF
zQzkSjf+SvRDe3TBP4GXuAZ/pqqpbrurpuSpp7ANyQsv1Y/Pl9QPyytvM2Lsu6fyuoTkRy4AQI6m
jZPcdXaR9uQzz0QfvVXeRVEKF1P4bEuGVyfoLnMJPyKRJAYSu/kmfA4eIZZPsdXeLvRxbuzJpvZ5
oW9lji1iGgmnuhdizzW2/2Nzek8TSoEBunHj2RU/sSuouHaS6ix/PB+UmqbJoWQFs+M6rhYvPnOM
LSoCMOthMqQ76pq1wMhr26eoZRXLENfy0lBbZMnu0ETpoXAY1bGJYjYGibamPgXeij+/u9ee5KhF
V00VLnZtZue29K31XMMerK0fmxYarqLsomUx1o+Tw1E9tFznC1AuOhovg0spJM03gMPyj4ql6zPd
Fl0pHyo3tSjtoazXmvZ5zEcsYEtnMy45sjBs+7E63uocyEqfUwYdz8qckpF9YB3NNlFFosfdYDat
PVgcwG17dKwc2FHCedVrxS2RLogorslKV7dIIlQNsJ29FSb+TvIAok7OUtWdf5LWhSG1gC6YXNzi
wXx1t3e46m2Z1NtC9XdKLj5LsXE8d35Jn3jJ1sYZiXKFrX0WznzmAv6SdNmlAXCxslGpQCPKa44k
RT4e1KXNqrOnQ1wBQZ3jYqDdVT1VuW3WJrCOAVYxQlzcoWZsDXMXpSdmNG6oCfxE3XhyNdjqlkOq
Xf3/VPN/LNUc/L9izaffXulU/XMOmv/i97PX//ovIvoHdUfSp7dGuqSGCSj/W6pZyH/YwrddGx+o
Y4fUXP57qtkSIdWYcPFoxJE4dfmLf++5tFz7HwE3bB9R3o1QMf5TsWaHsPQ/xZpDJ/ScgGAzuw3b
iyLX/b96LrGKGvKwvCn87MqMrCjJmME5sC2klie0M3bSmjOvIlW2DvR8Sfz8PdfQCRveV3RpiJQr
BkTPzwX+4E1QtbRepumTaAXvUE/JbZEmt102FPu2p1UyavehgA9Vs2DbqJaF2DwBD7Q03mdrzPZj
kN/3Kgq2bpN1q4VJ6AYae5pWyGH29GYXuMyiJJ03xgRnoVwA5lkWku2VmONGOsswPJKxxeeQjEN/
MYJlBQwCaJQa2SulJ/cgihGKcr0TND7ehO+TjcMkyTPg8LyiUI+ubfDllagbPUa1g32E3ESGXr3N
AEpyH3txUo46rFLXkq2JsgjWS1ByuTQ42ykQMzrc7WT0Y0s49SalkLOAyKWVxnkl0NC5X/F2qpF5
4wzysKk4Sir7wzQ6uGRhRxi6wG8jXUtsLQbibWhVBwR0Fn0pUt0ok0NhaS5DhF6N81D2sH0G1F36
aR7p7ar2eb7zpqF46IT1PnUkh7m8XMJGvPh6qMiSWA+CJCcT55pUin0jlvQuap03yedGWhk9ByQh
CJ7h1izN2yTXDUv7TcvvEtwJ0dEEAZ0eiBtV6Y1vT9WeRSdE7mjkV866F4vIEiwz5A4Lf5bXNeoW
8CqN1RVWlHIcKi5c300/xpvAg57DlB8+hXSqrsWIdVBZxe2EDXOFPQtDPFcV0KHbHm8dsWHuMTPQ
H7DKTM0UlYgmx3TqxxNhRbc70p+1ilVmHaaxvKM7iTfyahj5d7sUVc3E3qdIBAdRkRE0GvOvqKRY
zTfFqw+vQqVn0vZkjag/dBvruXdn+9DI7jYn2A+g6ZRUy3Rpcv/k26o8jV3FwYmjKMeLfZ4kqwtK
A3OInI13Selj55OFjIVCWHkkuBqhj4E7bOzet7Zei2/cMc6CFNn/ptrglANquRpg+nOPYVbN+jeX
tCG3vG1URnLVYwf1Cqs+tGPwtyghlIaKlXhv/zWSZibi3quimdSqLoONFHi5O8e6htETvghhvcb0
8225NCr6skW9rS04eMFwZ9lm2LEY5Ckfac5Q1SUbqCEhbs2YnTiE1e2VU4cwsemg3yQGCSlgiTbE
ZLJ7y6U/kLlq3RT+uwz8Zy4A23zAzgxdjXLuptk2FqJSQ23ejZsO4bnn4mk7/rItdLWPJWvHIn/v
s9Yci4oYbQhqZMn0veoxf0zUEzAfIr4gIi/NSxQGiDViYpbwOEdtEYLtCed3SvQKGMGGG3vBvqWt
0g+6PB8X6iVIqr3mJY6DIRwBMAlpbqreqSFrhft89j5qNnwHy2DoHQ5t8rYwg2y6jAiYcKcAaoj3
pFzznDT9sVPRXZDjqp0ku+7Q/1NlHncaTnx1VSNCgy3TxRCj23I8LqNGU5fjt7g2aXYtC4SKP4P0
m10ngpsxda8d6SWNDBjnKLup503vNQRpaZPRki1vdOi88HbhvyAzpN514E3Q2cRTYJ+5mLwa/0ks
tb/lwXV17O7AuZGrw1NhwhRlpGC3RYoGQhFvX00cWFNVJzr9hlbJeiJs2PiQ1OpgteFGEif4Nu1t
jltZeEm67wRW3C7N/zhTZR8w2nzASGv2lhp/AkfSsNFvrFxjS7W+ZUMmamTFsnjH2rQHadlQt8Lo
l3GStTd85ruG2tm2mJkdMuJK4eLzJmoEmawl+RgaT+8MrOubRsqTzfdonhlz+RMR3A7nh6qf3iZN
1DtQ1a0SYL3yFrfiDDksTMKviPwPiUxnPkX58GBnvouoVQvu3+68HtEtU0U4kz3Q1gj3x3PdbM0S
gL5iN7qwqJkuVPsitSQY3ogScHMyt10S8iA0eXc9ay5DD7SvTlkXEMnEb+NRE+DDsrNyuSOewQ1f
D6/IW822F+DMs2zX0ze/5h72K4bwwfT6Pq7DBxcr1x/0cFiXM+Ng0kwbVlF4cpOh2QPBQFvN7pQX
oOXSCLuSdPluqrM9uT9sKvO1g/C5dYX7aIXsF2AXXWeo4twteth1Wlb0f+zBmPEMdu27bXCZklTe
TFB13Hq8137xFfOlYCStvuZ+tYTOLuvqLypGY8zhWDODSjPIFd/QxbtNbzIW4I14h17pssWmz0D0
0acV+dQkpTNoxPjYKPomOiFvam39qVZLlTZ3leQZ8gncecxeaxrw8IW4NAAxDUeVdR5eXNJ6N4Ax
8UAHBWz9gEXE1BD0zMpvn60vRtrgIJzw3potKg0yTPk4Q4ZbRXImpCVwlS9te1M58xM2XerJxLRd
gJas/F5iVfchMs5PnlF/ZNV3bB+i+IknkdYBFWDZGf7Qw/2kOJ1uo+zZblxvEyY1COWF11LfU3eh
EJ61c6C3L/FA1QWQJaykwAWQCZxl3rQtv+j+5XoUy5bBi4qhcG/NoTj5/rCR1eiD8SKrSpHva2pD
4ls8B1vyDHl65kPWof+r+mv9V075Dqx6tpY5wzidki6n417OEkCHi1g/NeU+8qrryhM2Zg3kA+Eq
AW4SsMTL1VGRT2774TacZv50MfsMGqR/PV5KMGaKmv6UFgNHSi4l00fH3gShAeQSIzrN6rWGderx
k0fQLoZ12+ZInub5+ihpNf1yDfvBRWzjVld7nwGqK/16Jfn/v/EkYWbUbJYaLQZBCnpT+72J1D5K
R2/jmvxd4tzYEWQB09vt3ThgAyI2E9Cqucx/rCXIdsTDQUkGy7ZNAtYs0TWxUOybklJbcF2ksabu
yBy4cXt303MN8UTkbKjZ+xtSvMVb0eYH5fw4y67CErWyJJe5IOwAhtQaWgfBZdNly7qLeZvgPwsz
794XbAzGjHAgJPlP28YJ42Kbkp2860L9CI4sZwOte8pZ2ye/j979vIVc75a3gsjbzTJxVvn4Tn2v
K0iKfYuBMiVJdyJRwOoUzSQjvRBQomQdZcGtXwVV9MGsCTAa9LWyH90KWKDN1pbO3Lu0s7Jbow39
gEy1/kg4Lpucl3igTq/DeVo0NLbF2jvKQb/2DpH8CtNoDoq4nZ7Tbhppgss/89E3m9APeMOHPS4h
27542nuMyunsgqWndNXIddB5r0lGs5okQZh7+2jXtmBvu4pcfNn9dWf8NFaMqJiNd9AZXkxO/SIm
UpZ1lmL9XlGxtcVhTzVSnz3kjNaO1DwMdoOtNyr2dofqGXX0MqUw4M1g7aPMfW7a+IQizpC80lF+
ihP93BjgvxTSHkY2LAKHGvVH9mM9+vFN1TyUQ/onC3GZoRapkl6cLLpw2v2Jr34seY0dk2ldedNI
eHsRn60pvr1Wn3U3oHsjkGPI6TdOFNKQMdlnHTe3MNC2g32XT/05isiemln8Coy34PxQh+L6tPTx
CdvqkZStvhFO+2bV6qFxqw8fcPHOwikNhra7DCnbn079Dea3Lo6vpaVUnrWKvCpb/Ju+6zZFMfQ0
bPC/pIPg7RIcxmjt0uvqZymutppkfjF/A1PqD05c/B3J6ulq5D1vX5sRbDzzXtv9RJhijlMU4MSe
cT/lDch3XIDlZ6opLBLwpZcROr76aic2qwacK00x9i4LoWAO6JG3w6g/CLnU62UMj+5Ik5Pi1Np5
bfUb94dB0kSv5ZcezSGb5g/TgwBxi/59Do9xY9/qyv8UBDRQPnOe6wE6cEA1lO0QGK68DMtzhT3E
RI8Jeg1WP7byKkWutaYH1RuyVsr8QMTizeSuOwqZ6capQj5azI+5fSebS2i3ZsVQhT+MLC+94fSi
9h2wkhq3hsjD7XWkISjGNUrAeYg8+Koa53Jit/zA2Upzc0W8kzT0hfZwFvZy6VoiE5mCEadqfEe6
ghAgo+exjSiZEWO29bS5jDNNGkrUxytRO+gPTTLtrIVyujJPl3VArQLM/WRn8pSI1vLk9vZTMlS0
3w6KljIXnxQUBmYDhBrHwUuQ3Mfz9ExH8PvkRwfNmg/nX/hGlJIMQ8i9TbOOjpeOgy3flAPp10oY
bqeGdNaoeTW6HD6r8jWsk+9YDVyEQs7qsYz210SdxKm/uONfm9ZlfI7d5r1HhPOhI/DNtc88zjQP
5/5LAhPWjAnHYDSOW7vGgoCD4qZR+urS+8idnrq1e8gM1161dFx11kQGonnyYpTMXIL2enTG5E9l
VLL3hwH8KAETw0g3MCxbdv2V56V3sQKuCH4Zs2mQfFwQK4B5zwh81E+UVkSvNEeMJve68dJ3p13U
pqqSe1XRmBdH4qA9Jc5YnkA/N5vMg4eVFuVyhj0M9Tu3eQ8M1ingDb8zcq5ho9O8WgUpNQETZ0Fr
rOKZtQMc7no4JlZ7qvr2y8RSnT0ss8+K9qJe0pNh5wlMEiL8SzXWFC6Tfp16Fhk8RuyxiKhrVAk3
cl7r1AKZPf42fOn4wi4nrir6lLFy3hsvNXvo6s06N+Rqew4y5k64qqBruj7O7iGF2sN4gVPYrgp0
iR2hUKu8v7ZLWxZJtkBnLFCvum1ODeMscnk2vEJ0pT8nYKg3qDornc8vGPgPCxvIA8Zqg91BtfVz
P4vb3kq+rKsJuEbGTridEKgClZIMj67Kf6ZoMbtprO+CFOHWFXJY1V65w7er15Ic5wpS/8n2Agdi
KoSbltv5TZDKP9GvkPmlZi3Oh+vvYKgBTZJvQETsm3VK0FZPn5mb/GDUptsaquSNW3u7uAkeWkJO
GGEyiBkQTVyYYJiGgreSgBIexyjcjk6ZnWfQ+KCpiFAPCQeRyQgjNiWdDRi6H0OXSvj+x24ZSyZb
h9tcdnea7HScBEdNuPlmrlgKULt+KNP2abBpG+hjrnRiuLKoyt+iCEn1u9KiX/zsgBZI6wfANi+1
GHHctN4Rxj5w9IFIrvG/ST1iLIis7zbCa2iVVy5rGp4qn40/bu/9vOh7x0Pf5uIG/Njj42iep4AG
RNZmBzkBSqb+AX9oT8Yu9KJj3nTxE3dm2GhJRc18brH+KpV5m5PkgxvWt8bDfGBiXZtetTgpFWs5
vh6TQ4JEaPXUBUA2WVQQ5mI5Pwv6XKRNMo69B2BghKcqDAQx6eW7w0V+ys30Yg8TgCJItX0EN/ts
J7ww3cR/JKZ/ZaRakOEwhMJ/ONqi6U+Vig7IWrumDvbwHdz1jFdG9s4OdYbrYs4DXQ66Yw3Q77VL
GGjp+p07sUQC+e1Te6vWVm+6fdwg7aMMjW5OtQPy+zqJ8QZD2fps2GlgceAXdZsf6A3HMGJlOaYO
dioXJPj/l5T/Q5Kyi9r7X//Hf/+e/1vyq9af+vO//P6v/+7uswKwefpU/T/pydd//d/0ZMeW/0B9
CDyg+V6ADPB/9GTHtv9hh14opc3XOrAdJOj/TckU4h++TUoVhiZ4GseOQGtiwNLpv/6L4/4jchzP
jq6sTN/htfSfoWQ6YDr/SU62hONJL0RFdv6ZjonIW08dSek9nScAayM1PwcJ9n1YZU77kWhR3o1a
5KzUxXSXsRo/430mkwC+gbjPAr+Snk6JP5xwD6mvTNkz4oCo1W+eKwYRO1Sw0Noa/OC8LHyX89Tb
Z4OH/OFxmeHCWTov+NThtQD6JdLhFi1UkqTC4LzqEoUkKFgCAjGYDoRJ4NpG5XjX5m1w23vL9Br4
LuJH1OBFJj/s6ydoaMlzNBZkeTJCrS10Ia70aG3f+O6SrT2YpsRcNom/lnQDKqmlsc9Dl1h3JbfJ
x2X2ucepUfuvAWzdCUsMUWXPpKTmfeSPJzeVrkPfLBZgrO3h+NSUuC5oKZNU/VATcMrD1n1w44gW
tTD3yORVc0R2mXp6wwwYoSwHVnDD/t66QPEdnkq3z17bGWS4N2GfKKO2P47sAI+DK3nHkQOenggF
9ohoWYtDJq5g9eBbT7LNaDEs8/NgjYyglGKUGtQX4WR6Paegg4swMamt8ivD12+NR1EtVQ9j6FSP
Ml4iYoXXwz2q1Z0FGmgzJC35vkUEM9GiunH+ZHMnHlXIbOLWnbpJIgtmlJnH5mUJrfkXFqE6pp4N
obgRaKip0xyqa7KZ+gRs7H0M65+yEbqcY3IOTKNJ81g2tXfy/IoFbEUTDFq8x1qtybeAc/RDRK09
vLnKg10jqcrEZHzKqoECA6vymAqzoY4eu16oOxoTDAbaecyY4Wxag/DMCSaX0HGYJ0b27dMAKMiB
OnTAiwxSFIrcKW1w3bHjpCbNcsUlwSLHNavDxgjuson2iM/wDOPZe0XfTGiYE9mHO3j6jo6F8W70
W65zxGzSfUEKnRL6vF3o8dHOq9BV8cOHg4QamNzbmHyer6hznEaxQ4cnVo6GUwW3Yb513Tm4eCoD
NYMjb9UHVfpdpjnzyKSy+CQJAN6mkhjM9RH4yLzFxUdFKRN4oQzxRCR3DW5UTPbkCJOS2PONuHJB
OL2GmIUOiX+cR9ZfO3Cc33Zh259K1DaUfhgt4Bi9uyCDmr04ASq1lylEHViIgDCy9hDhxt97DTG2
lZf4KlkzM+A5jpB2Ypc9klmy6cNAwf5TNc5Ir7GMfuwwsp6gHLXPlDjkp5aF7cvsUPTBeJodwGou
v2k2hPZtvkwTksk0HFmBYOwQFoCt0PEeLdg7nzQbXgtCbBvjTkcdVMmndqCpAZMGNuD7BTfBeon7
8k7rNDtO5ThJwjdTgujUh+lLv6TVLUrYSDRQzBQB+BN7VH6CKSzWyOApVU49QRmc5FmYfjobbEjc
0Pr8Xho/38tIQ48cO7QX0l7Np/LJGGFoCPUln4XY6iFISeAlYX9r0PkvADKKT/5xi33LxDv4x85L
ZYDNdlJTvFi2mPbiGfup3XE3N9cRMuLBvBdc3HCjhvmfQlXpuyjC/LbPpwrtvyrZTzQDZcmGupip
yul6cTRF2gXVmfzOkBN8sD7Ac8ydIyig9ymdOYpphuYSxfARFpFPv4YGhOoproXcu5W7PPeqqC5L
5qa7dlyS82J39Kqk02ytRl6i17zQ8DH3AaSoJmAPHZL7vEShFRyFh8Mc9Jdcazc2l0F0vPBitzNo
bz0BprWfOv1Ok6bHOM8Xf+uG+J7Ih3OHs5ewe5SRqNdcpNotv2RJA6/jvtWiHw/4aSVqY5b9pkRG
Lz3KwEvR5Pigco0bKSORaj3iGHE+llr3mI78rqZFuxwCG5yYCuimZgtLvC2CmdhMrfMRzWmFStzW
6T7gRXevKwomiH20zW/VWxn0M2+481AQ9C6b2uCYgz0+eV54daKVefewRHO37+TsPDVLMt3ikaBt
2TfTfSMS7y2eQ/h9LpfoZ4VkRaQIajQdo1QM+AU9XYqMLuUPydx8TWOynOq6jB5G8HeYC3lKepUQ
TInVkywHTNSzl99bsqtuRVyGH3NOwP2mxOPBpa/mdowbl9SMRuvwrPbsJJ0fE8jgtdSMXf7dNOmE
A0jjHYqxws2x0dvaIj9ZjbAuU1NGL44TaxroUlJq5LjDZz9zwse2jIrbAe/O1moNrNyytDGTFPbd
VdrdOfTSMi6qVgkyhio6qnSWu0zSVpH0Y/7TJnO3jbowe3PQ+DZj27VP4eLJXyWWa3FFH1svVZwX
eNDc7rNMsTs6+BjW/ugg4JRiPKsk8+GKCe8wEjUJAX2GwTkZDZvC3PPlDlT/9J6CTcEUaFKBe0vY
X20aso3jLct+GpuJua8rIe6muCNthjRbgD3wPHqYiNG6CdTTgEaUQspk7TXgsfIlYSc5N+nF0Vb5
q+k+aUEtLQxBsqXYtpZDjyHEHyVTGU57xH1jniPRjIfIHppz2gcjNsA2fXDYlNMoRzkvyYP00rEi
fwo8+ppHfiF2hOwibrQPFo6jO8fc4iZP2k2dXWOn9L94i7W8Cd8Z33oe4kd3knxrDaQKFvSj5Twk
NOFcsUJh+prXrTiAzek+M54RKgVxDpLtq+ixykzXrCU5AbXKO0zd4JJicbBSq71L6zHe51Y6nIoi
xh2DnA/7K4iKdWQzZ4ASYBT0NQnBqKgYOkNF3zTSz8HP7eVTudmyLwcBdAL74gccZ0adoJj+tJSn
XKoUIEqVxOYwNxPCgJrLBudZMDr0TXV01VFiXWA0LJefcs7XyXHByaJQno2kGXrk3M3RfVdLOiRE
Tj2L0oVcfqetQ0SwdN3wzo/z+iQtyMkWivoez+ngE9xuZ4Cl7UR6je0ELbFxQHOwRQIiTvq6Q/GH
zI7cx+I5DOwjiZJqZ0r6hxIrd08EkPzvfgi59xEa7y/t3FVHrIb2kZMtfwcYYZ4hZnNR6cc2PKjE
YBEvJXTGq10Sopd7nlBdDl1Sxy7H1oJBOpojeVwK4lKB54BeFsqEd0tNsSlx+u45HIrkWWAJ2Gs7
Hf6MV4z8xHXhjbOsxm7nY5VopwKuvBtbiM8tUHRsReS/VnM/a3irYezdunzVX7gx5a9VRPkDvASW
PWUSTJdO10TCrIYCHhFa2SYAOw8U9mr6iFnJkTUzIQoZ6Cbuz/1HWpI5KvMEpijZDzJCFWsHzBcx
HUsqfSP+at5aV85YtEb32YcGuRd2AUu4dbFs76LShTZ/pQXSN0FVy2ZpYpwHfGBruvV6d6WFcp5D
u+B127jlFvfiZ5b2KGcePo078Dfptqu9hlRGaNy1QCm77eHBsHHhmzQJF8laj3X9XRpnfGC9Wb64
qih3sCrCs41T0oN1U8QnldjhvYszed2N8fxVzlb2muUZC1pWmiP+ec9YDzYqzVlrn2ou7sgzLE+f
O027SGLQo5VhjhftQAGcLLjr1SNyapawZkkEGKosKPDNawxcZxWY8aJcJwYLP/I+9Yla02QrKDgL
NfGCemJDgCNhPiTUITC985wYj1XRjecZfx8yW91MU0Cv3DSw4IKCxV+a0n8wjs8VLZ24iMXUwO6b
pEg2U5O0l1gm5TFA9rvkue2wTwzZiQD+FKAYZY2t2nXNK1XD8pjNnnWiMmP5qQkhrYOcpXfNCgKT
ZQI5wlTioQq74lPYtImAOoVr7pKx29Kwgyqkwx68YFo4zoOHUQE6oAYUoKCykoeKX+cxIOW/DKX1
Euhi2svBIcgbmeWPqWX1ufQWx7xaSHU1mCbgvA2qhUc88mWKBv9ziTS8PtpyHjSCyo8vw/yeQ234
CSccLl2Sq1NY9vYOXHVyCLolAs5TxRFoW3/8mFTc4NMU+nl0IDo4ouwujF7yzlqg8pD085YNzqR4
53cJ+4wY/fFWjb7PlCfn74likb+RcNKHoXPUMyzn6WdwDIVfkZWcGqDlbMWV8xk0PMd+ZaI3k/Bw
99dp6saZFetUWma2sVct90C86IW3sEYQLPOT6iIWKkzqRKYvY6KSB2y+0Q7eh7qDN1t8er6FLuT1
3v1I3nNdzoJCGAyED60Ttt8YVb1X2zHpxzAl1g9bVvJ7wcDNUDkhY20UQF3FaLWJCsOupOBlzi2L
wN0suHpPDrELqB0i3wZmds+GvmNWzgYlbaJNAZZMwxeYn413t1C7/MluIofOFSYshBN7WmFDplmg
Cq0z98fxLrV8v9g6HsjOIRD8c3uoorVvIxMvsRDf7aAlm5mrdiQlEltQJ85GSwtCONC6Z95OLsMD
izmMiiUckbxrIUDX4V8PPsDPkixLAKjIwZ7gBypc23ZXvsqgUdesTH0fKyHXvZNrswqv3cBzsAS/
RYzFJFxs9g8m5j93s+s6VNeivI+H2WQbG1DuMZaOoZk7UfZJLMSqy4gDqek4zljc431AoNavk8t9
bmz5TZ4Zuch5hCVrEvbU9RbTe36fMcReWIHE5PEqMAnwHSx8FkDTCSgAnKJYj1iqgJK1U7Yl/xpv
4GZS1DMUeFsc2BfQEYGaub62g/GUWeJLdxRWNLAEN23hB48UMILknnlprv2lVwfVeCzxcbDfRrYY
DsuceWeV0beOMWRxcQQZx+u2upipHWd7xx1stkFaUAv+NRWjLUmsB1AJTIdLHoxdxZZ+pKfbS7S8
G6kBorhUVrf8IiznRXh1WbAj2Vf2wB9RBn3xYQp3qRiLlmTbCd7vFpzehfX1sNzLomnZBs59eG6s
azIroh/YvWkJRz4uNb4QXlnlyQ1Dekd47Vn7WRtcE43Vj9G9R0iEdELkvgrLeG+AVZcn229SBjgZ
vNh4jQ+THYImZF/HhbkY2uSjXez8r83Q8JWhUHOSMLExoFvXA6FJ91lr2X8AFFePWW9oSQvjxn1F
3ewfw2JucelWZE3x/ljOk0WHAn9Dm3S6ycuGrGSrXVKVwewXcIANPzil+uZtRAT/hUzm/aTs7mGr
Cr/4GRJF1x0VR1srarunRVXsenJybgzpBH+ONSr8N85E68zmavLoXg54HRm5kFHibXpMtUi3Taen
t3RRfHhtUO7yfBjOI8foL5EniI3uZKeKhRh5pFVWoVbDFKaNkbkcfxWCCta3Vepayzv5uIobYpHA
iVf6MLeaaMIg68dyZJ6WgcOEI9ImPQUCJ8tN1xCSDom8UXcJvVfUInyzHKf5yU3gInwE1fBEhQz2
e/pjwJhX/5O2M1tum9my9BOhGkNiiujoC84zKWq0bxCSLWNMzEACePr6wP8/fepUdFR1X/SFEQRF
2ZZIIHPvvda3qgpMaxXADrWDmqDawa2mr5S+GhOXMe9fu4okP5o0JapqkhuNt7ZzMwV2wKp+dxEZ
IKsOijhuWg92LUWxbSG9rAn4w8zEWCoKdJ+JC2OpRNeGuyQdOF9kBV0xhCel/gRytVmnPTDCRQLu
gfFe1HkfVaWjLw+KYTy0vqWWNc4BzOyaJSE3ZGZhL1UsoLbkgyO5ZqTxB7ll9i6mFvtAHCKdZPAU
NN+gZEMc+llZnRFUeDera2KwAxEl32+aWuOtEIGqNpqB+h/ejrRhRhlp+TNoaKks4yrWj5Njelun
AAu5EHE/N9HdKXhl0Ff8TKC0gLTrHSZ3iQQVCxrbNlJ6SKCNN20M8wEUrjNdRk0hpLIa8dPLahqn
E6KA99oUpClYwtNvWT5EV8JsqVspqwJQrYENaU5ZyUs25MG0UoRnaQeitjLkZN6Qn4Th+bgyTahW
jmp+43HXtoBJGOX7kHm2Dilta2NQ5mthTBq5w2zRg6lMP5mGgXLCCn5yJODGxdj23YuyGmdr9nV0
qZuyurFFz0hBLiHp+aOcnkpD9E+ZVpibOCoqbsXYfDY68ORoJZtWu9tZMR2GRCJwd4tqjVYeD5+D
rW4DU9eFcEdm7gF7mL8gba18aTS7SBa5Zs6lrFva9aqtemvttVNJSJ0pX+iIekjsK29GYGt/bDfW
UQ35KKr0oAg3mam3v2VKr5SCHyuuMwQ/tVRYW98ZWyINNWfrofg81YGy9iyYLHeeN7mf3hCVN9kC
xIHAo/1WJSDBRu8iDAlWOeyjQbOfSSmyPiacGNBbgwhWjkTPFSbbEdnJL8eX417gmv2o6pz05dKH
cl7rApASPN7x3E4quLuF4/zEKWAla7eT1qGv7f4L4TAKztzoYY+Q1ULxkdE88VuAbCaNgHVLrOif
lBHMw6S3YO9t/kwtbyDopPeql9jnSgdyTJZtPgb6nU4aoMhAIWCKy45mqUqz9CTBsJOZC+63zNMI
lltDuIEsvwpN7CKDXmTmyUNEVyTU1E6Lph0YDwoNBIsoWa0sf0aFF+0sFeLe9+OyFQsTqUPAYFlJ
1qGWFQFOH6Uj5KXC+zCGVvsW06R9FlHf7gOTlbnl5lTwaXOCrbQk2mduMfGpqVCVLo16cH6QHoMq
2ettAAJRqjoU2aV3Ntyg+dJQ544LZMnWKqG9trfKejh1hhftx0Qz060fYe5bRnlqr1EIRZTkGdyr
SbRKJ3mThi9JPjF0KQ9sq6UmklbosHlHLcxmM6wetptSmNlH4uK8CXGHYI6Nguw8FoPN58ozTmPl
aPtiSIZ9mHv5tkvMHJ6kP7S/8aTGUMzBLdASsE0SCbSJ/c+QkU1sCd87BISA3fk/lHC8gxZ5UJe/
jtOk0zBoCaCgL4S1quzXjqm1txRqCbuyMN9h96NXaIfa7DhXT9xYFSm5dbZXoSA3tTbQbOhmdWg8
3Tpnhpm8m7i0kcqJ1t8ZIekZVtP6LyVa3Fd3oroMR3oyLNX9J0JhY4NO2kXa7MQl3DK2fh6dtZ2w
/GDTD7n+MdoTRAszadZMIkLU3Q6Bhn44dmi0UjxFTGPprvYJKaephqxYNM+yTLqLwy5uySaVz53I
5NlrymbnZ42/Llw3PusuGlF+1aytcRCth4Rkk0Xbg2kMerJwK2U616xouXq1VkPVEzMLkhakqAYt
B27EoX6pRI4gMLS9kO22tJkkJ26/UTHTYp+58zNEyt5YTpre4zX3m/yTdR5oPiMrUH4Bscu/ZSjw
oDtJFx8bH0nqUOWQ0UbALHCcGWAtPBCiFSDAwH3J2jC9FgWeahyDGG/IHlWrtFYadBY+mXfRYe9e
1koUzOapNJNtMGrWVxI3zrWayuRDNrZFQtwQODdKl2LdDoHr7Oy0tibspxN881Hr3iqUei8juxxw
R3kj7oGFZHTDQpgGKy8e2g/X8magiN1gHhdRkbxaYPcOtHJahBCpGxNNRbIIKzExL6uBFvQvdnfT
tISPQtJDVuQAJ+JGCz7tweEtIO5IB6gH7oJcr9Hu7xOugifiIKHIuARkXwqr7vBNj3EAmFKAndyJ
qIRtFUaglWD90qxEqjv2ZIJkgWacQnrHwypAzNoudbPI6BHo5fgLlZYgAakqIb+MVVGhgIiDnl13
U5ENy7Qw2BZZ6sO4QsJuf/hoBP7o5eT5z8ocsCfwziWvDbpUaPURoAf23GamqDtpSMe/Clu1RAfz
UdXWeeLJb1hqVn0xwgkDXksXXP3K8zB3t4Y9sk9QWTJ860NRZyvyu5pynfFGEmVBrAxCjmDuvE5t
PbItKQz316BrCriJ54GDqIaOW0jldc4uhCVdrx1cClT7euTg15a5GbOJdkW+yMlVMTeF6ZUHzB6U
F+FkugdAKtrNAg2xyeBSxNz2vdb4CopW3oGoRzuTxfjZCP3y3Gdt76/LvmGJ5bXjweot+2ddoqOc
6o62YDLVN28K2AWG0y7wC2SxbkhWnT72LIEisNo9y113jm0dezf3mgQWHAsSdESpRR9Arf3vhh3t
txK9l6y7VuO+mtEKEwsQMtV3qMI+QQvnA8XyTTyt4BpmcDKtaoyF2SdMEJAT0FayCy4A71hkuAO0
Ks/+uJ5Auj+Z5Znyd9pGeu3s85praCMIrAKNPaUf/GAoRicoUGoyxTWsQ/vo6kn3PrUjPEhz0lH7
eZoGMlimDGoHvnkous+WwWlDJKGZbAlmdz7purLdZuKR/el0KX8UHvkpnQdUKTes5tfYxt2mLOec
3zRR0blmZos5RjlPnU0aQ601bOXapiJ9hILdPPaqsO7StLrndnAwpgqvO0SlQ06CKLz4wzHTgpmD
S1cJ5NlVRgoBnelwqauUaReTzZWoXG9tE6TIPdEYXseWmfHojvWhU62zb6JQ22bgFTfxSL5A7Y7A
alRXjBczabsVsqWBRBEvGVfAU4HQ8Xux7hDw4ufeNRL+XjNbWnUCLwoSiV9VOLDckvzgNFegAaRH
h79trF2aaojVzc78yebfv5UyMreGlodYGhvlLBk8IixtkMQyH9f0eWVrpnr2JVvOazDZWMpTvZUX
lmX4h+kUQadokvbWkqTQnxgjI3mNuMsQA4GNVRbsjdh74NoJlTibpaGtSgYkyCHtQfwoiBzqKWVR
zvq6xy8t4B2nAAe4ZhCBTmEnuwydoRzykndugI5qGjlQChpZoPn+v0hMtt/FrL1o/uf/QJPxqygZ
wIRR+7/+9bT56/xvyca/nKwf8o2n7pve+3fTZXzrP8Ud/7df/FsE8t+mrP7X4pH4a/z+F/WI+N/q
EdP+N8MybJjuPoYagw7eP+Qj/r9ZHsgEHVWjPpsRBV/5Wz5iWSSzEt6ApMS0iGKdlSX/kI+Qzaqz
x/C5wSE9sXT7/0U+Yjk6/8p/DFnl/4ZF0fJ9UiOwJDr8ff8SsuqJNE0CxHUwTeiBqHVoMMfRnycc
VBR3CL9T9t9te9B8oz3g0OOz5/pXcn+ayu534IHoYPm2fI7nAwRziCms2caA88VBwPyesL0ehWFf
hqF4Hp1weGK1v0hL+Su9HixAipl98Ax0lK19HdMxuxox90BZ2uqkbO9LR0317BfpSTCF2Si9/DZ5
0YuTSqofPX0b7D7f1ZacDh9Bn9L8QPcS6WkIJwNr4kDnbkIK+2L3tXFG4/WjqAP9hQ4dTd4gCLe9
FcDjTY3diNYSY0Tk3bTEOAkAmyczhZTnuMahabBBAL5CjQ7M4dgIhK7ofg7O6I8b+ug0WH3Rrijj
PZS9U89YklGe1JhblbWDj92hYCMEo3/S20o9IQuSy3jCqKNPg7ujGQ7bfjZ5tIlZfEzMkXCyOdNP
TPNXJkfykqAFJCwGvC6MOFBbLCD7rnbafYoMDfkaaIJKC99yv9cRHVL8Ve7shkNJsSIqLdvQFHFu
UihzaWOwZh9pX2aDy1Iktf6FnHZtGMVPokarD4EsQ8fDsBpLNzvmDQr0oc0/UxX8Vqme34jZY1DU
EGoyGMGvYpgpR47B/XLUjANCyuqazbR2W1RPaa2fWkfziOMJdrkY7FVcEWzigAddK0LTQYFQzFWy
vJsw9A6tN4c20MRd0dAmidNwIVSl1meemSmpV9o3xLD+hfY7+0XNB4FbkIsSd2utwxbg90H1pOik
b7KCAXmS1N9FXI6HiK3lRkjPw2jITjPDDbYWI6tiYqPkgUh7SpTTfzrhvirCn56yp5MONn8hqX1x
aXXtfoxZGbO6XOuRQUegcKx7o+vJpVbeJcfxY47v3rjtAEVfB7rbncFVIJGjGp7bnv1OzIhPM161
kK/JatCojFLLPgGpcU6iGOMd3fgbE0pxSBR2RVci8u8U0CPa6w6NHW8bMeJbiTkVsBSlt2vGkMYu
s+RobpZaZCUZTkCkLHX0RiAWQ6U+5u8AdNa1J0EO39OwjGYdYn6b+IOWQt8U40z1Vwr8DHrDhTtk
hDJGrnGDYPqNSr9akcjaLwY70jeUoM/F8Mmgr90jkSvOjXbp9QENq054aF0g+zK9O1EEza4wRLD1
OxYmqd+7Ko3uXhP97L0yOrD69heXQQ2BtV3CB8W40Gn/TRsmvk+lhTXMC9wLGI1mn5Z9tdNdSe8j
o5Hdq8++jdu7KQz9VqTfOGm1Y1/4L8Ia6m1cVM0hDfWn3q0TqAIzvDjHLMFYciBPXhwNDBY7z2qb
4+NguWZzzOn7U+dMPYzeoWU5fIvsdLyxJg83TfCoTkdGvOlIuDscWtAJyfFxCDoe6bLQMJdh0mG0
FR+l08iV6sC7ishsSJQMm2tMwMuBzIgSjb9JouTGAZJ2wn4jIAYWYXtkLr14PIe+itGVP9CQ6qLn
PKB7rI++fXic1mgUGAAaZIQkVESDJvIb7EUYWTG/CngsL5CndeKoURf5ltR2XlWKC+FGPhk0+WuH
pXTBZoe2AXTq9Gg18qV7nAait84CDXln+xKPtfe7g/uBf4XctI3r18a0g0x5tEozO3ttk50fj4z5
9PGIGJ9l4rWnYopdbrbuiPYjQcPdHoui35kkhpx8vWevPKQZoX+BjD+L0fpddBLfJkTKrQZl5Yga
LzjibHjG9NJcDYR9y7iX8oQjwFkB/0UkYdXGidop2/cC1UxLKfMaVsW8d34r7MF/SeMURuCgO1+N
YKNpda9uaNW7uPLTU2kgZ7Hc6oKhHWbu1Nn3MK0Q95etddJdzLtK4FpzHLu/1F3fX8IQa/U0hW+P
M+EWOL/QJCweHw6t9cadsEmr1bknrnDMDBuwVPVzhhEB0SHfaqDQefZVNB1ry6WxAtVzMvh7m1FG
t24+WMyx8FhmBxqJ3tlsA8hqhf1EkFK8YieMzWDwxNPjoHq68Vk7jPsYjMmigQS9JXVAu8ma7DbV
wb3uYCA9PZ6zY+JCBxr+a8MKyaHqR3lQujs+14RyAYMJ748z3Y7Zc1IybIUpJxBgHYvUZJqopH0I
Gy5XaG3UTzhnnc0g+StNNXmblnQFuvspJYmKrY/K89ZNpso7pHp/hVhqXA8e0ZJjKf60Vf33FcAU
piNNJn3xMhdq7AB8feMlNEl4bUaiNF5RoFOgqSsqLghMI3PDJgr2Y1fcRwmy9K9/UEx0l5ue1rXM
e0zFzKE0ApThKwoGUn2UuigBU0wmkNpe/Jh3V2SJ9R7nE/vsQYyfFhoyCFQ+vIfb4wCwPbhFxU3v
teD6eIYKauyn/GSFtXeCStht27L8VIPNUFGqoD9VdCGQjU1QDHvLci+x0Zq7KRK/OhruF586BguI
Mr4YaUQrwuTS1cg89Q0pBu+HiNX2cdr5oUtLwI9Pj9PMHI/+aK+ZT/knV3KTHRMINp6E0Pc4Lfgk
HxC6EODG+KomAxQtodDuyHhCAtuc4RAU9gt8BGjHvZa++aa/C2eK0+OsHpENVk7+khiyf4WR93gW
xb521OLxDonv3oah/RUXssLjAaGgyZhXxU0cbmzLTX+QHAzjYBBfIqsqtPZWeDXMcjpxewcxM39r
ddKdcPzqe31aJb1fnbQ5DrMMT2GiaZu2HbJbXrJERKmGWqFHolCA4PmRmfYH8vvo20EECUWUKyUO
Jc3JZNi5faP2KlN3ofzmpfUIsy/qTl9H1dR/GtkhRPTws1Cl2oR16+yw/qjT3N8gB3NYibAePwyv
REKV0W+q6Qh/UMDpC8ar4oxwpX0tiSRm/LQWDMUPcTXIU4Gbkxyb+eHjIIs0P+HlZ+dAX23IieCl
+VAT64mPHjbRfD4ZBMK0w0CYfaArklFkgig4C79zQWAPOSi03QMZfkzKe2rtbnySoh+Y0Tkn8lK0
97ofsr30meHC3mQSY6N2NN3BPE6ezvg1+uNJ1mvd124Bn8FnsylcbC9kwSdNOzwDSUgu05jeLN7s
ahkO2TezKu52QCWXMvb7LYmOfEbRVFSB390ehxp15Q2NK5TawUp2j+csaYstDeSJhq34BclvQuzb
da9c1fTkU+sdKXJ8Cj0ZLx+nHXDtNbBeQtMYN71P5fRLJ6fi//RNrg28PPE+3KQMfjih8eLmuvaL
zOFj1fnZHx05M5yO2UEP5LaPOhwjszccCC8Y2AZPxAiG0jCJTcuj4NsdrJMWRtZKY8h2hgp7BEcO
oy/yvS1zTmOrVb39VnTDwRCd/ErB95KraztEJKXq7LSZs3x8wQeQzx2/fgcrabeudYCFyo9K/sxr
QroqVkXgwI9T3MP1JVDFx+PMV1Z9K1PkYfNLY4Te9xTZDsFK6bqmg7KKYmNqMcDMRyeIOJb0i/ik
QM41g+bkpsbfh79e8x/ODYbVjj8H/PI6LWtfkxHLqW7kr0WL2H2d6gTB0BVs8ceY9lUEtXN9PMoQ
LcsqafaIGp1rOR/oy8HenjAn8X5hb8n68Sc0yV2tqvAN8ER4IEAjX8M8G3/i80Fg52uvOHZ5Hmjg
Ouv98WfapDsrTviZEN/vbNeK91Od5ZvSrarPYed0dfapIWiiUW75O4QVxVuaDvvHl6kEM/B6kzwZ
yJ+eIHPTPZy/r57n0MGURzcXaurZQAuALuSNfvD4YZNaAunLL9EFq/EjfTXrGF2+FZ48ayh2Q0nc
corC7nkoMcW3WWv8MkJttqeR8qQFbPQCknJUjZHTbagOHGPcjnHRrpou4jI0SNsSyotuhYetnER6
PPPzaaIIjno80vsCyHngEWnL849Djc5gb6cxov5/PAWNfuvUKjrURgUopjewGJgziCXCklSVhf0W
G4azLhQkmMdXdRZo+rCRe6BYvplBX5zRJ5ZzkMeAfK5OMWJZMONkhOVxQsp9x/DfXCv4LGNRzdFk
bbRrc5atRafr7Dy0vmH4g/RwrQO3dVgNGs2oD0R6EKpWo2BYWMqIdn+da4aG19+g96WmDNqwlXPH
GUuqICM9j7FsrvxA+e1xMFIjX6cAcFfI84Jjlgd7TXlooJmAwz5Gxn3OGb/S+M6Oj6f++fzjkUah
qcK6vPhokk0UGhdmDLOtAnXCfnQEMviI/tb8yUV5tQbPXTTEqlhMLVlPjj6y29lpNR1bdEvHJEBB
5pMhsvpPX3i85HGwjYrQy4QE+HHwoMAQk9bsymh6q3OIG3CBhvPjkTM/epwi3m12Zm389YrH6+sK
SWQWW8MzsiI8slps7PL5lHG2PFJL5Qs267JaDqOiO+qm18arhmc9Lm60r0d4KGG5K90ie9cL1LxG
UztnG/TEe5/6ZDewNUUaMT7FAsn//CrABxlxvvPGxoZd1HjvaC6iJSmh5os5zZ/X2k2f6GCmhLyr
4ExbFXvExO6etLtoPaZd/gFP1F3QTA1OtW2074pYrfnp1p6c42DZ2OLmU6cLmtUQBw4Abzf/qOIY
4XCfrkq2rFv8m+KlaX+Ca5NvsT6l92bySIPjzMAmdHXK8OVx1ntOe67HPFsMoYHxBcTMhjKIGitj
2kOkfLBxHnVC0yM/CIPpvR1RpyvmF5cEPw8+AOA4DputhRsFybXmHp/Y+XizqX9uTn7vuw5Joimy
L3rFEwCGr3i0iISiHj2brHsXFB1qGeZs7SsUo5rC9Ty1Cc2OoCJVOC88Wq+KD/J8EEHWXC2rGXdp
gKb9cRqV+JTQxVhrgqt8gUK0Dw5gT5bEsCc3KTX7rjkJKfdYlffgPJx7Hqr+Mgnz8DiDhQUHK0xo
iWOKOSOATs+l1X8iqpi2XInp+Z/PRx22jCafAkj2C7uPR3xUYcJGdey/Oy16Vp5XfoIqQ3CtVdOL
QE4SmPAo60h3t0SQhR9yMt/rsdBvuD+H58rQd0Artfd0NgNUuJBBQmXhR6OgYRlFEhy6bs67iOJp
U5MEeC6aWm3AxdOtg/915lJipZwPj0eP58baPaiylAfDdb7J7CwPvEfGvRew/FuQSGD39OQknenp
8XM9fkKbmmIH95rpED/9P59/PJJYR81QRtlJ6cawG2JCx1G9ppAE45YxvxU9m3nQHUi1XSo5jPex
LeMLxp+j6O3h/jiUBRNyZOHTOqwqcyu6EKr9GEqGtaXrrMvK1RZdo0eXxwEeM2qcSGkbycf9/Djg
a7LBTQ0dhqSkPiM0Y1hZiQFWgYOuCOjVSBf8WjEZvrpG4RNa3GnbhrnPYnq8wvVRnuEfF2tBzXK2
z2k0koVW+sAPirw7e/hyELjND82QwAmYuIfHK0vD5F5etUQC0l1AnuUdGVq7fx0ep7pMmHdR63yq
KbI2/+kljxeTDUMcumIlEIaKrgQ6xgeTGuhxNkh3HvbPX+hQVdeTGFn5OKOFoLaJCdWVppaD0iNq
Dzbk1vfIKUFamOpumsq4OwURhV08vZOdqw6Tkih15lMzEQiFjJEIoNT/wLUqX9xhCDYxzgfEjJwW
kdafvTj8iFNXvjAakS9z4NaEj/0OrQ3UoqtdST0Il7Ly9D05h+GLxtxih8LHXXp9OXdeHWQW7DEY
tdS0G/rxi/vfdGrVL9vnn0DxB9AOHNrSDILkDQNWBYspGrnA6/RtbCRobRIc1wrf9p5ZjrYxGfbb
LXPpbrIAasrDiE/tAseLfeLgf7juB6oSuSjLLlvLHH3DJKqNO6K8oOatjqFjA6eQIKE6OAgM4SIK
eDKoqFnx2MX0djFYeKuauRzN57C4SXdC1zok5j5pVLBPTUVp7SxGWOaLlqnzqtUTsER+WT+hQCJm
KlPqEPCf1MbCOSe7Nm3EuUKLNCndAQ9uvkkBcVO6pbszLQioFWpWPIDREtOXf5pGUrXkZBvLTowf
ugj+OLUeLO0y+yn1Fa3oWcbpGbuKifXRiqD154UF4Ic+gYn5aJ2zqUOj3tWw4DS2F5mVHIe06MFn
uNs2oJJPnew1ToDeuBQfJKEFJ7+1fpSmLT8Mm3SdKfCns/K/8smKXu3yu4ob+THETXWk+h+XbkN9
XWENBDvgqY3eCmPrGiAhSsZKR0nfL0nfW+auDI3TeluH6UoBTT5G3iXNO/fCRvRPgyoM5HeFAy2i
hG0UApO0e3cM8YoRNd4TnbO2u6a9RMXv2DODS+SToNc3er+hgZrdeIPlDUjPzD9MUQKzeLiOYhJG
+PJfqSu+MJeDY74pA79LW9crt9T6i2952aGlFYl9/1Dn/WzOGCEwwcEd4vZS5EQ2+yF7F6hPRlVV
p7IQz3ZpQsCJqS9jiNhrc45Pq+BgaE375pPkc6ttS9v4lcvtSRD2FEiQBrUgFCkNznk60YUd8HYB
Q8Bwb3hbvRo+jTCxn2yRALcps6eYSxJM3zujQublaX+qvUrcEs3/UrECalLoNMcQ3qetR7GB6Jae
QfqnZJJ6wmdDK8osSFIkRyKQlkcegE+0kUjWnkqxRU7ODT8cM5vg21KE2umpTlKmBRnK7ZD0Et+0
LBpWUFcPNxLRru/re6Nnoq30jDusnEm21rGY+mFZVgXm+OqHcJ3f0iqZtmfJLojTYauGzlsoOkES
2dsmaCYYBdVLrfg4xY4uLyqzQIvFRE/oRDFkdfuWJjgtzaQCiKHFKwdxH45YRhksD4sIgeFVK74r
ZK47VxRvdBEhV8EUVixU1ON1s+h994dsW/3Wo/9ZTQXIGKdgPk6tYpHZUmLfkVbCjGXZkYtwbWAo
X3v9EDsoSltjIvZoJBaI/QfGU6KAGHLldMwsyQ4mz3dOG60pIxs48E5wDL2QRt64aRpuBX1Kvl8O
gRA9MXHKZVy8KqG+AsVI30+mI2MGZPJjUJM1p+8af2pPU5SbSDCcH+FIVWowiIXvp7ZGR9TMEAEQ
gFpULBulrWpL5cvCY99D0/dM92WXgm0ReVgh/Y5xQiXGhpyGIzAWQoZ9EPgY6xY+aJs8y6o9TQVm
Phjg+mh2C1XpE7M+bZOzC6vAicHrKIqlJyr4OL3AwVx9ESSQkvHWTC+FgmUup/QClnp60eIadG8u
VqYep/jp1HDRE/MmJJHpZVecMkjgrtpaTbcWAcQiYyJyEvOPsRNpToQ7U6Cgrc6eXek3W9r2FQs1
jpt1h/qKMHI8BJreanuXTMhkaH5okx1zKUh/Q7SXjzb8Jm1YXEapbTufhpnjaAc2mvd22OtlspNd
CxG5nthNCeLXBucPUS39VdfZUrlCr/eoInBcomk0HS62WIEprIxtH24aHe7xoBDoRREQ4SnUmoNk
U8zl3njolNF4CWWtEwGvqXP6u520LIbwS/ae1MstAj4P6Ih4Hpp0uGKFgOgOVH5fkFxQOQDNgs6A
Cm+FT8J9BbHurGkavtQRfQuGhButCAyMsWP4A5Tf0kHlD+9j+kTnyCbVqsZnaVZLXxnppi0w8KkY
G6zV40UHVpGwvSgTAh9jXR01hyC7qld7J3b7c8IQdENBE1w7EDcxcn9nqqznQbxUorAPdm7oq7YP
jfdCJPDBd+h4kGals+MhU3jvqvBVhZG2RS9orJQBP8jJS7KgGn9cd9C1Ow0KD9siYkCq32OCwtMZ
4yezrrWjal0Gp2O9053uqZgk6oVMTqSvhqupIhPH7nW5B9dz5Ld61YU+bEmh91dY3LINS0pwhg67
SfL6J6GErBhd4x9EWWK9ayo4/psO1N8Vw93VtBn/I8g5SSIo4XQZ5rbTu2lVDXNalq0/IVLL9h2J
D+v0RYe7Z7DuonHjzpxU7Ddb+wcwgJWsQbG1YRls5zUnBESapTN3g8Br6AUGYumpBElkpPoi4RYr
fKqeQJnfaiZi1dAwMa0ho2iC8Afyjno1dD2SwYGo0ARpUcAw0SvUaz8SKxqPf3qnLTfgDtxFmFk7
vRfOyURwGuNOOdpeto90QnMq/F+7hmH4memhQgY4jLdRWDrgbiN/EUw26kZ7Y6jihWN1HVC14qcN
CZ80UM0PLG6u6Mh68p1Vk0XDxtG4jWdQSCHYftSDCN/bzvqqs+DuR9/NBB0nLYfnpnQOlWl5t1yz
q7UJmGpLRJr5NiLrBG/9jW+72CstMV/GHld+o+ZEWEfV2xD21JulUaqiC1M7uJ3xW9ClBrd7Z12x
rPNByK9ZEMvb6OrxemxSCKfK7V9wFPE7qQ5RYxyryLdAeRNaZOGGKKMofatLA1PS+OYzPD82kZ68
2fTOGL8l+jmQtb0tqpDNR9qVF0cjZsIbNiFtMka0nXEp09DiDjtl5dqNSKp5PKnQgnJZ+/GumF9j
BIlxsUtrr/d6fOy4W2rCfsqbuttELTNisjFONFi9C1URCKSCeAs16CCJNfsch8PIck6bLvQwkD0e
BS6PYgbx6wEIH5bq2dnkRgdpFeYep8rSz+Jnb5RQTl3pYedhzmN2yZPXlkS61Qx4XcipetrYrDT2
W4LjAymbzm16n0FfTX1ETsUzg0Rzp5qCSJreemP0Hh8rr8w2+Ejlgg23ey289k/tpdO6Kgg/ss3y
6ICeWzFpZVMQxuGpKnrtqIdkrw3G9Gs0SSP1PkRX3VBy5VtLD2qGjVq31AW3xrAwYUDNB7vRumNi
EeZSDLOaNNKWQaI51/FkWua0ViHZXqOfBYc89P1D0fD2Ws0g5+Cd8ezVMIKI97myS6D3b2nq+uiS
Px61NE75kE35JihRhziNdRXAjJ7LarpUHat3XU4kCLsByjbrS0ulf01hFqymdB69m94rHTkI89mV
oFTsArSuGLxY0a4e9mbemU8806xiw062O9cbxxPBos90ZN+FAOE1+s4BGn2AVkAf6cqUBG1Jr8Bn
5qiDHwYEQNS+tvIGtjBs17oNcIFwk2ISCRttnYYquVQujKHpu6DnyawVr6CpERVZZ2a8CUasdr3x
s2nsbQohf8lVNeyy7mTLMNnZRKPplh0wocbsbJo0ivF6PMssPbpj8cRMHp3xR+nm4NkQbaqS7Kc2
YjAWa7C66JithvKpq/1/p+48dmxHsiz7K40eNxNGmlENatCXvFq4uu5PTAh/ilprfn0v+stERkRV
ZaEGDXQjgIdwfQVpZuecvdfOz4ke3hJTPi5aijIMNAu63ADna0ySQfAtSc0eux6BUnUStNsCRqxv
9xaCNes7DMz8ioUYfEDUTF6ndd/xvbReENbXNLRfyrVvE1QcTHVQJ324ACdkvzh32eCPwWw8zrHN
yV8DnmU0b1EwjoS5lpVfyEXspknjU+ozXqbwENvak1xQqPdR8gm64lXG8lJG1ezhSCWmKCWUAueL
zIV9W1LtbUYpC/CUnGpUz0fZyOxc2enz0LCykDNUsM2Mnj7Z+m5iGM2SGue3fNAOMdQ2H4+B6YUR
IMF0snZDVXwhkyrbJrinTLPJbzKzSKewpyNTUT8ib4UdhYgyYrBDbLSvuEHMSxKTVpgFJZR/Ckc/
r7vzaJKgkBgq2eWj/XMyxuBBJ6RTjIM/mCWRaGm9PMDU2ShjjbJiEVLEkvjwdV/nVOSPDDYf0fAg
Riw5nJAEgtoVm76+sfM1g9B15o22yIOFWA+gLRtUiUNyJ6wjFJZPrta/iAzqYggzlrgyQ/glqeUH
c5rfRlIOCKdfflDAXbh+JRw2zsc2KPjdYK6MbeNslkp/dvtnHsCIMwLQYQs61OzL6krpK+lTAw8l
T+0ccZq4oj/b4dYqnzN7abEza+a2m7OzcPZlYM6vixGQLicJKzHIR2hBR3smg+eSrjlmKUt/lOQ5
6jNBHiPLta8nmbwF69ZK5xu/BjLZrokZ3jg7G9ibr2EYpBKy7RfbMHCwUmItufreBgqyZdemPgFG
tPzLU2gK8byOyPbYYi96X7u0kdpPKb7JbWGxggKFKPbkEp2McnA5KmufSi682CTauu3FGbgLYWCE
mB2S1WE2SDLFRabR94rQTKUWZ0M36HOPCS1odcn5dupwB4VFdmNt1tbE7wgVtAvboqgbf0jL8ViP
KPMH4exQuk93057XINX+e1931yn6KYiHeMBI+QrqUyMSkG2xGDc1PsStBIt2sR1zD4K0wQ5JvTuV
BTDuuOOkPq1YhZQBkNF8nm2GMbQxm4uui+ZqJy1VggMmtzPrMyndF6BIHPMgwuSRcLdw2ocjyWq5
n+phfKND6qJ0IUW2C8ryM4coQmKT6J7bxteaQBwaDCjZnMomtHKcTwEZTuSflvI+Jw5KrmJu39za
uHY4alQG5xmh7zOcx3kLAu8V6K3tjY7+c2mrEQy+SYa8IvvdkAv5rLq8WzWW8QFPZmggiytmlkLM
BC+8T3RMIBP+IPZ3L+KKvDiAOsDgtHQ3pGlzJMyWsJM8lOAv1IPhEAJuBYhfbNH9nJL4ZXETBw0z
ELUY1i58i0odZzSuCKSwTk5a9TlWmI4JD9KxKn2p+5amClU/XENPyOgi4umEuhkARhy+Dfa8tWQm
zy3xmrU21bTGcNp3RtP7rk3wNS7CkaWHRCxzTz1XghPAhcV5QC/JU+GfLrrXZDGaRXVrCmJ03CJ+
oe2KtFxaNvabGQs4GQIhhKChOqEWWyExvfrH/9LbjDnEEocqpnpT62H3PDLsEdUZWwqdaMw+o/iR
DHMCqXLElxiRpG5iCoPOIe1xvmvI9/fCRGSmRbafVfqMqYgTZTAHD2yxy6aS/bgv1UAGX62hsfnH
P50dQhU1bOG1Cipwb+1ZuMutqYXhUY9r3HljMTytDbwvVjFMj5We9fsWVflmyWuGePXIECMjWLMe
Na9sSs5lJePrBbrkW1fa26nq66+45t1ta8GtLuP6reqT8hGg0K2kqDEZ1x3xaG0bfBKeU8QMYPvU
p6zPLvpio2CuLLqSdDYvlBe0M43lmNgBc6vBMl7BRqWIlRlTVVskfcaTk5oclTgzIcS2Rot0BFJk
jhDUu41tDdOTo8nZ494wNi7+L2aQLPCmm+ywHP8gdepgN6b95CazukS85RlNr2PQ6M7j7MicvaZK
/SQpxgOlJi9APaXPDuO0Z1Yay0uZAO37AAbsMDnuLioS9yFaOTtKV47X59CNQLpbjx//EIR7RwyK
0sF0H5U2P7eRttKSp2cAs8sRju+lNRnDxemVPOvDIGCBxAxyHWpNr41Qo4qxxxiF4aFrc3KNkJLU
QAcDNA9nAp2UomPOoWPEmERQEnkZZg82thiyFTXZ4sJcA2ywXTw4hHMhxOTpJug2DnT5kSkwSohp
gPp6oYlT4qRfg0I0N1WhAlvfzwjy0zYRYk/bNdsPrlCvuc5UrK2idy3BpdoU3UM0F8Y51oWBFND8
Wpar5EvJNa2+oqlFtLCrjchwoJ6CiIt0d9nPVeP3I0OZIqRdjwP/l0xdgm2biF5NpPyqchof/gHz
9WrZRl19HuZmInmaXOqwbSKP7njCVDb5VtidjfI+0F7Eor8vQelcSn3WXrBsqy3qVbmNJRSrDKOE
ZxaBdgnt6esQGIBnhp8RGRJ5NX1OrVSeiRjIvXFqv8ZIE3zsTaifKXOV4uUnWXZ09dzn7p2RiVlv
Bt7IQzHldMYqlPTJOBOY1XbtpsrDr8YSE2OoAtPL8/rJbrviU1fL7+2Q+0rU4zWci0tly+q5uSYg
KQFoFFSEFUq+sQcNn33VM8HfzEDAy0hkJIBzFIkWvlNpEuC/bsnDoNTP2Byic5jol8ow0lctU2yw
Dlne5ZpIPlCPhL27jQ1kFd1sUnVQqKObYX8Qgkw1K8eANPW97RUq7a8fRnRV19+YazPxbLXv1WJN
N8q0jT49BSH1Cw19OLRVfzBIf3VJL2B46+xIVuzOC/ibm1axqBQr/rWgw8GNX9OzYYls2mGvFdYd
X7P1kDTjlo4+ca65sbNkVd+KWNQ3XcvqXXkeaF1tBNQIi+6i9TmSPQOAJdRvqWT+Y5skTTFStDYR
MdgPrAUMrE3z6Go65xK7u01W3t0YOq3Bb821pRg8hbEBRTrsBxK5EkVVSVgMvHE2ZuFxNv3h1v18
tfOZuMWEzDinGXz43tSQk/YllrbtxU4lwehrroGkkVhyaYbWru/fJrbPdloIT+l11yOAG+3tt7hi
ajZVatPM0rhkrGE3S8+bXY+uf7NK7Kk0AvEepxVvodEIJGTL14EV7vdHzciDEdVLLTAQlxnImHUK
PBoREBt7m8JBjjGyWAsIiTpQN3vVfE49JQJQl9HPuPEBOaOsxj8NE6unwz0CCWnMsTppgf3UaRbH
uXx0SSshhSe1unY7QEB8iGe3PwqpSMbI05vdTtWlYLExspJsU/yymN3SXc6QFr0fubhB3X8Jo/aX
yKthH8mVQtR0/RH5Hetyo/dbFDnjVkmYVwzOK5U2W0qAkG2rOicLi0navmboKQ+oP7s3J4TwMpv1
ZzNA/drMPLJ6BV3TG+tOfQWevMfC9qQZmTytKFiVxymSFfJmE04l574mQoW8zuEnh1LV5vreCdPF
i7Q48+Iu/ppqaf0iWRHtqNnnkKNOg21PV85WBV7nynmtHBg3i5lUv0amKRp0a3a9nWswee1i65fd
1M0b5i0YGZmLgwdPXqLLaJupwtmCY3nqhOz2HNN6RkHTrdW199ns86/4ROkBIxdTHZIYlr73CE8v
56x0Bkw4wYWC73ctE9CCjYDZHVAAkNC33ErUA34HrvMTzCES4snwUGCCsqC3z8QMMLyshI8RFEB+
vOWtVSfNiX5oM50w2TTHEYr0ZmnAI0TsE6sAZGw9XxVBcpcYVH1XsQCjJP7wIRdnzZ6S+2S6BAM7
Gs+qMmj2urT0FiTYBM1BhwR5/pzW2SOGP/q+zFFJHgrJhOsQF0/gM2Kpnir4M3fSYmDJjwB2TdV9
xdZ/jgN3ulnTfAirXm3hOHE66GX30hfnSpT6MTCZKJnyq14/Qe+awYwn+lNEHq8RZ9MdIczshS09
1ColbRFfp0F3RzZw3joV2y86J2pfmnaypxKMTzGvBcN3S55JxmFt43mSXh88VkU8PoXExVXg6JFq
28Tc1kT+hvm+FuMjq41iyrgZZthD1VgAcY7zs9Ya2guHE65a5G+eGaLJWRqHAhGeuU03F0tnge2P
A/ksYGmBOgRwkWTPYVl2d5QMVlQOL6hUILhV4BcL0i8yi4mYitMLwI+dPvQ3ErbLR0YOl0pkX6bY
fhrXF0/Gyr53jkyxFpC/hfXFvru2Np4MZW+Fln2GNHhaj+APJobrOzwI3mLzPruaupt9dJky4SK4
yXZ2o+Zd4I7NCrtbvKaN6n2WlrsKaemLdGZ3zz0wBgbnN6Ai0DK0l1xB3WpRVW0Y+32pE0P6kU59
RAN4fkWWJ5xh9GiAisPHt9O2hUa4XmxksDJYZTs5uWas7RYj1X1lfmY+iHhDWK3PIdXH5ydveWy/
2uO5GmmFEAETHDgZllcYU+ijqVlxXOJR5UR+71rGeHkQ0WbRquZuVXl1Vg0HvHKhv8zaS+nERH7M
y+7YKCgGJURI9NcrkFKjxhoMWnUFCCFHHuOwvZqZCW1xpkYp7XtqUMORb9XMamejYd1pal7jMqoF
c3BS3DAUow3kI6SQzLYl/W/YoURR3z/+ISSF9lI63kh36VpXZ2DoED5IqtbeAKUBCqdGhtzXEc0+
lR7Tsl18wySV153Hq1GMxnnO0j2L0DU1o3lb95zvbQ5CL51G5mHZPmN9ZVhgywR0Qs0d/rY0s3tz
pyq703HISI3rf2WlIxkqvbf07O+Ga4VbrMz2Llofdpwq6zBRTcFEKP3ZLs2DsT6mYHgLqdF2i1Cn
hhleAejNLjjcjSLOfLebupcl/m6MBa+GTTjAaFbtU+sY4hZr7VVFDwYKC6ZIXb2LJkTWpCfeqeVA
BAOO29WBnhF0ssrfUwVroCa6LHJptrJrxKEVXvW+YuoRRCbom0VDATpZnHpMeejcwrjO2fAjJDP0
yRTx0cTX9ahp+aHTYZoO2TQiPl5uiBvz+0Cmup4tl8Ua+xv72xf2DvsaxcNJSuk+WiOB8U33UDU8
SfS4DyMg83tacwpA70y94yz9vZhIB7VdDFvKNfx49Y+YGcUz76avK2ouTWlY1/XlGf4lJkypHTBu
cowMwuExKBZoKsRPzjGQG0tOdx2lhReV1a+oKEG0o3Vp67x5oLd7Un3E9H0mnUHDfWLYLSCgrOdT
Wf6IMqF/sGzG8yClSTlLHYVbhC82+IT7jiCs1pkDsphm865L2aG7we7g5ECYLdiYcE1RXVgiEj7L
HLuxXk8XBI8JOxo/EYTLczYW30rC53zmQwSttIl2Nyc88y37LoJQvMCOdieER3uJcJAgsbl//IOw
f6vBE34KTQJQEjQ1e1txJopL5xrUVfiasXkyoOJtCcsJKFLeLa8Gc0GSukvipqpl//GpRbacqybG
Vnq3fFbG6FxaK7ZYs7KjgiVNBVnkr8qKBl+MrKZmgR3w43Mp1IbrVAIctaKXLopojhYGe4Fjs7MP
fcxu7twQ/ovHKKYL3IbiRTlfMMKErx8P0CoWP8Ws8/zxDJWVPWUFvto6ZbXOU8ETH/pt0+vxHkRQ
7KUL1gmOkuHrRJ6K7yxg5ZcsVBsRQp8k43DlAzicHyfOWmZPKdS0Y3gQvSOJyBjPReSIu+JMRi+e
ErAhixWEYmgfKAHr8yyqKym+jP25c7pqovsRl+5TIolxNwxcbJUyLujZYRkYxoMxXeY+JYahoPdS
AqlzY7SxNSdNv+Da3ccEt8O9jZ+TYWlfWyiSUpsarsqwe8UP95qlurzZYde9RhVi68gV+fXjW/vc
IZe+ntQZ3Ur3aiEcA2Nhd6ePr6YmzPk6K5GJrD8brs80cExt//GLa3i1W9pz7u7jqzTUy52cKfg/
fhZnd7Xv6zzafvzmBPDTgbl+gUGAh5jN9XLMs4qh7Pp3Y71zTi0kIAhLfOjgQbxoFjboj2+u2Sau
WNC//35Qul09WHr9+7m6VR88ZoEBlo8frHOqzsmN/I+PcF6OdwY0WpaQFd4kSDqq9v7xpY5bOKCv
+vzxUURjJ4oK6/HjDwBBfVGTnQHA45HKWv4I+kj8fr2wRgCP7rvs8vGDqhGrRD4xTx8vAeZdBBJV
QULu+qOBntMTp894+HgJhjhLtrm08v3HV9EOhTsMBfnu46tjQvhS0Kty+/Gb62CJD4RV9v7HbzYA
csK4KaFwVu0b8pLuYQRRemjqPPBZGUfcApW+yhXS/TS2w9vEuMwriMc7ov8s6BxozQmtQMYQvKmR
Sy39qwO41Msc50j3G94J8u+3ZuKYb4FXPX18OFFhb9DTYLoP0HtGgiCzgGeG6zPMLwKeGKBLPL19
HdAkXj+UZIp6wkyKUzXNW9hx83M5au+dPZ2jNklOv5cy3UW5YJfhYVrv9Y5jDQaTOyEcDLCq4V5W
OWEfGjrGQAqbln+hXiFI9Lti4eoC6Kk94wv1F0nfIy9VuFMqLJ+mzDq4ThNt9Y5Eq5LKOKJ54EdL
itigQ1wY5W25Fw1q2hFW0cmhtYV1XEv2aW3prwh9WwZL0X6h006n1v0k110hinjTkHwQn+gMBl2r
OXsz4Yz5Ydho+48P+X7lseWu/ankCcb6/JAA/hwcOqfugjT898UwcvPoiMX2kJHb17KJ2VtEduk0
mhi1PqmtPsw/NYuXE7EuZU0zMVFT0iZGe4CdwYaJ5tkTQ5SfjEgYr+QK1F7GseG0ZCON6g7fdp+O
PwtB4nG5Sl5NPadJUhX5ORxnDAF2EnlLp+qzW9CkoyXzrjmkhzpu2u5HG+5c3IpjXiTY4Wq+f6i/
OnmDihCGzYb+iXueNbqXncJnR0MaNaMqd3RfzNeaXJ7KUdMxHjVGPVzAm3iYg1t/Bo7jc00SRFA5
98KUCqaYYqkdG0TfwP/YvZnndvrRWOxD7vSIMmvaiWxqb24uzNu8mN8dZzL2xBKYkH3mE3nZ8TVu
+fu5IWCNVKq+zIXbHd2MK76rq+A1tqhT54yypjGvCJyu6SzDL3FUbCebWFT6erBTYuT6UTlXx2ox
iHhSiPZ6DksgPcOtvd5QnBwnoksAsBFvgr5qPLSTjeoTYsgmJJrGJ4Aw9cBe/3KKXnpTRz3aT627
yTXW/FST8ZuuyGkJAra4aEh+uQOX/TJYaBo0t8fgLXuKaOiEFs46gCqfnSZEltEEl1ks94q/NaPV
eKo40vKnXrmh3FtrzA+gZpGIguvQkuLZRiJ7hHnDpUD4/BJH3TlJnWVT9Ep5nHSH/UQIjGQw92qh
W3nS3ZgAExtQrzW8ZHETXzMLZKUzjgcI6/GjBhDDXyzy7nMkVZFr/sJpkr6BJiCcDpcmgxKVvjlW
naws0jNgWs2vtSx7syrR7OYUh4hc75FmHmGclNayTzmWXjGMEmwzoQhx6FCS8tjlb0yi+43RfAL6
fuow0B5skChPudkdqr5AO9bn5TU3xbhvlhjEtzP9wHILdMzxNN15ByDNEHH9y1S51xrm++PHHwYk
4OcJVpIIPeq+DcP8reyIlVrQWwWoJwsbAklUjPZhtMiLIvpu49yaRq/eytxJMIfFl4TLLBmG+q1u
1XxDr/vNUqRRue6nCHvrtctpM5jJ2rheNsImvmKcFIFNo1jFMyTMr5/qlLHsup59vUWoeFqk6Lw+
m5dt002c1wq0HTAYwwPCN8IfHMfahQz237TY7ZA8pcuhgFv7Jt3mizPihWhp3zpj/pwv+fgqp+n7
0urWleS9CEPwrN1ShpFBG50siL8PLiSx+8wVwsTAQor7ZkmbGXkXPAzr1pCjybgmNUCCuNP6twCf
IrsK5QWCTknrxhzuBKyrRzRU+9mE/vJ/BQlyjb83ZVv+6v4MAfkAe/yTEPL/EThE/qvMmf/9K4ze
i7jt3os/wkP4md/BM7b6G4CPNd/F0C3bhX30D3SIJf6mTEW4qzBMBxOQ+GfyjHT+pkidoaSwuUB/
h9L8HR1CMDrNSmULusPKpsdj/HfQIbAP/0QOgSUAggQ4ssMDrr6/P8dF2BJv879SvZHgU4Goco50
foq+MJgd1CMDEfK9dfSPhcVg8yGvRZTrvqiNnKg+wmJYu5/M1uohL0dmZ+k/knZKm3e3q/rhtdQB
iZFuFxLltNEMtJtEbmoiho/dqpYOBlnpwicuM4P2tjgdTcOkZ9e/4FpcGuRyM9jmUVl1cKR0z6xr
tuI8t0mEucoPKDkjLInQ3o49LLz0asboI9GWijqR9Aq6MnI9OI+EPLdQ/b4I+FqD7xLuKq5NtPT6
OmtysvuiZ2SxTRopwhdrLJ016o+jCpMt260fFyiftEfCnoE3Wuo8ODck4mT3KjKBBoUUWssjkTN6
xXSwlssFVIn5SOHIqpkqDn8+fc9Y3yYtfNOv+mxonzRnrmENQ1bQN4W90MvX0kVznzkQrD4Au60z
X4eo2H7O42qEyZuh3/+5cGZTT+ATJWudrXTDN4cyI/skotJ8TgT5Pif40SDlFlPLNV+gnx83ZkWI
+L6wUdaB4HdiF1VUZI5+X4SWe8lsJCusSUXWH3XSU4xVc1cbYN6LyDpk+LrJbS1NlycKtWORvoIg
yhmCH4abPKfDQPJbA0nKm8wCttIspqV+c1FHkBRutFTGtCkDGlb1DAOdJZbT+E6L9LH8pNypmOg1
zgMh1FIDYHaldGji1yFd2nRrY/qofdkYJuR5mLF0ag0oxp8tAw2Yj3Y8lxfegYR5Bdoe8zyO7cJR
DuP5gFVIY15BerUVXJO4UNG1sjtJT5CXC8QGEffYg+upSH4mJO4EvqV3ebxlr4ixrlpGmV4b+u/W
Cz3Z6LVUlWP8lAEP8UCznxqv1MMaj2JUM+R07LawL84Sxu2OsUsJBzCom+lKDTJb3sQuHqHaYZxD
lg69eEbUZGPQUqQ13tPLbRa5jfre6Fd7wGy/TlkbC87pOfiBnFTEZc0ndJLvoc75jtmYMX2aOu4y
eCN1DkOvh83ph5DkEAMnEMreEjjn4DcbjWMxpmg89mZh28PeBdqn/MQ2Rm5H2tbE54FKK+iLlmOx
ZHu6rtBQupqJKsJrx0Idb9Qy+qx1ICCOWVa17SXSomH4gtSu669pZ4nMB+5ZEymfJg3D05lVj0yd
CD78dtJnDDkW7kgb5kY/mOOe2YPeAgmY0ZvYrVC/WlLJc4/bBFMkTj80iJCsO3nM7Y5gXytgv+OM
nNbTk4bi1d6Crh+Ir+8C0SCXtEk4anPMY1eL6W/4ojoBRHwxVTpd3XClv+i2OKYaVJSNntOVy0yr
7rZAC7IWHlsHXqboMlq3HPmYWltNEUxwgGqoolFQrauLW/JsM1268oRWpVmO0PXc6mvr6DQNMsMw
dK9ykDDcZntgdAB0BPuRodVa+mnSmz461UGTJdfcscnkNdmvrbUVihosiqrRYgapDTkklCEsOPHL
1ae8gMUm8ckpZrQ/emjnnFFNrZu8OYZZ7xmJWTVfqhb9hOMtdjfC6A5lubRnqAhhTMmkz/IuRtyE
ZIin44j0taXcQ/EToOjJaBwWT/lgVu4hziMX49wkRMCbrrGyLUGqWTej6uDKuHKJix0ZXll+Ini3
j44DGq6MMNuhzXPYPOCKNh3AbbWLK5dZcPmxQvPOMja1OxI3OIWbBkHySRZ8AgAfr+qK3EoeANBg
luTM6ZFYARh+YdY2b2TIYlZHoyUe8Gu7kZcOKKd5NzLxHcK31HzNBvTi9ZVTtjsw4Yj5miVnIFQb
Leu9EDYweNwLZI10tVDr4JP9lUw0+MqHeAkynYVXJvO2hVzR+yiojDsudHx9JHFr6T7volrbpTnR
5GdHCTWDUmTusCtI7PgRmKkgrpOGyic0g90niiVMhNhm7E8EpLXWL/BB5CAvguxHxB+CPU4zXSBN
bmAT0160sNxo4elz+hmfSB9jZ1Ba2H0l30Q1wCi4YbezwyHPKxprFu+LC0YJpyohXdlbShLVmgyb
UDPZnPEZaytXflJGM+snM21Yi2HgpxRUwxB/HrJsCXj7hF0dG8w/9G4rGX/TqSjxlASJm0RbGZZ9
fRvjKI6OQtPC9msX4jh4QH4tqf/ZHQcApzRyr+WUadM+huU0fgHnRaq0izljAgosU3NHZNHUcciu
ObzrKKS5ZVH6k1Jdylg/JWZQObynloFY0tFWEbpTBVl3nFrNxIulDZNWoGCsTZqnXRwXFvxvGoTB
vYlpeXoY4trkWRZ6n+1hNzX9NzIEWDQ3advQyQjqKcSOPAhyVQl+bNSUvIe8F9r3gUsbF4gT97Xz
I7AXZCusSVgBb5jVe0KZSZuqTiF7d3/JyXMWxy4Nh+Wsp2u9WaZaQb0se3Nxt+isuNQwuhnV/JBK
lkUU6KEovMTOy0cNpoL+1kELal5ci8O/p0/TOguQHONuE2tivO0iB0FAHRfPFQwS3d7p4cQ0Qw4B
ERRWTZf3Gqmuy7lTOsNEtarsMb45k6CnTWxPNeL8gepxMMK0Mvf5qHfhmZTmpH5jlFg14NdDxhcb
7kH5VOfW8GmizEwgajRcU2OBZftmdhpzvzoMM7UdJklPx166dQmOKpJjgNwZPN1SEG5Nkdxbnilr
U2d8qjcMfZa0FvvMWUzrOEuzr32GqDlhbfbqpCPfVc74FFJDEHrfV8YBYPWQPOha7Y5f5kI2vwy0
ZdM5thLNfm9MQvt+NK2Lr3aT0tDBuBNzFHPWAL7F9miVjPqdp6WL57KVxvjNzGq9hUfckWQ0pcyS
9pOEdMEpbE6t6tahYBqp6Vy4DbYph5EYD5k6MsS3M2oTEafMoNBxdhll1behdJL2G3PsqLpxFJPz
dNZHXS3fUTXG47bD+E9bzATkhszIyYb2sXecGkGWZo4kdIsQSA/E7UWdA8uiDvQCrD6OOEUx2nWA
Hzm/8tXt0n5kPDDPeT18j0lsK8odXsB+3P33K6//rGD6E3fxXuLrzP9aeP2Jzfj/CozR/VdV1fX9
x3v43n5/b/5YVOmKH/pdVpkUT46Lm83Acv3PNE8l/2agLGPrM2i2C1tQ1vwdxwiT/2+u6drMNwhB
AfC9/rK/F1UagEfT1Vms6b0JmjugH/8BonwsszksC16232DKv3/8P0jVeSxjtFqUS/ymP+AYHUNK
zvKuwYMzESI71lp0/aG4GklTaQDnZ6BsRyIGQ4TklwafemY4Pxf8cV7dg8IGBvtzdU4dNfrlmLeA
47Zu600TBL+pfmx6bKcwkb5Z07c/vJb/0eP7c9ro+viUpZvUorxOLtvfX3CRVA2MMVMcVKNNL68g
Zn1DZ3dnVEjtVsiXFbdEu4nsZinjx9Ixn43nT/Tj3sqpP5WQuJyKQ1GcOOJ3i+E/feXMf//KKctU
us1/rktd/Jc8VBMncogCCPpgIpc9k1IGkOiAI0m60RSLgzPVnY/baD1RMOYD7L4z6o6DeU1FyeE1
OogVt565i9/2I4lIIrNxtol7nhpvMYSNwal/1oX+mtVsG0S8PoWdwYkzSulKC8tTZnHGTBViH2GS
LlT2vdCvpttXvmPGNpQTWXsS3RJhJfDKazv2YuubTgD1RqtRm8mRkCxsYhvXEcbW1CWjBEKJXJlA
WqlCBnwTgmSXqgjIbecLzb4k8NU+GLHYquS1CIoOuO3yJmOHUtSYvX/91rtrXf/7Cj7++Lf/ub71
plBgSbkyoY8afyWFuki3QxtOj0c1JXfwCQi1d5fD3A79JeFN7epZe5j7Ztm0ytmmhvNNh+uPGZSt
rp+tg87M7zzNOg6qbt05IRurMQwOI9NwFz9AZYuDHMhScIiMcfPQuFbF09Qw/5COxV4yaSiRhFYS
q6CWk+4ipErbngCWmgmBZaIa0wBBMbviTMTAatcbqrn1S3F0y44OJclLoXDSc8Ne2ssBfl+A51Jf
guXoFMU5XYZkO0Pd8kRmpljcZ2pbg4m8TaEuUbbP5AreCjxX4zDc46GoD2PglLsarvA8HDHO4pQy
ZMFhlHgimHiTt8jsZrazuDQpzrak4EI0aDhsGyoiz46jkUrFkn6+qAQLDa4bK2wvBGg8h0lUPhWG
9aiNGYlawKuQ72XfClj0PEcn3Ydd5FUi0faOsj4zdMT2YkOvRnzt62xvJCQWDxRr0+O/vgSM/+gS
sCX9I06GltTt9et/WJ0yhkk1rfmMczfxVSbdaA8H+k3W9wZKjE/wTbtlwFTmmn4sZ/2VifJ5Cesn
J2sr3204hyRNvkVE2OHcNQ1Q1pKwwdH8atiGumV9eWydIdxGWvFfXLwGvbK/Xrw6wneTYsIBcWGt
q8cfHnnRdpDFJSoexo6XMDSgZbultUdRRhakpm1EtkgvKXG/6YIQrmRAoVuk7nmB2VJOa2JvzvkR
L9uKScCKT28EAgnLHHZ8v65H5aeUgqm53EUPWwaSA8YHG0emTbsihRLoNYwfDv/6/dDX1fbPtyRo
PnKkhRSGYdGm+POzUpo+FUbC1aRKDNBmSbGTYtdJSgwRPUN5a7igrPxCTvAcnCwNUp2+1DAp3O6E
KQpsq2H8FxuE/HNXcF0l2A3ZV6mzHBbhvy7D8OxAeQAa8ax5bJgLqAnl/gJYId6w+S6XIUh2LJM/
tE5Yq5QQmGGCKbtSlwnkvIc6wvR0okA8kYwnoq3h9htlh+cvOC+GIm8vUQ7tQLlpc7PYJwRHbSRp
vfgv51sXVXdej9IHq74ZgKD9V6/3v7uKFOJ4tj9LYMR0TfGXq8jqp6kBk8DuTE7nzonrO6oX5lnR
IYkTF68Bukorwd6VEA5vAuJEhxpssLB+jxTFZspijpH0//B1XkuSKtuy/SLMUIF4Ta11qX7BWqJV
oPn6M2Cte9tsH/GCAZnVXZUJRMSc7sOfrBgttJHEIWpFv/6/rwn3v30BXA+U9hCa8xsyDv7HDCLG
XY5nCUO4HwHeUR39LXaqdklc+F1lsXJihddtlKzr0KoPw4YC3HBQsD5umirGQ69qJCV24p4UZnWm
ZuPjDBMSMmNjLRQj0e52+s3RFP2usaikqwWSKlTQ+gea+ozVzkbhUD6IFBjKpaU1H9IKxanStPQ9
xUWxVLEYHgastxtBgOQmtK0ffeNmCPCLaFGSzwP9t0vXVT/wAWWSBYr7hav2kLUFuOKhIDW0ob5l
GNTfPEgpfORJRS5go9J4QRFGCcZTC+sqlegwitI/aWheshxOSGC8cpIBttjp71EVRptY4iRKMVYo
1AqeB+xY/rnCQcRz+ohwBorCYK1o9po7hV4P0rjsaaYaIS0JgsHIMquFZTUXfcqXSpwkujgDmSjg
BKJtmZnV1kEbDeodKQRaRzLW7L01ZludyCWKa+U/s/z/dfKD1Ur/j0eBQ1Q70x+H61Mz6Ar8x6PA
VzsXd0XAPEHaS4XIvuSci0YskGhC8pSxfbCz2j6EsW4fSFr7rrSqsp7PJz7p3CzhAjSAjGSjgsKG
3q18VpUdHBs7J7oqLm5OrGP7liZqsnyov9KQmjQlpuKCvNp8VIV7n897Pv6Oxrd6QjH95svJftcI
1T+I9GKAijqmYFoFmGzolL0/pP1a9Lq2CUu/enMA5CNJQO1PP7Z6Q+sntiaFp1XfjxI0HrEbo8hx
+02vqoXaHjxUQctKy4s7baVJ9yRuVq8shsC1HmmSWA+YZ9W6lE23ns/JqLceVjYseqSY9/kdkgAV
4BTwe+cX540bZreUetvZI9eW+7UfNiQORxcYWfEF7di2wyWGHJuj+dT84nyY9A3UO19FsqGO3+wE
CL/Jb7/OZ/avmDDApL+6BJ22ydqd+iJR5xnnvBnh5My7yCRv0tNMppOVvxaZarxpLWVZcH7+erbB
/D0k5kTb5RIAZ0WM5irxgK6KooCj53arFJbom4zU4VgR19UNnlhU42h/McFiUZFMvJCJ92J7SBC5
bz/jAZZKqYYLi7v11IShRrF6wORCcDRqy8q6jWW6I1ai2vgJnOAuYrheiF5Gx7rHs6zo8icCZrRt
o5XsnCDBjZLVxiZUxHhlltysU3QX3A1dsCbxnsd2WyCWIKIRDfgvz6+1dy81y3sLn1HDuPoOJ1M5
pR5aT2M6DAm8pglgxysMbU+7DctThkDzDt0qIwFHQdbKUAcblbiNVRuqxTqit30nHd3eq/U0n296
dJoKOAgPz9+zz3VxSmrCk0a9fQ4waZ5xpH1aTmqju+KIVoy6DUJ4Dcb0DjU1qzXhx+p6rNdKpIrn
vAkGBQBKrxn7+VAXqrLrbSapqp2JZx/F+ZP395FAq21qD6av8k1jJmEbsURsp8k3xZMIafP8Pr9m
m9HDi83iOh/1tfFbsbP2PB+pMMOEVPGF6pBE7DhQzvPGB9NwpgRBhA/96VNTcy3RoaA+7NKXZgbC
G8mBTFmuReV2fvffH3anVw14oVFXfbcCV7tUJNw/wyo6tbrGx6MV1aT9GjdKqBtvKcHIkT2yyilo
mQ22CJDr1Zl56dzevNTqR4AfGsAmZ2Q+fkMppqBPtAlAlAXVF2wt5Pl400RkSCCoh/kDgK++kSPe
H4T5AdpG3Towx7qoAULmv4dV31TIINgow1GCgznFGEf/2bQARJZBx1eFCco8FYPAmTu/7IWjWSBC
5uFkacWulj4SQhkpQIw1IDzzQGZLTKqREcDijEIrXMpO36uVYZz/ORSEWpO0c5/f67tDcbG7bGtN
Q6Adqfrdt4V/NF38+Wm2KfFuvzWxLS5aXn20FZ9YNR1R/v2YXxNqYs2vVdM759catfnntf/h56bX
vDE3l3pAcw7Z0HAP9F5ZhVpSMtPmcN6UMV9GLbNxEwGG/eccvk0fNhOuxL/noJ0RdFjglKrbCH/D
yCMyHgIqnsCgpqN5QwyVv8qoIWxLGoN7s62GhdTs7m707iUhGxtELkf1tCkLuRVqy/BX+lG4JJxn
UaLdweNTQIEFGDx9dMA9u3uRh8q1ZIE0H1mK7p+zLj/5rdVfddpPtVZ0UFx8I7537Q8WGva1j8Ct
EZju7ptGTc6pJuN7yf8ghTqeY7VpNnaoTPqmKL0mkUbImZEo2T4ozW9D2KRXJkn6qcEnkVLtPpKE
oByngu0en+vW83J1E+AvWea0k29G29e3dNrzj1lbFbe/Z0cWilTcw3Yzv2l+gZK0AgXJfc4/8ve8
MNQ3kFHmYT4/v1VorbpBFFkv8YThxJGhPDhB6TzzMETaGnuX+WgAd7wqEaBuqGXZzwRv90n1yj95
JxDvh7T/LAbmWyF151klfbgKbF3fsjb8jpLaOSPTMjbkuI1rWobDG5RAWkZ2ma5JTaDcGOb6Ns0F
oQvTYYwseVcOPtTw6c2mGHZ07JU9MU/ZCU/ylNOK/98vWnukSGKfkMCiomaNCS3fOZpgxo46Jo9r
r+eltRDM3ZGCXeZThJcIQofanhBzEEZUWMXemKIbaLs1mzo2yrXtBh1GESLPmz5ogJbxau474k4i
H2psXsRz0r70vDiKchTX+dT8r/X5eEtT6S5HWUyoLmlBF4fAdBqnvUajwSW98ZzkwS6sQRrL1JVP
PdFx7qfCX5dlUT1r6sv3AerGfDS/g3aUuvSoCexa/o2nmIYGTck/53fMp/qg/2XBNT7Np3ycXTsr
Js1ifrGoq99eym9b9eJuNYMBRcSHcYnV/RI3DnpFjuZN3CGJTiQTRVuR/55TcIsu7SBtd3/PGTq9
A5FENxrRrJdR3WKYY91DlcqBCpCVr8aaxqk2+jUfuc1YvoS+ipA1POczfYDqjb4Q1hWHWkdb8kcT
7ak9zSonUCDWYBdNU/YCj9g+JKeDINBAe0bTJou+q6xcDRegXQj3Fs5AwPeEPbDbiLbOFlXdhxed
YPuz7V+SNAsv8xknt/xjAUFMlLp9l708tJFgMJiORD3qt7B6nw8aT9kC6lLOjucV54Y4TVHSNcQr
mRQrQXTy1qdZuIyFgFFQHsgOMemvwnqlYX4YtS4k88GjpyPEWakScdYqI6bu0zdrAA3iTOtanOc9
yRP6VPOTXm6YgGe44ypfg4dEPAweg09UG7/baNB6LBSBf4r7tLojsaShAWRub/G3B8u/xyKK+7nD
snTCzD5EWkCnkaiZD6JdoNK4frOJ3N7/kEXfLh3MDEjcmH0MyGKA7wh83bjKDmlXKU/TKL1tOM1I
LCJMnyoGkFuhVJtSw16Bi8MmKqtrobJgJLIYZB9TmBQ1OY40mvqECTvc3hGGzLHX1l2h9JMSYTj3
g/nmglxa4W6C1lAT81rDBexDGna20QEVGMjPaxySQTLtActt2Gc+nWwAc+B70+4e8VtcsEfKdaqG
ur6o3eYkWzc/6nShPmAOr/X4gHUwuw1pONxAugR70603GuieNW0YE1MTXu2gE6u8jK5+iH5nMeSN
g0I4IHPHLfC19lk3Lt1B0toCdsfUpfgudR9jCtjlfQWQcdXEAB79VKB6L6LoTM73uAn6Ot3llquA
FJq+sqrumlOODHnR1WFwBZZ59QhpqRaUpuE1mUjCnaq4U7BwduBQ6rM3kx4yBBOoPz4sVYlWmedA
yvWTYFMGGD+UzjKuovs107ApYqD7bvPwxmO5O4C73EYYXTeqMJ09xlNxR4nYLgJLbl295uM2NNFj
v5livI03mRbFGwdWCg62Hd38MH9gVMTwrwwql5AmXgmE7odZopCcjrra0F7Gzu76VVPV1h3Sg/by
KpNoUTctT6FRZaxyKZ7ts5YQSNWNrk3anjPkGS84SMNSkoGwxeds3tw+JulGySikMmM/V6n/MYaF
srYyFyOa9ek3dvBjzDBmheTFHakZsJ4m5H5grsT1hfidjHF7hDOmlsw5Y+Pgm6M8KSZKXUKTzzZ5
HVefiLcijIy3YHj1OfVLb2BaBvk72PYJQy9WSr24pHpWrlWgMMfSy6OLzYMurlEyboWHuzKHoWn3
TvoKEPuuG6JetmraPuZ/lhnEir6z/yTaJeIrJlnbuXhNN24slLYPEtFrCnGhf6mt/APeeHBxE4yv
HT1CW+uM3fwru3maw+ipU7AGY7gCNxEewD6ZO57MpGOM/DGFV4Rnljn6aqiaTVvhKyvyTZZH7V71
lOilVv6HyLVu7bq12LWDFm0G+KHbqimKD5rJ1KLMcjzhgY+Wfcrf55IwvQ9z+grC0kwYssZ6nvQM
CiOIVQ8P3CFMluJxVA9Z1P+iq16dCCa5q36gPbQszJCMwlqaD+GQNBuf+DyyWJGI6V10m2dp6cAg
HrcWlUXWTdmS6fMbRuNsC4r8Qxq6e0UL5V6xtFMgCYk4nA/nFzxsT3vfrX4WWSHqrZI7DEiwFVYB
+rttmmhgKZVG4coiBaTTcu2rk9auyA3wj2n1RU5Nf8S6iW2FZcWJIdpZtPyTH8xUoi06E2UNxyD+
0Kp6XNoVaH5iN97o4I8863sVrL3frXtB4JUnsuqKSuWiVkHx7NR8748BnAxJyIsS4g/Q2sR+uNWH
SmzMS5i5+ywPdekqR4mONvLLaI9ubrqy2ORmACiABuyyQSR2L1v+EVNtyZwxDfr8pWLeDbcUd61Q
C+Bwfkbrh3MF3hJsEjJo9r7wPfzFIrhiKA2vWjXlkuoMvoZCEBb1wJ9AVu19R4ZhBkzFImnwNyCQ
urWqD3Kadok01FMh5UdOr+TY2YLKD9JfqmSIr7Fwk+GJXbQYk5Wax3DTwxh7nCNP6N6q07wXM9Au
fYpkSIOrrxyGx80mt2uB5EBduxaVZ3DQ2CCNfMctQp563hvrGuH9qUNpTC6o9duHt7LpElQKC1QR
7lrHfbVAAElPSk3UHd1FEKGZRsbLMO5C6NNgPrQG603lLl1N6xYqaagYuW2x9qTLo2n6kGoUUNMV
hv+K2skmbkfvUCDUmpa+yQoTebCp044HPe6LNO3Kd6A7P0LQ28TPkqRNWINxRELxzIGqY3+wvw36
kO7roatPGGa4gqd5WqzX52SkXFjoLaxQlmcdlQqhHAAGCJaNtGZUt6O0UpkrN6mrFXCnZFGpI2BO
v4iucYrBV8rmVtLsWZjIvKmwxvlWGNo+i5gJVJ2bvhzpMRWPsNbFdYysJtOx1MjgmWZDfxKWPdmu
+Cj/HrpjftIT1Dg+kY9bEqnPeT52v/r/t+MX7j9nppd8lEEbLSEbE9F6f6uaemQkbbOVWvsvqZvG
bVArjWlU2m09OikrpLrWUi0Shjqb7wDkUA5e02MZ6or81QaavfZErR5Sz8xIicvBBKDyVqibTCbL
PxCWHqykyV+vwZAVpS63WeliHGmAYLq6ljzRPQV3k1VThlSRqmdREV8EF6VsK5ypKjd4nPQHx2un
ch6yEfxf2j5UdO5haW7K+Gclk3DlU18/MrvB6xvp5btVBsEORlZ3nje5VfRnxQV3F1JPXiVKuq1F
h5mNPPJbT9jSDfjddyQVh86JmC2iV1yXAnmqaZd4rjI/ubosNlZ679OTyRVlzdqlPgYBukwaTkTO
qIRI+ODWVhYyzTMqKOM8Ko5BJ4+uKQWENiGEdACSIQCiYcxQ8wNdm3Oe+skhVvFHDkiGidEom4OO
1ZfrVqI5nuRT2Nbb33j6i5MGD20XcTFj/7firZTEZzoCKBy8KXgGmnM0XAutl+ES/NmYf6SMqnWU
U+t3CKTnKTAhPf6wmsIDVFJgFEJ7i1wn3AUBpMihy21uMFVZZuUkTIIgxg3qfgZF8oUHvDwSrHJx
O0875U33G9RU9kkf7Uxt+Vq0RN7mLgONIXP1XsVufAnz/jHYcoNY/yPr6/bQm2Z5oy0B28d0H/i2
1oDsyy+zaLQtP0sAU6pp5xRx37ILMEolpfsJGUtulLHv93E9NJeyDlbmwBJgIfMM2gPL/TI1ASVo
41nrnOqR/hrJAHmofXoL8BCgw1WJoGJBC0D6F7qcfou009/Cfsj3tp5AVTPxH3GDKFhSAP+SqkOG
uCyHG5jUIkyvTQfqbmQldRQDKC+SXarbvGmr8uzHrv3NC/RPCi4/vNKSR7xOw0JHRrBVOpDEEjDd
sQmz9FBZHdbrKZkmDmjIDX067JnM733s1ftuECE2SkAKg91/Kl0x7Fr8fGsSnzDCt+a4s+kH8rVl
HwrX6VZ3A0y1DsZ5M5tWUZ5jXMypolWO8tCLr8H18N8QM8TUBeYSqtFqXMZaGJx914Hx2Ps3o5f+
ke5Jz+KvyV9oVHMCyOP0g6Y+X4wLVITOtcDbf9dHgoKoYlog1/R9UCeQgSCdyzr9IyFzlaTsoU07
0hINp8iUmrhsCDoZkzoza09DnLK2KvxV2rVM0vidPt3mikZXbEXSwnBQ0G0v5+aGTBWGoqZxAdlU
zkrLE7E0iES7lEN+snXRHPMQBp0CL0yfNpUefKBWo/joxxo3ZNysa/xku86ogAl7ZEGnYcqUssMM
rpRN9bOLglVLgtYyVBSNmGXBjeP6r2La8Al/6/tWOYVtl+3+mR66pqw2uH5ZbLcNfGxgpievaMQW
VbF1rMx3OAvBueyYVrH0Sb96h6R4JXNvnXRh7SC2u+uyK/eDsH802LqO8wZZoklWs73zzDG8zpsS
BnRlMjHLJzgm/EAXGG85QPOQHfx++2r2qbvVK1dl9G/F2m5Mf62OHkEsluH/pqZPsS48wprMVrqm
uWfFrB+s5RhfVOHdUrSHC50y3SpApH7Is7I9OKrdHhJVo+XPAnKZRZpDHVuVz6gstlSp4mVaDfmu
lZ21Jj3LpJ1PNjHF8a+40uNNIpNqaw6kyFAFB69QiXRDLZUFoQgPslavJi7xQ+6AtUIP027KSt8E
UGcvgUVAlJoDCzIte6H3ASIdl/ZfVAL0zAgVOsRWtkmGmIYxEsJFLFAbq1VK+vhY56eRftonAZi5
SYwR8zXdFOGubyNktIDCdxAOjhlywtNgsCLVGtg1wthGwrYRKLT5tlAMlCwByiBGooxIlSjcR4pC
09MfQLibNWZYN36mg28czBQihDlaLfQGsUjgfx2aEUtePqlLBs83FgGupUXUE24ej+V3e1hYDUnR
fsoaceAuog0aoQBxzaPsfBhW6JIXIbMGyyvPRqcppMI2GM3VJF9bte8cvJYGvSrdnahoRuei1LB6
B9qhlcNu7FkCshS3D3lII8TJtYfNROkwyM6gfdAvLQJBzq7DzclK59A24yPKwrsNcOvUtoNDGBpI
2jBIzq4onvRarYMIKg3mUbxtO8EX3XsLX4PkliR5vNcEuC+jAGNs4/iyBbMudL/AQaTOjJG/w4c/
vYitiphuv1ceVZR399SzCjIAsq+sxEkGffWjG+nItGH8AKtAdz1yz2XZRFfVYqFL+dOn2kq5F93i
wiQ6gNWNh4e5FMB6umnXnRjhyM35MGB7jr6pHKO6Vq59J2GX59EWwqrJaCTNk2toPddv7+/wwKuo
PlHTmGNVPBqT2YgD3gnqSwiZy4WVlgwq89cpYijE9rMlGaJeZOr4iVg9/jHtdCSYLww8i8sspywy
+oX6cFzzHcXny3ZiNO+Z1d1SlVX0lONEJ2hLhlJzbJOmW+oka3G3VeWmL5XwJfHrHfFLf2R1/8XT
NUeUxLVWIvkitH1Mjskc3Ct8KiaDk38mnk1TIUL+XndTDC6ekkbrg4vqqTxkh6qkSaDBQEeNsECl
Cjyj7Ufz2ZWRtvNr4pqIHFHPIiaeG7ULbmJWJsthBslYcDRSo1705CUT9NBDuQgHSj8DqGu1zuXR
5IkbtfBAyUKW+9Zs9TdNiwAvpokOiqDod0pE/pqfjs2myTJz43k4aVxAmxApf+KDSpeUJdUb3hpz
kTceUGGPbp4/BPHVs0EwBdJe9Y4x3FrdulSj0a9UJ4jPan/shqF+NyLvJ/IohmWZTEASan0JEaSH
IVTURa7YW7CAKd9wubS5HM9EoBK27APJ8upsWdOAW7RgR5oh0qCEYOgh0hR5RoUdAG4O5q3J3WCl
GCaaMCkWI1F4m6KebEZ1vRBxx9SRXKCdXuxN6RQwub1g3cTl0a41Yj9NxrxeuzUJg5oaZu9uLGHP
O90PF4G5nbc/uI5/9GVuviSf75bAFX9Pwna7T7rQX+Vp+rPzWKXFVkQI5bSpbfr/AstkmG5SJbW/
/Izc2pxkRSYoxfBtrIAYZPq7VNSlwoB9MjV6ZC1hjC8R0ghoqpB5ReW+Ujc3Nxkq0CVsm7veKOl3
jNrE2phRdc7wV9z8ljsu8VXr5cdRssyHvLv6tEY3kRy7axB+Wcji74AD8cjXGdzleZ3f69mG0KoC
vZPfP2PPXahgo445aLplEo03HCn291BS4GK5qHyEapouZS7lC7cO+AnbCu6NylWqWvVxXkJKWP7L
QeQx0qQ4uxFiHC+z1mQWgG0k3gSK+Clx7txSfYzOFSkQUaAFRHykW80zmx8M3ViKS9r8UJnhKZXy
wCjj77hTR0prAHSTNvaJ3iMsxYJX+zPGxs6LwWFgYfAVOL22EioRNtXoPbqxVk5qVH8FzNwontEn
nDwHx3ljZIa+6ikjLpmIyVMiLf9UgZrUul+G4rvPIHGbHXewuhV9/YYUJd22VR29N+L3nEZI5s5w
sibzC9bpcaH7infuTBO0QVmmF90Nq7M5BsCwpwhLrX4gu6++tx1qDAadjW1wEYFEzPhdP9tWpCe+
b5RsmCKmjBWgJb4swLFCejK8YSfz8GdXtPnFamoIa63R7bDdLst+RA1SkUCYMnPcZKFGaUIC+2pw
0pzVD4d0yDvOCLkYRCq/pjIe2PeWlnb7SwsVZ2ljWItt4I9DHzESJEtQNCBgT9glBn4ZaX55yYDl
22CO7jb9gOPOJi5FW439W6NF4r3Es02qC2U9+JPNpeoMMIRjwGp18KKt6uTqzhUdLBIUnejB5LLQ
G/8ORrV8kHnDrVMB79V3iJpGXCvB+BW66hUKDE4H3TPXlg3vtcUydeycfvhUnTV/ERwIFPFUyzRi
pySVBZPZq27F3hZKs3aKq9BmMsgXV5F7tlDD0vrS2pjWcy31r2BgDZBUKFOURHxi3+mNUfnZR3Tw
Mcq3N4r06t7HmLH1ZJa/Kgs5AqE8BP7qUXAH2XgeE+G8OwH3Y4uTdI9iv3p41lDAiweIVfdBsrba
gFkDeJ8zy4ryvaaI28Oo+uyr0EK3L1BV10ZBWPyk0ojHH4UnjS3douCUo2qE+N1qL90a8gUOUvep
xXoB9v/qyBI7njnqW7cYmp+OwqRw1EiKCQJ1XOJG/EMieP3bExaMgtr6kdoElgQKNLIgcJj/1EF1
iIJiQw6it0g1176Tv1Yz72jtNXSFfEtMan/vu/itlFBtmki+lxYrkGR6qx1j0M+9iCmEjMFU4c+6
gGqr9llZoj7WZP3PzD+JfqmKbR5TQYQm3Bv/l+m0b1hq00/yaJiI6yt1lERRV1p2IeyVIlITB+9T
7KMS8fQnx+xsM/rdrValp6eEZyYW1b0R4sHXXMRrJ380ujPedd38rbt5cmAhQuesHwB/QbaZEqV0
8C7uJKUFy4kW6ZPGbf2IBvIdEhdIdNsq35ouF29Olp8IXqS2XRrpiyVFdNKwYSyg8H8MnX41pvw+
ygxyWVIx2eGgcCmzjs5hnIQVlZc9Qkc716NmUavELxm5RkJd3BwXpojMG5yBNxrXJDnqMXy6qVIR
qWDLCI4b48a9hhOxFfcr9+P8YaWkWlyTOhHPUu5ZnzlQ2ih4a5ThlkpmEHvA8vk0YItcW/AI94Cl
EV0GvwORpg87I9ClzCo4P6RtgHVeREp/FSFqbsHMkoa0/xJWnd/zQH6kOSLAIXP4Lhrt3LemdhJu
HN7c4JM7zkMcYA/boukhGuIZupTwXeDnRM7dYyX3lTNLgxCV5Vc/SHOi3BWay65bUDo31RMK+HHV
qBPkPXJSFDuo1AbTOvaWTyQXGZNnO6de7CQMCYVBE7PK7RupnP516MHLkourEURlFZvYM9NVaivZ
JWjqHboyFABTM2moe/2eJKATQWVFEzZgcIdnCJ8mbBmFEkpSZxw1iMHbUiEOj3QbKmr05roT0wcG
HB6kASuwnoyuAUjp/Ie1RZ8dIjOgoo4nDAqyExytxEBzGyQ71oD1Rzo5imj57hJCt/Zg6d+Zkow/
pp08UoZ5R0xnjDp+n3emlxwXDqDtosu1ejTLIquDW2PE5qG2QmVNG8f8sAcHHGWi/fSqOF7Y2rCx
yYJYO5XaH8SaalT/C5YD9VMQ0S8q7u6aGGu5CHKIHVrcwQhU9D9O0uPbYxFF9miiPXUeRySiNG9G
muVv7iVoAfxoDIDL3KKussN5lB3ERNvT6bkHWBiP8yYefKoEamRd3LJT8UkPjIx6L3GR/9FTOm4e
qoNDW041Vfc6zx75vLU1oS6oAabMcxYwMRZL86TbVXDRiqAkkLowWCrb7asDRwz+z91Vqr+LVQS8
i9ivjUuh90s3yEBs+Z+mWmsfbeICWXTtYYljwfG95uIloXmJUEBB0yQUwQlteafDQkxLq/A4jV13
NxbQlYLCtlcAl607tTkS1pUmNvYgdBNK+8q1YZnzhTDfWmsO8sBCZN2XYrwmxR/ytkRfN0jZTqOB
Z2SAy/HBvLtfhyYTEJJU3Q+YkZ+x0dW3uA3DlyZ4NsaavQOIlWxg/1MjjNTsArZaHFwaDxvNNeTL
ClSmdGHSfrNsbQnVxKQQmPQADafqTT1Ep6h0aPmp1tmi5fazUJrfqeIXL1PP9K1j1+nCCIeGsXqs
v0S6wsnmfTHZj3d9TfbOSAGEDKNww1oR5ZwPdByRW7mzytrfxjS1vxydkEB6ST6xN3H9zWlt5aCC
8CUEa9oNmpjhtbfqpQhEuAKo4J9RbQRnTGL+eT5UA8smaya8DkTFdK1rfk96f0vyIijhCNZK2UvB
ND44mrX9MOeaT+AX2q72g3rXNcGPoGMZjDJ5AORj4d3YjODLMCzENyax9Rmu9L+bJIr5beeTED8r
kWwVuwjo6CSNoG8ui73iaFRstHD88qgujMYQ/hiGGDlLwLAFq6xjeDoVvgIC2O8XIROEnWXU1sOg
0X4lxWertg6DPck36qppcrnpTOZHIDabU4LqktIvtGYY7uLdKxO5UroM+a7w7ub0/J43tY77fqEP
YbAqLHkmLHo36vrjb41u6lvUtgbdGr9dsVexdF4rz34YRdof5qN5gx2f67N3qIhV0JvHsgtetmr4
r6H/EzdmBzJP8Q4aFx4tcP0SwwF+Sl/UTFN1ytZxrXx5vQQCP/jxzTVZQkB19VdDRIyDoijmJWvU
f/egfPUbChP1ChEEmiPm/ifm5yTb2M7bfJQYtr5OfCxBZavci8IYfw05jC7QAn+qkj5HU+GpVtWb
X1oapHb4m75piIPhNOIwZYvBRZh3p5NuZ518lPk7Y6pIN9DfwVghTZsPk07/GvAtPDRLezdo7n9k
qWKsNMOJL5ZhkkyIEXoC3R2jPCkJdRkMeQrRTC36JgUN0xT+xRDRdn4EeNNzAAUAvtyYOHAG0k0z
pkBiKwkgiDXgU1GRC1u0AN8d+tMIBRPlq7Pqby4+KFXBxVmQs7YTtVmulLKq3iGBqZvY1oJNA67w
XZZENSQDJVY9qwljnFZNbZMZ10JHIx5r6iMz/JBVtl1vScAzYAyFqLFNHY5+WbHoDnhW+2TMf/3H
Xmzp4T/nMDyBpwyKdpM1jnadN6XVWsuA6TOLe86NBYmSUc8DqsTFv/IHL9s3ut6/Z+gCFxkciVPZ
ON27IzXSQ1nR6sUPaZm/MkuLn3hz7X1Pt31Dgrz91ZkQGWjLv1WtR+iJ3hCC3oa3DoXLPYICcxFu
tZ6PipgVIxSMpQEtELFxWe1pAh48hfmbqKXpUc+ftLdhv5INV06Qu+0u04fuAWneuZfBdj7o7LR7
SMVHKlYSgFlMbwAzNeG6M5JLaAhWm35MPC6U9t9NZhsYXCVkk53rWrvRIO2xrkboAD2zdtlaZy2v
lYc7pQcO9g/+gHRTJmCTl0JDJsoE2gIbDQwAeCiaWZNS63J+2Il+UA7z3vwYnPfmzcRjtSNvLbFY
ERyilp8F/sB5kc5Dj7DP/3/epO0amMbwrZvOm3R8mZxoOMQYtNZOrGJFJF+uXvC0q+h8ugVt/tZH
AttEH3T+/3hmVf9Wzd8RDFJ/MjtfEhhtKCLUrwgC2UpAbFzUsrfP7bSZ97w0+3ePOuOGy0nQe41t
qA2Vfegt7d+9v+dKA/cBmRAQ2OKzwdr9PO+1pDVRHgxNRNrW/u+L8/m/bwunnwIKItdegHnk7wtE
TURrPWANWldVf3IbjzpYMSgvPzCTm26Ox3SU/pvf2vkrBZ7uGf/F3XksV86s2fVVFJpDAZsABuoB
gOPpPTlBsEgWEt4nzNP3Au+93WpJE001OcFi8efP4gESn9l7bRH0zBD2lSxjFouZmVw04YWNlfcn
wzSXgyWS8pFSFMNKZzvf8fTD2Dr+I6r8pHSkT7yn/qG3lvLW70YwCxUrcsaMf9jNDuTStN0N1MYf
v4JdjR4C384gjT+dS5RKnBUfFu3kboBVSW6WS1rltLJh3CAQvy+zr//zo3ag2/7HX/CvI98hYajk
CYAmLOYtgCK3qb/2t74zJjcOa3NmjAx3akVX3EzOZR2K9oClZAcf0E0IdI4jem354fnrmS39KR5s
6zUbyu68sMsPk5E/Wn6lIpNifPYJNcXO/ifnF8XGBNdeqeBqebBGrzMMXIEq4MG445zcmFP9pqPF
e5oBtzxMsR06vu89FRM7/bhuwpHx6MV30MD9viQZPiz+c3L0BrW8ztIEnzhp5RUcZe2gsR/8/dTv
i8ODD/8TX5Egld81hsVmfTSAy/3Hi5/1WhlkCJPP7tSYFgTjzZSyWCeG0H4dTJ1VXeAU/+tDvxkr
kIhFdfn9iPI87HBTRcvISPp3u6g650MTTX/XWE39aBODVRYzFAIdGupCaMS2bWKjrp1ju/BCVUzL
2zxjWppIvw60OvGPU8ucKEU6caPV/XbgyH99ZBe3Ra2qO6NKPqw6rq67bfVe150f+WSn7pVRLI9N
fmod1BLguHHCu1FHYlm08J0it8KhTbf9XVWS+9osWODrKr6rWhvdn1Zm32v77Grl+kfToQdXDGcv
DjARZ5vS/+fLXC9fAhPy4fdTKdLvCm3NMyHcxHr2jBYT/Erc1M5frtAAHzBSrU5/czouXOgGOIK7
ZdwBySCr3G+1c2J5f5H7YFlNhBaufmI9axybx8KPNd5+3zogGnIYM5uXxOiKn6o2LhqJGv/5AZSZ
s7hktsOOddxmSr7GJkayP67AW5me8q5o2T16i/KfHzGk965yJh4nSxtRbyDFakebEBBfv3IsG5ze
74e/L+72yd+PdKwX556v+/2U+/t1rE3xqa7dTTl57aMbP8xur55+X1ZHPo6l39+wN1RPnBZGOE9b
ivNUAq9PVX5Olyq5G3pcWKmr9K+BNMzKtr9G6xi77Wcqcu9l0pzm3GjbxFwu3ksvzWFfSBbP8/bH
cs3Aj7NuOldNbNNQ8YvyJ64aZrtMbdE5XP8a4TYiQfJT/9Or/g9v/X+w4f63P/7b0/8VasB3+I//
4t/+v2POGY77vzgGo8/h87/9VOjmlpvP8ud//vfrzyL9L2SE7cv/QUawISDYPuFjtr0ZN8kM/Bdw
TjPMjY4g4B26LrpyQ+CM/CcdwcSU2tfjIKEZ6P/DcDZbpHBw2VIuuv8vLASAdf/V0++4jsATyjAJ
FAo21//D38pZiBwG/VqsMGIR6BWkkB1OmpIMjmmVmzp+z7e9BSO4ppGXQrCIzRLAPYxB/2S6cd14
8E3M0j+tldAi38jd/dRijTSVINvpqWuGNNRQ2qkMJWcmJ3MPXWXX6OUfcpl5CnrxO2kVw4FAyPUE
h1kWJdqhrLv3O6QjPO6orezduiIqzVp92DFByCLAVkbYbWkKc3azDFi9cJy4wSJfNdwLh9ZAGgly
+mstHXVdm0OBCMEgsEWf5+Ns+3/nwd4XjhEOGAGu9ZWlsWCiItP2Y/ba8oz3EPMWavARkDzzAj0G
ayBCgfYKiZLT40Bvpp3mti1M+fgzLx/d7aQdCcYCAhMS2Dof5vHNx2jVeZ1JbgnGmd4YwzidrkRp
b2q9ABf5iawtBjmMtVXBNpJw1TNms7+qdh9qffmwXQaZiSuCZPYOAlvcnvn4Y6UhD8cdZ5n2w1Jq
JFPadaS33b4vupNm2scqQwdOhOKhrh47q+P3vCViVikLs2m+d1oe4UQqha3RfqIrRqm1zmejKYod
3MFrU4yvLCbVjuzz8+K08xlaH2yMnqd991XFzSmul1MrK48czOKIuwDmTVO+lwZrvt7UsXj33VVb
jk8zxZGS+ES0+c9iE3Fb5yJKicdih7SvEsfdIW8/NXIyWOrDv6kmZNRkTTS7ZYTPsFZ4UhSaOmKz
+miMKVd9Cr0rp16u+0avzsJaES9mfwmhsAW8hqQbhy16Mo/U0od6p1/b8GBlPNSwCtLsWMAs+Q33
DEmL8FPjujCNiIwIO1DCLaKJVdueA5Y8APKulrhM95jz2DX87TU2y0x456eG3EbD1nBPu/5Rrj7q
2qZ8Vt61WpFaFhaYUgG2Jlj94gaFA/JwI17PYz2s1EgoxrDSHPSK7nqI2FyrJfXvEbwhLRgwx1Y5
MkpgI41UNzr8Z4BrYG/X2P6xFOw+ONYIi/wDodFZVFTZ3Zol39RQxLkv6p06PDkTqRSqJn6vvM9O
25IhmtEmOIsAjUyKkUp1vPKn+gmHV/gb7SMV4YnOK31WB1IhnAzKGTK/dyB9ZoD4yG6sJb9gl6dQ
mNQUMTF5MZsEWu2AfN71tdOSNTsYuwxTN7cm+uE1qdfQjEGtUwvfFmN+69GLL155KelO/dR68TGe
hPSeJ8engF1jchLthsjRPTQ0fEeYORixXqfZQJG5snq0fkxMCWzq0fsV3VWX0RE2/Xg7NjMiUP+T
SNKEZsSXoIKcfd2zsXLbddhbpMIdUrbzTFRue+xondnfmAgmTz5/Oy7yNBg9kLBUv256f2cJZL2I
ufSaLhTf5UdSDBfiDt+GXBxxOWFmAQKwSPGV5Ux5KnSNk5HNARwXMkWcg7AWGGd+uveH+clc2we1
Vn8GWbPk0DrWNPLBSnB4CHYfkTUDnqlFnBEWKAL0i3KXOu4VlL81MNSxTMphx4p4IQCCZmxwgfxK
4d8itz2vsviL7OGyFuuD3osXtEZTmHtNf0SDGJg4UgHDpXeJxGqsVpa21nRYYvIQHPbiTJkQLILx
7nt2V7CvGYoxBOovRlyD8AA8JxUbGKe9Nlhjz1A82jU+kiXw7LVEqXjcSWiQn3uREck9lQax9P1h
JMVkUKjPzPiIXOqacSChN6nAKWbWL13+6GeL5Oh0Cab1DhIlT1RrBBcNJiAQZjRRPbkVtlNyfAkx
N9fkMyX/yazRictRHdx2fvER6cC0IZ6BxHB9OA1xv5HQHS8iRjkqrBEammbAvLGb0+LazjYbRlxI
BK832H2UIHbeT1WH4NmamRN71SfT2/GYlwwDAORx4xZsDhvj1PL0PhnVeho0L4tqolEuvaO/JYNX
w6hknNuyldpxGuglc1E4d30JtaYmGbtpbWeH+PXLWuA+23DXmLAaR8L21L4uJVXxg2mxabElUOt1
Zk20LPVBw34J/POZozJM3NU8bobCvFGnNEWLov8MPc8oobXmfvHueheIYIX7OsK3HIqClfyIzcXo
3y1D8uSMgGe9JF5zdlQMCAHvXrAkxqNKzWjNzE/XLojlboZ3MgOdfeMnRTgl3qsmWZOsXX2OUQIp
lSGkQ2rks6/Qu4y7uHOeENyv+wbdBunujHLo5FHOZncVi+Ngnexyx2AvR58fOnoy76b2qzIi+HbO
1TI0DzadT8h8N96sfdh7lXabeeYdHnbSlsksVKUbEBNJjl2SSPhgDTKbpcRcxk1jmQ50W3MirMxQ
nwYjMKJoiiFEv4I60d7pStWRZyQF+19yHs3ybTZIBalI/NjXUycjKI2vsxtf2jWaHMVALB9edE9d
WgyLbYwOMEZuyl1GBKnbHYjxOJBy8k1ISomBpjv3zmoFSZ8eO9/bqRXdiSaWj3nRr7WsKQKn1Xex
xm6+dgsEJ83Y3baI6doKEzQpZ/GkU2DkxJwXOeYp5gSvVT1eqwxvmq6XO6Oon1BxJhuT9COez5ZB
YKWw+iNeiAVWdgpQL3SJ4wmaIXmHd1Eg4p5E6FlJdfnHiyPng22Or5BMy2gW7bVuImzU1BqltdB2
SJ6vKoeCTaWy3CdtShft/6kJPSbvNmGFiHynvyYLnAlibnlhj9I9kfE1CrWDR64d3sXpnTHm67Ai
mmJ9dBBpuhe+fUvI/HWVF9keDOC650eAzdKfhWfoz4zH87CzTCzcUFNJ0LGKqDbeSLNKj+bC5iV/
mpBLVUiWjrXjPgrNu/D5jzFzEfxBYWwAZOyHeYRjkHkfw1T8cbg+LvnkjKFYOwD8o3glQZnwT5SX
O2my3MPnZHqs/42sYznqGiTCVOxDWV7f4XCCRW4O32Y5FFgn8vjJb+9F5h+0YSCr1o6LXbpON11C
o0WxRoTxZqrEYh9Z8QwIFG+xm/v6npSSjGuk5xjqg3qQ3V0xE1U11Wxk+FVkcBKzHUNj7dDy42ws
/wOG9Fdvu0uANp/EtNQXF3z6MbY2fGNCimVqY5rJRZDKzIkUiQaIH3tSTYoGl15bIr7zEe/Vorho
SZWgHE53nprbnYfrA1LoDopBl4JrzB37xwYXGbAGvMtJ1dTMs2yIl0dc+dBkyLlL63XGJzrPHhr2
oviuxbLDGttdlaxZ3bZDBucoXHxe/9LhLHWwLBHAoPZuDqPDL/GHURDBjrxzteXUG/MLOfakf6if
TiMzUEytCm1yZD0ahGBp5r3IYu2CFeWJmPCfznTZ3gLNmhuHN9jUrriQGCsuNmIm/uUO+lZfeW/O
Wpk3nmplSJ3CPK3n0e5nRHSQ+gSVhpRRQf64L7qdMbn33l+3G5Ow60CYsh9mQglYper0IyrYPFp+
yDaBBFLk7Ao1G/ngMVltP3LHBiuvL4/ENl9au7xVpbyYThZpjK5GsiozokRaXbwkqgbZLMvrqTPY
0gF4dZP8W+akB2fdq6+1TyJbg3gyVAAV6Y90mgdE8fgbgl5m90w/n+vrHvuhdEdiROL7qa2xIcTk
BR7YmjZBuWUqjtqPr9aQFoSfMk/eepj8KUL5NVEvYjHu/cr9Wuov8MP8vTDhkurj0bXyx36ugmWS
ReAv/o/FzjqADaei2WnRCjo/sh7+KlvP9mYx20FrJE6Q8WvzNYYNSp6zFjgsHPtxJL/MMJ6Gvsa9
xLTBGYxrz2NUI20DWtRwckuEj5VcyLHVYYBgZCcc0GmWMxfl60yEg8nt1ffGZwdAjBYQmoeCtLqo
W63tjui6vldix3EhQW+UdWirhkcJbmI7HYJSGlsCZ0tl4PQDwW64wOFA3mV3HTvMqPaNc1ouMmLv
BSEAzd00GB/sWnAWLwXd3yjz5yxjbLikF/JCncCxCN6oJk4jgYRPmxlsrclp8avHoTAeHAJvdZI4
LQKmADVgLSWrFFgZv4uVkKMgdQGEO3HOepnNpdFWr8vymSlz71DGIkoKgZE961P6kEhxxgBjhn3c
9mHeiYda6ohvO5BcMT7Mnjtx16Q6HiTjtKY6NaDRfLSVv0EQBlhrHBvp5Dzq4LHA7gxBa6mz64Nt
NWg/NFCaWLMqCigCHs8Wln2vIcR7SvBYOY9ux1sM1p2cAVl/L4646v11iZRGf6sxWQx0n0R5G4bb
1rgZLlFKFQyomZCZ1Yo57yrEgytssUW2tyRa0vR3hLsSxu4t7nJkSHljdHLZt5ZFCalFRfe84A4j
XzLqyjLo4ms416dpcAfESuRBeIjWBkE77KbGV7Jk7z2hOvuWKzZwBc1hrNfWrhHFuUU0Aup8A0x9
KaPvDtpKoSk7aDfdhFUgBeoWj+WprhCs1vlyC3/OQsNtOAcWlX3beYGbTd+rCUlGUFIZWnJ0ct5K
A1YM0ZesfZZenFkNTbBItoSZfa28Qw60J3CX5K/qrL/U8BGisDRScDKCGHnglvOICsEY71sxyn3H
O0rK7hwi9YbtsOZTJB3afGvJHlby+3ZZFZthlmEoL9cmapHpHtiQfXWYjw7mBLWxGCAf05aR7Ygo
VTCkRKm92TgOqEHplTPudKSzxk7q3bSzfEJvJk/8OKBWUEwbZdimKfvBJr5puocFieCxJKCvVcWb
HhMypTStuChvpMiskmxPiBjsVrKRduZzbFEe+yW4+ZRk2CufeO+kSF7wfHFqd8xuoMSGfeWInZmt
Xx51QZFuBpF+q/yIMmb0s7Dk20S0bY+SjryT2evB0M4cuirjoQamKQs033+0xjXSIW5HKAksuoZj
NZDW42pUMA3CvT4paOUETXpTJhfLcT+EUeD68EgLaGOSCipIOF7xMuYN3WIyofhJgPshlWEPNiUt
9ZHaErSXy5z1T0VS0+zrJKmeEXdQDXB0ABEzEcd258J13xbxJBfTDYu6GcIO/F9bqeoyL3NQljZa
CBal+CD1feLa8W7EIEmOeRPJGUVVaornxEDurFq0t3r6pLWYwBj23Hl90kf12u1rV86h3cokykQ2
HdtMHtyyyaI8QycC7LrmeTOdJtt+jNGVohUZqqhtkpzYKByoFVDDKN92+Y3R5/suAb0PkZpgSxsT
LaOGoyZ0LqQyrXFfZZEN2vRi1NN7VaYmenaGBWnVIcshlUbVDqzvbK02mtNb8mF0hMcvlZ1GMyFK
0GHUl0uO4zAAeGPqN++0Zq1CVGLkUE/6GLaN6fC2IaBMcnrvevHPfjqXYYJXkOfOqrn5Y1eo246y
QuRZGUh9KiJPiQXUi0uh8iqprah0gWiXfTsSBUXFYs12d0FbcD+Umn1ZcVsYOkcquHh7BxfakVkV
4igmc3JiO1VwlOd0kGGTIUJvLA85wPBJ093v/Vg9CTe9yEI/JBmuYGt14NrnenM0iuq1iY3s2Oh6
Dc6x3aHvPMZ6Xxy4xF9lNmaHqoNV7azmJyaEwjVTOEXej9UpFa1F/+nTHJll5CjoRORpJPuFnHXs
GhIH04XGX0Q9KWO56iDJcz+3SdFgx3W/excyXq4Xp9+5juV+uvq2MY55yQu17irbf+l1OM/CKo+d
+DMpGteSsILIE2888mjS0ng+JVxFzJ3sm3jK29MegOiny7IXxDMManDoM/0Bi4C8VQ+a74WsJeWV
V0Oy920omyYKuQa1j2m42A5o0PdFshw9s3zgJGgAqiIqIQ16ZGHNoUS1/iK7B2sycSX07YmYrfLI
cxLGScq0FM10vY78X1OdCzVBpNEbCDhG+9AL5YT1aLIf5ySRynQJNRq5iab61p8xectca4EOJOoo
SlCp01TzwCaii46Wy9rKSBzzzCPsk3OLVuth9r2Tqop0X5oOHVaJaYDLvN0NWpu81+bOdvyDoRvD
qU5wxjqSsOGEvLQTLcvJa8XeWrvqkqKfNdJ6IcBtBTCxfTtikqa7IlmHyPJfDKeNn7Iy36fTvFt1
42UQroU7nWDimkZ0TtQ1W/H5Fq3+M3Plz7FrzaNW8VBWWrYec9bYKGjiP7kRi2AApi6F+TWI9o80
qY3W7JUCtd818q6vgJwpp72f0mob36R9mGg0fj4kPvA32+RzfFRmFV/nXnFik8zDEmE4HpmdiCVh
2BZFWLOUL9zKN0OxSMwWQCwEzkvl7LtGXqGnGneCpNwgblgyLpsetIFvn9k5ErXKSTYjKRlmmtQu
uMillPGBEuQtx+YQwjO467mpiHNj4i7wPNiFa+y5n4nlIqsJOSTjT6oJnqYAdLkDs0bkEWS1nonY
z1wa5bnUOc6zJiZAKuP5DS1b49sh3mHvb+0ql3Bfx7OuFSWhHDEBJoppji2z23hs9rWlnzwbV7bo
+xNAjTpqGordzfjLdAS1u4Hm2l0YRo5Ntrf7hmDztT5KHHxaVruRk2vuabCLUCti6va+p0lM2/dh
if8mLYJPtOw5rhosVwz04Tri9cRowFzPnV7wH/7JyF2l4rAefTATpCjr2CAJXVPqKBfD2LdE+sLi
B+YsNR1/bvrcW0xyhOEX7DLg8WSEeHRL9qp8Ar5LqlpyyGGaZ20X+ZX1x/XTzVneY1FF+hxSEi9R
s9af9mS82SjOt/Cb9hCrZsveYYg6aRM8CS4SHQBG0KbTwf8Nq/Ivhe0HnTnr1B+ijfxkGq61gTAF
pLpdlECMCEz8QZhaaM+JqGgSsizquV3DYlRG2ArzpeaoZIBhJ6HFcTrWqB6G9rxmudhRSK+R7ecP
RPXiIcyFFximox0pbg6rV0O4y8HAbCF6mSssfkWpiGg5rWCyrHdhsPNoEySQxt2gG90zhO32cV0k
v0/Emx3Pm6AXAi3kSLRh4h2y0ZF3RX9fs5pwtTmy1j7FAGCpneq4PuyeJJ4CWvCud5w8yD0ur95N
9+RZKuRLI0F7nriVxGg5a3b0ha2RMp+uD/ZgaaHZl25oCPVAagfbGglJo1oJyKnNFm2C/RDPvn1d
tI5+RYoi1pXG2vUWhbeOqadTxp6O2QptJi0nM/YaRrdhb6X5YdKUC0Gv1B/0VFcMBCgyB90WNzb2
JaVaZgNG74WMPr5qBvSBgFd+l7u2GcaxM+77iW+N7xOejZeIu17vUJ1Xyfc6l9kRxoTZrITG8IdD
ZjDRl3hW7xlwTzeFr6J6zivoK2XC07GdjiiXH1VHHWauunOofJM6LGvNnWRzkhicvKIGaJmu/Q2W
DRfv0XR2jLiJhOd4l40Q2ZjVrtLc8XkxTOtRp5qlob3qSuXfoEoiKHdGXTQr52Wl5pkQEO2T1Xww
F/rHBS8fiyrwJXayPikmKfcJFj9NLc3DSv4hFtlis5niRm9mprjAqJEXgisqSv0gCDJkEa/hRrMK
+6SDQV7qdBNL9F0I1aYO+qkBd2oS1sFc+spIO/4xWh3vcsvduaLViU44u3MdoY8t739fOGzacMAn
tZ+/5nKLbyFV8LS02nQYdGDMNrnTRafnpBTGERpwdWNWZnFfZknM86XQw1YHedR5PTxN2BcJc3Fb
571CiSVDTPLo//EvrO14QxgRRMYRn4Gmd+GYJC6lhzfc8/9m5mD21Wlq6m/RM3bVc+eS+6Z9pZn5
1QCkNBot7w5KGIsZb8oef1+G9W41dLkHSUGI3kjIe1y6H3mDoZxTbucXi0ZqTJESxus6YU8+6bR4
j3h2K1zRRrsjR32rDaCGVu2J1s05i2tpLuYVmSmBPRd49WgdyZAQLlNjmutipEDzTcI6KdJN+owB
i1LtYVZEZZbKzrvqogUsHQnC/teS+zXAAjDbVWtS4pstnp1p35e4TnPC22f53AGbOBA2o4eDOSJ2
0xW5LDERPrVESpqmtrqdkoUW2E3OcoK8qM3jkfAfGaqSJCOyLfrj4Djv1cxRbm9GQWtMwwJSfMQB
KIG9AKozhV8A2qPXriaiunzBAnVmz9SQt8XJAi1TKxp+PTQHB51MrCYejpYDZdB2ShJCq+pVTxN1
n2nUc2b1d+xlgWoJuALCDUAfi0VClW2Pwdj7Jx8tUtQSeqOnWBYaC3TGWKXHcqzzc/yT9WI4C92h
A0xmvDtN0hwcMM9Hyvt9VtrVmeAkKODTfJZF8dX1PhPC4Sax4iSYSxKVet3Mw7QuX/2mNlEEEVzS
xrjztNV6zGasbgLWIu8427jEjLCr4tz0lL8j4OAa4GPxZiW0+EmxONdkFC9HZmYrNNE4xEP6PqN5
v4a5BDrTYZTOTrRnccAoG+a1aSHOMqeUN5YBEsqeeq/KeXno3WTD6zQobRFduQ1ZRAWPT3wZemQt
4193vQc8G+/oQJ6SnlIBIT1RN0sYh61jpfu4UnjfAAeOqPV5cuiviOEVBSiOkJkYrxNb6fzQexBI
AHnzVCdvUphQuymZVKX97S2df2u+vqWO+KkV3JB8mU+rhiNHLuJP7hO90SUjUDm3K0P4ZhSLJhvh
3HPul2nBgALvLoKa2ASanvzxTRmHReXhk2Q4WaqCCUnekFBklJhy+QkAetVnP/dunbzwMJpXCJxd
xfnOj8GkviPQPqvTHXkhSzhuyT4xzIXD7P+tTeLMZgPEwSLK/kpv9O8VGwTAj790We3tgms/BmRy
YnT+NPkdQ82WqgcNvnOkuSuJhfpANwT93pjb21gQzIKVgkt33XL0VMkDZ6jJ2mEEnmPwZ3tFy65p
37Q3HeR97Z2AizsE6ROjX4OJMYlcepl/LyBYDoK5TapKnJ0VAZOJyfJgG657Ks/CPKiT5V0Mmn/u
RPdZbgZxTReByY5gRzTat5to973jSuhF66PuwqdJ4+qL3jNoRFweR9gNqWE5UYOGixRZPb+0WvwR
a6sbJGLDygg4t/2KlRiGC8TlwDRrliZZnLAEMGJQeYiWY6ezot7BAUbYXfpiAcoJlGsZb1VM9zce
mDP1t55Ith2Fzsgpe9Y0r3haLImi2ZLR2DPIHgbTu3Jbf9nlGmNsbMZ0R7lM2Ht3EFHyab7q11ts
DsmpzAt/381JHalxYX8p0SR7srnneMb91FrtSWXkVEGboLkwJfE0/nSJh/GVZMAsKKD4l8Bwz8Ug
xKFWcaTFubiUPGNC2+QZ1eiIUX5r63RdvOPmduta/QX91CyTu1lh8OrY/3NQ5gYKkkTJawxyMqgb
z9yZemteSE8+d7HdIk8b5gspdizak/FUtVwIqaexcKwlzsGRUjcvmgtmFmfW/TP5NPOlaxIoqwVF
M37syCaz+WAb8zMPyPdEyyFNOuojVox45hYiC6Ti1Ol0egKXQKztpbIxzPHTNa/mytiksL5ytrQ4
4J7NzGJfrpZsuxOwy7rxXjImoa/mBX7Fc47ghtEOYlF2WU820p8DqUPfE833DppchEgwvlhNKzoW
gXWzzRY3lNZ8YlkHHMdZiVUwGRHBAfv0KZ32HdiAaM6NhIQt9YzwQQNK7N0n3aoI+tOT/ewj5GhY
3ly1TT0e5OA/5fVEqTgRzjGAvL7E5CMyrljO+VQlV6MeGwdrbe9VWbrI1ed3ye42bGrjyx9sovlw
CuKn+xYVzwa9asDAs/ALf78TadPazplq9sEMzC9L2tSIj8DvqqmwdtoCb4RSvry4wuzwirNRA4LY
XOaGdF9XXbB1sXlcM4KUElbqYLSZ0inza5Zzstca4R7mobgdFaNvhxUzJQs4we37FWOKK8OLTzXF
LMDr8drNGnURjHwZkxFY5QmX2OfuFg1MSzfkncreAnG6vfRlBQeykMet8j2zyBqpS8+VX82AxtOK
By6q4r7w2cwyQTvbym74qm6JONldpBkB8tbH1p2W7SoFfcykMnL4h58z1i+IN+uM4bWkCTcS2vhk
GD+JVw86nIB06/ZBWtV9VakRKhKwLWvUcMFuFqr/fBkbCuCc9chhXN+tqdd3quHwWkcwIehzPNyn
jnuAhP5VDt2BL4gG59laxxGG4nVRuOmVlxQPErJBWKxMvLX4U5TDu8ib+q5wGLXawOVOYPY8nvfr
jQlB6ogQGnEUJsrdwu+P2Yg/H7h0IaC0a34WxaYkQGGmm3H7I+dshzj4G8SXe+zT3sLGy8jAmKcH
T9IsWZ7aZaLQAhPLAIOH9QZgzHNZ+sPRUNAtuAIRk8wRa3w/GDvlwNvJAgA7dgAqvAqLyfVC32b6
1bfiAdOAuYdCdBDrB1nT8AuqJ97+5YJgT7GWsZyAo22WenHsS5wk6drcAMTDMq2BqaqH86zFMVch
KrPWrsvrlR+QOVrWoQ/m56xKBnN+e91YdnLbG+BJye285LFCxVXWjDW04WjbmAvY/yrWjkRwZ03G
djdNZVjmkFUwutwmmUJUL8mja5CxazTtqKggk+bpkfzQ27XkTbQz9Sha7UnbtHtW3+O704s8om5c
qKtYiTT+3cy5ElbwOCO8xg+NUcyBl9kLySoswv0pv1ST2WCdnLuQKG72Winy9MWDeENz+ECQ2LZ1
9fAf2AxL4ELALNYhetvlQCufWOwKxHBgG/+SDdmCsGV6toadF5s5c8RJDybTAGgNXCWANPQos5l5
cEbbQ5Z2XfrF3nLmt9Iw23OeDs9DP6Ws/ot7Nq48Okvj5Da+fsC+YGPLiqyGZV23oFvi09jOqEab
moFIs8aHUuuMKMtYrkBmGM+EnVshQyQtsD00gG2LwIKf2mkX2EAjb+M8JD+5Oww7taj40Gl0Gr//
3RoP59+PUgaWB9O1mBi3y7nAokxYErvDwntYO2veNncTGgM24aNxTjYcGNRfZrZ5gYJDRu1Ke6s3
0j1McmQu7HnE3QjPPhauj6sU4zqXnd0dCatDlZ3DX3IWl/0EYb7hGssX95bLJD46bo8YRMPSykyR
/tFi2mmDa20R3AcjEzMXJ8X04K/oD72q+LSpoUhOFEeKVZ6adib2o5vf4ZPFf756+3RZKwgxxnMJ
YHE/Tttinq3HIlMANu6yYJ9pjV1nyD9WN3D++MVKpiCFnT0yxnfGDPheUVWhbjBEacggCpfVprId
yOrB1NJZJZIvlEkyE0dD+z3SG5Bm3r0OxHA/aqI9/76/carvS7wwjsz9kBBENGDb39nEXHKjo2M1
ADUi5OSj1em4hZDVhHHJoLWc63BYnZPUWlRiTJ/awbj1B868auUNweyfRw2XTpCXTXui2gm61N4S
vIGIaokk3dVMX6TOzapSvputm0er0drzJI1dnxbOoav2s43+4d/5Oq/d1rUsi34Rgc1MvkqksuRs
y34hHI6ZMzfT1/egbqFPo1DVL4IlB8kMO6w155hZ2P5McF4PVotzpzBCCnGsAGJ0oGqtS+5U8UMc
2ktUaPqqc3CdiBKiCZXiaNcqDS30/Dkjen6jAHw8jKJ9U7Am+dCKisPYN3a6CjCN4AxDYUBG1sVE
MrzplAfJ7nl/O0/SSMtDJXcmKl8/m/OfDNwC5DFWNt19U9n53uJgmEY8omGRy1oTBgCHazGVDHiL
U6qXJfcGVJNtVSlIdoiqp7Wn7Mo6r31KISgMyraBNDQiN7HNV7aCPFseYEsGNJ6xDHBplIfb6Wdl
gnG77dH+p/AiR2J5h0hQilr+pdtD2cbFwahwdOScFeqW+O7bZPntbksLkA8vmQlDkam7yXA8Pc3h
3GhaVR+EDtSpQY4pKHYcRM/CGBnpuyaXyM75MnAV74kQvlm0KVXaHlnFKmtKpb8kVedsVUOikTeR
fznKGVwEWtKOlVPsktDJmpZk1JjwjL6i3lNNFaijNxpw6XnMhXowYm1f1XZ5YYzbJEM4HKXSEcCS
JV8FYRbmEm1BBaHY2giUVklQU+khVjhbuvmLMnoHbbY9q1b20VZmvYOD657VLAHgqkw/8EuS4wDD
hPAYlEOTKT0xqeuU9EWkz8hgZpHa/lLKuUQJ2u3czS+ODVOGgnXg0V3Ljny+zazMoYqo+dFQbPeE
NoDktQDRmEZBIU96fZULIjlnN+02o2pCgoqzkbxMoCsYKC50yVt0Q52BUCp7nDs8odQWYpD0q0fk
TSBrwuI7NZ21YTWIFEjV3rH3psQO5UuVDr181Hp12XCbDvlTmh2rQTm5jsPKJVVpPTlhTiVUQX6e
+h0Go1PStJM3aKhJuhZkeS/HnWGOXyV9/NpJxEa0IfFu2ibLLT/unfpeMaufoXiEsohYN1eP4xCh
U3aguLmWdsePfMfYTUVQbjBtrhdvb3ZvUTELWTdSPViVDMBLAqYNDZdcBFR6c3BH+9b0NEYv6YC9
agi3ym33MTWYZ4UFE09TyaKZEa/XIdnKSTmjB40JYciTtXltiL6GIze1m6TC6186FgIm5V5ntexx
Psn2DZIPuQAsCt6Q5qpW+23/xVTIpasQ54XZa03nMKdMAWcnrPAHZgukVsTBmnjSOzP6BInCrIVw
y3M1dOEqdleLIhNKBkrRubbuZP4HItdm7MfPunDeu1j70hSxLyyYSG3KNjWIA8ICEewaS1wedXa6
h/kqpVm96pdSMpijZKq0NSLccbtH4wPPcUq/DYwrnlGCwATjuanZjDCVqj9piEJh1n6YNucWllaD
XjJuodnMM6lsKPxnpTrqgGaQnwvQWIlJXTC6C0bjT2lR7ioG+lHS6T4RCHn0000KFE5MJyK5hpkX
JeprPdQGQxiBbkVJg91mpYzKriDyNZo7ykcalXz1Wc3kUVFyT+/NF1MHJ1ObLIpQwAW1eEgDQPzB
FHtMlpDIdOB3evOdBwqZAkgpndHTCvD/Lll125GM3I3DXpNl3WMvTqE4WIb+1dngZ/L6M5Tdc4WQ
tVKNLS7c1yDgkuKNKXBYf6yAjVgyIHdowxKzJZBmigNzgxncclcpi3vRKKgxsGN61fBNTw/PLbqu
dVfXfxxWz1tN6e8t19znJWZHt2cBH0yO2Ctu/RxrkbUh11BukUrnvg3sjktMsHyRqmBf2J6GDBXi
hPIispOniFaNjzlyjshy6dJDaArDIxMs3sRj/RSmW5WunJ/HqrIedLTqZguWY4jtdDsOhG7E6fNg
zg8ad+XaLpe04FhPNgUMudPsRM+qHfS7OYJ8TvWCKakLf2Vqan4FzyLlVyC5uutm+sJ8ToFYvtPt
j3ChM3Cqy62evdK8PSBVTPH+ouhXYt8OxoeJgmdrzXtNI2A8bQR9+wCRKboGm9bSiiYrGqgGzJtK
ClOTC0RiAMMOfZDCJqqCTWMwLxjYsw8qQFgKISoRJkQKuy3RCYzJK1XEhCMAT6UtYWDCn7exWf4K
o0IXPhQ1FBkdVx6VJGsekQZRhEWgQTHXlldTo6Qu3aBBndTB6BHTJ2pUjWFkZ0rlOobkCznGKWMK
qCrz2gUmJmhOn50y+NSMUWgw/QV3uKoH1w8yE6F3DoeMbHta9izQ6DE8QsBkPoGsRf5xvO5x8p2D
MYXUIo91Z/s9dpbVrPEAGqlc14OASq+3Nfnn1QLpA6wHV5TOXDHuNRBKp5ltktdki6jc6kYKIwu1
1WBrDP6vJ7cvr4+x1lzaBgFKYdYLf87ednr9hnCg3JcJqV3mPUnEOookTv9UrHPwHWMgPokZRPFs
1d9GYG1ofDDihNpxqIkOq0bHG20X54N+slkhboxYyfzWbQivRqUoEnoyAer73P3EJX6PUeLMJoM8
5OVE9zk+ccpRpG6ra1d2CvErOYTg8A714OQxEJmZEm1ctVxiw7TrBC+2ZeedJnsjd85lQg+ow2gg
esN3iRCM8umVBCrKodF9gGpeg0mHCoG456Gc1mbI0SJhDXXdVh3t3dBTqRxd83OarYPRyN2UbQIz
fxn6MfWASOiby+hQgafQQFqQwcWUjutEi1XaBGTkwZcrWEUEzjH9AK6FVqqqDmpO2UbkDrlhmjwj
wOq3qRZ9lZQcNuq2Iy/MEwhB1hMxZrXVPqaNe62V8ZjWYbUJx3T0XfOOQhbwIdtd6/SR/bImysHI
wmtUBNm7FTgomsx43nAON6U6VSeirWBAFPMLFlP3qCL0WsIhkVYEj1riHLFoBajdJzIh5nI/BHZx
6h2zZHrLIKPOoC0MCD8yg69ipEyVdltQFKICv7YE7qTWapR1owTwkFQARdiLkAqD6lbUblNa1BsK
IRpWtLA8nchukbKEFodlJGnOgrcIwglMLzGuiFXpuCSYMuaqyZ+4z9CfHQZVfW8GO1yDKn6Qim4A
46uW0EckVFmRvgtH5w/1vjlms59OyNGtCiHBEFleoVMlH1yHvMaObX3JMxemkodc8dj2gCm4+FDR
KcWW3F+5Rfe9yiSR6wTXoBYDs1ioi4KnyKlGqw9k1oAKk4C7u7bfab32GXFcEeIjOkL2t5Fo03eD
+iP6wdgtHAXyeYgMGpdxwk5+lai+VFHIfk+NJaVKoBF5fBCSSI0ZRdoqrGkvuBRWfT4LhB/U5nSV
KNFTg8XtbdR3xKTzkSrMeqQxDAtTVq6oFfT+7H7jAZv35KZvbxzwLnYhGBQlhZhOxdFKATWwKI1C
q2irwfZVJT+SYgmRCNQZeAX+ifu8ct1zkB6HiEOF7yBfk21nrjTiD9Dw75LSXKwDuMzRtxfb0ahL
2tRifrJC5TjhCnoHbJ5tx1zj/kfVd8Qbz+o+JIqhYe5KnMq8THXKJhMO2HtftgMeATM7AAGJ/Tmv
q31/VJOZI91b6VEUYXWIZswbNkT6q05TGIXWwCJJKMamSvQA7ozpT4tj2iXAd49nwXAdLENWUr4j
6fvO5sm6d0npu5c6g7gTPTRFNQK41QbPRe12mGXUI8cmNjRNvl02bu80grI9kB9tFbDKdLLIORKG
17EEsyoaKmNxh79lIMa2/ULU+BiUqn4dp/xxHnmHUO8Gdn68BW1+Ih76AkkiKVY1QoTzVHJFNjQu
VxqV5HOYO+z1QkaIpIZLWgyjfY1xjUVW/t4sh4JNpBYgDJwdtXjXDA/K7R90TvpdZOwD29RoFAyf
fTUckziotmxtw20BQ2mTKB3wOeqNg4y756Bq9omWb5FBs6jOkH+ESfdmZ7BS3Uix4G/yfu5Mmqw2
jcZxUOHAAvuiD4bA7vbfGUVs7oUyCiiy5XQ3WNTEMLiPRrC361Y9N/S3gOnwFSKgx1yFTBdCnGyd
FtVQZPcXqTzGCME/tKCLvWyoD6T7ZruUCcIPkaKvbANXRjQNOww36WdL08lrWrRAxUBnhZomG2YI
6aTZ/pTjEK9H63C7rHrG35PZcD2EFavDcmClqTBkR9xZM+8y9xU2SAuJEtYMrD1SoMIwig+dLAY0
3hkRqQEVzjHY4FBjvdCLZ9fEmIhW/663s88aTbgXxGQ/CxKrycqUyMUHeMF0/EWC/jMV31UdqMdY
OtjAkOr21IkBhOxS8oN8hexI34GktEsN+YtEq9+T0koxHSOWn5LDsMamD4wwuWMVHa6UKI9PzAE7
zNpP6hxf6iiJfVglYq11yrTw8yfCtCK0TMq3NnAcnLmfzsj7C3xVpXbGq0LrLhv6g3RfYSVdlEwP
t0oAJzySl1iTBcKMHoar+dEUY3kHMfTIbLBRk+fOku0mctsjQXZI4Iy83sy9geOtV9C7D1F1UcaT
hSDdSKrmaXSQfhkJCCjL8SlP1Pf6IkQmL33dCt4Fbmy7b8UUH4LcYb0/SflBiZFiGlRDOBDG0Rla
/Ti1ds1IXJ3V2qT0M1npQyit50JTnAP7xF9UBNFFYE1eN1HnbOzc4Xok32SlXODkoFwPLOWIV/mU
TPFlEPgQIYDHuCdxPtiEFRzZz7Lw1rJmR8uMjXyb/wZZ+dm5LL8RKUYgDzmKi/Kb2K9ZgX7ckIG4
NEhxq5xbVbSP8PavbcZWQNLmOuZxscNAjETWLSZfXQ5OlKbFk1TV11QU7gea6HFtRVVxTpGV3UMU
ZNfM0h749DsGfcAtpJOzsdZfuokJ3kLpOd3O/Vg39B9AjIVm8xEiwMJoVLCG1KMeW4oCZice76ze
J/9hbWtNcqI81TNzYISbM2MtqpA0k70D4JnCA11co0nBKgJQyDBXLJXYwgm1N6DR9KiHoPQBk49v
5P3SorOPmi7NF7UNUVIuC/0qKslflMY5CgDLm4p54PobnhPtpVYVytgjt7WuU1yhAT2ygBGh5VWT
g6XAqlIKlssW32apo1RfcasezM42tmMhsAQO2SHWexzK8ddtqE1Vfh0g9VK4JKTCqi6JBX5Ti1kG
m0N3Cbo0+CBlKfHwcskVtITQLzg/bifYu1aUDYyu3ja0ivYpUkN0f/Snu1Bvtjn9cGbpNCC3lh2O
NNjvO6F4MqLKo2f1YmWUaFgdaZ7msKFIlmuAc7eUP5RfchE2ehq96BMxOkkF8YQqcLNGGMvE2zCP
S0O8KcT5kOSDKqe0kIyqBZnKjea+Wcb4ZmZyq1jyldVNeqrm7jB14aNhjV+RYaPRYHodG5brhHux
TM0jNoWsO9czp4rw1UdT46TTXerpebt+qYfWDlFkTAu0acDWp6jcNQ1jsfmkYf0cbXq2jciPgQm2
vLNoDqWgqxW3eiD+kkCZ5Ri7mZtc4CYCiEzrlyjgpBsKY7EWR87aikEEm8FzPDsNsD7KiNjPsFN0
d7pKk8hA3UozfN+ouCnrRb/gBF9OSos6czTn3dbnQ9MK/dktXefY9yzqJMR3d5mwR6jPq7oxriHc
u9VgCOJuAPiuA+Dv3ENxu3IyDcFEQvWuFnl9V7iG7udwanZpLOR2sAkFt2b1NSIqaZq4DcQ4UJNu
Cnr2au2Zybo1A2TCHUMZwz9FRrCASTyXj9RxvvsEzhZTUruqe71+d/GoUBKpvIQwWYodbUcHKB83
01CyswlwDkbZkYDj9dDXAOltKz3NgPanePppM07SpOCCjpt+A9j1QWlYN9CR/LKdZxIelLe5N5/q
0GRJmueXsIzDbYvf8h19NFACXFZdj8WxL4znSXDD3n5yYjASvR9IChK3hRVqBEpxldIcBqwK12Z4
NXtZvqL03CTj/N40HNwyhTZg6p/GMhP2dTvjx265v6kTcAUfAsS2NCD0tW7rzs7oY8AoI4hdE7uO
I8R10gp2nlMq/BKnNkucQL2O/0zzTfOUR4bBnoyhMBkiihHdJcJW8m7E7T1qoeIp7Yvx3FlzuA7q
ng8UMhxJ+mRnhXyDp1kGd7efj9VIo8VaWrumtc/FVD6JsDfW0iQkVc+V02ieVYU1jcADs6vIqN04
hqK9wxy3sFkrFlYyOQyUAlD1Pobh/FQYY/kuiBfxG3gvOwKSy/eCs8lZQ4OKmmlTVCkT4ii1vT1n
XBlRiay8Z1oXeXcX69EPwUbjfZxY1QNz1FVWU3BVKDH6k2oj/EhD5VqFBsEmACbSOmi22mTc5ezG
0ChVcmOUPalymhivqZxwozY2Nay5I5I1k8oZzmPRu9MHHIqAnaHJTp5lKdj56D0vBPWq3n4xUPSc
lCmr1iKL4ve0KT9DtyC6d3RO1PPkkxrJ+9sd1RNm4FN5mrnZy+yaKr//vBxWYmsY1FYrieUvZYXd
EVm11Rv33Y5Di5I9XJmBstSql4H1bhkRqUdz1p1T0DmPah3fo6NIUqjhCHEmdvxyYu/O5+P2kRRI
xugti6Y1XWzzfRjbn6wBpyBC8RCH6kwrOpEP8M2o+SQXFzXJtRQ1PS4lQmuE8e8pTuYnwpMu5Zad
ZflI5M60qzIWu60unzqazVsul8Fjm7dpCmogRNOFqzxl8Y+Qyr12bymcQaBa9ZYDjnDCitCOVInc
0CBjEo4dWjioWi/9/IjWOnwgWyUFLDYnFy0T78T00HFoaMAkOl1At47YcUjGZqzefYM+mLLUa02y
hkMXHF9QzxmGtk2xYrKQSDs0Hky6JLeHoaVl9Z9eu3337zduP/f3tb9P/+trt29E//tGt6f/6bW/
f+q/vtvt1/7/n/tPf/m/vnb7U3/f7e+f//9f+/sJbr9x++F/ew2nEKVDsqu3GHgtqP35xLCcQKhT
KWgosdsvwKzIm8NiOFFr6pkV8PLfGN4QyUNMJDecd4IXGdffMJwwT2G1ifLduPzK//mZ//Pl7Vth
hXnTDjSVkBF+r1Jtl0F7O9LQPgody/GUC1R5EpodyhJUk1r0IlWNAsxS/aAFB8izCDFN91Nxur2G
qb443Z46cxXuO3gbLcVH9IwinE6OZGc/DiLwKYmOp9GqfosBOYaut8FmcIdvx7Qmj/tjXE+VXR6p
LYMdtyjth9qfeGigiwUzlRmV0mqkZAMAEuMyDcGbCuAXAdMMNIzucw/fcFT2vT3NuJ/YroWTybSZ
XNve+m4RtlI/aZLzPKVAx9340e3maj1OUNJkHX0G+lddCQzUcwvXzoy01TQfO8AGXqsqKZOz5Y9Q
kfFkSETZpW+0aECK5c05XxZeoUVYwKaLlYjlgfzxMCkSryVM8qjIM54DdUYrxLxOT1D47KTfzZia
j+7iozJbbJGgQ/Ra6eRqXQ7F7INyMVZTLY9qNY5+FgQvuypHbhMA7KGGVG8h3J+NmGqsOsY/bWl8
BFTx8/pbjtgfqCcZh7qrUSaZIUSa5OwaHDjVAlffNGwpbJnvukRcGQ7FyakFtvxIYd0H+jMBkcx+
vPbSpmLBHRwk8NK1FTo/SK/8xBjdHdPoyTak6dn0KVI2iDWtUkqR805HXS8rHe0Nh1FwjiyJdZPu
JAX2PoA2U5DHsBBEE6mY8Hyte+hgRzRpjV+kXYKgDl1hD8P10FLBG2l900kF0dMr9VMJtQi6NxVa
M7bOrAB7VKv2th8wLkBV3UbCZeEc2s9zRrai1NEG0SylsstGcKlBoPCpm19cxpdsnMJdZOk7VYyP
gEzANEgkVFEWXUZbNVe1E39kNTi2AYm6d7tqu64bT7FAMbSEyFHw6xUClOQnFxfSbItfUmnwi64e
OHgJRCOHjVlREuw0m5TlQASjZUbWGSSNvgnIO17lfMKzxqqd3Q4H2IxRLeit2njYpDYaoo5903sK
qn2cr9iEDTuOKFaa4SlWe58krtlzKLaxU8BPyE8/UT1BbUOnh2+OpNnKdDsn4SdwOBAcg029wM5c
CgriYyQDRKitfSC5rzg5NErXVbzQWBx1ZSTFUbih6yU5deYw4oa9/f9RY7DZuD2Hgo2md6CgB6Gl
tTAtOeEH5jOOuWG3fqORsQpN4kmRS/yQ/aeukZIL7PTtSKQehBjuuJlTyW7C9MaamltXY+FmUl0S
b0BC9O4urdQf3IKW12tRvOeC2LcVNZ+AvXKjU5nTjU4BuTjejaW7D8hGXmUtwkA3Ey1DX9Gd2Mps
de4Mi0aPZwHtPDVFxo1kFCTJmKTEaZAW1iZy5xMfTd+UUfHrWAQCYh2pVyZEgc1AKQUpFaxwY34N
yzr2G1EeTVGgUUhr3WP74GUOfKIbQjKmFXrU7TfKfU8l5nNKi5wPwhSstd4LTzV6QYc1ZeaeaRMy
y9JF74bWpA44IXEC6dDEOIXQ4X0gri13hlBOVEO0qm2Yqxe95Dg+1lFgeXgDjtQ2fcPJJcq4ZDzp
uTVAeki8vnKfhhk9YTDTeFkCDG5D/G3Yn1RL9xSTALa8J25yJcGVHVUGnJCNjJeEmoluPk1OhhXf
l6Du2dbgNpWSa0FH6Bg6io7MuT44On+6bGC6BKQ1nJI8eOwqOuCsGae1Wk1HFUDajjrXdcjqS8Zq
27f0LxM2MXJvagmDQEeXpfTSIyN5nSbMdXEUbzWLG3t2oF1TM/ALKDVkQpekEund21SRCZeU6Uof
F1HRByJlkAYNoyyIlrcql+1S30r3huyOt2nx9pAW+qJmCv6ZNG1r7kEHMDX+/YnbV3Y1fZdq/GmU
3Mka3cdTMGHEVWwQQbenHRvu0+2rzBncUzlW1hZVOEnHHYkohhGsZyjPQ2C+i3oYdyYpzXZesJfq
8WSVHDoHmMRWNnj1uNnNF0VMXw2YVeC7yjf5DH6ekB1cp0+hAh5IY9DEW7ByaneJy4yf0IG5fBBG
s4SeRGwwEYvQ2ZkZl3MDuNcZo9e5jegU6W57ksvDRNYAhmOUqCN/KMUM0ZWWh7FvYJ0qnouoTohK
ZJYxtMFCsVYQ4Ku82Xn3Q0XqpSJrlr5wCMg8sI5Oup5l/7s0scjMLd8cEyWcbdlwvKevfKGANI1u
+XXtMdeGK1Q1LC5SSrZTMVKYyJnGYv3eTOy1kmvaQVsmnMro2Zom8CnKuAFNTK1RRaftUpkKwi72
pZOvXIVmJ8Z35OQYdVtKbJseHXsaF8/0qBeOcQXdtwuqU1eOwJ+C1hPgnE/T8pAjyVz1JsTaWZPk
7Dp5uAncj6FQC49WtMIWT7dXS6nVYnO8VtVwoShDsbNAo8cB8VJYWv9FtM+VKtkTCHCox+7cw6Gj
/dRTdKP/d2IljyQk7muuzPNUNH/qxT16+ytyoCZSuc+3JwZisHXPimpHt/SStEw/duPCK3DBkAJ1
IIaTCtZi/I3a0416vbjkT9Dk9YNpQXNZjrM2JRNlfYGnijhQO8O+JqwAiEJa7Qn7YzEfVn6uKpD9
vmfs48feBXLbIGmhb6V6Skzhqlruq0E1ntUWQonhxseMWEiDTcMEInPToBM7JctbE9KD5WvQnut5
hIpqhih7WGGIeTn7SVL7oIfmlTuNjwnRXb5GJGyxfPilgNuVMTnMPLk9yDbtvEkhPDbEBrfLm/ih
J4WFkplrr5MWWchtdO7phtQCFJ1mp8zWyhtI6T2m9x2fsl+1y3HFPraMVuF0UDjbt8lrGkDa6gu/
1khtgsXwyfhuUz3Hzqxt0UDWewI5d5bLKW8sAowpRPmZNkWHOtGJ714etKI+YvcWO9LuF29UwwTE
4gX7zE/TrLMc8R31L2QfEywyNzE+I+nuhEluLAvSykOnSqohoO8kfOpnJl63RKkwzu5+RJN/GkfY
MCpSBFryo5fOQ3qQ0SkdJrpyE7s3Nmj4XVGgGeZHFGcbUxF/LM3YokNgP2sy+rF0Hu7pxp/avjuT
Mcl5k6FXLRCmLId8hVJPprgUwvLOsJRqG8XdT8RyRAdnizgwXP+z/ndBxa/SDJaJCPLHXBspmJn8
I8myq6zFtpqV15w3PP19IEg6J3sWdWPByKPHPUSIBGVjGaQsFDpZ+kqQWXvCZnDTV+cqVg5TKqkU
4/HFRABwJlFe2lFh0RbUh7E1DT+fh8cmj9HDVc4p6oz7SXBbKknm1e027WRyQCxL5866yzFC75iZ
xUkui6o+f02QqK4zCCdsGpjwb1d3bDssUzBG7xDUngDQ0InPfiqBpxjCh2MGBs0+49MciBPQQvhC
rmz3bjx7IcraNUIHFuRmsKdPoYI0dH9uf9RaRpXbV7eZ/e9rt6eaxlYita1/fvYGkr79xN9f+Lff
r5bLs9xoEYHvrppdi8Eqt3VUTsDCY/VaF+JNhzP64PRZ/TBX1uvtZaMzxKYyQEPcnk5O9oAbsURg
lVb3eZf+3F7Gaw+Yg7XcFnxHs3Ncjl63dEBDqx0u6NoxCusYEs1cHy63b/z9buccx7A1SNnhR2Fc
sOdhkWfuSOX6+PtTVpukh8qwL/FUahfCooZ1pzQU4Jen6thhv3Ks3iuSQCWutSkuqvPPE/Aj2uX2
8u1BwUKVoJpcEZqwpaeWMIG7aIML/aLJ6V8Pksb5zorQ2GDznJu+u9x+4PZAZUYnVU6zvToBI1Is
ic+R4UA56G3rgsfhpXH6axIS9OZ+9hjADnFaHJUKzZmZai+uwAEiGuOcm+x2cJC+/t3D34oP6PlY
0nYgNi22bqu6Q+lcxBg0YtCHWme3R0z69GhzAHXd8ucx3zQHqaKL/ecrXSKEnFMayst3bfpB0H82
RfZIsPe0UprK9W7JLreHgUlsrVtAM93adQ+LEoF9sth2WJroibO6mhGfhUV8QkQJYk6PWqpDt8dU
Q1/bRXZ9qOLOTwH67YjHJP5reXBIY5ASpbbSWaYX6R/64ocggQWYuUCMjCz2wR20FxbQp0hFgJvX
OU605avbQ6O36WEcQH7O+4p4JprqDaE+iwjVyQcXsxU1StQmTB+hNi65jf0MILd/7VvzD7vGCINx
8WdU2bTOQ9SzPjXkIaUM7seadr29RHnKwUHOyclRUWyzUCMtWea2B3wI7sry1GZdjRA2B/mDi0df
TUvxKRhjQQjiuDWnDpstwuBWVo0XUd9DbAdEoWatwaQCViqyeM7SvDwwOOC350Q0JWEqaW96/7WI
M9fWNadj7hNNXhw0WRdEbSxFsLA0z6bS0EUCt+Incb3cVIIrRMb7WP1lB4jIyY7YH/RTxvsuDjyd
wKFD7NhfmqaPfr6Est7++X+OgPVSdYBPQ33ONjS/XvoKytHtwVaCcQvhB4cj/rM8QSiKr/LldgJu
D1OK6jnNxWtgRnsTDjAy5Ib9bVRz4e3a2TxbY5bskLQSdsi0+UCIT4lIVH8Lx/4VFGq7uR1NFvzl
4XawoXmOK7MkcA4iX+DHCgxxV78GDibQMcUSwiVMzmrZBgztEkf/ckz+VsZqmdVgQNS3wHJ/s5Kq
ouGiyW6AUJDrDWVCpzozhsEPVPHn21vTgTb2hJn/8zmWwp9oMkKMVbeXuxwZ1r/VytqOgjbVc8BR
ahkdxU+njfMipid/tiGu1VIUAkNJ4E7gd+bkh6eLQYflKHCtKH6jE18ebi91y1egggmKfdZB46+D
1HyHmIJ2kHzoiHg0+XobCyTuFvx3yz/qJoA/aODoe25ZoBoiXLvQRtnZ0RiJHUiTQ1gZpJARajbh
q7/oaodzes4J+mwAuue1eQaIEiOVwi+q/HQ69XfyXLBIkbnJfrva6RCTf9l74vHpTnZjhddEdC9B
5NqfmPH/pH2XUiJhIY6Rk5lDm0B0zXACk449lIImaBqnS1H6y8aqiF3iYOuE0JiRBf60bCm4rwhQ
BlqmBsm/Hvpu+srohENKgoI6tA44sSmEPqCYn0SMPDsmjJFgGqNjJDjkRha8D9QvVrEgFGIW760r
rT16xm2UBPGuKkK4Y303sMVleD2ErGSIrWMnQFsY7bSCsUb+UjihJRMshYpn3LcW9/cMqGMC7Ew/
ktBZKEcpjSYW1jtVw91PTfqTMO9pZ0+LbX4E7zFD0QxygsLrcqqx9zQNZSqcWuSvb8MhH/ZT0NxX
nIKNxDGztgWgHTeckWzP7kFLNeB4sUJCglvgFQCwVOo9duW0A/sB7Y715aEBarFn58/vLhPG4tMl
MMh3gyV2jDxZA2HspbEdzzIV7RKltrwwZmwGA/J800tgcIgjniqQfFQ0KmcFn0Kn+zBj+0RB7vxm
OVqZPv8mwgxKT6KzH62YvkjR4rMD2ka6mlICNAUtrI+8R6DJknYsaMoaVX/QlR6VRvBj0BL3kQRZ
GEvao6K3zhYtZnQY0+uQo8cMImKfnY5ITMTSn6EzbumIPnQCMhCLpzc0hON2MkB/FAQuMeaewVkn
dI/lnXC+sGiREY2HUVkwL1TOvBia+WrIhS/x9XkqRaqa1tJ2iD/YzyDk1uvC527B5QYer2oho0Q6
QSFGc+3VpTkylyq2Q42+JaaWbKbXIO1gYC7dDC131qhWd40ptuzr7hRHXyP4WIojI5fnFP0ORuNV
ff0BMI8RkX7nMEcbQ3QGitUqPDkLd8nCaKzZ0b4w5kMVFi6yoKRZtTlxX3FDdSNOjlQdGUsj+Yjr
ktQeB4B6gZvYkPoBf9OS5zWx6GTDZpjTHfBmEhYHnbDCEVlT7r6STDgcFdfaZ4QarcIe5kftIiu3
TCPxBywt1YgLsLb1Z4RBV0raD2ltqeR7z/Va12H5hYYJKZHCeu30i9yFm0IBwmgQbYqdpTxMivHK
FIDYPKOAOisQQHJWFBQIWDzIe11b0s6RVAdq7h6rvjj0Lh3iIXWOTUt+AtVV9s1I/MJUOZI9CaEK
Xeu5tyXkGAWnhy0TSmJgIjYyJoZNax66Dj2a0mHWGdR9hI4Btm54KIik8OlTyZ1woyOdofaQprCZ
SJXKBOjiFtHHJ/kbn7puFPdVAxkoaZFP5fLotrpGTosVnm3kE56KHBUvpX0XVNgrnLr708CHWRV2
4ECBQ3nf5+Req2380c/SRv9rFqc0japdV1EBHUNKPSL/ndPKpoCpUaxePkZ8GoLoO06YP6Dm5D7s
BOB2VfhSQ4VA1KgBMAnRg5BZ6+V6H9DJB2HLbV6xbyWSGDcOccBQj7aAyvP1ENQVkF6yElULxW+B
mm6folzhn9gQfomVAQsz26hLTptym7iFcyBqnOqtnSEiBW98xAwQ6MWJvWa0M0v1Y1IZIuH0hp5o
xUvb9urOydP/oe7MdmTF0iz9KqG4brKADWwoVeSFzYObufnsfm6Qj8ywGTfw9P1ZZHZ1RpXU6pu+
aCl0FEfuxwczYP/DWt+ik5zhfNHhbmBIuT6HO3GRlHS+T9NXMbyBbeMVxEZ7fqmW/uDuROvd615/
uJkHjdIG1FYw2ZhUuosG+NgZajZ0smW7zcszoRx6EWReeIpvO152rzTuJIBnblqkQgg8GMWM+aZl
5TFoBmlDv+HDO4e2GkX1bOLf89ttmsYH38HM5usPvwJFwX4huNqCSRsCIdnhnkCdm+ErLOplQdC5
MVc2qBYSqvxAvxTQ3i04PaiFiJ7s7QKQmKdvG27FW06pTDgBKwh+urbMyqVglUB0Hu4OPzHeXNOb
dpM1//Be4N5rsOtbLLMXfE0eeFceeI0abx03qbXRPeU1eWAB+7M9gz9W9VYPB6bH75wEV5aN3hkW
MzQL99I2K6yVh/ca2TYw2ng8IJlCFSBnFlCwyxTFkzTEsMh0zkLUJS02HOVdnqj7yfOf0XA3I5oA
4O3EDpcphGtk4nM6LMYa3TQ2xWcMCKcuvXb+F13TRDH8fQ6i8h0JTrYyriRMRuMBDvLr/vqDEEYo
XwyKUb39cjoVbwzcxby20Hu14HXpkhqKYR1sgYzXp8IsdoMpyAdzEeqVeY3h5YqREuZJDPGjYd42
HuZXkcF+niKgAzN6b55sAPzoK3gHiWNATw++lvgUCMwoZsFJs/Qixd25hOB+Mx2U56HQG8bxI0/6
2Vz29nOEGYXTu/+K0VszzhjZheMLrOfPRINxlXP3ZMxefHZ0faItfTVC1keeELhpLfsIFArxWgSF
NzA6Ys0Upm+m0oBCKeSKa7xQHE1Lx+ifzA7ybggcJTecL6ZYFx3YyEdKCAm9Woa50x9LkPsvHZq8
KA9OUzvrF215j139EqNIWw74frGqVW8DWifW2PkusqHqhQ7SY9SZJXgSxNUsYLBUlt5JjTrd+GWz
t4Q4MQ0Zse+ivCUN9GT7+lAV3pc5e5iMQPuhTBl2/TDc1mg/dPsz2521trpsM4GYaK8CEz3ScijP
uAFK9okwstyPSX8AbvnsePWLrMbbej9p97GIfG4LciwxutvopQrsPEn/7cmoOES+/8MoNOrbV45w
JEASfXgRGzSZ1p3W6UVyUS86s39PASkuVDqsei+7pQ2QaL46NLJmXW9Aed7WjQkpGd4Gwm6DZRW6
fDXY+MuMU2BMB4eZqCPaceE0BKBiRs68+FLU4hLmiNewuvSQGzC+W8eM1z8x42yNm+oBQRxujIHL
UTxYtWWR0etDj5TJtOsidqAK5HM/2a+DYxZLG1PbQLMDGHPYhsq7TbR6x8j3GHIFMo4ZD2Nq/NTB
8TqpO46Z2EJXXQ/Zs5zobzFn3jjyMJbBrh5/Gp3dClrchezGj9aoth76hCkwSAVwwB1NOKaVghTW
FQZ+cYxQ8AaRGYPO7svvpOAO7b2rbOKDUVOf95eM9ayju6+gkdWK8Wy6UOgHu6CGCO4Oa69V7d2f
f5jdpXasdJ36/i62U2fXlGKfxEyhJrzOu7GLg3vPFPdo6AmkNkN7NdAcMgs+o5d3b5AnbwkuSHF+
mcc5bOYbcpO+025GJMXGo/W5AnhwwgT10o+p5FQzhdscvZIuBxMuwRuVC/TIZ8PW1MxXbU0KFDY8
OIXMy6r6mQsufRb4vxMfoHTKLIxg6mo5uiGWUyBzMfuHxShRvnmO8VqiPYSOY6aoIjleGtu1QZOb
ai2w2y6t0Fx1OhjXsstf2DrqtSfjlxhg3uC8eSLRgFCldStk5wJPbAkQaVq15d1jMODB30S4ikZW
AEhsVlIOO/bz4VPjyHXvweQLtfzieVatbQv8CdQ1JGYAyDZjOkFLUB6B5+NDE7MhrTonXA2jyC51
G/l7id+ZDDiscWG8i4Ighf8TUBqVoHuEYrrXsddcuRbOkTxGJtG59g27XnBX13oHOpa5joEFECUQ
NelWeVG6LDqHIe68soBLMWYhxyTr+P2vEknf6OOjZz/1gWsdgkgIYGfNyYlxLughGdbQn296PV2C
EFczpaa/NCGPlKy9N8MMdGHGflh7MyEAPSPcLM0eIGylTXAf2vupFXBiQhyEbSDdVV2jTGcbPngo
MCkVVl3ELQXw0bDyvRFdTzwL5jwhJtu6iL4LkzR235dkwJIXz1CXx1h7xVWW8YdBxvckW+a3CRUp
RMNsB92PAInbmXwS3ZkULnX6lWNQO/ieevcwUyM85BKSN6xA2TX21aesbTzxsgUQ7QQFCk+JRAzE
caexlfnWtytYs1g9MRuKgcAiU4Hck/5Dm1IMl7p/b1qIgL5PIQ2cEv7Za+9a8/of9yQoZIQbAdc0
I5Ty1usQURQFDri3wXH3ZYX/eeQ0WbBquSuc7AAh4gX1ucN2kDql0eR0CXCSkVHfk/AFEI3I3UVU
7a2rYZZ/DXI+RLtId9XIEhwJSEcEZ1CMoaztMMisDSbWZc2C+JprT8byLQnrylHFyifdb6koDrzU
4VllcuOUeXsDPEvx1vc/AmwSjOC3NCbuuJ181twlgbAjcZ9pY0bbwUyffYCT6yi/63Pvi1SsjDeR
/qtmQ62YE0HxwCQ6D/a+Ae3dE3WA0i8JN+Aev2sneOj7WW/CMKOo2GC2ZxmF4GCFmuWmK8Gedam3
7JC1bGSLZrchCBjNA9zqsdkXQz8sR3ZdQBj5hefohan/1e8evWErSFl7tU+TOZIsHvHOqB5LaV5T
OE0Hhhf3cQmjLJnl2ulZ3mfDp1MTZ2yNLyJqiVaIl9rRP6kojXX4bNIs9Ti3yx7fj+/ABE+mjZV/
wEQ7hEx31zNlGgQPdPrJBBojR7/N0WN+YJn71SZqJ9sPOiL3FOLJTqfse7Y4VJWOEYKbh7HSbDso
t8hO2RDAZi8kMnbXR0SOoWRThOVPpBO47InXLMOJhzyTE7YwNd8fA9OY2aCQNQOf6LxOkPPI1DpY
EWVYyVIK3ss3bsFzFOVnUcY3+KIMVO8ClKzxAkoad8Ac7YqMJZfnupyL/UuRAR8gY5Xd3+hvYOs9
FEVvrADoMIUhJzgumSxbyUFZDVtlzer3KpIu824bOCTouRkuXtdugmUFqo1jo9zTWQsje6HBgYSV
G0fb5stN6kXHNh1gzkFlRlduw/BUNwgS0viDgFzM1Un02PGkJrn3edRIq80M/L6HEJSUou3UxM0Z
u1WxhCgtaA9Fgb1uvEoHIVQxoCbA2Cca6WqerSt/5+eneqyf3BgCRGGN26JptzzwL5Nd9Ru4rjeU
5XIxugGVELtBqd1fAbxqjQMJSU9wwxjlw/Vqbz2P7W6XdOVt2GBYde3gnOagMlUSvzmR3pru8I07
60clyVuiml1sjAb5k5eBfl7MGCBcRboyAvH3KiDPvbdQEWQJZXnKnI3bdbZ+kVHzM01Ty+kIw2iY
HIh59kaFkgO6/hKGZrZagmhnJXXw3R+HQcPCNanzr9eAw4FrXtlxU9Ct0cR/ekMFd3ASr7nGiT3M
yMvyfDgmsapXNsW8U8Y7Fsz4R8MZX3JRrHsnZWcKXrOVPGp7D7EKTNtFwqugZmflzsgQJjM6jar+
0iIBGwIpJc/tLXqxdeZ0D7mnphWdTuQ7ILSm/p1j6Ym43GKhKc7wVhjXYJF+pLQ2xRdan6e4CDdE
XPGvHZ/Cgr4pZZsNPplX1jTcc7yuPdwzPk6ppZTdk1kUXyi56BK74nnC+2C3bbwg5OaxDcyG8qFC
a51yro8lEXWiT7+vdKlgHh3akF7diFAtJuYwjVlD+mrYHcZwB6IAfIufcqlBIvrgTN5MUdfuJ5cM
RVOpbZmgU3Fw00e9BdCtwnEAYgAFfdYgXu8Qm/tZO+98ormp28G6iSs+d2gbKGBH0TsYSNDPLgZr
jA8eFysqhIZH16C3URPvvT5lsIhX5c7xDoYw5s8wHV8NN/sVd62x9zzdPkNTvuYzBe3Kiq/dGEgZ
s+uuV6i/zKTR7oSOW1qL3tzUdgjeijDtjatq8vJeK0nAa54fUFAjLbjmCWejgagmPGlm4Gs0ePtp
mOhXAv8lrREuVzhRW9Eh07J/Yjd5mj2HLF7FEhoUnmcnBH/Qbffx9DQ1/decFk8lVcT1WfuhXC4Y
MdRHY7bOknQp0GQb33OuoDByXasaqrKQ5zyd0cF5DT2QtFe+FCz2B/Vh0UlWV0ppNL5Y7Fs3FEY+
VzhoHVxBbo14IQpQHwX9xu4YLofzfHBpcoDju9Ri1ltiFyBSZfzTqZOoU2Nj6XrTF4yyOT8X3pht
5sy/Gt97Rmo2CqHeXmmQMyvPiu8ciadkHDn37WGvWf4wJQhwynsV96DxYInvImuzZa+AlMUczlVG
u8BCPEYIZH4i7bkfHbj45oSREuqF5+fvQd40xwqODu9W9tXreEQNmT6NU5XtnMC9gy7kr5UniGfo
LRw14L7LzVzVOREagNo1UjhmEOZukLVYx8jqspSxXx9u5yK6qXOigyriRbSZnEHKcRH5UBB5LIN+
7rnK3PoqlCrfxsYjCIcAscpP8BxUMllBZhNLeCfhKhLJedYWUwHSGSfb/PIDwS9R+c91DQiDTr/e
hbnxSTwW9CuDd6TR9WdRe/zaCFUHI39rFZS7NPpkgcYzISUYJmxwHoEZAdX1MxTM1crpGYzsys7p
vNPSYvpSlE/WdZZiXcmegO13p7mqXkRh4VZI3upBghFIjTVjmYPpjehhLP9XkXNno027mI18tNnE
uu4X1BS+OZo1KEqXtvB7oCI8DfxqO3vMyTnPkNrbJaNHEIdRQ/yMlM2uc0D7ZpAVWae2aYerppiO
iWr3Q2xDo5eU3gb1xyIs4kcxQgwlWO2eUSEjKGqbdJQu8QoNqbXFITcZahop88rJuZYo8cKuPXOh
GgWWJQxv3BzDEQEWnO8Oc9s4QCGiqZxnz1giHjvWKj+P2EjPHu4ZuEwPto5+NWxdNroOQPeXt1bM
VhtGEOpcjxskGz4y1tVLoEY2GRgXE/+EEYJqhy/GYOW2atFT6BAWbeBD8oAS1cZDQHp8DR3TBNxI
7EQn+yvShiiHqjqRYo7UY9haBb7+OUfzZpOmFdEuMKS+b6Z6awQ8dKryNTSd6JCi4kquuQjMuS4I
ez/cY2HaBG8m4wdorG9mY8HkfWDRatak3DF0HgxCA1J5j9zqoJGPLhpVPTEhAAAhTz0HYQ1zYIvv
hoWbMd0Ew7AJhWWuvacg6l7QLjy3BgxVQWFQkalEMJ354QJ+P4sm2xX401W4mmAQalT+m6FBTCFx
rLup+dxtOivsl7pHJdGCPrieu4u2i58k2QaxaSaHmAo7M1dNxwup7VskS8mqKNOjfQ5MgGq1gZOz
LM7JgFyZXhfNUT0f0eisI2b82zRGFco+Hff2pTDSdqsH+5cZinUXNaTWKWieZuJ9lm7Iejr4MhXK
LelW8HUr7wGiYMhiaJcP1WObeL+q1E8ooXClxgUNAFrCj4IodILzwDwk7wrR3yDSFTwRlKnDtJEG
TyWfCceVXNo3ZQb9UU97AlweGEMy0nCyb8kmhCGAIdZO/BbN5Bf1iU0Tl4Q3TDkm5plZeAqR3XWy
O7LyvfqOJQzXrnoWFYPcMqX4HSX1iKBJJvH9SzO5LAhwEX60cQQWW6aCB3AoLihKQA+eXznE9Qwo
cFuHeqEEZtPSZSyCXhRQ5JnT2Zi+uHp5rkexQ07mSmj/O8O35ZrDfaSmikGf9aNT42wHOLJVRdpp
9W3XEnCna9x0wdUbCO7ccFOYH2P8ELnUWjqYXwZiYxqnfAQ70K7CsCmOynLh5wrwOr0VwdPExu3n
L1nU349GCcq7DO5Zu956yDmWMA/SNaCN76plEDyPJaWoT+jOJK9JQPk68CDEY+Q3p7Bfa8kMQJpY
ONMa20+imcm/wEx5bgegN3iLzxyyAz59Yo/6wVpXzbTTCoaXIlBzF9XBpbfcX5hakhOJz59ynH/a
0H9w5Hjro05s5ufU7gZKrOEuSbgxULYc2oR5ft3aR8s4jMq9AcX34bRU+C63UR+89kybqKLoe6+0
5KG3FgNvC/vE/cSmnRKaQjDpqK+KNXfczne7d0UDyo1AcxP7cJZn0HluoNZ+1922BDMN8jEi8XLZ
EfPnKAYxJcKllfa6b1LoMw6c9r4Z/UsTETLXqQ5+trOFbIM80CofikruAKfblsAbxFlp1xEzCWCB
oQegzaowBBKkhAHsXEumCGPm/CI8dFlGssTTKjj27fJuyoZo1Zr35Fw0s3whEvZjzoYL5/kpwuO7
JqcGYt0w7LNencAfyaeQyFuLGX9gT2cg1S+5kbqbWqPWgjJ4Y7tHp/vux5nTFdRvfoW2OubV0Uek
YWuJbdDbYNlE/Tik1TtwcOwMgzrVMqRisJZ9ZyteuDugfCwuw9sRauvCqectkfKcKHqckZ+AIskQ
INCzPguzuXPRD9SkcKmRJzwGwGg58ByH2jysBJpWAimYPli1c5tOBESyY2k3pgVfVOWZRkGrtn5o
GoC1gpMqCWgxQU0kJfkgI4ENiqU18dMv9eBtfHLymA0TUmIwNCm7YUUe/Tvl6Y+u6hT3Jasie3qo
wuEt7TPnxsnZ1OdsyYXBy5jz4A0b1HWehI1kI3eFLB7w0E2WnRSUDC5XsqHVj4wtpsfOyiA+cl24
mVx1zSpHCoW0yfpolEFlp9RSkKNs2CjXWvPo6qhYsKPyhXphCTwsHEdzWLXdbdiSYaiLX5bIdrVf
3yuA3TLg0upzF/g0qEoLKzvSIm5wF7adIbmOLX0IZ9Ke/DtpuwpqjZ4ZyL5TixjbgnLJ9Ym4iFxu
nz4ej9prH1ll4Z2YBWti17v3W+uUonGgqzfmdRSIt3IdQyuFyG8viB/eBnBrYCd4pIh21iEbIGjL
4QliWbqtGOAtAh7uvvfoTOD/h0uQ9TwPiwwFLLmRGuXA1F0AUVgLFDIhs1do34xRNw4DHAavihRa
I9hj/eRgiuAPRlG7S0MBR4sAJwhRFo+ZjFwrgyRDdrjBcWjMC9JzLqixtTdhVLgTvE4Sm9LJ7tjp
JKi6rn94FpEPkWynjTnlPnrSEvZXyK0JZcv3V0hhe6CFETD5DHEAI2qD90CvOJU2EZXy0m1KFlct
YXsdb4PRTuvczY7UOWxdRBmxFbfZTfkY1MdE1JeuDn8ISgxWNGL1cgLPiEo6xuZwj1/rSg4LiKVJ
kMn6wSfvyFfdtfWO5XcEdoKlbtC2h8mpxwV6HZh3BR0OSZG4fhhLgnHWR0xF+ZqViotckkxqe1gl
IRXroFC/9u2DKxgqGjPQ9Ti7EGuFIWRAVFiHCclkrKdzpz4OJdTY2G+/eQ9gCaZ4RXq3w1LCc7+X
3RdojI1RiMtQUk2yRJRn3Q1H2wOnGg0FkV/Fm55pQEkFM4jj7AHPOAyu3Dj5NEpdLiPsxXAd7qd+
fLV9m+gRcp5DpCk4YdZ+q3w49Q+8dHdOi5wR8xKf3mRvYhrMY2Qku8B+QOqgF104nlmxTYth0zkR
ZBoBiltQM5o1M7wu1ZCD1T1FSL3oZu9S0Rd0DsnCGLQ2ZpgASK8B0NGXuVSo/YG7qdl2M7crqeRB
/cymPNgR4ss4ZtPM7cWDJWcX8y5wB7LHEF8tQu/qfptKFnbkIhelcwqZN9vWJG7d3L6FX7VMOB9X
NaxnREcVxGyAXtXwBqaZF5e2vhyKLaipH1QXj1nGNt73YfH5kwUlj6BW+m9cBVXEOLvFgik8seEg
J9jcFitGewLXpnxnY96Ai0AwRggnUDCAGS66EjOLAOeHr60iV6BIm49qKr9Jw1BLwu8e3Mkc8CZj
mJvbPtjaXfVYmTj4lO9eFyOsW1Nyt61gOtZRWK/MnqCUDKqRGw8PxIgWPDro6lVYZZvUDW49Yj5j
Q64biy1QnzRPdhN/un40rsyBkOSyhC2k3dfZbnyIaxA9Yuu1dJy7YjZSCFRil2XBjZFi5BjNPmVA
WW3dVjlb2dbhiltxiJ+TFpUdiQ8/Dk+VURWvQx4SGckksLy48Wlu85cgRr5Gdh2HL4oBNXzjjP00
YrVJIPYoIirT1vxlofpaovUjCs9Vj2lMAPMY0r/8mZLGrsEy2GVnFsgXjiXFMq/mHGGJVnCegwKT
4Y/WtOY6pv/uMRsl4fRB5cEQU/JIqPwcbVnOBd2xjuN1b/dZCovfY3KSDmDgR3bIQWNXF3MdKALT
Il29Rm72fvVXrAQM0g6OwlLSQa85t+Sa0SqtSjrmNMEzq2F4UDIsNrZmemd5dL9gIR/DikkcUPN9
JrW5tPq9jD9TLhsoEPUKA0OPW514SO5ANEVRjaIdX3Cnwl+CTDlkAmuJVel2fNMETk1V4259nk6I
LzIYSWGAdpacNKKg5Lko79CFQAH20zcbugwqoJaYyoTETdfzDlnRhzee4FGhGUwrryWAxZ424Hfv
QeM4CoR0i7pulchPKc1gaaLcNUa72kskbzBvm2zr8bBuUv1QE2ratNatkU8sXvy7FNnOOnYNshpN
vHu+m31dn6cY7iVJKyy8i0De2hnCIq32wlQtJzrlPi6hnH4ESmdCIAVBMDTbLL74zgRBWzrYKiJQ
l5EPbkp60IoGvG2OOhVkwPJ+vUCZq9DcNyZ6uGhc4JsS65qJ1bav60/LDE4khDAuCrhfq1A8TV28
h77ikg3S3bdtf0cEc5ThUSqlHWwRGP5in7tCwZvsXRO2FAHvnTvoiyroRyS7YTYaBD+UNQ4NY/6x
FFNyk15/bePQLaZuqT3uyDQd7hpBMl9nJauQlnvlG9PalZRmsVQ7bYy/HPR/UL+49Hl/G5F4mxjB
UyipqQs1iIMEn8KhBwmro3TaAvQFScRSjC6RyFw/mo9tDk8vDnXAFY9yQjXAS4d8G0ymYl/Ifmsk
k3Cp6bsRptSKVrXekGKT7AolHVxknNqVE9ksm5q1EzIEcIRyNoEQBdq29NyzUVyYgYl0oR3tc9Wb
R2DmtyFswKQhRqoGgMxYMOL/BjBjc0zW0zzwsBvoqtqoee0dgmxIQofT2aa3Mo131jWPpQzeAS03
N1kErDNzCWqL+vwUB/u0YYMK/z0/NnPwaHWosCYamizLfwY3ZFhrI11xhicj6k8ql9aqCeMflLHZ
IkUqkLa3CWlZswrKJde+u/AHxBIA+OEkhoRnj9EOw5exLrvxta7tn8DyeMR25TKeQB7X8RvTYo+g
JRLhnV8UVEyJiK5skBvlY30su35nTN2+sYGhNcZDWnfhymuyc060GCKmNXnqW4yqjOfsdx1Gj/Cf
XyIZvYZl+F067yaq1MzQ34lAzTRFJ9N1MSyo+FiAPMpt61xFyWnQIUtEBL95j5TNSlznXKvglqER
yhkiIboyn9Zp5jNY8AysGiGLh3m0KfVwj/RF5S7gvw/X8HZKhb6JX8SVAzbVDwhQX7A1Sq6I7jPT
bKe0D0mtSPpHAtmwnxvTG8uQJxWK+YaQgk9zOzi8hDVl0Nmc4ldTpV/8tkjb58jcdCGXbkPu9Max
3S+b+4MtI6+kBJlZFASomFPn4x+rXoqZ1XXf32Sdr89//mFF7jc6Sb2xjVrRUJe7UshNzsWIwDoJ
jwZyrxYY0pKxkbssApCwF6tOQftmZrIm2YXBFnDhpTAamF/gqk9ZjhgMGOuDTYZ6a138KTvwALzq
muZ9o7glixqco2nsx7owNkVtfiWx914bdn92erXKDO9psPC2ew7cm1SS1lPd+YgAjrZlvDYeStJe
m8XGE1i/iJT5YIGdrZOAVmwK3qZCcakQGRqLpFuOs37DOwMULnN+GqsCIejkTBD4kYaRvjUvMgj+
ZnUOZPnkIr0+uMO+hkVzEi0yXMOo+WTzXjCfW8EUAdWLU3c5SvGVGRNRdEkE7qljdViHQDltBYjo
99/+7e//8W+f479H39WlyvELle3f/4O/f1aKqLOIYftf//r3x6rgvz//zX9+zn/5lFPy2VRt9dP9
Hz9r+12d34vv9r9+0vWn+c+vzHf/50+3eu/e//IX7sWkm+7672a6/26ZZf35U/B7XD/z//aDv33/
+VUeJ/X9x++faES661fDYVj+/s8P7b/++N1ygz9fqH+8Ttev/88PXn+BP34/vTfV53/7/O/3tvvj
d8P8WxD4phOgtXYcy7V9Yf/+m/7+82OW/JvFh1x2hZIjxhR8m7JquviP34X7twCXgOObtu14ZiD8
339j03f9kG3+TUqLr4iyiqw107N//1+/+l/ewv/9lv7GKPlSJWXX8oUl31/9462+/m6u59v8DKaH
9Msmu42vyMc/3++TMuLTrf9BVKCjWzt6JyM9I4WgmaxjQXcZ3bhWwTprrua2fg89WEqrQvPTUjLS
T0HGvIRkBjX+fpysTH70fkixzN0AJ2pXlVFpf7VM1Bpu8dlG58iPh58xyqIQFbltjBaj1tEkfh3b
DWFVTNE0+0sHA0ujUFroYzJipeiQtA5p34xvpigGvDIFjXMwPIe9LedgNeSSzLLtxONtcBZFNAyN
Q25DX2fowC1a3vNcKxG8m2Ynp703BaF9YPdqdIesB9/11EciGp9z3eM5RGXZ2nQx9mDVd1qkefWV
s6slEsdHE31wY4JrlokrSwTbAViw6pyZvc5QJzEu3HlOmhMV2FbjpgUjPK7GXHfjxjcD5ptB6iX+
lslr6KxYP/ntxvBynRXkgOvgo8Y8ae5mDCAsCrqsaJFjBHoUKXvwKvNRaKAETwgFyFVhmbf5VLdX
3BnvqF4aVZrCjkaE+8y8kyen72U9/LPARxQ+Rq63w8qKrWZ0OmR4HAfVQyZTN97JyBZ3GH4Qn3gF
rRHyQZf5pRaNRsoxSOOSuj16Kiw73Q0M/PIRgVH6nmmVf9S8EogTCjThsGOg8CKrMAk8jQgpwwxq
VE++1aGlwvDVnoj7hsIwjbkXbXtE/fylkIM9Bg9KhXW5E5go8nPlUoKDK82TaAffnexBYhqRXW5S
djUEx2HXwBLLata2HnKDkQPBwiT2WetgsBOO8s5trflMNufI9TPrPNlzgTgIoMe2lgcnDDA0dLgx
h3WFsMj48oEv+p8pamgeqokXjEPAHtTxwWabaeLxLB6JqmuEEY/rEWSjd5ZKhtYtOTrSOHQtEonX
YSowFQrR9PUNYdke9Yk3dg4pJFeExVgHDc1z7CJcjYHEs/8Oo7Jx7inxhwYZRdIbl8oRkXxsmDzK
dS2AidMHRYFPHemmM0Z+x8GEWWpinV6MTDO60IT2MPdHtGReZJluuCE1Jgz2foTgdNdkUj8vbcLo
RDZdAJvN9q4GsmFvBDWIc8M1OfksMVzT9E6hjrBOy5DAAcPS84tL9T8cfBMk4gI9eP1CYhdFM13H
emLYnnJtBEyyBEvgJG4JIKiUHTm3BCVcS6umUWLvQkbnyigbEwakDdcWjUku6OYZ98ztyi+NAVc/
XPsZ13ftMit3Y83yN0tjjxhOzyuE+1hFZg+zDMOpdVeTvXjk+XhwQ9SCAAcAH5GyaGkFqi1IkTN4
WdrnSzyWKjsyYDOn1YC6M9vpsrFqXD+lgSBvmpIEPRqpvBsbeTOWOK/pyWdhL8AkL0jqDj3wfOUq
+qV9BWuPYTWgpEUr0jBDwSdLPPWCpwuNJJv+ooh4a8O0wGQWjIJxKamyXYO1ZEbfyj8zZc20QpDc
yjbSH2HIdHaRPbG3HYANJujdETTMVnhktysBiiCI9MkKNikRbol7L+As2H4+XTzGrwXP1CzC0F4W
bbYz26EmHlG0FXCDZWVSSOllKdG1ATBVvcr2GXIZcwXEqhYbt4H7uwVuGqe7BpXGfAtv26xw8PTO
PNP7Wr7xFZWIN7dBEOcS0WwZDT7VrOOyohKj4fz0Snf9OmDK1T0KB2LVYhBdmfFRJ/LKo+9PZnIL
x1Sk98JTCrVfjUGA2UjJl7wuOGvcECnwst5a2yCgbcKNhna8YhDrq2fIonghs6R3yxHvBPPclkgb
pXxvY/oe1J00vrLYsqpJpsfIiRDAB+hIaci7SJctMiRPwGlh7DPEUEYw5CvMYEyhcFC6kE7BRluW
todzpfI53nWsRJxVNcYivaPfYVnY+G6v0Vx5jn1w7EyU08oNwr745Vdd9o7uqPpgVoccmJCjqz6+
gqnQ3BjCMpAwpFE74mtnLAxMZJHqBk0Bq1sj2qOAHOID0hGHlx70B0E1UT97u5LHe31s7UT1cPuj
wLKWTYHW6MNO/Cv/B8hLynK1x/vVfzEbGthCSuC+0WEYGKHde3qY3vI6ZNyNOMatvysUKcO9Twpf
eZcYvYFnwB15EUIm852qvjO43shvQ6KWiUCMtDZWiZgo3edANy94JMMcY4HtpE8t6CJB799TXPux
4V7fyuvwvUXIPmIicJKM0R1JqXKRxwYEAr8MpXkCh2NGj1JVlnrP0RJeORPSVuu5RCFNIlJnWesu
cHVmsXmbbfNRM5sZ92k1RfFlJpCkulFxyhNG4b40njUSipldrDcn26EM+qpm19Dl+HsSf3IYcusu
baKPybd9/zWAYfpl4FPp1/9Swv2zTvrXushy/1IW+ZZFLoTgS/gOFgUqLfnXsoi2wm0Qy7xbira0
qMdtzHqqMznToVp9YS9zVjJPz9KPH1rP3vkGY5mMZRtBCc3g4L+Yg8v/k/L7/6PC2nbMf3lX/lth
fdtH7+XX+7+W1n/+i3+U1pTI5v/k7kyW40ayLPpFSIM73DFsYx4ZnEVqA6NICfM84+v7gJVd1dWL
NutFb3oDI6VMKhgBuD9/795z6W8pPiKO46bQ9n8W1tL7SzuWBHCNf8dT2hL/rKvVX1IohapH0ym3
bcfjY/27rjbEXyQQLKU6fTfbsTz9v6mrpSX5V/5LYe3SPuIHacumhhcISMR/u4OcmZeQxv4jBTBj
oqGvASWKC57k30ZhQoWG5LUDLBtvss77dJaIWFuWPyQ2oFd7Jla7LZ8MnKJ6xooe6DM9vRsD6F+z
aR3Gjs6KMNyj5XigF7HBrOifPWMoJlrtpSrRXqZT9jFg94FFvkmN7EFW6TMUpxz1Uae2AesPK99H
SArtlqTPnWnKP8ks+zURSmdkZI5RfaZZ9FrmRLWEaDgh9orrMMUuUNTyi9lj6la/rDT7BSmZkI0Y
SbBtShz8zvCZ18bCxJDGin/xcajDB9sMCflmPJjObLJOXDzKzFtHYuzWhRwf81E5O6LPgPn8YhBN
7IVMr16D5jgDcBhnlXpb5KkZZMvM1Fto8OWupJApOkRdYWRUYMBDEuZGY5fqFxyib5WLjC01fpPL
xBByEBfZYJvIXB5ZlOshAGgTFQsGBc/UJoSzkiZaQLYsTVji91gQC5oytuF1ZFylgEfgI8hu/hTV
fM8CHOIRc39kY4kNaWgfOsykm7DGFic9IqD6tvliPQWuWHkbgnQRcib9sxH/UiNx7YGJHTue8FWO
GMdDN793VHoLy3QfOeZvnSNeVAxwAhP4sJ8+4f4JSXRcoW64I35hDTzhaYpuaX4hTCrc9WF5QmQO
Yqn/PQhrojMn6D8MIGSdy8gvMgX034p0vlKaoq/wmuIQj+XPKvDeOW9KWsUA7eNI7mPp/US6gs4g
AMOaT3e2INfTKjAIKVA6oRMNDE6ZKpArQRiMOzN20N7x2k8trvfYgBgQgPsjMW7nWuoeWRYUUzE9
02/j7fbofc/mcz824Yk9+LOQIOr9wp+ROHZMmlvwhV3wJMHUn9Q/L65fLBitGMvrDCMIhRYok8oG
9Sl/ZAQb15yW1rFRmjwtrnlGHz4dfJUcqN4IkLToz1ZaXklybtcENtWnGBHif7l8/5m//AUyGdp0
lo28IQGCwK7I0FNs8yLzT9SC6yzwFBta9nussY7M+PzFVOwcejeHYgZtvWoWm7m1JHt9fyUnvZOq
NPbpEq6cRXF3+v7q+/KdP4k2lVyixW2N/NViQ3XSjV6yWaolpaVauA4wRFqehIrOrztRac4hvWpg
KqEbzQABv68l6UI7W5kP3OyC8/B8Udb0S1ZTcx5v37nA5kIlSBbnv9EzCpJDgu+ao8KSlakxegBN
AQSBqT3bjJqaxCiuUdlj8J6DK/E20Jw5as6IZft2E5eihNrd/Ph+pd+X0WkrjvDLi/7+XjlI7bTA
d8v5c9x42XxhSf7o8dMinH5UqPYZXPnZyV0+I0+QSvf9bYLXbF3l8IriTJFFXjg3CGgELrWAbeap
A+bOROCEzBAhenCLuwfQdT7p8fEetjooy4X8gEYarsQ/LwGsv21Rki8/z/ZnT4YuEd5hsJYFCYQO
e/ipa5M/RRs2W7MK2lMdlO3p+6t56UPABNshYXluyMrblJV2Vi3znhNdyN3suJyyGAP6KYll9HTa
0/eFTN6WSSQRXLNxDIW1YDa4TMtP/9e3iWk1m6JADmAvhvPvYGjT9BtceAtGRHdAHAVpL14cT/9I
HkWoAph1uXzf2qPlRSfrC9yDhUbhIewlRCK6Nis78R/8Oc3AjKjqEPPBtu30geBC7QlKgheJknUy
uuZkRMV0FPYLCST+rlPDW9G67XFuXGB4sdySVsckf3buA0O4a5SYH1UM3ZNDf25sijRFL6gZcvsm
sMzCjTHWTJa55hSdkBFhbBqQ1ofve/j7nrCMbDw2Knsqw9E6KQqv0/dXAYfVbbsEj3ddjfuH8SIR
cBd71t2+thUy9QYNRfZ95ZBAAmyKEIBB9gi1SjQHPriR19QP7imQpJV6EbsQ7yNG6CznqQ4xQ1hB
fs7RoZ+TMdSnRBxsQlOwCnIbOukFBYTkmIPsFmGrPBpxde2rakXOJPw0M9D4K0WKZpiLk3cdg88A
lUefw9WB9CKdxWxiKrEp78kXUXdk6O510FnIqKf6wl1mHq3JRHxT3qd+ApC6xZKFaTyC0kI6FxFM
S2xXvhUaAkZW0L+OUj48t8lJlpT0x71ZAyLjy1um7Ve3MNBGL98lSQTXSDpXu+jjh1lYf4I8jXEh
Mt1lxzCI/qhNRcCe40/72vTrdeEEHepooZgu64O0sDj01lACNoNoMfAeteM5nGfEoEG1qjC1bdF8
Q3RQZfTuW5m7SfHZH/MOEYjRjFd0+aEzoCSey81y2LozkFMVIzsjaecjPbutmPJx3wjnFT5OyDDJ
JjrP1ik4MiqhJBjvRdESlQJBYBUL46FgBV9jW/wZ1Fm7FpJYAG3f5igaj6mdfNV++mKN2ALqqiMs
VdTcgTMC7JpDK5s13M7ZdG6B4lxKjra8tFBfjCo6wWbdFAvxsHHGahul4QyngLmW1AAPiAMcxfZa
tZW7U6nsEC/p6DbkJB3NFuCCQn+ZBhCp2tpO7cCHhqr5IMDl/qBCqjltor2bnruUQ8noB9253Pij
HZ4btiDEYOyKlnztoTABrfGqFUScCIDu4xCyr1bBsLgxD6qqxkNhsQAhqFpDlieHT8I2zZoR759z
cxrouFChTZSc6KK8aEuY5CY2e8q+UW0jswf0EtCA6UagR7BXDPbLbcAJ++C64bVGyLCZtfiUvgGw
nDNqTjIhfhEUVTTURpgG+AKIsOUkZ52hASLDQYa7Gutr1FbZszS8Q2y1GJBy4nqsftxo1bgHE5Nw
2eO7iKziOLZ6b8bpeJM+puWyb1notRNv7AGzl5GtPcPkHsnbxUfYF8ew1Rcvxs3RVc6LOWCea8ZR
IVHBacHE8U/kWhbxD0V0NjC19C6AwcZxy1Xvd5Rd/sQQsuguCpoiZjWgbRWy7F1rEDFIgKPe2Z0H
WNHGWC/RjmfAH9e9ObDLTQFw2doWR+KSMPLMGNPD8NFr3N/CR1ROHm6/Ntz6ExnHbxvNp5ODmRmZ
z0KAEIzEkybYWyT9nqLMObACWqvYqo7zIirU1XuNjmydqxLeFyXOCnfejVYNua4T+hluSqwqrPYI
j2PDeiknYh3HwDHf09F9SdKgfJTDAWYJXZMSd37WpeAf7VldgH8DLJ4VEkc/+6MYVK6cRqGHA02i
6uk2RvlrEdbDkZcPR8EfuAUYvxL+3ip5jIwaoXAOYSFsD35vvdoDh3rLTj7j2jkjMMp2M2X9qhl6
wH9KIW/qMPxJ+HV0PXMiHBdJOtP5d92mF8MLfzsN7lADqtCWNhSYNevcG2G9dZRQmKoF+p+MkXYX
PSVesmv88tRJq9pNif7qzPC5it54C/RtbItL3bnDa10i7Ter9IdqInhGjFCQO3AI6eO0uX5fgqj/
+6vvb/3Yw6cAivhff245OUWhJK04jeJhxWj4V6AdZ9tnzZ8JIedjNkTDadb7uu0SfEfNA6VbdGTD
eCMW5TnyxukKEOJEdqWztUVzP472rwEX4KHS+pGGEHc/M1dGiVxkSYO/8xBAh1njOqfMa1jQQYxu
RJCmSwSHMwGfCZC7SePTxZ6K1IGozKT9xFtk/eiT5nc/NaBPpPWGYP/ZTEY86S71HDr3m6vcT4KV
6oMVO+QhIFtiFVZ3xJsQoCjGi+YBHID+4/5CNOotLFYcGcS42cReVJg2s/CYFDTVCG1tVo3t/AIu
8ksIUPRp+miO/o/Rjm+JTaOy9B4cInNIBBIrnmv5s3I4ZUxshffgXxOiiohVcJNY/vQzcJqkqy43
c8hbPS95ssvFcIDllqb3h126B0i4AGnjZ9Sj1U43MTK8PCdDp5HPoyKTAITIF033Bx8t/Ymfw93+
EphNfvbs9sGtnFuYTO9DWxsHV87EUtNE3CKn7taGzNBrLScxd6YGiv0j/bXXAiMxgDzOm9596CDo
jpGQNV3nbjiyXkM7RkEeM7sQPMmKTdDG7DVl8wettuYOLHJz7IL0sQz8aFMYPrwJfKweTpn9zP69
rRrM1UT9sk+YezMdHghG2IV9+OI1emEBoNHO8/T3YIl3Q7oxk1pUjNm02HISGsuz5GhXA3ltkDbY
9YbpH3KDZMCqb7qIUTgEGdWsVkNFfAyJ959QOLZgVP3t6GF0MyoGSAO11lqKRt3FMZnU8CmfnKCe
b9JBtBABV/NrHM9DYzcwx5CQ1R5J4nUY3ZGNSOx1rQ5VXZ65dT9lMTr7nBMmAtME09dYvAgo10Ai
8cQDPWBCnlknN+g8EAj+TkinJgsvONjG/EtpBeiV97Fq/IsH8HYnl0LCxsVCM6w415VBVqzM3Y3O
hu0QWfpQ8eudK1PsE9qTR1G59SWy3E0UpQPy2hoxGkFSw5xe4MbblCrNhIjIE+dKBecQSTrazrM/
DltJD3I9NqZ/THxWwSXTKZ+t9dAk+IO9Du+J4V4VzFIiBm2X4csGD/CJdxGrR1XinfLR+GH7XBQH
SOEdJjARWZR3NFXu6ww8vT6UmpELMqfjsR7MkUdPHcvAa45Op4ttIxPujQ5/K31ZxHijuzXNEmcu
/KN1DuyzcoLfg2kcglo9dAgV6pI7SwZPQ+muU+YoR9r9ORYSi8rWig6NVd/JgBU88NW5MFCPYVRy
dtRDTOZM+WBJ5+esQ3evFE7QlJG+DPklKQBB5I8cVZy7IJkeg6w8Bi5CW5eVHbT2FByNXh8IIIJd
rEzsSfF0RYbCmt2aJDTe03Jv1vbYVSvCsSSmcg7dOMXRJDbor8K03Ftp++5zuOX3tzaydMKLFx3m
rrBONGBJZU6Qezhm8AlQHsLVDMRSTejlweGSW04/hmc9bYxt4VQakj/pkQb6RICu0ZH4rjdHDtMH
/wNlW/44dln32oUpq370Ozc951LRGuOH+nep81kSX8QcLRsrfdEK2h9oROo0KK++4bwSGgodKu6K
jZbbugeuPJezswlqUDba+Smi3AZaYxynQlDCs16glCAKxQ25ZxUu+MzbKaN5MW1eamX/ifK5ReSJ
O9IOWOGSChNjlFjWaQiNV9FD2+wG+zVNg5eC3shxpNSC+oM5ora67EWWIwX4cHENL7rAU0RqPEhE
SXAwKlkNZ5mIAntQvQKTOv2JgvxBFzL5MJn+MTmxhxd72qFzN9Y0NvWDy1dEHTXeNWUYe8g1zoe5
yQioJ1CHHvOmS3FmzT4ekjry98JPHpw519s8oCIErkLnqevu3HjoGF7EiEK8iUbCgKIQpdO5dyky
md5156l9IwzBPeTGgKK7J4oUvP146Ozpp7YjkGdFe4C0HR6o94DiBgHRnQ11Fwt4ts5bqqpeQq50
cmPPr0T87+xkWLtwUZCZ9wGBZt5Gauj24wB3u9Hn70tQib+/0sz8NlVPxmg6M7eqBxdvGxjMPM3+
5HNIUi4ndBO3cp+2n+3QRGcyFloSxchjhzc0zILENC7wX7It/iMG5SbsTIezCQq2hGhrpzzDtt4Q
DtpswN1kh6jgMKi79GVOvFMY0xxZcHkrzx2MG2PNAIjTbG0UQTC/RpQINdpoOoJna+Hmq+Fpnsj/
84l6Zf7bPFSJfsVUqN/QWze7JqqGfTWm+s32ugvFrV4lfSnAYkzB1i2SZGv0QXzrBAmLFliYMppu
xXLRuf+Gcdbfyik/hiOxXGb/TkiZPjo9eM+64ANHV1+jm6N+lsj8RxKsTz6pbquS5W8r2pJI+5ks
L2gPUIw8sa0l+CQfccm6T9h8ABWI7eTI/txjqTkz3VpulvGP56T96b61Izq97phtOrKeaC5icLHQ
Bj3Ns9zkML1fyjwy7tIO/VzN0/ometXsUlop+7Iyug1nA3kMVffhMLy7ryM9PAUyP4I1S99Mu6Ms
HpYECOj0ikigGkMUmd4LKCD8ztKuPhEGU9tXrQnQ8Mup7fJaZ58or0DYsFlRc1oPtjPYkNbci7Qf
c7e9DL28K82ivs5UO/u5Sj/azi43Rhf8yQr/TsofiCW6TZ4oSEA7K0/Mk8yjs1vj+6aNx3EuLugq
OA96hEGRpCGuBwI42mkJE0sf2iwrd13sJ9sp7I6DC+EN9Md72dk8xZxdu6QmCtrLPzjol6eh/2FL
GnizXIgOxqH2EHVE6ZdrRBgFStxxEwSoq4hJH0Gu8TWOvn10M466TVZthOM+e0mLHtpJsh99XD2g
cDbfhsQmuAIxwTBsupJksLDP0xvJovfAnNZ55BC8W6gHN/gtkfFchXXIAgDOBuq6BQE7194MgLV8
zMvmjAqebl2wSjLjaSyiK1oYHt74Bsn1U3n+Conhlvwkf9WBCbr0xAXD1qeDE+n7yevb+4Sh89py
Nopx31noN9Jnwk0P2HzlLVsjIU7MzU1zQy41cEyvPiIX2RbA68gP/xRegIANjO6c+KtJu8VDCA/c
1HDxiWUjlHny36ckfo5yBwemRxVR02FjQGuz38dHUAXh3guH5cicExAb5sRWWx6BT5E9vzBV6IA/
v45aWrsqMQnPmB0OgHP7Y14CL1HEEhFTa/akgHYB3rx1NhQk1KolU0w5NSqFRv8wDIN2jes+RNLQ
j2ajTo0TPpVa6usY2w2ORdveoioqT9BD6G0uX31fAEg/+lN9UMTFr5oMyxb41luTso+Og2Fu3Ewf
IaKm9wAd2f35UYXUZLUzrtrPZn7AOvdaV0hMGFEcY7M5wbrfxD3Tgd7+YToczYBbNfQtTm0vMDAg
54v8Fys+aFkgk06WKj2z75KkKfYOuIgoey9hqR48sCAnHbYPjuXM29IprlMlAiYSI0Q+nfFxG9Jb
BaimwKKsSWrryd9Rv2y61MzY5S1W7r1LW6XrUT3TnSr3tbz6UTY80uF6yixs7VPW7jNGZxvMGVfH
KzFL9FV8BljlPg4WN5MtEAA3nHNcjxoTJ8iYBM0Rxju3RRc+ZrEgRWcYnpqB2ObC1+siROYCPfM4
Ws1A5h7Yf+2WFYHaU3eJG8N9tgs2ccdtiPzODByveKcm5Y9PuPy+AnEHKH7e8Kw460Hg7AVRRc/M
Se7NnXDw2oQw+/bJxDyFefkMJhHTUaLX+EkOARNlvCTBpobRzsK/CXzh7AILj4dOF5co1e4WXNaI
TQpBBaE6m1pHzlkFIzd8hiqzGKZbmbhqSwIds20V8njb7YsAN4ginrWLVyTH1Djm6f038oc19VW3
FGIPZssu7fpVzab/nrbhl1XSRbfCgLMCq+Fu7DZ9o+YLm1aPoZGSJwr7V9Mv33FKiQdONw3dTvIK
J49nW+U7EvHkJRv1D9Rc+KmK2t+WSx0epR/Qy9z1DPYb/gvNBQ7sd8Qswr6vn7WVVXet52w16H6E
45xWSzGd8l7sxwkkaFIlw41Iuy13P+9PUz1kYsmKSZb8KUPv+MnO/felnihiZpP6xLahS41luRqZ
Fp5tg74/gvVYvJUNW34aoTgLJ+6zdjCtbR2r9KyauN/GbQpTTMknMcvyHn3RTk5YKsaS4QiwMnCf
adft0/HQ9uoUZ+1PwzlacfPB6zzFs/zdmfoe6RyzG4SAnIlv2DP2ed2kF8IEfsJnVttchNmloNRc
DzGKNxYR4+LNGDzbuaO5l8vnXAgcNZ5kf0JxOzi9x8hTc9wGj4vk5MEs9akS1cGrBsgiYbUvpwGU
KO0SC3kM3eRk37Tds68NsZ8xgGvHVMyPvPPYOtE5hi4URvJZJNwHhl0PW57UjBPqEFzttLpviOlb
N8KnV6WDHTBJg1h2yIQL+N6PCJCsqE3r7K50a0IlGItkFVwtC2wV4EvE64rIZVqdG91FyUlwq07e
Ham/x6EyiATiwBTbM6T37MEgc6Ew6uZU2UyM6UatUxAdK0oZdDR255+mOMgOPPuHFjQuWiQiZC0A
MKRa4W5tk/jNoQlLrFH/s5sJLUTi3x1Iayzv0l6csdmFVHcnEWNbL4yMFCTS626xXLzMSk1veYd8
z9NWfogs1d7pBNRB7cS/yPDzPCwBMEj7nTBNsW4lyJJC45uKHdzm0qCwSiY7faqafl4Hhm++NpDv
VwxnHqoqH3+841Auv2wiL2D5jt19bVj62GI22AVhp59dy/mKi7j+EmF/bDB2BDj/HhJLMHbwMeu4
R1Pp6ClPwg5sZ2R9BbzmyGQE2tcZdbSYl6ZhyOdqETLggm620JpvGZ4RktKUT5j9/K9KWOdIReOV
UwfhTwSj1y5j89iOjfMM6hBSljfRvWWm1sOJssoy+5rXZcQLL50Oiz6t8vuompxj5GpvN4Zl++x2
a7UscEncd8+68UCrm3Z9SRccUJcJ1AQeCK4M0PAPUeuH2VXTV52O90TS9uu2tsRFh9hJoVoaMNIb
uMMWvk4dNe4xMQ33FsHyXItGj7cu99mz0QkMUFx/T3GIZt31XyOndtYKznN3qerY3Q22eilZHXH/
zTckCfRuhZEdxIQr3fdtSJeiwXE1Mz6HHZJ6jGJnhLMx/vRHK1OXRtrBila+e1hg9lADJtKJFJlw
FShMRroLS7KpjvUITaBz/9BFJDaKvq1tLyFPkmZABaoahHn4pryQ2pqMp1BVkhLOYNfpj0EaNkeG
ZSMTg6+BNjOdwWiNKMvf9nrMN2nb/2aBWNLcMj7Beih2VNwJ90CJk9voduXyI5OyIu7DGH7FsfcB
puUuFx55r419CWp57yyuADXjTLEYm+NeAOiEcjEzoL815m/a1o+m6A7C47eJMLctRK7XpvjZANkj
bIji2mD8xHiEE3iuV0U7XQKr2/UfKoxy9lHesHCYf3MqP0zZ8Gq72YPNAUU41KMkXb5gCQRBw4fg
N32yU75xtUnOMrrR3uSxBe+ztL5a4VzmLEUgZv3GK3C1dP+TjWk7Fq7/kHiMlMta/OS17ArNOGgs
mifVg4nBdwd/dUBG5jwwBHxqXSTaEgcY8HByacr5D9iQmxW/1Yb73gW6XKcQoQgBvcudlJTKS2/o
lVF5DyYBTYNudoUtdlbDJhQkP+m/UWwwSzK7U2nbjOkdNzgR0UzXrK3eZjthMJmy+EdfrY8gr6/p
UtWyeUVWfp/i3MvN+JNhzGkSHE4jc2xgKlOXBso7qwTzFxi7dFfWXz78wfugB7AFJm2nY+8Xq/Gl
Btd7hlC5K7uiuY3k0TjkYtWNdneMe91YYgbPRvYt33oy6lmc+hL/H6hVClLzvUWhu8HqfO36ZH4E
mvUGyNv9DSyDrJU2vPHJ0LiDHeRlKJO7OagfjTSDKImDah8L71ZW0XTNU2yTcxu8mFG1d+3SvOPe
ufiV2508O5juHIg8VMMBbhILy7ojcPA0bvwTtbXp4fvsS23sqjYubnNpvQ52FJ4l+w853KCQkIZM
K8eh1Ed4u9b5YuqpQPl7wS0KEWDWHarxKMzTfaY5wLtTvZKmicly0bemLXw+lOYT6mWIJjj7OK+a
m8QbDrB1wbWV2KPdH11NbHHdNYis0XfPlTpnyPl8fmVp0HDyp/7X4ONvacIG4s000N+Mk+3sTR8B
wpnNTMZazu07+7inEt9+8ugNMMlj+qiYEJPHWGL4QXS38TUNfiY38Z2Kh78vbsks3x17vf/HXzSk
GmxwFZtrjdqR++U//+vvvx7zYMKDB94wGpPx4Azly2SXOcJeJalTRG1TTNFC7bLwz8yscCgySJ4d
E1538jaNi0zIDAcqxC57N/CQMV0GjSBleIy7aW9Ic+940QfeXypjhB/UAskqk75FZxAEg4ci0iUO
UjJpd/KIeJ1csOyHzZOkcbLJkgg5jelBCE6ONCSSdaqonsj0Q/y4BepwUiGNugDaU6LEZ4xCfOOw
gKxQvuHd846adgxsFJ9lq61+ubVi4uo9lKQEs6J79xFnzE01EGrYOO0ml+G8Eir/KhdhVCfzXY7k
dd3MzkOBx4BGO2FP6GJdKJkcwHwssofRYqzrEoqXm+DcWuILAUq7NULI7t6NurOacJTB9l6hy//A
0gEgVkLZbupHHeVk003dHh3JQTJnPaHRRZUdlwykAyBcmQHlORpYZMfYhRSdDeklgsWHHQt/MxDp
k04qoGYY3zBneYo1ng86zcTbWHF2TcS7J/KvefSu2WK6Dy1IRTnfrhKHGZhGQbZtohAVVF3d+ekt
D+WriKNPSyfldTJZIvMoerKSDm9o1WGkSPNHRLOEYk3N1dcx8GwfD2RjKXxiVJKaQWyYfVjudC3L
8ln3jGqjohEHVD6r2Y4/GKT8MecFU59M8hYa6aP0gq9c8ZnhbGfiCwE9Q/k2VwzMksJjLhl66blz
0j/lmGPiCtEihXh2AdJvoEnNeKlJgki9gP5imH/MHr15Glgh3V8Z43v3klPVrsqs9bZm72R7eGdI
66mxoZlhfdPjY+C0j7GMXhxreiOR0F57WUoGGowaKjgrvaszdo6nYpiv8SB/kxC3G6wWDUohz8x7
6BDBlH+JC2IepHyHzM3n1UWPNVTzVVN6xXZumcog0zyNZvQ+q24z1ORBWfOzmUftY+KgHxZGdJ+D
wE4yDfcGUnuMvgQLHrfs/4lE9v+fQ836H4W056gmfmOOmvbj341ty//2DzWta/4Fq8Fm+mRJKW2N
q+xvm5rt/QVP37S0ZXmWZtzzL5easvgr29XY0Rwp/k1Na3l/kSGsbU8qgEjKse3/jZpWoJr9NzWt
gUbMUa5ly/+mou0IA2liE8dS7miy6KZEnNNp5JAnQNtBdPTK7BldSLWLRVA+9y3IKq9N/WNbjtbN
RW3KM6OGZ3ZvaEZoMSBfVQ5Rp6LPLlUVOQDeqlGd/MHy6D17Rn0onEL8EdjZHlNHZ+yMQynYE+oI
6ucM+NV3OmJE6ePFV6BZiwxoQue4YtQ8eevFVGMvVRte2ULAKg84vJN2yhmRIj5cKe0BKGzJ5Hzx
QjPdz5B9d0Vmxj8n+iW7ECTAl2+rAh1Olj0opAek2GF628Imc1/yMrW2aO8Bg5kC5c/KwemGeiiP
D4QpTRDc6/mQOUF762CIOAjdPA9lV+zu/QrA9EZ69YQINPaidG/MvU29qMufdBMAnOOX8Ux6vE0P
QcorFzd7lkt6JEKFb4Vr6F911+dL36pD7yjzgXLBJNJ01aLt8O6UaViwuDIGoq0HYLejAq13CWPx
eTVnQv4kQqn8KmbTvbejCsJxJ0zv05zTkgVR5Mcyz7ChR0WXfWQknRAXil3LeCIpdcz5bBe/qx0J
ILZp3IsPnPxoXlwjD4+1yDM85artniZOl4/UKPKJezLbTOGYVYS3cF9vcfMgrMIU3t9Jt849qm7U
/Sz/zAYYAzIblEPeHm1Lxyfpi+ozasVw70DkzvfuHPu3lhDna9nV9DwRezu/6FHW8w7jh2CuBYWa
BgIJqsGqTmby9owm6V8hvZds/YZqPlRuaOLhFSmpae4gZU1dCxpFyAHuczBqzduhXfUZxCHHbJpo
KqAu4PDDKcxO0kOeCJb1qM+AI2XKa56jMWbMmekW6ChmqHkPvkB9kTlaEPBbj+eSc8qBqk3vFKIU
hpdVlMUrgQh8osSvZ5KBR6jNKyZRKsJfoWc40n387EDvezY6Tx3cBmgnu0+fjdfe9qfldh3J00hz
xhwZUZLQn9spAB5WRsmSHF/rdm1DVCbwoq1QsnRx2Re7STl0aAts0eYJq/0iUHH8fl4FYEuXoDDP
WxVubjZrfEIhSpu8FY+lG4HjGvTAB1ThIH/sx4661KrIA429Tv/MM8+i1Ozjm+RYT3Hm4XI9jvi5
OVbZrcA+NZG8VhF89YI+GzVWavom4j8D1ppSnI4mip4dE7/OOOAIKPcmreOzSAv3Z0mK4burkoDj
aS9nqm3CAh/HzGweeQRzG6FQIy62kQa/7Bb93xoKnG3vu9qCBe7Tfum3bTrr98U8Um1jOut3EGWC
oz8MSDKkhatkFU8iPSSNn5N5awSfM/SXe6XM/C12i3RnhogTCqNtivUQRcMTUBCLTLnRmk9UztG5
jdLmh2MMwxVu6kI7HIaG9qeMLbpLUX0acLUUu7nO+md8eDpaJyrBikg/MdWsUt68qwE3vLTSK4w9
tqmcwQCRwVjj3FiUFDqDS8aZHy/pEiRSXtwoI+syVBIwc8EdXdFYh3qJeCxA9J1FEfHfajSf8FtY
r71HSDaw7uHdTML6y87IqFnnPaGbsGnIcksLaR/rGhTQko506G2MDIv1FXwUGpGs6sQ163vvYyxM
5yWOsRTsbDMOmAx6eM92aEXrV5GY5UfEGeYtHouMCK6MRqec44g8osS7G6Y2elaRR8CpUDVLpwTn
yPTSU2F3GHx/fil0ByvHtmKeHgqxwOBJKocbgrTyK83RK9BHIXrBcUIIKbFhnBxW243tFYhPa9Nx
9w1CqntB8t3GlZ49I1CzwnWlUo8DKq+YJQg5Q+fOPHhJORKhVkt64kFrYlBrM0B1+MXLI3OG4M9U
G6AyfE1zlWyjRFyawFSLeHK6HxqPKWQde+UZ0Yr7H9SdyXLkyNpcX+jiWmAMYJvzxGQyWRw3MLJY
hXmeIvD0OmhdSb9MKy200Kas2rqtmpUJxPC5+/Er52ST2R3H7l3Z6XLvwVr0cQGZ3hc35nFYd+XM
zXAZSTvHnqU1PLZQDOXOxAh26Csezp1VDrbG/SbwIQw4LErAEaZg0EuD1ZNIp+phxF5XwH3rpy/T
bCKxqaxe7+y8VjgLHfFhuHVzC9CyqGtCmt2rgrsTjcNu+7ceRk60vjALcUxTZsrrufbsPwHojGwX
Rz7ZPV4sAxE/6sa7PVAN8svxhw6bKfFLLMyTgObCj8zcjKBttSMPiSPd7WIUqyCb7SeFpwXCBUJz
uoLoEl6N0qs9yk6Q6PDGB7XeDX1fwoosbFy23pRhCHJsRdlF59P0dEh0DyKXbL2+Ji2myrXb0uYV
DgJTC3gOHlPVREm8dyxMHzDRmI03nsuC7QDdIx2eDjGyrMzaB5HKKTmBagL6E8k2q0DsYjaFkAUC
Me+boXmy2g7/Epouw/7MdaENeWpJieBLajyqFXyPMTgd4juFHXlgea4HDE1R3XwRW2f7DgjAn33h
laDekE3oVhgtI8Tip4ubsNkw4f31/l4Cn8ASYKLwdeSk2g+eqOit1kTHX+u4bL9x7TOBmmWkfkJs
54e65ylau4OlUnynAy1y7GXnnN1kZ9ZV1D50XQfhrEajnakdLPbS9e1941JoPClj67o0RuTO2a+A
qaYpBgqcuE9N2zjbmszQdmDG/Nj1Rk3QtCvGx36KpgP4WvkiARvS5VQU55awX7MVxGT4CUjrh5Cc
zvYSZhezwk3QwkKRfj88cGucHpxqbMMVf6SxUXIqgSrbb/nomQciL7w2SRiRLfa7x2nu7nHrgtpV
pvlRhjpdCd1k9ykN7BdzUM2j1jVQndRjlx28isPDHJ/IX/LxpFOElGWyAiGcFvTKFzntuW1iRv6e
JmOAM02nsGRFI/0Ia3MeK+oS5fhhJl6t98kwtdlGRKU+m7NpSi7wmUrVlgNpDuzGNU6MabjTLwGh
P800Zi/gGqwVxoT0uMBcdhlhlCu1NaSIWaLB7AyeNBBkJ3LJO9EWXM0CUX0xE0xw4xmI9BuO5ka5
026RHLGnBX/rwA8vdW8HVENRgc54ZfqqLW+gZIlh158qozAjdIbY4cZN3VhjRx5BL+01+glqAFM4
SYXPU5erGVf6kNuHKZHSYlJIGJ11MHU0o+TlYFh5ENg3WacxKfthB3Y1Q5QHNq09R/MNabv/sJja
J0+d8NiIK0bft6qOl2batlOwnWqzEqh1Q/7R1ENXYqkZcQOPTGCf2y5gWu5UA0QvPTtMg4XgRkmV
r5xPJbcBH/1TNCBQ2Ng3zVxSVsS0fPhpitDkNDpO2TXzRjz5uaI5HjtX8TtTTnsP8Ii66zTs03SD
YwFakjMxQwf1wGeVeuUuDu0Uf1k2It5FoqE1KWYa/SwLaAzY1rU0t9QRqMfR7bwXx61biSroKY1i
ZBj0cgQaZN8A8QqE7OQk3S4YpT5rt5+vPdLcvgWIWW7mwceSYveWtU35SgMCzJXxDLfa++rzxeBb
DW54I1ruVQ+MtYPlak7knb/9b1OK5hM2zUwnWlV/ukxa7SOY9QxPGR7OYmVQDYwHAKop7CBsrGyH
JlFzpeuPlBLuPU9tu7RwuRDgYjcQL9KdqfIxrVnepzGnvHGOrPiXSVM6o5E2a96F5Ps9ZBQkMgzz
8bIeuZFIjyHFbM+gMSg52RJrm+3V6MUVeA4BxxL1eGKJGE0fyL4fwwtM8gghqTHa6s4FyKFINW24
bOQOJS1R0RkEEePoEMeN+0UMOhq501TZp2QPZ3F3k0zCHy3mv1aV948O/sHfwsyJM08FwS2Ozi7W
DqP1MuqnC4gRK3cOJbYfMBQ8Nob5J6rM6lKETn22iPNdpFX2/Wps2xTLip7dDUhG+ZqGfv+rY30+
VmZW/0QcqAg7+pM3nQFDcNDyIULTspgTeYFVzc6BI0TCqb6gVsLYSuiRUkp4G6MDxxV6NjGQ0Q5f
jMpuuEy5XbGP6uXZriIduAynMvmo52Cc1s5Yi7+k3CVykWGhY7IAHUJNdUs8wZBaZR3TNmvsnaem
z+aHlgg6vimn48AYpfMnFEr7IQG2sS0qG3saeGRApg1LAqzXImS6nbflPsfN81nnbkQ4KCRjP6i0
vQ6NT02XmScXc+DH3lixM/+EVPQpGOyOIEzHnda0WmItbjO+WzCDLtnY3yXP2MmyiNUB46wUJ0Wz
n55dwuEnt+zlx5y5+27G2z8LrgWN3IFvS19M0wdVi63hw0Ii3dcsBQeP9BPwRWxRVNE6zs72SFNQ
CjwcCcCXR4vh4tYaJ/MVhkH8aPrQYicEYyBb2ttX9GqvpiTCuWf1nvywhtaUDPridJvE1AuOFVvI
itbPkT7IqLJvgYufBe268x7Ahid/+Di7L5w8YBp1mU8fE1jVd09V9esEcZ89s2uSfhPazKIxs/IC
GZzSK0tLWCMpZNnWHD7wjBQ/SlCrB5uLihFayv2S/wnvKEBe1XhXTQ/7gcnndEDba26Oxs5ER4p5
GHFU0XhIB+A2Crn5hY0U+xL5dh3LTr2Xsho2oT94Ww4pUKRamx6aHofUxvFD72fuqGJQrTM8GbGf
VjjvivQ3B9DiuwbM+5aN/tco2YrNkdJh6DGu4qRSpMSKSqL/+5D7mEWLJgt9bSb8ZyQEfneJRXfS
2EAuLilXyTuKKsou4H6ezu1D6k04bfHTc/MVntjPQYYbOm0o6KAcM187bJRHbq/BkjmJX3K3GLGO
FVy83TE7oO57XAMAWSELpmauwGXS/j65jk2jDMPYpPEBcTZVGQdbGp6Mjd37NJnGAzNpMiL1I6mn
6IeOJhRf1+t2MAIAyHHrT1eYqO19l4PIQA+NxKOfuAzSsUcexniy9nU4sIE7aUbTSGyGU7EewYhu
8dFyHMsA7eGUKqH15VE+ftaJJ9NdgaXnb4if7x4uWdeKOrk3kHxMfIn2mheR4nfRLlxxJ2uKZ9dg
Lp1NTnqM2Ek/rGQurnOX4JLVHZUlicaiOWSLs1+O9m7UYXxerueYg+a8PLl20u31YrSs7Cj/iVhp
dlbeV/tx8PNxE/Sq3TVNlt+kHYXPbWlFH1PluJsB6vERfIzK1qrL1D7XAP+hhTXrjutaQjcMew6e
zTL57APf8y/k5cVyWS8ZoCXZMqgOypR+Ty6I7zNRy9UIFOzdqU26fQXlanfX02pbW9L45dhSXDPf
jr/SxC9ItNOjolayyuQ10OP0zfo0P3pGIkuoRLK/WBZzGiKENZ1wqVg3+P8PVYfrDWkH5HISzZx0
IqobEwEn2Crz/DMbKU4b3Ea8pkB/11YvkidvCZRzPaUZYrRc6I5J9aTzPjrYkEQ+uiCzrpRdOaD4
ZeXBI5/tbQAj5cELzXZYR1QXgIubyhLXhMFxXYb12iWBsQcjapxEVs/UoVrmpcnMDmu1iA9BYg43
Jw28pzAvOUpEnvnbBi3FDXJyx0vVBkBf86BEZouKWdxCROY/HpU4D8k4OgdJoPwpB1aT4rTuwDfS
PAsjnNs0l++0hrxPJHa+NyHHINLO1tWw6uS3pXDZ0GKUhV+ZClT/YPe0c6+ahhLdJJh7pp8YB7y5
rXYuFJv1zC3ul9ERaa+dGMdcTHm3bXrVtejNRq6Qv8JHBno5shHyALMfaNtos5fUdqrPwKrHi4Ed
mp2BYZRApxfyqfTJbCUcB9fI+jPr6RJTL40azmnNGDNE/awjFDzLHLuP2kTRBWuCN91hOOB5U/yL
2bLewMSieMKqOdEyDFKXIQiGU2LobOvbxBsbmmLe497ovoy8rPZ5E/sSm+NcfnEUcz+0WWbFWkRc
5UGpdW8WgKZvOY4Gw5nJ8PUpq714CR0WFWXMylD0ntUiOtFMkyJgZ1385SoLNmPOdOMSplyN11nQ
LDZGbz6CQMpuQ+1Jitvw/5dSlHdbmu1HFLjpq9VnzUuirOxHZCO4VSZh6amuXWzKcJROTI69I1g2
az8vjfCTaiECEFV+sLwmfM9aj6JiVTfOobaXSuec5utza6ThLkhSuF4Jlwy8USnEpbqmYBGly6PJ
teKLYbI4C/wfc7ADRktJRmTEl6a3YpL/SEAntbgGGQHHf6JM+lfTbmMiF/nI0SgtcUoOmP4AM0Ym
nJKoQXSUlXjgWDFe4K4Hn6TdiP+BGqQmKvLHrSW9EpsPJQkHl05ays5ay3tdjpu3eoj9E02C4pjB
Fz4Vo8lcJvDbdyJj2UNSGcG90FZz7CtSsPgXhps7DeXV8BVGRSh6exvUzpZdKDoCvzhxbs9eiedN
h6pykl2HS4ncIZ2JFyK6DM4k/eWxwNrnRn6M8Y298N63uHIwiFPQYhOSS4sk2ES5lucuDfU79MT2
d6k4J8WizrckMQJSRjYwCnzu6I8qDR7kwO5fjLSh8eES3iu8VFDHEVjfsz9mK28us73VJe5Dwxs2
rlN77q51m6R3dODhTpkcvATqE9troyfjONtj912mHc3MWdV/eZjuyB7CLgXuGj60c+lDgvbrgwGZ
aC3AzBPuGTkysaBiThHjz5wMzrGqZPZB02JD6jxJfqWWGp/8YuC4p5OlfzVmNl37kT4jYE6vwo6R
E2ElI7vaASLinj5rtIOoNKcPmOEE8ySaCNVsksXOpzkA73nxrqTh/6mdNvg10C57V3oqnwf8NvTI
u+xvwzg0W8eD+lpWVZFvQFOPrEsYN/oUJ3mIcPzspXpJD2YB+GBXNiNEAwoRHLwTeE2NoDrqokke
raSnvadb6hsIIcAEtkOq7ljAjLuZMaHk+5Pk6EVTnOnpxFwkZbeH9GdcuEXzNQXSkWf4pP3OcWmG
XGLD45lCkLpaxWFa7qK5d3+Z0TSQPLGMdxVVdLMUfpLsPOnVR4sY8TEdi+YcRDY8aTtwaE9KabAa
uCOkG9lW9qEl/PDORKJ86phBrn16aG4VscrvJiKaglsyBT9IrkngaRBU2MwqLQ/dPAO2swbVfo6u
J45V4dqMMLr41RUFBZElPcDhEPQHR9GYavcCnLHPpCJdzUPYn+owsU6pjRHeKmnpKcvWv+FajTQZ
cVvc+d+p3xzIqiWKn+2roM5xAWrnWLQIUP9Km5iLmavAajBeXTsB8C/+9JnpY0yGg9ScufP4Jt8q
Tm9f0g6anWU76ldAPH4/h675koRCjOsEMNJOKDZMYQhg5FaPeyLOP1KQfy/VOMcZXrBGk9O0HO89
rQyLoqQ0ma5uYfkP+Yzd/F9ua+iE7rvoQFd8/anbwD2zk6qngtESV19veMTj7ZxGMzc+HT21ROxF
cR6HeuZqp/zqs2wU3PbIafQWSaVnTS9xNKWpDfiFkxe9HBPXEwxw5ZttOEt8K2+IMjtFUdUYyFjL
7GAKOAxCyNDvVAnxTutgOFjhTOvuVPQvyFfa5MXGPJv04StZomkpjG7JoM5B8jfsXDFvlFP4Z64Z
7lvuBNU+tOhYJLOQHWtCrpupFpxz/sXNF9gztS6HTldUA+TJ8ITYCCy8ZxC0RvPJvi1ldXdMh5Ri
DiksEH+u2hvmXETCSch5NXkNALuKc0Cw/n+iaf//hH2yEZcBz/7+hzv7f2CfAPxV/xvzafnP/7tK
bf6baSdn1EBirXN5af+HSA1nFYHYxqQkLEhLjoUz8n9Cn0zz36btBxKyk+lDYwj4V/+BPnn/Nk1H
mCySghmmQKn5v5KpA4cf7b9An6RFfAHCcIBM7ga+I8SCFfsvNNWuzZi1Fn81UlgSs5v08X3BtqDx
EbjJKm7n1ABDyhnxc0Rcq+CoGlsSl8CAzaa9xzHDtDHOxoMk3LsL8gRbpuE5j0yM82ufsb1Mo/1o
9x4AZj8rASxk9mM122+xlu4+adhHuyKvNpEexdEUwOBGU+6zMKcJMm/z05S5ZClqSirSutlhGt21
EB5WbTtsisZKsFIj6ZC+WqmY4r0BMEHJj4MXu+d4WrlH2EeXoOpc8t/p3SAZQWSEIEdInqgIb0Nb
uHuSI3TE5emn5xN/9FnnwAlQ2MW6zAkp5EYWxkcMXH+L19Sf+nXyoAZN4Le33e1QYWgtuWjbjvtq
YZ4/Fj0iOUznBufWthFEJThfrLBS40OptnWRjAf64ukEN9ZUSnpRDKAi1e52jqZ7Mz/aFSN9EqX9
pvOSH8Nvzp8UkH7jjgTFB2xlAe+823g6PXLX8H5g+vV+c+omghVXU4Tn2IwpHoFLLlL/oUKNqKKA
HhMwULo5DPHfOEUiZ2tSgXgeTO919PW7LsuDr5fR/RKl0PVJc4IAPRPSW8Ktcbb9V9egF4DJ3VNZ
H0h8vMxG8ZJoceMJ2zR9SSMEyQvqiu2lTCv8zUqoAyYTen6MVXCgyabaAD7tQItX9FWT91U8RbBV
mZ5Brxz4ALPpnmYt3ShW/RgG84065pVrB4SALbq/alm/MvU4FoOPzT8Ke5QsvFOWVb4MiXySjY2r
Of1LIjTZFQvkQWE+usQkryEU+i2nandfuXDC/eF3jF0tl+Gb6RcvgZHOR9+3f2ItHsaCVFRX4RQC
uvmBYkSTRxIf48L43RfwUBesQ5I2jwnFEToNFTdDyINFfnMy8xbQl0GBs/uj4ThIMLbLMAzeVvkX
AD0ep7m1122T/G1pHioq7yWd3NfBiSEILFbfVa89vGhNs2laf+/q5J4pxFqj6GhpnsUZQzHGDUM/
o1fup3m8ix7WadgN37F1Q+sBiuBwmItMWDyWl93BbRbrNzJ2y3CqOgWggjbW1KDoIhyj4xQbaJWv
DtIsXrPhV66W6oCkfxKRAdPRw91sKNow/XRntvqWLA3ns19ccqZlpO/mTYve11HQwQEw5SsDRQDC
8dKoIX3y7Iy/DsFpt1beFqfZspzAmYDayf3Ev4St+UxFwGu6yE+UXOzdhpcsMylFcBkRUdpGkFd2
hnVKlt/9r3+sQtXuTe2dxYJi0ssv5B/+8zvXXRiX86kXo+a1ojNCQEsJCZc4VOudrOUXtCJn30Tz
YSATSQqdWSB1LIhGVd1e/vkFzFi+QyukiKi+NtU1F80HslKzi/35JSvMW8o3gm9wMDYtNRawHgMV
nR3gA3SnENDWVo5LvfGJTymGGs2EDQDuzKabp+RcKZpzMSziRpmwh2SJ4555uBfasOnsh+Uk2loM
mELz0Kog5RxQZOd/fjcpkf7nd4jKA6A+NEVQY7PZkcKLOgZP46WwC12ysedXIRsmM2nNXB+7/aBI
FCYmExyGBDn2UEpyLBpbuiS3DvGCAPvnl38wEmM/bRPgxqeo7+k1hFS1QUAfTwqRaOWBBd7A2OWC
A9PPoCB0A/KLR8pPYMfILF2CPB6Rdln3G4U7hwyzTMh5dGoTA+vOSu/SBZ4+2RSy5xDu8S9KuRZc
PQw/GLdNDZ/O5HQqDCtaWNI4iKPkyqO2bSxg8fnCy+Mug743lW/J4H/UY38egQfR5aO2/RAZuzr/
Bbm3vXC3/6beOtzCM36bslKd4j6c2FOwwY6UqZJDPVkvCaWxG6+f0UK1uQ88tzsU1Cdy8XSaLWW1
wwlV8JlgSL1rPTHtEj8gjtmmZyf3HtPRb/Z8yotvkxyYVRZnE7ENzgF2Roeb5WlI7Ytd6X7vCrz8
lZRvDcQcrFCyOzlIvOWmbCVJMUbX63Em/CZwK7ZJc4wai77nrLlHPT5b0ndMJJks8IXRWob87TGv
QRma8q2lgnbJ0j5pIzqRh3l2Smv4lXqPqMAPfu3KXUE4YeO2ebwvmTDW01esbHDfbVO/+oXgSmfx
8VL8u25m1V0GgjJe5OsdXl/uwcB51x0WkG1TaXyXbo+7dFwsEDnb1Fg335Oq3lBTKVuuFvfLROwH
DwdIbkqDlctwWQj/u8fPcMmNIdtMBtUldSJppq9zfXVpzkT1etAGE1T4Fr8mS0PYczCNz+pmE0rZ
lDmKGhQCtHU1HRgFYPU3lkYweK8PvlkFa+7hfIld8znXrM8e4PjVYERn0wvVlnD6XpjTAsFl5D6/
pEnc72SkG4oRMvs5MfArBESQvHgik1ZL4+4IUDdDY+4MSV4y88uN1o6BbgDlcR7Autl4faqc5ste
EnSygStgq9P+spONm97xiV0Gkq2kwqzOlIITjFeux5iGPEalzooWKxf/qwCZJ0CmRWZ3S0Se7qfe
7feJxTwgmn6IuGn2sz7F35a+MwlECHKt+jyAyijGrrr0fXgcrUad22kp3Sxia2XpEH0k/sEkgkl7
oEsQ2yRrM5LkuescZ21RRcmFsX4yQTXfRZfhk1LpOyYKCSRqjLZ8JeFDJ7AN9HH80iv+ZOXr4jR1
/vCWUCZhpvRdN2PfHizyCtuOElwSlbMF/Faee2wf3ogfYqwmUOQQnEnDPpSFJfGBD7TypMTYVRI9
QiwmtGYHe8/gcc9cw9mMWWtfvYQWnZFMzzdd97u5mfq94Q6ktULZ7fygbjeQ0OAnxZlzk3o6gMS/
xz2UIZGMz1kERG3iW7zXJY9mRT5nY9TFvO1JdV/LpRRntCcw+v2uhuEFJ97pt4bBZL4nFb+ivJJa
2Cq/1FPSg/+QL0XRDvsAg84FFMQL7aXeynSfzBynGB2gpMmkyBgSh3RYORNWdkmZQLdU4LkC2pAj
bHIGmTuv475yNt09KIQ6kbFAg+vPXs2JE5W238Gi/rDjcD4o2P2ruB7KvR0bzsEwliupN4Ee5I/E
9FjDRdoiabRv/RJx8tLuXpXs+q7Mjk2TzlvRE1IbyuYrG6T5oErYfGUtdt2Y/0Vv5fEYMuOcFhjo
iUHE/Tpf6OvShJ0+lEV/TBxi0OHOZcrx1Bj2USUY5mK7PAPDMFaeIfFKJI2xJk0ebWpN1oM57JSM
JyjT9ILZg1rLJghY8ij1NJfa5hlpPczH+cB82RmNbc0QHkwztBm1AP2wu1RrzyHqktElyCAFq+Qc
881YiH9Qu+D1QA7iwJxRCRw65GqbXUSZFAQMixyVUOKUKiSRii2Htz9dd7V1KfUs9u7gvgcVNXE+
4zSi0f0VgOidlMxu6SCsA3t6oBCx2FKr2m8Tpsiruo+sA5D0V924N3yxZL+Sj3j0t6XWKakSDoTl
rxRq3M2xs1e6ZUYHr2oelce5sstrpGNqbhs9n4J0WXd6G6Y7VtqyJT+qQ5gVWD/oR6fcK7Xr77qK
xfWfXwwvvTDcBj9AnxbYLVOlD0CS2JHC6hK07m8pkKF6ps7X1mqa1WRjWbEySlRajR8BGtEGHT46
SEJqFiiIbW+pj9QYHrOO5a7L8HN4pXe1Rr5LH9j8rs9wQ4BWMrZiMs0rVoqSkOCEk674bqu0ojhb
/a4cdFir7LYoEv060wYvKbPEfa0E3PyIY6EsUEVEO+kLza3EWhYU6DQVJ50VuzSpf2Lbp6bd8BiF
eWqNDfPsFTSABX76VAhz22TdX8a7a9OzWU4GoiFZl9+rFmV54v1a10spVTNMIH6yV0c06doIer2h
UeHQDZPc+Z3adkuPe+snpznkQhB7/H1LofMNE6WNT15ktThO1oLOgQ0+XvopWuckl1+YW/NmcEZ0
k+kCzwb5GZqb0vK18IvbxLnX9J/FXMVkKcRrHGHc6lLQvVmJGyTRdb5reTWYUPlqnU5EaxokIZdo
M9Nd/2yTmQEFMoaivIZhee8Kazz0dHUH1WOZG/YuX9hpIzC/DpYIS5JrkZ/8VRb5Ic2Tcldx/KTr
EKAweEgphz9ZM705tf2eeDn9ZUK8lMp8N9PpROXJOg4tThpRONHAjjTa4m+iGN10aAVQzwDLNtw1
BHt/+RzNO5oW1nVfvRBaJ8yiEJuKTDpkvak3mW0OXakhN9qgQFpDVyhS68+cEzM2DfXNOQZQBTVI
Bpsx8XIyT7Ub/kJ1P5ptauzDgDtzAc9qLAufSDo52ohVQTKt3apRabIk6PNt8umrtLm3Jfgqd0Qd
XZqVNHZgKjAEVy2sC/i1LjFVqsCVu5fBrb9ta0yO6QNi0LwKMLPw8Bj9dmpntdcTHyNIBiIuwatB
H/2m6h8WyIxXLC/mBDXGct7LQB96nf7G/Gasq8Gki2j6Zfc1JCDgLSU33gOC8Pcsw+d8QRyG/gcZ
8EfXxCHj1Bad5V2HTpleVWc/tka3D8J42xp/xyIe12HPgkV70RcSx0/fSntdTdaLj3Tyz/YQoz26
7YHKJooGSchPkoJxBtpY3ymlG50LJ0wO6NiCVFUUF0/Gbyol3xn5cm0bgjhnQQNCzK0N3fGtrSO6
rhkYQpKsD05hftpTfUBn6mHr0qFHu5cdUd6p2/cikrtppIwg79rPuXBu9tw+JVGLtdTihy5WzrBM
XmPjUrzJ52QizFlPhMGySjGN8DlbuhyRdNI+xlAoVhQj8FemM74o7IM58JwiJmxgHd9ddJx1gUit
Zf0CyJU0DcQ+q4K9FA0WqlKwRyh9iuxcb4y2tk5EA+c4BvVSc/TSxbBJOYtKwu3YxtbKQyrsvYG3
mKrPaNmcQmRwY04uNtzNrQqido1n7g3HBK7cq+Ww1aLLynVM+zKZbd+zHsmg06+io2LrqsTfzExU
8F7JXdh11c4W3c/oQVpNWORDVeVbRyp/V8TkqCIa8mYHF/50L1r7jLnnu8WQRwaFP5sAym6i/4Mx
LC5zTzz7Q/Lm28XBNTFUiUNAB4YdVrS3M2NejpMhkajMWM1Q7ipaUXauF9WnKsYHFjjFtswT5Emd
PxhmshOUh4W2R8sgwhs2HKyM6NOzFGRUOXVk7Fp+/C21lVwGJjxjNZfHknnBYZTRTZS4KWCuDeZE
CDSXQKssY9viWN260wtNMDQkzMm2dqH6NS0UtRkTJ9yjixPnR5Zc1AvkvVI8i9q79ZOmnCvnmB2B
KO9AU42wMBMrfjOG+d0yQTtzvDpwsWItUL84Wpl4MeGNwyR+jQbezNLXlBfbOzv5sQvxWcWsJV41
8YX77WPPY61onCiq7o/jghGzc+9dZx/g3BgYlh+9hfsoLxidJ83vyHKfRcJKnkzjLampcHQrDs71
mWpGaHPtUu+OPzDnsI3b/duZHfqHYlbOmufbwk1EUhBWp4jjGyTctSqtl4KVZW8P84kIM1aR9rNF
P15lffjLK+oDdJ1Xf25vdgODLQvomMdwiggeht95OD5Zw+TvE84ZgPIPk2XeqOXajMbwSTBwwj+C
WScbP6kP/pT4QlcIcycveZlZD+amgY2TxTelcCDl6FYTBwimLFz4i2iPm3NxCyPqTH10my0DjkDk
fMeueAca8ttNGGE1s9ilA93cnQGxZJqyU+S7z02pnx0A6YnJGKev7G/oebc88B+GHp1UJ/OP7TBR
Tftgh101famw/6wyiU10iKCLhtBuuEn+ygLjZcYdthsKQnbmwGtiDacpEYgaVE8JPrZd2vqHnLHp
OhgFZpSe9XqOyXFKPrgJYZ1It5ltzTHexMPYrSd98Av/DVMAR5QQRrZkqaE50p1Gbq+cXFfukU6W
GlPnowNRn0pbRih+kZ6RpfuWkZjS/r6wWmOx9VGcbj7PnsPWlAAjHaF5hGlCRD38Caeal6wcDh2B
ypUvCeq4eX1BnBL7SvSbOMzek4Z6ATWE6wBr357Txb5a8uNKD4/MF+aLbTokLBK1jlUPCBek2kKd
ffHYMEvbsrh51n+HYN7kpJcpiYRdY9JltcHyhx6qvrDdTywH6U3ryqY56NpQBLVRxWk5tuP6Rv3V
htdtEXq9TQ0IE7FP7BzmHIDZYQ1yslsPREb2xRhcAYCAkxpOlJsVR1zez16Ee0+cYWHWW5Xbr3PJ
bCpPnOtokYNtAfxvssG5181rTf+oaw49Hv4jF8V5H3YPLX60C5iWLwuywK7UNgHqAO+YacSbZFH0
+WtfSvrHKF9x+k0T8M3g7PI3Ydl+gX2IbkhEH9kUn0Zt/yyHaSIg3UUUD1GsuX63456ZakojJCS5
nH6nxMZXik5IdhQ+/kt4UDp55v185v78mZQtjh2YGBRAbN1OmXsDdqWf5c+UBHp4oqY7QZVkT2z6
aBgwCxogEWIAuBTFy9fE6Wz2Zb1JLXFJuuStK91Xs4FiV4unhMplLpRnojz9ZiBLLBtKwFNHf/P5
ZviflVoVtI23k7ywOcBqoktinfp8mNzzMWvgwDN/2bHTrkw54TENPbIzgXgECoaAcIJgc2ZQ6GeY
d4mZl8U7NQ/vGC1ZxZpAbOx2mNDEgTtih95QHGQdYxrTfAX2L6kqskZGf2gsN9x2M9gUXRRkRiR2
4uwoHaPl7ZjN17GmtckbIJdyWCqwjq/R6TssaOT1pppxuZfHX/T80NAwZz8jj3Q4eY9lRb2Tm72W
0QAvucR0lMDCCZ+8MHiK/Pqjb9QxngjW0GP1bAGkW/l3vLL4EfLq6hHWPmFkHHfdNG4cg7O3CmPc
UumX4cvhceFJDiUN5EZlxJzWwmO0UHrDgDtwTnIPOkjLdpu+ulOK2a8bH2g+ri9cjnguuBtrAUhL
9VvlGOT47fodg4Zz+W/Mndl221iWbb8IOYCD/pV9L3aSLL1gSA4ZfXvQf31N0FERTmdWVt23+8Ih
gpRNgcBp9l5rrtrt9r7SAxP0Xij0wx8P7wUIkRnBk3LRsf4m0QNBSR7336b5emz6M4Q48AQd9Vf6
7WiA6Mz3hnEhk6ncWg5QCXhP69HSq5l+qdsUp4wSLJUqK+cd6d15gindpCG3aNsQX7arG6Rl+vuR
jQtCDOxTUAriVdG2+8o3zDnqTbyQTk0RF4a2ebHTcOJWcGej+dFnMRZAw+q8tQGRHg54+Fqpzb3L
YGcr7SvwJWa6QFyieO3UzGG1RRjfSKCnpiPDTDqYiYXofqT4Gts2GaizsKPsfF1bQxVF3ki2wGC1
f2RV/mygP97inbjWwtl1Gpd+lFoLwCX+FOVtzyB6LfoJ+M7NGkFaOXZSc04+6gZ2sWjvW49aYaow
BcPWnSP7/7CFJ46xr85qpfmmpJqyGQ01WgJdnGwsxVwqChK00FwaevmpTN54EIOzPGzvjhejutf1
73HYInZBBpFhXJyN8LnHmMFRdRgfVBMmwxAjeHJAxmL8e+61+j5m4wdaQnjdo3O0KS7bCjs43aJQ
YXq4q0Ml3iEly3dx55vr1kuYJ2BVEyoRrlyD3ZDwGrLEsS5YA62HDn1ih7VwUVWSWRGL6uB92FRt
GwLSWYDKap1GaJvtsQ3AyKTM93hB7ahzTqPHUJ8EzTMhZt8LfySOrJyO2kRGkeA9I1oY+B6BUI5j
7dqCkYxJ5D3yR6gcagN8EF3ThkiNGrB0fukqH60DBDAlFC8U0j+KAIxrO8bXEogZtVQVQ2whsCLY
QKTbZmE0pCKzW/cWGPizqQAyCkoYTZx/J6FPPeZ7m5X+MumHeuGW8kDdmdTXnI32WLnRkh1wNBdx
8yO16nzFgPHRxVIg06QbphRA10lUHBZpUJi7Rp8INgje4QOZu7wwDG70ctWaAzepxEfpxSEZCr7q
guOCdOJQ+bbNdtwCIXMBd05s9wx9TaF4uzKHcaznSn+w3BUqa9Qout0tCRbWAOu3kJBavnaKZ7eK
ZOKD1vXXNuZWTrLmUy8UZIkE43qSbIYo41KLuDV7L1OXWY0U3/WIR8Ok5AI4iT/8GPKvP+bvuiRK
zNbU9aBHhOXY0OBrhiZpuWDdNIvY59bfiJp5KwPekw1EfzVSsCijkkpwqLdBinkQUv/SB+2dGhk7
SJPpkQ/PDrkHoJOU7KhAMLDpN/tvdsa+QEU94qpn2kqkAmB4ASvu7nNHPSRAtVpvYxTJJwKcY1/a
TNjYdQsRP485+5ag6Nbk6V3Zs10xGNw8+MailFcgqAs1/xZ76RoX4jKPaZgVpoFuI5Df9Cq+JiyH
V6OBhCkb1HvQA6jAIEilzWmpS1KnorMyG+De6/5ZaVJzwyVP5kwzkVYAyQgmNx+PnBkBDUmF9erC
S44yWk0pgyIlHLLmM1wUYeXdUBojoZxoO503q3QebHtyO0AWzv1L15FO0TEIsNzKV8XIBAgecg3B
yFykWfADnh2UG5goP4Jn1WZMrwMCiclwW1gIHJZhxqinptWitep4TaqVjQl9KXRIXeCdWLNlgIcK
AzNtjQuZLx06p4HTwIDotMzxpM/GjhVloXIz2dGeeXlbjPmeldu2Km3jjJkVG0eDK0EpA0r8yUce
xv4ckdynTX1/3vGVz+umR9pVVMUyHacyc2lSTqq/7NDo+UjUCPqKfeZIWSqmM7ToLJ3maApsrx7s
XVE32dmhuzAD75Fmn1S2jrHsvvrIUzeW0WT71Ge0CUyLBClJQdcjS2RWSGvY6+j5L1TdFm1Vj0ud
UMQ5KqlgaelltkQ3u23qFq74gpD6Ye7QIl3Fbfw9LkM8r/KFdTmcjbjmcipZ1RWSFalLwWTWSqI5
M5s9eCtZcqduyuaNaOmFLtIjVdlhA7l/W7rhH3YXMbWBaMpM9wvX1rA0BnlJMgw3sGNuqUfe5P+7
0Of/Rqb4v73r30c1//+YrzzBHv5nPdAxHz/Sz7Bsvn5VBRHt9t+qIEP9h6Mj33GFpbuapWp/JcHp
UC00W9dIWHYgd/LqX6IgRVP/gffc1VziQ1XLdQRioj9VQYqw/oEaHqCFamBaVicx0X/Llf7MDvyZ
i/3vM5a1iVHxd8Syo3FP2oiSkAQJg0A6+zeGhW+ETAdZ0dEbo4GMKP+A8Hd8MqLiCzlnsEZiwjq+
DcQJDCwAX7K/aQFVF3JgmN+bsli5xBEuJgQRS69wR/v/9MsZ/fMj/xp3+C9hdXxEx3BtkxNiW5pm
cgp/1S2Vwm3YN46EuA0NQUgS8JwYceujRR1vEYkjNWVTO2blkjA1Q8Td2Un+Pe+lPPTYMG7EX2hL
/Fx0lWst2gPBwKZrh8NytEhyiVqLIkE3vv8vn3rKpv7txPKt28isUNXb//KpAy+Ifadzuhme4ZKZ
p4SLp6E+nHT3+mDknynjxaKvd4gBjbUUhr2IdMu84FDu535taxfI3e7K6UpIstR+PTW4Kb7ZnbSh
SvbaYN5sqiopmwwVR9+CBae5skX+Q0CPogcZGBtDb/HQwBCe/ec/7fe/bFKRaZqLo1qo/GG/fx8k
9mh9WCAdZdmqblUlXdE21U5pJ5tlbFcBgB42dT7Y27lqrv/z/63pv51W/nNSC00uXBbwJtfEP18M
QL6SKKxA3dtS35sG1XrfFM+GpRi7wGn0lcJCeRlKwcqGvaetLktPVa4RVQu1xG7wnz+N+GdJnaPx
aVgC41l0uIOEafz+aXxbDCaLLMQLRc+uihVaYERHxgHK/zXmGtZY9QGQGeIRrNsL+uUwKCoYfWzr
ad0Pziucms+Qiv4o9D/Q2BtAf4t6pQzYwuxBVWemQhOPDm74U7v5U7j4b24r7d98du55E3iOC1fC
dn777CKIk8IzWQQrYYDMgiWiFWnr3Mo0sA2S8I5E0BtqJj1HitsPBNRUhMS9r3EF/+fzaP7LZ3Et
QD64CB0dn51rT6//Ik1kgePRF7JxxeH7YWlpGIcudkHd0TBu1CLmfBgxKS+UYVhbLyoWHIsIvDqR
WiHd2qCw+uUIkvT4eODG2nR6omyA/2r7MNs1LZKcx5O6SsTetkAYaiH++7mnUJBTi+c+kuKbBPmu
KWW3ECWgBZq2DZG6WrVTkgSQ5GRd8kPi1n3NU2hYuhADlNq8OWV8y4eu29l1652aKjLZ8upzVAAV
Ygy40q4SdM8Otkwm7yBbukadUCL1pzji2BuXlhtFP6fr//G7tQA0/3afIPTU0IyqKu1nB2YSM8iv
ZzQzrbo3TVZpqBG/zMBvtjW97xCY6iImepclkbWpII0ww6U7yKaftFrrvS4zTLm0Fuu9r5n8WA55
vQe0RLFl+un3V/yho2WQkPv9eBmMx1FV7H7DQNtBi1D+fCi1JoJyMD1Pvd5dcqYkPhjekz9eQc3z
69sfr5hjjkVHa+Ye/rnd3//g4/jjn/r7bY+nnR76i9rGN4Y9/TSqNJ+x0hzSadaYyRJ+nJWOO7g0
NzOJrGPuNG9ubRV7RIjDpYjdWyaOmr/VFazoRDYBq8DmtoBDdocWPKx7W9prSR/YtdiY4L8QuzF0
LaAZmvICkDOekQ28pnKvX7JQmBslbLH/E3x+i6aH8q51dOYSoPTWvAyEXPtBpRFOac/rrsQGTrvD
9fyll/vawQv6FzkEw4rsBvsZ6/crLND4jyhAnlfH5h409JvT+u5ei6j5O7lJ2qq0xYalBPlxqgjR
L0AkDocu2FDohMbTDfnW9416XcZVco8D6jvoVPI/BprOkOU2QZEmL/4SXmBO1TuAtu84K82N0OTZ
Clr5sTqo3QhXz0N22yTZyjNbgiYCPzmCLh/U3oCTqrZ3ACnDXE8b+VwCx6Og4oqzNBmJB80/tNIq
5pDHh9VYJ5BXPVtsSdZwM1a7yCTmtCWtFy8PhxXkh2oFY2+eKII0UcUot0annHTPH4+OzR1atwHC
u0TPFoIi/Sov6MSobI5XRufIqyP958Ig4w0jJ3T63FDeUx3V7NDmN99Q5b5t2471eSaAT/EHYU6g
SdgbUA4crT11DVEvRHCYH5GlncbSon6AIHRDJRBzqe7gEZY416Y3oAeZVGVGvTdwWV2iFsSIiynH
MV9symm7qlGRUTmN+ZJ5br9KlahaPZ4GEmhtYobO9vFU9Cp5R05XnB5PPagesBfHmwx0c976ot74
0Ki1woUNYrASYJJnOMbLSNpLkPFpeRUp16+vMuc1HOfNjwd2c3uYFjPEezZKBF+5Dii7NnoLo4A0
Cu9q6rl3pTd3sxszPD4OeW7pbCM66Kg+eMfjt8KUVoPM9P3jkELkzd5N6Z09nvKF0IehObTos544
HRKglpHUlDOUbOXc9Wz7NcE9naMvOcfC9y+kKCS7hur+4x2P4yEhifiSy+Xj2eP449+wKn1W1X76
9PfxyaOBeK2aOi3aZFEOLxBSo0ui03twhdqQ9DhEP4/lhXDmeCXAsU1vYVaLLkbWdMvRIMoyUG1A
RFg4EJFVVH5/Pk+bzNoipAgpeavxSgW5hSFfQV6OcHSV5SBok5Z9/eNY3rDDBUkG02J6y+OFsHam
2LDqSVSsS/KG8yEHoW2akOoEonv9VgFnvY3urGRWvD2OZF6eYK6a1D7TsdiQ7lakrUnjiPc/jg3p
jxwy2fXxpCfrZ3L0ewXtExUVwxmyKAWQRBs/SGj4nnqJdQ3IidkpsggYfHVrj3Bl0ntEb5kuHaw+
YbTkiqyPjgCM3sh6XKm0OW/I75Au6mr8pVeosFXjawxUQEMeLiirpJ9J4saHK6HRF41mX2oHljES
LfsjEB3yraF1LxUaWSYTUhrH2rdpTvgQhazgXWkTuYLGkG4rTNz3POsvP3+zAG4xGHr0lBH0cey8
wF9iKU+vcYWNmeYAq4KQaCW6QINYJjThDknrbDHuuk/4ndynYnrI/T6F7Z1ASM4Zhy3QywhCTbFq
S0fZuJU33iHp0h5N6hpRXVLYZxpG6smHg4H4YAxvDLhbqyhp1YYR15FPgN08FFxQqiOeLfK0LnVJ
lf+vZ2bQbVpJi8YHC7x1jVFsPat2F0kSE8E3qF+134wUm0b1RMb2QDJsRqca/YB+YIhlyhEIkxyp
nkDA6sRZ8RA6hoYkKH2rpv/Fl8BV0MzcGqURc5X8rD6Vl3h6gDSiP9mOnLmwsC/u+Bp3ZnrO+mCL
wGo46oQbLLgZUFelhXYSvQ4UtYG8DwJCPT0e+umngXlpnWtBM3v3nC64PB6wEQaXulY2CQQuxGY8
exyvde9HqA5vlP+oWQqG3zGR/UyHQNIDNEIXakks8Ojn0ueszc5BDK//8Yz8hnCWNy2W3+nFpp5o
BZopds1gcithtcBo487AUZRkearWvfDb9eA3wZuk87jMS6M7+BD6WdKFN43Iy/3jQf/rJ8skM3vU
g+fHcTUsmCj/etENeiKVh3CDSSLZK9jP9lWc0YQQlWS6jyUV9EjbNrbv4ROs2xNbqfb0+Mnzi4jI
FwE4nEN/H3+8qGtBtHbN4pYmiIBdkNUknnadLW/4qdHMxihucv+lDJ0ful0By/NV3T9GQND2Afxa
k7XhDftoRHs5Qk5a9sGtiShAOWXxoUDfL0jSo5jNdqYN5khj96qpHVh8FB+GixY6dd5EnGO6gDI/
rwwruLkOMjK3padUliitF7nThwegbyHhZnZ4QGpwQiPO9pk1wMyuO4VSPQ8yJ06j89MYv8RQnuMh
NdkGBPYmckgwae1xXFbj6ACJQN//+EkltWvXZzYiTEq0dcPF6/hHMwj5Ix8/2mk8svxOENojQo7w
1u4efx9G45lUERvDvIU/XLb6W0yQraeryQvLm3jvGZgXHseBNKM1kfl4jgnYfuItBT0BOZLiNJiz
ZtDCs1sELzJqm52bFBXKZstKdrAGD9ogwPkIREVpIW3c60TT+spDSp2i6ClKVvQpnw1f5F5WqJjC
THttfKwM6A2Kcx7vNTHEz3ralbtCFWvfK7ofTqmtM4eFAc6RF1JR8nmkKcXucaOWLSsfjRuLzJuA
jF/OsI5K3Xa/OaOsL25Or69KLf/YtaVxatCG5SWmgKDASvQ4L2aRBDfHKzbW4CJPmq6MOtb+UJoy
W6QYo2cxylJm7bxKKKZSCicDjvSyxDs/HrL0DmHuJXaL8Y7+rr5wuS8fz5RajPcpvU2t05VCwMm+
sjz7bPWkKedu/qNIlX7mU7rYBHgSN35hDvto+qkPO36qdcDH0/rIRtmWu6m9rRJ10gPxNLPy5mR1
cplog2fM9Sn4OGXs2MmAplvXlMY6iyrv/Hgg6QnMrwGtZhBgtSxBCGCql/alidHD2WbWrIy2Ls+V
+x77gXYA/PDnQwRJcZYOqrcc6MfPbcGmGvQAqqSARIPFEA3V/HFjhWSsroPc/KGZ9DY0PWio6pcW
plMvL4F350+5M7Rr3wD9MEmdNTDlszJV4gP0x4bYy85dNNAwERo34LddN4cTY10w+pOjyOJg3ZEl
iS+ca95mXT4JrNpTEw70NSpJmxZ4vkCK/K6J9MVV6uorQDDlW662igtyH4RLVMNAWsHRKyj6UEL7
iDQnRgishNDX0nGPlBzl4CRkHtQOX1uTvzfwwpaNq3jbbMyMF1AhOCc4roegGQs6vpu4lcFboJ67
+uqPnfKVy+Qc4et9D6MGWtFIXAMokXDppIZyGjQr2cDga3bB6CSHUk2sVSDER1sSozst+deGJB+E
nnmywxdmbQAOtUcyUIHfmVV5wTyb0p8PxLNaH7oSxZSD5u7ea2xyw64XJ/pXcpNjz9oVStochjhH
pExz9sLeyKVP6SZYX32SN/zuxcfAcyeaYh/LxoEZ5V9adaqK5+gSsyGyvjoprqYH4ZpmsJyZbeC9
ENzczAUd1VK3XuKRgrhv+cZ34GVLTVWwg419sEjsfPgDSvCPMFH717ByrbnkrB2JDqZyJpJLpUJU
GBQo4JpdJpfHQ10Jtsi1KNcNBSV/3iQNcV6DTnSrhwZUVlR7QJBUJ0QV8kR1oUPXO16d6dnj0N8P
KUC4ZdxBYCm5Efos6JlEeai8Ntn35bgdqzrbhhUAxKo22rceXKNLs+CzwhHI7SYkQvWyOKtmRyOF
VilWi4YWA67oxzSEUKM7saWntw6dyLUKuX6MQqGkz5sL4C2StQSrB57iomTfOdHVidLuT5iXVgH6
YrqmNfyk3P5h9cHVajr1Hce/ToOecUXxWj4+EJM4G7CcdM2fPz2OQcMHAjq92odKyMZbgZqkk7Sn
RVp6cvIC5K9WwgH3++pgEHiyKvrWPrtw1RYj6O2XOAfXUnv8uWaj7kNoosGM9ElhtY+vrzkpKYoR
3a9fyyjZQI9CVWIp56LWuF0dyoBlnbOiHFAbgqdo0jT6Ygq5l8w2r33ZVNBWkZmaxtjBl6mgUIkx
fDV0+04dKkeh2PfIndRrYmr6c9n4/ZplbLfxmMzvjWZ8StgG3wvbfDNgTt7VkVwYI83MNeuF4tmg
Hfh4g1FQyzHFWNxa6EZbuDTQmGiM7ctJ9qU4jUdpF3B5WlryObTkLi/F8O73KgnIVAh+Hk9wID2O
x0A4fnn/X8cD91/+HZ/xao3+oVnFGQNF55C6qZqt91wqVGYDqrKgDxzvudAlfjXpsUibXkWprKzz
WugLipfe80gDYF1HAubh9LT3UIljB6OwPD2tiUxZugORKImF0HeiUN1ZybqbkWXyXFejkXKCy7pB
Fy8/nw1ueZ+cKtNLj7fnor3leJVOzfTLskd0SspGsX28owobEu4jNGpKXyzbKjCveQFYN/SPCdvP
Cysk89orgG3GflDmf78hzQkd5U88Pt5eQ4PYoWLFyzr9djo9FMKgFVkSjGOgm0SVrNc3O4dVa5Uj
+/fp6eNBz9W9QinlpLVRc8tyu1211HUXjxdlHATr1FXA5+mkfbCbOIUUdM+9W9tncGekrfdVvNVY
T/885lqsEDGzMAg2TkPxJG7qzeONXXZKtag6FmNd4YOqI0Q4GPzWjLIfjxceD6HRnTG6hQdp+frR
CKOD4bPVgwULoM4OWcz0nbGETkHw4/QQ07jdA5ruNlhU4xlZPKj0Qv8d7YO/qv0AUpo3qm+UTpVU
Vd7YKWYboRN9jftHefMT7E+t5z37TJAo7IbF4yKEMc4YocbfykqITa/a6epxnLTCX457iYYLANL2
+z+/v1bNtz7NKYvXY/3sgGNY9S18l1oFjuDg4Vqb2GjRzfnN86CNzgavkovLhFcj/pxdaVChfPyu
aEW7BCH2DVg3eZ8MjJ+52DHUlR+mQ7+BwQwDadd7F92SpPBOb2ga5d1jx3Qzg7HdmnpZrZAxgdWG
BnFIA/PDIafrlEhdvhAnsjH1JLziwiPO0JM7LzBeLRcnoBmoAZm/HtCqRkk/PPxFgWfE87pw8VBh
B7gbdnK1enkcxBRVlMXjrfNcCJ49rL++7sZbFuYEc2hca+AsH60ccQjjDEhN4FtbqIrRQWoRShcE
wcs6y388tm8wx25EAxesJpKLMzjW9yANPwaF+bF5sdQ0uwQdRnId5ByUIXnBYlWd3L5fdy9B2sZv
VV75OxETj0otO3nT4pqY4S5qn5qQ0muCWwbKiXCXU27XoYJTtGtdqa4dLRXnSgUT6VVO9Q0W3atu
UFKlDDrrhaH+QN7yYZjFLnFieW+J3kSOkJc7V6/9bwyDKwsD3T1p0LWaMv18HFa9tF0HaYH8qEeQ
NKlad6YWcB3raL17eNmfQSFunLDyOXCZZ5E6fVAUS26OKJBjE+z9XcnGC7N9PY+M2l93YV/dIo9v
s2wKuUVvWt0AF6LRYYHm9xpMOhuzNUaWcZnT/FymMSo8tkPvEQUUgM/tp+GV41wjbRVrts9+pBkS
Zc3YCsQdTcse0547L80wW7fFpNZPk4LhY2w3pgHqya2xeVrxq1e6+iux3hTtPHjLUP5SxH5BuKs0
5yWFlL7wdo9vU3/oNrIIJ+1URJ0aHXM0mPFeuLT/ML11x8Qgahpa/SGIUCOxVJAYKOF8mmVhkLwz
dCubhezCgm+wYQF0cOMk0GaUNxJl8rbrJyQ/AhiAki4rc4PtSj1qEQEsMkQHySU7nPWwaDbkVh/x
326RWrFcxqPYEw1Lkm+yjR3QWeQej8qUGOo274HUE3TeSX9SLYyGsFZnbEONU6012tIFebRy42jT
0j54434JlkEXnsuwwgCONnqWOaScZpa5Gj0/RUuG60rTpLFR7cR86vTGOIUt/ZDa2mcpjttwFATU
powOjSL3iEO8NdxpFpRC7tnD6VvfBmQXAt1E6hQmh67WX7qwcdeMLdFdDGuIHDqOh2jfNy0nZhxD
kPV1k6CZsSi+ZbSspq5P1Uf2lhFykQRFfnw8eKY8VB2WUnTmBfTPzFq5+McyU1aXqu7V3fTfznQm
8G0a4lWogQw+m03xnKLy9tLSPMa4857IWuHkqQqZAtPT6cWSWM/jGG0rj9pfGOuSqF1yj1jafrL4
Y5QuiCUv4N4sBDvdaVoFQ83TaTWMEnyudq6OErJ7MnOT35XqQdpZsycZB+hCI0l/GSLzaaSoA+xK
8Tdd3wNiRLEyAzfEotU8q8nwMtij3KdBJ9e5wyik4HHb5A5ZyrHX2CvJDEQXjXlPlzUe+vbZ1OOM
yEOFjz9l/Ki5u5KxCvDJHF9gNAGarFoFrR9bzrjBaQ4CUewKv6MEp5b3AJXsaUplNKvGRHXaazOt
8w65Yut3pWQyaLmDZr0kemX48hg1r74WeQfw9+Y+RybPN+e1n5FTL4wus7cqrocwqGIiUo3Fo4Rt
qkU9t6s6Z5+TLjs4HoduDI7EMLBnMmvONoadBcRF11KCK0OrfS6L5m77uQkroG6WCKK5mUF/rCAU
7J0yDY7CFZM745o2lbeT9IuqzOmO/eCubaNLXpgp+MxK5fobzT85gvQrp70GaV7O+bQWO46g6LeD
bb2YYDOOKKj7o1JjoE8ZlZdjTBlaUR1/SReX5PjhEhsml2hbtPmJwIb7iIpslkPpOfhm6azzMsqB
QsRfQWfbx6nOR5VI0F8vMoIMJ93sWNnUFH5YmjmsTcUt10rG6EFHWayB9gcsNlPtwO4hmScjiuJQ
alMoFmXTqa1X46RCc22c3Fz7IzV6ddubynAyh2GOgNs4h5qNXNwT+1JJQBNBLJZ9I59cnHo4M/g6
61F9BZ16kJ2b3n36IhtBQOEsSkzrUNkaeshsysfWlW2sCJvz1FN7CYu4mPsxysNCr+x9JvVv1NqH
veqbJuHWBv5wRAZLKHQhd2vzYuugAXSbu589HAOCnZ0LqlA7LW7cJ2iBxcrOPbjXmpbSXo9NylFU
bsCGDQv4TRQaq7OhsSzLQ9m9+jECQE7CU4qmczmFg2+wgfbHcfyeNxYLO9OPt5FS2CcU2F+A4ql9
oSmcSaUQe39MOCFD/Rx2sOwEtuRdkHjDyYc6sCA4j/RPZPFrs3C9fa/pzACRh7uqSca9nRrvXolM
MoxV9uKD/4poqDgJv0a2VuhnrjI6kIq2cBTZPCe17a+SFDlu4onbyJkegWnTXxzTZYD+PjbCha6W
2VoNaFEPiQFIOSG6Be6Yv7I7WkeUkbHwd1q5YEHpLSttkoPKbIr+TnZth/LBQ8+6LkyoYD2iFD2t
SjYZUl91ERaYNMziXcAEu2i98o6ReKHRMNso42DMvCoodhb1e9xW3dauwjPB9Gj98QkalUmkWOWf
wjih1ucVwzytEqLoRv2a1NmXoqhIa1MIFY5m342EgkU4ZG8sK6BjkeSGj9Wb5XmcLZV05uVBfAwc
F0xBaZGgiahvqRiQVv3IJsLRpKDkB67gHHE2gumPsCwy0puiuCtOXm6wy70/ptwKxOTS16Mds0e+
zVxNoD0MJLPHUK9aOymPUgGo04fv1qfn9OMloy2c+M7Wa7COe9Iur6MqTpc27ap7i1AIbSOlYVcx
8jVEt+Bd7aWytHquvy5VVOZ0Iz0ouE+dlq/fU2V0LdPMW7q+9V2Oojz5KkmrtrZW6dQs8gY1cRjX
xj5GAD+jgqbuh0p9KYlGxLDDdFw0hPGloQDnGLnuLQ9MisJyBFQGFYWLGT+KzqYa5ICrrUXA1ye1
njW0J9/TiX1ApiOlG9t7VonY22qe/eEoZXOF1PymTB0MUyYB1QhKUYOJNx1AUE2TeC28BDLqqOOH
UG1lzaaIDL2K1Z9XJdWKDca86Ai/G0XrPCsSCSiKC2jOtL09qBjDN6UPnygscxGzHtloWqacopGc
xanC3kb0eOsujs6t81kMNCY99J4wv4PvSP0/UID9YELU76pUECmg8UFP4JPpqlkn8lbEjLbJ2ogT
6oqdaxPdmBrkQjsMcGnGTZBU55BY2LVjDMuqcVlfjxBLRQwpP+9ZX6tYmFknkb/Aby9Le9TIQPOB
5hsGGozKLC6WZT7TWVrbbrzxWGUg5dn3wkzAyUfFNyi//Wy0BXyjwD+UDvFCuZByETX7voL/S9U0
2JVNs5V1YT1nWrwohI9sK/OQyzKf4fRTQduaU9K1oC1OvENXY3wDIuFUMXp5BWKHVhTMJlnxXOYe
UKqmvT6uNXAzxcpPBwfKCmY/rXXEFcCKuNa1T76nGy4t7LMeeutzYGhLibL/ZsSf7FLkduDWOgVx
2C2GKgzflDg+OHVM+DfwxqA0vK0X19ELquc1nJOF7kbBmbkyhDYZxiu6MjCnHEZHpvSF35PWlI4k
6NSNXp8GmKZrmvstJnHYf2XaMewy5ASxvDalHtw8uQKlF5wGmSHUVY59WOX7oBbKrazDiZqd9ksz
IKvAQ5vD8oLrykbC7NIr5IJwlkERhxvftOJTjfx+oybUACr6hegnrg3aXuj9/tUClzdT9CJaNIUg
YTPKvA9qEmnpm+9dfmKFAvzONuVzYHj+sazYUph9Ux1tT3zW/dpqI20VYEpokyLDHGLePdSDG2k6
r01nLdVadXeUTdNlPCE1cDl0XJXAv72UiEk7UQ5qq0rakmqAzXvrmS6tNSg0A1FLW861dmnJ95m1
hpb/0WWEOIR6zEBJMJjPQPjEDkLbE0Sz9dSEW6aaFWVeX21Frmqj6hYm1D6AQr37igbho0ACcBwc
A+2lHnsbaaAKcJIeVwwFgCTu+YexDwjD06FxAAULFC1a2oVr4QgnrykDA3IfQgu6uMn63cBHxiGo
QN5VY8u1pYpe8IU3OR5saPRWYqLqVPsDg8szNBRvToXnvemzCvPyviMkYNejq155tC1mJpTkvC52
jiLCJc7HdWY0X3SM4Uc4sbscmf5XU44gGjgXQlYA04Vl39pFFk1n9AnS1Kq3PZwZen9ldo2WENMm
H2NEWaQi4Jys3AU6em/ZWe1LRoAQkT30s820W48Kzt6iseUH+IzX1C3L7wZlG9mCnwzkvVOrL0zs
7sogopC4dbIPPFqvKPHQudUyemsN2vHukOMc0vQLar8Icj3LBd/vdwQd2PMybC9RJeL9yHC1UCL2
TXmLQbjN3tSEJqbF+AFtOb0loIFmEPWUeVEKhTX9V5b1C0mcw1lnYU8e2xTWlDlzhTPG6ha0NaKF
qif+yg+upeaEQFoMwgxakrlVPhceVoLZOznspBqtMiqPq6AtypkyqFscYncqNvExEXgp2jx+sQYa
jroW27Pwv4g6r+VIkXaLPhEReHNbUN7JS62bjJHUwnvIBJ7+LDpOxH8xNaOebrWkAvIze6+9qnin
KcEAVtF3ocIwjp0WkHnWL/IV+MW2a2vtKsCpaM0Y5fThEdnzUS2zZY+Nez9401O1mPbeAHLOOcWg
YFioU3oMIds1pzktrA8UmFqkT5UE4hBYBwEaFHdokdx059uq/upm1YQB4vgHwtx+nTx+zZpGYRSR
zWac0ho+AZM8ZMnuF+dbYtUlbbYHlIfieKs17l4u0xjmI78TmBw2BkuBO8NXGamE7NwsVh9BYO05
Ob2DVensybTyMVvi+rNALRDKqU3oYugDDFno+3FtnqvWu/WJ8Hc1d1FUI8wnRVKwhBf7rOkkq8FK
HWvhRTLm1rcc48MetwyuJHaRYTzr6VuvefF9NmFyV7529ZWR7MepMDZoX6+ayuxLMgDNVUWdHjJF
4FptH3VRcU/ayQEf9q1GzkuDgfEcCDyuJUXwnsB9P7GxmhdSGbqa0YAKsDaLthmuUB7KDS1pdrIa
tVMxNgm41HxR6ZPRx++9YbzXgYvotSYfTQ1vmmQ5lA/Gu9SBlXJqzM8NMV0UwM2mZ0HJg9JWV89k
6ktvjlvKHX9Q2dZR2icZisdi745ueuxhG521VjyNQ+DvtGw4ECfcfxBJB26CLsAlBcTVW9Jq1+1M
kL9XXKV7dlgduOL4cygihbWX7yOIw34iudvkZ70kQRDKjLWolC1OTOYxmxRDcgaSGXNzHMEDRpWp
vVoVdZbXqcOck6E3ulWFj0d8AQ6u8RBhOq6WNwQdY+gv7suEenLnFv0fwSybYWvzaRBRw8OCnBeJ
z94lAi40CCWFQpveChg4XPqUky4NvJgyVAmKJq6gqNOnKSzTzxoowaUBSQ9dFb0t22YaF7vQt7OG
PUjq2o/R4o5Epd1vRpMVtzTjY+Uhoa1Q9pxs3F9Z3m44TsBX9gYTs2VCMcc6SjIsh5jhPM8uDrxk
mE6G62HLcYA9xRhriHncQclsnoYmefKD9k1ZuheN4hex80sxTBcLpfGOZvc5WAzzcFlNW7Ai1EvJ
cZL6EkxhYp4ofDcLaLgLCeqcL4zyyGvB/Tpo974CLzfW8lm1hCpXWTOGgUIlGyQzSyWCj7wJm57u
3B0fX5+XJi+e3h4Gd9eZ5RaMLCDJ2XyU3X+tsP9IQzejXo0nOtgYOpC5iiUrfKi1RH3Jo2k+N7r4
8ePyG9Tubxx8CSPuj4XwnyEBpVdyyJ46D5MqYF1AiRrS956tZDT58UfCVngTcPcQbYvhp4VJgKAx
gczjSnIy9PjY1+AsJE5UZTXmMYf8Rcwic369zLCta/1zQ9t7sU5Ej1CeYFg4+pJIqcWrvzBcbpYg
mCBr2vkT+Lw4DBzJ9qsRK0poW9rdC2PFV3fERCWDdDdafb6X40COTvyHNqrd6C6plzE1EdgA5Peu
123zOScHwQzk+5xdnH5Qb9OacktyYB7Z0/QfdcQSEqglQnIlT5remeyAOTHlL3DLJLRj6zFTg77x
+UdztVtZLCaUz4L47NgyNwwmpos40oUx15DjuWW1va2mGhTXXsvWnNHamwge2apae/Q5rW7lOHpk
OqFaG3X2ZYWsgh0BR3AZO5BN/lijEBvMOep63w5xTrSR45JLHJQPxdwXRGr7tJu3bvg10qbaGP4C
ukPfi/FP32ttlJPMfuEqxOkvk3daVzjVaopWbUOoLQsuJSAmJHK/1oQ5nsZ2wZdX0UQwAapjzTkF
DjZKY4VAu3aLAbsH3lhTYNGW4MVfGRbMCsKybzZ1pxoiO8TJgyfvufozY8wPUhsZXTbeC+lqG7xP
grX0CGIPP6jO7U8tOTHrCNr4KIksWvF+bzAhrKjTWibKY/8EPvpmrd2nowRKTXnvHcIllpjwGVfU
JyM7VDBrge1UTNIYlo5bIki4VlH2I6UjrxHxG9lOJQsFmWdRP1fvorsKwVrd9ILkVJGnCvoc03Cf
EXmnLUSSBjXROE7WXKDEPUll3KWhAE079IapjHeYOEQ/t9FsIaAY5iOjFw5C/OTrZKe4oAyg8h3d
WzWmO7/yHsvCVvcagftU+zWhmQPkLTLZEkf7TwItw8I9HnCJ0OQxECAhq8Ybmz4Yi23RSrgXf0kO
CE5gCt7jUdX08kTiNeOZxs0LHZMnPI+DW4Y4lZRWi2kgTJjEvi+LDMC+iReC3I5NnfO9Gb3Ong89
u3J4vwAZWo43nxgPFrBWznDVzjJhBDma8y+mYIqHSvL+dl8AQLeJhz5eBEMFgIDnW/LatqTtkL0C
jThtf3U183QnZJKnNn5C7L89OZZhOtwJG4mJ1Sv2iWscHZTae7dnGOlPLBSn+s7TFeF1wQhApM29
rp69SVFD6IZ+9IIV7ivCnltlY2jDh0gXgmERGfkVHACi6cowAL85tAGPD2BTdkt0mJhg15FU4HMr
dtgjif3dpPMDLpg6rNn9h6jVoi7XdnZb7kSa2od4tA6eF9OuzpP9rjsVqDj0bVk2kBUmcPyyAMB0
6oIfDJLhgIL5IU9ybPnlRH4OrztZ9vALpFuEo752KQHuR4zGzzVy5U05MSskmCJl1D4SvcNfmwbX
btCJhxP9YSW08u/r0KYAlbnjWdwCoqN5ICPiQWMgdVoI2SMDQBw5I5vQT/0PoOjBlhuafY9f3mnj
67e4SA4lUpBEUFAAwZLHEUFfahpfaXUv3TY9qtE7B9kV+VQVOknv0tNqII+BxCQ5U8elmF+19mJy
nFymPciC12Qm5BW1fhraWF1gF+v3OMbkrHQkSmlQXhlCJBvCJUkjxsxaxs5vp5zHoEL6iV3Ytmfu
j2U6xr2Bp6p/1nX51DlIeoeE1q+xp61GiQjy/tfAkZ9YROC0jf7bZVW8l61zWr8lFmlElrkRx8NP
HRcXRpxXyF4XmQcnxu7IvpbyBRzJV8LpSEXlXyjvYEOVAgvpyCHcQWdXzm8iWy6SgfSbPD4FdYcg
doGIOOMuU4Z3LhUsoQkZRNSL9AUl9anttlmegphoxi+sJb+8u/tpHAiH1HkYK56ybW4LSuqUhKP1
6ivRZm9s4+KIFGKvB+ERXS+ZTl221/zitq9LZUS28L7skTxXIU5Uen52CPC/QIJ/457/yIsawYRQ
MHf+OoRuFgOGaoXHZZON6SfLRbaPZrAPAnxJaGcg5VoQDSdtpmYVVF//fu3fy2hoO2waXTT7yR+r
lZHgJDs1oNG85TFDfHVsLA939QhmldQh57RG9Z60XJERJrpx6wUpKz+VoMEAxAmp9jL6MOsCjdAd
mDbAZskHE8Usw1bbz4E94uKT4kRlLU4QJv1NGoOFVIGZ7UaW66ROTus+SB27oXO3U+P8NaaSkVzC
UoLTFphfz5OkC87DAB+cvp0Thqipnkn5UPLpvKDidBihDqfEcZ8y2+zYwkGEGEmD61hSM8KHANdD
u7uOnpUdZriZQHKMOFp0nBw2ZoVHc31B/gjoVVWrj6YOInOkkpjScnhgWR4i+vnKQC/f4pr5iJlo
Ke4getBMHx5lc7Y40p90gyibyZk9HNR9+xzE/FlqvX8Lsb1d4nTQRp2ZcWa/J53+DOTaop3IgmtO
o0Pa5cbK5/H530vcIkXUY/dP17MAXsZWPvvoNtH5YVCBp4znADXGDqKVdi+95GKqsWALMHeoswA/
DFnBUFOJ98WH88vOIkCgSbycNZsvNYt63kv7y4dZcBwL2h6z0+//Xnx7PcqdYIyY97wHfoIO353k
qfLtDx1/Nd4o9YCFLo80YWe7uRC4DDxSGa6TC5ChsxJIGVOA8QM25n0u4+cctfYJ2Xfz4NcCIWD+
pMmZHaLNQkeZMJmbRzGx8SyxZDExZFJAMgjcYpvZr10zkYSNdpCz819loI2WBEGZLvePvsy7FkCf
h8iNpjN/78xlvA1Ooe9GBpVQLcBOK3MhbgSMbw4edzfa/Ye3+P1+KH4S9oeH0q6f5zRNbzlp0deV
MqKzQZbmeFfEIYV8VrTPMkZbqstsD1GZH07I97UcAwZW5wDVBoO+YiLyO78JwpiXUJLpDP2acZjd
X9Kyeps00z4sBrUwgLh4bzM0u8ffmOgUEfM+yG2yiKoReIewfH1j+8VrOv02Ey5/5C+3pdK6GxQ6
rZ6OUlXNS5XXr9jN3Wtshh22sSeotpcsB48UO+nBlHZz6qwMsFrRa39yd35HptWEwgaiSJiUfaJk
LI9iLijKSwN2x0xvSgnHvKQZGQ6+k26LVi0HJiTT5nfWcVzZCAOJP56THaE+y4P2pzAyWEOFuTw5
DPeiXsu7KBXlWl8zWesh4T0UGtsd9q5oelZVV46EMbTQLp1UR0qprrGfmGv2camn5hNZJhVKWfZ0
N2Ba9i2ZytAfoLq7HZdHnRKRZ6GeeySeHb4INudv0Y57MXnOh2NRQqvY5PGSc7DSRxq7cQZb2fRZ
/V+2bgpT98HAbQTEvqx3qLjdkCzice8UXKmGF7v7fJhtqnRPO5cpC3GOz+JRyp6cdO17KXyEozG8
n7KGEOFl7zqeqB/fAZPwFTMb/vSa6VUhXWSjESVGan72AbhOfza9Z79qeVoWWnpjcpIcM48crlKL
d9ZgL1fROeTqZA0+JkFyL49LbsyxfbWHaUOiEzPJNP6LTbN5gk+70oKtY+br+sEj/XQz9513sRrr
m81BNIg5fwrqpmFxWJCDNaEqReB+4sCAAJjU6q1X+rcaDKi7441w0eCn8RoI4F6KkFUZjN9qR9tO
lVtdjLR1z0p3kGDU0melz6N1GtPyx0ZeOTJqyNG2DAEZSX7zXmW1C1MTWk2y3KiWmEJNLfP1IugO
Dmtl/gafvX1fDleX4eM2K6X95iXxp1b1zl/ezRCImnNqe1PfVFqLNFoW+45i+eykRphpFPMJdupI
N+DF655VnaYVH//v5X8f0hNVWwAoyLpS/QufD9RpgU3CYZ6yKYvJeImLaiMzSXAQVssXMZZf9Ygj
4d9HRpmRxkrgMPN98UI+vPnCvG0h9Ubh8lk/FCM+A2p6UFfrhwQ4hnCI+2vSiSsaaugrg+buXRQm
Oufa/X8vXLMGHS0Fqsbm6d+vE6/+/7+jjof2NmovpNDv2nbCjdZ8Bc167JL1sGvhw4eVM4PEtPo/
mg19fl4Ca1uYcX0xS6u6kM5XX5oOC61VOGJTgM6MDMkAA+ArMKU8s4KzlYJ7mskqi/59CGpdYG5L
+N8sCIMzcinOnakieJXf3K3/N12tJ5KQ163tZGs665ilYQZQAIaU9Qhuk21tPH5Pwxic/Dn4pIRM
zvgAQ5QaiNknxz5o8D/WRnZnBd0zxEqg2pQLhtB/hVudA335hkDKkRwQSdmq7sKqbO0Q2ewX0VKS
CZfDao/qSdG/i5NBc2z0yDAQkTQ7OWX3YFbPmi3J8+gt+EXzm+9DuYvjGimiX180SHaE75DmIK38
y9K0mw1z/4QMHacqbCjGz5M9n3i+KyKpvGSrrwMIkQDmLdZBV5G+Er+5Ni48tYFAhMhpzqtfwtDb
D99kxsYos64eESAARs/B4AQarszJw4ASv6oY3E2baA/Dcu0zPnFmGRkrXc7UZZhP8LdH6m+mv6IK
Lg4/9IQ9IPKhl06lJFqULOGKqv2p15QMHfjiIQO6ajnE9ebakzWZhKKJB4ctd9iwxsOOkP44i0F2
ojTuugC3a7o6w+6arrQZLoanh1kuuQVBcOmBHTF9pf/p+qtSFlkSPFYIKgg7t5V/CBnakqkyhjie
CdsiRC0ixe/KYDt/ZFV9R5qx8432OE/Es3j1HzPGj2m1yFRYUIGot3HfxkHEqg04T91A0THNaY9s
Uydk02IGijWoMQw0QE33tLJy1digvlsRs8qywkEUF7dMIq55mGQD0rXGflqf4wv0WFdo17RI50Nj
xEy7WAIgxQjuZqs/dRNnrS5gugsEZUcUSFv05CDyMNZuMUJwHneIRqeh2s7SvwYKGZvPgT4YlrG1
OwJu2NnkuKsjRfpqptI8GheaeG7nZcP3DrjIcF5VZy84z4oi6nzE1wkLA22wvxdz3iE3myPmzg6z
VES6RsDNAOdw441+flFjd6gLD6BUKZ4n1orCoNXTbHR8+Vyc5qISm7IyAobaDCPG5GBC0tuUefFm
CkoFl+YLEhtf/EQS6viQseu2pH4anPlGvNqNrt90cjrprIi3C7VZmt8xVf8306+mRvpjp+JuaTWz
h2xkZEPC4MaqOO51+2MC9oaeazt0tqLkFkjteU86br1tl4Yei1sCS1mEp7W3Twy4bFTdNP2JqbYC
WqC3li54kdgwjTgQ2S/rtfZFmMl2FGB+9Nk8omahQ2Z1olXFFhWS2oztwbAGzP8dGd+TwZTHvkhE
vVGKDLGE7sMzjhJImcmeCfxRGhWddR/3W2M9KoAw4HGY+rPjWiKkaS2R8ZK+wOW3LSSjPH+tVRBi
gObUI7cnStrtcohcWxZ1Rdjmlruj11vWaOaqMT5S3XokznAMSUwfgY3NR6NB8jYWuUnaBGEf3mPe
1au4GC5oX7S/hGMyXwTtlc7Pls0oCFgbeTDFJzun9Dgiq/5XO9t5XG7JNWO6lvytGyaXUyaJySU+
XS2CNzO7T1atTlImuFwwUmyQlj/CjrJ2ee8iIV9feuQjkdWkNUklbnL24+C1VxXrqLSj4zAxGFTZ
bnD4XrPMW+H6j5WnYdD0fkwMiVPFxqQhhW1P1cD+ZlFZpNiIlDro1cRCH6LlfTivhMWSZAvDMLqd
G2BJ8+OEXtWMiVd05b6bzY/ZRw5i6wxaqU4HskEBdzq5+h4NKPIYaX9rNuN20Y5nwKXvrRi+WLhG
vhVMxEFhMOA2LwrGHyhzzC8yeXeuLLj5gDcu1cBTX6y4zqz4qUynP/vDcjEMUcFYI+lp7B40xdqm
8kDDOl52UGXihvYrncgY+fpCFtT8OGDY0WvGPkwMhy2rC500ohtWu0PMTxwrYk/mRPFXl+R5ZDVK
BBl/MGN+AcrWEYMDo4uznxZa+gHRLqzx8cKtsLzm6PElbXUrMCNU8MOGBoklXGKz820N/QBkqjwr
vz6Uevde6g7p8CNTEp+pW5Md0bwiESmMbdZ5LyjzIcv7LthKtnpQ9ULuMjv0RHrVJlR/IPrIBkca
wXUUlpZPcRIjdtHRGk/FsE24+iMdkmbj4jiDfo03mEAjTW+P5sTPxGyREbIlZEpTz4V+cErhbVxQ
/7Fmbgn+LqC1mW/4Ldk+ON9NijZJX9guy/nJRiAKPKELx1HUIR0ay6zpCe3PeSwQ4vVg0afB++Yu
W7H1LUPbHmG8ei4mqvmFW4CnM88IwzQ/a0QB7NxrDG188d3Akpfk51MZ9NyOvJdWI0NW/2C+U37E
UFRhcPe7cgS7pcgl7TJz2NppR2VLwHVqcuxRB7Yb09fexbBmx1QUxDlBEQtKaTLiB7U3+tqld4eT
YCbNb8qXfGKxzwiifB5NEdqld4hZEu9qYz7pAQjAaVhwmuQqPQKlO9qSYgtFhR6maXtIC8SigpMU
d2kUtwvZj8Qa7VutevR8oHHBJNH7REtl/O1GBFQmaQeCxW+f9NopDZwLTmj0NZNTnhfgD+wmmqOf
dHgMoYZtCElzKeE4LpdDRZAW8WdtklwJ8oDE1mQzt3O70zzzkzBCen0HMDCpXntjQgbolk8Vxe4B
JELEw5L31SVHC60fao/NqPRLUyp18BUw12FR/a745hR/iuHx7QZ0L1FFDocbB89AtItbX6iP1O+L
E7TCtUK6gG8/WS7zdNOpXrtcPuXzTL6X17+O+Qb3rMN+uyXnLKuKTW+N9YnzdFtO5kUv+vTaSwKT
2/4xIUtlo4+Vv1sIz7C0tQmApg07XS8jgog/IVOvtTgPG2mgL/cLVCkgPlunSvdYaNOQv/GdWWdP
Dy5KqDSkcQJgmKkIauRim3JcGBvS1fb28+xxC9WO8SnEsDNdG9R1fpuQd0YFWk68gHtR9em+uBsG
FLfepr82fPkT5ym+AY38VH+O9LlbBXsPZZOpvQ8PY0vb9aAL1ICxdYIN3e6FJg9qmcSJYSTjPxML
V2FhdagYgz9bHiB7qkQbfRVAvS0Bl8fKtdk92p3PBmCyGaF3hA4UxWE0qucmtf4jbJlyBoLwIYcJ
wRi4QzW3MztfHmy8buiqtwsREpt+raQ9d++ALT02kNrJpf5tdWw1loJWuDS4Ta23jICsDQaQHTti
dcwHLwh7p+W4BWtduAHZK7L6VkxDqIc85rNz/oDezOKmZuYd86PZCYlhK3PaY0aM0NL0/5F+8ay7
6bjjmw3BOz9SgP+YUmsPHNa7kejDPb0Z85r0P+CH1wy/48b2JPGZlYONvSyfZt+C3rfUTBCamck+
Luut8j9YOP6p+/8I6CHcYO5fmobgGZClmcUxOS4N2WUxcL64Gx485YJshg0IwVkzfbT2if3H67FS
dgtu7Dgn7M+Oi6cqx+tWVpZx8F2UfjBNl8DRMOvTtaG8e07TrD6iC9i24FA2WbzGXGOxWpX2SMMq
tQfO/VZO2a8+HSnlP2ixUQGMRNb1+cJkmLe8WWDWshiKcjeQ2IA0uMyKpRmcNYQJHGMOhdopY4qJ
/ehoLYIuzOWuycxX9vPAap34P2tCAZ5MPRudnnIYn/PR7HcObeDJSNcuIUZEE3yWRoNwIghePJfx
rxGwMCdywZDmx8K3tnKzqRL49jVk/e6cNM/47LrQZI62c7Gt6rPNlK5Y/L2JvWFb+9tG6VdbZgQu
awn5EdsFhvrGtlfHn0EzNaQdF4Ee1sPwWHRlf7AdqjsmoggYJGhPRkB2l7/PCmMu+ApOlkzXItl6
XAA6pbutH8ZZuA9lQiTOAv8CfZ6raQ+E37innlBqUmE1ysWYnO+Ry35TpZx42ZJTJQPHL+tuTxix
wVhU4hhrjAep81cbq9YXa9+psG1EpC17dv2JOVxzdhqLtGMf19bMNUtqo4SPwCnIzL3mEUCEtXow
J9Yis+dTwOIdjOxFvzua8ddUCAVqywm2c+nspowwXTIv70vg5lSSxK9qPZgcQ+y1nDScunG8iLUZ
+TYLzwvJ+5Qt2k9qBat8LUe8ymA6dHgC7z0CoHu/ty5V/mjgRTzUmvUwp9qZ6ISdZzk/FLSUxYyf
ge1P50HLWapaOuvPIMYHshi/2gywU9RVHrmWEbVKcRFpS+SvEqnUsD8LLX7vphotdU6ysmW5B4JB
5M5Qwbept7dl0BBvjG22W3IL8rIeE4JHdCNaLfATMEevTjAhJiqIw7BM1PdK5ksEhgFO9fKb+7G3
DWzr6LkfTa8zzgp8phheGZBAZcswx8jtm6N/AGGLiWvBAal5Z0sxgQf8Wmwf+EX2djHOxwzAi6Gn
0BbGBYzzQsUoLOvTCZR9DyAN+Yzs2Z9RVBt69my7ltoyXIA0C59kWJp9pbcsP1AoAwvp8heiO67k
BVNRBZpGDhHPijarbksDsToeLxkSy6+4Qde2kDk8qpEENTgjvlewFRv7Zu/qy1ECyj7b/IWATWK8
8JHmJm0kYId7VPohkZ+oNBz3BQUPYNFCbLWqOQur0w52xYykwMXlkEyMJKxHK8GcF4ULISmq4LM0
qfvFCvHuS0Vjl4GAbsgaDBF0b1VPJpyrOJ+C3KxQ+ayiIjbeOs8gL/edV6E98QV00QI1i5VPEw3D
39gA9qC1gSD6uX2Us3xPJNHqsZgP1nA2MELsSltyDLjseoyAACZ26zxemuozLeVwVeXY4sAiEhi4
A+VpNVlH3qWB2JitpgXLjjC2dEuONhUGtv8qAURuI+WLSTx/zklb77Xsd0EWLzXaaBt3X9iM2m7x
A6jN0vUjw8d9RMjIqypL62SD+dm0lgdnna3wxoYBVrc4T5cDGmIW7wWlUScZTie0W/2747CoCLwL
6LercgxkdRoF/qR2BrNO0zL1sAqAUCXpotF0YBAb0+s8zypapwJZCRzBA97bD20JODsn66krDwmX
btp5w7aoimeTvp/FcnP1yamhSyRljiF+h/wtjxlhyJccs3doo0IKM51tOvny9iaHFVAycwHeNz/Y
erXi0SgzXA26s2X2J7/sRGiM9BNdZ6IcnOOTMRQpM2REyIlFpcvPN58Z2nFUonFn4WTm9jFjJOWs
Fs/O1s7Davr899ESaMTNpc4FGXf95M1Vt22sRUUZGuWWyfiucM5oKr8z/3mgCnwg/Dt5YhOSHTnO
aIjnmU4pj6E+MxJ9NBsdSYFdv3UFO3vdmKwn1WtR7hnl3e6RILmknexp8cQj0VR/c82iChrUl9GQ
IzH1o72r3IXkq0E9Bo6DqyepbqYY6ODT4LHDUPg8lChcdFfY+zmBuZ9NBGhUE08bP0hZ8QzBXZj6
8JIaw/jCxBvXPpQjY9HPFGDy5lspoiniT1FsdD5gE0z5cvZszB7I6vLei1wWa1E/7Za5x6/fUtRA
sh5u/1506A07VnCSvc+18qT/UCrIRaql10JVCCIgzotjUkZDbL0Q1faI+1PbMdM1eEs091V9F3FZ
XpdW9nyBHblH8LQYuKOLy1AkYqZuwfXckgx0U5fofwNlzA/VcjQqcfHsHJlU2vJuTkH8RjbJDG+5
zC7/Pqwlli5ZIr2jPS33vksIDvdSutFBZGxaHEdcZbZ704OqutnB61hrh8oRJHZo0tuw6QxuurKv
4DRmfK4jcrhZf3aGJTkieabOpVOzAxW/Eevi0ZDyPHVy1HVjr92LotbelBt/MQUt7yQ/MI9JC/tY
65DiSHWZiUnzVQpWAV8TAgQ6UfNJBKI9gjVHoAdMVTrJzWQ3v89LSJtuJq3b5N+8OvWv/z4Y9NyC
ypYB5or1dJf5dnkdO5Rr1eSfeH/tma3YHFT+fcxm7w6n8YnaLw+bTBRoYeUpnigHGa5Ua5HWP3pj
eXfVzBDSyPrH3iyQgFDys+8adpkbBNHC+zUB4Urbq48ViLmna2893GI+rGfdmZarS517JxwnPtgp
Tot//4XsD9+LU1SYrYqiPPkW9AqMKnuUvOvF1SX3dH1pZmaeyBeA4jioGyU07ud/LysrvlzaPwo3
1inw2/jp34tiJa+J4NopfuQVAJfd3LXzA+bdXVOP2QFNP4c/RueWE3jqvCpiEeQuT9Z6ASTkV7EF
4EnHId8/FEaCbZP4lbGgxg9GL+ytoXoJJls+gbcPrYkRLUZ91ffdg2GX9stiVAe99jTSEZl1GH1Q
Pg+SvoaDn31IdzRsayvc/q9Zlyvn/ZCnMYDCktFyDAg8xgx7tVpjvpSkyU2NRMWpOibTtmWeRkKz
o4mbsaymcZcFGClHAAcsF2JmzQKWUWZ85unEpn1yzjFeAm7PbYML8FDZw7tGvY0w07oTQkcF9FK0
2gwbpz4O/JOhxRedZCUyS0zlKbdCW3xVwpIkeBcRJpMt3BkV5Q6Kv8Qww/qHHRx6O4egU6kOepfv
s0kar1O+N3swgmWQ/qlSzwiXkb1cV5KQQSZQGI+Q1avyaxB5cy2b5c2bQJvmGM4YzAWYojpxXLtE
cxXSFKX9YCUI10aJ/riUTD7n1DcOTnzE9JCedXlSHKqHoqrR/rry5AqdegItLVT1R6usX1GEEczs
tV7kJwFDcTlFEnoun6HJTnNqduEQD+CGSxmtJ/8GR6qZOe82ntoPTz1agXbAC/QgaI0eRGr+dbhN
2YC2pxSt6s5u3J+upGiYiVUYCB4nJdMYTsKZYUUxUPUojE+mx4gZWzzB6PlfrWmwUdSMfsY0gVw0
suPVevh8KOb5z38vVLjdThTVm1fpPvO2qYzw9GzsGR3cv5ds/fMdaxhGvvNZ5k2N9QwEwnBOeusH
dDlxUNhnm8wP0NXS9aybRa/HgOCuhug47S4sEk29G/ZJ15Pp5PpzWLuA1YvY/FbCp2fXcaO0gucB
hNwTQzHQcybySVNQDijJdAtMxBBKhKzSwgnceb19Hpf5pS1GsQvqEjXcGfgQYcb9PJNZXv71M7Xs
8sn4yGAzYzgfo3R0f2pr+uxqXAcDtHclplCZd2SKFMK4LbHE6wyVyLxtcpoeIc4e+E1PqN/KSZhR
dc6unY+L0czsW8obKvLfSTHU6IiGw+Vq0rZqC+O5lY1bo1bZSxac6Wy53MluRl2MuScl4WQ/LS3x
pM0I9MSb0HtY5pHJ5BsG+AynCyITr9xTK0b1IH982Bih5vrs84zd0jOSt+teY7G8arbiLzpaLuUR
1RdN+Uko2tuE2ezQVNFQLhsRuN5u6GMMBx7ke32l29W0SMMqV+udgj2Bytt9Zhj0iqUur3XnzFtD
9Qa5HR2JKQ2BWXYF/CFxwr60ZFiU00uHo4Ij2PzWUaBcAo+ONtH6YFsP1WfcAkmYBgeKQtqXNFsV
qm8DLyp+WRRfbQbDbF3S2zUZTXH2bLjmN5TcExikg1HZUdJC8e704FIHgqcvzqVIDx6RyT3RK3QW
LSi6SDanKZeoz93BOMbi25E31gwPsTkT2aYXLyUjmLH3U6bUsx66cfnLlfLQNPWDuXB86KRkjTZT
2il4Kzq1jhocBrI77F+EkfUsJQiQPGez/dfBfrdqOL5xJj67MfHqmT/bx6ToaH8IGyCoLLkLxyM8
hvnsTva5gqQ5LRAWEfwh2wmYw6knGmTeFIFAi7ssbKVg4tb9zcag2GarTur/2DuTJcmNLNn+SgnX
DQpgAMwAkWYtfJ5innMDiYyIxDzDMH3E+6n3Y32Qxa4iS6r7de/fJoXJZAYj3OGAXb2qR3/+EgyD
s4Zhkq3lUq067b08Eycj60zMoeUDISd5cgh+bAPR3tK8yMsEgFYyue5Hivq8GgkBD+w1jcFc7Yju
q2Ro2sP8pka/2KfWQAaNzbRVfVRuMp4ImyydKeaFoQ0jkEs1nDcG1+TqxlU36TNkSLUjE4pXTyt8
dA9O0LXbenQ/EuX+UCGTJFUu6RldN7lppCl2uRgjlmUtb+r4UljZpUUi2BWhrekuqJ5LLFB7kN3R
dm5C6tUdxyWTjuTJmffNVLV1iBJW1tx2e5coTdCzIc66p97D7hiHSnPQ0Ve9cHCPhbS4Y7OtI31o
53BYA89Ymimohc0dvo7PRSVk4Zxth1UBSjwejGWhFJYbPLnO0U04ImXiQbLxXk12g4ezdA7Y8b01
LiIuqpaIaXlIoh6qaMkOKwX+vV3gb6kh+0vkWti4mrUTWaB2A1A2Iw5eLHbh3eyz/SPVfFJl+2GD
9KKgSffLHM5z3i72ekl0GUXnrpqq9bZaYIUXFnt2Nxbhxi8Ydbuon47Ymw6d7TxQwVZsTE8yE6hn
X+CqFwFUzaTGKB379yZASmqX52Omrf4Riui4A+16GErxvZTWdwVSbKggdBFq2OiGicCpEXabJHhN
cnJHk0lUKtPlNhqtG6OXw6pS4R084nd7mgmRujVRaMmwbI7POYHw85j3J0R1vHVsEDJPv4Y9XQCD
JbtXV1UHP/XaQzoojx5rm2QmZwMW4PnBSOtt52Fk7DnIn6ra3HR994KRqXssyfvfBTSOIDIbtIAF
i/zFc1yWeXzg+adXmalIiZrWqSwid+eRhwb3rsyz5w7TnkPZQ8x+HmMwdv1BZQ6wz4hjeKzufV3R
/QqkGAc1XgHrSevwPcGcfze6Y7CpUmMvYyKSAW2wx3J+wXQZb9yCXYsZiJhkVnatKJB6wNq60eFk
b5K4Oym3Nlit4Z9TpfhB7GENNoxGqbzqNxlL6tFJvg+pHDZM689IgumxY+uy7o3sngwGh+jIOwwt
NAOHxBSjIGXtOcXN6zDL3yMCfFDIsJxYZUh8iIHHqqPPoIo15AHcID192nunwRs0yewJ0CG7l4EG
9yDU18hBIQ5kqK2+hPbdV7eIO/YhTMbPPI8YWRqz25ktWAIbQJlSabAmQk+lHHZEmGnGQxOTQZn9
a3+WX3L2v011y6Sv7VVpi4H1/CxWA1Gr5HnG49NNw+3AkJRXLqD6irSe55ovAurJ3oaBYbO3Q4Ml
PNxSE9g1LUvwsv0UefKNBKG4uHzFLmG+cjz7vjY7quRpiV2VrbsPSsRCMpj49/McnzcOcJcjkhXc
8CQ8tm36NhrAZLCI45FwvbeomZ6zuLpyS+u2EllwyEvusNUst0zpVybR71Ukug8HN/R2rm/tsdRb
28kZDBM3OBTjxPJiWolqdrYeRBvW/vGDMFlOZaknVoTYbDrZ1my/8p1YKIwttTQe0V9uSYnP+0Oj
muVvDaUI93KOncalK6mHrNHHeP5jPMqQZJewkkBRtt5SEnPQZNvvDt1hPrmqlRkF8R5kL0kYvR6k
J7ckqQbugYhkdr00jgkOvjbNpl7EfBska4dL3Zz4Ol7vuaw8Q8JVzNFL1EKGTrhLDA3PwrtkMu5o
YSJyxcX2PcOpNXfeRwBEZ0OBzs1cYr+YcXsSqdpSHIgqKoOWoJgNsJl7Ios4p76JInkjiLVtyWA/
ytGmdjehsZs+eN5Nska1W221TTunQrBTPdvtRCfpOUdYqGbrFiyMPqiKZzo+tpqYrnglXy6uOlwO
a7/68H3wXslCoiL1WAfWg8D72n/2c/XpQkvuU4fYX6XeS5SWoDabFVUduB7chzi07YtRzteT0/Pd
sBgDuA1U81qrT7vOi33QyE83du6i8a53F0k2rYBWaMF7Vt/LOHrPUlljd6d1tCCHUvQf4DKmb2nF
ZjXH+1nEF0Om8ujSAsZ8+Oh2hn+se0qN+gprAUUEKVnn2Sfvl6FwZ/BQ3MHeRrGxjkM6USK4VOuU
VsK1ok1A2MalwaeXCGakJBKoPauBnGQUs3QtI4dpE5nBr5cdZcopz4I1ugrIjzvTrk3GdINNaxc0
NBoG6Zxte+7CBBbRFYpCjhwZ/Y5rtT2ThWHdCB4V29Umq8pPD3bMraABrwUquCBmyDyTN2ClGV0R
Qk3vQyi2bAxzNXeHuVNvTuhn1zbGdnLF002Q9va2EPN74tOcBuPwbXz3WhCx5kL/iYD/eBApyb4R
Ac667BVqeo038dPq0oMXLDTtyZK7MK72/nCymGl2UaavBU2gPucwH+8d4R729zRmnFwvPbUBUwR1
eoRsk4OUzas1D0Anjeqq6lKS/NAnWlU+cKyDeQMFVarF3j+qr34CUDQFIdiO7/WILaEtxW2f9/V2
aoYbe7RM7KWEOM0Z6VvNxrruxm4jBi/dWCkb/cJKgPTQyHbQIRP9BKt+ZQce6cvK4GlFX6DdaW5y
oG9VDrHCdFN7O4Y1B7ZF9InsVyi7x0ZmZ4gwF93iH5VThrGyDin6m29jKEJvHtSzVOVPJc5/oCQe
t1YadSuwN46OMA2XX41DrV5pPdhUfnslcrVBYjsz53yX+SUPBumA5KfrPiFhCXPFKLfWzJ3SglLW
Ay7KR2vtsviL8t46RfRu5yZOkDmxjRU8IA4tOv+stFhuVU7P7pGQQBdR+RZRa4LLmODi2HY3SBD+
OovLQy/a+pJ01TXbjR8a6CTeA5wQMLqfWW2nAMj0Tmk2UNy0gYov/0Tkt9qjTz+Y+UgRakWbFtSo
jTeQxDVqHuKCHslwfG4dQ/C6epc8jchy1dRRpzl8oIDrNwxVtCvL2zokPQdJ70rrjJVDUrwnw/BW
N3x0aFOkRDfgtEACvtpy5KbdLbrr5l4+NXz4nFHsK/hfYRe/d/hlWQsDvULu4561pXjS2bd92h4m
L2CxWLEFrpwzwYaKzwxltBmA1WNlFN42jN9i00pIBFkEcjj/FsO0aYHP38KRwZKflpvCsEFk+U/m
xc+CfBO6UNGMWJc3WvjLIUGeMAMNhyhi+VvlKZYcjFp5UmyKEXHMdZGFa+lfE/YpD7qjUckjBUZ2
iZB5nh97ll1ZO/DDuHc4kLN9gMIQQO5yVXBfEYfik1zuzVkcoNM7q4q3k+UcVr6A4CD7F1euGODv
4pglfV7sVI4ZhRicuUoF5dDmyGk7n0sHqgFFs+jZPwhz8wJMJknZgtltcE0u2VsjTh/mpPkiQ7CL
e/Fhh8NpgUq0LYH5dEiuxm5sAcmOyW3aBMyMVUrfO3Ns0dENhPH9MZz8E2QA7NFnKgdHe0j3XEfT
ita/XSVpiYt8Ap8gWB5l2txDR0xY/2wmbMP7kmHRd8SLojMJKX7E09kZHN7soFrNEykNGcb13pYk
4TtfXiZoSDY3+YujasAO6fwxxNGNJ2FWRJ56NIwK/4ppLQmd7zxevtt9dT010zapSJb2HnspoPEn
OSfXslQ2HOVqn2TVGW6v/dY6P5DwcQ5V0l67BiohhxEbFdkhEBSkN6oy4xe/MfJzyn6oJ5m6UuFU
nBoXPmqtmxOFXyFoLdj82Jn1rnbi54k3ysu7984u692UGIptl39LTlmjG8pz6pBHIP3T73uzup9y
/mqC7ZtGBpddjz9fsMbb3NsJf//oCpb9YTh560h64Czsy1DmKMEBoBCXBRU99dUDvGX3EqX1SQhI
sDHbSDfChh9XJsoJ8kPW1Qc/LJgLeTRlAR8eriCcZZmTcDRx0lUVQOfI++ClzniTRyCvsXmK55ns
rUofx8liTCRgvW4nXpTZ4eFSkJ7LjLzc+IH1jSXuHSWu0aMMIMuVuXGro+a6Ggx1U8wU/vQVN+vZ
9Ei1thH10IZUt4HFUSVwd9lcU2JoUHzRFuITTgCXr6uK54wWnrWZ21902rvoMCmxukVfDjRHK+4H
ds3cpfsccLRblheaF/ELES+gHISLNZvGfTVmR89jX6cRnUiQsnAiFP9tmojn1iOs2qyprjs4RBtQ
36eiMZ19THwqG+jEhSyw1XhGN9aSFDfs5uxldwLf/NrqOUG0zkyRRUiabwzjnI2hYT3IGEgj+EEr
4zxnklMYjPYl83HRxa1v4mcpXgdWmmmDgbpmEDA811+Z0KzSIXirS2ZAnePVw9uz9Qq73BP3GDHZ
8YGSnlW9YMH+3id4BgZPEgzoaAEpY/vRzCU2i8A4y1Y6Dy6i68YOSdoES7Ja23iZG20mx74nzlm2
pXnEhvNlt8DS6Mzhc4a3bA8B2tl7bfzkcroFQOS0h0B72cUag6WhxKNO3E++skiNp1qMX2nC1Rio
PL6SUWcSoJm3gQbxYomg2eVN6exc8MwsQMCB+06V3INl5FNl0TxBMbrpmGtcIfpoIjDAuukZdnKL
QJduWs4WeFKdeSq+1bbzYwikfc6lO4LJSp/YdOjDQDPkwWEAZZXQn8YEbyEWycI32UC6Q7yCD+Cm
yTdvVu+p/VUM72Rwnoo4Gd+QVlDteLthf1MvU5gw48OMwER2BmbM3Qi+MZUT1rVOCvp9sZ/jS593
OT0f+84Q1VFo86nry4+EMQ7CbPGSa0OirHHva5oAqBC3GM5QF5HZ5U2oOL6NszYuHRs0nsGc16T0
4qek/sTZ06MvlOY2HnO5FRnQdv5NCZ4af0aaHE3HoVqgsO7Musqu2pg8YNNM8b2Hl7tucdCF8dH3
uVMpGHnU3MCjAb71YnSLbdPlxoDH6SFMLUTQH2mNQDvKpD7MTvUSwDJddbrNUYfgcJh+VN8EJfQN
j4nmJoAesl380+yG2YJ2RXJoBXaDzMVACwt23NRYHs6et09HLqzCktE1bGl9HKoixB8JjoSruEeL
2gXfhT0/RzFUdtclFpz5foD22DRrO67ifarbnYIy26EGovBCWxL0uAO/Dzkm3PgKkzNzL0H/lNwn
akhIuCxDhHRGcnlpt+KpVNGj0o53y+Pxrk+mj2isnROsB+PEHvejLLyKNV8e7Xy7uZIQd84+HClC
A9Y15m37Loqqe2iLxqbo6RBAIDRYR/X1QfviW80Z6zyB3OOj822gumdv956+w8Rjnea5+CQ9eCBV
7LF/6O8tf9BcBd9t6X2oxJl3xIxDTJ72sVEptQfBcqpq5dloWJPbLg3y5WRbt+CkJgSt2zQkfGla
jrnR8GZal7DkcnXj9Immx6ZIrbOb0Xk6SsLgjdoRLsB2WpgB8vWZr4gKAw0evY39/snSeqKznvMm
hle9FeXUb+HFcAT0Ir2b1fTmATc9G26+rUzS56hvF9Ul0XWKLbvS5XQ2HWCaQyJOkybwGiwttt0w
eijUNuvTJnxtTIziPTTfaxWo9gBvaMZBXL3Smd7t2m6E65DgFKbTgAyRcDezd+HQ1q/7WD4lcZyT
lOGMvzDNO8NzTk3xEWV1TlcGv1gqFSd/JsgK3CiJGRsotxjZIzEqtw5DuGGRcYtKXCRNr266lmLz
NIdtyZ00f4i0rY+hvJkTzlOpW/nXfTlRPaestxxE/g7kprcHQxFuveXWLMTRRDl84zedSft0kJfO
Wb3BtpWnyscmX87+0e+mve6D2yGAiwAsGwtZhv+1ZZEG5Qx7kHS5q4ThExbkYDeQZlCt8M65SWG4
kyAicBwqLsZ8SktnMTgxhY/hYxu4FKoB1b/QI7HWIENupGRkjMHlVao0X+cWlXIS6SaOnKu0IRic
c/q8bqv8BWWCIo60wv1b/WCWPXWQnnC+2BaoJZMtiEPlg6p3pQqcixtFLhbKZTOrmvNoNh5RFk+u
KpvzcdKWT34eLidN1hye7x7t4cZNHAf2yS5y6npvUvrpRAhtSligq2wPBhOabTpSq+IwyMwtPdA0
qiA/5Y+OtkmVFhlvSZZ0R4NXoF74rOECfU2dhEqq6YbOsHAHuHSLHAtiANruOnedIzRc4B0TLw+b
oVWa9vnBB10FfjA4W1mdrBHvCoAICbQ4Qx5lYO1yG1sjsup3S9oPseE0+0aT0ybfSYYGnWUKrKMc
FUfAvLo3SiZd36TbV8ZDeBE0eNQdz+6S3OMGPajRCO5GNO+7yuHYlBMHaiENRHjkOSPU294OvgiK
HAzdzLsRa1jFt7AZmJ5WPSchPHNlpV6JNF4wdS32BwTFIiwPYaD4LrJhyTFTdXYxKmz+YBAlxpzi
OY7NeD+k5aL+MDt4pPbWYek/mzVgI3PxBYzHEQzN0Qp30JXjkxXJdVkH6kDR3c6FjAsOksFQMkWK
NLoUmfk6TW67xnn+Yxj964QyjZOMg0d4P/xYoXeTmOVb4oulyYeIQoqjfTt6rxmlUJhp11YEvqlM
h70GMJ102BYt6Kc4XcOtTEwYCl4FeZ6QIJhhiBmlzToncflpGkHrc48j+BJFL60dCqb/VB9cOV3N
mk85zY8QQ3SzD8fsoU1yi8EwVJuRLFAKH+SO59ayCBp3ExEGkjpyi1VRnxwz+CEs6o20eyGVFuzC
hJcbYO5OddG3cIqfK1aIkd/VN6lmyiqDRhwtK1K7wRkk4VBNvyoiNv55iIhm18QsW9DSIlqUWKuv
Ag1CY6r4QLte9x5ikUAjojuOgryrBlq8Ak3lk929W5yCG2Ucp9SL99IwTWpJSlL+7EtWpXpMMYes
iqb7GgtMUBiGN2LmwDkM6QMt7uVVuvzS1nAhYEZw+q2ser9AKIGt1MfWjU5IitYFfz8Y3IozIdaI
SxMqdW0wtnEZ4XCPTqToILtYN1Yo0iNLhorcjeTwgPB5A1WAqqEsM9aiZ/HQkc5HeGvVybTq6iDi
gFURd5v0ozK5ZTJgbNOc91OPrCsIpd2l1n3M4gTlnmf/KKf+0hkclou84w7PC0T0CK8iDDnca9HQ
H80cJm1axAR/05g8RhDrU9aY+tTIRO05Cxz5rwIa+saB1qU52Jt+cobHMm1mTr6srDrS7H2PAxrR
OLKrL6MEbAedejqByIdcvvyCPp9usa+z2R6d99AwT4E5vHoDL4o7sewJeYp1SXWyS8rXIYo8ju6E
qBtwLgaSQ5JnYeQMoYe4CWfIA4/vVV9CQwtkiuDpOpN1KNzRvAtNxJZJhM9eN27r1rFOrkwpNicp
w3MvzXajiZ1Q4XSjGdg+hr3wDlgFN0wyCyoCudAMCVnpdqkkneYC0ytxe6ujI84eAx+/+KT709/+
UYc29q0iQRzkQ7erwK4QS7zLfZT8xobGlUR4Zc3UH0/NpDkKjzCaWMJ1J6CDzQaS/4yYGHgntzat
7b+FE3l7AtqwQtv02tOzgf99SI+9kY+vmFLRt1v5WOLzvWbZ0600BvrXrg7QhymTOvz8bV/PDFTl
tWF3pBeMwj4Yhbhu+mk+hF4mQSjEBjDz//wlcY0GJI0stnDO/vgHP/8TgcK4mQhrzAPYeDbUZ2np
/mZawPpw9njHibYdfv6hzwj/t/LbpUD8H73Xf+vB/igr6JZh1P3Tb//6rzvI+Qp//xt//Z+Vme+/
yuv3/Kv99z/1l//1z7/l//77d7d5797/9BuiNHE33emvZrr/anXW/Wef9/Jf/k//8C9fP7/K41R9
/fYL7OICQ8b9VxiXxR+byeH6+7ZJp/J/XWn+GDODG5evtvtTp/nf/+bXe9v99osl1K+2Q8ZLeRDB
qCOnsXfg7yx/4vxqCjrLbf5HxDUldd0FKcHot18M71f4kTj+XSEUd1Ll0XneInguf+b/ivCCVmZ7
Pr0CQlrqf9VrvlSk/7F/W/pKKkegcfG1PM+y/6lSGKYkTqQKQ2/Y5cPJL7S7TyS3KhUbAN67tcUx
4kV5DC1dbU6c6jCElmN+xA2RzE59OyfvLhNUNSXxzbAA/Yeh+sJ5P6zxqxdnz4ZLSWWLnbkQZBD7
0iTneOnzmA3EbZCpS6WG8Fx00UNdJgterrXWad9xch7uZ0xGN1PAtjB6hZuPS72iN8LFmaZxxwFK
xxqo/VBsjbI4SX1km4Xfr9TRNl4qKHpiaBgTUBiawn7q50PdJ/HeBkaHN9yDXyMB6sny1Ib4UU0O
c+CNoGn1uONa5Idu5s5nZtm9oSXacDQ1G9dBDTDIldYRxtJBoyZ2Om4OxuT9zLewPUN7cZL4Wcfz
D6tisOt89zw6PoujcCl4Svk4U22BulzTUWT2L1WWvtPC4Bz7qTl2GdIgI5Z2khFGx9Rtvc569yaj
3lI9w+MGW5JliuDOnZybMDDLKxiSMaIrkc++12TUo0vdmqg0GVlvSkGWg156dnC3tyY2eA6a4Qag
KtH/yKz33MfMY+Wpc6ox/hFQrq+crH8yGkQ2tgFU5LovdcvNrfOCR+VixEn6tz98aP5Fvbb6Vxcg
HzYpJDMZwEjH/HMDM92gKZJFxRQVJARhsHIdqn6uaeECZFtm/XyaZmaxhWkPLm48u179bHS9s7dj
/2mOJvpcGhgjdQzbrqlLMklwxyw4ZfcUv39Y9BFRXmqvp7AxCb4Hm6if3Y3nmXe9Ln7EFVMZtqx0
21qUFGO6xn4WE7som+gFHOAoN3PSW4+TBW6M1e0+Y0e/CWmntgzzARkQKTA/crmbdyb+WAiAYm+M
lFlHoDzZ3+Rin5CMXNk6IR3j2a9RoQRM9BnYA6KiJ8pgo+aaQjv8LPt4xl5QMj+ycw3yPdfmfJii
sNvAJmFbbnxzuVBbQLNkjpE3fZ3hlBU6vZsb3PRGVxyyLrkyTFrdC8nPLAP7RbMDOtcBwYSuotW0
obAmUfUm911n02USORLGqBeW5oEiSdA3lnFrm916geqjI4O8lJSHTbNDaA7eNaoyed4uGcKN4ZgZ
eRmbxMMYf4xFmR5MKYubcAwv6A8OTlWBIT4Y2eMbVkqXnPvcxOb9bI4CD4jeW9xGDoj81Tl1AUZN
LrAUgHM9MS7LfAxxGsASQYlRIGmP6aIKleWPuQ3EodFw3ShGlWuSf8geeEltdt1H7bi7qB2/xiby
r7K2Pmfkds5hYcdYG8J2R6jKvETLL3VpfZViTnft0F9Vum0vqp/Mey3jh4SgHu8Qjme/UCOwxgXp
YA7Um2BpoI5ynmL6/NxvgR1fWY0ez56cH8yGq4dMN2XXxBw8f6HWOXl5HA2+SbMCUtNnyYDXkiMH
zMfv1JiQrxmyV8BCRIhJYA2RRcY4ApVRJBfMmeWmlcsVW5RirdlyXCwYk3SrTeK58xUJ09octjQ7
ePztUyi59uTYXbCgstvo+TuzIXd9OCWPWKKAZ8hySV4+BInOr5ke3b01sszW7VjemY0RbFiH3Egc
5dveAgVRlf60tX0sYCEJ6a2T4MZPwMUNig4Zp8V9i05xMQwsxAO67bxsbInbP02dHV+GEFqHi0dq
FQoLhtLMrchVXQ5tGYNtCsxVksg8zqkcL+GCGwhZtBHUqouHvJfRGjx1fAkyUn4pVXSboHPEyVJ5
/hwP8a6m/2HbtbrC/kPjbTuZqDSe903ZFhozUTbQO0O9lSNL9jZF0B7tctMxfOypYHAufgX3KWP8
CcOQOBrrvK03QW+CarDr+OYPrtXN+6nxvQv9QqeG5RDmUoHRmk8qrn2VEC9NMB83SkBJBEHeBJ5z
zzVl01kOTHVoQ3MfhikKUeA+6MAD9QpQ2YhHsc0LiTVxDNyjI/NDUtXWGQSqdfYjmrkHIa/0xGIt
bbybWjn5ubDtp0IVPVwza8aL1Wy7PCrPsSySs0knDn7Jnw0sburtbFU0R17uD4osxxVbGkXtDCVV
YG+DDVGnENhIS8WFjrJtmgTlMbaZT3sNFzlIwwNE+OHQu27HD+uimbRgy6O8O3hWenGKZNqjCf6A
TnjtzCMklNDZsa9DQ62Q74u5Q+YAOODnyxMtVdGxD3qwAR6OS/Cv/S6xwOVwAl8bVLiDr/M8Fs7E
qBpfv1d+f5XOFX5IqlR2nmkM18K9VwVsldp5cb0kuwpIs+0cHX5vY0SdqIWjg8TI+cB+n2TeXdv3
ni7SS0D+XdkhH+S2PVZ9H24telqORfJYJS81sHWcnh0LQmIea0luYt3OJq+2Sh+43UxQSNROloAE
VZt/g9LaHmOzvuv8wT57OF00D+dmZv3gOLe5SubNbLVYDAyyCYDEnzJBRSCS2hWts4sSxzlEe80j
OToT0OUEJXVmToodyIxtk1wFyv4WOPC2EuQ45Q2vpniuU3cvyXmsjSgXawG2aRSUetH4VjAuMqTV
i+w3RzwiZjFyZeCmsPpCsod3270dYVgIjfCqR0bWfAA9QodbK5ibc9RjHzYbdmMd9cO9OzN7Cf8h
hSgCOVCZuygFiN8SKE/Mty4fw7XhwjoNsPOcayiIrEWgrde23Ead7YGia1D8faIwqZYBOGYbm+ls
fWpR48UnTL2Boa13VRrKLY5QOGkNsLrGxgIo2teq7C6knY6TVji+SoMnhOb4qJqVtsMUQrS6x0Fh
nnWkcpIXxC/8JLjRGdV3XNgVKYAqxURKG8ieoCTVOrzH8LuA4NR409lFd0QkiHCtS9VzfRId0CVb
AN67Nw4wi7uDb0ZAJ3Z68cIDESUxR2IXiqOkAZF0YWEJbnFvHiDRUyftx0hgCmpUfuobbG+UWb6y
3UGnSetdMU9EZnSyZzfUbYohYwFnx2uKA4arsRo3MTe6o6qMpyklHFhIWULeKm+CpMyuqoLy3aSI
nC3Nmdu+SNO1HVyDJMU/xhAvo5RZs7y0dFIcVUDAXsRiPtFT7GysBSD4k0Q6J7WxaSzOeWmwSABZ
Kw8ELeiyDLHDjGYXn7WTYX7Q9AhkCVXNoe2Cyo20cQ70yOJvpEwXq2aCoWIK9ij+tLuSFF13Ci8d
9T39xbYgMoxanNNBE7xu6HeybPwIBRi1exvyiRg44Tb29cDdYGXTansF2yDfs3JsjrKn2g0H4T16
xHQQ4tavRbp1qR7lluU8wGhsN3W/B7/Ooy7i3GMFOxlFN3U+XVWToLABqKnGysXqyU/vsHAS3pQP
5lRfuW1usj5Vm7Rz0ZKdRuOwlgdatRZazKD3VRNvxyaw1q3uzqwQJmqqAAsU8BGqPusJdsoL8ua8
TnMJuV5fjb32blyYmrVl3ZqF8YlVnfwO9yz25lS7as1QyMJ0EJZYNcp3jmkfHquIk94ciociQL5s
CXcZPEQONMsBYMuCz6Jwhz0sBnaKFpxzAB0SKnIY3RnxOxCgYYmQf2KNP3QRGO4UFAU7x3XZtq/d
UKIMkYvV4AfcBFI+XsN+G5E4ZTnODpvwCWAEi7VC8dilxXgKvX48icVFMMKLLKifXMGQ8y+OexzC
UhyxfeSrfm4vfpED8kLJjeYJKMo2Z9UkVuSbAN7PiPUBssPFGQsI0v6qsAm9FJSIshwON14QwaEt
yNK2yZMSE/VNpO9WNUI0U9m1gxbHI4Rc8y6jjwnfHHjJULb0L4AdAaF9pOPkNHb+A0PnkyWmZF0R
0FSrZozgQM/W8kidTqUBPKaYuIcoq9sHBKRDNi3I0U6zrUuHWNwg4r1T+Se7HVGWa3svOB2E2Avj
ktUTTBL/VNYpLvKkIzoefeYDSUjDtLiV5cYHhUZoq4e4xhpvtfKI4/I5EKQP2Bv1TRBv0yp/N2J7
67J0EAUG0p8rmMFVVC2HFLnXSxbV+BiW8vgy/UEBYstSdf4yE/sM39EJo3xdR7jmCmvxLpENTvkD
T/ncgR39N53mTzLNXwqd33Ij69rffhHLlF5mU1gWx8/ffvGk71kKocC2lM8EZZn/NETNJgvFxq37
c5gkD8QEFJJ3vASTIP9dmkZ/w6OGb7bmVtaGDxGnwtAxd+TsuzWw5HXfEhWkV3lDHRcBF1gIrFMj
ZuGR8Shc+v1+Tn3/X1f6f+hKnET/MB4vutXvetQijP32y//9P9lX+5fb9+b94yv7ox718+/9rihZ
4lcf/Udgv5EgvQRf8XdFybJ+tXzH9ZQyFZeli371u6JkqV8tweXh+Z5tuY7w1d8FJcv9Vfouiwnl
cOm4run9r/SkP8tJhsBY53h8u/wPqo/3+7gIuVytfzPAepdwPtsT1N3rBCqII50PSn3os3fJSBr9
rUsPuoBgihuz2fNkf4+mkI4dDkBGZR/+8LL9C1VBIpD94fPwj28DUe2P38bodjRGqKk9cQSmaqVe
LOKLdOXnSFGsbDkM4I5oMJjYpCc9l5G3dgj65rP+rBPxjOZ6DVkJ2au33vFG4X4xPEVUS5BjyWl3
5Xb2yHNwRFfGU91NYMXnhDVZmdwLSoHuLewZ3I/NU6bjtxYMhj3GRyIz1yxgiMQwFKHoDocia0My
0gbwF6/sCLjwTWpn/nK94BjiAaKl47aeKPIhjRIR1sGpca1yikuiNhrBWY/Em1zzrTasjwJEh29X
F3ofOjbU3ZG11cPkYtxhDqTyGejn6r9/de3lzfzH3eYfr67751fX6ippdDW8Wh9b5aqvgUJa/PCk
9u4Db2FnscmqfHsjKc7SsUV3RXWZquStJHhahim3wZFFfkv3nRreRQXfpnbhIVsdp7/mWvL7YRhZ
zwAu30Eaz3loVRBCnAhlhmdWwnG4AXq7Gma0rtTBGzjTNAREXT4qi9Bir/q7ulbH//7HFcuP9a9+
3OVa/8M1zTxtspj3+9MUDLdZFp2hFpGGd6FV9LBSe6cnskX/zUtgS3ycanhzYrac/YzD1sUgNshk
F1fhAxizveuLD+3BNZ/b/2DuzLLbRrZt2yKcgSIQAfyyFkmREmVJln8w5Ap1XaNHtx2vY29Cme9c
m2lb79yv+5MjnU7ZJIqIHXuvNRcmOOUnH60ZwlOKGNp28NfL0M4cn3c++88bw3/fKtaCHz97nLsd
Wgy93Feev0OEtEcte1aWudWFdwmpvVtneFJu8tJJ/UlCz3ChAcVVvyoAvCyTmKfYKGl2ItsBsega
R9eql67KLwNO4JSm3J8/pzG/mL+6xvPn/+EaB1kR2BwZq33bst8TOm9ArgLWd8E4RGTG4H+Bu3YD
vv9DYkUPtAS7Jdk1+k50clnlxTHPDQp3mR///Hl+d8vndeWHj8MksR8amVb7WQbX4k6w2y+cn/6n
d+Vqm84CfCe+XlW4RotjmZTHGpPIAsRBs7I7Exegypi/6uRlVsLYUhD4NGpJgEnMFIsNXkE6cmcE
3Ac6VsCRk3iL/gUcYhIStBQ/GCaD80gxsPj3XOPur5vwY3HBhvKrW6Pcn6/F2OcZTK+8whnKIDah
pPnmMo6NUXOBdFzGlvXOZTHmr/+Lh0DNn+CHq26zGoYIMkqApP2NSZQA/EEuESx6lNBVa8PMNdet
aGZX/39WOf37BVFXG5bHxoW4mFIUWOmDGJ1DFDuAbwRw67qX3+Mw42w7DtpjDBWT2LxdRFJvpctL
iyUCmlzD8C9Esjl0dE3QsHyMyhaUYdV9dnOOh6lDXpGtnPS9z/ubJ1Nd7WzSHjXpjU6Bt6x7KUIC
Q01UtywgiK24Ha8Y23aMgT+kifsYsE5hH02fK5LJFo6Pfpr9Zm0CTF81KE9SpGO9sIkrA0dM87Zk
Ae9HJqGUHXTFDIrEVL/981Nk/mbTUPMX+uHmQgQv+0BY5V4R9+Pb+SkWGfhzxt+W/FAF/nmCCTXp
CCGhTkss5jQvya1hxENOua2dK3CDre4vh6h8Icd7UUAzh2rBzCfckUj02uYk4lbhcbSjB8tHtf3n
z2397vG/Wv2zTEvGdM4jiCvsHalF6ExrOkeISTRg4rA7uT0GKsit3jKYJeJdP6CV9PNveFhR8rZ9
s7UNHx5TwulNY+LjqBqTjC8wbZkFM34AzGSiWWurTrZJTI8rMb1HMhSeLM94HHPrkwt2f9HHyZZJ
+KteG8Had6tLFuiv4aAjpFV0rVL0Q/A8iCzL3/nixrxF/OptvNo6vJIsh1zQszOZ88ssPEgJa1C6
3zrb2OVZe4qrj9zPg03Ymqiag04cdJbAz/zzhf9dDTePTH98YDKnqWgb2gUaL6YWyTQiEsfGs5BG
HdzBBEBZStIijJeC5pN+oa37pdBK2lQtTGWFOhFcNORZZ/RXCXhImh9fYbag2cPhviDPjjzI1Gjx
q1XcJ0SOKSas5h5wjL8JzeagUjIviuqQJt1BaAQSigzYXhY4RAI6pbvJWvPoFEjzXfKkyaF9nUzN
oYzDaFiSok7BONUrP+WIatUWqL4KNSGurAttqH7TBdUne+aAlDao4TEgkyDXTl3WPMaJegaZ+ZKE
2dEBxyKS/Jj61q6gyz30kviMQLwzezN/t95e7XIKjbQjO7PdkzngkOM3R9mSL4zJhk3P0plVYgfE
oAj4SmsbUmqQ7K7JufDh4NCXcihUlk0sXtGUwZMsBK5wzw/WHgr4iv2TozyF85+fBvGbAkFdbZld
3vglSqgOY35/bNLL0J2sIrsTVkKWcYu2Hkm0rMB2lzpzpmANs3fbEhTjgBScmF9jbC6t6IT7m0nO
9L0a7S/YuC5RUBzyrN6VJTphh0aSErtqIixPoM0iIiQyBZyieBvnn0Ypb0pPAtBS1SWW6mBW9R0t
l7Vm3ify2FK98gfaxafBVBtfsnrRZP/zt//dnZJXe7A3jUmI9Ic9GLDS1ioL+VBGPBGNUQFgdSo8
LKTSLHJ9mOBFMNOGHbTSJnfbGvb0GmoVeJdoHqamCFJrHeqGVTqIVUwM25YIxK4eMeK/82F/c/iS
V9s4Q3AD4U7a7KM0hlnIDMm/CWU03tZxrojJKftVPr9zugW1ReScsnw3Pwpp+Jc6C1OChewgvHPC
qH3oUwcIKjKwW7fLzKWT5VApeyvd6BAHl8Ba/vyR5bym/GKtk1dVwDiQ46rZLhoAW29Wk2DiFTex
hAcaGpvOZS5hBRD+CH0gHJZm3apLMxx1Lb7G1Mf3NYUXVXpwoafXYqBaK2xK6SKJIMWAEVt2wLPp
+iM+B3QEUStRjEwxTC9ME19ogdNoUcbAOmojfEHIcNfkKXZAn3Fhhj1jZ5mluSghfy2TgN8ojZQM
D52ec4EGflGN0cUGqknnuzx6dZIzJqh3sGFenCq4C3tjC1szvfUEplKPUHYtYyw20db1LT1bWlJg
66Yxva4wZq56PRvwe8nnJm4osVXurzuHO2QmqC1V71ibP1/x3z7RV3WMUcay5URb7D0NeV5RcLyo
675go0thjXQNaH7fn7E0WT6tGw17ujHUxRphSr/Oybig+2c8x2P1FAr7qXcRh040RDsfDwlWmGA1
gq18ZydCUvPrp+OqdMlR4QsV4UKIYwduXPMJPyTqPF1/EpX9mpvBnXLlMyKe59QMzkNSN9skr1gS
JQIyaLZ0ks3wjiiQV9Qxlz9fwN+dmORVXWKxtgaDymhxlEZ4NsYI0wd2s+bBQ5FHB7x/sk23XJnF
aK8DA6pSGGX9DrTQvsL2r7asKQChJjpIt743hduq9fx3XqffXrCr0sGERNbUjV5wpJ163nOibG1S
JbdWIu015dNwE5O7qjR5bnxO0JNLlJ9E8r0Gt4SDg5nvOWihCmt4kOkt6Pmy4CF8Zysxfrc+zYvA
D5WoAcDIKYBA7DMR35RECZuFWvYoYuq6/Vh1OaLcHiSX2FgYpUCe3b9zx373GF1tt6mZ6oaZjD24
FwJ1Y9Sb6dwTC50DSasrT+jbGmRXifo9xrfnRd5jXROAFmIatjLE/YM7HCaLLS1oDu98pN8Ut/Jq
V+Xm2z1TjmGvuu7RihApWA2+KMg7d15Enl5c01ex4+xbCpcyY6WwgvxB0AsglJRsZJSN0Rr775ec
XBIOQ9GrdLTTnz/blTDo3ycz+597nl602kBsJnSkuafjzzDi4DvaFHfPbSK5DUr4oqT8DMPuENMq
a2i0xRyNq5D+QGdY+g7QYrEZGXCTrdT0940PGtsykouNV3uS0YtSnO8QheNLa87vfPDflFX21f7n
EcuDSclp90bZPdrkwq5xpeM91Ryw4umLETefep/9QZCII0TzatOIZC8hHJm5/CmVGs4kHycAMVob
f+K55yKYsAFpLmEyeO8dnS/jL7Y8+2rLk4U2BVpvt3s8CMxp9OjWKIcYpVv21Sox2Vm5f67d/rFI
picQREcjZ7NTb1ZDVCnAKe0PpF69tKX3rCqKMYKNADU227eL+B9NCP7/ZKW/1qf+pDH93yEqRUD2
w4P0j+b/tg2z//Nf3wD31vVr+1P3f/7Bv7r/mmH9S1qS7j7aT+QmjmIx+av9rxnyX6hFXVScNv5F
6Pusvv+v/2/+SzroSF1XMCZC8skf+Leg1ND/hZ9WWCiaeDptJgT/Sf9f/HxotBWmLFNIi5jIeQIh
7as1lq4vTKqsPKvG3fRB9JUQgPFcIQyZcvMrZjHIjKXl7Z32EyFOJzgA5TFp9X5bmwGiOV8gZiwJ
YIGHDWcv8l8aQ5Vb0dYSC0Aob/Oio7PeyrWMGcnZSWMtxZztjrzJ2rSkaC3CDiX/pIc0B8rROgcG
Cr5u0G84odi7yXd3RSou6bjWtda4K9tXD0T4WYGYsWfuqGXToXbKLL354Vbe/fVa/dhDe3v3//tt
e7suAhGwaXN1hGE6V7t2XNmZ5tbBuXbaaCN1FjYoYdPKqOrPmLC2pnlLpkq3KhGN7ZywuCfTgFAI
YF+RCT0mIm4CaaxjbPJMpmvUFwbDRgHC1IFmVEzt0S70rwVA/WMxeq85cKiFhxRzrzlojFyGF6XX
RcdQYC4IJiu4ScmfcLxlNJKoaAcq2RbjuIsVJKvZNnLnOZ8lpVUoE5q/3HGQgfS0zHAKiQ+ocQAI
rFGI8DaFUxdnILojhtbuWNW0JQLA/EvlfgP4QJRnRegO3KrnIuOg5bRWuGm0d/bzN4Xo9bU1dVsJ
3bQhvZhXGwYQQwemgXbCzp9v++pSO2l+8idtKxqd5FN44Djt0EOE5VPdWmsQWNazJvUPqu4XSVnE
D6DbVsWcUmUkAbAAwuu2GUgHhticGnHXJMvcoG4xx6bbkFhyK3SrAlo5DavKb4EHhCaNhyrMNhQY
RCFGaMxGC8RB0tt7MQwm419s5C7v5x1qtvU40mRsRP0keFmWf37QrnbNvx40YcwzQBTdCmPrz0UO
0sBxDIV2SkC2qRKBziQBw8v4u2jggeI+A6ILlRWCwr0/isei9zZRhBCIgPUV5VY89oy7G7xiIdnZ
+As/Y+UnF9eMis1kJt9LXG6rwSm4Lh4moz9/+KuW098fXqH8QLVA7sm1GL3DUW4EI0arlEMVDOON
C4AkoDW5IWpsWYLBRruCrXtmncZYQAWB6WRE0XKY6vrLnz/M21J19VjZpu5yCSWLmbx+ZWVZVbVQ
IUlIZgbVhNOd1uEt0xBAEbvgtevMBzxBnl3+oA8W8Ji2PnMUex0iRTqOm0eP7Ah3mU3Gj6dFm06q
W9mg3DHqqb9HHcZGoMmja2unu8VIHscHrxzJjzDBSScFikzL1haB9Ia9hZ6C7MRFPZV4rLPAu4Hx
CkxaMz43A9MBOox4d4cp23i2Q9fZ5VXTSvIieoSxKSmNq9EIx9PSsKx+h9aN9CEV6sc2+cB5+xCk
cvfnK2fNZ7irK4dBQVkW0+jZvnD1QsYjui5RiVPNCQq1xVsPwl+gn7KJ0rDIK4KqYQ84fGaR8QCx
g5SaU6pVKEeCbkBXAZw+wqiJ4mg54bnbTlFh7ySVBmNAyQs4SVPttbTYREpZe+VLImSSEMYPbLjB
JspVU5qzLIXe3QD36PUHialpYVfMpVlUy0UueKb//KWvThVvz67CmKGzhVqGY4irL11nI9RDQz8l
w4CXtQO5rxvbyCJuzYP1t1ZBSEEqdx4ep/qcdfi/3vkA89Z6ddXZdqkOpGPDw5zH/z8eb+rBDK3K
s06sLCVlZfTdyndSE+QlWel9pnc9wiWCMCP9A1cOvxMrGgv3e9fBmheYf3wMSdqFsFEnwOn9+WMA
yleJ2+snhJpbgADhuhHfPFIrYeYhUcTxeQsxB1x5IS967n1M3FjswW9iNdN92lkZmUVh1dm7Vuko
PSueDceLeQKeo5r2B/FsKWpBSGHoeeKFlicOlCOyZqdRIIgH2gubZX79/FfyknahR+Jl6zcNxmJA
PmHjpe9cdvWr72ugqLAtl/rKmmu1Hy97YGnmpCX6qQwHcG/Y/M0sByTjbwvbGU+JRRgEJcZK0zPn
nmkTh4+lQ2rPyqaFjGpnX2rlcGLQQHTZfDdAa2G+IMQuzsEXtWNCImvnrfTka93Uzlav6nsDCdty
GLUvYNfdbWb5I551X+xlMWD4SMyNPU7VWgjg/zNZ1wzEJ0IsLlEawC2tirtCL+WS1GtSvWYmS2Xb
DnDxrkW8JwlG9N1h3Ur3aebMWQi21QCerjwEObh/j7HGKg5wUGj6RJhB4WfIw2Q2ExTCQw8pbWW6
1qbzXPgl6r4P9PDWqU/qg+sgLwf0XnjuqW5EvqnSjhCfbDvmvMZJmAoKOYz9f34n5pL3Hw+j6Yq5
+MWGxdt5dXOaPvJDrT2BMa93uuuRzmHknyCfl3vdZNWY4DJv5uEC8W0QLwxtBQ9y72SwQB0Ibm2J
4SiX3RPRxAS76sQ8JF04Tz2ybW5aKKstlnGna5a1m7wzMHvb7K5fJHteQOeS2qBI+/mzg6/C8500
J9sMXqk8qmM3kTfTaT7tud5Z6fb4wTG2/pyq59Ztj1VyQQijpxq025URrMqcBwOp3HPeQsJnzrGV
VcD8zBvOWhNFJx/c1qKqjB2sOswBWYo2WZP2wiAWA22fcndmT8aCG9fFyjHJaym8oH9n7v+LnYJD
h7CoV3CPqLcm1w8tGUG7fPSAxoxzw0cMzY3PVrmc6vG1KOPLnx+GX72onI4My6C+Nt4kVT++qEXi
eH1ZZac4HYqNp4XfNSz/mz//Hf8oGsR8+uKFYTEwkeFdL8Jpbupkb5vMyMDxV6aOgCjkJR1EuDdj
Afc04daR6kMNKIAX02WJqR3ieqq2tnnUEsppMYbr1Gx88pmDrdDsLVARjOw9AEwfFHhsBbDpo4NQ
QGLGfKNNHtCVVjxolfzkaRn06DG8G6M2X3VIOIj1YKD6Vr9VPGgL3T23YUSi45hT0aX8D7RXHwOO
R4Di0AaTR+psp9al91SSxqis9Fgxdbc6e7gUAe2IW1ReHCrsvHtnJX3rPPz4wHPtkKdxpOWJEDZH
pZ8f+IkAyqpMy5OrVR/gMfsH4OFg5owKAWmtbWuFCtSdg9EKoo2WQlGXZxkKK8DcsD6NYwKZ0dFp
/hRIXYOad5Q0DVrbKR3FctTqBdAc8GIjfpVBWxIUsdEE94asOHh6VmgiU3WeC+URSzr3JKUWakwE
LXBljXYoLJq7OrlLRmPqBzsv7vMaFqpReEhnGe9uc965jQEpe1NPSYzfLmKP63Sk481LXlE3er4L
uAGuy8SiEoJOiF44RasDgVBfuyKAwjeVl0ia9ntNvrcD0PWFFVT+SAYdzibX9VheV9OkzOqkIsBY
YWIal4mh0ZQWuyp1jLteMjUP8uGvvdiya6DYsWGgCs3uO92e8bJ80ypK4ExHwl6HaJ6AmjDs4Djp
97SHSlW0N46ytkHUYvWvnWUR9IzJa7CcvhjbRSYTqA96EZ4iu7s1rXKOaYufa1cYN2nvpseIbG4m
JZ9Aabq3E66npTlVxpqpKAH1nPwJhmGV7hyow3EF921wPmc9xjplYYLv7eEUj3tk/TXNUpP2AZLz
I+RjY0OyxWucmkx0GvnNQYtPSZHe+VO3DQz+rLJ1p0PHJmVMGlQwUjDvkhhaBPaTQG4KRTO/jUeD
15mv40NOKEpk0E0obqoYLxfZQ7x7dliuSp+cD9sJj0GUfxnnI1foZKcR5OKdnYeXfMxc3uVsX/YY
yyRhi8ec8D+HgJ42yhVgI1/fgyPMpLWv9eEj7Zolh4pvAtHzCi0ZaWZsrZXMAUahcJa4ryBvwRbw
gw8eV/mkIH4vLUiGGFkBj2SAHTqL9D7wFtMGN9Gwsa2ZRiFt94bI3hX89PRsp8X3wiRIw8/M2yJt
11AF7QO5ITCDIROKokaU97WypIHoitrEj8kPfGfBvN4B5pfeFRxWdUen+XS9Q0+wCCanSE9aHPU7
p2bV9MZwoEVeuwvTRm1v9zaC/pj6nbGWdpPQf/R0Iui6iqhuQPlk/g68xYVfADbQT3lkTQu4Q+7R
ms+6TarpUGObszMa8WYEx0R37CunXrXvGVJrmu2dghnSajSwqZR1k1ZcW4cMpqDthhsFczNNO6J/
TcyTqZ400BurGhg6D88YqQdPzpLOdrqD4DPsQgR17ggKjLEFGFYRfpNNcxu43DNwq8WGEJ3b1kDk
Mo2RXOGfG9Y6NDDuBginP1/YKzEV3ZD5upo2hbhhuLO69+fVNGwxXFqVBkUWJX2HhRCmeues7DFy
lrqKt7TSoAc86mNza8d/gwN+K0g3fh4s/PW32zS8lBCGRT9y3ox/2NirziPHx3Zu8RGAT64epZEc
DIlN1Qzm0Q6WMOilcju2NRNWSfp6yi0lQy9bueG33qXHNJrWGZ6IQ6iWtTfi6p3S8GpG9fcnVCTu
0P00efyurg+UByzDrnvbB66xHKyvTtyiFsiH177ho+QpHAsfSccgX8bWDlYuvkIK5Lhe2Cw7o+/a
Gx/LhHcisCt7ZyfksDj/7T8t2Zj8dVz5lBECDsD1KUoqjOdMYW9V7W6oEWfH79R9sLXurOseYZRp
RD+AwPi9F3gjiT3V3USLhAwK9pZKq3ZmA9lznJYAw5DQTbV/ywjdeYqHV2ZgBkeNCpFxlPSrCh5n
gt2xmHpvPfZlsMyLSj61BiA4lzHBOumFfJKuDt96bCRZ4LhCMs7je7fycUXIqj1EU54+Ed4E0KPq
tCMuG6PQrUvQlMamLUDlvP0SRae70zWKaHAhaDMm835s2v6DW5yBcjymxME8TEaHVYWgKF4Vx35x
FJbk0io+I/jdh8hQmM6HEMhMQeI0kYXLNimGvZESbWen7iaQdHuzKQKwZgK/NQZFsBTEHBfqkTvi
lR7DUwvD1+QnDoEmRnYxsikY7C/00ur3tRZkm1rC8WjgZEr3pCAWDBPJ1qXm3TGl7leOkP2urclv
6fXoEowmG1UdGXspguIp07ViUbVjcNvJtngq8J5rHdxPyvuPDSM/ZIbxjixwpF4iHvGpEYs4JiLd
ekV68R3jW1fJnR4boFBQ6EEC2059AilBT0kXL+t2CUpVVIpg1J7cUWKXxirDpuObl9iJQ5rqBB8G
AFpJ1iu3Zqb1OzGkxnbSvG0mI0bnwfDJMaJvJCSbpEh4zgbs0P0oIbmB32UrPThuhRNHdjzvvdoI
Tff2Qz1DDsBNDeadOZTrJLSrNcHXOycL6wvMJqjWOKYjq4ASzUnDjsyvAaJc15xowagiv+lt89yI
VpB8RhJuEYrvICmqc0vWDoPe75ENLxq/2Zm1DOZA1dwnTnVxa54ua0qfyyl6pFRFHVhmHISF/JJb
6sHpx6/51Jy1iR/uRzp0gsPJELg23CSuGVvwRdcVbX6ghkn3qai9T1ncsv7MLsGp/yJ7VAMdEfOQ
fD/EaUVjpj2j9Xehzivsx9amMbyXzpb7bIKa31MoI8cj/KD3T0FP2HjhkWzcJLeuHT1XbvSZTf05
iOQRC8E+G7W1X+GdgQ6Y0OGaHhKa8bZffR4AYi6B6EI8zrRPg874FNSGd5Lp+BTyICE15ZDqApJX
ndL2cE3bXap5YHHI16xaLDq1Vj1ogVOvInDxC7OB1R4ohwSnyZ1ufChfKZj/W1Gl09bU2mdtAGfA
CgiiKHT6tUw6mijzyESr8VPFWo1+P/B2qh7sk7upXEj3Zs51iixi5RRvDrrW9FR0X3vN7k6NzZXs
nBunBWfUEKfrJtYqFL21cXKYgqpN6mWGrxdVRv2AFHlpBNZ3tHOKVQWBPqDQhaWM/dhZsw1UG8mE
keWqi89GYerHgXKfxBM6dnWxTAspCV+PTyVi6QNY+UUOZ28VOyTmEPuULdOBfDyOOz69a3i5M1fe
/9ilxIyqMHhB286rWRLoRe9iEAlcZmNmgDKBAsrJOUZzjk2OmRHvBTFNeSIWnmMhKZxUR2qyt4mn
6JtOyMayScD+4lM5t9XwRPQ5bFqBX40mv2IFGX1U4nDqO1IItNIhncVsyTDj5NDrn5GQ6lvXf0aC
WzHwiUzwAYspAEtfR9507D1c6uXYJKxj9gFe0KsNE5uT90czvqSSQVYI1UJphr6ZKkjpWqV/R0v7
4hKhsZCBZnA0ofpt40cITS2sq2RaycnkzOfN0+Ns4kK6446e5YPvIGH2cKKXupUgMcq/uJqnlm2h
96RFD8+s9M8eeb0bveNR8sd2iY30Bcfr18ikfk8xBWipvp688L6rk2mv5URpBC86ea0gSYdFGMfP
Vquna6UNYEhypgoSkp80PkoDf14bVOwCZr4j8tFZ+Ko21qk/mGejCvDUQp4DIRWvBRhbOOl5v1CN
FLsQXFtqaBetLj/TUGJwIoIvU1iYcPzhalm+/xI2xH2Oovie0yK+SSeQiZaH81XrvgowlUMNtMCB
1kRanq/IUBoQhxrak4jTaG/IcyW64DbEXzp5YFPWU2w+6k1ibyYbcHn9asqy2KGdSrdxXB3y3iA+
qEpI1Qbh2ONILue8TZfTjwn1Lk0HTjA6CtGBBdlNjd2oVdVusKJiMSYAEVFe37tzag2rA6qF8oWO
sVjmjAYi38z3JD39/Q8K8BxaV4bNkJPGUrwZf0Nusnod6wGzUsLAg7BQSgA70Ef4fkm6evuhunDC
hGgWfv7tj4ub4Zn2JNnPdpzv3/6hVwlJE5MPd68PnG0fevm0fPsdkTigtpLXKk/JZq+KjzaWQCr/
yKdgHDQg/qRr833atZIrUcoHiDjfG3k/tsYJ9vADQnmTtjJ//2QNN2nHM9qnRbJOm9HcZ3BP9qNj
P+lx1WwG03xp7QbwJQSdzoFoWEPeQXP3bA4BqY0o8a1UnN6uuJsO6V4O9rY3+YEytz8MFQdR8q/E
SLCTofXh2ghL7cGcX/IxIP8A3INaIVIQL5iFl3Xm3PaU5/t+KA9UWtMFIcm09cdyOYVQCRxyE9bM
pJhW0unshoHeWqT0WyqC58Sky0lAFGUBkL9EIeebBE526Ra03grGrKrvxMnw+rWljx9KBSfA3UZx
8eQCBgL6XC+dOcvLIRPCVvKRIAzaEIQYHktNfUywBS8DVVxaEjiXTuR916ose2S2PZ0HyziDF6jI
BnLvCmcyluVIzrKy7I+2ggw76eZTmljBXVQTrVi6t9XsrQpCgP3thMZSWCkZQhE9Xg61t1S7pMe3
uMncRG5kXX8m74jvKbTV0BsuU9/i3oiTp9DyvaMO44YgvHJDAiqVDdCqJYHp+lL5fn8oU/uEN7fH
a2ttmZu/yKbSb3TNC+7prnmHxjbuXH0K7smoPqKorVeqsz+X4V3kR+JItzLZSfZwPLYDz2wLnaJs
HokggQ/3xegw12WEGACK2AXgUG88Xz3rEjwmDCS16q2vtvSmlU+G/S6xI3fXjMzI4PcsQQfaj11a
H1qPdMs2OgIY4Agc7/1Q0Qyz/EuT9SdyGJZG6LS3VVvTE51ZPFHenyQ1KeR2c+WNAHYqRmojT+8h
6IlMe/s31RC+CpYGF3LLJDdy2KhI5Xl2MmiydSzWST4N9DC2StktKKb4NSQQBhs64UaqC4BXTuXH
SbpreBZILxE2LAHm7AzLn/ZZqGs3jZXeZGNbbH1reHDHbJeOeQ3UnVJ2YmSdhwVGYs/6FiGdPJD4
vYeMmJ5VKb5ZXYLO1Hdpy1tyPAYGvUIsgoXQkfA4EhU6XOLvTSmKW8Kv9nVesYKP5YOeZcUK9WD3
sUfEGuZDgvumcdf2hNwow+F/2+vV0sfpcPSzCtSwKk2gEolziB0WNKd57ul37AMrvQV9SBZgsCF1
4HOlvbZkD5/0oD/xa+/oYHZXg/4ShW1/mxaKwbyJtH8KLn0Za0ufBtRJ0P2XrqavehWQpgR14Kat
SKkw/eJsNanesf+M9Zbojc1Ua3s12sMub8kfIhrdvlFQcxYgK9xLo8IvTESLTU94Iu1kvM9vxG1L
rYKxdIjwSysM6pwW8hu2beCAXgc7W9ZP0L0waeDPSMO+nuNxhlUyWXuzj9QJjNaZxEayqImeWqYg
SnYOVTbjWANtnq6DkeW/2zUOmxyO7bKZoeq61M6yGfSdRloShyy9RToMENpQxFHA8b6pnf4zCp8D
O1hDVju1ItVEQ/TYZOGBC0/ENZK7lbZqO9g4J6NW624QhqykAvzbmRhPI0mPIbZjKKj072glH+GP
YgZrwoesr9qbBJV+R2ARuAn0IX5NRFU2mdtKiI9hN5TQPtJPYBHqPcjDNWAhnOE1NGCtBTHj3EWO
5p1DoY6Bgmii9VZ8AjVZLFkmkaG7R2JuL40tOTLXib2L0WYsCb2CctvuHdubWbUkTjXoYzdJh5N8
MukXW61prHOg1XeymbtrTGInaZcf0yFbDOiBURp2JKEzXFwyam1YlYxxm2SXwMjDx7jvCc+ag4ZL
oyQf0jFIfcaKBUoUxT9ya8BmIVFTgRNAeO5wqrEN3Oepp9+RmLg0m8p5peUw6yuZMHpWewq6lPx2
6VwKTpY7K62fK8MP59PwsPFgrDDv9/yXgDg9rYUc7lWvk34HeLHdd10OGqmNv8cRDQGgHO4h0woi
D4Lyq8G334L8Y8EmWXMhOvUlJHQ1Ju79UMc+ADN7fOy4lby+ROA6hn+2cz3n/IHpw8jNZ7+5FaUd
HjrFwYvI60Jmw4FKhkDkQCzN1CBgMWbdqwLqqZC2IMu6fSvAYa8DSdQpAPoTnf9tGHNsys384ygR
HhG2lpBhlZ9xDEVrsHHEBw7E+Bi1/il0PhkANI69zikyAfOGg2BPl17fJnbQLx0tH1YILKD4kKO+
GEYRbwuOxhzxvPwQ6OVGDq2/bezsIeaIuy5oE+QJUsKQiDZgTZW3E3OvZPT77NDUNn410ZNETnPY
GuxuWZps1yErCegnl0uvjInWg//iWL5OnBreaT3/aKlO3/lSfTDNstzwlJIuRTPgZKJxWdaF5p7p
cB+jIjvV9hQ+O7UwFhZfHvKitRXzosC4IBR68OBTPgQasyavGypOGEG2T0C8199jSr+HocIpDrH1
QH2M4VB40T1J0qDFoCkZjcMEFVfOfl6KSBfl2zuN3IbCuAPfCLoj0g65is5WmhHMCvcfEEe/pINR
L+K0rhY1YYBHFkLa5mC2N64OUSV3s5lTMpo8+GCdIqSqqzghbgo1MoydZtJ2ivh2GH00Q7IkeKE5
nRxbvX32+4iw9yKmziJT6uhMxEXZTreOReVu7cagfoxr74R/clSKlmrg3oNvg1Ksn8bJDG5EfyS+
Ljxp5Jsehti7rT3dPXAtwdGENEqLCUtN50IQj8BNadG3dIiI54xj2ISoYz6QLbBuqnqGq0F6tKrq
oxqD8MaKtO6Qk4xWhfE9AZrhTkf8vKnKGSaXRruGFNJzXLbOSoyIiSbKvZUQGQK3zNNmCGw+h2JD
FAHvuB374RJ208l3fG1tdg4n+rEhwljTd7pjV9CJrXsR9oQWDna4LdpwK0YlbxknXGKlnjtoHEjX
aIFp/FYjtWQZVZJHwT8Qg3rsGYSuB4oMwk3tu0IVrxwY0tlxr28nRSZ36nzuCvqU/k0LSOVUIQeq
bZ+ubeDbBwLDOqB+K59U9mUg/i93Z7LcuJJt2V95P4A09M2w2PcUSUkhaQKLuIpA3zocDuDra4E3
82Xaq5rUtO4AJpKKUFwKdPdzzt57bbM65qRdE9AUpO5XwH22lV36Q5etdSyrZMViHJ+c8p1AwOBE
j+YSCcpg5EfeOoojbRdlJMBY2uTs5jcf4pqWeto6ALjmWbp1ZhBL0Ud/z6MFNxPx2AxcQqWSSOzt
3PpwXUXf0hHIHImCReq1Cn0s8k0A20MngKTJQ9hC3FgGvuItsfzFF0Q1ULfLWCuMc5FWrzagIQK/
iu8uMLyd2X9wrg9ORLgz9jJtQQOnVpQX2R/pmn9AWRO9a2QHx2nNraogGaoKegWiduadwb7Oi5C4
nbFe6tUhkjVzTzf4jmCxMUmhY5/nHZXzHMdFXz1c19kHeFCJlYzcoDaP3iDL5guOdNmZ8L5vckjf
kTwuBlvq3Lbmq91N+Y4qaaCabQOWvnaTmp6/6szpotckP5aNXOUxe0VE//PFQOYkDcbKqr6KcBmM
ZvFCRbFzVGW+0opapHhTD+EoC/w7MB0SRFh7nVOBrgb9nGp1tKbJRrS4yfNJDOiCadvJawz5lrVv
Rs2xTmuOoiztHbADiB2D1m4zp/eukc4AY2qynLZOFWyFgydRmzRiEVXhLCuOr4dAmY8wNOgnCjLq
+qPOTn5L9xpdp6XgJHfUZhAS4RnBii4BG22ijqPePugddghaaUgry+3WRtf0K6/VSdoy8/aSyPbd
c6H/Rq4GNVU4tzEj1lmN1ck85agkzw2LEkQzSVZe2b9ovVDQsGOY26Ijkx3u8NaV4wmCersEC/xr
orpapS27tdvpayVTuUdS+iIKrVsLFZOaXqQNqaHKOFqHrmZiFNaiJlZN3aWkt6dJlJSxP8f22a94
0xDHY5lctP3wbk4xo+2eH6bbaExzFvbS+hkwodqVgfambIJDdKsIHxFBXUU7ZdeEkLxFTDAXqh6g
SVpn392Bj0iqiHr3fWLW4fyu3LZgjABjewkS7t4Emnj4wqM+Cjv9miTAR2ZTb2WYb3y6UaEcMrPV
f8nG95dZyupsszP4VjrCjaFy62EMkb2cCT4+xzwre6wjJfmHpAeyj9QznYDE63A2XQtM12GgvqfS
MrlNq+Sic/xaDqRdbIoRRV+pKKKC2imXDZtWVhPt3LHRLgZXr3ej0PahwKQaAQ3eMX4FsxiJBte2
5yASJqRkiA9IfaFBW9pva2LNHMFm7kWDpEMDgGZqNMTIc1TLRAB5Dsdyk1OIQv7M8jUdJ8S4YCkY
dLroKlP36HMQv0nHOjepmt/V7nUi07sb4mRDmmaxpLfGkc7XNmwPxtKUvbuAo0vMnN8gnTbHl4Dp
wNaPODVNY4AuDxtrSe47yGRCWDoC99Z2pKmrUfR3eww+EpWx/sUPUq3cPUlWTJvnkdqkOdYBi522
MZ3+RywzcMEQT0rTPuLoIBnWioCVe2QmdNJhFkH4gYX+AWACLkGw3Xxco26TGMM2aRkGjjoUOwO5
2Vqy5OMbdBS3JEaXLvHeMme0DrlJ4n+opptO9j/uT9LxgyB3SCZfeVlf3o0OcFscHoX+hjvOuSC5
XTBXkAc0x+kSegGtV+YUCSTXQp4TbKhMGCB1d3Pw50xhSyKzuWHIEsRVtO+DYuKrz0GJURKaxBQT
zTdkUKxSr4s2ooBa01BPnmRt3sdp6uhJdv7dGsiar/MXhT1gbRl4b7CRlPCRzfql6MsfaIcAz+uu
ea86qLkqiFdV4SVEsxHdyISNIH7n2AFjQ7pB7mjBmADCBwJbqFx+jcWDiEGOt6e4QG+ZZzeNimZF
kKgkVHhTaoAEp7B71+apq00KMTsn2Xz63OAludYvgj/BIJANE4xMEnlI1qF6Q2+U/j0V+3+yhPzf
zR7/f4eRo0H+j9Hv/+Eb+V9/2qSRv//rW/7XQ37/p2/k+Qf/9o1Y/j903bIszydmWaeXhbbmn6lR
7j+YHzrIbkwko/Y8yP1XDLlpkhrlunoAJBzbgh4wxP1XDLnt/mMOK6PVxBTFMue/8F9x7C9/zzH/
zpH/d8z8f9ojSKKa1Wz/HngSX2aS/oxEj/Y/CArL/R9qNzsRju/06Hf58MpDmKptmYfhoysSUEVB
+yA/qLtWUeecADoobbjafly+DqqtjqgOAV835viFbezKYGfYGfigF0+LB3HD7QF36NfzEZYUipEc
wV5S5toO8f9vXGbhVqEtPQiOOaPRq4a2B2qK3FaEKbWF/uiAexzGnGERAk9ebsBph+RniMjwPgmx
nBnq4XSBTaCWdsm36S2B4xpKTE2TPhno9euz8mAbildDX8FqtiOqdN3Qrk2gGBWFH52GtPCSVSO5
LgESbzIAotcsIjHIIFZ9WY++9pCmna1NW+knijl9QeO/+ekP3hJh81Jv8JKRDnrXo9S5ysBJCJEi
OsHNxxLMcVm++AwgTnlO8iy5lRjpfhRWNhzddlTHHizKMdHM5hASwszSmp2qSGWn0hnR4CscahNo
9WxljpQ8DlIxITSH8I7uR9Np8WVyRuc1TdDq9pHp7Zk/u69+N/whB7Y4E2ZWvJWgZFBihHdUleWb
0qYTS5JzoWQQTSuuVmyKK6Bt5oC8RxivZb4ypMOuKpS6e2O9dpzK27YlvS6PSMIdyNaZwEjA+iI3
RPlSTO6H26TwImgQ7/rE/Ml+1By9+aLcqK4RhnloWDm2r12jf8S6fS7kED6eF6R8V7OuB8731Ha2
jYkw6fMXuq/2PUTtc1Ui/a6n75gQXoIHwZ4g1SJThf/ldYtnaRd2fbztOfh+yvxRBH2xBouEWDPK
nGlFEgwztThRW0uzvDMQvKuWxtnVS7qA3UhLduZQDu91pb/5Q3UX/Vqqsb+3ths/Mnz8nOTPlS76
y1QTSpS5Iv0QerIhOng2oZvNe2Kw49Jjs9fZ/LCw+PlMwu0lP5iI6pKtwuTtO9jzRXjz2LW0U21H
2FFyKzkc8y64W/7F4w8ZieJoRpwxTUv+hPZtbuOqKRH/ciEhhksRl0e9NcMVjTyGU6wNa/hAKPYN
rQdwqqxwKVVfr//jMSHbdNhVRoyBko+pG1ArzJehIVXNU4A2GgQMeb+ORO6eW831dwxL7mNoqiOc
8X9eYqdTR2Jlh+Pzq+cL/34ODonE7vRb9kWyzxXRjuEUHrP5Ujc0mkbPh5IdCgsCkSu2JIOT4VY6
iHnjwn5pNSbW8zjuTOn7U1pGeE5zM1hggLxVDBdeivkCOKx4ISf3+UxvhyHNd/LSR8Ydoij1NQsy
2UgkwxKAbr0ZsT1sm8mtT8+nnpdG75q/H3IX5lt40J+TD8eD/nYQA0dABCejgZSb52fQqS34h7oW
fyVjlLFucWIzFanqnrCLyzPLO/XSf37l5ERwDAO9s0aU4HmeL/tz3jdi7nhTkun993N5F1rrNp0o
hW2rRvHphEikhrRcpxqnlpXV9xYdqEc1pAuAmOrm4GXitzY1m1zCqdVHg9nnzP3z/vvV4b9fxfvh
H6qi+naxlMFB04KzmexVEtxyzf/AMliu4zGuLkUdRqTF5SZfehotewTya91reThMr+gTvWOXVqcG
S9alcb1mbRJwujM8tSVQ0P9lRyMz39j4rOpZqjqq6JV3y9ikGCQPEp3mBbulR2TCF5URq4Q+4cyK
Z4GBlg/N1q16seu6bITOZ6Urw2gCfyFTv4ApSigMJ2JmN4TcTl6YrmK0TC5YX4bmeTgRtOOriXCF
SNsGAe0DT/SvSeugziFrJNLq7OX5VI0Ag6gFOz5EXpbsgoL3f5qCBFJvSUh/z1RFD4S5ej789wsA
hknZCXtO+C6Jc0OaHI3CQ/32H18WFeMgJ8ISRLivuMJPNPfS9374YR6sktywLobsILN20PD0Qr5Z
BOS2YxbUdFwM7+jqA1iPGEf+VInPsg+QyE7hL13HWmFYwI17v0lOjc2hshN199OvlxV9L1qW6TIx
DIYMHr6i1OWh6kxjh8zZJgZbx2ek2QTf53146HrOm7OLJzzYTW44y+eXhmbdPeWKHb4B8+ySanqO
4X3SlTAPcdUV4+r5nEta+rkKwS+zas5CHL7veclKMH5ewKaUKog8izq27Y1mlOUi1swa9lVMYnKJ
NYpt+2ql1YblvbvjneruiaXrm45A5lUX57QCey3+o1SZo/7kVXii/XJkjLcKSehBWey+6mk/3Qcq
fvZTh3xBnjIynVs0ybZ5g2bzuXM5886FHKDcWBYJzM/nfCk79nTpbRxPlItETvpDEV22dYOs2LdW
UtxIqtEWoZhmj5N+xuOa3+wC00ecd9X++fB5mRtuS4K1x+3zYTIVh5h5yInu9jswVucD0RSWxLom
7Xh+OEXluUDo+IgIhYy0KL8Utv1tGn7+EVF1bZj5GHSR+/yDiM6YAUvcXRMp1KuOq+H5vEG5dmjK
DNbj/KeCvlVLAOsEKIsJEl2ZaBfRkm6f1s37GBKs4xIOzkC/Tz6CQI83Kpfoxrog+eiM/nMyPfli
lfnwMDJtR0jteIjqAjuibxE3pBfmpcuM/OBqMQTjudLxKXEWpuv1xIkfAtOVRBpjsyypgi/S1PfZ
OAf4G2oal1VkanReaeiOXRJcFK8OVhU/nMZFFxE5BOA62OhySItHjOvFi07hvxgs0vygMMG7CdhE
+SdLJBxD+Oom3Utop/pPV9dBgVVjdWkH278kGdWcP7+Q1fI1iBRS6VKfLhbHoLVAA7FF5xO8thUC
KtP6ckrdAsVQkb3uDGJj9K75VmS9tlYlOJPnufDfD835mPj85uerzdQ5CAeqTdloOEhRgr/YDIV3
zUxdCCHFo2jifyGXAnUDd2rR5sS9GP7W9OwaKYhCrNMx6ZQWB1kvMeqfY07bPeuc6aqFrbU3QUsQ
WZ2jTZ6cDy10XyQQ+j/DjKJ0k/yXsMZkmfhRdm9j1ZBlYogDGUltQQCYcp0OUCAqOROEw8GSxrCP
pqI7uh3skKGN1MlUtb11m2A6T36JgKbOqZctIm+qYvoRetp8ADKTaxjGMcfvyflZq/Q+EcGzMpqU
3oUGCzmVStwSh8B3xEDmeVBkPY7ZiPovchidQDTeVpx4U/IIDlbs9Me+dsaN4xfJnRN8hmgUzIUQ
h67orHedMCRDNsUHCaFLSxBYyMdh/JjdIRiqMIVbUTt+FJO3jBzfBjnPhKDo6jVLkfPp1+9OGhY/
9S6kzQ23vmysW8cwGoPMaP1lTmhdChV9YbPRVmMxtCevQK2UEIuxYtVCTmSCb6ncSc0zaXs5DE13
5rCYEV3GkLPJoh9lMYh9IadfBNFza4ayeqtJ5EHxE2m/NVpWvdl89ar6MqzvKdX7xzzcftQ+E8Og
i8fd8yH+CBMTJ/qoYf6W2bab+whSlOdOmzjYu5IfkJkyXVlQhM+Z3zonbBF/Mh3hvlGK/sYdwdDA
qrwrkwMyZwOvvgRFTZPLg89UZnmP2rHo6cJAl07CAQ1f612NtJWX54XRubzQskw23IjoOdzxy9L7
+nevQwyxjCbGJACUdkrab5bB36OWagy5+pHEtlTcSSQOGT0a4xlyQ7b34VaAQMF14HeRtufj7x2J
x5i2fSiZxY7IWodqKu7oyQByJFbwFmDDXXhzTIiJOKLQyXuz/GxrO/OQDtKrkzKikNa4wU5ifCea
9SNHnbkXFqsDuzWxp8GoX7KZ/2ipCtIuStb3wNDfBYSSbxGi5kyT6gMLQLEG/dCferAY57gPwQix
hn2WSu1buxm+GzP95eACfiP2adjEQEcPoIt7VgnasvlEQH1q99WXUqwoaWkF56rt1U0kznc1xNWX
CZeEohP0dti76mG01o302eqrN119pbeOeWCFpg0Vqd3z+dn2vo5pMaqYxS7twvBNgSlAAJ/9dAKm
AwwZA5Y+o7nnNND/fl4gl0xsGll2asdXtL00viEB/zR17ffI+P2uPFKEhEXtF6Zfdlua711VAO+t
+wJ+oWu8t1NHk58gr/Xz1TKkimH4mO+er4qi5dTsaubx+TDWUesbQrs+H7k0/Dvdi2+5gZsNNtuO
g5V1bOuu4DYtvEPusPvErqPtJ9APB+6KfN84NP+8GIS2rjfmiQm7sW3QvZ8rh9Z2T5jiRbwLBMLY
VAgrVHLgsNQ3bQMypTTWbZ9WdxoZJEA0EYG7IuxOMrap9E2PeiSUxKCPBobNMfpLCU99ox/bOwhd
PysAbPB3SiK0hqA7jQC611mvlx+akZ5HWCKrFobhaQiKHmKtoEaIOvCsEbpcj0gdPtRXhOzhl501
1joco/LAfRvch9r6/XzdDjCqShcMNaogDq0jDrgg0dZxqstjXKbmEYqjt9G93rg1vT0uM9cJPxyq
6dCvBJbFEzgYVvqWcacLUOgjthjCx73T3pgMx1sRNozye2EeK36hS7yaPwicbi+D8tOtG+XIMTJh
bTu9M05gPMUOV6R3rIiY3WuDlRyDVlj7EG3RIalYgMnwnGYKLePRKgt2WV8zKhqJqwBogkADweey
YoL6ABNpb4eKicPz4fMimG7GMKRe0sLJH74XY5JifLKKfpZOED4Sr5wuMlAvrdWVr9iYileUKZuS
euhFEqL/ChNSQ3OCL8sIr6hRmq2KXOOIzM8kDxW3lTb1zkUK1u5WN8cHTR9S4uoo+zSc/pMhaPO7
mEFLXtXHi7pvVkYbut9IaH5FZWN8gJPniCuK4mFjtl03EytjZitvW1a9BiODmtipK+eQ+GOz08c+
uUx9Gq4DUbi3UOERcurgkjQGFSACFgFGzqaLXg0yX3vkKi+9rLC2U82aVnZ+wLIf/8oHS7umU6xe
jQBw0fy0zCLnEA5k/wzs2i49+q860D8dYbd3LbX806g4uHd2nH2Je51UROSKYGuYoUi3cWL2O+q8
WzD4AUH/rnx1DRsF8DTF+YoxY3l6XiKbLrLbZoj3Rbwz2q5ZkHHdXzvLkVdz/so1w3jrWpazeD73
7xdYT6Gag1Fb/o8XmjZo1k3nsRxbGsxYO3qxlF7cyxGPAdng/eb58HkZ6/Hq5iypVRWVdzOgaxY7
JjOxihV9fiozOFGp+shvnP1BNMM9L80BWxz7WxmEADXn50qtkwQGWPvnI5kk490y2cR6baoBUfEH
npdqZg0qO7s8H2kmXAtUDUcSC8ITMjytDU5TMoV/X8omhfBX55aGvLMtjoJBapYjIk4m3WPEgSrb
tbp9Xqa/Deka62CmhmozP3ToIInyQ7sD9NNgJZghLpibDodsZo+yltokW8MjtQGTNgBKs5lUygfc
XvUzvVSfaabPi/mkm/795Uw77WbuKdzQ8tALWKhoWO3lxDuz6GJSBHqQqTEJybsgMK19D1G+M+MQ
ewqEVWdmrbozdbVFCHEIALFOAFljHTJrNTNakwlaa4IRAwFjSgSf+x1WiGDAVwFmdL1V4JKigNCD
wwQOwOWIBdRjdsjuJDYSSKw702JdsLHBzI/VAMlifEWwX0GtR8rpNCGLsEJ/R3suAWlUrRrw5dRe
2CVZYsgWo92mwwpHRvfe0vE4F0szriAGeT997spOs80lJ/arChc6Y6TCEuOGSfnZ7uWt68pqn7aQ
QoaxPDaVoFfg3JyqdHZN1m/DACsz+nyb6ZRvnURBNKutXwaTJjDBr4uWEX+hQZK201moKnsOqCUI
GEroVUKTcjGcrWliZu+Z2mFIHqJp4gMykaVJQXHEovsriLp042nkvA7S26HNieeIu2szBPhy057D
F3rSheM5+ZZ66mJkNPUml6jvcJA3Z6hvz7uFzxI4GL9Mf1SAgDb5FNP+QbVK+dFXioFY7Bw81DOE
jxAFB+r4RWtEe/j7ogftoey71dxjX+mAOvDrQsbFobQfYAl1JiQfJ5r7JqJmMk5/NG43VoOqIMld
/K4IaA5Dk0yLQh+aFdLQaAM9/MPRId7bvveLPr1YKj/c+nl9zTN3STXwU5hWvjGGJFqY2h89jCJo
5OGWbkW+dwEmofxV/c2qq52VkJI7yrNBcxzZtnrDh2/Mc8W9Rrwl07upX6M3vtGGjHZxMZycgbRE
q+7gW4q2h2g8e1Ax6HIb+yM9qOclMSZng9HnL1o7ay3e0P0b17ZtN+uafhYtcDybfUUeshbspt4n
WzC9OAm56uWg8an25AYt67XxUe/nKEMerUDnbZWezw3AeJ5igyh1X991uhQrx04+Wof+n8ERUYYe
7K3UzjZZh5BtCFRxDMxu4aVjvMnIiLwZVQ8SPBz7ay1jzoPGJkBItghqlCzBSKpOMyVweGgbVzYs
uMplD9UYI2LBxpVprNw+grZD7xiUU/KLCHhjV264y3SgvRiWBowCxOHR3aHLPo0zYM+sTlqGydaI
mk1INtEVDuMpr8SfwBGPLKv9td+YnzbOIBJI0ox71atWepN/OBkeKs+lA4ymlqIBph0aQ4T3AMOr
KgSPxKa27NBNubSCQT72xgqS7RkZ0ln50JClLx9WIdMDMZTtGV9HjFtkQRwtcBsr2jVdbGEyHRHF
WS+laIj7Sj4wV+Sc9JwVm3G/Y4Wdk8y5oBPfoaLrNl2SUWb02ZFxLr9xfBL9CGPVJq526EO412V0
wq2gDpYfq1OEg8BPmtdCeB0DBzaL0Z7cTYt4CV3BD7RGuACoMRnQ884Jug+OixfcweTJAAXjgdH9
ARW1N2q8aChW452VYssYJIdbN+V4WALCMVj7fnhDsJB+fTcUam96s9ax1qJPq6P7Lm3ffBR+5q0q
j5CaqphTQpeR7oL/HI6pGDLSbEmQBtn9GnPgWdJbDrKoAZTeeG+u8DeIMoxt5RrWctPkkf+ecI5a
mF7zBzd3tS0ZFK+c1MVv1bXc9Na7b2GvSEQyLEODcsJIrMNYCCKdfP+3soiA79s+WfQ6zR3ZvZVN
1Zzz9I4TulnZLpr/OtOiNeplsRzCPR3Egj5ejUPOezEac1N4eYv1V+4ynZsjR1Nk95AEK8vdt6qD
xCnC5Ls1BoxTpf2T2Ihs5SFGWquOWThSOUo4gG55hb1GYRBMhsbbU2+113bK13VZVJRhnKVSk1gq
KoMVfuujdAnbrPTRWmiRdcsrDC15YWKfbvwfqhlRYNCDXko9PTh0EgJtgAhldec6mN7aVn23pDEs
lD09AmEd4AZPl8pst2Yx9J9pxl7Vpy+oqvytLMFKACN8bWy11YiBY18MZx/JxbaQMYxup7H302zM
jerewVpnJr7FetCu69SU+2po7QUeQoKkQ9c/6RQF0nH+EvT7fUpl8uyLu+Mb9brxPBORMgATli6w
c8r9tKFJ2dkg3pOgcA9J7b/pIEKY8rXNh0jy365JG4eb/TyWM64q0Yl0m+SKRlDJ+nJ03Fo+2NEQ
5fC3VhP+8zKFxZeg5a9V/skevaBMq1eDCA0yqUD8DY9GMJBi4vlLZX41K+SNW82GoOeIAHIzmrZW
KvJ9MsF9kvhxU5ykGy9l2INU4OH63c+pjubA+wl4ZoBWJcnKFzo4a1AtdGthViO49uq9l0CTH2zl
snZW3qaqdZO6Gre6MdnNNfeRKnnZuxakX5L/NoaOLsMKECTRVwj5mHAcJzPZQDMMV349Z2atezEM
m4HGfJbb+c2InDOGJW+lq9ZYIV57mNJot0p3Drr07UOaDGffxiNH38s8JvEPZUlawCa9Z6CyRCxb
YbJQuBwBrilAaX6NLLex0XhZ8dphBrTKOkXLosk/LVqd2zrQlpx5qA+RVzSfWRAEyClhlGqdix44
aT/dAKUpKPVV00RvfVNOh6rTOFuEf1wcU0si6z+sLD4lLr89B17a0pgyqgfeHJYHsnjcuZ+cHDCa
Kk9Ne0sb99z9RIY6oIqCd5/+07KSFVFtpUghiHloLlT9buahu/CGgrT/S4Cbao8omICQzNy3bb1L
DcmswdbzpW2JU117H5StYufshgEmncEisxrlsIx6BCtB5O8Y0v0uqOCTQudMBrMmLSaQXz3JZmlL
HC1SU/zhDJ0F8UCdQLkdTGsvURG/tTImBSGaqXn13Rs80jRCYx9y0gFIOyyEZNKbajafQdd6oIf6
RaMDRm9obJxMc/djlW5pAnKWyhvCZLM8PIZ4FvOsL3ZD3y6KsTfX6K2GRenYe3wtOF0Es3xk+evO
gTHnCf1K5zfdVXp6aia4hB6aJ5gq3V6HQYzjzQsWzEteEWxDT5lEulbqV4YUeIGeuCdWLVhZkadW
kU90n+7kF8NjIJQmW2TcDprYa+oHzh6ANBgn8gQzUb01zL4vIRmsqF7a2dTaHrWih/oUxw7AnNA+
1QF2maKzXyqCEXuaXktpjAOFn3sIu/pPqLL6RjTmqauLH2Uiq0vetuk2je3zZELnFX3L31rpH3Wi
FQsPFxxpccjvLW4facSnjvf3nA3Rq5S8PXmFhVU/pP1YMkuET1fqNusQzrpjJZh02CLcxOgnHQx4
5kSsMLVkuk1GOBSTG4XrITSBo/chYYTjlsZ1sG9A/hkhq5P/qRWVfZQ6fjXuevxf5eegmeaeB3QP
ycavHH9bYjfk9jU+SeDgKDVXv3oacgxwmSZYch+h23vkKJyPUozZwq9c75oC947QKd07mgaYujNr
VfvDsMCVGuDXs6NVSLnqZSY+76Y4Pi+i/EtqfMoBUSyYsPl8c1KcFQaIJwtVpyQuTWc1yYYw/tT8
6LqhRjsdoADT6o8KA/XBx0W0m91fF2bm3jppow+zZVWPO8wbWiFioi3xXrgqBTJse/tGVuMxJyzf
B8ON7VWeGkJVOC2Va274+qg1xif2RkloIkNlWTGjsmcLLsFiFTkQHJ6bC+mb67rpnwb9Zu3ggqIv
hTeRuCUxsue3ib5zWXo0QiiPyYiOGkFoLmcYtmBQ9jDIRlzlkWpXk+mWL9wg9WgZL1NTkmXKU0uP
6EMtJC1LeJlksmDtJUaOlU82MzWS/9eg/TIDRUBh3d+RB/vnzlE7fSq/EycyDnbvy9sw+pLPuf41
FQa4aR27QWB+SYIzOP3CTyQOjJQBEFII8/mcy9y6qSHF6GeP7L9DcAyxV1oNrp+69OtVkYx/1YNL
eQ5C9KDS8S8OgcOtDcRwSxgW7aswAzHY2QOOjGJd4+7e6Bk6SdyURF575bCpr22Eh0hMPmnNmn9L
Z8QRaY/J2jcwzEuxsRNSMvK6bZdFgD/edXy5RsLZHC1retd+ceRI+QwypiJ/JiBUg1/qiv2Y9yHN
54wscJmaUnwoa28XDBanQQ4ISQiTWcdTzL8p5ZxBzzipg+5s+MVmKgOYOKhOVm64Qw4VL/ysKHZV
k6BMUa9FF2h7l7DdhbeWjZOiWK+0JcrLe0Kj9OV5qRrm5Pj0sMKS3sJG431JCrJVFxlggyr3J4IL
f2/gubLGWTxdTVvP6a6RcpcgJrYMZIBTzwJdgKCncrYupvJeADWNBzoPAAWSgyuiFzNSt2HqGDh1
5EHK8adMM4wbRXp3/cleh4rUsB6Q7dJrysOgWDGdBAdolHw1yio3MclF/JZ2nqteEFoF+2lkG6NJ
YlN6c+zAe20lN92Ut5LzNoTS8VecNj10h3xTZNUJBxF/c5ytetAFBejUFSwMbznm5eyLHRct2Q8L
MyzJEKMRi7o23bsfclSMpXMcYQ4HuzwK9hobWOQj2HC6W+C0YNeTyloxh0REBHtBKSKAij690OVx
l5On1n2qfQ+opOk63ZO0MvBqt9euaFr2MgsPUohzUNT5Vo9iZ+maJB76tWhhn4GvQ0fx3jXpXs/h
xLYteZ7cHCeV++rIbGInUk0dMgPp6xByGhOq8daq3VsDzTYz5PwZBmQB2HSZdcJishL9kjPTI1KL
OzybFo1E4c1UZhWZglu1F3xiG2ddhnKpDGA/RUFERdTp/lLhQcsxZWvdxJGfHuZSF5/eaOK6JN9v
6bYmZ2MGLavWH9/dsTL23KMA3eQU7loXxZw34dZH1592JCdbIXd93SNnQQi4JbUEmH0/nKDlUJ6X
DDsZ0aAOzjAGUpuTTrbpNG8JvwcZcyYepDZcdJ3Mwpr2OBs5wwYcSttQlFByxAcdx/DgBUcpq+RY
ugpwkxlt6ya8eb4DqFarWEUTUnjGeg4/SLZZ/1llY7dKdLy6tq9+WikMX/TDp6iON6lfXwC/d8ec
oLlcr4GthykyVUcdqxGCjhfGr2hYabwi9C0CLduHLaQTm5+DeX9EbUcKdImJfFnNvRCmMxKVeHAg
2yxbDkGN0amm2HcGwNfoE9DsB+l75PmYYCIaemk+vekejsy8wGoT2bzRz4uPRg/PJWMl04Z469Qv
pUH/ncKS0i0EFqIUGkSUrprKvjHMq6UD+1ofumPVo8IKR/fAEHmbGe+VRBrhuyQMBBlO+yTcJo5r
LWOGh/ZUQ+z2MLsPPtYs9H3VLnOG7zJMdmjVS5xsKblrnvdWEDK0DHuGy024YvkbziW5LwUEGOL6
Qk62AYks1v9m67x2W9eyLPpFBJg2w6tIZck5Hb8QjtzM5Gbm1/fgqe6uwkUBF8a1j2zLEsMKc45p
eojk9JBahb4fPY2qHyNPv9aoBDfwppnouX+UFu/jlARsZp12mL96CwwkT+vUoXn2Wv030mxyB8wZ
NthKalbJTdUNFoG81Z3ltnic4j1q/I2tvP0Qo1RsRv1Fc4Fw865i2tfd5QCSaN/TsjG0whDXJ6vX
oQedNFRyZ+nXJI2r127wb3MMUwGDkz91itsr6V5Ggwq1E1HB6+zt5kf2HElTOVsSe96qiatoUvXl
YZnZhGv0Q6XL2GA7MyMI0cfw+gr/kGcRJ2mevcsq15i5GsPOET85bnIgOcwAlafvJzrmNZQ+FgMx
LAXAmFwbHhn+Uo1Cr9k6enR2MuESnBwfMRW1Ycka+FJL4zC60b2OtCkYJJfmcX7Fv5NsIzCCm1aX
SPHx9d6t2sEmeZ5ggW09oTekZ1XvquZotDMM5GUT1Oiagt7Cw0+iktpRS+1xM74OYE1OIjMfTK24
5sQwHZBdveNsKPpz4Y8N+TPPoyfKzegU3LkYY9c6ShdLxruxWaq7HlvsRnAB9/CkBHOWTkepkSzW
zIxFBnK2Lyu4NshyZsG2XvwMbvU56ta4n3Smxxa6z6m2tV2txncZy3d/Kb3Hpa7Ar/rfUQrYokF0
xLJyDv005UrLkJERthm6I8Oi3owSLvX1UTQMkZRR3AJBFhhWy5tqsQ1uxyUvUly3QexS1NaFnx9G
HXCSRVdLxv0fM04/cn3yd2z3HbDhG84q/WSRZR1kHkZW6mqfYm4Ijbz+aWucEYxEAtdjBciElUs9
Vg/sdA86t2FXGPOdXd22aI4CVB7UeI5G6p0ALSk79diN2Uz4NRivbClrbANmeci9ClT2kCQB8pGL
NywTMW0Oxu2WkYgZjW3Ydm8SlOhWKOybvXb+G46O4sRnelFz4YcWtVFZyebGR2jVMal6QEZz9HFL
V2luhNJKsz3yFblhif3QqskKI4LWdrpE96kb2c3SkSOeneze/PBsRBGFhtagyPu33gBSU84HvS6+
ivGmM6zPTmslOML+tYvN4gjISm0nqqGholkXzNZP5Ho/LYXjHmcFcEZl4jTEg39fzvMTEttzYRgX
igLoy6rH/OwcZoh8VmIRcG5+lqbrn6zEKDcRHiZijbBYMxRMh4+UO2PAzZ4J0xphJ4Tcxa59HHrW
HqPbvZWGw3WQ+/o2AgG7sTBLULyRL11H7b7x+3hHIiGlkNN88dLbu7jtZNh66ilOHftm7u9tn9La
1MUBpl4ciNPCh7JQW83T3yp1dXnP7XaE0qo33hb14VcUTwem3ILk6pX7yB0tX77SabgmWf/OJkbf
lHb1oKoZJUiXXEzGK6GwkovSGTNydX/2KjfbTZb+ZkBxvxIKuY/MIQ2QAVF9c+P35jNiXW7J/VVv
0VY0pCmHOE/f9FWtbFKEjXNvbhutxv4WTQekvDU2zYxRjB41G7HMr6nyHkcs8NNiAIvXRxqyODma
GUnitsv0fOLeY8VsehS0F6vXkyCDZmjX8O1UMr3Nor9Hnk/vor7bKXlpcXv31Zuj4airLeuQN9w+
2ro62Ut6rVHcodtwyPHAgodgFeez3r5WscHuO63fx9aBxiJYj2au/odC8mgrUa0ShfvOOLLLXK6l
5b1OI1fnBjOJ7oyMo1qkD7VAYU5u/LEDobXB9+OCi9XJrEM1Pic9OYnAnZTdx9se4RW/HkFl3fhb
JZ6sqWqOgpU+PvLkAKz/DwbAPTamD89h1zN5Gsg+TOL+oL3KzheHyq6+iH5c8mnXqpJFlKZ9eakP
LgjfU5AW/KSIx5YIBHaTR2mSNuhIso94lFutGtx9kvrX3DBvB1wqjYrvwYcZNemXWdp998NCIz83
BMI0O91GoadcXwI7du9kxZBs3cbjG1vefZOzeYQoblXfQ9sOB2MZSmR1S9AQYq+TfhhbPyPXMrp1
A+O07YFuMJ8zO/6ySC3b6KJ7JEcHYcLCxqQGaBEabfxhpx1QF19+6DJSeP3tr6jbZlJeynh4B4f0
xG5m4LUbvv2ueOxd5AWl1n+U/LVYsPSXXkD6ZfwGp8fp3wzwYSA9n1BufywKAAouhkDTuj+aL76y
IbtDlW4xB9G/u0q8lXH/6XbzQ2LSjY92HzaDS/cWyZ6BRZDEy61qtTMyjeUDG/W0MUdTBnIWt3Zn
0FoTkTYWWtCKDAvASERFRdyBqN7qQUd4nZaX+A4j/nthmW9IC26nRFGn5zXr8gbBqtvfls3qLnTj
O68w964U671UH7b6YvUbp0VA6hgfuczKTTqA9Eokgne9Ku+s2lqVuu2wr7V6Ogw6dZ5lQ8CdMZdl
Sf1ktNEhJfpjM0K7woq3upCL1/WmlaWh6yfUv6R8syR68shU7Bb4RnKRT4WFZXaMWcPMzmPa5MXF
SZ+TGYlgoxWMisronmvVNcVNwn7Cuopkwq8t8xPNxrsqxLdIjDu/dyRC2ORE8sIfWhhUIkn5ULvO
i90wjzD69j7VOGVmdcTH5t7gszgM3hu/8jwTdzI7T3qvsZ5J2rCm/9ylNQN9oHTGBkoGSnASLUOh
y3ctGbjzMXn0PP3EIulzzLuEdVhSMacpGUGU8SsoNQvbWfpJDtglAZoVaCL5kzI4AOjHdaXL3qqa
CssfLxYgAKyNANpHU7XoVrgbrwM0M5eroR6bfmRBS6l+kXQivpBFfhdbJQW4iyXMbvYTWH3poVRA
Wg2Cza5vMgD45LwwjahyybIAUpZhkOyWxsogLz19rEZQHgtCYlpaVr+Ly6ZYmZMfLAZp4cycwFP5
1nsq7BbiR/SE34FCw8+ueuZ+tDP0SLTW/Cm4s3Wmo0fVWzewXe+aYjK2umGd12traQOBxwZdbbD4
9CEi/GgzZHxNq31SLJOVkkjtvwx4hYE/YB92M1LLhxP57+4xs4d7s34nUoCLb1ajFPfmXzRRgVyP
XF+6QDmWx2xgMRP50yNBdrD8GS4ITd9aESASI+XY0goW4RMsU/ZZl9Jcrb9d+ZjS7IZ2/Qc/z4HG
qglmczrPMaSu2AaKU+U07AUmWc4VvUVgzORFgwyGXTFVXNtsfBwEBT73CCbYwYJBLOrnvLXNXdve
t3E87F3Xp/lQP43SGNAby6a0sucFmh93Ondvtlxr2XLtMHVyiWjJoIkX3zrEzZMrUCdpw/g+QxAB
WZKcUXU1YYSbM/JccBaZUA8Y7+tDUegkD/btuTP3hTD1L+pFBjMZVDWkyRwN9dTxoau2ORZvGGqE
+rKQcnSeAz5p17P+TAkeYQVrpccgH0XNGHCfrs/otqCOW/LSFA3Cm1VDtDgntxPMFDm5sPsCxWuW
AkWUys61Mb+y8dt7HZ7ocf39ROkSb1kknXVATfJbT6jbyoOb4JVHukwXj25xAhN9k7SufmO30xVL
AzU498jA7ihCMe5vO3gvpVv9ZHp2ocE29qPMrJPyJ4abCbohJk0bCmraeGyvmmX8luW4NyGi3dcZ
WxyzYPNlYDK1nTRi0F/ua6NgKTolO+yZfQjmKJBOjZW5hoImLy5SvNA7pFqentgE8LbHZTgDs9gX
9UCcxcROvGwvTdcxBerNJ0UQ0N631xmcysnLbKrpnOUYjaMZ6XjVc1SzuEu4bwAlqx8pXu+XFrls
N6PnaQpsdDKq/DszFYGhI9cNRDs/ayXba5yvhxx3Hve0rgyXOtXvx2EvdMB9TbzcL5PnnUjrRD3Q
tz+gxxrWmwhxQOyA56Cus0Dc9rLJn5X3Vgs33Vlm/VoZyM2zZTCunaS5JU4uLpzyakEm4VLKBzxL
TP/qdYu5TCfN1F16S4Lg9U7sMydtbzv603i00NZVw50YohSWBOjDVtZvMs5IDxgbcFYDgSsyBgDK
ZDIQUvWhhjjnOTJNcz/NC6b59VNEDCBmhbHKrVgdoPfc2/Qo/QxKZNXBBpKZz7lzuuilpmjXJC6o
qR8vKFvzPSceJH6U9txdSvnWze9dTy3MlsXfQ2AXSGB6J3Td6lwisk4tPpktZ9tpMGTRSQK3cNtb
M9fGmwxL/MZtCue6KKfeJ9KIgqJhic1piT4EhcNMOxzkOYb+eVQPCcLxfau88hxVCtf16GTh4jxh
w8cMIM6OF2ERzJKHfMBZ5Nd3tHPxIel0DjQ5nNoEysVgtkRNOzhZGvdnhWAQTazrF3fqX4pRrQa5
u8WK7dCBVjihR0gQyR9gSKDzr15EzllS9LIMNYpDZbioIXzzLscOOE/s3SvU/TKa4PFx5SX1sry1
JdTQXP+I+7kLnKX5UxMKy4ipeCuQzG0Xaz0UWCrq/r0zxKCtY4/R46r/nFycyJXKt2uBIVv9Iyrd
O9VO9iYphAP/cLVjdJa7Yyf3zlX8Z4qXcVNmmAZAeEL6bL0nR+VhYUIxrOIHNNt81+R/9txRkONI
FpPDsks1IqsnU8BcwpdvTcSPIf/EQtqDEU2raAOPoeAGR9JqnxF43CfyYPKq+S4K9bHuHtOp4+E9
b5wH4q9ePgtR3hPf4ZyNEltdwiI7GbEJDf4ulkW0VyzWD9LvrJARE7wT4+jGMrRsNAPDcm/qRfVg
g8M5CdOvNtG3INFoWy88pGuDdMi+RxPHE+8zUyWXjor5BwPDcDJopKUPH50IYpkobYNm46Vi7WUZ
3cPouXsS49cOhGfedJehbR4cR+KYLI4F83E7ZWZBZEiBURY6dM0uJ0wj9uB+ZNxpsBjfF+Oz7ZJP
Wb6VOnKHJvI/vcEfmBgpmj/9YiF6Ajks0CVFb4MBP63BETmm/g1CyXiju/PPLO7wru0zX15jwHq5
RHBMpfhtGgUTtuyVX/9AzOFDzlWqGc0yFIt+kUxcA2EVjPEl4FkB41CH1zbK5AHdJpitOCUIKvKO
kT3mm6rrj5ixWsb8Ka4BuQasUyoYjcZn8zHrIkqmuUUoxgFtZtDlem5G1W3T5/KiOv+1HSDVuk1/
EeMa1djEEOzZ+2jjczRKEkJn690WBd0w4wl0uISAFKuJpFj7cnLZGuI4IDuhFHTb2A+G7qLy5paa
GiHSgxZDKsaWEtQNI1mQ+1/ewFLVGd5Scprwb6qbuG+us2BiI9LAib0OWdb68jpvWo6flWJRJSPN
dlWwJpiTTWGymZzmd2WLuzg2fvNJbCCsfsclCFBhGI+emd92vlPuTJYIsCvMoFUuYEV0OlOjEcsc
nyfH/6xYJE34xXHGjjDJmI2k9P9p62PlLLXVL1H0N6Ol//JyBUzGsGT6pH5Z7A792XdDRedJKFyX
DLBI02/AflDrDPeRYgDkUXlyR+oWyRLXyOGfjPG8iStjZ9gDQRM04K2V7+P4F5E/5ZlpojyatG3J
dSJd7GKTZjgzE3WXNtYdokgyE96QQP7WvfGYJX3QGtUE/A0FDBK0EU06Wv6NBB5uV93Ea2eeGxwL
dPxc9wR6MyvVPmNWVyxMPAKWiXxNHe1zViRLCGZ+tlfeZ6xIDrMzQSUkRyJsWnGzlFN5inbKa3EA
+A7CTvmV6k25KSRqsIjbrSqKO6+fvxsvpj8X8YOJ+EOZ96XF4AJP9W6M2AkII7+boEzk8aNb1Xe5
17RbRLtBPSynTjnf1VogRqxECSTl1aW4/kA5Ssnp4Gcsr2aLTrys3c+yvp0xT7WTcZ47/w1vMOyT
2uRIHR5kpQOqBPaM9n7XL+IZry4DMEJOLQ2vYlIepRn/zqixqXXRWiBYQNMj6ahbd1+rxwwk16Zy
txn2LGw+CGE6HF6ei4BLAhiRhNtBEOg2gsjozdRmp6Hr7yosNeFQ17RcUw9f0q4NVk1POVlXzDbz
hdKSsoBB8Q/SMkD004UYindIA9CirZB6H7/h0CLHMfGARidfGhdUQsmxLqnRmU9AycJDH9fGcEDp
zrCTCiy2mRZ1lILI0npcjSDa0f3t0f+/zB6i/3XZYRscVJbmAQP3HoWcxLX3MUxNeKI3lTHQpLh/
IHFsVYK4jP7gj/LlkzZiHBR4hGaMUfDH+EwyfO/M/qOw/ZdmioZtrlVn0qu4WK6nCZCYAWAARNZp
iPGN1IBkhrw4jcy7ccikm0lDbiMa9lOuZ39Htf6nRSwQULM0h5h1m6ZZgLxYW6XC6sKyQWECZ/Va
Q2Rt6wU4nn0f2zwj5lRJQLolo01jeVzzFWWU/WQDL8Ccx5x+NcyqLDlGTkIk4zo2jPvox1TPuIgf
i0l/KsbkFZjnxuGSqcvyBe8y+3z7Pc3m9naGHcY1aWQdGX0BJnio0AuEbaZMng5/RffCz5/3KPvu
EeS1M4ptqvkaXe9eSz0c2eR4+wt4RTYmu1xr5m2K1gWVcFKgcDBPnu014dr6HUCGdmjH9Ecn7oFA
e1/AZF4tx3ZRRU3MzS3QVTOh40wKac8XTm85PMb1+GBjmGAUmzLNLtLbgmONCSmon0QnfLZgFOnV
A2PYkh2n82KNQa2rEdIpRhA/iT65efnYd+cY6aX3w0Z4D08VOFOj12Fdq/0gkRM7A7Z2h66LQOA/
E629KWKkN+4U7RxL8tbXA1avlX9Waa/2beGoH1pX1OGwr/Sov5NOfF/LuN8lM9OvHhI4na4TjqkF
Not8Jm4VroX5ONsJ9ezX8bs1brk9EfYn82e0kjcmKAASaGjUZMOcReDE6kbWlNW0l0v63RvM9NC9
ZNu2txjb+CHkFzhyxAcFHcaX0DT74miX4hkQHVdRhTSYK+YgfGzVsn1qMKOnuL31CCWbPaD1mKeI
mHWOSKQjxa8rD6XNBcZ+NnRE121yzJrxy27abuejSHZsFJ5z3tWc+NOD7HR6MVpp0qtpRjv7URMs
NxjWm038Xbr5AwWWYSKwsXuH9YRilrMYu8Io0pDojXFjIiUq1qlY5thPuZ3+mWy0QaSZkJ6WzGeI
r+jzqTSyfsxOJVBse7H3lmkgsZXIzFmvBzabGEZsprtrrOLgcODQD1mc36M4SxT4o5V7u2zK3jwo
y3jRz2VGulkVabe1jtCIOvdNhwRCHVFoDJPGkoQUyK+m+zVFJc2pm0cc5Ow8EC+Cco2GIfR0bl6V
Hp+JHH3TW+MpndOLjxigzpx+5+hM2sF5UAxSLM0t59rQPfYLFClz9N+A3CnOD8vBWxKp7WIreIHy
aU5L+2QU3lMNtudqCyOwsBvWuKjMph+v86Dv0etytk7Da1va5a6wJNoahAtD9mDq8YMBVpckRoY3
sx1dhWaGWOv/9NrCQLn7Givq5gK3IXNLqpRaFruqZVStFNfoXteuWT+1W/rzjSGKU5GP5imKiYyI
KZqibDS2dgr93B8HQEt49/q0RN5CUgyAvnuGRP0Gl+exYt62LPHrPJHjYrEc7CEpb1LeQ/CT4VzZ
tMAV4X2gKAgVqEe8jm5f7gZTToFU9MaoaFCJIABIcZElImTF5UArHbdlvl5JqgH5uYNpSaMBnRHn
egvXOB7Tn6wuOTCpBCxoXJGRtIjIjCj0IZpObCLDcU5ctH7zPu2Mw2QrK3T7rNs2ljzJlnMwJQqs
J3spQKnHmDv7yGLtUdqAEuul2yLBLWr+fCT5+QWy2UjFlzuCnQQVwJlumLWPKZ7KZIL6zjFTJS18
kmqdTlsXkqqW0GTovC+VAvBgxlfHYWPdwdDIGaLINqqv66/K4R8WDoWz0DvEZUXLbcCjn5pIbQri
iGipefapHQFdhb3SgFcarHnz8Wth0Hdxo6reoFNNwnaApSmLHwJCrWB2wUGztyKYoeYJD4a119wi
O8IcXVNrsWk6ZMaEZoPQKzfoOrTST3eijD/mwgYPQEAldxwPKVfSclSSnotU85JWjzOi041pQXhV
KadsDxHaZ2rYavU9VxY0rrG7rVvd25gJ6vLWUWLbllyjJKME2voL5PW3stUhjFvGpdMZBogPt9F1
tKAge6F7S1m/cH7TWylutAULxhQ9lUrm6XFyaki42t3AWmPLvQ0qJaEOcAciY77P3YyhF4EuRpWj
Qo2skK7pHQ4B25JsmjeOWLwz0G8G/BTI8TbPW6aDlSko58zutJLCkGzkMI4fHNyk7GWLHyPRP60Z
Ra8xa7Arikc3qs9MQD6XxfuNFhecHQfyVmxJFTVO2ECywJtMf48sAf/U8OWC6TwhwXz1O3/aFGJA
i1ACBy5HK1zsCakfch0veWGPfycb41dKhesa2l7HEKRn8/E2J/UhIm9kkyEP6CdSmeSSXL35zc01
9641fhO/b248B4OGHRHUbI2avWkVFPiuJAhAs5NHgsfKW+mg3rWMhVnXqqDO1SPvTA8sMX7x7DvB
qXxPVoW6V2nWn+w0ewCVhr43XZNEXV744aMW+dmabxkH7SFVf00mwnYLL925YbPDcDv9wHeO8MbT
JvDZpC6ZJoPKzIhe9IJ5lMW6aitL930CIo8z6T2l8NoRiYDjI2r0gyHm16YYKV5RtnMgdL+D/zjF
WrY3vPi9VdCIfcakOjo67EQUbwNf23TqUjnoUyPTAXzuGd9+/Z0UC4DQEel0W3FDKfWVoVAUaBeV
/5KXyM0TrfnSCD4sHRGMccUxaU53Fu2pBP/ELhvSpROj+pOIksJhJAClJyJjcjX7aLruqbbU/kFL
UrazZvnXynMoZ1IrlFl/wXZuNtI/9FCb9n4OFz7XO4TXSeqFOFYc0YOioT3ABytDjJRhk4zpBvlt
vtPNN9uEFDvr7I7mOP5wJ+NqpsWpm6PxmlqqwNqOi7HrjCcsd6RkCN5hVbC/XAx/V9NDGeywXJfW
ySrxrM0OUz8muyh8na+m6R+6rtaDSf/mptluE6oa9G6DHUD7ZYzoEPXYdeRRufijTWOv96TN0LO7
G5xduxbrHfsXRrmJ+JX28jvapgOF3N9SLS/nwiRDesilF6YuhRmRoMwp3exisxPDGavMBBFD3n96
ectMBdtmwOKKDdzgN/esy9FOaMQP2csCg5ZhDkvQh0jHfqvVXbfL6WuCWlkBneXC5NfcxxmTSkDL
dAgmdDpXKxDEI9QHmN1dEpHcgtFwwqnxrnqj/0QsoJRDRRDbArp7ia4MuXvp149TLdQ5tV9mHGJa
ORAEP3rZjl54jew+oSP4mH34CJl66qPFCQjuwDeMgrZrrmXqczQSdByiMeurRYaLX4SVl887lgSA
kXANpXPxa+gVngESKJyh4SIOVAjREo1ba3SEA/k3kSxCc3FfWOgv+0pjKM96dTcXKUKdKT/qVA9Q
mb8tosenIj+yEnjtTI/hs+NsUZMTNcI0o3PRL+Gl9rZWlhBS1MqriSJ/n0fzewxNKqghjeU6t4yG
sOVFWgimxrXDLAyG0xGga787mh7nK7qawIGGOoJLOupT9TN1xb0u9OQotGWnrfyyBO1YMzBLK+r5
tfJwusZwyV2vxLA51L9F37ThWKG0FuN4zYf4CuvB3cgieYJWS3btc46T9CFR93Yk8N7gn6E2Fl/I
tRBviZt03AuxItiYwI7GoanZuWmiv0H7ix07y7YkZiUBV4Y6mKtn1RWEcaMJM7i0cwMeKIQL3WKj
mAikAu1dIfHJDqN8LkV+8DWohHinbUJ3GCX68bKQ2/AQzWi1weAxzhvYunTkDmald15wBUTZtiL1
eyPH6L7sIJ9WRn+pFvPOzwvk4+P0PVvar9Akp8kyrIMV+zD3CR2J5T2ypBl2vRsO3OCCRfnvVeP+
6c3M2ZiGZT4qzMwJ3W2AuT65sIpTu66XU1izIzKSP52rv2IIJ5MJuxPjMbfMTwiriA9mWBZmRTVt
VZesE5SOecm6JeASPzbGPsrmB+r2g5cm16Stbiz2CUuWxSiZmqdBh9pMkMqGO2GEyYt3n2DUn8En
DEYMGj1njE2Rvm6BsbKInnBAOW3Ltn21e7IPfaC7LY1niGH4W7tRDY69mVeumo1TjRLsOE7XKJM3
0ZwaBzbI7C8LwojnkqvK6PlkkzY4yaNDv2Bh0JCsFAq5tl3PQzgL4ht9vWRaOXuHthJ3uZJ/HGu4
Gb2XyEjYd3D1JecJn6PvmO+EIT5kyQ/VDvJUE5R3TwYRoQ7iPlE2o0xL/MRGbEHpO3kY2ZA/JcwR
NbBiixV2anpLIjoM42ICR8TEPr20Fk2yF4dx6xOmsJAclFwpnJ71omDHjvCR2MibMm1uMtPEy8VL
kvYMAnO5tRxJAe2y7VC9hogQ6fiiW7+tVJzyzOYBSm9yg7HAPJk/4+g8MW2DxJfvxqHVgnxEK56N
5VeusgtqVyzuTERmYBtG63EsihDlLAmYqryYg9MGLVf30HTo0JDM8aKUGKhsO98RGgmTh+t+2j4T
WNyEslwUi0tqNUb8zn7q6MPMosEGqemA8zkKTl41h90Uf+Sm1YeIN0YgRdDyuU+d82GY9yPrbK7G
/tZBx0ai4XzbNwhIiyzaRXZ1WjdobvW1/mdBiJ09/52QFIQViNONaVoF70WPlE5/ze3+E+Uh8dhO
B+qCin6OAMq4GLtKY9nmgy4DkeH6T1dcF2DXYBTKRmxCZtKYCCa8c7TzEt6xdoQ4HxviIR/b5jjR
IE71KUFIezcr3diyaEMzNx7yAZOCA4Bs43IUeiL9XXqOrZ4Xblu0xoNZsJ8msczEC1BeltoS20hV
CQsZzoJMQyddrqbrUdAXTW1zsYtc23U2OTrFFL1IEs23f/9NgtbEdrI+7O8H/4eAEXnCUcaFLTfR
wxA7BwDQKNafGOc7zgWiczB1U4aUp3T9v39/6jbNg2ktD2iEiXv7/2fx96HNcM6BQRyjyqlOS+rf
tmk879T6lGzVVadsDfD5+2kbkewnbdjKY3XNW6ZFm78/oYJqACg4qkImMDjI2/x/P8QwICxjFfrW
42ok1xz+QTcxFZtcef5+799X4++Hfz+tf3ztX3/zf3vM37/y34/+bw/5+zWF8h8n6vrC/+Mxf5/D
P37zfzz6X7/6H//+90f8+1f/x8P/22/4b19jr8DzcQwg/41m7/75EDzGBZFWPFsUFcjq/v3vZurh
kfr7+d8nZbNFXLiM/t8f9vf/CqJv//evxTubtiA4/++w+4/v/9e3/uNP+/up/veX/Ovnj9NSHP5+
/7/+zJkEq9ra5LEDSGMYD8zVbgFzKxAUtO9FmjzHsK/2hYkgXXSo382EFD8Z3XnaTNRenL6wOc/p
M70D6HYNCNN7j4kqUCiGWFGjojB+sxWTLRWqo0VF+Smlt1ps0pEkA0xJJlOYLWwyUTgLa1jNvR6e
cUy2bFjOLlB0QIXQu+l6NzO94sHSK6qWKiQ5ydtndmcfqpLVA1JlZALThISOn9Su/qgm+xin5NeC
BcNo3/2R3ZTdsEN4paC+MVRCiTVKtSGqL1Rj9pq1VA1FN35npgayfXSOVbx0qNZTYxd/t3Nn7ZjW
tKEFE31r4mve27639UvLfYU8RfuvqxN3Ges6u9Hv1I7d6SNeUTO5X8EaML5oU/th/ET9x2Burm6V
b7dHOZTp3sdwiMWh+hrYB1v9LA8AJVnBDENzI4xxhwBGwHKuTpDG7nBU1/BA2UVl3hjvcG5Rq3Tt
p6M4aTtMu4Fl9SNElu6qyE7ZeerYO2ghh3KVXQxxj/5dHIx2VUXIEU+wcO0tCSz+1hA4w/jtG+U4
9a5J0dMOrTOtxn18jC51F3Hl8C8X/5Wp2gxow/yMsxykacWGAeYZSR+M350pHYM4f/drFlS9yWaD
NQ2TUerqwMCbGA4pnF4gaGQPOjsvt36mBZg70Y6PS5/f5HL8ZR+QPOfIU4iudFqKP+MrslD1dyNA
8kZ/UfNt7BMqIyVW0MgYwZvXd80kMeRljGNZj6ZBlNz1UMUCcpOHSzLpBGclEokMq+PEZZtMNuBm
MOhUy8uQ4RnWdf8dD+N3Y2u/hQPZGsjcuXFRhAp3YkVgjSK0ImNv49DihRg0ZPjmrkEervcxS7eG
criDP7TmrFjMgDiyDFNH4DIlXzo7x1OdAr/NslBzUVsKwUB+zNgkI2g3kGGQjRczxOO4upm0esDc
aH+CjTsuevQJ8XbY1jYKbpl8GpUwDyolh9pIar697unrmbouPSNc33sk9NELRxSW24ippHBpBZMc
IC4BmeUW/4oXzE226l8Jamo6Wu4qVdoBli79Ze6bZy3jp3apagOxrJuXnjZRyw76WLzQAL92oLCO
bvTKOhNcEcqMTUTUZVu7eVhGAE50zbpPJIWLvZCwRSAc7mScZGdRkP3Eor+a4F7UXeqTR1Q8+CSN
7CC44d6BMRGrdzxjE6axfl/1vXErnOTbbkV3wOIILNeBaeJGEXaSmYWO5MWFFvQVO1x73dF9ig0S
WqdmgQhqVRu7KP1gEjkGvwthVXLTMGXaFpV6cSdGXRPBaHiCeOXVFy5YUBwJOhHtADYADWHkFYGr
5kMtpXYafPu0UKsE+RxtqxpdvQaH7NU8ZgXLhxlC8TZBB9b1CAHYK/UHNgbkn3DKTrH9a3jdAVVC
v8FMU555O3k9NHcHtj8KiLboT+wrUtd46+2FEDS69pB+4zrH/YLgEmtHjhctXZC8mfZ4bAlZ2Wiq
eGIP/crtu96QXAXB3a743oTNb/LtM5wr/gYgWctFtXoXKoyRwfw/jJ1XkuRKdm2ncq2+iSbcIRx4
xtsfoXWKSFGZP7BUBa01ZsRxcGJvIfs22bdJ43tmZWEVFVlVGZGAu59z9l6bXo8VOyG0FLLCK27W
rjHzfYqUaSmokHV9OPr5i8z1xxZRXFPOdlmEzdLjCB6H2hYo8k3cBp8dEFzotXq1jgl9IPeMT4Cm
um5bjyjJ17SnCX+Ng2ZROe1NKavnunYZuo+ACHQm31vNtAmlQqSUSn1rDN2eAnA4W8PIYr5mjfCW
QQJu2AVc028AzVrbqU3fNFJ0ThSkj7Zt3bd9QYlAE3pBqmRIaeEP3PCWj8TJqYmdEbF119mEUFXD
zghixis6/g+mQ+4R+eS6om+8tSyzWhRvuu8drIL2/AwsNfIJBq0WPlRFv4EFYq2LIfcRDtEZSkgN
pHV/7dzkSXrk49gg7rZljHSF+EWs5uqxo8WBpAs1XN92b2Ep/d0gqscsSU62ifLVYiY6Df2bqW4j
W06IQZnHQMI/2mlKhIlGWKVo6R0RP7YcEmLtRWski6iIiC0hZK0o+12lMcavdTreGZoFi7z2skqH
Q4nAhksdlbalrWNh4rvJ+i8l7BsU4v7ook8PGWLzg3gqBLglM3KIwFp7NvJtJrr1Hhtjirm0qI/U
H3eea95yPUBGM7Vrpbc7K92Mfj1cQrvMMVo34dJhvDMSOBqTZ4AmmFK5dPDKk6HAtmlqa42M3GWc
PWl++Aysod8GqllkKzWaT5nsLfo0lAYAT+j7a9HdYFvWzqusTRaYI5g4nGA0slaloNC+r6SeHTW/
OaaZ9osZloWIi28jV8brS9Di6bHTlvmeU0xLpzOntY+FSIp4jz67vDDQvWXYuLCq4qWtEueg2plj
zYmlkbOGe3h0FRsYlnZYH9lPehWf/F6RE8RGmiIOoWb0aNLjE2F4q/bF6N9ktLbLnIwydGH6Isk0
BDhMI6TdQkFsVj6jVMaX7tLBZNz5ew9K/cIrEYSA+kJN3gf2HQMywzIee+kyLogmax82pbN1Cjod
ts8Ul/RcJqo6fdhEV9ZNliBc1bUdEq2RZnCyVNKy9wVxEtgCJN9Ccg8j8cM2WOft4HNgoL8z+/QR
aeSwiKZSR/1cP4xCButmV42Oc1RdDytXAwdheohkzPRLBeWpGu17rIliE4wjkZLdqcLkejZHjMak
OsQb30B3ADeJULuiYFCyKAcLFdxkrSOkNpaPnqUAK2x09YJri6OVIQ9WhgOi12lffKRMtf1svDJt
YbAQ2u9TSEuomugCm4YIVqU+3sVhQjbyQ2AjnSHfQyOSfdkzMidukUkFhFWMI86bRjYUF+QVNsK8
yVDl2yF2RqPZhgOWcWK7ToNKkn1rEYYZ5uIZ86JVhcyHzFpg8WHEqmnxobX6G6QKxsL1GAIPFbR8
wwadQj+F6CSof1RB7i+oQfXCFB6EUmH4XGlsn11Cr67oqD/BeThMFhBlchyJSabmjEWQalZuRvZf
LmjGS3UR7nLbRB/CvNW3WrlzZfBTmk+dHT3J5ooMm1Zan98GZgzAz2KonwvrxauCk/TRtfsjHSBr
4Kg+tWvffYdOSFCwG/bHyOUg7aP1CcfyJXCnk9Ya8LLHiWwRFg8jzVcWAb59GdJwHDISAnptOfXq
tZHypcy7F33ChmRbCTroUCP610d9VXLC5ALfxCWNKbPAhqvPmCy5ksbIGdJCaAK220Lbgh8z055n
s6w9sAuT4AUa2002AASbrZLDHc0mUlL4G1uVxE/JhE2S9ZC2KYNvo43gvcQGUQZFdrYTNMWytk6D
AcQ+DKds4d51OeSRxCFYRBJOTjXhdu8k3BCp4tv7NBnNg213tK0Gp7yJYRkx923NhwngJ6ab2jq0
gRus0YN8EahqI19wqnXnhgjlzSE7Si/FLugzKO454hHUaxzikn4vQS/WfO021qESfrHJWgR6yIYC
Fh7fu2sr1zl2uY5cjKytt0Srt64TaE+p1W+LxjJQufTdtWZMcsMZZF9Ip7tiXA1vHSM8C7bb3As5
ZOddjz5Dr78KmIxMZ8sXf2agpVBntrVMzJUwaK99P9AC0XfASg66bdIDj1A+E0QhH80QT5AyG42l
IDKIP8//eNoGojuC7qPZjv0V01mknzXb7J5LhwvFdp6LYfDPmT1Q+cXM6H1dn/bIgIs7J3AZKXdK
w2LMU5ptxR2ApAIDSgj0Z/6zYn5AqiCXXBkGxS5Pvx8a1H8rVEs0zf/zz0BZjtjVxMi07+9fV6Vl
jQFAvxXccJsOPu+1jiMdjUv3LuhoYN6yxv1QleONqTXW1bBDtZJh8FaJTixQzfXI5vT+5vt37pC9
8KPSyQL705+3hX0gYQHBrDXHtmXRE9QFsqGZe2w8MMZPVSvMVYZ6cifmV+uwd5aFpdNv9BUJSj55
qoMygkuOCObYzg63+dmQK2ZXnvYo6QGym1NJ4nVXd0VSvhZm6L30yNCByRrOgZOl/5T1xBhDPwOP
IeqNXw3x7vvLiBDuw6p8mRgR71y/tDEMhu6G/8ujzi7jk1eYgJnIsRzxcOxdUaqzT/tyrYH1uLam
zrGLXILXORahokvwBAz6wVKYxbX5h2J5LjkE80PYkGRvTBzgW5wdXa/qq5UF/tWr//bE1rPmWiD2
wv8Sp9glZ1VRrsxj73nJsfcRvrRxod8aGrl8WVDfWSI0d6US5aNfmk81YLlLPT8LY7xppeeI0/eL
gIgBHlQ0z9iDzF2T+iEcIOKogkF3jkk1dNtMd+KbstPKtepM+57IbB2WI5NAcEFUjiHTxDiUt4SD
gnLEvkZ1q2w8/AW5kZmDKqWcPiucNuUw/RpsdSwanH4GlSf03fKVTj/BjKVR4u/BSTsCnWMH5MAx
lYV710Q0lTEwdjQqY4V4LENrTjjajpUwPRp2icpBqHLvaUN8mmJqRa2kfPT6Xt1hNVF3wBFWpsUu
2GXc8mWluqc8hBkTtuoFHLoi8UmO2++nmUDJzVp5SDHwoIGS9X0bM4Yg1YBMt/kpuld3247dZx5U
z34SA582DEYjuUbtkAziIQmSgqoDgWftMV2IuV5EprOCpDeSvv2DjtSUb7j+hW/WO06+OW5HZdyD
zfWOYdW2K7/BZs1yVV3U/JDaQXWZnB7Wu8Ll8v2C3bM3opnhFUgURzNgVtt3w7azyLSMwWysPd8Y
Tl1nkA8zrBswKqdUTBxbuuxOJg42zCItiR6dfxv2wU1V4MolRuES5WVxFwTdV25BJQVT7nC0NLQj
CMm5AHNyYL7ysTXm4XBZogHn9HWmx2Xt8yq6TaDqranti2OeF+PFJXSHUD2PEXzoZoyjQo+4bzNb
+22IcYF9ErEdJJRFErJ/p0IP7vO0S/nRucU7lfKbDEVzKwlkD8dkZFcsIUg4aWzcOu5dWuXx/ffD
YETWnlitcFFHyD/dsDh8PzBBKA6EBRUHh2EAbY8Nhbc9Zw8Fl3o0MhrDYXf2NIPihunYKSLBR8W+
tx9BBp5q3hBgXGdhg/o8S6fwENOkmxBe14hLLqO4oz2wIvRuevSYvzMGo54I1h2W45shIaCiNJhU
2s2Hjcj3SSSECnGaYuzAsUYH7rwVrm88Wl0muDotgfLVpDwYmmmr5QmMq2iQJxKPf8bfmR5u7Tw5
A7L6HEfibcq1ndhA5iCDIBEIR473QJXOk+YGO1pT8tibuk6LpfL2Njy5o2ca85wFV1JbT1vhsw5m
CnkyP8j8XcQmuvTC++LNX7MQPHbFdNzwpuDm+wEq3Qt3PFVma2t3yFkscvNS+7N/LsZhwEmJOLME
GHM35rgROOgv6TSrvelaBN+aiuqoGuyrDm1wYQyxAEjXlMdifuCvH5tBPjtl4T8WruNuLG1EEBf0
2gO2z4vibLro5kXZJbeuMPTkqXIL8xBU4liN2UfdadEFJ3UoV1jESWQ3Obb403DR9KK/Y4GUu7hs
DKyufv+SJuXdAL18xYANKFio1UeHhuiExf6MEV3fwFjuD1Mn/UvjRlc9E/5DXSdbpu7kPCtspZwW
rKcxzPeUmN5RBjAp5ISJi/kyjCxboR1IGdLCptYOaW6Tv5YU+Qb4iXbPKQiXfIj8ou7il2gs2msa
Mr1Joig5mlnYE0Njw4HVKu0h04S1w58HWUw3tYcChUpS+1cx8Dn7PTZjxZWqpf7c/YLMb9U0q20Y
OpNuHWGYUsKn3FQNytsLiESTfAPRr+prlZvDJYga9J7zg94b4wWL/TWT2bB3i9eU8jtFs5WkBdhQ
qL+7uifh3My5vdCyoFHl0r3n86Rh0LV4iYhWMrCELFAcOpfK1NM7NG2ffR5qcwivjy84pQTz1SHO
Yix280OOaMjR9ehu7FNQCDRRa01wmY1+eEM/PT/mBhaX+Y++HzBYw9lPY4FUu7dP3w/JxNoXCnta
fz8N/MrdpOjFUU7G+sH3isfvACma4dnt94MRINHoc3fYVZCmj5ZuTeurx01+M1X09+gARNsc3fnW
xim1HKNk71cBB3IsNUS72M3ZAC8D7yQa8JJgQDJJyVk7hDmhFCFJ4Pt3dHU48fp4oXvHPw8lN7Dt
Gu4GrDElpY2zaG0ksbMWBinbinHkqFEsyinV79OyaPftAMzu+8UxRiVhDx2mXCY6RyknWvLfv53m
1ShvowZKvQlq29TtS69MkseH0tjZlY3pC5FfDf7UhUEcdKvYiYq1gBNwm5ACOEtQ8JkaRU8bO3OA
PZw4PXLrxp44Atn3nkWH8Abyw6PqYo+WuyQmzK+qawQFYAFeot+HXhEfR1T1i6RUBMW3jMnZPIaf
Q2MVK2S8gBCNnyzksCHb5yGSGhTehNRjs7z4Y7aLes84512MW70kUwUchHmup/yPh7jWUw5WcqQ4
mLKz1qTABLAu7TOPckCjkAhRyOwqpEerEY/WkcMQdXHLAX/q6kfXdaIvkpXXLc1/ZOpMck0KQFSz
+WmIQ3U3mGW0CY0Q23hn30DjKMCqAkg2AIvf9iX8F1mYJjiUsRdb1WHW6+amBWdWWpJVvmE7gu/G
ejQiRYNeoI8U5YbJfDyL9yaWSj6uwj0gk9W2PYqyix/LHcek995PS1ikJV3MfwmrZvQtcohgGdJn
7wMOtyhmLCpA/8h1/JkaAn3RFO2YHr9xV1UL2O5yVTUevROMm+ymWzXa1T4aMcr3NXli4P8o9LGV
tUZ7nvR6bzhptend0V5kHfpUzpICxeSF9i4TjcxmmNFuHcGdmU/1qRqoTg3k8QzHVnXFkmv6FrFz
brTCPgDa0xhSOlxcoYY9PtZyik7Urx9EjcqNmZiHYczzvaOP6jRKPCIZ9OftzPmtbQKsOKZeB6EN
yx6L5bLJOdURALpsGCYZfmYfhFV8cGG+knn7HGsTWPm0jk55u7Lj97iovKvpmO4xpwlL2VttnH7u
FRtSPww0J9uoeIjwPiahS9fdRLU2kX8TuvvMapxFEDgnP02jNfMb1MyZ+xG0HPCS0fposxaoA/EB
XVSax1x2l8BwHuuwYAk71v15MpRGHqyTrDuAngaGwoaYeSgZDbF3QXnV4uCQ6EhaQCYxASeDqY27
XayA8aP53IjSM7Zku3zG/S4YjfsyCVASIwJeEgYOPqSmozVNsbaOlArOjZLOZhjQQ0XCeJ5UigCx
bUAX24A+AhLXZeXcyczcNj6EoSZ1mEI00WfW9G+he8InChg5ZraVldW6tOxtJdGUYoO9xbKlAvWz
soVC2eaywpiIwmhlnxzLp2GlKIByk4I/9iEIpSJemkVxMdF9b3GwfjIduo9tpD4aKLu8cveq4ScH
cugd8Myu74sH26/3HIeAQMT03f2jZrePjuXQE63TRZs2b6HlrPm8bchyIY4GbJW0qdAWTbq5L0n8
wrp4059jHw4ckrJqSQuzuyUiGS7tjVPmOTnau8YYsTDbtIwH2+HyMYNxT8rssM/4/k99Pp3KWmcT
5tAaaLRNchObC3qRwUDuoBgykt7dHgFmbzh7Z7dOzsEoQgfYKGDRBe0ZS6Tjg0k89Fma2Xuglaem
79sjAgjabFr8EPZJv8xsdF11SC5v6QNS6d1J2xqtdnIjvdi4Q9qvwziZyClH2k2bq1hH4DLMXJ41
Vx5ASuTQdPwbI4HN4esQYFS2zgOwTqnmfpXEci6Ab2OSiSyykaQgcwuoqnLEFpGZeTsEyXuHaH3q
bIi76P9QWWyyMff3svN/uvo9rvSeqOaF31RXVpmLytACNpKuAbnKoh7B3Wsved584JtEbR2ahLLB
8S+N+e8ALrJr9Yg6I1/KVj+bQ0TUrdsecmz3QHUmPd52w/irG6JzX6WvDuLXvVM1L+iHAqYU4cfw
k4qb4Yfspq1vMJXybD6jGI0dnWzGbIK5U6q/qxBiYmnFGM4r7XlAO7PwaxCDafAqzfEB8wStXQEH
Gj5c5LwXmglCxKRllTe0d9Ugr612Hb1YLVy3Yr8uUN5HAWrhqa4XSTFs0SxlQu56jkw98Vlrqxlv
zVCGGzIwcMFG/qNIK8W0gU+p78pFWTJ+Evp0q3TQ5mYzQ3cydjTIToFeNhtagi8c33zuedb2eTCj
GmwDLsP8DWl6EfYUrDJdB0epxuDeeTEyLlzEmn7beeKSWsFrNHOna4IAVsy6Vsw8OYqMn0VNEDnQ
1buM1LasY9vWPDNcD+59onJ/nXo5eupCB3iuJxcZ4pyyOZV9l8G0PtRbSkqbm5zMuH6ZEAeTnja8
csg4tLhjyN1YS6iQYfGVtXWMmx2oHRv6sZuhb6nfv3oiFTu7A6ARoi6zyU+7oKuRyzR/17vxE3ny
RzQK1lkneQs2Y1QALHG4j/LROQ5V5xz7oP2MQux6tK3DldVYBGiEhHeb2S9XJ2OKVeMDwd1TIxOB
UZrTMVNPBZVTZPGCLQ0dTdzWy6aq1kmFBadkpqS7MMNTnQq21J6JlvwldRxZeXMb9dSNzZy4IbLi
1c/zOw7xz7LHEWxEICJq70Rw/UnO3UeB978sra8A7zLk+PbseZfBjNAgFyQZU8cRjbsi9LxeMwlD
fM9A1yoZv4/xB9ntb9KhE6HV+pLwMBx8Eer0Uit/NqF2S9vorJyKOs05BCoiHeEual3E3pW85zxi
7aqh3MByOyCcCzgKNg+1G50cmjyc40Xgn4PSehg9/9AEEHwjF+sIaQiHtEqRhDaAjeGw836Yt9Th
XagcrhNw1WqTspNx/Ud4vcaaJO8xRQrWXaiJoGwkRGeqX1rA8lG6mbtytqxQ+1ChWA5xwCLft2xM
wGjJspmXcCZV4F6gdWwdpPLKYisKBm1ch9J/86u+2xX9QwwbBUK/Cfeow7lIryQzzGNE9k0ZgbCK
ESWj4nw0O4a1ucpn8TOWVcCUO6aVF4fbjBEonkT93kWhS8RMf1Cp+4p+qVzaHshih/E1Ezv8U31+
MgCdgQiGNi7zz6SRMSnA3ikzfdrqQ8udGBjJzozKO7N2X5K2vJYRDuq0YeaSYZLsMvS2gKIXk17s
6il5a0ODdS9M0dT59o1fLWtv3mqrkHGfgn2m3BY5McF5vsPwj4rTooLbWpXgcgaxoYM/q1rzF7Zt
sdbYlIiwXXciWfsOtnqjAZlOpOAyQ+WzR4Zd+HaH3lxw0iIPrJoCBCIq+STCeBkouZYeLLqq2VsG
ktbImLZVkL7g2kXEUZX7JHxtC+8tKXpjPfrdW66N0TKTGhK7hAz52CO4oy33uDhAXpXuZ52T/8xZ
sm3Gh9FOXgsrbldVgU4xiryjEE9ajG7Fcjjz6TrIpoa7dARWzR5jDjFxhj3KhUmvvsxR91a1JDIx
NDs82NGJJsBR96Hmakx9yRnn9iy0HCsYYUS5ke6lAawSPZ/O1rX3J/KQe3ohbKs6uN+KCR+hO/m6
EM4XQsoCAIMEQp1zTGkkmTCOfCLgESSlP1loKru1ylLjhMovtgkrUkG1liWDp/i9M8x+EzNtxhaH
5mIo9L1mRM81WnEPepaGdmDWa9caFo9ay2+nwjDJDHjIe/xiUvRXTBawukEMBiGGgbDUrnKUjBDG
/KfuXt1cKxABOUtjaPHhwK7cWPy/qT1dw6kEBNk4oDz9ZA26ooUzYjELHGh5CkGlqJsk7NA0D5KP
roBvHRDNvCDzwb94ZQlQro7xLjw6qXYu7FowkINzyuXg+8l387GaD1uQ/YPiknD5aj9LqRZ5nrmQ
vo9TJsBBumTLi9p9q0qWx8DGT+sW8qXCL7LKAwL9tOgjREBz0BzNp0U2Mn2vsveRI0IPU4DP9N0N
KKet+J0TQneDopftuV8DC0BkTf9aa+gN5ntExSkhtk277cb4nNZ2TmR8Wi+kNO51LagJDYE3OvXG
Z3K2S1I2LGJ8lpmJTLWvwwubxcKO+SE3HBoB8nRrJ0jCnUFndwlmLf2ZE6FUFt2NaJ071XVfOusZ
M835fNdgfkauZDbtkz2gSvIitdUtqrEC5E3oAD5NAyZyTY3fHMrCrSqiilOiozHNGXcV7auVgQNj
5bfdqibM+7Y23FsmVnC76S2ybeifyEE2HLHJF2imVeM5w8oPAizcIZ1fJ2rvZC6Gk2OCflC+847f
Ylb9xvscux8+r3RnTGG+qmLx3DvDHZYjhDwDzaUpgQ6h1GmYD+5NYTZb3HHIpmS6rCNyD8hlAQgQ
D/oWyineehNAFnnFK8txv2xqNpa48jBN5pEIuyPHllPtax9e1ByxRa4tMsG8vPtE01DsTTt8RcCj
Hwi84CKJgyUG3mBPei5t7a7cTTr2cKdPthYTMqTCHDQRl50JfnpGwIOkmAyvYioWEbUMIQV0oRtY
UZXrc8tO/JSJCkYBATUjszaDdfXj9MnG+5Do1wLBw7aM0hctpFoqTWcH2P/QAAnfDaTY1NmznyIc
F15FsIIBfrENDBzmFUg5cyy20Jhr4jCwLFfkE6TNR0aeGIUAgiLVyUe6adWSrE2SNMCXthlGgBj6
bFKNxBRY8OhrdelFScDI+IDD6yqMHoUmJzZaxIlP1uAT3kAVNAeVyOCgaeI1idU+qWemoVRIepyO
DEomAsuwmZ5G2p1pP92Xks5hPCE/toBkZTOxs2/mFFMnW7T2hNJdzgqHRERrcswfRcloWOjN5wQu
lsH+Xg+bm7Ga7JWu/B3YyvGIE/2F5XBTg66NtXFivWJk4ETO2TVbLGIj3uk8zje2OzKIqEFVyrzb
GJPxkMfWi91wIXXhQN3pue6qdNyDL1C7Dx5w0YFGw9IY9SUEULGVI5OVgEyfDCJBQqgIYXcaFLWK
G1erL5kPodFW4PimqaZuE/6HW9IPCDyPnyssLltygqkAAERFT6FcMYQBxkLxrf9SZFAjIPP2RWf/
MmINsSsCASfBMZDT3SNz5QIH8bn3KqJLCM3SQzPmYx1xgdgMQfsO5UbP3R/PeS6hbNZI+Y8Z6T9L
23CYGIc1thDABZNn3JbE9fGvBhSJk96Aem/5FsinalJM6jrQyoCgAogizqn3muNMK6+9XIc/6HpA
rAQ95w8l8uCMhJkb/WkgLZI80/emcF2YU4glB898Mws2fDrSiGdmyxM/ZBFd0sryDi06hi5uq6Mc
AaPKBvtYCDQbd127AmBmr6zaWsdugoxej3Qm6HT1sbUNOetBrzPlVq2H6BVC5NhfOVpKqDkMGLy1
tN8tMmg3RKL6y2ogWwvdSr5DZLnAD9evotJBgGHljzajzX2tz1he7us9QIx10iyCOCi2FcUpdi9q
Opef+NqXqzDPngPRtLvKgW8TBAkQaZMR4fjsWRosS+QqjEVXBszRLnXvXC9OTzG40VTYt0NFa6im
zLP6Nr6LMdcy5tsz2b/viM4panLwDO921PIZPlS9B/7kH2wSn2Wh2lPdJWT/YJnuiOnaGLxFUqVy
YyEsMmsz/ZU5DZg2SZhm2yEkFMV8RpBGvQqKgspMhYydp/1YeIwZuuo+JW0igTNJuwVFrgiQdHK2
LUnYk1z7egCzo3VJ6GV4gQXL3tSZl+xwXF4DwyUxLjGWusb/LjP3oIUh2QbQQZfqhTkCwR0Z+kTZ
7H2H1hOXM52lesKh2AAeQm9QsyNoUBTCfmFqyuAe0bNNkSlFDTCWy9Iyz4UPaRxbp4PTq30WLqS3
Kt530QAeupibEDljotaObiqtI3rekKfv/7hPOdBWtkl9igCEQU+xp27hTsSF6yB6KIDJAUlg8YUl
fj8WkbbJdA4thmG+yZJYypZTEQuCR7ThPrCiF9rCt6AwwDDKhgh4PawWoZIQAiaop0i8+PKINtqP
3/71r//2Mfwf/yu/ncPB8uy3rE1v8zBr6t9/SOvHb8Xf/nj/+fsPRziGrjuSMlo38S5JZfP6xxvU
KZ+vFv+CYqKPFXqKZRyU5dEFyHGJAJK6Fq1/RrzDOQCo6AHjWgeddfI0Gm9yEjR1DWLVjIpmpgvw
N+zRQPYV7Giku8aeNLx7Ne6GNqpuuthRt41t8iarDI+9McskOu/m//E+1J/fh8m3LwwlTMsQugWT
3/mn9+GMfVSkGah34C0bvejqHbbubiGDtLuFXRsBozXzlWQKf1dG8TMECWTGaX12pdIupeO5u8Eo
3st40C6Bs7Gq3D8ldniNHGc8EGeQgYnQyzXGN6wnGEAd0WtXZWfeRYwZDMSgUav//S1Z7n9/S9J1
DWlIai9l2Oaf31LPfoAVxA3XgM0iPlgm7SkVBjOc8Oh7if6s++a25/hKHFBgrGB/TlRc9R0MyeQr
7Mut6BRLQxpfqAqMQZg3//VA6i9tgTB6LFVytZPGPX0/TGAoTrTra1x6yWB2NyAPaQKjtH+YS6dl
mRcWZH5gTV1HAlGf4jEb6qHe5UW9rOq0ua300V+YnODnuyl5RKZKmaXUdGCUlzwViuuHBgTT6HDY
N7ItaDVH4aUVnJ2SgKyp76cqY9GfrAQhSJLeWKnh7FPffPh+llitv//+pP/1T3dB/X1XfOS8+9AP
mn96+teHPOXXv81/5z+/5s9/46/n8KPK6/xX879+1fYrv7ylX/U/f9Gf/mX+9z++u9Vb8/anJ9Dp
2Dzv2q9qvP+qmYb8/W6ev/L/98Xfvr7/lYex+Pr9xwfg9Gb+13w2jB9/vDTf/VLo/3BJzv/+Hy/O
b+D3H9f/+PfsP/4db9h/+ztfb3Xz+w9NiL8YluXQ3pU6t7VlsLhQdX6/pP5isbIox3EUky1uyx+/
ZaTvBSwq9l9sV9jSReuiXF03uO5raPDzS/Ivhq5Qb1iOrVxBsOWPv7/7P9ayv/3Y/ue1Tcz3/H+t
bdZ8y9gWi4IjLcUqZ8832D+sbbUAaa51GsqXvLgI0JqMXFJUxBxJeyzQrGjYKGio7hqz8HaxmDtM
IqGLH1nYBjkmusTyIDUbYNEePR13dFQrsfmHz/R/WIFx6fFZ/Pn7VHw+Drc5HwdLmDu//g/fJ9bo
EjxVcOJeO4eyvm28EFVbGb1M2qid2zJ6dxOk3UgP55kMhxpJ09zJ/R56cM1ILyRhO/WNB9FW9i5o
ks/kO+4xkY8VBGwUqtFCOswg23St1Tkxu6XzC4wenAUaHi5uzANNdGIxregneYerBLfpg5k0L2kV
4gsiia8P6TXJNEJWFG9DU2kLbTSOzN8hv8P5XhOpPW2yR7cDGGbL6iav3XGbT0R0iEGBuck4ZFAx
2l4Y0zuirgJ2c+AYOc57SbKEtkrnwXOuuXcLDbI56k6+j3EAYGGE+aVbLG7nzujvJ6bJtHLMcB8F
TGyattfXdlt8gi6Vp7Sa9SA+4xLM4XKVONMdfb87I46yHRjPz8RGXIo4IoHkhSZJi2eCLFUKMob0
LAZz3UJSmENI5nlj9eq5/d00Wv62AStpmBFFT+6StOkIKID6ryp58yP2iIIm7yhjte6wvi4BqiMh
ln5MGN1wE/QEtCrOJIfvBzuY2M1JS9uk6P1q9Jtbr2lRd3uuusA5/Rkr6xA76C6ZvtEXsHzOlXyT
OK5XodYd+wkbM4oCbEO+/TNUbTBfJB8l0Hq9B03rE1+Z+xTlekD+S1FrYJMIVDG1g5NyCZgaMD0U
PZ84QNCyyk1UG5uKsSeaFnS/gVn8GsPp1UhAeTJCg7rQzYC1vk0AvdXBu11kBhb+Nlv1Dj6Z5FZ4
ghKkqHaYfl7Cpv0lrO7LN9utO3k/gWYyFVbqgoTBXUZNdoPdvIYMgQKqjcb3kC2HIE/QPUD8nd56
JVUF80I4Lp2R6tYSzmmQwOLr3r1FVbFNvXGL8ruiOCkf3eTclbmz0z2NSztHHBlFwFHxt2t0yDGh
q9kFwpGxr5sU8xrKqCZvt6qFXBfj0E/8nOm9aT4FpCDpof8QpMCbPPLd7bzBjTs+IgBF/0fjpwuQ
WSm3epbSX1d5pzFlZh2osmfOh8Kqsj0er6UpK+JiHDNaWygQEAQ129qhHTapPl2WotrL8NB0U7kw
Juq4vHDfMjRlq0rrr6wHMKWiYJ1h911a7XPZuxLmJfosNfk7c25fkFPzM5bG0hwJtplG7ein0cXU
sgs1w1c+DvfSR7pQiFoc7Ob+PF8EQu+PYwwbMKYNlIzlu+LsSd9BWxQtWHITQdNaGuWvAAa7jbef
zhlEYqEgSI3FRhA/vUjaYeP48uBm5KEL6pLAS77SRi7jNmGEp971Bs6ZEK+Dq7+nDSaJaCSI6f/y
dB7LkSPZEv2iMAMCCACxTS2ZSV3kBkayitBa4+vnoO3Z23C6e0qQmYmIK9yPI0kK8KgI2NRTIbdN
0p9k+k11vyPri3YY+HkW5g+eXz+p18jKxdb221+nC9h3lu/SHN9VFb20Sf+jAEwhKSB8i+WuzV4r
qqeTu0TTG7o/Q/5jBWaMl0E1r62DlaVr4o8qWOjmfvSeSnM3GeBH8p5nzB/RhxLat07gYXrNCKWi
NLxd37Lb6sjGyVoHPGQ/bXBl8DochM/xQEbWgP9WP1eV/a9XEXH0CXuQJizWyNflMRCYk+KUoUQ1
EH3EJIKLKLn2qfMXK4weknRL1/gG2y/Y0/guIRIt5ghCwlZJ6BOAm3/YixOs734NmZc0Sc2FfBLY
2rHNBrZs97qjC0+dLtu4Ga4LK7n5TXspKn0Mhnw1t8zbyFA6sNoHF8rV1LDpW3mLvEv4YMmseC+5
a8HgoFFKTKAVbEzZaD6NQwPen2REooyWXAMfZpjNythGWl8lj9plNlsUhPMN1O0dNwHJtPkC4Sjy
G83CeCI06eyPuJD4QPmUd1vA0X/sgDiMHBNng7LBEZ9SO909iBBekJ93XCSmK9kheXesstmmnvmv
I0OTYcDOTtCHOjax2YYLmDw3RpQQKv2Rim3qNKpLFdwZI7CJKPIvZauYjMrgL7LHCp6UDxZiuIHI
Ay+SHCb2aRyZOPlmaD3z9OXZLiFOCObWHn/uipivbs0/EPeTBf8yTJw+lhwGjIjuA5mi+t52fKav
s9ky3zDsDdbJbV0RGqVd2n7WcvhoFjMBLrJaPzH+57p8Jl4k3TmRBZFnbFC12+GmRs228zqIZh7U
0LDPR3S7051S4jL2Uc9B4XfwAeor4kxr32tlnlz5qqFxgh9jIzUnLSmDfbOWDlGl6bzJWxudrhPE
a1Q48Z4N3YYImjg1tmy+3aOeMdDDDr/wcBGWYjYtTbWPe4r5NFSiBicuEg7YNRonxuyHB4tLg+wi
yvbAA+tgJfeytVkFwPRcx8H43BPCNUFA28d+3e8S3Dkrv2maGyz1YtsV/l/f4r60XI92WfuvVj4e
wPWZBRlDVdzbu9rVMEGBIM0dETiwIpJN3JDYG+pU3nBO8fBmn7rq74ge3rHa4I1S+Xs36HFbanNT
tzneDA82lNUF1g6iMKAnS8WbYlbeyrXFn8kt0IJKPMZEV57xWsLdZqFOjjOGLGTCsJRR6jgifpuL
6i2J7bsN6/WQSKLz/kueZ3B68JC2rolBIKE5QmSRuAyvHFQeDzTV3+AvbII0HJ+hZvyWtHO/I0nr
n5jM+TI18kweLSRsP9xHIlcXkPYPA16ozvDlpkAwRmKS9TRxsz+xUAgOcbiw0HNS7WVsMz/0DsRI
x1tErVRxzeN/X+ICx22nq00VjbeeSL6V6hE1BU711/OAK6bdvfLgQA/fLSTBiVFp3i3fUHfwc1vD
YgcguzyTnWadm9UT1UhrH2cac7ev960oIKqP37WPdyg3ols9/k5sHZR7Aul2sQxAFUPyJjGjITzb
F9orzrU+T7EgdNqH4A2r3uzml8jH2Fc6N4Rp+yFnpWQROzywyV33k/xTs8lkkwhIwaimg1d740pW
PFKTZz2DE3RVZ1Cz+s9s4ROOAaj3lUkxuYrHCu/r1DNhKNUdj0l018zRxnRbFIzG7NZajSOaPtT8
gU2waZXBLDfD6zzzmx1XqU3ihvcY4fKu1AMBacXsbqXMbjiTN1bhkdiejV9izDTYwvSuagv/WiY2
DjSJDLTMMl/9k7Bn87xf1w2yU9z9IzmeiArFJ2DWKZyoLCTtzXJfiNIsRmyu1bsVuW/t2JwGnruj
Pzs/ICkv40hUQms1mmVjQioNzgpnpuEYml/m5fTOtyHvD73HpWrOEI9L9LOWh9y0ENfCA+I62gOT
LHI/N1MW3FlDBXQhHD1qqh/RHz1HUSwPHvLBNRlyB1JLxc0b4clmA8mnZg75a4gRDpJTvytapD7A
C6pwnC5oh77bKqeOFcQak18XEuNmlxgJErCpBJYFbfuEzeDbQ0JZwjm/lEXVX5gMnggMgkcaATzv
YfTeq2u1xI6pSQmsQc42bRpNwoj+ioyRIDb7k3RAefUMolgH1OjbHv33WuEsZ6rEsocwjh2Qq4Kh
um8tseQPPtRu7mkEXcjjIAJHfEehbSC09qHLh5FaDjQy1HvUbTE5fpuId2UxZ1lR/Cw64tXzxvsw
Db2vyQXcO57aMwwoAZPPCOhCRJupbOUmd/0WacbGguZVjDgcisibII8QEkGqKNbHnBeoGTYpIUsT
v9NqlnQ26VOEBeT5+gCWwgY/1pgOX33Ini/hFOCz+8Ohb6ODNLiJWVtZfv9nrIBX/fefXWX8DQXr
iDK5oQiJCXiw3UUd+h0TXK2KPnvJ/fE3YDpSWybBFxTkUXoqtBIr0qfK1Rwzre/jQuDn0+1W2U95
QDx3VxYc/038KFKfMlHMxbZNX6bCDunZcLIRHALTd+jtjR828zYeMNlnHTwfESU/ZgvklohG2yvW
npOeykp573BPELeSM1gASOylGRHi6/trI9QQkKAw93Pj7D30jWGUboF5suiqu3MEHxv+c/SPRNDD
wGoNUp/vbRxyaXvD81EIt86OPnRtO7wPgmOxVxO/aOXM6ozd80T3B9O0+XQdARGpDLcpkZDb/2xn
Mcudkl9Fk3DqZ6LWutyNj7Hvot6BHN77rr93gQLjE3mtF9xc4x8bEVQbIlJZhTLHB4t2G+NmYr8J
dKqsNmUZ2esJqXYUurwEeX6QvvsGZZvTzIaYZVyD2CfzFv4WOKXsNcxH+gTAUcemgeRtR85bxt4f
KgYcUYmDuSo+dFVlD/VIzytR9VTQaXdmACxOJG38PIW/BFJA7GdvbDc3A3FBobBjj6bkyuk/vcEY
9hZrj7KP3rmmoQHlgIam7AS89qXkgVuPRQX/tmJh4Dv5eOUCTE7Iwpx9NuXzPSBlimWW9WOaJf4u
6l8ZzUjHv5KKapwss19MpwRkhOLRWTRnkGW3IYuqa50xXSb7BOhqhPQ0JcyA1ShSOxKXCaesftsS
Zoly01d7psgdOw/HY59c27LMN2aDCs46lGmOCcLE+MvCNVn7VT2uO+gda01M594OTrkXTX/IhHoS
dn5zhdNsw2ZkaclhywvqnWrEggH73RVVED91LF+LFpcxWSuMXfwNk45+1eLAwEWxQNR72n4OuWkb
vHKqEkMrlgrO7Tu2dM923H9CWdg0oyP3jRn/SoS8WiBNQd/JqOQjwqcxlRhIaVkuclqiTdp8xyPz
0ZEjiRSpKdZOa7aoD+XRKcEKAws/gS11Lx5HfqGM7aJzIkQc63PaI62sd2yMKbmK9zEzcUyX+a2Q
AX5CVjVXySp9lQ8bPm4wbwPxyYYNSX4UwBP0pr0WMY2GT9OPfrdeY6o8eGwvST5qwJSQkx66ot3g
8qh2M6vzAgMFcw/2qVZ65iPxTzjexpo5WgerppMnDts3+Ksh55PTp2CvGCYF0tTb564msjyPo/Yx
Xj6X2k5p9YYtg5m3mFpHdOoNyQgvpDejBFOYhUNZAnVlj+REyWOA3XbN4YSUOX6Ms8GE3x5vqM9m
lqURajEfYxVnIvUFm7/OZNQRC2zL42DTaUBFwQmWrYCdmHT47l+GIXcFNdtN3XZrhzOMfyXhFKAf
7gd7Qwn3AAwOfWuYXWflcw/6+RtzL0wu7gDUl6KjcEMkZy7in14w6AB/+tm2+jfLM7CIFK/5kpZQ
969eLm4JhSylUHabRbLVcwmaGnxshnxA5OBStDMcmojNPEDNz8LK33IsRmv8/EywNHFVSRcda9cD
9B2TOJEzV2fvmOBrYheeFiX6gSySFyPovn0XfAFipE3HfQkMa/rXGqi5R2d0drGbHEYJED5uxr1O
WAJiWjt12woe2VSesSUBykK9o5mX9TYqV6brRPyc7AR9k8N1aKbOdm55DkLgo61a5K8dJQTR9mCz
itreQd/fu5a38zmHV1Hve6taKJCTljggxqzv6FIgfdjpzZnleJAa30fwF8o90mNuYjRn4FDELikY
BdlQhGeqln1voorUg/VbVn6xCkzkX5YrwXuh1eoHMD86walS52tWz4ycogr6HgBllHQ9eWDf2M3+
2h4QBklFGRgF+nWEAr7gdSP7h3CYS4xcA/XKM7dT/9JCsscQtioS7yXs5bdIK7Wys0LvlTU8e3Z4
ZlyKI78mlbX2zKfCzDYGOxRS5vQ3iRN8DrRFCg+OX1IhgrPfuKSFywfMYsGqBU694XbnnoY3ts5z
G9y+JvTFnop0YxAeta7N8X4H8a0vplJICgc+B3EniSmOO1KpkHUBAsnCiDXGqDFcAFAPK0yhQvQv
2RxWB9uVl3iMXuzwEDKeWedFbK5T3/0Y8rY4gAZGa9DWeCAo9dcBCsKJ1f46S80ZAmmN9+wSBc5b
aZcFQAioAcINTmNnQ3sDbcKh/puP7MGBQb87RCrsoyp/N1vzMJvdMe7V2XZoAYykPvsZHL12aDG1
YuBaz548yxhrSbzBGrlz/VlvsefzODnTr1DnLoof29EAxYBkZ41iKkTjX+9qco63UcrksENzOPZ4
BabSpGbMxg2WM5BDHdNgLbnaS2nHm7GBtZTeVIO8R1RIZVvCOyfXvFUplII23rSmeg/lVjvUxorX
H7rP+IUDC2MxyRe0ifRv0rFuBlnnGM5ffGl/6qxADBWqd1G5K2cIgBf1IelVIaFZNmXokiY64n5O
4aw0pEDkrOTWs3PUMGFWraNfHSd5YpEH71RtaoU6GPHQnvd8h3ocXwlcGvhWfyKP6qol14nn7q8D
INnj2um4t0sL3LHkvcgk73SGGzmZrbsR4V3uMNeMqLz3eS83lsjShygTFtYXblGH/ENreK9MJj+t
ysctERUUJGI6Ic2pvPpnEvmjIbD+Wq31a3fWTVbNFxe5eamAAqBxfFKakGkmCesm6+V2IDCao4qA
Qg8BNo0eorN/0h2X2JMRiAu2CnQ+t6FimJiRsWo1zMICRzmkrYXnOijVLYRQosWnS27bPXAXDS5H
QFq/1iHFvxS03BajUoL6EvOcWXp6Jl2TVYHeGLVhbcaZo6wf5DJMto+U9ud8gafPMiWSyCWzctYk
WimmigkL47ixv6qBdA4jfiXeGDFF7v0UqfuZTeY/HxsXSa75t5vgcn7pTWKx4SiLAeZBji7cn/nw
dNbMtNR3iGFg5b+pgw+mIoCAy+nkYTwAe80dFnce9h98MY0C5uXX9ZuixvRzP9sH6TxTUGv52Ga/
Hrk1k6uylRwZbo5qCV0P9GH2QUM1EBcnmgou6I72UxFHYDb4VrS81U4qTjlkWWPuX/1RCfh96zH2
0D8bFrPLMbx1rDQYtzMUsxuE4NF7m2lnTZQI2gkienkiTyjOGFCBzlZJjyy/2pOcbJJ/MYabHkOL
PbJ7yg0NG6EO/viOfMDEhSZXMj6JlpyGhGxJAgqJDfzJJklb2TobpnT9yekQDAmrQLTVPfXDAF+t
Qn7hSON79CiWhjgn/RfbYjE9mHIEQuDwpAbb3MtJgJ6nF2lXj7NMgsNoQHxuSw+XYxxtMjTBOFOS
a/Cf0hpWaG7pg0uJIlu3Oc96iaMj9aSVzh7S9Xe3gKNTq70l7t4qw0eG3fO671O8PRSHkV3b5wBp
4DXT1eJ+fdAdA5pec4A7eNH6LHtISeh8YGq7HbFgLuZYGqmu+kKahDYGtE8+5zS08MxrKW+x4ZZb
10FeN87eTqdIs6Vq0W2hDOlm61xHYbiPFwpFODW/fckgZYI4UskCrZbL7dzZuOdciZlgVMDJB+tm
tan14HdBzJ2JYL8LSZEN5p/JRYmPnOlLDll1oxJiLUgYpdH/ctp6ML/XAGwUgnwbVEhT1buuGhgN
kgQeII4cz30ifno1h0zzGZ4s4Byut/I4oNa0a4NAbaEQYJJfXlpnkwQ0gO7+e1ddghiRolvYlwBP
5yrLp2spYUKlSjQbdiASl9j8PM/tT1wgFhrD9kgg6mvb/aeEOpgdiQWQ725ePGl64fQ5FA4DHTh8
MzkkXdL8hPOC78XGRElDHEwbHKMUbZrHWxa3zZJj9p6wezBZJ1EopluPMd5KdePjYkEGwwXkWjd/
WWOhPprFsK+XyOikYbKPxWFO0QiHSqIqLiR2G8tH0cKR1FTohTIUc6IAaDd7tErapBKdJA4XtywJ
bpi6vxwQBSCTgTEGnZ+f15cpz58guVg0wvCCG7vrcVUX+8IgwBsyqT7gvv6pvJGloKOmgzXaP04r
zJMxyK3RWWCPouhZIyhbmQi0dfHXSKmQMiqRkeH+OnHsN/9AoCQZVwww+YwPP8GdqZN5FnkB7Vlw
t2n8QlSeabl1vPhhcIaXilQ5JHjo1wSRE2UAekik1lvjkp/TDOJkpaQLzytIGU8hGIkNE+onq879
tW/+LTDs4OAhpFLhDUqTgfWf9Sgbqlywb5vQ6dxd/1Y5QKvfEtHRPMx2HBH66eAAS+C7djx+Z4LJ
eKZBpq7NOLTOjWvJc2SI/lTDoM4Dxz0FOZm268qS+gb8Vt8ClOq9zuoraODi0MurEzFsgE82vhSx
oe+JgTO+DaYXjXfp7ofpZWBe04hueJ0r4d6KmFyZsJ7fA07N9czrsWLiI3Zu1hQfY0pwT6mmL1TL
/iYLjZC8vMB8gqX2g0tSuCZ7vqKkdM+Nq2NDqVFtNMJtQZ/FXKT+zrtv1OG3sLf7x2Jspju8gB+w
H+4fVMz2NnRQ9peLOQUwV3UZjYPtZ+6H6p1pz5CuQA5Tha+xm51ScktQGXyTLJ1uXMzPV2Vm1QNr
CmNdullxMETt7I3oKcnd5lcqACCADN99MyHVwfJtAmNKYtgM/2BWeXW0h0hfNe/DoqINX6rQRd1Z
KfIenCm4sEnB3zjO8q1FWu8G9jujU/s2FEQn+cKFAs9erXf1sIu7TmF7tLND0qOVjSLY6L4kftzr
Rf5u1S07hgSnZSHTv3IIqlciYaaNSAdOVWxPr8bYGjCbBpBTcbZJ1KAJCEnKJyvbt7aHWi6voy2H
o9i6th9vM1ZPO0+p4jnjYtxjZkALXac/QJ/rg52Jm26YlbNNuzCouwFHB9McRqdu8voTgefEEviE
cgNXC0yA9HMPNn62rKMJ9oxCmFCvxPvsEv6XjfVxoMx/bHDMLJrevCUvrHlW3q8pFFHybejsehU/
FpbXLrCQL4/qh5GQEe1VxoYmJH5h5fGmrnqyvZDhv1tzyIMpkl9m+nrlFMvilL4bt0S5nx1Umx7S
AQilz+ZA/wBn5dgZeM1ZfLaLKY/sG4CRYRTdG+bEmRTGcW45fJI2crbCNj141t5SzXbPnaaQLc14
Y1D2HJPcn7dCZV+BQ98Fa4+0mzJ5MMKPGhnbC8Ya5ICW94KeUmxD2GK3RmFNMXy1VmMbPOiweOVT
W+yTXjHf5kO+CtKmPScdsr6kM64jwE/cjzDc6ZwuhABPG6xxp7i1Skj1TEIQDU8hcGSJy4hlpcrv
oJX+Vk1wbkrujwGp3q6qBKOj3D26IJkuAP3sDs5l3C6pnhyqqbeNEBdcEzCA26D2XmuveRriqLpi
4rngx8eeV46v+MnNnWu6eJIc+48C7ebQ0e0ze37VvjXtzXl6delm14OO9L5N0nwrUw3GLKWbcnQd
f9BnF3X20MSe+Jm8T9tgnETca3wElPJqdXl2APgSrnsXu3dr4sPzO3pESgKA2Pp5QESojHo3WQ3e
qbTpN7U7Pc+MtOsSzHMI7nCPS/WlrBHT19L/tAazeeA4YG2VOuibK51cUuKMkMPrbpsGvXV2qrjB
4Xei4/gAHdEd7Urme4i4dzlUlygyNbhykDpW5lxcN2X7QmCrDgdawQ6IY4NWjU2FySuBLpVM1Xg7
MBSlRSiZozjMbVRrWafMZCqWkr+WRAXpkY1ArN3nFgMcwV6GSof2aQUavcImR/KE4cDYnh30/cuS
HgPYsJW8blvSeZgAFD4FW7wlmAu4k4wOBpTYvWjGW25SyTqd8RRnRLxhpLlFeQhqNx5Y8aXLkrFH
QUGFxYr3CSclI8Gx+0jH0tqkmXHnSJZblr4YTUFHdwwcVdN5B/B8IK2pHK9ZztVvlci0ez9lFge+
uFu+AP2DClZ5BLWZdvPEDpG3MODAIvm3JIkmAFBthwKnU3Opln+LPQvW9fLFZPubUELx9Ak5vOKK
vjpewGKpNQfscL6LCVTQ9mh0vCbhOy6ODJ7etjrWiyInMP5ZZoal3WK1mPhgQwC4zCPYliCqiX8S
xH8yhFSnaJ7VycWJBi+NT3NXqfqkWB6x8J/CN5k4IWFlzaJ6X/7e//5yskDqk+H1e4/9No9Jn+1N
ODu2KtwTe/IvjbxxV6rv1rEo/fPhaM/60Mg6O4wT2DPgqHwWxBKgmhFEHw2ueU4z95z5Mz8wdwxM
ICKUDcOEyVRi2Or69AFSRnH02bkGXRleE5dgstKorl1bdnviYqNHaQ2gXCf4UBzVJCUP27oz3gxt
lCezLfV2ScHBzM+MFqlAgNorA2ZK9HG4rl05HDovQ/CtrhXFC9M9pKjh4kNMsIXxre7syrTBJMTl
JRIscDUm251jmr+tz1HItNomnsN/LzP5XAS1APCS9m+aFX0fvSpTZIfGwYJEUGcUpNElMeBDC2DJ
RTxfDVIeloXWk4tjdtUGJrPybClng9eZRDYSGByc25n75nqgIcU0vEaKCAm/YFqE7w5lCZoysre8
neOwv6kTlNhVjvGznj+KXtHYmVWFs7tp2eGlyF5jzC1SVWor7SM0UBtZfx/tO1slxNwo70gEyxNI
hhIQ7pYV3rcqkl2P0fyh9fM92TnjxsmxWfV4EK5uafzqEhXg4F0sQTyATlhi0gXw/T0QztFuEzum
yhctvN2c6EKXLkwZmmioanjpLCve2EliH4cwvNu15Epnrp66NQgwACsat96OugMGyxTusbOhmWWo
s1dTZm07GB0bSfxITuLeRYiI/ZbFuQHUaWXWTX3u2XrsyOozN+1kil2MbhnXhtcjuwkOvXLno5NZ
+CV9BDumJXrGArlHuJsz4lM1/ZNj0aN1FNz5xMrXN/V+8jWH35ONrWjPvvtfSR7RunFjRkFhE8IF
sLGZy9Ta4INnzAzvdKOBZq6q1gRx1EX21nbOTlj+m6xM7fu65UajBMlZeTwS2XUJ0rR66PlsoeoX
Bx0ajDmd6DEexd1MBrULZGzeUu9SxfFhgkJ/MjoG1nFT4LmNk9cIDdmpZdC3yKrg3PFgIfJDdiiF
bzB38yBq+zbTp6Y/mRa3U1I7TxFzxvWUhUePV3wnW6e4DpUiUIq5xMSNWvaddZ8QOWHonQiNdsd7
VgqIYDCQzN5DY1C64xraEG3ksm40CMrQESyYOLF27oikbMk4GPvytVceaUSBfxgCBT9JKUY7nuOf
THpxplgPFaIaprI+XbyN1cAkUS7xyjfZDS9eWqTXJnr1y8fedKBmeMaDf88X7pV6kCOEbL0MvLy6
fphSvCS2gcPJDSgCvUKG+zbDUtJW7luTYjVtQCGyJJAKS5tX4nCI87Wdxp9LiBIGGpOwHDJiV2V4
a8OA3tVUEckkXGuhANpg9CGXJCl8LuYw1h5etDNGvRGRBZ/BZfe9iB8tnKUcnzCDTXm2DSfbhc0D
aoX6lIczDjZ/xv3j22eneHRT49vObOJ4xmCvDQ+tXTgaO5bQAE9dtY+t6Sklb2uVxUa6i80mv+ZY
1gE3vBe89BvD/wu1bDxoi4EIG/jiWrRAtYOivfV0wbsByeFeRdG0Nadupz0pH8qOIqHRcge//Dd1
wGdEuQ/Nu/L2sowp62FcEbVqY8jFAoZDvjtkrCW128zrIi7Yw8PJDHHVWYj7aWmR8mjeeQpGdDRN
SMKaYW4iOXcMwIEQN6bG7y2DDGln+2Da/JkxwhCIBq77yoSbAZCbvzY9QPFBGku/Dx6pG/BXdkGz
dmNDXBpTLQwzgOIZXYnleSTdFI99hY0DQwkLcBZ0sKZQq/AyHCuT7FqdX5NxDN+ewEZlCGYW94rB
7CjqU7VyZxNnU/iTkOe5nf2Od5oxT4MMDM8dy8QxgEw1fvfy1dOgfJRnQNIURCfTZ9B9yvAnlDr+
DiA5Q9grYL1U9gvEI4djwijPmG9fIgLdpDdoLofG36RFBZmDvc3QTj4O4D5aQ80lBjyANUXZzipp
XMHQ7d6svL3MQbd3VM1lbMefroAipwf0UwEz2opw33FytxSxa+FEbPYpTU5+mb9m2v8tZuBxccBF
SMr1MuWhR/AgWxqsyfd9ZL9HFrslCQcrLiIWZIn3p2lt83nsGHDW1KmgJpgK+CTbTTVtXayLR92p
G4gLtTcw+d6mqS05KuI/qsUKYtTLzInr3yYF4EWXLWJb2H52uJgbUgJeJnOd2Clzj5A3VgkAthky
Oyfieh26x8hqzGPfiC8bw+bGdeoI/3C5z8eC6OKG1i7gaQEGeahjdmWzX7xVhJVcYy98yDPWVc7o
Kji2ZChFkYHKgnk0l4bRKCjXYGOC2X0ImvmP68riFCXWM/gUzGgtsqrYfKw9ozi0U/R3FBcjXOBm
DidLu3wTHMEzCeUxWxhTHt00Q1K2fJlRwoyH//6RrNMtkYNkHNMeMu5MScWjmjmkAX+Xw7d6yqMa
sAVHe7g0ofXaFH/6nG4CcQNhtD++V8GCqkVFtef4KCzduwiBscTle1+jJHW+o7H+8BtrOimj+78v
qE5w4pACwHnv1bBgeA9qb4gPPvGSW0CGEFpNTWGxfCmISDwB/WMa6wAfkPBBym1eu8TDWOGNqf0L
LPVwX1VAw1PBDlYY9em/L//9dqYAy+prILt0+T8EqKaT9/+/5L9/LQqyNMoowIgZFGxQ9BOqM/ZY
zJqEfjd9tJlFkCJGaRAWlWP22QmEVmDNyBmdL8Skfbmxz/7Rz151NjVsH1LS+eA4YGpjtSwpKaIf
WAYoN1EBQZeTY3RqKvvN62gpvPZs5Wl/ytA84k5aCUkMoBVBXYFAevT6uwUmYZemQ00xUlbIO1Lm
M3mdXiwbEymDroNheWDIWOyBv+Tamgiol4F5mDw0FYwr2p07cF96TVpsfatmgdVUL0ITaKWWHHbQ
gg+9GHogRdWwszoigoqCfObMGhE3cZ6T/W3sSEju9nn34VsDFb+TgLjvmfe4ONGdQVD5+OrKlvTe
VP3OyX5La2RX3BQ7iCAY3QcQ414fH8Osq//1bCA0pouZnmGfm/1jaKhVxyfqBIOu2xROvkfZo/em
BA4JTjh5KF3zV7tZcID0dSmtxiI9SotTXd57TaPiSxXvOd2o4GaOClNKk85gsnfs2chED9SDqmle
Sdloxk5v4iyYN1aMDrDRyMEXgoO/nqC4eB9V6RSvsVmRErTcAKZKLi5iu1e/WLhrVaIYM4x4+c3S
fyKFpGOBTXxGe27CiWi8pPyTRxR8BD6ORy8q91NU2le1YKPibI9Q5zWPGF4meEnSXoPrCMi1E4X7
6qfyz9Tf8TiyJy1xots6JnEJusfS+X8BZIEtmjL/6MpTMZTBvk6Gp9Bq/e0S3ka4GGnOQnyEaTyt
RsnhKBHnH8mx+l0GJizvlktw6jY5TwMdZ9KtgzhvN90w32ENUXu5HDxJ3leXvBCoIuxubSw6GsAB
kJV1C7KvL+81388DPvqN0ofSUSifZ4MDzoZbZTbZLqhR0U/J8CAk96kqYYwHwjgEPH/Ihv+QfMbr
b8MJc4bpre2EdYo6fQljOzlOxGLkcF+ZfGozgiXCLePaNqqXotrCDfBWbROT4u6V/AiZWKuimXfB
SHOXhBNxqgQMRhGTxykJcEtE3LBDEVCxuBhcSD/SFfn1Zc9ou0fMjiaR96okLafoxD6dvHlf1hPU
TDLuaLn5o5YfOHcYCOd2ZawUj8rKS57smu497tGjGm7rEPGefUDjWjXJ9I5XAYrCxIRzFbfMpJCi
xqfeyVH7IgeBwyyujLzDvbbGv+w1SXDw/wIAmzZU4hAnoxbDnDyl5qh2zPP5c+StI+HnhNfqESnx
t1PNyc2CbFSkBnLlUNxl6X0gKpxxCGRfhS6TUwZpYxktJEUuDwSTI1lzuvcMXQJNavCddm7BeWXi
CSF2dV06yaNBRbdCdJhf3XDWazF89j3+IaPj3kP17ghdbDHPHkKmHBu0w9iNh6WD9ZBQWdmlBBR1
NGfxnCF/EH2MDmasWD5p924ZDHCTtKnOxeRiFu6MDbXmx8xKZlVHIysnUxFXARDCGpjRafOWQWBm
yVRdQoXlYhIwGHhe4hP7t4sz8sHq5ulAIM+IGjYtd4yncRaN7SMYj6tmBEV/2RKXkpK76pH9jveM
8ETatUijEIPQY+xyiFYDm8Bef/k2QJa8Q4QSEUOZ1imKsdn60gTo+ImP/qjX/+yOJ7o3xrNJ5cIs
arAfPGozzBrp7xjN0Z4tg7UJBPoPldF4RoqZSBGDs6cVAkSd4anAYFqDFFxAzhxl3HO+M+78xMwf
NEjS5XfJkJ8o/Q8SgJ0yNWml3AifMNqvTWMOVHzxfLPy/FPMuJkKST1OxWKz4WNQ3HaZYNDQwUQy
iYHGiL4DDIdyqLdNRrEjAyYfHa7zBxNUdUoUqBS3L4JNM4fdGjvW0anIhsJlAQcsy94roOjrVPyP
vfNajhzZruiv6AegSCQS7rW8pSmaJvmC6G6y4V3C4+u1QMVV3BkpdEPvepiK7plhsQgCmSfP2Xvt
/MNUbb9GIGOsDXEqDUNd9qPFhoVeH1gxebYt+OOUsylAMjTj4WJRSIMxvJTRze41l4Yrvx5luyDX
rSejD2/FEH+B9k93aBf7kRYQWtFDh2xgW3Y0NUhp3lpVOa8GiTR5TNiC8lkeAyZvEB5UvHPJBC9L
67FE8L6BQh7sPVWAM23h0HQcCgaCc8zpLTLAPtRMeeGSoHUOADnD1CKhXhbpVhFnlTSVvxrqkzYM
sgsHbPfgFm9V+DS1HZmS7O8BRMobPa4qGdKze+nNWsMbDI7alD8sCxwvTeOCVtJXmRHwOk54q3zw
ZqtGiOiYMcTthxRHcwsNv9a4OoMg2DNQ++1pwaMHJ3DXYUdlQpQ8VvMgmDVHmMBrxJsevfIosp7i
ybpaQj7wvUgPHy9VB2lBDNNb3MDSR6lWnn3Te0S5pI9dCO6FWd1N1tgRPLpEgEqIIq0XJWYchuYx
IlBgsyDu7BlLepwknwqPOOfSYPfdiYwimA5RYz2KfDlTZ4x3g8qkxouBlwLRtbTz0NEfPftpsu2m
DlJdZz8NMmJeqvM9zfzx2sjmKnP1QyFOPpRCro1KTvgfzPvF7OU4JiAGPIQCNhsinPQlhLTI8Yyt
pjaQzobSu5QD52gzwTGRp6La5gBbFKPpbBLphrd9ANHh7+AX99xXaFNrw362lEv6Z+CTtYl0ShD4
/EAKWQR8xbrUFnscnzGElAKC37fvMsE92VrE3QwRbUYwsjXXkTyHQBfWgxKCekf+DLPRQdSLRm0k
WprALNrnQbyTmC423LMlLWgCRlz/CSi4fZj7eccj5G6alHtrMqIXjZXjRBOXngDA3XV4HLmkHTdx
hQ6FBdM6ozkn4NRhyUwTOjYuB3FuIEYrrtNwCBGTefQV1K6ynqGHEW01KN4D8O0+6v+Ynlle2i4m
iiGKn1CVvAdV2R3Mcjv1+bRhZabF57jQHVb4zHAAIGDQWyukJssCsoeCDAuYuWw8U73wk4kS5ShI
MzJJwwv2LTyhVFtMvukrVuzLSUVAM4QCJHoRifBEVMyIv1y7ogYQg8/R3uER8lFzzRXtuxFBK2fb
2tsKWFQI7s2IJ4Enyw4QXaqlQzGzwa4C4X2YeuihIT1C3oh3KmbhU6PZUr2DD8iG+b01FNRDM3uQ
ySA3Q1xCv78j4yy/+PrCuSI5FkicijZsQCuMLxN2yw3I7PiU6PTVmZjcNpjoCdLS1XMrrhW8fjMq
rwJpBc1tK93VTXrXj8NMh5d+G9UteGEkDNuZCAfGS9CUpU3wBQE4m4p49qo2PI5+alW28Xwti1li
Fy0S4oV6cKbOh/Dga7V5/a6RpJwL/CqwdECY+kd7MGE11x9uM7bb2bW/Mh+iW0k+8garpzowQMKc
UJQXNEZ05LFRo/ZM8w3JTfXGSUBrIKRrF0HrfRkaNI2kfnaQRPQd0zh9hswOaGfs0THiMfV1mhxr
IQFTOafMwj1SVS0ZTBP1a2pNb9j69GNv2Pew8IN1J+dFw5ic26XaQJTETC/kqexm9CXsqmt65yTc
hLa7gQmF2B6A0S5SADhgTu1LC/lPTM7ddtCQy/FSmzZIh1nAHhonGzSJslqusdqGsJ4h8fTNPmLI
jKL0KWcotG+gh+WMp4/CCufTUJQHGjchvRKAdEUQbOewfTM6PI5OS1qQk3Od2qjAakKIYaz24GnR
eTfETbmFeQ7D6A1XerIKZx+9ZOtirKDAYYvPs7NJ5ur5+0+WQqTNzgPni/uqbihqYkjXrP0QE+hU
VnEO9r0mpol/TbZ0dFOR/5C0p9qMh33QXDA9sTs67Rm5lfOCM5JMRFhGtqX9wzD7gHnJqN+ExVea
YUqYHWSRfuj+CGGEL8F3ByXmdGebxfPwp2F0vR+n/mViD90Q7zVtnM7/XcZ1xiS+UZcqfnB6+5ed
0xosGSzTBIkeG9t8oGtNPIARRI92qwXRutZ7FVr7uSZl0Ilc+grVcCZbV1AqIy4EemGeMpdmbusZ
x8gKg4tIs9faqh6HAQvjrIwNlDoP4E3zq7BBrlSMFhyiCkFaNtl1QkGN3oC+E3YfmlURWC5GuCTF
Cf9qmZcOhNcD7t1XKlgieTLvLaangtwQdW8SGg/JaOmdL6x7J1DzPRp8GmUQTbF7dyTT+foWzUTK
TW3wptPlQWjg2zAMfUmBPQuSstfCbagZVXxntPqVbYzb7zi74tkOQWeHjrobhqUHihZyD3yXH9iM
HcQlrLl1XBKYo3yCJecfgvyWKx1dNNLYiFwzoqxJ22rbM3QlW0ejYk3J7lvA28xozwPNk5MXBtel
BW2wK7wXreluas3mLmsO9FErjadRypiOOEs4Ov4dX7KZeve5RxdFuqSzB2aVn/APEOye2ndM8pCd
jxExHtYPYePkwHxwcXmQWpsvyHL7vbFGvMae/Uo4N4eCdpKnPqcvwpER7N1sjceMAV3qSHmCOfPk
VNZd4zyGk/5TDt7Tgkjjqe+LSB7m0fDh8IUeTmG2jvWsq7e+g2kkmp/fI8DYJoyyjwOyQoYBu8M4
zww2Mxqk3//l+yWQ2KaSdvyRLj2hsSF5VrOTQTJa/pikWb5REcYLObR0kLIM48HYsMgm7k+7zl8G
pKWnLqHgRvoJ8mv5ou93+n6Jl/csDCzwk8d0P27fdRHhMcqD0yinx4UUjJI9oZlpaH2oZnnwE3Wr
h9Gnp8HvkDBqF8uBQwpEktQkzJBdH8iiY8i9XHHP12d0BSCBOPgdpubnBNR3bjMbp696KdAiiy3m
UO7R3jkUS6Pp+2VwO976+4/EODG2K885tyTD9z6cz98vUCxZkdEJlJmiE+bot8hB2NSAZzpPGgcN
KxFrDAqms7AqHG9JeywjkJFplqyCHrlgjahKuZqygv7/IJDOERq3tjrCKBSa5LVy54aOtibmszrV
lfvS9dNBFWO0q8HHBTPMAvLF5Q6K/T7155g8qeBSpbjcjYTUcEGa6srANchd9IZC4GHkxLs2/Ib4
cwfLS6N2jYh3TUb90Q/eIWVPBXbLgul4QtKS62EqYSyk6fRlKnYcoWDv2yRpaXyRHu4fZmAQi4rD
FCPWs/PNKGmcTp1kEzExBlKMcuYiPQRi+rxYS3UVw3JkEJVWWBP6usKoMLhnv16N9Q2iF7Jr5t1N
bxyTEbRVxVO4jk2iBMYufNEZs5sE/xvnuZfZ9dDQpc95nL2nFa29uIBbESeboY+whwzJmc/2zOKD
A43cyBZX60Qg/SZbTo1+xv9ncpj10bq66HsjYhMZX8/etuo5EVhzte1s4BOjPd+7tfWmTJwobdxf
bLbaXS1scTCUeI2MnmwSwqS3NS3mKsJfxpzoESIealv1Nnr6p3Y1mYUuJdOciYd5Dl5GZo+waqsD
JzKojwNI/TxB+IXU4Y0ReM+0LdyD6xW72J2RCSDaU3UOwpiZhBq6lV/mr0kf0t7yqhdSL35j4vhU
douzlh1f4yMw7aheteALGiQJW01UIF1Bht/SK4/2WDzbg1NuSy+Ere7Fz6EOmx0TfiQyVdYiR11P
KfMzEqjCY440w8QjgfiF/nY3MtlnqGSAhDcZBe8WWc9eh+GJtETa0r3DxQDlxfETOL2nnealhZN0
MGSNt9rHtWARrTWzU06kgRPbYX0akeEfVJ/iUwnai+i0Po5Bs6+lpjwhUIa0J0jXzmMResFR5PWD
QzbCYrXPDrZGrIHqel3BbCMPbhOGyd0oB67uwFT6G8ny/zyg53/FA4I881/0sP/OA8K+p3/+2+Wr
LL7+igTiy/6BBBL/Lj0lLd91PN8zfQto1T+QQBZwHyU8IYSvWD0UOJ5/IIHgEDXlNwLI+XdfSgH6
B/OPjyjG8v5PCKAFX/bPCCCSnCEM2SafBx2pr/6GBasDO9LS9I6Szu9TX9LAtXgmnIBYmRkeL9DN
aod+w6IyN44pYPux/eVi4tz0jclZ3b1pDzHh4Z8u2/+A/DEXoM/fPpXkMtguZhDHVGqBsv0T8Mc2
acnqfDi6Y5MfLeQWhKQhsDXae0KHacUKMaxib6T3EEzxSuKpX08hAvg0mN6AtdX/eb+DsvqfQUnS
/NvnsfkogJKEBOek+OdvEDjTM/pgzkD1wm0AeaNJSoGXENrFkzOGOwWhdj3T85dLFujMSW9nyAtL
jr9VYQJGulc31GffiWeLlKfBwgf6mz2K6E0xvsTS/FcfmPvjLxfQFo6y8HgDQ7VNyW/3rxeQaSUB
DTMm+uWQnzv2NYYGvQ3amjNxFl5rN8JClmEsQTa4lnnJEaAdWffA7rWathkSZthi8zXOfdSI+J3o
U6W/Y3IiUKoZD//7r3vBTP3zb3v5sBgXkVly45tc5b9+WMLASqZX2LVTNqGEE2Wa4sAFXXyyTATS
YRwGm3F8+9+/qbm863/7ro40wdKZNlv43+4xcx54PG3z4HUuc0XkiHVN4kYJN55p46Jir9uflaAb
CepvSWLx7qktmNX7/wJjZ1p/v9tt5v2m9KXwbegaqAn/+vPPkyUNPReHOgO72MfzcCx8Oo99nx5t
I/L3sgEqWTjG5fulR4wiiO5aFUkXbZpQ9PsGTjJvvGUwbtJ39cd9RPQ0KiLvyHAGpwWDcw91k+s4
SHpNvJgN6OpVhkBzTcBYDPPAuRumsbzLF80R4WMQHIatYZHM2Q1a7mfDuKWgM5pm8l59AwU3AO0S
8cQem/N8p42H3O8cgPiYtf3c23pU+JIQj4vwok9M0voSIw5slolD3g8EyM5OuueE8hFwSjygB7gb
lO5OlEoLF8j78Cy335v+0nD12h19mJ3J93J78btP+xIlfXjMxBghCjIw2omzL2dxoa9Z0qtHdD1I
7I603YiKIxrctpRcC5Q/azyqyJk8gdzd6cdFahudDNl+pu7vxs+Gm5NTAJrSeeBb/0l0fW+Z1c2I
l3j5suuPY7L2YxN7bzjcwN+ASFZhvsbFQPS5Jd9Iz0NYb5IPR1sL3xjaIeoKIa4dkPI8TIP7LOh4
aU0a16NiXF6BGAYphHKk7tQDsxprP0lEENT++sFcjINBeRvkqHbG3MYbZmYBMzeg032Yzo9dqrcV
5THnwN45SW3kG+Rf8AzryrxUJqp7mKL3PaUEnSYf0gcP9ulfPER83L8/RiZ6PYgObB7w5Hznb4+R
ChylVJvtTeA7HAmLM7zMbkkgJbFT+otxr32o03DcY0hGk5UQ/ic/YV5hcbQrmkc2xBEwpudE97fA
iCsyLDFIaq96YmB8XXhqNiJRenfJJxDree85C93JX5f9z6DBbyDhpO7rnF4eeRFdFnenMcJx7SJS
yM4s6yfSLoadKPunpJr/uNGG8/3iTSw3WDxf067G295xzdlwgm1cDW/kCsCgau76suDmF4hiSD3r
q+atKPwOK8F4VxQBo0p8TW23qlxSzSpBg8sAhKeKFK+s731dE8cPtx4hQeZgM3G1CJwXNuciv/kt
BSw5v5iZ+wGDBVZ5x4Qd+yc0SLwVv3NHPHXWB4k/H7F+HtmXse/G9904HAx4SpYJ/q3iHYZM7Z16
GUx0I1LJZz4I8lOmiV6RvthNxZAxp5KchfOUG/LK4zuvxoEcjXw0vixcMLnrfxJnA7fNJqbHQsIG
sBa3JvFP5Fpj5gzJXB5mWsDiyRMYNz2moIZzbYgmAuSGgw+JDCJVzlY4Lg8Sh0Yk+pe6puduO2mM
MbYG/AU/bZ6qrSamb0sm1i23MdK0DmEPS95z7PlHjk6yELhxSnGwO30y9VVr8v+CyXybUzLBnfkI
brXZeinb1hhHh2SW+8FY4sPnrNl5lfplzxBxZMQQPgK1BhMflfrVmokSQFB71xoCoynpSrp3L5Ec
nKO0G0ahyXNdZx+9y9rll9NbahJQZrnFn8Ajpbm0Y3C/s3BXNOBPdVeCgfEQIdOZkOkTPbkUSkv4
maBjawt5jNMEfNmImSGuGdOj+rUgcEzOnsh0AvpKZrGwiCfFPEoJbsE5ZKIXeq9QrIt06d9NJsEk
UBxo0WBy8gzAV5LfczmxPEzhfpqML+bLT1Y0r4xSsGYnJZ5f8WpbAKRbnwTJDLacbtC+M3mrAqb0
lHAnI9LvTQcKxAn5Bijz8JxfPE/wzWXOfCwuTxli0KnjlnK13EnXilearDZWUCb7dFmxcQqPPrZF
ipRNzWWb/Np6JpXWDL1j7Jgtc98MtosoWDDKjzO0XxmIjuy+UfRTfE12KacX9GgKQX6A6H1TOwGH
JWXsTGV+ohHj+F9HD7aBsz/PFSt1M+2rorDfGkxRqLCcV0SA9cULx00e46PqOo0qaFLTjoM/N0YW
EsmgvUvmXyOr/GOJQCC3OkRBc5+UPv2OLDf2Mp1eS4dcsM5k5ciha7Ed7VqZ/Ijg2Kxs+CYodsef
pqDoGcySuC6K3K4TTySmvhNuPD5FQVGtK+uC5VfumTodYkTuW23GH/P0uVTYB6ehgoHSsijlFh5G
iv2WrRH2I776p9Fx5pWTTPeWyuKzSOA1VenwnraDBNnR9dtx1oTVzuW4QO+HS+bGfxKlwv1su0cU
Me4+NQbk6lF8HS0+f+oFr5nd8+R5/rZ1x6ObDqxypLYHE4YRFwi67SNcCAs6FamLQrIorKujxRbp
Fr7BkaA1XZr9Rpm9wL/qXJMOp6s9eMiEG2sNCd3bmnMHS9eY8S9agMnM6E4l1iOBJCPcJwMVTL24
UrvijLz4aXD5N0ZODEtYyI5Oauju0gC5Oqia92RG9G8X8YfDQHwtiS1A1QP4MqQuntJfPqmkQAAW
qfH4loW22BsivoYxJl+2bsZhRrWbhUWYGNaWrOZYjLKMThxCHvC6iN3XeU4+vcYPhKman29ASh+U
8qkj9GPdoKFhicaM0lrXrOCC0T24qZJuVOCyOqZ0psNcuhfgdvDhZv/BasuLn8NB6dmgV66Un14X
7qgyGWekyDj8JgLmBfWiqitWZp+ox3C01vFMhE/FM6CntwW9AUeYTErvj8M2wBSQ5HiwMSr6Y3Ev
ZeOyLkqLkXPtodgS2Z0LeUHXoQQZpE++k/2SotzjC8H73l2USaYceB7aRfd5WL90tflghzNME/un
A6pzlY0WXkrUzisqXOKWZP/qmO2vSdtvFdq7vtTwz9VwClVfISL4AKCf1RIOWHYDHWjt1HbsYhzv
8gGdD3EBlHNTn1YbWlhLIbG4UkFTBElDzIADzYVtHCP1YrXwXzKFCZyWoL/P69+jkNjq7YFkjrGk
T2IuvEt9yHX1ywrqr0Q7a9rMWyunkWQgWhRhdsH9Dx6vsneert8LbJQxUt61MgemWwXBwuyyCMgQ
KSn6aquwU3Srmh+yl4L7r87I7XKvfWWTDY9ygmoENFV/Bx2n3ZhjPW7dCQOkV4N2wIoS7pucUZ8h
8Iun6YhoLwc6gCE6DAlEdroCi878pmfkp36MHrIiUCsIbeT2OqS3Z70V1RDvnWkiKjJK5BbGMIxK
v9rW3VisbZ1167YPmcgSl1b2UwYwEOlH3ZYvPrJdZJvlzQxR00ShS8OvK7awnK09adR0kicomrSw
OvWU+9nNaPE0VvoeI86vKWbpSiscLUjy9qrA4ewM5i1GiTMCUmCl3gDRJZogkZtugm9nUVzAmqse
BUmlmMO8syMndZ1cXONAIftdnlMrEAS65E1NcFJU/kYYVXZmYrLcjsa6Tc1wVcQpXle3fy9ES2ae
9RBW40BiI/GzKSs0M9kAxgCoPfmG6bRey4ThVD9k73FojbuWOJe+2Y46MLd5OT7WQ/esOK3vLMhY
jgjR54/A39CYZ1VfHoIK8ywq2ObCTv8YN/2fOMEJmntzvdMBY01SeRGgMOEDB4dUmAxGFqqrMexg
W1Tr3km8/QTvcW3k8q3XQ7g1cpAj/diebHMigjsKT6GYru6AhpjJEQkfNPCKeVxz71+TNvwD/M3Y
tCi5aM5BiysYP9Id2TSD+wAYhu3n3qy5vcIo/VObpHv0XrefKgIECv2pOmoERgJUeeHw0xlUS0Lk
l9/b5SHWyR9MzSe6O8Shm4yzW9/ieDHnn23ISrtow6Qlnlh1h1PdfjJTOng9tzqje7Xz+JA5jJf1
yPcr7p1WvbVs2zQ482tYIYG1Q3JD0ZtL35SrEqDY0TLr1wIqjpQUDgriUjqvddsxsHURxxj6tc6j
aDtdkfiZl7H2AQYGXr+xyavMx6senXPnMtl1hCTTsQeIac1U5znhFZlmEIwa4RqRCTipkrDtsKv3
rABUMCJrCCxB3zERGF4Y8Avw/62mxqpufPKWRj3LiFF9oqzvnxQU9k2DjwlG43y2p1Cd9OTGJ8eo
UFWWtMrj0Kie56G9e5697ODOrrrFs1FfdZH+zpr0ZDQm3SnS5RFqGmeF/ZcmdskJJOkOFDzx0aUQ
Q65LNoJjG+XWMgjWlJQ0sGK3SdCovQxsEheJVECyS6zPqa9tlLaD5hAtqiMkSKAUdQzWnn4I2KuS
3I5Kw7XRqqpPjj1UR7v5aiurP4mp60/cgb8zRo9YVcJNJwpxInNRLCrcH145gTQW+jkfgofOxyTm
4nWCExeyCEvTOqUN8mPqKiIXHQKM9PJSZwQD+qnmBGGS5qS7+mQKG7Z8HVNaWMhn6FmfhG0DxPKx
64ERjbbffwUqlBxV3J3LIo43ITLRtQzwnCmNwjHC/7OX7rxvs4BZyEhMQ8x5IxPzz4CbDZdkNR5A
SpnsBdgaGlLlm+VvOaQNylxP0X+AZGOY9niIh4LHrf6jvDreuL568Pt238pSPbCIzDvgI9jWDTgw
gCzLxJtw9OYoggt+E42P4nRMQHA25KaebcwUm8TMn40mQlQwFOy6uL7Q0K3TnmjELuJaEOhz9/0S
Tv5zZJPlw3DTaNtxPxplfvf9Msv4qc8ivaHcDbHkvDiJcq/o5Uhm3eRWbp1zw5gOfQbhxrC4t5sA
RGx8cxVLVprpz8408SfH4wm1RBoYxiNH99TMr9HovfeDPraG9QAZ8GbBzmRNv+Kba9dAyT/BfvAu
GOPjOqa+JxKnR0G/m93oLhindDN6HbH34zFI6NjP5L7qJLrDU3vvcNBBNYmrcU7Jkm/4qKZ1iPHd
olwZcSiTG9wTwBEWpGzU91mfMuxjFRmbD+S8Z5wjzOemflel2bSbHf/AjrUOXPAEfoBSzSu0JHEG
5obot01e73DAHxVliPDNH2FM7RL0i2J/QTEs/Y+CRcyhrHYj84EycWf05mNay4dxzJ9mz7tXmh3M
sepf1RR9RAIdctv+JoykX3d4tqucDHMzI9jXp0/jj+6hhT+98kiB1J5O6BdJdzdPlPO2tNlF8/AK
/GxBp11wcIGE9O7Hon72a2S+yKtyPfzKxsKGt9OhcisvtSle3FoAtGjvHPhGK6skVKjpyh1MsTer
nblPWFrJiYEp107Oiy/fPLc4dvEADA5KietcyQIPl9i3A61apqcGFc1Q1ccOWzq/vPHJUv4b5tc3
kZivpgc2sUYuD+cUNhCtQSCUtkDajOp85ZpM7nKaD0jwsdz54om+JzpkYe44knccELl7EmRCmyis
3rUVPSsn8dddDoQjTszPQNS/Isv4Ypb2ZvoFjOuWJMrYp5lTuZR1zaOqeXr1hFrNRFS90M7nZTAN
fXpGEWzX4mJ6zGnDMYkomDFvz2YCEti89n11wxQCfTbQH5XzVhpE9FitexsnMEd9N8BdxJXrVTjB
fFDodI2vnrFre3Pb8h5HdJWkYsng1gTuY+mNO6GqA+rP4DxMmscwnldxSmlvNsZIakZ/CegBofkt
H2NQh5ZKcb1J1MRzJPNLoMth3+XeTwk2txrDdqOSlOjBwYRRgv3CSNzjAHId4h2thRwb2YaqCssl
R7OVN3TeNW9tDJw0aspa/6IJ5K1oik4oONVHvwDmvSDR1IPxKc/nj7GJEf31eKvCdqCsV4+wjBFf
tGFLHYD604ZyyVOuPuYiZR2YS/VS1i9mnYmTO0i9DTRPkAKYrBRj2loTHVW66qXpGLmnao1wkwjB
yFCbsHWfwkHetU0HsohzcVe8JxkaK1MaL23KwmpowqeSeWEAhlu3ik3KFkds6rm4YRi3N1mzlP7s
2oMme6+yt3XRY+CwGPWTW/TKUXPaNJXhb3OtSlaoql5aTutlhQYZQdkLbMRbCT3hmHXqm3aN5KHq
Ewyn3DyWwV1BV3ZrtXK45GdIM7AFEk2xPAChmi0oA35RNIems7+0aIpjk9oEZmI29kNErAk0noPf
4AqTgwKgH0zhgfDaU6QtBIGaJ0AVDOLLQhMFB4nEarv7Otb+tgzTz6bBAv9SSgiGdY8UqwyIiunG
jVsTcSeD+kZ66J4f39o7XKl9lCAcjUqW9DzCNFRZIt8yotIrRtfpkX7S+DCXTAtMyNhb0rxW7WL8
Z1FbGnP2bzcMrW1vyHDRIyNO5ehgqZFdNZ5/E3C2TcyG7BRiyzZoxIjsZcBs7lMBqMHq0XgN3X3S
jrcsm3PsGtUFuSCHAcRIUifxNW6cbde25dkbHjqq1TuD48I4kIOcQ5XtXCgygKjbgfy9NAuITsL+
sko4XO7qIBgP5gwBb3DcQ9JCkZzB+x96TRS8lYbJ1U/Kr5QwTWsRfcuBpQM5M/6eOr35LWcFSLF7
puvlxp14gNH/DjOCH9V1PwoXFHYY+GxgRJCHY0/MXptBxA3659D08q3fyLc8623U4e01r5vfVcvP
GgaLKJkDOa0Z+ulFCjMARg4HPVQcRT3aQFiDg1GZt6kR2VMb5L8w16XbcUJeWImJIGuZPU2GN54Y
tv+IelKZaAVnBw2sDD7lMR3T86SYRsy5WZ47x/uQmX6VA6ZVr1DjNgVosI0VYgenEdPO7ccfLYjy
rfCS/iQ5P6064T1EAi9sG2TvITiBvWvUgFbZnHdGU/Hxa5KYjdLbQ4CyToMsH0Npg2Thwd5OGQED
Rpf+NCyL2Lw0dQ+WIfsjysZoZeJdJEyhu7MVVBlw849RYNA11BdvmO2DPZz8KCM81q52GAW/sQZs
N9Ouo3aWVuafHTvkDO1F/pWmSHOeyFfV6fzeV8jwkk0WV2I/gBO9h2mDYhlKI6ibsTxKyUCNVDKO
hEtxTSxvtCa19eQ5rT5kAnuV7uRrrbRHkRRP2LCjzTTysxW2DK/+n76+G2OPv7o1WIx0a3fL3WJg
weftl1CyGtW1SlDSmYe8UvUDXWcDt8R2ZILqhXQFGqf3dr3ACkA75NWgxt5jsKHYKKQ8OIoHs251
v8dIvBPh6J+qUbe3uqdriDegIc5zgnu5CGyzJYuBBnsSSSzt3vwVNl2wL6qpJXSTI2jCgWM/VhzQ
wHSTRSEFTBBsM+y90CT9GFLH6CnnMYJ5xfigetRk9m1m2Jp1Md6bKGsUIKWdG3n1sU4suDZu9Jkq
GX7MiCJXzQhxXMBoEgHGArfhJAKM8ERPsQOTcv4K6sbbuF3onNPeoBnVwWDVufmgasT+KvB3osP2
QygUrWH2J88ip2XsezqV+GH3efo+RejiC8IJR6t32YzRdHbsLKjU1wOkOa7a4OwiLJHj0EmGErpm
Sl4iWS/E2dZI4OrZu+uBda2+hz9xe1ck7bxNh2DemR7nFKgRWJTQAx4PudqPjq52326BJmZugO6H
gx2mgCXOZUcA9prm2akfyCDsY+tO+GN+cLF48qC2L8p4mEjvWtM/i25Cl/GOqIY1XTpYN4ZFfLRX
6YOvjCuGb85bP/uitC5d3Z+tKRrum+aG9+NWJ8WHB6h/o1tq+5JtOY+gq3SokRWbfJMyJ/WcIwTq
cSN70zmM4fD+nxa5SFh7gKntyje2KZygAxhefI9mz8C+UOZmSWx/6go5r6sIJVotvFtTZV8hq8NR
UDRg+rbandPE48Y3IufQRXW7SYXgINEZ+Cf/JMPc3ijnIcN+h05XPmNAzLudN8K781wYcyMel7E8
V8Id79rMT/csdgBhoJM5PZzwyA7Vc9iMG6FRcyHkZCVe2I1IF0FFFfjlxMwvIBsvvh3NR9eafg8O
IxMQiAK1j7GZWOaPo1PRacJDcwbg4S87FJFo/URbkTza3IrFU//CDw1RG9pWjoVi9l1z33mUwHnz
oKq4eYd5igcVamswFRV+waqjBRS6h87w26c0D8+2EexHz23uVTNe3BFRVW+TXunEM9YvulQ8jC8c
jgAW/BQ1Db9QTcNF9DUUJ6ToDviTrnc+A4lFpbLJxynJDzhiTWCsippbMO2gi9Jal0ZujVImm9Rx
M9TUwGIy/1AYWMaznqFEgU75Lu+/Gpk3L6GtaWYl2QV0HRR/IKR5aXx6ao5Jyp5BiaU8Bg5gWpjL
bEIXU5SYUDJdP3a++hx1DpPLHOotdns6N+MAs2JmY9CJSJ6BwjBIulH3GKvGmreDDGs2A+tJQ6tu
ySNZ9xl4E0uE7aHPQUBbZ+4P1OAkPQwFEtwxmIwVKHNjW4ji1HZetaVBZhxpVrJ4dr17qnOH7BoO
fw4EebIPG3ZwgqWo0mCCJYdidvlJJZpPPU2bIk/pbvCuNZj7IG2hs7XEOYvynJR9vCNmKUgncO+5
117Syc4wPHrZQ62BkU7JeM6ywNsrCpD9BEAozud2L8Pih8XxblW1RcrIXGwVOlPWvNRdW7X4aEBA
vmh6h5RR9Z84zRlaexYoDNpw89iy4RUV069eB1RczW8AHz0ZjYqKajb2Ct3xMfL+g73zyHLd2rZs
X7IOjYMDX8hCBr0PkhEMU8EIcy+89+jUb0R2LCcoZT7p/pfS+PVfEIdAMi4dcMzea80V5cvGVOVK
6VO6HTp5n5Y+1Ulla8KUopAZBGPyiGRcgits5AEKOLM8Z9beqLvPEOoaFGcIpRH8jAqkPigLZpEc
7y0enI3S5KcII+W8yoiv03yaPgWgtX1H95KNk7IJoF+A3TIvRSZuZCtFp8jdNsnG9Q1lBVTgEo8S
tgKBqOHgomouu+I04FCdV6oc527sYYMVur2KjMh4zCJFO8qqmyU55QC1KtOljf/k0odFdxmwqZFh
UJ7yUiMXo6Xzb/iKt+10ayouReqlmG6UqEf9mQTMHdMhTTKSNUKYF85IFoPrDeOi8hlefVY7B38s
j0GVdNdqPTYVNTg7Uq/q1AtyAjiE9/saCeVgGCCU0P/n3Zpa/xRFQfoougGOUtk/Eb6ibFxV5jNn
Hnta+6IZZntsJwipN+bti2o4JrJi3vX90WSS1NhlxiIpgNnVuoFce45zdRXI3BX7uKoQL3qXoAKZ
iqNFlpwTpMQDVK4SpIE2xPoZ7QQ7Bz1kZMvWWqYQylgVjLRi3N3b/f+t+/sH3R+ahv+/6u9/jT/K
z4///R/f4cdfwgP5o981f4b4TbMcC4eaRNbnaBaP/C750/XfLItmL55wDd7d/ZE/FH+6+pswLak7
EoGeQzwfoqE/FICa/Zut6YzjCFUkRivUaP+FEEDtrwIOekmGoHOL7tBAgkVfaHr8T1q7AX21Jas2
oYmaA2sP7KWmDSyQ6KGXemgvOTeBXLUmyVTCZeypuh0pM1x4Rb4ZOs8EXRQQHSF6LiMM30zUZHfX
e41rlTTenAsxaRdpQe3HYBmLu7hZMJ2XLVtTERXB1o1BhrFK3kqPffiffonH39Vcf05vVacI0H+J
vKYPxwwnbFW10DabUv4ibxzTGFNgpsIvUaw3qxiOPqBBMcXJ2eaH1JurY4c3N8OmLEvry6YGrrFm
MbXmzRmdH3//Zqa0xz+/GVSWAu0mUjfIMDbZjb/klaIdq3MnitKFUoSvmVW9VTYFEivfs+FuZuwD
Y5PLnLXiouo7fwvPii5OezBT86cXMUf7lvtJ85Oc64qhxyaYKpalDUbep1RlErBVU2JAry4C+1v1
7Rd4KjgUTe3B0ClyjNECSVQzN0uCTwKjPivU0h/CQGGLEr/8/UedvtY/fe2aIQUnNJ8VTYuQRFn+
9ZxKWnQJiu0RY9Ma7k52HjRpgQmNxVoS1CqZD65Gv/4ffu3/9P1Orzpp6HQ0mqYqJhXnn87kcIhD
vSKsalHhBg2Jj3oIIfQMI8Lyv/94f83StaaPx1VrmkJIy0Y/+MtZZWWxDAwDq8TQtmulTYi9nYrE
rUrtxVPD3Wj37uK//JIG17rg1RDq8gn/+tmIgzKwQ0CyLcaw2ilDKWZJbZ2dZKK9Oka36kMr+4fv
c0o7/fVnRBxgGzqaRYcv9VfZa645gEerfqEh0d3G7jaT5nM7pLsuj3f4bk4Z+HsS2ROQPqb6D7rI
f3MOmZqJMJMUdCx+8pdxyYo9Mq9cqOAioeec9z34DkwtpADibNGeM1M5UyD8h7DRf/eiuoNjAdGx
itLvlxNXcXtXDsgzFpTeT558Ama161rs863+xtKLaLEJDfT3P+0vStT76YTlV1imoMytq79qsB13
qDWaZcPC1It3JfCOpSePWUBwpms69ByT7ktv/L2tEh6IT8RUMEsQePL37+LfXDyWMIXNPMWMw/Xz
1xMslxZ+PDPmtw56+ImYcuyY84vImr9/nb+Kfe8f1uKFiF5SLUdjePjr61D7D8VIHuDCpo+Zx8Mi
svyd3q6nszlvacRSNCjkx9+/qKHLX09lVIiMCqpkYNCwP/3y8bwmtAZfL0JKTRZsvcw/e4qS7CL1
VJuu+6CCgH1oVWuj+ixa+/SbM9KfVTrWkSyoP5XkzDfez70o11Z9Gq5x5zwnJWCijkIj2ONv8GzP
MvEPaRSNG1tUa/ase0JjIVR4JOeNing2PybkWkW//2HonW81l6goIgrnyqqPnjBhf5Vq9KYFyUum
jq8wNd/7MDrZxryxoicPli4hGpQ3NfJr6rbHQE6rI7bhoZV0tPHxfViZddAtf4m04UaCxk8iu+jM
Z8kjTve5HX35zLs93jfHDl6lEp+cKDgXvXvMu3KNKFdRkzXb5Y3aiYulGk+uGLZ1ATqjbx8UL1zQ
ET3qqH3FiBSaf4Mcgupa0nsMXDDDxbCM/T38no0qLUKGvKNe0g+xrfKQ68kutqnMWAD4sCGVtHux
qVtgcUpvEevFp243xlbvlSegbVSW6/ARcIb97XflxAm0yx3fIf0hleS/QN35k3N7EIazid3WmBX5
M2HezR7NwpRXlu0mZBt1JqpNEbxE3XYJ34Epvi8EMN1MM3522hH6WbROlPy9qzwwdywPZhgwcaS1
8TWHdU3tjWqr1+1hXe6gj1UHfsyfEd0V0p4JT3VoW6qjS4wVdUSGRfbvmseWIlH7WTaMANaRD6Cy
n7U62FmhoQHI2GG4kKsmJQPb4+eo20giQea1oMnQCeWqT3X5zM3mIaFGBDPlsHAQTW2NXHm1QIcZ
tRNvBd27B1LRVy7cm10XQWnyYyxmAbSjyCtddg+4CvxsN0bmxRLBsIcJMa4lAsCAldiDYbTN49g7
9KzQZGUu8soi7nc1IWAvyHJeaYdNHb6F6HvgkRTGRqTKmyoUdNGiC3uuqyafewqJV8Ws19L/9myZ
zjQH054i+zd91GFapZpYgRUDnarFYoeidG4gqG0ye546moo20vxZpBbKbUzlbd+HX7kzUkeFLYPe
vT0FEMiFdNe0rY+KFd4aiBm0NgxzripaMU9ci920DOZpkD+nzoDgwrlBm6HYSQUiDuiJeuBbUfKv
4qBOofJwyVXsDNeTF6+22m4rge4+uJoRr0Khfji14SERjscVw/upfyBpSTvbte6RPwJQxDch0OcV
fQRWOss8g1ZhV+wIs3iKSRU+RjOn7ObjkKxY4qDF1Kaa/HC0NUCjjLfDYXJ4aE3Qv6W5vLhWZs4L
GgKg1MtgDlzaXhYp9XBWHazXaLdkVpGvA8qw29wOzeUwBOdoilVO3ehxyFuQb6LDGdkhZKeoRycY
CVY6jPWhDCgG2g4icM9T3/KMplC1kW3wKqrEmJUZUn5FL9+GtJ5RKTwjbRHIkhHT1oeuLoMtwXs/
fKNAZV5N/eTOWPQqlMBK+i0YANiXPdfH3PDVixP1AI5ZaKLt+kgr7USSm8Y7ppqDHKSJvbejHUu2
15B+cK0PmGXot8UIyrpIfPmKvwuSxFtkTnqparS+QtZHEg1pgTm4m6PGnhXkvUl3gC5YGZfYLP2V
RPldMywLKnt0TNNqlikUiEMYZabo50mNW68SxBcbLQkeefxIXg/QgrAHShclB8aveuOYC2PAjJjg
4U5zitSvqY/+j7Q0CAR4K8nkfc1ybH2UbOwtkX3D0xCc6krnSlZUqlAtsV2epF5X0wNf5lQrArX4
TPvwJ6ig8LH0h50cq3f/HcnN2UOtoAOPdKL8qQ6NxdCzw3J2MinKRQ0xYyXMcoXCxZulsItefT0U
D92QuAePUeuCHSFdeoz5XhoDTBR5vymUAf1OXr/zhmhJBak1N3o4sqawGuSwNb7aoi9gJpAK7LFN
mMW2mZ0GH8IqgsZ+2XbVrBj7eEl1WQKspOsV0YZohlG5OFJR1qFXTiReAS8g8HZyYIMGN6YtKn9J
1ZlLhnYhgQ/Eq7+kBfCRFIjVopFOvA4Rl9PsHkDfaPZNejVwIRVevF3MFIa7B4CY48wqy3YRSetH
4yQ76p/PQ5Ugo9RQQAQlEFsTso+qpZwBD76jEYMYd5hTIwsgmUDtCuxY27En7ubIz8ljpL761QTV
oZffWgBaIaXJJnP6f1o+LsmAOjYepJSAVEM3GS91mL90rbtSFf8axcp3HvYzNVWIMu2uRTSkC2q/
0awiaUqvQ2tp++0TLll/nccWClPK31lItLmpfRQDIignyl7QHzlUaJIY5JElAO0UMzVACyKtqZ96
DWq/R1RFrTfQ2CNXFoI3ur7ApEULKXgShoXtySeU+IGwgHe9cnZqXT1rqppzmswr3fSvXWie2zQ6
yBLZFN6t7xzy9YC1Be7YJXHlm4Xuxsys8IRBIz4bLrNsQYnLBLYArQKQXOjb0wU96clAn1ntWteq
HbuMzygeF+M+UbAVk270aTpFB9rC2SAUmnV2W8yrGDxTK4Yffpc0aN5slkQGnpU0kk/UNo3136/S
sC7+st8wBBtGVZ38kbpu/bqvciwnYOTwayafJls1kXOOzRoLcEvKj+fiVIiaNtmWJeuLXvH6rZKz
DioQgg9ksO+7QXxkKbugmHMOURwpvXFbrxFXDRuL3hjLlHRvK1S1ZfVKTHt1Ja30MxGTNCa/gOOf
g8aJj+Ew/DB7+GFN6u49y/oAyaCBGyTnzsoUqImQuGGGKMfi9f7x/7u69g/VNSx4fzpP/rOrNks+
4mmX8SOtg3rYfP/P/3H/iz+Ka+pv7E5NaZmSkpiKxub/FdfEbw5uBmlrVLWmh9gS/F87rcpDSIAc
dNUSFZzJG/ijuKaov5km92EhxTE3ecGs/1J1TZPTzuJftRBKTzZWVuB/uorKzNZ+rfoQlaHajY5z
JzbxhgzGGJKbV+XvrWexOrcV+yTaujoZNaai+wO8a2TqbpYday0L4bRSnbo/YKRiQAHnyn1JTOjF
asvnpjbz9xxuGgBZ5aHFpLsdrc5+xte7lEGivJlAwpfAEQkXII76DYlzjJr6zfAUuc4LHKr3uyNv
2GhmO15V3cO5QVYO7zha6V0XPFdCeQ+91P1SBmICE8N/CUDTLduS2TZu2IRYY+Q+ZzF9524ACFKp
+kIi3EwxdCzGpIkuoun7PWW4t9KsFyoD7XsaxOocmV+7rAbXWGSslInrGZSZnpcVc/hgniJV67ah
xprDoHl5SxX3Gql1+G0U4ZPuQFSK+ehbNKEgmCqUqBj4rC0DZbBCH+iTKTUmSPSQ8DSQjzRHjQ5a
2u9EEmpfoTpJhzSvvno9tNyyq8me1hP3qraYTnU7kl+57x3pzuQvShkkS+qC7TZH8v7YagmLWm/l
Nqb1SUJZyU72R2p47JYDzX+GJjfh7YDvWBC8D4zILF9A2t3sdHy5P9dzmwUYz+7DsOEAB5XoHqOQ
NqriaTS2tD44l0NzVGODMqU6eFutiPpN2xEuott1vEjI/lo1oTvcxlQFb401dqvYyc2uy2HnlGYz
x/ckzyJKm8UIfvrUB6SsKznhLGmv6KvAjhMaMFG0obQwbM2yHRFZcHh/gGaCvhpZQR1qPeyXaUdG
C+v0muDxHKlJqMIiDRXjWsHVnfVd6d8yrbIeut4uX42OAMkkRcxtdC9oS8UMGEd1MXPDXKQx4uw2
V0jhS8ZoGyh6sgf3qiyl0VSPNZSJec5X9cxvSzsr1OV7XFnnLs/sn67ywiVOjpvZknGumtZXM1g/
u8H0Xkn7bemMDeYFDce44LUzzY+JHDTh/jSh3AGsCClFV+GGYDUTPGNnL/WicEhYHcAAOm151em6
zbC9xYhOvBIg9FB8tOB3gP2ZPzolnofE0wbIKvaU/OAdN4S1SqNrv6ze++4qO3pDUUBHFkbwMzP0
ROPIhrPa0qrNkFceIXXQ+SIHpTI5nbO+blh5DfW5cDRa2hUOxLir8D4ZkfbplOOmMjRCsRxrbWUG
S1szqh9j13Pei4FsilzYwXM0me8zNpuPLOHyVdFVcke8qbZFxxKuS62hto2cZTGA1D6KPno2wmEK
KjOKrzoJtvDO3BdyF6OlzGAgGv50xk1e1rYoeIbQl4nSeW92CV4eJtP00ZD+Adewt5FKjBsO4uLY
RFJbpJ2RXSAbGzMtyvSbmRdoY2ND+8g07QgsjbC0tH4l9xgYImHb9NhM42IUcDBdw/mMw8J6oXvA
YqXT4jPlCORC7EZ3RHfkuwhI6Qp3ofbo6rY/12gUvqDt/VmTbf4jaaaUK4vy8Zjam3DQaLrrI4HB
SSGeiCfiKjHK9mgC9FprNqGrhY6jjcqw80iBDXC3UeD3zafkSKf76Cx2lKFRDAcCLHUAU6w1XFUt
3h1VhblomV9GgieERp95ps+bbTzStletzP1nO1ffBaSaParkmnWIBchm8L0z+XD2gVZIzCUgh/eR
Ngqr2co7s/W3kF5he/zlARUVzu9/EYpo/P0vZJ691UAAt1nIO2/z8jNQlfBNpRKw8LzIJsOrjt7M
jOKGHXgvLPkZAUQFEpd60ZtSdhbdQfJ1FVXPn1gPb+7341rKKR1gJrj/a/3QHxzvIw2d9CjsSr+m
uWdjI+6HpYr/8wr4ztnrnvZ2f1BOz8gJNECV5BzvTyhsi+1vzYmi5PXPwfKd1xqhNsIc2ziVtZ9d
BqvmP+7vS+gCqt4W2LI51PpyX3tRczXcvtn0hnNzBDuMhDnsxcCjyYWiKcvcJe/Pj5gC80Zmp8AL
ouccLVil2ylKgZ4u+f0vyCpCDeCmBARO/0BHFp/RC0y/ZS8f9T5/ud/ddLm7imodE8r0rAStEJWz
Ljk0VkEm1e3+augPUQSmnKhxmqizwkMa2hTNC+A+NkkUKHZ64WHwnO5P4vwx0sz0yQKj3LqltXCH
yjnAj0LJIlJKb4SvL8g9EJfSwoEuXZE/937jEdIXLiPHi948cRIMV98iQYgMs8141GkKb3ycv0u2
rvlzbdfvDQFHb4U3XF79oa9vTWZWlzgiRUAvmxtiXv2Is/icDcbOEEG5jZRefWSbBl60c0hXRZH9
gE3Yu3nIY+a2F6snwtoIR2Vs4Ml2h62srJb0/NLL4CC4jLQseAvD4MaWHh1r0I9PtXjUFBH+yFsG
LCtro+fUzrqFUIYYmzZqtAz/y4rFkHK2pZKwCXeTjyrR16Nm4N9J8o3EuvuBsSwjjMYkngV/3wa8
IYT13DSe2MaTLk9B79bkOjX+3LBeDVotcOiF91FoxmttVvkXQrCjXw3kSKa2sQOzM0eP1APqbUcm
EaZ5j3TFgwFkDNScU73bGD9AlShf/pShpnU9SuhRIU6DKaCySocc2LrfDGWvbBJbr3dFpaVrD3vn
oXMQUxZ6r59AMhaLrEuTSzbIaB6HngVsUye1q63Vl/g+c/Dzvlcx86Ce21/ILLaZyKA+A0mgHoSp
i0jiBaa+PHgYmVDZwqYzlE/RZdqHK1lg/yjwbihFXf3A1rgDuGt9S2w62Ker7z7uTqnk3x2i/pxm
MVlxibiOTuJ8uqby3DhW/WkqLcTsxP1ow+BjUIf2ozXUr8RLvA+QuT/VqOrfU4crs+hl8J6GJIPa
eTfucmhVsw5o4zzoi3rv2MZwcssCLWg09p+FIzaGWZYvDEQh/HFWbGajEgSopScE3YDiosK/ykL0
OAjq7CXScfLKkbcBuf+oEe7lEaQ9KS3tKED+rM3UaWbNK3m1ksZ4J8sRp6bepDdELw4AsTy86AOB
Kp5Zg9Y2Q39da1B6XVZBkVVV2yGO3DUFencP29teJrljnATsWDLfTOWCmp307LLyLl6IIGnyzmth
1fzoy3PidcF3E2GQxOlWXhhx8xl8d4IWOqNZ8Eu0L+6Ydpz54T2XsH0RdkIAg65eSjLEL6VebO7P
KqMm2lUC2/b9sBFI3lERGqv7IedHgi++L473w9x9KPieXtq0UeAGkL7McmFTsXG9dtj2lpxA3io1
2/K1x6ZtGQOuy9QYLpoMj/e7fROJH0Q81EKsS14JYqNcEkcDETHxsca6dijKop3T+xRvkfQ2HqP8
NyzbV7AS0U2YrbLoaPbu/vVUFjv0K8li3Ph5tuzG3qd5URErVwUKg5RZrDOFib4wmhjxFW2R+1Ps
wl6KQRvfIEUy0nli3FsFbJsewR9RWhbJY0Cy70/1ehzqsYoIsSv5sTxCaldtUtHiiKcIDWdhWKlz
CwMHLmeLHpN1pXNT4Q0vHGsCyENbnZG9kL4L/8D8Hb+NyTCsFSK5lve7wWwwwzvDzfPKaOumgbf4
/f6RhXPD66huYe2aVFd+/2fIcfzQetU6j1mE5KmCWYCALX23vJD8apy/pzGDLw5BumZC0ZZDrpgX
z5TaOiyGco7mNrvxr7F2lPCwiWXIb1S08wUu2mYl4ZHeejZeM5nmFYnK3nclrOQQsFZYBLXeL52i
IjWktVn3QjDDGR5XT9AsvDO9vaXmqsOWqN8SFVdQPA7wUo6iJBdkOsK4nKFbNfeNa6V7B5PrpsT4
30VRcyy7pjlWEBmOIXHy2JyRYU33O3k1s5GCP+bUwZd6VwD25yy53G8yWlitq6SPoQ7mNCi7ka9P
hiu3YKWb9mV0tZFlXCcLpWoW7uP9SDV0cisK4POOJ/2lRyTqsk+goAsqWQu18J0XgIDxLCo0Zecy
D770BMKLagxumd9dMXAP6zGnxGs0iv0GsFs+qLnaH90yAcGiZJ9JiZsqBHkyR/VOt8NX23VD1Wxq
OMxFF4dviafUa79mY+nXY/hmyfo1DpT6HCTkKwyWA+x4elrYNYwDEL9XpOTQkWqUizJF97SKa37b
xW1Ef/FFrgyuYj8Sj2XdZHRBGrnKXIANRtroa1e0u/v7wTloLLo4ttaVXrZvqLTvd7eNXq0xuMUY
V0P7DfXzGo5k+lxU9Lqq0kOprJYAEaYdmiqCZlNK+NyQMgcS16wRAKxK2I+RZyuCvSSfcDC2bWTB
sDKGCSQ+RamEegsH39SOWe9n7/hDT0kQOFcH+ceuRA45i5C6zCAEYdDTbaJd3b5lzNGL7mDrcbmo
bGqsisjNE28/3ZVGc4SfZ57gwWv7rI4Pgc42JK9jc9cXqrMD987Un7bZ1QwZHpH4E45O0BmMBucz
TxPj1VGMeIZTVycJ0g4WpuOXp7jwxxXFyQepk20LW7F5M3RioAr91cSGgDQoZOI1AfvGItaPJhHs
biUx0HjNxYOs+hMN4QU/XrnpCEZYdG5nHgNqyY4eFJzwHMFPaze1CVbFCekkkB9crqE3Y6kvlE2G
vuaqBh8Mqf5BNYCbeqNnvLWyDfGMdwpPB0eaGOSCmriBD01IuKhW5/ap1eorOZ45fHiu6fsgK3v1
nUZH90g/7iGXYwct0rZ+OhMauFCijxapzNazKtLkOMWW1ehtNE2oXz1bDrTImPJbpyUq0493Yd09
+wpuZ1Jd88OYtnsL1oIvh3Cru53PEVJqGUftdswNlaE/i8kf0IfXakCkVFCPD2z5QSv0/f4/NZO5
nSbaKWfTSe0nWBidO3wq0iCrufC6I40HwupT6zPzmYJ0FvVby+v6nYfudgW9MnzMUuzJBQb6QQjU
5HY8noQAAdWaJmhi+iN9am+F34U7EeQfISnWAGGd+DEFhfV73WnwvHRW8kKHPocbwSqMLrpg2qcP
sslQwZK/gE7MVaqlGXXDi2rj/smB7u/vh13YP6RZALbA8txT7mbv97ubwhiBb3kK2uP6psewuVXb
TC+u13jb2By6aJ1Jc24ZnWPTxMEewGqcDmCIt0no7Z5WVLuPWabv74f/uinujyb9JyFMwUqxym8T
+z3sfFOco8G0ICS7B9VsxBkoozh7OJK2bgi5NLCN8FhoCeeJZJ+WV9bBd97zrNT39wOtq9qlMhBc
GDupeRYL05Da+f7/3hAV+EhZ7OWD9M8yLf1zpIbxzCwLJtnSDI8VTP+j1hrWKjdigjOV6ixVpbq2
UartkaSQIcp+4D2fUDGww5NViKvvAR2S8Wh0fsR46c6Zp41HOd2VdeCEqxiISpRkI5AKmxSbuiS6
2OzH/e/3MWfPaRImswYE90Fw8pMogoOjqS3ISJ21T7XCOuMfj7l0ywYeDvuK2SCltysH98XVadrK
3q/WRRwac8tutJttYTlDKRITAmjjjNEQSEhXLls9jG+KHVz9LD4krJouVEKXqqZUl6QkcUwbnZws
SQ4dICvMvyq57g6B5XVYda+kWXaUPDqE203rvDvdEBwwpb6L8i0N0JXToFTdagLRefIktYwUMNt/
zoiiesB4OcHBlbmYXNuOKCpqgio2VF15jZGeP1iVNL+bjhgJR84MKPHHSM+yE4zf9KRAd92EY/eR
l8rBzqtd7w1yyY7EwqyQdfvK7fsF5oc1qSTgcPpG3Vijgp2yL54VxUNxYE9tB808AIbm4vNDjBFh
HmEaA+DbGt4eFcihxMCxvh/960Yv+nThgTtlNQo3BQYIN6WW7mCZI4lQmS6lUTqneqy6o+MQEqJJ
5xT0/hPbHvMw6JazwnFXzVXOtOcuH8WWjQKSBUJ/lhkWhAdDzVltTTdYxPIdaENS5mugYDT26os5
4nEhOM5dJWlTX6IC2FRSD6uMAKddoFg1xPfC7hZdGFYzQiwhr6JAXPXopp5Ct/TXFAAWugQec3+b
+fTujDT5Y1YSvkPUkAqoPcTf9yZq76XXwV0UBv5nI/NsIC/c77F0mzWwdDdxj7Ua6tbRrWBLcQnJ
TxXGTm6x1/OVn7Gh69seZDLxqK2+xbqZP1Qh8J3BBUXT1MlpCkh7ijE5zBxs98A3KiZHbFNLIL7R
CVgjeV5JdVD7Ilrqrm/NMxGSpdIO6lygw4ZtzqCWeFiHUlSkDD/cjAYpNj6o8a2B82QZU4BYFqUz
vmTMeA9j31cHrQX0ZnPdgamtxkMUtM3CZqOJ0YjD+w1BWOwUyKBYq9OTRY1lCwPR+GKTJZbQ31p7
KhEfoDB52z39j0ok9XOr2YBOAEuuiUKrnhWAFQsbYXkV49VWfJ1JxDNqSDV6AFCX9cFy9Ky9pE37
btqkvBWhkq5TVXuj5+Ae7zdjboGQLeVnxQJ6nhQyRcYxxS1ZLTtTvrVd0SvuDL37rWpH+VX3FD2L
1v9JnN9iSIro6ssSLalvv5Eebx37fkxuTRLtKKIU5/tR0ToEO7QeqAYTkFDWnDS7PZRZRi0w039g
nnG5hmtjhdxYHAdLqTY1JVCzUBDWuT4+adVzTIDKKAp90Y6An9phlksV+9oUjJLRhJ4uTsNusoRb
VB4R3VPQWCHrDCBfH23mKAfaR/WL/AocEb0Uo+Yem9j96cGJ2mXS+VkYBbH3kU7+u4E5Y4udiKD3
GhSDnj1aBGMGqrZz++RWauCv4ITpu6BZ+YWNM7BV2WKk6rCfYAcmoKOjOTkkCNBul0AxfpZmN3yG
KSbTwuyAeDhfTi97eLxje5O9pz0IEGb7+2Gry1tIt2OhZ1wtGw0+wAt91QdWWd3BtARyXn7JQ40d
+RCAGctcyQdtEWCR8wO/5f6A44LyJ3Bqcb9LwgEBcuQYS5HCKhizsuLcsBICnkblnBO9sBpCNDai
ESaBdSaxtCKvbnCOy+fUa/tHE663V3vlM1Jqb9UZghDxnEg/fveIIHkkkfebUHbVqYxg4d8fcAM4
AlkP6zqvi5glUozANx0gxHRw1aA8qvO7/Mofo2Bv5pG+ChNsnZZbhS9j0P00crxCd0BDmWR7URjw
58z2jxtvui9PH9WBpKswo5ww7bztbKKGvyVmRKRE1Q2LMQ5gGI3xzzEHoG84obqtVZVEaLXW14rl
hydPMUaklFZ30yIAGbHKut8aWlUQ3AM+VmU/xXgfNXvQUsEDTB25rJPoOYQssoosorAxdoj56NFq
Ep3ys6xLdVenP/SEyoSLinWGExUpnJ27ywYP1Q6MmrMrRR2sUkoL97tIrFsVVLRmQ6ZiIwQ0F8yG
lq4Xjkw6YcJjdRFE+ty2TND0eJY2kgCP5/thbz95bSC3dPKCa6E2r50UwQfttRzZ0GAfZIv4pAP3
Y4dih9LjWvaZuyobKNX3G51aJnroPnqJR9xKekdhrZOhs00cz74Q4Vrs1UG8jrlJiJ1qwdY0uETw
m1VPXu5V75n7gUngTggjDBFg/FWG74WvNnAFDP069saJrfBa03LnA5MqJkjAZAoQhZXlEDXn1Jb9
UDKPEPnbj8f7jemr9n4srYeqU+gUpu6wKwb6XpbfmI8QE0uyN4g9SKTdkfnbjU9uQGyZ5eJa7xjM
doNkgvGLYx6iRlZRFqyBrFNhc54TI2yuCtFWhSaymyzdjnyI4hRqVK2x0bwZlUY+YBIiph3r9Gb3
lM41/LEPNHLTm2lQjzYl22odseoi0TScPJ0b0jAgl3eX9v0sTrXuYNH2W5Zwc/DDe8WzaJq1xVx0
vh9x2l9Ks6+gImlkrREezBAP+aSHC1DM1QgyJJGZ5BWDSFqYvZMeKO/ku9AOGzzoGGwLb0dKbnmr
XFqjVZO/mO1LbmDwi9WwPCSaURyKQaaHann///u9ZaiuzC4IMQbr3iGBLjhrgybi752YrXmEqiPi
k5I4ir8VCNakol+juiCFRbj6az6hHyoDZoVWw1ZqpUuZOMqCBXp2f5k7uJftevwgoctfIKKuicTL
wWK5I0BhJd03zv9h77ySW1e2ND2VngAqQHi8Jgw9KVKURPGFIcrAkfB+ED2pnlh/0L51z+kTVdHR
7x37Xh6KDkAizcq1foOWSgbuh8RItH7IoZcPCSICqVYe5ChL/XLQblp5t5HbsIJTVl5RB+3W5aOM
9oGBy91V56FU1TkqGMZaCxq3RlMdny5T3rc1GJYSFcJgUmv0EWYNHCoshgNomXT1w8je7B7x2kq2
gfzboPHTKsRh7P7ncWQFKqoRaJ/VtuuizDtQk33zfFfzmTCTTP5k4ImHat9/pGJgYsaK1YxI1akV
Bc6Q+77S0fU8IX4MfDHr0Lwz3Rwn4j1pWWN/Te4EibI5Lx+Psx5W9jvESQWJJAqdJKazUx7KG3yr
b7llt4vw0Qv4v5RrZmn2WssYd9pVezQmgblgLfVGuL4XhIZFFWFOfA/uYGrzMV1XpZWuyVbfHtQi
F+QJdfx39aha1Yr1VBvFA7HX/3yYYVVYkdaXlXFTBvXfH/Lpz+o6bIoaiVwNqT+sJXQLxX/MJWVC
G6s0o0XZl/ozKQNlBSaWaCOXtOcY36uF3GJDbKnDR6XOym99UtObXGFEb1l+BZT4U8WjAvicNHsF
XxZP+TN5lSvqNmmU6+GedA0CJTDwH4Yd7ewQ8MddmrROwuSjz5nVi5k8eBUp8+Vwr0/MAOpFIRUw
qXsUm5bE+bGwkktTX5WLpTMW42QWba3eHA+QIn4I8Mi2ddWLkaXo+rbDxYzwkHyEVf0eTA6GYdPn
Z/KFcGdj9f7G3BY4oTTAAqofpWOE0JPuw/W+yIPHh9bG16+ZEc6bKqsu0h0n9VlQz3YodCkrSty9
P7IJOXURl49KdHQr8GpS7cBXxqF8G/RrsRhtBX74kGUXssb1fcg+sNqe7KBQ3XowlRtaiJJOk8QL
HA0H1Ppm9+c2HqnKYQ7RjtWwvNt4vfcmFJ+wtt7sUpqt9QxlPHmMANnK+MD8pgcTGyWVyXtR98AN
gLZ+RMMT26FmrZuAgEuwS9sEhSE0cihmVCmB56xEJtTU29eY3Jqr9HeU1YqZMR8kxZuBbp/sY7Qj
GnuzZSabpZ/HSnNGx9onCZ2vZ+TWnCrT9I1sJPqmUHD4a3RzeDGizi0HRToPY9wvclKWHuUk6VyN
5c3q0bKWCeKe1NG4/L5MtK96Bvd5odVJ8M5leHERyUBbIh35SzlxMHyR8HqzB6dvqfmUdXt91ULk
LKdfpe7yWIZpmXi/xyQDQvGxkM29jdrG4ar9yPJjAdHbciwCv3ka9eCGu0qd25a9GCeIDLzY+Uh9
1qGwXG1HNl8rO7n/kCpgulDkx/ujl6cN8Uc/Q9FESxTJYxtSrzuop/CnNMu75voytwj0ENEy7HrY
kAIuEKYETTLTSUP1pJaXUR4V0LQhD0gSBuZ07mBe2lSmkzxaRUNorbS7cXc6HakbJdCk57D6xERW
W5AptxCM0u7vkmogAJx08RM7t06kM6xHKWs/llOKJ+qv41yJhDVly7MvpU1ZQNHHdmsY5jhDXg9p
qO7y4aEjw1wZbm/s0nIg76mpdzp4sMCkDfnBvFwG7XXfj8rm3gBw1+/56FyBnO5B8cpOoUWXLH+0
CA0Wc8iqyrFp8nxxv2a4SwVa418BSrojGhr7K5p9zJVKjNrEsMRgoz7+PsSdWuFJamMhaCLtP7Rq
vqtrOj/aTsV6VjS5iGd0t3hUv9gmU/tMi0V3RbQq7FW0HwrpTQprGW9ypLpqiLW+tNTxPdvd46ab
V1dL23S3KB4fq47ZS4pIHFTWgU1fipZJZtBAPdZt4ewBFyB8u5oz/dgEV+14HSUUVOi0i5gbehx7
FLjzWVOgtDzbhEHy8/uyNX1ekT8pRD2DkHbHEE69TsbII7iKKDCm32qNARmILcC0s5dupnvJA3sY
zb5+6UpzCIoRkdPcrt2+m7R09FZBc7m4C2BV8RYT6mFdmSZc3yaZvY4Y+bJB5FSNsdpmD3R35DT8
SHXODcErUMRBZIsxUXSBdjnCdlGqbfXp4fcZsxOii6iIsS144GNf5YobjHK9C5MBd1KCBoeEKbtx
W573jfTzAPKCDG78YcWk9pOZ4kc9C103CyEi5xOOOqPtgiu670Fe7Upb7snnXpf5Pe1djQ7ikgfb
jYoSr8LMFIWK7MMdfwkvb/rk+do+dfg9rmYqwGH5oTyF5I7fEts3NGQ9ozIf94aVf6F6+d4RQ64e
Q9st2faUMFYmV6l2E7SjOadIiOtRguCgmeGmqT/VeCIhLY/lJPwHzhMRPgJ9hEgRlZhrSfkx6ile
OnHlN22AYhUVND1FwrQI2WYWpvXcatjWKg+bbaGNZWFXFU6ZRtlrhaEcAqhRvqvC/pxc3TppTCfp
zPCEPN7MMdQRWlYDgjnITXgG7DFfyxyBvmZQo3PZJwjp6sF9qSHc5LOlYAnExBDFeWMTPqJYSBBj
7wUxlPSUhpiLAaydErpSJAJsQcmYlGfKPx9p2i5ydknohIPsx6QheypmmcPusINPAjZtWEl1jmsx
9mbuzOyO7CSsZZDc20M0PdyBp5lphvuyRRhaZkZoizort6nav0VWhXz6wpasdNWbs5MsJdbhIWFu
3gWzwW8tGxNNDWlNVWmfrtQw5lcDrV5qV4gndtZBIwd2yA3sQugfF2okhQhUNT50QRgf2IGxj+iM
XDw67sfYIR1xZY9rNprm8wl5ozXGfiDZ7xp2jL9ar74kKujkqs1TTPnkmQcFunV//8QXUn0qSD3X
BKN6NdTuBEdgcqlHDTejzPZV5XnQCtlHWxoh4ETyO7R0Ds2C2pIuZCVIFopmWtvJiBzfs/shyCcj
IjUq2a00yaGNi35eqpOee25g1lHLHfZ2mD4UXUJtyiwQfZWU3aj1X8W1va8oHY04X1sdhrd6eTBU
XA1nRc2XAql3yJJXhz7DQbJrmeA7BaPl3GqxiGNvfzCbyVjJLivMOfMF3n8dttCoRoXo+3Eio4Q6
fXv3cqoZad/le1lLikOua4VHFcFwf//8/Sy8NoBay9jEJzx/dMVBUm0D3NfoZBN0PpyFKRQUXIaz
OqkQQio7f6SEhEyZvEtz67rTIBT8IseNoqGG2Bp7qkv9FheKbZw/gLI8MubD8rPPY2N5R4xnZ5ZY
Q5jZ7BAiLXewMkNbd0hLwCPfGL9NEjJXLWWt+JAr7nWbseNFDiZa1AGKWBRXwG1x93JMaxFtiF8r
qxnWYad0C5Ip6ArViURtjgekj9NN3Ze7LiqvG0Cfi0JLvtsU+ti1h5gDCcuYZrwMDT6/jK8Qbu4z
KCoavIEsyA7h4xHtwxGFfEtOD3/EQK7fSH/WcyOL13mS1JsG8ker4UvBDgRB1CTTD2kvF/xU5MTX
71kbtE+GZQPjvNL4atwBNh+mSWjA7RvQLfxtKgeV1FjLX/fBMrm1paITJuCZSKgL2mG20IhsJonh
Mx7ijFIznQPHux5MFHiQDMrSudbKCqjEpf1Qxw0+uhvUBmHLDEO36tCW9yr9+mkkGrA8xEZRI9lG
vWIcktii4qxUaCslkXn4fa1QriiaWtW8bDVVmGV1a+RCWf2O1RG2vEfopsFcY+gq09B9FHMykgZh
MbIUKfentaOntmOHUmetvRimmeDRMgha9pVHvYPzEmCHGBQ5ldXnO3BIKbOzy/2qfQVoN35Yvf1S
2033ierxrg3ix7eOrE0dZdcfFU9mzISVEAAg6R81AzCqna0rHCehK4cylytehj9HFn8APJjgEN8C
FnnMyo1iX6OvNIqf7UFvbkyGqBfpxmXWpei3DHr2znqGWa9eam/J2KIHeLXyV/UqFZMKj3WKpQcC
5WrdPUc9SfOYPnREvpRRFqHyneWG7I1Dp+z7Nil9sAIdJp0T3uUR1luM4a25VaBzYj/ABCgT7U7C
qH7JlqxY2VU1UOvTsbK02359lcduUcbFuNFQJJjXGPRsteFq+YaeGDsdMLIPZF3aB0QNdH4rPRgd
+Eottbtjbd0zFtHEfC71SHXMLktf7BSxxzSqZiCIgVormpycpZgVDPzh7N2mCifyok4/2g5kIBo+
t2uQHuSy6L966EuybKU/rZH4Rh2E1LcgYTKmqTZH1iK2Ddo9HD1ahaXoAUlypsiYxFgQ6PW0aH+s
7L5Sq177arP8KR/K6DNJpDd8K5oPYzJYKWvZfDfQr+IUQqApEtlhEz2+V3LpEGJ6GUkqEEfcTnb7
EMjvrpm3yrEko+rWoVUdsGeovHro708ImEU+2ifSDraWjgURwpy6TN5IKqcstCZVC4nJZI16abZE
GUyhKPQALtXcNcS5svu657iLEUvxDeYLKBo8qmw7quDRBgnWahGmDcjfpt/HKZuNEMG4J5i8EUIU
anBEHbDFFaQsnqsQ8fhamSkneIu1o/RS9PooUFiujHB4U7UM1/XYDN+bCT1lgvy85MV4k++I4mV1
fCpUIFp5dd/icz58d9Rj8zAnvWxer1QAjBjs1fD2p90x/SZOAC8KUIr+QFSPk1/PTEl+E5Ot9m7V
32qgbkMtAq+umKfIKKJbx7iKtaS9DBKlwWLo7LM2kvTKZmb9pgWKJBITYnKTK3h351J/6gYy7pU8
PJ6VNoEq08b2QUGnycPKTn6qMIbyIGTW+wYpc79Bt3QnwzmYVygbb+UCL+gsvkab4s5WCYOIaF2x
+Cwp1ccrtPX0FSnvx3KIAn1dgEJaZA9Q1mURd/OCetC2lEaViEuN9jbTMWwwOXsC8Vx4j9zoDtT0
FSxcwQTbXQXJfUzuJxB2I1UpLLGQX41hASrSq8auUxSW2p4VC9/5Qm+Dy0C3DqzZ+BEH97eISeDT
kMZ9VmFoohUKJF5d/pHH1LtC+gB7lk7y5lkWU192/jS/bZB2uk5guBmrvVmboNRYGTv1Gv2wrVg3
Rld9lbV9QA9TuWXa9R2yUvRRSvgeD+Gsey8VTBI6qwrI9oCZQMCxe33YIBvrLo9fkIRFFxQ16Gcd
rIfL5IO4Won3etiP8YFlp/e0DiiCadmsPvdk1U6EyDauw3UTKf96ptc1ud0a48K/Xvt9ZlTWA7L6
vz9dTV/52zt/fTyTBoSf/vrkPw5TkaTxR212+POLf33v93O/f14f0hWcdIuFK0TBdZEOwRqixb8e
zH8/e8SP1HDKGsBkzqLcq9nu3pB+QhZ4rVJb3t/lWbUJOs3//Qt8sYFTcv1IIYaPG3wgmv0IJHeH
HkAd2Ob+3mSQFWL6dhMP5j6II+DMOcJ4UyYnmP++aEUbjL/ZC6fyfVWH16+QKBav5hhGX9Hj5EFS
W6Sl/GBZzfLD3UpUluVs4jDmC0MNTArfknnQ7sFnD8LYU2odzAkbtDDNX2QzNTZdDlHk909AhMYO
WffTb04Xx8xqQ8++7h5W+YY0sfWSaCZcz777wmEmdtrZWK1rVTOWddHhAFAW5ZuVQx2RwWHXs+Sx
nAWNfC5aXKU1Bb3DTjYWVce4MtIk86oBw2S1LNQVS4enhPrwA3O7oYReqSDkcgUyACpYo4dmpTBq
5F8oOwzgAmfnHjh2FVJXt+K5WfTl2mBJ2hVPD5DEKM+SNammz2dlS7XGfAFFhVQp0eNixmaIjWO9
bqv4KwC0oDXAc3HzbOABwDyROtQvrMImCu6VxLvqIVzH9BEBuLrvEM+2d9o07StDkC6yksmGWDNw
UXGrndaMJC9S0CfN2hll5zzRnQwZVwm1e2AZCDjjZd43k+BQO8SeguTqCt44njttW6PnWgHQT3cR
7ph+o99mUrtLuuA5uId4Wg1QrFtyYHL4CNCKT8hczQ46+YNjZN5S4hgvx4veI983OwZIoVOLC95G
aKYOlfY38Feocxt6yEDLzmScyKB1KcTHHt8clXA1agcITnk6Ygcb482C0uTsDq86aNHnDaNqM8zM
s3Gt9DkU50eiQHDvqJ2UqdltWrszvQJUtEj7e4E/Qx54afNIFwlZmgZm6bodC1iw1luexPlKBwW7
1hSsKvoB/c5Cq9GN0FuosNdhXMSTMfGDFH6j1xH4E6rFeGUQRVX8JlbmqAyAfUuKDC257pL3CaJo
RXuedbjLJi9mZHTf9xHPt7DqLslY1X6A8K0TwtrBcQ8ljpB8L8xxaN49DP/8Wa5m9h4Oyeh3Onqh
D1zVDBkbmqx5aCi1Lo2guaRjRwa9Uk/3/OcaaRezRo5aNUdjXqTNCuypl4zpMm+a7E1T29Z9yBkO
BMVwBEIze7aU3JOMCrhak7zXZWkhRIh1qdwUdDO0Oh9m8GA8YrgbIM5xaxLTV5FBe+jj48gAqVYS
TFL3cZLHq/rWpwk04cEzKY7coM3KjjVkwS4PQfSoMkVkEEDlTQlsD1uk6nzvsGK61um8i5Rm0UVg
GK8Y1rT1aF2CAus7FJtHF+3Gh7imsnw0NHWV41xvx3r9kWE0JHKQxE9IiWgbKyVoaK6DuSTZMvN6
WVrJuSa9qKUsAZS+Fn4H8feSG6In6CGzMlI4aao93iPtMoJj84LB4e73vWgG3yBFWGubZaA0m5oE
Y1GesliW3rM7e6zCbPWDWiYoT9p14SoDHoXpo5wnqvwqaykBl37/BMA2Xu6qRGScPKiwXK33UWqW
oUYxLU8i7WUwPgNQ/OzDdD/mzsBvIvpQSNb80PvX4Wx2/bTA/lfBvSbAK1gAcKsvpgW3DvNXqzWG
zyk4qRopIzVYl08Qd/ejQXRij8lLX8rJLUgfN7uy9EvQE+brdxJgloZw+KPDGhA0zWP1+6zTQb1b
VmSSop/e+evhH5/5x/f+9pXfn/jr7VmZBHMAn9vaLCZaPf4LJFOyVTQ9dFoToI/+779/n6lNkK1+
n2E2MCi1l1goy9rIej5QMyiGlaIGawPNBMKa+7BqJ63jRDVlV8pttLgyjCLqpkCQqW5rVNLlIHTa
Y3lX5bV8RdJ80HOUku8kpYZn7T4SUxsjxhHBEPGIR1axyuP6E3u2GlHlDDJ+OXlm6U1ZwvSfnqbS
DIfx6dk/32l0/b/4/N9e/fNUGaTnXJkV/tVs+9VIAmMVWOaykLmkvNGYZ402X/0+axDk/fPsH6/9
9Sdhr8f2r1jkU9tUCB6s0POp0HwAPCG3rBUERgPGBXqGfZE6Pfz5W7blEteVuFxJ92SSxB7QZ9aC
7kalr1h1wNKRjfltm98X0pnC9kr1+yG4LmdpUJMPVKuVFeuhK8fhgyGdLLUOqnvYNbBW+PHfg42D
Xa7CEaUJ81rr29/ukU/uGL/PMmK2FWZNDfPymjuAslOi+jDw17bGODH1+E8r/TbVbGqq+tCRyGNB
wsLcngVLTDLCpMfBXsvG1Yh/BMgrEyFtcxgc5LfrlVWZhBwoVCN7b6MuKnWeWSWHHnMJx8S/FplY
qm1KS93NAAa1QK6HXVBxX2eV0nmRSQ0simV7lZlzy+zJlIYyNgDomMPU4eH3Wd2nbBqDAQ9Jptow
6JqVLmnaXfw+/X2xDobrosgOZjaiKKrEX1A3IZU27a3RpcibSYVJEIFltZ09HgulMMHkW/mi1+zx
Q43N91GevSCZAQIr66LNICV3aPnX6r1VTV8HOfeJhVJFTT/uj7MJONAbi0C2DA8FJfNQqiS+ygwX
Ol2lIIjBgKHjWAMjB2xx10yK3/FwVmf35dg/Hm4+SPIG9V/2/hKm7HRbvBwLdDAS9hTIxKjBZwPA
oL5qH/qsNxzSFyKRjGCLWgpGaR019OjeJwtcDGAr4UFO3TcVkla5lv4o3wsLtd9EUoqtDV1gP8Mo
xhnhGwRd0b/f88C1ft1prNbeQx2clxFq3WYUeQD6KrSTu9ckhpHSa9fFfSi3NUB8pzPj4rPUkWCm
7Gfjfkq8o0BKAczjyY/24apTj/3tttT5rT/aaP9fKuD/IhUAYBkiv42w33+vx/m//uf9u/ofpya9
/V0y4K9v/ks3QP8PVTEMG2m5/xTR/Jcop67/x0y1FA6jGLKiQw3/t26AYmDerai4nM7QskErk7f+
pRswvUU8j2yAYfJ1pDv/X2QDZrr1f8oGmGiBGvpMRfJHN1UVNY7JNPhvYoaVdkcP+dpo7nrmxq4t
/NPZF1t3f7lU4kieTPTuMC+8L3IuLptr58BW4gmxW18XZBtEwycI84XsKU71ysw6gZoui3SOz5zo
fd39iR3ki51XMJ7eyZifz7qL0eY8XEoLjC5d0wXC7ZJZ9F919yHiU+6WPrOc+5WizcKewTWc3gf0
4LUuVH5R8LOB/3ouxGl0JRGJGzBtAZ1KBO7h9WBy/v6+EZaXCFUcYuf5ZY0ToLgk4vWn91Y7oYjX
3W4QZ0A4juK0Lr80+viHOts9uupcy4XAmEPNhM3PNt624ciGh3uSsBd3h1971cWBorBY2+55WCCS
O3crcTmceZq46/PW5mL4me1MKM5pv/+eic93zlb0Yn5cLpeFuFkr/ayejcP4iQpZfiY2XwaOw55B
UAsXi0RU4rw9LS+mODy7h/PWHYSzE88PcX59cNrbfeicz7Zw9zjGiTMN5O7XsjPjLR8DOnHZPy0v
tthz+6B88+9y86moTp/dJouRF0iWccfSTSCeZE8SN35DcbbEfVywf5aEJE6aMwq+fr4BbeYbfiCO
tuBXCa3E/rY9+/v9en/CiIZ/i72/PF24JZdMbPe20EW6zOb7im8OHBc5eToGNYwHruWSwILQPs2W
0jrcyAfO91OeGxcIjVTPHTiqMzHsc1g4Ahtk7Qm/Bu0dwFu7qNdXfjTyHp7G3bL9THD5y8u4zETj
rM9rwkcROqdAfB9HcbpBIPBIX45O57V+sdZP3s6zxBt2jo7scF5e5iGbLhne6CLUMunPCxVo+qS7
skhU8fHVOK8hUlzc/sgt37Wl/FXbQHEAegskuZxa4Ovny1/W8upmTriHZPbbNrY4zT9bT52PovZw
kZwXLsgCkTjeN1V6d3QVjl44T5+k5J1e0IIVd+opF7nYPRGsiNRZ7d5OhbNsnd7Jd52vLctFNE/m
xtJ6wonWRc3KaYW1oTzzbvB5P3NiP/DYc/lwkMT0q9HW9iQPepd3ml44zZcE6PNs2y6uy5DPf7Oz
FLF7sjn4EZKzoFPMCSYc3TNcasV76fXqK0/R1ni/Yu+M/8HLKRL5shInw1kGQsC2EZWzRFxeOHeB
2BlzhfNwjsdafMculpDiG7acy0dHwQ0yxfYcieNyP28FEwcD/RWisONebqf9NDCo7orpFDlX6pYi
dL8r960VS83hkNzmmCaOnE8QF3TF7dTltns6JINqLjlvm0hcpiYh/eYdDefT4IQ+50+09+lYOcjt
0P7FfL/e0q2PxxnH2jK5SWJ6prnHhJN6r73WefqGqzod/PjNH0+cD61kuZ+fiRN4Txh7iSMGMOIp
FW+Ugrx6bTo4oHixO/Klp6n1/1x6L46tmH/gcO7AZ3E2b5/Hqb+kv9888hXxcN4C5wUXRfEU/I57
iwPvUAkTm8olovXm1HGcaP4OIsf5QAN+WbhoYInrIqrd+IbQcZ8u2is9KObqaIb9OWbyok16ga7c
vnO9kh8rxa7lhMk1r+ko7Tp87t8Uj/a8satnJqcNGNPnPa2HBrvTuYZ4Sl7IaC/u+2gBcpBZYRrN
zAgYiNO60+3h1mhC4lajQjhnigI56dB97+LbnL9pHE6js89WpodLpXhBGk988/+3Uswj5/QEfJqG
UMTbjia26EcRLfMuuT8/m8FXnfe3NyT0ptlyasLpHtA5nJnTuJaAy+LnIvNlEbn4KTimu6Ke4Lx7
m29mJ4wjhHj+WX85jPKreEs5oxv2JOJtdDY1R5RcuIPMaImonWdSqeKzcxHJp+FV5/N9M//m0p68
6Uy90omdV2f97AinE7u3ufgInMXT29sK9JmniQ9+XrwT93OBJCK80FtE/PhX5X2tS9+9rL8gmLMy
fhEG+6H4WePJzAsJ067ssBLhwUPnh+kmwiXAuPnr8IqO34ri9zqcI8O5uDo/r/cXQIfd4jkX77uX
QXztPrGRchv3Y/Xzs55mZdh/zCRfX514Xhw6943SpKOycBaeKy2nS41oqa+QGeX9+YAFn7jPZaG4
d073BTnDeerNAqe/qJ7qRfR2S7yUAgFa7k7KgXSHL5MTcrhYTFQ8ljZMK4SzEbvdeuVtxLfnLZy3
Xe18sCKqv9f0DPNttVJX7IRpwJ8Pp/W+yBtyBguweL7kdv5b5+4WHe/CbuRGvTRrzBGd6SRfDwnT
hOyU7g+6fi7kTQbGDzOFKdbbn9Q5/KxfD+vt2j9fLofVSnjOYZE7X/tEbL9o+wN0RXE+vyLYKX4U
8bNaEapzHpibOo3hWYv8RTqVn/LlrrkKG5LvhOIdubIDDieM5Hxfru35fZvty3n8ITnVVl+k1KjI
Xcz7eWH7OLMom8J/7Md3tKV/lG186b+7PcYt5+E9g1dx0c5Us/cKukax9/UKVlR8sUcgSMqJmxbD
4soihuU75rKX8mB+AwHY9nNrQeEA7wWxy8ULmRvxjU8C/6Z+Pnq6M3AJWLZzUU7gGFPP+yAIo/98
cWdzl8Bgl3Dzci9hGn5ZvKZz0rbuwk2dt06sfxqxDdx6joerWL1tNt4oPluxWR2c+dFbPW9CsV64
747nzRkhG+dptVu4a86b6fnr8KDDDvR/eWEv6WTEVNy23J3GXeHl7qV1TeZhmn4KBkl8icxj1Ezn
tuZuLb7+Fls//dGx+rvCOrTGf6pET5Gqac4IiS2D4FcjKP57pHq17vew0XEv6+QtJd4EV9v1IO3u
BvzfNzMnNImPqW/74wloJWsJEZGbuupGuWB9EKPH4lqHcW0tMxBtwyJiei1ccpG/UwD7NOHjhEJv
JVihq9fMhu/Twh26+KotSkb7uv3qfWLVlSpwllzln9gx+6wjrzxfXH08b0Xntw5zfeRVLw/cltcm
jLnCC1mfFdYh8IkeqbhFftr3/rRqRGgQiGgxxQSNd5uCmmmKhSy+bo7xk3pWVtj3blI/dDUnXfYu
rT/vPN2F7E0oAQjVveBHsb6UDJNtIM4nSm/EW1OozWLANMpa9h0JIrLttMTvv/c3f39Z4tHBbH46
TSEU7CUmJYK5/cX311t/u93ul/ttJvzpYctqy0zjjRxw7bN+cssfK0xPuZr9/ra/GHyVEIY4kQiz
EnMh9lu/ELwXCH+5n4IbSuPO6eafH6y3mbgN3v6y35/OJ9Zj/zTfcxwO6h95YGFcLo+3G8tYJlzW
pWq73F/Gxely8pnKpXVF+WwxHA3P3lw/MHBuHIvWmLYnaP17F4W4MPWJEOdXXxP6Adbea6Q7reyg
ciqWLGD8+3572nPIIwdZbrfsF5bEskv/tBSfwiP+2Ii9v+Hq/bPr75fLaTE68l9vSShP4DN9kBjz
N1DZqwTb9eb1vD2f6f6EJsq2JagABDSXyKAfZpfrYlzCmfbpJO48dIlmFC9/744zl5sCPky89k/P
7gNUGIHYbXu7WM71A1Nxg6jlAXMeeivj6uo8P/8Ufv/UHXxW74HOoPKYu7FTLKSN9HV1JETStuEh
2mfU3lfWG2SceSg+BvHyzgqyihz71ahc6hKL10Yc2JT9lEwr3svOW3nH3QphJv53PxZL3dGd0Evn
P1cGOmQCdmDpEp04Z7jkqkhZMd+t1/I9WY8n01degCJtogWTso9R1U6nnUN6191d7n2i8G5Oi/t3
fxmtlpFXMMhif3/sFwSThA8hvZWYCpo/8QQLck+rXt255JW3lkDEqfyrPw3B7yl81lwA+8pyepW4
W/qQPmrxaTqmp3uf4SBkUtzTR5ffxxMULmdP5z3v9/5tSRjI1kTi/oQcLXQulxlj4XSqhH+hMY/s
z07TxpdIiEHAJnLts7ruqYwI+uTy5m/3RNAzsWUMvLJ5u9yO81Ph8LPb0239EF9s1Xy2WkvGFAON
XRSHPtEa3iudlusjqpwfxTdbJDZ/q+EFCJtz4iRal5O8MHq2aKVytn4kpuBhcb5sWdQYKtOe6zhd
03HPsX3fZylcT52SmJod5/7Ir06BzzF0bozyG9vcs38++wz25ekoVgvvaen7p9tl/+pOG7PT/nR5
ZdBvGYG8zjaBf0wTPkH9TXXZOdsM8Mt+6t9Hop75jqvyabzC4c7M96fQgepCU0YM5Sl8vkC4ZfPg
L5ffW9932UazoeSUCi57Gvj9gsOEDBl/2gtX4nZks3FczrlHy9uFrzHvMMTej3SSgF9V3RN/KyxT
RNTOaUnbsP2fbhvL4oYrZcoUl5R9//Tp5Sl8V93QCf0n6x13UWE6bxGfnd5je+uwQ75RV70zSKcf
RBCHk2JjT+cL/e+WVXbaVhZbRAi99eBI0z1nH+TM1tk0ieOP5H7Or27ohn58LqnfW6LBCbUm5cD+
L/vf1J1XctzYuman0hNABbyJ6OgHmPRMJpNeLwiSIuG9x4x6HD2xXpCqz5FSOuKth364VRUsUWQm
Ehvb/HZ9V0JExZ43dIBZ7exL9AV1yk61oy/QcEHJpNjv1C4+Utcr+W6mHQN+JUaBllJY9lGqDugD
QSjY9r/qX4eT8MJWwYEUOeOZrPFth+6VI1vQrhztpntqVuO53mtn0s720/b17pXHtjy95W7Xh8Dx
Md2e11tmxN2y9Z6INLwFu9PjOrefX9aLn/nmcf6X9s6zz2tGfsvvrE/rQ2kfWAnn8/nx8fHteX04
rPkzBv3ikZ2376d17C6/uz2d1zhXp8Mbf8BPWWEvYDYIuJY27/F2YoIsztWZj7OsVtbv+tY7zhga
a5s3O9/xgNncDWfL0L7zMA2HCfa4Pjq3+Ltr3N279+3iCPLKw/HAP3hlVL7aa4eP+Gxv1+vteru4
Sd46YnryF+fzwVuvn4/Y/+vDznk5PO8Od3yA02G9fj94jIv3eH976x0en73d4Ww/H/jj8Xl3ekZi
1WY4+BvBWTMoNgc/Jq535ho4bKGHRUocxnnB3j0zTw7ecbN3j/zhwzkcjxhMh8M5t3cf3hH34/k+
5ezIbQ+T1HVvnvkF5/HR2zw/ey875/Bi2mubPx7vPefI77Afn7y1Z3N9wFino/ok3Dw+HnDYjgd8
nvXRPnrPL87j2jucOrf3vNl7Puy847NtH52NxHBIzv3sPR7WJw8hJ9s+HOfKQYEzORHgYHxM3vrl
eBw9XBT+48szkB/s9tE54VMvr3nEcxFxqfS3nFV+wm2jONNed4fF/MHN5D2Xly3zylzujFf7b9Gp
Pj6Ons6Nes9LAABj6YzfdKpwWT28h90z77jiR8+7YcWrHtmfef74Jjqf+cTfH7je85pveay6m28M
B9+aph8b52u9WL+H3LZ5uXdYL5YqZ8AbUzdzWLKseW99fHvnFgiT2G8j0RFglXiHwBkx1jqXCfNO
8IE4AeuIyx/ud7nzgYG6v9ncHJc7esH94GOQKGcoU/v0zHwuiQnhab7wcE9v71xtu9hgd4R0WPlv
Z5VHd9TwQL3W40nSkWS/7HBiGYZuRY2C83gaVsutnZFuxHIUtwY3hN/6JrAxxRyCI4cFGp3sQuHq
8XQ6aR67lHe7u7n3uBFG/Jn3Vxy+Y9nt+LzYkRZmyAFX9Pl+2aQePTz529vNzjs92jae8jNz/3Ra
dtuZtZZ41frxwAyNVjvv1ndugITaDOZhCUwxpuHqzXPumatrluBidnrLD/F0JXt7jDEQvN1pu72+
256ZNh5PwHs7cwQE9jVDcV6xuLzTmWnyLDHZ+cTPNUPAI2AQmW33jO1693x/TNwdc/P28Xl1kG32
ncflF6l3ZUEVeDG8mofP+OP6P6b7M4t9+/jyzDiuH73HzHl/TxzDOby17AyCF1x5GD6u47GGn+8P
O2yY52d55XM9397do4mAa8REx31fDdvScmZ9JWdOtAgrUgPpBc/siIwt063DpOGTl/bLc2t7/P/4
QlrOndfCw5nHx8Nnxvo2I90zmHxw4jScqev1mjNvfR9wUy87CxdteXhMkMIh4rIEQs4cw4xoZI+b
ZQonDlsk77FeP+6O035zG60C50VzdqI9bfJvPu5OIVpAr2ZCX4huA6CLXJOzlAYS+u/1lc4s/5Cu
wswejxqRkdLWHINSwDsaWvAGKcNh6tY2tzC+KM4L+xnRP/7NttxY51JYkUX2iU4CexkbhRG6b045
G0t3ba5i3gd3+CB8gDp7Se7yh3xf7vN9xKRV3XzPOmQdzfz2veAKeIEhkchh8aZZRPJmWuKSMWPI
v9Q9upPLx6CBhl9Y9sriOnA3y8cjl8ijImDICjwwz7nvm8neBc7u5Xl5jwDXNLTxwBy89gfyAobt
fuUgvZbu+y8A3KZ6Z0S77jq/OdhvtPLaL+uaybpes9Us0ZrOvb1x9y5v2bNL7j5u1CvCKwWeKMH+
m5BN+2MRr3lKcVb3SCzzP+tAxHrxUFav2DK4RlzTwHHFvr0hA6HYTz0h4IfBwTL+MAidlFzSeWYf
XMIa+da/EXckOHY9kcunwhvsdvVlXhHAHBbft3ZJipjO14elgOQ2K91o1RIFu4934p66V49SE+cD
Ba0v5VpwPb59OJ6ObEyt6yLzudkXOcPX39fr5ppmFtY/vXY2AYf6vtaXT/Ke4aGuRYIku6oGN7yq
g23fuenIXzDDVh8Q7d0lgsCDG/jNTXGNaOCtaFPVfyPb8FDtj9SL18vvhl6wkk5EW6424oZL0gV7
VfDiyG1u6y+QTXF8l6jh7fLcayb+ARNwRfBJ2Rabp4oozkDcbRmVkieAN4qbqa59p175jPTG2H7d
fET85FYgsvb14WNzz4ZwU7oaD52xYFvi2qSDnjobr+Ug7Kn0wtUAFcNEuiUsfuQK/Ktsm81AQufj
NnLBBdntWt60V9MmoP1xa7kVewSwpu0yizCPXKrf8fyW2Gu/Sa7ClXA2TwQ7r7G/ksSublQCAcNL
4wluuEW49Lp/AiWnOO3K2t4SCFgGhosNJLg2rbObiHsUbrppz/WxPS6hl4fOEx/Ku1hhltFzs8yb
yQlxwR5i4ksEUUTnGtP869Pe4LU7FjwGPPq+BL4XF40t3bDxfghPYZgL9hfs9GuBicjU/9gzta7E
nYsUzp17S8ZjbTpPg33ztSNBscSPliTYwJL52rsPD1zdbjYfBBsVG9EOt9oQf93p97ETSHRJO/iB
B5JVJsuM0eOT009io4ZtM5zLm91+3X/9+sGbIS5pf5Desr/uyb8xe68eQIGubz4sl3W5/HLARXjC
S2yPyjQ+xPcPwwP3gr16NT8PviPGjvRseoZrXOfb9kDqL9xKX8fO1u6aws1eg0frEB9wYRPaS560
2+Bx4T1SwJbaGW06q+YF4UntLntQryzybRvxbN31T32Bz+kjRGBrtyr+J0YwtX2BJyH6EbgZSRgy
BPE+a/bWpljpKxpG11Tsbbp95BIWOxjutE/XGxKJrs/sYC46gstgMTGVk+a2KwZkE67blbpuyETK
6+DYsUcaOVV+1Aq+pcL2W+zqH2XRr6K3umiKj/Z/Li97g29DAWDYfhNU/Pd3d0XGf5e/8tMrmv/1
7cfBe7EQ7H/6xvsGrr/p3uvp/N506fd3//s3/6s//Bt//0mCXJbg3//n3Pht0X19+Uml8tsLvqfE
F11JuPFI6Im0QdFBSEr6u06lLP0FLt9ExNJCQMsydH7yN0pflv8i5y1Klmgoqqkri8Li3ylx8y++
JVkOcEQCzG8a2j9JiS8Cd//G6Bu8E3l1WsVlsu6w9I1FO+KHfLiaCZk4CZ0Fl6jfxIm5MjP/5oex
+E0s8zLlvlxCtSximSryEzRH/HwJzbTocqszyzYLOOuuVAgN6j8lnTZ0GEqyM6ix1X4iu3YpJcg1
ZS6IRKUpwfLSF92yH26LWhUL/J5JcAhcYzSKW8mkcAXmQj5qHi2S//gOZcOkPgE5Upp9luf449XU
ucyQUIGnNg6F64c0CJePVCtdxZX2yX39Ziy5kmrKwBksRVeWx/nDfVH1TB1W5JsE1q/mdt+AIg7a
mgaW7pML/WYAFVMDhQPkWKeL5EJPbtbDuSjpXrLVKr/NFeM1VUmPWck2qcUNnR1Xfx7BZQ78NA1V
jdlnIU4iKqJKocfP9zXXAX0kogz0Xr6RoHsaaej1ueWIiKhUlLda0XfNXTYbNoDfTMpLXT7mu6jQ
csciItBuihcTBG1VECVxjltTgqc0HsVJc6NPp+Gvt6XD/FFoxYEIoZjSxSiWhcSHQOcG9Px9x4aO
jBqJKr2GOgqBvr23gk9kAH95bCoFX2wc7BqqphiX815km4Qb1OCAmmjTKTegkfcU+TsGyhGSoH8y
SX7ZPFR9uT/RoCOKWXI57xu5baphMjR7BCegxuQ2G9/+88RYNtqLmcE1aP6WuB0m/uWMN0O5iBLN
0mx9CNwwKQ6wNTO7jwSIO+U5G7p9Tuctpbbies41jt7RFqU7YCp2PlfXqVrcdBO5mxp0QzO7Sfr0
58/3y4JchgA9FEuTVTZw42JBCqMACiVgCILadKWOip2sA2Erb2RF8v58qd88W10SNTZ8SdI5SC72
0TapragwfM0Oe8Etw8Zhp7ChLJ2jBq8NucM/X+53D1dik5H4wkM2L1aIEjb0byNvbAeqChKRjVvu
P5k/vw4ea4+iL8kEiQNZ9OISpYDigTDTN+HL0nVgyIc46u7ydNpajfjJ3Xxbaj/vMMu1VAPugiKa
4DR+3mEqtDKQcosMWxamaQV59T0zaKMWIgXoXTIUXt+P930kUnos5+96Tu/rn8dTWhJ2l5/A0AwN
rUxZRYvpIqEHJC1K5VLSgSTUD3MjvwXQYbcokUhbLYvfJVrz56C+5VCkqr21PLhc6fnPn+HX/cjQ
LMrvVBOVa3RCL6ZQoUoqwHIGPGkwO/VK3tejeR824jFJFVLmMzQguXv480V/3WoNQ7YURIstmR3+
8inXkQaVXVIJRIEfMQJ8fvqj+2oo7T9f59f1YRicihT9GTrH/+WRpYaW5sPg1Gy1+AraBGGgFOGI
p0wu3AGu9J8v9runidmmKZhglmIpysV8ksIuSUuAr3RdF5Ota+rrLPWDA6id0pMmfm98eV2K8VMv
qU9WrlyZprT580f43f0yotRuiqYl/3KE6ULSjfWYUdtRpTS9Vq+yHJK2pjHZ9lX9MW/awv3zFX+z
Xpk0Mn3rqAdjfF4cZ4ZUyYIucWj60oBuipVfG6X0Ii7tk6XffPI4fzfCpqJwtkiWoZnYBz+v2HyO
AzVtB6IXyWpS9qpJP3VUK7eyHzojMEZVGr0W0e0uMe/TUL77873+ZtYiB80pakg6y+XSQMgrOZnY
/pi14WupU2uS01pjfbIB/vYiSz0qqiecH5frUQlESaLnQbdRd3Kr6iXACsmjz3S1f3eVpeZWwt6R
WIkXj02QhrkdRJ/HZp0mc69l74X/2ea2vMfPm5spQu80dQaMylrp4mHF0lznooABZ0jJQabR09bT
cA1lQ9CuGj2xVakb3VqpV5ZRfzJRft3UuLSKfLeOvJ1kWhe3V4TYqW0emTZAI+itRGrmrx1udFh9
LWf09caPP8+MXy0SrqcbGgXObDPIOv88L01okU0b62yiGFaDMLl0LK576bUR8p0ZTV6l065pVOc/
X/U3y4EtG0dQgllKtcgvtykpyG7S2mhPItIw8fCAovZVF1C1DyXaIMBQ+8UrRfE7fyZbHSSfbHi/
TiIuz76qWNpi612uBx8FQQBWYMnG+L5VC6gsryEN7n++yd8NLXs41eiqxgF5uR5osAhgyjCLaP4Z
ZBoIhhTUw1d5jN0spYasoFhz/mwR/mb+cL3F2WFk0c++eJ50URhIbcHVKXPwhWAw9XlnkM+s4+Ho
wwWdI+OTZf8bY8TSGUsO4EV4Hnvg5ynUII6TNItR2wYmPDoCd0YLIMfaJ37qpYN1rbLVqEq4m7Bd
/zzEy0L8eaEidGeyRA3uFxm9i4VatbKvJQCp7SjTTllUEQ+jj/qTG/ztRSyVxaErxC8uj2I9oBG+
XrwrGKYIJM/ZS5g0xz/fyK8TEm8b5qxlqDLLXrxY9llgjRzOHMCRGuk7OCoKqIVBEzy/U6J/bMIs
12KKWMQyTE1ZDsYf3G4iFhLAAgatH0oKOul1vBHQNroJ2igOPhm7X4917gjHlCYF+Hv4+T9fy0IU
UJGCmoSJFt1oswp2yIJiZc3r3O8+9A7a4p8H8tsEv5wSP17xwjBtR7+cgFFQj6enCVA5WaaQqTT8
bRBkrdOi1I69jP5X3vnzStCN6EUoJzh3qTFgLPcksrRRARghtVdz5VNaEJnKXS8I0d1Q9dLbJ5/2
15OGSBnuoIapx5l2aU4WQaDVZlXptgW+12wDyDRyaKOX8RZZ0U5KEirQM4St9KA8QVR//PPlZXVZ
mz+O1hIyUzEKLEI9OgfO5WiJsaEgAHs39XQZUqucGrSqglPVxG6bJZEQfEyFFvqElJFp6Z5FzG1r
3U+Dpu71wsyka0kKCpNyUIJX6omzMefANJWw+5jhO0TWKm1ETRtsqTME636SlK4u3TACrUMeIOxU
qNYj/5iU5lr6oCMA4qMgktzGWtM3ZFfyrkdGEE00WIRf2ikGd+OZOcpGz0baqenoGmmlFA+SVEOM
BUmT1NUWCR0tq57ksKkE6Hyo/6nFGn5x3bYONLfAJDdTS9Y4Q+RKZ4kSyDxNSlDrqpoVyipSk1h7
rwxIdrYyWlKKNmZYTkrvTkJZqfMWZNgckC0sRhSUVkBGk3JV920HUi8dQikiVpHJFl3lWSstVLio
GtAzr4vOovUZFBLfjElRds+Ae0v1rY2GGMKAGEL2R8UCVAUToJan+TqJu1l5beUcMpgAIkkitYOg
2HBClLi3LEcJM12i8ySEwvvaD8CwA0dAbyCt7LZqmuhrT8RpRCG0C+U9WnhID4NbQynHjXGdsC38
cQaFAfAMxTK7742AhFahILV2azRtqQEwAnNJ33c202YEobCRKcWeBRWEQ9wb+nzt08pGqisvEZE7
yIVvSkiEClH6MChwWol8obgM6TmuQkBYNnJ3jfYo0xsvdbQ3V3N5WwHVsmY0mecQAqdRqobxRdET
qNwuFKB4buwRECEwPA2HtyJRJmnt+CpmCowhVdbB4pitBkLWLgtkZd70ofLruw7d0a5x29ZiQtiZ
nmnINxuhnlJYOCVBtq8jo1H2RZppxVVrIra46pMuC2Cg60pzRTemOlBpKmYSVW8SolRUVcBdsR6q
svZnFG+6iXRNUAnydS/FormuUMJsPEQk22ytxb6SHapAibO9KKI6cAoC+AUp8MexGF4mPkhzpc9B
HxR0v0bJZlqkA1M0ZpPKFgW/0N5RdLWSxu7RIp/h2k/oq9h50IGewh52/bS1infi8JH/1Mtdk76K
gGT5FVGVSj1Yemz18V3osjkkrRyJtKxrqh97iCfRzkrDc9weJ9AZCtTOgSdU5OEeSBdwXXI17Uih
oClNBenkMFDJsCqL/nyrRLNXVUQAIfUgPED6GB4zsJpS1OrsWSgqECfUwae6FVAEnSFJgvi5kOXm
q9Cg2hVsId2AyzJJjxN5gmkAmXHBIt3qVRviLe3FRhkM2e2zMiDPlHEo9ZTnNkPBdphBzysfqyqJ
ohs0wWvzS9o3dWI6gtnqtNRrU60ffDTHLBf+ziTtG7hQfUtjtm5WACIAxm8mY+iilY6QV7AqBXy0
h7I2x1s/MsNm22kIeJ5UX5AnyZb6ZhCpowyTuicnnuoh+XwJYCZeeBjl0vxYIw1sfmDbTqZk1ybw
wcYu9UaSPoRerkb2RIJ4pP+FMcFr1+oxUld5URjEtrVMEcM7Gdk4R4hhpJ/DrmlT6vFK1VK+ypbQ
9YaTwaIbbvo0kotHAoUFqnVBCwn3TkqLVi+uCj/WZX+DpWdm73qctHLoqUkY9VvEWP3h3AcKQKO4
maQI/pqeTztuOy3gTI+N1B1iAL7KmuUn9NdZamQ+Ddo0bFd2qFQ58X5YD22//nbS/KM02u8TZD9l
1NbvxfEle2/+O2TRFOWHw/ZXReqX4n9ww//nfwvvLSi6KH+Lyvcfm03l5fXfk2rGXyreHsy9JeRq
4pDgSXxPqun8RMYL5O9RUFCJaP0rqSb9RXpBJBHH/LLw6zXe7u+kmiD+JRKHXLJqFg2nhJoVnI9v
6cp/5xPIRf7H/AIxmAs7gQtpqmmqskS8kf7Vxdf5wWbE9IeHAkQuNwDUaDWAAo3k/gxksh3vTcRj
257pp44gTOApn3T07KiDDu8mNFjtCSaCnUjijaIOgZeE5G2bpUXQSO2yzksvALXiyUn/phbZlZCG
lL3MmERjrDldAFWjy81zCUoUAOvsTQmtNxLZY9piof1onjlYN8hvNH6+Feog9yCOnHNrK/TmJumH
LxnADBd9jhblaTefEdsDJDTCskOoPoZ3KaJvosUzHqdcSdhZxmOapyV6S6WdDBofkxR4HiAeKGgF
NyeLwcoM6/s0yAQH3YPJLWkxlaVbjkAy+2I+ISR9zCz9BIioBT9Ox39FG3ilElIfm+Sj66qVskDf
6xzkKcKYtjnFbpnMqg1R+F0NjNatNWs7djBjg7qtbLUGhFJV99D7d/5QTo6OLKg/F9d6Rl+oLK6L
oShcWU9etCpXSJZAOTVrbm/2obIAdh7wyoJrPw+JLlXbNAFWhtSKHQkKR/Mw7VoR+uoPk/303YL8
seXje671R8uS04bGaIKlS8oX6//CNQO+kpe68axnycOEOq3dZn3qRij0eVmqrKD6ovEbTB8YgqMb
TroT14bmmP7EKCWl4CQZ1po5CQ+lAKUIDRRwnAM/Wwa1TmT6LWCceb3ZINgTCqdUNQ9tpUgrGvhD
hHTa+3RG2Whsoi1ynDKKesQySFq13lDbVP7201erzB4TozxgngqrwMd3HMduUzQSxVc8pxx9DCet
Wt/O+xw9DFyBKB9NFwul9WrAeqqKxk5aW+sYbXNXNp8K1aL8ApN0QBGw6npSjBj0bdPWFB6nuwy4
MB3WTNCMM9aKDVRF041USQR2B2ADUruP1cOUR6qLTu9hEjv60AKDeO840hA9lLKjwDn1R/8968tr
rEHLLvImdnh826qZ+rUgMQVBlyPUzGLytfGtyygTgwofiu1Wr6svoDvsKWHatA3JrbBa3rg1rsPU
vDJ9QDCyGVD6qAQv5VDAy42UL0oyfZRBPK6NbqXPsrILO9Z4VzUoKajlSshkQkZhd+aRUNzaTaAL
0bVWyq+gLKw94rmxZxXai6+qloOpVUGF7yYeeIC8TBR9qEM62sokfemJ4dOhK3ypoV45iGWA1pNQ
6y4VlmAyHPmsdIyAzXQSuX8TRZbBAAHPK6MwdZVIepJ0lnaUYFmIqJF8myddVRcuAT4n1tXQaSPk
wWBrnFXqW3yzqbZCM+3NLK83gdBQdJ5nj7GkZxsFGLI91u27rLZU0uTLukZCg8iHtOmyrl/T4Y+A
Y0lsPqxplddKkmVNd+5bAVp/uoBTKV2PhZ7CFMT5LDkuVxU5Gjv0QyrX5dHyzEB+0od898mi+zkp
Q0hLJqJlKMTnNYtTw7zw5pTe7NPAfB6zHCJl29qmYDwquoGsl+IqU0E7dircslF0NqDcj2+L5//L
Mf9fK6j5b2UMcCD+55Kau5d8fsmji/Ofl3w//1XxL0pJTHLrxhLH0lSiKH8X1VgQKBb3nJgQsSci
3v86/znkKcIhekphjbwUhVg6W+z/swAkzAN1SUOS6tSWSKv6j85/bIkfwgQE1ig/WeJTTC3imfpl
yMgSQ1PtkYKhQne2yXBwGEGr7cu+OAqDH3pV0+obUW/pWM7El7awRjcv0LZAe+7anxiXf43d786W
JUD176Pl+6cxiSIsNpGCc3ARVKqKUKjUgvYLvYwCN9EQFg6sXjuXQgx23TLuEJnTDrXFwW1SVxyw
CygLzXXsYdRNRZS73cBupVQtoBmz677buv/RWvqWLfvp81kwVi1qg5YHqqmX2dkS/SIh7qEuleSv
PJHsmm1MKhW2ivxUycW01vBKCbzAgaOoxy8klF0ts1sVgWHXaFlc61NUeWOoVY6RpNOVmVhPPRK5
Dpa5BDhJ6R29qI1D3wThJtC762pCSVCJU6C1/nvR9oRowJTaTSf2jpzMhlMrdKBKRvbJncpMo4tH
wa1iGpKnEFFzIRP8s104iEGsZmEK+8CUkCmRxysUp1VAEAINcoBw0INt6FfXiPOJldCfpKqpNmZA
vGds5ocpgqfb69JrLjcv3SwNp29f8H8yrzIj1RYDYxtN5OVsX0TTO6AMikRFZKzKWQOwIMuGGwU5
NhfUetrtO6M8RUvYSGnaK3xGDc2Q2JeOQazAnWjuWl+UPTOStLu5EyBNVuVN0aHBq1TqeJIb/d1H
h6FDNFcFDX2YNcHcNEWmux36PhsYTeY+lZN9oTTh9y9hLcENGEXNVWufot5S96ZuLrwR4YK1HE6l
Q1JMPPhhhdoOarjoAUyOrBerKfSLr30mvEa85klqBpR3zI0x5/qmlfEmg9466pQZnIy0RMlc8Q+5
HkjoFLznA1hsWFLmyhyJBBW1FK4ac6DvaWGodanZXEOkn9doNMcePEC3KxIQWZoyuGndYlpUgb8T
Faciru4iYUcp/QBYDWgZ0hb9dNP4UXjMJp3gRJW5SNmutShz2zkvt1VivKQzQqB+5y8WPqqps9Qe
kr5YBR3yO9WkP2qjJq/SOga5oWJmFIEl3UzisG1HfdwLuk5Lt66Ea3DE6hFZ3GH0r2LSCg7J58xt
fDW+ZpeJr8sCADGEvGiHTMFjnwjRodT75lj6irlrqzogF55iBKtRtpb4aNOUy+skURGykHB6y+hB
D2JPApp2J5Gb2UKSBKAfqfltmPUvcYJTIaIHYmtBImwUM7xSVG0tgBy7SnVsIlTMVk0190DIUCd7
iPu2XOlxDa4zxJ0p+wg9P3ldMec3ZM96N28QLa9qxTxmDS9ofYUCJR0w/zwbR7TSYg8mZonZ72fo
GFAXpi+arxHI/VptQVEUB6sWshsztHzsWrfO0EaJxucOCw/w1+T1dWWtZ4iaJcBoLMNoG8t1fGcl
BMYUKae71NCuyjQc74jJVEc1rtXrHLav3XZtswslsIWdlLeeGg3BIZWZCmJ3r7fSfVPLwb3Rq64I
dt4jZNiuYdDehc2ULTKGKKlO9XxudfPVl4yrJpQI1Mxx6VphBxg5LBXuKTfZYg0Y0RiGaAPN4U0t
i9efbPk/+58mJxzeLwx1yhMwbCg+u9hnKkDGaQ/J1LIIU4d5OqPJV6K+ReoulM6jMsxrBV1AtwpH
Ax1wzffUci6/RI3hpStcSqKXKh8+iLS9jpAIzbmDonzm9FweTDIbJDljSvvMxWFeimN/9JJLPS+U
tMjB87UqDhdnOgg3BWCgaDdZEDiA7acvmbSga0BiVONmjBE/9yfUKOFyS1vE254jDOfDTF7ykxFc
TIWfTk0SvHBiDbKdJF0NlGt+/nBxJFhZMnfIxapCcC0sdO6o862nYvGoNXFqHyRhgCTHjnIniwAB
MgnXW0d+s8h82DIy4ri81kwOQl1vhGE+Z6EqHc3QrO+nZC36YXaY++TpmwZnPKjIuZBSEaMhvUJc
atzHLIqmgqocZwXNm6hf3IOEfPJ9An15MoF4rCWoQyPKQ0naxNtF6o6l3lyHPT1CQCnFTbwo+eat
NBxGXQDWnnWI9ZSmcmsI1SOcb8o3ZuoPiKnBeKnVzo2LuT4Pcphu4xawXRUK9TlSrOLaN7DsY9T3
vn3p0HbZB6gYIJAj1G6gB82Nrt2Welaecv5CNNr4ZiqlzEnZeR/CPsSjtHAAMi26nzV9uOr1brwq
VDYxGQuIdlZV/6LNErA5XKtp0vKreEorp5A/RiTAzmOQ4POL1G6FYtc6U0Xb05RX0RH377VGxvF2
9pCyKPZDm1Tfv3QZdPYWBaxttNyU3MyzZ5Jt8EQz7OmYKYW72SzoUW7j7BpCqoMA4Hjtzw3CGlaH
zDtxds6wskHlwRQhWiBuoiXjlaoPop0Dbd4TwtGvyAnGyGWt41psXqpM33cZqhjQw18tqzIoJRte
srRt7DbRdXuwRvUojcggjHqPuHXCkGtjErhTRlmjX6VHbTY1mtdxnDRtutFyNIWktAGNLaARgLzO
Db99J5LxqDNMFjrpUzJggXYU2hG+jzwCGSuFxAsh4pZkSx5mKW23eTnbFvH3E9Ree26/aGo/rWZJ
jzyyztmdxoZG9Rf5Ddjx2g6RwHaTW/VnVb7SpVEsU+ZuUf9GQScFKSRtf15QOZBJWfFDMO34rHat
N9ad2ZKmE8Nwa3J6rPIGdUkNheG1ZekFSm8SYEAljO+S4WTM1tMnK1zGTbhY4bq0OBJ8nm870UXu
PybpY3F+EbRWkWDJRqTQJ6tahZ1EEZ4kuW0t7mUCbi9kaNxYbGGba+kKhi7BuqyW1mkzVXeiot4q
wmh6FvWDXoqE+91sDS1FpzICmR2Erzqpj0Gi3wdjDJujDtv7MUEVifyWvipJjR0iQgwEONL5bmKp
8BSyK1jI1R4NiQNKzximmSzfc2598VXaaBHXGRvkGbIRmTgtPkew9+8gald32jg585hYC267uvN9
kNZJPjwZFhWOPllJEgVp+epDwNupVTRdIU/kxbIU7r99Aecc7q1s0B2z67P1mHWEKSVqsPNO6u+s
tEeqZ8Q8IXiKdprK6sgIA5IcGL5EbXQfhbW8BfFfejXydI7WpsZByszxRk5JyEZFsi/RkVEWxdNK
azEkMTFGWfTdUXg0mkpeEdnSr3NlpqFv0kRXDuv4OlP7M4ZJOCMgDrybMFEBoUdgdhQTZO9Aokjd
jFrYRCICBnNWxecwJUY4I8iGWaKFG3SG1es6g1g+5T0KGB2LLzbDfd0P+mrorPwsSU9p04638fKF
wGJJ8YWf4yeN0T57lRIKFhONaFefBecgYFskfjVfBUMS3VfZyn8ykIy8nSjEQX5F+LRwVPvNJKWI
fClGo3DjWwPJj2dkN6mdUknUqaZIJoxK/KoFE1WkHRoCelnUMDX1G0DML4bWvScyM7ZSQgCFxvgl
0nxzLyviW518VjTwy9mo0INiiJxe3w7vSzemMuK61qqQ+O4SUx1lBR0eAkpbzW8FV6oy7bnpFKQ/
qA50EPgQNkFEBc9o9uM/NiGUpcBe0QzKQPhv8el/HB7dIAE2oCNkEwAPyERt1VmtF7x3cRXVxbgq
woWpbg3isTAVuP1kHuyi1zmepgfyoGDw1aZHKs+6RZ3c/WSHWUyEHx1bigWoezWJJqiqQivFhRWG
0e6LVijT6BeZ+SqPmzuGxTPJyfuD9X8JO7MeR5loy/4iJObh1cazM23n5Kx8QVkTwRwQQAC//i7X
J/VV90u/oHSpVOmyIeLEOXvvJX8y0t35Wgd3iBDpTj4+u9BmMGlXQ+xXqbVvvUBughp/B/B5BRWr
Kd7tFi2Ip7v/zwf58Fv8P+8WVZAZkAJLB4X3irrt//4oGWo1XtOQ4aDn9FAl2XQxZXTrZoCslHHP
mRVuZafKcxLivjU7T2w8/9BaNhlRs4Mvvty6ykq3ramel8EirqR3LlYDCFf2dI2F9dRZGXMN2Hqc
I5g+BGFHfo1CtMaCm20S6ymM5N0YJGAE3RJxNCz4HUfaArZm7O8wSfHR9G2aGoyMR7qid5fd3gP5
PaNVWXdez7KcjxdXJz/tSZPZOWfP3qBeWgMGK6uZE5up+zGUFPrSFYeSQwny72RYVo4CROSF2Awt
n2wKQi4iHb0xesV1IIdPXACvI/u3Sw45vAV5GIhqnAxatEGZECWT4C9vXPAUgTJh/7Urk18PG7FL
T4xCvGPUtciTOGiDBTpjAluOeaRRXreMGJeFcyw4vYxOeNEH5j4bxX227IKqIoJrrYw2joYfY7AT
pTfEouafafu/9jOUsCymkC/XYr72fN+rhpF43KrQXeueNnMwNPkV5KSKU1HlcYGlZktOMF7nhpPU
0DrBsTDT8lm34sVNNk6D/zrJgTkwP5ga2i9QVDahPw6nlk07OvSc2c9z6qAq0GVzKcvFPia+8Rz0
pNRpLk3m3eg2ZOsOAGNkyWOOKHNbsTCPLswUUWdQCQrzezEn+Lkp4yxL+/oj68+y6PQ99BkNlX7Q
bXKUHTrvyQb1PWM1aDroc/pjGPp51Tuq2A1Rts2AMa57qd7tpH+LJn9ThppQq16vXB+OrXDz8gUh
B+ZPEvDrsftpolIgrEQrGKjtuOrO/KjOE9XOa1gO+R7pLYbTdNloAssPs8vgwxQaM2aYHmx6MbFt
+2KtRuAjbQ7kk0H9GhcKksww/ex1irHYcEnAR2CzVoGXrRfHfamiKXvycuM1CeAypOoXmdRMwptf
USf+5GWznNxyZjjzMJGg38D+ChjSeeMXH7Vl2nGXwO3rvtliblPuR3Ht1BspdnWq9qge3hhBEuY4
Bxd3siAeBgL4W8meHHb7QPfDupmMaj0u5viq/PJUdOKaOiEJLmUareclu6A1q88t5xQxC+ir3nRB
MA/Jz9VvtUjWn3KM7P24iFc7BVcFY+Vc5Bltob+aWVUc1v3H1OUvVlu3L7RftnZv9+vWkycCfTHm
i346cvDYD7X3OiwRwbeJsjdeukxbUbt/O3tsty18hZVDXCr1ACwGTa72COq6t9Mn2/cUXTBF3oVp
/J4MhZjGKc1N17BF+32RrS1h4rJPi+o86C/HBFw7L2Wzq5DiR5wIDW+Q77IxjLhALGOrNHsGuRp7
c5ozDGlx9Jekq5MJH4tBfkUNvEmPYhul7bKFuPDmNCO6m3r50Emxcbqo2XBO/tkzfQX7xN0p/oGp
yiGuCxoouTxpLyGTsAhIHM/WtRXhAG8BGSzdAEIi5ANFZLJWIpvWNIHF2mVdWk/kd9T5F3MQkhhp
xO3kfJ/zhUeIdisx3Q9sFz4cNDa0BYv+cxlx/0oAj8GQvprYEE74AvOD1YLyVCKPAwvLg+8Pv5cO
tY9Rhk7cudn0FCqJn7mVxL0VUEsca37NXbOJlefc8wZ8EQ0jdGF62esRypVw756T3c3hJSj6YaPT
oqBkIoxtoOzqTZi3iVx6TkNJB48jKdbTUpkcB+eOdNlEra1GM8h6EK2godVtpY6zr5/ZrLM9o6Bz
2jTuYQRib4/Znhocu3Pdu2e/85+qivalOYZiJx4aozkk7NEI0suSfSReP5yCKB2pfzbIAz+HVPub
OgniUtYaGmw3rsow2fXRmOxSPusmy7xYRY9Pq3xgymHEei72Iq0w1Xd6ESeZlIjAYGV9QTm/dWFA
HO8cBvsJ0pTTz596DMptWqUkgz3OqWGnmG1GTYPGzcYdD7XOGSCtR5ZotpHbE7veviHXCX7yuRqI
nmSz9ZyZFJZw1udeZe8SztI0ucvVNDpJo/lP2Px2+lE8Jy3gIi1Kd1+kamR2qY04W7xPq0m5Z0aD
576046wPo41XIYEJksjdwad9oTGzq+Eb7oyQjoFPD7OsSU2w1QsjfOOJM/CmqlL9Pg5I1svZsw5B
TdKttdAZwvJE2LV+cEXHNNnmc/UhvARMn9+UT3Rt3vLMPpQOG2Le+87WdIvt1FjzMSrrqzJDAlkq
wDMqYz2auyZnVvjiTD3L72J2a7dp1tSJK2XCqE/MmhucD5PbiW0JtqkV/oEVZMSBNxvU9J1YyRa/
KYislcoVnTo7qn+4M2RL+hyAV5Z47Izi1ObTLZlzNJROMx1LXHemR8RUl6TuTZhys4QtRL6g/IG4
wtrZC1+YVdjJqvFleJSViihThj+sN2/K7LYU03GSeAgOquXeGxL2B2B2RE1kVnIeeenagK5ZMcMt
lcmm7yrFMj9NG8fkzO83pG+FOZhkn68hoBtecxt4qbrIsNwG6WMSz2B/xcYdrUowIM44FtueIfgm
0AztFz396btsx/CGYPyQHZOJ+JB7HMeV72+brJRHazpVjmJATnl4oBBb26I2rnlpyF3ehu0amE62
R9Y4rlhcvV1kLMQCDaN/CjRc1JJT0y4cuEPmyp4+1STX1sDhJgcvTYEx6De1bAcOo4QTzEwdvvPE
lyCO+xfgfL/SsrJ3JlwpZs7JoPZgf41NL6vvpB6Mg+WWuJ5TM53WQw8gvn1ofhMWR+R7yaEUzqlT
Yt5Z2q7erSRNNtBlnaYdOCQa9mlJ3OqhMquemn4hTTBxrJ3yx5cKBfzjiLaIgwlFKk2CTWpq/7Me
IXxVzZQw1QZ0n6Y++Ij2YL7LCLmX0zcXWQjvVDZJyQZwGLqgvfYPmOT4uCyBd+wnJzqjGBS3OWhp
+HJC0r1+8qLl2LtLiTPPaT6byoB97FlAj+sInYSAzSvUa0SvnJAeonmTguIJffPKkyj4IvA5cVYG
wamqkx8Lj+hx6V1na3UjaRq2l1In4gZcG6gCd7rxgicqHQJ9GVutUQ32a7eUhKFEi7p4w3zjFq2u
c2o6N/RrhBaidd0ZQduc6kwS/rjQTe8WV+0cTlIXt5vICGe1Wtl1RxxiyCSlMYvrnNFYyJyqhew0
OxuUvkSHjKn9xPSdIVBvfGoJJp71LDl2aIRXwnDqp4Ru9gVxAAEeJS0omwePv9ZtImrxeLKKZGOO
pXOomrGiZi6dYzADgIjqlO27L5xNoch3T/vo26MTZTfLeAPlkrwEo2ltESPDcvj30jSmS9QgJZpC
sQnGTqwtdQfLbNz6R5NDW+muRX55KxL3Yocd01PH/T07wvswCe8MqMr9NHXWPGpO46lLYbrlqg8+
/EKGtN5yBU1C5SsmPOVbY/sDlXDZf0ie5tIQ0dGtfI2eL5/O/37638u/PwN+hTQzbHe2Wf9aCtM4
NwB7L+B8f3d5zorKnbyVTj6fEMnv7YotRdXWJxToiNNIIN5zch4QQHnWMbOa7N1E+1AMZb4PlWEf
/cdFDsauriPy8TpUkvPCdht0MyHfaEXIzlvQLOYOYe6ChMeadIYnwIxFjEgh3JsBLt/Ra6JXEfnG
OutnCqNcHOWc2qwbs31sRW6ieJqqq+iD9E1jfl+7s672huLlclQfgzl4L6C33FjDTbr1rdVvksmD
TjoH5OpASG9WCFOGbeW8OgkQNVDYzRNNMpJzqtLa+6jIn5Yw6J+oqN/KyoVT89iKlmF+MkTAmct3
stizEneV+EHwo5/K3TQ7/e9G07MsGMmvfDNZDr5dNc+gOl2Ym3a7TYvX1n41ZZVy5OSSdHa9BrFK
SLNw+uukNFo5iJcoQrr+WoElO4c+tQuHw+S1hc6YOsNwrCNZvyUUr1v6IiTniL475wO9cG2YxmaZ
Fr1VtvXeabt8EZVjQ1ibGLN6xfjDRPS6coCi7RuAQ89SyXyrnRAhi+H5l3JCgza00T5Ne+bjKLW/
K5FtZOP4v3N3SR8tPmJ4vUfODq2Ai5pz76K+DFVxas4KcSn+Xdx2OnqF4xwyK2LassVB4NwcLAsv
NeDMQ+19K9p3ADvPXQAKiNbs61B6yRmNtXHW/XdWUbrPbv/AzRXJ+d8lWKq7mK32tJTps1Wo5KlU
S/SSm6M86IhGdWfh30bq8wOs9kwh2aeXsFaMFTszPSrNtCIbWnfHQSa/AZTNbn0SdrFrgPTs/T/o
auEE4MOMPQSv5ZrK+28ftdjrG87lReX9bpe2f8vsvH6rXiwE46JCV78qo7euEda77+T3vk+iX/QW
XmkVdR9UeSPAqrY6oqlnjOslx3EANUMUcvo8NrZ1WEDAohsS+XqZfXHsMsqURfqo6x9jhnmc5H7x
8gcEWclrODnyCr+PZG3+qzsPmvaT74TxbA3VaWHBR/s4tduoZGvwivrd8gfzBvh8xC58ZKcNzgpK
OgfLk6CPc7L6G7JlgqibYEEvH1lvTMaDvUvHej2G9remEHyFp4dkeMi+UYmRxB55f3j45qMjyv65
j3x8D+78NsJH3kZ505xLwwPTNoiB2adUkCpvSlrqlHd59gp3ONlTPk557l7LMfQemML22MDyutgN
ofeh1MPamI2tioQ893jvzmY0NGfJrrBty4ywvXKq1p5R1C9RslBXNPnWiGax6fCeXfvHBbF9sg8a
gx5ZR3hCPQvq7MZ/7sPZf+4eF44L40rrqN6V2tGnzEnejUKHB6zLOp48hHX0FO330WaKqKP0ZmJ/
sJzJwOyTRyApzKRa+27ubcu2Cs6POS84Yj8850lF37S2nkF0hZfM9oP/LiKE7F4z4Eu6TB/RC5aX
KCKgoiuUiSjTWjdK2b/DZUCa0HhfVIP9i+EHYkWB3VxgN26GlE68J5ryY27pzVJhu6csOvd2MRwz
tF7vueFsmDZ0Nw6CF9+d8ucS+vAzdhF6Fbk+/3vVSbWsqY3FcayGq5O21lsrnZ1GEL6ulA5eEBpV
m8JI5kvYKsbw/lWWFjnbYm5P1uOSVjS71GTucS7+tyN5j21JTcDoqL82Amrl0exsxCd5Gp69utz0
YIr3bshAuG+D5csn4cmZu+pXJQoGXmghLwxn/dOi/2ICubVRvxvDgLTKWtu7JbALDOa2854nAS2v
0mZcPSvkvCXTLk+laPkfkLS+y8mWow6vh+WW5cZ8mhfXu2KQ4MKRFK3JV2CI7jg6Y/cp0hO4vO7H
PFjlYfbo4LtyQpokJr0vyHY6qYL2aZ96X0VIckATMQvLHCt5imofKLGY3S8l7L9z7XPgFF2LhqZt
nseppJv+eO5A/q7noW72yZgVL7WrwZuAB1xxVh8vAlsx5xzz0zTnEw4q9Zp2Tv8qu8Mczhw4Eu9i
mNK//Pupj/pPo/Teez8Dr1VP2XsyjWIrJtvYWK4CMWCA8NNBWsY20K9TZ2fdJs0Lhmc6Sfdd43Zb
bQI4tu0JknQBrdClLxBj/kw4oFpynfk9h5goulqpOHmZ9aRQGu+XuYp9pBVP49wWp6DzgbxVcomd
VmVxlAXdrVZP7joZneniszNfBjlHsSXxhk1T3l5shhDbwcpJ1KHXSe+yLwqUYOhK6wpNsVWPRICx
xsxTLraF3+lz9rgYIUMoFMtni5kup6yCSHTf+DK0TLb6gcyrtdaxNfL0dg+MXrmExPR8UGca341B
Ow8Pz3z1Cl2fhQ24S6M+3XmtLfZJ9DG2CIZ7Y9zoUKR7WWPsinICVOr6sFDVbQ1/Tr588MeDN35V
DqKroTd6apZgObTDxLFx7rqDmKe/tfTG7ySnx+nptLxmYVg/tZGN9DRg/GnlWCimZnkVrrOynaw9
aN+LNhW6lu+2+e47a2BzSvpdU/LuBLXlD0lRamkgSPMYvCe9ewoy7JdK++AB8DptfD6cjR82ao0I
+hqF5tmJMv9rCgN6X6VcLo5hus/Chs3th0v3RObUtDZn9VvoxWCYLDlouS3TuqTuvt1xQ1yU+CmK
t9lLgQ32U3QgycF/l646TK5yvua8D2JWh3nPpxrb9Dc+IrMHFudMP8Le3NL8+z2PzNOiej7PjrRu
kWfRl6svGfFQv6Qhbz015UcN5RlZTV2uW2c2dqbJamYM/ncwtUerGadnRoQty0hyc5L2m0NV8eQN
U3FBB1zQ8cqan4mgjbd4NjzwIlhHwv0ol8o+WCWWYdGqV1+HS2xWyxmjpFiJvjdfoO4RwJda1iXM
3f6MEniI4XQPP8vh2WEy+O1mZbfpWYK2uSh/quRvKos3ek3DsSlo/OahXX1PRgDPiMP01eB/5j/u
gSyxyk2bjBgBbY4DhyoIh6/Wah+ltk8sveK2wUaF9vBtKKzsKoSyXx+rAy7C4fbv1SBJliltk6aX
lztn0Paf9FcJPjSzApDcfmBus3Fq4xyZUb+JwiZ9wz3NoDuw7y6z0rXRFkVMxMGrKBPYom72igS5
vUTGucikjGkNF9tax0sbdas6av/ky1nRVl3ldiFokHRfmORAAw/swo40uaOdP2bfvHeTnW9c51ed
LOkTk42Qbnjf+sei7nEkMXZ1i5Cpf0jEvJl+zhbEbgoCEedGfbDy7zK0fpa59Napa2bnvvZh/Tgg
i/MM5VJKm6mPFhCxky6uSx8yRh26PwIpYEKJFQNRXrYzk+EhTJ96r9NPQELT08RuW0Wb1JDFOa1J
WKxtY+sa9c+uwjKxKsoBUESuJE0w6/LvlRStdZx6cYeBO8ZYID9nL6jexjD9b4HIjIEcwsS6pkxq
SatOZv8E83QT5T3AVGuyofj59C78qruAtjSuRCr9qRzD/pEMaN2bQMaJSpEwdf6HCCpyfKgpUbep
33TSxfNSIYIHKdlvSmc5VmTqvIzKycDMwo/MpXO3UgNLdZUpXAn5K8s4VWM0f44hN4+t87+O5rQg
hkTc28oAkDZ51SkpJnGfZHYFx57dGAqWsR58tSuIIc1gaC1BIa+eJZ9DlazzirfRKGDo7jDcBytl
2XfrMjb94qvUhnVZXCZuGCDVPqnbcIdWgDz7LH3rovChWNsMQS7w1/jTvU7iB2aU3hhfZRXpS866
kwq/3/fsfKvB8N4j0Vd7LBxt3Dd0qvTS3K0CRSquvfI0+m59V+4I8tFObraSl8CsWVLYSThlh78U
qNKPaE6mY+eQWvHvZTtO+S7Jx5H5l0B5UPX6R9G3r0o448EHoo7/hYNnUZrXxB5Bd6EtmfNnOJjR
NtdiiZHRNNdgLt9Dp5riBUPvoUgdvYeTJzeek1Sf/fwY88yWdXAo7WwjnT5SAYdAL91B2w09q9HN
b9qTn9J+V1hb34Yw+lMP9M1wEbXr2o7ml8EzL7NRIn5UTnqQU9h+1A1vrJ3IqKutdeSl0zs99jkf
933o3hePYXZut+0hMEd9wBFTxsuy5PcoAQDNDhLtMqDSdzyNehUKnvKsaMmpXprwOZjS7yX9gcIm
WvW67U8GQ/krv/K7KJmjtlAG0UfQx//3Mq0QN/ldcM+WSOzzpHWemR++M/PYTKmX3X3hyicHYut/
t1lTd4RTq/oLHYuz9buhXnu1VseXaNSsWiyjSClles8M/SKLeblWvcxORsMgYvRB2PLuS+3jVkqm
a+M3ADMy+7aYc7XxssDl5MM3Xi6O3AePl2gAuXGkQjeLmhav72A8OeH2kXi2mVMUOZ3kdJrXuXMT
TgDIs8vuyBWWk6CLTKVcBqfMHQH+eMmI+2oaY2UVL70itLmazZtBUsZiEL5Mo2F6DoY/jmzpyCoj
hXj6mCjUAH3S9C1sXOOpiRAGcZohP9WwcHRqWKZiSsQW3yu9HCIApqocPhbOqdwu/sWhKj1kSM+g
bOO1qs3g2tJpPFYpf79k22PPAOfbtU8ZCt1OW87ZDrDZJGU43Ee/tLY4mudtM1Jd06JKuS/9d53j
FUrMY+0GZyOl0Yw8y9yFV1l56j5jEH4eIkKTU79T96WVOIqFR13igsEZvdea7vMTk+Z1TYYCEw/e
gMe6KHVyk3I6l0Vi4V1ZEGaZ7rtaJnGRumZM+bhtlCRpJGDMuHbyCGso9zgtZURvJWbgMqqtIwtF
/unxkbZl3b7nvvSeBa56/Mf6RQ8z4uNgE+o5O05mSS667bRvegm2/C80vD0RHIeyau69z8JUFwvF
gL28qQzDE8cQ8r+0x9iAbRyLslzZHX/TWPp72Dck4EvbPIZFx9lbZdZpYA0hYCd/CZtuem14WP8t
bnLR9qlWDI0LJYZ7ms7ptkh1vWsa9atZnPH6+K5VMCYXEg7A+vEuc/Cze6nW0RCITy8bOBO5C+iQ
blGxXXZia3fFPpGpv5tzl2523oefOLvuo3ReujEiDKIKnvjv7E1M//t6fKeGji7CxajkJu7OyHE9
IwNHZKmQ+MQiqb/moDO2zbLpew9MGGPauPXtX1WG2n54YHineQHIu8zoViHgukY1HXw0Vkc+wfbY
R5naR00Sl6PJFMCYQd2EuVob5hTEY2Xz3dqC5KGqNuIunzvi61vnOy0nxLxLcMVZZSESiajLLP8s
+7A/jK7+DAsz2Xr9e5o38wGktzoank0OdDd/jUSP7GgNfBdRR5trahEBgkgOiuQGOJq240zrNVhu
ZsGz7v6GM078jlXVR6MZ62P0uPz7SXjYO0qrYPxvS4TFujsyj1TmemxJupkNoY6pr2iamI6KM8tR
dA+5LC2w2/99mY+LcWDwUBPLwGwYevK/i41kcyO96HedWvY+XeztkKb62CIdWZlBPkJwp8efzO2W
KBqkOfybKpVQdB8/yV4g3jDFX9ry89HWYj4SUEC1GATpCgfuLz3kNN0sc9rMBIod/130//mpDnMi
0PNsJ+nxHFRzQyfbS6Dc3CLj0ZyH8Ygmg9kly3ssO+9SVC4hTaRHrMO08TjsEgcvaBIcw8fH9u9l
yskwXrxbV2fRKsns74RidprSKfYtje42CLL4v3vClYg3gx7a5r/X/y4zzWTHHUBRMslBUu6AQVGz
AebqUci5dbbPjfPs0S4iP6SKDZNv1i/JBTS9m1a6IHE5NVecFSn6UruBNVzLY7ggMVmek0qqk5vr
n7pcziiSrHh25htHeAbjYcb8IPt3ZSb8IgbmOEaIDk08TLKprPGoPu7h7vGm/71T3I3wZYKBNI2l
Eac6UHwebZPTd/Chcj8udZYP//3kuNLYVcrlFzn1sSMK4fjvJ1cpiPTMFoq9PTfbHNcB2HQZO2P+
p04jd0O7ZB20EY1vgzwC1TV4HqdDZ+EvzicJDpU/O0aPS2HTMfjfy78/a9kS1m1qPWUBW8a/W3vO
i31a6HnfVYt5MrBrnByXNMrWDA9uZ9/D1Nup0FFrRdzixnZzjm1zbsapK33o3lwSh4tsk5cu6PWZ
zsaT0dDN1wiSVp47/yKdQzyEI2/8ENcGA/Vs1G9mxexSufYVyxLM9TBEX+0t8ZIU8rhJZHhA54OL
p5qyWBgS+U6XjMSgIG9MFkBhk22jo3r2UwjaeAxh/dnRl8dsk5FT/4SAgNsyjX4Uk/zyZNnsy8Jk
SKNw5yCiRXvC6Cc4o9lpLyPW38ly5udp/NNHj0MRsmHuGLp9BkfXNbkXzCw2i+wyJnnuiSg5E7dA
Dl9ufJ7L5cXym7c6xBLhzOXBH7o91RiNhITB/NQ1NTc3lX4a1Z+TrNEei0tjRuWuYdmgQX1j6BEQ
vpG9Tg53rJUADRYPb7RR/xG6WrssfhszOM4oldEY1HSCGrjbdtXdK1cVW3OJTjTm96w/rNJdti1t
np/aHO41dmzKIHliNM0YyR8PiTPoFWfNcafD8pom4Y++8l6Up32EsYG1E03wow7t57oxB+59fczy
WjJ36hQaXpXtkaYUa5DPLZN6QtD9ROq1lT23PkqhlIQKJFb2tC8K715FYX8qBav+mHjEU9T0zpZ0
3zgeq5CsmJhySDMjD7bt4jDcYbE6O1bAt6j6ZY/FuzpMSedusyziXOgGe4l+84SRKuV8iiTWT532
aTKD6cqB5vdYfXSDT5Vr1C9DOF/rtNphnj7YOgk3k+afFePyajcdBpSZ1qqYf3lGQmp7qm/KoHZJ
m+JVmO6psQGfYQ5GvKwVbfRw3Vtjv7E1zLIQ1Ya2/WTTFRl+D2S9sXJBo8lqx8G02XUtq7zj/WLk
+lONyWYIH+2XFtpEkxyLyF55ISqIZ9NE2A9MHfap88Sh8b1U2l6LPIdQ+a3FeI6Myl4p5F2rpUV0
a+TId/B+L8NyHwqUb1j5CtM56FI9ORJdehHlYtXIers0Btvz3H8ZxUealxy+isD+aIOsOlb4L9ZZ
V0w7N+zb7WKjPxwzNZwb95t0of6iuzt9VMC30OubkGc4gvBU+M1eFJyts2S8E6NTrRtMO0yULgm5
BLMtrQOtWvAF2r9PuIjx53gnLM1MEwNI9jmZCKgog41mn8yweuHW+20g9ooLMm/WUx/t6srdEYP3
nnVls6Ij94lq76owJ9dTlG0WhHnrump2VtimlPGZpOeYqpWbNtVGeeVHNaws4T91IxPDxGP6Xj1m
z06ONr7/gW/i1cwYGqULzyHKEXpye1QZX3ZXvUsOolVmylcjdBhPmEgH1UNa7RWfQzRtxsY5d405
I+Vv/8ooFDFG9VdZJ9+cuYiwEwrxgPsZVg/pu23YG9LK/nbjn7mtXoORm9cJehUzvX1zEtc6EVZ7
lIH3ZwoQEY2qmC74LthdE7wXjCYcfA4xdciXNy1Hi0xkghicNA7kTEtdyE2NS3tVpRxlitLeOq1R
Hf2a0Mwon4odwwTsIzBPxficwE4oxvKTp4/JfOHxxWX1uaO5RFvQfs08ZoGVHyb70e/DcyDLOwJv
9rGafmlTBdspCrzbYGDu98Pi2tixh6SptkOigJJk2hptu8StZ1h7M4mG12By8JdpfnUXonr05zYm
luVLdxcm7ARpjYO5qhDqr2fM5qZfUxyZnACoPiVaFnexT1ke6P3kGmzWzZViMHlvymM3pfV+nvC2
cIeumRq8p0jwFo61ZAkesX2vE2tI+RveW+TJO4fBcjUqQnCSwMnX/BuZ2eKdnNE/GXl0CebqxezD
3UjCLIJSZPn9o85r6E/xQNOQIwSg/htRbe79nql+1c5x6T7Sto3pKx/PYYjmi7Ql0glYYtezk/xt
kwD5HvtyFmE0aOVHFk2fORicLPxOoHziOhWXvhL+2q8Gg2SnFOghcyCbTWdOa5ql1s12vrRAlVJ5
RreyPOPOOsLYvlgYagRHrWlbeHSfW2ifuUIuREX+N1VAOvnq9kbXvFVOzhixxSdV7sjIMleRaNb2
yel5/JzBf1Z2Hu6yKk3WlfudaoAXptVvuzy86caB2kOq0647exPmrF527SuZm3+tctxGWHDfHLu5
dAcjCNHzk7fUhcbBnutP0bniya+Bjms54KzITXwF8CDDRrwgql9W1eR5JIuxPy3JQKKbj/2lU1fm
GefeLb6qpLxHNWoDL2/+hF1J8y7d0VG78o5OKedw+ndAHk1A3r7U/8PdmTRFrq1X9L94rhfqm4En
KSmVHUnSUzVRQFFIOur7I/16L+EXbsIjR3jkwSUuBUVBIul8zd5rR+1iXKGpnRpLVvcuLX4WKyCe
3O9Vss+W6AkN7Ioj0/QD1lDMRDgmF0YOQawtZ3VSEJWaJ5WVE/P3KtkpY2ia8MeMRiLk0Dhj65x7
vhbj5LdU9l2czaBZqpfWYsVgjrCdbE3BEIXImrmpBTNNklAUz1VoFPxKbZuI48xbbtOETtC+c1Ai
vhh9fXaqNqwzJwnB3Iyg7jOuYihIjfEudLazjkZfM3Y4eoCPqPMVk2785OjdmWEubkIT1HmKrkpY
3f1s65FRcOuwRBiCZH3qOyMLMaO9lqSaz4qFpEp8Z0qHVq/P7kxvOYraDgpmRT66BNyyw/hiaKdc
qr+moj8zgMoiJJ2RN036fZetKJ2LkcAuZuJB/2dIvQdnLH93I6d7m1613iVpqBh1vET5m6BJ3QPB
JNhdmnbInqhbG1QBMVq4yXDfWAp14cLwzW9mmGzGlOdHW0MnWZQbY3HG8CzZNtTsP3dsUdmzdv3v
qtxomS6ClD6Tz01LBTsVxXcGJGrnetOj0q93JYfxFy7rnULjeQUb/Gdm58KkeMXXkogHt3fvitxU
MYJbCC0ClqPTDhzbEFV5epP8c3qcfLqEVRxEZ7BjY37jITkPdHN+jXN98RfxB4JL6OlsG5Dp3BlO
gS/E/pW43tXsOccSJ66PU8NQALHxwGYIctayXzxxNvvkaRKa3C9OdhNzvgd2Zx/RzbW4ofaFNr1j
SDwlKyv0OEM8wqhz62pbH/t7sgNMS9Yk8+xlSX+Vbvni/qlprD107/FYRVx4PBfudb17aQiJcE2c
Q3mSikjiQBg6d4gUE4G22V0M5MVLUhfXdG76UzcWv/M1qYIYCceunPXQ7MtmlyTiysDgQ9jFiyn6
C6pYeEaHdvVO6hz/zT0uLYH1WoMJZI3vKpwccK0o0wWh0I2r3qbY/HKU5rlQisiw6NZtBCX43la/
SGxifpD4iSQ+ss6WYTHO14xJp6Pg1u75g6EdDjnLrmOCohukl4pU1Dhl6tgc41I5yCGH415RNBey
87XWc/Z4cDVIjGYaaFK1D5NuPxYKWTxY0iKNrfL4pVkdqc7OTPB4BYB8EYmxX/T4zMH34nSJGc6N
w5DI/qUofRO1jvkNLupoKY2BbkOWjBYILNHZczyWNGqY5fiVyOpRGGTyAvS5B8dv7o1cr7kkFDVY
XSRXiaK+4br21YEYpbaY6b6ni1pjajZtAGm4LlFGIjzXWobPjlLz3XfEv4JbaBxJxlAxHFRLfbWH
9muoYmy42cDZMh8Qq6l+7rXnUdWemkQ+jK59tpqVvRqCaaWSN6XIPMpGVSACFBGWquex0+HXLa+r
KGlFtSHSrdnwpTMWe3XmuCnwwSML2TfWyE0nhrNnJCbPxzGCd1cH5n5tivysCmoFmSz36jw/T9mK
IF1I008t5KwSXdseIcxZSXgO6IuAwYOqcW3H+xpd764YynvF1V9RVy87YbHzUyfkmSybuMwVY7eW
TdSX+QNKY+A6LUFMY8Fiqfgs5gxzDE18XM9BFrOmcrYypkiwSeCA6JzyIh2j34nJspC/BrljPqYm
tREYgZcqbh47EuVW1zsAhXpSzOS9QhUcFV3zIGIdRjUBNapMPtfhA20JhC1HvnWTQcxxY7/iaQP+
1K92sNqy9ktFocOG0mC3Gw6rSck5XXnejFQvgUBgdiKkRZ5+/s+BCeg7HFa+TOoOnwuzn8xh0X8Y
NaXctS2+hTitxHngGjxX6dukZcsdokhG+ElGg1OWepDqDpfmOh/puLynPE+VSHLF+xoF65OTFelp
dbwS8PXKeTlOhzn26lOR0KE1TkES9WrKU6xbb0ZbszIa4ubSggti9Sz0UC+t5DSubpjlZXVdrCVG
MzTM1VXnSnRc9CWT6eAVsG0DXeHE55keEWxLlYZYz+1ArpNxY0lQHzr4ZDs80G6Ih/Y9Q+jKBqDP
b+3c3gTZP5fGyUWkd6ZBr4/jZADzcy6y5Q+qM2BVdt/xyLQSgANYt4AVBkvf72l5GOmOoK165id3
WapdZQ8nCK+kee6N9C3RRHeR7BFPiYKth1cpCVngvs62ilfD0+YHZlzywSzU525Q+yCeNv9erMNl
tCB+WCsyBBUwmamKu9V6UldZcXe2NFAMsNSBNZZjpNfCshh7VPpfgaT5niWAjrkGVCbzr/tyytez
VjvL+ef/sthMkLwV7zN6+0BZJ5gkRlKd3Y7cLdkxSZPaWl+03ubWSJOVgZ/C5mTpLupSuFd9ezPI
BdGPl9uo9FSqI1tbgnybjzYJEm9SyWePY1AdySqfs69Sz8yT4OvvhWK+z8w6Lm450mnV7hAsjmGc
pc7+irE6mqk4OyKUSh/UbNwwHyKsB5CatFvPlZl92rUNRiov4r3a6PWTNpgEKShpSZ3Az13y2nii
MsIUrUm9elnkJdmfRPXaB3hcUU6X+1p55nxU204NMX7ov+eVzeNqTuy+sA0xrbJ3jLGaQ9EuLjvu
LSsJ1UCtacJ3VGkddJUA+2SIxkxMfzHPXUvH0UKr4YtanGToIzTtoYiFEq2L6I7SaeGhmC1T+roP
q9rLfqH2ZtuX/+lrLWXusuiMphQPzbB09i6NXNB33X3Hwv3P6uGL7B33exCzcpqLSjmlUktCJPva
h63TuNn2+2hoynFJuapclfAeOevftlI8GCZbk66KYYVW6sOgpuv35kdpmj6jm45vq1IiPdXHlZWO
Xd9ynbLC5nCkiEDhJrlr/LQ2IpBUgoe+2tMaOd491LaTpU5E2cTxG+WKWF1kcjkTiWostde+H5V9
DNsCFbX5AQOxpjqrRNDX7nThRVjoCHr1dQQddtDRjwTG0Ls3pBdnzcPCL7KEdUhp4jmolxD9APlv
0njAea1HA0Q8xH2u8TAV1wXm7WPJ/bxTYqGdh1iLo5jpX4DsxQkUHRlqJ5iiFPNq+N5yGuHuHupE
6Z55qQFiTDmQ4qo66JOwXjBHzQevStvg511sHc2B8IxPpVN/j5uYlXQLjdkLOgxzhZD0mNmzeLTt
oXwS+CmYprhaaCKVOccjQ8hJbb0H1eRvTLF7ZxOr8pAl0rv3zMT/+djPG0VBwIXRmqjgUf1d9UXz
0IPGBaXNM05iTM3V9QVN6zB2xcdc2Q+Fl96nSTX6jWKLg2Lgj7exSodpw4OjEh0+iRSZfm7gRVZi
9zprFVWJNqNEXO5U1PuneijNEDmQxT5lXq5667xj2H4jFy8Oe+WXmxfpEzRfSmgXuZljQA2Abunu
EZ/twUuKx583MfqaqvzwsgW8eGXYEcIY3lhu/Tot+d2cdd1nhu54lzapFzZrTT+eZPdF6/IsYLUY
reQVndW5w3bOulp43Xijmff8Kj8ntK83COecFPWy1za0QDtm6ykBirwrypG2Pxnx6xB8QhJ3nP9R
0UjIqu2Cxa3ZuPcrZgZokKsht4c0FkYCzpp4geSS5k+OixAEQ10ZjbpG151CbcbkYZ8zqlOlRuNY
skb1u2a5xONSP+AJYRTosmpA+dWMRBVmaDorZNQ0WqeK2UVQ5ABSZGFf0U2hrxNZmNvljIBR3au9
jn6tJARzrCE8KQFkT9RM2fQ6KSkWyKoMzTIbcJc2j9J1s5daowPi0cEG1U9GhvWDt/h1zRW1dC5h
OCCxlLz3DWQAqJsNft/WXsWMgjvv0VHW+7Uwz4ZoDrngjk0QzdGgQbSR2QEJHPwGtbx5Tv+6OgUL
7Xzj6rJZM2fh+WOtV2ExPUtYsdjGtKcYtuxOpyne2VM8HUonP+B9SvwiRsbFZ9s8sfo2Mifo263+
N+6Fep3RSrKT+/BUeCQcrTTPq3lrICkeZqN4EG3/ZQs0lTGJVOBwJxbqzFZFUSB/MStr3897nUDF
B2FgG6swL63rH8tZIBupDCXZT/kI/7s9NUAI2TwP5Kw9rmLKQtNiCT0vNWms+IoGvt6iJ3gKrJoL
llixIuto85idhzDji1CHkcCs0CE/gZrvQLafuosrowi49W4Vo7id443UiiWvxZKjVBpkeiBq6trj
cEiw5Rr6ZUmbKw+SXZ7KEGkbwFC7C6c2bvdmEq8omRgild0EpgONE12KooZrPiikDbDRGdTlqeOw
2dXFB/1Z5w8qxQ1ITCZE5pqijmPm3yAc5GdtvaBIyw4zRlMfR1Tqj5ne3sqy9OOxsTd99VbfN/Gp
RJbfU7rebR1b19PKYbDaJZmzshpFT8396IEK9ufa5gzBkT/qYWweISWyftdtdx+37N4XeYk1cW8V
1jPDPMNPCoo2j+Al0bgfrAvcYzwYV92V+tGsvXsFa1lTuMA5jRx+Wal+rkb3i9d32endmEWm5fh1
MqyX1LwZuoteb3skjMb0RqWIYgQTdeMtBx1dblQk2K2UWf6ZDNEfezWF7DqzfmKjzB3uXTxac7zR
VRh7msbCmvJ/qPAeO45yanVB/uraeIHiGA/E4shI9fL6MKXVLZ1qSD2eZYauw1R6aukEIbbQlQlI
a+skl6iW1WGMA9wTcTeND2u9fHiTTRyjU/IDh6J5wbA0PniNVgRpO7ZoYmr3sKTptwuwKiH65X6q
ZHFM2BZHWr3Uh1WrMSv2+jPEHAeAjl8mDgW/0ka5aH7YqAztm9+yAkpd682X2jO+BQ4q9iaMCOaj
antFvWipzs1gt+/3aFp8+PB0NkOjBb2jIxpp1rM+zvLouuLInP4LbBUdtY12fUiXg21+yIzAl3Gc
Lqs57opqc29sU/hFnOxNEGKpOUoquuugimk/xzXdGXwfNziSuyxZxAGJP8uDhl7BcA/6qBS7RJGP
Std2e7OEfNMxFd8jkPX1z1llCDnWrrqz55ZRo7c807O9oz/Yr0NdAiOn8sUR/Kqzc4uKmOlRpYHV
Mgrx1nDGh3lusITNccMh2vmNXONzEXUAU+yeShhllW5RY6vZo8sEiJvDvFFF30xGcoqaWUeJT4OQ
NERhSrKcm4Rtj0g1BMX9+6CO76kFfJcNWaiqziP/XVwWt2PX/u1TyAE8Q4edGDHEqGYEfu6gKKgR
vTz70kcJxBSK9laESu5Fr2KOWTC85xYvj3rJ3s7aELBsna7pSi9nJlNxGO3x0YS0xkxj2imeJ/em
k51jOfySBXMPzCBMTtKoGOVfe8FTpbKXXYYXpilfGnNELV//tiUgAGfpKdNZf7D7xCky7LJHFJw7
vVK/0vz3zHntrxAOPLmpRFe4WOlVUPPlUnm35RcksWvTYPoYRgrFuOnulzpn7tpYqDZspi7c+cJG
W2uvTDVGQd5ym/NCFMVvTe1fJNZg37GxWKWq+FCEK8PWIAdYMIzw1jkNJpJ9Mj2lgfDGswSNuk+H
7JIYFGHJkp+EvS6hw1OArQ8GG0ONL/U47ufaDa2Y3Gcd13w20v6jtuWC1z95fHyNxfqmGsTMDf2j
gaBB058KpgKYr/Wboa52mIzuGuYq7rnFPZiOPK7mxmA2MWZms/cE8D5h1Z6cbYFeSVjTsLfH9jKN
8WkoyD1Di/FN3fW+VEyMJ00Co645KsrsmY3J/ZhUazRIKidijhl0O/tUYa4lwVaG0qmOY2nZjGyt
GEVlf5wHVPErYyq/WvIjqr444r70h3TuGQmwo7JM1qEgtOhoGIyZndcfq1rwMNJNcHIxO3ZoxFuA
A98/4p7etf/y+Am+sxldSIcRAIm9GdSp/t7EJVVccmdr/W8mLVeqAIz4QzAn6icqpT1SHe6nzqF8
5HdAJW4+NJ3x1C61r3rlb9JrwWY2irmbO/k+800qKhd1Vh1tfmyW7+v0qCWn0o3dzzTGHJVbxXA3
JzTgIluaC9POcZqWJyW13SerMj3cdAgVifxwn+Ipng9ohJkcbe9KyzXRdWGu3d5TU8d5TLBKwjjy
G6seX3SutWe3vGtYTUjfWSICFo3njH/qJc0YrFaWePp5DwtINBt1yoHT0NToeXX7eZPoFfrNPD4j
36huJp7NW/8ku2S5OBWj3dWqr56S19etmNVoZvnAurq7nz+LAZtTTxLVrmTSORuGcM8//5eIlc63
JXjgDIzfOTv9ysym6mhPjII66ueTfj7y8zk/7zoYnex4wSS60dDUtFHPaYynpCyLu58/+vk/QjJZ
iv+8784aa7V64aSKrX9+zr9/+D//juoCmmtMzdr/fE4LR/Sff1vb/pWhTsVdEf7n5/98lg1e+mTE
PMu3H5x0HhNH3v7nnXGjuTLWsfbKyjxhUDKHTpUdpTIjCla5GhxZyFuKRvIJxsihFVn6blBYHhNt
6jiO+SzTrlVfWd0MVzMfdSCV5iZpUGmSXrkiOs4T2ziljTRO1djJncwqjiHNiEyULZJEF78Hzue3
3llF71ARouGTJMltRcIJu6vM/VupjJjKpp2PI0iQeJmqHUwHsU+Tpgsmr3SRGKTKaRJmzDM6nU4o
TTAT4j/3HFak2F4CiwhnhuJLqKSmvJSpj5ePgHmKONbJksZjXJnIAP059cVknToFCpmXk18yMRE4
oqypXel7itqddI4vfJ+/koJJMOzsqGXBd/p5Y5CeDJmHbdAhs2ZopnzAIpCEuaAXSdAgLNiz35PS
oknABRKZRXwsh79WjBa3gPDBg/Z9EK8uWy4QM8UB8RASgA44nhE7n+YKzgt2bXGtmQFHrb3+IvhF
bDunlPbhUkwKjgMykVkbFhArczMGmzFS1/OiDY6EoZ5tYrr52/LmzzxnLtZ1oeK1pz4vnmfBcxna
OqtFzTmPC6ppq+UqR6P33OTJSRoDRvOpPU2z9S1XcJXSxmJZxoGzQT97zHzJjPAwbsbPfC2fV6x/
Pjkvp6KlNivHO36ZF72cvhTF2njmIcvOw+rapyod4QY16jdQFgwOqf6wECRUkCCjI3wIpZp8Ti1E
M9WQj3r/pHQEtEAcQ9tr9mG8fFj4BgJFOg+j7XyzYdyZ8BlYzvJ6YmC9Y+K+hLNQBTMh/X5msBD0
QpDEhtXDX+v5Bfa3k6WXpLugCX7R6hjJPcRafJnJkVrNxjpYVCip76aR18VZsqMt79vW/BwnMlKa
fD5qKYPl0vKATtBKMTp/1cz63uBV24nV8MJcxu+sXkFy1fFxUVQg+Lk6nIDr3loKCRkrw7lm29W3
mXXK4h4NvBMa7Bv59WpBW4HAhdFVuiQBrsg9EfG50CgYFI9r/pR4nNmsv6GSNTrG+xIRntGXct+V
UgYizac98+Mbv5rhMNsUnXlOEC6SyDATQ0wFrp8QqyjMuaX5ZjuMepXBOLDCMw8G/ypZNnuQ00E1
zah9PK3mPr0VNXKhASoCNhKNZ6fk+DBa8LFyu/r61ju5qtjsWAgNER/vpDuXQTzKc7N0791cb34c
nYtTO9rkBB4Vj4FXzUFQ87IlLF6SQeK/UmV9zwFu9XXNdN0t8E5qR/wwEXxFBH3Dvett8hnH84Kl
29my4K6qrHUv3f47Y7HrN22K8jdJXzxmft5QBR7PoIBVGXO9T2K+DOYUiEXHWfvuYOiei7I78+SC
VWDtBJ0dIMytUwMlMKAScRqYiUUH2mrVrKM1xc/LOnnnxLxvuOy1Gv6LscBFnXU22ou6yVQKh9DN
ZTx79lFhOnXw5gILWOSs6QFF/kVd2X5yz2NuXOtAYDshu6cIMO1BR1lp0XFArThkZuACB+qi2v9B
e/1f57P8/wO3m/Dp/gM+/j9SXCjsSXf6+G+5Ldvf+Hduu/4PU7U2APvGbbcgx8FLm//2w7/+i2L9
g+MYWq2HxIdAL1Bs/wFu16x/ENls8VHTMx3rJ3Lzn9h2jy+okYZJALcJcdhRjf8NtR3H+H/H5lqO
5TqaZcB65ZvTDdfZiJH/JbZF6BwEea77o+X9ocMjQQGUIaNAFvEDxF8mHSa6C2eacAirkFXDfNS0
F3egk2cbsVEybDqt1EbYzAoSe/CdZ2fxUZXmmQqFOjTj7ufh+2Xm2adllCruqm5hSk8bliiYGli1
uzwmZH52up+vfho745N0NOfY9iy/RxzsQWKNb6R5MB/SWtuPY5uhmJcoNzw0L0Y1eLtOZQmBVPRr
EZrlW4ZzKLt2OvdoZSbdemr09Uwqh+bj2Ws5c0mEqLTsmS5x28Wlm2dCAhasqt6XhtjnDYP6hdnf
eV3OVqos1+aZXHtOC6n7P5wsGQMZmIYEMUvh9axcPxkgwVocQMqDF5ARxCMCA130e7N3cJfTpGJL
QmQTYuIDOVK8ZjY/pT1da6zku9To79Neu0vKCiUzAYV3LDAeBcR3Dk/rmjFNJLHDRj6ZvzZUv9qU
aS9TmmU7otwE7hnsyMSgeLulUc4sC/IAStGwU7Gy+mOBj2CW87bnBRq52HfslH3Opl+91kaJN7LI
aMDM1tKLYJEd1VxjC1hPbsSGCnmYcWenk/3VxZh+4kcvq/og5xBEcnOXuWgpyxlkOS3cTrOxe4im
p0mapwj+c33BDvl3oxuF0qXpV+MBaDgeq8OcfNvuou4de2QDkj4361NZDcspSXkxiIBJr3Be36gy
1gCv0jDBdZo43pFmoF2z9U/P1u5Y1RybBO1BCwZe43LwEwu5hSjsQyYs0kXqy6CVzRbv8TxCxI4s
o/nMZnU5MMoHkiZQEmzA+VxZAfoOBVo6hNoopHCi1CY8bzF73zGLr9JldOUx2FhVrqDFxlOB7Fin
MdqYC53+a+1AMvWI2lMe85xEew33PriknsEsLoxdD/XX18wxf7dJN+mYmEOQIfarqF4dvTxY/QH7
u9wtxZQ+8PS+k4USMqR10NuBP7GH7t0gHdZvSnyiZUzNmLp/PAPE7YLPaGQKynDcfRPQO7QJUqaD
PHlnInyzquqj8vrymBvlCVNhE4o6a+/TZtoTQ/2tW9PCfS+daC5S+Ml9O4TK1mE1GeRdA1sNKc0l
jdG+RjXkY0bk+zZEYM+M5wigCUyjeJy3oCZL055VrYNr1HVRM8OCbWPhM2BE5dCqzNuRY8TwWy3R
/pqR5gTM2l5WVBM7gAVY4ohmCgrM03KIEZjE6psWaxezyf+OVOmhs/Yfcc+dwIZSWc+D0aYnu2sB
/Jjt26SQao+OnUa4RrjsZv0+qfLuwLQ4Q16Hcq+vi33lVb63GvcArg2Ubd0Ng3YWTZIgvh09BbdS
0u0z5osqc/EwiRsJVzEdoqEer0qdRHCGrH0TK29VVgOVK587h8LA66O6LPTTz5vespVwNPtfQ++9
NoUTM4YYMAGYW46lukAujifggi1aYsejF5gS+DtVDXRhTh7W0lJPk0n3z9hY30gnB6etnlse2gFO
3f0yjx9jXI9hNnpvClgQLU+d0IHrpRbeHGoZgzi53MahFZfRWHCN5Na1t7X5ZN7Fm6zf0CFs9n0D
WXf70yF27oYU5620GZGny2XkOCKxa3ZPtXD7U2kcBV74YJ2N1c/MYTrD4EAfgZiD/SE0wLmkKiuo
72FpnKwtxQjvyvvQsScdlorvqOvhS+cV1ffmvRj5JTWWlQYFnGzcVt2bsdjiKNssGjHU8BrkDtYZ
+6Zo+XjrXIgDng5fUGCj0HtMUVLnK3dD/zVqzXNTeLwsxFD6no45obYW31T5BukIsNV/rK76irvg
3tqMNK2J/0DU1h2APihxlfuWZmyUu3mysNc6f3pFBQTJ2o8OkuayM2ygTGP1m2NtCml420sJvzPU
bS5vu8RkUKfJnlsLE4zLKbKMDVS7HvpuuURLMlyaBD0BkotvoJ+A58wOT/HmaqjNatiTFPSSOom4
aFY5MTAfLoOKxcVIrGPuPDephXjNIIvKgSiNotDCftt9ix+kcj8vR8+puwBF3bzT52EOh776y0YN
cd2EldGzxki1f8GzSw6Ava1d0zdtiEzO3nV9G5hj6R4aYeNOzJGa6ehaVUHdOUk8L50NzsEo7peV
tXRhsg5bcDYBzkeeAmkYnACgXbrakvpfr5ZHdvKnVSGyYu2qKJHIi0U/MQID6htVvREpE3vSpHTf
NpgM09ZDpnWSi+CkMjccF54GmG2RuiXcrOh9QqvFdNNtdDa3ZRVlDyIJbdQ+7lq9qaWf6NP9YrBD
GlzjNoNXYKhNpkvO2Eoe417+XnqtYQAFaNaznsu4ZhRO3CHRxYW9zrvZuKBiQZuaDse5r6FrZbgE
x25Ax60eDVeVu9xcz7m+HeDwx1ifGAXlyUC4B2CRKziTiFl8DL4KdYA+LuW5bIY/qxo/ESE2n+0E
39dq5LU/i5ZHPtkTIM5ePWlpEUaT35kyWIGdzyWzUVCNZSp9disG8tv1Nsl0PVi2eUeN+Lutvdon
bzhAkT20ygyNEwsC+xI51Zsnu8X5ApMhkNzGzjKWe517PWQhiWAU6bLddmuE7v5P4RFubDppupel
vod54Wgu/Ub9LuMFCWcLCn1Y3BDM8z6djQfAdywPK9T8DbfIUnX5XZNPDg7C6tpYysVWjYgevISg
M/5SKu0VEDuzmJktCaB9umfTvJZkujI8B+9Xr0qUJ+UHV06Uru5l7Z0bQ8KgG7uXWZX0v/o+2wSQ
yIGHsPbYWo9PpWW9r6XW+SUKJLUlf3dq+poIAO2K3D9k5KwfVi4hU+lvQ4eEK0nJ1SOmgba9679a
S55hs7GYcZ5qJ/7QEHVYRn2Rc5R7y5m1LS6DTf+21NQLFrPiRjM4NpZHty27m5fzqFs2EFQL9ly3
GKioSCMjM3vWF8Cnsap5eyxU48GdWhZ6hq1DA+5ReONoUi3KgW5eLnaJm5QT2drVEuUEWNkhwnHI
yEXrIHjrFXoNhp1DI//geqp9zS0/kUftpd1WsE807aoWHPx93nsc4TO5wZOcd1YFsSYXMhT9tk1V
RtZp6i9CN9LQ7koWA3VyUPAvzt3CZkrDBDORVRO2uI0pTRGp2uqUH9wO48UQ1xdXSYj2leIu9hd2
oK7etMfYFpe6TgGebG8yqiQSnyeWWTws8iV2g7Kb/ZGdJqcjMWGuSM56u6wnRab1damN6qqxbjuO
puMr5nM9Zq9GJrWbeByY9e8cTRd+go5qyX5h+d1+YcYtdr2XYTHhPbu0F2odoweJ2caxJZB3ksM8
b5H6EmJgFMZwpas4p3bmXnlgv688HKOu0S8WwXY1Xng2z4YTeoOtEvgBtw+eTHtP0bSvC+e5BtYY
1DwZyExGt1HPVbCQZbdjr+qEuZNgUhrJutF1xsXz5oV00rHzya0efAMAJV5H7AtMMnkOBORzo+Pf
uJgojLEYrNInRZwovWzifPVJEZx4AqwLBlWAUipJLcx7x5uFX5VKBIcudYYyafcKAL2ZkYpMec40
GDz1r6ojnKgccHBMmF2qDu5rOpj+yBY79qYIF8e2dcDW2b/lSzuFlQ782EtNrF+gMFZug8Z2/1Bw
lKFjxR1OJQo/eSAK5cRSGV55hh9imMVvUu2KMOOb6Ch/d5bLO6L6XQEUUNORWrMixHoukXcT53RM
3FYLtiiPVLLgK4AP+LVpDnRB83vbL3hO3cRfFvFF3NyTjLPAJBNvx5q0IJdRY8elP5pT9RTHFRpC
CE1+ZfEQzxUj2PhB05icJ/T4u7zLeBHZaC629cRSgAJ3cJ6sFknHJopgPfpoltzdHUTC3dh+ebOM
ZuIEys5mlUztt586uwKhnB6FkpwzRcLy1rQTbhO4mjFwpWy2wjVTX0jxEPtldY6GQPwhTOec8ioU
qvJUawkWk+mBeVy2WSfZ6bfwvjx3Ooqq+MyzmO1ivsmLrfJe4zeX2uUjG800XE39SS9V7ArYmcza
8RcGigq16vaCVSwz+CVJ6EGTaPZzx/LAag+AtJ9ti1ZHjq4MiF15iPvkksbWW4c7ulW9m1gpdXSy
kLP8yiPM2KmcH6gnE27l+N5ayzzAJPCGCuOcL7rNDdG3hFLOp4nDrgTynXo91GM6lGhNyx2Z7Y+w
YUh2UYiXUnGSA6zg5kYgV6zj40iVomes8MsO49Mw/84MXpKFyyphJuBPomMYJ3mOMtGbOTsBPBxG
hdjWbnlpGT1vM0sUY389J2YHFQctGZaensfYw+b5PHUv0yQ/FcHcQE1CZaCk6NXkgWcU+nUz5+Ai
RbuYrh1qMspKI6QAuEzOJHyr40xI4gKP3t816yMNqnEilk8FLQNhUPycqw4B1y7qOzw3aOORFVkt
myYzf1WaX9AnlhUvp3ZOTQyuy1R/qmQyVutn7hhPRN6XIHgo9813RcvezGSM6gYRmMaOtYPEJDw9
VKoerDpKNl8f0ytPwycECVyyUD4b+wO6MY/3F2Nuv0ZY5IiP5b7/N47OY0lSI4qiX0QEiWdbRfm2
1X42RFtIPIlJ4Ot10Ga00GimVQWZz9x7bo5rWyR3y0xg0hSGq9AHRiZDysKcGH8szosfzP8SADXM
VBJSNDxyR50n4qfPHN1/8yTv3IAom97+TpvsBcTOturxsNuzC54vg5m1JGiAUL+CfVmsG7N4Ai/0
441+iXqqh7wL2IZw2AANALtog4eZ4K6nptg6LgJQ5VzFkg67Ehdh5Jb/TIeIvgwL828xZcyEL4Qg
MD/QQ7CZp4fRWP5xUnNsB+6TFNATm7oCmMB17xvTxavpR1XRX9OJ2xweyFSgJc0tJqWtam7zMjM2
5E4QyLRIaHtykzj1qvZd9uFsHTtj3mWaHzTj8y0yBwqvNV5ljJfYys9MnT44cv2jTuMbpwYyT4LH
tkcBwHsZP4G/ha/QssHl4EUIfl8Bx2Vu9i3QjckUKbXZW//CXlydJd6EgMIK7VD+CrYWWYlmcxne
lIG8KysY7gxVFCjvn+Wg3IgHYnDmvymRL1MSnIQSHD5085vArOB4jFfPxSAVtzFglemaevEA6zr2
STqxL+jZVAjFjS/jbjJieR4TDGzJ01yZ8qjN5VPU0yE3W/t+nr4VOWA39Jm4iP54optLb7F8Gj5K
f2Rpnc/HPNB3avS4JETubQfo7hvlOi9DONLWTeNtjbUJIQQ2gFHrAkLQpp7x08yCVAJPCXNfN+Df
wP6/I7Bmm6eQYBVmt8UB7rwYqApW4OpwR0n0rpuQsXsPVdcRyONR2z84DpcdSGKYVzFs1rmTt8vs
P4SC0HBTbQKt9NGxHh3SJe6GaVo3PjamnHq474EQbGKDTn7hm5psda27zCASajq0lv+aV99iBMuS
+ocBW2jRD7dx0YqNMyPXqrvqCEgu3+qGQz+NY02tzo67tH8XgLZskAJAI+7vqEW5A1exaIpjIlru
vDi9w6l+UYDnNzozhoi5BuaxpL1MgikDDXKZwz6a2qdWDV89HiyMAv2fMspbr/HvpFmiF/XkGwKX
fRbMIA+9h16oezDpfxZ9K1x/Po8knFh4GnhJk52f6+8K0LSTjRcxrO+ESwjjOPP3w54M8UxIy/zF
qf7qJRa6UkUIPYLbpkdq7FHtjq59Dcz3uloRnkkYWYNpHuvWjGK7au+rVU5lolJDpWLvHKXjo1d0
Zxsy2VHNGnTMSGsKDSm/oNKGJGoyqXJm1/ky66vB08Lx3VWXysipDzIW2mMeug8L6Oqz6Amv6JPV
PTyri6oRezSrkDAkmW8T4Bp6hs7hRnSkd23SGSCUxx8/85vTmI4oebnrQXydKmFWX3VIvaqmuxne
w1GvIssx8c3tENTXbkjSU0WwIfJmL4i69JcB441YkWrVV94DWx2gyc3Cu2aD/0jiRtOHfwurH8Kd
zuBaJ2yb4UMdmntPI9SrNPBy4wmaewRARN6ECQC4xtpNNOAmiTtDov5AJgQcPfU2ZIUUub74QWt9
H861sxOuk2+tqSIiTnLkCAXuaFmpPaCoRfw95D48NU46QvWOBIhy01j6sSh0fmqMK16TKhZffk9i
pGmOuLiBDTAJW3VdrLEUHOdqCVlt510E2gHe/NKfXHvodg6dOjSwHTMaJgQevq3FfKzMxgQbbzsE
7k4ftciWuzaHyBoMjA8HSzdHHs/7zsNBk5dn1C5l0AenZhz3GVyco1cnJ34K9l7ITjb1CMXHjItj
X1C+WYStuCM6kH69B1B9OrypoTgVAICw2BQBfg4CYqaZadcatSGlwogakjUwI909Aq2nfmFytTSa
HarM3zB4gademLm7HdNDbb8ME+vaMIVQ38CCbRZ1EDPECWn1h1jBq69YV9N3dMzQCSgMvJSNm3Zi
OEHtOuxDtGuevNSFeonQYZPhx4xG3OqbSYx8lDp9YD2YbeOcdkk2+ZHx95+T+g8eMZpdnIHxIZaC
6cV9Kzs80SX2Jrt0MOAGfXfrJcuJlGvCnPhjRPmRDJ0fIaQ3VJ4cSjO5tZZxPASOvjdcQv4y22vY
aciTnyX5UUCbiwBwu5v/YRh4MU5Jjs5xAc+wQTMDppgm3NSQHorBuM59nB2gLBeXcETajVyD+qdV
JOZV9tdSO89ZCHRLjOBjm2XYk2GTRrw/4NW7tmGmtHIRik/MJAGIWpTmbWeK2ziw00tQ6HjjYpdn
lu5cbYYlLa6ZDf8ueZ2a8GOA4JHui7Btrr7H6+2mkgzxFB6vGfJBF40D4LBs3GPObHxqmZZ/EXpt
REb+OI3u/Oj3/ml0C/y4JHlY4fIaokqwDZJARvkvCFQWaRXGd1UQ/GFDTHfFzJMcmFiT5LxETt1h
LoLrFJbFb11M4iwcBzu0xwBnwDebDfI3sIbLEJv5B/ZnHfGikTMOJsxS7VO8GHwDuPj2PTKHEyM4
HJ9LEyAoTO6HcTai2VoeXXNAcl2jWqNjpLev3F9ZaRx/MzKN3Oz47bgGdkAd3rPVKgItqDrHTu0e
EMQcSPUARlJXIDXshVIV6W99drCyHWMGNZ6F9JbsKUj4RSkozlBFGrkJLmca8cZ0knX5bK12zYkp
RNtzgAx4gOjaYweXdtA+GWh0941Dszgm7DeSKFj4txg14PGsZmwC73GsEFuO0vFfEpiPWYW1tULV
QVk/b3xfnwIXwZJT3mcmMV+hVJqvDaiYoxJ8mN0r0XKXcKMbkbOJqO1tISjdJ0z3AjDXDvW6QnVX
YhxwflIP0L1BEgZInA2i2ClqGT4WBHkQdKtxkkgkGeyX26p8xo1CnO2Etxp5lAv0fvjUc/Am8wb2
NAFllsc0IfUnc2tKk3KQKezockOiSPNRh5j3AaLRM1moGQKTwkkogMlYxqUXl7slJQ2IdEPc7Q4j
GGZFx6BAUUeME716UpBhOcVRbdg5qaWT3hVAfBGH1uqxGz+cYZk/Qvb/dPIksDR3KOrzY8vJqdqB
1FdkkiMa/qhwHZTK3l/GYrHqNAP0uqrZl6D0IHVzK3zVnCwRPAqGemz58Gk1OLAqf+0xY+R+FmJ1
LSnTbG/AQ91zydQ5cCv827wBR+jGL3EwxrdLqX/DAiy+ZDO1zTxUfCxKozFo9tWSBgdtVYe2sn2Q
LN1H7uw4AeixS4np1jGiwXP/eqA4xzGvmZyus+8AUZWcHbV1s77epiuho8oRo8IA5nrmo8f8Qgse
qkdtD2AhYsW+TnYXHd7CACB9QKePwxKijCS1l+iaOY8Au4LTaR06auqd9S45FNJzDknjbJYsaM9m
YX+V64kQQ5zyG9T5dsr+cEmSOzfJ1KPdpz0Beoyl7EJE/ui/K86Z7dBSO2CZRaj3J7wSXxRf8zRh
ncd5DlivG6OhEy9JB7RdZt2dGzPt0MQdbvCyiS1N4/fc8BXAfYigddKmk0kc+xixi94p97kYD8ko
rkPGHBY/2yGu7Q3GYEYA09Tc00lmztrkciOUYFB7u3chojAc1fN4sGtBhatZzOXuM2xMfLsp3kC3
jcnAwaTSy87cYdABg5tTKeKi4pbknykzR69zfmHysUWq6zhkgTN+x6K7ceOlIjLK/kYTVlzo839R
AM+8yKFApIs7QPaLvRvNMtjWdvLgCT+/5Ti9LQIEj8bCtTRrhj8pxd6GQuU77fE0pG1fXCTDqmai
ekMBzQPI0kwGRn3I9fBD9cUmQSFUliV5DEYbMsIw4Ql3WeQurf3UIz9kW750TLJg+AWBuKkXhDB4
IO5w0N6WhngFXjXs8tj+IUIx2HroW86k9AEXiZiXqyPyyzoa+18+Wwxs6ZTsS1ZaR3hi36kqH4bC
C3dujRHRBDVjsfBqc7v7msqKA9Mf+2e2W88NeoSNZ3MbwBFan1s+Y8d22x05HE9OGvD/XQ7gOMZy
7Q4w60nyHbQ8z00KrRZa8Q5/CFeJQaYJ0deMR801NwE/eDTwhkORKzY6HvIbtT4FstRo4SxnvkHY
yl6qlfE+COOfCbBkblEDOS2TTdtWX54wYSDOl0IlZC+OtFuEohAXRb0+ec4ekt3RthrzzineevFg
zaHeu01HaWcqkl3Rre27DnCIOwu942yaCbr6J3NGjZSU/EJLfAmBbu56H0v6mNJToiTaWhlHhwUQ
CnO3d3R9lPR+Gn82MqC1GogrI8CXpzxwH5cGU4HGwgyVTJVo0+Hy46+s99hIEam56txl+BZGSCgs
aX51vrz3eJe3ujL+mikGD+HgmAQFQ7g44Rv9mkVHBMtsj/YpBJG0RrKON25mvo3+HADAt6lFq/FN
kWK0N7bkFM3AVLAn8TVYXf481DOJFu6jg2LOzm0zSouOF9pn14nDlGun2ZKhIG91Oc1X5aoaoAkb
VTCut7bN0Mde7XQB5MloAVEBhgXMnuneoMcnvHNyPyw2JM0A2anRDdjglJ2brykaY8Jn312c4RpL
xQ4ODV93YkXLmo+YUBfcQV/YJqZNQ49ezZBovOKmti5YaN96E8DfzF23S+0YgVwPLcQugE7Kb4Wn
5TxyLhkoPM9tPOw9gfPCZ994SKfm4pto/TZ5B1Zs/rECIzuj6kyPrZ3uhbSLU5sE2MLSVZXpnyBR
4x7tQbT01OIbalfcG7aV31dh/lelkCYXc3jsg/wtyTFtZV3AtnG2+iMKCdAA5cEfSJexsRVvwi5d
sAuwPteBqXe2z37cQqYwrA064COCQMhGOOGrzCPfbCH9dwt4R25/t7E/lEy742LZDA07ilxVwlut
/Bpxx5ycobjf4w4e72svYz1lcm9UXUtCXocLxLUC2B0+mvPQfBZANLB1JVCv+VwsErcMVkHEeOq9
B2/zAG/mu+2m9BbUaJMGN47nhzdt4L5VAzL03GbQ6iJ4WcP2nK2EM7DVwuSmY1UJJRi9jGHWmz5h
Ci9v0hYJbCZPawUL9REdxuiN7U6UVnVMeg/ZNlEUDnQZ2a3c/6bn2QzKZmeCJweo+A/8DpaGgvlJ
1Q4pSRYPI77pp/9/Ue0cbiz2wm7SOdGSZjdmSWhWru2LZ2bWPlmKH2yCzEz5nDepnvpHq3C9vYsh
kHkt2c+OzllHdnd5rs59ltaH0WFjy6JN7IUmHg/U966vlu4i2/hAuIgJ7sAN95bfYjIz2/Gu7cLI
Hdv8tvbTU0rezbbNHH0oXT8/9Q6buPBfI/x43wRBw8IyLR///8Uw2dOJMxkU5gUkBzMqGe9cUQ0s
RIyLVa052oYE7DYY1aaQtdp6mmBFsxwfiPKwT6hEmh0Bs3jawxlzB7og28X1iWz3SdpoaDORDOif
B1wbdtlcE1JrM17MR0ATz7nDlnCWCXLmSeVPzmhe9UTvaOcTThT7FboNGpx1mkaoEyhPWdwEVGIg
F+wnvxiHF4QzuzpTH3LWwaWYCAAMxuGMzY8EF6e988pu1QaDv+h5FhQMLmxNi4mXpHcPgOAYnDNw
NG2JmF+z2nX6oKSJHhDzGOOdaO3k0dAZcmFkGAdLAEQg23VMDMmEKPzODdmdXVO4DF9adlQO39Wg
6J9ygqbZN0yMBAS4D8gs36SMBhzA4MYd4R/cDLIPSXL2Ng+68cCDs1zZZvjbzvZpvsNNKRwodxOS
mIWlAxYg/uhg2gcin3clQd/w+5Kvhh/oZhgWhO+FdR0n1klgKi4TQZAw9oVDvFl/jZcUN9pEjleT
2/N1UtoAWyaPoa8fJjF5962gsGpMjImJWL13OIocogyQSeMazUilygqJbtjjfsxCwkDl5E3kihMW
+GgMA1wWpvqYtfadL2RUud68Vg/w4mamTk0CkAit9YtqH9oRwII3BUDaxMckOuInlCRfgIUydNWZ
xQFr9bFioz5XycHEKHP0c2yodgZjzQ7zqwNSLoJy6O06kKN1kN9ysm0aXP0ENnsY8UbztfHWiAqj
AGQy88gn1L4Rriir7BTrqpIaFGBrBAu328eJ7m8NlppRR7eyKenhxyK8MM3ZzkgUglWQMCsoOHUz
3gjQEAywaFYqx8YBarsoi7R4b5f6s07nOXIyQeRS0wWXIJQk8NFXmxkG3cIq9B0ryY0O2ZMDXHwr
melG+YI3l4CkKID6sKl843nA4RJxgGHImLP33hvEXrPbZP21NW3FVVPQ13qD/ZS3FRIa9wsX2mvj
J8EOnbZPR4ES3rG8DVEqEDs6SoHU8f9K2X5I7lb4vkSL0VERmGaA2MpqENfVtIcbXx+1S/wZ5Lo9
qASgFD6KQDWlh7EyrsJvmBlbAW9pTKIXyEEK0uVUtjUnYXrvlHqIRMXzoeh6ajewb0u/2vuA7Xbl
wg4kKFJjLzKEejAl1jGmGVB4whYNll87sDqY6B6Bo9oDU6d2wtaMPgILxEbNIIHqb2MXvti7kPFK
HHTbXKD0tHr10GWKDIOpfhezGx4SY58QQnFxPAwWRmMmkWH6xIBQ5c55Dj+sIQoFjAzz6xhXRGUa
l8nDHdIJXnQIdmWTXvCT32FffI1joo+wajWb1t61TqmO4NJLytsCm0YV38rhqQAHCx0LNY9WcoUa
8JA4jSRW16kf84p4xTZ9IFOdLwx2tpjyvVvWXxKeLpcvKCFKJt+Ov4pw7o4accURxSrdu2qto5ll
n5TwL940T/dzMt4S/hAFhPNuB89nZmKKV/YQuxzyokUj8eyEr2WyEGmO0umhrgoKqmohuknCEcgy
6+ggfGEd5iF1LHAuwXOGrA17OelC1muCyR8fH7UjjN/kA81YuwvwKO8ri/2nXv+4OQxOyuzKa8FL
F/IHZlWwI3aU0D41LFusIXrrl+vctk3Go8yZ08X0Qruq1PV9yy0SpiO6PQJ+ycPodr3HCLAfnEMv
4FYlXb1l3VkBosDezrO+z2R2Z/c5w4oQ3SoQdv5ywO5SXdPYee2UQ1NXc8KmnEfULQPht1Z5LZP5
ODrQR0FP9ugsdc162uI9zrw93llkajFWCNbSpMteqQOh2djZtKUEoFXPenLVRvdzG+ocYGRt3fEb
aMVccKwYJhnh9O8leOGoDoqBDe5XUvGjYTQ5q95/DSRgn4xhKD5+frFz95M6nBamK065BSZFOz+y
C+ujkDGvbCmw8k9b11sJIuvdSZbKmtdkBWOyL8qMVESc/aHxwlzh05eYcsLS+52cmfKLHz9FNOZQ
PvXAxzEO8OUjxQA5Ex7jqUE6MNZR2BGYy0v1FhDCxPTdLKIawttziOuMEuoSxONzRTjNfpr6z9oO
nutMexSKvIFcqOzzUXJyNGrkq2h1lb8RIzMDFJqYhnp316AFJ5ApeVTDqC6FRRldkmkQkXA0RSQt
Q0KzX3OH2UJosViYUf67Oe9PSzPPCw2O3s+fJotFOuQFuaKE6jk8G1nxD96IvWkahvlSo/st/RUg
2hCQJ0JMmF1fuVue3V0wOeO3JsJvAotCRGyMyusjbZP3DsbufqhdRFJZxbgoK3lYuVfKUvKb3f4D
8255QUAXNaWEUmmNzZo4esR87m+dcCWSJgS51wIYK1GL/mZJwTI71IL4w71sh06migZW+/DuradQ
jie7supjkEMeHKucaMfA2FcyGI+4NY0txZHmXsLhUxJsO8EESJSDR0U+67Zi7S0kKbVY0F8keT4M
taJxwLuZ+sQ9Ezy9dztiZkuuJyb+TOqKsroYjcSPmZNHPVv+lhDctHfx+TbnoR+tqLfjDmlp9QWp
xAt5M8fyjL7qGUrlxUwVQ3zN4ahqvMtewWE98Jow72+WrRcUrxOKv4hdJNoxjKqkZgCg8v/VZXJp
PROkHrYwLpV06xlMC8s+JOtySccjlG3Goes6aIniMASgwFZ6yLClOhP7BR2wGFh6gIJ20ZJXYauL
XKbDUnSISBzIcA3TnHs86wgA9DcBz1QVYxUjvzC4IGT7AODopVnAexVZdUNdw7iKdNpIvHSEyu5U
itTArpBKDAFA3MEwCrIrV40JjRyxK9TwSXss7OvSxHeNJF6+cgUC59X8gm/t1wlTP5ImgTVqkmLX
ZiazyJpAB6s3D32C/ByUOOOKvbBbtXFHK8HFMuWcLWVyWHifZ7/8f4AbIdIlqnaCz0keQb5DZH4N
g7zdhQ3h1MIFMjVDUrW9lPJ9rNN9PzXDY1WBBOsX1tIuE2DPbdhV8bYyafnz5uSPkTyVAep2lIfZ
fgStIJqv0cq8s0Nwa1qnxY7VUY1CzDhAfmDLJ8Bedv1PPuBETMsI5L+LwKazwb3qe4fV/aZMi5NT
ZjFnGhpqd6AW932YThi0D9WnZS9gQNzMgf1enEstkf4RBL9p2QsC8ZP1XmfphyfFd+NlZAhrEJsW
2ismZP2uVfpUmbddSQXRsJenVyzVyzTGkbLtV0j7894lZjicfcgHLl+kUBDKgWtIAstjDw9X51Rs
EW3SnibcDVWAEtlnTx+ziRoKBx1aSK+sxbrOp/WbwU/M0r0htfunn/J2AzOr3YjHKWGdmMMJPqBX
3jrDpM9JVjm0IbT4LGkZsIYYz8vhDGut3wTw8DPtPuFFCwACcGcoSH6laP4xVcahVYtTK80o8Cm8
KWCCVelxqvt+3JuVcyVBgh21TNFCpd4ZjeE1NssXl+pfzPLeoGiX+Wdj5G9DyppVePKJ0QsRJOSw
wQpZb8c5uGB96YgrJr4LqzeHcPA2FDA+wurJBKeXkG5N4Tc/ICGLsFDCv3QtlB4IiMYmRhydv4BI
nfY5VeenRq+ROvqhGjjJZc2lpRWLiDX9C7+dZT1UwtVbvMWon3xQBhzagAN7g3czNPBk1vsA8AIA
ruowcxBYZfkTt+o4jSzL6a0NfGpbEJgoesUnmjGcACBrvOLNa2aA+u22q5GeTOYjJfGhUnaycQ11
CoPljrAQn+yg5RZu/PfQEQ8VIMUf2d8HNgY3prjumJ5dbgAbKvUcUIOBFnMo2oZs3w/tX75Yv7Pb
bhrGSqx1EgwUc/jLi1YACeMUWOQTyB0yIud+CzoXCaX7RfrZ9zwtj9RRr5hqb+ikYC0k78vCix4A
O0xr+QdA7BR4zI84OqAZo5sE95rGj4k/vCoibavbvulezLR4FDEYPuuGuf3V8tyvUAtEKjCKA2KU
pGLgwmLBS/Ifn3SvcZ3yOykU41jpTWN6r5LsnH5hWQjyR7isQBbjjMD7vmbfNBmEoHhDw0grDiNT
nkDN3MiCSA8DZGo0/dIU50QYzdjhx3RHwCfLO4+AYarubf6Tju4jY0eeEs5cEAAQdtMENh3RR1Oa
MJouWDsPuIPDPBRke3rvCElZ/IRONLSo91wpjzD+bnTjrhTD4AHpg9j58/zLsuxZ6iq5acEu+YU3
rMO1JxfWxbY1FLf6+Dvm9AtKTK+eMZ9i0T7YXLh7vO5eTn4zpPtx78TWSiyNwqB7HdeEy5GFJuQV
VIh1jkHVm3d1wVtckO5QpM5pKu23OnNuXTu5MrpZ1aQWsK2oKfSDHUIlI4b5F6s0dhJzW3Gb7wjl
NhfV7jTpilkuE/K/pmIFu51Dxeie5VrDcLLBVI4bhSh0/s9Js9rEZHRy0vj+Fnzkzivb4OhC1LnA
MotPAfdpkFmAiQfzAAV249TawDQC60iSmqct4UcusSmRgz7sQZQdg7b2VJWuPNi9Ze6rxLmzYtZy
EylUUejjziWdCVPvgprUGZgzs98i7Lk5e65/mIyHxbTDZ9Z8BbJk9QMID098lT6YbRae4xw2WmOW
ZJb4tFU9kKlN36GoYv7hahcPnHTe2qYGs6jdYevIsbh0Gj1gFvwj8bCnBiTs10yJiosN5zqkDjG3
/qVy/SeKjB72YrkJ8mdB4iTZRvh9xbtmgBkpF1ObQSzgLh9LaIqBMF+yGmmHNUTAE5c9xV+2943q
FvXoPQ/SPi1oHZvBfJoAnfdm/5HHXh/xZx10FdyaTEg9CHPg0EkWcLwW1i2hwKWlzeijI5tds5pR
plfslc10ph/sm7TGrxITMb5YUrE0aW5n4QDbUN0bHjHNpMAuL///gs/JY2cFH4RExI8qyyizTPBM
E/l7Knlz7e5oCeqXcDo3mfuvn+AxQ2V6DvDBqtWl74/drarnN6gsOV41pKss2NgSUSSxbkaJbN+I
OVP3pFVQJBPXxRhi2SmwX4h5zdus1f9UZaJkc9mKpekxl+RiCKs5Tx68aiwoP7E9HTx1GDPuoDJk
wiAZM28Rp+FIHy40uwjqK/enZoOPPWAzG/JHy1VdnbNdsHrSHCzrbIwS6FMCr3Z0gd+G+sd2CmbR
9DUcxj+15X80ugRYvNxRt+8ZWLApZhsuRHGFu7hTmfvJZjyiHiHhFA2sEk8Fbo9t0pUwqpb+TND3
jUxwXcxD/NS01hYvzrq1W44gIzre35bHEtF1TONXGQnS1JD1VonZDkeyODQdTkNd0O6vRjpLsW5v
oKEvcqn3VW9/OnNxHTM/xvLEdwS7ZpcE3k0QF7d1OmwalewJPN+F5rRSAIkkIYsVLSeRWaOF3DEu
vQNjM9wI8Qf+Kwhc4oYw5G3g+Vve+CQbrkHf3BBJt+Z7JG+x174bgXyl7W0MYous6dFeuud+aU91
Oj5r0zkqJiubkKTOLXtYzmuPilSr/Giq6qZyDIi4MXuVFvoBqSR5iTzQI+rSz+hBxRdUruOIcgX/
/rdp+v96NgZIDY0j3SPUZ2akZm4ZEUGou7Sz7lSRfUoJgMfI9Uj9kdMaWzYTVTYIbjs793FafhtE
z0Tz8ra0SD9aE+hfirDS6zexaQ2k+vG5T6K4yXOm4CjeOQATREIo15BS4EmQcNuzLryVJGgyVSmW
c2YxTK45g4ZSvfcjpGLSsrcwoXndUgeiuqINyXv8EqO3blwmf8dG/ovn52hZw8swhm/DGKypEcZ+
WEbwZM67Yg9qeQalDKkFRokbwQ1mtAU+4D0fXFOo4A/Q2I95hRa6IgaxRIvgiOZRIm0uyMLCvlOS
ZloPr156cQDQpYl3Ifwig5yPXW0R7LEq/GMoTUfC4LYWW3ou/vkEwYgN11NY1+990966IKCw/LEa
aeqfzO53Q+/dr496PGQOYQOcqfTzb1yPcWh8BiPidVTxm4EwUSnlQ0p+MCXNbQxTcGMKeS/5YfvM
K1Go9u+Ei/Cf6GrLw9ByuSANNWRkcUTAvEHmxxq/iiuXFBGOr5izSASko035V3ux74kLg/d9pOP8
njz9geY4HVCmQ1VKorgxyZwHNTAYHKfk5+H0h67SKVZU7UfFmpe4CR58ydlZ13v0Eg9BZz2l2fSi
kNcxdbgrY3j26azvfbQryXTR2GR4KJhcJg0TvqhxOfFtIzP3Trm8uuSQICh5WiQcoMzCp0E8Mpe0
s+wg36GZ72iM5ineqKC/AgjnlVYr0ZChW9kAdaoYdhPDynmdcpd2yR1s1p1nKJD7+CqoZH4S8PKU
BpSIpZGd7DJ5dP3kbmIkZnjjy9igWqt69dI36lx10+fq96xz7FsgDKAKFF920fXbUCUxOqSCrJh5
eTcUV4JcMF6QtrLzaACj3gu2MU5CUrxp0iaUKtmvRzY10Yf5HWKSQ4nbqctXjBfO6R255rsMQwnW
znI7Lwl9qXfkCTkpyoKgiftdJ0j/hE3A3GuDvurRwa5nWCFQJZKNXRfJpVyNXzoM+LvfhFtTCmbT
Bxmlu5g62aMoo6bf+J1ajnmdH8uqfSKf6OS3GLESAtCgsKefhWZ+ZggmqPnZnfq3wWOPrFpeuebq
WPBdFGJNmulJ89vyXYZOOHKARXLVGJ+x7X/ETMUiy7Q/cIceCX9ujoY53hBc9ynS8Z+X4uFhZfe5
hAn5v1h5LYvVZWDOG0fCz4gn+VzaqrwJHJbscaAPvqpe4fa1Y/DnEfLM60vo7lq2p6Z93w9EuQwm
1geUhLN6zaa1/0hee285NnreJrZJyv2EdCcO07uKT7HULDDc8Wma8hsG8ic7Hf9MMNTEV2yR3eLB
1+nRJ+/ZLbCCZcRmVCJDAI47PEuTOxJOjvEsN0wbby1ojNRjv6FBQgK6WDdjIOPF/RGTA8oTftZ0
MGY2Or9tkj8ZvYPIynp1zfFDj/5WQtU5+GafHM0UYLG5xcfEgliN960NkzKlsYPnVUWG6z75DIpZ
comtI8Tlf+eoTNq/1CgJC5/klTHFH2e1V47mjgXNN16RnPnYkO0MqyEIj6oaQJMgLpBHm/rqJ+HN
aPg7CevFc75kSJP8Ec236DEEz2yK4FmH67Ae0OCXmIJqq1PG2yky+G2q9LSP1Rf22BvD79ha2dab
T7m/MUNAcp6xDfJ0Z4bauuld5B1duByrBJtlyeB1o9lr5eTyjCbRTlWFTicswn8my7XO/DcuPP+2
k5/tZI5kN3wlefHnWPbJGpA549jextBepomwlt8ERO0HfhWCcTzjykt863JUnfNC0Ai7EIiZgHKh
sHzpLUq6uftwFKqlrhoxyyOOZsey7RWdvYSTje+K5hvjhKealGJlfuOJJypjmN8NXx1Jsvsli+pz
TCxUWx3q/YTzaNyDubcZPIysyqz57MqB2Aeole7y7CTOPqh+Yi0vefaW9fdjwfcZ6OaLI+oFpetb
wCxviMenpNR/JEcSIEhf07lIaJPELw4eqdsX8LIPS9B+hOFw8AGNnYTTfqQSsYVuWHhXvTdjQwYV
5zLL9Gf/M53e4iX/ZdskL/1YorTcZXa7XGwf1mnWVmbkoFfc9QZmffvTp6t1C/0s0uyhNkiLb3dx
e8NVBdPTak8zmla/LsZdrei9uRAQECXEOxQF070aSrxE5DbBO9/YXvuq1mfGI9IILhmq6zgkskOf
cr37j7kza44budL2X5nwPRwJJNaI8UR8xdopkRRFSmrdICiKwr7v+PXfA7Wnm0QLVe66mgjbYcst
ZGUmMpF5znue1+vB0KjFMcr891YSHEQF4qEex71ovo798K7w7aPr42Xd5NGm66LvSmVtM93baFMZ
c+OAbGUHD1e6Ew0rTFwotMJOg9r6BNcUDm1ha0oCjcSLMuzCUQxY1HUo4492xNon63vtiiLwFLtc
ivx0tcYHGyGyOmrgEcF3X2siQUPtcrimzLUJERDZeW4dIC+Eq/dWBlbTiADNhYAR+PI5ARXZ6pUA
oNa2nbGDxCTB9kCMXZl++J3qKu9d1zm3jRXcFgMSUyd7aUOqiawK9UJiU+FI7umqqQbckSL9E+lI
4vweJ2qnN5/rjve7pFa4rjQCPQnWIcxRTCofwRu4j3bj6YSpI6z1rtCAiysi61RIuQNp0RoYNtlb
3eZYq6ulu04KVKkDEUT4VrzKWOnuB9ydTCCCq7isLKJuLUK9xodN1ABbFzAklQ51ammXz4npfdBY
nhS4+NGRuNNWk902Jz3K2YyvTKgfFcqGVgWl4pTty7sy3usFe6Tb/giw5FJcSabnhxEa2ib5lFMM
fJXEELU7p+EFqCJ+Yg46pEMBbVo1VrsxpotgJL06mODP9hdTksR3CWaiyfvqJdFTYWro0+x2Nxi/
me5I5FCEJZs2T2kGLiXxx9woPhVlpG60In3ExgbVhGWj54Y/zy2/20mMEagRYIenwqbEyXGdjOzO
2VPDOS2WfKh83mXX1+51V3G2LkBveBP3XVq3G2hrK6y18lU1BVg6396bKSuVvXmXNELbdGQOwJXg
D8MWmKQhJ1ddPkMBj9YEvr7jdLHnkImBEqGClZETEY0pU9jKfLBWGilaevhbCRmXk03k7LJweKwJ
aB4qqdz0o32b19Vz4dgPQLO668hq8qs0o46gHVEMNo3xmZyvxlV6fMT8prtH4tCkX2w38b7ErkYl
xujvoJtsCDKrhBJXhaUWj1nEL0FARvm7pRTUcajRrm3SYst9iVo3Tlqlm3CDqiMBTrHLd6XvHW0X
RZ+dWMaW7/RK0ct4W+Wk8mzMMbEYILMYRHzYJLljlWxarwB1FmbxWbdSIquD/4zob2PXxeefkKC/
RVP6z1BJlKjyr/+envycgbyCn13/z3+/+V+LD3rzl6r/+fkQ7yWbIEZv/scGEnI9fGheyuH+pWri
3xv49z/5n/6f//Xy8ykPQ/7yr388Zw0HTp7mBVn6Bo5k6D9Hig78+/n//ns3Twl/j/8MvgUvf/kb
/8YpGf/UTM20hTCkxblUQjP6Haekqv+0dIG7FaEzqHWmpf1BU1JU858Oe5rhCBUjWxIs/K0qa2of
CpNm8//xHNtBtDnRmLS/w1OC85RnMb4x6eH7v/5hq0Rt+GUQA3RHQqOfft5rmJJSl9I1zOarZZCo
Gh/gc1218fdX43H3+9P+C7r9XYauuPrXPyBGzdugJ5bJKGhC1/jBb9pwjY6wexI82ZMVTGSbRCwC
7vn5WuhAxMsNoAwLO6Fye7pZTczblVIaYGFMcFaOVG1wVa/7ppuQAStD/VFgTFrLz2bwJbAwb62+
hASsa7IKbv4YqhNpMF0VnbMespRCk6+5vJbZe0M/diSpEPyzj5z+YROg6s2YS6ljNWMw9qZEMsHr
9fp3NSHq81DRfng6J/CQc25ocAwnJYt2wSpXDfahpxv8yyRPDZKO1Ti5qoJJeNtg78d6Xrryh2vn
GbqX/oeNEo2CVg7if7chQwrL4L1ELSCRrL9tyArSKOC8NwlAohsTk82RD7rm6Y+nm5F/eaMkhSSG
Y8Ijs4RUxWxm6zFvOwqigcqoWJyBcEC7k/efgzzZeF7JhxqnZws9DAo9QpNPZKQU9MDalhALxQbt
p5avCfaAW2PEXQVJhRo2n/LuaYRLlKNLUdIfIcntOm0OpXyvymFXE/8vjd8swvWmAaIhHsk/QuGO
+RpXGQHzcQRBTa7Vatan+/rXuTN0YqlSZz8wHWHMhlSMg1Om1B7ztSAKGGMnQZCtzvK/3YyFPI1s
iqqTZeJdeTtzIJk6zF6mTBveWIJyPs3F/sz9ncj3+874i53gr52hFYLYquRCYZjG7EU0qxx3PogJ
q6HA2pAcU/GbbLvN6RGTqsqPfbPAbEN1YNCZqmqzv87HTEfYhyNKUHBQgmjMqb8b3fLGDXSbiLya
8+XUO8FH23WqznxfObrIr1GnOCl2Bq1VQTRCY8I9QPHybWI5Mr5OlFTz3rFdFx13nSwbWlF/VItR
11UOQG3pDB/TQhWTgtukHjG01g7GAYX7XJn54Hb4YsNtfqrNIGu2OB+amHaHA5nOmkxD+t6ugC9R
JaD3kGusgnJFRSfRtwk4STigHUDbvGsUmU4WHwO6udTXMKxyS1yblEHTcfHMK+97XyM+WVG3p4Yf
YltSPi0E6hxBWWT2sWtdNd8UsCWoItJplYu2r5EVgcOF3EqLlesiymV2sBzTROyjFIhFI1MtgaLb
A5EQdSW5AFGORlByTXxx0NeBlwqiOIXAhg15HIphZIRAdOlM2W49gAfyuiaBwgUoEe1ILYpszb3E
OI7/bnQRsuUq5ty+1XHAwkMt5iEIpvRCfpKVwS21N5zA+kQUJHExhooMygo6MuT4m5GFxXl9RXww
sfoXD5JZT4oQoL2Of6Nfk/IpjAzlOcYqjz3FVJT2Gq4uHxpdwR3KNUkE72uhDs1NbUZq/1hnnk8k
yYCKRz41dTe1Hyjd1mJDtX+UVqEkmC81eGZAam2mm6GRW+8UP4ytI2xSU/lgCtCy33ADLXXyQ31a
KU8VVo3FAyRs1XqmBL54GUsdlDI85fHKw92vNyctnsvhfmXDs7FGEt8GjC2kmxF9xBKScnsyTNTo
tG2QYdAno0DlVK3XKrXqKqZJn8h11cjqcup0j66grJXvQJ4jl8pipgb1B4UOK6PpTVJkCDo9j9Tb
0PkP6M5Tk7isRp0oXE7BLb5Q0UMGUUSEtNSMxnlJU6k0n3TVnqR0FllLLAzdamjDCfKGkgEfr7iG
8N93inFoZYWQapUnjmVcd0atZc9F7gY9gmwnKaunoRJJtYusoRs+ql7VhR9AmRrBR6wBB4hIZWuX
yT6Q2WQ83IL0mCrVuoL8ZFe79j6tRzN7Glm02ZWHPwfFFQBb3RBqUTm41NaYnRZ+qeqwkujqKfHL
rlLor8EjenZPO4DGKQPM73xe9THujBDdO0lPEyFBwZWNaiLPC26zzjS1e2j6VK1QR1A4n9E9ayh0
MDTutT15DWdnuB4hLCqaUIN5WRc+QfJSfms1Q5r7PAqwIKfmmaUiyDyTVDQ1QkATPg/TC2qFUmTZ
KhFLlkk5rnxP1A+BWbPoh8xWP9S5CxJlFSpdKq/zRDjZB9mHVr9puwTnUUBUKSI2N6jV97ZBWwVJ
U0llS+Z6Zr4VqpJw7TCo0g2ODQA0RKx2TyVbF3WCA46fdORpoE9CTPYMJdaPDrFqLruRRZXp6Pfh
D/J9UNBrw0jy2xHIir3GYQZx0mhiHPNga9gLoeWMK3vvO2li7QSCE28Tp5QKQs0wg83QKXryHusq
BJGtrpXdXQVQR6Ws15Y3qBR7PBxGiYNvpcBUKEgwY3qeZMZPd2AUPJUKnKDM8HAnwtciEjRNMn4Q
Be2vQ5LaxbUYxnJjC/x2VqqVhT4YfHhrq0FkKFTIzjqkdCsv3LVWZ1DhWJbBt4SkjPjgJ5E3fB6h
1DabipB5cY0uRKS3rtZjDNtJFq/DNbzHgQaakBjROnNys+QOCofkRFE5PRC5pkyKp6KLVWrqm0Br
37kUKImjUWl5uxlU0aGl00vEAIVHuH1taXAWDkMk6+cO5kwE2VtFqeZ7Q65Sekwkc2W23kh0xW1j
fz0isQELF40FdOTSd54UTWutg+W3XvfVEN4Im6OJoAWqnCzta+iEtvbDjo3GvTFayu2h/AVEtkZp
jJ8CDDSo0GqiPH5EX9Axtxbx7wbN8vcidIf4XRIkg/bJDfBk34qCoon3OUvUebCEM8QU9Pet+kiF
gocFT2mYNtUjAmGSslFbJKO3P7/Yf+tq+R9cGncv2XTlquY3y/+Dd0ZjOpIuI3j/X1o/lc8s+ebl
9b3x59/6/d6o2pyN/s3d/fnf06z8ef0zBRReJpj7oca4U0Hx59XQdv6JhxKcI5ugy3Tb1P/O1fDt
NUXROAnqNpyw2eG6QzteQEprdq32KXP4eOuYOHtXKkJyMbx71e1fHAjfHuT/bGM6KL5i+PZkUmwr
ow1sVr3wWRYfCrukEhOEz73d7Lz4y+l21Ld3wT8bmp1r8URN8wBz2Z0ciA+22Ph10Fk0dhxt21iH
CBRaJ4lsj2duQtNz/zyC/tmefNuxkjNX02u0l4qPYUUwtxFnnrw0LdrbJ4cZopJAKM3OpZYtbW/6
5gX6j9pwKvh+erDentL//O3TsfrVpPgDVVBh7QHvsnYcZAB8Uwfmbk8/fGlgZkf/rqxLS+Q8fKDO
iTeXO5d25nax8Gh7esle/W7hmRWSekamaxz/yYla/XNVIBw+/cOni9YvZtSejXtbeAW8KkhOvZta
JgneBsLEKpf4hePGZgWlCNeEx3PxgMgcO3WuFJ4b/a0b/B9TYs3WiZPWAipnXO2opyRf1fbtlqPD
szeCZTzdvYXBs6Y/fzV40q4A7sTmsFfaMjsUeYrqEhXcx9NP195eyf7owE+Y96vHG7GdamnMtDf+
F1+7FpDZUsyldmWDTOWuDI11i+511G40Df/kb3a5n3xwlQ9VfS3N30r9o0nFiBKe6ezCGrKnP3/1
ayrYmpo0+TWcAVYSYR4pr0BscVuo8b863eWlNmbbp9Poo6wa0o4pn1MMyADc9VVp3/ulqYA80JND
XTUAm0+3tjB99uwFabmqx13ckeRshy9S5WaVc4A98/CFDWEeqAqhAeguKcgd565uLXpIjrrSXIMn
Ti/bFezZdmkrLjwhlzqqCuzoWm+Mr+6oW5vTYzON+K9W7mw/0ylGaUbk87tsKPIPXPjHXUqE7UHV
ylTupUWu4eZ0S0uzMNvcgIrLlEoBzLtLgsykwapa31J8hoPX6QYWXiprtsVFaa2SUQuaHapPij4t
yDNaleOB7LUIEGWvbkSa92fGbamxWcjJaBEJyCJHCB50WA8pYXPT1bW4cZJIHiKM0zdNMNi70z1b
2F7nNH9PKUwV0He5G3tEM/2gA3amAkWTWKjIWpJs6wvrU0b2/UzvlhqcrU9qb/2cnHKxk6LAwgeD
Dcur7qlBrd09RecAo+JWRyauorbkCFw4zvB0uqsLy8mcxvvV7oMe1+LOpZjU8yceyE3Fvy4GbAqq
3nK+nW5iqXOz9RQPJnIpDRlO7vfDpzBUXE05GBiOgq4eVLL9xN0pDX4czbqkbsqs06TYn256YbVN
6YzXvYPKwS3KyIa99Jyiv1XtvlP3aqJTUxKPaYfYWvVU7e50YwsLzpot7cCrfWIMobn3hCtddAJ2
cxMYBk5plz1/tqBH32trrW31fQFhVj10o4c1LL/f7s4lAxZ6YM5WtBoQcsIJ2NxbUohn5KFKukmm
CNyZY8vS86c35NXLVnFWCCphmHuyDRHKPcM4aqGsrk+Pz8IWYc4WkYHFS6EXVLaJilKXUcVlAMJj
/NlXON0hCv/mxwMA+dONqUutTQvqVV/GihqiWnXyAz1KM9iwsgaNUWM8YFI8XmQ+NQBNQ2hhJcOu
Q5aa9FEZfs2mmF+BVHlosnetXTdUpCSVbycY3PW6X4ERtvTI3PnMK3WdXjZGTypsx/LMV2FpvU9T
8/pnK72XV5Q2HiIlCs0plet38YuOnMpQse8gZlecGaGllmbLXtVD4WgIhw5oziFUT85IrRfWG133
zx2Dl96n2fLWkQVqg131h8pADTe2op2Yw/GZt3WpA7P1PNbxWOZZ2R9SOQ4YT2RoJSijXANkKS5s
YrakAfQ2Pkz0/mB16Vdg9tSKAwaAowKX9/R7ujBE08389XwLuAvGAEj6kNlNcUXoXtuWSCfP7K8L
QzRPagQkErFyHxt4ZkWePCk6AH8XfLYNJSvqOVh+uKwXs6+U6nT4FGCzedDtvMQAG4IeRbTEkM69
rEvDNNs7uPuBeyE/cdAtNLT7MSAtzdnPK1SZbU73YWmspj9/tfJs3QTqDrLgkJFsuWau82/+2Mb3
Caj1+9NNLPVi+vNXTRQUM8PizuXBzGsb6C5Ynf5oZw46y9MNqEudkG9bGNNWoZKqGQ+ulZSy2KPj
DbwX7Ohbr1hldV8KiaWEEdXfRrQ65VNcUKFJtNrP5fiZBHNd7a3RLYKvmMMmefLeodCqvM9TSj1v
+6BXxu3pH7rw4TdmOwOOcbXv5I5+UPCYyXZx1cK5XTlIWYp7LU8dID9FHnvFmV11qbnZVqE71C+B
gNUOieOim3OaIOr3pRF53TGt+0I8uq5nnPvOLc3BbNOwUjjifmYrB79x3Z66HY+7PaSpNDSJCutB
YLtfLxpFfbZ5+IgaY9C4IcawwA+CNf9O7DtSSHpbXfngl+Wj4+mROqxPt7fQM312PijbqnUCtI8H
Hj1ttE1UQopzhF5f87Z14sxbvNTMbDeRVVlVoHqaQ9T6FpoDW3BesDpTx7MGBdiwuaw3sz1Fgt/x
7dqkVssC34CzeIWpH24uoczQzyEY1M8cPNWF128yTnu97tVxGFiCubNPBFgRkqjbMISKnTq3hd8g
3nOOtRK/93QU90105B9PN2XtgI6of/NMyr+H5EOja2fCQ0snI322C+mNr9jkop29qLLv0uRmZgVb
01A2OfCnOOn3fZb8wDb6Q57aATXfpgOssD/0mC6olDnp1EQlg/LFCeqn0xOxsC3qs02r1zDhiTTp
4GEmHqvYzTfJgDr09MOXtkR9ttVwZjbqTATxIcYOtsaOpaASSVnXlYh6dOTQiZx2XY+aGt44Y9cM
DyKog34bSt0JP+R8E+CJ6IlrfBGiJJR6tPzAAs0CxNQd3qsZl6cz8W11+kW/iD3os10Kw3bLSFi9
e02BMzuoRL9CEMPekN0PPhZq1rhvSo0SmPibp2a3imxb0A91e2aklqZhtm+lMWo0t3SABlHU/l3k
yBfWhSEgUp2eiYVV8FOg8+rrR7gzlAMF1wc/wg2m8Jzx2ve7YK+aU2i9qZ0z63qhH3N5WtkgQ0BY
HB4iR9YkxCb8oh5X6mXfEjnbnZxIsSmui6NDggFn3l0VGHfZ7mqw2HRXLmE8GOJhgsK0vmxe5Gyf
ilTZqCklDYec6t+AhnIVgqErkvLMxCzst3K2PVEtUiD7lsmh8xNKdHi77XHbdKmO37VbUIf+/vQL
sNTONGGvXgBDCSlDa8PiYGamPq6S2PNBggS9H0D5UM3hwvGSb5tJ7FBF941Latoa+gcdiOE9dGPl
zGa+9HbNtpPWLGOTECFomdAf37mQlH9qj2Hhnx6kpefPNgEv0wJq4Cl8t4c03ZH5p6gLnp5SX/j8
2SoP8gZAThGXh0YMnXsTuI1q3lPjGitnvi8LHZi8QF/PcieLugS/QuU+vrB4PpZRWlG3iaZ/fXqE
Fl4jbXYK4QqcUc/jloiwe/+KMAIGWD42WUYkq8sGSZutcYkgUalDyri73FcfCkOPn0dsPLenO7A0
QrMFXfihFwf4IRzIKhifQsQ339nGxf3ppy+lL7XZcjYcrXarCD1/VRBYMQozvKPCB7QK5l7DN0qJ
8GyhdJ5q2yKhwB90qXrVUYp14dhNvX61ynMFeUPo1C6REqN5sdNQRHeK4QXVmV1kafRmy1tohTf4
BiKHAvJfP9V71U8WTIQzkzNNwi8+wpr29ueDoLJLo6nbQ9uEQFyjBnNSqca3VPU+2ll+Llg4rYZf
NTNb5lHZI6VtWCVulWA2dOUWY9J8R3Jdkg20DThLq8ZQi43okorizayL5U1ahS2Hr9OvydIPmO0D
sWepcddgP5uZZmlPEKEgodAgAhwQrNACpWCQnUpR8tu4Ne3xcSAwLD7WHmTdw+lfsDCR6myjABbd
xUj2nIMtcqs6UEYn0vuh8Opzt+Fptf5ijOfK4iqJ+gBLexdQvl9iI0mZi+GEVGfIppyqT9wVVccX
xmZ/nrbfvPYQLOK8wRM4ozw2w3eBsnttfXqopq3tVz2Z7Rh122aCcmEX/I4IDw6CQcpjpIXTW1W9
q50yJxSiP8exc06SsLDH/jxMv+rNMHR1PvahfyyoVLWfiYwiRCOHF0Z3Q5d1+pmQ8NIrMP35q2bM
nqNNYeo+xaslUPMhV4p9GXe9embclrox2yvSxM4rORmpqlT3bfn99k6P83Ctq2m5Oz01S12Y7RdE
Ie2IEkTvqCbQtQ4xBwLMYbkTizMNLPRBzBaqamlFIoWZHJOCgyyaNkw/IuuxAyt10Y6N4vPtLKRx
E6Je1pJjHtllu06gQXYbPRcgTE6P0UIXfmqvX02zPyopBX6xcxgLLSPMQxUdyJk8iaj2LMTn040s
TcRsnEK7rZV2aBGG2jFqRt7be2A12ZlT/8LTxWyMfGknI9EcbASj0HtAlWu8aF0nHk7/9oUBErMj
jQEs0UFB2R9izZfaZsSpcQ84I+2vcjcsv51uZOHLJqZt8tUsaG6VcwMOguPoRMfUM6hEgMtW29m3
QnHuTrex1JHZRlVEWJwWaRUcU5xw9L1hpHr0LsPP4AohT/LbZY1Mjb/qiEM0QsQYxR0TY6puDtHA
TxR5h4r/1gjPNLI04dOfv2oEa566io2kPOCbruSfNCig8ec0NQrlXGRiaaxmmxMt6MjDWXZA+kW7
InBbfjPga36XKPEv7MVsd9KUMizYkkI4CXEaXCmeBNIQOGFy2WFfzI4xSUNGFRmTdyzDPnYBRuSG
cm3VhFrXp+f619NAfcbbaegLVAUwKaOjImxxAwaESCCOLpvTT//1khDObEnEFClkcpqC1B7vtbZw
QIGR1nMHeStwmzjdyM9bw1+/3mIujgwj6qvSru9gmYEuuWtSI4y7rRf5Q/rezUQvnasQv8vko8f7
hbFUApOsPeCIScQYni+Wg3tXSXTtPXnBOj6EZWuYzzZ+Q+NKcDO0lC3Os2ZzrypZYD4pRS6UB94t
s4RzAApW3KYe2c/PrRf0+m0euhG4Q1t3qCSz7BDrT6FY6qNqkrO56Igu5gIuJyxMx1PyGJQ2Rdhp
Q2jfzzT1zKT9et2IuSDL4jBsDHmMN7NovAd+th3s7U5RjZumM9pPpydt6b2bGn+1/BOFTERdgemE
KRSB6xvaAmhGOQ7nspcL0b5Jd/umhTQcsB8OWYmQEFVKdqzAShRtbRdaqD1o+DrJF2XsWrw9CuqR
2h+toor2bsT8V0mu3L5W8QFF8E6FeEzhrnZmw1gYXGe2KQ0UDOA31oZHW61wSm6gdkJZc/bdkDdn
5m9paGd7Ul4EDmmKIYS11O0jH78ctUbJd9m8zTYkxWiaMMa96ihSkJJmQuWOmfnFRZ834czOGBZ1
1UK0OTpE4vmpvTVw1I0ADGVuoe/9zKrzc7fohXmY61NHVQM3o5k6FYJwWLDgqjrli2kBP7jrCQYN
0Zmj2cJkzOtd1d6oZJx6Mc7q+fi+TUbnK0ImkGSnp2OpG9Ofv1pGso5B2hWQCnp4ZRCedJx2lNjI
v1K9oJxbSkt9mK0kYM2hnidmdHQCf4Jy2gWWGDjadQ+nO7H0/NmaQM5Y6lRO5DgrACkHEIAjjxa0
53TtS2M0Ww8yA7+Vm1167Knl6XalpBJsXXboHN/Rcq9vLuvFbGVIlxJDHXD50W7JZKwTq0m8Wwdv
5O5wuoFZDfX/6nb5Hr+d7ChifMiXVEcEaxgfEDuuRfwFEbfj++9M24mL94rMirxbx0WcIGSJisrT
bsPQ8PJbS0YYRyG+6ceP2LIE6tYsh1T/UVLDV3930p5nrzwb+c5LTe1a7B+biAvdJ0cvwlLdqYGi
+hcdasRclQapsWz1QXcOTq1D/DWMGpd0J/Bs77KpmCvRFC0k8gPlA0tQD61B7+QaUPJucp45PRUL
b+xc+qnh6KSG+ZAfIUxgRNKEbYLpQWyJc1/4hXd2Yg28Xte9AoFHHZPqWFVm1R6xFTN1PMtASwfd
CuMjDs4XdmV2RKtCD60AiMMDKZXwW4231/2gi+H3aqL/sMj4j1fWmt1XKtQ3taIH8pjgJfIQ61Y5
BUet6E415Khe9k2aC/KTHrcM0zScQ4lNxFannnpbDEry5bK5nu1+pe82bpFr9kFoY/xkNogMqJij
UvLCXz/b/RzXhC+LKO1omyLb5wHGSrivOsFlanRhzXYNKRGfO4mL7adShNcwz/yvlqnGF0UFxFwy
2fohPjambnJqrjBDDJBDYaQdlHW7vmj4zdlKUPIEuNeosJaHYqwwHO3yzxQJt5dpLsRcAAyuUjV6
C2RWYKXqtziCRowyvfuugQl9Od2FhcU8F2YGCHvsNJZoYWDAPgRcST6pogluVb0+V9OxsCGZU9Ov
zgGhKY0+xCz4iD+YmMjRZZVeaY7TfjjdhaXnzxZB2Otd1aXjeCw1dYTL1Az4YYFvzc/sQktDNFsE
nqbnvTpW1gFYRaW/szxH+hMBzq3bfZoFvXHu3LfUkdlhgMN3OKpN2B+BNqW35JRBdovKA3B02UDN
TgGOIAZa100/GWUON5abWLeKbznJhY+fLWZKZiU+yFiWdSLtg6kwFfaao3j+mTPGwvDM5ZKyympD
lIF+rCNV+wBk1i+I5CeIdC8anr8IJh3EfqPjyKNj4l18JQPfx8k48eS55PT02fpFLMCYfc7gaWQt
MK/kA1DutLwpo9hQsm1pDn2K5ZbRRsUHUZKWgBdCMA1DndP9Wmp29p1Dt4IllJOg56YWbWNSCL9R
wcni0FuB2Apl+RCLONmebmxhsRizxW6MEk1dWOnYbxNFgXIeFS9uYMV3KaZkZ8QyS23MFjwnjSIM
cMk5WjiyqluL4uUA/7+w7h9D1+/lmXFbet9m6x6cVANU1x+PlRLLYJ3IQHF2ijKBkU+P1VID2tuN
UcAKELELZt+vOyiMXl+gJwhiEAfryxqYLXgXrUIoRC2PEfXhAByHIaEZTQ2y/WUNzJa8BO6Tx1Yo
AO4qfb4SdaI+llYtz8lfpg/pL1bMXOTowOy2YJ1pdw4ocpjXSaenYwefuvUkhtvA7hX3imu/n2f7
iT7u3w7YIJ4tJFh40eaaRzvp+jozC3msZK68+HagBuAiff1GylqxzrxmS43MdgUTBgglHap5jA0v
u5VWiexRpDLf1sgtn0/P01Ibsy0gqXvFwDk8u7XlYJkfZUI00L6yq8TPDuA9MHQ405mFV/ovakcn
7mrdGs1jY+eJt3E8M1HWgUtt2OmOLD1/+vNXZwnVslwtqxV5N/Zxkd36Qx/mx1zjgnhmTS4oKNij
3rZQDokNmCl2jtR/NJjfxLi+Kp+hqeRkr8oEq6DNkJtZv017XIje2YqD5pdkbITpwpr7kN6cuYku
zdlsd6AcIG57AVYMJJDvXdm+cJUdTJ/A3opARtFlS3guPIwyq3DCWLOOMnFB/eJqZ96jvU0/XTZh
sx3Cy7F99s1YHjEF6LCE6pIMP1KnyF5OP39hlObCQnYdDW483wIV1syGkhO0LUkMK3+shvhcRnzh
rZurCps8LlGR6/ZxHI06PmZ9E35pqzjy7053Yun5sy3Ajxq7MIuSk03Vhx8zG/rTakgB6Vy2Kucq
QpiTQZtkrnVE6BFX6zRzmmGDYsAz15d1YJqdV8uy6xtURoWw7jwlww+yCm0v3vgNPNPTz1+a5dmy
z/vOrJIydO6oq8seNF1g36Fqih1eCQ9px5lhmob7F18bOVv6YG9scF2qc4cPkqkiEMERZozswV27
Xmo0Wzg7+Lln7rfTnVqa9dkC13wh/TFyEO2XlLJQ+e1H6qGvSEttTjewNGqzz3/VdZ5bR6l9VHqI
uXnSqD+qWkLBq2PCKmcGbfqE/GrQZgs8rYxGoaDOuZNYikD6JXKJo23FmbIUOzFGw2V5pbm0sMQP
a5RZZ9+1MA7w0MgSQ9nBngmCM+/wwuzPpYWe4voBkAb/Dj8lECb4pIuxviqo8uu+UGvhlXKDC87k
c9Dlowcj+/QkLbwFc7khSZec86UfXWeJ70drsEP+TVtNdpSXPX/26bcjpSVLmIXX6Zh59a6yMAL6
ysmT5N/pBhZegLnksMWPNQA+03xBy5ivu1R7iODZfR/dUB58uKLnVufC26zN9gBpEolSGzEekYpV
eONAttupzmhR2U4Y9+Gyzsy2ALdL8Q/JneC6c1UPB8LY08vixub8T2p4aEEobWIfkeWZjNvS5M+2
ACq8y7HKM+NeZKN1LXAYxk8rabPwzMu1NGazHSBJhsRUMt09ZviflVcRgPUnvx4CzDxiHXb8ZYM2
2wJwKXCo+e+ia0tauG9FnR6+7+xe4NrbxX22d1sU36ebWhiwuW5QjSnU7Rs1vA5TFqdO+eS1grnP
l8uePl1DXn3G9ITIqRiU6NptHDdaNXYPK1Sa4XDuQ7ywVuZCQbtoMO2pTf0emFZuXBV9ZlJtaKC6
hIKL6BKvkPQcEHSprdnCn2TdSUia5C7JeuujGwNQ2mcQUusH19BLvAgwUkqacze1pdamN/DV0GmR
46oqKLH7opP+owfdbW9IvT4EfuCvgQo6l93959xR7LmTnhyf8b0rySN/ykLpYoWhuHZpftHxG63P
iU8Wlo462wngGdWRDUHwWHZIMFeRFhgDtVBWgtmTjufpmRfa+fXn86dC4NW4dQWIfjcbrO9k3p1d
gt/kJqzTTF/1nV5jYgFtH1Zx/Rt2UXKTwQk5E0xb6t5sZ2hbFYAAvLcbkHMOsL4h7srfMoHXyvUI
3+dchHxG4P0jyfLzmvWqf3HV9URLvfBRC5BUqKu6FXi8J4rhDLcwexv3GVVVGuzxrIzNden7qo0J
nR0Zch0Q2Y03buWZOGyWvSauOreMh7XDDuDtTKc0qp2GaaZp7oxKrXD2SNUuFVvfyPENDZNeHTa6
aPGuWuHV4FP+pVX4ZByzUod8Tx7RzPaBW4XigCtbXa0zbMBr/L0wkth00NKGj3pitBM4K1eaj4mT
tSnuTZ7bBu8KfB2CcMNhCqu80feDbNMkpoObba6GwQRx+4P1dvf7Ieo1D3thjua6QxF1fZ45ZXWT
ZlitDStESlh6XYkiN4OHSo167fl0QwuLdy5B7K028pK2wmyIGmVMV1QcRm79vkWovkt0oLX6aqwL
DL/OvPQLu/hcjQjuse8bPYyvc7VTH2Km61M9pNGP071Zevps48vLosU70YiuAUKTTXcst2mv0rKR
Z4TLS6M1TderV5pizoRS4ih4cSuSAIcauGa+bSgZrJ77BrnVA4Itq/18WWemTr5qbAx6mJYdgP8K
W57nPO6xHB6KKv92+vFL4Q4x2+b0zg+GRHTZtT9oFWcp/BBUOVlIFFx+MGKX1s5yJg6e5/x/zq5k
yVFd234RETSSgCnYzsbZOLP6mhBVmVVCIDoJAeLr3/IZ1eUlJsLDW3FPyqjZ2tp7NRls3mbp1L8g
9Eq85zYLpqsAthAc/9+PhJ180BSO6o4l1Hz1XmuYJh4pd9TW+3SljriEKrKoh5iTiiAi7QQ+nr7Q
gvU+i8BYopMcfjk9O8SO0wenMqxLmIFKl5l5Y4rXtuMiO+oLvFkJpHHvVGd5/OiYYkbfBezprbbR
Rx8XnvUc/3f2Sits2QkwjAMawSrYZsep4OWQDi3NkrGXuLxYWH5WcyyuWK/ziIs8ye8hBoSWZ3hL
gC/97Y+DYHvImEb97eVd+dGUnf/++Yn2z6bH1dtMcCjk9wj4dNzVXY8MzIXk/jVEuPMAixABSZeq
9vO+O3bZMEXPNJrD6VlAjqDeuF7XvmARIyCUCbUNj6qjoRSKAImP3tJTlDmF/+vyFH0IITx/wiIw
OJU3wwgiKO/RwOlgJTsNJq3RMozvICY3vzp5PN1CdEJTWJMF5T6L4VGeeMpkz3FTuV0adB08qi//
mLUduAgi1DCLOgMsogCNH7/qqvnTTY7mSSl7/TubwzdfWn3KbZddOb2LgKE56oqZzvxbzmH3iu/O
OtgKocx9uPxBa8u3yI5UDRZsCMWfY2W0ar+i7FyXRy+DsVV6eYCPig1YvaVIJOkgxMZjMd1CBUv6
xSGDbPbXyJcBSrChMqI7tkg4ewEvnZjEG8u09lWLSORBxH4MK9sfY39Gt6YZ2HiAHavyr/v7S9yi
jpCLw1l6upW9heViWCrUzwud5xth56OL9zxpi7DjVsKB4MXQHxkB2QMOi6y78VtKIJyqpkMYyC2C
3spELVHGQ2lm6OdhEaDO4gWwTi1Kw+o0Mrkyp8sbYG2IRQTqC+SlFpHzKJvRh8MwHXaNdq+olZ0n
ahl9nBLKUUU7HjueoWU1xsX4BnmvaCMBWvvt53//JzxPTpAbFEGGozdKuFcO2EdpNHhQML88N+eL
a1lSPP/8RTiRhQtVKsH9P13ZVy/zbN34xQe4BkbuBmf8FyTnY+cBd/pUPaMtWJGnCc+Z8fvl0T/K
us+jL84+zaD4hZ0Mn9K2r9UPCK3J3Ev0XMTurWORBP+5bpzFaYQJVza3KvCOUPkLXptidr+4IUyw
Csh9fL08xMpCLaGAQtYAecyVOsZoxre/o5nr6kFySDbtLg+wMldLKGBDMyMjXk3HAMLJoJiAIHOb
F4EHT0RWFhvZwH/02w/2w1LyERW5xha6n4/QQy8bDXeIDu8GmE8GxfxD17nrf8n7lvaPImJd921o
25qMQMbjtdzdVFC4Z8dY1y58BXPdw7wBQdCDG6w79XAMgGuakuSbMyLXCG4HZjQsadET83ualpDs
b+iuDgfh1kkF+yx6J/nIh2h/3fwt9sDkuW0uelcf21IyVIHyUgr7OLuM8f0gPTh7Xh5nZSMskXAW
rtNlB/eFY8wzmK9zp/ShZdt36v26v7+IzCR0WsirlN6RwgT7O+wHK/hS1tOWqtKHrxScySVUU41l
2zYCvx82vvNfnrdeM+2pV1hzDxVHNSYeCWoKHeqMqDvu91V/qM5CBFVKTFxDeemqz1yCOYFeg16M
CLpj1YGSC+BBGXe7qq+uot6ev/O8fv9E1miC3kfuDvboVT0CN+zyzJs7ybhJRsdX11Ayz6Ms4isJ
w3Jm0zBjtRSceuE2OXyvMwrh5BJ5yTWl2vMoixxNqlpACrvNj4PWg0ASn809yj8NVLCvW41FoIZ2
WRVCFLE7ZqjZZres6Oj8U2lh9EbgWTs1i2cIXMxjGVVuf8zmiPd3VTOM7XFSmcs2vmAlfC7Bl3mY
ubojKEzA/C/+zFAUbpJ+dszLqAKxcQesJE1L9CWYf1kE2Yf8dy0rX+zKsevJc9kFLb0pTAEHMwM4
8tZDfu2DFvu3KcPIoERhj5DVgu9LB1FX2NKPsnpF5bk0G/nB2ros9q/2upbMum4exojn3g3uZHxM
TLzyy1Ubiy12LgPFLqN8cI913OEdreKSvVU+Ov8by762JIuNO4qOVVXIh+epMbn3Q8pCwPYG/xD9
iYQg1ScDsZ9+o4C0kkyxxRUjSzmJTPj+DTxz6wA9bD//UjowWIcREsR3PND0XuFFLJ9tHhHEnZwd
Ls/iyl5YwjUjM5RqjsbpOOehd0Lpg8LFSZjhRgxEbrWe1gZZXDwKgoVwvuIuWk+O+9Utcvh0M9/T
90C6lVcGmiVuM+t1HuLtRI5zo1oBDfhAwZIGYpRXliPoeaP8E/ZHmoPqMHN6HFpPgtMHef0idarK
624ur8XKc3OJyoS7DcwgcoH1dYdmH+jCBClkCuO9n6ERxDO/f5lV479fHm1tURZRYGQ4Nlq4Hsgt
ZfAHqGAOh1vThq8ZrKrH64IAXQSBCvYifQY16gdvDNQn1pWKJmQOTbhxSNc+YhEEoITdl1Xs6IcW
BsEy0aY2ads6/FcIv7D95Yk679IPElu6CATVCLeGaJj6B8fQsX1obVT1ZcpMwKLHyMIr6CmkU1bk
qQ066X6fh8ht+MaW+FCYEPfz0lsvgmWbnqEMf4P86avO2vBPK+FEbuTZT9n3Gvc3jLPQ7obN1QN8
mtsoGRVss6cp81gySRHcuUUIj8HRjaqb1q9msWN9UAUb4WMlbi2hn3kVubGpgVkKs1g1LwQmTlD8
6ZkeYRTOg1bDIx2sCG3jVIEdK7sdqB6CmDQI4OGytctWdsESAcpbJBlVG4XHeSgITLFQNXuCheAZ
KKcc8unyNlgb5Hxq/zn+EbEl2iEhue8iULfhSweeaQHjyTLyRziEu/UAN6XLQ62VDcki1BBGp6mf
SfQw+BAs17tw9Aa4D0KE0cJqKpsg1eAnHucjuaFC47HzFAeixjNJtr2vnmdmZxnBR4+DSXgAUCGD
kdbln7Y2C+d//2cWin4UISjHwwPj0E4tUjRG3fiOwUCiYYljqi7bqI6sDbQIT3Bzz8MWMeoh9MnA
E2yy5jcoJOIXzK+CKy+mJYw0rCOja9uph5Dp6E1D414c8sCrfqhQZf7GGV5JhJbylvCcboxn2PzQ
EOCIkmDCRVhG9SYgbu3vL+LT3IatExR0/lO0skKmWLRKH8o4jOqNNV8bYJGcsEoQKEUX44MJgjx6
cnnGiZ/kMS1JuLtqWy0BoqC6ZiglsfFBtGcdtFES/U6zDLaW2VBfxR1BMF0iREM8P6UfRPnfwBSZ
eVZC1OK38oJhS61iZdMulScZEGcQbBAlTwTc1yocCDsPt64L9fB+njTbKKyvDbMID0Bv+4WEDgXo
YKqPUJAA/yhWSe5BPw7KA5CyHfnGwqxdQEvpybxxjJ66oHzMkIS48mvreYPpbp3eceIdMxFAq3sY
zcE7MKn6AcIlKS+j7A+beut+nWPjjk9ZWw/934yAknWQaoAaRNLoEqZ5aRRFoX4KKs43oRprc3Pe
xP8EKIgbxtqFj9M9p9awPO3xcvOgpV7AuXlAcXjqyDW8y/N2WiQ3M3zvO7+cGOyeIXiRGg1FhqfB
Mr61zisHL1hkN1UspUNJ55wcbcitalWVg39dVtXGwV6bq0XkiLTpAZ+zGdAzHS9OQ9Xm+UlBwQw2
kyPHRI3XpWnBIoJwreFSKpV6YHUGiJ439fQE4T4RJuWUb7HbV2ZriT0dfd5KNBExSAjjT2xDxaNd
roXabOGuZDtL8OloKUxkYXz6MtkuIu63IWgBnONz0WbV3qt5N9xm3K+bX/VYRN0NmNBZ2e0a6DYU
Q6KJnnm7d0v4xyaVq5jf3USuNaJ9wNRYkcOkusidPHEETBO+OaR0WZlUtQVm6+FshRpFSJ6cgIsH
TwoXXtHKFvF4Z0IYUYwINTwydcq9FoYZbabYbBK0qnzI58GgPWI+1FyrIQvSKO6HqUTHB/2HvQ8d
ubBJoCHPBwJbuAkEtGDqaPHI+pbhhzqiVONPEUNu897POphYAjecO+hLZUBZ5ekouagfyp7aLMee
cQlAn9U5VbovmJqcVEcCMRE5vyDiM5fQGDA3LfElvPQi2TSuubFAMqhb4mvXuY+n2LE/oAtR24dY
aH1qohGv0zQ8a8O/m0nZvkvhVRzT93wYuumJBYC8wHmu6QFfTAINubo8mSCKIr+Y2ssibDBS1/qh
YYLmt81Q+fntECoP3TqRscib0ixzA3avIEFcP/rwytOjTMAaoGyG0pDK2jdIJORMp+CuGot+FoNT
RlunACR11Q+nYkDOpYY0U2F2DBKAXCdYS6eCOgsALW9MA66sE2EHnVPYqhROLD6VaE9kW4DolTO8
RCbHFWTgOFhXJxQswk9+q9wvPufOg+V2Cxux8i71F9cNEL0+PFgHdnKqgJ0k3kw75lbmSydrcsgi
Wr3HZ9/tqzKBJVB5tn1tmYjLIzg0RB2qJg8dQFxs5P0Wsef4Gw+XtWlbXBNwn4apDC1dsAh4/dlj
Sk+3joQz9JiElMzy7fLXrLwd/cUVMcxAUQEmHr6QvjT95zYomNnbqBiwD3EaCuhqz1VMooNqmSzV
Hi6solPXhfelUGpnPN54hctfYjL2jXiaA8e3VSLYYIbxqeiZm2/M5lroXVwkU2CVa+vZvvRxWPh3
gQThfk4GGBvorXaj918c/+Ad/p+oyT83eyxiCoZP4z1INlbB77OyEiDZpIpQsvIyuBE6CSj3VWiT
OR/aAFU6Ejl7vANr+xN8xAjPZpWjJZVDM5Z0cNgshhlqsUFuBYwrJ8TK8GcQQB7jqw8lT/Ktj2QU
JRnkjwIET8R4yAG3yIAFgIog0niJLMUw/epU2wYQrR97z/8K+ss83ZuWFtUv62If850NaN7C3U1N
dBIJtBlAIdn1HoFofNK2YWir3TSMEBdLum7mwkkK7Q4wIAFfsvreC7wqdRJnNFDlXjlyhIF8kMEe
JLutqlmLAO7sWjveLjKwOEcNYuoG1qQmmKGsChYprKT/4rYqpk+KmMqVAOFa3Y23vlZC5XBWyqb8
ScKACfqrJR7LxN3Z6r8yiuNzWM4rGwzkvXDaacoTCzwEqx5HmfmQBhpQ1KN+UnQQEiOpgxiHSuVY
stKAvhp78PFI4zHHf7BrclrYXzyIYXB5N1ZSTDbNChfwIcyo34yfC96zrkqh4di28S6a4Ogi77QG
qSe7m1gO3YkdoL4QE9yPpkYoPcAARuRn5XCe1ffV5PPilXWTGz9UHkqa4ZPs6okEaQDXm9FPferg
ejlH4Yp9abqMleOhKouhechytzNfoO+mcO1wb6Y05b6G0wB0KDrXh7MUQ+aCxjK+hnsHLw8CAalB
EyqoMatJoKu+L6Jynr9WEepcU8pyGXrjXqHFZWBmhTIU/0NAUB3dXaRG3T7M7hw2ftrC+g5cJX+u
3T8ZFJhrhO6chicY0024kNuSQc7mtuwMIUOiunjyvzHieuVp0lNdUmxBB1TaFBKzeeTuc22QYe38
3gPTOoNp21wkXDGX5DmcY5DBZ3uETriYJy7EhGMKyied4nwPxQQpRvwYNGmC75dD3kpkXYL/YzRH
PV+P9ITGvKthaSPdPWl8/VVJsdXzWRtjUVAeydhUoR7oachiEb0HhDCgllG7dsr9VAJ2tAXPXxto
UfSxnsmiKSTyBdHBIQdRBr4E+hIszLsKOssbjd+VC/a/t9c/ka2c2mpou9BH/V1mKDOG4TtwFOQL
yztymJHlYRr9qdxQ1FmrLnnnj/1nuBodcpTIc/c5jkLnPvIho4MMwgV5daY/srgphhT1u6rZweK+
LdO+8VqoRzbVMwRi2+9Gs05uXPZrH764hQcA513edMHJ1p33UwSuOKDfX+2hkihPthn8e9ritF/e
mCuX1JIrYHD6JcKR/calN0WJD6HNEhGCs7+X//7aXlm81iT8EUsnyOqXM8f9s4NaLdCkvB5Zanzf
7a6gVuDRuVTqzSDZHxSSmROrkPDv0Bv2flvHDPleKMgLbVQgGbbCB3ftkhCAGDFQqDYMJ+YTcNBH
Ww93ubX0yxS16EUUYX4NVxzfs4TPhxWbeDj50zd3cogBCFb23e78rr5G9vs8wCJWDNkUKCgQzKcm
zMN8V8elBSPBR1K/MVcr677EyaOObYLaNcOpnpg2KXzWpUkkDu37dM6zLm+ulc17NqL/98zGgIqh
Nzt7p0y247QznRrwCCn7LZ/Ptb+/iAlFGUpdx0Nw6tQcjrsCO6C/MX5Jt2z01mZpcdRRa6BOQGv3
RIBF+qoLBKBEZ8R8AdXV/3l5klay7SVMPqz8VhqvtCcZM/EX9/aA2lg4AKYJXMNDDpXMb8BuxE8m
6Pzby0OuBdMlKp6M49C5ZVichKBs+gXPKtvzBN63I+UJ0HwANO3R1snsXTAOKNAmENMrzBcbuoU+
EqT7RKZ55mT0E1ZYfbn8q9ZWc5GPD6yYgDJuvJOj8Oz2AJEI0tivUH2+/PdXwsNS8ZyJLGjxwLSn
DNJgL3zoyhgmSAay+lU3OM9wqkQF6fJQH39KtMTNo47iiNEW1alDYTVIHYLyP8ohll6H7oIq6P+e
LF1nSsylJida0DBGV0WgalC7han3JGdE3lz3HYtMAhJkk9QzdU+mMPozKFTsB2iy1xXYoiVUnmVx
W8GFuH5pgB8ZzpWLuIe6QhyY8RFKvGFOd5c/47975v/fDFG8CBRuX+rZQmzuNGdAisd7oL5yH8JI
5xf1HzCzK2D+ZECkJ3dt0KEfeAvV4kkUh8FyBz4gDMhJVEwCD830jS3yX+Ly0W9axBbEdRfYQ1E8
wRNtysuHtraog08FLYfdMIBzFu5hWKfCMRHCjfw7rtFZskc8jkcBwX5ZtcNzNzay9fdiKJEpJ8SU
Biar6MOVrEoFvFiarQ39HxX6g1+7xBOZxsvaXHbB15qwzndPKHlUPdmjwkJVcGpB8fP7e5ApoGgT
mr45I3Rarkx/DP26/4ECQtROqd91eL/s7DzZUMIWwNKifYArmajbT6Gs3FylJjPEsTeQrQntPQUA
VNVpzMJ5fHIZquI8gXEBG7+hZOfrXTYEnTVJqM3oQELl8mb5OOZHS6li+NdGA52a7psOmoDDHJe3
3wKH0Tfr8HbjYlwbw//f4xsXrNUR0/yxbaEyw5PWC1Twizrwy4IbzOT5G1nzWhxahNRxDitC/Vk8
TdQSPJmo5f4NNRxqAJcn6+OYGi2Vi70oUJVvTPbqNmj53oFp6tIwQQHX0XJn6qkHRq+O0azawIev
jLfkAfjGyZoO9dbHwS+7ptj7aqRjmGKXwM845VRZ9dPPS4AeNnbDx7czWjv/u1JdxuVQNLN6lFGe
y79uTCfX2xVzwNRzRJE10SSPShQEID4o/OJR6rhzNjpmK6u35Ar4ExDDDcyVXt14iH76rrC/3KBx
vl9eupU9uJRoRpkYNaC4mV8NqOj3UpZhn4Sh19zhxWu2yChr67UIvLAHzojuc/e1Ih15yeqm+cRy
2+5zz+QHqy07Xf6YtWVaBFOA0TVMvmcXxaFA2PqNzFEoP0UAP9AfIupt/+RXQyTjFKVFwn4S0tpg
4x38oT5xCOrIolzq9XDuA49geIQ6mSe/O4MJ5Es7VAHwVjVMVsafqJTpniYm70Iq02yIqggeiEMR
oRuK/zOk15OuiC1tU9Cz6/DQBaLM+sRU0gkOULwRo0k9ifQTt1TVs+J3UTc2mveCCxDjv8WSoQC7
caJXtsVSGBRg99rNlOO8QhHF/15TlGPvggB04Wc2T811cWnJUYKDnmJs7uDeDTZP2dyDISqczxFp
qNxYlbWNt4h88IIcwq6W5bcWZM/fnZH0BRUlrUDocuIoBQ3ECfeX997aMV30Cd2zLcHQz8Fr3o8R
HNbzjP6leUDM4fLfX1mRJdUCtm5qlH1ef7Kuyb5Ec1H+ZUqNn3JIW1956S3ZFlWGB2bOJ/LaCoGH
IDBD3WvDJ//FKwEeuu47FskkqC60QZek/eTG3eztBqOaOmllTkYIhA3DNX6gOI5LQL81LSCVeRO8
1qaa72BJqL/BriS+9aLW27ejKa6LzkvEPlEhnTW66Z8K4qAzp/0sb5MhY3LjqvsPrPBByrVE7EMi
VNetT6pvPu667Ai+VYOn4QgmTN6lHqyP+A6JStWWu8pGrnvkk8PaBGTk2hM7FOcIuUFtingFrE2g
oR6kvTNF+Y941HnJ0kHhkv4xFxoS9CkAtdx8FubsF3jIYPYdvo8BBFboLndd4xM0GeO8N4k6O2yr
xAwAWNBkqoc4+JNZEAieQqiy0KfWH/psTgsyooecWhW4Q7SrXRAS85/tlPmqTQcB3mqf4M/Srjsw
h2XoXV7eYCtnfgkLDpQLjVubqR81EkVU95kfcrRezz0MQAxboJnag2dBVPp9ebyPC4HRkuwAriuL
jMqDV9cb+x9j19mdlXn2UEQje47Khu+zqtoqt65EmSXnwdjA9QUMPV5zMU6vOp7cKK1axrfE41cm
bykeX4xK5X1exq8ow89T4kSud/I1QQZsG3885Dqu3y9P29qXLOIlY7bx4tiWP8bGE/1u7IBT/UuF
687XDbCkJHU6Y6Yr5uw1mCAdlHQu7L0TKKzajYrNCmcoWopzw3Y9hij0SL/EoqFhdAPaBq7jpA0r
ERwKlMJNfht7pJTo5JcTOHgvxEock5vJCJO5qe90/ujcXp7OtV+zFBdWNUySGkv4D5RPnKhMwjku
6i/ISUn4dYbCtL0fZNBGxYvPq7EFUSYaoRff9n0fPkA0KPTa18u/ZGVhl3wQWwfNBOOm8FXqHGpT
IULBkMzDsCVbubJF2Xncf1oAccRDoLpi9kVlYIS5ad2XbXOvQgl7yR3M5dDaQGO23HI0XznebJHX
mUj7kwQG8lXlQOk2eY1nt1JB9FzDZuIRrDpHJ4FtyXU50ZIaYiFTUUxDSF8JgUfsIfJoRNDBhZR2
et3yLFIiz+FuA3oEfQVGVba7KXKBLQsrpT9f9/cX5xpNZlmEdqSvqhTkPWggXpJ6fDTDRnj/GMgU
LbkSACi6PgU2+3vNUBxI5aCGSaVCA5jySmJY8nh3xK2amey47m30CXcemdXtGM09f7n8iatn7bw1
/9mCuVNRWsKz5ReQhP3bHFN1U+cOkeBsRM5P18nrv3E+56C7cc8eQYbkNNF9vFnJWjliS7YFUPCh
KrWjUAfJa9Z8pw7Ly9vQxGYL+LuSbdLFIdMF4Eh95Va/bVyW4O1Bi0Xb32WDGtlJ05LVG9t9dSoX
x0tzFXZctSjpjIL+UgBsAtFlPvfgxhui7k3nvIA/y3esG15V5ny6vIJrn+f/7wI6ATwUOoYdkUCf
hgzAneZF/YxkZ4SMZR3o+XB5nJXgseRf+Fp2FRpr5DfkU9zyCU5q2BYpdm+fFbts5qrrE1FNOip2
FTjF81apc22DLA4hqLisGDOgzRIP2jr1kZV+FX+1nhuoH1d92ZI9QceMx5PXtG/jVAr2zR8UKe6B
GXZAWI1KyQFLcXPRBvcyLAEivu7xsGRLuNXc+ADDjm+xO8fNo53FPP4pLRc79CHQkdiIkStXDFm8
UTgbYxg/u/YNSoNDuS9bXJV/DEzm3DhxHRQvj9CEw2t+d3ku14ZbhBN0W2aYAVn2xmlXFTfgmHHH
S9yK8PCZoUgdPkhAQua360Y7n4l/ghcAN7n2prl/QzXQ7T6LYS4J3zk+KiZnGZkJAhvQII9hqbUR
sVcOAVnEklzaCjREpd51GBAnT/NKVGcMzgjeYLGHANnoW8gfVGX5y888h2yx6tbGXYSWGHYRHhU2
fquDrBy6m7qGgtprD5ezaLqtytrwOB04vv7M1J+mILvyexfBJevtnM+zAoISkg6xPqi6CYCXBRPB
o/vBwy6CdkDZ9eX75OLfbi4v69rXLu71iQnICxnF31swliZnB28MET4RR3iw1BmD6EzEwoTr6gAW
DC22GOsrkZQsIo0PRAZzxRy8FRKts7sBMom8BA1Tz8NuctBd3BJ+XxloSbOwJECB3wVRFro/KPkS
eASRgxLAFCW1onaLyLhSQlzyLEC+Bl1kFvJ9ZtoHNrmv6hBdfT8G+D4+cDcA1/mhy0QpHwM/JABB
nolN1vlyeRVXQsGShSH7IRtx76o/Zeyw+BO8nYxgSeRG1P2CtvaAB2xRxUW0sVVX7omlbneoo7YP
o0m8FxPv64SEE3CV8D6Aj/nl71lbtfO//xNsorxySID79C0UVvEDjQO/TzTNe/9Q9pEjNr5jbdoW
IabUlZw8iHa8gT8iGsCpPEKbO47sk30vKwAybkTYQwh3Y7i1aVtEFrywOEQ/6vLPLAAufIxp7sEU
pA4labdUm9cmbhFE4kI5tV9w+Ydx9OG/laMz50kZ58Y8srbrs/3l9VmJGsEiapSF7oahLeR7FQd1
5EL0OII/beq6MN0Yd7aO5E/SSBfuJApQwC3q5dqoi6DhSlKBwBsO78WgYGyQsBq3enwcPOsUzkHA
g5J0gODqnjsHWG163kazY2XdljQLNXoKnQgm/+ChPI4vqmGNBge/rbZC/1o6u6RZDJMFVFF32VsU
1yqXN02WCZAaPbQbyh2EQoimj5zxIQQ9ogA+/FsXzm7/gFo7demO5E4WDhtHb+1jz5P/z9Hj1q/j
TOjy/ZwJVifillBlS7KC9fx0efOsjbDIWxxPOdavwv49bENrbvLR9Ue8yAKpuLtx0tY6zktMPZrN
RdiMcMxNwrx0nfmsH9kx97HPLS+/T5XvU/oo4iAupidQtnDlwcA0LO5JaJhx9qoDGNkeYGpW9Aqq
qudsY59PeP/mySBBtvoKDHVF+mQE8SPkOxQlDbioLeu1t1cR57VJ5hapypTmo/UkUBxNbwq2i8GE
6G6aGBFzo570Hyfhg0rvUn/cg65IR0sNp+GSE1m+2XAG8eY4UN3Gzx4U/ANnH/QRZLDu/RB+EXdB
y5nTw2mdhc2wCznahDypprqhzw1MeQr1APM+CPPcShRx5+JvgULs0O/mUpS1TpCUOfPr2PSqhS2h
2ygV3oDjPk8vTEa1aU4tj/lkb2LjcGlSVeJ/fytbN+vYd0p1SLuNGLQSvJdEg5E4FItYt0CYZxzP
TnB/cLvDoMKCP9vuSdfGpZcWedTM7c3lnbtyyy/pBRoGRX0eGOwqEDNqV96Qrh9DYAwmdJWrPbyM
kDQZSi17gr2B7p/lVPjxll+Wtzb8IuqCAV8j49T2EeLARnzX/Zl09WN24YWoPjl+VZJDR9FUCF86
UrDYF4kWTdvdhPA/DQGP9oeaTI8jqvJZfg/yEezpUrA0Ji12E80zFg5JFUKqyqTScVXYPABNQ1V5
Ch07FtWWsvRay3PJahgMiZvzvPEkgqLgOH4VeFjk2S6aAyt+VAT2E1ECGmmH3wWqbyXnp8a6QNff
QQZf1fygm3qu69t2HLSYXwPIIXjigYdt7OqdBv5M5LdKu331GwA1n3i7mlCYvz4BgE4gM5JA75lP
9VcNchodNjajT9ZCzhIFjrp04yB4mzbhIHn5cJ712rRAB0n646cAPI0Wn2XdtivDnY9WiPDbpJhn
NFFuiFdDKe4GvtlD4yYtHcl0Ewo6KGdH4jakbZHAEonaYg9kZzB6d2cm2DCmAnpWRO0G13iDlzRN
wfMmzUSj5B4kfTEeZRxUQBeILqLTbZFzoLtTTWKk3yl6HMaqgx37yfwmkTd3oNdlTSbcJDQRzVTS
Q9bMoN4sbaTDFOVTj3h3sqexC8Vr59yIN6I0+sVjjIbefa68fAiSsaI9HVMsQtTnSV8j+bwZKqqz
HyRkPifpGHuj/2PC0w6URUrNkO050PiT3YFBgHpUW5URPAHY3EiFsw3WXSVugxp7o0o0vPUs/C5i
104gkThTERW3fJwlT90oKOK/U65Hdz4EkwrLQxWOhdo3DlTz2lRXLAirfYCdboG5NoJmoO/DBbjQ
BwrN0um5yz2Idj1WkRrc7rGfQHiz94zKhkDfoQGe+Qgmdd38HCbQFp7Bfy06mlRg5oG4QXxuTtIt
ovo+cKYwws3QgP/m3fnQ6HZeJjbAfGyHAWrPS6wXDtK+yHHuW+8OXQYbvVk3Q2xJxeD0/CtBkRjw
RUcOkPluNK6RAMYigttvfpXDVHrXQPyv/QSwSMTvAhoCqHCrC3Dts2Sac0tBjeyL8VdmQa4qkv/j
6Ex25MaVKPpFAiRq3ko51jzaLm8ET615pEiJ/Pp38m0aaKC77MqUyIgbN871x4jrhk+3YQM5b3cv
qR6dUjCyZUEjis0Ley8tKO2yxz7q5RsyTPzABorq7lUKyOobvIC+7vKwc9f6ElRuw3pIEhQmDLJ1
H1QC33yY488uYvL7MMpVTdGJlGhvPq70eGOf++Bw9sO2pl7Z5lzKkp8zepgzi4M2BSQLtlLabc3H
tJ0iJ0s7n4USC1qk7ZFjNyX0ld2S1rJkUomhybDnu8mxHQMlfgeyK7qLE091+bNh7TP9KObmZnUO
WvL3nmHqkVDvpD7ulCxqxgQrQiLH9i3o014/Fx7f7FsSTnv8i0NhA9ZeQu4r/miYxcVysqvG9gkr
CpAcC6Uq4EJtM3+tkvB1n03tmjN3ZB0g7u9mGZqz7CViP3eRjGxybVwFTO0+LSqn+aV6Y4b9sqdj
289XTGepe9BMl7uAndPQAZBbLQAxSxvKUv7p63AGUpVUc61PFB5YNsnH7qyTVQxi7JT1aoNoy+qn
nBJWboVT14/7KiY3Pfre/5eAei+e3OgwK5sgi2Lo65ZTR9Zi87pBrXT9Q+drJ4EqCGjaWzK9kof1
LSVLQFZ51PPar6cQoiGCdHdDW4EsND2FzdTdROwMZwzY+wMdZzKdjKCqGPItLurtxHHBLm/OLEvu
ThbZdjCIexxZ8VFuzQCas95sah/XbnTHJ9mKgac0SYtt+WiDLiig2dOZlS9Bv5NDOdWMnJaD2wRB
nWSRYX/3aWpKxnRZz96WaIjOdQPz6chCM1cuSqnMedpLv31flxUxhfSKEFZN6xg1fAawbMwp8vdN
HRvF6Sly7ai6XPN4hxT94RnZIWgN5NOsWbPyEk8noUjB+BtXW1tW/AX8WHE4TjH5GHPeR9Pu/1eu
rpp1XnaziLN1RQ5TWBi3kF3fiVG1PEyiCkBMMaVhb/Su5GNKcuslLJqtBi7kVxSWINqzwd/UPOeN
v3f2BQTvFEe5YTuU6l7EjbfctUUAcCDrS8EUK/dm6bsXyOEOG4+VCObnkDyCjpX5TpTD32lHETyn
BPlBh5qjSTVLVrgwcN94Q4vFZkNlopUx/QYr/jtD+i5+2thKm64NWFHNWnHshe4PyXi1fhVN78Qh
iv4QDIdyiJ3lNa3ZTgT7PyoeMlOHE4+rNXP7p5uAQXyCcWvHgh0loi//RiRjwukfk1kMvxqAiNV8
4nwFAh51kz9cYEsJ7+DWXR9/zksRmlPokjxxWtZqHJjGF2gaaMP1stTpEeV7rS5cdF7w1MZjXCdn
x3eL5KdFKuzZVlw61/m1CpaW3HO0jUkz3LqouCoyiBiuW/HVc4Ge0nUW3h9pEwnjstRMLzIOLEIH
C3ieymaFYWR36RMN5P4+XKuofWyJ1/W/axMyRjqyKcVXxZ57MLOghii3ldBOYpr7+8hZfHM/KWro
73ypavw3YsHjXk5MPz/607TVrLJhzv02OZUuzHFk62q72jFKp+5QirVdz3Qdi+dmbuxws2EpLsMf
dTSV24NmnBW8Ns0YpO+Uuf7UZT70lorxbRD5bKtwqmMrynY9623OJl+11b0zjuFwcUdepnc06dp8
rqtsJREEwKna5YANAY0zC6O1apq8Rr0OxSEUyUJITr8Rrn30Et5dyfPdxF2ZOVrYGOoYuNOrVb3j
H2Mpjfwsy70BSrzBwr6t9YVrUH5yh4rliWkTB0/Glwur9K4YbLh5p6CIRHSeoQKHd3YcRyc+YBLv
Xu3k8msNcAJlJiqlKUQKVsK+DSw2tpKCAFYqwoM1Q+gf17B36injisC+fNCBWar4NCoA4+m9E95o
5MPaKR7Wvu1sHbPmFXvD31oUav3GzbLW3dG7/fT70Xp989spm65ossbv+7k7Da1YVX227dTzbgp/
9OL0VFvXj99su/h8FMyguva/cmRz684EChXeIeFhZV2lS0GIHPpeteLL47HmeQ8Wuaj71ZsXotv2
jtv5GM/c93/32joB3r/kBrJqujQMr96sIQEfop7x+HFARUzvwffUwUc3h878z8Shai5rw5QmOvWr
0wSfaSjVfN72dE4z0THjeFB8LcMp4pyWX/MUzuWLtgrSXhaXDfwujP9RYLaMqntcHhfoa/Ket+2/
TS5O+FJ4IB3mkw3Ctvk9SM88wOo12yXaFq88jutUikcJesscvZD55X1NStyEeafw+3E9GGWkOvXQ
D7zpteAt4oFQfMfTUxrAwrKXtQilGTKfXFEPGENsnI7NvILt4reb+wieDC1qIL96r2zmH4tKPKmP
SeWZrshMkA5jl/tVX3h/hd57LzrCCySLOZsHgxUxdzejy4igJIfl0iN6sz+iu3oyRWPfRTz+m1qO
oejcNG3TmnuwqVZPuWgdcleOfaBZ63wkza0z5XlI96B87KoqpNiYuMO0zYh7a+x89jxZ7eKyeIt2
5udAJSaaD6z3jtOQNdPumG+tYXXpF/MKUDkHxV5/vOXbYjBcHXtZNIwTlbe7W8VrxvFMd1kG4dBM
eeASgsl1yj/9f5jlg0bdbWkS2IfdOrH7YYN1aZB5/UbIt4YUmHV7azzu5SoPcYmm8uJUhed+q3Y7
K3LcKDa6o5rbzfeuhWxTbzzWySgISYCI0Tv2tGG62v9uLgs9Yw6Kc+/Wd2YDXrleAu7dpgC2YUbX
vqz0ZlFwTdauC6e3dA5A/Z9Y9un1Qv3ue+6dchpsKpmDMV8mF3J1RrBcbGjwuNaN2Q9aYlPVuS3d
QVGr6SoMimPPb919r6xY/J/ePq6rnwXzOHqXaoyEu2WKjdTNYIxaFy/OUlvP++fYDL1w76CsD319
WoNo8H0ic+h/2HybKr122daY0C9zpXSQRsckIvt1ytfYJCFhuZNeWUA+BEnvkz2I+8pNYHhvloyd
LJQDU6jD5vaDZjE6HaRvTj2WPWfIbMHSQnlV6B9DFvfT1hMN0viNLw+rMXVp8+3mHj2QZ7YP07kr
KNpE1hbhDdxKtdbJ8gElEW/vM8v5avkyjWVxg9MaM/XCb85aBgaAe0Pvul0K5NToZ+nDe31KBCtH
Iev7bpekGd0v7OQftJEqrD443gS1obuoWL8SFE2Y0GEc42Dtnmve24gmqxOdE19HiXAVsYIRu6H6
alKti5OzoMd926F/BHcMttPtNYo7dz8mc0nln1VB4MVoSaWdppnyLwLOdg65cYqfU+RZtMkdFyNB
RzDP4YyBGWBUZt/TRU06OhRQRLr2MkrVe8AFPKqNmtWjxhG/57WLyj8OFXT0i/la67g5ZQlZ3Tg9
+ZIhYe+6eoF6UIWXfRJd+knXzJOSNUW4zU+zDOfgg0qmT8/89hxB+RjwCHNWl9UejrfYEWe7i5zS
2w4KAGRzWKd0Nf4/STQoxX3dVtV68u04i5dQVWOZPLGEwNd8P2kxyeVt2QNvFNkcdaw+5qXUs+gf
oeRKeFCul8x17qrp/8bJFNlwfLSMR5z/JuUacwydbXEPQWSFnLMFKoN1z5su9PjacxIp3vIpIkLk
gEC5+FEO6zCIZY42E3T0m1hpkQC80j77i9Tq+xzGLR8+ZuRw83NFNRZ/pwpq8cnwR3RBeCocMQ93
o5hq9ZCwWozwP1hdPUiRuMOeKR6J2L0MzEs93qepB/9hHd+HhLzF9TT/HcN0Xx6nYL9x7dOGlbc5
c+W+Fv86le5kdQBNnjFAmM6PvEf0mMX84REF5AOzIeHmikwxkFEHcmfujmJOWBTNkavGxBwmN+yX
O3y3gV6PZetSwjLrr3ZSWvpoGCvW8mPmgpfJsziVczxZdvpdTiaWJzHYWT8hPWwI/75MqL5phCiP
8shdPLk/LFvVmDrn7ij78Llx/W2YPzaBGOHlRhJl2j5zz5ckslN9j9FwVJ4Xxu4dub+Do06egNAT
Zm2iySZ0Mj0ai3LUpZWu0syE2P9lvke9MnSfTN39+oxfu/LTo2PZYGkPSrBiSUW9kFvhX9RCtGCT
8zuh10DOGUPzN/VWjNKfZKs7E3GEbVcEvnjmUCqL5jEV1R6MWdnQ99w7PAQC02G19yAOxtVMnjhY
0e/x++g2qMg15G3nr3VVwkGmBBtwR930vv0YYV1EiABi4y3NQuUGe5fvy6jTJ9Z3nIKRbj8H2z2+
qnj7chbPfgvx/fVHp+TqhJtEFanOuKJwQBsWuRWqgExw2qNbpO7XLFjv+ApdE936TqcetrxdIx+g
bWlWO8wP81g00xuKe7he9RpHyzcRO+RWvkgqxvXLawRuwkNXDNJOhyTmCDoO4BT77lyL1SJNK2eC
WmQVy2oWAkDE8uNhmULsbfnorbSxGz2Nux/IbraDf0fuKil7WsbQ4fK6jpS4DEoUwXUnRGa+K1ks
E7Rsy9qs7Xk1RTx3dx3umnF+iYyj4/e6ScD6LAxTKJ61iov5K1TjHpiM8ZEXB3nIoSmfkrbftTok
Pq/iyXHn0Pz2h5mrNB9Xby1pW5tJBYc9IORrP8iFMw8dr3H3gsoz2Rx9iqHGoXdNwjHmXxLz1Inc
LhvEthyJMbrV0xhj+vhiJw+uVWYtY+TfFf17ZHgaPTf2Dr7nJJYGYylYJbyGaRkMxVHrrRsHmgFe
mhVBfih4bwXwm9I9mijYomsRxysMh8kupMJh8W7iob8Qg+BXYbbtTTV9udUUcxLxti3h7w1EQmdu
gbnIhXvGCrHoH1YhGqf8qbx0HJpr2bdzZ39tTeHZ/ls6Rux5Xtx6Kn2dp9wHnHRR3M/+eoJP7KfV
mclOQtYPcJyS8ALdbCKjG3ee4W7JzjvPZajlt7rsfSPzseu6eDykJh6CO5Nsm8GOEInwlyPaQlMb
+Xq676d60D8S3hN73k3ljn0GE7QTlv8Pq8SxLbtqkQc6FrW/pz4Bo1/osLonc8oLkoWYzq3T6ujo
3gaPEfPecTyJJIY5mhUDbL6cpmBu5hxAUrL+8Pc+WqFjbeM8vtWJU3T/ZNEb+ZXAUWk/4GSLmiS3
sZEySyLd2I8K/TmFTFlisf/GStmo+mzCrFwdcFkwu8tmJ7zF6g4LS4rXNRVBO9xph5taHg11chqe
HC9Z7XoqQ366dx4rCxWSJM69DLzuc540ic8Xzl3R+GeSJxtvP0rdqDH4gJ2Ca/G47LhIfrMXxIF8
cjnW409Bneu3ubWr397Pbshy0Ilrzqv/G7vdL18LSsk9X0K/I8wiHdP+texKEaz5UMee+GV2d9FZ
Otdlg9dHQXCnMW9b6ZOsTafMD9Mzi6h8R6aaAv3oa9B3P4Pk5hulPxCJ/zBo/vvqPLdqC89loPYp
vu2NNak6x+lUbxKh26TNrYPVHPQ64EtAreX+0eZ4e9zSp9kt6u4uqL0VLWocYPpMR8EqR/+ppKYx
OOx0Q4UFiURTgMDnJf0HsX6e8ziNlLL90a7hVD6Wo6qdkEkH/VZ6sqE38KUnup3UeSspVeLjhirI
FejZai5zqr5K+ShOHq6Ku3Ut1HRq6PSW72EJn/Wh6JJVdUc/6pDCDmBpUhG/80QMxe8NZM5g89aF
6NpnSRGh059MkJBInlH/miDKNuE7Zd6R6lsdVEdbxV6qirr0DFIz5ZmsBlUX9E6i7qpnA+ZzdbMx
KG2aE7F2m9tErYdVadrUmFztymX5Y5SScK68rwZjHvF0R/QXTru34TOblcVwJd4mNYRZTnw0xLGF
Raq/uDJjKE+h8ZYwOMpkseuWpXpMh7vANEj5mYLCZ/56cyWdPrcVDBp7sRY5az0tRTG7W64iiC57
zqQl7KMTWuW2rBf8djRyuZl6NffnJPK9BOoTQ4d9YcttWwZ99vdUEC7tt9IERR7JfbDNdUn07NmX
kM97HA7LOrO48qWXmpyNkHnH5LnTpWZt4yYFGEzpZfur9cPgrZrBw+7nFeBXO13TxkZLfyXuTq7O
Sx2nnm7fah67Jbgv9V6o5MrjL3YE1jAKU028kmdi3eQ+1YYvxsywMmXLh5Bwoa0JsoWlu9T2fLYk
VqyHfnYWO+bjTgaIw7lWRp3IjRaiFEeSdNO1PcEx8qboR8MZ6SDfre2I0wspvdepvSs2K5z17DJf
bZOzMCKMuwc9s78DO7He+kpkG3EvCLBIJSRtPpRFYuPq0cgtqLwDVKQ1IkFQbO5a/FiGxMiaDMFk
AnZFMkjhNwcV6Zm1mbiyFBRHt0Li/a8DU1UEWVWUXveX7pnHOBsoP6CqLlqOzpZH2mn4GW0JW/LZ
K5xRqAMRRzF5s+5OSNC9XibZl+dSL5F8jJdEBcW9cfbFkUdR35SNOxOurjjH1qeMyjABF7eCYku6
kp4/DsYyQgkusWDnRULwBxizHSojiGXbBB1LjmnMlPmQNMas4XWPh051eM77YgY3xbSTd5kZ3qL1
Q1t4YjC5BufIm1Funka+WcpF0v0VFTId8c8h1PSPYllD8eangJwNoKaqdK7oSM1GWHfQl3PyaBtX
FwQtz2sqiSLGZbu0+TQMU/+H+YuKvq+BZFP41ETzGD2vTJU47+J12yQGJRN5qzzNkYy2+dBaZIEd
6RxR45bNPoTDdTKdjBfuoHYO+S84JOCnkhDA15lhz5bt9xDVcpzO3BGWlrUO2FjYDyE7L+0bK/S+
vyKSLTr8Z52OXe+Dxzo8VX1wo8FNd23jSPvhjsMq/XOVNI18cHQw0rNaRXhutmGUUclF+3p3x6Ot
va1+T+Wo1K8RK39X0CLDGiuPgXaGCML5WsnC/IE3z33xw1V9tYk7WQE59x5XkEJL8dZvDIOs4cmp
hdv+XNxiWsYX4USr3h5FiRNoe1lT6tf2GfuKLxHQd8Ca8SGpGJWyLmzAmaGE0sPpIJdVQ6nGwTu0
rn3oJKO44mUptliqf01UL0qfkhKzVHGkE4XWBMhwiF7sXjbTo/GDNizfRpwdgMfSpKqbT45DTz3Q
MaCc5WofnHHi9NzCoHp3F4Sn4HMk0rEbcz+Y1Lget0lg78z2GV/RcuQaZk8q63W5F3dzsyxrb3G6
CteZPxM3GMVwvzD6Sf2sqko8FQ/Djb1WHfxIOv4TehtNw4H5JWC6+zqqEvtDDv1Sf5bMChgxlDjJ
0+4CaL91q7ttlazrvTn0JBN5C8ky+tI59mExD2SxOSES+qRnO995c8Sv+KjiqB7f7TzvdY9ILn3/
AmNx7QMahTKqX3w1182YeazFCv9SibbjllwGgz4LxA1xya28cNreZ8fO4itSWnW/wXbj/syQ2uvl
c9t87tbjmDYBzLc8ToN2xyeyUscKfctApsx+0/66dsNPnkKz1/+GNg16BwRyqjameR1DlGTmQmMO
ubczXNJIDfYaO6G066GWABSLVzTkxaM6dULDI2jBcjVyNJckxuW0fRQuS7HOFQ9HhCGdu7jbb/wK
yuZtSo9YHsvVOciuGdqSSe00BQzE4rElU+uZZNVbtzqpxe7X3emrusxkoocu5i+2AAk8bYrM0/TF
Kz3eHvdI1VTWHRuOtdwGjxmfipompt6c2YLKNbMsuKh5wEvqg5SsKlZpzbm2K1Op/GYabpMcLH7b
CSKeWpJT/tUA55SZDiWu72Z+GDGJ7jkBNJUdz9VIzEF7AnaFae0goJkX1UZLivsheokY6Rbjm00n
PEkXhvsiKj6nsbXbK6ppMOmXSsVs9Z6CVfujvOy8bRM9OTsJMSMVSje4YuNdaVlVIE+jn5VAwodF
pE4NLu5AvWmNQBM/xlrbZr74EbS94c1DhiHB3kM73JI/i8stZz4qB/HAf6qooIO0pWknQDO5xFpI
pzl1q+P25lj1hMahj21ss/QHYnSrcoTQrd34n8abI2s2W6HtMXWJ64p1T2wOZLyjP292/1UwyuPv
TilPhbbx4KSspM4YkK5y1TJiRYeaK8rmvtti96mrV7PGOa5lzMOXMO6jcvmMueoW/8DuTMvFUmzh
6F8Zb8OS48l0fDvnkkkpjXUdodgOOYpijA5QDYyRf5EQFznVVdMjkaVW4nEox4tw9mlq76ptHoP5
RCs/TPZP6a2KaWK/W69+scqngsoSuehlZdodDR2a3RrtU7u9hzEKLj4Q3nr7vDXe2n5zDaNksCW8
G8xzYSYHiZ+Pldc623HWwzxuP3GKVf7wJRagdOUBc/LY7giu9GkcMbd/2+z3uhyRjfvMF3Yl3TDs
vdolDxkFvy8wntXYvM5+CXyyPEZLGI3Oz3IqGFF+TnIrh4SSVUYKc3WHeNGba+32Fc6bdZu4XA6L
Lgf3G+ww5mGHTTNpSZ/ZeJ1ZiM084MLd/gc6YMS20iURzjKIBx+ZkbHDkS0lESjEdV2wGt/m8J+X
RfztYsZH7WcAVgF/RYtKWt4P4ZqSBoyxBlJjbfwkIR+t0CBLcTVoV5iP2VOpnO+02NCTsiWs0yKz
RuNaYnQUc3k9ugzyhf/G8l4SxBcZUMFhGHJclcJT7kl7+tb4pmnLPO4IPy9ytmeoeSBv11SnZ8ZQ
DEyuMkpaIXLonaX+YES4mvjgl1KMp2HAxdMi/rRb+kCHZbouRzEBz8uV2Az+cHQ5ds3dyvXEoDcw
HjiCfJt7bmI/7cPkezgkIo0wh3ip90RtM9f9wbO6l+8uHdZUf2t2t0nvq8KfGfDVPtOIR8b4rhMe
RoopmkCqyRQ+r1DJVGJqkiSWIS8kutpPmgm+fhN6LOMkC5sBY1BGMIEjkjLrbFC4V7wilK1nwEiO
rzKH5ED9Jw4o6/xjG3vVfN2p46oJtYB0nQv302x6e5SEJs6zPDJrs/2U70i/yWtbLDgssnKtnL2/
n5lFdGzFlSxKuk8EDYWFfi9omykHcklCpaNffV9MiXriydALf55A6J4umx0ZuV0qNCWR5FPqwA7n
sUV8ftYrMi4oRtXJBXEjGCPvo68XF5yS7fiixjv8IEHcHYYiYjqHmt/7Only5DiVT5wGvef4ebPW
vV8BHmeQNvzEE0FY50Phez4XOFxRmPwxij0DEPEKIqlNHlCdYv1sa5/T/CfDjJuxofJd7B35QlPj
ll9159dJkmuUqPa9w5aTjPztJsiDh8hGnpdmHPPCfDZ4l+YOqz+bzwL/B8X9XdMkifwlhqDxf6uO
gO2/M/ka3TXag6Lt7okSWJwgq0GzlcGpa52AU6lyYUAPmYe8VL+7VM40w0Qhld23OCIK/IE5nCOv
vJWl/FnVOmy/LfusojiDjOCtDa+IU/uPG+rHdB5F4VLPh/U2k54ycV3I4zSMzfRU2cVzWqCoWF9/
BB5hRaiOfjc2D+OcAhjOO6yvxSVo18k8yF25y52eO4eOvPbIFfhqeT4D5xirzd3TrGnrKXDOW73z
+W4Nf589H7AZsvrnID/4R2dtGvVP13s5/2v6nQfz3AaC6TRuk6LvTrikABjnsIH75hPsWUst2U3j
FD3PoTfTNTdmEq467PXS9Pee2Jvhzg66Sn54U9oF71A7GfaeS/RQK46t7X3/jTa63hLsuux4YoeT
1Ouf3R61/tted9Zjh6cLkuc0DJxdMkKQ8fRLu4FLrV6lwI342FTBe5EHFlJjBhBiL1+IVwTAm8/g
iLcD0yCHbJoZAFl4U7C1Wx4ZRDh+cu4darSz9QZR/7A1itIf5GXUyTwFNdxCLmCHO7hvmYql6lg2
9QI2PS6W9DTSEpsHxq1r+kotEfQek1YP9wM9wJR4RzD5gdtcJ+Yf1X87q6FdgpPPTtU/zN+2Po/M
54Y9d+gafQ1xLzbhO0tZDbT80HGBw3CYT8Nd0/mtC8G41GxzsbhBdMRDZOaUioRst5LWlFaw03kA
pL+IDwA9ev8QtHJVZHLh2DNXSh248bLXu/3oOuWrs6Ts2dcrHkNpyKBoIsL7mnhaa5uneo/SH3Hn
z+XbPlq2OO56MrG1PrccvuQleaVcn7C+mProMKuhUr0VOyqDBdWtD20sLFsFxlv5OqZ+WTXWDG1N
8KesmH3HhzBJovb31tlteqF6cXiutq4a21cXvmC0A3WliL0HWTFu8ij3LQVzrKagG/6Re77pn52g
qD7QjcVJfwr8FOGbW3ARPVK3mCv+tJDB222M34d4B6OyWj9Xv8Y64nBmr33W2t3dT5IAAzDWKCo4
pTMydUqSuVC/ED8yMrNk8Ay6R/fLoYYSiMmkU+7U3uuU8FhYcWt75wF3Jho2bhuoUA+I6I77kjoz
Q85+dkVEgYn2u32mrQ3STwl3uahyvmiJTsQ0F1Jz5hHvYl71zd2EeWv2UeIyXpdSpRmDDKTQlaNy
zLWJMcldxwoqf8NkGWlHZatn2m7jj3JC/TxgfrxdJMlSJ+Vh8qhXroL4G38/Vc2+7t6RAbI3gGiu
O27tzAI59k7DGuLe5QwC/PFccZNJOhAdxr+3ceAyz7x2X/QLyujs/iXvT/IxRckcUFCP0Tb14sh5
sqWnmQE8LN6E6rT95P/Q8t74EWVw5ljUkhPNFOKCz8VWY9RzwBmFhy5xnL06aqO8gbITaJnzFFSI
ZGzMohcOj6njVhSfbY9kH5/UrMz+3YsQfOKsWsl5KfIh7Ubkb7IaYCpj/hjVT1TOpNppFYK6ubhB
yNBRgOVer2Ob0KodHTdR9koVtI/VYWrbzoSX0Q/F+iEEw6aj40B1TSh8YfG9cenVBvwSJgpvBdnO
VubjngZd8VH0sE4+V7paeTUrb/2a4d2bi8t6u+rdrFgUhsJTGbvdWh4gbkvssuB2eJHGWw+msqKI
++Zo4tkbvrtEblfv1VyN3SkVTsnLYxC4qM9CtWFMNgkmgEu6IUrlVXXD2oZl5C3vcUW2A3ev2w3t
fJ1TtQTfy6mKkuMga7jk1KpufcX3XwKlgE3SuuWFg5JsBKYKso8fl3p0GLQI3YiSOUs7VL89/2Y2
yech9uWxGUKhToMRCsjWbbQ5VXnXti1PZ2ILZuMZah/Th2y/jcro2lDBzCOuo1Kd/KUz3bPQfKz3
TNzk/D1MpKmeEiiG5hLinnWeSrBdLZQuGYnvY10M/q9btWVfmjaJ1/ugwEH92BH94v/upnhzLzrS
2v3QzjRWt644DL5vCmzxb0LtRn4p5sVFdBq2JDIxqy9zwqDHjWSzE+687Tr6T3gmDE9+NKTpC+D5
qv3pFA3HRhZRwZc+k4Kux8Gq037zM9DLlb5DQQzTj7CK4iY91EVr+hytxdgGe8E41R+bBcr/uoGx
bD5M7DeTc7R+3MRuNohu2f7t26rar3T3W/Ve9MASLzVbv+FwmH2Ag0QRKYQDzb6D3dzbNeH4JrdD
M45XUfvV/Ke2yy2wJIpq0YcYBNsWS9XG+mwYnfxxd5YXrB1pMuRRsG8ekw8c1FrlxnHE/gTGbscI
MVJcSdTIZWlJOvofY+e1G712pulbMfY53UyLodE2MCQrV0kqZemEUCS5mHO4+nm42zNt+2QGMAz8
W6FKVcXF73tjpvTabVcLfcP6ob8IRA/lk1UlrIPosvSS0qNO0QUcUmU4OYDcAA+Q01od1q+pjV8s
8sqMOPYfSkqK5cuKbQt+cp7ht6ciV1QcpyDnQYFOePqo+nAMyqTrd2pXdQ8Sibz+2ijz1N32o3Wn
jtRqH2nrmPKCJqpQ+VlXm3G7GM2sBRZkkZv7bK3DaAWjLqGkREj2/k5WZqkxXditQCjl1vFAizdr
x3ddLo6bemGG1JVlyGJhNiESlzk8cMiXhdhMjmHpx6ozRPtA7Hs07xVw7aUNiiUCUYZMdKxbdyVx
3uyRPkAzQEShR6XvtJoxdX7PS1LcNQYFDZlP0HS3RB4KQ1Q3SCLr/CXikH2uesf4bOJcxJcBJHJs
9tHQqctNm/WAtAHDntLqQWy2Mn5skjkh8kByTYewIAatfXeNOgG9btWBZVqcZN8AkgSdiOz83iwY
2noPhgd7QNAtCR4JOl9QezY+0vRl/CpbSFJfxztyhxI2YTAudrbjZA3x86u8KxeS7d2PDTCZVXQV
qRbMd0SZyI6iiDD/duZYUZ862cbWK0GOWY7ifshRLcLSphp64YyY4gN4fF++MTFn7RwA4SNP2xox
4O1dq0WKGj47ENxrbBEq3L48o0/UmmpbqYjuaH1LaCatNl0xlcbzoCYwMpvQmMf0xx4TtlAvThIY
FeYacJTOTzMt5KZToIKOUDLquaXtu6hjkzlqupNZ1dXMFsA3X0PrkV00XD7qLX+lu2g8hhjUu6FM
2vlEw2SeLPsxU7jxergRXOTIUVqUtemHXV222S3qWEv/xccaoxlAsZkgjyV/3ZbxJWUeNmAH9Twc
5G1oobJvvIWs+eLObSRctY8Jb4xvMCsQ79+Z6BaqjZOqSEq9CfwpqzzoHFvuRLUI60blclEh75GS
Kc+6C2R3EkrbqR9EGMo2eYusRZDGrFtcZ8r93JsI1Owoq6aLhaU7bp8oiUBa+DzokAKYAjLoKDhk
FY2fD4PO+Br0Thr212UJc9mD2Y9GRT/FrBDSc0DJVCftCZNQl/64I41p07bWkqrb5BQdhcu+QhNu
VnBYbHPk3tdi7ILOVJVBCVxBeDVfSo2lemYz7pTBU7smto7OUiPCCohzdfPvCuqwDfJmmtTaw1nT
2K+JnRTLg22aItJ90aXjUH8kZZhBywlHKvmCmYWWjpsRnCG7IV4GLyrqnW6NK6+K/KWNHUO8zYkd
VudMqdzph1Wiaw9Q8GVUBjaq//ic10gnvxKHu5vtDcKKxjsNSo9LwUJm3IRe1GP1U4KmyaKch3L0
WP2emZwNlXk6nIqGz7sq+DtWxwp3sdQFj4BTodnWmMydWrcpItsoca0lfwhRUDDjOCH6+9dMU2h+
8Raho046Lzhuxycahc08DVTHxSyQWmFqlYGFaSGtzx2wley+CrQ/GqFbvYxowZrmpDR+9aJBqxy4
shJGfFZozxie27kj5YaSKRwH6CQLqNTkSwGJHdyg6prk20iqgjJk/AjmhAgUgOqKPKpXi2M/SM2a
fdEWDketkaft2GJoxLHyllVDnAkk1GhvqnOtL8g6UZ+genw3Spbc+kY2BiW/uzHOXDQOLfIicGvo
+Qwn/KRN6ZMj4yy+p63KNl6UsWMDY2CX4zCanhmD39dXSZMhbhb0LnDvvoOmYMAIYNR5F7EQOQ1H
mllZVvTrMsBgPxjZKs3oDIlFEeJGRcFsXExa5tr+xMk76MYB/ZENLG6o03IFuAp7d6u7mfJJ0qBI
Pp0mJkl9EtrsvKcNAIfqDyav6JsCD6lvtBYIDwFjzPbXelOs653iaXhIp3chKkMEuYYGwwnCvlwv
+cbS5urUOe1Szp7ZuuVwmgokW2mQdMBZwl+wclo6yGaf9y+SkhaVhHGeGgnF5pDDj3iTYXXqvo1H
gbXbQmBQ3uKCLG1Sr5dMe9S0KamvqUTqovkQDuzQbEYwYT5VxP2IVcbt4ygNaEkivIP2ATnmvqin
6aaO1smAWpUmzeFAlE57y0fRdJeyiUpQ3njQpyfOiRK9mx5B8z2N+WrwKHsUVasjKJkSDLRtF6be
rHB93PJc1BHegePTep9MpoQaj0SZd/Ks6hDJY6CibUrQ9jSgpyWEH0VmtV+klZv8kBZUcajG1Uwe
q2excZfkRKjGRDms1adyb9qccrwe5KBk8xZXUYJmiI+A0+2GRSRiU9sTW7AJbyNq1uwK99il79oo
YeazTBdFeVc6XMyAWdC5uxntrdntZIZ/RZIQNbdTCmtpga6OQauFYbOKQ4aWv9WqbCkfFeqSoqOO
+0qqtzUFS3Qw9lGeRyQkUi4n9fjV5TJbiu2SYB5AQKZCRkCpF5Cy1eKDssWgMPTElbp7ojxJrL7d
OXOQ3zA4OfG4J/JkXf/6ftIdK0AwUVjhBkPaghxNWcSi/oCMyjTdzRYazE+VSIMq9xUFoP1ZLWN4
ZY4ezFcMcg3w5H4Bce0fUJhTADrEZd7+VGRUNBkHDZVCj6rZKNh9pNLBUEEvJHas+qrMlsny1KwV
yxouPo37xRaWQmucNjFzetxuGwutfq3I7uCMTWRv8Oob3AdwQjvRuIVNK5n89GYKx8ckpPr0MTTr
zHxUQ3SDcCy8nvmBWJdZi/3IKit4+bG01MkX+thyBcT5hOiOasDclu0GJ3ICb1uEc8bdZdZDEGcw
/ya/xcBVV2fR0L5er5RVUqI8KwvcTxL7x4zLxBXaZ9oind1aZPolL+RhCdTeRpmhy3ngtmXE+67u
i/IlyiGcf3NDCHN+UO1scmEVzDiBGY8jGQH8qiVibmZERZDPt+kb4huxjjeGngd2Meh26LUx5GpG
mOgE/PM9afWYygMLjaNyv69QAedel4OxSU8rNDGNu8axMgUWDEo9+u5Q5k1HXqh+KV6SfDbKZZd2
LuDOPa9ouKgb6VKGihGyMotluuCpdftjFKGt0RlG68Uqrwpgi37sTdVWPzocoKpxBgAujLM7NgqN
ZYkugG4pbeFMMUsC4XehIC3piURX1POeLhqleXcz1KYQg7mrot1dIVfSStEYtjbkRcnxRPFiX7bq
Ae+QVtieqriLwYC8YB3AhF12u6Qn4YDFanZ0/SOs0txZTm6HDYTyIsYe3yHQFbpSocHScLZ9goMI
C2idWtZEdj39XqM3c47zRk+5PQFIl5in0uwrywDsEaiS9++mfpIpk/LWwKZlN9WiVRnLVaQpiEO0
MsnrB0OUbVN6Jb7QArxKLk3NP8gehY51HLVyhyPuWOJ/ti5E/eLux0KJ0UxbeDOLE7RAGQpfLLhM
tpWkbO6Ap7LD36h0Ux5bQYwBqOnRAndyfmt0tytfk9zVXSoWZq5EG4ofh355S8eCY59xbdoG9yd0
hojD0hqkCpLbNPoJQSNuxg4kaibUCRJYTF3rI4Luuaknbd2U9g4TK22UB7zuTrhzaTKJOoqx8Vnu
pCpnxUVMZMVdtgnHMGu7s2CWE3SQQ9fwMk9px+UNsJlH7ikDKmR8txrUAXvZZoVa+nFfdFP3RWZB
U0yPcWPrTbvhJqTMJsJHvcBj0Y+8puKmI6dJhkFVDvhybsKFoQ2HdeWEoT8COcwaAnYoisEXMQr5
yte6MV+mmx69mz7+mqAjeXkh7xoJxabuqkRRZg9xGKP+1lq1MyEasLDVibqYVbMP5nGIhki5YyI3
SH3D1AeQbzynlZK548WwM7ueThg7RW/7pPwPoxtAB7M2nsY17CHx+eAtxnUylJDnNM5VWmRHatop
N9vmANNKshuapjd0P29EveReydGXVxxxToVClDsh6/sdWsi5Np+iRXWcsfAVJjHqwDcxNsS1QK/r
I+lU9xNrtQGfjj4WjnB18ALbY8419NiOBCZIRaWWdDOOOA9+5Qh/hOp5j4tRbQSq9HRUZfJmo2S3
Ox8ApzDfXYbJiDTJBWFD6i20hAA5kNybFSdNVnE0BJoYoRel4pipsulIfVWKLaJUp6ksX4JzxoW9
gdaFQiywTRZhy7a89LDHuxQdKzOBh6BdmRuE1CyQ8yOgdXwM0S2P8VHnrAjvlFmzlwKLpoRI/Gnc
2ml/esKyWXAe/kxZ+I+v6T+jn/Luv7Mr2r//F//+4mZPN3vc/ds//35JvpqyLX+7/1p/7P9+27/+
0N8fy5z//fu3/MtP8Iv/8cDBR/fxL//YFB2s8bX/aeb7n7bPuj9/O09x/c7/3y/+5efP3/I4Vz9/
++Or5PpYf1uUlMUf//jS4ftvf5Bd8R///Nv/8aWbj5yf+l/Z5wfX+L99/89H2/3tD137K3nApnCE
QGlJVQK/afxZv6K5f9Utg1PEgC1jQiBUqEC1Ev/tD1P/K857S3MoR0Fkadjij78g5lm/ZLh/5T8h
I0CwzP+buv7H/3la//K+/M/79BcCr+/KBOUQT4Zf9E+dWbauOZamqpbF50mzISrW0M1/yoyZs34a
LRFGvpHFJ91MftgozviHL8uc73WC6Awjv1MQBwrBSdchO8ON/BPWLU5G6xNFFVzafJZWdCVuZo3T
CB3fLi0KcZ9HA+ggQ1CHKKL2u2n5f8SmEFy4ZiL9T3AKz56GLEc1TXQz/Bnmv6dZLek0uU2YgajH
+ZsZGefKBYqxO8+UM3cA44KeLORGwp6BDYilCCw3UDLC78IfZc7SYz0wJ1pAcdiybus+utqFxK03
/oSVuw9n25fp6smhSZlmOXQBvF2an7bps1OH5rFjTkAw0PlIn4JaJfK6LJ5cOWDmdAoo6UH9irmZ
79oa9xwX3w2D4sV03U80UKtyKQ3pTiT4iA0YwC3r3mPq632Gm8ojiT/xlocm4zZTG1qwKE7n48K5
t6a2BEYW5IKFxa6MBsfvaviSeL7rGZRpUJycoJXyu4ZD4Kif9E2FImrJHRzPIfZQlaoH6ixZNTGy
ni23elfLc47tcttFhRX0tlrxrNggzcG6maMVpkzdJQBevQwLnd6kwnSbEM2Fr3zqadGgrylaXlQl
SAf+zHjoHTwJ4QO3y5tsbqr7ssBWYzb3E5rVSo0ZmJCgePYs8cqmRFYQ7hHImEbNWdRGkGbNw2iS
A6II7YysPEFNEGab1CFJAxxoVxbhJWu1FlDC8cjL2IEM1LwvbQ6py924ORQRFAegDhznRNK4/laF
EEEKg4MPScRiPrPbI+ARy31XR5AsNeSDMdsoB+nJpEK6WMsZ7ysdmadS7yD1C29Qln3atKcwMi4h
LZhUjV1lLwI+nPuubZnec4u/39y1rbUFK1T9yiJesC+cZ+5931076RBjBgJHbRelLEozikanlKvD
/SWELmcqxhcuA3AQY0/wTOgnve5skGwkJ/wSXmd/FgZ7cgR77ImyTH3LyV9RBe9gQ65VrUL0L/PR
MlkAxw9Ftb817CtjEpKFOH4krns/RgmBZe5Lflkdt5A/yicl97dZ275EPVz4cASKcTxtSV5mI91i
CHu28VmQExHymezUU0neZ13GtMWFqBbK4Wy1FZot5iZaLPJTGSo7Wsxu9Vy7NyaiFhKepadod/0E
fDnWz2gLJh52lTUs8w2y8HOXVO/EzA74PM3faq4viY4PCCfjY7y8WBiyQN1mwpZjO/PU4oQU7EM0
8XmmZVQRFulh6P/wx+31ajwDxZ1ThAfu/Mye9xuP9KAijQn+/DVFc53tkTozgVBQea/78V2hIhd3
RrMuvIOXRE7iJ1b7PDn5CSLrWmk3RafYvj6rDwJDAkPW3RjdKmPBgZeLc96UX0o0IflfRbVDfXFS
0zcmlUwCWDF/QnC0yWDrB2NUebHCk4A2dMfivgyjl6wMy02fWz4696uRZ4VvJN3rXCJEBf8gymei
ek2zzkz+qWdCSXrWwLI2jK1v6/1FWcYnJ+VzYHUOksX512KB9lA1obbTP9DdjlzAfELG6lmNEaIX
ciAvYBML/IBMdWPdXlVoLW8pC/Jb8BEMxcXRoRFXzThiXNeraRgHrWsNv0IqgBDyYhb6cUCphKkI
ay9pHzOyndvBDl8AD0/oknZQZHCP4D5e3Ju/xYxAIHqazZVRHuUVKdsOezyxMvN81/RIE5L8EyX6
MRziR9IYhJ+EDRd0gi9NeakL/W1JUetEoI9TKpdAIhqF0DePOXKRTTw6DaeZfYotANGZ/ijib+Ve
aMNLZdj1YVYORAOsbgaz3gg93gGkAalGr6lJCXES67gwIEBlrAaxzhur5IQ/WcSTNI7t98v8URnq
TZiLLRTCnj5JRPrR1urcL14dPvHGqRlIMK1RjACjIeCItXYXxvFxYTvdq5OZnhQshhvMedVmMKxv
J2mCRTRix6q6QKZE8xE13QKsmR7AYKv7RLnHgGoeEP2A3iadP1Eng5HAfleK4RH1ETuZ0BDoDOxw
xT1B4YBrNau9BQ/vlcpxaswvFPKh6DZJns4BsoEUrwUS4itzsFfQrxUQoEbXYy3KAKE0ZEZqJR5i
cBNaRd+qun0XW81vYdUfhcTs3hWWEXCPJOlIfSHe99Hth+ao5dQap8pygsb6tkeHwaHMTW6Z5lmR
mThyXX4Q62AeWIPQFqMCbOJE39JnTVoBZDwfOukivND+lDUG4iYZUILTijtynEh1SxzeE4GX9X5d
nIJ8SspA76Xv1CBmnSRIBf/gaQXDfAP5n6fV+oMphgdptdvZAf8oyFk+dgi/rTi292lKkYUCHeeB
bttbXCRMI8XwHg230twKoTeeaVQG8zSbaDmUJTUxiMEBxL1Sdz7dqFg2o4w1T3fbIF6GjZTZmzlz
BcS13voVADj6n+8Q5IKAgceZFnhPo5EP8+mV3eXW0Gktztp9N48/imuxuaZsciM/VmAc9QtUkP7i
7jor2tfGhzRG+kTC6kkJD0bR/8aIXgCEuzcgwq9eH2+EWr7bLYGvzrDAkB/MQX4uBsXzUcOVi7r8
jVyZzh/Fti7FEZOvh5Dz1lTny2g3FEkO24SVatOgcdjw2CG2fSgKBOylJggZIxsxcFXj1yChyS+v
bA7GcVzkR2zU8D3ozH0N5s7EeoT+ie0oItowRSHra022bSGofDC5Anukta87iT6gTsBKTPu+YaYD
v0UbZ47Om9Y1ZBN2QBcGslSWfeyEoJeYNwtUYOq1rw3iCZRuu9QJp4qroJCRsFd4FzB7+SJV9hVV
w1akP8Va+WDQ9rCl+QNxnTtcZ9leewOR9eKe847M+zD9Hozme6zxSCWkw8Q1dSZmfq/MBvCd/aT1
Mihw37t9Hvm4PGDDopdBL1Su7Mj2q/X7CbSfVLXeRPCMno4itzIHKM2p7/xhWXDMjf2jbVLiqRnb
2ggN33KXcTVcPDavdopzraPUxUsFdnkpBIvakIL4qJdZbYHoOGHzsloxg/iUDbDO0oKisYhG53as
uOqTpWi/OSJVTDhNUAllq4+d5UGofecRKRCdSHpg4GrX230B5zd/V3V902iS+/38gK0r9LHhOtxX
w0DmNGiDH9l+NyZPxFZiNSXBsS+xjVnEDvr6k43J0hMYpBGSjDts2ESANB8MOJsUszIWFOBPCHco
AB1d4xjtC2v6ZaFXSN4ZDmNEQXOhgD+ZzQjupNRUG4LVYBfKtzLCRIj73vSMGlNnSiwY+DfwY6t/
uYbcLKByaP5WIZlZPaRa/joxDvnNZCF4wiaaCugsdIGnRKNOHOuNE8RKE1AvaBCoZp4al0Q/MTkK
4UcbMnggyykF8coUSAFBNw/mdrdqMwfI7dRN4TgAKUpK/pbt1VqubNPVvz514mFyw4tLnM7FosNQ
FSjwhvSFU/hVyVXYcoVUMZhLZ0lxwUgF4v1OAGedeLEOcfaat/KXBIxvgtL8qMRhnC24iwgz22sE
EK3229xPe3HTOAthg7rpVw5niQAuS9wLZUVxK/eJdB+MMnmXWMhUVf8s0F/4kVN/m3ak+vD9TlCb
6h52lWgrsmx8c4POLQnScPwNq/kWw+xjwx3ZT9ViDBh7A1Ka+w3dFTulFUaguGnrd+F2qCIeR3mw
QMX2o+NegYqAX1or0DHPbYgT+UnN8pGTblMXLB2aMJEwpxJzjkNLfZmeNESZHmim6g16dZHTtOlj
48VCLIywAbO02Z8Mybox5PUn6qn2v7dINAzHxD7ntjVdqjx5j8ZJO2vt8IKBz/EzLd/lSTptkMP8
KEV9Nwvld5zsl7C9tbJS85NcO2bYszjee9zrFLz1lXiM0PLGOjpQNbJTZNjLhw4bvq209GNSk03l
mp+m3h2IF1P9FQr13+SLyEJcQn13FF3RMQEND/qgfWlT/6HSnJj23QPrxI3s2oeObDc/W0011vdQ
MZxOTtJtFsu8s/RUC7A4U2qjugGi3YNMe/Jc5K42Gs5VzspWV34zgvRS2pTmXH8JReMhU9tO9XSl
paZT21PViRPlcRpnCoYU7dGhUcke+p+0oCkyWX+J1jvoiezvKtx01XAyGpLqO4TElvkS4i/a9JXz
Kc3K2Ldpj4Ek1u8gb0q8MP5S1TEff4fRLpZHVHcP0KN7jXTVuMXRXrQm5487kBRnXYoy/yCBUnhE
27wqsX0aZXKpR1wXuO03PH7NLlu8oQsGSDa/pLHMvj7gM8u7A7GNJzIoVq1r6q9vfcqH1JQl9IvU
6qNtVpelXp7MDF9CFn9G83KJm2q/Pplsql8cC7d7Cho8PaotEypmj9cxQ0YNHcrkA+beOvVTgQLR
H628YUAS3xGRLKJnOwT9vXVk8+0iQPAbzX5GqsOVnl360v4YY6XddrW2AWvx1Skq9q5pO8es/CUz
Qtk3YNEHCrC92nw26aD1HYs4QGN51eIUwxqvZo58G6fYhRn4BSlpvpnKnyJU1UCGNyhR3UOIX89z
sGttB9vYqe0ICmA7J2IcvpGSkSeZVnkQ13iqnMXXspepkl/TiEpmVQIJPgfbxhUh84TcdgofaiLl
LtYoAzcSH33v3MeaoYBXov+BY5qN1fdmpDCm4cwfJpid7fo5Nq7gHE5Q5SqvEDcVjyvfL+rICIwR
FY7dfA58lxgmT+rWPZLGitQJ8dZr8Alo4qUf5bAjsxbGmzy3aq/tdSa5IUDCJ281YnbR/mWIP2v1
KU2WK6wXF7ZAL68vIbvB/DD34Y7/iKjJwHWPKtfyzTx/swjHrJ3kKUnSd1d5qFsZbvQsexBERe0Z
vNuLKGqxJWh3ulVtxFCoYcNnbhAvDdsX7o91layG5IzePYhw8ZHbIoe3FBFLMAKfnGjU7REkMisv
8s1xd3NDDWRcvZYm2Y9t+9GkzhvhQBj+Bueoqzm3oGxEMxsllIy81l3+5iakuA1jjfawzWgmxBsW
JSm6nvIjS8qdXAhEG1T3jOE98yUMibeo8sfKhysr+V2EBbUm2ocXUL4Wsa17GS8f9c+HMsyfRDOc
gGKgRF0qHTtIed4Y9WHICosBKbsZOlgZwu9sXynkE4tQ5xFfASodvaALKtbucbFp46fIxVChJCVX
roV+E+xXqsVTjTkpqcH+C9Ks4N3U28ogequ3qksyCb4v2lbNatErrrnZ7+fKfVYVe0+O5kXSNeTm
L07VB12YnBojx74qvxdU9N6STT94/caDxK6OUuvdiMJjT1DqUR9duZ3jW7LBijMs+T7BxX5OxiK5
S9li4HXteWvq4046sThUIDQ8NWW4xGBdmonhf8pnbGy69t6Z4zM+VpdOFP3H4BQECTpkTWMGrl0T
QNd8N+kL3/2cpPNrtUx7RyzvNme8t+gp3Ky5XyQj0FSp5J6Z5qHphz0BMMu2HVhhynAS0HMocNSJ
RQs/mG+j4vWXATn3fDJF32yKktG5ic0b7Fw/ZuYsO0NtDrnOUw0VXA1krNJWKCpurUrLHKg81YIE
qSWfVc8pxYvm1ibYX3vrlvkr2ZWFLMjkjXN7o2XAgO6Xg7OIlKiE9ImlHT2nMphjogfyHuv1Jbih
Yv3akFjHTbL3F3RAbEd1EEaViTjFvrgoiY1m5A3oWIUFf2yT8dzQ1B3I6NrAdOKVKRPLRyqLH2CR
BNHsisphvFa723Bsb0WSXtGeIr9ZG+Yz4zMKbR/AKTqo1lVbye1ULYl7r0qTjMH4ZXUiujBAPpay
0V/YVvzFtu5TtKF+TTikOoblqdWU0EeshwIoeqWHkIlb0ykUzGB3u4LwLzG8QkbyIkIfBCF/AuSV
WScJ2vvkWljJtQVOJY9ga9LB3qTdncx6HRk1B4qN3JeB0XjOIrb7ZmDEwYiHyE8coqXfpNb4jAZ+
q9XGYZDdbdpPr5iJCQ3kKMncR8sutoY+PtfJ9AofhdiSNy/L5Y+qm9vK1J9GPTrFTvKDPZ/MCgPV
39wwKWKRhOx9mOrmYrDC9O24n2CBYVn0A4KW26kU942LP842X3p5O7daHOhqv+kcVfM0dfyy2m6H
AfPqGgHZDqB/YFwbd9LPrhkkpensqzYnoiWBxyQpJMANqh3+fGzFptAqrJvcJ4Sf1FdkHJtSu1NI
ptqgTKwDWhR2Q2k/peb83i9bCLm92auPQLGlV7tEWqHDv7EL7kl4k6vBQKvRNMdY3a+Z4J7Ln8Ic
Zq/43/KQGnlQNfMj0ZA3bjY9m1rP7lh1j3J8U5uXWVkeqTP5caUmAFBLnMxRUNAYcXZcbZu60AIF
3KdTgW+g88ABCTBj6Mmp0jCQxMujabqEJYtO82Shcz2EdrxR8L2NdmoGmd2fZpgDf0oiotagQzy1
nV4zIhPhFvBVo60OxC+i4yNmA32jugqArnKHvp3LplGfmFGKXZ+LQ6zmSTAPFiNBlgWJyaUc14Sa
Vmn/1aDTUnWdLAIhH5NiAg0g1HYjCdltXRD20VqvxkkA55H0VvbNWekJT7EeqrXCy1yrM0cBs2+m
qLDpGwPDIYsR0lsNIjckIaAGYG7HbKuaXF7lOK5hXCWAy/SiWqQYknQzbWZd3mSUoZ8de9k2vRlt
itC5axTL8XRp3UyoM/Tjepnp6vOae9OazXlBCsWhQec8Kn8vU6JLDWSiIm1xEvsy4PjQs+nVsRLj
HN0mrL6tdbWkyfvvjrvW6dsAmYO+XaJDTp/5jRObT5R+j0D05Q+A+DFUefdWxCXcDdocrCdEXvZ3
cBoCAbnftAZB3e0t8ikqTVOFeD0e2o6Hi24YDJSJvOYNLGldobTOFvtB726wKCaBE7lXBRCB6zeK
UaIu9+QNHrg5n1B3FT7hOhxmRRHkmKZ8hQRbTzECSzKTKtnnVBQgSTPy+ZGjGJPDCTb/EmZPxI3v
iX8A+53b2zFecJI6l6aPr1A3Xt9AXNR8ptOWlCqTh5PiZiniq7UYEtsgU6pu8O50820FOqrjpg9C
Mb0O1IWgHFAumMe3gz68zrblE7xzCyfvj3GLDqlC+5AaDM9OQswdVrcA1SD0X2+2Z8pZtz2DPxcV
AQXNyEdlmuLTwlVTojLR9JkcB+yqlQ2UFJ2yaB3brZ1rGioO0mxPT9BbRo/hJh1xLySFeJcF2cTt
uU/46EHh9q9kfQFhj/ta4TtmeVOkY7dDLLaNYuURF/C1QEOraQm8+PhsYRAMiCOB1UcsHSUhxEME
KCx3bmFdKqJvRM1hwQNGRf2QD4/FYn6O6ICMrAiqeeBDKD5DVXySw/E+JJXjNe1tVNySDvBqD2+W
Iu6mod0jQnmH04r8SnKrclcIyLLj6+o8Nd2NhsfMdZiAwr7d2mvezvpJijjexi77CRsO8IIVvnCK
554rgnsKB5IWr295FmFMdrejPr6GdvSj2uO+ZeBHSBZf26rdaVN0zZTx2dBbPG36QdOarYLhJUQn
wS2sZK9Y3rtW/cezm8uDGsfoVzYRw9i2stvZV0huZ5wSKOa2QypMH+OavVWK5A0U9VexSMQSKp9d
K3eszUBTVCJFgr1ir0VWvEsk73NSWEc6qr2o4NYr15OULVMlCs94IjijAS3fkff0bo3s+ZPIv0jH
ugxoTrgNLu8IBUI7eypx+er1FSMH91rJFGDNGfu7iHelVL9CN9mTk8x8FMkjzfOKR2D0q7UGPNIU
jmNozDnkig4e9q7Q4CMmwE83/sld0/FjoW8VC8m/s34oB6yZCEijBwQ7l8zlH0OKhFbpLm4pfLed
f9xwec97XrxhMYGQ/zd157FkN5Jt2S/CM0iHY3oBXH1D6wmMwYiE1hpf/xZYZW1kFJvsGvYkJ5WV
FwHhfvycvdfW5mMRG+xx/E5t3eE9x3KE6XaVeGyG6LML560mDAY5xsEI6qeO17El9z59Z9+6GKK5
Wp/MMNr8x+vrIpnu2B4t49WOh0O9NGetRI9bNm6Kca7q+YagIjKT9Qfe31IwhSnIXZsXHEvxp1Yt
D07RPpUyuFS9eA8CXrWwFXfdNDb+WIj3pjNfMMa4vLT3SRxd2qC5VpbXrit93TDvmqR7Fk24J9Dt
rFjj3g54Wl087ft+fhq1+Hs3mBd4oSEvaniJQaAdlIR2BwelG7xZJzXoxzNQgokvo9j2an0UFTfV
njAjg2Kq3aHa1rYBD9KQDySfnFXM97Q+hgaiUeGv26epJ92ejtttZLXvqcA+VGrRJ5inp0a17kIT
eTVvNG7fS8o4Wh3GA22K4bDeGhG2Z8AL7OrL8KTyjDZmld8kQ3iXRcyWUEE9NIBOcZo+wHBa2xHq
g132PhbvN2FDcVL0XR/2fjlzUZPNvVtXIbyer3ThYRZhPtMimW2gR18yfAsbhJcPkyYvHB0+4944
OI11xzAR9EByK1grmW9zqY7BBKZ5REF6twBjj1fgHFrzJ4cpV8gRcdDDLRLfja4yUlgXgTnTD471
UFqW5wSC9oB+aBNYDJ2a409BOC3z7ropxpd1oUigpm8SY34oRAgCfg+V9bZmI6y6/h9sF9s2WHK/
T8y79S/LFvVtmax3mGC7Bj6PyNtr/hKOK3xzjjXsEe4snMO7a4thujeHy1tj6aiAGbHni25tCgt8
tQE5cU9hcGcxOIgAlNH2t6b41mqTWw7DD+hTV4AZxLPxiWaXN9fvbYfntBzMOyO03rsGhomhcaBT
l0swDE/6TPs4ri3HG8veW0vTuualrbod7fc3Y5qe1jvct9xRxgtsVG7KATyd+OKpt5nKR+EpIMPB
g0WRAlM+1GF+GUK5eKpVQmiKLcdPTOzkFJ1D7rwAtqqvsgn4SA+KbPX7qUmPfwuvVsu8frO0or1o
CbsGsiOKr6JVtlRU13bxr5yefytufpGU/B8Nz1epz+9FPL+ofv7f1EC7z3IV1LT/H+iBdNQ6/3dB
0OZbEWbfPj7b6GdN0Pr/+ZcoyEHgYxtCMFWThq4aGsqWf4mCpPwfFU8E2tR/q4X4X/6tCtLF/2BD
YkE3bU0VjrHKXf6tCtLV/0ELBFAalREpHvK/EgV9ybIC++pg8NZRJNkayiWxXtzPoiAQ9bNYbab7
WRA819XxYwqsOF8JsjO6TydgeLbm2fg9xT1tUNJRfrpZ/36nfpYladyYn4U9wE5UQ7VMy5Y2QxPp
fLkCmNLgzYsi3M8QoCBpOD6i9Oi2QzRuCEpRyPoTq6BUfPLJESYBOPMMg07m1NJ35nD6/ucL+jW3
x/5xPdxziHNQLRzzx/X+JJPSWwlFojTDvS4rKBMZJKgqdiDDafVB2va7apID1+MQ/9uN+DUw7ccP
m6puWGxdKg/8a+R4QVzaUgk93ncefO5tkNOPcRZTofHt0LoZ8wejG6lfkdvHRr6vBpbUQJigdOgh
1YNyb0XJae774fH+z3fkS5SRLbkbkuJQhZILMYH35NeXxEpNWO+WbPbaODxy0gAENJqOSw1a0qKg
B55mxXfK2HCGapkDvLvqjLfJkZ1fhaF9xSmJEa1Hc1uCrD11lia3f77CHwGRP6nDuEIdwS+GE9O2
Bf/8EjqHsciC7qLV+3ocPoXd19TFghZ3nzNqqfR9ifv+REAShrtZ7B08Hzfg8PpDK70xf9KV8plQ
KBvioRnSiboFd9bt+XRobEdiBM+1eCPHMk/vCLcYk27yuzqNDnygL+jei5oW7EDgIVhQZALwXPb4
79tzppq8KdVQXolqH3SDvo20moyM1Fbvk44i9c834eu3/OMm6LrKsqFbho7W79fHRFA9EspM5SbI
CMtxDeYnjolH+2bRx9p2TJ9kNkzkIVSvgEHNv8T2al/0hRJVI98NEkZkv6awv6a55ZOOqZaG6n4o
8uCkxW9x5NzYo8B1wf7s4bNKdnEW7zDXyh0RohzdgvbojGW6ZeLc7bm4u0VmfwmfFr9midvrZakG
S5vNp6xpxCb9eldw3JaNAvx333RF5peLsA9kjAJSoZSrvBlk9Imwhe5IE2HZ0JPIPYIeaKN2iArm
JCygt6mbRhUwsWbFx2+VkYCjxmdUH9c1oFmnMXD/Wa+p1Dxz8AIjVE+xMR9joFLBGCKBMXOaRmZj
e9m4k33aoPV1sJbn1QtqI5RCFTp/G8mirhvzLpftI56o9DCXItjKhMrPjktxrIzyfZr7bDssOlK3
Bb97DYFQymULtsu8gaUXcfDjHGXYtJHSJeDQknfmSa6yJFWtTJ+zGLIdsK6uahnXhmprWLULWq8Y
WXFoxCiEhvQ1Ih4YfgNCoAw0HVa7Tvf//KIaX5b89UUl01RqFhBpZHPWl0eiNJ3shq5v91FVJVs8
AtN1J/TdQvbJsQnbHX636qpCYl/MNvKFUJp3YrFPZP5oGyjg5n5UOewto0i2RRyxS8nqCFdoPgxG
+liN87vtMEJui5cCwORO4r59iQmFMDoLaWcdwka2dobZO3s9W3aMrLyo6Oo7egia9+e/9Ktq9cfL
x9cAl/rHyv51TQd2if6+iPN96hjPg21To4lcPRNU+WjEdser1g1MDiG9jWHVu4PhOGcr4EslFAVl
HIiCrBH0YVHOe0hVpiN5YWAKS5tEUqAAQKCzyhvEmvFMuiZzYh6uWNpLr2KFENF9ADLsZHYStxCR
75tWRJlPdI84og0hsVi5Wbopu4/hkTEvJq4hCpg9z44+rR5c4aFgAGzexge6tuMm6Zlz9bPrlOVx
YHJxi2UOC2Wn0pGoE3lI1z5v0BjiiZihbUqOFn0Zx/6mNuXZsBlbtU3W0Ltk7oLHxrwSHfIOwCw3
Ce8qFO7sSonlPXJYxe1iumUh44ttoqfoCqRzNq1J3afJxm7a/y4K/F9LhIMZSnC0hdEs15Lgpy1f
GcYglQAu92EDt85OZldgfXBVaY8bOpj7P78Uv1mQNJXVWdcM4SBo/qLDllZqQ9Qts30dQx+f+4HO
b0pf2Q6GdAs81NwshqNcuFJEHC06rj///Jcy41/LtCW1dT83NBrPv/6x+HJqXix+nvCP8DLVT+Ns
+lzr5Fb0F3pJsOCff/BHLurPm/O6MWjCFCZbE9vS12RWEGwOYAxw1tk4JOeFWbuVNowb1Lk/4BMB
PDcRl2PByN3AOcOqzmuwJTZMoamr8V0qzn7xdmIkWQlu2xbeT3fWO3i4Ii1ukkpAh1AWsTKbq9dc
S6w72nOsppw/oSQSC1ea418e4W/3Oos/yoZT6whqol9vojICiBig1u6R07gdVn1PdMxrEss0j0GO
FgQaxNpsIHQi4tMtkTp4SFEDHz7bhemfgo7LqFy4Ln8L2tTW5/f1bvMqY41kv1PVr8UaZvlU6JGs
9ripbw1FOdujcjbpnG4cp9ktaIlPmz0glHGrSC37y9Ku/RoX++NT4iAh1nOJZkFP+1IqFjKu2zpn
PNORD3XBEYlo0DROPAWniLpdziFDzS0etAPrqJaEbE0o+cam8huSQD0NC+Zf3vevvocfLzz+AV3A
46bq+xpRX0viNqyREqzAru/C40EFiw4gC+GGMbqScy/PcXjdN5N94cOlh21nwSVKbsMuO9vFWHlZ
bWyrQDsu4Rgc9X6Md/XozOe0pz4MK/XUoYs4V5qK5q1/7JvgLyXMb28qjg3LtqRtwbP/sj4tsISG
gfg7WMTAG2ZWy2TuwkthTRs8eJeyt9xwNPG0JU15NAt4RkInU0hv2skLGqwHSabe/vmj/u01OcLS
2dkcnOk/dr6f1kxJlbEa46t9Y2O7V4y1V9R2qKBpDu2xpNHbCDOGcarDEKay1iMc6m9NnTjfANW5
bUacvVgd/rLjrrfi69vvQO0GoiMFcOgvH2altYFE217ubZpmXsJUzwMkcMgGip68eS767AVSbf2X
88dvflVfj7EaZyWpy69hqeRro0DKo4oTUPU4i0w724JURCNTHA/vNoXiOgcJYRX/5Sn8ZjHXVRYi
XWNU5fzLNfPTU8D+CB6H0RYz43dFSuOsVquEPKvNoxZaSH76Jt1SN+2A+65Qhll1oxYgu8kZJQxN
nWEmoI2QvdVVl/qzgRL5lyv8zW7HJk+tZ9oOtt2vJzNYu+kAeKzZt0p7gzhmAahcKRuVQ607IrLY
50MfPyBDOzn4kXa9wnpKysRhGobTmGGBTYV1lWIkPaBuQguiN4Nf5iFBKIr49udrXd+NL++ObhqW
Q/mnabb21SClsHobRGU2+ywVigdH/xgh0QPpuRsHxOJ//rEfnZWvv7YWwSqaGV13vr6pg5FEXZeG
zb6REZyZeW72KCciT+mv8P89xKlyLctbnFXGdimq6YDH3MVk/LcsXOs3r5BBU0ojFpUNmobUr1tZ
aWFgrJ283DsRbYbFVB+5YF8vx/k6412aG115mWed6sDUXgYMkLsqQFSKevqlBhn8NJWAs+PmY8r6
Yjc44B7TtqZ9gQb/HaLXCmYlt5Vujb43TGyKEIfOg6YdYQcnl1wNaSdjtN3kY23vLEWyTXVYJGVa
aD6mIf2uTMMEMavzHuctB1gSyMQgyCEmJWGbrQfdFPrVgTm4Q7/4qEfw9SoQx1tzqtdIhPiSmuy7
jU0WKQeajX42l5bAx1o5lHaFNcjhwywXV2HQtf/zI/7tnZX4UfH9qcL+ced/+jiXkcBBvVAK+tSF
STaOonugaix3HluxT/JVaFSkfzmF/yjfvrxWBnN3S/Czq2nw6+OMZs72cwUwVIbze/PD+h4E1T20
bKDnFLRphzHJoPuxgV6FhIY3cEmQPy+V9dwDmTsw0LQ2+irfnaLsSTExNLTJMKybG9EKtV6eI3n+
7+8UV+zQ1mQRlc56YPzpTvWg1UfF7op9blLv5l2gAK1F+ojgSHNFGY5uQsDh35am36zapB+ZpqQu
sNf2wK+/Cr9RrLVwvoeVx2SWBpLXOgo6eWd+SYC3h3VxNUcy9/NazIdF8Pp31auVqfHzpEJ1Mfog
OzKu2xFe3h51A+Nymuf239b435RUhrActn9skf9ZawLGA5Gh2jnzrcq62PmbAGIBnRKE4Nivu76i
eAPeho3lVOm2DssHQu2mewBNDxjSlIsWOoc/P67fbf5UUoTEsFBSZn7tNCERnCJCPFAYdNpzVrfa
0XDq2xbSJu66IttIlZxVYmvjvbkEr2zCL9IoYYFY1RbaA1Evxs2fr8hen9XX157OpLG2zHHZfl1N
Qxy2RJALwlYM0/IaWKs+wNzizla6yGs1p7ogMUg2cYCtxsyE/R0/oEthtc+iufkonF2aq/fgD7tz
Z9CKweqlM8QPjP2AdMgFAXrVhUG4ZwoI6J9oYnhatvT56zqXCEIG2hJ/AWx/Qs/ZU51gR7XbHCLL
JkBIsyugaEics85EbrrM5j7TJMmV9dLuocHQCIt6LEQ90fCTTmNZ6HW6yeOICX8UpydVz59RXHFY
X02dnJqHIwANGmrpCGaVfzhE/PphYKHbCKV2mkoEIosFcAYDwUSwDGosC3cO1JXtbOX6NS7v46xN
32Qh5mtDQ63R5fTe02K6sgpzPAwZrkbGaMl+jvLnWPnrkfBr03+tyU2V3c9ajwkqYT5fPj2htmis
1ZJPD9eq04ijaZnHxmhiX3bq6AW1ykHcNF/BPt9EtC02+kSqQgjK1A8jhNN/fn1+sxKsxTXLgM4L
TUfq18sBz1DJGfr+Xi+QQE3D8gRB0OHJkb7tiKskdL47apr+pWr8TWmEmoulR2NuwIn8y/ozq3UH
bBFpQLHktFDkckts8ftsVteNcK474gI2tqKR0r4i8v/8B1v/+RebtKRomnOgEBBPvzyAPA4V2MBB
s4+gSgNDcwa3dkZvnqNkW2fzK9ork/jU9JvZ4pqBiohRNjGOUzY6rhXS54yqNt2qqtN72TZUo/wN
+YHDxMbOrnTqGDYXtd0hRUdbEAj1W6jpDLgJ776bUwxYLb7ITS7a4WkRx9H4zsjWFcDiSAWxwz0h
0QjSsNf4joY+DvcaNGoI8Bes2M9W0hCMFSl4Vkz9Jp3yG0HMBnxmFYcGLtxb7CM4l1VkFbpVn9t4
rJ5pJRgdQmW15N/RsA+OOmRnvTgUpRy9qjc+/nx7f7y/vy5HSN/W/oCq41nXxJcXqjbnFlwJ8whl
EM/NjCJN1+ACR46CYB92ICmr/Y2qVV5OfWIN+e1QmOUOvKzpkfVZbtoWaEtTYFnt68VC3gcMPmnl
KePPLeixHFI0rBhiLZ3mSW9v8a5qiBKGcGuASqO7xGlMtm9wKC9L0V+HMSpoLGSBm8MU2mQObdEI
IAgBsAy6KSqBL2aHXlXkJqK/hrob8waqHWffWChAQuW1Nk0F5O14wQuy7FDV/a0tZdGj+I813LYs
TbcZBqoAd9UvvQNn0bsgDDUkz4QybOzYqW5wQhEv6BzzMb93Jiu+K7VCuY6J9WnwUh7V3lndi0Pz
6ASvMwgXK2ntJ2OwxhMoJ9I3cd8imIxAZQN3vArHawsODkcKGu3zOIEzPEbCyBjJ0G50RuspdWKo
fGF2CmOU4oNxQyI0baXrrC4cX4Tq4IdN9pGMtEUJHd7Ylc0pVjanyg72jq3ZPsOIZJOVjpfpI4Ie
J9pLEsxoCV2yeJpPvZq/GaN0lamk14Zg0wDG70ELuuA+Y2/IzHwXkNlrz+1D4yyLD3nvEZHGw1Qa
N8yi7pwJCVxY1b5Z1fqdLFChN7lznZBygDjfhZPkEs/3HFQyPAfV+E+ITnPTAEvritHcARxRAajT
s9JQmiEULTdpvXxWirVyZUO8w3E9oqWGQzKK7n1REVWPQeFBNojxTmHQHhNx10qRoDPkBflonEDx
wqn5Z86U70ET+IoV7NIo+6eyo3+GsGvckb0J7ybATXQUrr5C1NKkYdVQAB3HWn7Gnpt79TcYL6Gf
5fKT/DBg9bnfTenoki6AZ4ZUT86GgR9xlkZXYtz3lonVKhtvoI7SNW8FehVcI0RVRD6cV0DzTu0P
/WJv7E9o8JrPyBCUQnySBYYuwpFVFyo+RN3pEOTyypQ9cBrRbhanlzRLwEVJE8tAmeHXr7XYx5SA
ilIP3TGLiRGV4wucKlQ38jOi5jhDBnuk1vc7LToNwULYicT5Gqi4asVAb16o4iPGrIExLAUKmSoe
MseYvR6CzajSXGqIGXEhqC0+ZKbRg7O2CSOJ6k1rWZaX3hsDVJo5rmuZN7s5WXBjdsisyNv1NKX+
3rb9AuIsPkHxw0nEgcjVsBLYBhHGXVIfAXm4NITjDUnQPhkbK3JVa2/GDJJl2pwncKWHsBNn7D+D
m4kl9oiKO8jM0rFjOTDO8+LYzqG8KGRcrwI/3c9Fj2ggUo5lifO5MMp9GGn/GIgZznoyJz5gGgtZ
awI6jx7D3hicIxoVYyeL+plkXhJ+URxsyGXE52voyNEG7aHu1MLnMOVFDGQ8tKPfjbJ66SsiEK1O
L7Eo45MC8Ze7AP6Jbsx7x4Ohhs0Bi7ppbpBVRXAv4eI6Ofa5Rj8FyPlgetyOk6rs8xAReDYj8p2A
O9pxfeXIN+ieMbMwecXbHboWrSkakz/kSxIp+2Dv4I3uAll8hAa1XrKw04zFD03njKYzxVcrrgxk
p9tQwT0wo0Vdw3Bnwr8FxKwYhiSvERLNNXeUNoi1G6bBr2ZcCGXd3iQNzXeDvAMR9p+2rIlTAvHX
za9a5FxBSe22sCshS49P1KmYmpJH26gQ5GZnpcV0MI19uNMQ35FVguM1b9EG5OQ3QO9KovgwZvNe
119SHC6HAep6pMMFBRZEzEUcfc9n1FO20Wkujhs9BZPYyODaIdNqYxeRR44Wq0PVHuYWNFebyZNp
V9eRLLbUlu1GqW3FJV8JH0bQnTTc33CdaJ0W7UmjrrPMitQO8Faor6x7K0XTTH/2zKgy9gTJ4Jzy
7ZusktYWcfc18bcT/FIdLLKnteoDSaDYrW0FOTquOjZYUtXaJtxYanBYyAS/gIq/0av19V5Q0onh
Km6bF2OS+zxYPR8R9HFCrNq6/w5DnMj5wToR8n2m5DI2oxjpiK5PaRluyH16UWVBgFqRfJeke25G
MznUkXobxdsoMtxOQT4IxpQgGvJBq+xo6cpZM9/B30BAqbP3BmOAm7R5tB2GLnYTmke4NJYGKnH7
Ohv6WQfNxyE2xUdpWpuuIZgpDKbMa6mNBjwrkEhoR+1DunvULeVF5GnssxGGXopQ/KhGCJdRsmep
vrNMnlaslZ+OZX2fNMe1l/iGrekGqGlOEJ76COGvCh+XmacOMUM4+lW7MDXljJZ7StQ8kGZ6UqF8
ogdNPxIDRuQqca3LKnE1azjoQ5QfuoV6oKnJrHDk62hm+AjEAydpxPDaTTgytu0p3OchwEwDYIUp
MbgWy43I5N6UtDXq/PuixmStSHVxo7J84OiUIH60+EJTapCEuYGnjuLRCfVhj6XKBQttePb65lU2
0RGwPLK8Xf1JFVvC7ByIOfVK3I7sOo0GupRzZpuu2Fbjcxbm99rsn6lgH5QaSwxVHxMljO7KMvkj
ITRMu2OIBcq8W1J9nxj5qe0mkhWLFxweAJYpx/r4NuoHld0rtlhibeb9OamxffQwQxlWNAHClHdh
vdPlCtHMjWdLczp46Phssnp8qPr8icNLC/8uQRGub8xCeSwnTsHMD78LLd6zCBCmNDUPlsUzVMg/
iWd721T2hS7QGy6rXeOgRMm58mpWT5IFf6ynGM9hb7hQKGaU1dHUvgVmi3FDHkhWQV/oRCs8A339
TcKhdGNUmFrGDDtDpR4sO7kCJSLsdY9FrNzWhY92xmEnmPy6FnuzwucY6x+1LbaDAXm70qimYidC
62Q8JFFKV1nj3wpYw8erZlnkGZCRwdtLITBAX8o1ih1DZkinjXRfaFp0NplhCo3Z15z0e7PVL3U5
PfXa+Mh3iElujiC3TWcFf1Heq7cWwZStqW6nBH+4EZZgcGc2WQo5jLwVFoNNi9bR7RZzNy2Y42aj
wVlm9Bs9hL6cR/3WHhmWz/BoTD19IhQcvRj7rgvCEee+chsK/BRdfj8N0XPPVNDH9TRsRoCVjCLq
O6fAm9HqutxIbfwwU/tUL45nTeEjmKtsN2cRHa+hj7CqkcAQCBjR/cIxG6ozsyOH/SLCtA0mGktq
FeXkacYf6oSSIg1sTk/zcSSOaAO0bdxVpQRfOAJiFke9qzT+XZJGKkk0mjrZx7TJdj3ZHRtLZ82s
gVzhqQlhXEArIWcBvyN94FzKN9N5rBRMsbYJcoZiutsFuLfdwPQjLSLFqHleJNCheuIxxvMzh+y7
ZZkC13Tieof5kLJtmvCKk0bhkNu+6bq82aaQsFtRw9NLS6jZy1GG8oZw9u1YsfTmyfzeZVV2iJDq
u0RWYp5uh4bIRxIKep0SvGaP2JZLdkgq+7Mnc8LtuwC38jjhEFEptlKbiLM4OJBxjQlLQm4NLVzK
ztJh6OuibS9ZYVHMjqQoxtollAQDzdYjLeIrKcYLqWqmD92TRsnMsxLFuBuIt4vDYjVlU61xdw6q
QXGQohbQ5onQYI2w0QhBfgwJyp0ESCBhBzdjji6a/lF8EESzp2vhW2ttxbo14/DK6CZPU4DtNLlp
wPW6BqhM/A6YOCfqLJdyAgu7Op7W4qor97mjzaxEAxIcShyKMUPW1W2ji46GNFkNVqPf0UQjN74K
Ql+vsJxMtbMTK0OsoqQuZwBChq0eREuiTdYUjM4y0IEVgPsqRfSDs0dBhqkNMFGCmciVBPQuZ4+3
TIQ3HezQDUQmWvU79G/NqQn41Plsi3B4s2g8n5ZyHft27JN4mJaNimFXDNN+NPQP4DggdBNPjh1E
ZGE/p9F66BoKnQ/RuJpT5aOeAn8JMRGWbwBTto0aAzHrivs2w/EFs/BOJPmWjhpVtfWkcsZ0i/5x
MMfbLp4jv7aUAx6FV2f4lvQUSkpTPUb6pPqsrdtoOSYz18akB4ccn4caRxDcJzDzJREwOR8ldgWq
ZXyaWxWX3Cmiae6HN3r0bTIbQrlWW10qkMQHN2bExhIuH1A0qevG3msL3bc4ba0EnmysKZ8T0O3m
SvdpFh1zFZiXVMoXvh4eyKmpoiOswFPXN4oHtIbSI5yho+HFd1RWMMXY1JX6QP+a6jIx3vqs3hr1
+JLJ4C4xrI9eswq3WukU2Lo3k2l9xKpBJVL4WZ+fVKH46lJi30z3ZVJfh4ghIRQXr6F0yLwzryZF
pFQd6a5Y4u+BVjxyO6/GH62Q1hNp2V0lVn03lAtreV30Lhs62LK+XX3NySXOpI7YHzZc1MEHygzG
R4Z+K5XikzAZ8qydaPZ1h4ZfEN4MLWsZ7ZllAwoXXsYnrVlkX0J7ahPzFtb0TicZAoxzf6/mSrGT
mJN8Em8h0KUqvTh5xFNHCUktsmnjgMujoTFUR8JdHudyNwX2da0PLtPfiHmipWNmuR7gq+Tm8iHJ
51Tn+OAMneENPyw2GrYsy7yQygCNu1Sel1R1FRuABTiLd9DZ98sI2G6xmWM41cecDoclFLhpJFuD
4rwG1pgdaoDPBM07KjFIEfTi4m4xpO31Mofay8LrD1C2fbwKdVHAh5hwlQpnJwULLB80tsZli7nm
DnS+AruF00LXiU9pgx+a7PRqiUzdBdh6cgYLalgNjnhDb0cBwQVggb7h9SKKe6RsB9G3n4GGhCXT
ootRyX96wMzelCAjvoYnX9FFwT1cTcWxqdrg3BDx5PaIvVIDSyJnvXQQwM3y5WyWte8gTtjOrMr8
Nqia1jFPNL0L10wSOlk5LjQxkWzSWs9LyHdSJex7Y10dCnINsmKPLkvbEYKHxmIliX2avfnNyCzD
r6zimGnxg3T4T5dz+FwEODXHnu+Gta6574IhxDFYoNBJxLNWxEelsx4gowL9pVW20YaZmVojvkO1
/mjyyPSKGTxYZ9ufSaV5uJsUryc9yGviniKqdV4L3O7wQiwBh0619HZ7UJQuZ8xb06WvlEM4h7T6
yJLfWazoYwjOiTD38hJgEtmXbfI82myKTfbKdrldlvIeggIAEcut8IFCiqEA0dq+28y8StXyhHzJ
wjxlcnhlNYHsFJ+dikVJw94PjCH2umTAWtvjqjbnb/R1Yxh9YMmLZtrkfar6s3Bhct3ljX7JLXP0
s8AJ3CFd+n1tWXdOjuGjSAOPFb7bpZQdUTWBe7B8UlW/1RwjvbDuNI/F6bYKaSOQnnldTRzS5jjc
I8YjWFmxgZZMo6+FKJ0aLKJxqD3HcKG2oEBauABDzPHaTqPvIqo/mZs0iKQq6ruG7bkztniQH+ai
djYd5iMiScrZAw+pbwPndazHM9C70BvWUS7Nm3ZL0yVnH0wO+izhlWQWYW0g712wDPeEIhFHH02k
e0/8TdYQg+EIkzsbpdXVohcvad7YG4RztRur1olNNmB9IW0izvHeNSnKCjJBm17/XAyRgjA3M7Tq
xjX7HLLRzAtllsKroKlIoU5FgFG9j4ZoR+gku2bTNl5BEdByoPIYTI8e4yMLRoXeniSQ4tCCgiVZ
e6OMgLiEvjAzgOw5Dvp/dI3bNxXTTol1xQ/jRNs6o8qkeKw2OVIBjOZrbttinvoYq3duLwo/utz0
rNYcz2GddctliMmq7zKTtinfmFZFH1oSIcXrOQwmcYtcFOHmLp3OnIKqY2XWN9lSYWEk85xXSS+v
jCi/1+Hi3sXl96ErDDBIweSFMAEWy8qhvo37Qo101wQG4JKtfQPYqTgEQ+WARxP3xciZR1VGL0Jt
TlYqQBAW4eyU5fwRAQfCxBb3Ea0jOlB667UtGl+LWE0l5xyYuvldRNgNhQW25jitkkMQRnTIINn4
ziDl/dwRwqNPwutmLM4gd+6DInXxJSv3mCm9RCN5K0WOhQib8hHpZz7ox0RHE8XYjnTlXPsgjPe9
XrTbMcvzrUamxrVaIfWJimhHNkK9ecti/TBby3Oj7GV51NJSPEq7m/2Q8942i/A7W/GyMXnPNjLR
bueseZOsRdt0pvDsuzZyy3Da2ixcFSys2cadCI7oSJjfK9GyD1Fc+0GRWwA9bcdLRnwgkObIjm2g
l8sa5hPT4WIhM4hwdfCaubgaCLMgzqv5lEp1JJrH2TjxzDbVZHvgJ+Y5K2vudTRGvp2nza1ozT2N
aOIBqO7OE0RH7NN+HfQYAJvQpK1rvBAtisE7y88EXKNP6ZNXRzGACSzzCVI7fTUOx3x409WYPQwO
Xsp0VVxNkfO42CoNZeeQJwmDuk7c0rvOtszbYDPQntnBXnkkvPYJUMW8CToajkofDvBsCkTRyVup
sdhbRta7dWe6NqpRXymB9MmG0O601ohsqeJLFV8NBZ76qMD/TsSNDx4w3clK2006J3bQwm5qkyKH
BbeB9lROJDGjZjNDzCVme5/FDupwWx+2JIZznik4CTucsUtgudZgzoiL22STqtGNdMj9ycl16CNA
j2gnIuzsHBGMwGnoXVZ31SwDv9dD3WuigIjKqRNbPamfI3WbEmK/7YET6TD797GBE5TIo+yJaKJj
0w30MJhKhLgpWsix54iMOGSD2SqG18R+Sng5VtD7HUuwn6gBUioOtAcCo/XEOsNeLSetfFT04rqc
MEzK4TWgVr6XBUYVENDwR/tTaOKUIyiRx9WfywHjiqXP5iXK1JMTTuE2q7vDILLWG2fkxQl+fFdz
MrmNzes4j184AtTbCf1/HrbD+tF9U6aOxVwnsYeAPV4cGJ2x1GpKx3xkPoJtW/bxZtRwour/S9J5
7bbOpFn0iQiQxXwrkVSWsy37hvDvYzOHYiiGp5+lnoseoBuDY1siq76w99rl1YDNDC1vdrdImSIb
acaRE+PIXg3aY2G8ruu6R5T1iku/Sftjzixol9C3FO5EP5aEKnGeqMru/vGpPnldedEZ6WYZ3S2v
t1+At0f1bwYrDNkayQYz2pmHqAPM2JAddB7S+agXwdIyY+p6KqwW/U4AGOhWNfnyIvIws3JmTbJ+
J+aI09mmTl/L91Yo62yNSHEMUFyqRmDbgx8aXPPoeuVNgDJaqF5jE4RBi4NZ1etuLcdyPwC5p57q
MORY7sNIh+s2WhQTD3z2oPwx7QV9umQbS7N3GfqJrSA+am8sGKAdm2rGcpevzsDfnZO6vJmxQAvB
1N7OSGyjEHwh/GHczsvwrpqhDWedQadjPkrjhHb9ay6VFrmleog/CxyXUYcgJjKIhX7MtGI8OKX1
K3EWsKMBWZ15Zn1UjKs0dOBbvQ8r5lOhbvJUC4OkBaKQ9gkDdanSZO+OvNu+nry3DfOPXrVdZMhh
2LdesVdQfC9+PsGPdpaVE10mB4xa3G3sq+nEwBflVnzMJ38vE36Et06fVu9kp7zyIieF4bdikd1g
Y+2jSshrEnfvy0gqYDY+ZY370aZ8MXd8AdmbJNVpLcee+7ZUuYU+3myDtMmI45YyQHnQsoQRhEDi
DugIE9qYMj2oONZDF6Q0QReMioBXH0RxGgt33VKzPhGnKraNNp51SyKArzQgttlEagFRutzm0ya7
83j4R/2GUj+PxSURLrNRmBO2N7SBnBouvnSNVO1dmzulQNT9EUcYdThc5/3Uk9Zh2NWprlCTsa4E
udNi/hft1qvHEPhRF9m9VW8nmJgORRMADhodCnT9cZxyKlLD26zIE05FMRgHgDTMIpDORfbsORty
S3v0pGBSm2z+1svql+W2FxHl4hzuO2Q31/yLQ4T1uWSLsnaogFdVfo/uYlxsgclR6twspMQXnEOO
vnPYg1WD0V8yQBGXjnSZbesvYce3wzYrcogj2XWzwdQO8CXS1iTsMmh0Gg2l9Ah3sVl2sdZ4cmd5
tss2Spl0uhAOjsq/78IcxpKsXqZjxh+zSy37cXG6Zid6K9u6PIgMS3znAJe1h/Vn9YFZM1t3aM0I
N6+vWnq3UIzcpBQx7/5lTaF8xaTuhhAeNx0n2N3I0YaTXT+OcTtG4zx3GMcZpysmiCuvcoEqdkMS
32tf1d+du+ahJyYKozinHWZv6qmHqfMe7HGwQltrDq5w0mhZ4UWW2UOStsvB1JIbQqQmynImj15p
dtGc6nPQIZjO7PovTrM6KPFy04IwBk7FAvPEvaDzivF5oBXQvGaGMTmp89pSgWFXOM/GAr0AIto6
yOHRI4BvM43VfQVsRAP0ILjNqRklRFXwFbqMoWrXCYdmmi+s7+YLsVEveu/SNtpLaDhO/fC//7Po
ZfFA4mVJACkmMMnxvga8fcZz4rkSFvx6Y/MBLNtn4ka4lx2Vet4TqFsyrSckLNMGuI+GnWIqRDGH
DInVYEIZT1/AmnEFDjAOrHkaqW/H3seeTbrUqowlWhp25vRNdqX5R8DnLEBHYEoNlxF6ux9SiEtU
dhoVUQzOU+exu0vyp9ptEOuzjuoEQ0OouwbxKnqgudXOb1rzQCG1Bf7uRJ3VYsLXOxnxnQO9YDyn
jfZbxjaANZX2kgxJBI7BPLIjEm/dP6vvmtByZoP5qpaEuCB74R2bcmANXswXma+n0m+IhrFSl+tu
FY/6kn5VFe74xXcj2KLjiXxR5g39dCSjk0X2ZPeB7nzwrHM3ed1ejJJ51YoI7I48JZTRbJ5nHaKr
0XX11mi4FGOJyL/Cuh7otbYzS/9P74k6LRXgo/GCzNMmFPxJMfzbzRnjX4+IoGDR4m5nmWA4R2nR
OdXLF7XaeSVKaWN23Q9/QByQ+AzDue0OUzG+5wzayfiuN16NwkmREUBMPMVMYs0Q0ixpHlEeH4u2
vWa2NmwILBeUPHVExDI3GgpLakAyiUy/DfumYJZxT1Fk9JNp4ky6Gh3o+pRX9Z/gLoBbkQoYxveu
ujwxU3u2QDtsh348k1YLpEC3vtgTbBNiXwK7omH1JufdmcE/jGPg1kPykrgkGSddI6Kpu9PdQZ8M
DfwI28KjCuGwWpgSKUuj5eNEXQHMm7nxOrWxAJ3t3xAOhiDu5zC7E0W6lT9mqHMAUhqVZlcXiBFE
RN6fwT/v+CHJcti92QNppbvuvdF8qFJ8BQZYPgb5CI+sigGxbyacwua/RBkh2keieD3pBlXj3Aye
ug3sk5F4OkiuNGobYsxG0uKzg54JNqWy/XTd13KxKB408s0I/z6mqf/kkkOxy23g9fUaByP4VTfH
VYtQetl2BQ9XQtWu5fVLg2IXBiSRj/4zgpNtU/nutR9/zcb/58WscKHroOjLvUtFaBhTX/PiZtWV
QC0GKDUripKThYYh9HPrTIzSB1/eCrh9uokVFGBh01UyMiQcgcDGicovZSRTTetRH+QzqWZEJbDP
6+6KPlcW751ZHblT/OOicphBzY129zXPQLstgJg2bZdfkN4+606insDa7AxR7ybspBsNMs3dvg10
KfcI3SL2hjxPuvm6IZtIAXb3Z5qOsv5QJIXlc3ntpaA5EymOqYJJt9mErWYYQT/z+2REW567wfXD
xn3gt29XwQtQ7l1gscfsfkCzIzyzj0rD3iIYN0+7D2fC9Ezy2zll+2P3VI5SQ8fVrPZblwjQnp5+
UhTozVpdFVhPkebqxRyyx3h6yrsZ5qef4YFt1zdFkN9GyeWp59rqUgRffVVu21jmW8Lpa3a3gMdG
jR80nZcaHTEyXmbFfeg4/EBzmJiJl+3n1IJFdXImVa73j8TbUAkxHsEIduR33isIOR2XTH+fTEA1
bWw/ogVNSFSLT8lIPRG78Ss5adtBxe6mLo0xSjv40ebf/3493v12k3MwcS/7j2ONtGJtgcWxRcKc
7hCES6XhA4zhs8teZJIBo3SfFjlEmvJ4gnOmBd6Uf6/mescAaSddM1dgzx7rR6vVd0XhfrIpY8Hk
xHtJ0vkmf00wDIaEs7MraXbOKpwQRQa9Mn7dpPzR5/w7Rll808sjRS/xF9jnsVLyVhl0zWgR4LR4
q5sFCv3fID652t1t76q/GPLtybQNCjjviWylb9OUp2ni5amkAknNlzvPkv6rfVMVMplKh2wf23a9
61riwVhRsphXbXUhUOIz9irc3yI/pqsNaW1kYiyZiZTfBlTNyql/SbG0T92UEm4ik2NZkmCqtd43
c8x1gN2cW7daaX7UVxNRdF32zOyoZ6TAC9Ja2T+w1VBtGckyEkDkY9UYNTwMnAy7tiPzN92emCCO
DoOe/B5JUBzzbO6i2il/TdfqdlXSoGie9NC87xdX44cQCUTNtvXIZ2wTxfAyxerBUjVjG5w05VrZ
1JjuzmmNj2bO3tYku8Td8JvmTOA8vfxlofVY2Qv7PmCEXM8UyuUSs9WvX7QcJP9iO2HVmL8zIUzE
/TWxiixwaJHRqEPd6k9lqU6J50D7SbpXFHRvGMmxbXeEZ85Ap/WZtKak+a5K2YSmqF+ZbG7GCepx
LOZACGatPj07Gi0Cxl5nXlOWbjdOtC+Fpoj7xllBg6qd3Yvr2PK+Er30ZxhfUIa4nzi3N0yrgebV
1NJK0xFUG0cLydMicOL2YSMvBFXJYOotFlnTfCM+ANBPv5Nx+Zfnd5lfqwPwb8S2J4gi99Ym8OhM
GH+QwOgL1FYSl1bS5TN7hTmsvAINaN2wULIl76zOhjZ/8qrxxbWzyDG/JRuM0wzdjv03xbBfbvpp
uFkTpXzrQI4kcxVZmGKkxCKcCtZxXTSHDIxZYdM9rAWxKrNCjM1nPRHO3ugGYaDsIasCwne+fmZu
GsSUeY8rlWyppQRl+cajzHPjagMYSxuxnxd6cJW4GjCwVB5tecK7QMCoxONeqBGlcz7pkICaiTc3
fqn8mGUUEClFCkzzovQ70B0xGtUZDBGkItOi7xozkZvK7p9NwXo6L4eUg8oDZJHCEdLYWk+DHwMg
xa+p0+oVWspa2i1Y4eGZncE44LXLeMlQoo2yQjijaxdbxeQp5indl7ACc8BeMVEiYjk4V8JTrHPX
Z0eWPBx8mzRW74oEsW1JJtq5bUuPpTo7l3WIOS5TFHNJjSAI+rebQiRB9xKmtb91CnZ4gG4dAGYI
+RJYyUG/KqaHGHo2XuyjLJCfTBB2XKtmyGaet6lY+2Bdq+84dvb2XcbT+O95e3QrG9nl61IaRdBD
U9/maYqqo7mTyrp15+bipW70ExPardLJ+YavGZp98TXMd9DoTCmOmYLdidIAKyJe98fx6DXldzN3
FBwOWFw5vtYcJqHMTX4XYf2Wlv5idxKZ95B9mcYQZCBRdgZpK0g/xc6yFr7XPnlSqnzvWicP5kTO
JKFmSAC98UwI1m5JNCZ3CLzSzgs6Z3nTLQhvnrN2B8vuf/oiAVvDhL8dUcn6jzZ8sMCPF3ESSvCB
qiFo2+x1ADAqCgjMJVVEpfLQhA5B4CBA886G+ZmCsze9/ABTKcfzoR5kPly52E+YoRjQgFnq7wxd
roxu64/yd7H8HAh4dRkMxDD2YA6RlG27TeeBI6e455T7X5L8lk3mZgCw6/mtm3zIivYV9KW9Q/rO
O1Fmd1i+j/eAY0LERRfqdM9RlnacBjp1fVomWw0Y/3YpEO0NORlzDO54gz9Ke986iCSWcYCBRbBp
X1t/E3K8fFEv1sDNsy4FG+PhzTSX0KxcdITMCHAxMjq+CwqJeeA/bLi6jbCJW4TzRkFs/Oj4Z6Xq
UQc6aGxyrgQUlO6LDdwxhUN4TLBSeEN8ko5v7/uZp6c6u5Tj3HfyUUH7CHQYGzCC55esNK7clUE9
oL51mWGn9FRVlV/M1bulk/GhoQuhFCwpEdr/xExfObB0lP1Kbe46EIg7EGiAIvb1BQUMESfZBJ2v
mI/GnZSFnN3P+To1DXNaqjjZjdj5EjGqZ+sgbOsKKJjEpCfhEvk3uQw8Ww0GZuy+W1rLjqBPnyCN
5ZtFJNSar61cr22unTCDBG3uX8fFfLbyGP2GjMm0vd9bo3tOywJcQ8XtwH687GEVjBZ3o9ALdCDg
GoWskal0/0rkhJsYm/S2rTlLRhAIkUbgTWj77hC6DjBTM/nFiYjvzRz6sPTat9xKyw1QCBguzZDs
Mibfgk+FywwQ/+qkROQUO+ZCJqzt9Ad5uUMtL2XkaQWqXs37Z2vI503NDeaMn85LnR2E+HULgwKr
HsXmOysG8yDVDo53R0LPD8HzNzLWKfd1yKt+HcrGIwjMsrWQ1BbQsz1TPuTGOlZoMJHrtBmZkSqf
0b5eF6dB6/lftJHtFchtBgH8RiQ6v1gJ2SEaYHEApVaw1AAba60/6UM3hTPPQwGP1Eqvsr1fp3FU
xxMbZr2/Wiu5Gm01fylzAcAMiBr2bxmPF6GSf8BfHDb/OmiMhNVAxtwIm8CXctWX1bPEcau3kvLk
/pEQ1lFa5NBYr0vfIGNyC3Oj3wMCssR97HoXoZ3G8sexRg5H/UIECkkiMbh4ZajIzP1/cqmjRAqK
SrR9TcPUqLccFlsEXPT2LW3xNcs23i29fgRDvWMalmx0Ba4VSTfFdTgTw2anxaNr0pqWi/+T38m0
OiHNoUDbjqAazla1PCRifUNbu5B+Vr0uSDrlqAU2cEKkFwwiDOyMXc1ovS0Dy5p3ow2TuWes6mpw
gZvypijGGUJOfKdEahBBGI22XoN9bMnMUAWmtnqHYftsON2lmT2DRV5y00HVtJr5z+jZ/Bk5K0rd
T7yAJXDbTC+knnJZAJ+00DgMSn1JneumNU6OBsoXoTCjmO3QdUzIlR2sQrzHVhv6tEUEtgH3TB1t
kzQQe2tl9psKNdVSMjQE5Qqqb7G2+tKt+9zhb3aRdfZJ8TDmDEaGYXhdCoafNraFe7U+eF2gCQiX
RYueyU5s0JwQio0ilJX9Q+4nEVkEcjjV8ujUXNv2iGGgzAduxaJCmwdoVMuRBqHBeaAC07i82nc5
OkyUx/mjS80fsxw+ZIEJQkBm3qS+TxvX1wvnN8k6uWLUKLJLUqQNS6r12qdxTu8K5JTr9a8rJa4M
oN14WShIABNErl6e7QrQtEAOnLNsPsf3rRsemNYpDyx8OC+4vw6LSD9qtqob2Y3RjIZNmojyrcb5
V/hMv7SB/0krGCekHTRxX2HeGO5E7HNauxnKuuFpWg0BXsblVGJyt0gTT4/dXgAa/pfh39x2UZrB
VxboC4kHdzl7CU7CLx7Zi8cAj+s1xChwg3YVgqbOI32s24B6kE8iNaLa0+doaBn0OdZuWuWH6gSo
XzRX6X3+Vihv2cEM2KqY/cTyzvcN0TwWTqDcFBdRUv9YuW3uTAeE2oJUPPKM+txq48lyYoIFlvyI
9vw6Z2hyY4uGExqLGZPdQkAFirodLiGaNvLpdH8BTY2OeVALvFHShEbVvZiGuMtkDWrmtXokfLXb
4hWDe7v2odGVRjgnFr/Pyg/nZDSAie9nvgciuvlYLWf1goJ3WyQeNJpeqnBZlBuk9hql9YeXmjPh
RIhKbIPQ3AW9HSGYX6L23aCheOWXRaViqIywt7vyBF0h5OH7tanetOov9yS5W67+UTVWWDatT85s
nkTJIg9DXmiMe7Wr6s2XTo/fqvV/phw5U1Oqv2W03hvJ1NPvuj+Mstva5fuhrd46HXwvk4Z0ZqKw
Xxa5ZyDPB1YgJasZiWxW2f6NCdIJkZ8KsYJ8nxj6GIttsHPuQkPPnAPR3jyEid8GxpQux3It/3NU
+VZV4gaGdDp2b82rpnBoaDme6vo+tknaGWldF2/pjSHyuAj9skQhD1cI3tU0P4uma8/5/FmOkF4T
NncgTo3PQXRrQGtHCvjq/adq5uYaJrGosGP2OnGOA2UllaLvRARF+GFN+Y7lYP1aes+CF5VuZM7E
9MrqiqJ8gOYAhLho1heUm1B7jYCh2n2DHiO6iM2ZxVLkOgwuZWb/rRoVbbIUgkqoQdEpgqJwxqAd
Y8IDxr+KPc++wAKNkORjMKlowUgcVc9BaWCx3rp6fjRZ4jxTAv9grkg2mo3BGkkH1K1eQ0JHLCnX
c4fFL6x857RW/qdWFD8FH8g4a9UhMUz+QVjo7TRi71wGc78k3DmdnozRMvpv7ByO+vSST5PBmUg7
odW3ZrC0DdBR4u+yAnDM9DiI1YSVhsiZ/OEharDFCdupw4wo463TN7/ESixB3loHKhr2rHXFake5
nC3VQV99JtlT95ZVKTNS8sgHhx2fpMnMtK9KDzJ9hVDmdstOK4dAM1k9iXY9dAMY5TzRb26hbvS+
6HNkTJg2QoP9moKbmhgEVro8xOWKzwYhfEBV/5Xm9aezFuQ1lEjDjbz8GPXWCRzSpRlyahq1DJfB
ZMqDNo8fIq5Rz9UO/66xAxdA5e+kdVCbTxlBVHxg1ns5L//RNiJ87Vsv4iM/a4y8Trpp/dHJRY6P
Hm5gKTVZZ9VV3S4biEUc7ZBQ4bOTrn+Tg2vDt6uPsmYEi/voDR4PaTkj2DC3spjNGXCo8pdBgUmu
kb1BqaMmBiQEcZYZCuCwcOQfDRwdNnbZ1hNHhrjV7EYtk8aXfPi3uBlva5qeXRsyPDa+HUqqW2w0
n2RsEeYxadsWHaKJ1XS74nEM676fgkwjr9H8FqJaQIaLr2m0n6d5JvqTc6oyDWrL2UWXOC/7ONWf
M28gZ2OemeMN54m94J1YrUOaSwO9hefeLNrWkOyH7JU3LGncAh1WkR9bfX41amSkRmy8u+S29wN/
/uxgm2ID8cr0dNf2rK01RRhHpqDut9UuW4hZ9WakN2ZCyoBrNm9O0e9hLpXhXPqIDk7KFCR6EwrJ
y7EEa+2wKTWLY2fIsJ/YZThGIDIGBjmKThwIB7td/5Xl/a3CCdKUGXVqPA77QUxfZfIKruDH8nqM
M0SgbzHsHi2deVmKeOg86mRScg9ADFf9VfOuKZrXiE1VE83d8g8H+oAglzNqJNzEvui5BoP9zlwB
g5ztc4NuGf5JFkqTT50dkhP4dfOrsExDSofLSFqRClxLsdLNyO4C1LyTLm/fuFAVz93XPPY4WhvG
gGOsTXcewEKUl8GN5/GIArd8q73x4gejTgk7xaN3sKClnSr2WkW8xidzxO8ZywIIIQk5ll/ujbkh
MV4O69ksEkLmfCvEL/zP9SZvvxYpUGB29l3j2+HImBjy2cwqSatZXeImw3m0TnTG3s9kdmboFPrF
Y3eySaG8kozGgEBOCZcq1+/OJkcHYnsFkJPsl2iuAK1K9wI/vQmHXKd4S5V+Qjm21wtkAYtPZr1m
/xoxJVMJvXqbmXTScKYREqUhU1LCUhp03UUF5N+XJaQbHENpq9FgkchEQkK7i4WpUWyQIo2G7rE0
7U9iKJjtVdehRbfsttYNEeVfwmaabROnNqlh55J16q4H7cWcGUVZ5xpRmyDIYG6kjWu3b+Y1ghhl
n/FoPst7cYiK44v4I2htuOBZJ1en9nkce2IR7o+LXejXYuDCKwyKQov0z7DUZ4SUvhFM4HDw+FeX
2OK6yVamSJm1vft1m+WjSLR+O6qSneyS3ZrSrHfrPKPxkvql1RVJGwmB2YX/RAWBjxbE1dhxH7vQ
yjXAaizJ+z1mKAJei/pAJU6H0M/fNfhnN0eKzvzxGPf2K44nK7TK6oloq9tQsctilEZikDVwz1Yd
SQp+VGpIgHrdpGrre4Ypr619haX5PmotLRyxnPHAmtesiWDGJ47+m15FY009QwHZcH7cUiHgQ7GG
rJH/B7oXrUDC+wmTzzzzjCP/iB+KoXtLW/9JFY5N8F6F3+wiXe/SF/+pFheJjaJh6KuHVqRXXLyY
qz0CsaQq/CPCAY6OnDAYPvCsdH8EKn9GCgtLzIm81qa1mPQ604bSTDEwI3egdaJs3g3C2qOBAnAJ
hoDoHnuTrv5/vcFYEGhAxlDGIhorfal5IYI6F0TNoKLsp4YQ6cKuqG7vtYSOEyNzn5dhufkIYbeQ
MMrtJMguHeQFWTlG5syn8l8FQ0gRnxDg62FfkwpoT7z+OmkeWYtEmYyyeCTKjMzXDls2Xx0C2TxY
3O6BUvG3NtPykA0fo8DHOZtMWujp75vYzyrDdp1CTc6H8Uehpy20iQrZ/Szn+cdvW/ghlbFf6vZH
z5hDI2eyKUHK39k3oGXdNUpNXUB3BNwg1E6scThYOYQRZr89ryVTQfXY7/VUqzaZHN8SWUGzpM8y
1YNGa2fP7oNI+sNEj3gXrj9xeT1VsYNnOo3SYUABT1VMa+xUdMUSjIotkl1dY5cf1k94dDwc/HE0
I6+TnV3LVkBwdbQPRxyalr1sfM8ub8zqjxQwpC3jclG9350Mc/5RRnHo0V4xaR5+5zKnJjKZO63l
D9YQQiRpILd1xRLfMqpjbo8O4D9fhePIZztfNOTr/Gjf2foZNxHtdV15DDy1Kg5q94XGw2HFCRbJ
WfGD+cljbhv2FmEGc6G7OYAjm8yrvS3ZQJVV/RDL+rGcbX3v9v9w2cb8uTlBXCE5GzAlEMLo3H6c
/Yjz+H/SXXme+vSF/GyygDni3GLKgmTEFUIY414tJNFZI6MD7b9yqW5axfggI6xO+qBgdPsrs9zn
Go08C0X09dXyW4200HZ5cuJjZdMTqTrA9s2DhxF/I/X002KvuBFjh8cIBL1KzVOSJyE976fjO4+j
40Dd8Q+Lk/xbF9pjJrF2XREWVOQnx3e33Vw8m006hEI6NN8l2aLTo+PIY4y/Z3N/dJiYTcQOI10z
eY6ZmwazNrjhjBNk0493pP1ANJRBaqglhY46C/Vtmp2GhKxRlsbJ1pn/Y8K9kWPxjqKMqMcx+xvT
mn3HisjYTg9dgrB2yR7wtrLxZuyXxID8qpFrB43tghDd8nZ65T4PKHMjU4DAlXcFCAJQkazGZlpI
nVbVvykm9bqtatbPVtqhK4hwfRjTjXtjM/gDc358Cqk1yUhHMc9Y/Q//9p+h7VqT3LDeuUvo7EuM
AHKzzPUXPqOnmWRGrjiLLOpXGTsEbpv3vVSHZ0VqboEmFW+wryEVEk3/23STESBu2euUiYGAZgNn
vK9J61ie5QEnngIQuyLi8o0XM2nfym/lEFXSNExA7Z5jTHU2nmNGUuXiXo1k0sLFjJ+Wpb7JNX7g
KVIB7WsVtjSho0+ori+od1UicRnU/aYV7HOndTgUOjoDJps5zwnSiPku/SDq9uDo7m8xI3VsFSeo
Q85vSSLknQuCqZZURrIwUfOn39mw4mfyFiKXp6fJ70hB98arbLTPWTq/flYACGhIaF9dYt+E/tQ5
K2ZeMuCkY0VdysexYsVJSEssu2kMpx5V+Co2pJQOo/WEJuApbvgIFa/qknKMGrI5eMN8nTEp8lX5
9YUWULH6cDXCdcjnZSdN/2m507/YljQUY+fxZ1+0Tnud+7iI0nnF/tc+6iRbIYZnGJT7tyxrutOM
Gj3vWUAOHX2i/j04xW/qsfCarUg3gPKs3wsOq1FcOOvdSMEkoHO1U3zJHTcRz6B/j44uzckHxOmh
WnNI9y5+ckaHm0Wm75hbmU+ygb//aNcR723tnie7d8OF02A7J/7jBPsV6dXBTWkJUh9emNH7J262
FNNV+p/pYT8AL5KYCH84EU59UbWRXbLNFdMQ2l29H3r9OjomVrf6zYXOg3y9x/PCEJwVIVPsHo2o
qw//5fScuEzeXB3qameLd8jV+0IMQ1AOQLr5Qlacl1E38FfS3u3xFZMHjm3HLtQFjY38fyJKb+87
UmP2llfAPZNvrTJk0OBhoa6cP4Aj81l45C7787aS1ApqGp68vk1D604Mqe4zJlHTvnhDpgeTg/yi
sPD5JTjcKz9EUMTS0HKeGnO2gyZtzU1vDAkFjX+rGLhtPJtUxiHfsb7PdmhTwXXgM0UYJbYewsuF
RrzSUM6LGlNPDQnCaS6izf6KZvlFtn+tLEw+SblFMd5fBzU+l33+4NUOhRauOZ/3eWMKo9pY+LmR
K91fd4TLUxa1bklbag4y5M/DdGIjSDMbdvbLRS7+0dOrdsdAB8oT6bVrGDfJ7xKzF3YTYtCyNGg6
/IsVqoGJwGmOo8fSAu7tqSuq+gDt40OmdR+F7e6Spip3+FNYx5n8/j0FLe1LttNNwD2q2Jtai/S8
b+ywd7GKyKJGJGx/s9UZwPUJlm9T2YUuUqRsyYdALo2/V4KiBdIvPjCDLM00wyHj2KDyqkoLfHba
YFdIIiR8LZDCzsNU/lPO+u2xs+7q/NcwCTOn7UEgZMO19CTvBjhMir0OL8fipttuGtIQaojv8mUY
yHUDuneSzEfagNa2fo2hQAKcOzdnwUiL8q7bEZs4XBu07k7pKq5bLyfghoZKgx5mJjU74hJZ0NKv
8aEci6vEAhuwNTv3HF2JoVWXphWIuBwvPU6dpZ7vuTH4lGtGmIUfalLvd7BDDq2EXeC30g+WHs6R
PWrv61Qx2pQVaYRqfTMR9nBkVBnBgForplBjjBaJfvjI8vyoZVV8808efIddMcbWcTl6ZVC8dKbZ
fZe595iNVX6K/1PQLnAsYw1FLkM2lc262dIeZmh/baUhJqrjMsTYE6HSSs6j9EnqxHlg9baBPCQ1
yEzPr81YlTAUWMmleG3B0XykI6hBPniTMl17MG0m3UZTPyQmzFNvVOmdBVbtGCmtRcfWK+MGKlc0
Eumso2R1TIjyCepww2gPuNP/Q7Pv8zvZb/TqEGVYNRdSr/jERouknCfDsNtzgjksGEkggNLp5Sfb
KV8HmxZ9RrdfNcUDuDX+yzw/E7o2vUK0c7bw/1xWTwVS/czpT27qXHQ6nzPCq21jJxpJUdQ8jE7N
U0eQ8dyO/5nAFOcYC5pXMdHvVKVfO0EBiuCJSzHBmI+HodgiM14vQqel0NblbZye7gibIrc+VrD2
L4wIsChP/rmSFU+7pe1wmJKABXqRSKpi3qVsoGdC1e+JzMO5MayfZKqsvWYWBhrP2Do3KIA2lWc9
mh3UlI+UjKQnlilpKEWpQlImYLyMevmSIpmvCxtTQubXzzNtsSxBW9iG45/EzC7VlTMfQd+np8ao
OEmn14wu5oEgO+uKieGojf7rymt4Whm1lUa8L9lkQ8lHEz3G6IxxV46PHf5irGEsrjAmfefk1Vq2
mkGmE9A1VUh87nRl6ENx4PYMTJB/s2yxzKtTmpIyhNkWGqArkoqYCVT8441ftuR00PzhSFYtidp9
6x90D4QW6skkLJqSvbvTT9fasV+zro4JXM36rZukn13OegioGz3bChZrcT3+zd5iqNYj2ew7e9fb
DCZSMi/YQi43Iuce/WwsT/4wbM2YQY52nXAHN4Ux7YwY6aVV5j+qWp/GSq7nvOGcH7KKeLzFDDOk
1N0M5in1eCSF5i6HxAHJyOL2/zg7r+W4lWzb/krHfkcfJDxunO4HsgzK0IqUe0FQEgXvE/br74BO
n9sUWlV1gxE7FFuiVCiYTGSuNeeYwNd+AtAiKSunttuyUtyKYshQ4g+f68Kfs8AK2ghmTg5fWqTO
Wndy6eGeRfOs2dUj+1bqrgbY30bNv8En6ZmeXed2MynqN8g5+SGH5BQb+ZzGSIB55rZzQIKLuU/7
DDfqo6+hAulU49hzL+79zKdcEYp8NRaz+8FhhvWjwFgH1ZFhr/ZzVOM4KPdujiFLbepDl4S3rML8
29Q/RuAEjjDCEkLmkxX31/KwwK6EGn71+/RD0GIoIrYBwoUJYjHr9J9qyk4kUtuPukrMbyg+y1Fk
MLX69lOig1dIVB9rLxV522dPomryRurVOsdvfI3CTe4sN2Z/VpT7vDDbm04aw4OZh6xnQHuFA8vx
2mWXiXOWXn3ZQ2gwaFHmqtEdu9L2eB1qN6J3mkcs6Du0U3uNGqc+ieKrGo7X9hfb+Y73yLhTFagE
kOOE1/VxckeBMe6dYm1GtUvXe2Ck5uYPogAqz9XTNabG7NE38/zYI7qBIVFdZ5Q2P7pKCQKuUaaV
XSTj1uwn+85ReSBhwAiAM9Ow6urmtTPEJxruzs5M62IlHKrskTkL42OEXhOK7BKJizOWwR1ysx/S
z8VWs5I5rzC4s8cftaaoDwRKrvI21Nn9UmcIi1YcaoWcn4wlMPm7s6erKB4oDv4YiU1/HJSAXZo7
dhiLesTNROIlAX4pGT+RJ4mhzG0QhCtgA3h38sbZ58lrNiWxx8Ivxg6o5LfJdAhmR6tjSoQwrH+v
cj3ob10iKROl+0g7qyPq2NiqcebutdnD6CIRZ8cWX+vphOQAOrBkUVfxyG1/JnK4ymudCmD8o2z6
/mCpZFTb0rG3hU9pL9SV/i6rwp+qVcub3tTJdMOsnFLPpxoeaN5M2dwRbc4ToJusF62aFqOejTuh
wO8a1UncEkgI4ivFIEi/dGX5yGUNBDBEkfb1qosN/c4qV+3YhY+jnT/ij0E4ipqZJXmyJcCH5fX/
FDUp9s2CVNEQcVrX/pXQ6HlTnLrFfJhtHAdgNHCBntgN5TmaW6mTU9Xo4HiXSWmoR+ncNTYoF0hT
kHOjB2l37t2vZ0VACd/9cnKarYkSS3nWGv4HpMYLb6QNxBTnOrcUfUP7+5umM1cJKdqdFtn9XtXR
UYZhT2W+QFk6hshjdd5CbpDuEH2nrEKnuXc1jHtygDYBWid0PvrHAvvTpM4CFLDOH1pE1V2nPwaj
rX1naVRqZbc3SliZKiwxEHE825PhTi8gjmdwcNDS2yekzMWSX3cAhqxa1A/pGH+sJtJiJxVOGZ35
a6tsv8T68ClufZyQhf2hJ+16P01IE6z+O0rEbz2l5a2gx0LGLN2aOBXNbupjbxKZucevLLay178M
cY2lzy72rBiI0CzVD32LyU9UZnG0HUqvotfk2jGCT9oAy1UvKCBpGW2rDKuUDToEq1ffXLPabK5k
QhmFyNJ4G4eKA2elfAq7EkVq4UvKUVmNfmx0D79+wZS67guQ/5ob6M91S0EvSbvomPnFvkw1PIMK
Ooxs8sm/HUjAUdWm5CiltUsU+nF+bKA1lRrSRukO+07sNNQpnm9FtO9mHorq4mUtILOgIaZCq+lI
1KkUP1tpjCZziO7bRgpYugrlEJF/HtLe2RrOD2nxakG9AjZPc+/dvjYxFZB3VVEHHXNpgUPCLFPx
77wkjz7IVClBRCdfxrolJ7hk8vQH/9h2+QfLn2Zh7mCAM40kXbP7CHRaEE7JQZP5d8cZ1F0uAhAq
1F27pvMaF/hA3MHE0wMq8uSsFh4RWFuX6vLt2GgVqjxnOFiSFpbRBYcmRHtdSZHuO636yZzdpl3y
bLRFuMkH9ifScPdDIF4NF6U9LSbz2ndLuTbkQLm1uB18p7tP0IfizN5WbkxnesSzC6MQUQty/4C8
HS+szK++DDKK1ap6EyK/Jo9qI1J8r46J4ATBdpgS6YJFyx0h+9XtrB3KD4ijHG74XaK6q2EIv0ph
f1JsmjBQvfEoBizqZeBUd1nXfQLYxw7B3JDD1n2zXXQ4aFrSpwyrJxtfEewttTjGLZuJoMmsB0Pu
6S5jsKvjY9Z2362+f8lTQKFUkvt71N5DJ7unnvXsWNVDj6lSPLVlbhFcZurHtu8OcYNuHuBsD2Sm
1Z/Sbl9Rpkar0CCzEv105zu8c7Hti7VpRCAKRa2tbJ8gAwyS6PIH1brL8VZdD7hNYuJNKftqCrpU
yzmwIf0mQI2Qw+ju8qFiT94qc0SQEr40DkoZdGqM99C+aZBlgdj5Gmb+x1zKemu0TrdLTVqBwrbQ
/jukVaQ6M4/lgr8d7O2ADhQtVZXh4UuupP6gjhN5IqRG7pzasrbNmK/lKM1VR8Hytk/0+6yPjA9k
XtGO7adjETQsC6ddVtn2yp3EcC9Np9hogBEROCDhspOvOmuF2wlYOas6s/1oAu/HRQGXqOElfIXg
6a5Xke4W4zyPd12/d/CDsZYK9q4IN8Bh7vs+RFASj7c0hKkK1ThbFN+qjzTX9rWlWCuWvdXeqaCJ
amaWEf/O9jYi7nKHZ6Q6tnFUbHXBYY1SUHVtqvQI1iO4AuyUbaEnIKIZ9PIeWFp1PyS4a+1A+yBa
ZB1GjPOhjfzoAP2Ot+c46qgREvWAprEFrinuu67I9nr+kORjcQjU2cZVtXMDX25VIxuulImM26R/
skMy7mSCDstOra9mEeP5ips92O7VSLF9Z+GBmLI4O7AV5nFR00+qDSPATBKPHJkcOTxNgXnxYE35
nq28uoOkrG+MNnvJhJkeLVMXJN6KbdfT4QS5RAPSGkiZKvGf4ewcrtIchYzuHtsWvpwp/dvIZeAh
8iBuD3/cDRsqZ0UefEu7QRBeqxNGyEYKp2DF5kLaL60efaA01G6mUF7XtJ9usLQ+mIZaPLGsxE0r
jkhjEFGUOaKrvC29QZbPeUvAnDW6zHiCONqwKH9EmOKh8UDQ6AYMFYluP1AwCPaZpX6hi0AlVQ2P
8ZhWT5aGbQBZfDGqvZcq2T7rwF0PQXk7+uLWaaRFNPExRcmqJRMN5eDGyGRz6CZ5jzEbOkSvfaIW
6OUUuhI8ntT/AfrWlrkb7P6OMLNDUcW7aXSrbcCK9xrvoc0O4qDTDeVBabW9Kjov1kT7kLFIlbb4
0KSduRdjstNbNjGi1zG8h8ExI4h563esMrIhax4spAf42FtkGj7mvdKFiaC465Y5AqyUO978+kXX
EmXFpk96RuJZGcC2wYL2BMg43JtZwFjNKLvEYf9k+TWYi2ZXxCC71VqMN1agxriXo4q9IK2DqkIW
5evjEev4VkuQqzlWMN6mutrtBBfYQLeIb4n82k4roptfv/h1vfVTq9+xEMmOcT6hhIqxxOOxJOAn
tndZht8+G7Px2mmDgdJ7eo+9wT+0cfusWo1+9KPuZoTDTp52G3pEJvxUjcbepgOZLJOCpVOqcfWR
wi0vQvvQBqX7tW2r8SrgX0R2dvDlLCymA7uZ6fQQmKEWl0RRDBUry34uNgMoWKMBpTJvOOLYmGQv
jmm518qspjQMH9XAHo4nCyCiwmITj3R/HdE3DOvx6CO16PqgWKFz1uHkFC4h4jB0/MB9MmCtfkgU
scYN/hnZAAhSnFf72gFzYl+RsqTeCoXqTu842tU4Ed/nIwhl8mHfbs2m+M7Yd6mfPIpBD0BJdg0F
L8AHBhDD0eSvsyIPqDTrpE1USrzB2xCuhsR4sgrracSXfR2ORrCP5s2/2hcHtxYRYAJVbDID77SW
lcHKGeqDa/VFcAVxLQr3cUZa6VUO2cdOodtFdqPuWLZWq1kJaubTejKNp8ntxw/OyD6ZXrJ1bzeY
7/263fkolbetM4yfGzV5IpJDPFjaAUtPs/cr2KNU/yovsZigwnLoro0a9RjvpgEJmsDObLnhnuIw
ucYhsG4X38NnVaBtGXhvooch8JDixL3McCGtSie6zaoh/ND0bQ8CDtRvo48oj11kulRLf7DjF56r
YulpzDZfaVX8TPEfxV2Wth9L1EY3fISnmcVPHG6EnMtwFhwUw22a31FgrlYQuRlIcTfVq9ZSkeBa
swvETJsrvYcxgBxpP1YRpkhj9gRgHt+oI+2ZbvI/9emc+FqFpMlkOEm1hl9U2x4+sdHlA4t12Bly
q8VD9mTQUupDHq1C5eImLd2etLRRcAYxLJ5WwGqdQy4KnFiBI4sb1gCI2bd1IdFkAFxB4N5NX7vR
wLLWPU2CRM2Q+t5RjjMiZ0TLEiNu9uljrwlIIzN0lGQfh2Zw3cKc3PtpQGrDABsBK+1+8jEeIjkn
wsSv8dK6D2Ooiy9luWk6q/7qTn2Ng0EluEQvmq81oC0Hx70toNPEQNuuwxhsUUBwM75WYX7FxA4G
sXMe1AkKkzaBURraiDKVWWgkeVkhYrDS+oz/rErq6gsg3HZn2nBTBkL1dLYcvGrtic1AhbTcoS3R
CoafVAZWZaX/qpGzYcNlpyIwWLs0tFHFp+n9mGflHTkx6kMQGBvKKBvX9MunoJfsumfdWYXuNq7s
+FHBMpFrfgyTi26tfELwp32BYH+g5W4/iUz5aLTqJ1dTmnskTNBT8PzkjWbvZIGyVPhufCgb4J2B
ScCsOVQ3U6orz7MI7loazms92uqN63btKs5NwkCEAE7Ytx8yPCasR3nrjbFyG0Uhk0QTH4c+xmmK
GPzWUXktCqdGzTdhJzNwy0/fTU0T1wJm0pe+xm8d8R6KkgLOEkGs6xrcwDVGC5QWsT9+1CCMoIpq
FBHe/frFHd2PvkATTAdWXWkqSXm8XD0FRSsrGWcFWpDOFtKFfUID4c4H7U0irr/re2JycDfFKB5Q
Qyi0gddll/Q74kV2Dh2oR0YFFRI2T7SLaLgXLgJCWvhbqcM7VFrGR8dOcGeN0Ge07hWFUvOhDOH0
0W/aB0akrYy+rL6QYkDPzrHB0kmNFSI+p6pvnX0TTQog6tfWNtNvURiRGTGjjuxW7z2LjKFNWcS4
NxulWkdK+YMyR7PvE6dco93r7gMwRWsT09YWHQiW/0Qrnnn84fGaT6OeKevBYjAObTswzsNkJ9LC
eBA4iK5izXC3CI60Gw3YUmcU7kF19rox6jf0WcvjpI2eG5nIshzeoYGi34S6fDEJH3qif4a7pRqP
45S7K30U7o5tJbbawfo2xra+UYP+0e65bJpVUSzMMNbaXfvNmgs6dQ4AwomJBTBHsHE2LJBrWWXD
fWPf6FpWHTpU0qhZWTmEVNmQ+zyzkP6e4aTZ1hmrRIgLgk7sXVQZgNxAB620Wr0zKsrSLBro0pKi
I1/ka2T2CMrZ7D3Y7bCzaE7fdICJrtTmvgg1WEqKhfZCwLtqmugBksToaWWOFgg3MBvVWzEGUMGa
it2ISSKqADRVhO6raeTWY8ckjGCM7iOSniu19kE3sezcTKrsbiOt6Q+iC+/zIv6RBnDXR8NhhcKO
GYvgiHCgVtcxctCVqUe7rCip3McNL2FUAXpl0EEdnC16yR41aUry7JQFmyJqPQJIUeDpcTpufnH4
8XNVRwmbiD4cVk40C/vSIV549NkA4pd8zNv42VQH98lFHkppvjZYLjct3XxNRUAhEK9BvkQfMlBZ
W2EYm/Vp2LjtOtTuUcJ4zK7hquF3FMLLn2Bf4oNEjnJltVr4RC1J4K0Hn6iK5NaxTZ99V5ht8Luv
W/pwv9Y4jgZAgJhY2m7qpB+UukL9NP8f8N5Pbd/E3maymdF7AdxaUXhfqSlIjBZL5F5l2c6iwadL
hHexi9CzaCZticQHdevCrhN1cYOjpNm7usbtVHdQE7JHTS+I5TDknQYiFIMdvtZJj7xWrW7Ln10Z
f5MDvGTbCBEYifqgdCPWcr7KPre6DdVbLyiV5rPZIaVTJh3qv8lsWgZtvm+zfK0VbXcf9pGCxz/G
PI4aJ9JhYCrTftJg0LhhYV+LcvL3hU89tzHA0ZA/Oe2D1sbkOlH1lU5MzbKmGhxjp9NYI7zkNVIT
ORQvtBDyIwqVaqNQGD1GDJtDrKrmRuvq8hEL+s7Jqm8SPMv3KrtJmPKfVNV6ALka3Q3C/+qjBN0R
dPFJKUqJc0k2uxh0/6rr4CJEdW1Tk4CLYNZqc9sKt3qwNf0HCnbxpPrNjnCRYqPnlbWOCuk8da/j
ZFqeHabRlVDy5yJvp2dkBzjHCnkzKUmxsZopuBCwIv4z68Q22WhZZDzpZPO5i6wTLp6iqo6Te6aG
PbAyZhZcSfE+qbVqVcnxkzMF0KON4BGnPqvGqfkcsx6+budFqosR4MimmS54mdpAwzADtqhuOgFX
hbn9V3jHf30f/k/wWtz/T0xH88//5vffi5JtRRDKxW//+VRk/Pff87/5f3/n93/xz5voe100xU95
9m9tX4vbFyqIy7/02ydz9H99u9WLfPntN+tcRnJ8aHntPr42bSp/fQvOY/6b/78//Nvrr095GsvX
f/z1HZSpnD+NdPb8r3/9aPfjH39p5Jf919uP/9fP5u//j79uxpc8e6mX/+D1pZH/+ItYzL9TJ9EI
khG6ZYs5Qbd/nX/iavxAcwzd1XWi7ow57TYvahlyPOfvpmE7lsPPaX2yQPvrb03Rzj9y/w7Xjmad
zXPOrGA61l//+8V+u3//vp9/y9vsnihl2fzjr98DtBSyEW3453zi76k++IqGWq/YbNdWCimkSLLP
JUls0YVne85y+XfWy78/fpHxksdlgEUoIZUziMsjQAUm93SEn7LqclfIC4k9v4fJ/fsoi1CUUCvs
rmzsch44zOpp48jPYVagwy8bVBdeW5mTeS9h+iUXzuvUZVsMVW2IzcKqpsILFRe/Ya+J8hDi35tW
b56ff92mt7dlkVT771PSfr8vlYzr0EjHwhuS2u082Qqr8UxjKr8oHZ6/Obmyf8XMEzwpKQ5zfbIk
rt4yjMudamj1x/Nf49RpLnKQFQQfhmG0ldeV7CmuzbjAj032c3Yx2ebE86H+fpphJ02CPGyS+AK9
A/foiJ9xWjnGtQXZbbjwePz5ITTded59k5w3lOjYQ4stG3s6mjJlmDp3LNcRdWZ1P10IrPrzpTLd
RViUlGyOzbCoPBQ03Z1Tlf29OeXa4fyNOHUK85P/5hSKqJSdrGcFRR0Zz8mI/2kbwwg3KFTjZtue
P8qpc1hMBmrghprl+AW1Mtltpsqky5Hm0eP7Pn0xF4DlzTENxKVH1799qESJzzS0a6ten//8RfD0
/44ZYkh+v0gC/5Mx8v73LPrZPYFO5qjuaiXw9TWycTT0kMQLFiCYCynemliNNCUMUbS4dqQezAyw
2JrSKK461gPlcCUV6bDSUxMruPAVf3/T//sbLqaNMSqQmNtMVP7kKASaFmoTrtkvGhndOsUtvpJ5
EiDi8PNSP1o2epA11BBtuhBMPN/H/5yNTXcxqZgGIDEiRyvPKmqHxaVvPCAHAC4+WuVBodT67fyd
OPUcLaaNFghsEvcxZrsiyB8zZU6LQLBZOu+afU13MWsEUTkllONKLwWUQ2SIyLNnOwudC7PeicHm
LOYL2VvtQPJs5fX00IBOm/EHBRf9d1bj2YXZ4tQhFrNFK4I6xVZaeQrLeNRySLs2cPhQvcehbb9v
ODuLSSOdaptAcaf0IDBFeKBMna5FkuEsv3AfTp3FYr7gZcsmxef1QFSyaNaI1IhcROiMBjCJ1PjT
+afp1FHmP38z94F8M8bUJtmb3h9gzV5phUOvse/S26GBXXHhLTFf+j8MDmcxe7TuKG1fqrln2P1s
HRNGIj/YBEHYNzn9h/Ha18g93iDDQCLcpRR13/ksLCaFLlQroSPT9qwuyp/sSMCqYWtYudAmApAP
56/ifE/+dHqLsY/ssZeD3hNBBdaQDf7IdlFZQxrMCNiDdz5S9rLk+PX80U7MAM5iBiA7vtR8mo1e
25ROvvbLBvf5RCni+X2fv5gBBjLldKPQWLYmLKyxczbFDyNVA+fC1Trx/e3FFIDzvVTyKiq9yHUj
ZC0WDCErTdfnv/2J14C9GP3FAPmkVrGC9IJLgi4jEBFkA2Rg9nM6GZPlJVFjzr35uHQO0B6cEc2U
2196D5wYUfZiYsg12g8CA6SnlJ372Qfq9wMuBIknmXSUC++aU1dwMTdYClr3qh5Zk9dFD5+fpGca
j7b9832XcDEp5CgLVFvPKs+JyAC4hkRhuOsAORw12yJKZxNLhMXQ9x0CH9pkTL7YvqV/P3/wE2PJ
XkwV4RAlY2Ww0FB9oWUrBKVh6MUJypuHqMTC+sEOZVE8nj/YqQu5mB5KRQt8O095FI1s+kblJHhW
6wGb0fmPn+/5H+YFezEvwP9SomqQlSfTkYzkAfs9OCoAy3BGquI5taLt+QOdeugWU0JG+E9Ln7b0
HMgacq0PXQtUp6ggslGNm+TqfYdZzAxk9+LaqDsul4q+srWrZ4lei+ih9H0HmDfrb19HeurHAIS5
+ZhwQD5YqkB/p7tdFm6nXibfzp/GidtiLaYIraISG9Ea8mhLZfmzCHUC24IiozEnMX/Zm4l2LUrh
3KAvc/6QJx40azErZE6kFbpgfa7GIn+k3Ep6jNqRfnrhSTvxAPyKNn3zHkfqE9NyZA9TjkRYXMEh
RHHhlKB/6GkPhnn/vtNYzAxBSntJ+qIkTpH8ULexsJ+1VfnOk5gv3puTKLI6oxvPaATppx9yGzln
iUbjqRhxiZ0/gVPXaTHgfUtGNG7Yrlo5wQyEslVrU/YflCaSm/NHOHWnF2M+FIZTKQRseeUAX6a2
SRerq0Bc+PRT338x0DtGdNYFNTeg0fWDxmySphiwgNVfWj2f+v6LMR4qWuVmgDG8KAmrlwwpb4GF
Jso/vuvymIsR7lRFw653YN2cjcVdYSrjunLhfV6d//gTQ/tX7PSbR8iaFFFqbDC9aOx/EldewCNr
kEwPZDdK/yZXwrvzBxLz9fjD3G4uRvSYJ7gYipz7nMf3kxZ9dvxxozn1fZP0x7LLSJHQfvISxdAL
Rv7C6Z24Oeb80nxzeqAsfeotLpWrONq7sfJtQuZw/oROPFnmYmhLo5GEQjKDhLZBeIkLEl9Afb2q
6QhdGN/zt/zTJVuM73ZAlYFep0At1W9NnIMrqTcWHnJ3VVpG9eX8iZy6RoshLgulQyLPNXJCFUI3
0terqMiq1flPP3UOi+Ftu11U6yVL/aICnK+ABYSXGq+42bijXcxJ5w9z6m4sxnkOxLcj7oEdBao/
4Gp0e+8qdhio8YXaJu98nBZjXUHO3YDjgbzo1Gutb6GMs/p/3902FiO90kvHDhuN+xDclWI65KN+
hfGIHnFz4V6cuNO/QtDfjAYyeo0OEU7pYdvGG4Z8eOig+1t1752/CycqxXQLfh9vjllhg6jqwlOy
SQErCiS4hj0J/DYnFIL4hkcdcuGd04B0o8Vk4QOTLr7eZvh0/hucOsXFgCdEzhR1XjBkZDky6RfN
YzsiwTv/6SdmS2Mx5oU9tF2R8jAj9VfughiVATQX+omQJ1yIquBmjC/lNGDdO3/AU6cz//mbOzaG
LelHIfG8WiIIecCaFpdXmOPdd+73jcXgN2sbm/c8xbiWVK5i3yzWRQSP2oydfvu+c1jMACHWopAc
aMrqjgVAsM7cq0bmwYWBf+qWLAa+pNVax3DyOIEp/pBhW/Alnh9Rtdt8zL8lsx3o/HmcmMmMxeAv
y8HGlddwL8KR6bifUOfZen+UgRE8Dywo1uePc6L2oy/mgcJQQzftB64XKBgPOl99xV7lc24gpJTu
w1SNMG0raV4YMSdmTn2xuM+aToe3iZo+jMoYlQQZGSP5Yk7/rFTSb973EOjz7XvzIE9Kl3RxwMUb
lMG5Rjdt7Bymjwvzzolhoi9GvWyMkPxfHjHGvr0py6LduRLv+vkbcuoKLUY9wpJOd3Mm5qCFftjm
tbliRxR6tjNcWkSeOsRinGsK9jJdMLGMRiSOFv2Be5hzZOWlMOdX50/j1EVaDHXIqWSIjVCMmgaX
d8A2dw3wprlwkXA2/Hm1oi/GeUlHt9GTJve01M0fOjPgSHGbeJnqTEctaRuQlyS+uhMovCpPwX6i
Sr4mSzd6GYAfzrGtQBFXlV0jXU5qfXarZ7oBtLyCzFrEzmxgln7/hFSSnAgnQfhlxsnensr2OY1A
FPlqNxyi1EBxYjfad+Qk9XNX94FJvLuuQU6AcgHxzo3Va9IGfTqyqdLdRFqIqSMtJxsKSABH5Nph
QbTPWwPDfUK3a49ff9prvlPcCYMcRrw9YMPQRALbFDL7jG5Kvwt7fyKpy1J+EmAKIodMGeth1KDW
r40ySUGL2kCjh0p+bKehQK8TaNZd0k/pczCaX2F6q9+KJMIdDbnhazaGzidNYrNWGzNAgEldwsxR
83OCLAJN1yfps1e9MKnllgaTeigsNdk5VuqYbMmBIurTpD0i1IfWL6zy2Yo1WBCRMvTUqGA9Y2an
lYsbSccPbNjkPkRWbF5ZFjxMcpMdECPg7KX10y9Rq2hZ3GoAvh2CHvTYt+57o3A2qVmED/BEyGYc
I935mFmo0XZK6BaEpneZ/1rIKLxUDzgxQGbpw9v5Y2gMw5mMMvOg200rJbfnJD03WOtKIy+sv04t
XrTFLJK7CWDJRk1Jj9IVc48bkOCFabLTaqsGg6A5htxS32ktuYHb2PGxPBeT0g9eOBYDzyzky0m/
8GXmyf4PS3998Vorm0FPNDTrHjm58knmWnRLAfPF72uc3ZFKJFLZw3zEBlK5t34N3+3CW+7EhdYX
b7mR0kFOTnPhkRWs4nkJKmRvWBezOG0uzNYnDqEtXnBm3iNcTqLCmxpZwZULtHGl0+n84jTQnt93
HtritdbUKqYBPckxhYKZ1bAK/QjcjIRlkDKXujQnZlRtPsE3LzXY66bSaUbqTVaragCe7BYsUeuU
X941Y2uLtwIpSlEHIApYiOokeHAcaB0hAtPzn37iEdMW74MRRnJvj1qCCNv85Gtz+k3vVivpBNm1
ls6gu1RtN8382zTGdHL+qKeu2eIt4RtKJKFCph5QtgBD31hvTZBSF95C83Twh2GjLYYNPi7FqkSL
OoUM0QExWix/RH0lHsJKN/CK9XCoKmzi/YVreOpRXowWxa+GVNemxjOGRI2hTFadQyhZ4pCzDofk
47uu2S+t3pvnTJhRj3wwbDwgT+bBT+30fs44/Xb+0+fp7Q/XTCxGSpgag+m4IZl4ZgDHpUO/TWxs
Qh5R0sY2yZFlDC7o/LFOVYHEYh7P0RySyJkq+LQ1cHN6STsOkvCUhi9DGj5Dmt8MUVHuWla7vSEf
zh/2xEMnFjP7JPCnhcXgsyVIoQIHoOOryKkvnNSJh+CXBOTN7UnMxo0I9K09Fe8N5PXMCcw15nOX
+JrM94sLhzl57ZbTQQlDx43K2jMwQx968IvVCz7GsDw4uD58mPVUgDcpaVjkuEWYe3cDfKX4vg2H
errwJeaH4g8Py6/F35tzLS38STTmCi+vleZrNE2pemVXYbCGGExdYeb7JJYlN1hrjOHCoD519/Tf
p1mFdSvk4yb0gqoyngBaQXRyL42tU0//cj4qIp3tXBXiToGEmuDFXmE4itYtDfdIcT+dfwBPPSKL
eclsota0az3wEhzBBnElofyCVbU3VoWfGfv3HWQxGTmyNTWqBO7WiAqOUaU6cG3sOdByi9X5Q5y4
Feri1S16HHQwnl2S4/Puo6XrCm5x177wvjtxL9TFTDRkvmYbSuJvfVuYn7sC0RHrfg0rRU9WHzR/
CqzlhTM5cUfUxUTkVlaXOIrqbKs8smAbsfpVUJqTyQEw/vzFOvEyWspZhY6UQZaYXQfVN6NXu6N5
vkd5lPdbRc0xm1dU8tvd0LM2ed8R55N9MzqbLEjiyu3AxyhkW+YNAJYrrEOoBqD+8k4iV5G8TN21
SI0/f8RTD8T852+OiEkiTEMzVrZNgqCHoJdOltcZ0D9x4Q176gCLwR/Wgw/pigmb7AScjwY6tITc
viqbLhzg1IOwmADIldJqokL8LdpZiRctwXERtsPBibt3TmDqYvRXplbEw5hxkSqSmJtuFKvY0S4J
OP58hYylohQTvm2pLn4bDPSfiHPiBWf1+YWK56kPXwzJqRuiXjPG3FMwS92ZYz+nibn2hWt/6tMX
gzCh20MKJCUDxY5B/biq60kpxIVn84QGk7fi7w8nKJLMVH3i19vAyj5LWzGuyX4crtwENXZYsRYc
7QFto47VyyqFdiim1N3bcRd70olqLxoSouldIAzBeGFO+PMUZ8wS+rfjRa9MFTibk3mUD10Gp+33
36QWBQ+JSKzXLogS68Kb+s/PtbEUoDqgmsC+UoQpgYdeh4Hv3NiqMMjhjfx3NYeNpUcE4IyrIKOh
xGOQt0HzXx7TXtWegoBUjfPzy6mzWIxOijKIDZg5PaOnECNtK0cKnKoeDP72wi059RAuRqev9aqD
4YEg0hwZyCZPAapg1c+h854/h1P3fPFezurWhH3CAYi6BRrRWbqnsFy6Lom0vEsLvMznj3PiRJZS
0TjCLZgpPpzmpAZ0ivu1r6DfwzS7cKVO3IzZNPL24S0IT2+tELtYN1kknIRQvdrUFlRyM5hr50/i
1DEWUwL1rdKyUj/y/DHON61qqOlK6UdzhOVqWS/vO8h8p968tew6sCnp+dwRUYToMqw8jlaaPSc9
6oGj26vzhzl1Q+ZzfHMYo0JiopEl6ZH+ATUcSgbhC7bzzrsxH/XNpyeWkQYFnBfPdGLnKPF737FP
FA9pXFmf33cCi5ev1rkDLAMOgTfxhQS06CqojJv3ffZiZKe45izNzsgDa5ry3hkccH7Q0943NS01
n/2AcrGprYh3OZkAEMrgwhGnpuDCdmNBvtH7TmIxtOPAILOlVCLPUkNo+4njkMCUK7pzqWV7Yu74
D+3n0BPEYzqh5wfGi9tMDcFM8dEYhtu+G7QLr4o/V4KweP3+JEG4cZwRUwpnod9Oon/tc+JMiXlY
VY741CiafRXEHwxlejp/1U6M8aXks0w6Nq/hbAcF0pxCORX6QTUC+VUdu/fJ8g17OcRVU0trhS7N
MBHqMvmTvRW1M+3On8GJkW0vRvagxVhq+wCwQyEUT4Ci82g86xeuz6n7sRjZgWKLwEoDOkxT5ZI+
MUDp2P9fzs6tN07da+OfCAl8wHALM8MkadImbdLdfYPa7tacMWAO5tO/z2zplbL9L4M0t4kEg+3l
w/Kznl+ejeyH9iAxhglvlj/DlCL829SeCyKjCZCsP1//tK3OsWJewwxfwSRNnmHJutyRfnKe9TTl
D40sxOv1V1zG1f8mEZgt8/RoP3HY7maQzuhjH4hfzQIajzT6ewiHvMgUyGYz+ITfFqTCWuCBlYeo
BUmZM25CYE/rwfwxNKhfvvHx1hzQVg51RYUR4LAifOCwmgblKm13dFN/PkT+W475fpZf0g5mh6qV
57r0PvVL/YkPAORKl/6VreJrM7Cd92x0u63xVP6i4V2APEjr+C2Qor2O3BR5EFSTdzsNtfUKa2mv
R6NzQChwvG+g0Ij8sE6fss4BUAEcnoHe+BYr8HvGCMy7B6RaXLc7C9MOcPcLazBJRlMNOxuIjfj3
L5/4bu2FEbyaqA8fGE6BuVuH7gOdzW2qYeZb4S9wnQ1W4ugkuIUCO7uDfX/NgJY06U78bf16K8Rh
TDL5RYAXkKGFT7rn9qBCLN1t21Cf/Ldt+krNk1c4gA3lXf6BLqt714GBs7NWbf12K5jrRVYrirfC
ZNQ1OH3c+BB8AORyfWbaeroVyzDU5bgpauSZ6vZ30FbAlPreXu504+G2lJMUYHEbZ3ASELSzRKUw
LREuTB2v//SN6LKVnLQDlRBkF3j2wOYYiiv4bXQHp85wttWZqPcuJrc+wgpiXA6uM6pokMvwKYx9
4Ul1bOGNdNum0NZrjqjppWEBcytRFMUx1aFM5po0NyVImS3Z9IJFA9GcYgLqO2wK+FToBXY23UTA
7MSysDNEt3ri0nTvJgcJjuaUacxzvhG/5QQuB1Heo4Iz7M4Ut9UHVvyiZ0FK7oDW6QuYc3ga2C5A
/W4rpGPcit+8KabOUbgs6X0QPko2wpuNhwr2hlR/uj5Wtz7ACmKx6qDKC9hcz2pGfnpSXwejvRub
34rhVoGl1cN0O+k8+erBZonBQxLmtj+u//aN3rVlmunYQsgUVvIMexHQdKBpfMAebD0vk9nTSm+9
wtqPh6bV68UxKqHj+pyZ5t4FdrKCBdFt48dWaYLGWvo0z2EhB7fpD62qDVDF/YWLcL2JNrqXWUtw
BwYqylKwOnblwt9gucRfdAdC321Pv7Tau/BqGEzllgzOcVm/yg+iBkczGyEpvv70jQMXu3zTu6fX
gZnNsmBtdBqgNiAQwqWQEksMk5hGeu3OTLTVQlYEk4aw2ctBHe5gYwDluyq6SOYGnM7rX7H1fPLf
ryAlLIHquscK35T5XZqXj/Oa56frD99qIit68wWtDQCkk4DQN0dgPEJflfrPE2akGNYaf11/y1YQ
WGFMVFA4QKlfBpGrv7XKq4bHoc5I8IHj6LNXcbbRULbYsqgUnWa4oiYVZot4hg82UqVi2enmjc27
ra30QxjmoeYHLcU1u+NwHH/uciCoYEJ+BDurfO28IN3ZwG8cqmyFJa9hyQz22YWYnucH5ZT9fQgd
051AFvzoe818B8cXA6Prhu4E4sY4sFWXpsFUCO5dmjDuv3CKuyZdyROgWZ/ykO2pbrc6yIp2uNC4
ZVjjTpAEOczXRi8/VPA/2xnKW0+//P1dtFOgOCuQ2p1k0rDDLQbAgUGSpjtbsq2nW1HezmkHl3SN
p/dKJKmPwq+potXT9QDZeroV4xC49CrocPVGG8mXBBnlBpA5kYpiJ8mxIThgtghNwoQig7Mz1qF0
+ja24VcdAqMUOiBYzObMYJB1UDOBBWhx76bL7+uftRUzVtx3c9eGa5Y6Ceq22h4SVZTt3GtZwp65
qDMGMhQXFIBLwxey86EbU40tSNMh+MRNPjtJRib9CVaK89llTvfi1f1efcpGrNhyNKpzuiIFGQLs
UQEmzTUB6rhOB/8bvCfp09ys/U77bd162VLJLgB1olixe2jdzs9eOkP68giNP+Dqyu3qT6kD7+i7
tmwUwF6zUHU0wCFwAc8Mhf+JrHEHdjRl404vEi6awFv5GVBT0JnsqqY2Rq4tx0lhDjq3gocJsFXA
x3iAIGEt3yso3OhNW46zGA3ocXoxL6XjB0dnD0A73Bsgza6Pz40fb6tE+8EgWSrByqkh/P+7h988
UKZCt2/XH7+R+7M1hXC5lx4ILWGipXtkK/vRCwcXFMWXYr3gUb30WTdGPTn5dFum3BYZMuAEpox1
aTLQ5vOaLU9+2D3NHcg/1z9oq72sSZDiHr1WtQ4TGaLOiPC1ShwnHHaevtHZxJoEO4jLBwlVe7Ks
HRjEwbNfOc84We8l+Leeb+114NjFZwNgRpJ21QsMFe8cWLvztNsJ1q3HW5PdnGtI3IMS+7R09C+I
sAImRyMwTp26TaHBbPGgP0/5ogF4hVH/8DMnGEh+v7O92fj1tnJQT5S744iZxkkDehQAWZwn1gBv
bkK5Mzo35k1bL9hO8KNL3QaH0TkTX/js5mcqnPAT0Mo/YPC8d1m+seh4l8H7fh/QptXQKKiBpCu9
49IB6AcpZwsEYK6PpEBFJ5Hj3rq6ERGeFRFBlqUd6xWShyrzvhEq6h9dnoqdTcdWp1gRUaQD7ukI
KgQ4SqkPcJpeY+QS22QF5ep4U0j/K6B/11qhkECXzWmQKOarLwxgvI8uskLJ9adv9YUVE8Rnzdw4
GFX92sGsQ41NeF5kPyCLK6dDCbAGoMlGODszyEZv2JK22iFjWU8IQen7JukXhRmwYu1OU/0bC3+4
67A1bfmES+BZAr2uXWBMAT6t+B0Q6cuvtcSdwamQ5hNx1dE3Xv4ppJ2QdyRLgYRfQkOyBEVtPwWo
A/2HQgGiHTqeD9Sez0Z9WNce0LFhCNjOT90YOLYirgCKd1RLHSS4Js2/zl0RfoaUdUCifgA75nrf
br3jEubvRs6yOHAqz0Wa1DkbTyEbebSwZjp2zq6maOsVl7+/ewVQbrKY1wmhPOd5LEP51M/iN5HF
zrZ7Y0ZyramiDJhaOSjYCevlcapAJkUCZY3KaXoeYchwuN5QW6PSmiPKyVvToECSQ3hgd5R8aY9u
zrv4tqdbc8SkReGBc5QmSHVgL1FL93Pqiu7l+tM3AtiWu+F+vRGpGkNQrIqYw204yqUvokWsJspx
EBo8+Xb9TVutZE0VIpA0rxdM2wIWp9/dXGrwWrL08y1Pp7awbmTt7MAMFd8hgzfO1fJxTIPsy/WH
/3kYUduiUcH92609LMt+Rh5MM3+glDyMqDubU7Ynbfxz89Dw0kHvQmHwndYJDLZeIAKSk4D91eOy
jvz1+hdsPd2KZXjAEOIW2HqFlJVJXWQqUioNj9ef/ucwprZQblknhzM1QsqaTvorhd/kd7KOzkPX
O4CH3faOy5e9ax8nb1d/mMMA7KC+umtrENMW3o5AxcCv/rZX2HFcp6ZpGx4gV1bdw7X8yLzqm6i7
nVba6gMrkGfmcTUDyZJUgHI9yEpXd6kq3Z1z8dYYtTa/AUpBOr/E5kvAvvp+gSPq4wyHprvaMxC7
IJEU7iz5W51txfFc4BpVODVSunL4Xs+gt7vuBxS77ImI/3yoorYybgTZEfbFJWZTpZo2Xjnk61He
cdEkjSrDMEa5Xc7v0D9uf0pRZQAAfKOQa7g+CDZ6yXZpAuuMcW/JwBYk2F2GtXE+1ADMfLrt6dZt
QZeGtCwyJpKLCvPQARIAXk3p7azYG2PA1vyFfop0Qg/8mwQ7MKoHgWPKogFp8ZcvC9KLN32D7Q7p
jOD4pc4Kx/1e9d9nbdazu05m55yy9Q3WTFUv3pKLAEHInOpOFgsgWcI5hxUqkCTLbpN5giz+39nE
TA6pWYlbFSKbj/0cvoJ5/KRS8mWsIPy7rZ3sGSvzp5D0SFezOuyObZf6SR/2/c7WZmOcBtZktbb+
6vXpgMmqkwuuwGtyzPz87bafbk1VKOCZ/ZpokUxzPYCPUOdVAeEHDDpvizJb8ifnyYCKNwZJNi0p
6DRDl2R1qb/c9vOtKUo5VT+tpAuSEbDBD7xcm6M/ebe5o1Jb5ofs5iJLAVXDnLX5qcgnED8GYHpv
+u22vg+UyGEMffQr7wHT8QdFkou/687Fw0Z02Wq+oYH7eB/IIAGa6hOtvCka+vCRiXKMjR9+u+0T
7BBmA3YbVSeSLh2Kr57K6PM8KrUzyW2sP7acr6fIXYCu7qOW3llAY8j6gwMd5AUV1e8scRuxZds0
End0Z+VmmOGGgA4ggS/Zm1/nkD/e1kBW7LoDzo4Do34SzMsowX8EwTGC/rHfGf9bTWSFL00zTzBw
mMFiGvm3lbXsbMpA3qlllc/XP2HrFdZ2Q0vdMdRCYKnB2vt5ZDk4P2DaHUBJ3VOebvWCFcWtYGEe
UBwYgKXuomIeBtDP1F7meePptmnh1GBmGy4rAJXiiIPD34S7Zqd/N6LMNixkwJdVxYKT81zrUYI7
TbK73JvGpF00mD8hUOQ39YItbZvkWK6uwkcgyX02iziCwfstrOmP64/faqPL39/tucsUYDRdrjh6
wjj0rW6CojjpgPTVzlp/2fX8b76F+lYcDGtTzU6B3JQvyMFxwB0Plp/dWn3DnfW5Cgxgrt6NGy8r
JLxC9pCV+gJJQ1rWEXV6gIJMk7nujV1hBYQADSmvW5xPusXroimrE+MFxyX1b5tUfSsa2EKbeTQC
0bAgH3PIQg1VFAx+2W1kCmor3sayDyrdB9h4iamJQJUXcRaOe+ZYG/OFrXgrKVQygUQw47I7i8eg
/Mu4QLWhdHyn/TdizrYsHOhYKEDrgoQK9rI0w3Rq4NDfap/eOcbdWXs2AsKWvHWlho8E6HWJXh0U
UfUoUnNTQCeuh9u/d2p/iAdb85bOxq/qdMbFYxlmEvZ4HJ5OixRGRb4Hx56HADSyDxAtCzi/NwHc
JZqu8t+UCp3+N8obyF9yVrB+TVmg7gooYX4y1ofeMQjn+rY6GWo7a6Hud9YBCA9J4MwrIMgsWKJ5
mee9+oaNJrZFHqZk/trTgiNNBLB6FLiGfxsrr3aP1xt5ayBac1pXj3SqV/DCmhZ1qQeB/gPfizf+
GHUCRJGdJWDjM7g1tXGYAi4o6UK6AojO15SS6Vu9AqB+20dYs1nQI/crJUGsdtkThgwSdjR/yHL9
cv35W7/emswGYxxfDU2QuJXx4fnh129gINOdaX/r6dZUFgA+47nQCyUZ4G1hHIaFnGM1izXcCaSN
F9iyv3z0SaVgtpMg/RT+wsbQfAkaOr1eb5yNEWQ7M1aFmFf4SoaJMoG6p3PnHqeihrwwDfzbjti2
6C+FzQ7qEzKk69JSahT0QJgNPiSo6bcNT1v1Zwju5ELU7CctHFESsYDs0NT5nvvFVgtd/v5u3yA7
EZYpcM9JWwJCLSkOGYB+Znvmm3/OWVNb9he6FRmF2/DEa9c7Pw1VnFUkEX13n9WDPGRqvm2Taxsu
0qxZ5JQ6PEHZ/JzUDi4/SsbcjwNfuxsHkxXJ9Vw4a171WNbnanrlk+OVUZV3IUAz6+L8dX3Ehn/e
ZzErnKthFTTLZpEA18jvwDdmv4juBzdWkzg6oUYt9fwZlV1pNLd1cbr+0o0gtPV0YDhAixLgpa5Y
cDlLOx1TR+1dZ298kq2g61jHFnKRmmnvLa1WWEXpc5ghtT2xI6zNDwJH297b1WhujGhbPlcZUpgB
HMWEMRAeoknPsBR1elHDLVWwnVl9q8WssFlHUKDlgmIM1lbTKQ+G/swVmf++3h/eZUj9YXdBL699
F5UBroHZFAR+0poxGrl7MnMdD9V3U+kIbM0oGNmDJupu7Yeolf0HXGvdJlOn1FoN6xXHuLkQl1cb
D7cENIxAsICJ1dCnNw43K5B8k1eqD5ifwFAfXGRG/0nL8DbXIMD2/tt0uaZdSzXotWNddUe4Yg5x
P6VVhEVl53yyNZ6tNVEtLTMajksJ5WnUyeoE3q6KWg4qI3HB3lmewjU45HQvBbE1GmwdHTaOus8A
9E2Qvyr9pCrdpj0WY65URFdnKeIckPg0KlURrjDb79sFmNQV9XK+W7evc0kKFJ3NbmpukmrB4eS/
TVzhsF+j0h4pRx/iPpBCsxhHzz3Pzo3QsnV2HCUXUMllftLN/QkL3VvJhp2U2taj/f/+cJQVh9PK
kSut/MUcYXY0xcMw7+m3/3VD+0PU2hoz3206w1ZsxVDDFozHwJS1/AbPPxi4BHD/7aIxd7xPvsx7
J0oFS9M7wIDEHLlZ74rI8R3XicHq8vghXwfinfoshD9dmROu7/vVLD9cGoiDQ/xPPNWAg67Ypbbx
DItJ/3h94tmYO23RWp9DUObkAU/avjt7afWWL0sWtYTvjeWtHrBml7wVrh8W7PKC8aeHbo6QE7mt
QIjaorXykqqTq8/hczTAnzD4Wa/yc+gFP683ztZvt2aWSmgQXXsc66eAD6jb7eeDU7l7hdWXMfin
wWPNKsgCEk/0vZ8AC6E/IjlUZtECS9lDC4u1o6lleNvsawvXeD4UYuUCO6WJkR8dbh/duKQSY/J6
M1mo2/8H4FFbvoY6UWhiYWWRSALE5dHhzVjFHhSdXzy4pTzVS2XYQ1XrRn91+ryQx2olzVPhY+Y6
gBoCaxUOkY4BMckETqxBlG4i8CIn0K1VVgewSsWW+AC20uADMGLmvQKnjR6wNXFORmTOUs4TrfO3
y+C/DB8hpy7Kium285Qt0V1kuq55Q0RSojBoBe/JJ2PMiKP32AYbg9RW6bZ0CiHcRL560AxGvtjx
3FUZoTtL39bTL39/ty8Jy0kC4uLyZEVqEbZ0YXMPv93ixgtdW8Fn4O2Hpe5y2nQL+XNWPXJayCW7
e64PG9Pbvwvsu58vMJT0NC8caxYT0dxd9AOVCCMvdW+8E7I1fDCXRr2Rr/0kBa+bRjNcib5lKi1v
u0r8t6Tg3RcYAfJeOWh0QC27O5pxHQtfNzuq0I3utTV7Ckwld9EDRwEb1ffroqszOvw27RW2kf8d
PCDPVQ10xSxRHssOqRPyQ7C6Nx5kbZldMIBJoxuMHQq7vgxO1UUtI9I2ubwv+ej/vj65bYwg23sO
IvgVFXe4LxtJN31mUrgvgpj8J4zuZLOzCF/a4w8rgXt597s+hhMkxNwlJmgQzb9jM1fBMdRt4RW8
1iXDzi7jv8ZQ5n+NYvamnXdu9bwV2BDD4Zoda3Myh1nWxbUHB3BsmXv263q7bcytrrXuO1PX4KyP
m0AwD7sg6seB05ita/iPL1r2xUCk8Hb9TZdW+lPrWYcLlNXirJT1SEqWuX7KsaP524eS9iUt/ea2
ILSFeCX3RdopgjtBxx/vOHJ6uFrzyp0bza0PsDYCTaAGU7sEHzA3vI+zaU6fYG4W/B1gr7+zRv95
iBFbgofyk9wHNZSjuwuBQnZfrr+zljAW8VUZcSdXWaWPc48fEq2QJu2hoP88DIitzquCgmJgGUxf
kn30VfukK3FYsShiP1zI+PoI+PNYJrY8D3jAIMybGTkn3ws/0npkJ1XxPTnv1tMvn/YuOkPGaoxk
7GDX0cs+BEx65zHj5U4c/jlfRmx5XjbUy9Q0Hk1MI8Z4hM/ovc9C7wR89njsdZiewiAtbgoVYlvZ
UeYXpoEpO6QjqjJxluXtcoAPaQ6DXcgy9lBFfx7QxLazg8vYCPN6SZMAwXjx3fhMy6qK8yW4KR6J
jTyumORrISea9Dw3d6rIFSA4bM+dbavDrW1/WqWLN3oNS9y2VKdygohczG53um2wWtGu4LsPVm/F
kkvJZBeRfPK+LIAd7xXybPx6W6JXKpi9OhLPz+gLW0X9xNagvSkPQGwNG1QQg5fJAtvMfvKhPGK/
hgvo+KaGsaVrSHjDAajHTmfO1+LBK/MctfStv/PTN+IssKJ4apfFaybkpd2hrde4SMs1gHqtXREM
jBl+Eq4Ov2YT0T+uf85GwQKxZWxp6ufj6gU0Kce8DaBrH+HMgCSrM0WXfNXj2AY18AMEiMbhoOgI
BAZcWYELOrT5yKaIgUYwHEmGs1IUzsQ3ceHDsBwbgx4o2bRw4fSEqlF6H9Q6+3X9R28MHmGv2nnf
IJUB9DyKhPTRpC4/VHV3m+UJEL7/nUmzAk5L4LXSZBa46IsW1ZQ68tvC3HacILbubqhwTVW7MyYe
XfSHzhtY7DTNcripcQJro0EK5rQrx4BZZzKdURRZP/O6vA2OQ2zVXTUHAr5RLkngbdMdAOfQ982K
65OyKvbM1jY2AYE19cwKh/6uZQRpvPKjGRlEZiR/9PvhS9pAQ1iziZzU7n38xipgS/HoCBmSLxqa
wFCH3s2jQ+IlZfU5wFft7Jwuwfu/Wz9i6/GmAjcnPRzjIT4OaxGzplRfQzdtu5g2BQwEmesPe4va
1rsuE8u7bcAAC51hrKmXNLwaD4Fb89itiXmkwCD8CCZqdkbZVrNZE5UvdVosqSDJsK4aVxhwFtFR
EA4ZjZWuhum22dZW6gEYr6fhMtxmXPGewd5IDxm0JTsfcYnoP3XM5e/vGqseXRRgDdRNnDoI4oz5
4oC+2RPvbnWFFYjVsMjBxxV+AvxVA0MR8zy403wALQIXpXsm8FufYO0CKqcSA7A+BAfvhb2ier+N
RUrb15vmEmGFogmyktWt6yV+X0yvilXFY7nUe6S4jcXO1slPTVAuazt4SRD2ebQqjSyjHpx0jJxB
ul/crJsmFKg76U6p5EZb2Z53OSXcFNOM980zJAlsrGNcM+udC/eN7rbVgDNnoFAW2ktKnVdH2Lw9
dBU/zTwzkRCQgN7UI7Yu0GgZBNWivKRzZPfZgGv8kQ/zXo50I6ptMWDfChxbanyDqUz+uORO8OC2
nqkjVBXdpv5Beed/g25F1cUCqg3BtluyF9nr6lH5hHy/rX2srUE2BpPCvsVNgGivTjVyXQcvK/d4
CFvtY4U0xaLtCT9wk2Vo1lMVhtUQTb1J7wEbQZHEbZ9gh7QJ4E3mjW4yV1568MFPe1jZdBs7j9gi
QMF7OUAd4KHSkKmv0lmbV5Tr7aZKN1rIlgAGc8vbqU0RY3zuwSbjw2EGDA5FgIW7c6z68z0nsXWA
ghc42DYzuthR4rXFnjRepk5GvjNPD05OGyDX3PJ+UFP5OlKzpzTd+jJrZRVOJVVeYy7MwfEgUd91
/EdoPJ3FC+B1y/F652/MIrY8MGODI2H/hSXJUHPneXN+dFC9cppX2R+bSY87Cf+NudfWCa554eE4
4biJVwLReF5rgG5RON6M5TEdRdMd4UtQEBgCX7ao1z9tY/rlVuCXcMabVNO4SQ6iJlJHcPPSY9af
bnu6FfirEFPgyov5/zLIj+3geG+VMfPOmNv67Vbgj3kt4QOXk8QTY3/sePYDWM51p2G2+twKeN51
ZED9L2KmFSpZXCc81025oi5RBE8wkbrNMB5i9P/OvF2DSgRSS5L0NUP+rDPtxQp9L9FN+b8HmD/s
p2zRnBM0bg0fX5IsVMrfLps5cqqBNkU1wuyiGsqPeYd0wh1fymmJlt4YHHE7J18/p81QTQeTpb37
kc8iJLHpm3o6wsN1gbwPJ+I0hiMKqBHFwLvha4i6TTfyTcGmg+uMRbTAWkFnmRuzALUEc/Ft6M1D
KtL6YQ5p+hzQ0TyDpTTETS+muJ2yJeqDrsTCprzICdQcoSTnfsmHb17nLlETyjIus6mLfW5+qtIB
QrFn872/hi0k+e0j8jrLIcQ11iEt0/PMxixySqeL/LpNgVMT5NiEoDi2popbqHGnofnactc5laX6
Z6LzAqv7EjWJjnzO5/VX06UXMJ73xk3/C5TLr1y7r5rMflyScY0mV8+x5zI/bvX8oRkIbNg8Vp8c
FEBzAv4tZL5NLAt+P7XOJz+j/aGZ/E8gruqoL/qnsfNeSo+/VgpeI5xgE1opn8e96ABj9t05lq35
scqlu3fc5a8AJZJHEQLWqb3mNajKtywsP074/xG41f6wkGVKlG7CuKsMbaLSjADVOWUb0Xw2b1IP
JJEMK0ohx8cl5Z/TfHHuMngZI4dPIyxJz0U4VhFMul8boFDjdg0kblW77hAI7kTD1DunVpqf7Qh3
6Jy5bTS6voaCRd6P4ZJHuYBB3EB/FDydYe9OfrUpe3ZZzZ+cdrzHDimHMxmF+COnv1zidPBYqapE
T+FDqpb7agzvQfb+yav1H2dgd31Z02RhOohyvwLhO13JYcHGNEJtU4tPbKe4z8rvfRF4h3FiJupS
uNSBW1Tc1QK+6Ujs8zOALPV9tgzZwcvz5Uhp+U3k2YehGYLI1x6POAeGg5Hs95yxMipIJZ9HqV5g
DlVAg8jrqNSii1pcQkei6P6BQ5M5aFVNR1G5r0pMS4xuWwDaLMfIhO1yXoYxxQXhEBzoWFUHD0e7
SBf6jfDxc5f2H7njQdKrkaNFHAW4y4VgYgyyzxKMR1xPD+WBr/DEdmEOnMhVf/ZgKxa1Pdzq2mzt
IiU8/YGZ/hFB9Uso9yykCOL+UuI/AdsUuTQkR2dopog0+kvFapyfPPVz5Pw7areQFhp5G8MMFX7D
BL04yuDb1NTDsXFL76iQoohzlrURm8u/OxKCF+uMyLR0azR4tUbQNb9Yi3MeVMRPPfOepyoAcHNa
74ycmjgU5QfOwhPMYsqHtScy5hSZyXRyHkxWred+HT6WQ/ayOuxl9RE2uPhvktbBhOd2zT+eHCkk
w01/aocAe9uWx1zo8OT42XjwnGKN5wrqJaWkE/vV+lOTqYyci2E+4CefdOe+5iJ8VsToYw3uZJRh
eopHF6KReYD6e5Canfy0/Wfo5wKa1R7aGJVzcNPYFFdwOYnWsZExMajcDYghZ6ry7NAalp20GU3s
ATFw13l+D/KncWOnZk+1n2VR5YufrfHfdJei+gRG3Rgp4xhNMJdJPAZT2DBY8s9IJ/F7NTpDHvUu
SkcUDd2vHtSzX/u0ALXUSz34j/Rdnz+HoD6ymKuB/JXzqhigltL+oxmC/j4faXEaICV56TvMNqOr
6ykWDDnsWMDxOYsmx5cnhL80MXUn562YgOMWkvYS3UD6pPIWdlZwlr13u9Y9D0CVnCZaMKw4Pn5F
uo7rfblcWPGphwl0gYTizmdMf+am7Ps4TFFrRiCRROZNmfaDq3rkGnPJcxbRGRqlCO604ZM7NuXv
Ncv4g1bQbERDK9qkBWDywPDaPBp9mj3wkeTnSRMxRh6O5J8cyrxvdTYND9Dt17/DrJPPfaD4Z08G
xQoWtuc9y3AwTw3FbjYOuKqfWSCdf5iZpy+ymQV6N3A+8jUvkxkYFok1jhcPg4GEO2pUYx5FXw7t
owKQCyge7tdOpAmlH0Kh5/NA86U6SWeg53DV5kzGYf0yBeH4qoE//uAYFMVHgD4WflTLJT305MKy
UIav9bEnQfdLwOl8jLJ8UfDONzAZXMb0s3Opf8UM8ZTN/GenIUGpu6GOvSosIqXVT5N280upFpSE
0GGMiOv2nxRYbvfwCXpEpaWJKFmSwCdf04p+DjCAIpj/9Vi88E0gpTUHNXZvDsnJARY3yHkPGH88
aP5aM+fnioH0wOTwPBYNlFMwdf5SuikGiS/yezA40ggoHHJUrudGtUGxBKbxF16K+5STN1Rejqeg
hltybhpznw9CRd3Mi3jogNetOtzJo5h7wbSb95+gn2YHDo1rjCXv+1DkH0sHWWu/FyqGUNh7MKwH
8jPw15jy9rloAbSs2w4i+AaXVbJzn7hPWqzlCNYOnMu7VlRPGlhS1HKkXxbNawCryZEhxX/Qo+JY
wKc+JmtuIjI0PwcZotzV+EU8mmnCpF5rrP84hFTOkNS0zePW75wIINWnatUyTsvKiXFl7kRriPq0
uqWveWWGeHWxvWjHpb5rs+47boYBpJK48KyxO4kM1cnsY+PfBcMa55wH8QwA2gF65S/KoLa8qFb4
hrnV9yCfgIxutTyqwnuDCWwZZZ5XQVvcsMPM5wbJ0nCKa6f/W6feP7AOkNFQGnMIe+fscxWANF8W
B11ACQhfwrca3khRW5EX16PtPQorIB/V3Dz6dRVgpaWFgVlQ81UKXePTenHKFjqfVKvKzwz61mjV
S1LLxj1NWN+gMUkfJ6hSfy3z2kdY5N0zhAnZySHKP3V9xc9pRhzk8FHTEvpBXcXBoMRJuhpMRpB0
5AGM7bzALG8K9dyWDuKiy2dc0dVgCZSPvKVNfw5Qt37K10u44Fx4IZ0byT/Rxe0UagbgJhnzchAv
GGTTgZAhuKOhdzm6580/09oVd37WrGcoUc3RzLL/7vqZikUbjJ+CidF7kubB2eRre9eFfP3sUsI+
DmRpX1JweouIaO78SPOhfVk8lj7Bl9M/OWGX/dWgVvYMWmb6AuquPmjkOz6mYdb8gtdBdqyzbn0M
QqofYLko4SjU4bq5SWsV/x9HV7YcKY5Fv0gRYkevLLmn17LL7ReiXAtCCAkEEqCvn+N5moierq60
E6R7z9pQwWRhwhUnxJj7Vx3FSHLL1XB1u1tnXMuoEV89ZVfaNvSIYJ+1XhG+/Lzv3VpZJn2Mk3Gy
dzzr4cfc9vOPdsR8M0qBSVxEK6x5+4hXOOXvIjDidfEyrAe353DHRrLEt4K5TyigYmbW0TUnPjks
fRLgkd23ezuPTWWjVL25oMsvUie8K/KEw8OCm/ym227sDj7SfdWKNi+jrAlLGDRFhQyx9oAwqASU
d2jr0PfReWDhWHd8+TU2pPmt7Lb9lmuL31MbhXWKctovlq7skQERxJNh+7cFfTUvZujNIWeNrnum
+LFb+rH6/p7vChVemCwyBYFoQ07zxqeTnCxcbLFBzE6Urhc4mCWGHQ8JK0jymqPetMTIs1VmHOL3
iPr06vDuVvkc6YfRLVPVkWUFDzEETwuU+uX8HUhn+zWDTjANK5ul5JllSXqSC1iowiuGI7NtmvB9
7hY2nRDIg9b3JV3WGqW+skOTaTb2BeMz/ZkuSDMqPAykdyEychmokHAdjnQtwsa1T8KvyTMYZPsn
3hb6vgZJdJVb0Pzawib4GXaUBe9d0moAvrsM0QAw7x35zHr8Mg9TsDeqJGRewk/BArlX3cb4Fw+0
G+9dMI5jrXe4BJFMjFS/suMJ+UDNayOxn7T9zy7qCXwQLUCbS+ASIuuutaopMKxHcRX1rd0ueMzl
dIlylI+WoVE8ocUYNeJfDHEOjnLSw3EoedbtJ9RP0riYWWJ4Ne9w3GNODcepXgMGB0SveVva2E7h
Ce0FyOmw6HRWf8Me3efX2e2iOcnGBaToXOc+M/SdPvbZksArPjmRXtt4T/3BbCQQRYe5jxdmj0f3
7Hwc2v8WYONbCUUJ5iSt5kWcc6VZUKwkG2ZINUPcWQolaiia7L6Ne1Oe9fAiti1WJPTNj7Tat2bD
49fjK3ghuIaQUMsN2hVgi2fqGMw8+yMRqL6WMFMG+rZDW9JUTczZcIltn6uLJks+FmogwVKy0U/+
IW6CqIf9U7ObDiYMht1mbPwcywhOVrT8YGXwLFlwa2ZLR4eamFmAjJXEv7JJDehJSCLw2nkUe3vo
SBTEB5du2wss+yT6gioVlHSYTOjDRj1vLOoB47s+jPFG+mdBJvAoahNNU2kTpB2q7icxlS50qTnq
YIz0FxV2oZgw4WHA6uE7al8QmheJS2/GDvTOhISYS26DAGPcimDb172XW34xpA2G47TPE74EMXRi
Oysm4+DcyHHJHwADZF1QyHkNWbmylcyFjfC1FdARpShq3IXmWD8H84eP2a7ue5Is/iFMFSrEC085
378iFQleNiTHgUCUCfJL3yqbFyyxqL0F6y8m5OHgeK/DbcFmQBGD0Rc94fI0hU0LYTrGBNQ8roPF
2YXk4aaWIYFqFDch3sq2c7iH3Qrm79W3ESUf3zXZ0cGGAYZp2osIa+8+xk+2sRHykUFfFMlK8uYe
7XEoK65wbpz07FdXgBQfejztYsVD1bUsrXcjZgK0I1H6nEOKTL8a1Lzck36gcxGhFRiDU54sHD/T
iDwiLwO2HyhaoUIs/YHq8Hh7NrkinSxb8faOyNrAye/Gwxwsy7+5S9zXYpCkXK2IrG1OQkEW/pBq
EuaXMES6Xwk1/+YKjHHRdkP/lw8qMo9c3Ts3JAsSJHI5nNXSDEFtNxcplKiZ0b5nYg+it3COcIbh
Nl/30s1tTlGlKbP2kiYR4o1jgv+pG4Sfh7eWU/089wy8JtbNZj7gVsbeF0W2F3dBdpJdLAYugUiD
Hk3geAUzd4ZLzv5oZpn+JF3rOJCacE5KRxuQESU6PNr5gE163H97x6P4AeQpH/+iKCSwfxG6jo+n
0ZtWhzlh3e/QS/UrSLAfVjBCLVGRbLt3DxOFf+xx2KD2K+c0z8kT6n/NXOVNZzuMVFSBLIczecdl
EMa4F6D+BsK0aQGP0Tqrttoxy+AosB3vnpCP0ZuPliLE5dKpdvzaBOu651iFE1oME7MMtVZKLmW+
N3q/+HzpA3xRppcwenZ7VOzhGvkH34zrfnSD2slFpnv/c2q7pX12q3FRYe26jmc8O9FY7L5jvEKf
SbLVgV/1egynPvgXjZz+nV2Of28IMCQesdvN2c1kcyCxfa84i/xgbXKfHHwaZ5ssml7GyG/+HJve
uAONG6LueGKC5AWUgwV2Ba94XNokXeM6DafOVv1KsctHeNU/0TQ7738phdz3B4eoyReAj/v4mEcp
QyZiZpHU7qRMKYROdEZ+cc8Hc40XlfsqCJasq9N1G+dbklrflVEak/wswyGliMXTeXgcA4dlgAG8
weZB5tUfOGr9/qSzXHUVj9rEuIMslzdw3Et0mbdxwTvscV9Vlsg+qZvMc1Yvi9b2CGDO4qhvkh5P
PeJeecHHeYvrXBi21bB8TFgSEOpACjAK1BRWAoa9YjKI+a3tsVKUwqzOV9SSOK4hQiQPbpJdd2Qt
7CiF7jwHUwkZ4lzMiqbiiql5XE5YC+P56CLN90rixMcmlm1td+1U7PuKdFvogZap5h+NCFnrVEyh
qjrdy/9kItp3mHV1UPJdh/8yDoVaMTgrlmriWTRV3K7RMzwM09/vf4i5F/2SbZ1wTvoqjXX7kSFZ
Nih8mib/LTHtzXkLeTpWZp8czl4uSTCWiZyjf3D1r0ntwMEZrPENULUw4piOgAu26rohpmA4ZIsV
4jjPydhdkLGU4ktB3agNS9vopTvojPHUFwKvEa/djKCel++eDn42LdKTcOSmrXm2DOVNJUihIL37
TcNV1O7zRiB62GgEA8UySBdesAgnWWUy/LyHGXG2GMHzwWB/6pC8hAcQ9SiIkp78++gER1k7Nv60
IF28JZ+mh9PxKUIU4XaIEVPTv0KjGmQtoDJkH5SmW+xLJjRkSEmC7KIfUiTCnGQLK1TtmJTibCYk
WP4JkjYPLgwhwzA+BUMvPlB1LYcDzucUkKNRIaLo8ULqmrSCxpVYrW4fcYGhNloQkmtVIE4VufIY
QED43xrIVtdyR60FXgwm2PRb6SjVJ79l3QZji/b6ihDFLfo+CXc+lCmuL1PgUh+7gmHaxMUttFif
sW6G+D8aAXLmMABMfMREp9uDAcS0FHbZ9F5NKfTxZ45pMbjERGXTRQNZjS9D2AUn9E/PN4koWnXW
UuHssWHksX5OcHLWkQpQLDSNSQTSQSeNOi1m7jPooXXyuu5+xJwudZ8CYEkWwB29a5pCiLBfqjSI
E0CtqzTmz5JYSir8NrvmGc11gAqVjpNXDUu+xhUClLOGzqINDiBOF5yK8I6JCvlj3XxZ87H56HCd
8nuPRtsYy2k3ZQUSkj17SFg3Qfy9B6MtRpa7KmrD9Yo+jXUoFr3q0zSz4A8QcfoEcDv7CIddp7g8
16ne+skhzV5O/vl7yNXFzhWESl0KVDpTC3vm077qohkzgMdd3KOYNOEvLEkjBLzQ/Xem8vYD14q7
CnTi/WhIQDHidmo6jt5PmCfF7Bss0IgxFEPQHkLCszpFDtadrrpZCpxKeHtjnPloLFvI1QSroN/4
Y89rIxvxJaYVGEm/L9mNayS+lJ0lCeDDZqP10FA7445ltIYB2r4PQagsliKTvMsZ2EXjIPqshRGk
zpbZXHp8ryAfckPx8DQMjP0s0EGLINnsMCXbit0aJT3wPM32cY/C6a3pB39IgFGoS9+0CGoPrAWy
FJPwg7XWq8M8DRLMA5/zEEvBBlw4zEO7Y+LJ91PqsYo9j/EwXZKgwV6sqfhBdIPmEdKJp0Yt5LyR
EI8hy9W97dcEZSFpDkvjvGYOZ54KH+IODELrAvoLrVD2uDpYrr+P7DchtqTyIL+vidfiFuLvxVkz
8tds2qJndI00n9Tof2rMeenWeLMFQy78adodjQpcgCvw35XhkCAZEpQjXFLg0N56H4Mj5jS1iPma
3M2LMPsyqcGB04/JgbXx/CUXNX/aSbWXJebLH5nlQOK3PFzgZMUGVGy52u4ZlpRfCNINcWZuq5GH
fR7gQ0akaBuVYbaMe9V62LQwtE42LnaXhL6Y9oDzs+1ymdfKNNt61ui5Xw9Y538L372JLjY1fHbR
Q5B6mZcBvFj1CGE9JkHsa4ds1AutPSyQWYH3LQQ+vK+vuW/7jy2KZMUWRFC1ueOvyIxW/0ZwML9z
v4R/lPQYXjdJe1xJianoNEvsSNKZM1/py5ITkLxd9DvERX2HeAyccxfvP6O+MyU1bEYuQmwrGUUj
WpcGVgYrad6irPtuv+13X5vdIjWQI44KrJErPAGylMl0PEkZMQALqN7Fx40PGxa1mqnmc6R7AzJw
zQ8b9R3Ao04ecP8uHzAjYX6Bpv+h9c0p2xJa0w21BAnxfeEGC3O+zNwn7Vtyc/i19Qtdr5Lu68la
ZWwNxwABU4Q2vL/fEsGvEKHi9QxLYT3P6DRbcp0cUkLoVCQqz37DLZwydI8afcAZE9eGxPZmUZ5z
njLNDks3QTmisrgED4k/3cj+0ncpuaQ2n89g34LTPiCKa8OkhZSdLa1CmTdv6cjsmdEgxWuZYClP
E/YbHdoqK3D3+o+eRB7NcKjmwB/2fyKFwypQWF4yEBwFQ4R1AQrSY2JYSOUxTRwpx3K6ROP8lNJY
nGfrZxTAbHgbSR8/KhRLSfBs+XhEgdhWDEjWHCCE0P4FI3xSKXzi2q6Oc2zthDypaXLXnLXRh+XW
XjmWrHIbiCjWfsECHQq1/fa5X08KvTU3EpKvIRDZu3PN9kPN7XMeUwtTP6gv3W0ddiB0QXX4TK9U
Ju15T8apzM0wHcZpGj+A7udPe8L1B0ifOa5yl+BeQYFmlZolHeopcTP9ocWAZ4k6I495FuU14jd4
BQm3Qmpnkpsaw1RcOzJFL4tMWAXrprpwYT1mTtYVQmUBEma+8YxmnkDlxFs1+jB6WMbWVoNc+weA
kurIAxVUAdt+tZgK7miu50++d1EFn4E9cRNu9aCw2qiAsDKb+FezRw98nrDDBH1U9nrrS4niqO9Q
7vYYh81QmUX0Fq3lGZBi1QBYBKa+g9mgIcNCR1Z8jVUc8+T3OhF+Z7IPL0uTriFg52/Qfw2bQwhp
cdWBkMNH65q0dNaIPyblvkijpX9fTYhzCQzTOcqW5i8XwXxFmMN4mfg3AwfHR/ye7VsEnshhlS+z
sUUmc7MG/r59N/gmm4RuBGvnC1VR/JEk2WixS8KyX2YRmie2LvwRCP06JBiayxxoEUDubnIojhLg
XbINx0sxKsTNFm2EMK8iGCeLSAyJ+OfdtuYPqhr8NXSir6ZNpxZM34waegAvZ5NHDZqrfXjgTp5z
apdXklL2Huzt/NUJcG0TxtMqR2TScfUDgbGvM3dt8TLCpaiuQ0yy82AFx0OygODoAcm8xiyS+IQE
PZcS/2loPMxUNzIFvZfruW7D9hW5TOywki3eQQTm2UVxxgBGEBHVOeJfP3UcIPcM5VxlAqQSERUZ
ecCLbooMUP5vHxP6OqkoPcUEB6FZV3Zx6IE4LFjkrz4i2R2w33zX+wySKexPKGxtS8S2+V9A53hN
rRNPNJJvwxDIyyamHlz5vH6aST7DJw+WazQoy4LW5qgVcWdMZLso2sCnB+HjN41zoRDR1JyMxYFl
mQv/43II3vZ+JQhsH/uPNBbyqGQQYDIGqwEB2v6roTT6R9P874LoZjAX05RV39kKYHUYuHUmhoNV
dL7LIFkPCTqqSpYM0YPFCY/bSbf0JMQsKwhmYHeSLB2P+XeTjqJCXz3y3M6QiLSfDCDXs+tS5DRP
tv/cosUdlUv213xNx4sPFlIL1Y2PbJxJtWsKo3LPqn7ufJ3pDjIjJj7QNdQUEHp0VU7wsobdBmCY
Y64OI5E9QmK4HRq+tnfZsK8sjdRzpr9BJhZO65W0WXrtbQ/iD7jNc9yN68EJB4y/o9FQaozcNW9H
fLOpTJDVGuMcBEYHRA2mq7lGtMH8B56o8IEwRg427WQl2AbJMibiC0uCFMUEmX8PwM5hmxP5jSOy
/X3kuUYbL6kjtJ9VQ8iGWxgg7QB/SdT+VnnuYRWPfjkxqge9yueB7vGjCNFNY4A13UAXJLUZVn6K
kyZ5R8cS+0z83DzsPcjJoZv0GS5Kf0dlNb9AeRnUlKoaEpPsSWAWrAnR7hgo3I5FaGAFpgq0irbN
f0PGAB66Tf/RBkDLFgtgLqo3gBIdr32sgno1oP8UX+wBe3Fzw8aZnWYgjAe8F7j7AUSdJ77uf7fJ
IjzR+OS6DqCxhcJ9TtsYooDJpudE7gqMSXdw0y4PZjDRIYZo66ObFwBPIn+P056dYDvaHqCkZ5Xv
jSgmC90NVApgbZCKmR8cFIeYG3d3BxCpH/pIzCeSt/0VOAUvZitHrNGjxPuANDUNNXM5MwfGIfVt
NaDy7L/JgBoxnZZV2GAAQiBBUK47MAWO2+WWBuxNItsbApzZ3AiIhNfWobSzABRobyFn4raN/ldm
OEGgS/Mv24Nam0i+BFHgEbkFroOENCkGHwwHqD+A0nvMYZzPh61rtpNJ3a9pZBPgvDkswVmtR+/H
9AEuCwIcrHfy5HVMauPT33hpBLKIt/HGZmpP2L9WjBK9PAJdjl8J6KgznPCgD2T20Seo+WzgXcfq
gCpFF8JzvNPdnAP5TWzsoE22bVXANBJbNFj1fwxDOBcpRtMzwxpbWmAHX8COQBejC+Ej6/P+ff/2
pnOKOJamn8kVK0d+TjATP6+uDc4GB9MB3ZxQ0xAsmne3MPEsYXf9yDbbPckOHZjmW3HVtJM6gw6X
985MjwFz8DtN/ueEQaAGwtmWg0nIaWnYw5zu7ACpzG/bZWtFW8nfCaaOxx7xZofegMvcMukuGyiC
U8fjjzbAq9/M1oWIgemHCqT3WOV5hHuIL/IvhFfmyBNwVCRfltNOVlwTMDS2DQZcCAb8H6tlGiH6
QGSXLmeqWL0Qf/0IDizQXNVrjCCyNFzkIQCdiUlECJzu2Azg92vPNIICSgKIEVhiuXpc0wjQdJu6
EuqtGThdlJVdoMabahJzM0I2531z25G6HNnxisNjB4fwDUa7schjtNgHabiVriXBEZsIffI5CoTW
JE3HIgOI8LEK0NGZVKTauPrp97D/ndENoTjMxe2VTmsObGR+hqolK1LZdFXWJH+jDVFKaZj549x2
WyUWHHMylxhK1TIfPN3MIW7Yf2MORZIRbC0Jdi1AWaN9tN8/6dapn3mn6SFHANRLPjTsPvvUlOmy
gHDrfHJhO/0vwaoEbHQGwNAMZwr/czmT7gH5kZgwg3GpomEFMIoEV0xn6mPIMc5ab34YYI7VtgLF
gnjfV43qhl/IENSP+dg2hc/d9i56hN8HUdRd+p3os8z7v2HqWgze6ZtgSVhn0RZBg5JPVTQCyZlD
TetwhBJPIfbmtjX2RJC+/azQQlchk1ngysKrttJ2h4QDh4lzCJhJOYvw42DNALval+no+In1YYDb
JexvEdkAswS4xykNEFuWiL9zQFyZiLx9CSjOTwRWQVvXbJk9ePjIqlkbcKSoeas8pEnnATqGElBr
Wig56Mv8nTg1jxv0fOBcCiDN6qxWaY9KoD1iNiOMNgr5LpzyF+SxEehGlLluSUxvy+bazzBk+KNu
AtxmECau4rY5rH3avNsBbpmm4UjCTJbl2eIav7Rk+JwYuN1l8fBddBJvlqeyGqckBQGTy6sk4Ve6
JT+jFGzP1iZBEYRQpkJwUDPWQLIG+TPuCjIil0kF7kLjKH2Eez67u6QP7yiE52W30OdZpO4cQ2VY
dYzpajexui4UQEVsN1HAVGpRd++Ac7TQosf9EOKelGnBQKNBIEHVGdgulEIBIgajACtqm82upjFU
BQpNoemqPhsBHQK0brRoIT0pWigkCgd7REngf8cgObT3ubPsJnAJPoq0T058a9YPqhFTBLYj0I/f
LbCFNYNLcTgNADLHxPq3jHbY0FoX1kBBqLlBeMeeIB6DCCMIDQIDm/Xk8XpfQODtT0jS4FBO0gO0
DOau2uafE0H7A1KcpMosLkMXBuLKUbsEohE5c+2ymZcOsY/lPCJZe+FkOwDbbG4gLYMiTsCrdQH5
amcAfm7V2Oq3VmlEEqltgFwK6aoQYnxZ/LAvoNGmM7dtVyZ8ee4MvjBBh7d+XeKj6KCSx1Egv3P1
foG/EGWakms+YJsC/Q+rfQxX1fbZfUs3bOqWI5+4LPFbk6B9kxiiT/H1zbiWqJqPcNWnn/k6fcXg
Wh/yVAwYQMdrmgUP1iCdKRm3Qvbj2x75Z48ssipcIXGJcnPIyPJzzujbRB0yuTaMGbsnT+PuYVyS
CkQ2U/YBj1QEZiCKykSnf5WZuqPJSVDGEYBw9CIuhYIs8ihmfh+27me2YjXybpyKLE71X4oiwxtm
X/RgQofxEOXTgOUXot6PHCbXH2qTC4XSlWE962Hsd7jTfgbzMh/zyU2nRHasBqOSnDbD8rInEGFA
sAlJeel73/3R3YjMZM9XUsbgG49kAUTqTWuDB7qALTXYeP6BVh/v04CpQNEo7YuGrGPF/i8Xi6Cu
4oszKBbsDSinOK0gGwuBfyQtMNUxWz4ZzcEHLxbrwa7cC4WK8Bfy7eQv05rvq96lV9MCdYMAsCGX
XQ8Rhpsd2kwXzPFfhuaRf7rV6P7SUAXjAkvdezDAgIFDhqCMnsw2pBXOen1oWBOD1neIWYiI2n45
VFqdcnSGITcu288xd9DppH7enpcxnUDUr9Nhjfv+2PiWlpgr5Q1QZ3gX29qd9tUMGLH7GapmVJGo
QxA16T8oHLrz0oPoEulo3hzr7EmQDDIUhaPV9Cx61hjlL9sMh+c667WK/eB+pCvdAVHi76ryBK8q
gar/3SQ7/wN2EVEgYmAUQCZC4n+CslFvKJkc3ylPWB3ZWFRWk/VKKR2XQq+9L8Z2nP845kdTpAvd
g0O0d5CMoRDW+3qGShXBY303DUWrmuwEb8f8G60bQG3xdfZYorGMYZLgd6xm5ErQA3kDJikhWBNL
CFm3Z+GvnSFqGHJVsSLEqe8emxSUIm6dETILDJwPPF/C44Ac35d2mmlWJYhGBqIkgHNg2w2LnCv5
DjXSpMDNZwuW8R1xd7fda8pKQDyaQa7Rq/UEIk3/2loq3zWj9t5BaYDlzkMai1RJoKklaEjosdNp
yNZ6SHYGKiTJpms8LNhaQN4FbUGnhYPV4ZTJmgvZLuU0TPH+TlfMvAXbgjYrd4A2db8PGAo5XrWl
jMc+AqibiPgQhKuzWE56/RvK1mz6jm0OsQaMmeUlXVeLQqJ2SXXVq6WrPeZAQD9ywaaAodieptjq
p2ZOshpMY/SgB3BY58ZnLCtHCBPSu6UApjGaIuTvoFNFWWFm1l+YavEAbxFYgTpVDmBYhEpCgYF5
BW+NF5b8JwAADi99w4GaGoUvpZyB+7hqkmOiK9gWXX5YUR5qD9+T3tMc6JjVk4nME4Tu7LzMbaYr
tRk/lFC+EFaJgIAiDl0nI4yTS/crRjFKUowYwFW9y3xbIW7xOywEIp3ZOeu6NEMWNIyr+IXIsZka
HG+GRb8hLV365w7w2F5AxhPG1z3XaVhCYha7Gq1szVC6TADfWvQiLFg+M0D+BujXP3S21+YEib3c
CgBq+D01OMe3Kk111LwtOpyb103lu/6Pi8FFA0QKqxSHVIE1/ADHutlj1mEYWtA8v0/iqHwf5lXj
VPcuWjk9acT6/OgUz2RBgNo/GNLhU+JcxaiU5DwbqiHQgLWjaTPv4ImirgLqafzZoU1kLId94R+z
CMKmnNDx4i7Tys1e0WHLQG2zdRa/QfPG8XMWZHR8jBrayOMKHRgi6GciwR+kKSSbKJX8JkpWJC1c
mmb7lnPvmNrRljn6t3jb6deq++7IyRRXQTiFSJ9dXvqB4ydpqTg1TA0VYnaWHxnkodUSTM9YuLdr
ioiX2sTbjIFjfha9biBMz9sNxoBEHTYraKGgda3QbgwUFh+0BH6sH/wWYKDohx1tfygefdySMdgL
TGzAnMEb12C0t/+S3T3jQuxPXeiiH3OcbJfYtfnjjDIFmPcmKJp8Mx3bMcGRa6PlzQNiAyG9fVoK
AVjbQ5is+MqrHPQrZJkbKXgeimOP4KbvGRGZb73Wr+ChMG7Grn/eAjJW0CO4Q55xX21Sk/saj1Bq
JDBjrw52SrJBdoJpQh+oEA1KX7MYs2tmwv1hwX7x2LJlXWs2ZcF/oCopTlgNGitsxuljEbs7j1CD
IBiSTNMNOkliSgVldVhiQNeVsHNekxwbAZwwOOwKOTXtJySe5tb12PqgKArWBxbvE4T3mzV/OwrI
PICyMigty7sAZhcJQ4HszAYRT7DhmmDzeojmJHxkYDOAU+KBAj/rXttkXmqn0VkD30wM7b8UP0I7
tWeT7sPZ7GPyp9chhsJQjY9q5+OtgRbrNU1oeg25w62xhnLGpYaFpQhcPPKD7uIRiXqhO6DtGwsb
ZHQoq0aIO8Z/8HCfWxb2WKty7a9mc/4zNoC0imTf2VYgmLOpBGi8My7Ducau8p6EaTNVJrWoqEPn
3pfpIckZxyV4jTF5Yj+yWRVsCfJqMyipk5bm7xlQ+WPYoYBuX7qXhpFPxJ/0oOR6fkCW7sOgMX/4
3WfnGKG2B5yM5wyytwpxjk1NgVxiy9P48vRjZsQtcorWgkJAKNQKARvtlis2CdgigizBxhr90l0H
Wb8O5VG7eSxEPD+xWNvKj0JUqbMIvLH53StMzBNr5UXkWVpOS7pXZJkzmHjGh9yGdwiH6lFG6uSX
/mT4WokMwj9t5ugBOSVPSkFMjSKvd8mHGEG9OviJurVfO7j+InZjXhLHoZDKkh/gOdeaIFCzRvf6
LwiL7unsj4lV2Tkh421J0rccwlakLm0GVA+/43nfgUEreIlMGxZ7E5hTBIypsbat8kjUySp/WNJ/
GU4xnYEQQVsZ8FJ+DhN+a2YIruBF+x95Z9YcN5Zd67/SUe8o4wAHk8PVD0jkxBw4iPMLgpRIzPOM
X38/qHTbErtVsh1+uXHDHY6uZnHITABn77XX+vaJ+bPlBpVQ93Y5sWuMR13rMiO0PLgkksGVXPt6
1FLqKVeLDxXfO7cYuWS9qvZdGYa3kVmc9bntVizCTVZCD2Lqk+LaHwl7FUHIPJRP3h3RWhmPNGHm
xpWM1rLC1ldxwjHWCvRN0yxPHyNRoxMVzksmI3QzTpU107seF1pjoUTTp+lJqXBaIb9Lv7/Ia3kq
i+HFFlHpBc705OASDBmcMpsO9H3kzKh8g2Vs8rAmwFGV6BYyqlYTU+E9Q3h9Pdthtu5awlj6UFpf
nJzBljWS/QHbqx+gXZXXLBpob80gRu3qx8iD/9J54SAnXKrOKS6mmZtdBs595xj3pZ6yVIKmqdvg
njn2qijvFCs92VMWrPBYOexqNtWnyRzK19AOBqqyXJwYX6fxkewEz0JG0kerMFCGFUrFyZ/ijeZj
7m+JAUxN+tA41XhF7ofhMd6F1WgGxsWo92KnO/r0PPD0v2WIFnhxhW7vRNplR6qKMdiguq20KsbS
kYbBsiRBVIUvFNgEwYImjG5qRRUk0rD8N7kVjqshx9Z8QFJgWlh3ry2exQtJnK/tpb3xYw2DVd1d
x1gvOObsO2pX7CIKRvQ04l63mPQH5tTt5FA1X/Jam3elFuzJuZ0kfctOaGF6jjGU4Ad7iovkTvXL
p6QIDjkWoa2Dq/gEnbnz0KN7z+6K6Yk3T2xnCmpPydolr1O2ykWVdEXnqpOhnQr4T6sw4S61sgkD
H56H8EhenFuyrYg2thJTtqVr3pQ6xi5RBuNY2VZxZLJNlR927WerVIO90pjF+2xwfZiabZ4tnkgr
IlNig/U6XCW9ItEju/KYDt38FllNXIPBRs5jSGlicXD88MKWcfTc5zAn8o61TVmuF49ZzAPRtBKm
ZsY72YXgMFmj9s7of7woQj/d5XSL2CZhduvAEHftGCYrgzUx54bxJL/SNvaRQmyRYEaQug3LOo9W
79PsqFEmn3ttpuYIWfu69dvGjk8ZKZZ0xS5y9T2bLdQ2mQ1VdzMmtcA4EjvO/Zg1xp3F8t7IrYpy
OhVK1u8cJo3RNqnQgxifq9GVJp38lQsnSA9WoVs3gRWMJk5DgyCdD6etMwciGws/5eCPlXkEQiau
VZz7xSrPxhEwUaQOnuHkFQECU3ktTNbrjgQoJvqtwEhgN+nZVZRm4XNLT73r+35+a+ahOiZOEnce
Hbv90EdzqW7jcJoQGWI8sb1qXWlctI07xB36WE80gXpYyFscYI6xKvJZYEtj/EetFlYGekFdnTVc
dreJgvCiN2V6JKfQ7NFqcI+RnTpVvqac5oTtM3UYVT5htzofN8IPTa9UlabmPbe0G4pOc2SjiRM9
GTinD6lUm32UG9NWg3SNM6e19RMm3uxa7+zcs6uBcENb6CeltsSREhVfQgQkAfcK5piBrCTxfKe5
zSlwvVAsqp6q2uVViV8xWQ1lb3pN16arWdMYLrQRA3tjepIa/V8zVu19FNrKxpjiJTc12NcxnS8t
js6wZCAuv8nT8T02q+g6dQjvMlL0y7dYlFQTDW56qnnYGIFanYQmowsjTMcLo6oNsEKSVJ1fjCdd
m5UN10iyNkwbm/I8614LcOY+Tie2OXL+XzKI/mSIJtrh5J2x5USN2CWq7EmvIsPjyv6syhyRJaQd
m410WNk9ml5FEMMVqflJJbzvln1F3m9Afal0LbjF2GPsk2DWPgFs6ddNhQNeDH276lPB8CiU5BMo
h0gnl9Mar5xOs8b7UCMvLE4F5LyKV0ZXTv/A4/q219XMCwuWkLYBTnZq84KSxwz2ghErDw0EVajR
2p5VwAgJ5tSufMyqV7UwxsnFaCK+cAyNmyZle4TR1YiYCk0627VH+or0Cs3X3tCYwdxnBoR3cMB0
4ZjHqEF0q8LQ+czeuUUV88ejU4e9a2k+k1k2KW/grFClm4y+w7k7Z/MUYeY1KR5A+3hs/Inpyx0G
rJHwL/FrDCs++XDbheoxiOtLBs4xcigOrLhpKPlNW/8kl4FemkXvPe2Nm48JQPM+FNyOTbSd+kx3
VUIrq1bF2oRTWqwDAoj8P988l4WWYZl0rPOQiDvH6a1VgcvqauDte8b78a4vEZU8oLUTkXrVG3m4
sSysfuhCSJ90LK6ooEY3fR+sY0ybNAy2glJiTZcmRMwinvHQEsyslrBGI4bZZVOy4dYql71M0ebS
uD9RT2RuHQwgeIedOWJFCwzseaJydvWY8G06jag0liX1ozyxzSlalT1BT1mBDvVlyfFRWu88CFjs
lI3ZW2bY/VbO5hfq4fqy0iPezhmhhbRFe+gD0s11ol6xqsXetYVd7aPIT1y7LCraXa3hqMfuZetY
b4g7URAxxcmV1OfyMhpxTvEAbmP8vKtknJjgLfvJowGO0TiXj0mXLTuWKCGzXN62tIBcIGa8HZzI
YYCDD3emRb5gm9wjhEJnxeF2QILueOVB7mFOyNaWYIMM8b+Mgl9niM/2qHOM6fEl7BQrokppjYNu
DdUNiEblkqN52kV1V9PhVi0uxsDgYTBg38oxBrf06luye9c2fqGDYtgpSn0qKX4j2j+U13029PnN
iL2qC1SDLolnhNOiyHaz1FcmWQiX+iiCz2VgTyBHt7XsUOHudVT9wVSnbMWsgzs9L0am9cQGylLN
keBm67l3pmQ3sInoPGNYvhnTvvMUVkKdzdHKNxBm2U1Ko4aUkDb819HsyVpleLv9cFqxsCM5j+oY
ULjFuafZ4wwzpdV3EIw+dXMjPHV0Fj5BYZwkgbkVjmZ0Y40cG219eFFF2Qnv1KWRlOkmaoJgm/ri
Msmqk4KbbaULknH2WHAwIs7sGxV71xTZ7YNGNI5BQ9ZgB8vi3Sgjy+0tf7qM/SIm9ZlTFg6dG+Hg
5Mmm9mue2qchX8R/nLVNjXEmzxLr0M6WdtuGtA1pz1LfNioZDU1LYDopkLbrHEE5VrotKlW7rXFl
XeUmhJNYtr0bi+4Sd/GDMijqukl9xcWK1px03nfPktlFoYcPuN6blTrivi4NypF6as+IbvOnxrbK
YwPjsdSa59F0qk1CuBfZjRUuY4P6GUh2xfsa1YfPQ8OY8YmRC7kZeYSu1Hi8Y7XlqxFxipvhWG6w
vfTrPMn6rZ6GJ19Kfd3Zxicj6Ho6D2dnJjJdz4mjbtSgCPg4qjtp8fXSYl6R5Q91gitzMLRpXaMV
GBaBuYq1AmsdV8rOmpIIj22S7f0mbO6sXn+c6znBz8DsIZct5sve+SLYj0wpJ/KVtLjwpjkh306+
l3R4yiPCCcpdKR30sCj6pI9j/RLL/MLUoumFoFZy8BMtuBBabHukCeHYFvVLKRKNxs2ombZO+iV7
JfrXeiySzUyL+RSnen/IyTxsCoKJn9KaxJxRY8oOFBWXjG5opDHkJZwARtwOkz+G8K5On8ZJRVpQ
dmKlmfolvUUGdwGVsGfhNdmknenLK7Cn1DvjtlS160BpNzwZL7CF39dNeBQxZxzeuWjVlNiOLd51
rHXtmnz752DMEw7RbDmpetcWSeNxrp6J5uI6VeOzBuyCRo4Ha+mrhGRH5eTPvVcG7doJe5ImnXJm
c7mx7voGUbbVCE8GW3OOceKl3bvJCQyIwxrXE7WmN3Lfu6yH1zzHjr+QnKKxT8HREjuED5ImoliL
dkquoqg9ppnNFSC5qgKFN4Ks6nM1a3c8C58NJqkbv3PI8IWK9Bqzw4lFe4vlNIs2nOMz884kWAeB
48ZNqZ8dPWQQKII7whbcJGk3H+zE/KSX07ANpula4LQD6FDg6pmZOc5JktKyEz8vK5EfqN2qJV6T
FkiOfn8fdSwOaDRMBEKbcW2P1ZMdNe/gRMjJYsG0lQ6HQ+oHx9knAIo7aV4RfiT7U7H11mIX7k7m
5rjqgkxlFEgBk6UEU8RcYG/CKOTqhRox22ruwmCOUfLmM23YUjr18crHi742SE67aqMf0zao3TBh
hmlOSrnKCUK4qNa3RaELt/W1KxaxYz1J0RwTQ5LCQaJbBVn4FDB9j1C0kxGveqWsIvqutZ3Y9gaD
er4ysuzNL+b72THTDctEloFPeikjrcIQWmK1S/CxRgYhUsevGONq80bIebx0kslchZRN97U+d6tS
6X3urinw9Ipxr1Un9gYGSnlgsqa55PDNTVkToGfIS4TQ0Q5TUFsHnAUDg7Iw2qj4AnkqDa/VMPgE
zcZ0q8v2vk/Sqwo50e0RxZY0frTTtOqlsNW7MOyIJA7hvALKmXJVM8qe1IWb0dzZrVWvLdkT9VmM
+qVGX51lFEnZfG8PACDo8NgC4StM6A213s44rVipGSMxyz6jRqvLWW7TrMEDTD7Q0T1lolpwx2Tm
JlFEGl2GlsqHGOpm+pnUZfOMkpXXjNyNAHDqZB3IDPEEJB8pPkc803uv1mWdbZWuUoQ3oU8VW61S
sf0EvQJxxq6dltmVkcf+fgjCDpRsElkhHp2x4nNU9NrZGkZXOGc5BMZ4EKLu7wefy/c2MXvsJlrq
t6ZbmLrfbZiTRw0TB2fmVkM/N9GbVUxfuD+iXzG/f4JW+rgLz+8MoWsWzbWpVNjEHUedXm1yVO9/
zYX6CbZLfsB2Tco8jqNqkJUWc4Y/auyP6HZsJQqL6Rdgb7FQoP4V92gBO33HkQxSrSe3i8stUqUq
dhTVseCqQ+RaTRj4wPYUUc0OvtyMXij2y891W00mmp6vZadZdFm5BdcyXv/1K/4JTkou78R3fw2r
Hbil0Z62flFQfzkVB5sxfM7M/mnWp19w9n7CD5MfYF4KJUViM4bfVrnMKB99/15DrIncNJBkc8s4
4R4XFd7zv35RP7tKPuC9grCyEqyo85aYG+KFks5eJ2vt0//sp3/AewlVHxjP1vM27yrTo+WRO1Ut
ol/wvX52CX7ge1ENqIEWm7xXPQMyPKcqeSLETsvyf8Vn/9nb8wHtldZOodoYS7aFcDJ2l5FD0agJ
4/AXXOqfXFMfV6oqucgJxJFVDKvrUOt2iSy9iXJsUH610fMnF9THXX8MUVL4XNkMv03/XPnMBMVZ
ude1TRXVxf/sIvq48Q/7cocPgqXQdWKiQUyGstaYCuz++iL62Sv48BQYYXMYpRrPFGfLqNtoiu0E
qGKLY2LyjFr4oEWq8hecwJ/9sg83eYJfMjJaPpCmN9hgqJJ16SAjXExBEG3sMsuRrvrgT/rdv30e
/z14K67+fJQ1f/8P/vkzmlsdBWH74R//fltk/Oc/lu/5x7/z43f8fftWnF+yt+bjv/TD9/Bzv/1e
76V9+eEf1gyf2+m6e6unmzcE4Pbrz+cvXP7N/+oX//b29afcTuXbH7+BCsvb5afx6Mt/+/al/Zc/
fls2GP7b9z/+29eWv/+P39yw6NqXf/qGt5em/eM3R/sdWYotB6qEPyPgxvz2t+Ft+Ypt/24ZtqqZ
QtOBsgEt++1veVG34R+/afbvKDm2rmq4zhw6Sr6p4ZcsXzJ/Nx17+T/TFibMZ+23//uH/fDJ/Ocn
9be8y66KCNMf3/2VzfsvDqOPixIDn8Q8IBttlwTVhPdGhYO5ipQq24V2VF/0yD64C7vFHmwbOhl2
GhhzciM9Ey10GjykdqhazHubwnhviave+xORPowYegc+rxsMxPisTxmQWz1K08yPRTtUU+dpFGXI
DKA2b5B/Vfz8SY3cnjnxFQyKABe0FI7KiKYTAIQ6JXhPEOYZlgjE+6Mi4ZpQ8liidNWUJsu1CI4b
qyCPJMs40rhcwD6aP9HskR92kdjwS4KnGyiGGQr7x1pB2ltb5LPvBDA8wAmMAdbKPMU5ke+pNTy6
cLyURKWxGoV+NTaeDsJ1F0HL2+qzmZ9CMabPvRlMF2iQYMkG0FHZxHCNkn0mzidQh16HJHUumVDS
CITp0LoCDpfjtjaNUGVlpAkEHoPArURWvGWQMI6gHmq65RJeVBopxQ73kfPc5ErzRtggOJlE0c5B
oTs3lkjTO7/XcI9VA2YRiTE+cUvbyi9nAy3XHUD+bHUT/0Nm99VDm6rGRZXGNbpUasY3aTFXzxig
uxvMC+OtGjhYFcAKWOj2ZvUK28b8ImUKb6kUdo01vmAewcKyGwreTrgBOtYVUVwcao4mK9KtqfQs
xVaZHEcc6Dm2oD3tFYlnWuzRxJFWG59ZtIVbaQKbz5QecaywdEg/QxHswtiZ1s0sxN4ysdSQwlby
2BO2QF6nO7hAZYQXZWQKL1IxKFwQTm2fzQK5mTAWiph3HaEupKOncuCbK2ekUoZzbbwnUw3AI6oG
VduFieZj95Nm+8Bz0Eh2jE/8CQxLKuRqDiv9EgMonMgezA0ubZ7RL20KpZ1AcIxhAolmOORhJk5O
rqYRpzJmAWuuF66BX+KVsYMotTZYwJQnDEXyNnJMZd6iOSEapcXYXAhFBO9KPaOHeABAtHajEClu
Vw05C1hSlUZk2eIzRDNFwu+TslQIxYUplhx9uZK7oVJxB2jpdWpE1g1DMRuZhWF/40aGkBeSKfUe
ggUsm6Ct5C4P1WhfUdmuukIL3zKdVwfJOug/1+xeetBtJ+uxWkXGemD83q51p+0ffb0bAT8VQlcf
M/5lc4tORitkqkX7ggeIHjYUk21BF1Gw1k0+DMHKsDElQfNddLyw1JKtYnXjZ6S/dG/aM9GzplXS
Kzudu70GOX3ggRow5VZLP3jSAHBd0hor19Lo9Z0CSCyg7QuI0kNohfmcmYbbxQMDSzBy3c7JB33f
c5p5TEexVUR6IJ5bOy7a1ZDN0YIPM/QK04OK3J5r07FPgDO4xH7bk62C1VmloUArzVrhrNlPGxqY
C8rAY/0yEQaWVF+1aTydfLPSUmgtS7fbhX5yA5SNnJc1DhLbZdYyc9Ez4xgrQKZWQPTtTTXn01UY
IwGsbLUsnp0RT6CrVSxWIO1qAhQy+WOGPN04KrlXTMY1GkJuR4dm1K2zak/RJYCQvieAFjKki/zp
pmi0Oy04tXbjP5K6bu5Km/uzz0z4j+2YiC1G++Ht69n1//PpTTX0F6c3JpC36IfTnn//z8NbCON3
3XAwPXOLLWc3R/Sfh7cQ8nd18TvZJk2n4yzbOr8d3sbvKsZe1eELUrAXZNmh8u3w5nu4322a038U
A/+Nw/vrusX/PLv5vTrRIA3CjnQoFuyP3dVcKmooxQCPxXqJ4ZgHYnrNiNVieXFu2ZGFeUgFeKYC
tNSs9DDiAlE7R92mqc/NHeYeAZUzAZxf7H3+sfr/9mdRoSAVGrTk8kMjw3QhyXw/yphS5wdHzw86
GpjhLATduPxFs7R8At8103/+Ml11NF1qGKF4539sY6sm1tUw67J9q/oPoUSYGLUjdF2wn4nltaF5
rU3CGyC6+gMWgxJnGm9IesyS5rMZq82ap3LNpIxBFDxdjRtP0Ma4jal8qe13kMI+BysKU6Xp9wTQ
/F/0GB/EgK9/P+Gm5RigmKMYXNabfNeGW45STA6Uvn0inM8mc2VocdNr2meaRwKu3kHu2i8FmFdb
KI1EhrYkz9ffXfDfqsLvq8B/8YH98DcsCPXv/gYFmoWYSG7th6oAqploRzna1yi2+krY9i/0hh9b
kX96wR+XRXQC9irz/XTPnvjXsazOeaO8hPmeadeXNDLv/vqlGV/3Mv54k+CAkJppOjoVBZfKjy+u
VNoxwFms7AJHLfaFjp+thfpbtbXuOfgOR8NAdZ7KbJ1Na5/rp2z2Cewhj2TStO6DvDxnQ7JmOwCT
7mi8MsCjHionxwrDpIYf4YAnTgbOzGTysnom4csdqOtRtontPvByfllP8tyNqvG6I/BL9RyD6mmC
m2Ak/6rbBny3MdZcg2HFteyHs5lewDCo9oOlN/iaMHwG2kK+q879qCb3kXQuc42fKFT/2ggsJO9y
P9aE61hB9DTaJhPCs2xQJ7AGHzuwd+6UzQ8S7Xdf9MbAahkEFzjS1aEQYcEIZCQCO+E8Elp5NcxF
ve6wg2yKofaClHJyippknc/GXjpQKZlbLhzmfjsa9rHspokpd/kSQrhyLYRJNtbseqrQnSmyLxI3
5Kbyy+c5ZILXEZ1btaGbg5K4IfFTUNXXk5EepZF/SbARbKRZ46grmw0668icbglukUIlyhoek0gJ
j07yBJ8Gt3DebFRsoK6mCzKaJG3KMrwc7QZHB2he19byTxIvj0clLrF4VxcyAQ6jpU9qPu/tAFpT
JNfKlIZbJoSP1Jq1y2XCFM+oD4kuYxwMzMs6w5g3o7UjMNysRziFG06LlW+Vd3YxditVhKfRzsQq
VRiM6Y6sb1Qk+VzH3aq2vtfiwbm3OqaIc8SYu7Hg3maKTQAyWISXfpmW3BihjfoP/mY2OvjN9THv
HP9QFckTJsYV7PPWsv37fIje66LgYWRioq/O9CNqqo4r66Gq2mEzqcNzmCWGy5/Tn4y0Z07jKO4I
DoBS5wY4FlaZxXlMBcK0n/gqNmyAeISmeLXW1vKHddm0wDEXDJ0x8F0Vm4GseFzbZvRAzHVatTkh
5Y7MYDG1j3EhOt4x5wuvaaIsx7eRo2iv8CGYcAL02+HdglPmZUwOtlmsXUSOP1LaRNdmGkovk91t
0pTXNjw4TwI5MOMiX2NMxywm8UqTIm0vugYTcVH0O6HmttuDU+DewppiWDZmUedyOfOqQD9WxfCa
8ejQM+04zsYd+wPWeZOEq+YOKo3g6s+eyUM+8pA725CQAoWpe6k3YjEZOBCXmUumTgcoOXqpgvQh
FswFSrXEAH4bhHMGqQMcB5qz1h7U/NjXPtT3MrLpJlCgSDz4BxY2XkJGspnz2c0aatIrQK3sSLa6
PHXVcHtE95WgdB+GKEw/odKfo5Lwqq9W5Ghb7SXXnQeZaQrMC0p9B3g4SBAQQ3bybObyjiEjc+rQ
IVrJ4aQ3Nu1c+gkoqPCYYGfY4ILHJeNhhSyh5irUk+4SNEzphTA8iCridnRihjoinmivxhXm0Icx
rYlzYyEtal/uYT8TbtThm4a2+jjJL2rzCJDCeBKWrmz6HmtN3oh1XPjjkz6C3wkzHktRfhuI/IZx
C6k10I3nKCkJuAlr01mwQ2hq4l3QJ4k7y9gE2dO3FxGOD5fqCdg5SzIUkT1D8GNv17wHiiGehjSH
+YIPcI7K8GQrC5GJzxXzoobuSmJki31a0jpRMpt+t23JfZNZCKo73MY6Hsq2i870IjmWiKndYM+i
aVaCXZMyZESBV/dtlGU3c1z6a8a0K78E9MuakPIqLIoWO8/wec6N6syoudgs570u+ndHD9SDHWib
SMjCZY30VZPD7XVE5OxsO7yoeQMugogbDsKuuSIEJz2zgCES1sRMYem+U2pgAAl0uY4TAwKFohMA
4thdppTEnUpOWm2wXXWoYMPryhoHf7YxkEM2RpVEnrbgxs2susY1OIIQdOx1WsXvmYSh4CukUUC/
6nY2efHks3M9Uk56nO/M7ORrcXWDkVw9AUN4Mf3mk818LJ+m/qgzRsmWB+AczADNW2udpgcdBzC9
vXkX8MgDg4k7s7aJXvrYbQSWYw0PIZsHXKi91z7mbp43wJ1q8qdpUxFCNdtlQ1ayU0rtPlcCe4sp
zcapDNoEeYvjh5lk0J+dSBoX3aQc9MRpvK5Ff8Ceds0I/MYkB74xG7cu5sd8NEs3ATywhrdwUzX+
Ze/j4m9H7bW1rd4lVNlA3Gg/YQNwc0HguQQjUpaXHFvOFpA6oT3fhMw07gvNIjEtLqGn5J7eZEB5
5NeFDxuN4OSVSkCn0lRcpH5ZHgUcLBwhOIVS6C/5MlbWLaVf6yH58cQXzqqWzJaLijUIfv5oFCTm
2qy8KBoIhHzqbJvxIov2D28VP4M6p5+PUrbJqqvAEVnzY2PGADapgtqSAyOQeLuUHFMVOcXGZjtX
W1kPZfA+A9xZG6PzkpEX4fsu/aE39mqNSQA8rYy/NX8/KLffV4K6+Od6WuILtMDEatD4nK/19ne1
YFlVBLu7IuFOQKmB8NlzWvg3USw2fppr17ABG7fFKyFsLcGsaz/aKoR+/Blny9QucTRnwIAIW3Ux
nsXa6VZDyJMyY1XJ2ajstTTFU2OG2lUlrU8+V7rms1tEs6fm2E/OwZrq0pUAV9cjRDOIIgFzYcGo
vtQd3HBKvyFqw3K3MF/NCtTzXA3o4oMNF8oacsVARNb6lOPUKJrpILiZWL+5Z8XxsNN1ZutW1DxY
DSVL2FVfrOLRjycNax62t1lXowOjzeOEy+cCQxM1SKXcBvg07YW7PFK2sg0AGwvJXxBVrzifBzdo
w9LjcXWFQf0Ty192vmkAZKvRfey3tCF8xVOTQ7deZ1r6aPQdiMs+O3cZ8ashudG1/NIZ+36vqc6L
raWgzTJ5rGJJCRiytwEX3Uo2w5UCuEb6F06XKHuknZnxGQuuo8H+XCWGdalY5cDygh0bEU/tchJH
BQPjbEZBjGJIudgLFHXcL3WYMTBEDPJtp1TjZhpZCQbjcj0Ui0FAiVYKvnPCLPLdHOqbkEjpWojp
EBR+7BJCxADQlDvq1asiVpVlpQDBLCb1AN2gxWHftY0lalBhGxoR6ZicDmTFXDRsiYSjrCviif4T
Dt7n5dckpTz0BhQjCAimRZXNfLNkw6ijOzBWeN75RvzcVMnz0FZsS6MFyi6zDgdQhmbHMJ2ySfAK
vD6G3R88wkPbGW10rsrgUZ/VY9/gMiKzRQYnvMiN5AtpQZeh1IUtyH3W5kMeVWcYpSneRybnROux
n5qsIMjuMNOCpbzSjAVIrlJ11NK4bq1+65CohdQxvQ4TxWFCYswVQ+oNaKuuruDuy9BzXCC1zzP4
IzdJDyhDmMabVyTmeCNy9VWz8jPDFxs2G9YJbu8dpB+Fwa6NWspOu67qLxPnoqQVKDqcWWT06Eot
AOTg9Dn/XvUu/hKExDfG0OTTxgWYzfi4CBxBYIVnyEgfPot8iw2Tip6coGFMrKUZYRVL8TnhwwsY
5p9xFd0qc4eI3kOnJ7a3N8FB5TOAQgx17abNrqRp1l4f6OoqbJpro8dlmg8sdanIgqtVnN4pwQMF
gIaUfqQP37GLdlgz1ghWJtiJwiR0mAaasQIQcEVpavIp84cOQXwOGhO0VUVeUCOkRfztHjKrj8pu
nnwnPo8NrypiTryC5fTI0OpmDkkyayGQ/4Qv1ZaJjcNuPqV2c0Pl3h1TZFH+5+FgT0YEk1l5BvkF
t0BjZ070rjc5AIWAm6mM86eEiHLSJtyRLBNIZE3yvxQnqz2BLQ03XaRidJmi0h0zh7R6Gb1aGbBM
WepXORqKJFfR0JaMvXk753Hk6SrNH9441ZEXtM/Rxu9Lmpn8QpElfUN7UxIlwPrXknPvk8+NNWwN
fF1/tvD/26rdKfpcF03x3n4cuv0wp/t/aDInGWH/XNtbvWSvxZfg7Xt1b/mOb+qeav1uapYlTLQX
+eeU7Zu6p2q/67rjOOzvtRBnlqHdN3UP3c+0Tb6GdxfNDfnvH+qeUH9H9lMtxzCEifxnWf+d0dxX
mew74YIQnpQ2WqGuqxbU4Y9bFlHs4jke+3aXVX3BPlDfbbLqdrTG+NjVsth3A8MJ4feQT8K02Qdd
q0K3GPH6qcWuRpTfwWriQLQHskMR0WwHT+mmHLMrowbawAXJ9I5UIMoLrBXIIf02ouNaYgmPkMza
u84A94P4uZ7k6ByGJKCrWvJlBQvm4JOZ1SouTKhjZbSVgkcX1Vi6lQ0qI0DsByhdGDYNsfnuA/wX
WpWxeBQ+vC3Wosc6tmbw7hiLvvRdgdL1Tkd0PWx2rWqw9MesdpFF34WlhtU/OpDmVOmBM2FR9OCm
GIev71VB+AYPU09qJKoee9y2AUlWTnmFjRNEUOBBPESk/5omrS/KCOwI0i5RbFWcgYK2ngphdOOL
UIUXKq5D8NenwEbYiRe7ulZVC31bs7yMz5FHBnyZrBiird5Pr1Ntj5tgUB57R0mPjooF01AWRW8f
SAaijjYmbBx5m5VoGycskAAHcIeFKgEHYv35jPhpcad9kN6WK8oyNCQ7B7wcUCmu6h/eurqo1Diw
6p10LOOgdfm4ViuqNXZSSj7GlR5I0zXttthP+dRv5i5j7MUSMUV70dNI3TAAPQmrjVd10N85/hAA
j2DDFGQh7iOiwiavGXhA6hEKK9grkBM2hVgMu0wKD1Rs+gvx98fVjnyqwpA2d4YUOoI7Q7AfXw87
GGJtDEWz4zyItuYY7SqzVjxVK0BOZOKeJSOukhmY9epe/GLF34dN6F9/uUGahGoE6pvA4vbjL2+1
rmstBZJzg1HeVcdMuyCqfpsvH/zXC2eaH/tYn8k005xoUSyvgtZJvGWj846J27vJB7BPCGwoitKf
8mpSvRyF7Bc2E7Go7T/eL/yZumUaaOTClh/X57J/mXqPrbk73ihtNQzKDGVE8cLKpIaa/QPRJdu1
7InPmaMDHBKkfkmz+te3LSb4f/5DGKSgcFusA7d0w/rgzTLLVOYOzF0SEemFmp8xLIwuXDTb6xhT
rLkKr3wsou7/4eg8liRFtiD6RZhBoLcJqStL6w1WXQIZiEAE8PVzcjbPxqxnXmdlQcQV7sfncT55
Ft64bFW/CngcJn4y29zhKS0hYhQMey/eahEbPyVxJ1ADeIV6x4FaONXO9pdPLDxXIwbmQa30Tvrm
kb7h3dD23VB6N9N1jZzDC9uMPhExQpwQ32s2rfC85/rFxNRzbpFKH3vyZwiWDrZrZauomi3/SOrC
mwczjK4C/GSWFi9dHqpdUQz6lGAfBjnJP7V1EmyWoOtx4Ww6nLerYrNLkU7djyEKXENvSqJi2u5q
xPWsox1g40BXbL8JdyHTbqIYx+e5X7AfbrsVb0p/7RSaigVrnvYldDGwUBot/65dMsDB1+JP9mdw
b8VDuOj0tWGcV3L17ZYQC1CIR3hahz92KE+OB9OSc/6I+elh8dJ7e8S2IcYAPqTZfkjl4cLP5/fK
TN2d+w8SQBkvIZsAO4WY0fCsRjKALrBaRhYX5AZgFAMwM5RWziLfs+NkbM6U9t0OvtwUCavczjN+
ANnblyBrj+sCexgmJolwrUHaWc9gssjALzo9U57UDVCNij+nsrtNE6YPahg+udgK8GADLgC8505F
64Fm5l/R7DEnddtJg1tbXLb/ifGQ89PRWC5J+GCE4sm3l2FfmfgX8glTpcTNBnVouQz8/Rg77Lu0
j7y5FltS5HCiJP0bKhBSEbT6Bcv71fvhHE8VrFaXg1K0YHCY6JjRkGDtr630trnK/zrPecu7Pf1l
eFuQo7Pxw05voAvdwqtrt4M0npyBIRPeuHRZ0QvY1ouw+pe1dW/mqj0kw79EuF+SnGBAoi05jZk4
E+5yq0JQbNkdFBAm6jDU5bAC/hl7D0uUQyddga+cc/gtMIHsGVOl6X1CxOL0HmI1YENc7XtrXC6Z
odAkhENkGjnSZl2/wDUZ90W6NershkF3FZEn5B8rsMYLI0/mR9xiIW1B6Twywy4izTho67VrH6Ud
2Uz1OgCpWpML/9OcUWcwijA+Td2mkSngICdZn93DYHf2ie2yFrBh94Whsk4YZT/11Dd3RcYl7bGc
HL3aPKS5JTZkqX0uuT2RV8kwxoGpCGnWve/G5exjbeMe3ZjSWHkh/AuWF2vbNUwXBAnXmxFBzK5E
EHAoK7oGx0ZFG/TuXarIu1sycDVGF+yDzCLXqxpuzEHRvOLpR3fgbiaxvM4u4ZSz0VwSyecKZUpr
xuxl0zKGcSb00hw9moDRYd7wkWrtTbeeJF0JBNIFzhaea59AIgPuUajI2hqZN9XDPyOEuANhmwl0
Sh+aHeGhHhngRdg8WBPliTqgKQcx8JrhK9lhtf8usua3L9L5yeKowqaFBMRc3925eXPyQe4ro9QR
8P3p0zh6fXMo+2Q81kvnxiKFIM42GHWVOW+wt7+WYfXHboEkDoc11xj0B28B/K4bd+RD0YkBtUT0
n6i30lTvWcGQaxZ0KlJ6RMxOFwPpj52RLJMHlhENYd7ehuv6MbMeEmLVPwOIqY1szAevZi9RTNhd
Smd8m1ptRcCYU9KYBJYOGaEALg9+AShP8dwM7xUrsTgfDGeX5BnwY+eKjLMmRGiEGkf25EDda8rP
gjIWzGT2IKpbEpSns13X27l2N+X6YJqq2soOSuki8JMgvYJWXWbzDqT2YQDkHy11SeZgP/1A0L7O
GNh6N/4nUWqysN8hzoAfZR8YE5uGOgWLS5s+kAn96DfGi2/hZ85/08qLCWZT+ym33W0KDxdICDgC
UxGjxZSP3ID1XjcRlnehcjZwuduQUMfq4pmsAZ/0KkQ1BGdhb3XxfslvSk82PaAtPSJHGYeqOtLG
w1Ab7HzBGDLIsA7KKLtoToeAm9G/VEjqdwlGQ9T07ZG7kghHkwjBMoSoJxze0nC8Lfwm3VrFxD1I
6BmgP2R2xW7yAigvWDNihtNvc9hxeqbde7qFoTyf2HT67GXQoJAc2WaHclXlKcH1OrCmEmb6UjDo
dcfq1fT9J79NnmSYfHXqNiUz95Cs3mfph8eQ4J577oZtP/U9jDW/iwcl3cjHOZPd5ZDON2O7/AQt
rIZqkB+ExSOZBKiwTKimRpcVWEnmEmOR8NcsBmdrgZET5CHte5r1o9Ui3oYvLeegO9zLbrQfwoCH
bTq5GmUgUrS4LZ1XQ3DzwL64s/2wxlQh5CYwhmfXGy4ZTi1G6sk7rO5NUNsX3HPm2R+2Kwaprqrd
Pekt1s6oxdHq3OeBDM0YYTqDVl0fjcl/cuxFs0Jo7svle2gN/311mbFbMC3FFdycCRoNqGI2SQe4
Zdc2BtCHMxTyIniXR8bD6hZQjxviiCdVQsVtbTGoK7JxB6QEA567YFpz2eJZMNHb8DNze7V3anOJ
EQpgRdDqpHYhoqSbtLJw8mbry9Qjz0Kq4Lcrd6brKabaqbw04cwemOoOXq0ejui7sYJ7co9JTJyL
LuwimXrXQ3SvJ0FeYQE9frII3l2L9EZPTLpdOKGHhBC0nZCje5706tyMWKPwGOU3mTclN1Xb79tS
I1VeGL3mpDtgZbKPnOvfYeZ+jk2Q7KXJE1ungXcmU0fBq2q/rynHJTMiWDinRlh/RrYGUWGQ+6Ic
/7iYc3NRwfgSgPaPAh/mDomz9QYLV0qmiovVpykOjDl5HlfMNX7BPHV2/oqZCw7w0KddVMdR5CQ+
5boDutP327ACClwFRGteQUJrRYfc6r+ls+4DcV2hMqxR/qc1Y2U2jDPQQaTeIyO80uaRBbBFLGnp
ngAy9a/YjD/7jH23A08+L4z1viGiej9qyorZ2eFgePLC8itMof95tMkb28telJiMTRKaPy1vD1bC
cbu2j7CiwcC29ScroW2IvBYsiji089mvzEfwRvrgJoTvum76Ec72KVRVjKTlWWJhqMZljOHjU6H4
dhkxZAQfYUkAkPlxxUEX1z4ZH80oXlNagAgQ6gPraV6l5b2gUFkGfhntXzDZb8qD8KVHmMOQh+F7
WxvpWfed2d3BLfosdPjRBc1zk/+U4fhLVuHHENqaK4tsodXMuxNb0Z91begebPpGSIZ1X0PtV+8J
lNZIJAXMPQHUBirGnyHVtzkOH2VG3OL/dwQqw5NVXH1yGXZvl5CixGNKP0Jec2Z9ayC62uqOTbMK
KFa77C6U2W+y3hmWvpP1+E8aXRIboxFsLQbQWAbZhbKqpu8HnhzXxWsXnrOpfiGpMuqdGnx3U33T
8y8B49tqNWg0SkZ+JBt0Hg9Wz3iHWi08N2qDANE8grlAwuAyvO8AP3h9fXQnUl3mugOpjsvTJOY5
ZnAai0bti1Y9DhaAZrckSjkveaTFzzpBHXc1ATHjCwkG7/PqsMlMEFDWFgSWfrZ2LiUGAKvQ2Jcp
apJg3aGD5CJ1AlZkhnUGxsG5GfS3eRreY9OABiYbcAyVe58BUp9m/watzr8EfWM+m0+Vo/8hVDtN
KxjWMJxPnUxoNjz3ZNECE0xa2iT6MPzNF3KmZoJkIotkpqgaqTPH4mOQhIzD1fTt4GIV9r0XJhwP
Ddco78AfNem8acfuUnrOPTqhIV4NNqB1eTOGREUS2ngH1JZzIPCBadH2FC3rb5G7ePJFiZkbzgPy
M/6qSbyMTlduexMvo0gJLpDT9ETuEXSnuUZg6lBcZn393FdDs11pVh9HR1/CfoJVhZEwmoaMdoLo
tW7AR5z3NhhXXR68ntO6KndByZKoWXzFLAe+GHwXNoqgI3uLRJQw/K5SbR/qH8Tg50lN4cY0i9+2
NGmTtLeXvDuYBqd6002GGasMGjK7/q7q58sSVqyZ5jK2PY9M8fDYF+i8oSyyBE3FuRFotxYzOA38
2a5YMKNPLbRJd91ed3pZC8AiJUEnAF2wc3RJnroNTIvnvu1kv5OO/1eB90umMuAlqIpY1AYikpZ4
atoDFK9PS9q9lW12W3C+QoYK7ga/fhfLs6NqNi3VcMJWVgOXKn6gqJdeQYDrBK3AzWDptDnkL7z/
get2W2McLyjs+1PoOvsmAU9I+EY0tlCJ+K9PEN5OIQ4kMs1u01C0G4zNAL+uEe3Nuv6DsfBjmWK/
aPMpHdntrZY+czSCB1v5/y6BE3k+3t/aDS5jTYCURqo05HgLyv+R8YFbbWo2B6QjLQSaFPf449+G
wAo2FUlIsQaVWbbrvTx5TMFCFcJt89P2hF6Y+wZZHgwIEoNZ4q4gOYLBpVyegrjl+CLIYSOagVyG
cb41usY4kYKK+dKTAKEssCQVebAIUdhud/KnIIBux6/w6NnpnsyZG8PtXtB4E7/0hBYZIFBx8UE5
xTJlzZEzJ8ADyJapvpjK9E9Wz1Fr63ta7cfE91e8qu62Eq71ZBskLSeCQInpOnvI2Yc/krwxPzpr
BKGdFeNUV/tQAAHsAheoSxMw+qvmEvQ96OKUc0WZSu1y6bVnywf3hR+gj9B31Ie26tv7GfBXr9Lk
5FxFw7Zx0q02toHpefDFYIM4bnZf6utQYWXnLss5DlZggqDWxLYuEED6rASJH/pKNUmP8BlSvtVy
3hMRVUSYahldXlc5o8P9NtqsYtCy8ELMrPxG+1tVnJulBdA9sNRFmgMQ41FedCIl4bw5+cGopOWU
tTulA45xdrdqPfkMFuh8hbhrzem5at4b6LgPJB8A+80LfSJ488lRCVj43Iw9Gz9vySRUzwGqIDH5
j7Zl3pjBdco2VBAl3Qtba/zNOTj7mqUu2XeCzUtKHAdDju1KVh2DmgqtPKVwu1hv3sz5N3MB4dij
ncnZ6iXMuAm83zMrXzZ2HhB8nB8Nya/MzcmIT4tkqxOGyWgJwJ+rn9pkNSUHtVO2cSOtbk+qD7FP
HnRZIrKXAJ/+s4c9Auqwjz1eNfgmBEIvtf45yrtROWIDoI58u1wpRHHbbFlbtU1tKnaQ35/C7B6Y
SOfkzinugb6Y45C8Vxzo6bNID5ocCTrBjMnsCqSYv8eyxJOQU7LLkb22o2K53NhMWbv2JWO9uFdd
BpyilU++UQhumeRTMQzXwTXiMfcj3JYfvJErcZKkccDdqJmRqRylxnTIcveFJAIdryZcaOY8z6z6
z3QynKYDk7KewrtL0ETAjAkjB7wgKU16xmbOV8xhTxnLoHgzd84OhcxAMwf1xqDBBWQuNlkIDWEA
N8X6/RrRYGgSNItYuiXpkh0zpYnyinaN68Q+kkVUneZsaKCyrherLRn2VQTtgOq6q2tjOwXXuzfo
TQysiRV5IEdK9Sst4bJkNtms8hEWi2F9fl/0TG9S7fsEyrdf9rdj8nRUhT6uYX2a8wUyAWycjWN0
I1UE1vlMeR+ZvaqTlZafk8Cx4DczjQ2zGbQ36GQnx4hG4CXHca6vYdnBlny/8aYA9HTIUqAmfTZt
jbbDNtUmIGITuR8c6s66yU9+LsFEth9dWBKvZqIoaU5jayZwi5kKVDKJfJw0Y8VOBsExveX6NQ7E
knZyoPKd+yNnA6Q6x3+WsxEP6fSVV5J1pp1ds1Ir7AhiAoYi6j9UQy4vsP0g6YRihmUgz2T43Q2E
YbkZOLAkMNkjt8FucbxtMT9OFmmVjjkSZbm8ZqvNIfFIVNoCukq4cdrlR8fXhMSa4sUaHGDii/Mt
TfFUV0BEEHL8uc25AaNN0tEFnw5qSpRnUWfIA/AqsZmo8raBEd523vI0VB57eMM92Sb5Ng2Sj4j7
11zGbmu2VRjrLD3x9t5mVuffEEj5L1CahgBonJHy83kuNxXGJKaTBRgvrOmbjEawGwLntlwEsPL1
OlNdqFV7GA/gOXNNmHMn5Tfi6nDnGUm7yerBIdeptzerwsh/LWGrqKu8/jB3/sVYYa3kA2te5qsE
v3P9kUUeUGC3XCM1QLZqWtTObaY2JsEjJPZ0v3QPQ+aajCV4BltDPHdu8iQ65w5g9O+wwCieDP7Y
ekxQ4uMTg+GHu22khsm31ug/O07JOFj6h1Vn+0D0/7DXAU4geSFzk4MpdpKI6/1QVAyGNRwrhsDu
ZvWC2F5UgtkteIFC00TpjNRTZOJ2ta/UN0i4d2Qk/9PQ0GkLUQbDxS75S5ePcs4Q0jqK8Zkk46F6
mJkEbTKXVXd7W3qmZrOF8gCCDnkM/K1XvEQyAhaCBzQz5ykUcszs2bVd6pCluEV+ahCVZEFlBfsv
0poMDxsDHXl67Bj5vRl0SiViaZg9/sJ7YixRMJgfPDsua84k5YRhKncI7LI6tFl7KwBJYJKEweZW
XM51ke6t2o4JiDr2dt/EXco1g3KRLomBXeP5lIF+gZjD1xcIhaSnLiNiro7uUlZjQ7FZUWim9eOE
p2jrd6ALe8KkwF7a1CeAE1ZdfaWoZyJ3SG6YAiAgaZxH6bkvgq5tS6HBXD8bI2Ay4CfTEzgF6lFC
9bbpArpR9D4ljAmwQ3l0CXmyb8lMQuI195FmV5W7iGE5HB9rCxC2Z/8uVnkbwBsw5mwvJ7qUwXiw
16a86s6ehjoFBGXbfN9d+b2kJy2hLx3y0aIQQ1IzZMWt5w6/TBaayLVAGbZz3z6O4ozsgJB1h6pr
xdcCA6eg46GoDflIG38YyhvGV5W8okfZg1RyOJXjithZOD+Ee27sgZwnyyVCJZ8mJ3Z9lFGW/eKn
+XfoTztZIsFt54MToDwPMYKtIZML80qZJGIrUkkgN8kYjVQ0DPWrX08QZlE1vzmVGeg6whmCjaec
x6CHuulkaGwacxYxmRPF8DCROR21PWWN5ZXxNAYMBux635K1wKXb0h+aD42AdTuvHnkPZGeSGlb4
1DDtsUdoRFANvCyeAQx+j4YCw5hoPGBDOc6Hjidy0dOexE831iwX4xGxKUuTQ+pMO3B452bM9ylP
oAgN84xPmzzBBaR1wG/OfGncronxFLRbG1GIn5ZM3DAzoBB+Sh2GSkZNqWJg4grqAlIi24uVPeGW
sxSujLPt2wJqMKWdGHl0y2I6mJ56sHPaGiHaBXvcI2NbdgukUm5nnqYJOBI7B578JFREVg72FE3F
+KxgUiM7RdLElB2dIZ+3myvYLkvxsKyrG+Ndf7By/1cNRGAFKfWo9j4KNW9JaAaEZOsT3BUG+4na
DAvpBiarLavzHhMnf0s8hlNzcF5DtFWzWmjrhvG4eK0AQNU9FimBGCQ9IzMz+tseolTRdNgsEwsX
pIJvK1ANRtT0uIfVhoNsAsHcYndcCTdgM43jwGCm6dfwS/1JEqeAEp0zYnYZijDNukIDr+ixrnup
rDEOix+3RDM/aSJgqnBSqGcrk62dJO/G5GeYNDkarDnZAi0JYPA6Ox7YL0DzKpYntxiAqKHEKap5
q4CVReCRzl5JXaLU8mqb4R0POVIhxdnsodCJxooNqaygxJGVtBl4cdCBFzVMLUFYFhILPzzAYyIM
nlOQQA5J1CKnv5eYxzXwd5OVDNFIXAgFOU+wlIQ+CO+IXerezIJfqpAFfRypVwlJB+wG4YIZAcEa
Y0nxa3l+NMx84a2Rc7AGU1SvVcdHKp5tWhkCgKnUu0pvfXnIWWntSF2+G63XWrF6yVmHR3UBZYgU
WMSCU+x0DgMXHgTfq9+H+aey6h3I6eytLsf7dpR/wKfMN3T95Psl6evaAOih120QUmhwNKo7QU56
EqF6KOp3/OLPtWzCbdV7pzGYzBMJppHvaAPdSPrcIA92x+6XUhhpMyBc32nuc5sFGGHGuKoKzZR/
JBZg1PZJ8rtBqC7h/S7Zu6/XUxkaxsGEr4GCrSx22u+Gg0mwGAO1+ShbxiBGeFWikZYGdc8ESBS8
KPsIfmZCYYqqGcvDVDY+P3O1h/39hNQhrsP+oWdqmaMXo8TD690wJQCH9OAp1g2CnR+6ZyaT0sXh
vM4w9cvnbPYFxTdzM58otMwSTF4DHmbLuHdaumJlTvt+vXVn1e8CFJk3aYcS1iRPjdEJmatQlEpZ
3KeKRkIBeMEI8sos6dzzg0c5gcLR4BxgCLFnMpbyKArxZVrLZWmqd8/u36app3r1dYSclsVA6xGy
QZEXkQNPqHDD5y7nsduYVItv14pOJNx4elSX5N5t+YGynJjlqn7RgD/hvT67GbTqLu+edMqCiD3Y
Jhy9aSvH8LnqNda3Yjiveb3lneNFaSD01wM5vjYOCZMbxLJGmNpg1q/7qs/6//Avg5lNjVZaTUvz
YWQfIeSijROW71VJgLz0wT22Y30Jw9Td59eP0bqgExdRIUQysvegXb+bgbnWLGnAAg6t1nqV4ajj
IEcEvbzrEd6A0OrHNNIbcY1jWSlCNo2cdtTWxnkSOHxZjRD6A6uXzjrXlMXCnMFbJtnOJvVjYwSr
F5kEKxyG5KkNrD+GnS2JRneWxby5bp1LAiZmTQmJsuDjxQ7YZu1M9iWT77lRnYB3WXGFb2Y/rUwI
J5uk0Ip8LfSMHtueqA30Ia9CxQo1FVFQhEduajsuRPjh9cE/1/ZjYJdvDgMSc0Bo2LnTvimgRzfW
/EoKC5nP1wwmJGabknYe2JbATM0iUb05klOsmi7NgLc/FYOIoJahpQVvdphJU9sYI8/suAo00GyZ
954gKNtrxu1iJebdgoY59XRzKeuSSn25a1wueepbw0cJQ8Alw6nhsRPhaZiu/MHMYQbmNo8O/siD
35TOzgvK93zEeKFScOHh8AhwvkQxnMP1LIynzjcia+k1/o0WG0LqRNmc8vpI0H4dDIjNOM13uKOH
bWK+k1uG78koJ+ZaSRopZX8QOhiQ2lh57Gl7+ssCJURGlLcP78vrKO8It46yzD6tPQUdRDTEreBw
WT+z/cdaY5Rn5nYwU1HFa5+TvZWAug2JiInhPibXIPb7vmRIi2kosfqdUxKrkSa43yWpIcxsh11r
TfbeGWa8GpkDKjI1fzOGJoioATWofEFPlnQfc3KrluKj1cG5N/tHP2B6LDqEJ1qHm0llEWVgDcLF
s6IGS5BL98W8rIOXna+gnQmi5Bdk7QhN+1pN/sWG2mEEhhpboUUGkgMgr2s2WcZ81PIA5Weu5OCf
HzzMjKfVm9iOy5yE9oEoHV+3m65aYhsv4X4dgzfABAxRHNFXDymTXlo2+yZ1CUJVBGJlb172XQ3I
xbOcNaghn4ugec8SXCrtDv107DnXo1WUxJKYBldofm1jV/NFsliPhjXQN2Z2G861uS+XZkcv3p/D
YKauS78mNiCb3FlE7HvL45jZe0ibD3POTzGTqDhfnDB7LR6nsZ0fs/mFcDHE7guEm4rrd+O2QsUN
L1pEkNNN2Og6svz5dRBXKNkkKRJKEq8KTHsY0Jqoh98AjoJ0CTyyGzCSX2v901ecFXrgqc8DKuMQ
IaPEJ9JDTDLzugbr51gRiI2bTtXPHSHeW6/kx1X5uhtIZT1AhD32+BBqJg9b6ADBnh7COhgS2ZM2
ptca4Mt1b+jGidPdktK1crw7KPXz5FgpuokA515f9w6wa2frLmq/hNfbrzPf0tli6O6Fu7yoim0h
aqyIE/puK7Hu0Qr+JgXsCLRiN7iFst2krR839FmGSGwTSWYUbBAZLK0LiHEbgnrQPJTDxMuNjcSl
0dj1OcamAQVNU/Hi2+m/0k15UzL/daXktad5xBZYN9SOxOWC/IcmkJv/GhNaK+jvA2kzJ0RQNPQI
NFpzKFArFzvfDOdj7zNxIEVhV+O02ijRD/seRUaTU3GYeryBzE0SKjubK6t8HH7McU7idr5aOAne
WAZWZ7SOfJ9rC8Gi4RiWLsGCLLsa67731IzoygD7YZon93+FUwPuFzYgGoSAa9jtPmW2nALgITH4
v8M4NCuqkuZmtMloFDMD2tTBIVXzNJUp25MsZARYexfDG6ZzWX5CFqEiHrs16grf3NM1YJk2H4As
3VQGAyKhJyicCLOPiEbpfRRZXOOvPQF27Qm8sQBK7lLfGnkcRzZeeX9vODznVA/LiLGlratLVavw
3OftYS71ntTpgCYg6882OrR5Lo5LaZM+jWiR3/b0FHoTjgctzZtmvXVwJESjru89BGdbH4l8yEJp
19vhH/bT7ZRbv7yGm3WZ2emnpXG+YjB5cPeTg7oSKcBHGnCFkhmASSt9rekyvIwgJRMYKvC4lrOn
+A5S2DfonPmSfAfQIKYqzfMLtG/hJiMmrSm6vc7Jhgj674rnHt7wiJbKSzNgKE+oFEgIr2vGbx2z
CxiYKDk+/S639txIIX1WzUTFSz/tgRgDbkQmgdO2C9g595b7YRJVFAXZaG4diGIIH8LkgWQVXys8
0AlJaxofXCzm8CX3EDAJ4FctUeDSw9ySABIOV146nr2XcFhqkodAR66JokL2fJZaIe1bENTUbKb8
sPqMgG/5sya6P/TqIajrW6UJbCI1lvq+t48EDT4r6ZO37irqrEwC6i6ZS87WX73c9WbtIf5l2upb
qGyB96ILVoOz0ZbEfkuI4waKKL691ou1ESL8GJo7ZmX9xh/DMPY/DZtFJ7COBfeEfqZ8v7BQsDcf
FLHQpOnNw9mtIwPr3TLLuOzGfZjR1gQMPHngvA0ER2xlOZmeMrWx0bbetjeKu2SsmVTwhUWLMvCY
BeigRpXw/VAnrv5k7cujrvIX7vvD0Av7Upjs9BqOBXyfXAV1fzAGYA9zMJ3aFsyt3QsCU3r/c9HE
cEg0MVHnfBPFjItbZgQf9kdW3V/JMpcnGOMfdtXJ2GXDmNdk4lDZROlav7YV8gC6gm224Bs2vfld
M+RAEy2/04EetcyJ96j11wCXiIuKAsNkLLWVSDjT/gi+EJvzpNicom2Bbpp+HUzX+bD9GeiBf6WQ
eqyzp4GgKkPBcdMkbDjF95VotedpjrE5p2TCwzvVBM3tsIHrTdtQAYUypKAs2Dq4yO+4tJFCSJ9o
WFRGqiXyrezZgBLM9UWreYRyR2RylZ+NqUbF5SFyshfUDWwLmPbg+Un7h1mXJpsYlGGOMZaR2SRP
YZlv2XSvMQvWFHwOogtdPVHJBZew3NpBYe/WxSLHrfpICJWKtcudwjEynmgU0y2SIHP6qxziBmvT
fACzyO7QhYFVt7E/pcUTyO6jWRIiqDC+NX73RgYndFovODqq5e4nmcrR4wYqNkghPccIUPaWj7+Q
ZVexXYL8Ugfa3vH9XKzUYHh0LWqcAEMiibWQdgIFtqCTv/m0fBHdeGQNgDTb7/7ChhjOhgRZEgP4
OkzScezy3U8MpAto5tl6cZ7/Mmp9Ujr5QhNygQnQ71FCo8tb1tecvMR9a+UfmWmdPCnROUnUbL4h
tpnvElue0KrkTvbit93XDBA3xqdEBFT+ajoQvmWY4Ty2Ddg/wCH1h/DWs9PKt3Hpbua5YRqQMaix
3R/2hujV273yLba5Jt1m5REkmPRctIHnvgaHvh8d3gt1a9YIsIR8rRYr3TU0ojxWFiRlQt7YXOxU
OQx7XzJSbDgKHPissJOsA2xaN57zYa8XND2N634vTnrDCHMmFINsc9vNx63DnUsC6r8O++x+VeF7
W7v46ENZvcINSvq5wDlE3su8FG+kEhdwiWiyqiSINHPuCNgSC9MCSZ/Bn5EIGPY5wrKm+7Tyf7PD
eUsmSCTBFNiVBFyU8R9OcLzXcDZuvYJJ09S/DBg7NrqR9Q7Gyx7XBu9qgDlYiuBlIB+eBJD10WF1
x1nKwgOXveqt1+EauNPvZQbTexa0tZ7ChC5qYgnY510JtrzGhUdQEfliHBG0QTVJYAUej7Rl85G7
dKC2LuQW7DewlXI3diN5OGLYe5gux06oqIMCR4rqps0L/zxa2c5tS3F0vwRmSlRJnKV6zr8Wn5Fu
Z8xsVklPHlZkNYlLG9nipSuqsN6W01Uwne0Zq7kYXmay7Oot8iERFwrlx5wzmzeK02S3dyN7Q0C+
2Q1Z2tTFWX4uLBUQ7VKBsAUhZuosaiSklLZNfvM1X7Ym6k8c6sVuJY+AE6qo4oQVzGaCLcDRtBDl
llR3a8ul74Ws7NKGTsSfokIQ8hX0HqutGi0C+cRdaZBDkk1nqwoYigds3XN2o8i6Vu4nyj4kxgw3
6pNIq2+BoR1U9HqdgSXHpGYC56/m1yyzyJvwMqdp+mHaA/lgfFqAEXl6qNyZHoNoCKHNkKqHRsM5
GC6oMBs6cxT6nPcJw0Cnyx+VmR0mKga0tAbbpNH7WuzxFV3f2dbPthLFTeBqtJEOYneCPvHE7AJ4
gSg3lLdFLnoCE5Lhki6Igw4YNzXERrOEkW8mavqYVZ/c6MQ+cUajv7INdcNvk59SVfUWTRUyMQaD
yZpP28Zwyh3CSw4nJ31qcsbRRLsjW5nCO5Ltz0tntjun6qnBNFMaNF7JmWX53wqP53/jSNjNdzMW
ojtY/0NkIDvbsq7XMfAtohuaoSA28wDIbE+Ah3gYLqkktNPP/6rVbW41wbzuJJ6NxnbPxTxej8AR
QUAucsSER8gJ7gaam7wou33u8qt1XItuP6QNzXU5uM+jElsiCvk1v7krF1OKUXUQtmLxQfs5Zs3l
/3/3/09KchzumQwd0+SwR8t5MxAsbVJS/o5sRaA2cAfESOYia5zRUmQoBgZ9ET2K8G6e9XEKU/Kf
wvImINlP9r5xNIaVVSAeJWceGbuPi3kOs1NVj8MjzObofzuWj7Qh6tasOLUpPuoh64/qP/bOa0lu
JMu2v3J/AGXQ4jVDiwxECiaZfIFRQgMOLb5+FoL3TmfhMjJs8nn6oduqmgQCwh3u5+y9tjL8xEzq
7KWOnZNuZasyQxglZToov8mvhUcUsZnqfzan2nfY9PrKaSj2pDFVLTTJLMoHqzqmfrEkmg2hjYmI
C6lD7j/zt/RNgOCRNU40PpVpdv8lxqRyagOiE/M6Se/qOowmSRiX7VNu7WEzjHX0AB7vMW3CfkOt
k0YltUekeyxlqtTTj2jbsgWO2EU+9PYyR/K5jCiSLuOgOSs1eR6m/smK0mQj9Qet7837wQvEqu+i
clUp5bhQ9YrUvzYlp2jyuon2i8LAgcdQGuuqi37AIzg2hQYFPx6/Suy/DjgjdnIaPZEcaBxS8AsP
YQrTo6iTsyjrcENoq9jHXoqQIJRPGKgAg+tC3/jkLDlaleyKzHNofuo7oxD6ySNFo5EaleUdOEL2
JKtMxjNx8b1lOgoN/vh9lthLp67iO6cc/S8y6iJFi4h4Yg4SqnLMMy7bLI1sl9rdGgJUus4apVj6
uhNtVMR1h0yVUefmziYjfjtVEGnktA0b1P3ohzJpHZBrg5QdML5HZ4Sb52CoLb/1FP47h6JfKfM8
WPDUejXuytFgpFb1ku+RdlIITDdC2dxLpHlQXk3qtdxTT1cciwVQIvPlN3pMu9Pcr3nRWsLIj4iY
cjAbSh9HM1u+vNZ+jUWbokXs8p0xef4Gg5Zareq7om8Qo0iauRqcXrxCUhyXYUKPs2D6rNomR7CO
CJjhy9bPWGWOma7q6YbCycF5ZghtnYXt14unC2ZMvpMif1+NfGEi3fMfmxI8ptGFu0KLsDlAXlta
RSN2kXxmvkQUYzD75grWbF0xflwO3JcUT3Iz7+Eei35VY2G78zJn2JCZqRNmBlIdAu9qiPhEpkDV
WKl04F4GRkRImNhS0/ptgvHyDkgSyZIafBb24400msc89JZtSPdRoWq0Q3Fp3Qmz7VeGUPa5kUf3
+mSPhDaCRm6ImUqM1N75vbei1vHYkjaLP/kb1sX40VDzpdSz3fS9OiFMqOzPGZwbPuVofvXy0cnp
9l8sjB6tZQqR/rYsmY/tOl3301gn3pT3280p6a+GPi8gikT5VirEUeY7vDC0oj2kjl5QhHNwF/rG
VkGfHKX0y6Qm4l+H/XAk5Gc9miEdzCR+NCU9XRDgJk9ioQEETqucdOqjua82J7OhfR/G+olS74qI
JOuB93jvT1W8oUVi1UcGv6mIfo6xpQCE5+0anUq/C1rPXEoibXZW4oDY7M4pbJSTr/gUyRIk4UIn
oXr640WvI4wO1NVPiZfu0DSQkvORnXPvPBodBR0rfMnJM9tJErF5Ul7wjU2as1UZ6lEvCefOkMaQ
SEKch98Z+6QrDmFE+xFRWrXQHd4QwoA6clkDmW0REVEaKovaTvW1XQzP2lB9z+OMHaD3GtOV/mOI
+1/D9g2Uso7p9Lph+6kM/8/xWxZ/+5djm7/y6wJTtpV/7D9+bLAlf6zalvOPiakRjrJt/HFx/7dV
2/nH1nBhy7JhmZaNxuw/Vm3jH4iNBqU1jXKMoxBN/D+xaquTdfGNx1LHrguxSJZVWddUHVjXv72g
TI0GKn6pXzm5fKjwzG3VNtB3lYHWtaG4QzkhnrYswbPtUVvmS7lEnqAvsrg1V7HkrIlFdzZ9RfS3
g/ZeF25BrMv0z01eqosyUMt9xUZVlcT5ze39i51an3mCp5+uaKpFRXny6Kr6hIp/Y6cm7W5AYaT3
K5jH6mIgNypuGxefR3anTb7mLPUZswaN/bHScRJQVkMh/yKMkmVvIygoqclzSUVuozrsHYg0pgIp
+GiJhn/neb9E0PbnUAqzTTfiwZquX20KOqcEwdOOLZY5EA7a1QT02WwMaeJ3k3tFRWwb52JtJha3
9Mkb0eCkRj3FjQnEjVL/NU39J7WGktZMFfXpfk9EoyztzkplsnUg3PuGiVWdgRL/3Cw8vzLuVgdd
5WRxfXOzKgItnUht+lXVoBlqY+sJQlS068r6uTPlHpl9R2KVg3VjWlgKJzx1dHWW3vRTYKwgDrnc
0sD6ROrkb6dvwOFNXz5j4A8otfQ7t18xS+tbpD0/qNOaizZVjCWVEuPu/eeuzrzTl0tx+Cn8R/mL
jT6O6NRItdatCOUzDqO1t0qjfmzl1NmMqcSDUqnyp01Oug0MGRZs1iYTaftQgt+bTNUQb1amlMUg
t0NzWRaSzn4kQ0glKKPEyywNoh3MZHWLJBQBTbKWA3bXihT7675yVq1ltQc6k8GN65ozUafr0lDb
YnWn0krNloni7SNS48o26xL7q0lELrGqyKtqoE68dQHrEAUjLW0+9agUQ3yUYEEBNxQYoUx5W+ry
QH+Sx1G3UbsB3ngDXYDUcDr7vyYK6rsgMHWmLCYs1ZmNNiWK+srkswxocjDXRtrsUQINRDMSmV2a
m6rzk5feGrc2LdFlVEVfgxj0DmuvYudrifKdHWi8LcLwXg+oqFpZ4mzKEk0nG737jEgplg2VW0XG
oR9y2zUb+t5KaLyUVY0NSTTjUo6DxzRqGVedv08JN/f99tQI7WjoXfWQTHHJqu9qhmQtWePky9qC
cIewy1kHNlonuNEi7b5nJl3stIxYEueeuq0MlkudMsDY7ML8zrLD8KSxt8FRPgXbIetTtHYERNTC
vSocWko0dyx8cDkyTCX93oYsyJLEUfaj8hs4NWwEazgQQETeoAGbhwWJjgGbzL5A09kR6qW2ZtWh
LfSenN5a1KsUTwBldTZaZiKGrTlpJQrSR0iC87/7DR/xkvPmpBtTXZV2JPKmyxp9x2Lss9VYFOLc
KM03Sg3nKpHIiBTpL2DtErHrdrpukT+AtELSk6X3WR+mCxM+PS4tFtUkjlCV9774jaJufSl9Copx
IIONjWMDY8Gp1TUfIJm5QDsAg3RczWn/PAA0wE+qXIlVVz0aUslXATNFZ/NbIziQNOhoBUiEkS95
lYI9B5Hu1FjsLrseNuJTHqN5DM36MbdzfVMPkr6JR8CgvbchudMj6tnO10WJfC0WFaIhXZK3zpSu
hnimvPM0jMOK6B6pd60GS9ePEY7bPZ5iBFW9T3hz+6UzyvYEJxtI3fT++MWp87/gFQkfFLaIrMC8
Q7+7DC3mPKx3tSBoHil5P3oURI3OWfUOHT1Pfx7DlFV629LqLziy2p+7sHHQi03GF8EEUXd9ugm0
5jUJ029mZuQLaNqIVKfrlIr7y5+edmeNqUcYHn14hqGytUTXLzBmeQ+xKDeqblpgfTGOX36TFTbc
v8bng1KLbSVKLqM0pWUIEf0gYetMIPYDvRqBvVvWL1UQKjIQrnZPR20jIUP+XmnK1kiKHAF6We4t
6r4vUYBPc1D79iA5P7wy7/Zxwb5KS9ENKWPXHc0eD5jjR/VG9svyqTLk33q8sSQ2B0ODecRLWeKS
E4fMH1IsFrQpshTkIYFJcOI8mj2hVC1FPfb3qUCrMSRtCX2RfbpsSveNqLD0l/g0Q1FXGwiT+bpr
YwLnW3T5sa5D4sQeT2SwBMEkpZc+5OaRB9ufiRr4KlJlPCjUyJC2DN/0VKdBl8fPgx++DqWv76SG
ezb6cYNPr8YFpDdU1YqUbgCusigrOixTSE+IuOX1N9rPfSR1a5LNSR8lRtYd+596PSzJllV3UJQo
JUTDj8v7yuGeHb2pl5cngwaQ+WfavaOQoAYgt3C6amfh5bwbfDeZIxgVSk7bwCbQr1m1AZCEHAgB
BfLpRRxp0stl9RxG/GgfClrUedP/kqoeoS6rS+oaeMOY9+XBP+NGIOaR2D3Z27V1+oBqgQCcUjzL
raYc6p7tvlw2x9wLDqMon3Frig0Jk80i8jE/X37x6DcwMHOAYoAL9k1X1fsuyF/0xinc0BGuEiCw
M/HpI9XpP8mmEdyb1jnhTQKj5/zgl5kL08iVZd909iLsM31nqV2BBCx9Eix41kqJXteQo/ZAa2WR
8pjvA7NZ4w0WG/4L1TAq1YHimG539bpN2eIBJvvUUYLQik79CuZxHcMoOCiGqu1QfnzFfRvwbe5Y
bXVCrLvpwx4RBNOlhbS/3PekMKtV6MBfFIhEI7kf9hdECPphsfal0CBGzry/PAJRTH2M1DvVTSHW
PcGgm1apojXtFYt2GWIJ74R5EpJH5HyOvVzZ0kmdOAhIHlMaAZveQC5nNl8o5lxQow+SoHGvduQq
SrL2cLnJdqD98Ioq4GmxFkyQpSPJCqwjX1HUFmwLqH37LEGtdlcnxRStrDxGaa3xiKiTIBJY+Cz1
7/w+r095DseMJI6JKKGL+yEKMwZW3y9JnBoRZVikXlMd3eo5FnIp9MuVwCE0Nv7aq8ZsOxKTtCTB
lRJZ0p9IMvxeJ/akRUmzb17401AUlN6ZggZvjOqFVQK1rOJEJjlwjB/p9Lmo48MvmDJ2jYnxKqp8
ifjjZjypKTXiyFNWyDYGzA8tK9sCWZZs7RSYMI9Us1tgZiPtl6kehSjqMaktsTeK9jGWgi31Fd3F
6410X02LTeJUAS06o0fIVPy0NV5jayRGyEaRc4cq/TLI6OVRyUFa9ZKp3b0VxUAl4vI5qTGZK70m
LxvkJEvCTuw7cuaboza0nwMjNF/jMLgHIEg3rih/5ikNOuzwG0k1+88VWEotGbvnjuoJOrbiG5DG
8IXnqK1EHj77dhZuDG/o3KqUsBiUo30CYSEvEvOrOkjRD6jABfJ9elPdWIEAF8w+RhFtmpL7ZaF8
XWu1/hr29BijNL2PCryLTZs+I+tXtmrpZRvbd76pY2wcCGrHsCCbzguRiUnP2CdCIn4xDUgMY57e
CxyKxAJSWFdJ1ACwUW+CLIs3Dl+IZcUEx1ZFP+q1cDZVCRCvyXjLUsJNdJt3mHBc78FvEfalVSnW
PGZrR/FFYbiX+SHg+1sD+MATb2wawBmnuiha0E4149NcdC3dJml89ekJHzwUI8yuXCTNP7aKKgHF
pFuUa11vz03S7EMNbWqcHi9jtVebbzVBoysTI/W2rSMmOGlJQWLc9SGwinBEQyYZ9C78MnuAn4np
G3EuL739wIdrnccF/1cnPFCl1oFKLdtR8mGGqGWmCpjK+QoDugmlMzZfmvNI1Jm7xDpRhaAYK14u
RUPHaO5LH8p5zV5El0j5lW3ra0G0DJj44NRJXrb0oRrXeqftpJymixRV+8tiC3HNY17m2a5odLop
fYEqvR12esB3qrYeMhr2O4O7yZ5yWpPH+cogOgi7dPVdcvIjAemTwS67M7USbQIlTpNsd2t8IFsF
5oJUlChNsLyCN1t3zO0PWaqABCmS3/lQTATg4OALY90weJ/ywHDtJsngc7XZ8jK/GYOM5nUQ1j2e
4FeTJPY1WOpg7ZDa+mAXpZtNB48GYfJEleIkmZyVyjfUh9z+ZEQk4sSG7S0yj7RlFDyt21RE6dUC
FTprwY2nlK7Z0q7OMd0tis7CpVGrUAgrVHQ29flVHqT6nabQCGW9mymlcaBAuTdxsW+TliIa8ID6
MYmMckmMTyngeGhWcfa1YgKSozOD+lxW7ZksH4TPlvfSIJ5141rfD7V58mUqBjBEgRVb9FJpRtFH
HqqfLD+ARI/MLaNSfB6HnKj5vP5Fn+mxNHp9TwgU/ntE/hvSkpl5lVfScTRagzbLE1UGaiEkbyXb
xs6pFEJTzJbXRo0VoMqN9JCH4H90/4XOL1OI3nyRdVRdQrYl8A3SUYsN5MeG5GPr0mEa5SLb0M7G
jJLnYHkG9hDTl8VT2gHGh9evg16XF3nhh6seRDRy/OQTjCDJ91ZBIfv3vUpvGyODudVHCYN6ZZio
DPnLiQe1nfoxoaaWRkPIF/J9JQDvZrpBXjHvbolOY8wCGtStsiuSUsHZyHVSjljBgsa+CBHcYDd7
GQR+aFJrtalet9MughYuNKQwhKtUNr5rOtlO9+LyCUnWNhvB8PgCg5esxTQ6My1dKbVKsrctPWRV
XRx0+3vekqib59WTVnv3Qyyn51q9J9ZuvCumvY/ueHey00VkSyVwq01tbw7IriwM8KGahKe+85eV
3Vk7jBt3IhYn3Jw6uHTbph77XJdVurGnj3IbG59g/dpbdAnJXs3XoakllM5NsQuU9BE32We5qj71
fRGdPLjhRMX9Yr1grNS0fQ4TT34gT+dLOQZIZ+PkXinA6nuSPuLc5xAGeuQ7Jw/Hgw+MF4OjoRHg
SpRBZHo/aFNY+Okqt9Rs69g5v8ERKIsyJ5A1bzR7l2Tx66jLzT6twc3iCN3UfYkcpYvCP1WfyxYy
ty28bJEM/AhzyZQ3u8DVZt8ztjaNuSdDKPsCeVVDvgz/Xx4RnyiO+N7iLfBkm5DuyDOfsKY++Hqi
r3B95esWbeKxgVW1COUfpaL3ry2pAndlpvSTnGRYw3aUiMNW+gUNaQslXkCxSWbR0+W9QPlLsxtO
7ddLHSeMdGKE7eoeY8uqCsgfaBvmq6BmpaKo2lHhC3m8FEUqny2PQlcXaoh9VHiJ+eQUzNo0SUc7
22a9/Vo0cCoqrJJeOOAELnR5G2tVR9yv0a/ZjKqUplvGhWmu8zrrN1Ht0GnTH400s9zGXMF0jJdS
a4NBL3BfewW6siAGiNvojINe94lZaHHhFIqGXDYOlYwljMfrVmsP6lCUW72Ms4Xw4Jug2DkParTS
s1Ff2jEOHTtMw4V52dfjWLMTxDH0fMx9xbaSD6VuKbQfvIekHuOVQgrTTu9Z1Xeds9ZVahSdQcdV
sROxV4uASON0nVNeWqs9aw6jZgkF5PxMzLBYOz1LejNAna3T3RnlamtLdUIqmqrAYWM1m0f4xzo/
x6LnFeLVm/58UpN2X4tmFY/+uU7BucQyX2jDrp9okZxttO6ocdhvqF4n1nLtP3pwiZE1YgvvzUa+
y43o02Wha8Wv5JOa+z8L0jwhO9h/ALYrVpfuYW2yevRGmsn0SVifUc9BPc6MzrregaAS/e4l73DZ
rWJM/2xSnnSZR14IxksXl7VvBur9jhcvhyXsQR2G47yUItl4kjOam1Ucj8CVhm+y5aANHzMyYBC+
Y1U6CrlBuRvU67Ru8x3Vn/RO02EQcP3KtoYJqvj0r5HVfRetA7RGTqD12u2By0E47BN+3AbtL0Aw
l/U7kvwEcB4coW0XRBpSSOdHr0bZpmiepCEglDoFBaVQ1b77M4+a07cf8Fv2JFWleagK0Zwg0Mub
tK7WYVJ+Hpu4f7SAVT/GKSAgEbBlFJV0UGuTtb9G7CF9FzZISeA0uNHxiyP4H04mTSV2B5OVp/ej
s5Yr6UZB/nKnZg09Yqyuq7Ab4nt/+q+KNAdUyrq8agIjOnSVDhvwoo+Fn8TSKsKbLve+WIxqJS3i
UpOPgR8oR4uvfmxq8n1KGeAsg5IJALJtaF0W0DsK72RDfj8FEYbFjh0kuq+J2iQPNe5ulTAKz8Rq
iz0UN0ZB28/Udn0uNYe6GlckdNmbUIGseHlArY4aoPKMhAgOK1yZuXluq/FX1yTemaUFzDXVR3FZ
pPgxG3ItLKM+dt3ak4LwhHCOHY86wuYoCBu/jN3MzKKVZFVgzqjF95DqFotd3Nuu1/Mx9+xf1BJ/
ayp/saLefpeLoFjLukMlHVbE5dL07uz5Rvo70bStQDx+lhOfGowTmrCqHhS9xQrdOxV5JSjkF6lM
dTcDen9uqPZO4vjkGPWLwq/bpaEzgfXIX1F34M8UioWhgUglg6CRs50D0GJ/uSyyexsF8kki3OaB
GnywYYFyijt+3VAJedF3FFh9ST3TS+kJ3uaDnw1Gs8Vlv6eCIzEVDNnucjN1lBGEqCe/8rE7JI2l
YGdEhVooz6hZ6KYbyN2wSG9ZcnrrCKzfYogBmBpQOV8T89T1cnYfB+Vj3iLnSQZ7Sv4ZEG0YtYIx
guHUK8SbaHbRHzWpfbi0Gyyv2Qch6/5kqm4KwChF2nZb5gu6vxP8AAHSb6D+EO8k8WAII1tC5je3
foWIKU97ky1+/SvCxbaOPBS9WaXF+0FPFkT0BRSm6G1UFCCWuJOdhUQHnEs5McXTMuj1ZgOkDcem
WEcwWCMlGz5TgzRauV5MK5y10asnsDji4NsEU/RxE2yrotI3xaSnqITmL4VPBPelS61ar5d9OpuW
s1pGP+WOgjGUP29FSJK3IBwEz/BURA5CamwlGoi7xrNKlyrLgTh4qG/TtyP2LAJz7GApg81Am07o
uh9BIUOM6rOERCbmUCe4tCb+tzN6qzNKs+B6Z3QRhNmvf3VF+eN/uqKKpv9jKQ6gMKhghnFBvP7f
5qj2D3pbHTqlYU6Vn6m79/9S6vi/TP6mTLtE1mhV/AdjbfyjKzSGIFwDAqKf+T9KmJ06Gv/peABf
0y3dsMFo/7sPU49tOoUa+Wc6EqhSS11a5x3kljf34C/tS37lX48+I/8yb3pljwHk7DnondFJaUur
lFliRuD33j/FtQuYTv2m14cWsU+9FtwOgd9Y5RvqCo0H0v39o/+7o/if2zNrBBH/BDBHOLorSBOB
nBHe51q0xaDzm+/57mPnmLrWb66AVLxKWHJvuEZe//bM6pMnmau6VV/GZPj8/imu3SQ69W9PYUel
GRa6ijcGSXoeDscuVpbvH/raHZr1WsdS62KSV3VXkuVnguOx4bfiyQ+yz4rn7d8/x7WfP7HG39yh
DqMO5UQJOoNGbRzjo917d9jGnOLGRVx5Ty9d2DcnoC9uQha0dFem56UB1WZTYmzHVv3xoQtQZ8ID
bBmi8rDsu3kMX6HLWQZJpMPcGGVXbs+kn3h7e+RYkmCNwk3uqsJcRJX9kiVomN7/6dNP/MsEcem1
v7k1lqQONqge1TUG80egJJAtpJ3WEPeLMpeq/E7U3eb9U127jtlQrhUaPJaXYYQPunIRBsUX0anq
jXni2iOeTvrmOvJmJC3CCzi4VEOBpMANgH/M93QW/Rv6g2unmA1k2WxwWdaR6jodOcZ++AxjbxGU
9o0nce32zAaxGHLkvMJOz/44OQZIBgK8kt2a6a4dfTaODS0x5VqTkrOEwSiFxFoujSIlA+tjz3Y2
hCdVW0vUWHD2m2KyYebmKhEotj90dGUGeZcaLzMQO/tnkLWRterwZlBk7NBiL98/wZVZ7kKZf/P2
WHyhk16qC9dTog2DeE/tEa1EX0AhjNMPnmQ2jpscYwE9qcKtmvxb0mBzj9W17rO5y5341vdyOthf
xvNFmPHmSnzVH3N68bYbZuPeiUt4WNqw9nEnYjNeg+k/vH/HrrxPlwCrN+fJ6rIucmELF7uF/IlC
Bv202Pv0/sGvjDRlOumbgzcjIA0p7YUrm5jjIXqVr22Hsytmm3nrjdWunWQ2nAutY8VGFcmt5bUO
FbZMnZNMUCC9NMiZzT2eP4z2r4YC6J3yQI6Moe9/mWB5wGfj/gfYkzanHBm0+axJG0Xf465Bu/3c
NGxLWo092DrNPgEjY5sA7nbdmcE3iQDDqH82rcdOvbG+mEUM/PciRplNHE4RmgIXaO6SWjfp1L+0
6oVXvwFMCaC4NPZ0SJe+X9EkyDMHuVeo3xiY1+7hbFbRur4d8dRYrp+n1sIaHJRHIV5MA2D6jVFz
7UWbzSyaV7QBzjjbtSFQZH73zfbs5/dfsyuHnmdHaF3glaLQTep2TrAxKsfZNCAYbzyXK/fmkoj7
5iXOB00tNKVX3QJiieklRyUfXnzVW33sx89mk4zca3WUo9w1cR0q8F1q5zMmxeJjH2t5minf/Hob
cl9RForldilxk2FzVhXvgzdmumFvDg3ahlj4ZLDcAnXbKvWD/iWIJGMVF2P882M3Z3rib05hSrbw
tLKyXR9/E3qDMOqHn7KS6fbx/RNce7izyUNm443YzsvcWh0H2OMqqn5CQddFg6rnY6eYDWsseq0g
V0N1y8BaR365axG2xK368P7hr3zy5NnQBeOTBL5UTBnG9ZehxJZoS3vSf/cmQZPvn+La+JoN3QSh
VjZgOXEbGRx4riBH1WX8Ou8f/e+PQHVmiwI8cjqRLhy9lcutA50ak8AT7psPfeBUZ7am9xpezto3
LDcTFYI2oiGpLeuhUj69//P/fv9VpM//ekW1mgAlPxaWG1WGdzBEiA1D75yFYYbhuQNIdGMgX7tN
84GsKy1EhMhx9Up8juChyGF8sNrk/v3L+PszVp3ZYFYy4reDpMRdpinS1yyssXanFNs+dvTZOEa0
wnpb4/tix1Cv1fyrUIMbz/fafZmNYEB9KY291HbhT/lYwIaRFUDUflaUtll97NfPRjDt+8bORs12
IxRQDpYviJg7rFZevf7YCWZj2JBBitBVNdg4gxmOkgD6YmveqI1ce7Kz0Us1FGKtHlHk7tyMTifo
foDwH/rh9mzsZhqBUp5Vma5IgHIHdB/44c6Xjx18NnL1WMRaWMuKW01gtl6bWjd5GX3sodqzcQtu
OYC93Cpukgj7Hor+Oqv88MakfOWltGeDVWsVYJXoWlyCP7s7QLbtQmgENFQwYBYfuzvTqd98GrOg
Vy3gaKaLqApw6phLqIGq7Pz+0a9dwGzAwqTT4xLGNjiB9tFMVZw8KIWUsrwx3VyZNe3ZqIVYEHVJ
RLmiEDVtKhuJWXCUBxuIkR198OWcDdu2NXQn9wuWhRlNtrWHhPeHlwvEah+7R7NRiwcF/jt5aG7l
l83BqDp17ZlZdg5biCgfO8Vs7Mr+4Djg6lM3sbRDpKHPThyb4Jzm9/vHvzI3WLPxCwTTVhxUyq6f
WdEaHRfYZA958/tHV6c78f9vYlVrNoI9BwaPZFuJWww7oRk4t9s7G24c4rbuLsKux+bJTPs7/of0
wbzZtZl86vkHrHO11N7Bb1ki39paMdjLMNyl1a0y0zTK//bLZqNfiTC1EB+euDEUPK+KVzHgP7L1
hOEt2mS8McdcGUXWbBqQTGFYXs1Z0FAA04N2fkdj4cY39drBp3//ZgJQQDOkPpAZ10IHk2jIcgEy
jel4Y4ReezVmMwCe3rQCKTtO36RP0BHIbO3NaPn+m3Ht4LPhH9tlJJcQ7NxeRxZEWXrYWBPq6WNH
nw38KrFj+rO2R1tXeEuIXN7WSnvnxvf02qszG/ZWYyqDEoajm1p2tcBaAuSxdb465OtB/yebDuHg
LX/RNFD+9prOx3+A76VAfeOWrQkr00FOBPC/2eSJ2iHlgOzoI4/awmS2blzdlSczzzfsQLnpvWXh
dhmK7ujFo/7JqYypl/bfzbbzn1/+Nhj92tFnE4Jj51ICSSlms+IgrvfqZzmqbvzyK+NhSpJ9Ox4a
H+NiVlFgkDuIi3lsEHRmF+nJ7+DzvP/zL6WYvzwPczagg7ZBUgIc2xUQ9NKu+oR0+qfkdXB+0SZ/
LptfZT4SBlDsgKiviuaDt2021MeqU8wIXp+LVMwQsC0QC4HFSEWwev/Cpvn+b9c1Pa83c4lsjF2j
gUVy1aZTT0Jz5EOjUpXNwQYtJYuSWTSQk5fRh4+zobwxg11ZBJizWQBHuEcwtxq5NTTEpSDkEG31
Fz8gVIdy6scmA3M2GUiKHXe61sTu4CM3McjKWbQ1RLT3b9y1F3o2GciBXsFLlywX3GH6CjuDxpRB
6ay78WCuHX82AZSep8YewiQ3hZgDHnWrOeWN6NUrhzZm3/64IKdI7pFUEdq+bAL9V09e44fuijEb
5qkUFD5w7tHVkwKNOKkpeGtu1SqV6dr/8rLOI4uDUep1hWAHRsMLKweg6eeRWaT3znWMOQHYR9L8
uFmWvXabZkMeVpmidhqODBKbwGxXKmztAuvKx+7UbGRDQWgF30AIn/JImHuIXD+1hH/j7bwyrI3p
mt4M63Acs55CaOTylTXOjhKPd6Nk44aI2rVilQQNJCZ+vMIDWm10NybJK99HYzaqbV+txEAj2x0E
TWZVQoyOrk7dCRM5PYaG92/clWq5aszGtYCoUPhYnN3GJlFNNZruYXKXfW9aBYIM1uVBdAhxzc30
hSm1/F4Jpc37577ySqiz26rIDb6lapBOvV/ck69Li8z8/aFDG7P5xBoRkA0AndywF0SrKQj7Crto
bjyaKxPuJQz8zfuglFEc+KPcw2Uavvh+h6gNm0bhOCutr5/fv4Lpzf3L6NRn04oIpDH0kKtNMyLZ
VRoBLViwUcg3bCLfP8U0jfztFLPpJRC8rJBgFVdAY96JFgU7mcANxJF0XNPGIFFb9XryuMAHvH/G
axc1W1s4kjHoRSWPLir3g2qKL4pauM7wwalYn88xOhhhWbS1W6pD/eLhES6trrrxQK7drdkU4yQm
xH+rqN28UaqVJiRz6fi44dDzY5fo2mINWgTBYpTnn96/W1fGxySTejvtlIQkpoNhVaTg5eE29Kv+
qEhdcGNPfO3os/klwOUlWXJRofXxSV3rC9t8bYQgsvRDv/5Cp3gzSHyVLIzcqaWTIQCL2qN0LJPo
5UPHnugdb+8MueqGV5d56eqsSZI7EFPZJTOo0G78+Gsv6mz+cBxN+EjV7ZNakDftl6QchXc48pYf
+/2z5YgG53EMaKe7vYJpNbZaeQmJ+5Y84MqXQ5tNHVEM2s5PFfvkSJ/CcWcYE+z2SWofO+hX71/A
lRlQm00dZq4rHewp+zRGTQMR9ewIcpknAmLW7N4/xZXxNpfqAR9w2jHIeARyerQS9QG8wqnCI3JX
586uBTYJVVt33z/ZlcGgzWYOPfMovGqaRKA7XLMKjXd2SzF27dCzeSPTgCV2fL9PQavte2t4TEpr
9bFfPZ3yzRAjdxxbKUVvUp97+kkAXfzoxgO+MgC02ewAPNaC3j9KJ/DQK9kM19iDfgklX3/sl88G
sByZLXxxmZsiGWR2BpZ0V6fo3t8/+rUBMBu9qK9DE3SLRF7yeD/hpsZRhueWk9Llv4KbuzGDXhsE
s1FsNFDhrKqRTopQu7uhrLHASRvcuHiI4ci/fy1XXp+5Vq9tndDPB1065VL3SQIF7sf+ja/xtUPP
BrFKphwJbzxj0lXZBhu7KM1e3//VV16fuUaPNHjFzGx+dTWg12+elfqlkpMbt+TK451r9AgIdozW
ntaNTkKsQnyXWlN2ECaunag++vmaDdvWNsph9Bhbaq0/tKW5tK361sLr2t2Zvf2GQyBBm/FpzBEp
I1WAqcaUo2O3fv/uX7tB8/e/J4qmq3iwCAwfx2bcQ9iDF4gLqeo2fgv+8P3zXHuBZgMAC41PFhcs
WFSxCz46y+n9f//QV27RXOJmemVJIoPjnPp2AHRqRPKqSpTXwijCj01Bc41bnAKSasKOtyjvt6Yh
Lc1GufGCXrkvyvRc3szLFR6fUAIjciITFfaltMgc9Ua14cqjnevZ1FFS/4uzL2mOnAW2/UWK0Aji
LmvyLNvtHty9UfQoCYHQiIZff0/1ezfCzWdKEVpWLUAkmUmSZJ4D/C589dnlz9UvgSgdh3stb5dI
rMje9vmG6o/lmAHfWzvJzBXwNs6qGYNL5vLG2tIOZjFbWGZRr0fKcLJMz+kEniFwLgb9cZD6Ooqm
54wOCVpvyl07ruTHbDIzzrImQx2Bkrx5BOLwR1UBm3MIPoUUnbftHB5Yro6Xl2Y5D8zCsxzW1dNo
aR89IHzveZDPaLvh3SGTWfXQ9yuu1RIX/b3Iv1Wutu/A6SfbxxwcmOBt/d2h8Tfs3Vs5dVdxX3wY
x35lQbapDPsGWiSCipDUj2PlJIX2wTsIdkHAMmUdKAUIyH/DduUsssjOrD2LQIO4AFq6fizL8Cmr
xDOTcVJlAMOfxbgyh0UP/lOBVqbpVPpz/ciiTB2WWH7yyDwCnRHkkRnCm8Ela8k1iwm55094s0nC
9YNxkahtRcXb8NyXwFdACbwCk8ZlVXt/fC8+//9m/EajaaJpWPvotM3PZcZLmwfci232Yta6AcV+
Qj65qR9DIJG9tjM6wVQASIwovHUGttyDCAY+4fJCLCrmGr4GdM/L7GrsSaAKeS1KgLRil4YHHsgJ
HJqkP0U9On0B0r6x1sI1RCfr0skWdLk8dhL8TMfCacFdJALK6pUlvb83aGP6d2+KeNZgoHVwukfZ
lyISYNUAgtqK+7QNboQOBeUNEK6a6tGLVHTLaeTd15VOny7vhgEp+H+1s75ZBUfRvRgsSwprZ1+m
6pmV/vWMxBwFRo0kP/A003gvqOPNnAgPzs03xOwHHzxHQ/gSgTo31N/P8R66MXcl2p786EbkDliI
8x11HXdPcnK7ej20CcLwTXVdRsgBZNljsXgMDikePyweX3u1fd9VeGYxnU+y1EnZoh/7DMrhpo/g
d7oCIcvnOaAPgGv/dFne73s9tLf9qyoZGhBk4HOA4/kFGoe9D84yvmhW3nWk+HZ5ivflBIDaf6cY
q567lQT+HnCY0KzPABkjgurHtsHP63rjhvrWB5ULl92jmw0/U9d/8oTY+N2GYxgGJGBQuN09hjIu
nmM2z0dsNz1c/nDb/p6l9ebDVachCCfWSH517S5wZViDinIRoAuWoOfiqgc6ig6/XJ7NtgeGR1C1
J+b2/DpRx0AEkWEBqnjwFq64hLNE/pvG9ZjhEjzPARnb3MyPqBf+2Ibl89Dw/UCGX5c/3qajxmUC
HfZtNPY4jVXFr2gv784GPwFfwstHtrIdf4O/99ZgWHPUNABT00X+KNJHxoC/mDvHPP1ZyBsOVt2l
9ACHRXaT81qAdSwFscuZ2IasXrItazTr73rpM61HFPbxEEjNTn+sC/Lk5/Er6cpNdzIvNkx9AohK
BrxqsEz782lspw98lFchkOp7gf6AeGO6yTPr8fpiAVxejd6NvICuzT06OQoGEuHLymDRNbMgbwpm
3vVt1T8uBIghQf0c6u6gvW0JfC82jL7KAP9UBY56zNtJ7LOiBsSaBEvWto83zDAIIwSZZKlQjNc8
DaT6zBbAQ4nx+fLwNiUy7BCgM4Bw4Tia3ZGcmY/BAzfh3Ow6oKcruprdtTiT2LDHiE0RSWenepRp
4F6PI2hDpJNlKzkt2+iGIVYeGdHKlPJHUmnE+ICk0VJWV5clZBncLJPjQneoxKv5Y0lJcFU4cbST
ebRWuGIb3bAw2aEZDmxq/NENVXxqmRZXfq0/Xf50i+JT4xiVSoFyQ/UFTrrmEUTL6JbVgJRYVryD
7duNg7SOIuAh+26BAmABJLXw6+I0a40Bf3vQ3nGu1LAq9HSJdtFx8djPZC8BE1OQayD2HZy4OERA
qV7qCZiMAWDCP/eS7Ah6B4DsO3mvyPseL4vvb6nie99wXvibAxdgXCg+pBqv2V21E80Nn05B+gS6
k78/dFI1N3NzCoqnXj3M2ZjgfeG6Qv22BsshiC72i/wJHvC9XzyAS2zvAbd8oC9Z/1L1+clv6C4A
SlQJICLwALX9Vc8B5PQ6jl/b9HmSX4vqJablAUNj5tl7XXA9x2wOAeW6twDGC5h4uOEwFHXPAB71
czBjt6e2TT8EJRiLgv52ScUhCk4cZIRTc+qnEhxi9SMWMTPAEPm3qfNn0o+zf98HYJTw84MOUfWV
t0BFOQ0AWXXqh6ykD047XaEQ4lMx/f3oFoCxl+X7N7X0nnwN38ZkIR03hAIBgvkK6HPIiXYHAdDF
cPnSg9J1Vt8d4E7ii7H5i+h3wQy6b+/n2C87lQ6g91tLCtosxXCDtCtKJyhU8agaABt2gwtUSBQO
7wd0aa+s1hK9UcMFdkGNfrrAzdEKNN1lKYow+LTs8ji4TzkF4dhacYRtKYYzHEhPARbRZI/l3ODZ
KRAgv6bTTUtrubISywxmmaDbAagCUDzZow6hC6UuQBmd5TBB9vmyYlgci8kBgKpZ4CdFWEIB3tfr
rGg4yMrr8HB5dNvnG14RdACgG0H9Q6IZ1GmJyvIATMrsUJbd2vuH5VQ1SwWpBH+HIzvEMyBKGUpg
10fOvSgBGUr84+VV2KY4r+6Nb3KybhGKK5aALP26QtWQR/VtLuWx1t2Hy1PYBGW4P41mY113RZzM
Qdoeg/wOPgfUrqmvNyqSYf8hEJ5Kb1Y0ISC8Grrx2S/nlzMLzrbv9/8VUT10eQNeLJqUclQAgdTA
gD77WUVXYrP380CeyWGAWhcWgkomTRw9gyNFLj+BKXqtPXog8XALUtsfWV+kK5PZjMKw6zoE0XbT
lSQJASH5bSg6sAqCBXZmK5thyXEDBf1fcanaBYh5zkOgdLIT6lC+A/b0zi39P3IBzxCellDqnD4A
W/I4lOzP5S2yaLFZLAjKV+Be91OQ4P3/U1E4N7R39ngmA8h4uBIcnj//nUPGrBj08YzKyUj8BOh5
e1ApAQp22dXLfNNkoKt1FgBN0PhLPILgZtuazmt9Y5lD53LYSDkmY8d+uqBGigl42+e4fS4Az7oy
icU2/7IjvJlkAbWzq+JzzAFG7XZCuTshAL5zVpTNNrxh+uCIrUKdeWMCcFf2SGdeiQMYnli9E1kP
hMLLkrKqnOEA5iaOFUpc+0QHYNwrl1M9p0B+BSifGu5kOt6VU/3S5+iqpOPL5TktZmSWDqJf0xVL
E/RJ4CCoC4LlN5vdjdpsHPFNmfboPvD7RBSAE+MoDeBB9CzB2QjI09O27zfcQMN1oAFC1Scg6b0G
5/CHIR1W/L0lQjGr9yKnyeqpmvpkVmof9ewbnBu4O3wAGYdPqO37eHkFFt0KjStPHsTh1DLRJ1lV
nYhkrwDVeCaFOlwe3uKU/7L0vLGMotP9lFLWJbocQQsmfvlEnFg5X+e1uAaT0a5gckVgtpUYls68
ACDlGe2SPgg/Daq9cUW+p1quZBMtnis8T/tmJSVcUi1V2iUSmKqnsCzPh9jMQIOakuOYD79xJIA3
gtBoX3mqXPGXlkWZrC+NyDRz3aVPqkXcRgvgwDIyNvuuEF8vb5BtAsO3zK4DoHPfqxO8+N84jA3o
a/MFegzFxhUYXsUZ+dziXlondepXX/1lGBPAaha3NCqqFUt/31QAiP7v1sxNOYJLfawSRdqH1ssT
5lenGQUFQnkfJiBdbxGVawbCSAnE4OABUR7Atn+2Z5xN5ODiILzeNrwRCXd5i+4CcDQkHAwCevpW
gt4G7AuXBz8bwX/PXTA8/SuivNALcSKpkqGjn0G7cYeCoE+gQb+u22Vlo983dXBB/DtFWURce5Wu
kyIESUgtQIzR3xI5lmBb1DeSDFdRtVa2ZttxQ2vTesyquihEAgz2g+PT69bv+I4V/CdK8O6Dga+c
vOfx3hObobxx75d+BqzSBNizuF0B3RVAzt6QFivWZ1uH/6/M2ETRKtVSkcQK3OwxH344MejSq+43
a4KkH/XKe+z7Vu6asTGoONjIWCiSSnRXTpjejEN+z/LgdFm7bMswjsE2B6mN75YqASDFERRhTxXv
T0iCfw1Yfcsyf+UwsSixGRO3fcb6DKheiIM6fqPTfEAo0uY3oVu+pPWSrtiKZdPNMJgrd5iaMVWJ
MxbLfTHWLd5gef/7sqwsYRb29989V3Pryjj1VQIQvYfI182hw0ZMgt+0jXzRwXIFdtjrRoH7vNcr
rsuyQZFh/mCw8vJYZ3UiqvgaQIyfkeu5BoTih9qbjzXLV9ZmUTMzDh7wxJk5YNcAbfH8pYv4lai6
lx437suisw1vWP1QkUjjVapOGLAHxiX4SkL53HnOigOzDW8YewF2tNADo2oyi/QVjVOfQBH2XPvB
ii+xDW/Yelf6lEazqBOgjH8eF/97FkhAdYcrpSk2rTXC3UDHQQ9aijoZ6vwD2J/Ai9uspQZsYxv2
HdTlWMoalB9VmrEf/hQ4n8aId783bet/Il29yKIDx1kCwGEEIbHyQJEQ8Yngfa7knXy6PI1lEaEh
oIWLMRxTV5wrwL+B0exHJdMV/2cb2pDPHPoNS8+U2CNBO0cQFuVVHCIjsOnDzWL8gvZeqjuaJaXy
1Q0IZ6MTkNbWvJ3FNfynDp86GshUSibt0HpXJdAmrho5gXmLhs7BXSLcyAnIHi4vxdIr5pol+Y6q
ylzjlTwpKlo+oTAsvS/EXB2DLATJ0hBkez/uwBhVje2JqkoefCKH+1zN2zBYXPO+E0dDBsK46hzv
KndXMQ22lDNc+uX1WYRpXndYDcalgsAIueOAfmcSSJ6D9TnCOzTYsefeWZGjTeEMf64BzqRcYB0l
IxJ0O16DUm8+p04vr8JyzppXHcErgKrRskrmgXxKZ3qK0AypZHVIGV2D/rTNcV7Zm+uUUhpoawVM
xo/9z+pMs4hgZ5LIPi7g2ri8DttuGA6dcm8Ez2eExnOvec0r7wH4pQlLi/1EJvDU1yvnhm0zDMeu
3TTy5n6WyUTLclc6I9kN65thOTbMvpIhpxKss1WVLL241TnQ2OuI3grUNV8WkuXr/4I5vtmIeaak
T2VUJeki9FXtzi44XUCXt210Y5vntK58wEvwJHQByZ6m8kcWjTeXx7ZJxtjeZRE+CobyMgHxIQWa
ybDL8h6c4/T58vg2yRj7SkKQOwgwMyQU9bC7LgCpp0zp2iOXxQAC4zhCX4kTTHmGUw/UcDtWTt9b
p75Bmb0Et6deSVrYlmAcTB0HI5KfZ1VCNRiUDtGE4g6AbQ7ydZOIzNaSgpYDOAA8icRn8QJ+90M9
A7rl8tgWAZkQ0OWwkHL0e5mgy/TYV/xpZssTQ4fYzp3Xcka2Oc6e443yAxuqmiX1ZcLORLCMHSIe
XwH7+6Hwlm3XerPVhFB+vuCFMhFEPhW58serLifL/FGhzDP9cllWln0200ShHj3QZPlVAgY1L9rl
MvbU80iJ6LdFl2bTgKjQ5xMqUoI2NQarQi9v9Vz8f+r4n9P/ZL/V0/+7T7/FIrFkDkzkW/QjFKSc
tEzqHo3KjoMDQIlqesj6Kt5pRAZ7kTlgpRKhs6JbFnmZHQRFEeAoU1yig4BEX8c8nG8zZ9Erjsmy
HrMrnflZIXXjyKQXeHD001ddixs9O4ehBslrz8FO12wrE0dR+L8a3LsLmGNDnHHCjYJz+/uOLYyc
tqmV4QHRB02cXnUK7V06vwLJujhoEYUrFyLLJvzFqnpjfE3rE8Ci1xWasMrx4DHOD3oGYcvlb7ec
Dr7h+oBeFvQRR7auY+5TnolHAgCyXSOCw+Xxz8nFd1JDZntRBS86E+oibvbVAdSge+bpj93cnZr6
jK9cXU1ldu+ivu3ydJblmL1GkA5SHxK5j1ZGn+WQ4QEo5Dt0lq0EMbbxDU8ICoLWIapSSUFVeQTk
THsrazBRt8Dv/Xl5CRaz8AxVLdGLId2eCBASidvWr770jfvguvqrFyAfmY+fQK1+3DaVobjjks9T
VY0ycWb1mi3yBrBMIMiT98SbXkLQY4+Ouro8lUWLzWYaUPnpNk6l85A7bAJQ2lC1qElDmc6Kntmk
ZuixkEgbAM1RJsB9PXZldzU27lOq22MunLsAJNe4MG0CGnPNDpq5blnkptigMktfWcbuWdWvdVxa
9MvsnAGhg4+MTSySRbY/Obhas7T9wLGETbtgdstonZciqhoMXxXcAWVWx3ZpnIPpatv45wDija8i
kEoDPGiRuNQ/P/qMIUiz4q5tVnyhTTzn/9+M77jc5SOBeNqm+dnEeAyNz/eUcq1NwDb+WXvfjD9V
QzEHJRLAIZUnNpPdglJ40NiH3y/LxxJImR0rbPYbpRaMT3z9UlfhvV9Pn5sefNnACd24B4ZRN94y
FXlRlEk1MHTEuKI8xOPGp1zX7FtBblGhbqRAuAnc1L0z1KAdKdo14Gab/A0rjtGh1Mo25n+TT3A+
J5eA6zgoNt1BKTO7TQaP56XKsjLhsQKaReWB7oW0a+HSu1+P0c++6Y32NDr2Ha+HDwLA+yEH2sqO
cFxaJrJaj/euF8UMxvET5Xkzkgl7y1ygIpFKvXZZtHLDtX29Ybtaq7EWzVwmdenlpyIs5d4ZlwnB
hl9sOgSAovOvgIDmTgDvFHfJGZNwR6MAr0TlvPZ4936oAb7Wf0dfAOA16iLqkpaizNZrD1mz7FsS
LTukyO4Zrlx7PXTHBojvl6353d2IPRMcxYt1ySU9v+fkKfga64nv4r5c4x+wLce4+YZRt6DwgyOq
nK/BCYojUxxYWaAs9jrwHuJA7dp55UR7d+uxEMPseJz3beQViGrAa1wP3yl2Zwb38iYxmYnZgUkZ
gYBaJQhtMlDIlgq7MmUrwff7B79nJmZZ5IdNz6cqyfsg+hV2Yvjlx+P8IHW2/ATRO8AmA6d+7Zpl
2nbKeWZ2dmBDPugF10jUMfnANcxUXx+zSiMtu0livuHC8Q4Zl0U4tgmtFk53ILP3hwcyOiR+3TSB
mS1b4s6dgyaokr7L72AUSRW7mwBePDNRhobMDkzvSJSBd1z/AflsNezcwu2/bPtyw4X4UxYIMMXL
RNflovZBO1V/PNDYfdg2vOFDvGVIgcM64u1UaPXZqVOCwnjpr4RfNl019jWQTcdyL5NJlPnwsO5p
npqHDADJcetf5Wm0i+N+5aJim8rwHksjaA08uwHe4xv4ij5z9gRvtUuX5ziP9xX3V1TV4joCw3Us
4BBwRIl54JamDlywNN9Vs7vNdZiJs6lyh7AFn24CqoVmV4EOHHwUa+eF5dPNzBknNEMuKEXlm1PS
n6AynZ7m1ktQHvvxsjLZJjBO6zgDjYMP/t+kAPTxzneaw+A5D8jcryRQbOMbJzbp46xAe2OVdG3B
ds7Y6V1PXHAh5yBTvbyE9wNWz0w+pFIHftcubTLlabBjfIh3bg+Axh3epJxjG7f1tuc7z0xEzAHw
18YMz8pRq/5EUfd1knzbrcozkxBqyOeY8qVLIp+fZpCeZ019XaR8xdYscYCZdIgl+IuRQsbwmn9k
ur2Kom1oDZ4JcBIJtaA1t4SD5g7d60m/Zk58mNJR7mhdXl/eZIsemVnLnPe6qfyiSVBzcY8c44cR
bqn14jXMUEsth2dmLpchW3InyBocN1m3K898LCodP4+d2leZB2Ilf9mHU/M7wrsZGN/X+rFs+2Kc
FUAI6UGl4pxLrbJs3pWEhdlezKh/3CQ41wz4JWUOH4FmjmJ9N6mUegFO1UvtrL3cvP/9rhntB4GW
yNCINgkjdhxIeSdU9WvLlrvMcB3UAaNm1KkGNUJ5fN91gLTwkAh4CIJ0zaAtJ5CZx1q6qUmLRjYJ
+MCzg+tMwb5kEZKAQV286hCloBnq+G756OZrOOpnx/rfZKNn4sK0XMduiD7zxJeTx764OThEAZ6M
BFr1IHJ/9D4r1fqOOM5RQJWzEoHazMc4agefqhns8nWSRuyG9+IUSe+6nbrPl7fqfS3w/hrVm1sl
WMd0kDt1k3gAx61vel3MVb/rZVvU8cohbpnCxCHxiVdFZ4a7JFNEvuCxcLzxF712qbeNfr7gvFkA
j6sxbeOlSTjPPHZs4smJrwaFcHbl+mI5pMykmauUV3dl0OCRvDuKCQzynZsCog9vhFSu1SDaVmEc
5o3jyyEu/SZxC8f5MkwqTIBus5ZXto1+1q03MiIUxR4Bg58P5lSBi707Eoerle21KKgJxDLGQB3u
B69JNFe37uR/8KvmSlBn0+upZya1Fu3Mi9/PTSJmzg7URcAfiG6NV9ImGSNmRgHtkDfV1CSER93O
z6Ib6qiVy4RNMKblpr3U4DRvcO/N/UNKwfEUn1k+5tR3rzZZr2vEx74QoQu6vCbJG4DRXU1ZXLFb
KuN+rXPn/TW4ZkqLACiiRAFRmSAjkNRE3olYzLvW0WuVT+9vgMtM1Vw8hYJ+mO/sLg+FZvfO0H3d
IhyXnad8o/XlREDYOrAmcXB5vqVh6u0cyueXbaMH/47ejsMEcCiUDhTBVOxk3+d7ruiK6tikYqhl
OuTAKS+R1GCVKvdyZvm+cFZdpm1TDcXMUYHQAmqgRW1tP39FeShO5aZdgp/9uFQfL4vn/fySywzN
rFgdeF19dmgiuwcmVLV3+/ib04AnPBjvhmY6EBR2CnfbOeaa0B9dVk5BBzDSpEzbk0eybyrXPy4v
xbIZJuRHplC124FpO1nK7hAzdQJiyrYQz0T5yDLQSqmorZOmKYD+RgN/H4F5MZHT1kJqE+qjoTGg
7ae6Riu+c9vhLbzd2mxgwnwEuaxq5kLm04LsoeeN9XGUVFyBeCQ++L4/7HmKddBmaFfk9f5ZjCz0
v0YXRirHGxPsIqsDJPugQf08RrtM8UPTb4PLc00yLtGWxYTXgSZhkzghzZyhJ6B4Gd1+L4T2dp5X
3cTO+HpZuSy2GBuWjlxfWOQpekJAI/4LQG18B+qy5RARd0VkNu01jH1UWTq7AK5L8qAeTzlVv3OO
XPXlr7cNblg5kD2dxi8HvO97AAqrtN+cVFdXh8ujW2Rj4owsrhTD2CEDHqTTEZeh67riPzqhN+US
3f/QcSFuQcWXFonURXePyJ3s6RiuFevYPt6I6LI6nUZg5SrELdGhC8V9Halnp1qD7LJYgsmlteQq
4mF8Hr5Tp4GIb7xwH0Uce/uBlxsFdF7amwMUb61NOpS1SlAbdKhYfy+nZiXzY1Ecev7/zdCBcika
O+D4VN+VQDFxnuJUjafLemMb3Diau3ZMmQxctKJ5VXuk9YKHSg0wu22jGxabca+uoxJ5tymu/iAI
uK6abWxTrgmIIdG8JaZprhPKFu/kpgGQUuJ6Ldtm00jDWAvUxLJ+Oj8sDM6Oieyc8qzvi6D9dFkw
746P50NDXRzm4zGDo4jd6b3pqUc9xrEWRH8YJm8t52KbwlCbGjj7swxHvLAG3XT0FxUfM3/sbjqA
4x0ur+Jd5cEqDOXxF4DZdF6FgtayCfVe+DUFSIKQAFe5PMHZAfwnjYAJDP0RTOUNKqB4osdoOdCQ
zMcpqqLnaQQOW+S33b4SKIXbNpnh/QNKs0XTASWDdfpAXNAMZnLfVOIumsQHJBS/X57GJjRDteqo
Grp40kXSePVHVAL/aXtvZQWWoc3A7txhj76XtkzyodAAYch9AFB2a8+gFoUyY7uxKpRDNHS2r9lv
7bfHImS3wh02lUtQZgZ4IHNmILBBZaAfqrsAqM878MCsNUZaNMkM7Vw0pPg1CCGTqECHCJiKb1CZ
fjeU6dUCgp+BtttMwozzQLupdDOhehZJ29+SpwOAhHmxkl6x7e/5/zcnQeOVDW1oVCJ9gIr6ZXzl
bDVFa9tdw5bnPBSzX4cl7mjdMfTD2zTIvupyU9IGm2tYMh2o3zc1KxFaw0eMIMBDZaa7VeqG6UYR
Eh8s61GNESG56bDKPTKZr6Hb2kRjWGwqO5r72i8T9Mh8jtvqhZbpayfo0yaHYIZus8p5zAHJkfik
6PZl2hSHPgJG1bbR4391BimDiswcx8AIdpqXeQndL2Al28T9TZmJEceiqspRcSvRp1vrByLj4Tkb
VT9v/PhzRPdG4T0UUE/dgJSK5zKkVfqHZhjXsuKWXTUh4iqkEJG3hWCawX1FuvWGVNFHt3ePl+Vu
G96w1dFDo4cE/mXSVKXc8Q64NyT/Tsp8S+AGyRv22gKOtIcT5gnqYMV8VyOPH9/B/49rjF8WZ0MN
i40DZ0KP+oT6spBkB9nO0R5onmvO3iYew2IntdQMfJ5wZWFKDhXuqNeapb/crv2zTf6G0cqGCTBJ
TWXSx8upSxeyCyb3qUMF76bxTQyHAfxUdbG4sNqp9Y6hFwTH0lfhQVdgpL08hWUHTPwGkrVRFJEc
NYoCOES7jBXRb7R/8H6/bXzj2uVULCAAWiiTdvZCRDvozFvYps5CykwAh6qLwjZsUZ5IyuzZW+qX
Rg3oyZuu66Z4kUw8X17D+y+amOesYG9chB7RwFi0HWKePt4voj3qlv7QrTgBzDrfeU57J/PpB81Y
uwNVx0qiwKK9xDBureKFgDZOJl3qeocwr4NDi6otAEeM0crmnF3cO6GvyXA66qX2i3Ms5+YRAvfu
Do3FR8fPnhqAhF2WnW0Kw8LpoAWwVAPsP5L5H4A3DbYgt8iuxjyPPsworV5xVTZpGbauwrloQ45a
Z0+g1tOb2mHfkYGhD9Sn2bRyVNgmMew9IjMoKMIaPTl++zl32z8ZGhzHiH25LCuLLZpQDhTxUdEU
uOoA2H44NN1Q7MGNt/Hj/4PgIOIBJxs2e3Kd5Tp1B/e2H2q0x6RqjbbcstkmikPQ+xGfRQ8EEq+4
jhn5GpfOY1GRJxV5a0eqTUjnud/YYubTPINkyiTjYY7tlQv9Gjtx/nJ5D84hyzsmYaI15G4qGh21
Mmmy4TOLXWC9+T6/6zqBdGO1aHSXNOOViMY1vm6LTpkkqNE88oEHyHoByjx7AtZx8YwESXnw2SoZ
hG1bzGMc2MxCAOMLdfTA/evyh4gOB8DagZBWr5i5bRWGmeuldHIC+IMEIex44FEobyKP5QdSr2Yf
bRtvWHjQAqFSANMoSXuq9rQa5H7moEC8vO+2BRimzVB4hg5/+A/QOBV7Gc3fdVdVQOMbXi9PYPl8
E9ChkrNgcbpgE2LN9w4BiiASwJv6QikzO/hdZNtLSXqe5Bnt98UIaNowTT/naQFoEy9YiUcsF1yz
k78FWlJY8RENGSw9NrQ+eEF7X5VLuRskO9JmDRbTJivDxufZi0efujwJeAPbK8J6P7v5dLq8E38r
td6xcbOVn4MpkLYRAIYU4ChAGHkc/XZfeB8q8iFHbZJT/+B6QsUVu5uC8dodPi483Pf5l1qV13Ia
97zpr+Zwy3s6du4sgzf+jLbu0sYuLq1dL+gtK6h47HLWrazVYvpmlfwMIrq6c9GiGmfxqUTFSuxP
d1HZX6OM4nBZnLbNMkx/GBVxecCRtk9VG+0b0rjRfgnbYFNFOWUmZ2LWal4HNbpE07A+UFKdimAN
/sSm0IZPKZZpcR0ynbvvkMMCBCYYhgp+FZHYm6qd9nV/cny9zEexBH2WbpSY4WvyhahZljgmM4/c
8Ny795hcKU60HF9m9f2IskrieK1IhtQtgelY9IcmABGPL7zmyHqS7cc2z/b1ELCrTdtvVuT7QddO
ZYHtH2dWAJLane6mJU5Xil4tymUW3zs05LTnNdpUQOMCOrmsOoZaFU/bvt3wM7JBtVWDC2gyd/JG
MoYulXq14Nj26eeT5o1h63hBMeKMVG9XzsF1nNFlN4HY57jt08+zvhk9n2ugoymEQVyNN6E3XQ/u
2rXZ9uGGQUcOpTxo8OFtUP7qAPUkvdUg1OKPTIAHzxdIXUqFzyYZsEHbW0WKKzLxB76t/BfuwrAu
F6Ca4DAqS5QQFfk+q3K9R8Vpf8PQNP9xk/DNQnW3l1EADI8yAR539nlp0QO5Q+F0vxy2jX+27jeb
S7w00GGRFol0nKza67nt3J0bpW6+Eu1Y/J7JIxoHciRdVPIkztN7FeVPTifva19cgXb4tIwbPbcJ
8wBodJysYL1IcAmTpzId5C4H+fCKlCwhm4nvUA1u6eK6cQ4IFTIXYXHLaPmnqKZtLXL+2T7e7EJe
T0OUUVokOTA8/ED9GrOs2uG9a+Vs/lsb+04cYsIUFDkgVASFDcdzsQ+jadylNeKqTicLS7+d8YUG
R3wBEehhXuh97fn7cPD+SF98uqxmFmM0G48oKMmYaJsSQMNR/N0rwdZ8iIsoeOTLEH9NiRr4Njdu
NhaMIJvKMCZPFr8dQJrQs3tS93TLuzgQkgyL11yODsujIsn8OJf7AV1J3xYxr1KuW+RkVlRGPmsX
PokiSWmd7Zuo+wVMvMdY5T8yQlcO7rNSvaMLZlklBWbylA2sSCIQl11HBMhYTiB/Xd5oi6WYHRHZ
BPC4JWI8mbr+RVXZ7VxGAJwNVuRvkY/ZEVGRWk297xfoTKHAr3fuPBI+SR7s+3AtE21bwdmRvbFF
v84AsREj0z3O5WnSyLpNPPwZp2uFTLbxz0t7M36Et8yKDYBkckDkgqJ174Oa8EbSabpy/Xsf5I0y
syuCL2QEOYGDXDrzwqMfuV7SZcPyi6ZEH+vBya+AIwYA+7SJ6z0JRn/f+w2wKWexiZkXX2D4M3/Q
hRzqAnfEhXxx/PRD64tt9m1W/1fBHPeE4G4uJkftlA6GU4ybxvGy+r5bu4gPNwIS0TSokGqwOVWH
twHlN7+yqvghijNoUPRlXMh9W7vfZiE+X57PpgzGrSAf9TynDi4cYRulwWGqA80/p8j8kWOju5Gs
TGMxebPUf/SRRXSGGUJL1etSojG9drJNRf6UmbAVMguiHE2xBWoB2ae6m+ddFPndbpOAzBJ8OrNw
5BLZBta4/DQCJ2XPKvJzbMhaF4HFpfwvZ1eyJLeqRL9IERoR2qqmnmjb7dkbxfW1DZqQEJq//p16
qza3KUVoWwtKQGaSJCfPMakrqNe1gHuAJPUaUryh++B2SVrS5CUDydvOWRg+jyRrHmjk5M/NTIHC
l92ZUP6ud90P+1bpal6vYsowheBmaJDFNXn0ACj3bwhx3EVxuZHDWazUNbwCUHa8nUGg6HlYp/hy
FRg9+kPmnfioy/PtGdh2wXAEN/KmGB2f+TO4785zO56CIvguCboaM2/f9dFEzMcrNNfaZeXP0RCe
gya8OOtGxH3746kJlQ8ycAEIPD49r1cVdTRTpXkVXSZkWcBb7fwPI1EHl2XdVznI1QHLX4+67+MD
GWae5g5Xh6yMtiSWr+P9NzugZm8Y1ZNy4ipz2BKimWMur/i/IFLniCT1S0yjHmKEoAVb13BfmR21
+r+NF6irSMMDHVZF5CN6a943iXq5bVVvxz1q4tLKUvqShLPDxrEQR6XkcGzyZqOcZtt145Cj3ZAQ
n8NEEUq/1Vq0IORo3kNP6Yts6YZj2yZg1NODFo2lKugcBhr/LM0630tr7W21tdlGN/xaxG45d4t0
WKxC71zJXp+Qm+iNXO3tqEETw6WjbgiyaJzFcyD9c63GMdV0/LSq6XR7c9++WVKzz6BcA1Iq0Ynn
SHQPXQCZtrK51KHzcU68L4O/VcO1LJKJQgtrFfDRn8SzP7nQM9LucKQRnTcWyTa64dZNrdba9TCJ
vmmrw+B27ZFvv7raRjdy2XDtKly1scF0XfKvJShkjiCWyDbweZYNNkFoRac8txgLB8J4eXSEIb1v
y3Y5Dou74b4WDzPRZzymcQ+FnYyVvH3vyOER1IQnwDeKdHS3XmMsVmT2FYgVJKCJEA4bvPIrlNue
6NTeNS2Kfz19cdpu13sGNTsL5mH1yTw24tkh/l0bVF9DvTxyWc+pFJk+Cpp/ue0Vti03fJq2vJBX
LMfzNE3raQgCfScTz93IBGyrZfh0EtQ0CieMztXPPvq15D99j3k9PfbZn33fb9ywHW/IRechm0QW
/BQCR5NHWyRflosRNaFp7RjX0C1zBPgUs/iEa2Ry8lxAS2uU7h5Kp+sBSnHV+65KxkMQy+JEYvjj
MKrusmtyJroDNWVFQN4AKnHlVfdZQaM7T3TR8fboFn80YRyghSipWyUOm+ucQJsKOtjAz05HIC+a
u9t/YbEus3GiD3ggxMLF89IKjZUpxnMwo3p0e3SLv5vwu4VA2mdBnRMIIfowyn44itlnXtE8ctpv
LJJtBtf/fpUqOx7MV4VUPFM3x1vfWHeHrEW/0u0ZWLbAROERyauJOyE2uBK4nL604XAI1139Bwh+
1zm9+vZkmOJ58jwOZWhZp7z3vwZCbVSFLHmfCcBzgWdKnBJjz1FxN0XTdzyno1gAFFART1/6yHmM
aS83lsm20UaQGiYiypAO/Bk4piodEGaPqK6qo1OM3eOEGtg+fzO7KiDQ7cxl2PHnePGGQwQS+ENI
3c+399pmSUakKktScX+Q/BmN/yR1Wr0eht7fyootlmQC8iAJD4nUGUvU9/KTuwxffZxHYxh9u/3x
tuGNvIM3Sa3CqnKYziAKH3pt/ZhwkTzlI1UblRrbX1zPkFfWStGBM9XuyJ9lAvXfIH8e8/4JTHYb
yYHFYE1EXoPM0m9dity+Xv9Ip3kfFN6vKorO9Tq9E173IVinjZhhm4mRhYODPJlKz3dYDxGydCw5
pPmax1nMX25vhm0qhjtAuDIhfVXx5yCaj4Ub3mfriG7AIP8YK3lXKnnhk9hI2ixWa0oR+YO3FFnl
J0wQUL8V4x31kg2vtg1tOkTA26LBK/dVJPnbKrP43KOrboPiyjK4iVirczpOpVgSFktPHlo8oh/H
uuLp7R2w7LCJWAMQJ1R4QXXYlemBlvHXjFbnwl33PXRSE65WQ8u1c9vJYXhiiT/nuD2/h3a1swUs
t8RTU19oyaeYrp6TsSbh6wGCdWgYoENzdBe1QBh7i9bXtgfX1Xvt0WAUq50W+fhC6u4+KJoc90Vn
S6DHNvr191ejD2vM82qAl9UdyNIOuG3N5yapNntmLHscGOOL2nO7tdIJq8GRGoPeVQ0zU+uWSqjF
iU3syEgCvwvx3ITsi961+ZjOTX7XOvORV+Mh1xSAcH8jslqy8MCIF6TwdaA9/JX2l4crgGgULutb
faid7DI4zq/bTmGbkZHsK1cXnV4Ciu4xPEZ1MX1QS/KOSH9JtTecc+FeVndr920mbMTYaV44XtbW
jAlYQJnnH7Nc1KnnNw/ZvFXqtaybKXdK0JiONlmHMlC2H+CTJIW49iVY5Flk4j3AOVvEVLbJGCsH
rSOZz8OSsXhQZ8mLY6PWbzSnTI5kX1GWRka0baTqk8INEpa18ZNX6LM/ZRegqT/f3nyLt5ggwl46
wqlJkYAesvS6tAAsSR9UInKRDmMQbpjY1ffeqDaaYMIkmYpO+F7C0P3aH5q4+02baes+ZBvcSEAC
FPO9IR4py3xByNETwZylrWybjWPbtkTX3X8VsLwu1KIBFomVJZ7Tso5nd2utorPr6Wrj1LNYrIkf
9HH/ybueJKytkueE56dKSZmqMHt/zQxyHXy4vdu2pbr+/moqS5Svy1gNGdMKLK6HTIZ8OUndNXxj
Ira1Mty7SFrQ22dzwtaeKFCOlO55xtNXOvORXPbNwYiKsZ8NVQgWeMaH+aVz3G9LGG0kTRZ/NrXL
pnUslwItPgyPmndZHP5sADtbXQ2Fpr3+ZrgzSJnqjI9dwnIIAQee0imkutIJ8WIjxbFssYnXW1do
HgZtgx0QXX3o2oqzNvK2HuYt+2ti8wC/keVYFAjf7lWFCbICTZFWeQ3AbhArPW2kmLYjyVglkSvd
jOA6YNRrCaCf8X0SLDiF/Aew2pzXRN+RYetEsk3JCB8Z8cAm3QaoPgZFGTyOyqUEpd82Ew9hGXvR
RgXY9jdGFJmdCoQmA0WgLdv314iSOrX3XlXryy63MHlzkbMB2hjDsDjy2tTLwSWkx24Ld2UJUCY+
LQyyem5QqMUi1Ydijr/5K/94TbLWYnoW9S6On5ialKq0y71BdAqpyPXcS8F3S/wU7HXxp9uLZLEr
E6VWh6CWIRNSndGtfmUdOVxLFCn1qqdSTT+jprioVm7EKVsZ0sSqZWgkcauupsyf83cK4n4jaJ6d
VhwXL/zsdf1xLer/oxRzZI54Nd74X0sQM0Fsel4BzNEl1nBsfhaZT9JI4EBZujPadN7fXkdLkDGB
bCRJet1SGjPaaQKJjPWCvjl9vD24bQLGGZKAxTVwgUZlpSIv6+B/BGwODVhEq2MXhR/3/YlxioSj
P8+ANFAWA+d17oF5TYMln89zl/sXLV1/o95mWykjRYSonO/rcLgawYCiglJq/LU6ofp+exq24Y1A
CdVy8JfzNmYE0IZUyi9z0m68e1oClgnxopBD8YXTxUwWdZtOgXq/cP9Jle0+OzUxXgStUD0EtGI2
iegBAtCPDkK8bOKXpNYb57lldUz2WxIL4NMLn7IByhw/gmbw3ufZsoUgswQTk/aW+GGyziUmkCf6
Q+kml7bO/vht83JFHrsN8HDTvHMi1z16lbetxei3WYa/IjlO2kzUj7yovY3D1rbR19V7NfgUhMIX
YLNmKgqrFg9VYABMATWIPmoVVbtI70FJZnh1laNSsWRDzEpwWXxYM887VA7umrv8wAR00bVSyRqM
14BEa4g2zenAW3G6Pbjl8DO1h9ZSDXVGC8ISJD3HSHiXwm9+1bI/g//7pMctmTzbRhjOXDSi60jc
EkZdCB1UBP2BLrqbE1wBdk3EhHBFuRhLCF3iDwr3Y9zLEQAo/nNZxGGKg0sToV379h9ZHM+Ec5UD
5BLCgUSshEAYS8q+eHGVbDYeWS3rZEK5Infw/b5sYqbrouhTKF3U3/PEbX6hmaxvdk7ByNcG6uoZ
UkoRCyuHH68YnDNUKrd4FiwN4NS9zu2V05VZL2Y6qZiNPH4M8+KPGOgB1NUfGo+8xHPA1jL4TIbx
l5rbX7c35W3QI5iM//7LYWx8Dth3xFoFisNsaMJU5Ho4rnG4HlrXCx+9csKDOA+rk6wmsWF0ljBp
4pArX3QgVY7hPXMRfxy6YDmWy6r7dKaDe+9m5a9We/MJ/V3Awt+e6dvmB3zn3zNtMsD4oQMZMVLJ
QoOXEjhFkoVRvDG+zQD9v8dHS+/qR9hTJoN1eBG97/xMIlGmXNJg4y9sq2ZMIeeeC+MOCcMTRH8C
Pusu6et3SxifA4Vm1TDr76sq3ncC/Acy13NvGdc+YqOEHt0cHXBHeceHfc0tIMT6e7kqdOcrD53c
zNXLcIr8JbjX0dQeb2/22+kiSHr+Hr0s1x6dSgs2+zNfQEUzOQKAPFp/iJItIvW39xu0JX//xegE
RJV1GDH0VvRpRGN9XhflHUoKQMHtWdhM1gg3vJNtN3owqWmu+7MPJYVzAg3tDWuyTcCINvmYh75T
JIjHjvMJ3fmML/6lydydH29GlmSteCkQ7jUp3bQVlUqdyiW7rBP9V3+vfqd60Y7NGjGuHfco/DC4
T6apPvZBNm78hW31DYeO1NwsOZkjYFxQtnK0mg8tX9wNC307fwB0+u8JVD605Ge3ipgCmhN6YcyV
jkz7AJo8qGIAYblRfPt/5vnfMmtsYtgWOXYNmm7wR4F78ERV3q1afuZccISm4pPDq0veLoduGAgE
OPQlAqYUSLqzF4+PYydeasj5yU31V4vRmcxrfI3wFCYjn4lZOBfHaer7io5Rqmo9b9QzbX9hOGbs
l3nvZ77Plr797Yfhu2xs3s1qF790HP8H+aZ70np09Zkb5tP3Ka7017ked7EOY3TDKYFHh8ZkkoRs
5q1zqIHtTcdJbXX8WYzOBLyFaGXzotoJGenXHoD3+KVvxG/a1TLN3O7feNlC1ll8x4S8Bd1Ka3dS
IQty6HdDovCByHVXnQEFob89x/HxkOdEImK9U4szpBuru6Qrx/PtmGuzHvOMFV3mQbsWxzg2oRpR
6i2nP4OUP24Pb1sYw+2HKIL5kCZimev87orie+lHH28PbflyE+GWCTAwdBW+3KfNZ3+pnqkHncPR
21eHg23+ve79mgnZitxnswy9gxAif5SJDE63v96yMCb+q8rEFBdh67O+Qe9e2YV9WvrV79uD///K
90YQNHlz/VmizzHPPAbM9nikDV6E8vKo0ZkU9mi9UT7I6sh5HZuvyxhDQat6IHW1lXlakhETGDaO
/gqsdRPiabP60IGwOvHzX40M0wSAun2HuQkPawdczcGbBsRcmEwpWNGnA4nyPJ3aYKskYNsh48iN
aN+CG2UMWax7eQk6MBMGiBwbp63Neg2vXhXa0nQyhcCmeL+CvHpy4vVf1NtfbluAbXjDrbu8oQnK
3x4Dceb03fWxC36c0x8ypONGI69tfQzX7nxKOmQ8Pstd90hk6R4q+MjG8lhsyISENf2UuxmXAetW
eS/JkBadhzoxOooct9r1GhGbJG3o6Gk8oG495gKiglr0o3Cdz2uy9aZiWR9inMv+OBUZVxMww7i5
nPpBThc+9Pt6A2MTEiZVkidLiEWhoKZP61n+UxTtxsLYvvxqVK/u5Q3QAejVVB4qF9FvQOVe6mar
O9s29PX3V0NLf4pbNDL4KMyjO9vLnd/tsNX0ZLF5k3eNdt0IFrfFZ8Ek1THPtT6Cxy645ELte1iM
ieG1aGPlhSp5wJJAvi8U+TEW/dfbHmtbGcNj2wA8QGM/+azRc4VHRQU+5tkdNo55mz8ZzrqgGa9L
aOWziPL6c1vz+LQ40fAUgor5jAfMP7smYSLXroqJS9EMPqCWHb2XOvDSlm5egixLZCLXZjXpql49
BLW+omjCuPLF9sXGCtkGN9w1DCDmWSiFAxlltVMyjO15JvL3vnW5bssrs1/crhm5i8E1b6JUhMP9
OC9f9o1teKto8zruvR7emuThKUtcnUY82VfFjE0iNdyTQQExXG/LYwBtzSX6I8dmS+z5Ov030pTI
OGLHPqnJWvguW2JF7/ug+RHRZDjJReUHN996S7PEBRMKxTXPufBal0UScKg8OIdDeJKi3Lj424Y3
HFeAHKj1ZeWyoaPlYXbmLnVy97krwuO+DTZ8d+p8peYoW1EGEzVJp2aZH/thzj7tGt5EP9V9mNFw
crE8QxsWJ610MKQAcyV/9o1v5NEAFI+g+OMuShdg4Dq2cREtd3lL5n1tDnjg/9u5oAUvgiHJFhai
v1kfelfl1YU3Mqsvu2ZgKv3KkNCJe3JlY1T9OwTiHzXHG/BGS9QxEQs90NaQddMrq7UKHhKfj2An
CeYNy7GYZmiEHdV7mSjnZGWFlNXJ74l/CBCj74Rch42/sEzARG3JNgMYEyS9eCF1ctQdAwLP3bzH
XAPBGwHCpHGTY5Is8exBMwutWDhUCu/QNIs8ziDauaOuOx9WEnlQ6qLqOGVtlfZdSR6Hwe9Q7Slj
NOhFAQo/u8zAZH1zax7y3I9XRtHKUaT9JMaHoq7lPlMwldDbdVQ5JHhWVnq08O6mUofhgYASYAsS
atkqkxgHb1HcXZt5ZkU4IlChfPgIhcddQu5xbOLGuN8JPVaIshU6qJUf/lCg6N5Yedt91hRX596M
ntESMQQSxngz5TPLw/h0xYy4lTgIN9Qp1Asfpjj7yEs0aRagTnB2XgRNNNnkeHELJpmV9YKM47FN
+OyCaav1x9Ntw7K4qQkoA/oUqoULfMjxyicQO91VIXqR/L13TZPuLVnWXuRJs7KqXP/UxD/lc/hH
0+j9vs+/2tur5KZy1wq92wKfzxN1nv2mOxd+vn70AdrduA7aVshIFIZslG2btSsLR72ew1a356Hy
HaCJlt+3J2FxDhNnDuFOv1EK/5CpvjqVDuAeJVolNwzY9v1GjuDWZZuosF4hV+H05yLpwjTs5Hio
0ce9sUSWXMokaJvGuvF1Vc7M8Yf5OK8VVLD86DA0A7AZW1csyyqZELglEHndiHpm5azLgw5y767H
0/NGJmUb3cgUXKerM3eu0KngN0zB5Y9zqPdRpscm7K3ygbnXK52Y7wj+oZ+S5oI3la1yju3TjZPW
kS4wNRVZmOpm5+cayOwr0XorT7aNfjWrVx7WRDSsfYcuLOBxcMAmd4dEqS10vW306++vRneKKmyk
p0aG7k3v7NQVAXOEt2WXFtM36dB4uAa+FD02tVIdPXULiT8EAHt/14RCyXiX95pMaBkNJsgo5AOr
wlinzRXFT1S9AbWwrY+Rf/Ne6GYGqxRrCr8F6fYsGJx5i9rBMroJMQvCqSLQeO4ZhYjdOYf533n1
vIWxsKy+CTCbWm8B4IVopkhwX8r1CaQjR2cpN5bGEnRMcJkOEr9fm1AzXWa/prz9FMnwPgg1FD23
GgZtf2F4VljP8ZjhjsWGAq8qIvwwdQu6ApxzP7l/bluP7S8M93LGFf0lfq+Z246PTbw8535xaHty
X6rNfuZrDHsjkzVpwhbZFREaEjGNsVrOWpXy5BPh348eDZ9oqaLULXLve+HW+8g8CDXM1oHMZjGT
tWJB0Yqz6Ht6Wds8Pu1bM+NEhkQkLtUCaxas1EvLtoBXC+AZVNXTE1i36o2T83qJe2vd/L+DU5X0
7bz2Qcf8pqB3aFOM0qr21WUJSJdeDzfJt+AmNl8xDumFNDxv1rpjpRh/TxkyWQzdkH4jv7dZmbEf
gSw93cShYsscfswyn6eN1mixTcofTSw3tsUSTUx0G6jnk9GTcMiybts0H53yfA2NG6NbVsiEtDWg
w8ocZ8RmoErj9Pyx4itNkznfau60fb5xlfeCpYppjc+PoQj4HCQe8ni+qcpyxdq8YUuuEUoCXToz
76eOAT30uaymx0YW79DCcclJcQaM9Tw0DSTj+g+3XcQ2mesqvjpX46Bq1mTJWgbBon+BbAGKMW53
HtomkC3W3UD0SBQDoMy5Q6bKL2GN9899n254d+B4PCN+rphfuP/ohS/pjEC/c3DDpecWFcVrqZW1
fZY/CbKSIo3LUP1z+9ttRmq6sZjjiE6zYoH2QVQlOCnLs5/QskoDCqnejXzbZkyGOy/JGi4rTVrW
UBhotyTuIQYC45g7vWTl2iVnv6Lr0eWxBnQtocc9s0OTwd9GhW7hpqS4CrF56uvjUoZ/ZrTnBNBw
vD3+21EKAPS/x3enoUBLX9+yVbapM5FzvLS/gqx64n62kTS87RfERJLFTeSrRIYN/gKUnVClz2rx
9fbXv733xORXWyArCmKPsmXuRD8C7/UCjrefuYo3wEW2Lzc8uoNI5lJUU8sm3n6faa7S0Am3Gmlt
337901fhog20k0RkbtngTP5JtOWcEkAPzk2z7kuTifmq2ufuqJIpqBkgz1EaLQCqqTjYevC0TcAI
GmXUZP+/S7DVIe651tX7subRaVbL9327awSOEmzBQ+V4DTpoA5Emuj15jYvWJbXv9CQmZrZtF+pH
OVQlmyhP7vo+qO95RD/t+3ojYCBp0aC+imqWJM551uvRGaqX2uW7mmyIiXsDBTw0K+NVsoLQH2jy
4qma8pfbn24JCiaKrSR1BlzN0rCQ+p+iijzmYf44+Et/yIpyo8j+doJMTA3RBnBiPPnMSFddiJ82
sna/4tEyPEJURKLxyZMpQL/Dl2rxiuPtWVns1US2JfMQupVPKkY4unOdSfip02dROrvL1iltm5QR
MARtlkz6iWQok9/xYH6J1/V75PBPS67OPaiQcfv7fHs2lthkYt38wke/Og0qpnPtnWSHsrjTL1tK
OLa1MnybZ/5caLAmM0eVT26DLrSY3wce3zgSbOtkePZaQNuiGzD8jHrBIQavNtO69s/oO4aGDBEy
pSQiz1m3r9gO4ZG/gy0YmZYgyxqUmULnUxf7RRokzkYZy7JWJjDNrcngcY9LBuBnmeLR4iGu1cMK
teX09lbb/sA4oyPUoWewAOEYIkR/cLTW9ypzoyeiiy28scWaTHjaVdaUZzRvWJB0IOxOhuA+n911
3zlqwtNaPq4T7QvJ6nX8yHvvS+8059trY/vw65q9OkVF464oDJQ1m/06Z0szZqdiDuaNlbf0sxIT
d1aU/QzJe90yaLN8zb31adDi32xt3oWy/Ke8PtjgbblQABCUESgcpy+3Z2XbccP9aB7EzgLwMOos
efOw9Dr5OYKT4Z0GvGtjaraFM1xwAp2OO0YZunGBHfuakBG2WyGV8jcSy7cv8sTkJ3M77gPxRhs2
NXgmd3LxkdfdQ+6XYJ/0nqpRbalwWA6r2DhnnQpa1H6NPxpnIMzjqjsvrn8EVPQLZOy3XNCyWiZ2
jMYuOL+ipGFdnjkpahF5CmWzu9u7bZmBiRwru7HVPqpprFyyLu29aEkFBBLR2jq0Rz2M0b6UwcSQ
9X4c6NxRFVsVFHseq3II23Pg1mqnTZkckB3gb+PSyopVlXuJ+/FjO2af963RdWNe+fmkqV8GzSSZ
AgloConb5ypaE7Rsinc93Wojt+2y4XbNNLq6bXCmRr6c9MHxPLx6OFPRf7o9Cdv4hs/VQ1WiBxQZ
yKyn8TCUiwbOuC+P+0Y3zjiYDZppFr9i5diqS1P0zV2sNwksbd9uuFmYO1FS91oyAdnrGWQRRX0e
m8qrN+KFJeSZULJIN+60qlGyhPZJSnodngKANe+8Kv+9a31MOFnII69CB2LNvKb6SQLPSf2I+/vC
qcmC1ody8nWGweXSOPfREpXH0OuLDYSmbXGukeOV9cMYk7l3W8nmXLYn5GPVBfSM3RPP5LKx/pYg
ZEp21tCthtS7V7Oo7e89oNbmMPup5+QYzvWG+dtmcTWtV7Pok2nJHdwT2Uj473pYjt463mlHbWQZ
lhPHRJfpotWdAg8uy5zhiE6Tp4agDzIajnk3/Zv15MNtM7LNwnBir+eE87mtAVXGI5dK7q5HP6hO
Nrba4meR4cWDcvTKl6lm4Jpu8Z5bL0uZJlWzRc5gWSUTfCA0r0hUrjlz0Jh4QUfxevIGqB7Esys+
NYNTPkAqfit/skzGbIAX45RDu1pyPJMmURo49UOWJ/uIB4nJEjbWY9bhmVcyDi75x6FqIP6ShTvT
ChMmN1K5ErxEIFYX+nfuoxe1837QQh2Ssb6/bUmW1TEZwtSIO9ywtAjYySSP0TWblzLip32jXw3g
lbfNskILJPQR0cDp02NC2vhUgiJlI5eweIEJNRvyRIFpc8BROUNgdJwhqS7+Sbr+n30ff/3bVx/P
uRI9l1PFmvqxXkDRV+OxaSPSWTzABJnlcnXjJmtL1uThwRHBURTxWYwcRw2eB8J92jHEhI8Ny1Ag
bfQKJpXQaaWaOfV0f769PpZobYLHHD8JhzKeCta0ICeKtHqqqvkYLc5n7q377rUmwiteIbU0rF7O
hqq9j6LwAnrBSw/Mw+0p2KzfSChQeslbHU85q/N4aFOf5GN1LGgot3CiljUycVwJJOhltgw541V9
lHUXpLJx88M6hvK4LvE+mCAx0VZRViw8n/uceVDVOVReTo4dnnUvu1bJxKL2WUVBNcxzJqPlHvCh
7uSWcbhzcMPLFj3Nra4JZ1E2vmuj4S7Tq9qXEJmUpB7wvllYBRxY1DE5SHBjHNpFbWGkLeHHZCQt
45HIEf2cLAuqy+x4d7Pfoka1pV9usU0THRYP1RD7ACACQRd9znT3XAfy2+0NtX25cb5nYC7ChQUM
ddVE77olvI+D8cGvnH9vD28h2SAmLqwjazZqrjgbveVHKXW6Ep5G+p92+eyoIAVg4zAIsMPj19v/
aJmQiRFrg1m1WeM4T2gVPk61vg+i9sAXuZHVWbbCpEfzncmdR4rhm7ktUi3EmBaOu9W7aBvdOCRV
ARguFE7hAUK6H+UydXdZl2/l1LbRr5Hp1SmGp/Ohyf3EeYpc+T4PZ5YN9HR71S2HmMl4xiU6S/js
O09O5EGJmOrkXJfFp8gRc+onkz7yIdtIeG2zuP7+ahb+MPG6bwVndehm7/q4bgBcz+VGvmuJ0iZK
eXHiyVuaiLM8xvuaJ+dvYRv/KtR49Aay0bpoM1EjZRc5XK4GMJx5RBYN3rZp+LGHQtCainVV+84z
E5MGRO9IvWFynvi0DtNR4CTIjjTcqc9JTH1Oz4F+EdYIxsRjAN9pDX64gX+6bU6WFTJRad48enzW
g/NUFvx8dWIt+Pt4GDYyXYu1mrA0kTUR8CnYZN00Q+pCgCRNnOrbsGYnN84ABwCpyL5wZELUwkCT
HtVynDvx0L2D3Im4TPnqnKNxCPclp/8hQcuGRPa9dp7k7OmUFnoGIGqLw8C2E9ffX3mbCJMxd4Ry
ntZSPAZr/1CV3aVx1b6kzsSlZUkfFPVYJE9rQtDwlr2rJ+jJFsu+aG1ykrnTMpNR4uAM3eUhiMmf
Oum2kKWWSGFSkvn+rHOihPO0oCME0PkHSMaJNFT9Y0/lRqyzrb6RlA7oH50iPmVPZVnfl5xcIrGe
F/QK33YzSyg14VpaxEE/8gCH2TrgIRuNandO0GzBtWyjm+9Eoq4VihLJk+p4d5yzpEtVJLZG/7+z
/hdORUwKsrCCVfqgggYyk56hrXEkY3mqkrtscNOuUemYffBomS7tmibjDxoMD0nIj1n8zqcflvIf
kp1z8LnvW0jjZA2SVqGqI5Mnmi1fe5G9DwLy4/bQFhMwWcrCvs+zGTLhT4Vo+gdaJz3IFER/10ux
dTW0WLIJ5qpAOkh4CR/3osnF5bAN2ix85xBZeR8BkoHQR5GN3WnffIK/A0obCu2pIMieqlneO5Nz
vxaa0XnrHd+2XMbZylWQFWudZE9rXJ21qA40qr8D2v/n9tdfcU5vGZ2RLrcxGjeh9JU9SQK6m6LO
h7sBR226TFFyjoHcPKGgWBxqSd0DXuq2SjP/Z3X97/9GJgRijEJNZaSzpznMwcn70i3fsjE/ZsF0
dkbnCL2Lg4gE8NvtcUYqXYOXLKou5XyuwYnWLcwVPwICorv1kWcQg+9fNBg5B3GcwvF4e2Vs3m6E
Kj23XaRCkj15yr1A0+PjhEx8w73eNtDIRJ3lpALL0NjRJ7Iun4KEd+nsAFMeTl+Lazny9gTetpzI
hJ5VNSVrnq3ZE5g9XsaCPsvefSqnLcDeNeq9sYMm7CwbUSOpEk2f+rIDo8H4WMz6HQcj21igs1kE
wQnCtT9vT+XtvYhMHBpt4sb1nCF5yoosuxfFun6bRj5v1Npsu3FdwP9xdmVNcuLM9g9dIhBaQK/U
2kV1t5fxNi+E7ZlhR+wIfv09NU89+lpFRD3ZrnAISCmlVObJc96EBKKa+rFqU7gYdE/aOsFFrrhm
Ff0ea71xMNkecfuwN4+YV8CIC0cEVxWMT3OQRm1W8WNSi8sM6dqHdiJukppxFwnDIl2DK1g/D0nT
Lvsyccs9CeItzjfbPJibkcoGJwWZ/XVywQGRdzILB80/3Z9ky9Wam3Axvg5gGnOH+Bok7neSuvU1
deJ/oHfX7dxGxnsgT9tz1rIabSmsuwyJ3ILj2Nay4eslcjTab9z4OnnTF+J94PNnKBWi87b+4AD9
03buhk9aDGiiytCbz7o0w3a7DLLf6TjtdgtF5vi+BS0eb2K+0LXjtaBZxPTUQHrNAbjtvVWkZxCz
bCGZ/80LvOP2JsqLV1qAHwFB0FDnUDrswnnVO29+LtxTwupw9ouDTJ+1f9urM/mZ0l+ATe1iOu2a
6pW1aditcocwM/Ra9wJybNJiYqt2X9KPzvza0WCv6h892dK9+/de8t77Gs7dN/4IaiiOgFz9sbQo
qb7cXnMS5WFs0TIwl2fCQWuffluW/pPfiRPyarhuJC85mBJv7ye3lvfNSd57E2MPSHKS3RTb5ZUG
xRNexY/Vnq0fS+zIjH1DN8MRJxpJ1j2v/NB3tmTQ/+0Me++5RoAyprorlgozVoBDGt04wA6Qtd0X
+L5SH/2UhAO6G9sxDtfsIBO6J10BrTtx7NVz1uqXrOa7CqcS/ikX51CQT26xkaz791r03rvdbPVm
X2wSiBI6K5HXufy8LGpHOnShwPPUuu5LoUKc+XlxrGtyukUGnB5bKG0ucuM2YvNGI/jxna4e2XwL
6GtahSOVRZj6+ZavW5eesasEBVnrNl8lgGQ/1fIzdcmOFD/j/iToceDNtW0+1VMcTvXfQ/BcpsW+
WRD71zusOghwbuRm6O1j3jGxCZ9zSJtQiLLcQnmUF1wS4gUk+Ezq+Zbu+6ZIdvGLl6oCu2M3HKoV
DNH62PHvEuTvMP8SX3HbwNyT4js6AcI1/ku3RzTY7dcpON3CidsiqleIhrLbEtleuJbZMQnjsoX2
Gk0xPqi81Fk2Rb/Lg3QLHW4b3EhM9kEOKsssEdeYZ6/jMh29ZHxsFzbReDrNhBI8FVc9NHMoK/+F
jP0zuks2xre9urGjNSQl0GPIxbXovwIX8VpALPT++WEb+fb7G2+setC3+nkmrmU2TqH0xJPL6g/3
x7YcsaZIaCVXjwRLI650OOnAD0Xq71r098Z/tnRCXts5PvYcY0fRMalql8D6fJB/umM77oGNfinL
8tl1vTgUs7igo7sJ7z/NZjFjBykr6Ap2SyWuIssdOJAPXrgBNAqPjW5sIGNVagi8cAR0INEvD1mx
1tBOK7qxeWwpmQ0MsddXoMOh/jUfoLzjxCjOygC6s/df3xL0mqC+uanBYE0WcSXN/FvHIJ/TzTeK
A65J4o3ZttjfhPbVSraCeJJfHZa3x5GxYN+ngu7vf8DNo97ZOk1AX5HmqidJwq/txD6XQf3ZBQca
gFoblwLb8IYjQ2tepYXwOO4acuc4w5nE7CL1unG42mxz+/2NNzsjirDcYXh7pbN92kKcKyiCx1oL
uckOJ2UiqqDP8PKT+HsKZBIy+pjWNTdp4dayIO0yAZeZscYJA9nmyA4NW9ck27I0fdajnSonrJnM
Sdr+CTzlQbIHH+KCHhhAc17mxvW38mi2KTY8mPoBFbMs+VWTELf8tQtBuXh/cVqm1wT0iWRUPC8x
tCvEHLrTgCTCUj628k0sX9y3k+vI2LuWjbqu2fRKyuqU8C3FaItZTDRflnlq6JaRXftR7Bc5fq7w
GBJvtT/YTHOb+TcrP8iWUdRNQK/uVPPQqetnOuTiQdMYXgtrZ+5YU+/aZOPe68dDvLIj66qN4W3v
fvv9zbsPDW963izedVrFYe3YUwru/PsrxmZ14yLQswx1FZnSK2/Q7J3TKthVa1MdVjDlHu4/wvb2
xunbom5ZDszxrlXbPK2kv2xvCra3N9xW5TNQHxDdxDoZIoCgP0lvDdmcnu6/+fslNG6i3QgOcamn
hVz7Zfla8DSqGTuUpD3PQXJwSrYRjlsMZMLeXJ41TUPIcmXNwnY6c9Nd4blk4zi0fISJeHNo4zlM
pO51idXHGhDNeMmfkUTZ83V8qtWDEa7JENe3LS3ZuK5w32mNHChXQu69S/aNcLbAh5bOECTs/+sH
vNRrOjbeeiXLsstSsg9S/+lf1a5uKHbCqT80XvOpi4eTYPFn7vgbcaptggz37rquzpKgXa8pybM/
oNCzeGFcgdJlf3+d2ca//f7Gv1fkfpnki74uufyM9tpTK4aNtWWbfcO/Y68CsHXm81X17aFW7KmI
66/SjbPQSZTa+eOjx5oJj3MlqkPAMM9XSf39EPQIvRrxFxCLWxxhFmc3sXGDv6wFCIVhpbGa0Xgn
X2WzvCIP8On+LNjGN87ltQTSC6q0+gqMHNA0riquY9H0Z5p65fn+IywTbcLjQO0wSpTdNeoHA8O1
uZv2uky3GLxso9+uWW+WkeM6pdcs7nwVyi++EM14HQpoXz0EtuAm6A40hy3EaPr5Okinf3KFZJFo
6WPMedwE3cl1ZCnjDUwD0XqRO6ebBtZ9q1sm1iSAhGKgKhWH1amjIF7Xip1ayC/qj4/F7Cbsri1V
Do2/Ul9FIl8X4nwY+nVXDXorYLTNq+HDuTe2HaTB9BW077eCLoQJFoHL62PWMY7nypUkaIpguoqg
3ndZ91oXMYge8w0Yiu3ljSN6aqmMm2qcrqmLnCq6idACkoz9RvhiidtN5J2ox35gjdtdNe+PKXGf
yahR6lhe07R9qDbNTaydx7iYylX313wckp1u3HPiZ16YxGSj1GSxkIm2m1o2aG9xuitzVLJjSfDR
ydP1cH92bYPfzoU3e0LrswoibKq/FuP4yyEsQZcvsmaPDW6cx46cXHT4YPC2nn4qb6hCB3yd98e2
OK0JtiuLpmixNfbXukAmOG9xYA0rtv56qwrwfpUb8pX/tUzJFnQ+xUkPr/LdHcv9nejZJxLLD5mr
rsyvjjmAHGHpPCaKzf8HdafrKukmfJFc/exIaOWc0bC5RX1km2jDjXWhwFYDXa1r7/YfBCO/STB9
vD8VljSdibJbUV1bNDpLr3E17aVuziNne7ftTxTORl30I3RbfQIWfzYBd0jN4ZQPqu7qdvm1Tvhx
BD3RVI8/IFn37f7XWAxlwu6Qfe8K8Lp0V89Pn518em1B6Hh/aMuaNSF3I4/TBjBNvH2qwW2hwS/f
OQxCmgVzj/cfYXt7w59LiJC3DTSerznh5WevycrzrWDymEObKDudC1XyxGmu40I+JbU+D87847EX
v9nszUbEXCiSlypproA2jIcs7cEEAT/YeHGb5Q1nXtemRSUL9ZO+S//U0BkNiav/kCrdcAHLujSb
qvxYynpdMnWVfgKc2rEb9UHo+IyY6/CYfQz/xV5ToCSr6ytDjePakKKPXFI9xh/LTRxfM6+3xuO5
uaaBjEO/WQ5l6/xJpy3aGNuyNGLnIi04CNRZfS1dXRzGdGWnxJ+Kx6xvQvjiuQS1v/ba69wMYUbR
t8Wv/pJFa/uYV5mka/XEvBzlmRpZ1xTtHouoenHmRCRbSXVbxc0E8vmFhEowGfAEUKCUAdoD4uMC
XuVh+T5JGrLiwp2vbv+7rT0QvnQnAsURlZ2ajO/AtBAGbn0oe0CQ9VOXzjusQErdUIzJDv+JVel+
0D/xNyfJgZ77BLuwrXKsxbNMQjePV2tOhV9e/c7B2/lVKOACDRT4NlzXckM1sX/xspZkdWR1Babj
qNr4yBx99Hj7RFa1A63uY5lvE/934+Vus0FVqByO9Dz2fF/Gq9xYP5btwdQe5UsmvXgYKmz8iLBG
JZ7y2f9zEfGPwC229jiboYwdAltz0KgxxxeM1d+U5B8WZ80hhJZFpaAgkgC4fmNKLFzg3DWDdt1A
BcHv66ujX1yXX/zGC/X872Kr+Fcm9WGuP1KhUCGdQqSaHzSjsYsAXRfIXBf1dUkqlHdJnogjZDfz
4e9Wk7n5Df7ArTaR92eMmVqJuYxRDwR9PQhEpj/8Ov4olf/SEdAuMvlYIZCZwB4fmkdNyhMRDQOY
67oetOp5AvW9+wfG+47JTLTkUGUgahfjEgE+jVzLrNihV+IMiv6HrrXMRA51HExjvU9oNHP/RyMg
CxAvV14PDyXVgB35b0CQu2OTgryHRo4jDky7r2LKtvqj3j+OmCl5SNYkEKIOvKjr2vagg7U4SizX
Dcu/74jMpIGaaI8dCwKEEXSV0MTU/uoyZwcanEM/ul87qn89NsHUMFAt4poq4UVZEy9orp8jn/Xt
PqdbeYt/w7r/rWUyE3LqjpAlbDMce6vIwtuhAWSNn4YFaK9pG+zAozbTrx7NTxMjp8xNwnzJww4n
VKmW0N0S17EsZBOTmnp+vhBoKV97xznEufzO824/renvh8xoYlIrtuqW5HKJiupStvRTp9cDndQW
aMSyGEwYakaDicaFs0R9F1wKVqlDNqKHQZTkC0fTDbowU/JQLhcZ4f8uCAnZyGkk+RoN7rFYyiv0
zo7D4oSL+4sk7O/HzGVE0iOLW9TKijUSzSROtIYgBAT6ymPiqeIxzzcxqa4CzcWyVGsEUZN2p8u5
PPU+yzeCRYvvS/OYnGMHMe6wRDxpWDSXYOlbUm/cSEvYRjdORlSbgqCpOIinkO6+yKIhYZmty/6+
8d+/aYPp778zHAQ+rixt70XBgLYNlYExQtITddqfXu+dc1U+58ljrdrMpGdbIdUaj0usozL3h2++
kO6HfvL0t1Q3IJjpl6rzTve/ymIzkyXbc9a5SsvOw04//yqS8tLT9etDQ5tAtmTuVL6Wjhepbu5C
RWZ6XHP3MawNM9FmcloYFQH1opamIAl1W8hgetVWPd0Sgvi3HeXNjTiYaQHqwkFHyax38RL89lb9
1+h0J5fJceOosuytJu6szlaxjonvRUM8XwBof+5nshsythFU24Y3dqRqpD5fY+lFiWZnUJs9Z0v1
nKxbmA+bhW4L6o2F5NL6oG0XIipH+cc8xEfMwIHJHLybwRYgybI4TQzaVDU+REhmPyIp/YBO7s98
8Tf2Cpt1DG9uaF12eS01vLn2X1dXO4gCIdsCGB1fWLkRrNueYuxIgiwEGDMG7+LtD/C3fkr58MUJ
vON9D7MNb8TkShcBWHhjEa29/9oM2RiisXTP6uR8f3zLHJtwMwfCDISCtCBC2fDjROWpW+PvHhfn
uGofOxFMzFnqK6dhavWiQhEPEEbvn7R8jM6BmWAzSL1CkaRudOTOtx077f19h3N6Y24t7Q/MRJu5
ZZ2ILEYgC8bln0PQ6nBqpz+y0Tm3ib/TojlnEIGcKD0T6T0WMJmMcuC2BcYQapYRBz/IkSnHvVRx
0EPRSI8bk25ZVMJw7LzxKK2Vxsba1Z/n3v3T5fyHX/oP5RqZiUNLSggmOP3oRaOeIjLM52VdN84y
23I1fLpduVjkMnkRqHoByZ6pekmHygfoR6c7V2Pd3ncLm4UMr5aDBtCZYBKaBVifuBA95KM9cgx8
6mw8wvYphme3kOHtC1HrCKQwYP7lubMPEN0c3K5R+7oPpo0zyLLDmqA00mcVOM7aJRpSwkIgKeaw
dsEU/5ChTFQaGE5zT6WZjiox51EqvO5MIY96o/tjG15omQsTmTYwfyjnVNHIddOXcZ4ujfb2Mhaf
HvuC2/y8PeU6V3mLcOaIT668yHSZzh6v84j08RZ1ke0Lbr+/eUQ1QQsSapZzhLZRfim7Pt1DWEpe
fNbx/f2veL+cxkwRUyJZw6TIaSTKUzV1OxG7Bz/Id4X7u5DOzu9PSFref5RtQdH/fk0/++DG7ivc
6OppDNnkZ+jolt1G2sM2uuHhSKuItl/wIVkCqTLXb51d4QTVxrtbnI4bfk1bjvCFYSbccVL73u9a
dDqPXSSV1HvlDluhq23GDef2pzmlJZJN2D+S4ViKnH0FL/r6iS5jt7F/WAz1P7C1oSvRhcFJVIwL
y8MWtJp/rp7QG7ddYvkEE7gmW28t29knkVe/VKQ4z8AreeW3RalD2Q27pPIOlft1qttDh7aVNvBA
C9GESSbDwt+6JNm+0YjRS/Qd923NSLSgBPoZTLpyx0S2FTxYP9Fw/cljaUczDB/Tj67+XVcg7GOf
qoTsJjUcgvS583HtWHZJUIb4Vn/htwas5kHOY2Yqi3YZb8AfN+sorWj5yV3R7AP24+lp9mlMNjZo
mwlvv7/Ze/xldH20FMxR5TTL5xogir+rNK2+PrQXmIxvCwSNl6Jj2Dz59MnJnZ++zB4L301AWyvS
mTc1TpZ6DnZ0Yqe1niLsCVsnVwADvJN9M/FsuZxZC+W2KQqk+sDdqg6HEfBe13tFwPdzpGMWoufx
odI0M9U9uY/CnAbiIQIexAsrLtQebYfOXjRd+9gxaYLbCGPNCLKlKRq6G0WLSH/NXX3qA/rl/lRb
7GWyaNLSj+ngVnMk0/I0suOq/Ah/dGIIA6JomGzJoVlWrAl0417caKclUyRH8Fvqoov3AFxvUarY
Rjd8Pnd9QADdZIy4iIuoQY1odGf92FXHhLp1GqI8JcKfKM969RRA6/Ybw8G/hZmxIHCZCXXTfQla
pwayTr3nVC8EunFXglvuDgEe5NzQHfalacsyRKk537nJXCfhSoYqcqCTsuGVNvMZh78zOEvMBVaB
MwZnvaoklPRBegRmctD1AE8WdS2maMp6HoJuCB2umXoi4P69v4Ytx/+/5eE3m2GjeOk72TxFmTce
aOW+ug5aLUt+0aPeIPeyGcg4+Sd4YFXM7RhJX5eHSrklQGt669C3HMomGq4aVVm50zhHtesDhijz
/ER7Uj75qX4MxspMPBwEQ2bh03bGvuj1B6caIWge1PHGLmXZRUyNUhVP+TAM4xRVbvnS+MNHAH2j
imbQR6AveSafZJxt6aFaZtszXH3sR6lKKARGZUlmtFnLHNKEzH8etAj2Wg/BxpTbJuX2+5tVBdR9
CuqLpI+gDf6CNpR/mmI5V0R+u79oLSvKRMrVJMlFW8ArlO+nx6ZT427eVh+0jW449ACyn3iI0b/h
sEW9eE09nYuB+48FqaY0qpSAnfrliji4VuBl1Om8XwedHx6zjBHNp1rFoDvAXr5QztIQNLdQsCZt
v7Xf3sLMd0IEEw53iz5EPORTJJj6VVW6CjtBThXkq0VM/kpo8fuh7zAxcQErPHA9e3OE6wnZ9R2f
9zzm/zw2+M0T36xOVwHqSGZMgcyZB93KWuwY8N8bO6pl+Zjcc6SYPKeVOA+muK+fpFO5Ud/OW3A7
i2eZgLh5pMTvp2JGgH70fLEesxVqOW3Q/7xvG9v4hufKQhbICmdwLTDXgFYNPIDJi7+6j61+k3kO
jjXWRQ7TKyidH3pvYruCxc6Dpjc8l9UZiOxcOkR+MJe7aWpCNJtsNabZ5tW8hvOxcEA2NkYM9agI
zfPL3onV/KBhDMfljKVZMmRDlNPAPfYoApyykm+57W1lv+O2/2Zz36z4Oqld3a7BELW6rg9ZPFW7
bs1eWRpnuxroxLDrfbFbHbr1QFue2ETIrRPFbdx3dZRN/kpPiAHBvJyp/GPaEeck0Fu5z516uEIb
fer2KYp/+26mW9rZllVswuf8UdUNIMdD5OXDuaPTU9up18V/DHzJTOzcuFSsvGkORYqAULrzy/NS
BZ+6zHt1ePPYgjBhbhl4213upQjMkP55QbVV/9Dj1Hx5yM1NjBs6FL1mRfdyxMrJ3UHKRu/xWxs6
AY03rtm2Obj50Zs1580cqm2e20UVaqAOGy6aBx9oXj+WUjcRbhnIBjx3QDo9Eys95mQujwyQrMN9
+1ic3TWc3Q1QVy99VFGUrKd/xt6rfne13GLjs41uOHsghxHNCbjIo2l8/D33zfrkVe1Wg4slyHON
eFu6YEoOOqhaJyTb5U33K/f7z9mS/wlCyC3/fv8LqAnUSQE/dlBcQIBXt+jS9fRr6iwPrXxqwm9U
zpArHHAEtQB+qFDQegrHwSe/7k/t+yEMNeE3hUCfZiP9ORpq5ofQSocoZslV2JfeN99ny5lPaiNz
+74LUBOKU+dAy45x30d8OcaOhi5V2f/syth9KEqiJv7GT2U6VSMSzZWjvtVCPrcZ5xvua5vh2+9v
3JdCgKTygkVFY7b0YZ/wp7bwNjKp7x9H9L94G+//aLV4XSOEiqamICEFlZLnoo3m/9Lh1kDdcgW+
RDLsiJC3udmCHti+yPDpuBYuL0CEGdWFD41ehTbgqo+XjdjDtqwMn5aurMATv4wo71Eaop4bnOql
IAe/6tyzHzjVJ/0oYwM1waJ0kZMiEBmKlp7Er2XmdGdvYCCWbIst9keLtUysqHbZODmSjEiedWMR
cpqNv1BNaTe80Db8bWm8WV6M98FcVW4fTcMcACfjQPwhXurdfR9/fwukJlJUiMqZCrV2kSflIkJH
5V1UxKNzokGK+oZgYuMUssy6iRl1lFOPa5DMEcmKBgknNs+ndJrobpWz2jtSrd/aW5H8/mfZjHbb
Z94YDboYDSalJ5dazd4+HV26a9T05/3BbZ9ye+ibwTv0crZ6ncjF818gbL0vffp6o8Cjk/gzQMnm
/lMsW2JghOhzyVAR5XjKNOgw9os/Qf2peLBxs7OkA6mJVxMdFdALw/ANu4kepKGu+CmbR1RjppCW
w7W98eSc02R6Qjry/ifZZsXw/HpZp0n5HrKz65wNIQU9e9QW/hbxp2144zhfskwkPhNtxOqmqnZt
F3gavGjxuDHvFl8xEWuF4zWurpD1V1VyRML0r9H1Qqh1n8tafXzIQiZsLa06UrOkhztW0lmPUud6
3MUJmCUfcwwTueYXZTXOmIYIer6veTl8FfGWsrzNPLff37hF4SEtVi/9FDlEPxdarbt67b7TBCiF
Ivl83z4Wp/BNv25XaK+yAYWXmRz40lwrLnfAuD6UoaamfunMwRZRS5RaOHc+Iuz8WOqt2rRl0zDB
alWdxuih65AP8uK/mnR4zkrsr1w/JbqK8jI73DeQxQd84+ieiJcIDlmaqJbqc68/Zmm8sYHbRjac
tyxnFACDlFwqWb0msUYOXD62L5iapDGhuqyXhFzArodqac/Pq6g2WrQt92tqotQK2a8pizF4Hpca
0nDpH/OIO1xDQxnM4dhnR8dpkDjTx6JMNsJZi61M2Jog3eJCIquIRleXYd8G8ph7ld7fn2OLo5nA
tTXxc0pUdhvdPUAwbt+78u81cz8EXvxYGwY10Wt0dJ0m9qV7geTaZ8mcL/5YbMS0EvvB/6ZYqAlS
y5SYa9B/gS42b+KXlCKpWNXtz7rO2v3SVtl+LmuN/TX3T+U4LhtPtU3J7fc3uxPKj7Va/di9lH1+
BpHEHuT8X+7Ph21o46Tui17k0Dkkl5iIPwZaRiOFYvb9sS0bnsmdljt64QLUvxea619ikFdV1c9L
F28p+tgmw/BqJ25EUicwSzWQj6prXkGB+OJW0w7Osi8qiOAV+pSkyt9Yu7a4QxiHNLaQsa49fNAA
ObbVrT7ETZeEjitPKxLLrObf5tL/wKpil6765DH/sT3GhLJ1kDPP25i7F82cn+mwnMZFnu7PkWX+
TRybhJBZFRQYmuWsQz8ogaDv8vv+2Jb5NwFsqmMTAjTmXgp0EKycfvIy55uImw1sgeVU4uaZTRuo
agTUvUwsP3a6w8aenPs0O6lYPUP1+MNjX3H7ujfOl80emNs6fEUDClWeJlGQj8ik8o2vsE3A7fc3
w3cTdXwQibsXuaZ7lrpPqthi+LBcwE2VVEA7vKkkMFDtfkXf75guoVq+5CoP4yaFct3GNNu+wDi2
IQrhtAj3sYS64qtDgn/aef75mO0ND/cWkAV3GYyToo5wgx6nbr+bC3G4P7ztzQ1/TpYx5azpqmiY
HOhDeoIc1rTP9w+NbgLVVuaLeSxy71I1bhr6iUx3JUnGjdEtzmXC1NLUm6mLZPRFjvEP4RWfqB5O
ytcb0aRlbzV51cagnTWdsHYG9exXL9PwGRCIXRp/w00uzX6zwt/YgCxebJKrVSqV/TRj9YhWPDWS
XxY5XMZS/nRd8jkIyse82IScSacpXClGFXlcTujvdorD0M7y4Dpkiy7R4m6m2GiJZhTXqQi+pDzd
YKgkaSOYTuVZCEEc3YxbCQLb1BtndhCsWa6KtYgkOOrRGBn8CKb+3Mz6sePGRKDlmSdiJ6lwvY6h
xApC1Z80R2HnvlfYXt5w6ToHLCiYnDzy+pDE3wHZ0v2P+0NbYksTbOZ7CuI0GkPPTX+haOPnaMlq
nRl0BhuL1bJhmFgzHgi0JLTjeunBfLwnvcqfijWgG0eBxTQm0kw7XhFzIvNoGvPn3iv/WUGwHbqo
INy3j+3tby745qgZ2Fr4WZzXUedVVRouZVL2YQICuq+PjW8cyCV6UebC7cuoKXvnXFDocYsp2RIP
sMyuiTHTSdFL3hcqyvPmT6BbvtCcf0AX1Yv29fmxD7gZ7o2BSgfsipWuVzTsgjRs8SY39DJ2eGxw
w2vXVk24FlTrxY/XQ6vzjwGI8zacyrKJmgCyNqjcDlj+OgpI/KXkblQNTo0PCF66lP/hltVju6iJ
I3P7IFCQ9fMu4Nn0f9Ws6C+8y30vdHNkQx+zk3EoQ3oJuxrpyqirQSQIXTF9bHy5pbln8QETSKZL
x+1I4sMHKnVVnvqnqvrvD724CSBDP1EPqkKpIg71AhBtaX/n9fMG1sr23obvBqAQZsFKa0Aq2F+s
Ls5e5j44tOG2HdRPYqLHOprXBiyLRTmfQKuzRdBqcVuTUM0feK41bsVRrXv1p1Q3oIwzou4dllI4
ULaE1IV8zMVMxBhNR9BzwkwXlOP2JajGQ4jEb5XKLLvz//Co0WzhbAYbbzBCsWIALwXkOQr8eX/1
2IY3ouh8ZdDhIQqVOIbdMwSPI8sh+9mimpiFLXZpf2OZ2h5kHMA+NJPGuulVBMh6eQ46me7TmC8/
cm/YuvhbIiETPxb3WZG3PUwlqr8kuMzRTjC5RwWoZtJPIRu3yDst256JH8uGaRpkgufQqn7CQ7r6
KObvonSe0+Sv+9Ni8TuTW01CIGldHLR4ibn5wHn6MXD41q5tmQkTQ6YKTgAqdooIZdGzl5JdJrzv
q3zwuDdBZIXveCUg/Wk08HoCqX8uDlAWU8f7hrH49b+9JW/OysrTft1ACgJ9/Fn/3Otp2AuwGYaC
r//0cbaVL7TZ6DYvbx4DmBSXcSqzG8bnhw+JJH8Qp2Z9jEqSmgRrsatpVYIPLiqa+Z8ZZ+VK2GPR
lqmP2kwQnHayLIswDx98xy1Cv9JbKU6b9Q0nrvJMsbgZs4gs+m81dU+BN55wRrw0oOK6P8G2lW+c
wynLie9Us3Np8gyJjzEje9LorXYEy7yayLFkqJwlWQeMzqsvTd0dfDoeWLnV6WuxjwkNy8qUFYnC
3Tv1kuR1avJjxuNwaIb0SpdmwwUsFjIBYr2zlCINpjRKJvp1rFsA7Lph67ixDX77sjcLf4w1Zz5r
kqj2Ur136vTZS9p1I160mec2K28GB70KSwRAphfH7z55s1ft3MHvw7jOdukcbEExbHNs+G5NZ4EW
eJFEq85KpEmh/qy8OAjRYPf5oTVqwsPWoQlWDTe7dEMG6B+PyRn8IY91BFATHrYo4EvHlAQX0PxX
z/kaj2cHahH7++9umwPThdOFtTluj5eO6QnBBKdh3kBQ1x96yIqW/eH+Y2yTYLhxrTpSzCA3vZC5
+9qs/FtP1r0GO9DGUnp/fCAt/ruUlsTviS+WAFdiDcE07iyhxO04bIst/qH3U1GeiRTrO/DoQLI8
uLhlcAwmtGMCWPS9pM4K1cLljwJIsl0lMP2x2qJps32UGW0PpGwDF4wcHuueWq//Avmaal/y9THh
LM/EjAXgpQHpeywuQ+/S01CuoG2i1N+I6G2vf/v9jXu3DXEKnbrikkMYDUn9pTiiv6H8YwIV6rf7
y+r97Qn6qv99BF3Xlrpp6V8U5wn/OhG0OHwQRUW2Oiwt32Aik5QL9c0aUl2XFjSNbFd2afx7QIWN
7joXsN/HVu//1ORZS4oEUMFLr9a/0qJkoZrmJZwa9fu+nSyfYVblnVaBcop13gUud8jX8ZKJ/qRU
uVEhtk0D/e80gAfWq51Y8Aub4++toz4jJ7URv1je3CS0Is7/c/YdS47j2rZfxAgaECSnNHKpVHo7
QWRWZQEgDD1B8uvf0h3dqPv6dMSZ9KC7WiWRMHuvvUxComv5dVp4ykE86/cbOE4Fp9m/8bf+6W/4
6wS0abYkSbfEJ+jcdbUm8JTMp5nbVyeBXPxXz/9vDt0YxnKRyxSfbLyqE7J40JR4fXpYmWL/8qD+
4R38zY6IPK5qqlFrzHKLTjioLJZotv1XfWH4t98ivMADMncqPnVDlD6Ew6jvZTPGVW37/uE/P6N/
+AF/8+gwA4YpwNbFJ5elWdkPc3fXbUnzb7Sd/383GP7NnvODTY21Q75wlLo5eYJiPp1eKGbozchU
9rtPKILmbdT2zzGDIOv5v/tR10X3v85AOyqrZce2kwuWtAyR+Qc4m23/8s7/B9T5v0SA8G8zxqif
ewkzWvyo2pvysE1PqZXfTPWnOaI2JywdC7t+cb3x3FfsBeTNrvCb+gvB75fVcZan0VARM+YLPoTj
UGBp/ZKM4+tIszfB2Rfsh1XOTdScEtGPh6Wb6hxVjsUdy/7t+PunN//X8SHWoe5s1tLTsDDjjnpF
xsmR9Eny30XMhP+HqTfwDh7QSXCCKx6EcDaepl2dhvxfWG3/9P3/OkHAsAi4nAKCV2sM+MWNbGVO
Ej18/+dF9A8n1N8Wcr0/r3RWHTktBhHDzTzYm3odhyomvviXv+IffsLfxLxAdKvYRkNOaNYDhNs6
evDgOf0vx98/ffp1T/6vXbA2NPJXVBYnu0ETlPcNEo+5S8OX//x8AhwE/1Ce/c3K25BaoyXQyJPf
i2G/wZIbZCTyCy+k8hVJd1hYf3x/PjZZgvp/6ODkrPirbqL3LTAPmVLvQxJ/i4B9eP1Sl1R0p83S
o2SZLmIYmGXz6F9Ilp57vx6LbAp40UZg0DWtuCe+/FjAwS1AqfupE8oh0cGWQsRQm0uMjIN6+emD
uFRDiyxn+94s6xMNUGR3PnlNWuReNGy5dRosHuLhpEhfJ8EebN9y8JTbFzvAF0w3ldXDC5yxH3ye
yur6OUmU7Fvml3JTpQimh3Ztv7w4aQsTJ18GzhnKb08pYAXCgj0UCIdu6J/FSE5TEnd55k+7XkKy
1DAgMqJUcbtPqCgsNNOQKN7ARiHLDZVRfv3eIt62XeRAkp/6IMm5D9ckGDicnYT9k0Rmb6jupome
JKQlitVnFcZ3rFtJ7mV2L1V0nnScs3o7zTStWLxVqeNHQfuT6NdTE/pHqHhfMbvMdT9drthc7ZGX
ZaZfhg2XiciLI+09MHNWbHy79xU/SOtEkUnzC4S03fXx1jbQFenSF8QY1/kWqrqKoWobzHKXYfcU
XIYfBO6q67DtFkVu0pl8tLCNjlP3aML5HTza2zGNk9xxHwHrbJvLxrRf1yc91+5eRgP6CS2fB9I8
+bqvYDl3IDBMh5PynA9OIRkiZbum6e6M71/qfv2dpemtUGSq5j78Pbf6GMEAWSfZ69x1MDWTO1Do
K8TdFwhG/p1Kvmu4B5o1/qVh3k2wtZhNapbzaRb5tip45Mj+KbIQ7W1bcPHq4AVlEM0hW/3dCRfm
TRp+zIkwd34ynoNgQKxNFL74We1VQYLOmk8wTK0FpbtZRg+dlffBKk0Z8jA+zCb0Kiip57JuAwni
Utjeg79G8qjxIdXr24TvcQPIImnd+BzV+mh62z+KASYEkHfdITb6vutafdKjVfsUY4hqZBvDO7Yf
qUzo3oPPbmGJh1SmVee+qT9jPaY7nerSLuNumcKSBuaJ18ua110bFk0b/c5MXWWrf19T9qhZ80Ng
/12koRvyFfHgCjcEGLJ7T9Xjnq1elE/cHvzNNfmqMHXtG/8mmmeEWJkCML8sSObZTzT+L6JHMkWQ
sf3qJa+QxL+FiAjYJ7XZOzfBVQERUr43vQ6627uUyDxc68camqZy67OxwLo9T2H4uV79PhJ1jmRd
BNlQKb35lYRYqegy/8DgL5q3Su47kPNKTZCrtVJ1NmMMoIN7cR4GwVLGaSvuBhE8toZ9c+zefKLj
CaZ6quA1N3kw0hO+2ztAHtPlofPxNc2MBLirI3Ft7/1xvIRbHZZL0v5uffkExSvLZR050IPknZqi
JpejU/jYjebJGrJTVy+6rAcf1iGt2vuQ24xj971221qEcboWq0bu9zKs4dHgpARQ4v5cF96cLk/Q
Gzwy7k7NxHGe1fQZOlWv3CaEQXTJH8vECEaPn9shJnmchidoPd/jjt0sJntNAP3WrHnxGlXBCKLE
0aFztbRDqUCVamOLECb3CPHVlU0w/8Yf/5Gxywq/4y3M5rr+DWFNSY5u2+Q2QYSY3tIMEZ/Tg/bF
TTsuaRU38SGAxg2+WKBCktp8UmQalKNq9w0y7PLIo7vei3YOsbVRwnBaQBLkzAG5p8eV9TrnA4zt
trWf8hbcg2IV4MwAwVOHfotvXYDoO4/W9UlEUViMyXTKxgwmxylcS4Oib+2Q16Qtvc0+2K35TMz6
hECUgx/1gJsQ7G4hE0jDouOoatORwgVlZAebmveJiUOSjI+AXnSOlryICMJRldziQxZ2P/4wbjnE
K0vFr0d+4k4zArG4mcrO8iVP+Tzexsj/SIXt7jaZ3UTIHqTxfKW2YvyXBbdsibKyC8mUW+V/hdH2
OaeI6dIOkeY2M9jBwTuUussehaQ6QGwPq8hUEERFz3cjbX2cDNlDssjbIetOZPIPS60FYgCniuvu
UWr10Og625shSQsqNl0Yme41xKq9p2HA5SoawPhzTe4iBvyN6mEu0lR9JdHQFJPSSIWIprj02u03
OmGTj+tySpvtGNcU+99C6YAEnqnorReWExXjUa09fzQMqQ+xwZ0gW1fxjlXBvB5TWMPf0yEqB7qS
R6K2vA/gBcK3uX6bGDz0ZWCR+Y4X5yfRhWfJCwwqLsj+5LuBBXUV8XErat0Fx4bFv5zn17kYFGZH
YzznaTy+ynVjud8tWdlGSIRoqMEUcZ7e/W4KcyFwjq2q7Yto2TAyI+on9NRQImZgPRBC+FFHCy2C
egCTLFWHCGSdCkEzQTkgd7pcIfPerwhbKUDIu0tH+AajQMDW24owjG7XgZfxNNBixYCgzrquBMP4
GyTTI3beyQNmoOaE/vKnhVTObOzejLPYB+3cHEIX6Iudo+5tpnN35rZrKig3sVpr38tV77cvzKdt
mdJEImF4rbdcWUDiOQywN0xVVJsVzk/glRgyOCc19XSBizXPZ0VwZplYxuWAj1dV2LrBQBBf87se
OoldOyK3I6ijwRZamfnVYT+VrE8DjWPCNB3K8VpULqu7F5EmqEAR2FlGMhxh1Ts21eTV5hSTbntz
q653IZqpQggwOzipPZqryOBYa1rVmNwthPzUjNN8S2xctk2yIorCVw+sHqYHk4WBraaI2yeyIZLI
ttl43+oZmlIPiYS/yRDUb7SlaoWsRq/HVU4QPvnCJ6zMhPUdrk8pH5Zm2Y9RMh6QC2WLOHDwL66J
AlEjIEulV9G/cgt2S6xrd2BtyH48GK7/SAYvOogyRXPZumVqciFJUvKBbxFy57qZ5arp6HodtY57
F0fdOUu9uhqyeswHbx4rIWm8E60NdiMq1hMc+Osq2Ri7VQhDqgK0H3v439ovMhPvzmVkuGStri++
iKMK+tmtEknwiGTeNG+5iD6ITsN7NHJIWJkZylTstge9hi7LXefrZ4f6tAjYJK7OkuGr7lF89A3G
zHEabRVlWwr5dujOa1fL7ykTQ6Fn+RXM7UPPmy8iA7x3gWAANBWo2Jb1G9IHt9OaRnvu1FMKC4Ic
UK1+g8BI7/xNrkWb9qqszSw4Mun74M7B92ZPrhMrHH8AZshKMbhl/ClKOlfINRLqRoc24sW6JH6+
zf6KKPLsruaNLCO9oiZeJrpDijU5eoEw+SzW8FXqkZ4t7HyLsO9+oi08TiET9z2JkWo3JE/T2n7T
dsluQD0MCxTzK6r0hf6BkZvJOcox5Fk5kXfwHMhrx7DoLCSYeFf+bbQ2Xt52stuNbNCvUbD0px6a
7ps2i0I0592dF5Ixb8g6HcF8CvOOucyVEWcxtq9pTpDH6z+CbR0821ex62AOjzgCecT3Ynm/zuY1
Ymt2r2ebFjgYSQE7UbOHXVB0C4ua+U0HY8ArmYBWmE/XEQESE5NdgnVfbKmkOcYtdR4PFldMymQ5
sJ4XEFZgE+lhQuhBhmM2nMbPoYe8EIb7C2z3hCl50phPlSW/0iFZCtesoLOlEdb+RsiRrsvduq7x
M8H6gufWUEMa3+g9pi4PrRqffTGOub+F/BVWIriUuPrGioS9URjrU6i8S2I3Vo1z0peEKySthMIQ
2I6NBNStIThEZFgLzXp5GmwM49EmjooOXxIk1sEvqL/YGx3PNTouNZa665JyHXVfxh1cBnRAkkIh
mBU+VqQuwgh1+rKk9BCa+ZtA0b8PWH+/DsBElW7CqvWnZxRe89ta1zFyipJkNyb6MsWo7VvZ12Vs
tK3gQcyPKQ1flIhuUJe2OHdaVtjEdV/Gxt9+PSiYZkKIydv0Az/Ru8x9v+67YXlE/zvkwvehaJnD
h4aE6kKAoO1HJdzPCL1l1U3kc95w3fPZd8/p0rUlbWHACZBEl5FY3GOwsagME7jJmuviV5FI8q0d
I6h+6FwMNlyKJe2B/uDeb84pUpVZaXyZXRgsDPa+GD6Z1V2uB6KK0bQErV3Qdnlcwx8FhWFTeFj5
IFSFopxYR34S1rf7TaKmXmqUZl1vxp31nDwEHqt3BkbG5WCyeEeWOsVBGZIKWZHgvKzht0cbOD81
bjxr2ctyETTGk1E/E6b2eYdIK7Vh5ybh9FRjVooeY+QHp5Q+OjO7krTxe2xNj90W+Mil6dAS2hL/
ZTgHUCIdQq5fOGugdQ+DOUn28bzF3yPa+nO7zs3DRDHnDjJFd6GIvGMsLezyPCEqVHE/vrmOiTK+
lVNDxHF1wa/aa4PKeHQsTT3Hp2YZ3i2YNhj5B5cZa+HGYESWN6ZRO7hX1FhJSZ+7ePtq1zQomcSh
pJmUO4oGuqQOCrsQA5AHHffXcEUWV7hveGGYDwDEzd4eSmd6jscwy9nmbfcWV2Kpwnr+UyvV3dVY
spfBg9dn3rIuOCNrAUd1HL+ZoWng+BqhB7dLtA+W9n0ah/EG0itx1kE/fZrI9YDsmuzRG/GZI+2/
qWu6YmqSNPdxDuc2dctHShl7p37SFB3IwZWLxGMjQlOi439t2qXNlwbIQKPWVd9Pg+bvgUhJtBs4
Egcsug1muMzHeJyDL2Ej2cFzBcWz11fhOOPA6LLF0D9etvUGmEPqvF/4b7V8aFrj+iH3+4FOB9KZ
zD9v64pDP57jrGpnSvORR9P76rX97QTF0S1QYFSotlbJOcTs4i6Advs20pCQVtlE21OAPK67hMIs
fKezMcBphqp2BNMRwuiAFnOCFJzIn70/7WzVZUL79bSMk98fMm9RbL/59TrlLnAkXyKJ+tWNG5r1
mPQ72U/sDikLhORpItAr4Ib1MFjsZ79qWJh+xDHr+nPm6/AHegC3C+S6fOtswWe5a4xp4DMYA0Wm
mdp866NxNynnUN1O+jjip7JiCCfEmQQN8jbTlJZycQAtwFYrBi/F9sQMsxLr1pTomS3ObwiNkUME
AD50sNvAdGq/iLQ9bGvNTl7fm0dKg6zDKSkQkIZ4YmdyJmn/IjK6fiI9a4YlYesDV/CTuocYIFlu
O9jYFhDD0aKdPBWX/ig9AY5CrS7Yy0GCjLURPpAN23589IWHgHPzAQEE9BtJiniZg6fHsVQ2HSsY
xEtdzi1yJdGYLPpi5qw98bD201xR4o03PEMibhkL0v/4svnlRwPfkWz9syJI4Si9Zn1MRUvnXZ8M
3u8p6UMUXWvNAW3LbflFApredWEW93naNfJtW1OST9ukX2t04be27pnKncSVtWyZOI6My2Jwc5xL
CQc6AqZByWAIfJsMrtljb8FQTCUccjYfhKHFsNuFNgs8dsIpQwgXSl8O8KZUHC0E91f0T4k3hcWC
h1lAZUXKEfZYoqR4SacNUvn7OYhgbJRYUdrQBgWCFaY9yrkBXyJq9m4Epli3M9R5TtcotLMObsTo
APUZk0RAIp5q5mLkKvjMeqGPtQ/SlEEMUlp4qJMfmznLHtM4sHsdumaH0APoBmTW7klDg9xP7XrV
Q6gbkgTyU6k+K+CmgEbeMT0/rnpNcww65A26eFQV4CxUQZYgFGhtl9+Ito4eM8Xm23W13iUDcHCL
gyICarS2N9SypmhlOx8mnIf5BNr/g/AGfer81NtNq1C2dD1X0R08MOF0ws0lGsT62w89W408Dfem
C5aHzCfpIW3C93YQtpCunvd0kcNJRTPQBg6MqhetPC2hdGfXMH1CJTQ8DLDpLWno8bwXc/MSNrN+
5F1kj8MG2aZ2Ztz3mRfdoSNwpZ/0zadpUQS1wwSfm366j1cAZFKRvpgGE/wyURoVwYbrHWH2Nm8g
prtQA6dO1hOvQsrlBMRWZPnVJHHXbZvbzXGPK8MgdF1rIHWSSq8MgnkrJCptoD5bDxwikZUKElfV
cnpDsK66i7Z+2Id88EpLo9/DnOHm8BymMcLT8W6UIjzbOKNdDjj2ujTG8CxC+ccto59DCbcV3uKJ
YxsuKZA/lDaXmiFwzgjuKhuzD98gAY/MXpBTutZ3AXHNDYIXfqFjbfKIiqTyrzorqE1e4WevPgNE
M2HYyJsnnBfDg5RC3M9j2J5Ysnlvmo7kJw2S4J7D+hWTehx94TC4dy01jmTUODvMYgz6O5Zdsk03
pVo6NKKZ1xT+BjOVSRP3FNdpXEVuhCk5X/pPfxPijbvVO+s1Xm/CFPikWG2cd1mPMw4zgNxM5Kfp
O7v3JzQ9ZOgQuJCaEMamxN93mxfCVLVx32j7ADJ3I4uCPAkacejGHlClJOwAypO3H/xmLhkKzZ3E
0gdyGbxSuWS36xQ9mFYgJjCG38TdhHj43GPcomXVukAJ4+d+GG84ZRck+tZsKUAOmo/owLvChsH7
MBqkTHbqTW01mujeiA8UmGNh2qm76WBle9ODul1hbUIEPZLhhnsCMXReLLBRyIbawPn3bUaD3abC
aWe5kLjBmw73PwD5czhvU4VrPn5ZvTrDXb+ER47UxJ11/ow/gn57C81zRJZuz4OuLon0hgLWPv7Z
byyCFeHuuFyGaIlxV9akXMhIr6swBiSKgqSF8WA+T02W+7xbdmYB9EzHbkKIK3NVyGp578FC3ub1
5omPeZ5wGdFJVFvEM2BNtgV0rynZwfXbFbSJAaM0yVAG3FADLDEUn22rxC+0IEikSeaMF+gWXTXX
aMfDSOCWs0gCCbtAom6U4nfPvOk+kpiLDOsy7cBjFnfRDEoryiX6iEFM+uNzLO8WbwypUnFzQhbX
/IUCgO5topeTTCI6YPJil+/QN+3TOvbutXMRh21Ia/xjUltMPRyQ7xYiqOe2d6SEG0GyyzqjHsMJ
MXg4xVH0NijQD/hFomJAo25bbpsfHxO2fEVN82bJ1L3UaZDeO2oBguhl1iWbY3h/ilofJrb5H4l0
+FmzWgNMEzI4SFU0kxZBka25iyYcHXnAN/fiMa3+zDUspYjMxifFBchtpEdeKXC+fPST8HkeRnkb
Ic34rRd8qIZ0+Z8reqjZ7krMec7iUZ8lxsgHy7MQNV+PvEAk+uFBbNCcdF5sy3Z0XJWxR7KTG3EV
jIlJ3uZarXse0W7vdyy6b01Ej65OVY3AtFTcZEoCvRBTwCwkdfVsSxnFwTN2s9svaeTZsqP1tO4Q
C4Ubfo2nw/UDMZYwWCZs7B8DJXBSOB7sMWaQ9yYWzamfjCknBKGDtKmOMovGG0e3ZQdOefxTD51/
aQMENdbr4v4YAt6fbLzZgWSOqcNRBh5wtIlRcs6afi6Szroj0T3IMGbQPS2itEkem+TXGizrRbM4
LVKFQ7YbJnjTK1uXiQnhBzGQG9Nld5EZBgzHIKO08CxHuNR+GcnNgMRF7eknOYkxVwC4AQRfIsKe
DVO7sUlOyUQaAJj9c5etTQ5kDJcSATSMK2pSCy9izj9DFOQoMrciSOMPlfg7kZBn2DEVdvbeMmxz
VF7y6Kh3IqjCgPFDHIlZ1pDsoCg5be3kXzvDwmTouXF+cB8j0XFmpZbTuR/YLcV1i6Dusew0J5XG
OKAgDDYpU4B92Je8a181QgphRYx2Go1IXc+/+ih67zWFfBH+075frGp8G+vu2HT9bRKows31Duut
JHo5Tqn3JBtouqJA7bfQR+EUVGuNflXOp8xihkbT4xUqXlT37bXW5ZHqP7yMHQarqr5bTok198sm
dnbujszVdwPxaBHaAYNj7x2U4POc0BMz7WOd1XehUx3gQ5CbF/8NgNgfJs1dSrw/vF9RWAmUQv0A
GB5cjMIGY3qcEnebwKTkhjZhVHXJ9GUwVhgmA5fceLtLG3ZEYXwkOPonZx6zzTtvGa/MYF67KD1N
WfJkJpphLemv2sN4NI1emacKGuvLzCgvs0hsewDY0J7FtlBbnBRgqOlc4ITNA+rdNlAm54Ghex+X
ax+TF8f4cXD8DyE2t/1c+TEGYZGHQU7cL3uZxXvXJ2etWrFvnDynafoVyvE7wU48oEDvcwRPXCIY
HKGWL0w3Hju6rUCaKepXWGiAG4JoSRG5cuIIdECOxG/ehRbTV3SccK6pMSbZXtqNtweUdKwcavyP
Q+udR2ofRCt2WZ9+I1vA/PSb+Urwj723NN9JOpRzHH32TX++LoIBgqAUQohxg2f53Fy8DrOhTDZ/
bEQOOLV+ectVrAIr+SbzK/yV1YhNxAQqKAhBUgxC0l0DBoLIloOtXRmI+nGdssqFtiJxW06BX15z
iy3iUkMVlGpDWxOgZsKoCpbWGoNVQrBPOabN3shuIjd8iqi+DAmP7mHbbTGiRe3n4+TUaBOmDLHP
sDVDSZ/+GvrgoPEQpEIju4njNLVlJyN4ndRRUwWpn+0Q37OCYN21IK+a14bye6ow43LwSkBr6ti+
GZsPyBsZHt3yjGsNmXkdsjT8JJ4Kf7BPbTt4+zh0bemn64gzPBiO06h9jMP1IxIgaYXNfQz0xHaU
DLLKItxcPG6fAETLQiUU4ThTHALDwTrCA7Mn7LApT7omKphc13Ka/Xs83quAPP1a5+UhGZbd0oRn
Ln2U69TD+B6ZkDwqffgS5iABHmtB/GqIGTxUo6cmJT9wG7uF3YrEOmxhDe7gqskOCUvEES/Mx1gP
8CGXwPB5yJp8HnzMwpsm3o8xv2/q9BRG5Gng430ahwiJXN78LTgTmZYDilpAemKCj5UPpNWk8Rc4
31254Tb4xi86y3C5XdxahUm7H7bxsrIBmBAPvcLr5Q9J0N1Q+xMM3ZfE4wNIH5g9+FRD0QCHy1vR
7DPMCiVtv2fLHn2WUgzBwls7D3fBSsXBuO5Pu2ZhWS8NJq7Gx2HaP/ppfxwMPWPTjkUL3IsD+Mja
W6omcU6X5qFWE4CCyY7HYIYj4TawPdDYbj95E7w3sIgBOLxuEdzfTHAT+MhKiFKguiNGpivK+L4b
f+wC8801+NJRWPkmxWUYcFvMAwZ2bQoOXSD9G2GbyqjhPAdcPbtlHkqHc8pdCblJ90SxjBnX32Pq
g7wZhrfKUtRC7hFMlF0Qeg+E6JvMdh9Tq29Ty49IO6H7sE8BvTPVlki3QkwQaU9ismfYHJm7LUE+
epQW0Fy15eyFfj7X/nFhiObBlSMBIrqcYRaZx31bRLEZKt6iqALwa1doYDRGrgYkaMSVr+u4V5N9
lyH7pg0gwR5panEHqzIAw5B7IbPbkqiUZn0VGGEAh6riJZgwMUJT6nqcQz5Ojxs2tS9q21DJN36Z
Wl3nLnX3LQJxp2G5NT47umi4x8AW9/+W4ljFA9MN9A7N4uYKw967lJunsdX3XaOfhNsEnL9Gmi+h
QJNam59mnNcS9eNNMgykotIE+dKZp00ZL3ewUdyjAE3udUIwzBtstdQ4l4jGDKgGSS2XregLnGw3
bJQVRm8wLqPh/NFDf3fAMBjWz6IyM2gX6LpzN8a6kHJ7CuSGkQZ/QDz1h/NXr0Ai8C41wS3P3BGO
dAcQHOGHMezF9avqLPhERYNSQj6tEuVATwHpLR4511m4i9XcndzKQW6QGP2pGDdnvcUPaduVPWs/
DEngbYi31YGDVPC4VkWv+b1JyHjss/4u2RDADZpN0Wh65fn7sMPDyYnfcn3Uw02UrA8d12/IrZpy
2ES8wBfYw2ZlGMJ6SCzuQPEtAPGbYzirFLFpKb1NhB0PfhZt+ZKFHFaRtS1SDneoFX7/cfYze2wH
nWhcIUf7VU7zs9c2O8u2IJfejNJCz789kbwnGeDSvpGAhE0MfAmi6moia4bCv/vlQ/pc4G28arqk
gEcw4HUL/c0SXnA17iKNOQ3JKnRZt7zrHzxpUFWb5plluG2CRP1KEvDDs4w0+TZ5aHflOdtQRaE0
1oUy9leQrY8dxwFh1+82Iw9T4H2qGTyGKH1MVyRbk3q9CCN7DAVGjM3hIoqyvTmASLgfOV9K6IWh
OtPbn0yMV3juCN7kns7TRcxrUmThdEywJ2IN89HWr7dCC/fb03Dysyr6JMbYIqnn5Z4u3R/PeBzu
pE12cFHv5TNKwNqaByA8fQ5U+CqrfqFzeyFY+CxzXVWnPpwXvPFtWTEyImP0MilsEY01lLP/x9GZ
LbeqJFH0i4hgKoZXAZoly5bsY/uF8HSBYp6Hr+9FP3Xc7nNP2xJUZe5ce+egqXuXS97XVPt5URUm
7+qdofjOreRbKvGlpnF81W2VttkSX4LCLG30F1awfbup9ppxbhmD82pNwz1TmyNHKZefgx43mNWW
NcC/XaJe4nJ4MUKBkgZG1Iz2k14jnrOxhk6opMhNawqrSile50zVv+pOsENq1vXAbepXy9XWplmz
713erFEGte45cx7d1D6a/YWFqn5G1tH3rNIOp2oEKFZEDOoRie8LTFgwuY56yGNHHsUktg7Zrhul
MBpPUyzdH+OUZU9dFgZtbd8MGGYPqw5zttr8lwMNXgy0x42FXEx3kKKTU0E51OK9P0z8RXlqsfOK
n1ojA8tkGTH9XLyJh9F+MTXWN3IX6GTcMSp5pA7k2mJbzTMdFEysEK6f1oXxscRQKW4yVh8TYPAD
riU10OuUifFpgQUmrpbqF7As/4ewFQY2CXRBZJWPNHQ+Fn46b1HN8QmJIvWntq6Oqc5J3SY5VFbd
Y34vIzCBWQUlGbmIE2160RB/boXCL1GG8lXkw3WoHeVmNVRuJY8vI5HWA0APt2xVdPZDpMUB23Iy
H7jIPqbcOOZ2MNmflkH1eqAtyosaITeyv8XlnXHLjTqM1RZdpfIyxAn2lbMWkArWukd53Rx70nh2
VmPPx6bIxxe2mhcehc/ssd9ifLBBbDnbslzeKHGfqgjBwMh7jnSXgTzRDcqupMt7WIoZ3eoivbmZ
+lbWdXSuWevDnKlLn4jWcjAQ9TbDt5E12nlU0Ww15vfYTS9lbrJR3aaq02qz9/C0pixEDGPYaO0/
I2kKphEDiolakZgbUwfYQoXvGLJvdazPS7KM9GAD+lamVIeSiv0iQlZQSPryfWHZKDd11kHgsPia
aZKy08id50xSXsKawRfaxrkOzWdsrr/NNE/PTeLW23jo1Gd16ek/AA2CwhDFVqrMqnJBTUSMRHRr
oLgPLIsPP51RFg9NLSDKRBntsqKt92XHSlW1w81E2dQHSYszhPRJc+csFilcUuvBuJgPFbKsdxkx
6BthM2xNWgnJo3XDS1GYC8OftmMwYgp5iwpLTzf5uPRbArdUREm35suV6vQeGkvHJ8P0H39zHRDc
PnxyjZhcY9mbyIlUz2Y6S9qqe8iCvY2cZI0xKZdnRlLXutDVU02a5LloW76k2iCGEE1auSh5GB6z
0Bx9zKgI7nasbTUWKm3bYjb2qRu/lln3G3W15icVIEC96AMUTdhsEWvTTdalHb1MndBFUXx2LsTZ
YNMuha3+49ipsdGF8TDVDtVB6HLfOrXwIf3DQ9hGLfIyqqLr6pk/FVrlg6+lL+mgNJuiWGpPm/vU
q3umlAyq50tqt/mtMhhayRkyIovddf0SH0trDIk358wHyyl7KcMIymuq5r0W6vJo6r3JRYSMt5ng
iGKvTTpIqqZpFIK/wwb6puO/OOht4T7j534aw3B+kuuzvNT5lQ4d2HDSGG2b45syNq+ulrCLeTGt
gxW7p1RWB1ksRX7gUZm+HV3y01ck9n6WUS0+1aSrXN+2J3P2asEofMMsX7RBWTOzI2IVEY3E42pT
WKYK463bwvZhYKAElFnNJKLjXPLjFxb8PYSlJf1c5LjRwOLAYEd2vmc7VDMhPN4tKZ4UXLNwBGJe
CU4ntJ/NgvsfaKL7SS2oJD4w9qv43BFtB7G+tO0mM7WeXdxFH0V4bBPL2SxZFsde1Vh8BnPTJJ+1
6OuWgW3aGQcmG/rRoNKZAtdUexYrVHmNcK1LRu/SnGwDLItsBdpEl7howjq1d2MZss8+M9oeliLu
bGaxrTntE/Y/vk1Tu176BM/KPeqnrpwdYcL78a9kCr9/Sb+mZZH9zWhTeEMjXPasmXwsgUtqQfSs
axM1X5qkAAddX8VUV4rRm3s7tdEyOCUYTfKV0R4K00qNA1JT9DxrqnKrnLKhuG8aqwrabMiOlpFi
IBwYLLzafJjTmd0LmbNxHJ7fTU/znW+UuOhVvzcMLb5AHzlXUbCbYdP3avTSxK52GkWK+i/muUy8
UIrsPcqy4k2FsLE2WtWV/NmpqqqbjhPyWyg9t6aG6xVJKsxnk7YEYsxLi16y3l13FJdL0QGFMGql
PSo9urGnRHHjIiLMdbYjCSXGY2ePVsWVlc61Z1QjyB3jDrpM0xqYSWl19KSaXQMdOVr5a2Zr7Y0w
WEjNMZHNPzmhdR9jRYGna9UwZftXscQGWiwfki/aUfzNabRUvtvo829RMoTaFLFW39u5scH5zILd
Z0NBR0b7zUWtdYVUvSo2kHyTaXBinzCn3KSQIePSs1BDONxV3ZZnim+UKNMa24/IzjjmmQ0tkCYz
r/E21hVuWWmImHaaeM63fNEatCopZ+Wo6DqQkFHFSuxZOExzr+xNK0cPsTLCrvIBaMJ0IeIME7n/
0lixwctSq0jYAM5a6/emzucBqE59a3az0+4JK5DRtqF4rzej1ZvsA8js1TTS6IyOHFehGZCDFJrv
5iNQQznaG1WM29HV3B7NiTlZ0DsOInooaB48wT7OMWjsqJWekOPwUQ+58dmBwrvH1ZRUeybP9/fM
nDamJpWq+2KKXH8r+kz+onwC1yWzy6wigW+mqHNWLrVUR7ojoxgLpJJMmvsizMzcp4eF3DGTLn/M
BJkZzP4Graf1aTKVidDEPMQql25HKSrazbqCj7VN8bL8sKBYGoHdW/Y7Eq/ogtqIeXrMUVo7m3HO
Ggyhsj0KOWFctjylyWvuOAZGCEcOd7fEQwcRisDN8NRRdinju6eSNb7SI1Lanv2Mm+9r0aQZe3HN
VxQ4mZK6HHuVuFbN1M8Hmlo+viJbIfFw6uWx5XcnQkU2fcY4WIPgAJlZHq2OQL+bSQZjtqvWU+5J
t90TLaFme82udca32sLBxDqB4kOyuCv2NUaw9T7uSMTdWObY254wKu2e66FOrlU9MNLntDYcv59a
CzzHbHENoC4wdErNAaHY7efiR8fMD7tulAaFyWik38i18VeK7gshhvqv+3kOTwnLaTTRMWz7UXio
2w2m0czscQWFTdefIYVqDUtWLx59W5Tmxl1bt20D2dM8MYOsQExt6o+NO1SOIGtXUQsGPaab03Rg
0DBLhbNbi1t0XgFQgOw0qXkTJJ2hpyCkqqF5nRJPK75rqMha/A0vpdM7+mZJeo53SpjwKRxqDhfd
yqtHaBntQXNKJmIjn+2X2xTztU6V6mtxhWy8eTYn3cv6VLBSIhoQl5yZEQyyRAhiq5SmtmzK1KgL
36gEgacVgHq8GYyqiG5hrmrWVWiNDrqSWUr0HBYdQAuJCOYOLRCiJVKNyj0NswbmWFfEFt3EkIcb
aXRwoH3PB0AgkNlcCmEfuzkH1VwFTBd4aS2rYuTF5hQv45e9ZL9pz23RrdQ+AVpMZg3rBtcO8SCz
n1KZ74qkphoSjjSn1plKDcsnnfGNa96bBvfcJ0XhMznbZiykDooczKddLjSiZyZPh0XTT4zmd6Zq
WWhl8tcu1MvYaYc8GvdYgnYh41/IQ40eNP12FBIY3MzcT63O69J9AdLDS+SQFxOTd1ufR0agHRgY
WwmETC5VMjxq4lxHo/igvL057qhv3ZFXIk1Ne9uCH0F8AjunV4bKD7U1AgUxRBPdteyNq0XFwQiv
puMBspt4liI8OapRHw0UA4+hWLsdRuukcmx6DBmvTRLC68QdmHJOEm6VlHcIj2vTaY8x7ncyHjuf
gRo97ex0eyxN80Zvl6MRxx+dtD/UIrs6dbF3lPJaKLO14bv/QCXah1pGRxEir4X9KzeK9GECJs/p
U7+pep+mDpp6Yu9zQhqYnrA7Hsr2qLXzcNBB21PZ7jsHWNmpDmPqPtD3US9dd2t2ch835YvGRnjP
VlmLzHmEVSl6WQa73ERu2nixTqedSrTWulcCw1hyCreEkoJLxxDdsxEOxzayjaDpq7/c0A484X+R
GP4NVg0BnQCK1HrIMDo6UxC86Xy2faf9pwuGHDlgWpUeCkhQc1bf1scR9qUL+Czvo80PWRN86RmM
XPyogQiKoMabVLuvDpUmdd8N+sptJ8vvhMcD/CLdzj1/dunrQwaIHTVM68Yl244x0URlmPzG5rwz
l/yCzRKCS3mNk/mHFNWjwzdIy+ty0lKLbWLbOuHAuA60pOzrzffSVv+b2znfyEHbTbR03lwrjT8q
KxemPgRUW2SozLu7/rqAqlaZY2wWs/2UNpMnFlxu7RQCmq7paE4jJTEPqIWYUPXG96hZaIVV/grY
8g/suNzVinLvWnwTq2/KayXtApNzUL1uOIcJdKJeKr1nJeO/Xspbkjnouhokk94M+3pkW0KJYOHY
K4QbBQbc5irpTJoumOcLK9+r+IAc+D0NJVamQ/pHfQ0cAfLdfrCnjwpEh4KZZrFPGvGyTNkxdOxb
YYs3lwVkDfcNI/7qKVPimmJ0uWdO/uwY4mQOMDwhyyHgyccj39pb3DF012Z5anPodBwAc9J9RL2Y
N7a9+sxE9bI+ENSIj06jP4r6dmelSs+8M0SNq/oWUD59lEVUbkOzPXU9L2A22NMGUTagTI03uWbs
wm66W8wbDpwUD7JVnrKUTIw5LjapMvy3fiyg5mi6XO8BDTTbl4ctk+orKtbdVOMXfRzebQIbSgY/
5Vx+NH19MZ2M/BquCVADXxmW/5hZHFLDfB6rrg/iLD2O/ajukmLA1ogiNTMCa7X0s+j0v06R/ODY
JuMs2mu9cUtN95v4DJ+RK4RS8mEs2ltvjucGjdyvquFClMe7ISCWhdx2WfsTQ3CuH2uYRIcpcxQP
liuGdu4+BiN/sZmubYDxNwzeQd4cWtc2/y8TjCv0MXpVVxFUi4erSOOtZU0nq6fGCoutnQw/+hBS
lClRFNQ5IvRA6B9r3bqD7KxDP83rrOU6rwIH9cejL5KnRLa+SqMdGGtI8rJEl34qkkA3l2uEkNq2
eCij5qPAEMhC83/JsDynQubcBKsqAEOc6nslkS9s2ZUrYRb0U7yPc/tEqbzmiagsWB/d314qJ1Yt
XkDGmgCJ6YA5gNkuTu9vNwtpUuep/WP9b7XXZJQd3HjKfXVwjcA0uMAofF/Bej2zkqfSmV6ddXJQ
EkRKZF+st192LP+rYz0waz1YfyAXpTYTyh5cd9mYekmFK65ZZpP4nu+n2r0ozMvEDKKoZcWHCrpT
jfE9H6xLVVtBI6J7qeWPcALEc5KDqY1botvPbrqWrdK9sWRim0iBxztL9xNup6EcUHMxOGx0q/6Q
qQS3kWd9zQ6uaJ05N96cUkcJJKgbf9JxLrU/M+RFEtW2TdWzKEp/KGOIoe6ANEc1F9Gn1+1Xkg2Y
BES0yedq1/AbihnxXKdmZ3H2gR+S3Tlaue+N4Ty77nNVg226LpvEuuY/hmAvFdcAzurXrGHc2naW
iXArfLvksaQnolsrznFs50GGMLABPzS9NkICs9zwH/Yuf8JRyW5g+pkuxEfD+9A1RzxIydZZClKx
9PpIQDKKbiYIkoxczDoaK4/KW0jvFCvJO/6LM6gQg7fJuVnzrPkItoS9MajOIzwR9nCQ7hQo6XiL
0umWVALGqDtK1zrDJaKVRNF/Vc4IgG/8VZ/dn0jo26WmTsABUVbiklQZxzcuysqE/EFKLPATzE75
zKaZt34Wf8RQ36VDWZ/z9a/v35gbO5M3xx7GY16zoUmn31hz55Rqx2rZUzi2WP66GhnTyrKAvyff
5AMQqR6Lp0TjtxXlmPt4f5p9l8p3QvcnwsWZlUWtOQbtVO40giu2hjDxRQ31nWZ2rykNp5VdIJ3C
zYfjcxbmO23o96zBBg7sr81cXHHUfGS9c5jK+u7O3MS9gb7s9u+t5f6nsLQjwLT6kpnhwRHFRXM4
JUIXSVSZ42eKMo8yK8iq4U6T7pumUvqsjZb3pmZKUuK1XAn/9cSooh0JtTu7ToP1n4niv0ZaHn7G
sVXuIx44y3KI/0t2HEHnSauYjJSvcqT65JNyBLP2uHkqS/XQG87d1HHY28ZuTkzfcOZbJvonUXHm
oKKNsnum9Xl3u/y7ZU9EYraXusG5ahOzP3XNthznF8ljpvC0uM7aV/FtUnL9Tmm8bxWcSGaaExxk
yekInPg3gFFgRttVI4sOnLqWn5o+vVbIlX6NXQK8mEqptKMnZQofFcVKlVmuV6ZFstXc3Ec+zj4K
yCxDzH+2mruencR/Zeyced7PPRrINSpM5zSbuvycWEal2cNL1ww3UuxwLKvVW51Vb5NUwqCI8TgP
BHtRPefufEJ/RSurzqlV4YJ00jOsRiA77CkdsmYssdjDLigOlZVjz7y9ubJT83yXY8jNe4mIXfjK
WNGYDS6a0EQNkO/iAo6bbyrr8+1kRme2o/GGkJjVJs8ldREmsHjnDibe6ck+VmY9e0rX7tJpDMwE
WIqW7tqrZO5ZRGBFw38qFRjN5xhvFCWD+kqxXkwfZl7lgVHbbdCRaIDvxv4BybvkmfOdhfYudpe9
1qTeUNZbnTnZhr6Hs3gCRu/8bqW8F3qaPFY/F9HM21hjJp8bN4MeJHS0j6Uj5L9VtrnSvSzS8GUv
qUpU81CE2rO0OJCyUP4mA+JErjy7+UKPUsZPjGD3Q9cf9Up82Hy3XmsIz7SjrZJYwfqnq4gpbymv
MQgZGKJk0Bv6Y5fDWMyBlafBOOTsd4jsIMbHOOaNj4YDmUiFmA3TpYfS782cMNzhtTYbiQAY3mZk
raJ7d6LsM5y7G0W8XKmHnWDcAUmFxLgmqMvxz2FVzMjhLubxrIITgb92xVFOjgu7J3aqor7UXKYA
/k/zUm8tJ0c/s/HIF8VLq0X/VHArLMONgITmWbS9htUH65u3NMpWKXm4sQ/7Mkp3roa82bXVDq/H
c+jWnpgSD+A9MDoHJNp5Rtj+XBLlbtOhDfS6/CSBOYeY3hEayiHdQvQFRkMogfq2xLqXMMREvlB3
pVQAu4v9uNa9Lueu0WVgN+4LVgzPniAbxWCYgUjSy5xVMBE1RCHStJ7yD+XyLsPaT516N5MPsdS4
mxbCNZuK1xP/yK/Lc5hRAee9lsE4ojwX0P+Yx9K4+ccAUfHo2AE7KzosELkhXskpV7m5U30aysIb
BQ1KaS9vuYLvqzCvDpW5lbQ7/PP3SY22oV7zPS/uX6goD6kDTYAgmQUynzXdu7TcGWLyUaV9JdOD
UVN3je0EtSp90qK8qYdqpQL3oyHZk+FxbnXVq6PwrMjy2lTtLgpRZpPySIV9rY0cWMc9rg8tJA4i
/PBsUk1WTbczEsJq6yloO31m6h/thnZ8neWwh/SvIb96b5qzE57glSXA6zwCiRrBFCf7RlQPF0/3
vFhHbm/ftWh+cCBhUIgPk25iVnUKRsK88WJ6qTXdi/iORFdyCsSBDUheIT+Odp9sRo6GhFu9rpAf
Rdla3pjhOZYKKz+rnZgcdTMZlb/eOFNv+Fnb3ht12Tmh/hCLfKACyS3xmujPRKagRSXHWag+gLmL
f664utlAtkCr/1vNr+FkP8hM2hNttGsW5poJZyQXmBZAehF4YNAqrAarbtQ8VBu5cceJKLP5SRvC
U9KMj7CLLogHo6fG6QfRSx8tc3Dbqm6lsN7KtJ0w+A2ax6M9bPSxP+h2dLIZJAruIuZ55zTqn7iX
/lWZe5WNFYxxsXU1+x2J+ryo+hEZ9VvN0/0ommWlaXcLhWzYGH+ODFEx+/YpiYdtCH3a9k4bgCHU
XpNjKEcbZikxOCJ8+np41i2P5DhgG0MGLTAyh/pajWTe+hdOuqx4FSllkeReqShW7qjzxiI/h+4A
CO+iJ/QoeKYvqTK9apIHvctQH02YW9W+JksVFLWAjeR91nk9dRoezcqgqR8NJ+yGgqr33Om2Cga2
ix08X14iNhY68fP6UeCsHQETlCd9iLa4QnqAEfwGovssQyLvMBcIlXNet8vfVpSHpGYRbG1tbcOi
FF42jjY8Qoexh1ExyNCwW5vdvkXTIXQB4i0K8Ay9cdjZUnvMHR4nvTs4tXpySwtDmmH5qh7u0cPX
lGO8hW1sddSAXIdzuHWUBT7KOs/07GygYA6ekqk0npkx7Mmt6MG0xg/LCF9rt9zheyDWQe70ZPiC
FoBraTwljXZ5Wm60xPou9TVp6WetJoQUeE+c+Ohw1PFg3kR+Q55nUNw1QCrdnrExmiaHF//7ms+X
r/8S/0xpr2wUXI0CwGT94MN5uVWm42xGeM5qFSjVcfLtNP+vsptgahcAwMzydeUtgZw/J0P+M+Qk
rkyuHSgtltfu34ySmpuDPEbCSClZrT3tU+QZy7PJh+KUcRO06Qj/U44YXZEEpQlkX7qe1irqppHp
az1jaFfeSjAidB8bwBDxB7jwBZp5m1bTV27HdPHgJZtIuIgW0r7EBo9kUR47oz5h+dvUZvRs8kvx
wB+LBoRrcBuUoixIeYrhA/9YnHYUKFcmsMrQmO9Nz2tVqFUgouK0cDTxWT+pWYy4m31RHL+RN+nC
xupfKgVRkwUK3pUqUnAFqyeu313Mq1y5MJdVzvpXY0Qmh8PiyzJL9lARuJ9q/S1u5LZdROAoZrC+
bYbakR/TnAureHKj4lNtcE+t/6LslJEm95cP5jsU9nnhhVfc9ol0D6Z+ehCRIRGJhvqwCvBbePrg
nBQ4lWjUT1WRHZPliwdh7bE+1ruviK19U6gvalbebd3cJMzh1/ALNUOBqXXivQY/qRciOhvJozHJ
t6kaDvUKrMcgv6ACRyzcnSermRMfbWz13GcOrJr1/yt0PUGzqao9G2Etz7k22X0y0bN6zZjkm0St
vqasPmW5QfwRQ1fy0WviZYrvtLD/yx2MyZIBEHCztRnCmGEytC68z6KS7GxUkzgZ8M67opyBhy2o
vAlvBPeqcVfL+dJkLTSKkxtBVqvFm2KNLxQxrY8faTsK9C02dUmmpEu7a4FhsL3Oe31ROr/sKtpp
chjnQaOvV1RIzQWEhCkkIpVlHrTI/VqBbSGnap9VU7FDJXprZPsBwbaDDKYAUjdOH3lqQpOTszF1
wFVi5ABnOXMPr3DnNTwEsqwFq0qS+tKysNmrDeJKxol8lKx/MiloxnG4d0mLqDNRbizuYy7q11RH
827LPSbEHyMct7kQW2bYBDixX2To4+88XrZNRomZqecBb6NH8jMmjWS8CAhYR1deckxP3lSYj4mD
f6aZr7OS7o0hD0aigue73DsqSnOuiY2c6VRdpW5++PuJs+HgoGDHQuGm08HFJTTRP2wkhQ3+khdi
Sb8mDFYUNsaVAbqySQaCieb4dzDQnbXke8iKf7PdEeagt/tEa55zIn8JcHloBvH1YxTtoZYpCwt0
GF3PzuXcAlk3y5OAOFwW666b4nnCY7JRKweMoqMuxP4Fv8sDiNGUt6zLTtKp/qWlIg6F0r/XOc72
bqTVwehw1jgnMDTJc0MN4yz9blLKrdI5jynrX2qZX/Vefy/s6DXEXsYAzyKOJ8VOWw/yT1rTp87T
6Ir4TxmsYO1TuL5RA2KfXv2pbBeKPpzWun1DHk6wQXRgSlRkCMZp0dqb1nToZ3v9O8e3kOnVaTQS
CHfuUAP2qIj7M2ThLnesj9bK8EmWQK29iU1fp6WRFf/JDz1W+7oiv5i5LalE+nryL3eU0sFHNPyn
unO7tVtm5+xKHGpdu5QLjmGjwZxnRSGzzRlUpmyLcz/I/hCWmbtZT6aqgEs22odlIcukUWFvBJ5t
H9ox5P8yfKL3gC5NKbUUyi6iiEGAVNVHQZHBYiuXkJuX5ZC+tcRVIMUCc8bH0lmtCUIzyZOpQKup
KXiY6S7yVPcAarM1YhNVzQ86BIQnJflVs+yE9/wUyeRTnZwto/azxk5zrsZ6nzgmaGX0z+yhbl3F
wemc6k/YoHfYxFzGXPY7e9wPRrZAyyQTDf78VLRo3BhO3M56mFNOTpryo/KCMabdG8PwKjhRJo76
aDIw6GlLkJdJ0DdqDY5eHWw9P1YjvveYfCEUyR0r8W52V94htt8qE00ed8oljLo/J0mP84Ssyp94
NTLjrJP1UlDH0AdF5Le4THHC6WSiB8z2gnxLfs9AxICMMyRT1/aXzjC9Mer8VWUUs3MLG5Waviub
ADTs12oGStYCCBXu+WYvxUN23ZdYxACog5NgaBB4yv6PnnNHokTQSW2/liGdHX7ztASxEKdJUTx9
GolpXJ8rV7hf0uF+yqN7jp6hu9khs9KDW4bHUcdrR9oapPFR661DmhnXucbpi/2d5BOmFLMRkUec
ebKvHs0yEsFlnwktizwrdXoqybH1FDu/5XEN4yu7B/5lRNCx2EWVVIBlO9giWEfae/mzNn9WZb90
SC5xNj2skb+f8wlC4M+WIJIWUCbDfTplUnp4wY9kB0HiuNYjqphILsZFmOOpmM2nqbKfNT17ap3+
MUbue0hcP81Yc05qSqf149VXlmWg3o6d/EoW52H96cmriDaJTsDVGgyFbmj0td8yRdMpemOoLo1v
tJyWexdXV60nWY6oppB+ZHKSLbOmPFhG90Cl91wm5YfqOpdIgzFUGvX/xSUREF7S1U+FU+/X/mim
SjeZfYuweqgVcKmo8mtozHuSv46jXZ7NGqGTarx19TPvfHHVDQS7plrindrAjrcab3NImltgmn3F
VKdOfa1piicHNnrfJAOhPaLrAtBM/WmK+mhXqjI+T6G0X3QSlWBzteVNNlTIGMbUwzDh6d46mhL9
kECAsY4V1qlfT6PzL8Z5wsMS9cW1mDhsprk6iL4kTWmYVaKa3LXbKa8CyHmotHeLE35jDeLaGzrJ
aitRqU9/cQnSU3EprDIAe2kgEKlNFjJSeOuZfuucYGo0/bnOjIzc/lpdeAxdxb5g3mciBjDjyxCz
Uj/1dyJu10LP+DLD8D7mhIeVdcxBlc3mMUu65L/aHWE/KBm8dZxmqWoIys5sZBnpHjaUquN+gvpg
ahN/A+AOJ4PM1E1B87+Y+al2ySBK2minzCRq9TTZ6/8Std07vzAD8cw5Zmn4g9jx7o7mvkRpJe6u
UjblSGGUh9HFVck8KLMPOSYY5Zwq3OjkLA199eXa5ilpeYbxhQClxvNbPXXDdlbmz27K9iThnRhK
PNmw7LHp/A1O9ZGV4xOJfX+r1M0+tzf88lSKFTEFQ/sK3xHtqe4oOjvmofEU/8OU/wY4SLKdmcMq
pwSeje1PyEVntIxcItH+YIhkMohcV2h3fPiHsbGu2IQg05otpvszhFD//yudXKJHnISXsSSftUnG
6eya1d4eyaqDnnmO3OmsosmmVf+p9tMXR5WztdrkBnRwDiGhYmM1B8x+Wc8XBoMFS4K0b32QL6Kz
AThmvSWLxw7ACp5DRe13CKkf42KcyCHBxIgDyG+NMfHJMwq6hYseR+OnyOWlA6vwBiNh0Ne7N0j6
50gKJvZjWpCROByteIZKIGnAl8rwMYWY2qTj/hZTODLbr1cEnKLNtZt71rkF70KmgQTSWFd2S5hg
V+Oh5djeWDDogVkmOXBIheJh1f0LhZm2U5zu2RRUAqFGTiWRB3yjBqEegylu86AyEKDiBTQ9Vln2
b1IikgSXyD1IO2vOZYlxx5j11Z7OflO28v0XVu1nu+jO8yjzCy5X52jNa0MH++u1dZuQfFUywmSk
vGEl+0R5M7a0n/ahaUxCNar8nqfN9wC2BtF6hVS8IO1nuFxB6syF+WEMKu1HS14dlDHtf3R1UXfW
Ejm7vlC13z5qcncThxCdqj4hZTgNo4YMJLas3fz2P47OYztyHAuiX8RzQIJ2m94r5c2GR6VS0XsC
NF/fl72Znpl2VUom+BAv4kbiFmIflNVHVUG3Q/Bl6qVudlXBc10VMitWvI3g84TRRtPzsvcy683k
9vsmJh5DgwhK7Jovyux/C0RdzrwyulUdAZCqNF6lluKfF03Fj8RJgNME2D28tKlat0ymB0+MDEC+
+xSPHJeDskF4xOZ01ECIVvw5klxGB/snCx9lkQL2GbMXi10YI2M5bBxWXfGk2dlMEnnY4LNSc6Eu
CRrNi3L9ceeXrn8ROcHnSE4N469zmu2c25PqwYr6bG+vWeM/NtoE65Di4raqnNCyk4SgKUszxEzV
XJOMQXlWNqS8uQpvfFkyls/Tczkxq0ft+BeZh93JUAXP5MPZTbUBsYdsqNxfcPhvvW7vBB7vNeYH
+E45fggNSUqMrDqCPnkNmwhKSM+s0fV2sQ3AkgM7QkGABzzs+6T0uFEGz4nAjN55OrpWuvrKO/lP
+j6YVlVjtRdUEBZe3TzLVH2OmDRcOzoocy44PRjouZWfMz1bq6FKHoaKyL0eCJeTmS12vR3B03I7
dhmZ266HcbRqaGH8HZXZ4SaLnCOq8H2IHBsLdfkic2teBwVXe+JHNXb+OLuyhpfnbrDkR+DhPoqt
+hN7ir2NxvGvm8FvS5g/sont3DiV2eekplfLUnfPAyPltln90RZpdWkkfu0qiFixlewxs+ZsYZU/
oqTdrd5P92EtzzquupCznJxGo/DlmKWT4WLFtOFYUw4Dd25OouwxeBvNRXmpw5bJ+R65Vd0ckd4M
H7u1EeX7Gjvbigjnv141v6bu9tA9atBm+d3KE65/JhzZ8e/M0cBdZODqCWWM99LKYSsXqfQ5yruH
rrXuY85LxFGoGkQcq3Xgll8y5ppr9/1j3PRg3MrfPhK/mDf9LQoOXDjH+Fu086ORp9c6hxqy/Jci
KZkFGecgCT0y9+AJ9iRxCQ5q11kYBlbHN8MtFx8QdDXmja+g6BEXQz4ML+/nDaSb5izjxNn45Kya
dDr0EW4uCItkUcKe4e9QRdVejK1XYK0InhLqaI9oTPGiyeZrL/DN78CfjccOB9vJm/zY20ConPt1
M3JScZ/Gcgdlpt0InODnwiDIM1FntPZxVpzLMmc7MNpuT8RU02KRkC/qXENeZAQXdz8PUf04NGn+
lbfCZOOGgZNtsPBExj9vInIVmAZ5eDZe5Ycw3PyUWtX4C26LtG6Pou9x+YWV9mQbdfMiacb25wYz
dBuY2X3oat1w8gdgZK1ekGwLFds0N3FPrfTEm9aTxhRPkp6PeVQnzN7lvp9Ccc6knzzoKIKH0jvz
U5/8Dfnd5Hh+cuvb0Ub/44wt+xzfikp8AUo0HfkECxOw4wqL66nJf/hZ/oSLMMFarPUAyQ8gz3u+
BEHJK4EWvKGEcGcyB+0cUQWybWQ1PL4F2B7e61VS3siwvzq6I66d6Rz/WWlEO03B1bzFBz+8V0hv
JY78tc4DzhfYU+6/sRb+LR57Ao14vvx/AsRUtYZfma9SjhEowMlAmVXeK0ghoYhg3iCKGAWGWbcN
6m/doM+ZEbdqD1jTvcdhgEPMEe/VZIwRup5Nu12o81eRtqxqYmcK2ZkOuN5IX4bgFGh/eK+nRBzj
kThkNeu5Jh0ugkNKgcAReoI+OMDhkXQtE3OSGQYbwo3+CRD0CLSlFZdIT2Td+tj7VUNnLXboyfZ4
7xnWP7drOJ6TrCLZNnCp64FQZ1YyPrF3JVxQE/6dJgJfBg4o1loEGJ7iHDliMgJkAsfxHvE4Mpv6
ZmwD7CTO1nbxzChvVhjTvSqwMEaJXyiKZDDY+DloVjVvJkkW4GyjAKZc1gl3Dp3XP2Qs3atK17uy
wBxSD/N00qBQV/xUg6d5DjG2ci4fCLd7X0M9hg8qGKpjgfa1DsOO17tU9Xiyhjk6CVJ1f+whQimQ
5XiYReGtvVkTh0788GlK3eRK4nU+WeTBzrKcEmBz/RSvMytGpcZW+UFsF+y2af3ta3yam5aupkMe
hIqAggdPOTUMDGNTFi5otO6DnCJ6oOQWue49usWDesiuMU/RlcBgyBXLr+ydV+C51MTSUcyDYro6
0gVO5DG4n6RNmPxxzidg/XGtGqi80v6j5844VlMTPOW51jt+GFQhZb3rHH01YZIJKzM5OQ77SPrr
RQsSvBhyfKdZnn5ro5yIJgEFXI9DHW8nRwuWUAYSQGDNCl8ClrRdjPft5ngF74cEQfI14S4JHVOA
3PTtrP9DJzrX+UJ4zDjj5KGT6tIo3uowNvwVoxY9CVNq6Qdf6SQ8qgI3Es4y/E0tTCMi8Vhlj32Z
5ONNNUnoQKl0x5jcqB2wZCqxmiaGvziQnMXq304hmiaqQ0oMazZMimI4HbnQpz6qGF3S2q1Ttv+j
JHackyBlG64vzmwjlGXAD9fGHLjbsAnm8TajbTyF2HbXlpgEloooqXYq8cZ6LzgyN3XUITiHHE21
rvWT42j3rfCN8qn0jewlkMgyGCnKfTlq+0s0uVzVaZruW8qjbg6o522k0aRKh92ujEbmFh5K92MA
tfdSzLDs9BzCitGN911hf45WpepqByTHLPt9z4sRmILpp5tUNu3W8bmhhnXahA+e0xUXLWI4Ix21
lGu38aY1noelAiFIyayQrO+xjnGgjTO6TeU79bsl3eIl5+JD2L4keqZNciBEAy6jEQhcinBj2mYq
t5YibUGCzwWRomnMxsYOC0yoH4g1/m8l7PIRmC00D6ntqwxI8+WNylasu+S29nyx1knVrNzGbPYy
DsUboZRpzw9z4X8w4LcFBpl1CN19Ra4UOSH1Og6l4LcNA0Cm6KkrZbTZtW/Jez5U3F7vlevqaZsG
oME0BPWdjBz3btU0MjKD5I+BCTWdBLN+rnD4sQ/2yLrGFTaOHZmVPNl62Cj3MLPMr4iz5xqVpBNd
p2pRUqEXfdl4iDaSNf5psKGmdwINP0afZYiu/bvh6fRqdb5BFN4szqaTuI9tpqEmEY3cywGTBnoT
xAuGgvaYJYb9HI/UqYpO5Dub/dJbnWcJrvdEFfsqQdmxDaO9GETqslVQkpobyMb/up4R/FOqgmxC
eiq4VE4FgZ8A9EZ79FFJfuFbE7ba3YR/gw44xvTiTuA5uyzf9HYu/3pKGE9kGcC5p67aJAKp1EXp
8A5+VJOUdpyi4XkkEmfPXG0cxbCxw3FtbYDoYWBuGnmIR8ybjYCTYjdENC0EhZ1FuncTzya8AlHr
/eBF+U/CS2lHQS8qDpyrtetV4Mo8gg8GQVJAo2VrBJvOYrNFfEVuGh8XWRhn7FAsG2FjWcG4Y6XA
ugxOS5Yv7j5koKq76LxYHXy3nu5TPNWHTOPMOPgpRD2g9KwRTQ03YR5CYpzuUHV7MGrDtkqi5CFM
WusXBAdB0jSxn3wxR4+gARoimXW+dwbPQDlWY3/QUwu8LuT2jKuj1wbdCe7c/5Gyz4pdw6XYxt2o
vBM+xPIyex2qb+1CRU8btnDN1J96J+HqJlnGJY79Z8qG/giVi3HcYdlI5YxzsO2e/XANUDVL53xv
DFBPXZaY93wi97bmxb7kFcfguamCrxRP7uI5Ec8pmgoojHJmx6BHZ5N0hntrUoL8fMiAXtRsbWQa
evhk9a+tgvykDVNc8OOKj3TyQEFyBWXuK1NuBauEMPeOytJmYzlFsEmiZd8/RO7rFLrqxR7mV1mI
7NoaQ8+Wy8u3nZP6KEXARzdx63cvQeqz7/ErFW+gBA4P5WgQ3THPy6yCLDp89AFLWmvAwmByG0lb
QHX0CEzGAsAhnjWKpzJ5k8LftpDvg7KGBh6C+LN/mqrlxuXj3KP1nEl62XCn8ZttpAiSEpN7yrPG
iyuqxM6dFfF9T3GdLTfoj0R7IrvZ8FztsEqy+gsk/yo0Y7tTHxbLfR5V+Ixd9p1G45ei7WFyBnPl
zGJlMCVQyYVji8imFs56luC3lCs2Om7vcZRcHDZP2KN5xzyTHwGbZq75vq0tzzsEWXPyjO6xb0N+
XDBIJoPbYLvLuuZPHUR32h/J4nVkyfx13lc/iSRtVcdfoe1TuqDnTUw+g6OKy1NIjYELDIWM5qbj
blpUcKTz0XqeOlbj4WgSUYue2bQd5iwoeTPSRdGMx4reCGXGGN7nraC4IuKhzB1Kj6edjpKzGKcz
leu7FNA6OcR761/HhOoE/aeEbz2P8d00G1w47UWod1W8c0U550mwSRN2oIV3miWmwrRAigfSh2UX
IbhR02IlHl6MceKiUTXWbko7kixQW1dz67TH1vHtBy4FOSDkSPnrqZL1ZZwpBsnYtmmGSDyxKor9
h7lsEGaiws53kWWYu84U8wYtClhb55l/Hceu7qnJVCuqZSwlOLrSEWSFvuzTc97l9DrAbyUGDM8C
/BU56TZppjvouvTgO35HvCcNn2pXNNzKEqxNWQ3GQqoJqyjf7FXd1d1H4dDY0DPtHq2in675UPXf
ro1cnMtsfpxdo4I67diUAAiklckQzS1yivqiKVd6HEFX4WrrUWr6EoO2dKvsFes7IC13nl9ju1L4
rsbmIdJuuidYF+4Mw2gOPRCMVV5CJGwXAkTtSAs7bJn+JkXe79Bdp7XfUT+X9jDdQznwCpMkT2ec
DzakWOWt2Kl9CU9zyALsznZGN+P00GEnThllH1tAb3JHLdXSHSCro1+rnkBka+7BwxqIdqSRYhuW
Xgz2/ez6wIVcr3BObVRGgig5uPLU8YJDnOfFrpSI3moI6idncEe+HWnkfEE2oC/EKnL7C53d3IAj
i1jIgribbfu3Hhx9AFTir9G/CXsULn6boBx4b/fVZoBBCfXEcxFVRiKBeFWxYXrxrksjFpMVm7i9
A351xVgFqcQu+5XhqU9toTsZJN62flKR/AZnwojPkwWn0zDX7H7jnSpSQJL0va7SEg00N9QAc4JM
WxW22dGXLYyM3I0YbJJknDGtj4QZ+miet1J43ZGgtHelpsr9SFWRf5c8/7uiZwuaYOh+G3zELX7H
80cI8ZsMdDUAtU6meqtn40/V5hknR/djQhvYpOS0Yb9buKHy7l6UvrmtWwyxQWU229pgpyyV+QeV
sFvjEu62s/SKo5+7GFTa2t34mF1vwHDTgz0KakVEIog7F+U7kSv52NcD2iin7LHPJZhog+1VEcTh
WfBa/FapaNb5hGUBZzKQdD91arzAQIIjPDerzunEObQZ9Ywkxz411fVjpXPrre15XVghdjuZiL+i
rssnB+4a1TC5R6WHjteVawukdqFf2CJ0R8GimPoALp/ayaqdJWyDewNgJS+qMUAGjtqpadAbQczu
IskxbiJFyFDzJjmT9ceO1xOtNE1QLU1sD1ee5pztTEalBRGk4dTJuPiBmFfcBy2btTVGLoOLE+6z
WI1Pc5IBQhmieDNWJVZKiX+q8OtyPdpMZjJuy21YeYRmRSueq7FOieerRp9JWGI0o+l2DTNP71VH
WVCvbLnVETtbS5kTf4L9+jy5893KMuNv0OXdfkia/tLRC7NjRyluYZrj3+Z2cAZwgEPHYXsQqEDd
uM/ZLxYG4G0ctzgacz6M1tTRl1GU5dvYR/oGyNF8qmreCp6UxGkt4hO3ftL2hryt8VSGjb+xZYxr
LwCRR8aE1IfTMt7UxnSUaLkbs5nH05QnFShX7Dk66j+yoG8ciL5sXhIfwyGfZGhvzSzTROoMXa2y
SWY3q++Lax525XJKVvu2ThYXitmug5DinMIfmPOINVVPko/1Okyx+m2Fw7OODbx4cwXyb697ADHY
LtYkSSwQm3Pbwq0S1isbbrmLlPyWDHGnHrDvmZg/ySADOIFRQj4EgZZvS6MmjOSQxEkSn9GhOFRN
yDUFvy9jJSmJbajbHYoSgeKXqB93bmSdM3/6nlx+W9JnkC3tn9RXbzY/qLBSaxtQDSTB7cxum2Kv
fRMWcH+c/fLfAz/hy+geEveraj16VetPhBckXuwmUyNe8XtsijBYd9V1rPS2BjyAjd/LErA4Daky
jeI3XY25gF4QbAjbIMLI84g+BCZgNfHqc310+nzki6Eflj/KCU9wgk86taTaAyrFmSqLk4iSV93k
1zzCcGVZ4jOiJkiF9iXhDVNBBppbNFIHZ68htnk3bjI4t6tItpeaI1sF+hmSx04GJU7n6DDH+fPE
35Bl6mTaTK9VFwyrjsB5kyS4AxwEAqO942ebR9hUg4MpKDzDKFkjsKwZp2+JYX0KizMfr6+btkRR
yMYy6XJwUkTW/GSNRKajv2gU29TMdyGIy40hqmfWKqysoTkoGxrRtZFqbSXXpvf3oBFR/YLnUCrs
zdnRSmDkd/howIZ3HcV8FWm+5RFKCLaaRfLHgFC5CXCLR+H8k2iY/YG9HqEdoxhg3lAZMbF5YzpQ
tmbQiX33Nsx3F0YT+813o+DlUNxSc9iadvhmaTYxc3YwbHFoRHQykuDQjOQoqP/mZaGfKenRR/7o
eOoj5zMu+NWGGqt9lgDCW567iNkvdQSso4BUkHe2p2nHGIBh9acP/9TWezWPG/C4+KkWf3T6zw3v
WJYueAop9hDAI/GkeJa14inKHaC+7dCcZ4GutoBXAR0Sa4IFBhVjFdj8JqKU6ITezgQ0l8cwEd7z
mI67TD7lcDsTnnDf7I7+lH77hYClzcw6cCC+T9W3EbWr0fzIUCgFHy4tMxeXogFwhZhnI8Qezh7H
iM49695JF1BgOblxp8nkrnk2xlJe+Dd5/NnemFdBg5t50OR3LaoU8IUOmLK9YAtKeuuCe3Dj9OqT
J0ctgYTshALlUC2xxHoXKEwSadW9+ip/5hW3rZTeNiR05qi6BbrBY9HwcCzJez+7kahiWM/WbP77
9DM0zM3UTAKEJ1eJAd5Yfx+G5C0eFM0M8i9BxSNUj3e/Ti3OGcHT720EHqIKCzhf2MGXBy9Xj4v/
LR4wqM5g6PJqlxrj3owkHgHaZ0a5IJOM9RD7n9nQfFWN8SLNqd8Oyn1bnkiERxKe/KWTNB8kMFwY
6/vATU9C+c6xwQzV5tOz8p67+F1AkVjF5JbNpn83lwbOEa5bhHPsQTcLgqUrXqnFpSQgoXYzWpiD
hBCDzexisxs82PJTzVlLVGYUWFNJcHi7ka8xsfjpnAxkWGlWYUALwkeopsbZ7iwaemTw0EER8u2U
RypNqdS2X7ssuk0a9w5vgV2ZFphui1u9PJ+NEV64h5mb0uaMHeVIaIwQUps6x0BR/9012Fcd7ivL
g2DN7kM+jx9UAB7sxdCTS0AMRt8sVqF8AXrg/CG2uTwNaTrsHQ0VCdRnPqtr43h4aUY2ozWO901V
xfgv24K1UaGqL9UG1iPj83SILbckXph0FxHpgumNq5kZcKuIXKjhQfjcMyfVM/L8Ai+Fs0ECBrO5
HGresLb5FlM9Qx+pMqZtbkVA84CbUwyIfb9y1SsYngs075M1R7BE272agJFoecK+xYjm9yhu+UjT
HylqBGFkR245PPD6oUjyd+hpYOaTrtwVKedgERvMz81jMJG5L4BAbCRhmbXL3nhfR8617Za5Pcab
wE/8JVLkBajoYm7p10lV/cTmSH8EAiDPnh6CHT8bgsla7b0eb6BVuI/0J3Ovg5BNhQwm+zhKT0R/
nqkxWFH491xFdFHRBoAb49c08M8nTXblvUJg0bq0LtBtQCEWCwoXdyU3ZcoP0J79Hgve7LIx4IKq
nNRYuyTLqdYZP9nI/3E9ahNDEBg031X92l/ejhWuxRUVNb+Kb790kOkCY4lLmTiwg60xNhwUejdG
A3Yi7aKfxG8QCIz1WKQ80O1niOYPAuhUTZgzFRC9lvNAZd6ZwoN9ZseXSIQPKDtPXDSRznyr2qgs
ukaju/Ob7n1O+YnpqccKM1TbhhOjEmW6JdL8A0Pkwr5iM/MRtlSdoO+c8rFD+7TOJqM09KEPmTF2
FOI8BJTw0R6GFkaUiB4InLZlcnUH/R7MgjalXvIIURiYFrjWDaTFVLE9WFAvzgh/gFNtNCkiGLsu
Wnd+8GwBQ25TejSDoIu2FacGHI+AN3o90uJkIkxP0fPymwDJvziahp9JijNXcx7FHKIBo+145LYI
DqDy95ZWj6EeLwW//LKlMAm39Cbyh+ekN55AyyQbO5zgNgzMsUZkrQobMJ5BrjOo8OeXDvoKZ14E
1JlLMon7EgUtCGmdaDFk0FAEbj4lRrvuZptEvH5RHipqyeGjNRCtwH1wMvZMQAf5ZlcayFzEraNu
X+oabOscGS9+g6HMwSmho4E6lkz/JC6bfmEGW3r0qE5xIdaGRXNFGQUtOmGobcJkbxvmIxWBr/HC
veJ1t49rzMGF2ayhWPZsotRVYmN3BReiph12I6gvaRgftpqwnvfePucVGnO3aTU6hiXxVDcRIY4u
uwu0mIITLqXtnfbNPQoqxaPVK6ujg63KH99XZ497uDaDZdTjCOD+LtdO52X4Hu0zT21B1195L3Bz
rId5aK5+O1hb3ZBy7yyzRRmU09ZfvIZ+EH1oY7pNpc9aav6tLS6E4zwXtwbXoM18mJGKpPXwTm07
LJOWcBevj9pNv2lW6L4Ubu9zVE2fLeWqdxR2j9SkebPc/p4WrXuyZRN8FskQvlilDaYpiLBuRvh2
AIXzOwoZkGwrhgYQ4s5Vfo/XMb6HE9huxWbOtwm+GFiDWC6bKsGgGvhPU0Ql10yQZ+v5ylw1lI9B
T+ZGHkMBb69O4TY7Ni4VAHf+DkpZT7mdgnKyKZ+UDV/M+ZybgKgbnGqrICbVVNisQ0vCNr6/EO8Y
3xCPGwtfIIjE5e3BNg9DDOAdbfXrcB5AI/sFcA1h3TRrsm3IJ0Jn5xpDzZYLYbyiCZXVhlvKnZ0F
/7BceuvIliUrgemCPvEazYI+o7nkd+SQCYEc8VGRHmh7+daCQEiiTuEwL/6GyfCHAym+O7H15DbB
G1WwT+jQB9e15G4OgGPrWD7HoQkawNw0gXzMIbOw0jjYTQCuFPfuhKmwj0JjlVNqtAcBb1xLS43k
sPBcm4QCeDp1k9xRN9SmHUt8EiwbLJD41LAgEQfRfubHLgM89ClurbXj+F/45198p3ssJvd9EX8j
GhoLKPFEs2F4pkV2LRDPm2Q+JfzaHDm86ESLFSQQylhEsvAnzPtkL+ivoH8vsyBCbMNK1Q+88FJ0
UZmle7BDqPAlnARNlsbHCF9WyUmGklk8fkVTcMnFTmLbC9+DoVQ+WZMDjMKAT9ELxYID8BIfbPEM
d7yEaTWymq74trbxIRztY90lXBv8aSt6u9yieT8mZvOIH9k/BnoA9tKALQGCwmeU/CRz+FUGzlfj
4xZvmutQl3d71JfIxeFn6/wQzeaz51vqWyb2CyS97eIjdfy6P6IUcivwb7qYnoaWNluTejs5GX/a
sNOPgfSjzWBktzprH73cA7lvcGuifSU1HtNcDKuEHWyQ5dw/abPcz2D/bWO4ZY6oD53Fmiv5/y+a
aOx0orQ9cnRzJUgOrk6wJisMWnLuqk3R+OlhVAuMO2dPWkfjlioHxCPVsSAdiT/RFazUmxcnHYBE
D+x6+WYOwTtGrO1Uha9Vg2WQc/3NlcUdG8Cpi6OjSscrvvXzNAc3NgXfsuLLobS9m4vpHWPLH4G8
sWM7f0PU2xDtdthVpdBwMOX5mbnNQNzOtnOKudV2eGuTkiEGRZy17toOJNQ1bqUJ3S7OIm2Y0nxp
O+athnLUYN6UmRMsfdd7YvjlZnJT+s/oObKcCP+YYBcTzd4LIcZ/nmSWl+GaJ+7k5ZjwodDdjdTl
KmxACxxZZ6HCxyAHBLtVt8vYxNsftDydxMh2e/azXRBzlw7UFY3uGmTx0bdmrvcYgCM1QR+zaYOK
9F9UGUgLybNtZ2eMJV8x0aVN1ZYfzQj/iVtAUVSwUKyGbZ4EV8srAgzGP1HRf7UKcndajwLvfu2A
lXcLTxyiqacgYe6dQ28vjfauCfWGAinMV3mJoKDR7vOAXVNVGTuL/MWOdSTGIkbYW2WUAsBJCJnO
DRddSooJ9wO74GQQDZjY0uKq3PBjL7ENHd3/r6mp57OAY331YWUAcCOQczgygkE9YgMrbmzZIyJT
bdHuPDfqDjrzUrJQMPjWQ5iIP61TER1TseHeebuXH2WZeZgvcMUpSskx0yyApqqiBjm1nW49ZoG9
IxwJSJUal5HPhddCPdsw58NQrfFk45qUGfqWA5fbNT2Vr2NcLtssEPEt7kYT5a+3npqkNfaxSmCK
u6N3dDQA+WJiPoy1752GsMcxVIn8IuD/HDhu5DZ0A7xOeq72eDuKLUZW5zKXBowSWzIsDcsmwgDU
T9urt5vLGAC73bbdhn98TX2vT4LRsZIzVTnDhg4P5IludAh9xNVH3TecfSC3maWVcXLSibLlnjaN
pap577QRuGfPBzTkqsJlZznrveGy7gVgjuOQzfQuLuP5XvV885QR4QgNHOOxl5xJSDctz5PZbwNY
atuiYTOmTTR0thDx1pKaYk7JQS0H0CJmmrvEy+wG1EubPgyN/muBLeDpSt2DGxmhvekgXD67C0Gh
gXqwMlDutmrK9bm2Lf9SGAPGi9wvH8a5XI5xG1Ejnv0ayDmo1RXXlPRjdDt/z1nT76c0mLcKyybs
fDZ9Zsq71GvDfB+J4NfhfbQkdku+lh5sDvzgE/yQ+NtmN7GqW3kRoQSAxi6Lb1PFEmIMt9my7uoD
LsDOsUAxMzjuIEheC7/76bkR4QkI/smohr/qtgc3cD/7IT31Q3ZKJM3miKI7iY4WFC1Uzri745rY
OgMuXfgV1D2aRGpCK/ko2t5elWG39UE0ZoZ1t1Xzd7ZaMs4kGlbDEk6swyUkA3GPx5jMCGA/IZxz
BjYH+25CV7v6lHiFl0DXpk1m+yS0x0yn1Ouk1IgDmbYaI75U3tJxU7Pq4meBZXWTT6T6l0BGBbcX
9/0Jvvimdez3sUnXgzk/J1YFcSDeWxRaNIptrdO+QHf+VQ7eqLjhCtovU0kRXdwpuGR0hZq1cR3S
RUYsLtIMj11d/Ym7ocE7WZymJL2PKapo6z7BanoYlPnZzeOT0i7xfi6lGcVKfeIOK6czvpdgijcl
zxZqUCyrh2y2H7zawSuTffYk83rD39tdc7PQ7BqwM3RFxZcJ4hLvRuKCCQjwuHl0XHmrtUl23co+
uozFEQAoGIYXtMAXARfYGyxvZeXxfnaG05DBEBBzxXLRaI9RK5+s0tp5c3Zd/reTcJ+0QN9nQ4SS
NF0jn+IU3NV/ctXtIm94CIS4unXLY1B/NgvjpC/GN7/QlyrogqX+SABZL4M92xA0sZ6MpJpP+NxO
mEpYNusvkiK7Mi+OWGxujSv2ErvxLpAF6+fiAVv3g4W85WIqwisGP6eK0kc7ce9dM9/N/4Mvw43y
zvbcpSrgomtcGEfJFjfocP+zPJIGG1GLjd/O3ZfZofeDLx67J3oI2Tnhpwub/jmaMu8L8YVdVJzl
1wGflq/AuoWN+2lW5tEqJ/BQJtPKioSU/+ISy+EXB2F7Ltxbx3qOxpEIzlvKe88sq/9/tArDoG3l
wEZgRg0UUcYJM04xTGzGvBlIQQ+3TTJ2M1r37F2RzM2cVWxkB48WChpFrfSMeymd4TBgHaMkQkqo
1i1G7C4GI0pEaw+GS3XGd4AA1A9fkEyeQWXS6u2GHMeLkaUWcmcyf0CJ3wwJ1WBBXnzoyltbvt7n
EEUWepZP9tap/wz45WA+Q8yN+vWiNGedb120JaD605W7CAttJLK1Y0/jvh9BUxCCTVA2tT1tS6iU
LXMN4U0qNZBygZBDfT2xYvgMRgNOFUnkOtvygtmlEvh1iJ0mlCeTznb26qfeoHxksuVKIfLkrL7O
TWRuWx2/Uye9nsAc8E7glaC49ZlLq/irqmef0Da7WdPJfkee5pCDuDfBkOUF0kwlXwoTPG0xlYcl
DlGMLtb9eOk9aRI4DQPNQIVmfGCK4iJgLNOmKD+tIr07rIoJYLK9cjAWthlrstArrlVMNmjuTxq+
DVP1DDQ3h6ghbUJGYX1pic3MY/LjVMV50UjmyboSFnn8f5EMLncrO+9BBPRxR8RSAt0me0zXuznk
3dmgarbWvBEhXu8+4eaPNOTUIA4AxqxDk3CCbYXPQT5tnXp+aAsNhzMfoSEuJuX5Vslog6vwa8b7
InOy6gWBAc2gkBdvpc5Py68rDmPwP2+I11deIRs/z15DzPrRCLnL9pniQPnz/6cOs4Gw71mxFP6i
9PvB3i/6W6bLW2T53HkBRxjpUVTLbXXa8kbbNjZxVgSr/7k0ZrbphcekTnfufyydx3LcyBJFvwgR
8Gbb3hs2ySa1QVCkBO89vv6d1LyVZiSyG6YqK801AHx89ZRoLeo7SpBg2FGvYqgQleHhk8vsNw6j
lT77ACPdXZA4O4tSKQAKjr+r4NHtu9urhypx76WlbSAUgXbVDWgRZnsvdazrY+3YYCA6t+E+9XVm
bngZIrw8XMG0oBWRukszo0oMvekZxyNtXss9OiDAFlNpvufwfhZTBm3SmJYa9G1ZofANlh3XPyBZ
qBYwbVjZ/jCv0+C94KDrdWuts20pdAEEZ++pCZ00AQ2j1SmK8e7W1lxz57YhMoBmDSgB4ktI+qWW
xh5RqFuIEOzQuJ89aCDq21cMosTynpCMifxoP5EwvtpZ+YMKHsRilrtslUy3Ya7jkO3Ds8GFqc+K
+apGEsfceZPVSvYDq03hZ+GBxRE42JLGvD3iLIluZ0L2YJirqqXth38JrZnM+6nVhil79CfHUZIu
nr2Ej7/PVKR+me37C61Ewra06M26xr0zmxetNo41nEPaJmDb64QJ/nzy6tLcRCyKui1eaZltTI9M
aS4gd5jAhRBEWw5t9HRN2FhObx1ATCHDDZKCQqOkihjefJNalXzRJPQgxtLWeyZxG3XIn4AgEPCK
MUEe/PhrdCKWU4vPGQNJgjtI/SqNHmgk7DKsXREXc9/8sDppmIkkTmajEt9+OV0PmRlV97WhBdzl
mP9pvMnCf2cIV7mRwA6HmL4ZvOFe5XRYSI/kiGUXV1+o7530bHpLVPvmWrRt6QenaJ7zzC2tePNa
/zTM2WdnqeNCOMBjEOISYl49GlStq700jY2nvGfvyzYXVaYR33bgZEp/Q8jmpaibn4LGqMLpucCs
+lGI8aTiXrLY2RYzJ2mZ6neraq9eGX6M9GB3NrD5Gx0KC4wv6pqeAYXcoe05EvGyioFDNl2UYQar
4TsG3WSQYHnxFTjxNq0YNKJ+Cxgc/iQd4SLX9l6FmLqbe28toO2F7Yg3UqOWd92N/EugwJGk6h/P
fUkB1WbWSgdANAB7YcXlpJWOvyKJWDKw3hVmABIFSEdPCwMxjGg0d46kgUOdB6AtHWZsuDGd6I3r
23QIwxdmPzPpvmslV6SqLLrJCC/ljjF9UNji2BG2wfDQB502bJ+hdlKWMeod6PAyc1UGnASt5qzW
82dlg1gdx8RAZYAzDEuqPYsCEaPygyRfZ/qhK5txoAerMGFzvWQbOtNnV5XAYIfhlfnGm+KEAdIv
qKH2lHvl4FAuBgo4IPuS4pi6UNr8t246q141aEI0196LmKTCsTAoq2njXKKyOpcNTgl2d/ForixI
A3d6199B4BbLDgqDUw/5qgZSQUrykzRwVsnwQEK9tFl2UJD6h14U2o/WVHjUmT4ZLzOYgiPQrUnU
psy3MkAhvKb/suu41z9mYTHW6mKPUTtoSvD+FqAr6swY9ejM2sJWz3+5WCI87YyMhdY87K1nkfUQ
aZqQRmaK1SnEG/unCoKXHK0BJCd/2yiBZTaT3mi8ATASRanxjD/oO/TeF0xHX2oUAgIft0GtcK92
o2l4AnSU9Yi5XulNarduwokoKgTdBga3GnqXnTUB2+DDwObvu1nZYdFJCw+f7SpuNlqN2r8Bqgas
BlMur6A/0ezceThXJOAKVRZlYE/NynAXX3KOoLxHrcJo9yapSqPX39AyMLUpd4GSnAbKfQr8kysK
IgWYqKwlvwk6VGUGQFinoUoapi3kSnCExp3la/6LD5mJ2gJvH7s4FvrsbKcy3rg9gLzUM+KVjvdg
WFqHNmvCb3PGT16fqoeO43RUSzuEfnJL8bIqmLECqHeLb2LIOxMPwEWaMR+nGqjPlKf9BtFgXyNT
Kg9RMyG6lCOQWKf7wvI8iAx5CWa2VpJ3EZ5gDgZismddqHGETgrkNXSJQU2biHKT6EU93jPk/+gp
ro1p+jSt4kR423n4f6PJtXfm+Nan0SbuuivMqZUT6v0B2ewKdVf0g6LUWsf4za9QRVEWtCRCjnvm
JVT1OiUHWcROGxn3WuN0awJ6TnEKQJvxCjOYxgxgdffgMM7ReB7MInkN85jZld1/z4B8dvSjpGNc
XFW/3ett/RM00cOtyEqAxWxSQP4J3+yZ9b53sjsD3f2UgSYY+qT55eKjR+6IKt3AaLfXVzAaro0p
1nARXTn3VJjxR6cUZ2uIeJ72xk+NDytrHpPo//iEeiQPVskwXs1A2SHncESWbus0/bEZkx3N3tc2
AKmHmlOKtpooZA+NgEYjEuaCOC1tuiJ+ozqH6+Uu5wx5jhb3O42kPCvFd4BZWt8hFtSe5qJY1zYN
uqR+w1VlpcXOX82wgH7PJ6WBaxUlTNPiJAeLgZEFbEZsRnDLyEKMMRpOe0NlEZirHth5YYj+Tm7C
d4XKCULW+lNp7SDusxguAXNaQNwbKFhdYTiWDiZV1S3iCnUbfK8DVnccaarm9bBwECKedWRpI4RV
PQ+NeL8bvquqvIKTslczBOS6GbZYPZASSWurjIO17ZLDDgNPRRm2yCs/BSczTs2lNNtsWdntejTB
BIUwxBfGqO9q7DYSJdmpM63MSiAM867XYTBaomESVPAmcgTnSsa5TaQw4zDMU8WiFM3slauiBubB
k2Cyv5zQ/M4Y5xlDcGSSttVEDj6FLbWFwYF3Q4nABSLKGLBIhLBrwKpknqBgmivq2HiiOaO7jjEi
hGG5MLoen6LI/Qu0hxx9CmHWVvOpN2jB1kbFXDvVbiM1Uzw3AzRZJEUSS9mHTi0P3vioWlRYNG4v
7NaDiZIRovGxhWqBPpMs+R+TPlwMC46RXJPNrc4lvPxQQT9Jv7GKuwUgLcSMMg/iZtYgh0D3XPHr
1xlTzq0e+GjhBA1zqozHFox/KziNdW1t6w6HOih6KFHvwBWvQ9X7DYfoSeAGR9dzWpYAokoXgY+g
fzMc7erU41vJ5Moax48i4ejKvacL8Qyt+EdaU0MOJjmsXkGZauJqfglHpGymoQXWM1fdt4oI9meW
Gd4h7fVgo03el5M33wXIPwoiQlrfJfvZLI54+PAw4g1sWniwzlXjzhJ9vk1I58WKSk+2/5a7iZmG
5s0Mlzw/p1W4L5yEo2gObpFaj2jUd0d5lRNorXz+Zw7O6tXPZTZvPTajpzrQhJoXhAOZcSmbRJVh
meHjWhfsZ1+skRTVRHK1faJY/4Gg2Ik2EL4U2bgLOutYY8ekZ9HaMpX3wIi3siEGD0AOUQ80wtnO
5w9UftlFnb71Rg+8i3aZZG2x6lJQcC55RtYUz1Gqi6pwOTNw/lSieccgDmStu6pbdFQfFRKwUQZo
8+xC/B8KDB1y4xeCake9N295t+/YOtkePCdAFCxi62gJQX9ZaY9x4FKjvSxiUwOcrU6XghGG+Tcu
H00cHRM6oDF1aIIki+uXrCgQXXy3byCfYekkH4BtYTHy5VxDDgmuv0T+ToDtLhkZ/EpG5s4F3P4y
B0WW0HaJ2DR2S4RjBmsBWCCVJswldy6zzhnSQsNrN5qS7c1mWpfVZwJwfABg4Gjvg/1szG++TyvL
zTTQGuZa2bZ0q1F8AAlD78U+4UKwNmPMg8FC8BsWktpOjJoM3WnHiJa9pYKB6JeRmqFv9+CCbf/S
IDQBl6WkE2nhIIg9ih0suR0uFEZeR+XW9j9B8UyQ4eOPAh0ffnEeNUCQ8OJsFHWdlyn/4dJTgFrM
rlGxcQWDs7S0cTFzsxOFsUtHtMo3ndP8QTZeh/+Y7zUIULLAO6wAjSA4h1L1Ofs8j7cGwslRhX+m
dQs9WvfRtwlzDAYZwbro9jlxTD5RUSBp1fZX4O886K+jvo8Ch4opBARFYas9eAojjPMQJ6w+OTsk
ifx2wKrNiND8A08UFU3Y7R9DPq7qrsSZ9M/MuMTNnMWE1Jo9fHrMeMeJgPTfC2PRqJm5lZfScWSx
JIHcvsxkJZX9hU2ny4PI9hKE+IWK3F9BDUxefRC/5fr8h7/VK/1iMA3ozGQ3g1nThbeFfbp7Gpof
UZ2yEbKxOO9tarQJrWHXwEhSWrHTQZ6MLCavfGoAyBDwlO9hN7B6MyS0wR8sekdfjAk6CxOzNaYY
PAU8w7ZuMcF0eAzjd5ijiJvbK9ag0r/UGa0TWYD46aibuIAg0m4qKBh4jay4XV83QT1mtJDfDOvN
Apdm118uSmsa6UevfMQBQ0J9V81vA9qUoOj2IUoibYG4jH5ykC82U9IrTPH+f6H9uInD36z6iQCN
/oXieaLSQkOAislGPgLNOsN+Zwwsv2F2BjMK0J0YoaBQeeCaZyd+NV1/B+MK8Yq9pUTHGU91EgI5
j6rQ2GrAf/lSga1C8cEjA3ulIHzwZXXr0npCdI1RLL/bNmBJyb/1EGaBVqzM+itmVsSa5vrkrdPW
gq2b7TUCBbP3Uw37BOexneKMh7zCZLGhpBBcTocAjj799mxEhQNI8N4Pe6rNp18NjfAkfvJok7nZ
VVq80rpJrjAY1X2ivYSsDcct1wxF1rJV2947mOkzbi6sTq4CdbMzFyDbTRbv8ILL05G/YNy+LNle
I+HAVUPaeK8FErH8RoRqUj88yXapRt112NkLFhYPTiffzZECKDDhmG+YtcCDLqfFbL+CwelnjIgd
hNlAZc/mhl2eEi6JDZX5LV/eC/hINDX43jH/aVDoASWAwK56TFG1rPXmmvJAGBc/eRtgaNYGxDMW
efTVgkYpHCS+tKuXPbj2EEoOBqbr2fb3TpQ3F3RktsypqwXPhVKd5l5rX4s4+cJXj7FSQIWJj8c7
OLX9BIZOojGMvgP1J+fx/DkZ9o5HmRjqKZf6MqMx7aNJbgT+BwOTOuouJRjeUJlXVmbteRc8rSnS
DgFwR594HXXpihYwdPiOwvmdm594tIP7gS/NYqQ4ZYy1AVq9mvx7jQdr34e7gJNEpak4oGs7jeSA
bLm8/EZyb4F/8NrTOUF4b9CHTYQ1W55Vl5w741PeQt9mB1fH5pnELWrCW1jgM5crzGq4ObU8SnBv
awAU4KHbSkVl19gqlr43x/waTIYERqVr3xn9A6GLaFhDlgqSdWcVKxYJshVr3dpj+4gTR/bFm/8n
bdbth6h1QBijccgu6gn44auuWq82f8OlOqU46mUf3ETE9fAzXo2cKShWx25QObKPI/VRCHx3oCYq
MNx02k2CTnE0JuvIewYR5tMdRkQz3Q2QBFs60TTLfLQuEVoNkFeUVFb2Q4GYEAu10otb7yIaCphK
jhWYuEuz3XDiJB4oRRsIoM70tt2UTK5Kjo+xfzAOOEVNulCaJ5ZEEieyve1aa4c0wggvPQoaNQjV
3PDEuujIv8qCwV9+gb4RO3Rl2u8pCXwr8GJInWlcfCvMeWoa0I7WbVkbwHfc7DFBFCGQhaG2RbVv
5fsOqW+1wpJrZSje9xyY+FfRsMnJDqI022lVeZcfKLpqQcS11WSbAOP2rwlMNheSK+XjnknyrqsR
6tSKs0llwMk5Ql+Wc4Ir1SgeXPQ6egFc4yM1dEwWEnv+iy7TMUpzZAhtZUOsziLtTffbp1WoR+TK
Xws9eU7G9MKj0nxtOdb+p2yNbiKZZquNTLmCvLp2mv2K9tKyLa9dxZZiWit5DE82U8GO8NvIsDDF
IndVY7L89oE++oWjfXagoCiMIRFFrfQ9DUdUZ7NlOosH9R+srLDIY9aqnLBD2EUc0KMN/e/Su/O6
j0/9dKh6pONqbVN1e7XU7rJIOtStQFMiocep3SywcdnxCOSMHqi0lPIuO2euPmg8IR+AfnIPBiFO
rJ2Gc1FBTzFN9L3izysd9oXZ4T/tEl+maTp0c/3XBAu9DOv6G1OvXZ26L1prXfRmOgaeskI/HbNV
VFCcofliDHVJxvJ36SOIXOBsWunqDUm9nmoCphJZ6YifuhnDzPangR9B8auPJlBW1knXMSLFgemg
TMmH6gV71bcORa+/JbZ+DX3HWhgJEitmth/s6Yje935ui72XRU88E7d4+Oxg/N8iZDpyL/mmY8u7
0oyPLG+OCIRva9/fG0QAembbELGPBayn5egmV83MuClawZaH9EsuaDsWR2Mi72dN4+9BZeeY5ibo
Zzw1wq1jzqxlX9+gkreqte7gVMGIHhIKFxyH6VhpVE+YVw6eMi6csPzJnOxoKfXrmGEN5JrV74FH
EUfq2mjx1o6aa1VltBv6szrG/VLR2y2NzL2Ka7pdadtA2JKwfV6SHFxiPrm7OdMeKSrNklwOYOAY
9OygMG8N1m/WwailQLbz4WLVXwou0ZF+Y2+r+tlX32riJltWwnFI0IJU3vpMzd+16kNl1xQqfeKN
0VZnBxARLkxgNImqZ60AT3YmVZacpul/1GRecwj2LC2XOM/Ag+jzBoxmq2JWYH7Tw1nkAB5zmhxV
e3b9n7B9cvJx/smOmRgkqcjAt8kda1LGcOJABznE+2UwsRevP2cMXwicGakpEZjOHLOBS2Z8lajG
pHUIY+vaJHc5Y1jwcnQoRfdrDl8TvphPJRLLUgvpnoJQ2sz9R5DMUuVId7DhqByHT6gzDL0YSsbd
MtDs7YAdgDZ+cKHydAiFjoOCPqp5kllz4Ur72tDhqUDpFB8mlOwYNHiKRC/w6+XcMMfX9+QYuBSQ
2atqerRqUsnsfURQxjDJHcP5bJNZjHQViM6FDs2tapjAqDuJthiNrbT2PQchM1k/BO3K4TLZpPJk
IpyYaZSeFIYOvDc6UnSUOGdJ6PjknhNVph4zyH9lBsGrwkoBFkDiYOoH+f4B4mI/Elm9Z06ZpBug
JPgMLsNn+KM3dy9pkXd4Z7OuvGDe8vxyrDbav1hLAQKT8qp3PyySez9D4wWzH0kz0wZJbwJrZv+W
Y42CgcXDjwI1XuRZAA2Ih1L5q0C/8U44QsFMQ/Xg5L861BtRHKLk8/3fZ0veJr83A5kuRvDwlEa6
/c7T5Ke99LsLASeRenW8JUR0l3H3zcIwYiaS+j5LMKq1mTFeWAIQ2WVvSfTX9R3t/SMvptWeMkyq
KCCriFOLO3GRyOuUj8RKNm5207K/Hpk5nxmGj5mZPJCABV0yfF21nc6qzFC2ZRW4/UwwOfWcWz5J
OOTzbRef2RJUzZWKvpBOIzF8ZZvEDbL+qAKDpd0xv1q5qJ4OmIENCTzlHAoF2hk9RJX4ptDF5hol
LaTduYvS9iBZaZbHl3GI147/U6iIoOEcAdQpGMpzh50sa2CHe+WlakXCHy9WcAYcFcX8ksQsNvup
qwGsumlcSZgw4KrIuGwVhtaOm9RsZqBsgC5qDuIDD7D5SM3rJxepX5BAXKI1tU6sq2N7n1Icjhn6
BUoozuCQCF4H58nsCXGF7ImNZLrNCmPZuv/OP9lXKhq8qqssQgfEbz6Bruba4il+l4gB+n8ZO7/N
zr1Q5DK+hrtSXmOCQCZLnYAwpl8BKvZ1kB0SORTr7InYD3g8ZnGsxPhM6eG1+tmz9U3M3SqVD2eG
lGnwl6x4r/WA9SFNoQ1wTpLF6O+i8Pcg79p9F0tnRPJZO4GzlJIwdPN1HnULL7HhbGUPjS4bujQ3
xuuAuQhOybqq/j0Dj8fvI5KouWQh+5pJwEIKfp1iBi7GnJn3rrPvckxo7Xh20nAHiOAQcic0GCSf
tRwHoREG1uSOYthtjUcTSU4QeZcxBjEf6RtaYCuHq4qrPW+UfUjQkqKayCLh3e/9pfzvQE6TUFB4
3WFEdpWr4KfRNVvJtyWjvaT24B4hXv9bh0jjrVqvXEekLxG9Bwn8EnW7pNn/ExNWN4X5reXNcuYY
C/ESIMpk6v9Xsiw9FhSL3KvVNWGZNy0bevRXFWWuyZ/s0xB5Xx0gRMMUpDesi9dKy8jjKcgPlXSu
Z4IEf8XemEnYOMtRQgAaS/ba0Am0k3bn9y9SA7jsRCQ4buRKfA/vu4jAEWYPCb45a6TWngm7K2L7
yGJP1CuxhwclC5Wftg0dmIRQQj7b7o9FV0U2r6pjcIRVRxGJ9MGmpMUlJadk6jRH5RESDm3/h7U4
9U+jf5OTrUYsPCSJJrD58OG5oKhh7kyi/q8tkn5OA0mGKMBrD+kUYk6Lmsd7EQzQRdDQS+u3mVlW
S4sdBLK0AjRqYzkDXXQzuGRZvrGMuQE9cekEM66aN4d1Am9pXNc1CO8oOstbqlNnJ3+mebJKLJgb
HxpEQGmuyPvlxKdCo81RfyHbvPRKVAdpeNhAJLu9NDlSIp2KW4AEQcPaG4WxASW/Dvtfs+0guAbf
iyKCYyHqXlFDBgni7MYBd24EZ2MaeHLmlRzqIFipFFIkCu62225T3oQ8EG6kMj87HboEMdpLLmHy
If8lFQr65KS4F3kkvv0yckjLgcHNytE9keKyJv4N7nJrycqz8wc1vmGfR4d/6v4wJdpqRXPRyISU
JJRlyRkrq0EutyY3H/WIOWi85j0RSZWBZhqbtScxjls+CM0u5G4lcNBtCwD6G2eT3cSmokHpoP7p
T/cGoXrug/VQhF8zWjqDqa40TkpSAWYowMA3FOpJspHLZwXmYXoxrbfM8Ra8x5w2XRUDHJazr07W
0qGR9ydrVE4CabLRCOQnpYkni5iVDclkTbPx34kkcF3elU353IXKUXqFXIpBSdoX6Yp+FBMJclJj
qSsG2vjsF86CSMfm4emF73z0/xOwzsulE9XgMWTxwkjQwXrtIhCTDmBsshvJJ6jiTT7GR2GmiZ9y
GDBtAJtzqwtknohUeppDpvp2cTVLOKY5U13UMCXJwNpqx3OzKO6oXVq2jXSbSlpm3d7sidvBVkQV
kPm/ebrN0A8OG6k1SwvHUWlQycFKnD1x3NAkTRq8V7J1aYO/4tPlXIWnsmCwDrUDaWSev5xPhq9N
rxIbeYFwiLUVDtN496TGp5uS6dh+hd95lp4NfZxB9uf5a4PmBPIuHsDTfq0a+tILupsx6Fe3gc0v
OGvL5dTwmsJFuIV8HBJIge3DIu4iWKSgrtwSfFTrICXhwk6xUhSd/Ch87SkpnDS/DV7SA6Z048dk
29O7q/c55ohOccFNtNnZdXUlOaQJFLX3LgsIvRHpQjVtUKBex0l2nmraKkKWQF6PqZT1yNJoP4DY
WfQ5kxlJ4GRBjVZzmJF4JJLYs/JpUwU3evuWlA4PQkzj9G1Jd6ivMzIfQHDRMNHAQNzS14eVY+K1
hstUEdAYDOeXVM3hLKD/YwXtTRrzA/MDbVS2BLdbhwyZ3Tdn2W1SOIK//6tRhMiQ8b+fnw5anFxV
ZXiFwISAUVe/e5732bswmmy6/GH9LYWWovlHO44OAPNpJBjbsU1OQeW85ehiLFXrojbaCaX8/UhX
c7QxYBirvUXTAezhJXCKz9Icnl4THoK4X0nqL0VLSqLlOs2tntBDaEflgNDEVv5yKjXcgmztEUY0
g2q7uYXMXiQakQ4fbcKzjd32C8Pnu6LSYyEsAMVDWDUsKqArY7zQVOQrkqTOllOKSDx0GKiAYYQ4
MZUN32AjmjaDrsWtZzu6jAHzYUQrPrBeh6q6th7mtXN6R3btIK+1GGawpaaoDPbnUssujG0ueHJj
I9TvjX6Mtn6gwoKoSGYtU9iQVmyeOYLGVWvX+j3JsmtfNAhSZBTNU9K790TRyu8ADWxY9gpdTnpy
SB8mFLIh3fYUKTcUvlGVSjVlPYSIWClpAXnQfG+i+DGQe6gAqKDKwN+MRkw2aVJAZrhkDYmbNB3H
Ogf0QLNlooBrXX1XprhzJrxJOSsLRwen5Jcv/8o0bZS1svQbpJ3IsV7k0Ot6jyZZT4UDNgM69TAh
3GrmgcYym5p1kUBrqSgmdVud1zgY3Q2lf+KTCn46RTFOIxFDTwlKe52duLh+N7QmHY8APEdX4Sqc
pojQBPDWFRB7WuqtkapGTIrqNJ5+mwD3GZVhxIVUxr01g+gxQYqZSuXUZKAKNRq3N8Pz155SbKcu
tG8l48qlmlUWKHTbw1jIZciISWM/4LleDPbMEEa9qG7/0g/dm4zz+9y6dw2E6hFNYJJaZnjYzSCZ
+6j1Tsgn3Yx1kY4ypu+yPEhWBqP98SI9g4oAvt14otBGEMXDGp1LiZmdixByk608sGs+tCA5lKTd
OOT3gSo7mgYcaIUo370WZN1o8UKXAY7Zg6MwSIX17oNONec+D7r/igDCMs+GisoMI4eBbTz5AU2v
t9R0kYUXG+LmrBqFJi4o0TX5G7Fe09AdFUM2A8GuYi1nNPkNycg6JDXsYcuQEJmxDHxguYIGmhus
IwjIdT6CO9dXulW+UdTnFWpQo6q8q924KrxvuTA1eC/J+jhJh/BVugEIiWBG0fzpqePy3IJ0FmLH
B5ZpamJWiLEvOEDxfgZp0uDSCAET5GiL9x0pcOreOmA/CNZSwBULNbRZRRtGzeCfkOhECTKZs5dc
pORzzhD5aJdl2WKKw23KCAgK0KFiHuU3TwfFEZMCWRqN0hPjJyRPMpkVyBdgMn4aeRklwgnyz+Qh
5Nht91bwDB20mtI+hHwTYo3RLKt8opPAa/DxZ6MfV3DLId23JiYjzX8G/64jE1Ax1V3WVPOcgYkQ
z0AGyazYJlutE+WFRMBWFRTv7hNU3jousTGscUTzFhbtHxKU3n7KJ5M79IBHMdPidMXWpQAIRikl
f0p3vsRTUYa7pLAhdglj+EpDUiHNkn8Mulc5UGTpqS0+cK9kD3Jux3Imw/brVfhvebLLfHD4jraj
YXCwUI9x7PYINvadw32sgjMf2jKLk7WRuNMGjUJm9Di5x9M7QsMrvlBuys6QVSETlfIp7DIyfOlH
PISzPfq3wRq/AgswLOJREQutsaYtU8fEVG+myjnpVBsTbDZ6SduOAzqlR8FnjHQwjBb2QkbzzRNl
7vEPDsafaamduzp5U7z+nUpoTPHKwRiPtcxnenBDOzQz6KTT7+zW3AWvG7ziEqXDd52lLWWCXLIa
91vwJyAHOXJ7p8WCnBqsfTqo6gecqCXKFZBLnj4DDZJ32bLSeM7T8d8CoDniASbg0dI0N/viTdKd
zPkYVf8M0eWUFuUeTZCVPH9LadZZgjg9D5JOylqelFfm+wCOptRlDSTJDMqW1aNHr8DXfkC4XXjF
Xxs1wEVrpdeZ5NxmYmrRwkSCQkOQPpkBBIevsIjApbj9LxI2+a4Iob5lgZmByZc4CBFIZcCWDVik
VeXs4FHuZAIRcMzVsHX9DrQjRE9JAQqkRGBdLVUiLxaF9kq043NPgTWQn+rs0HvFCYj1ZQyTf/Uk
oIl1wxKtaXYGzgmsAKntSF+sBvc68fpkm8l6kxFbxPksk1AJQBV6zV3XYDlP48+qzK2rw39Nu+/E
GR/yRCRkSaRTgddo5Mm0yRLN2ZLOy6/3ZXNo/PZEY0n2pF0mbGhzI8PusnwypvCc/K3uUW6Kw4eT
z4BE8BCv+0Y+RxZKE/2uR+VMxJzLiZ1yT5yG7jId2XTtFDw3Jr282YA+QUm/ImCB8q+KHl+ZUXt2
BkwJWWYHk2aaINz2nP+gmcD59d6zfn2aZTKcSzTEBPA4htuSb1T+UfLq1B3QVaGjFhtQD9A6YVzh
EXUImrWPAHAIzbzJnOvE4RxVyAXk1SFFEdDWUlpa8I7JjmQzsPEomwi6uDGR8dEOCp3mATJZxMDR
hpgWoN/oLP/MeJfbxQFpCfD98IAIT4Xq79kY8oDRLMKeGEXjsox2MYJ3GZG6MJzdoFm/8xS53Iro
BNOa8BnXYLdm+6eqMAXowy1NrI3LDp+KAjG/+hHr9hqdd4A9XmWt8QhnfG/8qkILLwplV7r1L8Wu
H9qAVBcYp3Ky3hV9/isyPKHWvztDuNaIXXGp3yuM31GgwFkjnBJEdI1ub/n4SVcraafmdreZUhXo
bglzLYVloxUbNVHvmjlTaFgnBi24oJf7lACtk2o1RvRBueT46lpRtV1ctcicSaCZgq2cuXBlthUy
eAT0ndOb36FKpcEqLIgOjOf+HW8C0Bobxdy4PON1GXp7l53sxdEIzg1xL87gSPwuXXszmNVBsVFH
ljJGAqVMpeVolq1QkVY1xYARi7GrJrD6Ax+c278ckf4avfhHVk7RoyYzFJWDheWwcAfrAcwgUmLj
3gS/6NiuGzRQaCvsDAT/TpE/fHZufvIDkOUVqjVN3Z2zxl3KS2ryeEdAkWxEmjKYu21YNxhdSlCg
KAwgWdmpecQnYyvna4FZKeB15Usrc3qyeUl72APxptHRU+gEN17yZudwgzl0pGJlHYGpQSAcnJHh
rtQA5Cj/XZvVpmGL0dWEKBct5cxET+1TZuqSYsrAQvZuTzsC5YlNzn+X3nds6ggi4bPY36WNx0u3
HB97PiaoLNbIMq5yE218dlA4LSvjopQXM+HjQRrQW4hDvV2NtnWPlBz50OKuMbWwtX5cDdIoB3tI
y9AHDiZ3qun9MZvgvunGXnXIFE2kMGOXgbzBgThANeRJACFmP5rBr6jHKXIyjA2BP5pyYBUfcllT
AouFAiFpVaAvpUCacuq0Fg0xRIoXNX1tiR60EyWHlnDm8yZ8u8Kng7hozSfGLhPNZ8lVrI6pMA0Z
MZdwo6++R2Ex9xOUV1Tv1dZBGgS5uym77i/Gqwjr1jj5ajZ4Y+wJMui6aDqVdGIZ5q971VmXrMWk
iCinIQf+GovYfOlAt7T0lKD7AqWesXtCNZCXl8ZM73GUDIPpYMZcL/IrptqdJ50DqMQPZZsLerXo
NGEcBzjP+c1HUmIAbTnaNkyaiwOQZwSx4TTTKcXVcSYj5wQ/DFYKhcZm+mlHJhQ1sIxEQzwENhx1
9sGI0p/c9bo1Cvot0hGwLRuAIF5nbu0uyh6h6qB8CxY8ZR581CdFAwEC/lDpHkgbLdUe6knbIXBe
R+1PxbHD+fCimumfKhnBBeOE0BhQao3yURvmU8nSi69aPCig5ng+a90G/mnC68mju9k0u67BGsmr
n0aEOUhdGxi4zerKRv8RqWGMcHwzAIGheVcDWXQ5UmsKjm2Vd+3NJN5NvpUsZ+ShF9WINSNsviLo
8S/1rhq1i8ohbgo2Qy+8s866tonjltkfIg/CkKu/Wnl5omvFCeLTqlTjQSMsz/YiLb1+VRjAhpW5
2eda84Hw+V5OckPtryQpx8Aet/SQlo2Z3f+Be5G3nQP7yMgbkbGZFLvrVsQ9/Lc6MNoTLh+mse2N
jAiL9gqLsetfFK37zGE2WgPd5izauOTNGEwdWa0bzWF2ibiT7+U7q+s+wRPCNpmPvRv9NUPahXCa
2D30nLmKwhSviCkmDWv1X0CcgSOA5LcGYAeyXgrVpRdSfeLCAMEwB70X/ymK4WGQ1sBjWckbCFF7
Nsbgq8oA4FrVPQ5NEFbDs588BzQcLFOdS3ItFkGoQRhkntaXwQyNB8NYmMOQ009z43xNjn7skvSW
6Dw9eh0L8oifzoOAlZYPZIk/pQSoY40KakZJkb0fif+M4xxkc3r4Y5p+/k7GhNgTdX+M6UKPjUCZ
jP+WvpaaD5bdulD8R2CENwN/oqpG9VwmWy1e3fjQ7DO+OyBj+B9H57UdKQ5F0S9iLbLgtXKyXS5n
v7DaiRwlQPD1s5mnnunpcVcRpKt7z9knHpzvXCNRLjuWSKDGzO66Te+RuNYuBXNhH0K3BgrTzWuz
HXcz1W5UjFttNnuU/+DGGGTMaFPwbb8tR5Yk4yjqpYcYo5XPgxTwWnUGR71qfglasYGnGa3SoPjO
0NNETfRTgQmrQdlaVLR66J7bNr4aILtpplPvsPao/4uZmZLCS169FOmPqa+iSanyd1KOtI7VFh/6
Y0nL3ybsviOhPZIbmnz4yOmwdFvbxzld/MImJ/zH3OQhEJm8omsgh1WEpBEKGXcUEI6B3noRQOCv
AbaXrW3rvRrai8soRygTPXI43Y26wk5lHVUqgEIkNZDH2rm32/GXh487DzRNTJj76GvE2yRProIh
Zd+2TFkQF3Cagf8erXxjYNjD2QfO+dbkFruD84cEmzfYxfEyMf6rfWdf+2ReptyZeFwMVwEolxCA
xpRGH1ZuYI2wP0Q7HsAtr6EsXFt8HP4AESOMqCx7xKuSsrYLevquiccBYHqfCXMaRB/u22XqRZMA
Xv8vR9wUMHH7RrN4ExE0xGWPhmkjNe0kyn+fLdNGtuGLw0K8ZiQGY81HZCLPEcCKzg9WLaetyNuP
zFJKdMTL38v3JTl6Y5n+SvefS4LZ2jW7t9gnGjFEfbT8WRHdp7xGjqkeqAEwDZ81v9uyjcFJ3fRd
ApmmhdUclLj4kQgXwUG70TYWL5bWNAf7n5IjetSatyLzb0NMu5LU0aR1tm1nQ6uL/4XQYIhsiFZN
T9uENjot32wAUQNnfz0RXSgELJjYXbmYO1I2sxSXZe54JJdwPK59OMITwSp5vk0mWOc1nXWeSQ5n
HV2AaMwJK6Y1zSmo4wTbdZe8V/ve8N6JoUSoceJKGtr9w8eM5ni4ZHG/l0Z3GgX9/2UGxKaDiIJf
lsMIvwy066mBAieACBGsYa+ADIzhRs3beREJe9kGFBxoo3wTAo9b6hTWx5ZGAbhRqip2Mi4kWw0Y
HCKiKKqSpurpyoFU4HBiMwdaXtOBMPulOKhlCoes6MVd3gw0ygNYSF51wWjBhbSeGwVlkaOEa1Pn
Rj8W4GAj894bCnATUVLljorFfNrZkz7T3t75fkYqp4TlQO2tx2vYyGvQMbjuomBjsf8qwPmgT6wH
a8GQ9FrSiS62DhO7hlZIUaqLAvupDI603dQe21AexgAW3WjR+kOUymSezxz8pMi7LDN95FItE4Wy
mT7mwThIOKJsu9M6JBU2y7prgG19xYUj8uBjZrLQfnB14gxWtYP3C9EnFR6T2p3LXselo4h9rjno
ag2pojLbYt0Kgg7a8sWe0suyROHTvaWscVHmr/I5viybQaDdi1skp8x1TujH9kXn5PuBiIXeCHAr
8qIpHR4m2mcgOw9OX6DBYkvNFp2cGWj2SA4knXhUiALAeV0tVGSeoW8Zk/W8t749OW9DOd4LNmcV
UBqm7TGiqxB3GXN1DlJBf5m4MH7cQb3AbJyl6hL56CLQz1pAaTKqH93XW0OPJS88GtH2CGcfAwuA
mP4o9AiwjMq16s+eF22GglC8PiZSxjq1rv3KbvoesuMGgX+RvTi24imxwQwVtClQKp2CjF20SSg3
I/PdsXFlhcWFm7z3bZID8IZt2qm7MznXKstjbjaSlYXsnyYTl5O1M0MbwkudVuGnpqnDYzpa1sXk
oqsSUBgVAcS7NW2Bf2XTrpZyeykizN46Opi2wFCxwxhfukemgnmHaA9UZ4leoT04kbOwnxZkbvwq
9bQfZswVDS+qOZRvEuYu/olNwXM1oBhTFp4Appq9kruS6DPRyo+mhrFkI85BSM5dK60tnP6lMfdd
AouVw/BvLj4d/LLLKuBFw0c+O49x4LzHKnvmxbE4MlQega9TU7zgHc02fvPm+pz0bNd+xnO3dq10
N1JxcB9oBQBkobVJ503E+XmYwEpBKcPCICL9xk3jcYe9sTX5Fsu5IOT4gDf3zB+gceexNEd0RKvI
35qdA5/Avavi6dGib3Kt+WLTFKDDEu95PZ3rvum/kxbJAalre5du5dJiMRwvpSwGEs9WuJn9pL6E
HO3X5Yjzw3+F30JZhSrXtN4b0+jwsICdYUqwHHgMr34yqK6Z3cfN16Cmauc7HqgTURGHaUxPOHjY
2fSX1Vs1OYv5Z4sENEEc0HM47Iaf5bUC2b/LWe+Q9k9u6C/ErI82bw8t60fvLv0Fu9Q3QvWIem7U
wrzlCXPn/tcYrU3giL3binPHElLygq9KJA6EerDm2apW/xe2JOPh9tf+Q94av8TkfDmi+peNxbfm
2Gd37jpHPzM7dEjCAoIit1D0cB9iA4QITT8OUzoS9OwKlxotmY4lldytceR06wZ7K0bL3U1x9mBA
ooK8rHEc29twcC5LQHouvsg+/GcDwtwUnL43xIKbB1L21GEIMInYqP0/h9RKP223z47znBkwIn1G
DYLIb5630ZgfcpcdV/0v1kXCEOCSCka0hPFMUGIMiQwp2Qixoh8X1ldG8rLH2r08+2YeH0FW0hcm
pNUWd7GP+y66RgZ4SzAqddh9NBqyeutXw1ZHjxD7kGoz7ICR+QYU+9uU7bkSzbltx0cdUNBYnNK3
WLW/XYjfnWY2ZjkjXwUcgGEgOg1cb9yRz/SVIqeGTHxJhjB5oOra46v69jov2/d9BWaAznUk+moN
w/qMsegIaI4eA4+CRKS6i41qy7Kj6ZF1RzJoSJJSAc8s+ISVQuxoo2mKdcEeZ13GqTgSSPZoj2xP
3tgJ6hd3gabyCi8Vj3ADKHJGdZ8NPakURfHZCqDe5nzrFSSFStBh6KusIQxP3+smODWzPTCoMp11
4VXPeQgP0cdOemtLdmRT+s8aI0phq6fK877SoRl2URQxS0jhVqvbcs1xfiyZl11PDJTxTtoexU8E
DJ4EGeJnzApBuE3djH09jjtrY0gpNn5RsVdDzYX0ge6aBaxz1Kf2GyQJrLn+iOw4YMpQYPpVVbsr
8aIhEQF6YTZfnd+Ct+ZN1W2Bvr+BfU6z7LNy9TUHT5uMjP/kwIseqWXjSI39TLvq3oOBjwocqy/v
n601IvlppKsWvkRBqNdREoC46YzwGINO37bDmALJoX00hf3V9oLTXOR3ltvTgISrmTIqxlQVbscA
oDQwi2a6ND3LJxj0FyPhZTXJ29UKk4TyyMsIgvemmB/TIt3oPv8QdXazR1TEVfsbB2rTlPWlcmHe
Tdo/cA8yWvrgTyHDn2FnbnK91F82jE08Xkz5kpUlhuQ1nDI+Ysysg7tXt5wS650PPR7FEYqVCIgV
p/D41RT9nn0A6Xd28Vp/l2HE82ik93o6BXlId2M++V25N538sxjB7pteccDcuoURsasz7w1aOxP1
uXjOq4pkteoRtv5+ToN/kakOcz19x4Z1Kr1822gLDxRiPTd4SSfsO5RLbWPW6zGI5S6aqqdZ0Erz
2vi3SAXsRsNCOFHL18jGoFj7Z2Y99sH1esz8tc+Gr6it59SmEh5ld8dg7qnwNPYrr79OZBIgDObh
tIj2a4ORRb7Jd3U3/4R60ZAxioGb6WYbzr7nzJDMhWFm2tJh9ZogBkraxbmnH3q7f0uiBsdS8Vy0
dXWiYckBlpbNaGLlQ3M9bJxIY91pd5FHXBsNR6yFdIzXsXKP/fKHGDZvGpfjgW7oYOVWDueqrj96
nVVgec3DEpd1MlHkfgouSSgkrjfyP0gN4+UD2OvK4ckgFEHA11oJuLW+Ob3grX+wLe9KNjfHNy7I
LnZ6Bsrx+Csm8ItOx8XBRLh3Ig5A0vE/i9m9mzOe0S5nRArq6RyTmHc/oEJC7cwKLfR8SSdWtdQy
zt3oPE0i/xaVheg7RlymO2C0A6Y1kMzYIYd8OGSRb+1CjBrfsVTo711LEq8+038NtPhjwvZsk3R7
5HjdcPBkYR6iEIxPTTOLIJoNuYfmSlVi3CQDeGtPv0+qsvZd7TKk5o3Fg4+IO3AaxaMZHCVktTRt
rsgds51XTUucukvAMvZRa56wY5HYRpRaLbBaGkwLYardqYGYzY4YnVyJ3yKL/kRvHwNX/pgFI0x2
PRGl9C/yeHgcgDoaZMqsTJyeaTwkWzIgb6oy9x7a+40qUVvmaD7xzLMr4uzpaROOdZidyN1IL41J
sRwTTrhJRPiXA/DyWirQCS89bBW8pATiXq2mvfdN78mVKReuxsRY+D7N8dpNDnLihWkcEoA5FLKC
RqF5UEnNyCIiB1tpuG8N7zLZrCj54yg6i6B8FTGYs84DoDsGt6a1f+zAD69zmDr3suiXmYe6bxvn
6um53tG7utYwmFdxSPed1SdyaEv2IvaJ/QpQdsMlw+nfkCEkfnQyPi8CBKwq1XqIXar1CXL3rMX/
Tkm/saCIz+ZrVM14SSjOOXszyaHWjWVTLdDftVRTuJoNSMmFaV+beqlW0nJcucK9aif5yHS/j0I5
rWWlbg2hMmevGNi4g2ZcqXCCCCkDPB3tzQjdX0N0j47vPNQex64asM/KUVquqBMuzugf5gwhnm7i
vW5qxOLOBK8/COGsCG+v2CwaIJP/q6KAkBrK2LdqukCYu/gKUFKlcBW745qIk+OMENINoLV1LM1Y
TtdSpgBrashChOkxoO/GrykYdkkUM/5MTxWGbNeD2WZl7oaow4cwMXfDUHwsU0aDmrfwXEn7S2+C
2r8Kk6OTJaT3LRLjOS9NtgcAXCaDFjcMeX4g/1YRWeLer5np39yg85YSFpWIJzguN1oqzdYQWXaP
GAwuastp08VWKHMiQ8o9epuj47E4RYqQ7Xo9hWlx0rXHm4Ix/hgMFPtOzZLGo5G8E0NSc0Jith06
g3WgcIw42+cfqUvLT4jsyGh8JZzhKSybczTjaM8dkj1L9T5GPo1Lm5D5QsX/CrJJ+9Ihka2+sUXw
sYbyPDJFWFUyf4CPyGmvsM6hQVZuGH5XKfjrlA6QsZQ2EjRdWRo03MP5w3RAR+KFWLSSzFS7BUeB
KMW338qgJjV52CAIY+drzlZZnVVdXTvbw/AYGAoodmidiqa6sxhdu2TgbgPCbihD5aVzGPj4zJGd
LrvONlHZPKJYiNu/ctR3JCs+WyAqi8xgihtT/AWFkT1bqU2DouQtrc80TgJFk8EhjEKi8EDfRFmq
zlG+mELrRyaRgNQ0Z+Lx0jXen4gHwc7SPqVONZP0w6Lbw1ufOu9M4cL2hsy3JuJzJQKMkTkxV43I
t4XFGcEyyVVouxyYlcvZAmiIiVITnrRSgPHMIv6k93Bmo/qrHcUhuTwlRvu4/PSCRAt/9O9jV57S
hPLLocvkahPhR3nMAVZH84QfhFF0ZXSPbjM9tcv3Wf5X5eSGWujRhDzYqGINtozW9p51CtGDicsj
K88rpjJ0PSOOU30oam/jxeHJzlmfFMKjJmN2JOXfkgK5tUnX6eLvBpFPzh600qK94tRDyzUW+zQm
a2xZRUiIXdVl8jLK8qES9r8670gz77YaOz5JPQUur+EbQgG6inA+Dvl0Wawly7eXfnASpfHmEYb5
/23N2FfrWPRrrLNsGBZluldtDHuimyTvlOFdnDq4m0cAXpU/bpzGa36Yd9ovfqoAbhTa2wNPa060
rlApZgpfQJsNu2xwgkufDRC6ppIZZiS1WdBmJn5uk0bK3uc+KGtwCeD4LMERy4L8JumoE+waEEWc
5X8V/n1y2lr30ldkgFtuBzNJG5/mTB8rt0J3E1odlIlsYCxozwivE5fQAAcAbp+ol3gIIxiPdCE7
c/wtxyA/6dTFOVEpY2tX+bC2ZqvbgEIavuK8CuAnFaNxChAyBasCY8W+HEaSO223pv2Ayssk1fgx
zER2S0UKpQQU8HASYyVeGkmDdIw67NlJE01o9/smPoCqrHeOz5ShcJP0xKEMY/Q4WFdjYigNXpHz
d+dPL3bp2QeZso4iBFDPNiOZuqNSNUtFy44496R58KJfAEkYqboTcRO9y7sKNN+xVgZQSy3vRvuo
dbI1soxgmkXjh0PDW9WG8Vy7H0rX71X5sfwH6KXH5b8USQKYyPBf6hBkHYIippQLTqGoysUFCZ76
X8OEPwUQnPOv9fjauu9eQ+rbEH0Fy+y/QsTpbjQ6luoUZt1vTMC4xd3DSr6sIolzCrvz4qFZ/q1B
jeGgufNRg4URkkl/V1YvClqHNMIdcigDr13V3OGZGamE5+SYQ2mpImuHa2oaXzQYJV/9ERTL2eS9
B3cj0I2PNAxc62bZCIj9J90b+yL58y2SiJ1PD9WAbUkcZsegbbe+jOiGoG3qbDwrLT0L+v2jeF4+
IF/OKrqvpOrOiE4UGSAZIt+kAD8WRKvafUfTbvHhS5phAeHiqFNSBa1FUgHXpEvwt5BotiZP8mks
SNyVWNjN4sNEW8fdydlLyiR5Lns60QF6gehx4ivCQuOR5x3HY+iAKSo/Q8ixmIfAleXoYBcJFqby
D8ciSbA62VxELpwI3Bs/0+4Axk4gZQMYY0675w8Mo7XPp3DRwC0fil96Fzpzf2JRwq15tHN/+QFm
s/jKPMYh3UnI+mpTWXY5QkNww1vZ8hvDlyZGZ7l8FQkHbfmLctye6F8yAiN3ir0RQkZD13sRI4xv
waK0SpYeMjeUW8S/Y0CjNKRwnr/wRB44XKwXP8zitaIuv0+qW+ZXN05rRxih7DTNaWjVcVLDAcPB
l06Tg67cHXdVGhc7fK41MIHqVMsKXxBjV/9ZJaC87ucRY7rY8Qn5ssuOQ6jXznKY9gCxsulXgNNB
eq3EGpbvuuEiY4CbnHK9vCie/ROM7hNXpGLTpVG0Tsz+YXR+gspAJ9NuRxPScnUyx2vJ4IM/x25N
nELDCbHHhEjD3c1t1KFhvR9EaDIdPzq00Gr+mjpVnNgfQwM4FNU7iW7Zk2vAd69TBi4Pkp3Kpi3J
Y8RLl3bI8CMAUpx/zY8Ks5Nh/ZbB1cvLdUTnZrAs4CpVexiUKnEb4X2t/HZcBzGNz7BJ8ep92nzH
5eU2e3djEX1MuuoKCNO6K3+Xb2cRJdciJC9Aep6ULHcq/OzLZmPjyHcJZajLfN+QudWTD8DDwv0J
OuM+Nl+Wn7n8AjHBlf6ejGWww6hvGRMkPTfRWt4uWcFTsH5bSqrlcyyLC0i/D9YHtXzitrFf5gTe
aSseTc3EfX7CyGq59H1RCATNdJT8n3lX75e/hvu8LC78Ibra6dTtaZyS6dotjzV3gzBI2GPmIXNg
yCj2wOUbyxoAbvM2NNFeOMmFHzFXEZ5BolS6176JaPrslgc2sGaEgSdsRvTef5f3IbUSDfgqui3x
eIcZZr/MMQLAzayNbZq7nNGa+H0RniW5uTdh6pm6xqnDs+UMzV7Pza+Vza9p2n9NCVJgh3wZKMre
p0FKJzjTg+znrVEVD+kkwj3OYZecSjvET4KXJvHBeZMeabbhuWpa/8RQbLsgaDziM8x6fqX04K3u
+bFoUgjrRZ8f0dzs25e0NNEBkZ4ROMwQKvtdRni6cpp+kYma1BnRiKtzyk6PtgL+gPMzaXSGTXBM
Ml77yf7KnP6aA70u8wwHBNNHq38gMGPl2D1tbjhfkwUXs/kbPPQuxtgBV8NYrIXPCbOMzp2lNgS9
70Y0JL7o/yFzSc69n7Hx5D5WBS4/waccIfbayZiVefULFTLT9nam70Gel2pLDrz9xZOcR9I521qJ
gIjWKm8/DwED5mLjYG4tW9M6GTWUCkN/uWDi2ZpeE6IbI1Uha4KtFJLxRJxBsrY0lmaolScSvU8m
oZMzvVLTgZI0QSszgCM3vEzNfOmV8cx+DOuFMnMcjs0UH8Yu3vYNnshWXyyDQb0hD81AvnIo9N6d
G3EeqWNk6pqPFaOTKTPYn1DiRe2jNJKfXlH6LBtpTcMZEdqpSFiO8p4ZCaOLzJ/Pc53uZ12chJqf
nBmolBddl9D1Crxva6SQRGjkBWjMjRn8Lqu7y4UZ6S0dLGlB0wLwh2e1+vD40DNck9AL1+nUn+c5
304mHMRAdU+O69E+6ad/eEq+7SRg/KPWEIGP2useOi+/F7H10gzd1mRSzCjBxsLEThFUz0E4PLvl
cM6QsJsGowpMTSsZmY+xNR4HbiVIwnWVEv5rgnkyZfbrWNVZxC0Blqge66gad63xoSCKonPy3tqW
VcAszB5/T88/zg01GU1tl+xdQOT0hcHT5ruR469PgHQ4kUbZM2cYIrZA0H3PGfBfHXqPHLD+RpEt
Lr2w4/iVndvkzY8iZK1dcYv67qjy/l5a6aHr7I3ZO0duO3Yc3Eo6OhtDd1ECYR3Wz0OU0zEYMUZw
13Zxs8jJs1dhJefZiANsw2l1CfumABFHQla3PMtGWbaH0Pa+lBvcxTExGqlEJpkxIXQmKkOlsPkY
HmeXkttoe+NjrVDkefWB2/UCtx7kre42UjR7LAOrgaq1jVFetWN3rnLW8LiiO4yT3ES9Ym0pPLau
k3HcUB5oEfVsjZpYn/GvccxnA0qWO1t7dCxqnZC600FGXRfWhB16Ks+zHh/wQkOnM4rkPZxqIA5q
H02LeKOFcocBZETe5hDR670KRz46xMKeGhizYvDbQ05cEfZ/iCg2LHrGegFsPad8p2G9U2nz7Y4R
WFNe+ojBAMjKjtyR0kPwU6LyJTvYS22EuMldwNArz+wG+zEOuxbJHmE/dAWwbmQRGSXOFNy8VHZ7
pGY8uz7p88jDcryVc/JgBVSOkwe9adi2ob75TXMteFKs/q2X9Xuup0PsAYukToNNExyzcXwWSGXx
TDwMmccRhc7W7G/6RsMtB3wMW0jz+8rxTqE9nro8vQz9ItcPyLZHmuqPwcHzhk1v0Zp1UuMUWS7p
nEZ9KkN7P/nO9+T1ICqz7IuzMWrOfniYYu8n9IlgGkYAd4Ht8JjY0dUv3bdeMbgHLrhlhHGQtXfL
bb1Pk+DJTcazjhiPmeZz0kU7krXvwA7SOaCX2KD6G2yG+sszFJft72gRGd0WG1PBOrYjVKiw6DrU
qfGEw6U+qq69OP70GPribnb7R5WEryEt4qIOTwOr9phmLwbiEpNqh7Bf6iYLVWyC/W4GbOi3/SvK
s1NLd9vv4zWBHMzenPPMErl2cyfYcX+MlUVGB74VAqS8Ho27zv/KsqFjYSRfjBk+RWP3h4Zj6uAA
leBHBQRksnAinzY2WWxdiPhlUJLT++mbb9w26l4kzHUI5noJF9U/+MX6OQVgvzJNkDVO7gIQajgg
Rs147Ax5rjsUh1PaMqnwhMR9viRAqejbmyLKQGbrOHTwILdLcsksiuFu0lmzibryz2rHH502F6yj
JKzoAbauH0wUYf9nKGxd2xl/XM/1NtzsGFPq7D1VwkDl6nbMnx0lSdvsaPO107yj2ekDdhza7dCi
PW5HwRAnI6PVNITa9gSsb+ESzA9xYTBR7JuECr8f3oqiMc5xwx4iZXhUTXSWst0HjSTxzNtVEYsr
Usj3SoGZUXTJHF50siUOBMOc8IKdm8JHcDBm+8xlTbDdtt2HMPtA4xiEd5Qees7Ufy6YMChRfcQd
dsrKtR7nJsetaEMsdl24NDRoLQfcnF3BGp4CjvlJHt66vEZVVNdwR2X9kNqVi/huxllVfM5Tz5sV
RPbeknW7jXP/RlAa4A6zWxl19s+GhgDCqYdyNHWS1kjHLBsgumMryMJL+12rc1m6D7Y0f0qYAXFQ
3sUZtGOGBOO6UWQEdYwrzI7io5zObdSdMTwif0O31u1Hcty3neoxv0b+hTcbLR2hR7V6D0V4q5FU
qLx8QD9wN1c503HZJgirAuNnlvpd8BJi1936RU0MaY/JpSXyVJQLj1y+u03gMRyXV87hC//hjk7B
o9ER6M2SiMfjqgyM8fP8QfP7XpoQi2rSjNbzaGOFTOTO5hOrCcQrCQ0no8dc6kASE7EgsxfvAxqQ
71KwVwTIqXjY/zWJ+y8ZmOgWTf/YkYGXDuOvtIz7WrU9j68b04gHrRgwrGREUBW4IIlG8gH85aq7
D1s6PA6ElN7c4P/eLrh2fy7XMb7TSIlPksJPrc3AK4kCHkVI7KBZ90THnycob8vxxw2a16yQ8EkI
FBoGestFvqNRJPd6bAyUD1AafcM5GrIlFILig2KC4gO3WuMG25IBUJqXjL1oZlr5i0OZSfrYPQXv
/Eby88coow/hl+Whn2uGq5qJdkE7zBcBG0v4GunqO0NYGVYDHY7sWRuSM7Q4FApaeG0QN0R3o3E8
EofJqGHiI27dQq/qC/cSjX2xd1ir4XMYnyCl+52T0neYbFq8AI2f29zZCZ+2sFfmhPN2+34kctUJ
j7k5bYKpf+6EZnxQ3RKLGIdSkt0+d9lLYbBcjlA1wP7zUgsyQmWNLN4HmOIiWhwC0i4d23f3jI5u
hql2XjbE+4iaD93WtFGGeZNtt/QDhkPszHdpUl9JMngmX+KaFvJBRPnNJsi2rzGazDRBjann7zch
CwXcO3Ik4QqOJ8fDrbhEDgBu3wLspg4uZ1yWPVpdNIJ0yoZMX8B3foZcA+kWH/UsH2yz+DahQIM0
hq9nJezM0EgNxmUjA0amHAZ+L090R5O44S+BpZcXcUQxb3X3Nh/STMiVXTQkIrnFvO6SV8VhxWk8
ecipUSPTwrqR4gF08/qwRJCmoXUTrj6lcbgzmLAeTc7p+EdfFIuTT7jOkJNzpj1CFK0Q6bN76L35
z0V8zKNLX9r1kf0tiAmnOFdp8uN5+BlqL5+Qhzk09PBdKZtVcxjoZnsBHhriLBCEIh7i85hTfFf6
+dFMaPmDSrJ4zK0DnWn69ZrpEHkeKykjLEIjvhQRgQ8tiODE/PCqDUw/9bifal4JXrAp7bCg2U+F
QQk09wCfrFmsyzKjyecM5EPVI/NPBACtvWZv2JQW8N0gVgdh9O7W9ZFyowkjcEf6izlSvHFYYKgz
+qcRN2M1Fox8CvyUlLwHY9AfgakYvQoTgfl4pxK1Zfy/s1wSxAfJGBaxU26+9iUym3TJn5u9D5Wr
Cq0ckimDfOApu8awv+OljgwzQ2/cIH1OyuABe8Zj6dZ8o8CF8qk5GU8VnXWwhWodUnm5c5uup9hk
bzRacyNaAPA1uO1DUi4gXwfZCLuh7xEba7R+dDAtXXxxXMI/Rgonq65rAO6IcUya1lFKZ1fyvoI0
JHYaJFuPVTtJp4vhdA9lZT61E42SOTrqRBwSURxQCjyh8eTE4ZAMTDLrTnKqQkIvtx6g46AOdqpF
lSlHEnmT4S6P5+eEL+r0ybnpFh0KZrTEpcUxoS2drReexnXalZvekWQk6vGtnHlJSIHIpHMInX5r
UVH0c/wAOLx9GlAzYBWCgbxwueIYN4oERpC19blZ3FlOVGynjgmZlzvXwrCOqRchMxJHnUUrJ5x2
jWkaTApdzKB4VCj7GWVlabqfJsz9We1oHD3Z/fJw1rlP6g+tqAnFZlYgUlz+YUIsbnITEYednZHR
SxkHO6eTwUYO86Htp3tUuIrUL3dANtKdmUn8BCL9KEqkN5U2DhlVHA5bh048Lb04zSUhtwHkj85I
t3GMnjTOJAN76KZbaywyDvnNk8mK6JKWkOWtpr+/4Jcb5bjbMBbMKyo6J2Y5T1xP/ZSl01OYxoyg
x5euCp6deThruJNsUs7Zpg5uDffXJ40eOBO1Xma1K6k4j8mEdSn0/hUWwpXeNu8L19oK2viQ11ch
2i1Z4n9VbGfNcGNiDvs1vARhgA7I2qWDtdcRuWh+3cLg9I0RyXlcnMVoMMTqmJyUs8+hsZSvsjIB
yAZIwnVUf2bE4Y06exw40CzZPA+OS24w+SHA/ttE/NLI+0uWRk/A35pX8Y/RY1qUzkPIu5gF84sZ
1PZ9ldHhZ7BRLdILEp0LFIA5o8YmEX/pRE+1XqyrXv3K0AH4o1B0gACwwavezWa5E0V3rX2PCRQk
CY5H6G784QYf+w2yP9E15qsreX9bEMelptKb45vT6JNbZ/Ymj3Lvo/Gpy+JuvrNddIy1nZy1Kl4V
iW3reGAJaANc8VZbhcdINM15zkPaa0xBVlIQN2bpJczCWNFWAFRuC2yrdflHKXxzqO7wCvDlwopB
Ld60JY0MT34Ve+W5IZqH11MDqrCwVRHLOpAnnkkPvJvJwjAzFut7Jg29TQxqAnncoGIBgczKwOHg
oTAG/8QR7NN3RgvwhUWXWbcsmqpBZQsTyZ+dl5Zzih/rva/cfYxiGLcU6+Yc1pz2nWPW0JlQXn7O
uY9FG78zlqR72Mx0bkcJO4jdwGHJ3Mqse3c10bqsQwU00jLd+93UkYWrsFhbAsjtjJmmCA+jnx2a
TLwqOOFRQXfeBsu/GRbUtB3rF9ueyWCx4m68FayWnPSHbYRE2BsGwhkt6N51+sutuGEDcs6max4R
1iB5ABB9a+qCyqSLj7EVRWDfSFxt2tw8jHnw24eWYHQ20wsnMhi1rX+MK+uhC+RJNShMo4aQ1XDo
zuGAgjfLi5n8GYSq9ni0aIBFbUp3Nxr/ymAM9znv+RzmUP78W2QzKkGewHRFop8RxmL35YAM0P9M
RtHRMwWhIuhxUCBBnSLUMurVU8ChkkTSHqWreWJ73/UxajcjmdZ5AiN6cNNvgSJvJXEW64VY0eUh
PU8DFA+YnIKMqlXhy6tfmHs6LjjzPPOvI5/zP47OrLlRZA2iv4gIKCigXrXLkiXZ8tZ+Ibx0sy/F
Dr9+DvN0I+50z9gS1JJf5kmRSBJ/7iseryMzcp+niwt+GtsMgObswVA0AwVzfLVAbfBn8aJREytZ
WpEoimPXk9gSOW9O678HUX6bgmyH/+ckwmgXp+V59vBo5rMDZ7jGgtnZ/YuMsLEHteVumFxnQKxY
Ljw+k3+5MVVsU9yY4yUuXeftsZMUtPc2/c+ldQmzmCp6k90H+2zGKWLvMhM91mZFgLoeH00nhIG1
XBuTSL5QqrsvhbrqMLt09AHAHEEA6F3QYgWDsb3Bi7LRee/TSdXQGejSDd3E8pjF+jZ2zr8c83mk
LzaVjNhiEDUc7v5shwo7c98FG4o81ktTV1xV96pU7JpLctOPaS221B/ZfbQ5c1k5MAclGh6+GpxJ
6hq4wOjtKQs6xbO9zpMRSTl8xTW5Gfz6fUzyUz76yX6oKW/s/uY9G8eyjIu/Eyc5N2SwUQlel6I8
d+ilHgOLOU9WcQyHQqv6SwbmoTbTrVL5gX52YCBWR49TbkMtoCK88FB4DaxZBrY30FWckSnxATti
PRIO0qus5P8ui6VxwZ3+6RK3fZMnlxmVSqXGpy8hnC64b56OrciXQVtwDcPwxkn9XhjoDcjG5HGt
7NVioEnr0lO9PEc2YWg6CdO0XNNo+q2Jmr8hlb5aES+858JkEdYPUatTRxxslot0z4El9AGJYPEz
WszHuFtcLAlUkriwuuoJ+d/GjQ1LH3BgB2bYYdTgz80GhMqTdpp95eVnN5z/ZUTLmGoaDCJ8ztPU
nPmpfGMF93S6HZgIqym6LJ9lVKnzGIXbqX3VIZ1beCuBjD1lMz0tXXQr5gncigV9bzmfZLkFJGBg
aoCXlPBkf1NTNe6aqPyXBjlvIbW7HVNRiqG65MdZDJqskkENBCb5gzX1VIbO1uOgv1zqrcjY2BZj
KipXaBbfm4v3n4RmmCFo49nT7ambjHdcIluvJnSssRXZNFwaM6pN3zxQcbojaPgGV+RgmQHOBLKN
pDTLFtAnnldo6s5leSCngqA4Z7LcMPfDoP6mVcMcGEUhsp9zheshBsXPRxNFat+0Aj8xiaKUuOAw
eacxGXe8Yb9FH7L9c7PJKQ92PZPyPAx3K1AP+JZ4UPrcIhK2JLRRKxujYY4wOffIiJ4NX4Pn0arn
xm4xZC09oEeBiWSimDZEk8ajCjwKl9mmI4LGy72f7OKzMFm73Mq44m556+AubPKpjs8Qu2MC+no/
ewqHjj/PmzC3nqequAzgXQe6TSTwS0HmcI0wCq1AwPPBgGVlMUBdz2BBxIG3duhN31DZKg+9Q9t7
beEgxDn5aU3BY2tGSN9lYT5FgFWwVtEZUgD/5+R+BV1Ll4RZBBvHq18LsFgmTOH2tUeE9vhpiWSR
Xhoem1Stg3KI/2BhwLKKUyHCHbGSwuXuz4Itl6WhBVVXOfexwPY8elCBi3eXsgbqlrnfANfADsTQ
fIMCzzjMZphShtfUfBkDeinGYUvn2y1Bd+I1Ia6RXqMQK1eJeCiy76qh7z0jW29mySFJyq9ssp5D
HBBY5pmDLyJ47S2yxXAPcwZ3LI6vTt1B9/TOlTuhtWFkYC1KJrXjA9un4m/NUb61iw/SCejMNA3z
rz9oJc7z+AMZcFWYL8poASP9m+NmMznBq6bIhYv2xYoDDic1AmX4xiKyJ8tAfF8+2j4EWVQoxh/R
qpxqWui9bc5INuWJrG2u8sHZJsi/XL38CsggfhHHH5Yww9swylNZQG0M+2EXNHdoUVB6w+hSRPqG
I5K5f4krmSDI2NsvqlZM753D8ongnHvIeMsk1E85z7uGrY/xA5dKvs4hxnczgtWJsHGtBX7sdVK5
CyUc1QA1Y5d5xhspzWuHD4r7OblmeQ4SY2EnsDIZHj8qkgKClMfHbTc4JIrPJm5+LZ+IZ2WARATz
/KCgfJx8v2R+Gbp7HdDXLmjExYye+8YObfxRR+ZD0FCX0FOqXNavRGoREPwDYCSoxPLJG92zLEA7
5nOc7+25/kxNV7/OmrZv1yRzxgk6A86C1ixicC66ERsWvUMhmN/Xtdev2c1/gBh/1kysScTa11QK
alNo0GuS8IQJ/eoU2Ztu3WYlkgm1ve30tpLGY0JsUQOHQs1FvB69YG20NvpfwDIZNsme/XRTZtWu
dV1zLwIWWVJydldXOxlUHFr5wtzSrsCW13/80PoCk7odQ0XRkXpKgsEnkj6tmqzfy2LY4xBfw7lh
YEeiTvSvNpmWGIhek1Q3u8MYYnBNDs4+3bReZD0UxXhs4B3yKDCpGrjMpvMjU/W1puW24d+R4TRt
RP+BSryvKppxhBe+RNn4KLkF+A29OEvaPTgXQXDolo3KwPmnjVPkDUdNgJFHMoH75qj0S8zvpsbi
1gtuVuUOJ9EqpNwi0oiN4WfopL/FmPwj8LCi7JmC2TJdFsLq3c+Wt4+OTpJRybXGDOvGDSwZ8yHN
GTD0zpcbL7DISJNJy4gZQkbNt2UVEMJuCCmw5W7nLLs25sS4nhLyBjW/S6FQQMexjhQ3jnT99B4G
OyA2ZvLVCFCSBmf+qYhOZA9OjQx/QmnsOo2LPCWA1Q5UUhctx+rp3FbjtQrMoyQHqyEQrDPm8Cy+
Z+5YdA20cpty/h3z7GaxAEVd+jbwdqx8L7mEvfiiHCtYtSyHeQ2vLJnw0NMulPLR1N8doK0lX8FF
h0tv5pj5Uo3ywnrPl6x0BCsEXGHHto217dADopH85+pe3pZHH0n2iVANPeB4Mig0WxeV9WpTrjNP
ITot+AFm4VZsDlvbi6ktqZttZ4tXK7cP89yxZlEhYha0bxR6+qrETJtf/yTx6i06MNLftO55EFbu
MqxEDH1O2uRfxZe2IT5srXw/ewkb8niAPdAA+Fk82VCbxvxn1TFZ1rX9b8h5gMoCsyii7ksisbT3
C72v11xdcSq6VIJE3gl/Obl2hHDOO77ucCWQ7WBgk60NpqFTb32lhGAXPmmY6X+tT0krAyzZ2gCs
KU7xOhK8/m6c1UPM1Hlkshy4MdMUVb1a5COhQDqe+dEa7rYLxT/bif5J6g2PUCnP3khyvdQosssC
D2CeePmw0X73mFCDYtTjgTAvzT9Dsy+y+oESe7EFUdeZS5+X/M49UhoFvmcvctDkeZ+sjiPyoEG9
YFxevozJemLex9wD9H0C7knNHFwY/SY0BPiz/I0zSIXLdYKb2h7A1ZG+O95W8eMZwx9V+ft6qb3P
a6B0HOx08qdP2m3KeKYNg60InMuYTW+WVBus2w+LaqpIFZldy5Ui4ANuTXqmuPsXjmK/TDkBNLwi
xl4lCtZLwSIcOvjYtVSPOg+fZuG+gmrbRy3K3ugU78RS+NLknHELLd4n8n/Iv2em4qeAo6MP75gM
MwgVWsLNHDvq0HGwidsPb3CynegKnGvsUsOQ4bJJTGMjIvk16QkYVDDAZE6v/lRcA+a9Q0vLp8m7
4udm81L6GQcX4R6Sbtgzt5QMRfFp2fTf6Ml80dTuZnyhO88hfoe3dUuDoALCx5/r4JvAjEVLC+rX
mP94C3E599phHzXlvHeQNEiINHyZw8BRCIbfpM+JIzCXyPlnOTYid118Ni41VoCdmyesHDdqEn+k
odZ+nP8IQ1+5LNpN9kNRx7sj/W0Z5a9ad8FOj0NzNKLulujoNk1MWPRA/2IBAd1QD35DS3IzAhXn
lv7RS1JNCciooV7cnOOVRMXBI+a2kp3xTTkQly2JJjJr3IA9k37IHG3hbETb3CH90LYixoPOwj+D
Cy4zrqhpMf4KpQ92Vx2tOpfgH+cADmG8Cxb6RFP1S/05na6wr2DmUNTZFtVXrNNs1U4Tu2b3bQX+
U8M8ZBUU9NCm8EtxPNEepTE/e1n4QkdAux6JTBotArTVt5hRA+PZZWizHB8RU50/RIu3gaVZzHzY
xAUO9WII/8iFAJX6I2n0CPyncbLM5hLa43157SMn+aMDeQt8Zzu4MbsIaTqpAKWkWiErfRsp0MOY
RG8dFH9Md/oaYu4Idvxkka3CocQw2aJe+uBZABYn9Aqh7E/Y7D9LG+zyetURvWEDlwcr3S8XqeUC
U3Il3jWB/GPQMVPaJDMjn1eU+9R+ULyWdUCHBoaBSzB4IPTYOyBjT69hw7JDmayPZQZabF2dbIzZ
JLriGyGbk2LftfMWuZAHDAObD6qeKk4Luz++upXTY8Lkf1MTwU32KZeS6ui3/r9gQs3peDgkLXWd
tB6DuHgZzfqPkbt7p8t5rCU7pj/uzWCkOq59y+zsyLC6Xrt2YZ9H7H9QhMmRTxAOuNqj79c5aMGq
wx3pp8YmdZtnq+heuR8915D4zByQSbwY8HlNXCYZ6f+icbztixzkjWOMcP8YsNU8wtRP+xilNLXs
tfFgSP9EZV13MHV9y9wwu7oI/5GNVZKSyrUICU5AAiQQK+pVCltrqRuOenAeTWSfyR97wIg6wsb0
ta6XZTInmObRTR2n/QUZ+qXMKL5UBe+C5as91tc9ENdTZVlf5uhdTLNErWvRUWqbDPCo7y6fakja
ejHuOBRete9c+lmkOwv+WoKnFH3vJijtwcUCojYqvwKvOLltxP29LJ9bJEJ/DmHQt2ydeKci8bfz
xN/l6Fk7wUUYuAGDGrKbFT6YZf9rNaD8S8T6wQkpMtMHkZfe0Uhrnp7s12upp44yIpe54JWpNzCh
fmxt/1Gx6cHoGG6gZX6Fk39ZAbh+3kYMNqjzhs1AkFvlMLhYMNSq9dholkUdj9U/yIQkgiGOQssQ
r8vRaszdR7lYiEB7kZSR21K7Gy/gKl+SsOjs5DFXahdO1RExf1hRhkNTYwqyN5kspupCPKATAkde
6sUo8saet3JtrJej5iTftkwIRdq+9BLzotO/mkFzpZf3sDzAnRJIoxwl5cAiRQmpLaTeJIrXpOkn
8BGmv/Gb5mPo6p/Qzn6HjiCC6UKpMruzWnxAxhjH58xuzwAYSZbRG4NAigGOe2/Uc14vhfy1TM7H
iY6/AVHxo9X+e+4y1DYnjVvFBwfOB9ejozDgDwEaooyULKVrm47ZlTPNTFXU3XLzu9f52JpD96kz
seP2zQg7CZOnwgK/dliIi4E25HK6ecAPI5lh5ose7Ck7sR7D/raDZwf+3Vo6bckKpu4dilhOAckm
MJK928w4TpKLKofbHHGVDkT43jkDlSrMlECY1G84al+IMF3zajwlPV4a15mQrvEi1w4LXDAdjVqH
eHCxiGUR5xUnMt4aqEGr2G0/8eWDwR8cDKTDXiwNK61/rjhlBFARlnOjwXC3TMjBZu0fnhVcOBQE
MguYU3gwhdkRSbNv6OfvqSIGOMmauuggvY69R707dsPMuKcYYZ3CBAhhUWbarafcfuqxQIWRNW6L
xoPqYfLXyp50E63ojPgq3HkDE4IlHmlvU270m9gTr9hAAuhrnGiDXnUniie7gy+mk6Xk9wQvc3CR
eDtCVzUv59jhXEzaV5ky0BzaFBBqOD4hjr+XPVUaVoZLbMwaBvzC2RdB+aEBO0Uu0oYP5x+azxqc
+XoaIsYUzOlQNB7twftSc3nF0gW4yLNflt+qwWG6SqXG/xzQZmEzVEseW1+hHmaLr+PB43NYDdg/
V84wHabIOmJxqVaxBqcxV1ds7z4NamoTz+mtsaLLYo0TXnRpGpRoDgrEbE6haVFcJafsUAOZwEHA
qb1YfMH8SCdd1y8mgCGWTuoTqHMo+P4sU/zwXh2z0bgtI4oGTobGSKAmRpcGxNA64WDcJv5NLPtA
/6mK8dns5qs7TQqSHxSEpHgzCRlDs7halXocp4gKChaHQqQLNZb0NucHxlDqzh5/IBpOQ3v26WH9
MuNhh/B6I4KK+Sc+m6MPD4aCLgYnI70Giyy3XGwRQ05dk98KxMaCNXpZq4Oa8J4Yvoc+fHDwnBGv
2k6Ls3HKfmw/2fZq3kRpcTM88ns5FH6kxE8VZRgOQu81TZDA9fKVkOC765nIj5ciUAQQaJQ2DuFc
HW3Z7DyOFLlnHoc2B5qXE55kqRTsXJWQrH7Vrajki2z9j67S/5Y1skMSXFRWRrznFhOTXbc0UzBy
82wQLRE3YhWKi6+ip1HLw1Bhyg9HvFHCezZl8B0M5b1uwm9T2EzfeZ7sUh1yZ3DWnspT4BGgHfq6
px+r9xkfwA9KdA42SVx4fBGcSMfbPR1bLUEL0hg3F5mfmSxYxeWUMFS6YTLddrsyz4+VyeEp6YAB
6CZ4XK6dThyU21CbZ7NjBL50UAnLx6VEXpZcM7tMSolTDGcAgsCT6emnLOOiGFon3jUWlDjcxDaM
zsYWO2KMxFjQCaLC/euMUEKXf+In6S4w/L9zzDVahsNRaf8a8Q2XI3sFdpm72/oPeRC9VYTri87G
9QUtZDQfkTQeJic9ioypHAkCkwkXWsZh+WcOE6t+wjbihns1ED1u5mOBf9izu1ffUW8jCwZn7Je+
5CCccSQMNPdVZbz1iybRl9/h/GUURH68kCGMvlZdck2Ybsyp+0MvNn/vUZQqoPWGWHhoPk/utIuR
yIB18NtgvlfmSNkZeUucIISmI7Z2oHYFc7dw6M8zB6U0YuSAGabh8ZiRI62CxBsSlqlcTtX1qYnL
J117F+nOgHvt49IPu7yOCCH7tLMvWWcCy1w2RcmvlV7wBoExza0z1NxzSo0XWPJkW/FC4R0neNcl
9qUfsntJ8nAFeJS6z1bfCxE8Ljchf+x32qWgwJQbRjqfBbiwkZWBLeqtCLyVWTHRHFJ982najeLg
HXYIbR7Bc+v1Tz7/ApDk97Fekm6wPFd6eZCiKCRJSktAoOJLBJJluY0U9fgzF+N3y7nXWx7zuntF
kKZFAUBM1ZYcrJNzxckJEeLHSSwSV16+d93sI66Yy0T2qRkGusHkrW+xyunuVkOJwbm7NShP6Mk2
llm39RN9Mjx+x0iVO01RDV4rd8s0iECk6T8EU60w4tbPqc1eaHJtcC1IAZL6adjyPSb6uaYUHGHq
q2ntN0Q0ZHYW+2lo7xaxVVAc8XOJVMWaykNRALyoqmd8e6BiDdDZyDWmd1oO0EVtPkzteK4bWhKE
BlZCPHY1QdfPmvElzoavJsE27kqreJCx//+x4u9EUtGz6RZJeVukGM4dCUjOCXwWpfVoVtzEh05P
D1VmcbPl51JsvaEDNM4S58kYTmbbvSk97P0Ymik7AF0pfNcylceCH3p5kO02fM7mhL1y/u3tbKdE
iJ1Hd+/LDxvz+snOzFFxGRWQ0CU1YB/8KvjSmmhVgL3QL3LuGtASV+S+dv/nLsM2Iw7thB92HF7G
UP90lr3NnOZdWPRYG3VTPsZhGnE5KYZjrtzvqdHIAgOFxbI7DVjUtNE/ct58aGoOMHIu3zBU7JsF
p1a0V9Y4UhEDaXU0XijLffWoZHyRhsZy0wCfNQgtbUFTjBzU2oHzTvyD7Yvtq70o6X3MsQEmpy7X
sxf+7VKP6VoL5MmbDq3gOrXcfuPCWBe2/yAccRARU1Fd7oQe702sWKRH7pTT4pqwDHVutL+1O/Jn
cyW48FK9zdytvhU5ocECv40My/s8Rg9NV36Uuvso6sZYjVEH5M+yBcPotri0c5SC2HYYL3bhU2yV
dwZwaAjDhyvNW+rjAoRM/xiN+TVuvZcOAAuXdIHzgnepl/reFOHSdNb8y5SzT3zycQHuTeV43r4A
jJvQm7kxycbugtZ8MimkFTOOYww3yPhGeWsk5xuAc9jJyxy6fXugWSfezI7DjTiX/ka4iKJVloyk
R0HIWUFMDnmk0wB22zDb+64pDpxNKRzkMFNX1x6vFBUuzeOU0qU3mhuCTID87E8xZefIBtHiVPgM
xhblyEPdmP3hBa+jfLIrWzD6qTj/tvNDjCOZ6Ft4Ei4DUm2Ia4ArNIO/2SnGxSGO+NmKszVY4G8P
62bXBR/EQ/GNMJEpneKxN+VZsvWMDGp9lfJdzlfZMDasSoone85ieObg7UfPNQtCM3svlJkevRrz
/sRKy/yQEkbnoTfFnunzZ4BvjPqMvTmwjaYDx1SK9bBf2e2Gnslzl7bbfsbNrFhDOqBZ0AjACQFZ
K/CrmCDXTfABjkOUdjDbfGdXrEvFXF/bmZuMP8b/tDZeKj89a9ssULcwAjB7CMyRRskM4KCAOUUy
bCgcmEYc0UfeGWx3tbVKvAh+iyH2JprFkDODCClNoO8wwqWYtjRJR0QEWDRZi/OZ9N70VTh454xk
MXPwI60sCyITnC+jEbeBt5mahVffisLH2Ki9lSe6SwjfiQiT7HYetCCZCKjH9IAzCMgc51myK4Uy
IOeQvXmu91sorsccafs0qWB78O1UowfYfriVSXeVssAkUE8nW+hd102UK+P1k9E2aUO62kqYHXbf
kNq0mXcacxSdSXhfsmkBY3WMLmON5039fwoZbBasyhH3sk7v3jCg9UsUNkeTCOnymdZK6Kj/L6B2
bp4H23zXAw49Z2Td6htZnNDqHo00/BEtl+I4RLwTJsD2GI0tU9auEVT11ANx0hTg1tqNCGqFkx4X
j0B0YzEYNq7dcMWK3s24uLpO9FDn9jdeBowUHQFhxwzDh0HX7Z4o6cZUHpo59NRLQkE5/dEtUCVI
iaSP89bdhwW1mSju5bYAFXYbTdu/OIQHEMBwYe3LrFmAGFG+6wuuF4Rw7jbLXiPFq9OaXwxOCJKk
VrW1bRYN5qj3OBM+KU6LIf0ILxUj06Et4c3PYBgU2ltJwr1W20hQXQvtf6uj6jWu3WtW1jeykJL3
D5/olLQPTu4+N/wGvVmxhk4Hl1clpRyi8/Ae0UTkTzA2QrG1R7EZVIZoaB6XyWHriD2Og0dF8joc
xiv0uidgwoujtSSeQEwkp7Q8JHqcWEBIKSEqcebiqbBDQkjYCclHwEPCGEflefHWseVuSoQF1/B2
ppIbI9Z3Tis/iILfCIu8+cUSk8sQvKdRvZuEaNcuAGmg/eAg687f5Ub8HZrFUhxRMpwOvzD9nyJA
LIQt3cchcbYVmdy8RduIWvtkY2fPg+TspBkhv/HN1+VRciMmwko9iMksoaZdx+aF6E3vZ7aqnLGF
+la6fA9s8egO80fOfyB3rHRLzyrVcz44X05r0ageHXTDkbFTkzo3KGL7KnDAXBu4k6YzTjVm85g/
yxbGtid0Tfyc8yi0kZJXr8p8jv2OkEx8xhNDsnWcdS/8Pqd8zp77rHmjx/XBqyeKb1iLlZX/QPFm
J3Yf7Do8VX19gyYCyNbPjwkTlyfPwS1TT0pyRId7J/i9zaZSKP+MCwlm5bwH6R6L+aF2i9PUzVxh
mwqRGskTgdDZsWd/2Bgr09x4m2fgo+O4NEYV8XhSc/oh2qDd2n10j/z42LjjU+A6T509nYKOBJah
UEJLTQXiaFB1oUwMJ/5wKWR6rLqeMtGB2uuxJOtmChHC11a4hRaX4ARmiaC1QYEjbqTlSy82maOj
Y5K4Z9vpdlVcPDU+eXTRm7/BPB5UJT9txTS6arnHY3i4x2PyLqjMrQUDtGpoX+SgkEFz52swzaNB
Nbo9en+tsrsYrfczmPk+lfV5KluqX5jmMyC4aXBRawfM26Nf+SbHsfoqGffz4NIIlKcREeLQPI6N
txNFLXZlPzElz8fsPOCH7rV7D5PuPGtuoVOZPy78zFBWx7nMD24aQ5m1k82CLjUScXcNyiys3qVc
nPU7DCTiLyZp3H8vIm9/yBNV68hyf0qFkaEEKgK4Z+cG8lrRrKU81KfIdmH3BD9ONvwtBbeORg2v
OUculZveHsZMss0U9+A4iX8rb2CJ75/dilqWFAdjB4kIx7V/aHvnXESclgtnwRCGX0MZkTxmuFT2
T0h7v5UdGOtUV1/FiN3SokcodMP0tR4qbmhMCKnF5JOSIZpaJbZD7qWwUxDVZb/onn75HjvuUUqG
T74THrCUB8uE8nngQ9SiPzh291CrwNhQtYR1xAY0WdUfZMNee1IpoP4qiHbmfBCQFpbU5EabZArX
CsBF0bJtqjZ5LzLnMWtiG0RCBVXIKE6Sj5sg5MmtXTJpk/+t5nZvVxCdwomLagRos7bqJ8lhFU9O
ipW8YTEL1XsZ++E9FtVvF8hHb2g/28q5ihzFKQfQtCu76f8PRoY4S9op/phb/dOSazK8/jio/pOy
w6PVTBc2gg3LyT7lE2zzDEADPvdLCTXJAfj8YRfeLR8y8oh5BxhM/AQxXXP+cCpjRky5vjo5lNRK
Xmbp/FoGjN0gbk/uUhObl7/Y/0k5VeWhyzlC0+h1siyP6VlZv4U2ndgUPe0EwZGx8H5cMQNQ0vJT
mYjWMJF2Q0lxBzDSm738EYXTckr/NoR3yMMCL9RDNGyzenib1eL8r8cH/KRra+xfE689zpjSo7zE
TzKu64SKEywdnIByltLem4etmJI7SEN7VaO0opkilUa4yz3lLSXg/nqqQTCZvNw9cnlVPo1D97z8
AWBbL3i5qCHAcck4clOwuAa+3naJe4j67j6r8MFT0ZaZTLCJWsilSWRxhorp8MN2xdBGG+92OoF6
hTCNZcCJloEnuQp8c/sQ55ZTNNCYJAZwApZoZn34wl4BJtEJPfxaMU5rbIW2tXPconS22jfMlEK8
qQq2hpxg9CcWtWkys+J9SBLKeKcxIZF/sCDlOUbdNE/B0cDNNpwti2dcvlit1wZXooLcW/sg8grK
47IkrJCCTJVcO89cdAN86HF0Aum4XHupsA1/U6wzNp9nkEgDhtzgVvemjJ387GFhwSUZxrM2ecHo
eyOZX1d0jzFS94hzO2mjIjY2x2PC0aftuCG7g4zFwq9TPDSzSDcmrXEZ2fCwrB6DQahyUzdcZDeG
keM/0R453U3Qj0n3oGPXjL+0qDJvwXJIBgdpOLXqOcj4EH+70IWiTLpjiS0HQWFQGZ9W4WIeUgWi
zSbLhqS9hJOPf9WJua8xencS7xz4o36Ftes4P05kpfJLmlE1nUQgA7L7VV94tACFMP6oWbMXK6Nu
0nFtYdXEzjuMIgVtkg6kaAbmly9Ue0n2DqvHwBQOyvMeAOB7BsV4rukfEhH2Fgp+nYfTBJy247dL
YnPEPAA/fDwUVskTzXXcb56CQNvBH7+ooX2hBnUYaiuG1DVduljf8PMwieQJoSomQ36oK1amIi3I
phZGr9lPQe+kKxgVtLKnhQGXauu5CIN/y6hQ48Z1bcfa9WHFCVsReXTuLYHlAnG7UYT96gzM6X6y
Yp8+4zIsECmxOKQ/fWjkeBqU6DAgApXwtLqkqcFH5GaRaaAiwxaDQdZIH+kza9tXz2zkcKkrY1Rn
JqQxj3avU2teS5/fckHjtkbwpwkbnoyvyWd4qtda01z/E3MAWQ28iVEdejrZtnHbwKbx+S76ipRF
Y7CEpFm2dO3mqUH2eZIgFm5VRorsp4JCzzg5nKzFC6WkOVuE59ywYEcY8cO06QITzM2/IgiwcazD
dHnY9p4PqAwuEmNK0ghjM4agKwzJfzIGv17TKbCeDCRGxm754Bo/wu4tea4xgVTDHd6lN1XLZNkm
JOsIit1f566QglDE5Jn9R9+xvr+3jeMSjGpSg5LVJuQDIuo2moMhNpnlUMOz1g1nOwIsopxNftWE
XLzBU1NW4sWdrLZ5nv1e1SOWQndsLmRhjfDVLIHcHHiHR2DIIUSaAMckE8dRbnKbjxocV25xgOcI
FXmzt7KHesalSUarYIH2S6AoA10wulKfMUHkmZB1NARXEuJF/dbmpYXnoLXqST97oRL+l9N2dctJ
kjI4bD6zaSUL3S0yy+YzqZEdvse5a6haEOycw06KohMTo2XsZz8hkTb/zYqqPPngQG8NN6zrOgge
OKiTKQ0jr2E4NrQiM/grIwbWZtXJIFTQ4lqH+eYYp3Whdl6szP4+SVtwdWa1mpx6G/hBPuLTQC+P
qHzAnZEi/MY0jR+7AXJpx5VFE51HQeavd8ATzSaFq1aHQcmcfyxU/9oFo9M+pQXamc1pix5Emvza
UTiKZE3p0LQYGz3ZtVUSzTl6e9sji6W0PpqpoHPNFkBFNjg3oiWJyVoTQhiW+P/6TYZhGcyZTqOc
OGDDhPcNq6M9PA1ikgtXGTOdj2JuGTbaMHStwvjwR6sL9gEt9ss3PhT2mD4kBr8L7SdV2UOqYglZ
mDQgthpD3lpPhRV+ONy1kOpE0zTvkQnOjeQuWEzvJw9dcyCoEEqb/qzQTJp4x52OlZ923GIA6mLq
KUC+UDk4D0whvVUP1NAkdmwZxyaziIls/U7DKIekh2p0QK+ImmaZZrcasTHxPezWciIQ20aO0/y0
6RAUt9bsPRxlwnRGLLS5JDWt1iw6bfFSJXIqnqm7Sid9LJtKIz5PC2VqcswGGSZURXEtUHAAC466
89xTS4iWkK/vWz6hp0A5DFdXVuPObk3Zgu+0cD1LE2ok/r0EIcRwOvinu9pJo+VeasVLLzV3xIqc
g10LN8iJUoO0pEyGQfxkbR0Lsd1jPUhAxQM57Ns9Izxm767dBwHzYAOleFGik9F7Im9lQlUZsyik
TVC36dTvG66nbI+zWTqtXMELtznj/kfSeTVHiqxb9BcRgU94VRnKy7t+IaSWBptA4uHXn5V9Hm7M
jRMzrVYVZH5m77UV14rePOYCN/md1dqGB/KySbtAbvvEMk2UXmqB73JoiMb1ln2xxMJrbpNISprr
UXpe0mzmwVwatVUoG6YlMrIpHH5nLA2CeT32snx5NucZJc7ZGX1g1A9GWrelOseOSOp235UMgK5F
a2LPiTqSqbz/YIuZnnVGQzZlgKYDw3PlVVle4BEMMwMs2ve2zAJrt1p+VTGeTyHO6GRcOykT9aBU
vMAB34fYy6oR3ZoPzx+F5DQwk6M4WHv+zpSADb3UEDgwhSCc5ua3AdBY3DCmz8HTbDQoXcHnUEKw
OTGmIXYiy3NTOmobee2YPY6k5fDOrdo+OlrYR+WYxA7qulx0RjFENmd7whAwzAOKdwhXSGvvWHmn
OQYChMtLvR3trk3/S90pSRmAdFnDOEsmmK4Yo1VK2mKDgTUxBiYwY9axgWtrh6VQ282A+XZsP4vk
oRvKCqVnbZvNVG59ZdSVh96x5BEvDNJXINuPE+mrqCgkbNuQgsCNZE2oT0aEqDKbG9CpLNvBLe9o
EsiaBRqeh5Yzf8192g7fBRxRnZbiU3/BA8jWHkS+WNK8+5CiTtZf3FCxzl3q0tkIIoQBrNWBRmGS
bFhF44/8z7SDrjqKacGqvHV8qB81J1jVGO9zXZEgw7SkrGHQhw22q9AAW23tyw4f9mlMVq/FfGHA
dV5Vknh/rZCQnB0YhwBgl0teyOwHCRQHnu+myh4y05PmO26FBRMkG/vVfkrtylnEsYtziBkY1ayh
JVp4xng9RwZ+xSZqh74mXp6Cr+co9sZa1PfIKtP4DwcJCB+CFMsu/HbYD2IaEkv22/bG2GPw5BX3
1rPP9qMNfrAhxKzEILKSNYPSuIxhXJUibNK3rBkGYEqV7wcTWYp+Yk7oMQw371LsukuHcU0NZZs9
qjjN1u/eV26wRpiOLFdg8rJwk29hLKesKey4cdx7dOpZOe6o4GokqSDNbWJn03QamBB0gBqJB29i
rAyD1yGMbhly9QczYftlHONZ1sg50lH18X8ZggFh340chsDfmJA5KTPxIJ72jRp6JzsmbeOJ8UA9
4BjmxoVc3l+rjC3KtlcwkMoj5thOPNjQeMdPZSpBnm2RJdObYcKkI0nYnsZU7pxOCBTzoRqD17gC
Yvonz9yEGwn3XEL8byMFaCHG4nXNxQ22Zwj+hpOVFAgNQ0aq1F7QUNkZ4w7iJCMdVbmMl2X8zwrk
17mQ9x42y/o9b63ecplf6LnvJlssQeiaoLxIwWOtxWBQeuAKScIN/2D5jKRwCTggUIwZxISFE2tC
epvBNOfnGV4op38TV3H+TNDTLBqW1svQIcK1PCXqXS08Of5QbiXZh7Tyav0esAoh6KtFyHPGpC1x
ugsI7zR2iO3MDWHCbgvQRR2XMiagMw/I1GRxzKCL5GGbcLDl08BXaPvAJFmWM/5fcy+R4Erh/iBH
9io5PFh0cwIBnZm69hclqy3/i1sgVzDJedFnJNWJGWNfGzAysphkMdsj2Jr4TgonouB0x998RBM0
MtTmk/pcHdXtHUSjoM+JebQ+PXYWLT2ZCkO2KDOOdffNsAQd38aKvQIBdQoyBebPgMUw4PQKiwar
agmXARLsUDcyvvFdq7LckPAds6zy50VWvznTRuATlBLMiEbbdJD+rtlsNwxVltCit5yRZfJWLHyW
aCZxBAcZOb+tvcrTItegPwUOUK4HF84JPqREIgK6pcYCVmZyVhNLek6XvvR0d3XjqaOFsh7+o2tT
nOF7NezRPg2+arRHfXYZjIODkRWknbSvpPYS+Qs2CbvseWy2fBKT/8X9khAqbC7SHa7l6rvYjeKq
0N9y7sZLNgJwyqGjoVqgG+nAy5Vg8LI4aX79zoix1w6WTt1zZVUnbMjwyOFHyoJFWxCzLKzVXZN1
VWlRkFHG+OcZtI7Kz3bBE4l43WETiv+6Qj31nQSwf8hCclNfffPxTiNeBmaoxSlNkhWkjYuvEi4C
m/M+HnhKbTqDPb8NrwGvPCG4/o6/mlncSlU0TnCoRxymrwG2cwycqg8s589S+CY1WSdyC4LnnNsp
c5dq4nC3Gmyzm7yLl/sEpk7agU5rEXQTzohSieT7lEi4IAgZfBxkC/pc3QUoIXSeuQ0y+XWi0Vzp
2yHZhTXMqSUxPFIdCDVj/NIhGF4uVU02F4yILkYUifq7qvpHQCEBOREWc36ecOakSXh2/TxPo6Vz
g+W3CYSmPfCm5eGhyJo8QH2czHlRn/zY9M2r37VAnjbMFqccyBibXRnfyU6Oxg+Wa5MDsE5zl/Ac
upUa9EpMRASO7TxHo3w31unkILN2+PGYHKAv3kCfUwL6KT3qQ56McfWYMqiav3DG69YmnnyTqESR
1etCaU/iaPBNoMTYP7L/aBRxq3KR5TZpM7SJd3wRRT6zqyqr8Ge05YBViqWKLeEWj4x5HhquEkfo
6cqQ/DaTytyPeQQ9sWBNH6flE91pHLwW3toLFAmN6Uufjz1R/j2Jv7P4XKqsW4C4UOW37icnZgxn
gJ7M8QeGTzLpQgCOIUsRzxlB094JAhvnv4Vf0J5eCeRZG+S8iwinX84eQtKgCObJ33KKMwqqwIsL
0TwT9pC6P2PsqpIEDWOkIQ+SwDTvw04EowEZMkjIa69Mt2lNpvpI8OEfFd6oNSmgX7R9G+w/Y54V
VZCgiBpAFPSms3YUG0bH5YlSjCTsO+GVZs5Az/NnmW56a5Hc2akwFUK10kwm9ZzTsxZ8nHv2Y+SA
BCFR6DHi4sRh4P3a2kM2AU/3gOR/GC4L/gkzeNmrJKoNq6zv3TjPm8e2LRcVpWbaQWOpR3hUVGhu
DQp7Yfd/lU3bYSWZkT/j5ivwJqq/iss2v2HHbkyqwFpZy4Nr+znLA6Z6XUvaJmkbKGRKVCuEvdqN
mzyyOfG9/4ykHzJBjlNAX4W+q5omtast15+bbdLjAGGw1RmSrHDW1ay7t2bDTYEDcioRc8uhNNNz
n6R2ioE3xa1J5t/04hd0tBs0lEUVQVYkf2VdxRBu5qymzmTi1GQXJxSOc/SqFH8qgULGsMlJx6A4
YIwC4X9mVIMPoMx+yhYqZUM4g0OcclVeLVs6p4W18BUjPDxsv6Aedwq/vFAN+g8qw7tvxW2qv1av
ZtrZt/5VuD1Y6lUQL3vnzG31MEgYrE1Ci4BXBleeCkocJLjcAF70bjnvM2smS1B5y73rVo4eCDIc
7FyoLaYfd8dO3+vblEHHvWpSEiqEPfM19Kc+xkdAx7Rui7omArdxe4cUZQ6VY1La5X+pl6V7J4QV
28Z9f/OnmLeNNkD97ZjZRyON/VfZsdSGJStYEdlY0MudqYLwVv6zcFXSfxx9az5JJf3vbqLvrRO2
CrQn6RaoDfryITMvLcDQa2DV7ZeNsYDJTzmOMS+DjZuPXTAz44mpRZjWgFDbrPucmG69rEzzdmCD
yiNNqYLoPuT9Fmlh+egiXoOpiX8nknn5WrdLvPe8uT86YK5hLUlUrCza79OOxpNIoPSAHIitr4m9
jZxs8+JyuDDQKp09hfW8y/K1vzZ5h+F2Cdhrpap7A2rlPLgK9U48WvkGARXOpNFoSKB1W5hVsF70
TPjXWKWMlnWcEYlKYhLEnBhP/Gcu8wIdglBc0wLRgel+ZBLVipjgBaGyO3YhGEzc4QFhEvaYX1Rf
4+sOWTRxcBDpuupEzgSpE4h9VsfYP51/jsuBKrT27C0I1Z1bC3rLGtvZJ2ric7qm2KnE/Cf1gqex
pdVIXfpYUMEiO2eOPMTgEFms4rSrX2rAB1puPZrtFdPwZ10S5FUG1VHvQwdVEiTswSOE9DZTgsfE
d2ZxcYgZGw456BE8GEAr+HpZkxRVcy+IgB4sn14y6Gnol0uWsKA0RnjiLUmIQALi5THzcISBYg1S
foemi9xx1SUfo6N4Bfpn+T+WWvHzsRwGNDi4PhY4YyuH5epiUVkzcoq5g5H0RrQoT+YC66ENjchb
XMA+0zaP1X9thTkwJnWDyA/cdcX64mZhpJPb7ZygMJdEPI+JTZ9OiITpRNLi0qf2ri+aA6f6s8V+
BR4IMUo92+1pJwx7Rx6bjrqerpZZPxTtvC14SRbzN1u/UonADOwH+dLb1Kp2tipeK/ZfqJgXso5t
uJbOwQurKOabZUC3r+2fJEaPaZlbu2brXoKObNAyrp+cx1uZtTcxoIxQQL1rElO0wcu0ggNNKW2v
GBYc7PjomvdJl8AEsWN6QQAwtw+uiW8JKd5W9OVhAUkP/ElD4mznGYoU8Ydr/m4QHkwDtuHyjUg2
iFqLlb3S4qDmu7b/TKm3y9vgWJDRZNrEQM2ryUsZzj+jEHLTd96Vh/Ga+ROBqPbFMokeWteIc/Di
zOHZNqyb1mgmJTcJdJiz6PHP2CSf9wE+qWr138m8/Ww7kpXBSsQLzn3nvV6ygzv3UQ83Wg55hNqV
SsN7ccDw15P9ZiXVK+cvKGFF8MrygdH7GIfmbnQEykceZUZiqMyQNxswoGANTHCvrGTarMy+Btf+
qIfiRYbBi/4XtTw3kAKaj4MRvtims3tgoszk54v4jW0jv8jmPBjAjyWUkYTdIjp+0MfZznfMuyZE
sCCGp7X4yg37BJcyauT8w0DxAMHvcahf18Dc9XI6p1V2jFk5E64dB97Wj5fzzDZq9p2PUKs1rUrc
jQmBVqFPhT8ajO7bT3MJr1hbz5nV/G2bCZGfp8MtLn7DL+PzL8+pTbJdymZqPVQrKZ3kTJemJOcH
xt3Ed2ZNPz7K/4bYoVJSPKJadQqs1D35Fh6JnxikcbZnB+lJRI/zV72UHHjjplVzhOLrIcNz6gBl
4GlsyOKx2o9Rf+ocQCDiQOfXzAssVsJFfOozohCL/K1CduB18z1DvifT9G6hDHadMnbeQiQ3AkZm
Lps+byK99HcAdZj+cI+M7ItwGJL7RNTwrs3I+1KmamXFiSbFJeOl0ggGWOXoWcNrwJTYdb41GMh1
wi3a523Y5mwv21uC+TZzasj8SByrH3Na92HhPVrQ4P0sQPbab0c+tbz+Jtb9nAz4K9g0MNm7+G25
aWEJKbGckjyLUhIttFQTKuOVOeTd4BuR44G8q+GYo11rsiDSB8bM8a2K/5yuw1HscqigTedZYTDB
RkIVL62trh4ZOobpHRhkbfXRrEjUZr659MP9AjfVyfy9OVoAo6stb+qpVvW/5yuDEcI260P/7gNy
OA00AUBJtjRnI6eDHfubts5eLFDl5sw5ibnQ0s5X3lL9meezulCLw3MNjyLznui7jw7HAv0CEsnl
Wlm+JjJu0dnTK1k7ZC1b/D5H5ryHNjH+TEm4zRvMSpx94M1fYi/HemJuBvJ4Lbs5WXRLIQsnkFbD
N6rBc5BZ7yt2Uf6SmtTEl73Ql9dHzstdSX4Q1rwTn/deGAWBvKDUAy9ij4e8XoBzm9k7sGKV9EZ8
VeCCn/zZQWdgHRKRgLbF08Cf13PIkdl39kwb0CFho+wO9XeygIzQX69iAWtrhHHObsL9y1b36Aff
KxYWhdWlYeTPn/DiZ+OjO6TPygwuVQLjnpU85cPdGEysluNoNThtZrauQFhwHh3NKdzq/z8Y85PJ
QdL5zR73ecfUYk6dTeHS/qOmCGY4RHjXEI6gTag2jvEGn+AmVBDpM02fWUUTQLpCycoVTjHATw/f
hZh2Ld1GEayaAPMp435bIhcseT/tAewkx4e+rYz6W9cPRQ99a6raU2I5B4XXUn/WjgPKMYdcONn1
kyVaDCi5GVnMNu8GFye04lJLFGIZO2tQa07eiyxZ1Az+deyWvVghRqt8wFNrudsxi7n9liY9qH54
zfllgnLZeZJvyzCeAjLUV0dGbmhfJXhsD7i9LW4MibYVtUUGDdsL0Lmi3R3Aaxi5jCxCgXXdIWW2
YXwJyNOOpqU6V5230S/cYizYG1NmdHma0JAsvmDCHt7cxom0gqAqumswxbir8H1zK8/jcpzG+oQO
882wv2Pq5q61uFCxJtUMcrAL+uNy0jCCesLvq0oWnZzWDg9NO0sy2ZFS8bOpkDmEEYZOZfjlEYBw
N/LFkg9zZeXDaubqU7CG6bhvfPesb5c+G/R6H78TY/4eXTp6wMrwH5fFRY+UHd3F/ajb5LHET7rS
TWSjPK2CGgWjwNlE6p63iM31j07i5INl58FCmck4Kv8szTDSt8qMWcDOu0tf65Nc7bz0j1HmV5uX
XNO4mZputd9I/276uScrLwryZzY8e5+Hs/KGF/0Js2u5Ou56T70fdZXxJ+/JsJUw8rugfkqT8Emb
hvWjywrpriMHwQrJ5RPNXp+mNSc8bOqbAJqhf7N0DbKNKllAKetYErjhFvMf5EG8Lj2XGrOYCWCW
BG1qcSRV5hsmsntSf/dFh7ERDbsJ5dGoID47y3PfLziGqqtqICTGhbUvsKuYAxYDLHasOYZdCdzH
6cgRJyJN++5mD6EoVaQHPmcS465DgiXK8FgH4yNQn/2UEMURwOtsvK1Chagr2tj1D2ZKT455yVrV
VvuHvBQHo9lc1pyQ5Lo8LXz8hs9EmHJhYhKHIII0YoxOZBIEWRrCe+svwcSgWH8vaT/SHfKp6z/O
QlmzjJh7vTQ8yWZ87gKiOSijDA9QZVx/NxS6bScesyx71qeDvjQ9J3xo+dQaRB9MYR660dn203gK
qThG1h7MABFwBCeilymgilfg2kcik6Gpr1tvcPazHYP0gwFFiME822epuSZI6Fn/7xd88R4NHRJV
jr52l/F9N3F54lt4yDVU3/7RVzAoiIN2IBKH+a/WXlR1USMcBU5cNll35QxzUZfbmN5irvVV9p8u
11M7ZNdBIk/ikYIyCFtSkyKKSMgB1H1+zGVxNpDfKyo2z/kmjx2ip39rETHlZX1tqs+hjzFVCPpe
EnaIRd/LdP1UQbxfODdD2e1MRjm63NHnZpNr7DYwAq518uYgZKBzH4PbWFAmh85GrUsUpsZzW+RX
f80IJCJJqxU5kDwCvrFAlZxL8eycF66wGV+gNlKIJD+R6HRygumUTXqQk7C/ZPyL6uBW6vqOaEJd
/rhhf9ZfsjYsZsUcQUjbJMxy9UFZSvXYZtNHvIY7lPonrhyyJ+2vEYLBEIy3OnaO+l7uy/IdcYCm
PrAledZ1CdSP/1pmqMNEobl00B2rV5O63zXeyoDPJIW47rmwgMc3fZA1IFzGnt0DfyKYKv0F+314
0ScLq9ITo5lfEy0b2oO9vkuxCxF3QpI1HQ4SzYtMx6/Rt6dIgEEZyvLT0MQYnlJ2q0fdYgSy3s9F
j8xYIBYEduxUM9tbZDE0nMTd79sCowpAJ6IdCUSByVYnYO8aliHggOjTg7g6NTX+V9O59pQErBNh
c2c/7mhRQXVMIteIsyChiITbtBeDc2oHrY5H6g0+71Ef/kNNuir/1K3lkKznGi0lBOB/r0tG2DPI
1LN+rdkOH9lpohmyMSa27nPM9d72C2E64U5X7AtwJItTRr/vTKUeLFzAd13IreZIzD9xt09Uvx9x
QDK73A5dcBmDa0s3pX2SSctIm3w1XyGpL4rvAMqmK+rIgvZpCRIk5lvpe8/z6h8V7680CQ9Z5T4Y
nV3qe3vd8LnLvLHp0mRfnFu2SAG9HSvD4zxiRMK051aInsuK+XOyDzN1bwAn0DdaD7x44BcW8qbL
wJznNEex51MxlgNdK2GtW67lTcORbxXZfywz9/ri1U+LyCEZ8q326Br1M5p1b57sd9KjxUwFnHJn
q/88mz7Cp0tSCncm7yhK9Esxx1fE2rzf1SEUI0My9+BjH2QBdxFkIoXli4L6pB8FFh3v+rgoePuF
+VjrYVvc7yGv6+pnbMe9YVm4nIleQexFyEwfXBuSWWrV/SWalKLGizIgNumwnnljoo55qELYLWJG
Jxwf1AT7Kp1vGn5QUXKVRnkwPQ9NubPT/x7hu9sEPb/pox6U9/qV4IeYvX2ypaIUB47Ay4V3+r5I
Dejk+cZn6VxhjdVBsSBWSAyrDR4cn7tsfaX+tsrpARIyLV61dZqcPWK69Ql+Y3ZGrLAGyWgeVaqF
HO4sXvW5JrPwwLPMgxDE1p+umh5k7129HMVLfdVlrr5GWYxixwVfqT9pqsMVJhymJwYw57pY+C2E
wzMZL9/YWU5BiodJ8lnycOhfl3v86E3BjVEdwEybgEP9TZe/E4OX0uLEbp/qatoZq3Uxw0eryiIq
Qh4/QofAOP4rUrrZJ6f2r0PJb7Q3fXYOvf+0WvlOV/0GR2LDE9i001tLF0FQ2IHUzSi1wxfCXvhb
27ybXIV8yPpctmk8CLDQTY3fLZ+6yTTk8qz/KP3S6coopmSpmK3pcooKsMiAnClhs5DobjQp+zaf
WK7GLDbK5CQZ+bSBvGddimlKbM3iC+H7iYspo+k1hHtG4HHV7VFoE7Pry62jYa8IidfV+nXp4lEY
/3WNbsOnEpbVQR+v1tpeydvhaAzbIxf0KeOuhXrPEraNArKBZGd+uFiiQ07BEFxLyo75zmOc5gGc
aqqQ/dFq//XD9SlHhyNaFh/1NbWNhxQ+YuapJ8lly3LoqL8H1qF/itgjWSc9zXb+KWBolEgEWSBH
MVWidobz1PlXTqHdksgPPXOgeU6t8Gzm8UUfCPoINoXH7LF58OKcTBSOPKWrjnjdM0ko4QvqAQPL
iAinywG00zFPlg+HkDZWRvesQ590A9aU9Kx8LxQJe9tWDKaKezeskDcF9Arz3SSX995GD85IY5br
fSrHb5J6o35CpJcKeXbDmjrMO1WOcVbct6FS23TN3nU1hWAF9E4v/3XH6GJ15+5jV7irszEaavlI
HPAT/7vP58U0OhzHy8TfaeDnod15ckK1D5iI8EyAFjwUJVRD7AGA8oAprPHfXFvBeUG7lqKUgruV
RcH+2JOPgv2I8izzknrhAakNi670ambJdeirb+ZRB1/9f0wRc0hq85aeCXZr8OvTUTRmTxVd3lOo
/9pzfLICFuIZJX7YdQ9Noyy45uJUtOuDtEdrq8/bOhj+Wkl2RZlycuAUxKF49uvh1MXolcCnRjkz
CGaLW0ca93q0qAvAcpQHtjagNGbGanEM/9lWyY0Q7r9BzOoeCS6HavemUnY5fcda0pydez2psTpv
q8spTLAkojhchfKwWjW6O4zATuhgJlDgyPNzzCzzjhH6buHwWGqbeLHiDwugUxAMT6yW7gLTeVSh
wa3e/SvYBujCrUje9Flom+17WOPLZvI00QSm8Gd0AZI63v0QNz+6DZ+4L1nVPNj9cINyR9Ia77ks
6x1BLVv0oaeuYOkfGJXDKql/1+WxU9r3CBYvHB7Xecp/KiO9h4hx4cdFTIo+WV5ufUYIQIV+BN2X
a09/Ki8l9NZ0/1vy7jHgPa4cuz9g/iSrkMhY/C2X3pTv1YRP0xMHVSz3nlq4TUjdDj2ew7j896Eh
zjtbjXcMySk1s7MnxGOX+2ejGF8RY17ZyH5NoHL/9dwThjFCyLgudDHw76KG40mc/IPZN2cASsue
hKdXSIJvPnrBzWCvT0wZt4XhYH0rzlZLJCaTeZseukdaqMcfjpOSwFkeRhpajW4tKLmHHqi7oYdQ
3FRpPv21evLi9DyP8x/MQREyy2s8lOOLeQ4TnDUCOcyd43k4b+OnrMHP2lP/5AqRqwG8Vnp7y0p2
XYNkJeC/QYL70HXLCwFmPDUUqmKu80cjxH8D8eLaDhpX4rl/M8M9dEOMbzI07rAMXuqqusRz/jGN
EIt6dgpuwB9bp2Q7OWdK/CMWn3+HiY9NXr+EvspedUdVTvZTwtMiFXkU7Kkf+mF6AebrI+7vbnqm
hH2KGQGtqe6NkLKyVzGfwMHxtsiV+TpXgOdD6Au4l5uh+qWB+DZaIpLq6s+45AfIeFBzFcvLEKAe
VvTz5DuXlsNssDtx12D7BKLZREk//hp+95qF/SX2nZvHKGgKwv1CTydK5xEnXYT+c6efnFoAaXY7
cXXMReym2vqp/eIxz9ptH0qbpNP13mGMOKUJmzm1170NJPbPzBuJ/6Zxdd3iq5qHrWDUOY0hPaF7
Sp0G8aMEYmLBtaYacVEbWjp03LJxPEIFgVFFPPmSvc++bZGjXb2rHKkQAoRvtFvnruPrDYqcfKBR
fgSlccZT8zYlJH35BmQmr5siHaQAgch5itEIWW32OqPlu0smpiSkiODCGfp8o1K8kLLuYnrFkGhg
K/9dw/K9rKZP6fl6pgFUtmO7DPw4oztyfwOX0D5jJjgnq38qD107ioZXn0wUFDB4ktB33GVIBnC4
YYuouku3sGxD3wZ6UdWfi98hlZZvtd8iJJpYYlamjVRUkcO2piWxmAHbeX3GCz989b02P6hsxSyN
OoiVh2/qztkLf0WDMyQNMNZ0y5dDT4U42WO7Ye7EuO7txX0SVveh52G6KHYR0VLRjxcXxKtRjVvk
bqeFhDIRFtHMZcbKmWER7bAeMc+q4mjjsRBESlvuEaI1nOeeP1UgtiltgGhV8g6rN0o8c9lmnvxo
h/LNH0nHJZ0AGzzCFb+FjML5SThFxP995GkYtS3gyoIr0WCnkAD7CrC0YIFhl16gPWQZHHRAvRkQ
0YfxdyeBU77UlhMtIngJRybPIR5XS8JVEfajA5ccTeaBjBwml5KPvaNvqVJsbSUkQEHIXLn2eKKG
ExqReGtXCsFb0dMypBFR5uQEkXDDhl++IJ6JLK4Khgn83HQbsHwbKsqoOr8sonmwydvpCRAoRg8a
Eu7mlQE7PUztsNqLuYvt8qKv+2ya7okiEXco0I8j/0HoONXOqNGTMy6WWMf2+l5NYhhGeR9Oe11m
6YkYXooj+oVLYhjRXDNRnEMJ2jU9TsHIW1EczHI+OJTW+ify9BFt5RUPHeV0bSxY+cLTwIwjTqq/
peNfE3c+uN745g7O1ywh6YcSgTAlyBAm1wQns/azpnfJildbmvTYvuCE10snMF4kgR8kyWXxhNRN
c5hG7C2bzmPbqo3qPD3vJMc8LPmYbmu/ifR/aEn7MweXdazM4BRCnmASn98nVNxxQNka+FAIGE7l
Pq0No2yyENVmbLTNkNMIuo3aBJ3VXiAZvw1tOEQVoDLc3umZOIryjkyjj8yKJRcgm9kODx+zBIDh
ap93Q4UYLG8u1tImB0SU6onGII9kllKlDel1cJpTZ2b/cS75eoLcPQWZv+tGazykpRQny+3eemDP
0EOMkygJYrNFdquS7Nca/efVNMA+4O3WJEXibj6ruCkhFqrLaNjg3ztB2iJv8pXp4z4V6mZ06aNG
hLRB+Qnn/5Cp6akEmUEo4L1y46/apiMmlArFc2y+FYHzspQE/w2zoA2zSAHR72Fu18Bi1gPxmIhy
BNQgzPub2YRwSj3zQpw6IQi0t2a/Pk5e+EAhwUTYdX9WpZ3+Q/XUZsNvl07RsAIjzrzA2ZbhOj3o
XXKbMM/2mCIMfCWY9tvR/+L7/CwHYLMFYC8aXjLajS8a433gd6QiUvrv3SV+UGt6yTP1yKF0tJru
YWDTpee3gn1QapZVRGTAzbBXVoJ2SbB4fs+dCkh2hjLbM0G07Mel7//iVABU4vyaKr10ORhFJ3PY
8jrlFpUeipuAoyZd7QOR51wfrG5I1nhm7AZMkRykAqvxHICxZEBxMIifXrrlhH1jo1sy/aSM47KP
k5byhcRaq8SxvtAoLKn53BhgBjy6Pb0WQd9T3RFY9ChZjeOueF0SDNpc9vnELlEWpTp0Glw/VOjz
7CnZyzG9Fnaxk+3wWVXlX/5mz61PGUIGyc32TFC//bbr1X95ThISkwNrLo7wru+L0SFxqqHOKCyk
ekslnEgZaJKN+mgu8xM+fvT6/Koeub2xOnn8c9ZpRa0dYZOhFR0P88qYjZfYncC1pYsBXrS4iCql
POn/NhPr3C5LLa2dQUQA4Y1lXtUHD3FlXlunf5UDawnk+h+GRy08sya3uLNxU0RjhZPR7Q9ViKxq
GfAzIAxz7i3fSgHJJ8eAomWyQaZ1QUgk6nDMdY2h/2pplzA/0/kIMNoOMYlHG5UUesAXPhHsuE9r
oByC7kLmhHcVErDLlHPu4cDYVan7yNnKKlLoOC4MAvCMuoyUg86kia3EF7JIfDXhd8EoaEn9+G6u
9NMwAWr1x5k4Dbdsjj6/s70xA6mOMaKtN+QRBM1P6cl2C/za5ke25D9G4TLUKKzfMS+RnhkeuSZq
se+yhgmzIbnN9Bte2OmDYzsHu2FMYQUzkzizILwC7GvKoNxynprc/+pn9c0C9iMbmYKju7zPEuHf
Yd/1LqNVMWHUkyUCBsm8UW91i3PECgYOAxc9QQ9czFf9n9V20jukQSeDSMPKTh9J4n1iSBFjbMk8
ICyGognPf/UFSticZB1SMkVrGhn1S7n3Om9kpzq9+lBONoWXq03swwO2BNZt1EA/lRt8dFTS8SCv
LDg/kc1htffVjRL4sYVxyDTB6DWTCHGYrmHXdvmTWP6q59SPI51mOlJsev40bcdhuPX2cG/XI0Q4
XKe40l74lI92pl7nUjDRGQkpC02mxQwYS9N6dztExD3rjFDAAEVjKCiHqvdctM906pGPA3Zk1h1n
MXsBo3xr7ewpNfLjkIVPC1utJTV2nUH/1xouZzsMU7Z6UGIaXGC56x1dMpQTTohKmc9lj9YsHsVj
OXhXELcPVdieDCM9sky9rsQsaenHDVLzG84lgD9xfY3BapId5m/sfylp2c4emEQhvvvIO++A7vpW
VQJWWP21cv4Pvvk5eQGTP/PCRfrr+cNLxlbhLsNgMNr+wr7Cv8VlFs05a2ahIHCwLstLgGF199q2
7n//nrWgVLvergVYcPNhdpxTOLJaQAU7bvyxI9QwjzH+VX/yIT/9j70z7Y0cu9L0XzHq89DNfWm0
DQxjj9AupVLSF0KpVHLfd/76eZhVboeYoYi2Ku3xYAqFAqqkTF7yruee8y5xJJylhgQMYYDXUUcx
GQgvXaCznthcbS9jbEJAPnd3Eq7ptti6X/MOa1elimZQzvhkUbjXwySYR73y7GPlfG6SKET7Ye1C
3e+SFLwIhPRVYdTNsoHenbogZnVZxl4xSXZlan5LEhJ3cdiIZH1FGFvoY6YgWKygvWszpVvVknIf
R9HXTEbSudKMhIltUv0qvAU8MJ1eN8AadyaS/k39QCngLDTkTd8HVwQ93hWw3hp2cP0oOd3XqsuW
Uini/Zxs2Fa3QovsEnAVBNWyjgMqKfFrag0QmxiSdvc1Chm2F0vql8zoosvEcyFPtwMr2xRQPjRB
AVxhE2BuPQ2Zw2EUetfDiBSk2YbYF0UFJl1Dri1xZyie26xXvgVox+wKP4/uIpQlznL4XOFcRaIO
ZLLDNl1KNUOqhVQ9sKMJhrsEr7lFVbuYkaA09FL4o5tk5mv9oxmmGVAY8DcaBhwo3bv435gaMDDD
cW7Z99vRCUK4ZENsH7HWoYDNan5QFTXd9vng3gkG8gFyLiCx76GLiQpOQCk0R54apK6V3ldpUdlS
3QgPfalrKxwE3ZXGm9iepW8YjIvSitEs1cGagNOHZ4jmA7VsIjx16F88q6WeL6HB+plM6kqz/Ccx
d147s0OyiSsZROqFB+dSkuqdyy4NvfE+pbgQtOUliqM5u3nQc3oW6GD4lB/bdQUXF7WDpZ6Hl4kq
imtXL5+hsr8EpMghpF7hBHxP7u/JFLprwoR1IwnPgiXf1TF0uqw0tZ08VPFNDCHvgrfzb5uyucHE
C3nGCOuCCMEwS4e3nknNJxZIvC6IGKAPEJqSMMIaz5HxsbB8JC7JxFrE57aoovWKyuS1pcAlTzNF
WfEfFPJC67nCpngetfVnkGcAovThwlSLx4CZUjXh555sGfy3e7mB6yvHq9xMVpGmP5kme6I+SlOR
jkfICIxnRKGBinUzgOLmQMCjV5exCqDabGr9mRFw01R0cdFlwUUno5eVtfCHgsa8rDSskXENCj2u
s7kW69tEFrlh6wmKMnpy5vpFjpuqMebvlBzNVlKzLlLUPg7KwHu+SrXFiW5ctVGOcYF6LjouNDtw
KSiiSLZeijfME0j1obYwBi59KEmRAQ24dxmKsfKpSDjBsC1K/dbPkrNGzOcmUl6eyXYkFs0tUosr
dqVNpGV3sZ489V11Y3nyYwUPCt0SaWuW5Tm5ymvsvTcOfdWaCJo0cdRdaXg/EUUnqt2RM1+brTTX
qHiRM9FWCI9QqyzglYixcF5Z6UMCaqOCQODgDjzkwKcyjdeBK18JJlZq/HH09GcGQp5KpJwZqXOP
zO068332lKi/jEL9k+F6lzWdZCPIMaBGgwEZhG7gycKdWGt3uofwKdecT1ojmktdyDG05i9k1l2a
14jGZDlV8n5pVgqFIVIcYXTeleIlRO6VlJpnFDTJ/pvit0AX1h3IMECSTGGQdyR/iYlJQ2a1trMi
x4Is4S2gCl6aQvqaCOpwFmhJPQ8r0iFmtUFoYKUZDWJusLKpheRw8JziwRDUB7VvX6yKYruUIJxd
jLrvFSl6U5wHqI5CrB4d19I7MfHWcj+sUQK6lgCCz7BDuhoqVE0oOSU2CGiiQzPP0HvUoBnG/nWv
glz03JLca38u5Bq6nkLxNdKBM7bxOtIhEZJ5A+EkOo9q0a7I2T6wlV56QgNwzaHjBPlWQCi7x90u
xSURQfldr1KCH6vMqhSIXAaDDfOG6kjlUBYCeZi06HEopFKRZ4yodwAl08lCJTIVRgyyA/eT31Hp
9eviDCnw89ocIFtX0GHLlDKMXzyh4jTMks58lGX9NsPa0oY8cDXK+2S9CBc3XrQmLAIjI8nb69h/
WCsyBZ/8GB0wAN1YBwjUs0w61g9ROk3NJ5jQeGJk5SOCIbswbO4S3wdZ6u3MXP5iduVDIhp3TOHP
TUwZS3UMkLMCO0NvXP7aoTJDkAzJqF1yV/StsYasZ8wNCd3XTi2enDIBChC0IoC9jIIKVEk2RuFz
XygCngHI7ZgOYpy//Ok//vpfL91/uq/pVRr1SCH/Kanjq9RPqvIvv2i//Ak7tvGnm69/+UWQod9x
F5ANnZ+/PN/A4eQPSf+rcltxiHG032rFuadn5xbF17ySno8/XX3n6fLbp5OR1rlk5/K2hHqNNRzh
FsQ9+2MPl94+fLDIEbZ9JlNCCh4zvbqpU333sUeLbx/tlypSKxE2lBY0m7WXKslagaK+OP5043Cv
6NbbpwtSjCJ2WKB1HSE40nBPF8Ny0ek6iFyHeiIEp+MNvdP9uvm2IVdwRCcoQnnrlvVl3KrnQZF+
rIf08dv25g2yirXcZZ68VSNCx9IRNkKErdLx9x4n34FJqU8mpY5sUyDLprRNY+dLJtcLj7wBWZe1
ARPkRBvv9c24IPY+IBRYapZi1FtUayMkerEyZTs//v7vLCp9bHPv2YqCmIoMbWYUeX/FYkSZD32E
jjk72+p4C+NUOdRDytsWGpGqRVKn0jbyzHNFGjaZ2p4phkMyPSU35a3HXQ864uZ4c+/NWPltc1QX
uBv72pj2Qg6+R6GVa3wh5ODUY2yLvNvjzbw3JpMVXUjQQMXAyLaKmGriHG3YBDBjNBjzjz1/sqxV
Q6P6khbZVpfCb1GCtB22gyfeXRr74sCQaJNV3YW1SR4De2ct6HZmXIHqKpHCb8+SPJrlcgC6q1lx
dmwjAQSvQz0iDjlIPvRl2nSl5woZayPstyBhLpHbRis6K0982TuDr02WuhVWqa4qfg+OFomNIpkX
FaynKFzk+NNpVx/7gMmSFxvu6Iri9luD9Y5xReEvKxPL5+NPf2dBapPFbqAJlsul0G0Nt/dXlab4
s0YZlE1vVfWJufVeE9M1X+UG+bi63dZsipCUkdTo5U9QccMTQ/xeA5MlzwgPeSFaDcF9RfoRV9ES
zWmjujjeRe+sPW2yxE3FCctKKhvM0cCwdlaHZ92Aicrxp7/38pOV7TcSuiJqzstXgntuVFq69Hsv
XxUlAerHmpgs7tAMqlxTynobZCh6Vo201ilhxFm4Pf78dzpInazvwOrioi2keqtrPdS+JhJQREO7
8vjTpXdWmTpZwQXCXJitDNXWiylsOssR2BPEIH/beZoMCxiHYL+ALIXLzAhmQjXMmA+w09Cg9YG6
ynMRlOLxd3nvSycL3oRNiH+LHqOyJt4oIqLZavqxgFCdLHPBLc2wcYt8S6WnW3CdwrBL6U8t83dO
RXWcfXvnLlLHmtPokKUrxwGh7FO+c12kxSDVoRYEJi9tnwQFT3U5NK0TA/deZ40/32sTb6xB1sI6
22JtatiphoKr2aJE+7GhmCx6UzLAuhqc6W4ymLZaAauLk9iaHX/6u5NusuiTUm0CCeWMrYRdbdo/
m0T/NfEWV6mN6V3LZXXpeOdpP8xzH+EKY4MyxDwGGV262bpU1I1K3e/4u7yzQ6iTHaJG2jGuG87m
YMjPQzPaNI50k40Kscef/32dHjif1cn+YMqiqPSBlm5HAqeIiGdS99UMeb7CvLR6LcMERNWRGCDF
7IY4FEOWR71yiCDEb1CpQX86aUIyA/iYvcoIvUA5yb/pwJhI6llupCXOMjQdhWqXX1vBXTVw6mz6
dujKT0jti+TuEJWKkTm3KBtSdpQzi1b6pLHQ9NaGoFtBZ1bzFQB0DSxmp3xBYsnXr9IsoyjcZWm2
Qs/PpyTSIrHbwNMQZQPrN/TEcMmsvG7MS0YuVLEQfwiQxJ9Bvvk+sN8WC0MXJwQYY+5sEOukeuoS
OQDgOgyt6sBx9ZDYwlK4z5vnOEdgAguzBBzSiZ4/HBgpk42zAgqUamqobqtUBXIQyLmWL0jPKtmJ
w+WdJahMtk7ktKvSCntlq1hczdEQ7LlBCT2uAx/7gMl+SP9mpJk8ZYtrXx0vawjsS65VXXUiOnnv
/Sebos6qjpEBlbalIg/9VZyIgUhCsEe3cnP8C95ZXMpkY4zSEA0XQFbbxEftCWKM0lF8LBrUjrLA
le+Pt/Led4w/39sKyZT1ioJs3BYXsTafV0LaAiss1NY7ca96r4HJbggLVlVQqRi2LgpY1aZMdLiw
ciYjXHL8C8YeP7BHKJP9MI/qOkUKDNy7hE+ziHEFGro4KZQQIeaOYhaXx9sZZ+ahdiabnYFCWVXq
IkXmRorviiLGpqWRM4PEZOrBHMpN/MASXEFdX+5ObPbvdd5k/8sCT0EuKe23raNEazUA6ITYyafj
H/TOBJMna9wRUV9o9ELeBn0SIC+rmZQJsMaCTNFIHXokx5t5J0iSJysd6c7WZTrJW0nDxKGrSwyV
x8spLEzLpfxjqVdWrOaPx1t7ZzbIk3XvhQWmcInZbUEECZsg83FIb31QdGlqLMwPftJk8QsxGMOy
xOmvFgXENKiHeedZMXTwLTUJ81BL22ko5SyPf9J74zT+fG+JArdzMjUvui2wGXPtJ1QPDNSMdxIm
W0/Hm3hnnsnjz/eacCkED72EiwpQgrAFSWP437wgLs8+9vjJHqAqJZpeOXuAVzv+dghDH5xK6IWf
jz/+vQ6a7ABl0qmiFKftFt7sUNtu2oIKhK8yXJWQeYwTwch7rUzXf9QUXi0DuaWI0i1TtzIek0oB
RR9q4s3xD3lvGCbLHRYcDHDwOttR4vZzKGssSJO0xHBiOxlX9oEtTJqseFlWCitGEZ0q7rJTOwSs
gkbc5rFgPGC3Ld74OPZtm7oYjTbT+fFvei/HIk3Wf5QratGbfbfNrPg89AssIVH0WmFyAxSPMigC
+/qmG8pd3gDJFVqzn6coMi5DR389/grvdOv3SHpvdjeajlZ4qbRbVDK6F7rYacEXg9b49RP/401C
vvyeoH9Js77wXa+a/O9fV6/pxXP8Wv7X+Lf++0+9/Tt/vUuBK8bTP/Lmb/Dc39qdP1fPb/4HxI5f
9df1a9HfvKKwWP2tZDD+yf/pL//0+v0pd332+pdfXlLix/Fprp8mv/z2q7HGIIn04X+XJMbn//bL
8Rv/8svN/7790zpN3D8BQXR/+Huvz2XFIyT1z6qqa4aJKjykqXHSta+//kb5s8nKlOGuGZpljCnj
hMK195dfZPnPmobulqWLOmgbWWVJl2n9268kTdINy7Jk3eCx0i9/+/6rX+f4r0NyuIQivZ0ThqnK
qiRpiqgo/JdoGJO9Q6rLLg7aoN89PH25cxevn8+2nn3rzusTu4Y0bg9/X3O/NWSIsqTAncRTZ7KL
Q1tr6r6Uut19PxNnvo1QxGyYPd+2pxp6e87+2pChipqpouQsGeJkvdV9niaqV/Y7ay2v0EyfRctm
rV0k62ztnikrdBkWzkX4WbnbG/nfena/GCWNm/j0Aw1VFWVxNBYQ9ckHNn2GDlrS9TvUbZaXyHjO
wxncRNu0ixlKfSc+Uzk0cIYucQM0LAUnvcle6UQImuOo1++M4Dny0zPg5EpcInByZ+qfUCZegnWd
y4jsBkjK95V+TnxGjKNvfGShUHreKHG9ir1wl/cSldN+WSH2pFvxNZKR2LW/eBEyislr16FQc2HI
Cwmo+IB6T1OJgFSHuQrg6kQPHhy5vU+anDA/a+Tehkq/TZi9ZidLwJT8bGjwT9hhy8PhKc7N9K4v
8pkOf+34F55qaRIH/I6W3h7Sf/smVUfPVWfRGZOWhDiQ+gjK4C4BRaRjg6xQWlYoJB//oMOTXv97
O+Ms3T9aft+kP/hVhqSB56H2y0p721orCqjbQ5LYJd5Vp8lPuf7sNOXD8W8a94cf1rGhWmzapglb
frKO4fV76JRU/a7NM4DwDyi79Dg3AKlFDVm3HXw0jjd4cA829locp81eJ3rgNpAH6ftdusAPcV7O
vHk8e9HtzL6oZmtrfry5w51oKqao6zIHz6QTkWXrPWRfscIxSKkM60CTVn2HpsfxZuSD++GouY1/
AOSU71Nn76t64gs9yrHhaubaspw1a39W7YJ5ufKvzU21lS+dS2Ss5sH56EG0E5bW2ak67/cz5Yeh
NDVZ47wRRZWj8k3HImKHnmoo9Tt8Ue0HdPpnzsbZGIsX0+7tYItgzYm+PTiUlgmaUpEk02BdvG3R
jXEDqTJUieVVddbcWct4Ea+sGaDoC29Xb8KlOTvezWDUJ/PVEhVNNVWCAg5XaE+TJchYSlLhSeg/
wZ+UhJdheHGy1xEq7HnCqoU+bpGtSwD5ZrBIDQZaHaD8WRXm7xLJFeSlxG3lOcgxwCRGazNxJBg5
SF7KHS5w1wJ4GglCSTo8SQrSEohxyiQS42bW6AhblRdVsQUrjkBGBCZcQYn7Rg1kjLYM4DnZLld3
YKZmZbdCuWJdKfpWQAPfgxZOqsgOETmDYDLrSYqoJeiX7wS0zkboKeqRAokbbJqR3pLnnkfis340
UnWtis4i6z9pPcDcGCrBFwdMNcndoDmXwxupu4W+ikLuVdvKdgi+LcSs3m0EdCmg0ZfJ5ZBp4Mty
sKAjOJA9HxHJZhTHyvDcxGyoAPeht0DpSI5biEom/UNamjv8hjaRKWDDBEI805Zeq0N4VddI5M/a
ULntg+vWfJCkHhpDZCM4v9S95lXEWCry79OhW6TFzoB9nz81XraupWJuUkowrCe4dvj86PMWlpKl
F+uoLc7SMJNsuVXOTRSAa2Daan/ZxF8w4LLLbh3nL1161hf3nohpnaxAMb2o653fImGkowjUSp9F
hJdHcF/ZCzdJqt+rPgwt8NkuJBChalZp5t9pMTBGr7wJIAeIwifoYjd9g9ohyB4VS5zWzFedfxWI
F20JpVsY1g0A69aHKyx0izLGkjKsbNHaxOmVVeSLxoSxjK6fegGjHRt3Yh9JIC0MCaoXULi/82OE
TYpkxdV31qNDDP2IWmYqxlsJ7QQQhhnkBHwiau8SJZYcHGWETIBnVOtaR49VRybJAOGWlqtc/1Y1
zjIuw3UHdapj2nZqfmNpJVMnsHEyAGGHuY3mz+PgSZPCuV58Q3h2CQfpIpK/5hleMdmuhTyGcjoC
tNg5RMhVGPVmyEugD+5Myq8beJVN+VhF8UUhvhr9TcjSQNcdS5pzK0C8UYIs1i1i9QEbhTmJ6NK8
TOq1mOkXMdL4ZMcWqdjNdORLEUCLkAnrrpsSzwFklIycMQg1u6lexLbFyuhbU+Q7rmaLJPyiYy8J
RcIb8CMLr6r0BZhHm52XPuBDID1akED9j+5E8LCh97kfgG8DWMMtYB17d5b7LJZb3d1QweRhdxJK
EV6Trou2hB0Ndy78BuaOWE+yzfS+KVG5gkZp6o9DqCJ3CHE7fvK8Au6Jsq4L4I9Q+wOD2QszO1Q2
mbAV6nbW+D30MJD3wTdMSGqzWrTAN6sMAZ3rJFu6GrK+7mujsNUiL5uzpNpEBqbFZgikStbrTU1n
6HdhtDKTVyNZF6OuKLWKIfoiC8HSHQOWChgxFKnED+YMD5zonVyeGRDQB2ZJoEMBdOq7AXmtLn7C
JMcOgmYbtea1q1m3jbErpXM0Fej7beuvlaxb6uig1mjnGOWDAGpQAZlvJWvJQkOx7eoZUvZnyKa/
Bmqw1Ov7oMtmffhZAkdLrQUyGJ/z2mPzGyfVVYaYlCl/jbtrVJLR1oTIliAYGAPtve3cXehyxbdw
POO24yfrSpdmRidtsv62UZ/F/KFH7W3wvli6us4yHXVqfY1n5ixFtQ0lj8UoI1kbVw53mPpSj68L
XG8VRMlMOJQimlb+aFMgoxPVVJ9QCALFOMqhh95rJCmboryF/6NqwqpyisW4y0Gu7gENY9CyitLh
RVPhW8rGq4kFjKBVOLMirlSimiKnwhzMIVWlp0DE8zxSsfXyELgpXqBTL/s4xvg6MRGK8764bY0y
MeUpZNr8y6ijPgTPOdXo00pFrq2IruBUbTTrOlDxm5BeAk2d+2WIYP9S8XdV86UQL+T8syg9GrV3
Q7rtMhKTsxRnORN6pUWh3X3MeQMlv7dCddE7ybmFcszolNhizJLdaRnOkwlk3EFfuOE4YbNdJ1H6
lc+b4ovcIH8RA31H2RQdTxELcHdAOmcERX/y0y+6Hs6TKroohrtCeEzSAeWRCvlRNLWar1VyboD9
7yT8h6seFXwSz9YdB+da7EsCavZmXd/2eBLald5wyElLTH5nvuzjzvKqev0KVo/dyhgn9Ggm6tZd
HhZfPDVbAutf6GwMKJXRRwNxSGZu4+Gb1UNwQEEMBWpbx6E6pVlJ3aolUjCjDFzykGpPcted+wB2
Fde7w6p2lpSYA5jNF3xIztwMy0OgzxokskrZlOkOmgcRw7nh4w8hj09LWLHVQyFpi1H9MA8fBxNm
gSN9MRB+GcV8kyDfOl0+05pu44ThptM/96mwlFoUcjXu0sgVOhRVTTjMgiXsXA1SovdyPKL5IXCc
BjSTANwXXfwdfKHdGc5lhwEAkLGVgFJB1yLaJ1srpaHsiUCM3KWIImO0WnkbkfIcnCi7gwOQajcW
uAKFWam6wm3uMACgK5QkO1PjTx95WW7fMk6f3PuVSYj5f/dlp1cbMkpkoGS024kWZc2c5D+RY5Dg
mFrkYHYoIC3a2f09cZ39FC/Qj1p6S5jKC6J0O7Lr+eMnfE5n0XVPqHy8z7QxIt0Py7+/hgKz2BJH
9K45iVjBCgtmJnXdrgWl7QbjgpKCZ1OqZ/AIIetyzl07VH/NtJ2lmQP1BQd34lnYthn5NLukkE2w
5UEvNFs4veeW99T1z+jMxnm/07Hd0rqYCNEaKP8jnC3pW0Vttlqcom87VJgD+R4i5S0Y+fTW0vU1
M2ytB5rdh8NSaXEBj8B7G2u36Mf1i2UgpxWx7MaNSZUktd1jS+2FMqqM2p2K4D4EmURfp0p0IriX
5R96ith+b3aNv9+7Q0WGroA2woBVRjhUQBNvaLxFOvqKYVuQs45LF6EX00B757Pc14j/YWziuosM
s6NWRRckM2xNRgBY8i/SRJhHAd7vgr5RPeXEzefkq47XlH+PV52mmcb9hZyZYpo6ji+mONlfdDVL
dJlq1U7Cq1SFUNUX4qwt7iLpmwaJ4cRkP3g/M0WDvKcGeYzF97Zj/rif/XE/++N+9sf97I/72R/3
sz/uZ3/cz/7t7mfTItYYPo0uUvyjcN/5AUShuYXQynKLSnu9tvxhXeeXGM8vFNc/Ef4euq4YpskN
QTIkYqdJoJaHQRMoktPuAhJUPnF7GlSw368Ec7BHXnloDCdw8uMFaHozMVUDjQhD5l4yvZkMyDlo
KHl1u4ZUWMjlX8/gT2bnaetgEO5hJB9vW9M/ETsfug+Z0FHGLgULIE/qP3gjSh3Wfu1O8W/GDFiP
+ujxKPTHMVNVamaygksm+qn65B6BBGbaJobe7pARsWOyiCnU1hJ9PC85hfoeB+WHLqT2btAS0pFT
OGIySKLRj02h1GuDCsTTAKx/d4pmd7DPTMoekirJ8KDHubN33YD96asjl3LXledxcxfj8HS8yw42
YEnMBgXZpx9Iph8YFOXQqOxfx6c3A9B5jpNZzG/lXhGKOU59SPG6i9jE+0RYqu26QKtBglWfkGy0
kHFDp2shkxSFJJKFOmJ+z4GsYoEQlEj+tFspw6HHCdZBigugc8HV0s6TYdaTOKyybqWraN+RCrOc
W6tvbPKDUSuQtZNmKI2f6L5D02D/2ybj89Fp8EOJ79dcgmWN1S+yG1P6hN7iI9nWIimNe41UxuVl
Z9+8fE6onVI2OfFNEwgXCJ4xf6L8vbHJQhXJ/8Xi2Fi1bGcqZVpzns8T+/kT8ki/t63J5PhdbR3a
9va/azJYCJOUAnUJFIQX5cJceTN86e1uxr+gWFz79TMKObNwKcydEzv898NiultYFNrH9Bll0ykl
9ye2PMUjfR/LvZYn35xHsSmpeQpcZ+GsYAPPjIW2cuyLbHUKJfsD9Gna1CTt9nuaOrjs/v5VxqS4
//uWw5jSmQweBiioRYrK9xr/5HxORUIFz/L73f3Dk2/frFars0/fvh7fhg8tcE1UgZjoAKsUHKHf
bvQZ9JfE7cGNFfNhicjzMrlDyHmhboqFuNRmlJUXp2blga1/hJjoKDNZmipPyaP42So5v+13wBDX
rlqdB8LL8a862IIFJoKzBRjfdNorWp8rLkbSuwCtGVvBDYXCz9XxNg7tVpq418hkhsupq3roenU7
HHjtYi6wmpH3mD8WtmifGKUDSS71TVuTKa5WLUo6VtvtxLKY9VKPqQKK3e7ZqLkl+6+RgcEf4iIK
knKYFszhMS0C90pXljJG4Jp7O0TpRRc+WU0wR9hrrgXWQoMGVNQoXJSPHRrbXitsB7mYScm5KmAv
WMRXktQtQgyi1cBZYKy5MEtUffRmnqqjOaOA4Ukyk7AHq+oZBj7LHAu0OJRn5J93ddjNosaiRNpi
S4DinnfmKfi66J2NGhzqpc9DjXKyeCXALutRW/cQM3NLpEaR9+sRrGyQnK5GL9Jm3gnlWeT2G2o0
m9os7EGYm9UnSxvs2Po6+hiI4lmSESAHnx3nrsczth7KRYReFmo8uvTl+LB/jxanq1IyWTIEL5Yo
TfFLgVOhjq0pBGChu0Q4ZgFdbgt6aRYp7q3kW8tmkJZxrK5qvcXKuMAjMlrV7VhlVbCTK9CMrucE
3psYIR3kT16xSkDtw58hgrg06atee8YNe530p2jIh1aFZI5RI9G+qU0J4f94THcg4NJkJEPAA1mS
JYuT87sQg9Iqka3ZUc4Fz3KXxF9jCd0kSTlxev+YYlbfNDQ5vJMsK6SkcHt0O2swNCh25sAqxBhR
l5ugR+jyxJjLB3bi/Q+bLHU/yjCNDfiwfFEv1G22KTbOytxmV+HaXxCknOkP5gPaqJth4djP/jz4
wDn+5oMn679JfTWr46hnr4mlreA/KVjIDOZzNaf4bFOFXenxY4QAfW9hoSltlZVpIz04P94Ph8KJ
/deYgmJbqdFbVc7RMqirT7pL0SPGKEDEbGggIJScVYJWoBkLdmS+5pjBwY5GS/tRb1GQa3PjinvS
TRoks8ByLyzn2/G3O1AieTMrvscJe3eWf/kofT8x9l7gX9s9B0KXN2M3Rht7LxfKYu+ZUtLtcHvX
81fUtqixn+CuSYcXJjsjtR/2gSljPdK0zPPF5FeQNmZHZ5xLC2/ezXC2nheLz2cosa/qE3ozhwqe
gBDB8ou6BM5+Klj0/2/B8+Ac0EeCgKYDopxyZT40B8a9cHo+EnIpOuBebnPmZK+UwkhBxYEiuOhn
F6iIrStfmWllhalRufYUF5PV6MT+fPDc2Wtysjv+5HPHgC8C2BXM65Qz+3vPncPLaa+9yYH6c5bT
91nwwwjutTo5Xb3EU5CHVrtdKOR2geer2qKzaaBX7naY6JqvRoqmPgAauy6QoBwxqSE66EGIW5qQ
XlW4TfY4T9ajgiwWHCcOoUODrcDKkE1g94r4w+3h5+baoO4Yugj8BPWk6XA7Spj2rdN3uyR5jINz
4Jy20T4eP7UOBWX7bUyGWEGpG+/CmpRoFZ97irUwjeHE8jh0QdbIJHONlCxQ2voERCOqhWGVotbu
RFBkgVvM9NFrstiqATDF0p0FuJPrBZKWBehb8UTscjBg3m99DK72Dp5/o4D5ZMdNzsyf23HjrjVd
hlxNVQPlCFPXpuIUPylZ/j2GO9bsZLIYlu/nvUuyylXjrW7cuh6+61q9jOqX1Mlx/MNYpXlyreTU
LB1zJ8cansyTn9bwoUNxv58ng/yhVX4oLtpvY9wF9tbA78PEHNxS9ibOJG/0kS3lUG5dI7uiyYrF
TZIqwdsP8v5fyq0fPHZ1BfFLajmQ/+TJEnDjXOmqWCBfK+jrhJxKIzQLttVZDRK4cuu1VDu2G2Hc
bb2iu3mb9/CWnB7B/NQOIeyHYoA7mnpigRwaVgNzW1njPLKk79efvTkE9rrOS9xxdhLluq56Ftp/
SELje/r9zZhO5k2ZWYlsgZDfqcV95HnzEhj88cPuYGixP20mp50VhAgg5w6nHRfXEsuBhYAvSMuN
sca7U8bPeY4H7xxBld1ogJrI6VKurrT58dc4GELsTd5JgNNj6uQyZu1OitAcA+/cQEXr5avIe/19
DU1i4Y839J2a98PmyYQdq8YK1KjJJ3kBvJMwBdTbb/013g7r5kr5rF4pF8O1dR3d5Ff4Ra2FTbob
LuWbU0SwQzNT2Wt88pk/beLsNTEJ8f9JE+dUN5uT/P/P7eZDN6u9bp7S7X5Cvf7welVNEwa0OBJC
J93+L74KHMxHYbVmiCxmErLTdMM/KS12cFz23mLSST/jxvtd1eaH9a5TO9FMUeauPTmi/klQ84ML
34KMD7YCz9ApguRDdZaDtQ8I/wrEZInksjq+xN6590ft459W+xgDgOmkQ8QCGoYKXEifih9hyFcL
SUB2L05WRo3FLu5Dce9cHz80D00qtLSJKilHGjBu3473B8qDB0t36nilN4CqM3Unp+XvKd191/j9
odMUbt0GXWYY03pRUQRlFCkmCArDFmeGHdr3of2g2fWimndLFOw31RlJ/Hlp88/sy6W4EOwvhv0V
v+wljrD2l7vOxvpmhmMW9UVEamcgBxbJfT2vwUagvax807bCaqw6fhPmn26/HR+Ng2OuSiNuinUu
TXOrHxzzwyMCIMxgjUMyUieXMDUQUrONlG6HTEowT2dXGbyYZNbbpzgfJ1uabicfb2mcqD+MPHYU
kkSwLnH9ezuRqefpcd9ThVbspy/KWllHy3R209nGDAbsjGTZDBbJzrk5BYg4uID22h2HdG/DbPSk
7jRfw3MW929Idx6ysNkpfdDvya8fv840TDZ+nCKsyYgV+GTGVub1uyxxVpqLEIp07ynBhZI8iNZr
l/azEDKligBlomqLjGsRhqk2XjoC1FVT3Q5eO7cqeIemSYX+XjU7SlsboX1Jgpuwax4tz7FDS985
UvOlbZ7D8pb8sThsUr9doI5oB7V5onpxaKrvX7AmX5TXbdGJEUIloXNrdkirwnaO0Ir9xxfUfiuT
WfExkY1DU2+/kckUEHrMhQQHkR7HdGYupha+ct11Li5/8qIt+pmu4+QG6O34px3MHaHFpGujMpDK
Zvd25vm1VojYTINYeRJsoGJnmR3YJzakU41MY/CPNTKO9Q+zW7eA2FiWpHBSvP0SRU/btvTB3lTz
hy+XdzdXj6b96fbrif4ao7RjrUz6C8vPvlQM+gu6oH3n2sIiYVf4H8DdDoWo7KvAe36tzE1za3KA
gx3cWxbro27Ao1a8hiR9+CjX8hc/0wrbc06BYqWDfUj+RJVNcTz/JjHqh/BLh7ehvUYmXyb5smBo
o8F2iI87UqArnyPRgYpbdMNofVbjh5lutFA4y3Eurl3zRUMKQjXCXeScac0c4Eghrw1x55VfUfG2
fRkjWpSJSkk/i8jniLi7YSJ14VrOTBKxh8dZD+StlbRXbiEv8tyf1zgGRrF0c2JyHMoZEgMR4esk
2MzpYtLVFJVcjBt395atzgxrqYgvbTfDYt5OR/mawm4+CYYyS+rEDk9DBw8lSfaany6zIFJbvQvB
alMXmEXRJ1O5VsQLbxaDW/yMEaLSoXX+GY707NSqOLR5aUDSAS6S65Knt7qfdm4ezPtpwFaoKlms
k+9Yub2D8yf3+MFIcb/5cUT2mv93ixSlgzMGuDhoQhUEgDJJjvy8GXMo4NFAW4OHVAyZ0XvbcR8L
eA7WsQBNqbI+VrP07/fUveExEDNRBUvvdjvsne1s8yTPLrMl4Pvla2O/fFbt/8Pedy1HjiRbfhHM
IAPAK1RKJlNQv8AoitBa4+v3gDvTBQaxCWuKnjt7q6uty6yrjI6I8PBweQ7RQDRsrHeuxj6pxssc
+NGUDR/LpxwHEWm2rKrhcMm9anTqpRzegSPadMMnMX7p+8V58zMnjdrTn5BGOAVhJWYbUKh8f4Ly
t7xPU/6eRBADioCAxMgypa/f0fo6rUQjmdSb+O1KNPlejhdNvZf/BW779JKQKEB4imQYSlLvlee/
yAWY8g8xs4SxdiT5eJk2bJ8H9ZwWpKJnS1VljqWRKz7viL4FvbTLK6l/SaIv3ecBUae8T6iExKuA
GpTRrvNeKz7pwU/5KuicRyvKG9QsnYcFL4KdRBE8eGbDLsgiX6mXaKE3fCtYAGAq3YgabzUraZ1Y
/jqcMdFQA6yB3syxdOoyyyQuyqJCHyzJn4Wq1cL80PPEauXoWEWt7oQZAG48owbcVsbIILPO4fWn
4KV3vCuUkoAuV+kpWrPlgxw+FAQFTTECWlG5AX/zQuk8E0ySl2L0HKQAFgTgOGbcTIQYeiwti2Ib
KA9oyUPP7QsJVnXUrIDbBCwPV3cKsNZteftWTrZZ9FqLIFYUdi1ZZdltjjop34IJqff1rLBXlSDp
pfxcskApYQJQRrbAD0qWhepsAONsOM4rR1S9JAz6qBXdzlUtllmQwT7yzkMLPlJBirWmLfTICyzV
aXYlacEqui34fRKBxdm1xF5ZutnOTVbA8b4HXccSQ49aUwGNrAK85U5pKg1TmKBYToqrWKyNPhSt
Wm4sO76XBROYR3x9i5ZnIyk5UDxu1M4GYJxsefl1UG3bzF0xaPKuQA8SdCshXqtiqOWZr5fAI/OZ
q0Rl9lGFvuHW090u1xrOX3U9q7U8kNYEQzRT9EqD2kfiNA5ctS0g5irloSWpnuWhqZSShn5bKwRq
dQxelU7wlyH4zsssOwUNCKU7aRmlwBVMBT1FL3QlDI09j3UApL6LqN8kybXtW2r3JESc2bruQVRe
VfdZ5F0jbcBUzadajElPdSDGjAXNZjOAsy9AIW4okvwrFZwlOMpN1he1uGbBmSoYdiyYoRybHLhz
6lJE9IE4hER7BbzztSPred1aTWIf/Z63aiAGxaGgYRoDOG/MDcg9dbFNlip7mTnHzPGNFl2oLXNy
u9Bg0TYflteOeCw9T8s757oSX+O0W/UgaVVJrSfVAJQWW1EVm4HqL1ve1gGObvoFuapkEXMCOBgW
fMfe2gbsElslZi61Whe++slFwR3s/KVhuwVb8AdfZmdyRx/wgjGEJMHvHTorkbJW3pz7kXf434AX
POUCjpZEKP8IhNtRrgwgt5XeLXKrNMDxo0VmsrDfBvOCFRJ3uqTn+lyOVhp+8ge7RoARCyxa/ENn
DjIX+EWVWHcbV8X8cytsizwx1bJZyU2zUoBp2UixGYsnr/OeJVfR5O4kVeKNGssLRQ03TnIdkcJo
BXHrV7u+sAICDCH+1fGhWMHJdVWrA6YZxwFBscE0nodrmYuYPwGMWclqks1auZBbJHySu4dAAspg
Uy3TLrgReXvRqp3uSLKJtnc0fVyRJjT90NPSvn1CH9dtIF3nzExEPFl2BpaOABTb4aERKA/Hy4Sg
youy3zBLSYNFwDk8DWBSxCg3no6cEZr9gbamN9rLHADqVGyF1I2CxmoRk+IsVSoRxaSUPN/uN6Hz
DCzDvI/084HGZNg4ljCo4ejmlOg1DX2FQRJskZildXfpGipmP1U9NQtjx2qHOfWa9EGATKQOrRJo
raN5pb6OIjuZWRjwy3gVHoHM0nX0AoMQncQDFDhAMmVwD/qlso8W0eL5/to1mZVzyext8/zGTmoN
htE5GQ0h5CM8b6ZmfNxXLl4BM9JA0X0B2M97spd25dpZ+TvQw6HGUm3kFWiJ76OZpvwpxwixuIAG
WgkuOU2N910Z6ClHdiT2zbKMlEmtRaYgoTRM6rQGe81fu1ZqskZx4q7ngJ4nu0PHsqhY7kdlUZ4e
w8F8Yph+WFdvMLfFASBkZm/21/38uqbs/qh48KbMoz38Prs/OYw6lkyZAqdKelIXKDDzwppvUPwT
gCXKXDOMrPcOkBWiXMswICilueF7rZmWrMHatR77N4FtnL89s99C5eYLho+LsMW3BBoSPg9PnOZg
wrPUnu99DSRM1nlxb0Eq/eQNtAqgb+BF1KapA/4BOO83Fp5zn0C9Mk4jdMCZhb2In5UHIoFYAYXp
wIz0462wyETgIVjMjR8vWUF7Bhu8zqNACxeMWaSzJBNTr854N4Y/H6lglHtI1ySAbAcCq6FqILEz
kkWrPbd6Z/BGYBXL89s/+SSMBVLpri8LnLpjAzw8KkucABRaSru+joI/taNEAHyjjJ4HlNmpq6X2
MSYAWrhUkrsA7guwfxXt/B7OSaCW9AkJUwm70Rpoh/Sz0Ppv7hR9EcZyKMPOYKeIyMIjuanAGOCF
6+zGvfJ25FDeAf+0P8XP3UJd3pQGh04Fb/EGba4X1nOwbTszD7Um0WLGdI++dopnvKXpmH9kI99e
/dHV+BPz/4n5/8T8PxLzT9nw8U2kzERUIcIQbUyFB11uhf5GlFudza6b5FpmcytDQuS8geXe2KJo
wzSWSOU0e8RKVa8iIs85XuPzRHPyY9A8RNylG+pC4GDsIHmKc6tC3sbeh+nDQUJOZy0o1128rrxd
mN5wzoMAQoWK9zGFrdX4Te7ZBRLQGqgXnO41RDosjh7DAbCgAAttcN+WOhvnuhQsimzhO3j5VXDL
qrB8SmVwRK9y3XlN6o2XXxEHAL52bTIpUovhRdv9spmtoq7d/MBJQAUwuBRTdGhCuGD7i1DalN2v
Ml+mosUx9yQ4ef2eKQrPypu7TPFWTpDcqFy2Z5zgshFdUwJWBCEqSvDbqF7KcnCQ0BJX+Osus/ir
nNx3zaXv33aVmUSAczpJykOZb3MCcopb9iqUG9PPcx2FX0vpUrNWgfNkg9JYNNX8US6PHsr4AlCd
2oseZ8lrQmu5AIcvjIhc+C3AoQTFQJyjFTWwHmy9QFzhPKVIP7rIGXjlVVNuRCQWM9NL99jELt1m
zbGvkJRz9mx86uNtZq9YZhfESyfaptlll528bBWGW+IyRgN2kVaxWn/FRwvZN/3MB8jGZcA7Wo9M
o7hJhZcY1FKhv+3jU1NnRpYCjKoxlOLFVcyg14fErNTKO9nn7joufnDJrdvUesEcsH6xeplRxqnH
eKyLVGLgR331yahvNBpDOTdfio5mLyHl5/y5hH8u4U9dwimXe3QHP3Rc/O2RMG4qEzuWQL1xrV06
uF1g3euQtgKlzwIZfrSoxfMoXkN0+eFt+ysA5uiOO+IRqfQrvG0ZilKMDPtbAMgoYk2v+CV2jNm5
i8a9jvtokTog9GBaQ3XmSKQnc5G/w0BOpe62XzuE9RR8RGpU+t0DIIYugOa+ytCve2I12XAv5vKr
k2b0r2Wjx/p9pBs3PhLYvc8COvKaxNe9vc29m/OmerI28XtVPEsdogiw/aLJ0Q3q2LesA3oPf5XE
CFP4Htj/xFKrdllUuSUqIK/pgL2U+laVAeOvWLnBSk2XbLmQws5kUS3qQkArJdklyEZuhSY9qiyj
kZAclBgZW+aXkjc6V0Q6kZk7Ff5JZftbWfBMu5ydElDmdo5yhpLSrYLURUSbgYHF5XtM8l3lgn3q
RH9RMJnhcRFgrBgrlC+ztN8W2bMcPDogteFDYshJDbqbK9dD8lzhDDlnDKeX9DBWtUo4usmh57BB
/Q5cTZpT3jNVZAiSp7fxRmXAOMbGZkVuU7ytAiGapEZayWXgFrGNHNwlSl3pnnxS601Z5SvZBfwY
m+uq+sjanVFk9WsYNxulWBHuNvfvW1Rsk34leaumGxyJfR2CLSlDpda7sXs0/yfxXnID/K8bKa3X
4CDWvASuGziiMsZfKZV84QcGLkwkigbXsiC42dn2Pc9pfiuDnaHVC1sBn0hjoz4cLapu58u3Q/Nv
o6ZGzppuArcxf+izDeJeK2F7XU3QKkzsa9uJgAcmaMC7Mipm67GdRpRoVaLhm+G5bVejwg2mB1l5
7dqXUNgSjFIy3cnJN1IAfjMmWQq8o5NOMRpX1rz2IuRkfB1gX5OjX8KxCR2rCZ8c7y6JbI2xtzFW
zWaVVjlAjcriZRPe+uRBrI6N+kvoMzCJVYYv5QsfHDCdrzMpqoI5fnIAbFdlwZBER3fY1gt3YZVp
dgQ0W6UxBFBupfWxDJmt78IxdVBV5hdMqzVHubjIWoDd9pGVGZJ8EnCQJGS0zM81MUTtUNyzzXVS
LuR6XSiyUcDNbtUHtgVxmfdU1qoh9rIGrgyFBz3cc1gD8KK5YdmD6zwJ4kXe3NpZYIWhr4O7S6tA
nCR6Zhkdk9wDh0YDeNilGjGG24JaqS9Rwy7BzCMzoRaCYKNWA/SV5o4hwxVkfMcEo86iaNbgwLUU
Yh89hjc9EJgVFwrIeTDksqoZdluCdrSv1Q3PEKus+8fYUVH/lw05vUmKB5UcGfXEReo6V1KrFMTb
MI0fRDFcexLwo2560h5YVPGjCqWwGIV+KFrh1FqVXIllrHmspzlusrbLail4/MZmHM1jnFMcZ0iT
VIdKIHuPFTaxyhkeX+s2d6z5RMuRIVFlWy/Fa6EGYVOPv80GW1s4NaxVhMcyi02ktjumBKZdtGlE
xmA44SJQi0WfGlF6I6Sn1H0Mga+aDY70ErqZ+RcxJirik1xZlXtgmFs+3krNruhPub0Rwss8Pjnt
miuMXL0lwUYBJWL26BR4uRTVACFJ6m19LtCi9lg5PGKZg80A6ZU5VuUyKy4dVdWcOjnKonMdyz5W
Z/KeUZY7STIwlayljJEIRp/c2IFZgjQuChb4ky49eGoG+iU9w3MVcc922ZkKsm7guUMmW90J6Vp0
F3mMi0R0BCMkzwy/2nCpo0eB4RIJ3K+3XFBsmoI3VbdbSam/qOviWmGKDVcRmGJyKLpXlPtDt9By
ADa7GSDWirzQSwmMv3KguYq95hOiu4oLErLK4NHLIaoA3yvArOV34PMRrSwqzVruABi4CxxQv/n1
klTqKs2DXemta7/S1cZgRDNpQyNSDQL8l6JjdZ8oOuN1upqbdkXA54IbBuA+keyDcu8UQxf5LlLN
vPEsmJyyBUYZQAFLWBBlpQTrOuoBV4w8fu9asD+2+1jEgt5knu6Du6w6VSS16iZAS0JrKGwAGrG1
E1569XU40BF5K941OYVZ8Rxr9KS7Q23vmAJEr4U+BRVCNYAJolOg03O+M+P4tscGpwnRIh/vVupe
FzFOMFJWrF/t/fA571deFWl2seb8myzmt4pSm44nrFvniikRKMqZZfMGiTjD4RYNi20S80NiexcC
grhS2lVdaCIgN7uhhkxC02vcfY+ViqyziriligaLvjj4sa9zqb1opHuGAGebqw2vefbb8soLt60A
nuDbWj55TI6el/i2LMVlmDgr1663PPgkz3sCs2luKmj7IhXqpHsKqE8R/0oqpg/e+zYygBKzxgNF
qdjxRhRGSxTmZvKhk07ASMTwCaNs6CdndiYbrUDl+tdKhs8YiXEkhQsqBW1eqVFb8TY18FguU8Ne
iGaxSK5RiV81Vr/mDsKi17HWy7mZruFgPnjHwOwCzDiRgTFOuXCYgPZ9cHNiHgVdNXiUtcwA3zQ3
N7PxNsL5UY6INmcZndzgP3+/0EyJqqJgIUfAS7QCJdlasDqUUmF5TXcFhTU6EwAXC9Eo18Vd+VqG
mnpQLlkjswKLmOfVdTIRL5PfX0PH9f9gIn7wLs9tFBUppK4dRhib7DdRAQCLJrDquoYdf2JDMqPi
kxOLo12gyx6gmuZbrkI5gnALx8JEhpxcuifviu93pLNeI3XBGOc3fk4NaMSon1WDyTsORmppoJMa
SOff62TTuihq2Xy/IUVqxbFs8IG84cXr82ueLviOxFAV2FouOzkICnbjPOJtq1/A0149VNf5k3QB
twfgZqmsh7LO3s5GnXMLpOzk90meNNBIeAqY2EMdkq70g+E+L8KiZjc2oEPd+rUtZkJPfrgGH67J
SAJ1gxOZ8GE29C0kZryCX2LWV9nRXvfbeJWuCkCDC1ZwUE1Z59b+MT0mV+qaM/NdtS32EWBg/MX5
Q55csIrxRIBqAzlBos74mxaMH4x5NwBRgg/if8CCx59DmSnWcaPGzXHCUQHtdQDcHNye39LJZj3M
/6LxHtXlgSH7/fX8X9msN9oPmcroBDaf1L4NePObDs0L4np4MD3Tt9DYrDt6r+8Z/dbRy4W7nutI
mrIjY8mUocwrrg+iSMbUr4QhoRfM/i5J3m7Pn/fUFRoLoa7Q328InFwFB34Y9DtipusNk2bka6lO
5aWxEPQbVzr6wrXfXpNsxgxMPd7KSASlsqC1zHgugFVi+XuiIPiO9z34eBlUd85v1sxa6GI9TwLF
Kf1BELnrmUoTOl6X7eN5IZMn8ns1NFwZF9ZcaScVRljdB7G/ZePV+Z8/2eg22q4373h0IkFkqyHr
4AHGoK/+9ARmIGBQZEi+DJ1Qc2Nuc1tGPYZOgIkKNlB7vEmBVmW9Jtq2JqGl4vyihiOmH6bxmoZN
Ha1JYVOfr1xsWub0ZpajGV99EdXWkKJDz2wZeNhe/eu8yMF3PidyWPlIpNMmbUnAb7KpKsHy2UQX
ytuEQUlPZReuP9N/OacUVHY0FriMt3sIY5xdWexlMZvZwLlzGlY7Ws1nrulkuDo+JOox9QSlZpoM
i4hu2m15GYNUSdTyW1HQgn24TB9IqcXgJHg5f05zqkFZh+9QjZnNpAs5n7MTkw3BcEwwoTvgAADA
5/2RfW9D8FQpiQz9jZjJAhcXRs3eS/9CKWliNzH5JQBKBmAUrPxWORipplc0VZ5xQynJzB7TlWRl
i+gCfVrLxhItzAQcbHPOsRw0kbrb70RS161TwpSpGBtx83Mn3VaJLinNwrniMsmSwSF8XkGn2snf
SaO2MuBsIgbi4FVLrO7YkUW8VW1kWmgwJucvJYLsLVA+WuA3t7qtsWjUnKMkmNtj6mpyTOTZSYo9
boYZMh487RjG4prlzErnxFB38TuOcsJMjzeXnlB0a8HnSk4AyhVYC8LMd1D0Ag+742meiCx+6c6Y
mwlnBPIIAltRUIDrSR3mVzIJE4/CO1HUoTVJnsh5D725qcFXg0KB1qOreQ++az2xUv31/OFNn93v
hVFnR2zHzrkaTbxesAxQrrHJDZdV5peE0Jbzc0KmHqLxxtE09HUBkpbc5bBxA6H7k2d6B9d4vnfA
2oWqqnF+SVMJn3fSKDv9DQmf2QVSXtcXNWMq1/JuhYOijix0KYZN3AfYzwDjTHcZgM/slb2SzWcF
Iyn+Wl3NeZWT9nnAicS0D9Ka9BhTD48yYnjYZwXFnEwWgY7K9SsHI4W+n66C0/kTnNT8kTTqnn3S
OM6tibpfX3tzxKl6O8Hs0r+38O19H53Zn3r7n3r7n3r7n3r7n3r7n3r7/9Z6+9RI3bs3k8rI/uBI
3Yyz8OZzjl7vn3WA3qABR9I+09U47WMJoLaFRwKSVCps+mxVcDJkwtD9v8VQrtwXPf/Bzf6QRpBl
kL4KmNgGn/h7v9iL205sffQZbDDBAEDgHrSvva5o63mUvcmFKcBuBZwAMM3oxtMKDB6S2wydvQvA
EBtA9jBszErX5voxMNCCN5OzGJzRDysDn7jACizKB3RFuVFFFcAqWBmro49P+3W/u56d65/cvZEM
Km76wu5N1TUJ2kH+Wg4VL0V2VjSx96+GEH7hrmoLTajAZRB1Xm8A4RwarhHoQ5tEbgYrd9dZAtLl
j4GVolr/CUZdfA0gsMDryakfhu2/qdFmLIIerGciRKXhAAYSc7lGukIXgBkjBPKMmkz1KhOw6g6U
W5IkyzTx/H9Fr/JURokDIaIKoH6Q7tENDFJpC1mTgb0zTotF2sdWwgSGgN49mxzD7u587DknjLoE
XxM2mTcANwR6dER1iA2pGPSrVmQycTCSRyfnvjiVPzUP8E4bqeV9wzzAdG739wWgw+yfyO1Otbth
2bIiA4gAuC9vfVmj5/sfaXd79wFUfujLOdjJFXMsmt6A+gq4dpYSyBJQntkpXkOJz00plrQ6uyq9
atWJaH7uj01657TlQrCde7Ysl7njLYo4M8NW1Ru0azNN3ei57xmA+l8oia8TKdSq8rWvFev87Z7U
yPGHDm7R6Gi+jpYzlZ4eCxz+fCRQCVw36iuMWTgSq9npxu2BXB8GBnA6Zmz/lEcC7EFO4VGhQpMO
5Wp9S8mSjAVQt/lz/RFTfulICN2tV3dFFGd8w244v9J6whxJAJD7xl6eV4TpY/lrs2h/6vMtDFNV
w/Gu0VXDHwafeiea8rI+0b00BVL+TgR18SPXC/Cv0G+EE6juQS+wdkz0o5nFHbmrj+k1vzt/bm90
NbQjPNYP6gKDzigvBA+AWqnhJxpw/jBAAn9RtogebOx1u+Us71E+ARiv3KZWYHrrSM+Xe1GLACMJ
TD3TWYU35Flex6akt6awzrbqQV5nV5j3ABLbXJ1vqvnj3QZR9/9rzR+zx0FFdT9/HJTR+Y8fx4yR
pLvtvqklYsao0T1tn23KmbY1AmJtAdh/CidSx/+NvXNTVGdgdP4tmlIEpW9jsWSHtrNVupXucA+N
AagNhDsmbxUroFyarMW/1dLPW4Rp32MkmXqW/mO+x6QSoHODoCkPADg048tnX7ZJDR+JoSzy325n
mwyQRj+fMsBfa8OaDpAE+PMSetdFhVBqFbeyx6cDumGj+6seRj5aFwvXQOynuRvFSozXGW2a3r7f
AiltKloVNJAtmkBTgyzcvXpZGhJGOYZsUqLnm3jZrgtDNOKlqDXA0oqsbulczjFszi2bNhg/vmx6
QOaHlj2tW39t/ht2xMhZ/hacx/+H5fotlPKSvs9yTfqgv3Vbpm7qF0KDQWk/OE2SCips8NJL6CB7
H4R8Kns4eXYjGZSj8w+x/g724cPKwTgx5MKASUZTLH4dZGhyq39ndFQqBf29iObTwjEviKcfCU2a
mO+H06qT3iggGVRJgDciifQA449gUkyp5fgbqEuGpNunJv+m7rKI6SogmfOsItCJNV5ycqbh+WZT
C9VS9QC7nF22hWwKjqf/rRcKP1sEiSQgaRVQtsqAmafsFR+XTBWWiIAkrTQ6vUNBACP3ug9vyzEZ
XTIxbWs4+oBO672BGgNFXJ+rR/CDlN8X6+NXUPvq1y0mABx5+AqAQwNTOTYCc6AeBKwzMvelFoLQ
hVnUi1R317YuoCIyF1vNfgNl1n7iG8T3CC8f94Eye2kNQIq+SNmNjNOItJcGDW4Jik+Z9sRpIAHX
fino9wdUO/4ba7cY58YvxQD0tJlq+KWHC9cslsXyJdQDTdDmsECpGurHDxwuyOhN/Rl1md0myo/7
x7eJmpX91zYJgJgG9jyPxC2lSyphOi6yMZCK8XwApkZmZFYX8mb4XVoGD8KOO7Av6VIyRU3RHPR7
FqUG+I1NfDEod26EC3aZ4ibu3cXMfZ+8aaMvozSMqeUWLLGgWPO39oVqeWv/5MdAK9FKtPIzr1Kk
sXvx1GzJMkTDrbKVmWUGBgigzCORGmnB0/nvee8gf9woSp8QGQhMJGGjevY5cfck4WYM3LDTHyzL
aL2UqvRcEjhdGuFG1bVe1y9ueWNXrXF+FXNCKDf/c0LmlIrurv3nlGpm+XShvEgD1gfDRr9xuEu+
rwxFPubxXCPujKYIVCnt72vKnADqJbRLlbBupvQbWXmOkz3T3J9XEqpa8EHX36qtI9sZeA0biyqD
7KbW6YKFqu0GHd/r4EIx0LGvi5vI1ZjV4bzUuVVRlsiTHNdtJayqt1dZzmkV087csDkJlEX5hIQ5
/aKMxOf0a/ghZwyFQBmKKvL8NExZYH95gDsDDpB0J4IuhVcGHM9+proyJ4wyGF8T9t6b/KB3b6/p
SO+KqmaDSoDeFf1lkT2AH6jxgN9ze17RZpZE8ziwrAhGoy5nN5KKAY3gqmX3ktdoAmhm+OblvCwq
S/dxSZQx4EIvFIIUXiv4kjC5XgEUQzAYnQENh2qmG+BHLe47Q9CvfXitwKaameeblU/Ziu+WP7fX
w5UcneiX9nrm8omUAclYcOIig9VvvCYEDNVj214nza/z5zmnoZQJ+aSGzhgqOp/9tw38dATx29eg
uVJ/2reaOznKyHzq5OYeNboV6XseNW749A/GmhAZY+ng/0Q+l7oAMt84iJ8B+GLXa18CvpYKtLto
WQGzjQs4U5WuVUfVpAgs21yndTKg0rhjyC1aZhU6gd6r3qLi1p7nzDyGk3s++jBKk9s6l9w0xId5
0doGml51N0tANLv4wTqMb///mMVTT+inFj+5wTKAHEHzB757+pnpvT4hNoepOYEDcU/uL1lwuLVK
bnhJbNiNquUiMXo+N3pVsnil0rIqNxNuDW44TeHZGfwFqgXqXw/R6HOoh+iHP2duc6hnKe/VrPRi
gsGqOtd9vtMCtdGJ8/dgUj8umnp+PitGHj73wy1H3xMrcgDAEujGZSkoC06QwIEiAR2v5Y9xsmXF
q8p3gQkpDAibWu3ve/+etU9xcVnGT677lKMLUkmBpwlKPLeqtbS9tSNZE4snhewU8D5mIPBuasDk
xYbEEF3hPbMuTgEnDch5jPwsAOiN1EYCuvE4uZbsSs8rW+/KJzEEvp8YaWFyV3qrVNiq7JPnHzxl
U9Z7pj+gLUev3UsPeJ4p0mXcryxqLlXAH4q7LEo0ngM2KeD6iP1giwQwd9WRyNk6lZHR8bp9Fi65
zn0JwscqKww3XURCDo7C1fmHdnZLqaP7s6WzW0rlpf91G9QBjg55cpXQrKO9aDtJNqQwEpNf22sw
bpr5xttWhmCWeqqLMz0r0yZnJI8yOamfpw0flSxqioUZ7JwlQUKQ0TPkANUFB1SbwJgjRHrzXD7c
xJFMyrAEIYmVLEFjjtP3muu4IOF7yKWFpypaFoFQNH5Kxb2npmD0u0SPkpZGmZHY+yRlDYLLGLmv
NnvRgWmUTYHO2+Nqds9pt2t9K3IbTSYu8I1PaXrBFDuVd/WuTyyPD80arW1d2G/7PFqxoMmUlV3Q
MrrI8otGfKrYJ7cAyKPVIruDsqmwcz0QGcxha8CdmLBDCuD+JHDlgiOITseLNVcr6JIY4OXwtjiN
KUuB4WFtdfjg25xeZC8V7yz4LtTlLrR4G9ibIaZo1W3X9VpXJasEZKOq8BQAN9Nt0G6c5laSgBWN
eyzynRNUeluaPMB+I1kyS7/RQM9aMY7RxP7CzUsd4JZ6BrAudq8GoSllJ5bUmhO+CGAhzRv22Hac
xTnpweFSLQg5i4XFc4EvRYA7m9k8Ot5qnfWyvRDkWghsnSK4b7wN71Smp4CH4SVoOyOIEyC7XKb2
LRMC9TjUihK5Z9XXSEk0Jb7nkDhIy20cr4uQ03jA4db1VvIk0ymPYZgCqRmcqjJymZmiCw4C5/C6
l/ZyAoBExdkNLEdpBL5Y99LuFD1yRDNggdqp3HjOLrB7DWhJZlGUplCtxCLWw9DTI6VcKj4BnCdj
9oCFTTMfUNGgWuRualfZI/uqA8N4JrSbVXXKQv7/peqTgeXonlN+td9GiWD3db9hD+nW2chL75A+
+U/CMdxEK2adWf7Bv3ZYjf2qUaP85u8walRz90fDTfnR37bYSS9ttMmUm9y7hPOyBik5pdjW8oVX
3hXi8vw7T7UhfFwbFfsBG5pTHQ4HWayFU22Vd5VZ3JSrbN0/SaDjXaWvoMZS7rpVuFbvz8ueDLN/
L4+2lnXQECVIBh2Kdq64KORoJnk2s390UfxT+zfpeo4WQT2yX37UhzM/88DS7Vz/5HlRBu/vn9d0
jkAFBCPQjjBxQ/PrKSSORTkd2npR1VTvOACzv7lJolFZ2VZeK1ZxGa8947weUm1P/74Df4mlUxOi
CxDsqoEiduv6KtgAQEZ2tHBDTu5R2bBPBLD6O3UmIJzMZP1eqkQ1bHhCrqBvEuTAdd1qMl5yQdl5
tq9l6RwI8ezyKBX9luXNHSXdLvBNRzm3q5SKfmVXp15ABUOR6PLgZE6i8fsS0pA+cTpAtW2adW/1
RmqBKBiAVR4okBurhU8foVCrfOYBHMulTjP3wryUAigr4zEm2wiaG2eawN7kbqL1cY0gtNUEDw3q
nmgp3IuaiXoUJ2u+ri4Srtdnrs7cLlD+/j+2C9RB/+wuUA3Q/9eAjM+E8obCOuhZ16n6jZ+Be6NE
ZYFzNN6WN8CU0Xy1XAf2RWcf3GpfS6emVzX40WadlVoCQH0FSYDKj81MPHKqyXJzBHSzX0e5TP/s
10290aOQiR5FjKvWYZsCVYNCAT9dhxpafFu39YwnMB+aUfb2T2j2XxyazeiUSpnIT+rUYGJoTwwd
jwB/AxOwwtNQBj3hChIN3rnLZpqE3DISgeetKz/1nI1FUAGA79d5VIUoNZMMnCc90AVq95UDyYgv
/5LqUs+qRGuRp1QrgBWLLvghQZweI9Jmy5UXSAs+epQEQHPJzrZM8ZGSuIwDflPJ/kaJhKPd8g8O
lxtdVZvnv3xub6iogk9Fp8y8Ft5NFiAZ4Om57H5NBD2x9wPbT0/r/c/ZfooJ4F8P0m/dpKf/wITU
xaSEbjaAiPfEg1QkRpsvfXAtMQpIm9xioQrBExP7Ws31ZiS9xvIV11hc0GoeqGPK5lGpxVXg7Lzg
Quwjky9LIwAJTkYQG7LyhVs/5XONAZPF8pG6E8qZqB2hyRKWG4r1LYAZCs0HvAUxVP1XvlGPqimZ
4MsEUUeJzKVierfggTmvtm/tdmfuNKHcCjEiapS0+AJg+27VS/dF1J8yXdW7fb+TLoJtqCVbR/eM
zCQX4bbSHjm4eX+Tx+Hj6Q32bVS3+y85PcrN+A+cHpWnscPcyxsGp5ca7KI0WFMwgnW54XbtEdnk
flevkTg1XHQoxwtxx+CvCZe5pZjqTPFkxvrR00OfsX6TQd34rlAW1m3Z0o4zgnatS+dYn6I1SL34
e3upnKrV/2Hvy5Zbx7UsvwgRBGe+ApwkUZLl2X5heOQAzhNAfn0t9UNVtis7T9Ttvv3kyMjwOT6y
SYLAHtZeey83RkrQP/2xoPCH5/rZHvT/4pp/OpE/O4T+TSfy7yOK//T1PzuE/m076//w2l1DdzwM
ULJ/8oXdzfaWoq63g3nUojkYdj2HwgpM5BiO/pX3Xh3/YBIxYfpvA53/uuaPg21Ks6mrttkOHmXe
4M91JG02i4AkFOGHYOolu+2nsLdOZsobVFIFI5SNio0SBdKgHcPMvTFKXx/ZmMck51sRmLNfGW9t
H1VJEbfy2Iu97frOBJnqaHZ5WvIpi0QRegVbTHyTDTaDiDX9sDKetnFZBnPOHZuT/HOghyn9zBdG
3t3yMJb+bDL9odRZrofemtTefYnG8O/eglZgAI2xtOfQZdQv5edgPrSQPQvUWdLnbgw0FFymyP7u
q5NdcCvllbUzynNZhGYWjLXLRlKwaRz4fJJTUrl8IXg6BvlDaJVBXm65KS00QUDYme6yGzXfNCnr
5pOzsaHbV3YwG0O0tXNEtrAv9bi/Nwbfu2SGFpvKFyfaJsvj+u0YS+h8I4rTnydPhuRjLli3JpV9
a2fNrteh982tbd3R4cPxFma0SQf0qE2c7wWTs8uoKvfljcx4WfPR9bedc5tWrO9vLPtDw4/VejBM
fgq9tfseKBfqgeTWbYyosd66G/0yRyU0o6D+d1+28VVQ0kLiwDedbRrrOuiuvRplKDC0umNeH2CC
dG/fzeOnu5who4mfKyEG7kNCDnrZ9S1uTJ4wSDuHz674ck80rlDM6gJvPDTNrs4CXbIa6oz1l5Se
7znPCoCG0JMMGlmbFdFv0e2zXQqJ7z60PmnLl4Lr72OoJabgzqV0OLQYE4h4ek0gx6jUj5vDs+Ui
+1chg7FP1vyyjNEwxVBqAzmz0v2+8YstGEgsIcnH6tssXKbnLQsqSP9Bhu8FnTP1wLYcMoG+vIVy
6FPvnkvKr3fQR00dmM/qdcn5QAJ5Y00nSNtBu7zQe+z1uJK+0+yo5zvm2cPPWMjqfespzRsu+pO5
BtCsdDzWvhcIy7YA4nyZiOWtl6PqfxyjdWb6snNVOKUQ14MquU9OVY7iGpcVn9qdrWLlxdn42GAH
if2Ih76dbX8cPtLanyGjV3EvmVLWtp+i3UOXdN4XIHP6a/MoMEB3YhZ5TNOjUn7bHF3z3PW7Lc1A
kriM6KZxIWrIdQAWIgKBIsewEMoW9zHPAusJ5b382W79rI/W2i8/Rmz+jBPNH7cAdVgJDU9orU6M
pufsMsw8H/2uP649Bm/7CjvHuvWgJjlFUEDHX0l2a4WQTs+BlpRRB6m+LEQOYr9Vz2Jki7OTECJN
Y/37Koh4Uy9g5AisBsuevPe1ZtnAHYuDv5F6d/YWqAXHCS8hscb7sQqwXXX0wHy2cpfiXUPq7Hkz
dn3PtPk4XG+Y4wL580I/uzHeVJQ+DkVIViz/SPf1V7VzikhzOOJc8SlHlq0QA2R9+oXTYk3RZPLe
OLTZHdGZPfsDfSjW/Sgi2Cc43/wLali8zT8VWiCufVgWgwblUoR6O0N9kkM0ETK+yNKIdjLH1wb0
Dxhx6whpU4TiQJ3dMQKE1KPC6mEY/alfOLJK7CE5n7uRE9R08RnKQEdLQ4xwB4sVcr0EMosmLPFu
23bjwpzFh/AdH8tE6Rcway2ya+uL4R5kdR7loS2DpdyJS/ZRutydjyOEHg1YgchKHMjkofw678vM
N4adBWNf7RaI7R5cg7so2veQamVNg9ows9Z4LU+miEr7M+1WZjqHhbylKAG7gdM/DRiUAUMwPleG
Pz+oGhYIGir+vD5LEhsOb/VQK4PBZfabazEYGu3LXjk9QMP1+nNPy+f8WIMisUGbNcB9eWft6FXH
ngaQXG3WR8eIUTIv351DFqHvH5UrI6Ypg9EjzYOGqRzfpuMP57nh5sDq2CRs+ZBOkGPiD4i+7V68
5ecWO1vEHkgGisspaMTedKK6jNbhvEH81X6tUgb91E33tzjV+frQY/y6vHOG21rtC8KE+WWLBbsC
FTIQc7yHBYOGjIO4JQk0Qu7nouX4oLC5c/WSK8Q4n2uI1ejd21YlnQXWQjJgbtGte1me8s9VP/Qq
Hj63meOcT97mS2H7JIMM5mrxZuqY1WGPGxC5zQWq+F6ohtnXHGhxWoB+cfYnb2I9JFBbzQqKq2uA
tic1NmZkDQRb8TJxo9UMK2gPUSU2PhewF7piun4YBsEW8eX0xckEPll4UG+xLxsgB3NJObSi4YPf
KhWZE9Q4ZytGH965hiwyJAS9wAxK8663IUL6UYjHpUys7C7N7rIpKdJLCvFi1OidNFjnU9s+dOKk
u1FdHdS2b5d7uPtg68NFg+JrwGfrtJBjvc48y3CvMBGjl5jbBJLeqa8Q1MInrj1XCOdV8+3qLxt9
19MX142W9GVNX+j8XeHfHBppcxsU7bJfqxuRBrWT5M6H2cRdt2/1hnnZJ2KSXJv9FPemu4DLvaDO
zq3XMFWgkQ7HytBOqYCHbGufug+YMxFmpI8FHLCTfo0gq6jxMMwZr9z7LT0KvTvmK9rtBFJX0ey2
+RZDunCnMtpUG3nzTiA4U4nZRFNX8daUO9OEH3lfWwA0kJ/d5u5uwMFoGuS96l2ScYfhfcGEdYbD
J9A77bVYwzgr9CntIIoKIeiaS9eKFFSq18reDfNXimd3DYylKc6V4R3oIifm6GiKdCifZ9hd04J8
jc0G7d5IBZuIwVJiJ15xY5lnR7upKOwNnIBDXGACNc8L84gxCOd8JLE7Oaxc79P0zq1K+KApsbAP
ZEV9onYDoTyHSm0J9Z+6+xyUQBiA3jRsMndzfQuC2OtWsAoeN0tNP0N+0lhQlCaS0TzHZKompPN5
ASuz61RUFnPciY+Kmtws7X0/YERj7zI54FWlNW+N14I0zKha5oC4V+sz5KHhZq2eG0Mi8Mxe/WY2
300r/WXWI8fFjtmgb1zsdbkyp9KDcUE4isDEnu+NsYi9+TWfzl5zKKGibNaUl+ouK923vu7AnqHM
6Uq/cstAH9ywE49Cb/1ivmhm/1Q4y9vqOdg+5Ki6TGeeRJ+eDfsGB5AOc1xqFS8y+qI3hp+R7DEz
HOhE4/HnowG6Sp6RqKvTMM9x2ATLMhEKTBpEd9uwYTAZnhya7rxX+b7FD+oQuDX7PLKHNCDZU1v3
yVIGQpy28d4gr01+kQKHF6Seoa6hVQ2/Sfe9NpxHb6d099ynTQAUB+/xscMGroYHPX/K8cyLfLBH
J1rTInCz0bfs5xyHVM+bwOsNbi+EpUbnbw1lkyeiHL88NeFQtUiDdOp40gkagq/foA8OVBjlSmPh
urwDgSfzZDBl7UNhvDbD3m0LNmqT35JvIEqs7S+UnB31Onefk7XPp3iuh900Xbrso4NMUFretU4W
2nQHqXNCv5TjHPKrAVyOnY3ftDThmj46+YE6x6FES7DxSHTJV0Myc/j00r273eqYBwMVEJMknbOv
lgtZ9k0neAtNIq2EnPwqPzaTwss0SFk2RmzqSzQ7ir3RvazljakjkcDwzLR+n2fYiN5kRH2r7aSX
jwu9WSYokhPpF9DYqjIFticiwxymyzs6VunXJeS21vFhWSpmwOaly2eVnQaQoawV2qMZo+5xRL1Z
a9GsS286c0AodSgdsMUaPoq7qTWDHkS16hoC4g2sqkim+VGVtzW0S6uEQtpaHXJV4Mhf38UM+5Wm
NxV57CA1S9+2EUF20myQCL8x1YMgL+3wkZP3tohodqiGJ5u+9DZFAHAcKA2H/kXOOQaFwuf0aZDW
t57+pQ0QQZ/NrzHL4zrPdj1WTZ8IkxbidETLdkkOw/SWLRDXHkw2ViC0a17sYlWsvMaCOjvNkkkN
oHmDZHi/9WfPLdDGqrLdWuW7yRBRa+28+uwZM9OwBbNC4czALUNKnEiL644MC5hJAdMhESNvzm2/
AtKBtPvw2uY7r1yDmS7h1bKvIN+acji10CADHB63zsKK/Fukh3w+9Ovrqj2XxcFaHysD94awdszK
KOu+6vIi1VEhRykhyq0MbqikL2HPJdajhKjoupeIffRJsDbrfAeWa00/SxNZo0VZZ7534jhnaGFq
2/0kct8zwcaTRz19Uua50PdVuytlwYv6bM4UpF8d7QfnCjCjve4paU+rMR9rouLWkwdd5v4KUp1T
5j5tt4bLFQONpp5tnR6qdrztEEzN4xQ6Najtm3ifVB+rOXDojJB44G3aJ7WUTDc/vBahC+2C0VJs
cF5yMC+LovDdyfNLgwR6+raqb62pfEf/0OnOQ93SNY+0JycDOYuJBljidvtpFH7TKT50LXfNSHpl
KKeJU6p4WR0AGoNyt8KVAFCzn3ojD5ceYt/ppw0QoEKY2po4Ud2j3e+b9nF28nhDLqKhMj2M7Vle
eYeT4mt66tI8WpBCLBMJOt3jRacHtT3duU6O0oeJg6jzHtnsNskYCqWhXU2BhqjxOE4WGwwauMAb
ygkTmBErbHlk6XdeDt++Fg/5svnE24v5aK04NBK6juI4qQdPnrw6nsYxssrsphozPNVj6cDughk/
l0aIVE8YS1JsqW+CUE5GkiCNzhh0WXdENTzr3UBlLQfxFQknhFHJ6vem+TzDj9aAOYgJzfhibaBF
e+U9Ytikc0OgrG2XYTremL3Y2c70bMrWb0sDjbGCp3Lk3pwYq0JS9bF2EYKjbp0Ayjs8l2e1YPYc
3OGMHNlpeuRZy83Y1gcHa6B7RkDKlc+24hrYpZu6VXUeVUOGy9P9Yjqx2W/7DRFua93kA70xrSYi
IOJq07wXjYl0B3nucFgQhZiOYimirS1Xfg8FdmWbfg2CureBFT8gzdFL31z2BNa2vBZvDQ0gguYb
aVwVlE9kvJldRD69fSycBiTNPPY2rNNMubu4fARPIWtcZJsi6BGMlBSjHPrqUM3N3qRNoCayl0X6
qGT+7Ejpj0vFTQH1I7x/Cx6dtg6bW32XLRj3ucIagUzc2H6VVXxEeUN0y7k1OrCDJ9xdx7cZ9kOm
zDDU2V61R4/0zxLBweK0wGM2NtUwRs+jgTC1qBmlMsC45Ni5Mkznx7wdgto9dIKwvFe+Ik8VvmMs
Ezbuiw4L1VdROj1ObbGvquXF8PYKhDn6RIgRWGTvQYNEr/zVNmBZHsZU7L3Z4TL/KAFnQNs+gGeB
0roXt2s4OWfHQFq4lSGqjoEuDKSfDfdEx7ZMixfk03WW4kXboSr0iy370wpTY8gxnq3Fz3WTrZYe
b0bDsrzl/Rqm7sx77BWr/nIzBMWbE13NgKUBBWtFibxVqKd5tp+y8Yx6JizwndVT7lTTsTbzGwjR
+q793PSR211NYR+jthTNIxCjcXXua10Pu205GtkZb4tlGwwIVmMckMcbWZgif6LdaRiVr2mvrZkx
UqoWSfHIqu3TKTDgStHAcW0Y7yJcwF8hWrWXrsTjDpgmsshk0BHX6W68pLAZqwgavLVue2haxGbj
FlryrnL1IGs/pma7Qyx2p6GvC5OluIL6s02wjGE51iCcO6CjLjRs1C71ZlCyFbfkrnZGRp1kSReY
QI/r+kvviWD2Fu45kjc0Z3mqmKu+nXw+9kCvyJJ9jLqRLMDScqhQet6yn3RQXqEytg3bcZqKcCR5
YDf2fYnooNC8cyo3Tr1jWScUIq9ai+x5+uqRfaVk8he74tuEhEaZcPmFTx3j4JAXU8Mh1PgklqS7
srMBNHrpZQCmKqY2rozKT4Xht73kGAcfF5POZss6O/lj7q3MouQ4bibvulPf3kxG6DSnjO7BWWIe
YtHi0TIvW/VSYMDZett2NsutSk/KTvgltfZSmnfrYpxSJL2irW7aHgENBl+La3S/0dchFf8r+J9E
djSEvrPt5dmSJdNn1KGJzJjCjqQd4rTupi897tUF1JuuRgNHdu7C0iShZS2XBfp7uDLgUlNnNeJb
Jz22OTK4MqDTmuhy4BqtuNVre1MH3NMiJddIEypxscxksd3A7uAk1MqGzfGpRKIv0IGjbNh+ebaG
NhmByjrAZ7azVq67BfmO4RFOVc+1ybpUgBK8CtFjM3ZMdWga0lNgL3TvGv1JM8H7WzaCKMk5DVgi
mX15SLuoEHyGU+nyS+Z+p/W2U0BIDERueVMdxxSYInAIIvYOWoC0ZgarHUlDCo5W8yq7hwaeYF2R
J+hWINr3EuqYsjtoNKlgD7fqKmCKBB0zC52DGik3UTev89sufzLA+i8nl2v1wKELwWrnzWhP0wJk
1n4b6RC4iAJJhYjF2pjtfeQVSUa1a0fiz66xs+eGOYbJnPFbIfNCYLqvG8yElwUTWxvNXVLVwJnJ
i66jYg+Z01ks3OpOMyI8CkAUVLcI9o8bdck8UoSb+eXlOndJUlVNYFuA/XUov3Yb90y0MtSjP1tt
pLXAqC9mWsAGI2NdPkSuw07VBzUf87SLMhv5MwL6mYpwGEquF9W3AtBlOo9FDcc93tJu4tKc7oCX
V8O5t4HcZ1+uA/RZK1na6PvCauJ8+dIpEJi8Dpzqm2xR6ZHY6uqd0fb7XHNitFacbSeZJWIaqMHj
0GdoPXfhyprd1NR8RraC6b+BIbfjpoLGe20o0AoNeHZnczkATyyyh7mYudW8dmUe28RDT1nKtWb1
LfnUwsx5qngi9XNadrC6N4trxnVZotRQIA77HNDhsMAOL8/EDnSgrUQcBcI1vXwa6cFKka29WtpR
L5BkY5N5fRuUuY1utOW0bd9F2vHR9PwUMwZUZ/oUJrotwwXgnpdniSbhiBsJ602eTOiu5ma3byhA
qUUGPcxcUVe7HAFa5W2sHgFA2BrqNMqvqYHwxcJXyaZeS+qUJC2GX1fj07xVgade62k+aOm5KwrW
NucWszra4s5zbcBKOdOAbvZTmbiLhs4cBPSaHWnasptMcSZIxhXSeW8SfKHYM2k5BKam7YRogBZ9
plsae27kTgNAbdyhUx0WBezTKxHYFftWAzDQTwAPrMNop/s+X/cT4MrC1UPI0IFnh+qPO/u1sMJO
zUDIsZXzMWhbxYlDYwuTvQ1kfipFt547MFnCvmIoOHZhrGoznu0Ha6z9Ycv8icAQdJOvpHnSetRO
zDeyweiQGZ2iVYRQOBy1azFJJtLFMCXgbqPRs9zQH/SxurOzDxfg6+IVYSvGmFxbmyDk6WboGmwQ
8Lnfg/M6jc9lfs1fqpfGKIKmNRLXsliO60yjc1vXpa+NcmdNci9G91gj1NcGjQNLOPSb9yAaiRSq
PHYaFClSFU2ec6wKMCHIjszuvk0Nv0ctbMtq31FgdCB/XfQWNQVA4XW2HLdG+V2WR9M0vWirAnAt
HnLNCwwPSYbZ2YE1Da+TY8A5z51PgVjUpXpslhxJ3jUXdJYirs0NqSWalWp983sNQ4t1kFzL+2XL
krFbskjWr1JvIqmP4Wp90VIEGRE5oyQPK+RiHT1LdDO2q+BGp+/L9uDBdU300ixJ27ws6sUc3+Qw
MCt7ppvGr71DNtq90loPide8lBTLQpkF5BbwRmk3QZ4GU31sUNATJ2VR3rlvnfZSgPo6mJUvpioy
jR4Y6gdZdwWKDjrenisPqdp7W1ya8agXSFlM7izd11zJoMXhquaP2bz1xGEB2rf57ngvzMcFmDj1
ns0FE5qWwpd589Zmirs2BSaZx2uFmpWm6BOUqUHqHO4KTbtXaHLSC3JjjTcU0WdjQ3xy6v1MnQiV
idVOUWNf0i2htRumQv/MZVItxxqlr76fj+g3GLnUW9s3reEmc40NFdEHZ7MQNG7fdZ07bKSPnUo/
RTPj4C06X4bVT+EWPAAQW3lAf86pA5TtCX2POA3L0GN01Aij5/CiugMnNM7s6dTmQKYRb/oglgE7
h4lO73OCHh51Y8Pi5sYYkAnjHKwBdYcBFbGxwoFCBcMagHubMsyGNtb1y4bSodeFLuL0xdN6JmeR
BbV6sDKRlEvz5tYQHxdzmHv6bsXX69+HRYboIdr1+DrloIjhq0aQ4cOMzDqgGHs4dHgnaFS2+DJP
aIhtHzeNAs3M3vPS2pEFESBM2qyJ0MuWWADpx6wP1DuKN9U5fjoAxNVB+eiA/tvAvgGCTNi9Iktc
gaYTByPx6zVUxnCHjrN4NoAlopSIpCXUu/VWjXs0xuzaBUmZYp67ohqjkjSfMSpgwGi7+jVdgNR/
F+5ztr43KIWOIw0nCx25G2R9kX2Z2VtLL72zr70lWLGWgzyifB+aU+ob89l2Sejg4932ZaDI5m0r
CFpOaMFeEdw6ZnizBn9ehxmYT6y0Y2053KCb3yDytA41SnV1k9TT51K9FXMfG0vPJ8hiourrAmNb
kCwXzsWoTk3+lsFVYGA6y+2PwVoRhM8oN9V3NEt9IhGlqrS4XxzU47qGxPWWn3JnN3c7oNctqjZy
2o31V5nJ80AQtGruEylcNmS7rYtL3YlmAuAhm/ymdwIb9UdafsgatW11p7BVlY7s03xazYtZzWdX
X2LqWX5Va4AicMANFDeK8lGHJ2PXqNMp54CKUmekM9mGki7NjHDedhoiAVLtFww7lFqoqWHfoesR
ppHMEE0Wy7cN29eOXbzR+wxJC9xXaVX4ncV8jxzCRFZefLhCj6bS/DCWa75oNugO17zDtjVxs7gw
n+h5VNulxHHm3lAGCjxtWOykncRFdHUiR5G49hbnBfbxssSTPJABualVHGvb2NHZ3TWwkaVCFr/1
0Wxa0QZiDuiYpvFJUL4yHsSKUO59pO+lfMtQgKBGIkQygQwhZ+SaZ9AobPtizacecYCeqTNBhYag
8ie2j3J88tanKv2CR2fNejKXeM5DDS2tqOB56c4WSUOOxEGJnyJ5ojcgDdAB9bv+xiU3LoYceNqO
THslL2I4Zt3JrI40Pxb0qK0feE2+NtyNc+G3XhauRXmbt69NtiabVvIqXZGArOWL7DTMd/uw1+fe
qEBkX25aC0hJXwcVqpVA/YAA2rf94HDPvivcXZfvtR5VX2S6oXQxpD+/s4c8sFCl7MVtpwi7Vgk2
ZbKqdhE030tAObOxx75NPcG67NYsbzuA1l7/0Dn2ZZ7124zW58yMNRl3+Mi0GFhF20/r75YWSCCT
WfsQa/s+Ns8luWyoyniOSJSBoLkwoxzmxDPHHemOlXt9q+DDGidSnFrQJuYHIT67dEIfKRDNgxTI
64ZhRx2CEwyKQF8v+5yCyLI5+y27XL2jXVOUsRstyEvvbW7nszIHxMnjqxo+vP65c6yQ2luYeaic
9Y+2e9d4Dcp572NeX7bMi8drgFU1frdNh7HO/bJz9xRJlGl+tbCE6dM67R0NMXHt7Uft5HqnpVyj
SiIm0aD/lXdsGY17rZm401ihTPs4K5+8Jj9kZWx2b86YB8Qy9sJNOWnrd7h/VHlQvzcLcIS5FvUN
s/pjqd3p7o397YjQfkXvOi8zDivnAF9CZkmqHe0x3+9Qa6ufG/4qAaojCOZD3wGkOjR4BFXeWOmX
XpqvorodkdnpZ62Ls0dEJosemtq7AWqDhhzeyA62viV6l6JsAm/9BEdcPmweuD7wMll5a0k2jB+9
A4nyKta9uFrfqOOT79wMa3KeRDxdSlSiXUTgfPumILlgKuHI7TO8BwFyWIGjwMsu7Kvrh/SzizVm
SJDVC3bh1rOr73pYIxdbd+TNxjPnaDrInXD8UN/dKcw0RcHje0uBpAZExsIyIrMpYayhLs5mM7Df
e0Nn2cTTuwUgS+c91sT66CqWB4ioti4ZW/xRgzsqaUKKQGsPKIMihkW8KdB5bwPAeyIi3KprvR0g
5vg6vqXioFfoFPEtkQBZm1He09PD+igexpNrXGZwoqS+bx0/Lw6zfKi8PThYFYi8Je/oLdFu1IhA
jvfuJWv3c4csA1gppwKs8Y6NxdNCdo54h/PGpXsfcySHveo+s7ON2kuzgdvE0zxAluN6oaE9IyUQ
9mWSFwv59hLQOZ5bPK/+oJALIDLXEAt4IcyraOOpSxBapGBJCJ6nrDir13aJtge3C0znvrJ4gZz3
e0Rjdvan9tW/pyT+FzftB+Xz/wsf7gcr/5cP98uH2375cL98uF8+3C8f7pcP98uH++XD/fLhfvlw
v3y4Xz7cLx/ulw/3y4f75cP98uF++XC/fLhfPtwvH+6XD/fLh/vlw/3y4X75cL98uF8+3C8f7pcP
98uH++XD/fLhfvlwv3y4Xz7cLx/uD3y4v6XD6dSxDY/qpvdTHSCb8rQoWw8j4bTzoh4FBnL98zi4
P13g+u9/HU25FRC2x5yEw4oGqA6zmFKoYP3zJf5WJ8n9y0P8GH+5Wq49GXaLaeoQuFb+xr6+PpKO
Pdz9C4q3f73Oj7l2/b/wLH9arh/0xP/5+/jjYv0gI/7Li6VfB0r+t9GoukU9z3Vtw/g5DNdozLmh
ZnEdrql8m2Nu1LHY98c+UjEmAPlfS1xHV5Fy9Gk8TcfhuB4q7vKSYyBdhHlo/j9vkj/ejv6/b8R/
9+38nQwIWKiaQ10DbWzejxdtWI3pjjqm8mMICVPhFq4B+ooZWts5CRw+BEsgfcrRuM0w4oNJdl2c
f16Sv51R+Zdb+LETJtEVqe3h7Mtqb177uLtzhRE3/3yRv93Qf7nIj7GjU2P3TaowWNh00QBCkiJ/
/ecL/PNTUO0qsfUXA2P1K5pDrgtpGy/NtqJv7Di43h+e4m8FWP/rdVHtxzT4f8fr+ueVpNqPDfw/
X8m/Nw3/+a6o9mOccgbFws4Y5HZokqugzwi9Odc3on6HZvuQ7PLon9+cft1g/81C/OV61yf+y6sj
bZptrYvraXzz65g8yagKc379b+SYrMPRs8Iof6hDNAzHhV+Etd8E+J9jrMYf7MOfttEPH/KvHYY/
rvAPD/J/u8J/eqgfRuZfPBt/eo0/7Mi/9TX+/fjfv+ypH/ZmNXSb1tdB5u6rfTSj+mSF7+hP8NFO
GTkcbWAhBh8yJ84u/8Hedy25rWTZ/spEv6MHiYRJ3JjuB1h6srx5QciU4G3C/9H9jvmxWeA5c1SC
OIXbUqnNxI2QGABZ5EaabTJz77VEQK7WB/+RPXTbdIHrbekxzsR/r6b2L3qMi4yOjCqKqDH8k9XZ
rJZj1rZlog3bApU/9SjeARc2GIChAQipZLyhKOxv5LXMBDMcVzzs7LHie+Y/h8Ont3X98kz8+iCz
id9TCqwjDVaaFE+VXANnhhr+Inn6NJ+/Nyhfpczme0mZBwpJBJvtSCw93nVhZGQyyo/L1KBAxe2G
2w6lvOUNGY09HXeC9oQyHDLWBhPXQX7vezpysqpDkEVHWXtOCL8fBThkoE6WOaqDqwUPfBl2/9X4
zFTnH/7AixNqpl6/bkKRyd29MdbazO/7nRfLCoHzqJxqR536WB1DF3CWcFbNMT2+PX2X2j1HFY+k
RKRlAWl8w23JbNx0kxz7B9Smu70NOlZXXinRQtBxkUbwlfbOQcRHoar0UgJLULBWHNRt2SBYcIF7
YDIjML6AX3Pv2cBOXfCEi2JnYcA7iV2wENosGPgxC7E4jjOD+D7juDRVZ8bv56bq1E/f6QUDxZgi
q5qGNf23QVU40LTR+gokvi2Qc4F9DGTyt5XhopX9KkGZaZ4eRo1XZBJIZlLgMzZ2pu1jGXgfbEPV
cPO2rIuz4pWsWdzNAhIJzcSZ0yRfPN5ZXrH2m9PbMhZ6TJkF1p5Yd0VINJDwgkZK8VEe/fRzAmYK
9bcLkC7OsFfdNFMemo6+ChxXGEOrA4lFZJX74MjW8il1071g66bm+ia1UyfZs+vgBaha+ertNi4N
1EyxgItQFS0BLVfdbmh0WycAnr/7ORFz746a5raS0UgynrSRAw8QNeztEvPXUkNmLvlHGrKgQOrf
UYHmuzA/pEB0euA3bI460yA1D+s2kaClGnBqwDktAMp+FE9ZKZjSWDuF/rHrdiz0gQR+FMEUDZ5p
mBCDR7AaIYgTBicGblrWFY7YgbWnTcEA/Vlrvb0AVoNMrt0K4BgcwPWpRuwEcV3Gnbfn1mXOiq8a
NKcS6tU+o6zy0AT1k9KjXr/3TZ7C04/MzIKPrAHrdgccmSIw2+FGSqcqaIH5Zq8NIE6QDHGMLSku
tzrw1jjA64rGThFxisJND3IIcQWE0wUzTCZL/lavz1SOD300hqMC22g2toyYJLnRPjYv4wPoPfbx
qXfZNthEz/QpcPmCti9210wX/xW6a6bY79ldCx5G/XmfvGC15tFwoRR+XdURIABB2iU8tVlts2pc
GPUlITNnXP4SAzyPen+sKUsmS5v55H9Gk7Xg9OcR8y9w+vI04t+bIOztE1kminpeSrza5mjFqCmC
BiZIrT57bQEElzsGYJZC28WAb1T1Jz0H2DLgMeAJ5OCKBaqlxi+sv1YApDyWQMkWRaDHZju/v5PU
DYA+8rLf5xJgFjkgS9ijXLe2Nh4FAFD4wMXoskOdPYzSYcxPgWYDlKUh7gD+AR7fAh5nAHjx235h
sYUz1f3Xa+FFtlfskFMq6oRJujYz5UIUeoNYFGSrNukuHlW3DfVNp+UrkAYfG/D7KcDbo72/kkbp
yeeA6FMK4I3w6wzohhKT1wBLvYmCzChq0Sj98mPfFQujsPiMM9v9j3jGS0Gdriga+Fp0iVB55o2j
QGlHHmHvKQ2A6w1kmnpTFTeJvu2AorQwKS9p/mtZswVlqZdME9te3NYAmw9lwc0AQKQOiVWp96Tv
94hjDBo/V/kj7Z3Wj0Bqo++9+D6Ma7MPPTME5RKRE0BWAxbc465USnbSKltFBYUVAwtNFDuAygQB
kg6ANwDA5XTj1yeWNkc5vRVBb8PTD1wEYny6UxGJU0EDEIytY3MVgLEFMLB+ssGzOfqv3+ALdhWH
8YoqqaJMqT4bYEqUsaqaiVZSksyIKSYDKvVCn14KH1/LmPVppdLfZXgcsM/sSSjjXehfkQ4URty/
ysuXCljefnUA8afR6JEdsJcuTgxgndkeEw09zGyf7CPvNkpas8z2oXRb9FeAn9QSwIOS2yECBGAD
CEEx3PZRbwsANktZts49UBCGa5WtGsDcB8OK+8Agqzxn0DQjZIHpyYVRj5uhlUFjcpcCFsnTapOL
V5X4+HYn/A+G5avWzgxLKAjjEAEAd0sf+QH02yuK//5VcgR63SE9AXNv1e/FVbHX1rol3L4tfclk
zHzLz5iMpYbON23et6Fk6sZ5nPDKYCmzyFHT+9j3FCzdc7u0B1MyP45G7mrX4pPn7HbTIXe3Cvbl
x7f7d1HsZEdfhSfvJPaiYkFzKQMzK1jeZ40NI48lWjexiha3Odv1os3A4zA6PVnlMbjp1m+38tLi
Qn8lbtbIiPmkjlTsEovsUcjvU37z9u9LSwJmoXJHpUahqjytM3trsP1teR2uwLRlfNJMaQ0uGPMO
cL04k80tHBRb0kqwooW17uIzTM/4aiR/xTMsDevMwf/qYZ25gL95WC9uH+iqKmoyA9ihPN8o7ket
TMQKmza5XVhg2DnIdnWjrfgeZwyGG6zEHXD2N6lV7MOFzRZ6eUb9IXpujPz8v3l3NeFZrT5owMIW
KqPSn0F6ouVXUu1w4DDr2ifm3Q9SDD6g0M0BQJ5pMhD50kPW8kNAgKwL2o1IxWmI1zzK4JLjwDRO
uB15nqmz5JinjgLyzjjTTVnaBNF9BCTTxpcXopPF5swU/p+8OdPE+s5Wf50X8+1wecw93sTTvBhA
fHEbCYqhFisFOIVv25WLZzGvJqAysysA0mxjPgB+vHKydbumKxy6nuh1aY12ZGdu6AwPfOFcfmnS
KzM78o6TflH0zH7oec5BrSZNWYqCQS2KUKM0SxMEWlax4k4G83mDHBdwJ4mGtzBFF4XPrMm7Cl+a
ULNA89dNqFkw9+smFIiVdVFVVFVVZo3L/THUvO6cewq+RhDQg/LYAM+kE9qRpRqZnRgHMD3Yw9Zf
sKKXx/SV6Flz31H0NFW/MxGvliczza05FuRNgIigpkhRrFMnTa5DQVpw+ktSZrr6g1Iu+qJXbZmp
5S9Zas1G6n/lUuti+KQjn5QpGkPC+cxJBmE3ZBpISrHDl5jBENkiSJSaiWdH4WbvcTMB0W6faQuT
6LKXeSV3Fh7nfFTEQkPmRuuA+OmQb9JNvypWukvNaMtWYMI5LiU2Xkzz01/JnOmH2HelnGCZux1c
pFTtiht+5+/BhbWTneyqKA1ht+BKpx/8XiG/du5MVaKUDhlVKixjyQkcZlH5JHncqs7UitG+Cl6E
ap+CHaZq3YauQ+n6bfkXz59fN3iuRCNYL2isjtsSDPPZie6O5UZbgZHqpFxzq0Ycqbsg73XDm+gK
Kbp3zertB1gc5Zl/e49Rvmw4vvb5zPJ7Amu6JkX4IjWaoYKwtI7dt1u1JGFmNn5AwuJMnbT21brq
52fq9MxvzNT5QVXo5UrfSee0rdIGF6IdmP0K/ANYR3KLGQcF60j4y/1CT06D8ZbYmfXp9SER1QZi
OxPA3QbIxCwwwhmlQbCipU6yljYUexCJy/B5hwwv2Uyc1BXsaqVaIDRyqau46W5wmNHbwQrw5A6I
iOzCbVaB+9kz75dWvAvmcn4K9l7mcknszHKFoKAWaDWdKeunJgdbFQD1wcA0+KnRgVUuFx9qsPf9
5ODMrNc/fnAubyx9NfDazN690yxeMrPazMrRv7eZnZ8V5TRVSyGHGpV2vdMcENy5oFFxsb5Gnj4I
t0ARtrx2uRwH/mFotZkZfB+hCx5VmxnG9/aoC3rIZilC76KH5IK/Qf0MxdmRIilMntckSTqPhCiF
FwdNpCvuwXC6bbfgN9nEt8Ims7O7/ultzb8wst8InI1sRZsUzKlYR4B8IgGPsJCBEbVfMC/SZNtn
tv8bKfOhpCItMo3ikPqqvJfNj6ixcsdV/fDgYetSN9kNqgKsGlVniSvcqoefaaIyL08SpKJQmgR9
6vugW9v4fF+kC9HX272ozGuTKtnnVI/RPtbXhpT6Zhte5XFmvt2QhdmhzOuPfn52XFrgvho4ZV6P
BMpSXpUlnFHvaE63V83BbpHs7bmNG7qFHa+pG5/a6/Eu2Kj2261d6tOZS/rRPr0QlnzTwukxXoVf
iR+AnbaFAvAEXGlGd+3d69vyDqRAq/5LdhASI/2EerZ9tK8XVO9SRds3ome+JGmGsGs7dK7qqmbp
5m5wTBzZ1h1vXW2JGx1EK7CTvWbFTu3GTrDvtkudvDilZiF0IxRRU8qYud2md4Z9dFOBZGQb70A8
usru2DV45R7eHtdLye3fNHtmct6xx881P/+zHVLEmR1iQZazMkdrR/2DoIErNB+duurMPgkt7j8K
oSuLrRXWC+nNS2o0r0V6TzVaajOZxd3v1eYF9T0Xj7zSqx9zLEtCZrFyWnaFVhdQ3sgfjdGjtjRs
s0JZ2OZbUtSzEr1qy69Q1LcDA+W8+n71CHEZ6l3FYStS/6qnz2X3sqCVSwJmxugdDMFCVKDMU9ei
d40Klto7s0J/c4cuTc2ZqfnBqbkg5Zxz8Gpa/EhsQy97SDBKqkCnUNm8grHXK7+vpvip2Ywo48wc
ydaP+X15L6y43TvVOrFyl1my5Z8aSzMjqwO+ADKWdvIR9668Sx26BgW5m6zKW+zGuz80c78+32zm
FjUTwlKHanQb9So5lRvd6Ve+G+70q9Hmx/ou+lmJU4+96vVgbFHfOkXptVUaEjYx9MN1aBZ2Y+WW
7wi7RS8tXYyfvzZxNllBals1QwOBlRUf6vW06AvNdpNcM6fbLp7QLUmbTd2flHZZEf9o23w76tcP
37yS8KeHb0mD5jtJf3cNumhFiExQnyxrVJ0vX8QwFHNlaCcNCg9s056G0mg/Fg/DCWR5H9or8BKX
okE+LyjukthpHr5So3cSe6kwHNANsgxIFJVNK+1vxeYkGftUIOJWk4g5sMakEUg25c9C9JTroHIs
zLa7kcvrejj40SPhm65BYqWAFCmQllaBjgS5T2McWGkdgUOzW0fhVQSC9xwFz5lUB8ZCL03m67uY
9dXjzsxbjCdM1RgnGepVb/U77Op/LI7t6lNjNWt+Gm76fWYKzttCF/toZuH+2ftoZh/fpY8u7UBi
Hmm6JFFZ0sR5/YKe1FRoewzMlE/XWrI5gRzEqwmzozYmzA5q9260LRZRYxYlTyb1leK8n+Rp2L+b
i5RQhVGiKig4+FZwkYC+tyA4cIkF0YwEbrRKYqpiYBOO+Lu7ensWLkmb2YeflHZ5ofSqcbPFRCU0
rcymnYCifuz8J7E8eZ1oYEFoyCX4bYlmJsl92Hx5u5EX1fuV1NlY5g1y+kNJRiJ5w60OOVi6cuW1
xBDSfv1zkuZ278clXTTsr9o0M1lF50dYrrRok3AMw8+yd1T1bMkuXqh4BD7O17k4M1HvNFxLTZtZ
mh9q2vkQ4Ts1UxQZIEcU0FTzhZFf55KWJ6O4VegLiOT3dY3qxnpizN6zIOJGo2mbeABIVdOZekdN
kiebXFQcnzR3aZzZQ6ybPuN2N2AHiWRmPKJKJyscAXU8WqkaUZfbTdO6qS/YoZwhgbyzGIt9w+sq
kJbrIP9NUEpwjfxalJckRl9Eu4opBm0TK6ju++EBIbddJ90mB9Mtfy7qyFLa4DCI2bERciPqO6v2
sG/V9IcOvNpxJpm0gTn0Wpf4OIuOKzevS3Pwth0VXC7mZkPyfUK2snYcw8YSyqdcEo2+Ct0o/JRG
qVEzzdI0QJVJH0f9IRqpUdNqyd5c1MVX/T4b3P/f7+/T75f9mcKAjkNETaJsZpnKehwFyYtxjg+8
oHqtrdJnupUEQ7lOtr2ZriVDWk3HWoi3tot1tNOgfq9sX4XPjJVaDLwKwxTGymJuckqvdWdcx9t0
RVf9tt/6tm9zN3ICqzU7R3KkXXcMNJOURnYl4rR6KfRa7IyZXfv7dsZMA351Z8xrRGXCZGmqWpBF
hkBLmZ921rLWe4MgTittwUApjO2t69qoP/arxJkAylK3XqVmbaBaxYzswgytQ7AidmVmrnbSb2Em
6O3bXnTxkWZd9Hd4pJlP+r2TdGR0MQUlhPO6NzXJeEs4orK6f5CFF6G51qKFrN0lEXMl+QER52z3
V4r4WzMAg6qomiRJ2twKCBUwSolQi1tgSD0MEXECD1Qs0bMnUmPUhfWQvJBI26aNchyq7tCmqdmn
ytpXtS0Na8vzsZ9fIyWkER+EPHsu9c+Nfxf5uYklrzt6rUOb4UnSZRzOjWYuAegy2ui0NJDRLueK
qdbNOoaz81JuEpCkV21nEmS2Z+GtH8tWluau1I9mrTLTF286cu+x0Yo4M3LCjbTuFg77Frtj1uX/
y7vj4gTUdBgBVUet83eZ6qQiXltpWAUr23RYe/2JZB/f1uzZcuP3+fdVxDwSLxTWarkobnslehw8
0aiRvCfQ0ZDVwh18tnpb3FKLps9fLeLiX9Ci2RTKf7JF077gdwoMiE5pyohGPfNsvZZxv2yKCnao
bQtbbzdpnhpqJBqZ75t59TiOzIhlbWEdsCR0tmr7m4T++6f+//gv+em3RvG//gfuP+XFUIV+UM9u
/3r40IbZl/w/pi/98UfffuWv+/BTlfP8Sz3/q2++hF/+XbL1of7wzY2d1WE9XDUo9Lx+4U1SnwXg
Gae//H/98N9ezr9yOxQvf/nTp7zJ6unX/DDP/vT7R+vPf/kTmU4G//317//+4eFDiu+ts8959p//
l4cv333p5QOv8X2Z/FkEBDSDvwbSIZn2lLqX6RNd+bMkypLIKPw4NksoXGaWV3Xwlz8pf1aZSJGR
rMsakQHDhy/xvJk+wg7cn3VRkUUdv6VLwNFS//TfT/fNCH0dsX/LmvSUh1nN8TizPS2NMVTqajAe
SH7WCEB/Z9vaWVuToqnr3sn90nPFoU5ckUVsn/dC/PtVGmANxFEkGUlxdpJpL2zqbrw+36XVSFdJ
NWaWIHsMeAq6hqt4OAUKXgS9V7c40TroipB5xkg+lJGkWL40DNdxE7Sm7JHqETi5HyP86mcxloCv
wDIk3Pi61fu8/NzozRdKauWBePFHnolXcTa0VzT2BUdoqn7bigBy9rRWd3hK+yvJj0VTjAr1UfGD
+0SrY3tQc6+yJU/stwkgOK2KcrIFGBm5qeP2Oh674TmWuxQwDoRsx04Vb8SgvlaGMTS8mrWeUxTJ
Q0a7HCfgke8oYltdsVCrrs7vFbn0RaeBuNWH4BDIYnAz0Dy48UkiGAX108DK4iCwhYhSN4vlYH++
EuQq/O3q63u/XfkKNcqi7s1eaYA+1OrDcxZ9ihAPPipjn6/Ob3PJ341ZpKtI2+mNMJaTvZALoguP
nOwHgf5+dX5vSGKcxISNvkuUkx618Q1HdtNt5ZHW8NvS355vOYqZnbCWc5vomTnUfnufhUNsdCT3
n89XQqcKT6+u4v5eq59CqeNHf3qhXoJTpVLoTFHLNPv8XsLypYRyNgWSX83pNF81EcZUkTWdARti
fu4mokKv1pjfOXooh6uUVE6vev7TGDNqV7RXjabw6davi7tY5AOg01J+JeZVYqlpnyPzXODbrpQ4
NpZwVYxSZaIngWs93bJMHnRTiQZLbFgbmS1PP6ZxWD0Wt6ksD49+X5Su2KaeGyqxsM902ljoIfLU
VeqqTKrOKD3fuwoHlKpznYfXXiMVdi7r137cSuvRa+gmUNLfr87v9dN70fSe3xOAgcZyballGR6Q
kqFYVRlXD0NaP3RK7D0LWrlbN70XfyoyJbaayu/2fZMOey+RIqsZ1fTT9exjsa1Tu8nTxqiQ77XK
PMbXkR76B4wUUiWLsbtNCGjdSFZWH5ED4gZ1eBLkZHhqNMXtR13+oEayZ+DUQL9Oxbh1eNIrqwbo
eoQK/FqIsS+RpQF3zrfnl4LoLo+GjZy0aWXEKmE7ZayluxCQEP1YWJHfeusiRdnkEIS6JWsfa62T
Y2D1xYOdc7m49QAOpRfBVggD6USjT1IUdi+hTF6aLE4f+l6FFrMgPRVxpLh+pfhGJ3FxxQVsmUST
Qo8EJw6q3hZXWY1NG4XTz0mDXRQmsy9t0g2PFU98B9PLCMOOrbu8RQmGRLxN1oHLQpA5rqSQGpJS
M4PltXKj6sKj6MfhRzFNWiMYQ/3Uq3K7UllSATRW3/v6yI/h9EKTgh8Zy4XN9P757vx+XqyzUUss
rS1gC/0Yukd4f+tPhjIv0xpgMgGSraJopSH/yT4/pxgIIU5WRM0WlGRceUl5VXslfZDkIl1TliE/
cLplPjO9tszcqvFjowUgaGCLTdiuGuAjGOdHiwAAZtdCA9iGWksPgxL0a+yPKSQypaFKP2WFbxVD
LN5WujcYYcMCu+s81fDlsdqdX5JCr3ZIkleXYvpvQ0yoNCGSKE016TLwSci84LceWU5IK/ROlxJh
lXos3qSpfpMNvNvKgfqFCdztvFT97GXhRzJm4l3nC6lTdN2w4dw+G1xC9FXfSsHxbIMTXn4Zxy71
MP2yq0pWgxuv8NIrpveGSpvghgqyJTWReqChmFgsCmInU3h1BXsmnXJ56E9SWEknTdf5CWsvj6Vk
pxdpbudDphoalcfG0DJd3CVNs/V6BR6mbqT84ItBdtI+F7IqHH+7TnTqvIowfvfhb/ls5BrgRBL/
ZE0GQj/Wt7MI1vNlQBWHleAmKUBTBlJ8aHjX3PiJp69rRA525xfS89jfjH4uO6jCT1axOqiOVPad
W7Q+eeoD0dTiVL/3qlrejErHLbVryFM0yF+0IUTGn+dVW29Qmj3TSkOXRO/Qx32vW5LXhUacjvlq
6L2DMIj1SlCpt5XSQNh2SjOG1iAnbkYbkF5MHZ+jnPs0MME6d/z5JWyL2OpzMXaxtX8KO1E7JANT
7XDsyaYvdCScCVoe27QYS1uN/dGWih5Atl1RPsX+S8YS8sAKriCrW8NiJOEOVWp6R5RcdMtWYZak
+/RO9cUrH5B5ph965aosS3LKcl7EdhRVVtD6FbWKOgg2MRf2uhDnh4YGtdHFgnIQGYuMVszCG00S
hFWnhIlb9Up8T7zsSkqifBdAY+1GyVOLZzw/KoJfr7nSRKu8Z+HVkKbPbZh30K2kAlT82DzGo0Qf
cjLyFQuz1D7fKqpYmgXQigaSBA9NQSwxDuu7JFFl5FYiBhijbu81mV1HLD2100tX5s0mzhJ4p98a
MxYdjmH8LONWo9brNIuf0zZK3bLM62suSs1VXx5Ix/h1haOpzcjjcRWEsTH4gnYSJxveyZW6Fsui
MdqgUxfWc2eIxa/+mqlMQ5iqII0J4S92Mue79qTlWiGgRGOjohp1V5RKeNsDlJXRmp+kJoGKtnoK
e5j3RNtqGI+9Pr0kSpOuPcA2ZomPk8SzLjdJg5JvTDlr4H4XmGlQDHYy1qLFc8Umqa7tztOrjyn+
JICz6lN4aKkue7eqCVm3VQ+Mj2lunG/r6TaQg8oUBaWyxZJRbOQP4fX5yidpeM3DDPseJDgVhZ+4
XlEFN4z08UkcA2DNJMO0ed95ToVDMrMJC77rmC8fcjWHnFjRd4AcKsxk5J89Kug3iVY0q7RMiQuH
J5u+pspWLUsIHPMGZVqsHx7VLBLQvKGz3zYaOHz9JnBiKnh0dF2XsLBADb2izwuCm7KiKaIhuhFy
IsO2Z5klD3caLyKnbdqAGET9kkyxT5XJ1ZWcJAeJ6sk2GGj2PBCEDWEwOMpkPAvgSSH7QTHk4VrR
rjUSDAq2BYTVyAdit5k+3pKY7MfJlvASSoDGE+D9ViWObnRuVxL3HnXZVjlZJVmQP3ptEzldnpWb
uIrvM86AxtIV9I7RODWako22PlTwY4GEgF/1bG/S1qjvSzOI1Ho/lunJjxvvU4+LSPf084Ufu8CA
855IXBMzVKTOLJrIN+OhAOFH3GlIsY8b7kSwtObQdXwbIdCxhkjtXU9JKjuQCIHSA4OIMqwYmsnP
CjqwHbjPbtGZ3ECAGbhIQVQMHDG1t21QHmpR5cagMuHIWQJGGb89nqdkLEtOKuTisfajBiuKDkdI
0ZgdOYF5Un2O7MU+28lUU8xzrCTxFmVf7dhsSZXRu8HLKDZdmnoDhy7U61wKUhvmQDCDWtJucrkS
TH9TEblye9LGg8HSfLSwjVw8jZ4mrvxYr51c1L3D+cqPE93KceZgpFSXTF/v6rUqxOxUl+ygKmn0
ECnaLuyV9FMp9EY+kLs8zuPn3qeRAROqr2WlqF1aG+flE9X8nazmxCRh2O88VRA3sQ/8uzQeq5MX
lrHFBc4fJMo/16Pcuj7J+arz3QquLTJwoVdCcdMBMtrEDStK7SEPlWb65I8/geq3gVGgFiM9D6Aw
wtF2Y0HxPBjaVBmSwGKAd+pKPHRff6i4Xt1qgfJQ9El0E9bASCXhIB46r41PYwKIv2aQM5vl8M9K
WYmrPiEi3J5eXaWoIV9pYxSb59CiwhmMIfmdulaykJup3KhONC15JGxzjjDyFjmvFhS/bO2EeYey
ZtmBVLqyYzgQIVqVH8IhyA+pH5qjD+BA7vkvQ1idKq1FKNcCO5qEIriIqpA+pIKILEGFO2UpRr8F
JefIpAU2mlEII/CLJ/3MQ3U0wjrTjbNRaj1FMjuxl3+zUWkup8e8KFZtSYMbEfwJqKDJnLPTGZNh
oxNBuVbExL8WwCrQEJqYFVb563OcqpGiN2vPuy0DTdj2ZS5YIQ4invtsNPR23WZRc322A1kbCKZW
jaqhyOlnEgFIwiIlItzyvPCVdWDndr3GHUWvAjvvK+XGk7r0GCX5tsRy1xlkTTPPC0fdy5tVRDVm
KnlQ7jpvKFdYR5e7gBSBrYWKE2sePfhq5Bk4q62cmnqCZFC90VcdkTBS2FDjTQUIi87IUkSHOjh3
7Apufl9KagTs27zf6cMUrYu+0F6TYCSrvhEGAxr/WcEa+qENJET2TTvsz/0UvHjAl1xFfaCgNzAt
ulqTnDKjAHeuy2andv1zopTjJijZ4GCTQb+lCFZDSVPWnGelHfWDb5VDpq9SkdXbQMxBIOPrKO8e
VMnNyj64ackIhDJASlpFlr8A1le6E9RQ3U93heQj8hha6oZhvMu0RPscNPGtzFvhXlWkYyf4qQW7
Lf02rKSIayMaiLoX88K/5ZgPei9jJ4WkknMOVfUpXj2/JH3/wEsq7+Jci4xajrK92BadJfmytupG
zNCxFfzVuRvagX8suSQfCyyi0p7Va3Ga0IWnVYZQoY8DhX1ieu6tmr6Nrbe9ljLPhobXkkVsgGmI
cwEFyeanODXIDfhYFePGD6PPQxN02xz1+WYe0OGRVohik5g+eox4NmlV6S6nsWY0rEq3vRAJOy1N
YS2lMAs2RYLwvM/HYtsmZB/rJP5QpblB/QGVLBTFvrF8/M0Pymo5WiqPEGBosr//+lI32T3FCiXA
Plq61fWkd5Qs7fd0ehF1mtsqHVKbMGTFKW3U7IEhHdwOQb1tB614GqoGI0FoZ2dt70hABzW9PsCu
Q9Qq9+OQmWIflk9eRfJVlIe+A7PcGqRrRlflodgYTRiSHc0CmG4spSVFKs206evrVkzwkraD4adV
t9Z50ByZ125yIjSWmLfS9dcrP9FdVmnlRil0b4v8OW+bevDMxvk+U6FvU9vGBP2RZadxeim7JF8F
o9wY51s1GbJTM8WiA+r1C6XEOjeSdFv0Q83lXRYbrJPCZwRo/0XYdS1JqmPbLyJCgHCvQPrM8tVd
3S9EW4FwMhiJr78Lcu70nDMRc14IkiyTCdI2a629d51q8cAXrC7jmuCVxdWwM07J9lo27Svi5+3v
1TH91sUkOW3/segpP08x/RR6LdKpmZ0nlqDsJkEtShijjSpMQ7KfGnQrG4CTXjcfZ8NlOSysK3fd
qGLAgQt/2N6oXWiz8i176z1vTLeLfWL9o6y4/17VjjowR7u7jgXFw6KxIPoV6EFbMfSAcJujcWOS
85k7B68k3jvEmW5eri9LHT7IhvvAiDyEk7U7Z5R0wUkuUjz3un5irA+fmEGG7kc3I6b+YYtapvXM
SI9npXLorl2Cf71hypQXPAK+MtmvoZPaAZG8piWwPF+gBHBFAnF5sbGf6kmgu1lUh0cq5u65aS3W
qnKmH0mTTm2IGHmcHmVBpjKrYiBiEX/xORWnOuT6EfIWlcVkdFAWMtKHIrCfw5l0Jwc28GE76MAw
cItGfGHV1J82ByMj6+0Hz8WK4i+kc6ZrFAb6ZSmxgHu0JpflqF98VXs7iqwxa7hJ0LkTiDJlyn7M
9XStPKbSzlXBpaCJOA+tY56iFjN//NaZD2NJzJNV0j5VotcHOez6Udiv2lpzJklgclVDoWOm8Gfs
2D5laBz2SsaQ5ZQ53WcvUeqgg97JyLAMB8fp6gcndyZNTgOd+4MzSozu6nv/GgiPfoKqIu2j+Ttw
mPpG+Tif7x7cx1TA3TTNLQZClt5p87sOCcbTPbwoAUKtMVFF/SxqbPM1SMrncoBL4UYEz/2KGEWO
D1xURue4Dulb0DrX7YHK2br54peH+1/CVDvkoQKmOfVWs7UFeVvgpzwy5pPndUe5qLTibXEZ4hn+
q0BvsdP9Y7pePyN8XN2tHohM1dyqvV5dnZmmIPdpITJ0JGM3NkXwvQlY2zWalsIJ9kmg7E6S2Htf
UFG7j9aXMMDHBQ10b7Yvy0vR1DafWQ/gGZmJo2e56yHEzRBhCwRbsfjSoy0v8KviF7IWu0beuO4l
bRZNrTwvIw13TmH9NDHNcTCqz4Qc7G6LgCAqGXbeEBen6uyvqFOhxiqH60LXPsRKecMc8nMZau8w
uSOw86kq4ePQu3a7iWAG3itth1wDdcgCLfSzmK169gDyZbUalnT2FoyIQqglV2vP+mEfOpV4bmWN
+UpR/7jlfl1dvTly+dIaovfbT28hWocO+nfYgcXxka42XXXxfHPLx0L73rWi3i4MGSIzhK3dy1ie
vViTL3Gt4gPvRLKPmhgai8BBEiF7i3mi/vi4BZqcV7CpBg/9tJkdK/mwR8ghzk0jioMbzCoLQxdG
t0qsSesxsen9k4Q0GJFDohPuLFoMNZksUAq0u0aoOLk3V0Q809H4XJSyum6r1Q5ucptduZ8JfxuT
rrptu9friH9oCc82i7d9iKjz+Y4iOJEk4c+tO0LstjCyr20zXZqoG1M6jGQ/KdEeq7LAsmom9J9Q
EMkNOpmv2hvptYOX3Qnjshy8i4+D99brMfne2/CtrxvntQs4w2xcVpz6mJxZWJubh4lbGXKI+tS4
U3ltMCsgazzjf3bNYnboUFMctGu+3dEN1WDh+Or65zAWfM2h5UO7xABULX/3EOV9NxgQ6Xtt9DPi
EQY4ONTLE1exg16dZrz5zwlJ3i4OZ0AnLGkOwidRXhqLbEmEstoZEsu8b8F0y6D+Xa1UTlgpZHMi
tk/1/CuhwvnulTGMp1L+4zDk0xDpR67YunsgjeiEunjDggXSIUkDwhFeNwfXL4CTUjxvGJ0Nf4L6
Hop6BWE8nyskx1Vz85yPLUBJfIbNpIbgguIWtOes1ZuM++AIdEWmY+F/0kCwaWnaR9GgwYEbeect
PomuczLFV8QU5pzM5GyRBqVoNbjvm8C92aoOD6px+qycQASQ94TWy4cPsi/r3Bm6EK88xKFp0mg2
amfxheYE4g6AjFEu52m3Ycxh2fcXT5ExU7IPszroMYSiMiK1hcSnwK7KgD+owzJRIAvr5iTLAD9S
6u48QEKcwqTyf0A13OCvdNCKagTYBGEYoc27G0Kn8le9QNm4PTwuRXmGDsI0tjB2FePtjzacXuGV
9Xns/DZTwtcHhyb+kdB+epVK7EtGTsdwGYe3GAjaJak+YfkNj7rgrxTQRtCSl0K43ltTGG9PHDOe
PVryR1HEAH76+VuDuSCynn/yURepWaQPrN13UDPL39CxurptC0ivqSMoku99F7Mr6TBzZKIcmpuV
LOtNIXdRwtsLxDMlX5C31qbIwnVSBwA9P3c4CV5Vb/UOPa9RQbW+DCSUq2qBiGsNze5BmnLyPuyW
m7wvNORv+6ErbbYFadG4itGF8TIVN+BjzMoHct0kb8CIbYZwJ76fleu1xQckxrCXJsOKfWgith9s
ZD50Yn9XTRge7qQOolL0PV6xsbpbyhsrCXCBMQn3LHAlMAYV7ZdhJWnW/+iJPh3MqB+7aURnbreM
82mK98Dd+DcKADTmeimhKJfZXMnwy1h70XFpYnK1YePeD74zlrkoEKXEDZ0Pgw2ie27u16/OhBq9
A/X8C8ghNC0E0f9M0Zhz1xR6AGgSTbkxMXZ5OUBoCzfHUx82bi90D65PRjWMEcKpzQ/HbNcEZf3u
O0P7rkwelwBVY5yu/rNMMD+mfJj6gX82xYDUtyEwuyu8sJT23TdyyYom8h4FEw/eUMRfeNfNWRdE
+tlxF4XUvHDPcuG3BbvMHaYJ4wYBvl63Qx9bcoh77+u2NoBCjjc74YaqFRcfo+KxsxVo1TXa+Kcc
67+AwSjyk4AmEAD4MEV/YxPaImJFj9qfcxKXZDfX5lmHHfmxnviFdz8JuGo/01F8iynmapXu9NB4
3nIamaAZdcvmGnQFEE8JzwszeOIlGGw/IFcIGfuHDQGzAtjnGCa/7hEQbPZuo9IV89nNJj1IhUpk
QTCq1+1ROKLPKpAwrypCVEF5r9NB2E+zx8139f8ntTN9KiVxIVoD4bfduY14Bsi9R6tjfd0ubYfN
WEtcp6LT1zjh7B9sUbD1PvlPqBtjCsIkWoeVR8hXcf5XW9QtDOxdHTUXrtbu9gYYJdPuVUHs08qo
fwgQXwEHbVbTPAaiR4i+VHvjK/dKZeJdhvJ9y/FsGXV7VcGeqaRznstIxzdVOaAp4+LZX+biuVtG
9xjbIUy3a9sBpFCVmr4/K8cut8UN/YvpymAn297AtqlriFbn7jCIxw1bjSx/W9ZXArQyzECUIDvi
VqeBx+Nz4bVpy+b6Gg9+deUZmXvsoC3RLVrx5Z4l1iIgz60l6DLWRcHzlLjjsRKgyLsGhqG3HGXZ
rXxYjBC5Ykn9tSYD3pv2WDv27AQIBrZDWFqa8orTbMsTazblLgnK52nNGoGY8DxKY+F2J7lm/aCQ
d2yM6vclTs5yqJtTs0iS9dKzX2MivunA7V6GodV57wzvfh/A8Ax1/RDhQw2hk9UlgcBE4WzwOc5q
j0ETsp6t7/pt9D3uS/WxXr7/wPqjlGqac+7LRwg+9q7bjt9UpCGobbr+OeCFc4iG+UQ7Oz7JSWXb
HZ4KqLN75NhPpWwf+NSOP9eTpeTQR5Owg6fs8ZynaTkEQtgPZ+wf41BkRVHFt8jvowPgqXEXdr+9
s6Nwd7gNpqyi041XGtGAmIajEmCvAzpmBZTCOYiPS7DkvTvRVJUdsGRWtlkx5i73L5Qsv5Yi0Hnb
17+NKU/R7PzoPImGYlCimSD6uoyy2/ndGKehm+wY93eNaL8tVc2xVXNUVSOAUd4nT4cnLl1w5+Wx
C9hVtc4P5roIe+am27dh+XPk0B7LukjdySZnbF0HDq2qUr/aV9I/UG3wF0WCKMWrDqqnXhpxqnZU
1fj2hO2mYjxEtA13/RBiaNdEzrMNQBSZts4jhnKHvQiRQaNh4/s8JK8ViINjza51NWVOoPmFYJGt
QD/g3UjsKWQVrjwM0fQgGNvbtgpSZ8H/q+d3TmqCggwMehm1wjpA5M1jD/lnU6QUFqhoXHttEgaw
X2v2gtwaUydaZDOLPdtWvBRdy/bzoq9aijY1rPdOQXByY5VcI+Un0A5wCneTnMt4Muex7szZabu3
MPTctER2nWMuxZJVEi/GaRfyzuRTDDlGCyc9zv1JaP0hEfvBtqJdo0Q5dQ1IUtKfC12H4pKv1H0q
Q2AuXpUiQeyubYRer8zOBztEP8cuwUrn43CMiyTjyluAGiyY/cEFXJtz7CaXnnpmPYxHCZts6qvx
bemDs+0kIpPQu7md81O57lOIv2OnMX4kxXhr2vAS8WHJSB1e5YT9PCDMT2enw/1j9jyMwyVxKlSA
K46MyR8PCll/mig0tWymMY1NUmexiXPXwb6Npb6BMHkNZm+3JO2z7n6TFjfe79Nq8r4stg53RkHT
UHZvCe1AsyGWO9KEtG/+sOJBY3mNifo8d6W5NdBk3ex6NgRp7yvn6Iox2vtx433StX0APvajUjZ5
qmPS7EW8gC9eyPTKu/k8V8BFwFoPO3f1Y0DlONh+hIzRNLxjlvvwXBa9eB7m4VPSzQ+Na9hZFAu7
bYdFLv1FL0NWk0Y8lKuNn+NwOsjccfq1MXjb5cPSHvBOCo+bo1tF6wep1yxph4w2Ep8RrOZFg302
QIsNSU6BR2Zwu1oMu+B2BLY74hm8IoVNyxkhpx1f+ih5KOicFeEnPjbpYCH9Zw3SCgqA56mqvgo/
Obr+eOLDVUfiUIpf1L/OIUd6+0jCo46PDGqWaRzSluyNOU2iShv2sYzhIWI3MJaQ/jTVxzzGmWTI
CIlJveSWNLu41rsEEBmPsPLOluxbdXZVlEKknrnEQdvJT2HXot6KfJaq/N7B8DzG9UsML3IZx87N
JC1mhOXOSxJ37FKMQPIK8sTjgGUOD5uL28X7aPSvfnMmJlb50pvu0hnEUzNtf7ExSPKkoOUjqHXk
MF/9eZBPQqczb04FJAoppt7YzCk7lhpaT58VG7Il8oqXCS3Yy7iFbMiDFreevqArrNmNcfGmdNHu
gPZ8ti7JmO7lPmim92mu5a0ZHZlitM0Fu4+cqpLIg1rJDbv0cBIox8shQjoWXsAvo+tmZIEZsUI3
JxM6l6GTaPiwGKz0stqzUvW30NJHKGKKZ9k16Vj/6A+JhRwrGdxvEbXDDjmCSRswMvuxeQLCcWL1
Qk+N336rk89D0ZM0psOPMln6Lpua5GnDc2Q5HVAPFjzXKMkZq+RCPS2OsSDyyqQ5hmFdXkkRQUYI
LRbw1D4NYswR9EGhnsNg6o5LnSB8oz3d8dnrXtpeBMg0NAGk6CZZOLJkH/u0zvpg9h80gKN90Ef+
g88bu9e0ofdr27sM9W45+L6gvs0Yummc+eokCIySsJMP0ZaCa1Eg2NYVxaRFPX/WpAB4Jt0DkiLx
5f6rbaLHo+vKJE5ZAM/QC+iWFKrOdVIe0bGozZaVy6eQKgPO84ojjeI8FBjy1Y0cBDxBCS6iKHIT
PUYdbewaejfbfdLGdF+hvinHI/NBnzD9aEeXZUiwlr2SSj86C5xbUfAawx8LbtPQsNeSNMEhMNWx
Y9Vw2+45yEOkgevLvtagsoxf7JYgnG90FsVF9V6qvS7c3bGM/x2235UTfw03EwL9Txgka4UL4Na/
hpseouCQYJVdhgAJG2I9c4vjIcxrIJhZz6Lycufhtthd2fGIehj6SQ3kiwBZintnl/1sHXObkzlv
UNH7OpHhFRI15xgEIcYTwJDexg18nEv+JdBBPvKp+2SEe7unq37/0y1ftuClnFFxmWjVXxKUSl6k
u9Rp1c4oT3Ns8dp6vD4I4QHk1wnQjHo8gx1DRMlIb4+MOm+DwSbyA/9biYmB6RLY+M3nZNlHaPyX
t+3YwS5hAo/QQKy2fAJL2eYsSn7MS1it4NTyaghGL6CZ/fIKOa8fSPnZiVZOt43qWzlS//PSn0op
ITaqJv1kPSh616y7kZxn9RTj/kzdc20iTH6TmOk5r+HnXPjxA4pN0f7vEEk6AqjkZXID8XWA5ubg
sUTeNlhdNfKbg76797xUwKvsk6hYQMCUMguNGjB8a5CpmWL9XMhqvNgKiXDnxuX3Ud1E1B2ThiCQ
4ghlWfIVrHl53RQ/MSR9j9H4HhlfP9xhUb9hw63Wqns0tro0QxO8xiAgX9pgOg2rDNRK9K9eWkNf
mgZTNDY69n8vv7937wgTSI4hwV2JOfAsqEH56+oDfQ1JORboWU7tdePeAn929hShMVBCaBbGUECj
7bF/vWR1jarbJpv9Ibr0SQza1pmgMfz/lxIICgtR3tq1nsp5NES3cj1sZ9bjER6Ba25TkG6Xl2D6
PcaJgKdp6peSFnAVlD+LJOAv24EaD8R+CRB5e4mObs4/9O7dEuO/bECKEVigJDfVIso7/pbvAdsY
tOcVCWZFNfFOdARhrOl/QY/KIQTW0ZvbKIyQoE59oTYKbz1x3bwPYvOB3fiQrD8bDvoGHDr4KMVk
8wpE5UMUtVBmz708+36dzSuB7/ueeeITyzZ9VDj5BvItVewYQe7M6qA9jBtcLkDXpJTN0BrzgGdG
1w3enscdxMQuyKgim0TL0ljJE3pDN6cJEvrrn4PrKppPJDYZhWbvsVetd+CiRj+D2W0eGRIrmjLF
ygvV+LX1mu3i9hT7k4VQw6pH67i/NqzQugM9LO7oQU7e0M8JNARpz1WSW9FAsTBgL8YFNMkojnj/
6292soWGISAIBqOqO7TS1nkS+o2f1n7eJ616EGVUptHkqnR7sJ6czal1a0x1XFfCdq2cW5t3gV/u
YYvpPyjavL/W1kCuiv4o1CcolaDrwk/+1gI1GnUimVDegYSeSamH0E0U+ns9jveT9QpZAbJZSvPw
7/dVpT8bFZqURwwLZBjXj7yyDMuWW4vCRDn3McYQFeS/NhnL5DbvHif63Zbmk5rdcHpxrXlTK0NY
h4plNND08L/3Nf0vMe5KucexR0LXI9Dt/e3bDZHQNXZTgFL0yEsdPY43pjHBzzdL9YPtNtZGdB3P
qalhFjUdbwXRqFpHrQfnqTc4/m0LMcqh/0ktpqiFIkQ2NdMIWr8unq6dhILPAav5sp0hZ5YvUAiS
fDvryPDtXrIRKcj9Kg9pbLtM4Zz7/FfptSYnUOU8+1CxDK6geRPM7Ul1Nf9oQ3Hxu6l4aWjkPPWg
ZZdSVB/asuRQ4YnuRuJVHxXWRtrU8T9B0Vsh5h9rgGUReQGkuBSuGOMqva2j+X9UrrmTS2ZuoDqr
XC2vbWcNKNLI3M+6lquzDWj+55LwOowW4qzNasbUrS+FzvT6aBfKfjdgDx7D4me56omD0WdHpMqA
MNeXCR+nk6LTt5D20a3oWHgDqp/Y6Dash+3qEncKzon06bySFJBOJ2H9SFfYeZMuBeEziDEIVZgY
zjZMfJJtp61Ak5sUVTm5T7wrWgL533pkvHOzJD+LGlp02zT2rYwqH7FgN50lAKqHpHGcbHSc8GuF
GUaDx5OfAER/Rp6MUkRiSw5iLLwYRcxBd80LNBnhpV4PitZKpaFACiPKXqMDQmOPMQnctF95vWlV
3SCVRh/29RoZnkpB9LdOxBgTP8flR1XUwHRAGL+WIAF2bpewx6qH6WllpS4lONDzYvvkH7bIZtf/
9qQj6CgjCl0KuhH/PfDibcKCyFXVwfVGCANWZ4f4OUZ6NLtp64b2QrcSgN5VYMt5lG8vnUWiSAqy
e6AavkCy8pasVUQSGo6T8BbIJClAGEhJUUIwmQXfAQKhwokuYywxgpAR8i4Q6di1fGGo/d9cOSEw
imJ+THp/zk1l9aemAkYzM2N/Eo9lVpeapSFjZ++0WZqNz9wOfA4/Okg69i0fx1yOkcyRrtqHZJzt
AwacCy9FzecNWAWWbW/rGwkbELommPPEG+Y9xFVD6pIIofEIEVbWdGq6tMuPqpuT3249I7pCttJD
NZdWTVB9ghatQiWUmJ/hTtH5juvp5gMTRCg4VP9goP8+9grmGQ8GYlf07PLhoDcD/h87MQpbD7Bc
zc4ISJCGJIhiC4d+JW1VZiNEsCjwEmw/ViS5+pUjzqQMUPnWQZK1ICVb2LJ3qNvnYlVQb4dm1L9a
YHzCGYsBJPwcHWbin00ih693QgRio0vXNvHPanFPDQTFY1zn3TDxXBKDm6QG1JDVhByrFs+qa4X/
D0opFxYGEdefZbl6pciLUAqMb4xS4P+SStURlaFvkKBCJlGdq6XWLxCQ78JqNkBuQXn1vi4v28Ez
zSpTXQvjoM9ku3ns7HnxWwxEHiv70XkQBA6Ke4Dq0Pk2DvS8b8JWfemNyPy1CiZsK5EjKJyuKHGq
n3AjbqpvWPgRu49tGZnLvKTokQwLZwqYotRDfeRlO+CDo2TcL35uq58gfRcjxIrGMfp5AcB3dGWM
wjazuQuxDCE9lqGNcmaSKx9o8cvI8oR4cwFRgsEskwI7C0FztG8K8TQsNc/ugeXYo7Z9e52UDt0X
Wo+pP3d9mVfSDS7jwAUEo7XjpFWPTNYZgldMyWWpjufqur0UvWSHxdEmFyIJc6GoPAOhPIGPN2/u
UrLbogjYo4WIL2Gru2wZiuDaFQs/3QsH46JvUuKO1beyQCuGqkaVDbMjJsPxs+uwgB4nEyyHbUO2
ken39QiA5Y/yIIHCZ85hdtMldO1T48dIQimAUDopfrprU0sy3CKHPHOL6pRMBu5f3lV9eQu60E0h
dIqf+jCwZ98JY6hBXXGJIYqub17iuruWlt1pAZMGTa9OXrZSNqg2vE/3L8IX87U0Q3tcoBO4stpt
MTCS0t2idLwX9XyJykVdNk+zuZjtsF3vG335c6kA8yKFdBRkso1JOx/UJvMjEMcuiqDSoSvgIKmt
DvES/VaiKd4q11oUsNDlXEc8eUDke7uHunSQB54kMIUg/GHFkmS/LV3Psa9QcMWnassvN0CwZd2/
FjtBkk9EH7zEyQBd86qpDOij5Y35MTZ9lxJrEJqBGTwPDRr/OLE7PtM5gZJv9mWWlO3ydXuDuHV5
9iWFgslzomsCec/B5/2M1e6ZIOVrGdgUW3AomuzVKnzl4BH31GlJLtaXpm7ZU0WDg+ImBBC6LoYW
kUUKcA7C7UmzXWUKdPahwRw8OlE2JOyNlCSYXsoSA8oXaC3a1Q1COtrPLf+ZsBFkwNEIt3qd/TJ4
HeJAgtks4+O2mFtIS/KygvqxnvUBEkFQ4Us8vk6Rz9KgsOGBxQOGneum2E+h7fYghIrPvmdPW11h
SeiBTchTG5TpAhPdduKkZpBuzrC8E7A9OyIs2/ct/dhEOWoEo1h44uv2CnUtHnDrOsg2VHaRKDOu
y4B/Au71zASUCVK2mBQ61skJgskxCxynfrbQ/f6RT0MBxSCz/CXc4Xj/sL6CpKaY8L9REzh8GSG6
rY2DcjXtVZjbTgzJxzWG2D5CRUIBTR+BHrSGXD7iKFrcNETbG/6oh9Om/m70gGRjWhqwMtY+yLiz
D7WdhrytjMohODYPA1qdhjmJBoiDQnVmBOiiGy3NjU51kBbVRK+bomVQnyR23qdwDkPodn6JHuj0
xmyvB/LvMx8tqa5I/Oc1v+H4/pAcggRD4XgAAUYrugt2ThbYAt4Eyi0PyB8KlIt8o6W3V8Q6+UQn
791NerK9N8MWZBWUO4c/CZ63cc6oBYgvvNhVIWj+sBOfXbhogFp9vW+6g/Z4cLEJ/bqhLFsFl7tI
6CLRxrXlw9sC6iQzvqffNlXYsp6Z9dr2LhPidy2q+XGynnxVYLM2MrcYpXz1AGQHbM4cZ4qfNus1
El7mhHj9IRSod5CbtWc2gqoybsCOYzKOOrhdhdDeAqOeSQMVrKnlobAeqj89HVyQO922qLhDr5cb
ZR7KVyDa2g4OEuF0kIWzA3BTnaCrevlji4ht5EXb6D/M0wsNu+5hXInblfI5IMjrMGBaffM4KKHt
Nt7v4HZqV+o+wrNa7pkPlpY8bTtfq4lf7t51SGpI61eZv0qwMauCPw8B8V9JUCNlxuWocEVag0C8
Nj5zrtAHtSlbiHm0jdG7TRcImcGvLa1KxHLjDW8g/AJ7rufez0ckhWWGypSGFh6szwjt/ODJz1H0
vFlHf0FCCQyrgFojLO/BYzhAq9dOVF4Twnx4uJBi/DXEBQVwjJPn1OVNe/o7annhvauwf1Mrrzcr
B2XVUpmrjUpvFwf18nzPZB2neNJJ5TzMAxv3wTQ4D/GAHkNdRx5RcKSfK6D6F1aist1A64ZWBbXZ
LeuZKQuQWP++xsz4r3fNGKHD1Cop+/PD25mp2jirumlCjQE02zEpPwbT0GPF+2a/iRYhKEQDHJA+
96LiNkElphK7zQRsxsBvDXsEfABe9Eg8SW6bhVki1T+UbXTrQ1VCxsIxE3kk8eXPGSh0UG89sI4I
9SU7j1xiaSEPXH/R9bSzv/vKpmzlcVNfbopMT1V9XgQ+zTApuTrKtvqFG6tfqshglLnzsysldH+Y
AxIetAXCg9HnAH8gFcz72jkMDsv/KBS3z8jgQ2cJreQYTg7o9iF8nAGDZlGYLF+UMfcgSbIYsMlt
U/qNonMegR8/FkkRHoLQCe+Qt+in/sDRuRJVPEDAt4OBGHY3RVbfAgCni998gA71L4WOp0wXZDzU
6FdyF5fWblXeBsHsKYQN3L6xWyDf3AI3tH2tbwz8zo5guOhj7bjOTqP+m/LqIVqV3VuNTKXGI2v1
AZ1cqwdkHuIVDucCBN9+IAwDmLh6WFL7r0PoO2hNMMafCLb5WXCUZd8X311NMvF5yDYzsB3aBEbZ
M+J6twxFcEFN7fzcNDNyYuj9caf9FJ4H/LVwvm03uIrnGmAzKnoCGzQPwXeP9t5FGDRJCgWekBHo
hUYm+217ehJ47ovS5Zxb7Fj49XG4Ea5+bN9z9hrvkS5Q8KMKBFVQW2mSs6r8tv8Ut+qGkhF+LmeU
YQoU/hwpj6JrS8/OFgbFqCoL/VLk1VJNH3DSUC6ZBBgHKk+2ZdwVKxwWqi+TcneyKzpUb4bJng6z
/dQw/ijRGeLYzMzNtz4VBQpEiQQ90Q8gbjqAjXxTyPX6m3Ga6iw9390PkCJvzoX3g/sK5C/Vq6up
ytJFBa+XrmXVpzppXcS7EX21XL8UpS5uS9RB2Q8FHuxRRdD2gb74o6e9x6qA2liaChljODiv2Pm7
ruDsTbQyyfoeQLouHH3aVp2Q4Y2TRP8fYee14ziSbdEvCoDevMp7pXcvRGYZeu/59XcxVDPVXQPc
AhqCSGVmlyQyzD57r0MZLPxIXVxpzAkfrE+JCGT0Kxd6nW+y2NUWxfzgtKPCbmo+9BPl1bF8gGYe
65hbGNMfYsSiIgU/G1fae6am1zQz9J81BpByHPRvQRFR9EQZuFeVCGIdpezeaUJnOzV2y+hCfT/u
THdZZSNBIyJXJ0+tpl2B8rjC2t0tZeqjnOeZhP0VauFZ+nusPFn6mt2cpPdHBhhYUuUXnRrt6ldI
vE/9tdPj1AmVQN3kcE5yNCHMCF2hswYsRfHFIs88uQaDAd2Wxre8sqnWiyg71Mq0nIpAPQ4hztEF
Gz7/bOjeOU69eOnrhnnuMuWumpMNttb5h9TwN2XLyjzUkUzLOYwtc1usHC+jzK1GbNpIjbjYknTP
9c9NZ8waj6mS7Et80Jq3nK3eik2l2ANbK4WAWlZhrbFJ9c1XCGwFbZeH00dbxNhQtMrdScegqHW2
2ERBda7Gpd+EKTX/lD52umlTHjPi27M+bJVfBQrCkh4O7HkjxhbhXOn1i47IXC1dfTyXASlqBzWf
dnnGXUuCeY0/wjgaSOlXmnTf3171iN0cnKAmLuON06+4U9SyZjZKPd0YYTseO8yAx0DvKJeO9p08
+n3+9yH2KmUBbhRusTqRkKnko4zM+I5Oc+hsiQ8Rk2PNKucWopEvYmzxjsNY/orXjF2ZbsKOYb0e
9fGCfThBCL3Ih9qamBQDX5DcUrVmezuOGmrYhGzOTV4+lo2g2dW8iJUZND/OHy1/tI5iTK27ON8p
aWHsx9yquWRJiAThzKvx6hd53sBIhvve/CgdUxzGRIxPdqqdK8V8wC1fk2dEfpbXsXR2NfHAKg5V
CYUtvo7hDMUoDX+XOxPohGqqWOT2JCt7b2amsEmfMv8uGMcQ5e77ECeggWfyjzuZwx3paUilYm+1
3bQJZku+9DfLZzJABlZkWshXyWZ4ewqZgfWWq+Nm0GCETHrZH9Msdx5HFqkyIF57+VHRx+ziZd4J
cw/bXaFy6QWxVX5JZEPVKzv5bkapqGM+Y5mP1/eX//PPl9KuL1bypFJNTJcFOlZn2/lZ1An6vNfp
z8VoEOCsMu8g7bxJbO4NZq6LUWaMdTVlcem+BonF/TiVBp6ocZjWOLwWUdF3JyuxjWZLgAQyWHou
Z3k2FeY9bq7iPmRTO1RZ+Rz25uOtUhsNerKJhqrf1I0T3pKRECl+wXV+v/D7XF3aDy3i2h6Sin1W
XZpREE442PhsEGDm/585i8SaY/eLcSwf/Ajf+j++JcdXcAfEB/mdJV5H/IbN6EmPmqtODcCy+vIq
xwzPRw2yjdZYAjVJ8iUexW032OWVCTBcUkjQdtU4qrtpXo9iYVEe8jJWH8aeVlF5ZKoHeU4zyuBC
3uAkXzTD1D3Go/lNM+wKHmFU78cxV5/6rOKWoTyxloeOXUWHRskQNOdXNVTHq6Nq1yBWVdamcbhI
e/aag2n+7HQNmk6Ls0I+VN4P3eRiDOYzTm/6ZwLKFx2lM1qqwrJoSlYqm5XZKUh08kogj/FcabBW
yI+SlvQsMhOOGnm34HvSUnBQPBNryJyDjwuHLgBDtPj1CU313e2+SFPgUcbkfxJRA74gTQq9/VHU
1lNFnX4izZN65Uttp4BWNOWtJvx1+80uaNw11Bn92SnTYG06U7uVvy8Pmc7brRkY7XGKWp+6eUc8
3xfnEGMl4SstO1nD+CIlS8tx+80YAXW4mZ/lu1ODl2qcgF/AAVnJ+aA0NfMcZtVVWFRQ07C63q7l
36FHIYq1U4k3VdW7nfwdVStpFTW2PxXhjFttbHvqPpRy2pUVG9G+8MxgG0Zu+VIyIuSU+Ba/5r7E
thDlI/dKHsTeD4p4T+1EtRfyHD5ge0kjVI1YVFMszKAK9slJUaP6XgIJwski6XaSz+XZIqVajwtv
/olMb9aenoQnL3XYAs/wD7VxDnnd20vha+IlHJInlDjru5vlp6hSpmdD8VdTwSKtU2xvp0+h/tqU
+s1GGiu5v0Gu99e30SVzgd7IkoTMNchnZSCKZdWQMCGeczHyNF5Kjk4IIgCTdHXoOkLPcoSlSOrM
jkHjdo0FLtFZm/XJUbHrduvaDeiteaafJ//CpHTZ1jApEDaZljstjA6Wn75W3VmrRP9aTH568gMX
d/T8O17VrUMvKw7dFK3+GGLlYBvULSb1OlmpJHbXhTHm62EuIbT1sRrC6TWuhvhk5c7FsxpwKRG3
b5cMmBd6l4V+p/d70kUTljMRsvdnFp4/Xd9MYsKrM/YGyqo4OM5wX3l2cLr9ASQ21rS++4RmbJyL
Rv9hGLG38/mQtpkzmdAOXuWlNKC/7oRfGrjkgFOVRrSYTxg1fsKs34m8sn4EPlaUObgoH1pzYkKW
yxSRmc1OXqhyJUTVMl0NsWLO5A2xvQnIbLizQ+/F0V9M8xBM/ldtR37RyJxYNCrTJVfvH0UG3zUL
J+wNfT8lkfsVP3QiJ63YNpeBkuWpI3u90e04W1jY+lMjtCA+dfkaj4J99lkSz3sgzeuWhdZECFIY
DsOqYiDNrHGXu1y2+MjTveIXZ63Luzt5Ci2w2Khm+V6PLv7pPnHuuk5RoUmO7hfG5e/yr6r54J/s
ON8IE1SMHbDwkvYMy+rUTaYY64GIIapHU67iHgyCyj2zpgO6szJLou5GbBfrJGUJXdk7Wdtq4L4u
7UJRlnpmTnexV3x2paPeq6EeLc0++S4cK9hHim/Pi2pQhJmxU9o2+smkwhNr2KFKOxiLzeaQCTFs
RcZuTcpLQW68i8wq93IXrefDwnaoTMTFED+a1HcWmh5UG4ti1iIL0vEJWhFxHTX4Eh7eqsbILG4z
6rk0lwwxLfhzKR7sS1JM6mbop/w1j3IPJAB4Gd+usUKy8zayrrgbm3QpqlGcsh4faUC012jjh1a4
49WdB94SJOcm0inRG+x/DyiUxmPTEIzPx/GHM8Yf8h/ci8LeiLKkfJnbH6MXmmDlCDLMO2MdXXuL
gayaTdhsKshTCsMJ132qrCvKi2tTuonsImFVRStDWR1IlE8RDvbWsTLG0JysxZSCGJI+oJRCwzKT
V9JQudYDLewWUQ4gvhDVm8UO7FKOtcuGKciwGnJolzr+0ymgwjofJjNAwfCydayJ5KRFHkOfUIdb
jnLKkae9AJJvbfTvVssswQ7TV9ZN79rrvFOMhZTS1W0QaT9kaTJnqXyvmOE2t4L3zqwMVGUE2moI
sqOZeN9CcD96FosLPiH+WmJm+sEBj3POM7eY/5newlWqfakm/asd9WLOLuQY9/tq2xFkWuYOX6yo
mubBiZ0AAAdlpyRto0UUK/ZBi2ODeKyerArFbz+SaNykCNgnVYFFU/ixk6+EIpYeQvFVmb92kCsK
WuoAaKbztY3b1MpSZkJi1VJPXt6tZUzEyCumK9ZobgzawYpBirDZNx/HON6qORwpqwakISwle4qh
o8KL0LU7Z07v152/KCIz+/CdONq0UaLu0QumO1/Dek1ZAilfn56qCiKgqgP4m8ap3INN4S4rR2/D
YuaHOZhM4VroLtUsP4aREj7iLysWIjfK98xxqXqLTl3afh1fbtWgooJPB6/NNzX72c1GQIO2cYnj
Pt61lb23xWgTogfBEdvZuJSLAPkwogTV1V9w2H9CwFlTqCZFPBVPImhTInmMmf8YE1Pfa63M6sw9
cZB3lzL9furC8LGdQAEgHC1MC91GCow5ytTKjRx1xz7zoCq+dUlyyD6Fp0fT1k8TbcPbn84AUn+S
dP4ptOFLrrK6MXYO81EBmCaY09jCGb6EFhi4P5mUdOqkp8LKxCIpwXf9/+YYjDD/HvVtV9VtzeX9
mVy1fGF/cHXLwWwaBFKK8iklk1uycxRduCItNK3FGO0yqw3JD0YWmJnAtP2dSwSNWbKsnnrDT4Z7
Vx9+RIoR7jRf9bHllsoToYgnaFF4Jdl81xDLOrseNqlaZ3dSwQpLlU8rDj/IcPKuZxOIfNEmlwtW
IIRH2Farugw0a9s57Abi2E6fypyYtuW0/bGZiZ9RXxF+COppXaXKt7zz7b3PPE76wUWSyGzqVvh0
irU+uBj5GdDuKsuz7xKiHBa7OnnGGib7Th3LV83L3MPvU1GogKm0hqWfKdkiBXBSYHyqrJNRaSe9
KA9wIfaZG1NU/69jXj7Db416ZsN6i3DBB/Nexx+S/FodoUnMupWt/aJDlmbwns4EQtoy/3pgVZ9v
psGKF4AAynVaB/FSCvxT3/NudKV/jCyNi1BpFmQVC3+pV6G2asygXZaVda+FbfwWJN6PsarE5ziE
iJfVNsyG6Sc4N/ydPBk5I/q8uaSjPS7cue5gMtektVoQAeALivOkBDE2x34pV1yTMY1P+ZycSoSq
HzKlX/w+ZU7Zfahb+n2X0xqLGEB7qTQ1uGQWCKPWDMMv72JM5UPGRu4knWylETpXOIjssIKedxfp
3g4gH/311M/bWqud4nBnpYq7kCqB7ZZ48yR6zgcGvK4ivIeq+TJMXQ+XLEm5ETX9Fax79xeMozNf
+3ky+nk2g5JnA5SiukQILY0FkYUV4d93fyPGMFLVONzim09BPQQ6YxMGsme1UI7sB8a7gnjfs5sX
jwyp6RWl3p0hunAs0wBQntKuG7Pvz8GcEpfPKsBUmASH6DC0b6NiVE+StuHQk9YX5TaNhLn0mboY
EQn2KU3yBhsm30uohqjT5KRr/RnH/0r6qkAg6us95gRtK3GBva5ZK7urH6XlnFLUsTXq4Coik3xT
1w6YH3J2zELYi7o0pm/AOBZZlMxp2qxbOUUOiGD2a3WTdS0MF8SA0dDvKfO0I3ElFx5EsGzMOnyy
YqB3pV1+a4OKVIy8Vijf6Rs2eu1WFPSbka7JwoBxoUS9diKJA1oqjsu97dYZtClGS4sUzX2YqNra
s4AqZKrdHOwS5IQE+ApCEg9RB8BovvUDnzjW/z/22f9e8M5fL0OfDS5CNyxSjn9+vdBB5m4kXbzN
iUWvytkln0dqvo9a+zOaCwjyQZ6P6rUYXhzHfWDXr7+2g+/vB5pIUY2lVAWJRV2ULoLY/OmFXbrE
tyJeXR9Ara8M8Ua1/dv5qXAuoRvHrGIr9YIzR73YsaZc0jJ3F0rsVxv5gjwnXzWzQTsn40PFCmJv
K8VT7VMIMYwMe5NJLsfWhnmXlh9IG3koFNp3acCmIx7+8qFX79tolh/GbJ0S1ZWkG5mzlg/9lO28
wtaeqAa7Wyh3zkZaMU312LN6XPXV4GzlWsOwTbF0MuFt5GFkmONeGTPG6azdy/u8aDvGIETdS1lr
xaWKa/LUrT/+xaom4+//vid1R9fZY9uw42Zv4r/vySofuORyNdqmWRtf2tlM7LLT3iQK/oub64xV
xgdpc4OBAXJu5Rbf2u5J1hlkOZzys76M9U7f6E0M79kwztwl/cEzwoS0XeSvalIUR1tlQR6RqbgH
ltfsvbGgXItaIlfhsQuqRMlGZKqsLV7BW3/0VaFczV4ltIj/Z0OvxejBLQPoF5nf7OWhfBjxzDNa
dnd2mjRET1yVNcJ/QlcjDN3zNnf6o9NQQZJG+EktuTqZGNn/tMlDzziwte1S2/qDncB9rF+8YcgW
QrPTaxlOxQYGAEMWl/erZHW2Rl5f5EZKqviljqKe5bAjZyVfnmcM5vZrknab1a51ZxEal0tEcNvG
IxTDDxb76a4nO6ZuauADdaxOD3FpfTKQwYWb98+Frn+6wP28wDfflC+CFsanW2HU1iYxABSzhwe3
EH/Zs9ozC+H3xUCJC9Q7XnVN1TDus37542Joi0ZU3YCYlWaWs6oqFWMtX3lt4Nswet/bWSpm7XJQ
aI3F+Swyf53PYh/MR252CILcu47m63u5B0ix2p0iPXjFcIEeK19tjbACE1AfZojS2+D0W+kZ7rUB
Vl+C3p2TtDpaLanoSh/Db3WuEPDwjZ+Dp5zY8pQfZevXy6H09G3iDtkqNKOzOm+CZX2KDedZ/9fR
4PnZ4Vb6yUYKMhTEVPSELH+Qz2AX5w/hALgpww744M/PwqYFy+naw0p+adMUUE/URvBN81o/JDe5
M2L0naHWIV8hYzFmu9chg05r192TfEjhA3iKq9yzWOueWJR0i7oOCalpWfmXb44v6M+vjp6KmmM6
lmIpUJKVP1bWnXC6lrg393EXDd4GNlN3ktzIuBi3XpD0b5mhhUsoQ94Vckh5zFyxuVmtMIvQiAUW
i+FTFcm72P1uFoeW/NWPxIuDBYuS6MoQ9Y2UFukV03M/Cza6I7udH304PHA156hFbrMaBYIb9cqr
H41fv4zg5mtQGd5Ta3aUlh0z37WGw/zTdV+5R7LVNN1055WpeyVUWW2Jh5rczoN7FWGN8pf2Zg87
yHK2YzrQOzQosnOeeJfY0csna1KT48TQs5ITQhT4V7CQ6xEM0HmcP/PUjLWFFYTaQR4G9WCAg03E
Wh4OYPwPE8HWhQ94glDeXD0SAXulvi9Pwgh/ZBjiHrvZLEV4c5cEPUstS1fWpZuD/W8CNboUqVPj
VoymRSMysbGYAW8lhqpNwO66jU0BljqgY6b7zCiqRxG5nxmD6+d/n2Rl+CUiIpKEuchwGyaqXhUm
w7qGxR9rE9SVWdGY0v6OhWb5rLJA2+G2dDZD2ExveKZWaurHq7gZEepwB64ZsMKDEXrus+Y1u2i+
V3utp1ur6T7UAdRZz/StY0FdaT1zE567HjqNrinND+pxyFC6/61rCvLTZjXcs1dK2Cvm4b5OcWP8
ZdHwx37JMhl0bEtRTAsFTWMa+vf801RVrQtFybdDNCg7qUyPiQ1EVQnsjTysE83cWbYo3t1So3dr
SyC90bL2WuV5Au5UczfsZr/rVRmspWUUu7dGlWKXukp+yGpsetI7Wo8pDr0R+x4xkOxsiYL0aWvz
wbrduqyT8s2eLH/bWsE5oAZ5nlzmHnopafdMDOB45mckEe9ZW+EDVPCZR8MPPAnWxw26pU2Z9WRj
6asKd3hrDRYRBJ1PfpL2T+pg1CR6CaJY8zwSJMNFsaKApgw62fPR+wR9Nr717C42kWU32wC83zJU
g2zXzFwUoysUoiDKtlBweaWltb6RIIUCYHA+zPDyHccMsaPHTIFv2bmvm5Q+A/8hIzmtaDd5AURD
nsPaLP7yTZr/4y62sVLrhF7oQkUTG/ePycPiRsYVHGSHKK6DRWekoDhy46ehHRISAtjMnfxMwCL+
LAo8cJbjlU+Obadc5YRgPDPDT0OnOjcsSZIUzqqdYccYM6dFxSrvPEZuSt4hX0mfujPEH1mSBjtp
4zJUkexvIRINvNZ+JDPaqG3+Ri0dtG3b5RuiGcPHfB56gL5IXAB/DcWfeq7heZCuzm0c/JQf6n+P
hBfbSyvr60PVT85x6qgjydFfPnRls1HTsvuLQnJj2f9zDuY9G4qtmA4ZEbJDf0okVaQqlcBqShCy
maibpGCLvtFCYjjLAGcxFNaii2Pww1OUOHsRxE83+HVuKKs+7+1HM5yA/U70+VIbNdtgvFevLM+C
hWRi4lN11kOMg5IF8UsKCgwukfmVhyq4c1kQkOfc0PmCy/3zVjW/TRTZmOpLDxfrKU23iYEdQD7I
GChSPwRVlWKjV74Zg61eqJ+XhyZosCvl1XAWgfmkCzHu5NtIGkHtg/ts3WaOt1GDwt42Wupskbzb
dRsr99J7q4T5hWE1fQtUNFdfxO5K1DFAOz0MHtPYmNaqmWC1MtTiwbU3GZFhsAj11e3ihmCx9+KK
IsGUXBsHraXL8PxvlqvDsWiz3c1V21o7Rmk+Ss8TX5bd0yveG0+Zxca8DLNxfXMa/hYVdDuKflm5
Ai+0tjSYH+pFUlQwWP/7EADF46MN17fLcirFJ857a3kTMBjNTsngr6RievMha97UL2GyKoubiRdt
xr3Lui+flkH3EtEGZZjunRStulykl7is3U1Q4NAMTVc5Zn69l3ZBWPf1AUuVsyykqVB43QpeOuQK
PwjvZ9PUMsijiIYb0fPNiXWrLNeq/8KiiUyQCotMdiaQD1LCoFXJ0a/rR83CjS4lDvnaMP/8RHoK
CCnCLoaVf7wYDO2RWlF0kj9qthSL/jJ1aH8seWgLATNVtRXyaJB1/iS/+nqE1z3yCMeo/dnt0DBy
Wx0OFar2smQx+kJuyIaPhF2PNKD5kpgjMpxCNkq+CjUgWZhVZZ1DDV3INY1kb47ah11r1ndLD6ht
JO47Bvxq1bUtzu1prub/V3JzysxaYnZ211JuS0rr10XhkxhZ51X2Gk+q/p6r5OE5qLuu/pqf6IV5
3xY0QUgbd05wOuwygsleenxznyb0lUCtSb3SFGgjsaR6NyJVVxrFaJJSOwU1BNz8vZHnZEjbMX1N
3cg2dvE4BlvYQunTVFGc6/wyWcudfuyGQDgQ9KQKUMCzW7QMkvMCvNlPpfcsucnyQbEmpOG5CkDT
0b9lbv6c6B3aR7mKTt3dcA3XVP7IwmaxFhM+wVztCqNbWnaBp0rugDogWIdazZqLVydb6BX68+BO
7n2RxFuae0zP005vpgD7uR89+QFNbYtcJ6821su+TiY+TJydIk+MfavNfSxgit2xYPLpbFjWb0ZZ
PUtzlxI9t95E+svb//aYyGdWP61HV+tXfawFO/pFFu9eDHmh/MsFi8r9ryt2Tt7Q+AMJnO7LsANt
Z76i/yF/s1bAyzqG6oFdd3CNC6vdJLhK1nZlwwURih6fc108N65ILokggi+ZRWSRKORUrXI3xv2W
fi/5pujT9q7VczRC0QRAMr+lSt0tlUZ1duBrxrtucln7VO6HWjXjnT4/1I2h7uyhzIJVBA8b9tkp
ytPs1e+aaVO4hbo30/Yct52BK79JiCQ56qqyqu9wREElFsUhHJqcIaSEWFeCnkZy6bdwfpaDlYMZ
KUbAQqP+aJhp9TDg/7oQSG9n81jxHo9xCMHa7/eda1CGLst2OyhAaZM0eTWaItuQrPop2a8uHuW1
QgFrpzplvYTFb0E4Eemunqnm4zgW5ylpr2Bl98VkKc/OaGYHpB4KZz4ltPk8iRATdu63Kigufds1
3yHhXWodEJBj81HWVYCVPNbJLk8tCYq+aN2Vrrr03CZNQ2o+/HKqYh6HxTsljHQTIxTvHWCxSz+h
mVhTtd6S8cw5h8U07W/heaBwxd5tWmw+wGaA3QVNulGUb43c95Za9x0bzPCXTBfBrT+37MRSdQqd
JIl1xkBFhk7/cUnVzTA2bSv8fW0JWlwMpfuUea6zaasyXiuJ7j6Fdo03lHlyKV9l0TKe/dT7lC+S
VLXuyza+/ab8gRqwzjQG6cZUW28lT00osiMa3OX2Oy69Biyjdg/yxSChFBybDnHn+X/3+/8uX20K
lWYABJWXrWMyFfetuwxI/jwkNv1h1OxRPlRWDNRWpPZGHkaDhlroF7tECfLbT2jk5aiF279+q4CO
fYor7+333+i7JCENDNmbyzd/tP0+Io0FZ1X+yNBG56rNs4vdWo+hVsY3/iKBGyqMCkxwMIUZ/bQL
41G1JotOAaGx7lKh7szItY99kGk7jIr2EQ7e7PxOnaNS6erO6KK91aiedVBphnEXKbW1DVqSFVJK
w1ckkN2dYqdWSrrg1tGwv8zY5RKg3sIWlbaXDvhSde87rIn71mqHM53LWO+HrDP6+RBb9bKrc/Fm
9J+m7fWfABFhqeKoXhIzHw95ab/QV6w+/jbD4M8/pMrVN/TxQ0MpWSi1Yx4DwImlhfiRMhC91qIH
W8QmXtFpDkZI5isMqEQnLlbE3At0xDsdX6qegDGrMrwJleC2cAqXNMbsTkgbxmvfU70To+daKjRT
4h5aSjYfStdm4A+9+MFXaL1XjbbYJGkmWE0dHDuMnG0F2g5lMLBWhl2/ZFZPBR+ysfAz75/PRNf/
z7l//FxN/qLOmydg2KB/U360zxqyC7MGYlnhsbbqeJWT93pLaKO1RFvrsZaZ7qW2545i5J+pgAwY
rIM4pMFJ1HMp5+x3hzj3F8hx7f3UB905mXqyUrMarRVsleFcvuW2k64k2aSZl+FKz5eajSUtVmfT
S95SWtbNdFlgxzjlOqgR3af/Ujy+KcL/jAJCE9hDqAJriE2zO0vudeH3vfH5ekd5ypgIzQfqvnZg
BUhiXO+PgpJp2XA9EF/PhkLsMzKQy2isvuex2mjXvPfIUGkp8Ac/NK+/n/lFOLuTle6gdBa23FbE
QJ1G/VDiAfVmMxtYQAQ22Ovg0/UCoPR/ztkkoepU+ay7mjgIvI/3Egy2ibNkztXtpYdZyp+Rz0SW
t9B+nXw8VuE4HuWz3w9KZQ974TS3n/h93lpyg4gTqF7qb7VZ30gWv9r92MoK95K/ckyq1Y1brGQs
S0rQQRcoKx/rF51YSCqh3YjsFTZPcW3y/FucWvmr20YB9kf6Z5QjxkSq4Q4XtVJszdKpF4Rvy3fm
hYTLZPAOU+00r7GW3c4XOb4UasgE7vjIFO+V+lb9JA+S4dU3/YQ0UHEnoq6+j8QwbvOQbdfv21Dv
/Ol2LoYutxOhKFGdqV71+IFJm5b1Vt7hQ4lXX5pYI7VJF3lBa03yOMmL7Yb3k1ok7wUNmNHKTGY2
bsepolhGfm7A6IzbtJqGxe1oPlWMtGUWLhqO7NojPKZXKgfG4nbNx6bRAe8a1QeMNT8nFNaveGwS
KL2RuE+M0D+mQZKs2eH/MnBFYtqVXdkecbbrr0ZnrTpqdU9kzes71fNeSRO2F5Nzq5Z9YZzE5Tv5
i4q8Iwb/bv54Cw1AXxZlT0OtFOdYPBJIxLRQ4P7CZPMU5O70IOG1fUwUuTVoNKeayr6eoap5QNtp
eRvIOyAZrFd44qvcpM0gJkAmipiuNXZXWgdK6PXVNMSmyQv7nKUEL8BJBGz7gCjL23IEDyea6iCD
mjDwvdVkNu7KVN1s1ydWv7BAVm6kV983ipb4b2nvoQJvY7b6P+cnQWjdnojg1xP5Eu63lUYvF/Bx
RkcNWmZ0pVQRt7G9T7pCW3hVCsKww1o6O1THRd2CVdLx4dMkwqa23cb93kyE/hqlwbWtAufeQ058
aKrwUELmbErLuUiBa4zT4jAOgU/O1wbjBsW80v1kMdkkjWSExC09/IXygjLC/E66kzI3s3covwzm
s4aNQ8N/TMWuKoW1zPShl8vnER+U5eyHzj30CnW3yrxTbTLXt/Gxoy/PQi0FrRW4vxeqzvATVdGc
WzPqkzc1766qcYvJVyk2iLWeWkb5JdPyckizqsTZdQbtjOV4Jx/IpPnLHi/VarCHz0LX3KtmVu61
0GLtaKXl6Xb03/NuD9stER4wvkqDwcYnpmAAwrqQVpSWOXQ1fIKel5iXxoeu5QZZsm2ndd0W+L/8
gf5bieEvWnmY50znWWyt5KupM0U0W0Oqzgngyfc2aFlyN8ztvAaC/+7UGPtOa+uFZfr5D7umtNOj
g89STala9XOW6W9JVOn7ENuzvCItY4KkA3D5xqOxLvrsNpbV+6zJDSgBqGO38r2LuYm9o6DwQkcT
PHLfjSwJ9pJRarnMKbCEvWMENRQ0dwxin/9AKYfp0PLPm+ELlNT1ATcUOCoWuh7eclwDa202sLXz
IdGfYB10ibhGnXOVPyFPyaqTnei/fsEK2+lUS6KMbJBJVzxBCrisLpj9pt0ITFoabZtxoGjbW81a
joHsM4MDVDMgtkKbntJcYdEVF+dKCuaarik7uXQgUVSdfe+uI2e0upk1Y82y94XbFCdvNMxVko/l
Z0JB3XAKvMN2wl67zhmHS5jHeG+e6VlogEqdskVBMPKaqr77GLMGT/EubzSnMk8io+CiFuLDjGOC
sfAQDzcd6xa4Ikv+WufV3lD78l5uO+cjfUicRaKX5r4y8+hM9zrSPA0aQAFTa01Yc7bcAo7fsM9b
FFlkrbvZyOUEg/UIAvat7ofwqzOp9YD2s0k5ZP1eFeE6btiQD5XivpbhcJXilp2ndygc7sX2qp+E
RMoNDOhq3+Zp8TQ4/ksz+z0IGEBRLKr2bmA3taKdRrFtCFnxQQSX32pEk+HdKSYgKIVZ7+Wf70km
+Hak0LWVPsoFS967znZfA/wn2zDQCBPPLt84EuMyw9N39FzSS32dM9WHRrywcqX7rvjJssZN5i+I
gx6IedSfXjtiyJ5K7bHoE2MdC3LyZjGJG5ZAlcEKBSjUqh+0BHuHpi2D0LA+7bZfSmlFnsfKFxyy
ILSZmK1mY8S1sycBYYGEJ85WMsy0dD6Vyop8kN28QrhqnSjVIzQv0MfxJE5hQksmW4n0+xEICqtn
L+ZTHu8Ml1ppjcnPQzIL3IM5lM+ZhRC9MLBJHmJBfi2PA1y59aCvzEaNHpy6Ii07N5VAVpSL8iCO
8iuG24WcsmnU3SBIQKy/Lcr/j6vz6o0bW7PoLyLAzMNXhgqqUqkULemFkGWbOR/GXz+LpcYMMPfB
sNW33SqK5PnC3mubqXY0bgTDJeHWm8ws8stUOkAfOd09kQKB2xxV9uYEWCTsyXpBkaHMGi8RZTje
XPfIFzenap7tb578ZGmUU9LoB3SsgIQZc6AACG3wOZ+9pikMCOuIoza9rox+whmczYmHTR5jNI4/
vwOMV/Hatuv96ja/b7d15RbFpY1mr1Mw7KboJR46R1kfZgvw7c8nbugq7rNYxhj7ksBKG+WCww7n
V464pBZz8/D/fhfHtV/aWrTfrAgnOwIwW1c9J3IZuwPDUF1jwETKLa1ydt+Y2YNLNMHthlP1xN4N
+DF2uT66r3UcBbVOhk2cTv+239SEF/yLc+h5/O84DaILWwvfiGYgUb99HmBHF6EXpq8lw3A0h14+
SQsR5OJG/fVn3gpWf8sNrmek6ur8Tb5f02jZn3TB2By5WX1lT1DwNiCXq6108Yrg5K3vqOyRo4jx
yclIOBlVbX20q4GUM6DSHK2MoDScTVpsYgvtykocddF6RsvIjeC4S5rJ/35ZJ3xcWSsvwEaqu9vX
sdX89w8XvVfvKu2LWNX9rYI1G0OezX5EaB23l9vW1JAzPbhuTE9Djs6HIUx8l29G6aFfGIrVmBBv
hYBcxX2c8T3dJuy3wfrtF9VZc+D+A5OWnKEi2R6vsATqy6IPXzRJOWtED5y8vLtp7KuB9Ubi6N+j
W1XY4GoBt8RZj7oDt/QWMmy1rOY1UqEYgvbaDhe8+Uo38WMwoCtUmagaT7oxfP/f4DjpcLY4hJzf
JsgTYqT/DLlmp6AfcGi2o6KeHvTC1k8sB3hulaj3BxDpfoMedOeYwjqMkZGcuwLgnatjBlXT4pJu
24TbxywbmzdWxbjHVhW2HfqwPmRqp56gvpehXi5vRKrZdHm8+rTuWU4k/1mDrvl5AerZLcG6qE3G
ukF/lm7VX6ay0a7DqrHEZk9wu1vJERFkVfdKOJvw1GIrxZq0GH+Qk4n7bmFDCJq5AbD8PmuTfiIY
ZPLHOAK3UtiPo2LHYUeg04+cLFIjBW7hxnaL4vFuoEYLbi+H2y8NzFvF7SPU0mI+3txkosjfyoiU
QBV22G6j1ABjpeAdZzfyGjXSd0NjnPXShL+V5xhI4L62lULOcYV4Dx0ERr3JfjDz3+4giXxEAxym
7pM7oneA2nkA2hzKqn5ONfcs6+VxdhpCIPTeRtawPs1YruyxdoOuhINQI9s04+FImnkKcNteQmPi
TBpmWNTT2VRcJWhSnIFTgwQCt1IhN3wf6KddlJmBZbC0yVyd5Cnh7rSI7zhXuQN0yeNtRsMzLKHZ
mw0NgrF8WAFLBk7W5Ts1oa/K9QMzU2unu7nuS0IZ79IR9fIsIL3xXznjESHYo8x3rlifVWKUtAQH
8bxi34lU81BMg+XnUvml1e5jXlQ5eUG5E9oTizQ1rv7UFhLTAXNSm7gHGi9WbkDXvDg1mMEsOY4L
SeuULPgNpNi7pTwzJtRZpjp3k2nMR6uzEVJUEA7Zv/psLB6TnIAoyWrXT9oFcjrZwfgUphdMXxOP
KnuAAcNB/jnon0xwqybLd3o1+2wrzuuAVBhhC1mmYiSQEo1swNZTQeHwOUM6ckr113a9EAHCyktc
FGMqdiDwp75FYRaWFkVSzxzj6OC0DfBqPFod2BG2Hjv2Hy+LozahWyND6OR3C6QmMBCS2tX3Jog2
VzYiEQcFvr0KU2d3l5DTJjr70vfw97kDtKk8W4ZSsuNVVl9Zpy/GZojaEW30pdPtFgsnfLEgouut
mIHx4lyZBnxPsiKw07m2vbUyHo1Phlbo2Aw6cjmdcUKXoF7dTrkrele5b8blGDMkoXiGs7wu4y88
Ri3bSudObcq/VsOjPhlGoNnm76FqnlM49oE2aLtyjV6UtWwCU2zflGHvEHnpXjyjyzCL9LlqNJ8M
9zdktzEaExbNbdQGAO2uGTaeYws/lLMsY6FF88/ahkKzml3ACREoM2TD6JpMLfIV0T0X+QyPgFda
n9I3yY4gKiEIDFVgFCdEKvUL3ZAB01AzX6uxM3zRYV6DRgHztgZz4NBdeGadfFiKaZ6F4ROO7Xgo
AEt+qJh+LC39hi516PJyPkVNWoaFRpxU0j8LvU89qhQTj0j7i830R1lOhWd0zAdI0Q3NNBcBmo4O
ERZHObGAn0aB0CFhRDCmVnwwuvFBsygEpEyfKuyy96LP3iM8C+oiFt9OW9z17Wap+2YVCwU4Xfgc
sOyyVXufU/OMX/wvlcy475z40UTF7pkOsy+MON9904KrFobiRXW5BlMDigH0+0kVS8OSg3DaheGj
volQ1yIJC0dxfd0+Q0znki/KX61dG58a6GrJMbqk9nARqFtBddePreoYARPS1ium9Y+U6h+J8JDL
vuFK+/UYt/qXgi84nid5XWyF/VqUqLt6QIWh5m+8mB+0ZVh8J2XUgZ8J1TsVTB19umXfHzMQdPCD
u5V7uYgDmVcynMhuAXvEmopSSyXSJWN6EcTSoKC1wJ52D45TPCqa/qHYa0Q7mL4hInCCOhlcj600
9qAS7vS4YLavi+yUp9neHgQlV6/gsFRsprDVawyG7QDhqSYgzROaa+0Js3yrGnoTfIl+rMR/ymTK
aGR3KSyjqTSZHZn3rPDUXaRX71BkHsxBydAcl39Ho+vZ+rFV0pt2j9l838g+Pxvxu4yccEUj5kPq
ga4AJLd0GTQ5A93VCk0dSxaHIWFdxFDxfTjkzxBu/oAJ5r3Q2j7olBzQEXf/JmLW1tct/jxp/xrD
Ou61VMEkkKBBH+r5r4iNNMDomiTWF1cWHlr9tq7RubVQYZtTGaoKlidbPkcyf+ZnOdzZCVSvLgaA
bo/ll9R0rhO+JMlsvUgeJ/4Dw6w9wjxmEZ4WR9WIlrCXyUfVsKKfVeMD9azw3Sh6lzEM+ybpeDUZ
jPug2wYG3t37FrCsTbyFJ5BOEcIw2DjIiAbETVB7lWCKoDgiDpTUmMiJFSaBqkR24ezNa7FbtBWc
+thyatvrKe8GpCzu9Jyb991EUpMbaW9GQ3RkSTsVGJEm/WFRkPqn+Y7MwxH695A+5FVygubkTTiH
AxNN12EFRw+ShzAtwBuF0qN1g9rbZN0/coUf16J/JPjjkNuAFsakDki4urf74bHOrUOmsft0avs9
spyREeyXplRV2ExDHSQyZVNjJpuU8QUq0bvaJIXXrxmdsBUTsUCyQhY50Ona0cNrlVEQTHfDSDW+
YBMZ24XcRq6bZwzTB1C6cLHUmHrM2rJ2GETVUfMcRV4kCHtMmR3C28jvIha+pN0Wf2c9fsJAOIVs
JPCDqaPmTb2xBq29wqI12qecrLAht6+CfoUXED+tnOgjqamBkHVx35esR6w+PvV9owfjkmDhy5Rv
VAdP5apfJ7XZ/Dv626BU5d2Fkep3XRnXyGGjhZcoAAf/VRka947ZhD0IBwQebyk0M53lONMLvjF7
FQoBO7N9n1kfMYierh2K0LbolWcdXNrYnol0Yjvi+FlFLzdZKofg3OAdqC4qsXm425YD15L3Kw+R
22dnQa6V1wAa9aw2TgLHEh/VxvQskUHxVhSo+6NHR2VyrQE5Hg0aQYwYqH7jaz6wB8szbZd34CSJ
i4/CkWbN20pNzpMD5ZNziNPukWeQXewAn5n65Z/TY5nC0+v3VUWiwUr2gJti1EtqsArtR1tNeDvT
HH36rI5eQ6CmUySrb5LBEnZxw3OKbI34liIoUjRxbUEYHTiRFYXrel825Uc5+CZ2PK8ue/FoyXOn
fcRR2QWTTpHYgtUnLRucxD2iQioeQSefZRvorRsP2aARvqnm1B/TuzHBx7fy1LnP5/7azgMQBX14
Y3g1BuuMZnKoYhbWPRRaV6e0j0eyW5ZOGAEzd4B+JNaSmUQsjD25IePA3JdKWuz0bdw0jUooIL75
qqNxYzdl4eOFZ85T1bspkkmgN6XpYczmJNCK35KRHFuOOQ9sfLgxF1hTmhdz02qokihxeytxoqjc
q6ZFK2kkRpgntRetrkChZrynvfNtltz6BllCL4BO+sUOHdRXvLkIltEJCOsb4x/AAsHczeKEYyI5
s1EIJjAOBZNKanHm8ha+UnJGGa0aWO+RKD2q2XCqOYO5ffrpOCUhIMOrSZD4ccTN23RZTdHcy4fZ
LHAFc8EbExo4RKHAAQnt6VXKampZ/Cla3+a2P8cOiij8JdzMuv05ivhOYep+ztz0L21NfE7WpvFM
lyvnDuYzgusXN5kr3/w913nrV7YCudl1rwJ9isfIDcO1akEaqTiZZREQF4tOaTVSMmb12utiBXxY
P/waqcYLncwUrd/MwOJvxXlYVGnmdbpVBbOJaqCVJeVRAisJ6rtHfFjNgvKIkvDetNk35bRe3gx4
mWF9G0h8k76G+5nXLlIMtaQkLpyXziS/W8B79rr97cHsMyP1s8ZsA7if15RclV8k1VSZ8zoMjGHQ
JliHeoSCjP+SjydHxJs4Oxslfo3L+j1b8l3NjzWDrpLokbZ3EkGy+tT4rjLj6JTJFdXjL4zelAsr
Gzl1tBYQD+2F9qG1jBPevpp+acGOI8xT3pR/RMaGSi/6PwwwxGkw/lhKXXtOnGgBk7UTBdVERkl1
ibMAbZxRUtLEnbXD3HOZKg2bI6EIk9pr+4mV12TYKTyjfPVdFj9YrnnFx94yOafetHu+6CqXeE7+
2OBDNh8hyYLqI7QpT3ZKA5532K3qAnpk4ofABv734KiY0xbu0mj5A6XkSKoRK1845eSq86Dp9+z1
noEwcxSwDKAsdI20vhtZpqtbnF9dFs/YSU7xiI8ZxZnO2GV6K5hd1PUOKd3QaL9vedEKQ/WdSE0H
Ie2L3q94LnQeVvZuzDPU60BG6dxTOMjQSp1XHNxoKmx6F2d10aChEEUvHPD+4m7cHmRVTH+WqTyg
hCbQXY670k71szOwtWxiFkTlWvnF42LtHTgzn72R3DnZ6ng5NU+I6q8Denxp61a9jh17cqs66uxi
w84mLCcmROqYM8d6sus4JMUIowuN1Vpx2sAu0Dx9cahhK/ktIyNoCIA8TfR8S4eSPgYNtaysM/K2
+oUo5tltgRmZCmvDZepK34Y+xJ0+rjQl8jQkyq+F7SaoesZ+htpN1M4JeJKyNrZhknMHx6rc2Wny
YU+MoGxXv7qxFD4C+SaU2hblWXvgHhN8yxEhneKjr+Q7Fjpfb5oaklj6GhWt4o8Gn4vorU+7EU8I
CVqfYdyMk6ZsdmNtnqXKvKxS1vsGGgtFCYVvUjkZTBM2nzLi/T9FYqdIhpF5fymbmHtURWMGFFIa
U4c2xpi8RhiSpPvEDbuqT3Z5RBuOi+igFhFmCbWNQpeSCyEbix3VIIgmtwZfi6By5bNBW8rLC9Ed
xaps3/sETwSGTvbCrLMOYzVDAcS2jJNqfnfaP7xIOWRLXlg9nZkjZtzgtpjOk51MCNZbxlYJu9yR
sLdp7nidi+lFDvKK5txEAO98aCy7i1GEslCveaKU1EN/unVkr+7K0VMwFHtqyUORlfNzJoenpYLH
rtgcn+QPo2tt/VRLCXFP3sRcE51hNCyGxRCYpRzurDRyvAjNKfMx9EE5oG3ZQLJQ6Q/zEixsq4Ym
6cCDoK3lpKK3dNznFhDDMRaQLOBtfcMkgz88J/JRzJC+I+VjjpEymOYGjZXxsWzUULvP02X0mZvP
3tqVNlue6ldBr+HleP2H7Rwvl+jDSbebViWSTSVGpKzAcTEY91zeFyvHYABYPtsX8Pv6gQzOsbZJ
eAOmukUsGla+Kco1H5VrxN9BZWEro2f0RhtA9Rm8MR7cIzMYeUfqxT+ttO6aYfiah5i1KW0veXew
QBToCmqHPjKLE64JcXrHDdvliSQjoZIDvXO7f9USfYMcoVTVzCuSKXKcsgZyIRTKfGyd0HVJ3mQn
Daw9V2ApEajWxOQeDm7/Dz4zDaY4JpH8lRbZU6ckfUiA+TXm+7STGf1/2+qeVluVn5Zg9wq6j1lT
E0+xrZ3RymzHYfu7Z5k2blZJWK8kvKdgRYt/FUyYgDI+9u21/XZ1LXQS+zEeOIm2NhiOQRzag/ar
TJnHWXHkBjg9zlA8XtfJ8TJDPNqxk1MaRpTApUIaw/A6p7Xjq/ryrrc9j4TVXxwUiycX7T5z2vWR
6M7TiBP0uSFZuGHIerIdVgiuVVILqmTURilanySeQ3fBF2mwyUDCoFx0DZceWPbPRZ/KfT1NnqMb
5wp5z25uMg80iRoqLa5BIq9O89w8FkpCRMekvowzklbBne5ZykzoCuO3Pt7S9VLrL1kLd8XwlrqZ
G6C0jyDo87NTYIRilqnIoKCFRrfC9ZjU57FvjZ3TADnSs0Cq0932t8MpaHerdcfrPmcIVfJKHWcV
VConsMLavuewteQunkcjbGGkC/XfnFGYlhNQ12EROYt0KtY86aA2U1m3w/y3Jr3OV2qsXMCJcWon
Tne0N3jFNu0OeoMiEr2RGSx9QYVSQ6oA1E5L4y5PeWY1u34l9HDNTKaGw/yq6Pl3ytA0HzPQvLIx
DpwWfcMWu2QCCTzpjjbICcuOAGZ3jr+gyum+PgA7n4ljbOHcRO70wJMCrs0lGDy1tBeJhGiqlL2t
9a96jJRKAQxFULf5mixot8tMfaqy9Xcyrr1vl+m+ysiIHfU5RvvJPKa2sLOPCj9/kFiKYxEflqCS
JzNFpVSLWXPZXyYJDkHjtHfO5LKolhknj2tP+Nvnl4kxLm3Itzs2lje7/RhYnQDTyCjddb+b3JQ0
4I/Md9hix9pew45/6GxoKhGKYpZarcN6kRuS/wfTK8xiaHK/y4mZANsJbJiczB6BfrTvMcQ9jf20
Vp9YZa+UIzwY0WScVchAp1JrCcmN2zMEJfSfkVN7C+N37NlBk2UXphZrkK3QHszFPpbSenfL9Zrl
sEQa13hoLUZjc5cFKwFozN5cw9Pn5AkNAGR68WCUk83k0P2yneG5d9pr4UaBErGkA6+t+uYEIH2m
hEjwlIdjrX4P+oqprXGIjm24ykqVfM6KEzIJYCq81ijfNkBYQYvdKsNhRaLtFU6ihNo4Pjvs9OAD
4xwoqKVRPtkgbvpsL2T2PtlLSTtiEawVDV9ZP3SP5rA3O1SiSx37FYM6pib6CP6RnYBNVBvBDEe0
f71PgjNTM4UqcWqbBwMzqC8Y6p6Zv6P57tCvbVxkzA6Pq7ESXTtFqefm9PE48xLo3/PM0WrABmWu
8j2KZvTU9DVLwUsAkkIbhdo/rtLXcmmQM0eW13YUXVZFdmfkzmuA1hy7pt/Z/HSAUb1o2kDs/EZ0
UudH9uhUGIKqHifu69gYLCrieEJjaDmoY3I1nB1/zDbvFHjxYJMnrZydeH/WPX3wlFbydXWMvda0
xMqNusMIckuy7n5b5Il4MxxSYiKixnc4wjUnMcM6Kz7HXsH86gIXJ19Qn9qcUEGC7/u0i/gE2Z9F
sdKTKI1DO2fvFiEggDGLD5ETt7baySXW6OvgLaT6KDyk1Tjdxo4x14RXYiDiPMsq3yCVAvVhMvsa
laknCKjRW1mFZG9SW2vmIx4QTgwr73bllH4WXfTROhJIMo1DWuuhk70tuUZaRU6xtKwJ4ZBD/DBW
7Xnmiig8uCEzlcp3qXZ0YvdaFcAtcldf7dNXt+OmFha9ZNkTa8g4ZZ+a5q6LybvWhPK3XEuiSyb9
mBq8+3QrP4oIJA7gDZKM1N7cNZv7EcE0BVdt/wVE0xy6dHoH9YaMLFY3TW11SFLeOWig/pXC8Yj4
9IgmIqRMKndZBP1m6eDHkD/WR91DNC/tScsz8qMUkTMI2ytZIXco/uDBCWc5cYL1FjmOU96X/pwA
44wWagkdHBi+xibNICMUio/fqzkYLZpXYvf0xaZ6GPioUuWDmabfFQTSu9XRysUbQXs0jRp5s07F
jj+3kBK5ESEjxkfLxfJID93m1K95ISxfTczMJw3bOnRSu07rfKlmmwNttLR90f5V0/RYTe3BGqTy
FBEKvK/MPlzziHEbCuw0LkOjkPMdVcBHvMwEBG1+CCEJp+j4GVYrs65GAZGPu7TqMV4P7cmuZywf
rIcSVzlxTKB5WFzYJulR6vGnXAGodK74pzb2oUPTWQ36HzmLg06MSIFY1lzm6Y7kxAcbgE8gMjPb
6do5ge7JvUYgqcFNzYzsu9Ndbn5yrj1icRn1FEvg5Oyr8rSZPHyNQSeHv0PQwMjYjw65I6LWtoLJ
PteQ6Ujb+wINgyB/KU5DFX0QGQ4TesL+uVbm1dSQhiZmTTgooZVNz0KKwcbvxNYbH2UjnV5j7nIx
g+XNR96IJtkdrZKy0b1G0kDb2cTkE8Jch4/E6DpB1rGq0b0l4l8cx8nc/hurwgkqQpwRv6x+UZtk
xRs1U45ofWpzphhDP9i72aZK1y00U7abkx3LWdZ1o3kFGPMtWIMiCRkZn9DJav3ceL2dtKRm5A7q
QbYjk6G2vkndRKGZfIupHIM4ixXecj0yLXP5ypNG7iUfa2q81kDA4eTNKxN5nRnaPlWnYY/Q00Lp
ieB4ZovtpWjWqMXPaea+OiOhlhOXfegU64DsiE0s0YTjFFW75lQVTLQHRIkZO7qXkmUUYHvuWXrf
fcJ5NfTcxcOAwb9T5W9VxPQCrvjY7M+Um/EBJmrs1z0vyzXKrw56rTOjBbqjkerbCQ276XjkHCOM
Wo1w6xR2RzbQS64NK8LkVdoUKTCL99y02zPpumGajo/oUMnsxH4X2Ev23lBZpugh7kZN2691TWBB
lZ/ybD4tCGLUfVfTlhsD0axqnT/b2a6EltaZqu0rHIP2ihWwieXZbmfzuE4TGc3osRn3M1yFY+G1
U7tzHf2NnEXij0lOX6c9XJm/ZsmJ1yyHUYKus0l89JJIRxcF7MNEkmbqehsiun+qGoQHuMoeFoeF
kgJ9pmF6jh9Nj8hjFL5FxhM3B/EEkWU7EHQ1xgpGezIIgfRQ4ftQBpikS/qOkTns3E/9IRIjS5UZ
kaM+YSs0kH2lC291vRYHU7Rvi7b8bX6RcBodRiOjycp1gmdbt0KqXlX3sdPdrZ3qhHIrCdXqrPVM
cNe4wFijI5paLcZlTYsKlba3WaJwcC1UCcU87KRzpzXze8kUHoqcytMnvh15sbp0CDLRfpmz/o0s
ZFfjSPDmptmLuQSurYPzE7MV2k5ZBmgq97odvWj9coikau7ilk1f3t4Dvip3oF1MTxujY6fqn4pL
6y/EGfbNyqBqIiy2tV7zslthpsnvGV9OkxYOtdMkj71ZBlnOt07fyJUpzCVM7H/gwb6zgTecqVPe
k6N1wfJpEHdXfbYypq1Ae7xLm+G4DheAalGONFiNd4zAaXoeZjy6QOxm4bnS+qXEy7+hZWmVuVIN
Fns8w7GZKKUIsmozJJhl89q5URIwWvlsaxal6KEZkgL/x0LxpVj6s71gDMpUOfOTRNbi9s8dDxKV
g06lZBQgGYe/ltgVq0he8ab4kmCmg+ssv8wWlaUcuSONmXGFxvxzTFw3iBXUZWNm4lwjFrvT39kx
fNVdCwcwBZQDR80hOh0UEwgHGpb7rqhe7R5dtjuZIRpq5KnpZ12l3xtwgJJG+ohZydgemP/Pc70E
un2tbAs3bPk4VfQuk0JQoLaUJ6NeTcR46MOAjZ4iZlJ+mbGk6cQeSXsJpl7dj3YBIA5b4YVRFbt7
XkMmCzsJ4L+tGD66bpGHlJuEo/NQmIQWEPfDx3NLBOmGfholw2O94GUs2VunjPAZbHbNpvDfKUq6
PrgGId2ZTE7ppITlpK+7tE7+9GyJPXhpvOJTLvLKKHWLRwhVxDkGTvLTzLIj1tnsAJK+14pm8Ek+
uJP1OIUVqzolt7/KCc8/06x3peN2wgdKfETTOZzmFDx5FcS6/g1eTmxH9Wu97TDQ1hVeq7fZgXYX
x7IR7zH6sbgjvmqe3A8NIsSuBKJ7FXjHgno7c0gk2DmG8qU79ReOuX+V+WXkzDf1CTInzcWzjUxG
AQPD+T+wFFe7U8cix5Osf/aD3T1HLjkaraLC4yvHQxefBqyCRzRCjDmVzmKCL2r+tejPFiOhTH18
36kXEADDPlKdTTo78vPhQlj20BP2Ll+kSv5Tqgw8WhFkS/sr4okMl9x8WrOm9ShojkInGCjpxYuz
/q5b8ZtttQ177oukyhhrxvBkZ9DDG1T5WsIbRith5dsEjI8PRUTOAnR17k8vK4VOu2jUPg0mDjOh
L3t4jXtHV6OLaHrgmhSD+SqBPFv1HYPnx5b4IhQV6ps6KH+bbVPa5mDPaEUKPyrZ3qAkcICZKOcO
pXu3SKJ3GFMf9bn71A1jPNeOCST8Qpa8depIPvMsrbdDWzJXsWRsXTOyHH0VJuOHiNLHCtHhv5pI
emYe1uUnoqTnhbTbWjkOu+m308JLSuDdJLNxvBmqCcD+z1XtCh4mo81Yijg2TmwNRSEFRg2bYhHv
ejy3aC3p1DZM6ZChzO5uCv8un3dVK+0QsXPxpPUyQC5E2EZKx5ovBuA2R6kuWaefhr4YDo5t9U9D
jB7PVSgZf/6oFlhoSjTROGfJISfx6lA3JLL1DTGF//c7ERUfttqjhdhIR9W4xhdmRxeVifImPUUx
EbtVd9J6fbkvAN64SYQGwnGgjsOlDUe5PS6Aan4tc5UhJmjjnyAfgaPStkSK/HizokA4OLQ4VqiG
dP1eUVAyplODSmLWjYO5ZOp9iepw4Cv3lYDVwcLMZDUIaOSGHMntB4ZiBvoihxVGLmW1b5uJlBLA
EhOsPW4YUe1Gw+yOBW+5wNHdmTueVB369vphMRGC3dyQt3+Aa7vwczwD17lc0MFH3YuTW+slt5An
IEtWw5//joKl4R6Xo4JzvTMelhV574+5kc2bfkoo7lpuWTxj6UYrg4aw/YkxFx9w+zczFjZKJtLD
EMEJiYRS7JxN0BFvYVdF//rf9U2V8VhJjcenTv/eSNaY2H7+dBOh3zTp0Vi8pS1A+WQjOFYZcRZ9
aX02ifL289dM5FF8lcYa6pq2/garScIDR9TzgNQCt4voz4AzqhNCwhCeyAl25F9WjyCI9IZSy8Zh
tyfRCYABaRcGupGb7TN3yIeGXeWcO700HlBF0/MqIgrbLEaYrcV/OrdxHqvZzHihY7ith2b53L4+
5Ma1J3QCo6Yb3qgS1jjJHfGI0Q+rw+iogScj/6gIgH9QzGI7gmP9gSc345xfl4MFOm3TvufntRln
tsnbn8uoodO8xTOP1niWjO0uY790VyfaGNhuekegASHmwObCG4sXCXy5T5Xpsc0IYpv1TxWrD4mh
s+ZHyWT5Q5sRpTVjAIndsgybsQNWunGpVlMt6Vf1X409ffQ3frI6k0GWu8lKrI+ySWnRixs6f5MD
T6FSteysjMjFq9xSwh+Ff+e663WlkkjXjH2NwVZPN5zitUOgixw7Ve+NrAQmX2AHziMBlgfHSnmj
NuCn49K3O7lxP1bAyCFrVPvAXpEItyzbJ2Ud9kqCidLt8MOTrd0HwBvRiqyUFkptAeRRDOOO4alK
1GCShOvSWG9Cp6Yql4UgR9P94RqIMBuj7EognhBorpRt1s9RCBNnOWaxGdzo3QxrTqrqypOeT+4+
r+rtCZ5JjSUSz1d61J8s5eJAZVHFELpi1a2qh25BHjbHW6UTT2CyW7RYFMFNmDl6ERqjUwWTOwsf
7XB8sZImuUfx0oNVXoXH5iUiR7CZDnmdfPGyqIHR2fOehgNtQqGAlYQ3NTlJeYFgVF5vXyoX4y8I
7tIjZ1kPREpc6CDTN0U3cF7hZbprusLeae46vtQqulMrsocX92aFklPS7Vs0hT+8RzxfCUSjCLwl
wuNfqOkzT5udfJ9P69ao48oHuPCgg2G7rqLufa1FTpfYcf+oLcW4IxLP9X/eccb//hnVDJ9YVQes
CXl4e32By66PIG5cFmlde/659FPnzie9Zt22SXQzpaFLYYUPlKXgJMdOLm6+i1yK6hBP/b/bG8XJ
ETk7ACB3eKAJ4qjUemcS+8FYG2HLvZzG4W7qx11CFARqwcE8WBrIHXsd5Es0vo04Mx5+LgX5FP/Y
Z7LviXkXYxPgdxmJSZ2I5eEG4Ok2Cg8Ix9U3JjQ7P1/D6BbwXbr7embnUfZu94BmywidumWOPlPA
3KLW0T/4vOOXT0N9d+j4ZTapXm1JIvnMPzfzkJ2s37Am27fcBSw4bQTJFHUjKTIIt43Z+tDTbrzc
Hu8hER+WXhJq69p0UkuNHcWO0uyoWLxHbk+oIqrHuW+I0aWIvjptTcjAWx8b2pWpjfEKwCJAmqgc
f17605Quj8zVp9JAmwhARrfxL0pUBp1WXpYkgVmSrQTGF3eQvTYRiVyON1uTrIR919jrlXc5J1ui
COUobbpCnDbr0Y3JBJLkjT9z3x1uSFGx2QDrGnzT7Y+FihbrJ2VGEfFvt9DWL6NrniHA9C/oGyxs
opYV3r6eXrKmkV8ZxoRQKfTlWC8sa4Ardkdra+1dM97Y0f9D2Hksy21sS/SLEFEwBTNtb4+3nCBI
SoT3Hl//Fqr5RIk3QprgopvkFdkHXbVr78yVU8MMUBcpfaKBaI0pf1BcRnVBEgdBwxwGegz6nl0L
rY0egzxe1kJOd92TcD/hNshncm1KaH5EWo/DS96TcOzSkSCs1R8vQ+DSEaYQOvzC/dWIdtG/kdsd
6uEuFsn8RUMksYA5tzd7hdvqJvL2uL7T6CyHlm7RgOi/EzXlHaupFHsEXfZjXlcAXAmX+laEHoPw
vnscos5cxRY82RJt1KX1ffsN499qoY++37YFGbGN+Wkc02spm32dYbYYQ3kfGUn+QPs2f2j6/jsg
DRxp6q2JEweKqs6495C6bBsLwEyPTV1fgppUWpMPK4HCIHdOTc/seaTfX451+6RYlR3hHG3M9q1e
AQusLzG9orx6mS394iXAzKYQDX+HyPvOTHudbN2eRv7yC8kc70uTIAUgTNW+ma3sEBHj+Lb8SfUb
1J/MPaRgYTushnGMnnpHuyrjqdZYJNdmDDO1yjPfazQ6mx7fhYbrbtNypjVXiJ6sO6NDehlFpJaR
PGGRvBaht6VmO8yhce0WT5WZcM4hPB5941T3V/zucl1Pnv2Wp5wn9PRSsHY84bmsn8p0vqgF0alT
50jEXbZxaQdsq46/e1gjH2SG5t+xvmvPEBoOsiwnzqP1cLBFBQx+sY5A8yhWgGaCq2tBm6jC/KVq
mc+nXVZfarPNX9Kp6bY5D+7O9ET2kvMJnCNGALHlfmHASBqoPsrnknjEYk7Gx355RdQnQhp6otbs
NSitwV1NwVWMESDwpEn4u4IgCiHZfepCfOZVChuMZg84Je+knEWV5b8afS3exk6a25lF2pf+17Aq
Ef8VsrlvljWvAD1Arl+9Q1lU3ssi7TZGXpTvnuV8zej+/ajeckv2P6SZvxjMut8zzvUbYXrDlXBc
+yxFZm71hel0c/ndircptB8CTUR3Nb3SRY4+v/ixC5jG8ftvmQQq1IR4zqa03MLmqb9DUtmRqsKc
HXgaVjdrN7flTEgdO1U/2uSf2Zq4MmMpmO9DPjCNsNuaiAR2yjMsl5eVVmn0t+l9oXQITh4dDHwi
BIt7VjJ/ZKk01oklGaArnI5d6he1jRClkjVJfXuh3skTGoq3f4fhcDhQqRNW0MfbAIDZ5lcShZCa
fsIrOBAKGIxnvLK/QM+zG0/oADsv2t1yXUCMUJHG7FvMOj+MyXUZxpXptS7L9ELj79OP7S/jX7Zv
B9z8wcxDgQ6AQ+evX8CVmDTMuctu/F5hJEY1sqzOw2glnF6CcDs2QAxVtpeZVijNizm+Cxrb2tgc
q96rNnxPlhDlGu+UHNHcQ0OQ9JaX9HS/8I5WnaVvnafvFdlWvQ9L9JiSN7NlyiOf6z5mqhfQflMr
q6otbYuYAWa6c1R8nVgt15bhRw9JjnFSJ8dlX/ipu566RYE3yy7Ym+V0tuF0vXgOk+xBFOLopVb/
6LX2j860F5AotgIUTPlwTpcU9LrX5MmdfWZ3y0u3tPAqTCp3hp4WncN+CfBRGVZeZuX/gWH5H+o7
OhxG6TYyV8fkyfd+hxsxgekNE/vSSSca7Zj05vQ0LVCVhRrABzIcpCSiVVF1UAG8xa1sDlWSbXzs
zZ+AGT6DpPkcmRt+W26Css22dYp/QwHC8jYjFz4jmDrDIQPnoAup2QK+nIM1XjSvomuZNeexTdx7
Q0c8UtK33/Yo5vdmzuReMEZ6kr5ZHipdzIe2G0do5xbDGz3fBgshJDI4OOcj8oGC/xaWYaN8LzvK
lN5x7Usau8V7KMGjIlZ7gYexm0TJqBSa5Fuh/alSlWdXPhRJOaJUsoJnknMRziz2xUa+owccOBIN
5rFuJvSBg21Cca6ijyRlW6PWu8gleAS1b3fXjfEXI0tGjJWVu8vzDDE1WuJ9tSSt64PbPHnjV6lb
8ljwpBAre0ZNgriZJMZCmHy3O+0pQZ4TRrr4QFDVHgSRcd70GuvIvfhtEwxiSd8MjRDEgUB/wsI+
bjpBk6BrwAHcwtpnl0PwbPvzwwLrCIQ2fYREhjJD1Z8KowrenBLA4lKrUiGIOP0z9md8+NImF5IB
81KYIMkAgbgCrbz2kBDdr1W9ri5NjuIztpufC4wqWWsRzltZ2GhnTBk/aJP8VLtc77nFwQ9bVKrj
nO8XzdParlrWjgmxwyVbgHOi+kb3TR4noK+f8FLg2+KuDIopuQPo8ve7Ye7T9eRUrF/LwUudvhwB
a+bfyWzmb5wr13XIHcYALQB96YZnL6Twv0GJyC3QDCkw3ZvzHZ6e5svceyHdyXq4i33wpW+YMnnt
zcWDVlA7W6NVXi2AV+eqHcxdRkH93HgIRma7MbdmpY8/G0qZyPmR0AxA0nc1Ci8amOqQDuznndXs
OHo1zICpe3Itr3al4HlsdDu6tC5DQVz4BNosW0brtNGmHmOo8XHJWaeNz5H3+e+fgS4W3uUvkOOC
Q3eRWDkWJxogTfSL//khODSOpqELq31oobZWe/Zo5vbFyljIlx08rv3l2IL24kZXqFohVj4a64NC
J3dL37x252FnLD1GN82QurgWa4k9j1cpteHaMMHCk8iaP7rhvAF70j4VBfKKcbmjoU4K+EgvMm9p
Xjth7dwNETmPS1FoukV9j/J7umGzzOo7uoEPBbrXLP/qzz2Np4hBgb48KRYC203cpOhm/2Jre15B
BFBbjWuBTBQZKE+facqSlls3sVbQl6pnad6hwqU0KzULD4+38Lg4ssixhsAcIBqfPe/qEgu2mls6
zUTHTbuSFuNdvlwwJ9FO/hpXFZ2kpmQlqsT5xisco07eziEkvqhUj2Anmg6opJ7qWDBhcVfGtLkl
DZANS2C4T8axGYNhKHBqx3VgIFgeLRj1pBW6wDBpwaOmUW26cLD0O4/Tux66zzHq6pcAlvCmqrv5
zo9r5zRnAPdjKyJZaC6ijUpWUH0DOTbZf5BVdfOfpEP1KFmO8GwdxLPtOPrC1vvb9yk2oAqQUVXs
jTSkTKuMgMx4h0+wn8ondSGt8YfWzcirOMKCIhZ/0LZiYQ9y8kphAGF3cMzHOWMqEISn4OxEMrkr
O1Hc0elJtxgl5dlo+pZcwfbrXAFOSxi/smmj4vHT5p6zATF9Wlsd2hJAwg0jV7RTT4pSoR0sx41R
N9Kq6ZIF0GfMAwITNJ/QxvIHcNv5g7ozikVpjiqYoWoEiKkny3oIoCQud/HUmZ9hNe+sse4vnHKL
u5EBwmGso4/YGJr70GutawUpwMiH+qq6jxlHzJXmQqSjdo/XM4HRGE6TD/WLSdUA4Bx6Gxlh8qEP
wtzlk50SYm4O1yEPx2ug40Vx2IdyI8jvrD6KNr5JSq1ap032n8voU7MTHUukudP0L0u5fofh5EW9
UhcxXnStGoE72c0qz/DEawOzjrwp0ud86Bj/J7VpsxWLx2aW/cm3R+8ake2x0aWbvAMC+whE555m
CojtDBzCA0r3QSuaueGERJ5SECuAEVQbdHnfIrfOrkHLmVHd5UxN9kNxiMw+PaiMCDcUL2I23Qdn
9rXnqW52sISz1Ugw6J05D8zAzYQBnRWV7z49vB0dr26nXsaiOTi5d/WqyfnWaP4mpnN/+fdl0VuW
/l+romu7liNNe0E+m1B1IOb881Gu9bLQurLKjrev8SCtBiVBFN0HgI3Y8f//zmVKfXsPjv7Gs+b6
NaR54gWx/yrCML9H68I3NpTZ4xRkNv/KDAn74Prnmabz1prHemXYiVPf3sRYoh8nxlORcMcHra8e
BAKu8w0J0eFb2gqLkDlGdd1KwFuc33TSxxcOea8uaTLTG0TavpDK1fsAN82rHXpfXP7Lzw6cz53V
C2A1hV+ca9t0d7GeZ0+6kT4VSfRmSc+HVehka3WHYCNfA3Gkj4w7BXT3IagortQlgsW6CmqnJniT
9wxf2BtpZVvCpVo8t2ZAnj0XdWeE+lsFIePai+49EYPk+9wbr+hv3gfMa1i8YJBlUMxLfXaatSug
TViyfawHL3tpB/RCdvNe4L/d6XoDT2W5+Glk3dnEFR1jJ3npOuMjJ8M62TrgW5D1AquJRMKGWs+p
/x+UUPk7RBoyj0fwGShDT7iCZvk/Hw8WQVcvRL0c4cxzEjLfoqVkvKo7V7Oau7lzYhqdunxpK4nw
INUATemh/ZK24YQYIpo24FHtlypu8/M0UPWLorNf5iI07tM2u6o/6sQjmDKFS7uNuEjEi/cCJfdA
N/Wj6iYGwOV4TZcLh8LhyvQu3Q8eSr2ShiNCcvO1RHV25rjir4lXF5/sD8UKrqu8j4dafyCJcXk8
S/0zjYIaEVxo/Ozj+27Vvw/o0QvF93Dwg5H21TybRT79x8HE/D0VwDOkJfCmCOYOCMyN3z7OIeR0
FcIDO5Wh+RCHVL8uBdt7UHf4oiv6ucXsRGsnI442zDiTqDO/uqgWAFh4mgHL0bZ2ujtFQVEXBUCx
y65lhlLbx3qwkITptraLu3462Zn1VGjjfFez/DqVxRk5dMAsAiuQBFi78/yQYy/cc0rRNvXSk/z1
ki4XI6W5Kf6LvWqL3xYezzJsuieGTuwYfKnfudrmEFrNmPlkqLvTcKRPYp3TAGnbsg1E7oi7h57O
rl/miLNmJxuXNf/2ErGZdqInSCZIt3LiFnEvVv9XXmR10Lxmb0ajNdd4nDhh4DCWffzhkFKxh/Dh
6zsXP9FotdWTmRTsNZl4NMw6Y04VHrVkTF70qiCuzLMOptdLqPAc/P0+HF4FTdYVwcLDd2/wyB62
o+eChhEEaXc+ECnpnwvLp3vAQf9eypDWbd7oz+ZyN2qYtWqb3l012G/qHIbh44S4MscvkuHVR2Yx
WnhndMf1juA82fYtcemWC5SK98kncLoumuYxmeYAmOwfqZT2/QB6Y4V7HsyZYbMAAKAMrh7O+1JW
i8yJLRr9zCmdg574SKqGoXWA1y93WBdPhtlnm6wA7vOJg+9qoDmnTGT63CEPmhjc8pMg6ISv3bI/
Jz6wSTkAPrGzdGuFC+htOfSqSxAt/+DQedTzlD7hX3/o9scHn/87dMn6CnhWuBu0kHZPUl9HS4uf
IIUFO1/v5k1i+F2CIa9DH5xm87HX0v1oBsOzA+ZpsXSlF6m76QeTdgNO1Xkes/wyBcJf9aiWr1ne
iqfaKl5sr7Q+gxHIUxlxyi2A8eydaBzXKu1bXRDR4Y6SiDV/vYenC3FobiAsrjHfot6fasAjE3wV
OqNrq8OpUBucVFQLZRzkdRh14051VRqEkFA4WN/1IaGYQAemMRi+akyvmjTdVWOZvOpT+6daY/La
2dJO7P7jmEc8w+/fKSklIgRpscRIW/d+q0urug1b9ukKYiBHtNkY2rOW6UZ2FgNCC6fW60fPj4Cb
FTWMu3jdkv53qmZdf7WB/A71dxcrxo8g9fbYLDY/4Uu++dDSkHoa+OwRfXDIRlKnoIDjpV4mzl3R
T6/uSbX2KALeUDGCNk10Zwt3CInkmAQXL5hC8A9ecyc6oqCYyRp18RgJG+xgz2K5twaXLY1lKjmO
y6zNopWFjRNbLPyVjeeDp7LZFt8j8kA4kdufRlPAJGrjNzOo8Uq4iXPf4se2i0TscOhbTw2Zi1UZ
64fJFZhQFupTVezGkFZyajGYcDSjOqRwUbbMmvsz0R3utUyiYdM3DExLi+6xgU/6bIzjdMsN0zX/
GttFdgRpzeEvAiVWMQIjt3Ooycodvqka2VkKZfV+CpHwlkURESi4fDlV0Ki680E0HW5FskllsDLd
Nth0Xu59AUixVWAuZgQ/wl3ul+5ZgYlUulMd2Y+NBYcNbZdNrDAxmLSIxYO6i5c7LOEfON+WgNfm
qGBdCkvmOTK9MxAPs4eCXxoifTv2Ggc0y5A/rBq7F9kuDrV7xtSgTRHpkx4Xb1vFZZ1Lfbp1UgHw
NHsvSuQ6CrDZzQvuBJkvQ75EWs9UPNpunHy8p21K75Gp0bYzoxa8hx3iPoqz76WN0tObO/qvnd8e
UWUGVA0li5Mu8oOm+XTQFfyVEXm5dge/eHICfiBaHI6XyuTvOQm7v8aGv2Nek33PENyt0jT8glxm
5Fi6bG9x9sNhlLCP40jPznW+IOR63d4NI6ukk5VoMt3uJQJcQJzssjj50AdWth2QCchgxaYLwIpX
RYy7Ci+0QamlRLcZ/eHXDziiPt7WPhZKFdOKYsxC0ySqa843Tb2l26W19tzWvnUNiXob1lXlwUap
qwg9Pn6EZPKBFw4TnvbM+HnXABfbNRbCHNHXj+WIlGpErQe/jGHyUIb3Gh3T4yzt4drbwIjpJn/6
U3Fh9e0e6qHOziATP26fg3o5hsMSCnBUApRI4sSWDE3P9L7L56ofXpy+fg7GYDqE2tSEELbEZy95
oOFDblVmaef25VOdvue++xwts8eepBrEnHHx3DTrqtF9kImgvnoxeKs5Kj2omT3fD1+b/tCL/w/K
MMNYu0g0GvkfCp1lQU3atm6FHbxy+MLoEX/FMMHOZ7wlDfmnmtO+ds+q5BthYC6zQn2rykCZ9R9u
Oox3kIv1DTWqOJZBXLz1IwvUMiVR42HV+I+pM/dehYfU1UOoOB4KV2bGerNVM+sERAG5pc3ZyR1g
aT4i+nEBsg+2Hl0U0ktdDJ8WeofbDu+kTqoUNKy0jv2NnDPz0i0EdXuMDmoBhBLTnW6Lmc/ZapVJ
iBE3lmoT2M8Dgz20VMajLFq0h3FdHRwe91089e4ZcUl7EZGzyHyk9jQs1mAgbvWLFkdsL0Mz7FwD
jWfLbH8T2ia+p2X9BUXtbai+dVw+HM00DpY+W3Svz9bZmyS5BfWgk5JZ0vaZyohAg3q6qNGcLOVd
qDU0hjBqYJieErHOzCbbpV03014wqmuCtxGmVhheGNUYD3raEfmMkvJb7/eL3GSlaQxkKWK+qBsN
gksuevNRpzW4YjkTF1uvNzPDu9Pg2IvPII3pEkdxv1LdeBI90ksuKN4gdxM6jGX0dUYbnjq0wEEX
xHDbsGrwK+rmr1+CsSPT5kXPuu6loju0hXfSkI8aB+8Ffids5GLj6ZgY6c5oexT/7m34l/fVTpbe
qwnz6RRZgtiSsbXPiDlr66HVCLZx6K+pHAL2RRxB1hijQUMx1dRFhvDIvSzFWIyFFPF0g44FE8pd
r4f4gtrqHoBmuL/11Ab9rmwGs/oWu7l71/oe3+Z4kA8pMIghR+JLFttepTukBnNJlLWsbUY84p3I
5NPtON5NJB+rIXiXujgU/AYu0jLVGfHErOwKPJmk778GwEkpt+ww6mJ559sjKFNjX5GNtY6Xf4Fa
ZkkXo/xLzHLr1uNrbSDZRW5zry5WmbsHUCIoyf96L3aa9Hori7Q+f+OrOKM8ktFWLB+U+rRugqFf
v6JS7WEiGeegwAWPomqfk9D28y4SDyjx7JM6x3HcC66FDzWWLmRTOckzNL8aVYMXn5TIpSWV4/ay
k8TcpiA1dzq9//uqfyOufHzwLbJu1Z0Z8pjYQ7Uk3zWvJJqhF2UvpibcJHqBjn2W9YA4Zew34RBE
vAbK62t9f6d+b5Kmw662Yc+M9HbUyMB2w0fOUe5zY8/9+df7oRf/7X0koSW9oGZtxvWIvD/Nd75W
kYq5iHSs5aXHdHCnpHW+0Eciuh99d/k5t3rxJf5T/aeMzMz32OzHPRkQy7tpqWvrttfMSxp5Ypsw
UjwRnvEfNaP1z1ama2M5AvEGtwRWte6wpf/zgG9kkdtZLkiSevTSl4i4rKgrmfXGenVNM8v4Mrak
oupdlTwXxMdQyUrn4jYRZTy+pC0jWn5wbY+uZ8xgXy1xLLZ2NEu3v/cnAxfVkn3cJKRpGyJlYbWK
U1ECZG5D6eg7m6icn0GAEB5ILXzRSA3/rm6K9qWHff6EI5umOpGYD4yR5cFKauPQLmF4pt19ILar
iX0tm8dwssz/+HDs38McPPDI1Hm26Tj87/+MDDrp0ruCzXkudO+Ql+1HPrSE+o6zQH8Ohgqqz/I6
b+Ahap0AExjggbe79q3Nwg7CFI1VdTYNkM6eWzhyt5dAPbvbS93d68LWv9DkZMPkp/UgTDaBsetT
ml+x+Co74tRiq373FyerFvvVnji86GdWEtoiGw8fgTSsdT5LGHxTVwb9g/XQbwezhqQT+H9GuaDn
leUf2aIXiEPHvEtHUx7jmiF7Z+rfe8MCUtEjyS+HWPuaYhwpF4pywh8MS99jG6GdlmvPNOjNd7cu
SbBxofABQjXfQSeEO3wT9d4DE/vv7UnD+OfUZnk+DUY5pmAjo1lAu+Cfz2dcEqze1lpwmSz+emk8
kEvhuOklmQQNwSQFkrMEhPD5vmluiW6UOmKrNm0zlwtQU/ypXqmaIyAVCq+EOKsfCgaco1sk+WNt
o5yKI6gjAyNHJaMg+voCovcMpKj4WmpXIGL02brJvGhs618H3zYX2Hf30ucunbjBAn3rCpRapbkt
KyP6bD3EI0t9OnvEEbtaSZdT65wTuq90XWWNtsEiEwD5kOwsS82iGjxGl2YYjNqTbRCEwobCb/bH
SFvV7aAfQrPKkaWLY7TI/Ghoubs2LsVaHezmcT5kZhU+Muk5+L45PqIfMBg2u/ThbwUZtik+zZS+
V2fBQGu+holv/xHPxn7IffwqroFAQ8Zo7UvbSM8+7YGUNKungQ1tqzvEx4bdkB4Lu9U2URdNH5oE
Nuwk1qPRw7FoSEAwSXFJxpbZ0qIkz0Jrn2blOoIAYQxm+eQIaJHwXqutu9QQR92Mms8hDxDRTLHj
HmjroetTKHltoFZwwniLHqRfAfhDZ0v2G3FaLab65YiVT+Y+qLB/MVz0Vg35caR60Aiq3e44omDY
oD1ISMDS86MzdaTLGLr/ZNcgulC/cgadXJwh2sJeMEfPpUZwg2OFf+9hciwwkws0eJ49A6vEedD4
oEYs8Cv1GxL36TbA7hN/GbcVMLcj7ynlJ3VW/RDVHgFzjiUYI9qh1AXwS0fqVxwSO5gh1g+J/svK
i+SrxzkVko/TPNV2fojGudwmcQcmM5TtMzZ+ZugWXzU1zmvT4aGWEzGnQkNZCm9yX0bufNSDWbsz
0attwFU+2LmNjRRbZekhx/q1CueQ09ZNnQukYl2yC4BR3P+6c4mj9oz6riHEAp2BaICD+d0RGaa1
s1AtDHa9BRdIIlyWmO+BGfxhz8l0X9V6/+oShiXN9EXW1m3X1hqWZR3p/1YnV7jMSL0TfnpqlnLV
6GUJPghimGqN5xL/ZW1jWGN4sCNyqgDXyKXXBH4EG07Tr/fUnVVjDl1iXnRNK67IlCacOal9vkmA
/n39Mf+no+IZLucHy2OTodf9+3ikdO1mttvZO48C9WCyHGo9G22jmeFaUVNj9Z7T6ivPOeKGSG7f
ZvWVbi2nOiTC+ingKqWku+gibXbgR50ZmOiXtDbFZZSvbukat3fK1vnofECNt45F412CmRlXOywx
qWNS7dxhBswecSRUAgwlxZioNNczgMJ9j5zmMDm6jq/j3z+L/xkVsRRTI3iubdq2avz/cylOJsLg
S9Oh0Tl6j1NO7oRwy/ao0lx0Z+aUoLevSB0sVksm5+r9EZUnlIGpPWZF7qwhthLUKiv3KFI5H5op
LuHoZjMsVWNFRFT54dSsY04AagbAAyyNSI738eREO31prJJPEwMx4r0g0yOcs7QzHKehYW3sJ1qp
z66feYgExUGlB9Cxss8zhGvgcYnxRDALyNYkK2iLLaEf4WxsOVprBHNl+ZWwslU4uj/CpW+qmqR1
TNZrPRSUr7B7HvrIju+IC4NgkoQP6i11sYi32DpyYMa4/DZ1Ub8lhUiOW7O4qLdEKVbm4HVXu0PY
oyfO+CVJXIqnuE3usUmIe9Sk9OZw8rUo977Di72gncnfRSOnXQspTCDAv8nbbhq3Ze+IjezDc0dx
NOIuPfLqS2Iyu95Ezp99k1mAIzyj34+JcFcldLOtrGrtqkXV6d8fDoqSf/QemYm7TDZcLEyeLSSP
x1JL/W0mTk4J3Ka5jg9OBvWtdermgtwChlDrXE1IWFd9uag79d5oeSFUu5UKFdF8+dlnZn+ntg34
bp91UcXn1IsP+MXs5znOqIfqftyLRRVb5XpzBp0Al8viHHb7uYYuZdDcunheA8KCRu7wDOeM7mg0
FE3w/3duBomw7sF9wHBCl9B9gs6awKHO0XkCfzhLuGGwP2ZG0vg6VWtK+D9PT4in5hWP3SPrWbdF
Fyb3mt0U791sM9/s/OmqYm8w8azsNsxe+wJUlZOioOzARk0+PgNSh8Or4eAzmNO2P1iQO7aBm72K
vpfflpshcb3D7JeI9DAZNejzeHKD8iEu5+9LLvSFeKJ4DXYzPdhQg3b4gacvnvgopiH6jFMzhYfY
7Rpybrc+kI9n1DD0F43M+WOUhDnH0n0ZrcXI5NFEbzTMmWhTIaCMpXmuB+dVWbHkZMKF0W2S4cs6
fJaYSKciMt792TpGszO+hkZcncKISW1qYk7998fJEsY/HifqPmROhqU7Jk8a1KnfJ2WiLogntE2U
/wAJ9oXRWWjWYotUhGK+RsOCX8xBlsRBHzGWFaDxyAe+nY3hUgTHegJnndkn2lO3WgQxQXqXlN03
9Yj1OXQ3zR2+5bH/gqep+GwEQU4ROSXcYESdvhed897EAwwjFyEU5qAZBKsVrqngop1NryJMDRcI
9VARWk18NGUoMeWBOCk+PSfBPNeMHQY15k09EjrGjjxlffw0+aVzEeawVwfERne0Vdk08iBQMt8D
TmMi7cC+cQ15VDtM29acPryyWvssvyd+iMAjZqJyhqJ4BC2dv8S9FgHuDcTRMkj14RgJ0cow278R
z+Mug96l581VenCSa7uAI9a64kUvZqbZX31EAk+t35uvInbhTxBHBATPXAWdBp9yaV4YffiddMzy
WQhkrhk6pOdMG41djTX6XLp8Ve1FN97jaYGnbzwrgUkzmeZ1hjzhVll49VUeH2UPRtoBjqKqfmsn
pl0RctKO52CbD6PP6Mpm7YuCZqsVjXbibGbgwJDZA0GJ+UM2AkFMLCYFEWOndQ/yDONXWFwzWPkQ
VLzpI5MJrUgiHK6Ab+odkj7Y7NqsPeatt3NMTmpGSipY1DvL1zYLtXPXd/5Zs03/PJBZscqXTwEb
XXZVio7bHZK/9awGRJSwyQG0XL3PIDeuBhBj1zpzv0Ctr68CWOy4ssuovt5ee4y+MwNa5PKWugCc
XX4LKbxlbV2UdqyOxv1Y9eMJSvGPpVdwduDHP9pjgo6EH0tedHJX2HTVOP9hiwxN47kQGCRHKII5
2sZ6lUWecTWQrotuxB1fBBOadkv70y/jt9CtrM85ITUmSYLwaOsLDUVv3xxrNv7QSnfndDXcHRCS
JewiwCCAL1PD7v/0DfdpcAl/qTCxAMmJ+3dyKxA24Xg9JJX7ZUri6CzjZlk9uTOi/NzAXzuAMdYv
Js3tywRpFyyrE2xuwoWq9HqkU/anjOz5cPMDkdFnkefg0K/PkbuueosQIoQd2RbtGLLCQJdAPuc2
oMJxWOGidNjcup/LS6u3+00Pm/QuktanVXkhw1kE7AM0maMQrISW8ILtWAziGiHyUB5VdcHlpW9L
AWS5k9mrmlCQw1DWY/rNmWHdmPGZw0KI2L9FnugB6WpUgqTRiC9OapsL0x4Y4dKtLPPsU5qivaio
wYlxM/E43QE1f/0A1OO78iJgIylpe8x3QquKBxBf64nMWtYYmV3aKahXVhn/0fdO9erbPlO6eHZP
SCyqA6H1Ol/UZB0M2XAdBfb0cTBmUJuxt9YYfJ8MNNnvWdOhxQ3i56HGSGp4ddhhli6OQZvGp7it
X9SGptv3QIztg5orqUumhZ91RI8ROOJDkHEOFm0rHtVd0AXQ7LTWuQvt9gk26HCvDlpAIJ6Gxb49
oT08Z8zq6U0k3imku3DJrASqN53NF0ATOOQtqrlb0A9j9vrScNrOyyn9FtWsePY8SZQ91oGmdfKk
U2Gv/YnpkHJIIUE1bi+HIcbMMCtb8DSTfdiGITHHi/glnR1zlevdOmhi4zwUWXewRqT6bjccc88z
T+ohLGEsXkjN5HnUcURTfyyDCiNIUXYuB1a76DGLt1N1U7M52QRcxEqt05QR+8JA5+yHwZ9K0y6a
hr4yarZ4zdxk+ShTY0M2pX0KeGi7lAjWhEh1dU4u6ZLtR0mDqoFscXab4YvlLkex4o8ygZ1GXFT9
SDA9aETWni4qUOuZVPyfzGDC9TSBDluYlfDjOPeqS2hbBt9UuEaqmlTloyokOdozZrdE/mHDWFZ+
o3BZOUvbTk8BNGK0be0Rc9g3ZWnsllmrGhngIUAVahrNLvbLYCOD3NvHmYEVzYowzi622DyYkv/I
V5e/lY0eHR9TClsKk6E1ZeOimPlb2RjUlZU7mdGdTHSm7XOs6f2zaFx5lhG2AnDmKxYmuQV3QedK
aUHVayaXfBNN+643F/tB0DlbIx7ce5w2u1pv3DOSARqTfdBsmLR+CwsCHvORyPklX3PSYJKV5NA4
BnbLvnanh3ZKtlRapNCLsn8eoG6t1KgL3bxGjtkXEeOctGVOu1Kw8I5m8qTBRXi1+2ajhF/Q04tm
M7hFv2YKmHIuR0eD/X8Cs6kR5UuJNNSMlFX3PiTenAgETGzqZVoS/1W9/3sJpT65X8o+wo0N29Ut
XScC0eADNn9T9snZLD0L8dnp9pAmS7MPl3j6Hvj9h1cE2p8NyLo+NrovN0VkQgR0UDoOsKQJwOJf
d1YpH0lWf/8ZlJoSDIdujYxn+cPt6/SkQv86iwoxzDJtG0OrLOy+DdmoxM+7kPeCEPbgLQCmG2FV
kCIQbV32uC9yxMO3CAvAcFTroHKr+7bHJK5bzLoohoFEMhtez8UMMaKr16M0D3ZomRd1Ca2QY44R
OAhcPTLc44n0omGRodrpC0h/psaLW8HElHpFJnNVp2aEC5sii1IWZoTGOjvseQzC8uLEDgB+wmbX
RKQmj+X/EXZey3Ej27b9IkTAm9fyvmhKpMgXBNWS4G3Cf/0ZyOJt9tbe0fdBCABVoikCyMy15hxz
6iFK6Xm4E1bc7IpMs1dSiyo3JXRKy3S7fa9gPAtZT8CHj8V1aBwigHr1pQaPeApTsq9xS7YwG7pu
UzSEfAQWKFcgSS8qQ9KaJqTxAlRzBxS4euoVr1/YDhMYq+aqsbRSvSqUrk5tTa5Fk4bex79fKdRU
/5xsEx1EecMDUEulAxXof96ERA/yB6GjeogcIzoMBSbdaryQAPUYjDEDF8+0MGNYMmhI2k0+PdgA
5/YQUOcQmNbHaaJsg6EF3gP1DukNe0Wkjve98O9z8tWBx94/3ofu8q/JEtrR8YrxNOhWtayTunpj
jYxvw8qLc6+AN0b6TgQZlvMs8JUXklMGlpJk2MhDQnGmna0BP5KHLatsSKvRT0JsgMvMCjaq9AS5
x3q9q+b7spOHDLJbDSmVjCErlXlNVcX5XZEqZamJgHhKC5y6sDGFCykz9WfBqdSgVgIBZ5JEePFm
SapHqwC8ua7tUxBkq5hSAAHFQ3bDIhBQai8gccyHuWm+aXVUDI95JZ6oB9Un30nFSe6hfRaIaiwH
exw4meewGA66yNuzQvlz1tD3jU9F1G7bpTRPaYrQl1NJtkecdcn+3qbD7oHeIbO75yqEZaVzJTNd
bLtnnobNI3m0wIDRSBFP0j/bHmCwSYAflF+vYpZxzkjhXeoNf5WN5tKozCsz3YymnRzDyaC33NPu
cry03XZ5qK8FBL11W+HlkIKpey/Gg5wvz0WeRgCbEYiNw0hzr+x91fOaEKqO3xQHeSquGSBzQln2
4SScbRtkzRq9fPkKx9xaoiIqD30/FXjioic1a6ERprj7iUUlsKI+KrlhvXh4MIM54DyN7GIHO11Z
t0xuF1nVz6BEw3hAmhwfGSlusHvMZh3P1xAj7VV1I5Y9NdEachHwtRyQqwN9aqbjjHG0ClAsUiJg
jo64akX60nSqdcD9RIF/bkVqIO7Xrk3rGC0nCWk4jtby1all2eeO0WwNz/1F1SU67M7qAWsy9M3h
IwTaShiD2xxIVjSe5hDCRKT6KWpykEPCf6zsXnwvqEes0Gw6l0xV9L2uEFAZjuK7SEVKUCAXN5kj
2cYwUJ1BTB22XmiIrShA8FiEal0UT01eES9LC6/ZF0inPCUDkRkZZ57scLGNuHrryujQ+a26ybPM
ZKFp1jxrI3GSe3JDH5MaC3ZXPxKYvcjJfOmAd0qD62CLYKegrd6EQmgHVSnVVRo6GycPmlfgMv62
6qd6m2pj/90U0b3R1bYqCTVVpB5h5iwEI+zK7EMEm2mPaPzuYAA4np300KDp0GUTn4XmA2PqvKWR
5pj1S2CJrEq0E6YC7VT4+coXivZM4gSlSh4KgFAq41Uvpmcmgy7SwVmnfhdoUYgMDsR45/soaQ9f
6kvK1GKpx3PoQG7Wj/6QAI2vxbC2EfLuMQu1i68Xhiob1j0d+GtMdQVjcXJ1VRaYYlLLN/Bo2cpp
S6bzZd2/auCAk5aMma62tKPP8vnRTEAud7b+bbTAmbs93JxGJYcEHqj9c11anfWz6yFJg4yUjTcX
zPcy9FVxlCV5MGkrYnqqE6heEMoDQQuWmxrvqmGvg7nRIyztlMRi04LgxsJUH51ZtNTAHtCRR9Ea
h6K/u8+IcWlNR3eu9d71XwU5TmgzWvvoGLq+CxzDPvbVkO08jI3MMb6BNtgOemIhZGca7Y/DNk6c
k19Y00FPcyRZ6vRc8TGs/jCPpS1qlymvO7gxqfomeFRJByDZC+2mgHpIUbXxHDoPzERle5OqWnkN
Ky6wkscUXsbmpql3c2NT41uiBa2ePZBK99Z0CJd3QaW9QFWG58qFHygLQEmeu0fDKsYFDCj/Goja
xYhVnO/tWk9TwInpL6KB5B5nDEVE5mbXkcJDhj7cTIvyWWofjbpbGpFbPOsl8qDaaum1SQhEKMaC
gmD4fm+LmQ2gIG6xQnlWakN5qVgFqnqP8qokJA3l7bpVk+DVM/LuXIFlXtS4RJ/hUy5tVitnvyyG
Y+Do3F+Ocy7qgMUA+Y4hcSkhelW6mK9zJMm9nUBUOjfCqLhY0SBt0P400Vhhw8XNTWt5HE6s0i6F
rbU/4yq77xR2sWkg96aJnj4YczptJOyLGtcp9WyAGU3rKc1ekgOYa4c/DDvB5Id0nQ7YJzlAydHs
O545LFOsmisYmuF5DFCmpfChAaMVCSEoeku4kr6IZperrP7LPgCtPIrkoEMWc/LBPtLTcz9r28bW
bo62YtpULd3sQW4KCv5HzZ1OmKWUZT6N0CRL8ZkGH2YkJPq6+quoH9PS4R5zlIc0sMnKxfX2PGXj
03yxvRUZ1o0q96MnpWomYCkuElV1JEhgfNXh9c1ONOO1gghKcJ6J0W0+nG92ZVawdZ1RX00NzgWh
HPWb3NNS53NPnuv1Eg2F+s6Y1j12FFqYesKsZ9I6vuNR/O2wSFxU5Ezs7bhyrxEUG76YXr51Df7X
zKiLg94Hw+W+FswzEiarlN4+9hVWO65zpbL9UGZGcS/PElWXnQ00UbohrOQMkNS+Ttx3uPx77aFP
GtS9AwEyuavgwZuFhZ3u6w8W/SIYOUhxAhIUVRhEqtav4wIes5gc89nMOnof0mxSxdg8o5Z+e+Wr
GNiRfERbRyPBCv04zJl4/IsFLCBP1Z8AQqCNkFASuTaoKA2cMNJp+/taPdAb9ViC7e3muroxV9hn
kDz950PupM7PqiBkJ/D+orsUEyJDzG5qudAOQ0zNY22+SazKNMXVkhFxO04GHdbAGolB4WcGUdM8
iYAr1HH2LGXhHvqMRHQbKhJWS2jdkt40TNl76Dsv+myI+5rSCzVDszeXk+0HldH0BH9wPKW+k68V
wOqvSi4eqhZGIk4gKB8Yc9rUMC9aQPWQys2mqG3v5PWQjaPR5JYPTrLw3if1zaq6aqfJ4gU+TOuY
g66TeCkJlpIbuu6fyCnXGLZD6OXF1aumv3zfnVO6ec7ieQf1I+dmRWs89JlHjR9E1f/6GnWkLdvR
Gi8VEgngG3X2V9CZp9opnhQzH7/lIv4YE7Bd806A9GI5cGXvpXeS1EJHD7yHChHBWgnKgTXOkSoo
3u6RnUIXj46sfSSWn1EZ4VE81r3/VvL5DBIW0bTXyczD383o/tCVqj/oNQYCb54+q0GobNxRgC2f
D9PMZfo87/UmQt9knnAbWV2SwzxspzTzznJmqQ41UVGtQ2aSaXzIiWE3BBmJDaJdGU5QvtIxQLWe
FM7OjMmPUy3fuqBs/o7ZvXrQili9tSkpJ7PHmHSTex3JSyCdBqUe7KH+bDo3GY9m1I5Hufe1AdYN
zLYNf//70ov1+J9LL5t+GZ+P5eieZ1nuH0uvODdM8HBWegxEW30DUZEhIkmCF7lXmJVyPyf3Ao/8
RTf8kMLJloCNo1O7M6qUOQOzDXEkEMdchKN7us/euU/itRrQhUOuqG9pGAkwNHQ3W9gEh8yIniWR
RUpBzZnNgoPYR7AB8tropnSbsjoH6jDhRPFo6I5eMawxJKonqevEpaG57QWXgHsI0QFuJhzNlDzc
vwIHKhgtOHIxtLchGu2FbjnhxSe080krxU2eVwMlB/wVtfvE9txvc48qiTy6uMPw3LECfOxF+CRn
qaMzxfs20h51UEQLWUWNzBq+nCAARCo7e5MIsce7X8GIbuZU7oKJCzaef1kwCkh7Y6XaYYK41I5W
nJReaV/y+plMOPO1Vok8jAo4vyT6bj4r6dY4i9Vc0Cd2onmHqoovX5YXYMZiSwpfssq4aYyaCjZq
Tn/YaAm5etIRMBfqurxzVtWEQMUjiHHhz5ScQo3czUgc7AYdivEKJonSpQ7MqApZm85TTDmd7Nzx
1eL2Wd6nX6nqvDtOWzwQ/SxOIteqlcw1j+I5OyiPnpWoeTAUitvMsXTgvSL8oRIBUMxsn9IqKh7z
9nsfeeWFmWVQ0dBrY7U930eXIYpZ+o4dIfdG1zxMRjXsdN/B/pCX7tW0TW15H1b+/do3/sel75gG
kkPVtVXccH9Iu1yzjhQoMumxydzhr6nsIKHbcAg09syw5+9t9znBOsaLq7nJtzxMDeBywIfrmqzj
+1+7LzTrVJrk1cEL4opjrxTN59793PxqLs/95/sYYiCnKoDtspwyn3S6QbVKTonorv/+q5r/ZXZz
cOQgZENtqbouFbn/LLCEamfaheF2R9VlVMrAV7r6DD/MBKh4aLpEgWbJTiomMpbsZeIaNytW+5Na
DMoFHeIeS1p8mpLWu0azNDepnOnQ9u0zJoXPU1FAjDYmlkMYd/l5NBGA6LQcv2ud0uNZIqY0Vwjn
0/BFMfOyT52T9KeqT8gUrGv1tfOdBxePf2/6CLv4lBG25b9Ht2EZnUe3f/9ArP9SVjoWFAbAJRAp
mPn8+djTLBvr32hC4RGQKGhT4OqZ1XJg0vdDPiivoN3fxdC/y8k6vIgdOpunUYvFY2zV2sEpvd9S
9obKL9oPXb2RCIovGoLcy3KQ1NDTovVoO3a1tjqDoszojKg6RLb7WrS7eqdukfmQGjQv5Me2mrCN
qDRgq1L/xnXZGd/k7i7Ia0TpXhGeuoYCgHymBu24j0RkHOXD1S/HbgEibDrgpznZQrd/qpN4hlUd
v2bO0K/pa/5/hhH3f3ycZIbotmZg5KYa8ket1/drkMiGphwIP6N3YDaqvzJGLVvnVKV3klyixcb3
KFUKoupnban0wNumle5GpYf0OLlz1kVaPoeaplzDpNiEWCyf43mTt0STuvarQtXoVBrJoahrXPia
FisrUim8lRRX+jm5etRpz4HSsoR2yOcxZ/oW7/enQX1N8ihg7TkcpJOl7ogTi95KcGNbCSKMQvE0
RLn/aAkqjTjdNwwHFspE+sFNm9j3vXreM3VRgueEOEQ+G/p1UDLfa0vh72s62i73zYl2UF6vfc17
8bwhZamAi9RsnODiDNGx6vwA7x6LUtQH3TKJwek4ObhbrVJp6M6HlcnCkNiYgDkePg2HfE1wntGK
ECW4i0EaPM9Hcq3InyS4iMCz17hmo1lzGPKBaQTNyT/Fv983mvFfpVrH1nRVczWUlMiS/0S5sHpz
e4V15ZE3FXsehNMTpfa1Sr140xsAlGGDS0F57eFZjaf81Yx8ymjd+Cr6hhDj8YTDw4fkMFjPtB+z
GegHctRlvB97BILBPGZWugrdaDYCFHL2b2reXkEIB1ZcH99tS7vyfM5uNHeL4yxpKFX/OZ0ZMHKT
YPs8+zUKzPv/bhqQMAQ/Khu9gw0i8X8DC/CHILE+jQq04eY8QXJUjXmeWnqAd7wIHFtIn0ve6K1L
RmED+9KHgoGLt/wIIOIeYOv7R0QpTL8DfT+mAkfzYGqfFj0176PH0ShCjEswVnxog/lg/QD+7cNo
baCDylpcZNCKx7q6kXd/axoPrQ3KaYj8n+TjweqejapQVMZHQFB3m2qhkVOAx4FcS3dCljobxnC7
K8fJABpjGWa/YpkUYGPSlHWeHlKEFE8h6076G/mlaIru5oReeMQrjr+mNPzXomSwmyEhNbSGRaAD
2wVhH50wlOVEuhb0xOfLWG78HNwiXqYj81LmDka5VQpjC1qLMpVaPpJKdhkbTXmZMg9yV4gAjuTw
4FVT1HhLYJi7RokRPsVe+VFMw0auShsELKuGyLEx89WXJsyRaPQ28675gaKQ5ruWV0Zeu9Z6mtky
AaHIO57ir9Psc5hiyOr/frGjtPzP7qALqcwzVc1ifFD5Z7h/TBEMZrVBj9vzrOfthvVVjOQwKg9U
G8tDN2/k4ddGnnOp/RJA2NdLeI5EvUOpLA5aHjiLrjXsf540oVYfJrbkfsy7/3i/PJabqrCurdWP
G/l1vs7TcM4PUzwU9ODn7yBfmWrx/77j/YvlrR1T0IA8pZfVAUt7ed804OYPQWPk8Nrnk918LE/K
w6nojR1DFvltbg5NcCIB7O+9IVSrJWE55fLrnHxLb8Z89693//Gf/ziU75Pnvr5MgHlhK+Bt9opd
HZRq/NwM0IhA4prRGoZLPmuQssPU1aTSyF1y02wygpQqP9x3//GGRonNrerH2xYLHp/V/CZLTdRp
jZmdT1B7xQy+z2z95DljDRXZ/cXlgL2rM60VzkAjc6DcpVcrqmcXKAR3WF2LJix/jS7FptIat1np
rKzoZrkU3aFIZsCuFiJucfoF0UlNul+wr3ZR7pnEBbsnwAJr0/aPonGzzVgorEopNy7quAfnISg5
JOPNd8gJVB2xMhpgjIOTU1U1112Ff0Kdim2Vo9lz8E4lY0EU2xS9jXT/kwKHOL6stJywMZbGonCQ
JpWZRqpr8+rNKYcR5bq1XukrIwhPg0LEFx3jkLJBfBLaeEydH4DhI5LESZg3ux95k7/XRHYv4vQx
IIVv10/eQY+BnXndI5JQHNAkzqod1aEheC+DMFrTj1x4KnlWftdpC1TXtywnqNs+mq1VrAjJhGKw
915tC7V46FdnUXR7Qr22mbusI+slaYpf9JbpBJ4ch/siavRbD2mcte+N9LKGDLQ8XxE/yoJaO5Vp
TCudlIRYWyqR8suE4GCg4151WfgtTx/12W5C3qvVn9qMiO6iPkAzfGYhSH08UAkIsH7Z1fhUpO5B
a4MHM4nXjhpCA0W+7geA5ug0LslcXDeqvvB85Ol8rAr+Xfpryzi0sYDOIb0pJKGelhHZegthdk9m
OFWLYpreI6xx5VsbkQ8UkNpWx08F2upd7AzEI9bvTUFkpJpNW6vFQVtr4E0mfzdWRK/aTdCtTI3V
RqU4p86zLkntPXBfqlyZDlTHnII57gtWYh2w90bDMx9f9A8nhwmAtKcFl5YEgwErOv1hQotEHOJs
MvSaVDAPmdviEyI+Kmmoeqp99dc0UxS75MmPo2eQCGt8SY9D0BESWt14+v80S+1q1h964u2S5Kji
wVn4jf3iOrgv82rfmj2x5R6cxUnXXpxCXWVhJzaZUb7Q5fnRyXw3Ax5gAF3XvkU9/kvKdMu6KzYG
Alh8vORqRsJYhkaL6llkwzJOon3U4a90ol9Zf7O4rCnJvDGl1dfVGDzX1vAU59pHUOlveaw8KEhc
8159g4MRL4xGdxcGS2PwGeOLC2diAVYd6QDxvCLXlyhjtRX0xrcin7NIidIZvfCSGvaBMStfVWV0
wXqE26B5AyLTLVpWQzE/Yo0kpxHer1ypf5oIsmhAjoLQVwCiu5wWnVMGyPT6LC8PRNoUBzeYdsqg
jNtepNWBeWt5GMuhSBdfx17HJKHo2o18NsmNfDbK55Pc+3pBPi/loVG42uyJLxasrcAozBs6rzwS
5XNQnpQb+SxESUtZRR7/YxegD6kRqrGLbG8ccXkUXX6Qm9DriRM1U2eZWES8MNnO8gNyWTbznnzP
n4d/v+X+6t/vy+5foRnR0xMmu5I//tcvkmc93+DrV7yPC18nMxGiSpKvwxXgt5Cfizz++pga9LWL
bAiCNZ1/PgNj/u5u5Gf3sULufZ2Thw4/AlXvv98jX77/76+3t7n1w8R1vC5FqxPDOQ/TvWXT9JK7
chCm4B9incHR2eumvrNqOspySAunqJuj7QLf5/E/4GhWeKSF82gddiSN8Ezky8njoEleYZ3Vi8Ej
icgUuHMMwDWPGnogijtzfjkL1pWs7iRFAZhOAs5qW3EXTDdbgHVnyW9rA+S1XhbxpBsDHn91QzTc
xDOdmcAAHkZMu8AkNDaAwPfsV732RCCmacG5lmfyMDN4mqQJRXnO2dW7ChnwYiFQjPRoOktjgrQo
RDpIwNAv6K2MWXIaHSzftAv3qkTZupZrb5WQvESayNOqCwIAK32aHgyzyPeykxY1lQNGYqz29gzH
yDo6B/iYn21rBKgHa511OTM7nCpRM3xLrSb/Bko/fI5zfFWL4luBJvPis1pZ2G76OQmX03G5kec8
InVX0fxxVQbUerQ22t28JUEKgS1MelG0rhxDACTZVSX13GxWLqBr9w9eS16BUlK2AtiuHauQrvcQ
G+mZxI7fpqILdCRZ98jw4B1iwshIrvaSD0ZHhwbZD8WJxcqdhhFLvddey4kVHeQFqLOJd8taoV4A
yD/LI1XJoueeBp48um9gAfSd4j2qTu/d3CT+oOZtn2LzqlqjdUs9t1hGAq1CIxTYV0E2Ae1TZhcc
hxjHjR01f2spD3FpkjzX5iRAmfoGB0z2aNC0eLSCeGN2TdYtI8T2YATMJ/nVbLd+Q81ineW3mkL7
Zx2G2NnH8FExdVijJQ08BjQ2hRK168AivaKIuvdgENbHvDOljvUxDOK9sEv7Y2IHT/Pwlo8xmTdG
i5k+sq9V7PkXmoMG3V9vfDdNmB/yBTG/YM5iuEI5NLYDPCH37XUTRdpJMokkqygsuuOI3PWhiB96
8IUvURlmD/qkvQyzSqMbc2M/qnN6Pdla7TR0VynAcNxhQuaAxVqPYvNBnuv00jlEtv8ij9oZr0vs
5Q0K4UXTIuWR6YaDgKs5QAfJn6JK7OhP03rpQv3QDdXpk7fBKaIMx10fMoMY2ugdSNLwGjGsr7pk
6q95KlR612Gxh8IfHuK8PVVpEuPXVwNowOaEsXkiccjOvedsvlRNQjahLFk3z5sabdWEmr2YHP5q
PpO2i21VmcrTJA35SexoE7g0KuWh11nhpW+Ng+V03ZnIGmVdaQgpwrZRIbGX2qspWrEQvqds+yZ1
H4qc1Hl8jvXHZJDK6RVm8Ng6lnoCzuMv5QulFh2zFnKBY+b5rqZcDgBGQ9SEq0xX2uA4xqw8FZgl
N6gGXO9Zfyl6Yd3yxtFuI71XXhGZl++7caZvusNVY0p6aRK7vZWe3iyJwUtI8M26mxe3PqScgbSM
oQp3qECDlY4F5Jim0+fG97xo7xoM0PN5hCNo8HP70epInhk8J70zd0HkkUA4qGBFpto+28hSZm6j
ernLDAZXXKTbpJ08COk+meI8JIeNl5BVT4Z1cZYbTKdvtVN5W1FXn6fkeRHnQCuCDjgznk+izhLD
gTda1gTgolhBE/6u0nrdgTRB4uAqjYZz5DWIgdKbTbUXwm2fAeFC46ZHc+4IEn4iY/OmoCt9S+3R
W+G1DA7QDcfXNiKXo0+dNxQZzZbrEfVG0DwVnkcwzNCQkuAqHaiFvNu7tWMe7iyZAInS7q5iMAML
Ea9DQaXJh63Q8ur8tWcg2P/HOSvtKTM0iDC2KONobpV5cMyablzJfBskrOfGTqarijD3rjtNqGws
irolnlpPydH8T2un+rfds6DgtzIy+uK1V8EbCtXhQW5Gq2zOrjFtGjwdD12Q2Ls+sg1mlBmfnN7m
t8hPunXdkC6UOOm4Z/RVd5NrKBf80taK7sGi6OecK26Nm1uHlBQxG2zkYVU3JHahbFpSGOPqSmgm
3bvKnj/iSpk/VyIP31rseo+lsKtL1dHXkufDDHBQpmKsyoxIf/JDwdyV98c2klLTUpCOh9ZppMF4
LKJUoDga/WdTMYFD+1l5NEiPWk+Di6hIdfEE0DGSqptpgMtvBzo01jbq9ih26YVF2QYCTfQ9r/tq
0ZdDdbG7MXhpWOOgFo6+Y1aujmiS+qUKMvNJUaaPYSIga9bneL6OX2yqvk9kN6xs0hKmRDCLj4UL
S9vL/zJt0W/rWV/H8xCK4XwYWcVveUpuJqAQuzsNKxYoLflB/cfQPpBMnj5G84ExNv0J08SjfMmL
eDSGnjuSFUmYZWLrf5VuNJyKAr5kn6xKNaue8cBw8IvkAshHfuqdYoi6r5pX4/EJqpuZNEh9kwLm
L9GDRmab1Q/Xbct9MLYX2zaN395AznZHg0ZhpUVxyBOsA4sfjdKTb4KjEZXoL+QRlGGror2N1kDk
bG46R7jyLHINMkl7pyIqIEuuRFeX+yp7+RQB92G1ugM/KRu3aCNmL5uVjw8QpBOkdc26qztqjE75
5kYK0XnEUO6cvqzeEjLXvbisXoehn5W5rHFDXCxWkjy4hL081O6DO2fO3ONnJl2xEQ5bavsr8RP/
RuSkvVAyJPfSuxG0xo9WTM1K+icAoSsIicFUSLFYPYUHh4DxpBzDA9oGcYeoDMYUXWO4ydmQYv20
knWoO91tdCd9JUiY3IZG1N3IuwOnMqEBl6/2tTDXlOGYO9ElWiruQBRMjeJutubZARHmeTCot3gw
DNBWtgAKNSbXICc00lHcjT0jYru0bcjOsfO9OR96cfaBTG+4Jkmr4s7w3mI9PJhGWJ+DmREgK6fz
KUer63PYokn9pN8q3rg0qBCcptkMIQVzoaC8gwz1A57LZugf7DAzHybbNh6QTpkPep+/aU08Hb7O
V4bXrpQRle1drurnKMVnqRnBPfvA1Kc3p+qgrcyGMT/AS0jQU70cU9X/MRa/UTE435mWr6UZ1xi4
r/AIWCt5iBR8r5thfpBHcpMxSiyGeBzXY1+v7mp06hn6dqCByGKV63rsqfxkJCecGK+L11m8OKp1
eoMmTI5oNWeJZy2hnFNknGiPjNzNYb0JHIobsRMBKRjE0tLJmsBul9/KtOvg3YfuTsx41lrDi6UY
s+B0aHAZKNlrbUDTQ2yjPqldRCg3Zpi1N+Tpi1IrxIfidremKThpA21e2cnKdOOErytaOMIiMKso
5+DuJCXNXUOHjmxwZBJHoTuc96b53Nde0AuM0n+/jxIH5cd498cbChvQ6TDkB9I1taNwAGzpRDat
Ygcjbjhv5B61fYRkynuRgvCOaCEsK9XwWJ13zAL5K/MxlkUHj2D8qCkrnZPEyW64W4J11Q3qRh4O
pIUu7LSt9lbcm1e54XlDJKuh/uOURuHu6lYrY36TQxz4MoBpt8WpnS07jT6cZijiCSdE8xTbBztW
gj2Rz95SBNg/Hch0tKhq/WJjl1nbeCfpecLJjfzefoNEf6u8QP3tgSH0cFCXdvLYxV79UCjaWS5f
/j4yrMb45ojB2QQmhQRdJ4kB5k2x9B0HXl2sjRv+nOFz4mkRUgNrIVdFcqVUDvrnO+Q5+Q5iqhdC
SeulY+fJXq4ZSjU46ayBH+SaQTeAGw5lgwRoXnEQtuZi0cdUJl9N4d1vqgAwIEtSsc17OsEUP6fm
PbDH/hTUqsYEjxK+KGt7W5ombdr5MEsJ3LFLke7VsnHPFtkSGIbCHXyl/A1VIcD1uG8Rv47TWfV6
GHOd572btYsTI3JZCjFYq0k6LEDXFE9eRoa7o4z2lgmO9tz2swxN+NFPT0Q7c4yKjeUzFSgikA38
XMYTd5qyTtoEu3zv0G9BbLeLqRhdOFesW3Roa4VQZ2iHuXImQuhaB+20H7UOE7qHy2IVhS6qvfnV
Jv0Nv6rgVxiRKLn5eEGv44HeK4rNlEYV9b7WI2d88uoN9yaLkKaK9jz+N1NHHokog8+NYQTIK8gk
HGDqELQEW+IYeKGLWrk/3UF48jBPmtNkjKuuCrSlYPa8pPcM58xsdOd831XSi7og572OmhMofTKk
jIjBUW6Y7BRnMeE7dFpLXUbkSo/EYl2lu4TSlra2piRcS3uJ0RDubM/inHqqzccu1+B0Nfq3IDPM
x3HmEWgfJk4bsnWdYzSGxUXyCRvhtJtOD58UJtpXKfhSzfgpE/Z4nSgbXszEf+lV5VG+Lu2PA+/2
5nfHoQJetrVutnIWpqK+mMo0XViYwonvJ4BzZmetWeS8toVZEFXDHGSyM6tfaXqnHVI529Sb/Jqm
Yq3ON6SMmCoGqKc4rmi8zOd8j6BghS5Um/o/M7N1zrWdlguS+KDcyiQBtTJe7rSZSCHDODTPNTK6
byMtahaK8Tp1lF1FYuwjbeYUFUqylyFCUT41h8FW3oJJ/6Yg4iQu451ECy5ANSHIdX44yJ9A4xLJ
0rKBcqJhkS2aX7rnK2vDtus7cCsrx8/DsH5P1DJ/xLU9PgbiKP+/3FRVj83EElWydjNvhXaXSVpQ
DLgR3LRaSNGilC/mkIn2oSi+F1bQXHtuKQYphIf4W9JBu7ml0z8qRClCJcN6WDk1XBtOOVOi3QRh
kwtqmy31/hQrXqEq27oXlAeT0sKRgRlunbriCehahgSjyvABj+65LYpiFfDI/KhyzHcBvhs3yNVF
KyxkkVmkb/KCFbk1Qsu8B4jN8RF2PT5gdbzj31Cgf4LgML126xxZx5I81ytPmuTnf+xQEEjvZ/rM
3fgYlNDtcyHplaHspD2d1ZVCtqCi7OIUq32RV7/t+YaVm1b19KNtNxtV3q/yXGO446WsBenVhXLV
HJMggnlNYffa+BBQ9jj6lni8nyJLen8XM94Fa2l+X992Sz/VzWPoTsl3HPfSUN+E0ApY8JvLkPnn
pgvTakusRscCAMexFPVl9JTa3sLpF1YjpTHi5O0kJPVriOxlrqTwHyeLhCfdy1pUrrkBj5IYLtcx
ox9m5i0Ltw/eDH0M1vcrGE3irrR8JOBz218lVnovDyvYAhehszKYffFT5tZrp6ntuwHm6xw9/HNr
JI/EHx9lz1vTKg+OZQ18yIl1Wk/xMbCo0EnaIC5EDIsSqqfGQ7gBTfZXpBPzu0/aYdyXnhU/eYgJ
L44ybOwpTZ7kqSlXGUBDUoZiCypsgj7kSORk8zSU4w9Xsfr7UULHeZNhi1hJnIOZu+pBJq/CCiL5
PKm7g1RX+yysj+FQPo1zf/6zyDlUTO+12FaOlQvCaFbIyI30u1AbQJbmTpi+u93d4KsNmgUz1StW
lVBaHBXMzJIgeEvxBFzzzBteOrhMPBZ2I0jdhRz+w7b6Bc46P8qjLs1iolijjfLUuc30AXeZdJAx
hGNdx/FTV/bhQr5QiKRZGGVnkpvcdCy3mnote/GSPP0FovYmQsIKVuUbwymrY2vVu97GlYFfH6gV
gvZRUYuV7indKfo/ws5rOVJs26JfRARs/Gt6r1TKVEkvRFm893z9HezUaXXXPdHnhQAkVUmZCay9
1pxj4mm81NhLeVEYJFhMS4zO+Nj7PNcXMH8agtOrxA5uGCKmTTUVPrzuJj6KXs+3deMr1xS+wxJr
+XQo1EpZGbYCq6AY34UdefBJ4mCvVW74GCTGzuhph1dwsK5WPinE6WAtzma9RZrPVv8xWzgGmeuy
A2fJOk1NXQYpZqbsyHg9GaqnfQ3j0KY2TvMzSws8kAhs1gBj4w1BcM2z0xHRjmKq+wWUjCcxLB5T
B0QyeeYxLLWPzedhabfdgSeHMvYLHYeIYQAC0OLoh9xxOv9vO6WbPMd0i7SGeCWPsMkBqhmpsIgv
J9/Bdz5brfXWhSRKB2DTd7G6t4SZ7u/Xvhlm/oUGXU8WFJ5IhE7FBcXOWdK2GSMBP0xJyJnhl7iE
FLwt/SuAgmEpZrdC0fvuukIYc38IZPNhAEpyYyVn0DzJm6ZXaF5m82/j74BseO+OpUyLic4WyH6b
+DvoW7Ews73w8+6hVRxoHnUSsiBHIegrOok6cwtV7im+MbyxJIVAP+9lM5Vh7iEt41AjbtnFJjyC
Rltyvx2/Wm2BJHPqy6OM0o0e08rvb243Wmv8xPpLGBTFIu6EdlIMNT5XpIhvVTe9tVpJcdq5vrfI
9SLZS2VRUIcmA47pqVVJN2X9miw1s2eenYeUX5GjPPokms8apLidP5BCe0hRl+zvovf75ZkCRAta
HCRiFg7rimYchwQazBQ5QLSomdTG7U5kEPjYqebjtFGadaKwtBr87OPLhW8/o3Lp9nf5/gwVBa7d
TcWDkhTjOlQ8ex+TWSL1b35pspCZJjqVbUBvbPZuz5K6qexd/F0smqT6EnALIqYZNodrYpmGPI2E
mKDW2rNRKfEEV6jBgtml+u2b6WfeEhcEHCHYK72GsWTiIdjUXKpTSY6SqbQDSeU8CiMtDM5V0Pln
zTRpj8zhGa1JxBF1zTfdo8PqD43/oCZGf3AV/Z0qSiwJ7Usu/eh4m/+2lyfi71/NvwVGqyzuiXJD
2YeHgJmsJHzlOG7z1TDhAEkT+yIXhcwwX1Q9TB6SsOJqDft8HWrMLqc2EQ9NSGw5jXB0e36iXXO/
/e5U4ubbYQwmLOuXci8zq35ZMOI+T11zDufFfm+HvHzpON2BgLIBIM8JhRFU+KOc6ZAQBWvStbRg
oacdN58I+u/kWvV2CqoJfIyfXOkDtMu6pCppJiXGKejRRlKWMg7dUBrgs8ngfjTwdvJxJy0DFQvB
ndMUJvXmCOvWKLvz3SqZINzGtB3+5n8cttLZ4wit2KmFru372TxrhBZBLFWtAvfihrmQJ1V0D6PX
H9IGUaH836tqhDauk6GWzT2upEWtW5BBKH8ruQmSZsvdr92XSqOcmtIhsdqG3Manufxq3eVpRvTU
+CE631mmRq+j3pk+5MoEgvZe7YnrVsLKeipV4MZd32UAcdNq1+JVgTgceSeq3u61M/uF2tI689IX
iETWQ6zw0/CoU2wbhvXEGGLVFfqzE/rWzwmWIwvB7LupGeMyTYJkSXi9WCiIl3kd9fKL3MMcU33p
O+6XSgTxgkcNJMv5Yevys5cOU7Ej1WpaXZvnu9CTT5ND+ETarJKZgmnwoY48V3vrraEilwojtzYK
whq4Ly2IkrTWMAhuesakg/zQYK0Ixf46zpckHJqfWqD/cMLSfwEcbW+cMlb2rRVm19YWxbKFAfTD
hsNSjMZGn5lVzIv6RaAlzVe51ws0uM2YXWSpQ8gycEo6RctxiiGbWNG4sPkn0W8lMV0/clxy7J1H
wnlvamvDAzKS9rVUrYdCd5W9OaE/M0zY4aMTMK0xEGuiOgTZVkb7BA7YgoypZkn3rXprwZ7P+X7V
kJobGD/+Tp7WzP96um+vDk0j+F35c5dU4S1WFw39KdiWqkBBYOFtsuCmDZMSPLodmXS2hvu4NFvl
tdIMZZ1SUm7lYZFRdXVt2R2BZWDPcYNr69kUJl5q/UxQYMSIw74ZeJfIOqP92Tllc8hqAvUiouqe
P79X4FrjYZ1/cxPBsJle7XGYNYuZ6dUb+kpilfF6MG9k6OOmJNhNCZ5mF4vUGl0afrTmP0rkYIwG
EDhHadGVjt3yPhmZ8B1XWXeRhSOaSh1EU0DaW40NmbtfWa2HFFcwjc8ZHe2OrBp72y2OiqHQpJ1z
Ttwe+bo/8sws0eEc5IO4wmvMxw+9BXk91K6K9R6b5S1XHPfFM4Jim1S9vUuEXzBPY/w5QHpYpdMA
cHTU2iutjYUsYu+VLM+QfRuVNNvnWtc0TeIFYl/dBDLJBRlXuo4iekAxfvK3AFgDDYnhqehRBcGr
xBMMG+EtyUSxalngHVwAN1/tqxuZySFrWQKpqehvQKSXiqVk3dJloauBkQX4xkDXEA35QNNkn+p5
gotOFeYMreGlnUe/pcpbbuRLbRIW7I5qcLmvKXTHfS91oVA+iMMYpwCrPp9as+E2wiy8MHEB75h9
dc80l5stZTvSnvkwnKfDoXB+yyN/MJbVYAyXGorZqtIse32/6ku9LA8ird+BCEyrMUUTVRa5jUML
4b63tMHLXOeA2PumscyXwrYAM/11KsXCHpsgx3U1/llxX5/jjrIJRmxNUMW6GXyWS2EQrNzULDb3
mFqy5ZgS6fNce17qKBZM77Zu3wh7oMmYTP35zjBzPH8BxKQ7i7nJRrn38dXP76vnb6mTor9/i/yC
b7mYfvTSvjg6fRmna4eNrF3ww8aPGUIIeZQXU7YJJBqKARrOYvPLkDcN03RoIdMYVb/DKr2OBSPv
qMhZmtvYGRr8sMtJG6yncSAwN8iK+upkEWF2BUyJBDLzzgFX8vEYGxqV8JG5xbIq7PFcm1Z3GAAZ
LnSrbE+MATUUOhC8ZK2ZKiMIJwDAjWqmT5WH8XBmTCTmkD2JeFwqtUlxOYOBGqJil1Vgi7XEwdBn
1j+QQ/3kPRplTJD33B0RNogNt8z9+79kkx1zP8St0TwB5lq6f52SPyC/4/Pn/SDj9uoC1HYznIVM
+NMtn5eXKE9zJiXzOQEzYos3FAyAqQU3au6XcuZslIzw130DU1tJZm4Cg0196Fem2bTfSBLIFp47
Q9m9qd41gCx2eWXrT+S6IPaxYutH0VXH2vCDrwPGzPWgR8kRLvG2s5x+a4kC1PuImFl6Dx0SrevE
Vb4GPnOQEDf5xoIX0+x5PLU8neYgldk25XutA1Fcf8v7oX6srf4gf7OyjpKVX8feIRda8yUk4lKe
d9GAMKGMul2izFDFBJrLjK6IDgi0uidfV6vHrjEevcYg5zxCaqr11rz4yQgasVAL3NscbQFcnqfR
Tr7F/nwYdsYWDiSV5CyPaXLG1nHgHuSR3JBIBYejUPLNfQkDr7BbOIlWfLHNcWUwyMFHPPGALukE
gKf4JalZehzozKGdX2ofjEdTH7/LVuZ/bWrKr5iBfdEqe8mLPg+bucT1eQMsn8KvMbby1Oe9gMXN
ymq1gvAbbg9q48VLFPMo//rI2Ya+pu5dG31HyUd75et1/xVp/D4dfht6r7zi/eoORh4DIZwPSyUt
Ni3Yz408pGArlkg3zB1a7nqh1DapFMTeSjVPAIZjYWoQulIMIwDHi2fSEAYIpKK+aaLSzjbJ0o2L
AkjNgkM1r+SUpBS7uHcb+F6Bd/Lt/lWyBuM5ybOOfWsXmFDnl+F8bOgFWGYHql02jkeQIdUdtvxJ
XE69/m/nDaGcdTMMEHgh0cg7rAGpY7x+KjSYKsDpvAs4iE4r0GpIYYc8E5YOVGdy0lal2zE8isMa
8KsOtsxVNA1fj3oIO1e/KmCor02Lfxnw6u/EHtplrrX5CxLTdunyELrvyXNNVO/RhxaII0v6Qhid
thN/38EyaKj7dUIsrelozwD7m0UMt+SHgM4icdGtrT/YRCO/oRKclkpswxgRmU4iPWQYVF4o+2b3
uFUAwwh7szpqZA++1qO7MDautJoZMQhVm9iyrewA6Q7Rvb4wV243BbhWKBO5V4wYztUCf/7ogdzJ
p4M8Jze1l1YXD3uAYlQbXFfqMtEsOCYxRd7FayLs2fpwDfxsXDp+MBz00fgxYn58anBuHZh66mtf
Y71FSkfEW7oIlUDZ8ug0uX/g9l2kExw9edw2fbrxlVLfFiwcLmmMXQWEXEWIkD9t5eHnF0KTrhlv
xI+gnka4GGN2lQWo3BQtSmRBRZZA95DlPjHV/rka2uJYaPrSRzd47XW/PfW1tpdHbsNjMIlaLHnz
E88vvb0RuoxT5ecQuwjt4LFZKQ2x0tiVIM99LjHlntNm9L0E2T/yMEBo3iipd6gQVxCBVp9kY/ne
Xe5JPQtJ1Vj4KNCWblyG3xl/nLLYzl5p6cFXjDC4k1VeLHtpcW2CblchROTZo9Ht010CYNNm8C4J
PNf7pk7jBO+WCn1C3geB6W7qIOxu/Wx+/297eQn8XQkHbccwtUgBRriY4crshUbF3OcmothRrr7r
oOVhJ9LhKi009VoPPoNf37L34+yPSYb+SyBapBbzkZ0hLQkh9MqjwRa/XLIIN2FYGieyutS71WW0
7ffaroqbXvk40xlboOen33Jfo5ep7W20pusQVBaKfag0AdQTZU9iBnsyqgbypuBB63lt72wtdr4Q
bb2UDqV0Pq/N5/HEaolpXOQLDiyuXhV44leynx9YdIQ/Jh+lVe7li1ga3vdqUKyP11m+umBV9HWm
Vg05FMNv3xHioY/MCLAitb18IOu8XffDMrK8NcYVsdXowq3z0Uu28hEjD5MByKbpjvqyiLzuq9F3
NLIqCpfZ05ugmT0Bq7CvdYecqWT28q1r9Z8mj66bWes6MFxeHPkDpjav4sOXtM6gflTJpnfLch/T
M3wpguGh6pzpm+0CSxsLN7oUjF0fHGuCg0Eg8jK0u/SS9fG5Ty3957yjGOV9Z5zP9EZ4xkdk/BzZ
UXzTZCgavwWt1iw1EnaOptQexMEZpaj9OFlt/hyN/YoBZf6l9Dz7lGFeXejzd4k0pRNaMOuQPxQG
JH1WA+nCHdtty9u6txIj2DeOUZwBiJc0Brvi0QJ0vIKoaL10GUtHJDDee56LxzEd1N8Nq5MChZHt
6QrmERuhluFOx8gfxmurAgTJ0q77HlfVgxsJ52VQEm9rlKW5TVC9m5gxX0xTfYBMmD+KTk1fYmKJ
Oho65HCGPkmrcXY/7KLLvzua/l+giOHCxzFsEOoU7rpjzdTjv9EOLc9sC6reYVM3Bo7CuMwvhYv0
T4vbbNs2lbnxYfwv4yR8Gie3vIq8NF8tlqVoiV6pycTjUGD66nTzNe9TcWprh+XSfChEOjIemgih
psTJa7f90oPfs0zf+J352kXvFOvNHm1gU4msiMJmO6kjZhDP8z5i7Obqi9ztZml8H0vyJan2r/fp
3X+OZKH719foIbwhLG6uaVRrOwsb8Vp2PHXB7TPW0t++nvbHIc2GTd7o1kmAVNwHKJzBz4ry7LtV
SpPC1h/Ngdl4YUcWQ0sQviK2hu+EfB2gioz/I/BYWmE/sYiOxVtgOPiOLTI8gY9pf1ixiVGxWuBR
4wZC5y/8OcFZbpys+tgbhc7wxUEwbtkASfF7etqIbEbtbl2SdIteYSSXIsujQ6a9jyCFVkFjNees
C9VTUgbeytfwwk15jEAKv1LDsnesTsNg+cceWwriyPoUZzQzLQEYR05x57nuqHf2RSYk2Kb9Kse9
ce5CMEXuTs4esPRgtLgVw8XtMUBhPMCNGWu3ct4I0ZX0Gwx140NtIEY1fG1Ms31UGkO9NVUZoaHA
XFUz9f8fLj0+uHxo//6KmqqKi9+2bU2Q1Kg5f3yoQVoxSKYo3FT5Q+aICacT69HRzA53Ht1Y58o2
Gl0UIIpf7yWZX3e9t8AZ9IecrtNritDUSdMlWWmo6V21XiPXZe6h+luvSWq6bZax/zwfNMpmbKt9
UFnqU+cQsOQLXMZhl/WrXgzJvjafQAcVTy33gWcdEihZjViQpAor7sdpVaZpubUSEu4t7JjnMElx
WJDFdc2hgpz5I2iKdL23c3UDiS0ZTtvKNHC/zl3HiFn0VWQVbDQtXypNVeyl2qsriRGLa/Eg/1cU
iPEyyg2xvx9atPU04MYDUs+bPWFRzm1QN5WxD0ozP/YuD95PDuAnDDBlHUcQTONeA9Eh4sAqz2hv
OHG3P9RyZNgYNniqPp8wh6ExDSAq7O6dfQe9RVnMmu8EA43dxOYqS1gOWPos9QbXFZ50ODRmTbBg
6gcLZSgUJiIColTc8VwTHgtl70dndOKlS9yr1w71Pq3tH/IzK7/+11GUGA4cGE/f1sgqH0bL7xdt
EY7vXtWLBbPf8KHueW6alYs73gUh6DtYmPo6i2kG9faLEoREQZDPbJmxtzEqtd7KHOeBZNmu9b8q
3Vgwge/xs/pIN+5rP6+kfq9FeRlHS9+RpoBzjIW+Hprlm9klxPSpJBLI7w01Yxmi571VkbVXmnw8
eOlkryQ8f0iTI/b+9MUx0xsSD6BGehq/1f2r7CzmLils3tCj/ppUeTo1snDvwpRbWw5S/9KwizVC
0hHYAgtuFbLrJdJ1jFuOtqUu7/4H21U4f15zsGI0jLE6cgdX1bQ/+QldCFK+GuPy5HuZcR+QIx77
bZq586CnAy3WTAOm7lZfbHqVp0hP3YWwSuOLQWwH5Flz4Yd5/eQQyoXYgL2elf8yB5URW+RBGqb3
cf7zOz734vx3YXW0c+YJX84lciJ09dQUng90re0fq7/2jMn4OOebxbdCRz04zMThCabz4T5kV5v8
jcuBXuHUaWeHsd82mvfM8lnajK0EUGbovYmkOTZz7FeU1IdictP3aTSgRlBoCE8vjkPgHV2Z4ihL
vUpHZNdKg7Yfmw6tJ1rEnUdmY9/GX9IGi6tndUS6SBtPrroacMc63xJlD7Aeid429xxxzsUcJ6tC
g6u9GxRWwGoNt9RTrDNFrrxp09MFXtc0rN5aEMKID8jEU0egzYVSb43WxTDbQ8SbYqPeJvQKPkhq
9ByDNc7Op1bSxMfUZrk7flFQHT+UpjM9irD8KkmW+RDj8AD8t0MYoq3uACl/ghWdpsAR1Sy8dbXQ
XxI6pV7kJyhdFZRAWX3QAte+icnwHvOxu0h1q4WiYn0fyrBeJIhq/t1M+RhSSgUPSa7fcqFu4QBZ
BMkibCDV42MvB+VoJrFxTxmzoiA8sGxhkteL01CQP8MSv1sVM2tXbsLB/BZXw3RMLPBjbqrmW35j
ODh6m12Bi6D3mm/3VcufXOcY8qS/BOO5na88gU+YINpRrrBgIZg7t1aineHm8APoGqy9OcBl4q9f
kaRnbkjpyQ7B0CJdmeOJZr0QsbRqv3eLBK9WOPC0gFZ5yGImXxKAJrhC1n5ROEttLsNqk3B0yKIq
1kHtbXQ9dWOLSFk09NKep66bHikVVsJpgb5ylxm8ElVyoRVnVUl430sf9qVqfktq7UV2kKwhA/ja
tGJv2Qr0R9XoNlkYRivmyePTH3sZBa2uDSoYIv16N0TwBhxqkX2TcOnIgGDnaGG2lsTzmAnGakK2
svQ0E/YQzv1xN9niVde9GwZe88UuiBzhXzV3ZcCLOfiPWja9ZQHcCNlfyUyKk1FR8t1EZsMhyj1c
IX19Djt8SHbzQwbQFMJ+xXvf3e4MgAw71I7OmaSvIXJNj3FRosbJcuI8s7Pm+fULQocXmcrrVgym
BREKk+6fc7y0Z/mblxjKNmIEyRjAZDzJTfTXntVv8thSTve/Skbcyk2O8W2LbuOXlaJbrwy0deMk
cD6r3MfP912/8A6ZReBOYMfWKpDCmYRmuKtWmH8abLxzo1XPxVmguZCgFskzsKJHpQzj+youSJmu
+zm/XpGiKEkL5/bvCwA4Hf8slmyX5CXXtnUCchD4EWr3zxUAwYlZWLaKON7vfj5aTBDuORPCxA2a
i+FbYHpAkKzTJg8goCoqvqshvepZrW/ilHe78wFVaG0YLsKSlDqLVhJW7QlDGIFp8m7WDu14yUuj
39PfVLbCrnPM4iFS1dFUjzad16XsmTUlaWtNxf/TMvZcZ2iC8TBiU5k7H22PMLaakEIhwiB84ipL
ssozq5WT9jWpCJW6Hlt48TxoOyQepr+XcnOHtLedj+IF7GaOt8AWP7DAfO6wKq82dR4DmY5I+XQb
WyztTjNfo6IZYMRSWdG5ZNmTxvbSR7i9H0VovZbE7s4sdoA+pVdt9UYzD7HnNBsaQCn6QuenMzbM
nusyhYbCGNj37e6clxbx0kp+sswQ2niiN2grZlNj5AZrEuOarRQJl7r+DS5evmvS8pc2RMamS908
XQVks8RFHx8NUVmnz02eGOEyiMjB+zwn9xptfKhjVDq6oBufO/DsMKkw9ICgQZ1DBYfyylhZk9p8
KXUHu73h/fICtPgAoA5+b2s700BrI7AERFNQLmorUJ+StH5jpcyISzHFV73tSSsYwu8tM7xVXxvu
Cbwviyq3s47+nA5RBzRKq6hY9AN9+1qL/KWEdNS1wV1lPrw3vWtjbtYyva699leaD96vJH7RzK75
2QYJoNSmeaO9ayyc2UwhN968lxlMKmy0WxtTQxRSEUu217Cd3nJSe24oLpZFUQEImE+1ppszPZ2l
ll6hfUt8B/WX1f5Gipb8TqxlGvfG7x6v3oQIf4dIA8N8FgxntGBYdRKfzIh63NMr3GVZRyc4Gfnr
Id8L4nyLvekzxa4SslrkHxQqibZlWe8gaeBNduKpXP/7BezMJKV/LHYsQF7CFpqtOjpX8h+kpSoY
dJVkDsoDKSPJsZfjchf1A0AL5ZDPk9I8deqzX9De8OO+Oedo6j/28p4O+Mvn1z/35Hf6g3nTnUS8
dgNBlkrgvNFIrpYFYtsztXd3ap3AXMpKJkHqBfy7XZmIFU61Hx41glO/F4ZSLBWvGy4amUBnjLez
PgoUYmeqkGMM5G8C8ATw4fw0RK2zdkOl38Wpnq6kYE5K5zTfcbb30Yypc8NpRnv4miZQYLQkBndN
FFPcaN+GTCTrrGS9lGgGgW409Xf4RKsr2Zkej2GvZ3hffpUZy3Ec4aSYSpJaykxdlxLBGUwq9zDM
ik95mu4RifgPSqTZLOFIJlGKIEetWWiPCSXusQf/va65hr8b4GYrzEzKjLAkm2JPPmj29d/fZfPP
8tq06Q/IDgHRf0CY5q//rU+TpolnQcqetrkDgDmu0nARzMnnftjeasOuDndM4DTY50ZtnE3ZROVe
G8R0I9gqI/tHYeoWoWOQg2Brli/ZvZ+uEGaKlQGJxheOf0NNibAP7P88BgYn3j1XQ8KzO4/IVeYo
9Q9R1/WP3Gnth0C3f4ugsm/ZaD3j9zIPmd8FUNoYOPYeR449oYP6x57SEWaF4JIVl1MFSzmcrUtw
yXTuIX7E6UWO8dGghhvwQ+VaN6Xn3NR3Kpnni/xY4m548Myu/h95cdBW/7yQbOg+wjQNPhy2qv5J
/6tKtSiCOrK3bgBAa1DdIFtA5HuVTTEa9uYKaQJMklbNLyEJYCpRo60UagjRagsVwArxoWjSm1kr
6pPKM7zEvarsasxSz1OOCHym31UGaqqsDzYAFYqlDJszAjxDIybCFfQPc1yYBE/zIBShylzL8P0F
zNCYEQeRE+gfZ6l2Ue6EWrRHScr064p0mjCJ1kNWkFrihhqvG2PvgdsGxq1Cg+U85utuHPJV4mGY
jeaN3Pvc1I7FiMEoGL5avbdyfZJIhHTuS1/333ZJOF9xqTJuqGiMUo/HGL5VCE5zlKI9Gkt7RszV
bXxxABN8HQrbX9s9DwVCeXBz5NScPU/hx5q210LeJYzM+6UEmnmLuqE+hCBu13FepItimvMRxzrK
d93A2iaIU2N9D0yYD5WIw0ir0SM6frkrZ915m4xEEratu5bRXJ6JIqtzU+ZCdEdYi8zOBM9KbnKh
kcw+hsLN0LJ145IyhGgAKrpjZYmK3yBx37yQG1+FggMZRHvWypTxV5t6Z9AH7pWo+BjdD8aoZEB+
4EfN9o8vpnPX6POneh+qazhZj8lQvRaoaS5GHqC57qkJ/TgSO4oQ+/j3PTNDCzsHv97/hmQqcH2H
2N75dUAYS9FtJXJ9rdEVN3Yacb2kKXT4zaBfx1uBrXxvNDWk6Sp6dQeTjLFGLZ9kk4Fo5W+wwfMb
0yrjhAhGXVaZWz7c38i85Vk3BORaTCj0tnnooJCy6npLEfWxl6vJPkCg2g06QyFGq+deePVWn/eG
+Vyt96cRRupGfhwzp2Ncgnb7WA8jHxmtvPixS2p9oBe3vBzZ6/OPMINa9V20PsTkLqS8OHLMfgen
8AHb8vPYTeoNKBiTlqHHWhPp8YWMwmqFwdaGvTS521MQu7AanVKs9SpkJhjxQJw3kW29F23TLCxW
wrWXuZc6n17lCgmN27Qhd/UhLUT7qLLEk22l/B9H2Hzbxyq2dyYm3JRkxxe66wgYPcKW5XOp7tR+
qbw7ipvtUlkhEDZqMafieCzFN6VPU+J6vI2C7+W36imbAI/vInGi/CgHoTy2SJ0gkGAfe1qDe29+
0yoDWhAltnaq502FW3iTVTUpWPNhzh1ny+dQW6CpeelMBIUB3pZTEPxuhanfZ02VWY40jeZ/TQ26
lVsN9TpCYPDuRejHoMe+6rFn7OX5RjgdNw2F9c8snVRx2TB7E/j3OfJbR0VdzHIy49LYhooTnbM+
Xdrm1NJPyzuTLsXSnxW40ei5iCoGjIzS0pLkxnCI2mHZMgVc1igGnsQEqMJ3JpS9c4wWn6DhMDZh
uxqVxD/IHhaLoEVY9N2uN+aUSEGA81Qo/pM6xIQOpg74gzkSEpf/8z27XelgoCl+RaK9WpfzLAlq
cJ495M1QEvyHqlMaVeRm0JR44zbppras8VR3cbmQnwZZvzVGOF2YxjyYsz1JhpGUqu/gAxbGgjTi
Ymv7fb2QL4scz7ZKiyQ8q09d7/pbIynRqY0ivUZqa9DsrvxNotXMuec5L6/WKbSKlp7jPFbKzXdZ
ZTeJwsMAdHXrvQ3yDw54wffyWUm7w2Jhnrt7x+GOo4a6zZy6s+Y28/SCHFxZRLoHUdF58ud6VVau
KvzmVYjbalWTXv6A6kX+SvJ3kJtYSxb/Xq/QZ/rjaerSlBW2S0Sx4bjC+PNpOkxkCfidCA/3OXGY
dwXvgZqf20YsZX16743ZDu3poVvQiQp/Fubab1v7Zxc4GinypUWxXQ2I8pkDcbtQduYQIfjR10wx
6sdqphOrmp4yolSvZVKf9cB/Zt1tX0RCPYmn3Fp1UeAsPwT9ZZkuMYB717AJl/5c5xVOUX5kkSvW
1OMERjySFlV8qhClnYIBg18Dq8eIsb2X5LfVb3fbwIidetGVLg+Gv15n4WAFQ8PVrk3ppU0RmKqU
vLO6G7oDzAG33jBxM49NHlnHNp9qVkGAC03Pbi5ABOqj1mmv98G+PrX1saF4nR8ghrKsHdx6diOG
c1rGEMecGpG80bEym2t9vzJJoULcsJGVg9w47/eXnn+TK4ybJUnB4dchT5NtDFtxh4DEepn66EJz
0165ybBpArNDRTUy6s0LtzrZhg3/QgYt6ApxTxrm0qTFcSuBARIRgBaLD1/bZCUiGqKMiaxacVNV
T3LjzHt4jf1NJxufRpfD/KmYLHRKW7F6cIs1ESUHvXWeGqdHu9DHpX8uvRJagwySSAaPtRNRDaht
AEls5H9C8I/8l+1eozUnwm3J6atQql+Vxhg6oqmw4faNIlXHly6TJpJBPRuKTamiuvp7Eafhmsq0
utxjXIwYXAHA2nY5oZ7dpGPhOAssPbOXdpbNhWVF+ORfRROEIu9oFe5HDWWGuJHSiplurDcFTWit
JZiCjoVsW8hzSdm0+6ax3xtoDdTlmvHg4YAHCDY96/ORisrjQe5NAsB9bHbBSh56HjEHd5uECEgB
+3zpweY227Aot5WTIFfhgru2kWltR4LfRpAHlPxN6PcrmSWgWxGjgQLFzZQo6VWt/W5R2U2xlb1G
nnwpPAyG5ugDYj37W0qmDM30lb5ZRBXzpCEQEKkGP74qQtcuKUPchebmyeF+WdQN1xSoi1oV5Boo
0/7fbytMQ/+4rZgua1xVm1e72BRU849Q5wI5NC7tONj5Vik2hccSbajcF63DOPLXkXSxqGgvDtTg
axiUzbq3E2Nfusb4PObkZqcBTFqrO8vvLFMy7RuMPnhb5kJR6cRPOx+tc2bmD4GRInSGNkt/GPdS
bRtcqWX6nJA1I+t5VBP6R19fJyyCWj2sVgGiiZvci/32Y89JNTLsSALvR5OgiuHRisMf0ichjRFq
VqwyRbEvBL4VO8YtZPMW2bvrjw2tcpoHpVW811rWXGQaynxkzt7xDFzISrHHaV1RM70OQ4d0mGbN
0LvHhLEJYTYJ6lA5YZMXJdLyxzboil3fd+lKS60IQa0Hj0auCpsRjEZVasFOMoyyiSsBn7yCuJXb
+Vr+vh0T4GUYvTh1Rc0So/qSlY+pdP2yN0NxFIyAFzMpxtvkATYUual5JryqNgjAtjlWKqWzQcDk
xp5zeD/7ObEyEfDF3W0tNfnJ4AC7B4VszE0rMpFA7sbxj7hMUqigKO71tm72Ol0/8cD4i88meYLx
WAYvSWcY2wIACqtZTOhCVsZoHr273MwwfJT0ScMN1OiiXRcaeGLKEKt1ZzArS8bqGRvWllt29FR3
Bn8//YuLLCGlj6wd5nwNEi2RFrIQCXuE9IW7v++RyrSBi0xATj1tdDC926Dvyzfhe2t4UdMLJt7s
VKgm0Ywd56tYgRQWpBvISzHtVGLV5CNPz5Hd3UdGjfwVaifrn4JE3XtT1747zA6WQR5217SlaQIv
xdsh1riSipHvuQt4m2z8P8LOY9lxJdmy/9JzmEGLQU+o5dF6AksJrRFQX98rglmVVbetX094CR7m
PYIAItx977Xz4k4bgwCixLi/7Z7+5ysS/dA/V3qiDpm326ZjmHL2Z0tk7n+0JhbKW/geGeAl9qJS
ysl4tynxiw5s4dWDP/mI5f4e27CIE6//NmX5d1XNaZmf3xU0EJPY9e4NlDefmW9n2GDc7yX21ydS
UrWLY+FgszsbTYi64/mNcV6qIdv0QoBtjhHXCmob1RamlcmNgU8NHhkrF4KTe9QqIMJlU8pKwgdV
gRagVUgjYktLC3dbFfsEnwHCZcd2d9CFMDdE+qtWogKx6uomxC2TWWxMeXjrWLq0vAAUYLcpzCOA
Bc5UnPuvjO3zFXM+7H3fi4yfUTc687E1vJ1hme03p4+6tZ0G+aMDdPPggI9xS6Km/m4kbZNA1tGx
yGeUe27KAbEeNdtGEockfILSpzqK/z5SP408cnWpvpDl/7+/pvazAJpXZZZy55sccxVpRnhfzdAe
yO9Y6Dt0/dPE2Hsd+3Z4B6gzujLQUCB88npv7bFe7QTUjsWuTfeDDDoy2bCWiNh+cwmKOgl04xuz
zCWlGy1/Qy5N7rTDN/7lBzHaZEClebhzpWWL5ml+ibTpd+WE/qM7RxdqTaYe0mmhHhjPkSRoDOX+
5gnR8cC4UYwU1Ii9q+OkzpExDrBimfbjUUn8Kzs3ELSz87E7zRLL6yiSoEnj4WZQEqQrk+MXrG6y
9cjAXTyIbYIn86p6Ap6Vov4nnS4yAblWxPG8sKln6qBZ7w7KkXPMEG2dNe0H9lh2dlrxSId/vGi+
fXfLg51c+xNSg/Ewa2G5FdaERLMokjcvjw+C/sTu9g+jhFxQlULuL5p2BLJywNIS0aj9frvmWYJ6
oOP9sJ8Gb341PAAwvabtJtSqm5xSHdmu5w7n1iwBpkfgJ7gSZCqWv69WejfZcH1YqyHh8d/SL393
LlyXYq60FVE3RIgFTBX3dFy0G9DcdN9v39iBGwVlDMlFVNSsV13kPrtlnZ6IUbZWbSU2XWuMLPne
uPPi8rdWlnWGA8Qn3kft80yMkKt5zqeHrNYQUJNTFPshIR7JQPJBpLX7GJ/71htCeMFciRtHnhJz
KJh9pc0mRZSNZgFPdkZOMdS75UTdF92lPkr1Vd+Eb2B1m2OZkzM0JdFe/YC+Bzq/tSeJMymd5wWi
+lEHf2fqmHwLMpVU/Lt6YHl7KaMKBHZctcfB12dsphl5MUGcvJDNzF8dN9DjbSw9Es7VVsWjgVvs
5KADZ8JOj38JK3cX12x/Imcq3iuBqwAxTsBc3qRGIEFKi/to51iITRyXSf6OcIJ4DeTToHae7LtZ
PoCw/PNQm+PRKtajSLsz06n+XmkZ1IPvDOehLjFiDW1zDpqY3W3vG3dlUcI17T0m1XEQ/VJMgLxi
L294hbkPGq181ywwiU5Ywhv8N6pdz5ef5Ek0Z5ZOioYQ3Z1rA4nm9Q4oMgKlhvihDf2VYq8OPegQ
BxgP87p3akJthV3u1Zal+fozuZ/YCzR6ccnyMbm4lQORxamsl8Yr6ecslX+oNUF4diWi9rV9V80g
pC7PgRijLejI+t2OWNawJhuYmNbq/t+yHVOXg9E5y4osenerDmvYfciwqVuQe0tK58RkZ5v2oubW
JazXypwhw7D3DbMxfmnbtNu6tkuDQ05bp4VIaYgG4pz7lU8S62Rtlc6u9nzCe/ksdabDoq/Pt19s
nq17FX8j6/jYMcrbUZz1G/xly1slmj0poPbpVqxYYHzW/6h++sLQT7fqx/LYvqs52nOYT/NPG2/b
yrV6jOFIr6gs2aRi3o/bS5U6O3Tv4d7zIHvkqFfAO2dutu6koRx9y1btAWMP4xp6Z4ZknPYOpyR5
ZpwYVRATsMdc6m3ow9+NPybk3sloyQHXovo7V+BfGQV4L9EcZeeacd8EnnxHeF1/QH+mf+RBeVOo
uG3/68YOzCpO8Tbi5q7onKykz61j3udRbN+7aTCcPUF0S56xNxxQOZ3JyTkqSZlW6+961bRvjn0P
74lKS7ZMQ618M9rm1U7Gbk0G7fyRld37EOBD4MYNpJUFcx3EHG8HURDzu+juQXcrooPQUL4maL/N
MtRfiBJzCBEa3nXEnyM+gEul3ObJ/CPLluoYm/ZeRe56NSLvRZtIDuNHpPlcPuCzdM9JHX0NElCh
HhpjsUBswV//5AYNnQtJnULWmU1SPyPUVrcqHb4jZmchtkqraXltNq7azLl284QSXN7GCTHhVEJf
eJmKx97simss5/gqEbVxk+IacZmvkKhGqxz50zoyyGUYJWUmyGzUZK7xPmacB5bp0oKWhvHSwzqu
HoI++24LFDW9mcJzD/rpoCYP6sGvV/WEJTRHjLhWdahTevV9mpfrWm4lnK7uUPP4y+Z22g04tFcC
HNacj/OHrZnDsTIYCdtMNimusWpjuu72gcVOJxjL8oUSNrnrE+NZMbcARBNQ59vzKWA5IH2lfm/d
qr4UXuKtbJmCpoe+u8sAOu5Sy7uwAQseIgfXTRXl9rt6Fo0jKv+aG2xIltQmr6lrUMw4z3rMpNzS
hl90GrfZJIo3w+7GDepI95IVKALavAl26u/tpgM9CMpTjMJUFMxykL2KBrjFED/qcDq3f5/prWUc
bkvVgpxmRRPjJZV/YuWQUA9ogT/0NG+vjE4OAhHWD9+AQSZc8Q3GPAGz8wQuMS2Sk8clfJcWw7IJ
kwabJOKwdcwKbcBlfFDTRFvMdEGhbPyxzaLq3iTBPD4YdpQ8Y1QLdt5Mm2c0jIe4nwJik5t6q8aq
YWHttYUdmqdZwx4IsX3HCItLcDGt96lzCYwWYQwlEp+urBFOcVRUpxnWIWu8sB6j+GcQtc2LKz5V
EakOkvbLWfSfFUXzRU1JxkC4F4S0KFAb83rb7S3GbxRqgP4lQuOWmkgdc7vzMmMN1wa92ZsTLei1
5kraz4/G6KYfzXI/zr33c7TMaYVV1lnfWmCG0dXnYKQV3tjJo+rKFIxddp5hETApr1kxTN7hdqca
7ZXmMRccCy+7qg2EOx57s/AxhFUCcdRmrHy8i1PeXDS3dZ8cu3lXf7FZWKxRsV9fBgtIL6qV2+sB
80h+5unDNARaa/n3a7RmPZpu+VpVsXMPjO87GmFWDq/qHkQEq7VDAO7r6BbDTjeurS7Q9I7HacIe
7gFpe2rhkK0AWk0/Zg0HODeEFzdxi9XsJON9PZB66xSz/0Wet5zWbkeg8y96JvQHq8reWo+8tRBj
zGF07deQXdyuJXsTJUUNgwMi0AGTOl5nep383FpyULEx5FJ5Wm8+1bO5cZAWX5VwpkTDz45W2Dt1
mASpWIf93LJHY5qbROl7rCfG3g4sbz/lkfUm6vY0DWBX9YlqXCluqZt8fC5Tu3Eam4WiJTO+nfvw
KKaMMPpuojPSRB3Jzx6Dx6jnPtObvfwKx/asXaNCvAekAZ25wxBhL89tdfpHZgIbuB6dkzKRm1Y+
nS35FvXVOsrFA3dRNtLtKwjy7qEny/21nt47xpnvbm/kd3MFEyiP44JcUueXKLwcOQB8G8Vh8vzo
M4xL9MhkHj1mRfmsEvlYg/75LnvWw2u6oE+YMFqSQQxMefn3s2rU/7z291kUx6zOpfjzvirMaprM
fCiWVe69mmHlkHXx3WJQ99RF07w7xgCaF/G2zqJxxV8vTprbIV3tuxLFMHL1fanVj8wAoOMU1bvu
czLiPjGP0/yDV8VV+U4x+L6jvXFB3lVsgHN+GakyinaqpZjk7HE6Ru57daju6kPUMoOuX1OITmc/
q1vuK8WLuiKasE82YeiWmJZqm5hPjO9qMBk5olxndS0v+SbCcG+StlSTKJTqRf44DQA31DP1Wixf
W+Rr6lnqR7uINOwVgn4KI9QQjEj94qQOe7OB3pRZG3eKAD3KSVAsH9BwECWSxx2IyYlutx2fQsSS
JBMhuPfnoeVyXCCskdT7LHLuTrd79IxFHo7B8KxI7FYzfbU6s5o4FsOzbgt3jzEJ4Y7EtM8YPJgc
YWdqmDgj+MIa4S5EfoUDWpTZwwVhmnc9dqbzIAaSO6vAXue1YeyFvRCu0urdQ5E3DIrL2eZEnu0T
6Gdtb4dTfk9AHSQu3+xeUOe2LNu0+3UzebS80TwzTbU2gxSEaPmHnQfJJ0KFUYZaERY278DI8Stm
jv1M7lpwdnP9DQXmdtTi+fQ3JM6MB/JAhdEeFhr6VaMvslxvyfPJLLhu5m/VdJ9bLHTczplU4ZK6
LCif48R2vzXVtB5lQQ4nKl+JRifmhgRDZG0dnLumHzfqbq8ehIN4PQ9pJc397la31vXo/yngwIZi
WvKSL5/F7pSbWflwWyiKqdgsdrJR+4p46LljeEu7EYbEVGAt8bfEq2DS81mj9ESPv5vJzPd3/Pe5
GLlkMuCZCCBIGsoM9HgRmsklrdqPeERBEzm+95rNAy57EW3QnxbnEUcBCBJ7ZSsFPYXRYUkTf6tV
erS+iQstxx2OrdY95H2OGUI+tEv4pGsEZrXGt9QkPoxWRrNKgig6qKQC9Vput4WMiinpu5Ppgh66
l7cXF5SLnNgsEF3WfJtsk+a5czZke0mOzsfaG97yaGJMnjyp8aRjVPTR027cOZmPCAPhwAkJ4saZ
gJkEbmDtRvjDBx1yyGtZSOM3n87N1dAT1Vul2gtZH2xtuGsTtFN1xNP52j07c5Yn6e1hgmmitCia
vuIUalB30ypbbIikvZbmV3P2u/vaJ4zWah1rk0UOe7FFQ/avA/ngykyeWLpevRFQMV0PY9sN9IJw
ZSXrUW75RDzvkWa3L7WLflBPSuIpx+JF7RfGxcNDw1HvmNGp6wJ968wTH1rbR9/ChPBDfzR/iwTr
unAxAzWZvdHMOfwZkHLT56b45E8YwmN0q4dR5wSUt4E8dn167RaMD6TA2FDs4fuAgXeH6oUarMD2
ryWUm7PXxJcMLuwrru8tPaLkKJgN7IyBaq9oB+2xhbwBfMRKzxqwwYtGSOout+Jq68PF2FP4XAZp
+UBcZZMk3pEixFDlxHmWr1KDJbuSUi1C3dmoWIN4x6TXhfQNstHTLy7wowsxX3RZZhLgGtu5Gujj
3lqMxMDr4ch1sUv91dAmw2pqXbpiQmYKQzcKjhHWuF///SSOyZ8fs2SjabKaNIr+GpT0XqIoTU65
k3zhhgCVIK3qYR/2d3VZHi2/GdAPshsME/jLtcnvx6S0+2Asc2Brkf8oAnbSscZNDe3yNmXBgfcj
xBVNiQChxLNYvqaeqdfIaFo2ulZz0Q54DEJgb58u+RpKtOM410YL+RXhWQr87E+EV4NfMoYrzqGC
iTdTLQMviR6kKDssf3konHeMXwNZbOT4+M2I455Ioi+Mrfd+gFJ31TRoG4D4yVTEZ0t04caHuXAM
crx2Q0pWs/Ldj1nl39E5pYXgANrnxj4zbjy3rTWs57S23k1GFNwSGKCng/UUWEVyUS0HPvFgK2LH
fwGiUAC8SupjidlxDclyoZE5/kdlhO2rglpNmquFP7WpRffD7sm4kRQ2R9ifvXCDt7j2fgnHwDRe
TvPGle1Do0TQhUpt7+f57d04u75PrpjegqXPtlw34mpLcqaaMM4BAZQF4rekAkSjLqPen5dj65Jm
iKn/BZz+/Iw+Il2R3l48Ufy65C+h0CKGKPoynXfLeh0jM/uENpIdvDk2d6pk5mW8s/lnY9dks1KB
wBwOk6P78wZsxTB6sUhh1WKmnu0INA6TDQGQrZZ/Blp9N9aZuHZoqjajrv8eEmMkl48UKwILMuRH
DcAyN6MpK58t6hkS7f2tdyEHJ6tYyLQIZjO/y6lPzliWqydvcLWjapxC5IDKhKn95GWk3zh5TeMS
7frODsrlVnoyw65R+RHupLapxtz4x9sSHxu+dbhxdeiugadrBPuNVWemlNjc1p6DZFypP2UVAJsy
svqX4td2SKYPUwuqzJQjwDD96vzWuNhhS8hX4z8pEWlsMjaKvbxeV8kYH0m6F7D5eVaZbn/onWUL
CNh61eNDzdX/guAPDaOdeXRPyzaLpRyPlLS9laf9KeqInGnM2T6SbRPtuhGlYqGPwSrFcvgw9rF/
LhKIh1lY599JlgpzzfiOfm9gyUQNFXQTCepjVfz5gu5xQtrNOe4E2U3WHF0zva2hs/RgHWQHIS2Z
6eXxcoJon2D6Fx/R1B1IWql+Vy6p0v/1BPrUIQ0Y1dsCe5VKTrBbJFCF72abAEFsuCpYVq5D6+7d
EtG1WS7XXmoNW/lgSNtSmzrnyPZLcu6BG6iagxztkaRMB8qPpEDllh89Rz48DAfihTKe3NSns4si
PDJLhINyYGmldndWh9TKxskYiRBQr6WitdEtQEk0y7g/NzbgpxG52vSozzoS+/RLnR61g6xu5Q92
ee7YrlMArxQStF6AjK28hA+9cIan1PbpSy3InNRDmJCm0dXY/in6dxHo0o3VLYgSgSTctikDJ83p
dqlaWW+BcQZrKXsrf7ssTji1q9BmkO+lTFbdEc6W6n20iT2eE5cx/635wXZvqgPvom0nLQyedUxu
LxnnMcC4nr7fHMcv0Nir/SK7J+qrDLCT+zzTLtixh/so7h770DCOTbeUhwp07MOU1eS64q36mMv0
LY4q7S5poPgUZf5hdnrwvDS4loHigtCkjvxyjAyNXF2DhrH9fURVf2row94opqoj1DDv3rgZYFI/
9AYE/9n4bnn1uWOlfCMtHYVDY2TwZerqrG6GfjmfzDzLv+iJYKgxYnCvfXGvzpTaKJytZebz7Rq2
pfyEBJpLMzjmZZSYHbbKyyGMM/ANak5Xa9adqfFNQjlqS8xplwyF2KnrdwBis0pNx1v7mpg3U9/T
S2mnEg9gW3/1ZrgrzMjf3D6tmxgjAN29CkDIs+AW4/syIs2H2HTbUNVgmW6gz7auyZqHd7KqW3FM
vfigRI9+aZbbSYQaAdZz/CZfH9DhmJXmvdeQr7aYDbihmdrta4KR8JpNYbJ3uFnwh8UgLo1eUGqR
xHUjpWBiP7gWnoFQEIAXm+nPOe87psqa99J2obm5/dT0qteLxxiSbaXzDASPTmIu+Uh1VjFu1qBu
sa3AWNTvlTvUnlzyTpP6FdmTuNTMHNZh5bxraRQ8adH0qkHX/Q6k/Z9PmuoMmXWFyNT7BWZpZTcp
Q+qWbVnK/uenNpXfq7GyPkwnrRivzf0zqQjorANbnMsQU0NRFJgDOhcPspbvS37rK3mZf55F8rVE
fvWf7yOd7cBi+Zqy89qFsGQf6iQEftSM8atbMiax4k7/rCDcxhC5fxaesUU4hWcoxLkTQvVajXZ0
SQtt2DkIBg9TYFL0NdScXtL2B3YXziFmLvUwhkxC3TGwv5WpTc2Zil/swr+adkZzWEPjYq8c3o9t
+UEOMs1Hc5yOyyzKjTpMG6IpEc2s6U5OT53FSDhspvRH4uRrZebUtPpDHmB7qK+9TFloQsainVO7
BxPS2UuHpQKKM6USSQ0IPQzzm6nRBIk7iGNx9gi8yPlsKkhgSBfaJ9KM6l1OVVNHL40hXoWkBy+u
pZHSUMb3CoahsBgKkNGF8/0gqmTtKRAVdf8t0PsP1y3+oYUuWleoHDdJW1MhzWWnR2yvBRJ9mIkm
0Sa7Xw0YH+7Czm8eb6DVISqeFWmcqUBwrQkvU0cKY8428Jo3GoI0wBtrGqyvw+Bnl5uBRlD6RQXJ
BLiJLlUU/w4Zjt9bGQ41BdECrIEJsdM+sUQ2W+Y3/dkKqxfsSAxWA9zQXm3E30vDeNVF3r54Al/C
UM7hhpbOXTMONcU7y3ublObZl2NadWgNHSpyx15bcpIG6bK7V8/SDvmRXlbBds4QwPYdvJS/X8jo
SzIrzT+mZRjvtG50D52L90axuJHrz6j/mgiR3bEOyVBzRsoAT/gaSkG5XMnDZHmiU1GfAUMXL6BO
xi0woGSnDnMfSZ7ngM7D23lFA1zBeA6XM8FM1ToStEEscsa2bkk95eRQ9K32khJngdrNj9OjM4sj
hZt7NnodeEsBZUeB0NRD7rUubmG0gXz81UorC32rhSFW+2WwSJobun891blsVi5yjmkICbctTKCm
rGjbOAm1lznu+OnysPppVOB0xfBz9Dz7zRPR0+zFyyeItG7dpH3xRLQ4bLvBSC/IbgfkIs2wnWS3
AuuNcfZqchcGeShZW6u5EUQSSW8Dnex1n+XavTpz4hI3Xx0yf9Nc8yabTQoWSATpHEoNQuLlADeg
Ha4iWorsY/pnN0nDYzfi9ckSYX1Z1dOY8LfrLY0YneKoBvbqwfXCZT2YZbBXh4FTRPftkB9byUmM
yuqJeFn9qQuirRI4tPKoDrSb80rTw2LXFmA8QGgTVoQV3pridt+MI3Mulx1H2XX6tUwMJtW5WaFP
oKwt3bT+0CKm19qYWAcjD5wtxPovS4uH3+m8h//MZS6M4imB7PRpTkyziBszjuawaFu/ujGRbdm/
ygL3vo+mo5JvqAddq8Z1UUfJvm+tw58Z5oLMBcW4dWyJbOcOOgXXbNDN7Vxk4ZPjBshTRe98xEnz
NROQ9IvIjRWThPlrokewNVpxz43MujWNHcutNrVpkRo80XIaDAe8zoJuNJwlVbyuHks+lMuc0hVQ
AoB/H1JAhYdcmPO6DXr3EktwRWNO2muFacqf8DlOcfqiEMnyCD5a+gLm4nhb20rirwY6lccqaYON
gkq3xBzS6HeNVU0vbJPLqtbP5+IM1PeXwsFj+HWvA4k3OiGQW/J2o20y0jOHbxmCQqHQyK052an3
qgc+jOPYpvWd09JUJISIziymm4fOMY42zcaLOspkXlPXuS1xs6RVZ1lz18q7uI6u9S5uxofaWHBM
j2W6q3wQDaynP26pTEqD1goaXH0kvA3IAvVTq+89e0svC7GUAqcdr7d7apRbxgP2WkDBXtBRcfFt
IhPRGBqWCt5BnTxHChLphMHXYMf36ixQMnEwWeLSTOQEIhoK8+5e+X+JytJMPA4mbfq7DKUO/Ozi
Yeh1cgY8FzNty87QjKzykwEfTUzYA4gkDoOHxt2q2d/ysaXEQLcj0YyIzpXUPIlJLjbJfkRRK41W
8lZHa4GGpTn9OWQaaR5rvBcGuKZtyp6MznUge3T8Mjlr8gNuXnMtOrRwgd/tATumW9MHwqlY6Imu
J1hDjA/awd4fsPe4mMhPJY6BEV58ooAGklfZw4OWjtP27zO8PeNDRFzXdoalF4Q1AZCy21hm8R3q
JP2c5hWAjbxZYBCj6G0lNcEljGLl2qJ6oDIf7mjJQXBomtilKNCrXQOKe196YbbNCkISG10UXxEs
/iCil6bZdG41f/CeliJs2KGSVtAt3fMAIPzss+tc28NM5o1DiGMBqojMZ5r3vvaRj9YPp2Iz7BQP
f2Mu8jFYOFXSVZlAZxnLIDqXptEfZ/lMs1lRogxhpzpUX1BvmYe+xwZXxOdRPvv7VdnWvP0Pbu8T
yxuBpQF9gqh7DK2J/J40pm6lqbd2Ej6KFB50uKJeFQcHVCCK34pZcFUHK0VGsmd3pydL9AR+bXz+
09icGDkHONGnRdz9xxLKS1r9ZLZZ/yuJGvYx3fgBnKNh4AOdMS4QDGlhY++I13tWN2SQ0Q42mWXd
xc1OXfXJWEVHI8CJNgzVeLCyId34ctOfD/pzQLsKql5P72OMut+KfW+LBycflp9GgMeYvf+f3ms/
V+9gcWB5yH7awPDk3ekxK0l2FMk69hx519BAi5LhD9yOhS/2iu012pzrCf3aq2J70QmgrCAIFVff
sneFjuletuwGa8hfISe89Ytb/IgX/8c4ujNE7w7srWx1F0O7E8zD1q05UGqqF/Wy3BqdMV4z+ZaA
fjSXfZFc03k4B2FS/IqK6cwVXvzqwv6c8aHdJNFoXDetF9u31Immbd7QvpcP8MHSt4bcVckkm+rp
zRvaAqFI9KQ+OL+IdOAy4SNTXHPjMh08pTVmMDNggehnOpNx4hRbJ8i8D6NHxCT7xDmXGhu14qyl
cf2sYSQlwI0Ze5nlsL0jVFjlNUuikkS4AU6+/M56SovaZw6mBcn0Zs3snjM80roBDFQn/1v2jMOc
Apm9WXqN/JLw7dE4GvjQHrncXyZU8kTzVlRQsp6vGyAc/sgmQ91nEuITgTQw6VN3doJ9Cq7gEQRF
ayCPt71mn5IWsXkORWC+x7jqr9ig+lUvFWMFPOpNS4B8YGekpEq0UuVMv9WuU24xi96bXtHQDPuZ
CQ3piibia7nyxppIz0uHwJhxi7FBnl/uZx/GWGxDYpKdHnXksn4JczGvXjhAGfJmghccOo2Zn32X
lpnffs7kGW0ZfE3roU1D/85uCiCjRGxunIBto9/ryZ01Mm+OJ6f44QLlbM3uO07M/vaGqWgSincG
z//3G4j2YqA92cd/vEkzdlme9//v/8u/3qB+js4qomvvx2fK7fQy0ileNcR6fE62CZffiHVWRX15
tgVqT/l66hr5trBIwgU8a7+LDAy7fN1Lmc505DvsGQr36wmk7Xb2DBLfl3yvzsgkWbo/C1/FwGVE
9kbpKOvEqXLp+4PuXXSNtiliiUvmtWCbZ9c420nCtjv08wuNWfWxa84wrMi9xgopzwI81981h9R7
t5mK+yxHANbK+cZktnegVyyMUaRmWNZAPl4U3jZ3nm/M+7Iu/hwWeTDv277/NiehBGjpCRoVP1qb
7jR86n7wnoh4+mVb+P5DWqWrgqFO1rCZSubpyxKade4kUX52WCQbo/KxiSch1TC60NIpgvdBd651
4wCkF967nqfBa9AbHWQIBi0mF+N9ljA5zQgBX0+AnE8NwQ/rRvjlkxM4466cPGklkgVRKP2Toe88
iAyLUVmhYVKzhZa/vbd8GfFwCIP+orYEt5rPc7mePQxlOERWTm33b5aY6lOTEspEFdzd9QtFlhop
WY1FPGewRACpCIAUchbp4+xuMIYCVam3AzQiAoD4H2WBoNyX9Bek9gVa/jx+U88o9aM/z6i42f0D
eW+p3rUFGW+MxHdRhe6Cdbk37e6nOSDBBRRdvuFSXS9z/aUrsw6K6+Gqk4KkVVuo3PPXzDCy6bQL
mQz+g3roAmgsFZnjvjVW94WxnCIQNdhn6M6p9cXTRo2ayP8OQbGgwpJfdSkWNAcdfr9cgY1Yt3Nl
oY2q9Zr9npCWPGucJhRIGIn9Ir+3JxgXWSrqb5AzN660JkOCT1aeneovkQU+iPSPdeFHFZZUifa1
J36THAvhOqCc3WG3onst1YM9VnrcRBwCrCYuU1jAX6f6WbFpsEjix2PDATguov4mUeMUOl57uxG6
bp2cFmH9OXS8BnmVjJ9JdO2blmbZo+7wA0PEY35VsXUW2LqwEMQugtjqmmRj/Y6DPDzBm4fwLO/c
VceMNHOS2zeIA/OHz/juBjMPm+WzArrMnOsRt7JBPvlcopVi71Tr8D5RsYpVWy7OsabIOiaL3u70
iW7t7YcKEZtkE51RdRPXi3g4J/99mFc0GLWqg1cUJ19lhOBBgw7y51kVXFmFhkcsgs2miMLh3glS
4wDvtTz2pUmjVvbFbBQEaaPFD5lZa/QKlo9AgpnVfrsC87PmSkMsjFcADuH/h5phBJIBWOVzRJb8
z//9v3yIxUbgWJhfbZM7gPlPfyJUwDSbDTM4FkR9hCv07M9+lFarNDLGz6CLQXjnc3jnpujURm0w
1vMkRyCYRZO9Z10m3agfKZKXazWVF7bMyb7rIxNvyWiu/Yn8QbS6kiaXL49aYzwnSZ+862U24cSb
VzUzvL01d6PBJZMn55HqfucUFuGqfm2vKvllZNsMadHpn5TNSAOAMzXQMXMtfVxieEvEBeR3wFPd
3RIOnwmj601kW/NX71jnidSlVyGArXJDbVdeGS+Xdj63jju+6Pl7Bezk3sfttMryDF9K0IiN13vi
5ND4JAvdqrdKwsw84SlycJ1Vo+df0kn3AHHxLP73M/pcGTZg64lI1fIhlFVHlxKlntVpQ1PZvFmX
Ro9YBkRRe+7zP1sTL9oq1yda6vZCX05LfPB+0Nqz4DeuGax+QduGG1D/3VrxP1BpTzQhwwviDm+v
Z059Swqa8JVc9ICUCv2XLsc/+K+sna4teFw1dxvFbXh7phGpcz+VjkvjuqbNO7DTkkexdEEAiKPr
RTrIX+AI+pVoUy1SVT9OuzRKix9mUZOYCpFL4h8KTytpU5tnw0H9sHKKOj+x+SpPoU4riMnAxlrK
5qLqEj+LvsPBMR+4QeWbhl3HNeSMNM5K/BCLIHjFWVcSIkdIE8QG/7shjOqKGDg6JoEJI0gjRLxU
Z2lqF9aVXkS75vRNfszpD9Nn2jI2y2+jt53j1AuPjkmAIbRAa2qZc/54+xFJwcBRq+BlTYbFkfiT
4Ls2ttOlRE0/psULO4ZuRWeOdTCaxIHbznzv4D//a0dy0O2MfuafkcqrV9PS/IYGKruFg9DFOeRW
DpxnWfYBqP67fHGqOxCIWMfEnpbifP77wB1oPlemNzH6Iu6RCQB/yGmo3DPRXtr5f3YpObakWP33
5W4yCHd12zNsy7P+CVkVQxghWctjHJceRHLHBa9J4yve6BT5ZC5q0zaay+Gh8xd3nYpuHcsMzMCK
6hW3v3pfhna9Y5lZ0A2gE739JSkmsnXuoAa3iiqsZElantXxwMW8VsTvKEqMnQecb51nDrNQZ5lo
sSKNa4AErZfC89cFktm/8nzH/V4zvnl0OsEUIR2JzPWbCURmxlbRvPRzsBBqXbArrSLtl4M2pCc3
0Bhye612322OtUjduC2vJ80iDfzXbPBWkxZnkOaGrVoCPaJ1vELvXt3Z/CqRgp/sWdh3iidSJ3Z7
cIATBGGwnrnAJQTROqVsEFg5kNRG+OgBRGOUlYSmIB8eSlcrvQN3+hb+Y+CAa0zI3zbG/IzQTE7S
6vjcxxkszgW4l3rLYpD4BhWApAUpeEzn4gDuwF+7Q0o+uQQIMvA6oJ45+no4vDNO+1Vx5n6E8lqq
veT2z2aCIi5u9n8IO6/mOKGt2/4iqsjhtXPuVpb9QlkOwCbn8OvvYOPz+dxQdV8ooGVJVjew9lpz
jglZymkHEzerE22lcdCc/YJF+j76VviQa1BXJRdysqBvdXaylsQAt4pr5p+oG6TPBD4suFt8FREA
9NmO0GvmN3mlwGCy1vZoH7lj1NyKuhoGTvOG1XWg/fv3tC7mNXJMqmaNLSnQIPvPciLVGwdicTLk
ANzGpF08Ky142/KxYlq5v/5HFzCseq+Yc8RNbIb8IMPY919/Hz3eqh+L8UX6PCRBMqv6g8QhEh0J
jAWAoTDjeMMtlNQHZRQ3v6x5ZhGCRmRlp8+XfVTUK+LGNz3ihasMsc77r9y3kcZawj25TYJyuBtd
bbNckaHPBS0J5sIbyTlVvBcE9eZV17hgjEjdmKXV7eSya6opB/z8DVD2q/TjAt8o7kkmXpWqgcdG
3fzVzaJdq5/xZznkZ00ICI1UHl27Ewls9iZ2vowqG96ykUhNREzRKRVau7g3yrYWmykqQS86zipz
rfUQt/kzegIFJoRqfPWhtfb0UT0JpVO2iAAJe2qV4ijqCFveTHCoLLW8amrpfWnebsJYdpKT//n7
mVpQf+VBd0Q1ZG6XhzMyc8pDeyoYf656HEb7NDTxyue+uPij5X25Xpof29IISeMI721IOoIbV3Db
feMm7bRBSYJYzV3NU8vqqEQQlTK3v8pfJktqbE4gwXZlFt/ayfJOfUNwksgyhVuj/YKCX8D2SLqD
OTuLHaXFVdl47QE6qXYk1Aj3AUf/vkzxhLuy9LxDdCqMB1F9FwvKLE2i8HcOLIS2EXUbTY/VAJ5n
LZ82Xp6515IO+M12qgcakeaS2cwO0Kg85PQ4JiP6oMZg6wpoUF9jc0I4Z2/5vIijF7Tunsxkigaz
To8d6UobLRM/C1cRr1XncKSMUCyJUmlnW2sbpGvmrhVekQlBRzByD2HCvV78aEJUvwuN2y/N+oDr
Fwk7ToOOW0EQAxMXml3uMHekx174f6MBZhX4vhgtDB0ijy+1wm/taM24iA89I6TtM/Jk6YokP8jf
I+lNyv1uSJkC+HB6aw8SALImtKkrpxmp9FQjNTZanTjvy78Vwmdi1/d7aQVywfKdyrb8FuO7uNbJ
OtasYI/NLGiP2fzLEeQVrWlWNu+ZWX8peXsMsrR9H/X6P6flF/TGQckd8bx8eT+ULwXyJ1ukN7n4
kRsmXcT1+DBLauI73aqxDnwG0D7Uwd5hIbdNuupXK7BHJ+0cr+B3z2rwTU7Q5MqK+xNusxBRYNeA
AZYTmcHQkdc4ebb/a4gMI3Ch+MZOosIOikm7eE5owaOMBZ5aBCBdZ21+kJa4oZ10aVfnYW2z1nXa
bW3cJ61vfiAb+c40uXvVFZw5po2JzrUi1Bv0SFYm0RB1h5mlh/6w1ZwqvxmMuAgmmlFVZNwsIoQx
GS9SWaCFkwVxm1Z4+D6wRngTxNjRVknPkauGvF8pCmLRVI8yY6gmBqwYWQhgVWpRsDwsREUF6Vkz
ZuMFH+Z58TDR6xj2pgb/fVR1KsTMGDAcdNyBixZ/mkW2r/T3SMdPsqsxFfNL4siyGjM/J2FO8NCw
K+lI/g3JZmG3UUVn/vaYeV21ebHf3R3R2kd/roBC4t3PTjm9t2g/VtI35SDlp1IIRsRGRH/IjV13
/mX5GywrMNtuMUxbCr1dH8l2YMblJY713F85eXCwW/Gn1fT4JGU2lmXxJruwOWnY7KUYXG5kOo08
J8W6ThvdkqICkjr/XR0kIissiMW3KvDHY++kYt0PbQnmAImyTb79scoxstSddYhtPfpmCoJUq6r6
M+8YGrULSn+D9nyi7uEbunzCJvQWU+Fs2g7NAdd2Fu5z8QZFVAFnRGqslhb5ylemQ+rF6rvnG3s3
CuxfhVP8GAG+wpbwspyQXVgimWqnG9nFlHtZGXzmqfrMfX06m6YGGhSH7ncl7NeW/lpM5RisKuyw
yWDvWYd0Bxdr8EnrDEALEuAxkkbL5NbbuX5I7W8gmLVn5bfd+dqZ9BzU+4axzhvHelNqo72iOTJx
LtIaWbwrHYKoc13xi/9/YPU8Nf/vlahruJBgNLJlVRuU/v/un687fElDFvnH5UfF+fxXiibx1HRp
c8KpF+7M2hFo0RJjH6Rp/IBtR9Y5jjm1jpKdOrHulIdpot56s4lvHg6G7T/IDyFlxTaY2mpTqMNX
ahb9SY6iCo0xclpDMEUS4m70Fjx73zYh0teMLACgO50WPQ0olq6xa2dPk6Gs5YzYbL30paq3dRBO
KzstO8RwSfPcdCH30RquIwf43I0VOgH9BAUsXaM1ak4NQQjbzs/1Teyi58gGlORRoLc0t1KBQK2y
VwRykiouGzF519mrscFqT8JbvFF87P+wmMMj1Me/prxCTVFkM6kjORF1V0tBL3Jtlpmh1Iixzm2F
55sIphnN6bVnn8MkmLE8NFdyLTURfVvYK6La/AEEFUM7CLbeHfCh5s6ejMvxubPoghjTdNS1nsxS
2lpzmg/h84GRIFqf3jFL2c++En5KQr7c/KPmK+DQtovbO++FSaSd6JlIkJXkkH3q4O3xBROR8ShT
tifidlZeEFn7oCqybWH6f3yc3Y+s1CCHFyApxwR2CzVctbW1iAeVa+TXzunLY60n12lmD/u0kNoN
miGG4hgW19k0w6GqqOwuuv7Z6oAtVlHDCJl1LPrKroi1LSob726GrX9qi/hJHv3bkCBWoRPCdXV3
p/wsWs1bMffM6k1jmq+WMk23pHevmu1Hz5M1Gc+6pkDlxixf6/u8sQipZ66DVbOND7pVecRp6t49
K0V6d43TaJvivkzCOwGbKxnR9sZ+8mQkk/YCuAUaLgMML7WCXTHpDlKTjvhd6Z2OHbPc1IU2bBCL
8zHMMkAcmkX7gNK73qpS15blmnpX+HSsIsvpXpoEin/dEyyrNTAQmGbRhifXUqF5kfk2Q1vzIkoz
ewCSS1+t4WdrkQe+fLBcN/XxUxTgWLLyu7SUklu6HEl3sXwtMd8045Ip3muHVueXjVVQbzL3M/AM
PLmOyoPQSbVbpJF0XRTjJ0R89+AwZVwpVXuTtf2IUnMnhs7YykO/YgUpD4fI+ExFaz0rLo0+J3fe
eFvqQ1LidNLIf/rsbbgsxQ0YB01Oq/3tMB5+E33b7eiYcxceTW/tdb1xy1ologGXGN9d8hyF16jb
IqGoGLExPFHzKpmSr4xx7A8tS+OH3DRGVe3jOfdjqsrxQRfaWy9raBEyevFm1pPcOPNe6qY195FV
TgBCE/ofgaEZ59BBfmhaY3alVclodO4ZlTlYAR6acliddK6/US2tWhOSUW5TLG3nlKbA3YGtOrbi
QZpX9aUp/Sabl551ViOqStwPnzUoXANWfA5TtKaz8xUZ6hpkDtYp8l6HYah+LA9X+gxjwFWhWc23
vGZm8lXrKwdLB8T/obxiCSDScd7z5nM5msk1Mh+e877Z74PBKa//vhhZI8nx2n99/b8vsOz8i6oS
IMPQbpTUKfBcgFdswEg/0fx+z+eZSdXMPcEsdA5dO3XrJne8k+FZezkXMAVYHs+dw64Mqzs1IlC2
TVgqF70vMQaxHFyrPAduPk6eaxI041o2/ZMoOzDYsvdxQVBw3tRYHGYSCf7ztmqSnwwG3FXqp+E2
dvNuL28+0VD8GvM6pRxaobtpfuvqV+tP8S+sdSpXfFi/kCXCOnKYcyJr8S2tP2Rj36gabVcFeXJo
R9orXdHulqhOFaN+qpYE3c2u40YodMXxvR8KU//p4GA6/ntAlQIjgooNWQwKOUhxLo5VWdcHoZYo
LCL+X02Lgro3TKhYMxxfVMkTrYHxWOcp3ngSJcYLi5WVn5YWgDTYVrP0YCgnTH42STeVQQpwIriM
TOuRq3lxowlJtDOjaQuqwhMNeeUKlF2z95W3dgrzQ34DkymatRrTWj+muv2BD2q7vKHuiP5P4H7L
GBScvaalo6krxNtnUWfv6dUVGHERgUjdEepGVC29qV9iKo33JMS+2xriJTM95vKGj9U9U0HQsJel
k/o0KyEUxDinKp6YdleAPc5qV9C+lcdpmomtY2HgkN/9z5Bb/adf5eNfkF04h2z5GS4s2fDvOkwV
jYl9VeLy6qQ/GY72K0j6bI28iGF84le/PQuKlRiT6rY8rvrAJn2jj/Jj6hJnhXcDf35fzg8P82mU
MIEpVQ7MEPACGYr6QtjGsEPxmJ8VZaRzATN0S0383S2T6Cmwwmtnm/mzFanDczIZZ0A/PWQdVo27
Puo67pEkvpWe8eHwXv5XOkgzom1iYUpHe462y3TTQ6lSfVWqGV7MABsl2XPuNp1M7xU9DgYQaFcH
vYvq7UTne+MYSXwaZpdTSabWVJBCp5hp8don6UekM2ZV+hxRrVr/MA3KWuVPzKf1ZSwr4qNCfDON
l71NVRwhLxmZ6AOOOyqBl900FeoWPdfoswH5M9pZ/xpMynj3onBuxUZot6GRg2MedsZ8iOjo2Cqt
vu6n9DU0ydqWE+GO5XNhRd1n6KEwH3O9PYV1ET6Fk/hjkfbq4kzvNyTE3tsiqjCqpSyPUS7Q0aqG
Q1nEPqGxWXBe3pHEcNAku+bWEyZpZxJK4GqZsUsKtV2nqh1uBlUQ/4d+HQQsoLCiHT5s1T81BOHI
xURV4mKY3OwvjXPRXXvEBa8J5Nk4THTf0pYpopYQhluExrQxbZafkpFsjpm+Kpju0jXXYHp6f1Iq
zAeg1fwgPSmR6bV3N2HqKCKSbjync07wGLkXaaa4IuDN3wf+ygPSisUqawyYWpO66R6uZsB/JQWE
BTBuXHsYPOLZTX8dQeihBkrxHeTqZ6mhFbbVst1VDRxrBuDx2lDbcQ9N2Ec8Mcs850PhMWCQq0S6
SFU0FbtaC+3FFV6ZVYUJzVSuWEKnO2bkE4Lpn+o4uk+F0AmiswMS0eahZhqj/S4n9VwYcYXMs2vL
03L90LK09z49ybcI1Ia0tNF9Rl4xR7QYfqE+HBGkF6miHFViPQY30g7/NLn1oUPF+SxP5DH4cSca
XKawtndVspoqdxahSF+mq9jeNmtIIIqy1lqVcFsuICurk2hcYDngDV6ruCyA/JIrPh8pNNuWX5KA
tJ2s521VpRFjlcqGaMxZjNuLUzOySK5ycz1qTXtXaZ6fnNz2dvhf3cuIywA3VINMDiHkD+7Cq6jD
7DRFA9LQakyZCfveq15hqdbKPrtkNR/tCcorZHX05QFKD7kXzlpyuSc0rF5VxqC3yEnNLpTxxr/W
35ok/RZ0hnIOBuPAZMJfC0aKL0M9+evcnbwXeQ5Sffk3OkftDEh+hj2PjFtyAYAKV09sOiLvxfgp
IsIhcLMXG9z10Y0gJcMgJlypSO2azCLHKkACHwyvez1HFtpM2NbEQw3bsBtKHvVzgRmllbqp2wjm
f+Ar7wX95KE3p9eKp9ZzmzElnk/b6thdSIXVV10T1Tu91ni6xkGw5u6fPMZynDGWZk994vbfjFDQ
dMRn+H98hTnLqjN3Fapd+j0iOqYcI+2r6UCYhJHmXOWmASq6li/YSP57mywik4X5FhCHdmrbon9i
id6skry9LHYuMydJJ8KxRc0eQ7O2h7Ps9TWjhZwkrDBNKFx6ZJna+3/uX/4bDMn7+tALWxwwpdTH
Xh2K+xiNyca3Rv8zqat7W4ofA4HhL5rClLlQCu21aNtxq01Tdq25CZ4Qgg9Y198T5VbOb3HXFI+w
1Fwe2P51hnckoxK/MnhdpJqRRxgN3BxmxH3J70lbqfQShSaqgxNrFmjpHuT/pRY1lGnYqdYQbr25
sRRPcB4SpX9PHWd8dLzVKHttOIZt2myDyjIeyICbbTTvBfM5uSfPBdXU3wNkoCPAQiRJ9AgX7ebU
xUd5ThY2aEp553Q/O4QRWUBKOXYPrysh5dNJ2NFNUt/aqPqMtUb8aovk0VumidO50c/eXH40CgGI
YNnuUaUlm9qwxGkw3WfTMqZ36upsB1pRPRlVD8CO8R6Eq8r5mb02reYgWvAnwipJmG3SqSFniTb2
MnSC95B4/puj8biYEc+xmgc7HNf+AcMgMeDh7Dsr7KBdeTQNL9q9GUgxRQPRX/x544iM10RD85gs
X3fnxBHznwJXdWC4T/RBbqXTGTw4J+44qpasnRKatN232jd6O8+x7tnPQZ/ajDG5oRddoH0j4V6s
O6etrmjYavBMdP6VylDer3JbaVr+MBLttVfj4AN5uHmiHdiuSUuy97g90oObhHvBovOPBjMb8qT1
Z2Inmc/ML8VuYK8bb+ovIuKZGdoUCKXfa49SgUOSa274Re7jU6q8GL0TPtl+6z633ngG/So+8ypB
V65O1kZkSvQ5tSQWRoAlLugSmRFAM11VYV6vJrJ0X5H8Ev+e5sZZ8evxomvwmFTlMRYRnlRFM56q
oH+bhuCFRZe2I+swv9bUnFe5929TIRA6Qqm8mhGq90UNghr13dKdu8Pg/3dtwsqbwuoHDd16LYq7
M2ta9RzrK8V7fg1jfIaqCTSmyIsTMAXa9OCN/ortCh87I57BldOFynchnHVeaOJXByxo1cV9hm8u
NA8Ohd6eKWR3UwoWTZnvfioQgg8SdW3Ztn3Ww+nVGxk//AvSMhoFkAKU5L3PJ/CmqOFuSlz1MiIr
WDbuILhr+iUshrp9TifdR+CDGsx3B5ous+YgTEA80/HIbn1PxUZlM09sTPupYWUkzf71vDIChu4c
mNNaL1HaHSb6+VEc1+/kWZpHoF+0oGZRC1qu/zqvieR3n9iv9BCt/i88mIhr5CTFtcjL39lg4UJN
fXMPr/DzXxfWjdSVlXvlB+2tjZ5o8QcSXTIdqD22pLz2eIYYoSlwXC9k/TIna4zud+OlKFcdxvmK
+Q5I/2/+tjKHcA/FTzpS7R1Av7nEcge9BaTI0Ju13UIElk3+mkCbLdj+fDsNXpKvSa6ukAA90yEK
X4RF0K98kTFvuwkCr18vTJBAJQ2+HFre4LlTR1ipdvXtQzNLxnkExdch7TFYc+Qkin8swuldTp3s
eQ6m4Fe6xs5/gZzlaVtNf6IBDxhB6mONVzQlxIkUyj1UrMcQGvEuVxiT1L5jrhpLlNt2jp6zZQrB
TOr3J/1c5Z1/LuaN3JMbg8yAszauQv8lmHsTY4aYwsEY8EwhZuwhDKV/1bJUTPrWohG5VkBXfK9s
0qLgTf2OvPKGRbwjwIE6TepMAgccNau3aZfOSHXK9buduMphULQcULjGOCpt+3tvQ1sqST1+ClVv
zyrCu8uNR3GzMx0D5nPc/j1X2UVzXmreaVR+hWH5Ls3nfFiZUTQsmOVhQ1oleteRZn+oEDWH+jyp
2+kv5Y5VKj810F5xs3hfQ2YsO91/duaXQot1SGLZ3//fXxdGhf8NWe9GVcWN1o/9a6qspwFX64dZ
tqQBEL97URLVu9QtGYe5nWafRD/cUD1CS0T8c+8aZdgwoctPqWp2n0lySOarTvNi95DiYaRq3IQo
6D/QOhebprabY9MWBcix9FuheBY9M5WoiMopwMa+ywg73IjWxexii2EriXaCsg5TD9F8BajwLg66
s629pPMB65t54yX7xdUb8OF8hho5hKCIVoRVrzKrrp7kptVJQvcbm2f6vD4FXOWes5DPShOhDvZI
UH7pgPGtihkoWpiHzkWZZdbuI52nUuQr6DtVDx4UXuMGSg7YOaUOEEUSIFC3vfnMyHVv2xWDeQel
SxkMFdrstH5CuMxCWIU64sSd8Q1T6Yr0vPBr6IhVJTI9u3htmR+b2KVjx/STbhjFWWNouzDqYB+U
OVFb4OajWflbOe4frMTuDulzttFUPzlPY91tmo5EkdbK1VM2hgF56lNwJFgmfUZNmFPZ3elOeNv/
Yw9sJCza+VUh92h5bjCt1AcutrP8/JldrZAYN1GaCATLJGAfmHPBj/CKH/yIfTh3e2rbvEc28vC8
sg9ZmxjrDDLLQcxSwr5iXEjZ6V2nOSEbYxS0GCN4zdoXTOUDdFVaadOQWAia0EwE7nOPUorYGRDM
I+tKhAAEyOCf88+I+hWkHebJtwfoYzPeIzaDvdqExUXCPoy8GTdp5oktiE0sQp5b/cWP/jsWBF2u
TRJq99r00nRR+ZDvUaipxX5Z2tYDsjq/OwW21f+ed+rIGuQOmaz+pdSR7umuZ52rNOOZNe/JzTR5
tAOK4CLPox85MktAxzyHQsY+ErDEMtxNFKvNczpGyda3yR/tFGaWhqjb336Nt3rQ65+piIJ1pBbO
Uwe/dG8i+ToaBfqynhi89RgTDNx3mgp8xPwzgUv+Dpr7T1+kf3eizOCTWD2Cac5wy5nryOavnf3u
rcZ/78Q0XZogE8wh6Ql7tQ9mNYPh7SbIVWZhTgP/1MD4wK473ANPhX1eUobOeQUyqsAsG+7YoWJ2
G6EUJK2GNct6v0OyOK96YS79PfTHpHsaW38r237W6E7nbFK3eaRVxiZtDUQY7YRUAeaSnBcTLFO/
yKNZ4B9nXnPEqZsMCPv17MUvPMI4Mm14qIVRHgu6+1szghRGyufZmzdyrzE7PjVCG/sj5mi6bK7X
/UFw+ARePLoswhkdfH6wkalWkc3o0cSq8HAyBGLSRBUJ8AF9V9c8bY1s18l+kBLhcagsDHgF0Kf1
qHvu1UNViHIrpDcKa/BLT5tzlxbUJQFz+/m5pCRhtsnp6K5xeSvLLyhf8PInq/Qp1GapglS4YX/Q
1nYgwm1oozLcC8NmDBiO7e9KqPkmULqbo+rO3oxNpO7/s5mwPparskBp4HUT8uM5OoDlln+We3Kj
6aZA7J3cKm2YJZRZt5UmMKn9lkmQetO+ZQUrz+VPZud+R2y0Ym3pwasrQBsslEwvuHpGV6wjKUBI
KgOycmxtU0g6fNTj6jUz2hdpOmbRBTN11Iybj0LwhmMzW0cdBuimKyEmWPGXjXHieQoQeOaTPa47
l1EUszvwXPMT0izEGTK3S6Y0R+H8IG2MwDnhs3vScAxtRjm/LfVgoo0t7LPlmNZWw2y6oslN9EXx
uXxwtEQxWelzt4caGm+rkpG+Og8e5Lla0+JtjqV5K4cRFT2GRiGVuhmg0LU6wLl63sg9eW5wdM5F
Lr3nID2UTnNvK988yZnFME8qwPqSzqbo9UEOLvgLUi2aekn+G39Mqpp2I3+y5hbNlQcO9kxKdjUm
scSc/HGp4P/V7bKWB3Men9OhPpNKBn7erK/LQwZb/R6BrwRGqoX/axKuwx1N+1huYw2BVl8GKqFg
MryfbQ/g2WgjA4VUMm6beEoOmUFE7OSzgmntfKup2XYMzerVtwH+aN7k7QPdtl6tyviUVwoj3x9m
PaIL8BP10pZzNaWoxjoaC/oflSoOFY2xexj15l5oZrb1fP8FwrH65rdFux88XztECV1g4FMB9Jw2
/o4HczfGrHDmfLkmDYgqtsrhUah06zxfEL5SGNG3+SvUcfoFgjh55s/kbXJtbE9k+9VvxkikRxgb
W7uo0XlTv2m7TKsJPQ/6lyIPtENqqtknCIWVF6bT91x1sx0X/7FVe203ssp+NpwIwZOw+vuyMgoZ
U6+4aR/kb0UOGNCjoRkvlV46a9kcxy4GFcwrjrj3N0JUh6YK629lQKxUyXTiZJe0yQkSQwq6jodS
+ZrK/ndXY3wYI6/a1hV6u3aa5WlJA8Z+XpuLAf5EM6pEgyUjZDMRaSlXuVZtTFUtIT+hzJEgZL2t
q3OZlsUOK0O2xs5ofKiKXm4Z1rFwBWn2gfYX0OdOAlTCOXrG5dpdu4H1rij+sB0o7l55tP6oAX4/
Ja36ac1VPYSVL6zHNRAj11sT/Fmei9T7IenqAlREi1b3o0eX2c0aNHR6sA4Kx1hNXmIfDErcpUKv
5zLdgrVp6b5/TPog3Jui6vfd6CcryZssy8ZEAtg/yR8rhVKgZbgwNDXeE9xavUatfetM/d46XrAO
lcSg5iCGsci1PavV5EawWrQurCamXKKnk4x1fJWHY5lGZ8nR4AkBP89Xy5MMG5Mk+RBf2b4JDH3T
p8JfS2W1nVz+FuFhXF3Bq3n3kjSQexZB/zUyH6qF2cP5MEgoq1UfUk7o4y4vS6PcOjVNg2wydkGs
Wi88ausno6IxOTPBPSGCv+CXwVS7GdT1HZic/mPeqdtm2VF7S3yC7DzZcQ71xtbfpjZNn+cjaaYW
FXTHPAwfPo9u0EB1cJDCMFnOynNV28G67SAlzm903+QkDunhmuhbf7+QsGmJO7e8e7Wn0blp8/1U
LkJ8ra5wXiCAISBMuycYWdvfplfydqHJzDe50lXblCDIla1lT8EUAHyOPOfKaMW5NqzSlz0tN+Ot
cMGxL2yfQDMOS4SM1e7KmbCP+NbbVkatbZwpiZ/luX4GxNgxAdGBOUYP+i7PqdHZeKbU2ZVdTOMu
NYlxTaxhG6MDvvdeGO8aN+qWvWreI0GMB2bTme9DNdyIdCCGgDbOAeGq2IssZhGqzCk8DPF+YCpe
hTMv2AYrTp5ohrsVgMJHOkAVoNNSbsmVik8+hp61amXujfnGanAM46FHwnzIPTEpz2E2MR+azxuT
mR+cIdVLPEMl3RNmFKxJn+WQX5gQb0oS1lWFSB3pV4Csmz2sHNtMpaF4gc9FSLTKXDuhAEE6ZNXP
TZKBzzct9TkvqRrKrP+5wI6IGtpVVHrrMmkHgHk+mieo3nv+fUskHRAin1kSes3Y4X9ZUL19LO+B
AUoNaMJ/tF/cqZ3NODbYjYBZg1paiTCj5aUpHVVHMWE4rJgWzc1IEef6NkwEDtV5L0/xkQ5ucxC9
mKA96fobY41xbxQmlK64Mux9h8HvukCbmFk0Hllx6ogJR/rK503jRGgUcNDHnTft6zahnCpBQZmm
aZ0g1v90ZsOUq6zqCv8b5b2yKlTIMajbcJqDa30xNIZDrt05B3qW1stoGUCmLLBsG1opDFeyaa+D
97wg3XJc0AUKaQOlN7L2yptXY2z28jZS6UiJ5SdjMSlXJlkuBsOSZbHpp0axI6giohvNvTULwaJn
Gt1lmdvaK0xxJJYnsGHzGKbbH5ZvNmh8G5XbxhUWi7PO5i5gbIOSdyPkO3YmCGaJDlUdAWajWnE2
daZkR8TrH17cq2vbDwf4dIySa1Nw+Ucw8GQTRYp4a0cLLl0+0CelaoZK4e6WpCovdG84uayj5LJh
aKqOAz44L9U/QR+njyJWxueg9m+5WncAX82Atcusa+HSQvrmJ1cpcLEbw9/yfMWFIjLQywliUClV
1S1mRaiZNPrFLmtFMRh3udcryXjUMUGsyHH805md/kbOjn5ldfSHYWl0Wf5edQnKIe4OqK+Np9FH
h8/Uzvq1devmz/J3U/Nvk9bav3BxsRxQe9oYtGQ8xHTQ9L30IB3RrEbSw4CVeDFI44zaLSN0FdzH
UNjRRr610A+4qlq9vgx5M+/NvKl+GiFz6C1FSu0pa7We/sSlWlxNO6suPWv/dd4CueCuA1IYGXFc
iRaoHrwg7tzOaTGJxeVwRx69hXCo35aJoZ1hI2JBtCS5x1pJOGKnDGdRfAnfes58o8MOzepXCXLY
lB3z4Ayg0GpJlG8gz54WGoQf9dUJzQgRQjUUspTrcsGNgqxci7rMD8CM64vcC4qxvoTzuWk+B2Hx
P6/Gnr9eJi7aZIfL/8mLyeHuBKNSbI0rMzeLQ4sm99YzstwmRUkuAibMtV8r9rfEGF7NbFD/6N5r
UyTKS8KtHuonw9NWTz4w/3L/kddAGAwXTX6I8Gx26zq2WTf4rnEj3cLfh5FK3JIMm8jJUaFnuW49
G3EJqXncUuTa4ZSJEAP8TK0p/mcv73T1iAsat+2zNEFOoT28BtriUserKQ/kK25H1IU95eWBPJB0
bxocSjZPNDcFwjzokSrOlhvyxOMnO1GyfTiWw9YE0PBedkq8xVZp7AXZVO+RWnbr0IFBIV9tvCFb
FQEG5CnL2ndhNjeYeO7DbyoLKaGnry0m/muhUC4o0CZBqsV/1CCy3hf5J9myO60B06R03bRV+9R7
L8r2NSMr9qLyLN+Zyc5FPo1wOdn1aqcIrOPbvow8hoSNd9AosZ57nTat05R3eVRDMz3kgbvXh/Tr
n5BE8RlcRFX4RT5Y/VQUMQoUVS/oWEYftZnUH0HsEU+jWdGtwoJy6pK+R0/l/9DxlDzHKHVxxhnu
VxEBHxh6/zc5pvtBR7owS/9SLWbaNaXlBT90sjMC81fuW/kWhyBp1nMfEoU/yZc4gbeFmOCiFOkv
+S9lCBwS9B+LfiUacdljvnG1nZJ00SawKf+UifALuXGbMLyOpUhW9uCLU1dF+oP8p93CTnHT6W73
IW6h0n6jXhhPEvRRYOWrOv8m75dRWtoby2/VtZH6+hkTqlhJabGE9CY1Te2Jjlgbm+k9HwaFZAEW
CSAK0le/jceTw9hw1XgErcU1POchfth+N0EhwMMTV/HMvNCQ/5gphNHW5nah47xcPvDLB1vbkn+u
3UZu8ivBiggTU5xCLM+a4dpgR2SxLaI3s51K9J1h/QuFxMrNguDSK6WzcYpy2nSwxEkB53lTx8qj
jJruyWv6fFM1gN15XECJQgi+kZkN5ejc07SKX+X5ZD6fKmN3JHjK2QKDnqj8u/CIoc58JTzqRSJ8
8yowgaA75wZFs5yERn7ODDXXlrlomikviyh6WQTlXDgXTTPac51l7y6hiOd/m6Rr/vtQvjDmBjls
6f/i7My62tbSdf1Xaqx71Z7qpTN21YV7wIANBJLcaBCSpb7v9evPI5G9FzY+9lk1qpKFMWFa0my+
5m3ASSYIzWMcHMZvZYMdG0jiPhtARf6Gm7eKPW+CgFofsMFNn9j+3AcdycmYUghVmNIj3mD6S+rw
92gBi06bK6Kz8rZ9xPq14Sj0HHTvSm/1l2DXCJ3cUGlKMOLxrE0UOCXtAyQY5MTHXcpAvWraPP56
Ob0LTvX3u0qfRLA9Pfq7ckWVw3dfaieL74pMC2ay07gvvhOEV00Wl4vp3SZKsqXU3ryjqaFfyJsq
ryewratB3e35KLbL0q30rZ7qqF5m6Z+DCmCmDiTUTVBYnU/1jr/KHDqHxUwtlXaDopG+oghkz4Gd
iD0Ste82YNOrlleTCsb0inLexqZxIQf1dmJDoirtXeVFDMc47NUbxUYiejrkNJ36KlZYj9P3abVF
iywV5o2iI2kn3CTfk/3fT6Rvv+z669brxXwSOAlKmvyBWS60CsEjM1GEifBkZ6MdjVe9iogwK4je
hotjdyM77jqy7Zk5lrlB+pbgl9hJ8jwtdpaGNFAXadLMKqTCwC8RMxB2BaKpUA2lVZ7jkpEDzGkX
es0BkiWPHrzNq850MUDAHfMRu5kEAoVqscydJz/rnS37G9q5gS7mmpo8aJrtXVsgxK+nr1wMuY2s
v28tDHAnZUYJc+CZww54J5uBeV9lVT2LuLAnzcjRxGEZdpX1rUyjYJcpsQWKCsl55if2NXE1rwOz
2KpybMB4tNIXnDislZ8StE1dDiltsH6NG7qYSiJvksAv15ancnXADWYyrenZlKsBPW7oouW0uDVO
lqlUWVt+dUV26/BAMogkY9V7ejn95dioDj2jn5uhnTxJw0yrBDZ/tCp6Ag3y5tc0kwQxO0ZBOKDr
S6nq1Nn7yeSMzndQ2fIblNF1VibIxZjgWLf9W+FX14auvaG5ThKLaDc2SGW20ILuK8KT8RuJ/qsu
UaN7n+q/Q5iCgqEz5jUTuhaJlWQjhV4zC2v97Tyr9gRzwdZ0nQInglQ6KdBo1vnB+Q+ElUTdjtpK
mTzCaknXf7WI/XI8hsxgN5XWNakaVhrY4bkjCoowJLRT32DqIBz1ElTUgleBiSo2LXeL2FJzaK+1
JYaURfpnNtKvJ7TZ9P133FkXbAuaN9fZkLLOBwQwyo5ArqEYjy84UXUcPuHhpRHFRd21p8LCo4dq
LTOTzbkeHa8y3+2v9cAmLxzfrap8xz53PcCXv82VobsmzVpPGYYF84S2K4R60IhIYyw6UIfz6Qwo
NdoGGfqSdBhkdHjZ3AvFJ8JV05HQWK3M0sJHpxsNDwD73r17VecOavAYoUFP0xFSmZSeJmEU023a
9fknJivHZo08MNUeBQ9sBc9GoauHj6zFTaMlhrCB6DfIT8D48bcSZi2mpZm3slfZCymUtZXX9xIk
YgDf/ljC8GQsx/USKyZjcBcNmqXroneypZ4I9Utu+79fvqPX1QSlsiQiyMcpeyBeN3sAOmMPQhgy
eRkRsdn5+xz2+OiKgm5O4+Owc2uILH1NIpKXyDGU+1KSLHRPR6uc1O0f4q5ieURueIXVkngqab1N
/gKD4RBm1ml3PzhPPVbkyykRhl1arDnGWMxx/k1S/fBm6lUXMTOE7qo/77QavLpUIBcLNjdEOCN6
b5fXfhfv3M5tVr0T0B1u9WhjB8gpTgUezBzz6zis/nRdJb+nPQbk2qwfmX8GTEBoI9PLBkjUtomN
7++vnKR5VL3+uUbsZha1XrrWhphJGGdIg9WetjbGl6Rj6abQY2c+vYtxnTOfzBSzlt6GDM4SQUHV
vMqzLlp78LY2NCbp3KlGs01MZCmnTk9NjLKl3U1cM0m9VeoGZan+enI1ylq/JNnrUmiXuXJtxBIO
dSicW3mt3aKBde/7xkATbgzTAeQ8tDJSs6ZtobkIzIKKILQSFZsmU1IuWPtq+hFD39aJa5WR/ySD
WVePaVDg9YQfmGqLHeOsSxPnpvZ668UqVlNLTJgUQcMeINiEaoVS4N2meHMQUm9NG0a/O/pJ0DUd
XVyt8BGVDcplHBbAA3FNmL5KqcSkVoJ0p05A3Q61vZqoiImMfluLEN27QHGVK961WZf+bIKGF60V
L6FjSYAISnoUNPXoX4aPSq5JG2E77r6RgbYrY6+pC8xvudnTBlcN7cotEQjPvpxfwtoxXYzVa7KE
ZYPVC35IObJbrTPFECrM1esu6V76icgA4kBbJEgTY1QRzlGswq4xUKR9lOEZOBY+ATjrj20uXn1z
j4ituRJhJ+a0dLW7uAk6h8DbCTCGOdDAtvKAVhMmxusJQlGGfvItB48w4TEMPdiUtWd/Jw16GuhA
QyZ3yz2VD/s6tLvv0yuv/m53ulMsdfTgTbvw1tM0ktOVOfbJL9wY62gCWVjT2uPcEYamGcIaJ9iH
06hGSib2DWJuvdGMu/eeYmGt1Vj1dhrlB+Vek/twrQGbAtmo+kSJXfB1craS9FosKGZ1C/T83Pl7
Rp1nI5l68t+JkRm+eWcBOZXVQN2hXg8tKH+DBZ1t9LFU7yoSHW+CnYlfWUidiw2X/aQ3uAG0KMVh
jICux7LNnsowGB6mPKgzScRpdcFtHnG3CZtdCBVzxZmCB3hspC9ZB6otcf302h9foqjwYJattTO6
3Hg8fwNlc5w6ByIZhiIbli5r/AcDNu3oPC9ssweJbRtXEqtxTpkP6VoBvh1QI7LsIglC5EF1DzIs
rpXUR6SVhNT3OxuLYyW8U2RswLJR0DF6mThgEEW7DRq8wdJ3o/LOVEVJhR6RJj0Q9mMywN2gUeD8
GDxrMan7peLBzlr9JscK0RpUUAhhkoyUu2QnRFusaHM/Q72jN9TZ7VsMbnTEE7UqED+rpwTQQV2+
mnhmTbWxCkBz2cg3m77j2p2/iVsUJ5rM3OXucNeOxAAXXfyZnyXuvWllKr4KgaAvqqkzxWmpDyot
jPzxLxRRtK2mwHnt7egrjEkE8J3m91eZpa9IUIadHAoVxERVXsN9jO4j3Rvmjn3vgB9ANbnT7jWF
+isYk6AevsR2VQF4i/M90Mvn3sCbxEgRaiExbAaIYgj0VAi2reuio7QvIus2Lcp+GToyhfQyLrL7
JomdbeIH2+lwCrGZIAPT/C37whY9SO+xqBXt3oxhg0CCFkZ3O+WZVKXtu6Hpn6dXsRddOWZbLnBg
rJ+HtLzxYE/96CQjBXZoD3c+deSVNpAwYWW8NZCG31JSAW8wvdarHISgRTaJuGZ+J6U93HrFyu+Z
/n1OFil6KOaTQpxnlz9qTQZ+KSR/51ZQoZVBQhHE990lasQe3k9Vs80UKSTHjd01sibuQ8oiA7Nq
gmzBiHPjOzVegICiAKX8KXWO82SyCdE/cOYOGtYQN0T5gi051dgKXgeaAAvs1IcbU+4yfOJQgpOc
4lWzZGyQgfndq4P75g/xrajsZtu5SbuN5Ly7wlt+I4a23cZBBBg2ylCxmU0/UyOBqqs0F30HYI+f
fjELrb32QyaxozXW76T6wupUjvc3W7GIslVOSWI4VRejxM2H/Q3Eb6Qrwm6u3/EQLYaHc5EiloK0
HNopDYWkd0Y/tB1saUaZCRoB19wkjHs0rVjA59MXWlE9G7Ja3SSwt62JHB2T0EmJndxUifkyQZzf
gc0p33IG+8XR3R6z3QSOBYTVK2xjgDXCCnxvro8ddnQ/l1BQQfJrzbXc+v59WqKoQ7fK3+agH2+N
wABvJjg76LBMq45eEGbeFGBvmtIyFoFXgEEx0NNBxTl6/v3Vr3cDAVUK80cMNb6jQNQ9GbYlsK3B
fifI9Wc/ook0spOCzOuu6hQPU1ncDr7650TvyMZXdKEooBKBhpHrz4XnAg7yZNy9shJTpRzQ74gD
szR80osK0Fdk2vJD40gPQWm688pw4daPqMkyybp03TlpstBc7PdoLVOVw8Qz8brbdvxLQ2DwumiM
ByTdwivd6CBX9qq+stwiX1qRIG9vpe5Oldtui1D83q+q5M5I8uFq8ExtjpmCfWXlZXONq2y7xG0Z
hkiCmqjVvdZiyBeyy3PMy2yD1x3Fw1HExTZ6ea1TL/tWW/ooagF+C6ZqtrVg8uGS2i8No83vzVBf
2Tl8lsFo8Jiuu+9KRHkBDaDshiJk/5XIJS7zCwmHIj7NWshkio3mkqaYNKmN4zNFadXaZMO6zvBj
oF+B6NOkBeBnxqLJMqDtRs1mnERPLnFILGX5jTEepzh00m6jZhIu2e7N2yYrF21PptIZxNDMnugp
HeaYVcHvDES7m74KEY6YD04kv0ssFXGkLJQiwpAAkdeZ5/r2LZwcKvkiKR/NHkwEclbOvPQISldo
YFMaA2KxxYdlBfIy36QaxHkQphZ6XqkKmHkYXhyoaqOCG3ADR4FRiWuw5Yf13XQo/mXqbEnRQyLT
Y9ecZlfZzqIncHmYTE/GV5VViodpTo6vaLatrUBfT5IKU8sZ/Bysy0aZg76lyKdhzjEKUk06LaEX
4t83IBEtUd4LYJVt3/k8liR56wnW1YN1YN1rm86/m+yUw6KbQzYS79kRtwldG7yFlBgpnkLLfk4f
rNHwBhhfKegbzt77FoZfemuafdbathP/yjU8e0fLB8ILjt7ofKBjXchKt7AEEeH0W6aXIehYEJM+
Hskw51atPEYSZomfW4eIsShwaZ55Ia4IONelKDAL+W7CKrObVCusJmvKkbQnB1WxVu+bgF7RLlaV
GkX+UOmv4k6Tn7E4X02pt46TZTGgnv/eXeqCQZvlyCe+RG5yNeWJPs4P83xoo7vAz1UYLLK5Ir6w
dl0cNDgbcd4FrfO1LHv9MaOsPAcP00iPAwWzpobhKlVuuJ5EofJKflSd2Fo5hipwrRUCsbTO2EhF
6u1cWzJoG6rWtyydi868qkaV7iAqKU7AynG6Wp17Wpuh4VB/lU0ME53WvYlGLCtB/4jKap/xiPsa
gSS9SQsf0IeTWBs9RgsxaRv3alqr6ZCskEudUfhSd1OaV8X0T81Ae5gwe24kL1RF9ReDmtUbuPft
1tXwwJnC7yy1v/a63T8MImy3YJe0uTDd/rtQpK8J5axdLb9OtU+/jPNNb4Bkm+qhoYnh9iyuC3eu
0Xtd9oDxp18oFPEzM7zgQkBvjbWIj+GorZpjSK9A4KReoclHtQoh9UOO96/JieKwesNqVGY3KKzn
JgzgxEVSLLHv1KJ3t5WPPNG0sYSeC+XOiR/18fvF/34fmaEvQg38K2qHYl4OpvZo51QgVBsxwAkd
gqdZt9FimTSwjB6her6WfDFvBttapZPlUAiwZcui3jSa3c6yaIgfGnw3SRL64FsLombmqk7+pHYj
RJJXpRL+/n5kZupe1xyoAn7y3HSyddVWeustx5eJLcVrxekIs/6HPpBTItsAr1Ch1fE9mvMqPJYo
u5MxEc5EhShBM+CqCijLR0cm7Rc93ODFBDt4BxuwGtDZJCSz83UZFeaPNpHH7urw05I5pw6+gO7y
/h2ZL0y1NGcI4EpIgXCpiVulW0mrio3kimA2BTX/9db9H/dXunt/mOW//5vXb2nGcne96ujlv5/S
mP//9/hv/vdnDv/Fv2/9t4IM/c/q7E+tf6V3r6hrH//QwW9m9N+fbvFavR68gCTpV/0e6Gb/8Auk
QzV9Cq5j/Mn/3zf/8Wv6LU999utff7yldVKNv438LPnj91uj/KiskNX/18ff//vN8QL+9cf1a3bi
53+9lhX/VFf/aVucp6S37a/pO4ryT1tF88U0wLiovPnHP5KUJtS//tD0f+qKqiu20BVTff9HZYqC
y7/+ULR/ChoLpk0lQsj8a+WP//k8B8/tr+f4j6SOd6mPIjz/ejzG/1qrpslvkU1TNlQK0hRxjkvB
EUICltdl2tNQUl/rfbjUb25cLyDrbWjPzXRyB7Br2jf+9gMKrF/4oqm+p/FNRpG3854VXBmspMNX
a/Xh3v3+rB8/26ifc/TRaMjokK1Q1VRM80hfh8iriHBZVp+KDCxeB72giR4yugB0BjEDfJ/SBzP6
42jqYX1muhMMZyts3oYuky7zcT6E6bkqYjTRC/XJ1opumQ26f5Okrr8MUX+6JlUKbjN07K6sFJF5
zjMXJpXRFIgPsIA5cxVj27eJuE7piL9gUyDdu/S7fnBZoOtszIIVrByvrNKqrgReHTepTBSj5Im9
1HAPQxRWhraLcPIi7DpUjv1Mbx+IruynsAOpWpIe3yhyrV6fv8fKiZusqYaiUneRdUM2j/bqordd
qcx69WmoFKSrCup1C0mGjaNHKeCaSpEH7JGwUNsq2CbdYnEP3zK1TFRwW2UpOk9ZZnWId1AVJEgG
05WFgC3+THRbGNDJtWEOiBPPG3tArIzgAng81ttp3VYzCpnkFm4aXmMoj/Jbi7mPsjl/fYeVkemh
6rbBStK4Rt04Lk6GQqH90tjWE9YQQdw78zwhH97ElYgvnHqHZdDfI5lCtRlEVlD6OJw+FkmvDMuL
9hYrG+66uQlBePlapM/PX9JhYD4ORPnQZDuxjXGo48Ccp5TrXaNIT52iZjNWI+4mLInbstzqtMhL
9e/dQoudCWSOZQMSMug+HN/C1swkUwHfu2867bZQcPCAR78zwJ+LNNmfv7ajmziOZRE7mIyoWAYk
rsObmJlhpuKJOuwKwUmOQaWsFN9NOGjnh2Fj/bizTMNYls7FCIP/WUdLvUUPw0BxwN3LQxMDMJHE
Ug0gdJ8fRT7aW6dhbKFS2iQMMvlzeDWo24E0Tk13j+aFvE7z6mdpxf0y9lJ7l5RJsRJqipxo47yF
tcC60w8bRKb0LLywtcmHzSPz/YNQIdQsC7SHJo9T6sPWZg+y43ud4u0DvcO4OXMkNNdSPCcS24Yh
CXtFV7NF6JnZnZ04mF36Rb29cDOOttdPn+HoZri27lRyojm7Lo38L/iKkC9Gxk+5cdBkiFVURLwg
2qZVJyXg+8sKTCg6C22A7EmBuPSFW3K0Lxx/mulY/HBHMNfQgNj62b7RMlhTWwHwR1LAoXQXBpJP
XrcqmGysEo0WwOG9x2C+qzVfDR6oowNjKeVbI4FuFUdrDgpptkvMMl2akIKw4wWv5pqQsrPMsy98
jvH2fjhM3y+YxiHLiqReOS4R907fyUEc2Dvw+GujIH9IzJtc6uR5o2fPHizyuVQ5d7abX1gFp9Ya
y9kWVPdlNpGjU9w3gtpRkPLfFSHYBnsUPpMvreejLfH94ug9qQYALEs93hKzTscUNu/FHt2RGVW/
uYUYu47sjOt4czaVcdc/P51PX9VfI45P/cP8GXplwDbKtXdFVgJ0JJ9Aa/HCIzu1Gdofrmp8/8MY
SsPzMls/2ZV9PG/6+y64xW3uwiAnF4JOv9nSOSbFlMt9GMRSENrFT03sHdO9pul5TRWvnZWh+OEj
EXj+pp24oHHLpZqksA7k41izqms7p7Ir9p0XzxVDoimdPDsYlVwY59Nch8WBsgcHpDlOO+uodOXn
yJNWfl/vqO4K0r3euImSvJ5JofWl1WppZTTKnulCRxxXiAtxwOddn9F1wZ1UENe2+SCHj61VkVAy
Jaotkeuh49LGN1SI5nTn53pQXQ2SvZehe6Le+9T09l6NYfqfv82fVgPFZsJKXRA6E/Z8unwvbiot
y5M91uqg34ZviRQvfAiHM4CVwI5E/zTURPvnR/280TEsx4shyPgtcpajjY4Cf4S1acGwUFZDsEUz
mik7BAuWPu0Ixak3bqzfyYZP5TNYR2n6GkXOhQ/xaYaNn4EwT1XlcY5NveoPsxlmeI1KUZ7u4SRg
PKYO1cxUQjyIuuX5qz0xkCYjemkLmz9CGd//MFBWUua1wMTvkcmi1OBD10wUoEpaIV06qk4MxSxi
LHI9GqTHQ7XE5ZVaZM5uMLS1Lhk3SeTsS9MoL0yb0+Nw24hgoT7aR88vRd5NJHjM7NOoS+at8JUN
6iQgf4jWlufv3qfdU9cI/y2yW40EGK7F4d2LSjPVUtuOd4mdfvVpPVH8upDYHOU1dFwIdEhs6IYa
tEaP8TJGNKr/B5mys9tig3kDxcSM1om4CvFd8tJ+ff6KPodY43ga3VdbtTiBjKMJYVhqbIZSE+90
P7iVS3NVwKrC6WWJl9l9VscKXWdjr+YIVLTWhdv5+ckdjj3u8R8mY17Fidxbuti1KPktgIXkFBn1
buGqrXFhKPnEWDSZZXYVWzOYEUd7KyX1XJaAD+0qEKE3Of3bVelq9psju/lLm0UFnU/V0xcwoKQ1
qBBz0fqBeyeR+y07ZTCuA2EGWwoR4ql2wdSefwynPh2lFIElwIhJEeP7H+8EVuRB1TbhPiOjXCdh
iMhdRSWaMnZ+Yas5McEozwjwHKoiq/w5HIoqc6n3ruvsCjDvW5pO4UY2HaRYVKOoboYgLxF37krt
x/kr/Lx0WDOaySZnKlzl8ekSm06M1vxQ7FD/BtM4Gln4otJfzo/yKSpAe1qQY+pjMYTyy3jxH+9j
mJhtLQuxAxTjz3Md43pc50MEp4Hg5Bc2nhN3UtdMSi8GHUCbrv7hYFKrC1okpror9eQN/eafZc9a
NeDSLrw2l5dygjTl+ev7FCFwfR+GVMeE6cP1Yb5n9hqsxL2EmdRiEOjiBfkvOqFrerAvRYUQdVAu
G9O7/fvj6rqiQ+FTVByMjiaNYau5wqTElc7I72gL+7RAu9sgbfO5b4CXThrpWx560cwyhwvz9dQl
o/vDTBUyLkrHOW8+lKXlSSLcx1n6E6zSVyLp5WAh9a12i7SwvkJG/0bDuL/wdE8sSctQ2RnZEzWb
CXV4q5M2dizP19K90VbbtAUdghpJEnTP5+/sifBjzOcRo2Vj0vVPatwOwN8UFUuxG5r8xu3ho4g3
Shfzzqnu8/Kxr0eV8YcqkdaGCz9cai5c54klw9ZPq5RkX1fk461HiMKNOXDCfYTZ9gzl0dtSBA9u
SlcsvlS1O3FPSanAk5HPC51y0OE9BaMceFYbKPuQPXouxR1gcEua13328/xd/RxK6jazlB2HmUM4
ebSfUoEptDBwFSR4vKWmue4sbovvag8pSUS1P08K8V2vh6/nR52gcAfJqj4OOx6jBkA57ubh9Rlh
buHy1JV7HEGa+Nnx0DAhxhIzw+u+Zbn/LW6HZlYXXjW3Kn1FC/5HTJdu3jjOzrSBzASe+T0Nhz+1
QUoXrVKggKkakF+RvI/9AMJAukqj5gEIwZ3nd3dmX3n/wXTQmJHUf5iLlno07VvWuQAbFO492dpG
aMIlUYejQ7aohfTj/O36vLLHmFs1yKhM2qrH7TZXN5PQqTrvoUPrCaEx3f+W9Jvce4GdXKa3bmle
2MU+b9iGPB6wgBlZaMRxh4+HkLipPezg9iORpQnzahmqnjYr7VJDWhScU5Okd+ev8fOMZyZQiKRI
TeRhWke3U04DswlqycDSPn1DcmyRleC4AVNcnR9H/ryMDeI4ncnHZgJe52ggy6LjN7RKuceFRnqQ
yuIasYfnDj95IcV4HYtlmXrFY4XHqgSkCmCGOtNdsbSMaGk6ZjBXimZb28GF8tmJZ8zWxkQCpSvL
+nFwXngRopYShs6hDetqloY2gtIRfN4qxcgGNG2DZ3qkv7Cahk2DcuD6wn35VEKkPDCClzg56BXR
4T185lFi46kEjWJXB5zIacKhFb0lBuJhDiUjLIDEMq5MlGAAUtf2363XMjjYJkI6E/4yEK3DwfU4
RWsD5W0U9RErHoQSQj4tigtBwYlHfzDKGHp9CAo6EAQRckvt3i4R3rALXIrSDfZ0AC7sC4fxqaFs
TM2IpAVFseMlWzSdl1Ry7+9V4T/EaIYF3nDnGgY2Mpc6ICcORsoQpjAVin88wOMDODJDtwQSEu7L
3gJbLmt/CrjFc5wGrnsT06oMpTwtj4AcKSulyzZu538JqktdixNXrMnjzEXBiVbT8fHYaNCj0IB1
913Q4D3d3Kmx/lOSm1npB5sLc3V8UIfHB60DUmW6CUDcxXFAKRvYmuTkIrveTDZaEC9bN5ub1lPs
fS1gEkUSTarmLqpfcXDy9J4A2p15wLbOf4wTS5Z6u8ZaIUyn/nm0S8pqhtdX2/W7qiiVV4cE4VaD
Zn4LZNLbQRU0FiLTquvWkax574H/PD/856Pb0Kyx4UwLdYRxHS1Y6iDo+QTysBvgRQPTqzaD3F/Z
lvELybTrsmjepLaZ//0xseekac1dp0l9dMlZ0JomnbV6543mQZaQH9ISqJpqLnINMGsePQxOcKmy
fepCafGN1XV6fFzu4bJNakETm6NjZwAQXCpDrGOyaAPM82VYwHJhrJVStUnLXO/CEz5xKJFH0JqW
kfLXaPEcjqxIKdqyFor2vnD6RSg7zqJWkQpJWrm8MNSJ5TMGtWB/wGON1dPDocLaiuqMVHaX6d5r
recoxXglxGTRLgHL1hfmzokLgzhoUEDjrzG9PRxNjUFqaWpl70Q9IPmVo5cviSQCzwbI8vyUObU9
UZ7RxsCd1jvloMOxClvCxyZBA6STNczIsdFrogoZn/R6GPSnNnffxFD+KBAyinQ+gdI+lkGiXrjg
8Ukd7RgW1QILtAWUOHiMhx+CYyescSAYdnZkYWVYo4SzNvvGQ/461e9USnCLSEWJ9cK1j3Hs4bDE
76AuSI1UcsLj1qoxDKLurK5hmcRotRnlKIg3tFd1aCIMYecaWvhZ/ATTDfJPQC+jCVMda6zqIr/s
5A3ggIebolCPs49uAHroNZ5Afr1DbOguTpwVOs1zDdpD7bpYBHvRwpDwcEMBuU79rekG2yDTFjlc
LWTj70KUXma+XS8CJ3g5f49O7OXAMcZPNYLJlOO4A0E2KWwlHTVgNes3tY94WwaE+8Lz/1y0J4w1
RqEQRRkbwsebtSbDsA46aABo3/brMqy9r4bnWbDqob3lOc6cPZTWJ1u4/UKzGsClRYm07ahVfv56
T+xmJJE2AAIum537aDn4Zm8JU/T13sZzuY7yP2UbNzQpscCMoQNSWvXa1fuH84OeuMkMpYPUI3n+
XLoPHF+2UG9Wd6oSYfaie+qtXFjKhbTh1E3mQOZEpDHD5nJ8JOUWGYIwpWqHEROM2fJKMr4U1F6C
+rUSILil6wy6CufpvLHEhSd8YgMlFKAvYxKCUKIdt7wPwR3WkWmU4yyxU6L6h+4XD5kV/ED6EqWd
6tf5u3lyKNJXQReCvu/xjmbagMRar9Z28aDfo0a5iQOYbDkKR8i6/gfzxR47HhrnH+f8cSl9aKjZ
u1IRPHB91a6uA3dduhgqDHrJFma05qMKNGUdafR8L9xS+dS0GWs7MuL5RM7HPWWJ51x3UqPt+iJv
7vK6R7Qx7aGiE6+vg7TQ5o2b+LdDLeu7UgGfiWzIsK5i5Doln9irgzhzH2B5sDj/AE5sZuC4LPjN
VJ04n482s6SXTEcrW3WHyOJcFGo36w0D62nNfPVbsicFovF/MCKoYQIQctRPKbiJoVhlDf2Ax5dy
XUXaLQz6FzeVX4rQefB6/Tf+8v8JVjs1xWzWEWuVhhAU7sPZ3NJqH4omVSBwwNmN3atsCH+gprf2
OufLf3Bp9rgdEbxrlC0Phxr7uWHb5zV2Pn2FdUFdkyrYzZscaRhixNUzEh3q7vyY48c/PBep/wPa
ovqscXHq0QOUHN/GCLAN9rXTfbFFcW9Jyk7E9ur8MOOvORqGEJlI1cIHmf7aOI8+7Al2XZl1YiBo
jOjV3PevIguSr9ovjIo6ymMA3le+ME8+7+7mwYjj+x9GDIK69WKFEbOkmcUF4l9hO+sKH1LrrlSj
uZdf2NlP3MmDAY/uZJuVIumiyHhQMbjAs1x7lN2iX9ROlV24tM+bgUksTLkLKAF5x3EDDEQVcmxy
mO21QteWhYmRb6t74sLSNj6vbSpO9CjH+gxEyOM9J8n00G8tN9/XOCbfdKXxzesGpHn7urrB1tvf
yBkwxT5BtjFA1j6dRTaOnVGr9F9a36MgC3BzJZWA9Cu5K64aI0LvADnweUl4OQsyfIlbFvirkbb1
11wWwa1V+c0D6HJ73mqoVAReBvLTqqq57cpi7gRSPwsrUbLX4WE/+smtcnR85xE6KZu2T5uroVat
lZGkNopcUPerNv+pllkNraoKn208v355HsDOJhe43jeNvw4NYX7xJXhWAgE25OJ0cxknpnVr9RDA
FV9T54Uis6El6L+6eqFfpZ6sfIV54G8iPJ28GQ4v2T6XhmquBa52Dec8v4mF2j+i2qfOI0T5lkqL
0vZQm5daK5+3JuqdVBGoGJOsaMeH/BCnfh2FZbb3G9KxogY+mqvBLmqz1wjbs/Mr+Bi0S5sXuCAt
fzDU1MHFcbiUN23WorSW7j2EkZaGUubzqnf8ReJav+yoNtYmZH70x7oCXQcB32pw8Cmr8goVEUO7
MUo9W+I1Y/OQ8nBn9K6JNAp6ktCqlfERKvMy800ELE3rKoIJdNNZpXeny0Y9V0el4qRGKLxwqxrL
HaxPPM0a5i3Ke2urTZS13sbmhULo59tLymBorAG2LaoKR3tWXLt5aNtuye3VylmgPhTJCvXfNbyQ
t/P39vOC5gwFKjamZUSGx0V44HoIUWVUybHbcZAWMNtVnTblhT1Y/TwMERlR4dgVU2U8GQ63RMwd
C8NBZ2YP9AGv9hQC7JyFX82CgCqVPQqMc9RB2smceBESFa89BwlgumXdGpJje9uFZnVHapx8UTsb
8r/UFe2XNEzQoU2x+tkqloIIVBq+tKIKlvhvZPxqR3+qjST8EYNLXCLslm4QDWtmeZn2v/qCdpzs
V8MPAil7Rm0NmwtLSpGCbXHh/tt3Wac6NBaKVKEo8tEG7eulB0G8G/aVLL65ZByuVV3YMz/f4XG3
HKMhoP7Gp5axHJao7vQyCDyIAIBiwpVr9t/PX8ZUEjg8SxlEnUowRIOfqox14Yd9H2MX4HU3IdRK
vZLdmdFvUhHdWsVDJJ7NCLtXJQMrH2zYU6+RHr5wLz+vDZNlAcxVGUMjeBWHU0mz1Kg1VF9/0FLQ
lC2aw8P3zGtXxAAv5y/3c+RAjGeRJ9IiYC0ej+TbaY8YaiH2UpG7M7yClqlSvbILP6d2vdbcYtsH
1hX83PjCJX56llQpAByhtiELyzCO4RcR1j9B7g3ZPsprnfxpSB4KvRiW5y/vU9TAKJwxFg1bkxDs
OLzUI63RuhhWSV84S1eBfOgF91adXUgIT10MygUkZCMc0D6uTPcIgJPUBN7eCVKx8os82DVhaF8K
JhUe+8HUHK+G1ixdI1j+n7oHiMAbnqU2yU5R01ml4A6OJHXQ2k+gQhtMk8swh79xVUnVrWo+6711
GwOzjOjXqYjWKe5zLZd0V7BrSBcyqlPsuIJGHqhhwwp2yvCS1/gpriJlQ04z4gYsXZo10p4fkNR7
GjezUAnmVpetaid+1UxI0l+Ei6xogK0nfaSx/JwgtMFvCpWNEarXRfTwf0k7jyU5sa5d39AhAm+m
QGZWls0s+Z4Qahm82Xi4+v9BIxVFJNHfGajVGu0Etln7Xa/hH/l0Z2U7m/rWl8WnhYsDGMPSTnu7
RLo2p3bqZefST8I6xKPofaIK8ZkUXbUziba+LogKeJqzgHtrUm4ftHKfOHiUqU0anuUOYRyJZHsY
2soYic4qXxe64R9pwtIAXd1PRMMZHqRN/FomDfXGjCWhmmiQPVVyD8fuc4ArUkvi0VILRnZbnjVC
awmvLlWvgDn2EmP48bUZJeyUzCpAjDrrD3OIH9vUKvohCIkWu7243u1Syw+mabpUydB711ATOVUt
Ck/bukS9SjxZIb8Gs3kXETqAYTDn1+3R3jc0l+G4vNG4Y1iamm+/uOFkBZknaXDJiqV/XyqddCch
E37th+i33uqRW5bO+FSbdXZvIEp60aJs+AA1RSfZdUCVwwl8b2otaUl5FAcPZZPmX2//xq2Zwtug
H8Y5pSNCevsTEzPAbrMZ5Sv5Ds+mo3zEoPd8e4itl87rXmom2g3cH94O4TRkf9aIoS+0Lk9kEp1I
4L5kMWV7wjq4PdbG45gL2x0OJU2Bd/BDMM1k+JWafinzGj9jtcFqqtTNnfvWxko2EeiiBKL+heq2
Wslzj0eeVBb2BYOA1NMFQqw+FKZnKfO4M9TmA2mWxoVLXhqwq6EyVTizlTGUIqRzDbGgr7X/vi/x
+TlyuIgv5MLVLEU168S5PuoXq4GyXcvGr2DO74p43JkHW29tYZXA0lEWaeFqHsDVy+Ywg6TcxI36
IE1x/5B1TvdUhGXv354GG0NZwEHMAbh07xUXSPLLMVEkjf7f+CskGQyIQcatdo+js/zk1fFmsazB
rzmoTQhIb6d2a5mVnDq1fumqAXvysPWMRV2X5+1xohT2oipDySmdU9X6H16mhekQ9y86U+84AWFh
tUUmMMmfbDM/2L342grbfugsu94Z6T29Fp2WpdJAXiBc4OP1FiHrJQbHiXUJrRqOK/ZFkSvxCa/4
e3NWz3b4z1iOs1trVvoJm7XorpWqvcbyMsjqTaPUXfRTXEW42a5+BAal3RwUiXnBMfkRy50lriF6
qmlgS3X/oPf59T/PIBPGh8PFFpL0u/5i11azaQW1fdENJOPSKD7j5/fSlfbP2+NsPRcMpUWLzMVd
WWPjgjwHqSyr6kq7D/Zjahs/QuxeSUjyeK7M0Pc0QRu7MVU64mUejXvf+kyaDOwr7MBxLk4NpljI
cexXdWJ9KcgAPfTC2CsB38FuzB6bYpInpKJFAfV2iZAQLBUh0ZhXVf2mdtULK0EU7ctY1q5JfIRL
p37nDNh8QlqKnDW6wW6z2jJzidy3Og9MaLqleB3zElr9GNdEwQGOGYQS7hzzG5sNJQVYPNADV7x1
xd5LltnPSppfNcocRRGpO/fJOdLqD//DVEHFBQlJ57heFy+RFgW4mKjDVVfaVyfpyaY1tfuBvFy5
Cp9mg8zc/z7gIp3j6UAHgJbefjp64VVTS+jWOr16jLvgubOd2XU6vcB0B2/bxmp3qFZbn44ek4Vy
h80GwtTbESNsY5MQP7xLoE80pJQvTdY1riPJeMl2O9Nkc19b7DIW/JlnXBfJEpipI8W6fenKC7Xm
Q2/+W+Gan3X3ufI5Hz4SYsOdY3q5/VI3HxES+QLPcRFYY7VWiWVv3iv9ZS7nM/DJqVB0vx6dUyOX
d7eH2piYoIGc6IpBoUL9+fZthnIgBUhK20vWJB6BH7GbG90Fh9ls57jdeCb6pjTwF7wb9HG94hKk
lSRvcwxmvRHimGLGdHtEcR7JgvBQPpV7325jV6HpBjsWjgTPt6Z/YClPrLk96BdYc/GTwFH56hCa
dazUpkE/Y4WPOrahiOpIsSOEpfDQthpuM9Tlw5hWR8zQvVnvZS8P0uw0c7b/IxOM4+dIpvZUfhs7
PLUIfXQU49CC1vQR4lHSPoIWdcFq6uhEKpkU1dnCaYAwJu2kJrW+s2y3JjZUisX4jCObAmj1OayR
JGnceJLXxhmrT2HfEuAsIk28sg8HkougCdcEuSmaU4uZOp7hNAM/V3Ud7NSuW/MP9S2wkEyN8o4/
kGdxYzQhVZhiW9+NVPlepvF3rYp/3Z7mW7OPEgiXCtqO8NtWRVhqDEOqNE15zdvWTwnAlHLN75UE
u2gF5cT/MNhSKS+1JU3H1ZoSfLehS0z1knciwEuhG05N5UxelOFnOmbgmLfH26j/LbxG4NPR3AFn
X+3Bo1nmtl6b2qVrCqD1pAlOptx2/x0NejPKstz+6o2lA4hB10j6heRZr6pfc+Pz7cfYKpT/foxV
FWD1ARRHK+2QaDVEMg+JKwCEVU31lApmXOV8B7S/A2jY+VxbV3CQJ/hpzuKz8k6VGBsFmdWWNl+6
VkAYISQsxweRrbaUh/qHiX/DqYgC59ykDmmqWo9RJBE8dxkCHDfo7emQ9ISCOHlRn2uHeznpNvV/
P/T4XdAF2Rz+mMu8ffl6aoU1YTX1RavCDw2GbzinvkAq/2Bp/Q4et/UZ8FehN8R1f+F9vR1qDElP
mQo5vzQ2LvsqPsF6ByyR3s1t7aVd93tslcSdhLoDUW/tgQawJm1lZrK83q6nriZEJDNl7A/HYyBG
GDaNTiZHFLqEjb4SrV3urJvNEak2aXBws6XeffukBH9O6ajMsMoiOyeYVB3Lf3U509AAWAHxJ019
6I0x2Tnct94vwmdrYYTwpGsuW2lBxKiEk171uEHJrWOtgEuYX9OEnMvp22QZ50C3H0eR7wy8tdUu
fXsaGYAE77YJggnwxpnYau1Aq/5R2jH5grUjzVLJFjtLamu75aCnx8gFCVRitQPmVTaOodLB5klI
awU7ehQJcZ3WrJCvVFTKzpNtbYAg7lAFzIUet774cZPX1dYe1AvOrDhBQts7D3k47JRKmw8FYwWt
FM4nYO9vp8tATooGtq9cJij2dhl+SnKUSilSbi9tlXjnFW4+E4DgQllZNCqryTkoMaaI9pRf9CH4
3sbGh1QM329vuBhJ8ZNXN2YOxEUwir5GReD39pGI7VWCzI6yS6VLiUditeMaIrQ9vMvlkzTq/1i5
7fh1RT86N3Ssi1U58PN5+rdUzdHDjS9/UHvlkpR4iyNwDR8AcAevKhPH+2NDr0nc3kRafgMB6Hy5
I42QwOHGnSxahL1epuSmSp+QgP8IRxU9blqlR9T5FYGWuA7ooiSonqwtqsPiOFZEEQ56M/ux7RCN
QGy0iy6RL9DmnxIJrNZK7Oqg5yIk+BZHEgfDNkxGBbaUFS6pIQ/qVQYRqdYQTB5Jn/UBrgJ5ZwSt
4uuR5P7sSIU7kR/uymNW0GLQhNfE4dfBHArPifqfrdQ9oIcMoKM3I7rEyoatTuh8b+bf7QxkDD5i
4Q49/xeZ9n2SxRWuepLsjXMquYQ1vybmcInH4usgEnKfWhN7D0J29H6+N5z+10SpebYqS6INOP00
+/KfbOJEgkL8MyuUb1GpIPTEsGrsHceL9fqr3UEeL42aT9YaqUtW6RcCsRvY9MYTmDNGtNgKVM1A
T3VSydcqxYtdkTo3ziORCPZQu8Ksxak35CU/NHOnOYiONbdIdx4RYUsODpRpEEpAfsXHvJlNNx4s
zIsVvSfxtFDvIa9giqIQIFiZfALmBeZ41vdkiCAHJZ/yzDGeUD1M7pQYpofx/0dkJJ/KwpG9bABG
jov6SUXzdUyR5J61eiz8mrh70KqxORMH8Q+g3KewM+ePsyygeEzxB92YHqWmJb99jl+NqZXPZMs+
OZX0UVLVh6HMn2gpkYbTaCRENJP5qcrjb0pO1kcwhvmJ4M38kNdh9qpETopvtX0hoSc5jLYCc8qI
77Mo/zE2FgaS0nVpeh3iYSJideAhLBph5yDSCoyPW8sbylo53V6TGysSCBx6hq0qqAfXpyBO60EI
zUEnKIHGv2tVaXkOqqo9REkJeFzXjd8bxJvdHnXjaFjUfPDHHIAYmv1v94HAiELCQJP6Ytg9NBsR
KnlI3otlnIzESncoEn/4fatdh8YKehc2JGdxsX07mmK3aJJm8GoN7+rnKBHVZY7U9nNaNtGPqdWV
Z7PsxnNJfuJhEf1g+Chq7bEY9eGps8Z2cTyN7kWAVxMeyOiAJBLbq9aW7gezqu6ysoa8RUqt3w9G
8hQj7fClQs1PxIHRYDFb0h9a23ysqqn3mzye3Kwgg+v2G93avv/eWVfVco4NuxF1an9te9sDOf83
jOs9luF7gidN4MWBZmkyAE6su4Uq3XTHqkLjsiiiWiKjtdF6bWDKmWX8hcY4ctDK9gdLPtD0SPwi
VV9w9nxVpuggwZL+HyYRMCjdG6rpxWXk7WdtjD4DR8uNS2y27O5pqp4cI4OqkWbBfz8cUbCAFiJi
WbwA1/NV4zYiEpFdsfcfccPRMJUv0p1BthaFvCCuC7S7yLLfPg/Fxlj1haNdZrU5YvHBkeN8nAv1
4+2Z8p52vRDa/xpnmUp/XaysILDTTkqoy9L8HxN7r1Sar2mQ/Mby55dWqT5ZSo9DZ9MUt9KjhL/u
7R+wMVXR38hQMhbbAtzv3o4/TyXQvKSm116LfocN8yKe/oflYNNCZFqgpqO1unqX+mAYUS+FBTDT
RHTpsekk//ZTbL5GRoB7BWBmq+vyzOwUkurrULlaRLhmSXKFtj5zZND3V9rPciPgPY8uPk1wqXZm
ygbS9Kc/ivR1cf1bU7F6WtZqgEn0RYmKK+iCcKcBYqzW3pV1/kvVhs8N6sid5bb12ah4HQO2PG31
dYGIdbsjUlIJr9DYSdJ1lJ9KHB9uv9TNMegs0grAWBA95NupoZiymDHBi6511MfHBMwIQ7Zw/Pj/
N4r6dhQhj0NGZVBctKDy4WhM1D+3R9hYyouZzWLHSg/lfekOUK4ORF/hC29aXhVnwwFAHsKBNBs7
q2lzqMUTdWm6AU+vXpkZa4Qm1Kl0MZMivgK82vcW0t/zUOjyzlAbX4dly5xTl6s6N+e3720qIA87
Y0NWcd/CW525UmrjTj2yMbXfjGG+HWMQFaEqThzgq61/brrig8pZS4zBF6EavVdIo1eSk337a209
F6gkIhTwB+s9fibbs4yvgXkRVa1iBD5bPnlC0s7b24JAcR/S/igzSGVZX/+hm9aV6PhIlZ0+BmN0
SvTxqNXdJZasc2CHz6KWXmzI9S4Kgd+3H5GuJC9uXQTRqLS421F14Yj19sWGQhWmA6HiUipy+2QS
QPU5KSrVozhLfMzAnlrZq+3HtBXPWBZ1fkkEyCGz56+Ytv5SkbVfCPMzjoXBdc1se7JXJoMIU3V+
LMrfUJN059tc9aQvhC/l8HnG1sQ1i+KhkKiMw+xuKMy7tFMecJtHO6XDrMkw4fGhVuLOFzc+wW2E
WGqVdjSHajqlhlBdifQtP8dEBLc7KfIM9XkihfKT2kGwGqP0uxoPz+FkOg8wq6o+qT1TTXXiripc
nSwyR9BUN09dr8YYEKhuW8rqx0AZ5Ec81rOTc2fIbjnRsNLlk+idn+pLPvlllUO1kmduKHioa8KN
WrRuMKUbj355d6wQsLpC+Olpsl1rvlpeOEseVxKj8PsG7UV6BF+pj/ZEEmGQyoRFVJ15SBxz8GzI
3uxm7hQ/EEUV+CAWDW/xKcIVSh5TfybjRHpKFgdQR8l8LMskummd+UUayTkXpoa7K/TQ+5jkOb/K
LcOb5sY5qTzgScUw51AVKnbitUZqojo4BzkWqQcpMfMm1ZlcQyZ2mp544pcT0Z6SaeOL0jqVVydy
4LZZPXnwCv6ZwOCJh8HcQOYG5M8VMclL3NlHBPbKvaTp/UlMwejlwlnSTafhXNpy76ttMR1w9UU9
XSfmgSfIP0JWb30hF+aTnCVofdGRHbD2IaJXJIFvWMN8BLMZfAhYDs2AcUIGVPKiy7Z9UbqQBF+q
AxeBVvM4q4N8bIYi8VNuVx/aCfSKlCvFtduMJHMNa+KQWxmTKjU8bY7i+yEnWt5uEuMIg0g9mnZA
QjQebc+ZGarYqlqC0EkBF6ckztdHMxB8Xwx0/TFxGre1p/oe1/bqoE5j6CmCYEo9gk8miro406xG
YRCR90C8J5YLlZUc2TWjc9jlttfnEm4o3BN8dZTFEdNGgW12KuAFtsPkj4TWHIbJnL5hH5N7Dv0w
Xy3s2nNqCPgGGhREIGPnJVhKH8IxLe5KYYPxYnnvqlJL6kDKQZJTeXiJmcWIUwLLl0srcJNRbv3O
yKMjPlTi3NH6xtRVe7Qr+KgyoQYfEAqPmP6puhdnUngayIi9b2Ll38DJ9U+KUZiPFlChixYL+UJc
sDyVmfaxRRJ83PWaJwHMnGJkMb6Zys1rPMTCL9Vi8Apo+Wd7It2HwCtCNdTQ9G10LF7Xj5NXZmTI
qKNe/OyAsP28iJKDIhEBbpEjfgrtIvPw7+sPlTYD/thl9UkusUdM0G4flK4dXSIr9dNc2YiquyZ9
6iCi3WFcGz0nbLPuLAmci2ImQx/qBDfioY2BUR8eInwHfDH2M9MCAvkwWZEHR6W9ay2ZFNSOsBs8
rMdTHkf6XahgJWETOXeycT9ygyFo/CRR9TMXwvDVnPXmrijiX1GDObc5ETCZ1TGhsS0fo6wxb3L6
ypPntvPMORUHYuusg95qaGLhXR6wJ2gPQvRMDC1TD5pdEpJTypOfpE7m14Vt3Wlti4rUrrFGzNEa
GE1Kvm0aaS//D3gCU9xUI7fXcs32dyHv1ENbZy7EWii3Btk47/oRRpPkc4yr86UtszP9BVcOHif5
F+xU3yFPR0rSnTLvvWscDjV/j7g65UviLpQhnadrrbUfJGYMtJYLURwXohU8wq8+hoRCGM5wEoTE
WkbHDs/9fDGYC+yDxhZ2+3T8UyStD0cVDg/sLKo21CNvD0f8/+JKjw3rEguYea4ug1upwK8XfbZH
mpGOLh0AfjCKKGU5erBGq+ZW0WV+aOTzOZTr7mhm+CY7jcA+jHP5Q1yOFu4Ks+QqU5t7FpT+s5ZJ
UwrMEbbX279/A+J3/rATlpITpemqMFs8dc1KKiiaWtNwR3s6t3GIwfxwyNXwR5hJv0UYnOox2Rl3
q/akjYz2n7YCa3AFrKh2QPai0xuXds5/RVLxIknls5HZO/Nz66q1sJMXwzAZKHzNMlHNFqVcUedc
C5T5iGFY57hzlUNf1ZxBgBX2pdctyXzd0I+HEdbCkzYO7TGqA7Jmbr/rzWdGOowl2nJ9XbfOpZbk
SbmKgkvUOJLbdrV2F1Q2jSO5sHcqRnO5iKynJeaFiC1tnAUZ7u20nKRgKFVusVcH9E52HRnWLm7J
zyUJMeRjZq0wntQ4lX7WsdF+dUpJ/DNHfftxlki7d2PC4dEdJfhMZSObrR3YL844D35WtMVBx0bB
rXK7x+IOZ+SCGDu46YADriNIWXBnoVKvqKa4k7CwGBU7hUMo2uI4EQIXu3KpIPFt5Lk+RnFPjEkT
BLpf9aF0TvLqa4a5M23LSAfkzoRyJ4myCN0xgR/oD0ZezS7C2zDx2IgjjlI9Pjag29c+SrRrUI0W
FihzNPi50hl3oosUtyhC6cHUh+pVw6PvEgMMvcR5hHYPssUxmcrB14KJ8HN7Mq8kJvW/OYwZawql
ncv3e8SUCx26koXOiyDVWgrtv+CT2tTbOCBV5qqU01d0BDl4txO6hBu9iDR81ops50r0fsYxID6s
3E1wbH+XhxkFmSlmHphGuDIf6AnbDxQ36TNMR/lwe3Iv++7bCfd2qNW+DNJgFLlRx9fIMMghJ54d
57A2r61jo3y6PdTma6TfBCILD/2dxYZcdckQynn2aini5yK4xZLzcyiFd8DtvyBd7Rmv74xnLIZW
f302LUHIgW2Ues0yG13teD/p4YkyeWH7jb6c1Ds9wu1XCdxsgOW9Z8YlhkjI/e2qazhknmOdQPqP
FuYRNAp35scy4d59NNhwCx0b07f14TXgEdGkk9ZcqQkJ1IupKpmkO7yZzcdZgC5oJti8rbd6ESaQ
Djr86ySrRvLSRS8tiY3uiGNUFmjn23Nj64ng9YK4YoSCdH+174Ff6nlnS+k1TkV37nulOk+O3vi3
R9k4VnA0/WuY1WxPGhjZvYlFZDOGvsjvBTqguaVQI4u4aQe3s7kddIMnnH9MZ48u9r7oYnDeI48H
loYVxdv5aNF/lOM6za6pKuzz0NgzJbKd3eeyVP5r6XHlJbpp/ZtQJ+283a1PiThWR1BPFaas2a+G
0Ic+chKsCIfxSQ7Dz0bRP0yV8hCR4LlzWm6OtSRrqDzoe8xDNJo2xXaYX6OmeMgrDUxUoME1Htpd
DsDWC0UH90c2Cii6hnzJ/6M5GQ7lZep8OznVlZ9Yy3281f1wj0W2ORZnLhJNKgBYV28/XmMVIKRB
rl4RBd1lQoNB1n3OTTImrZyAuOhJDaudVb71Js2/hlxN1qnpOqEpY3atVG6CaFAdT6KVlCT1J5qg
O5vX8vvXW4oFrx6bl4VsvmaUxSM3FDMWix/dSD5Dew+T7LXRm/8+Ey26wui1MFsg6nmFXYZSpDZO
VxnXouzu2zZ/tjsQKCU7ltx4by/2jS0FSfjii6ly3gCDvv1iuSZVfalFYuEOCG/KKWFQ4O9QmTbO
GAS1UIQX9id95dW0cEKraDlmMCMIrPpeSkPnFCpC9xw7CVytTZ07C1Owu9tPtoHssecbdI24v6Dk
WyPAtbDInYvt5mprjfGZsm16kOaMHOYmANtOVQ5yyGYvoie/FG0h2Tbk6oH7idqTO1N9MWY5OJBg
P+zAqltvAyYzLTNcZ/FzXiGOsjVomRNFmO9bAlrd9BpoymtnGjmxnckFBfLx9ovY+sRU5aia6R+g
cVvdRmo1x02ocsqrMwy/9Ih8ybr5enuIrUf6awhnVUS02qgSit6V1yRrCw92WeH1og1BFYrKnxRR
vI6cnjtH7+agHBb0iZhb77o9TjZ06hhlLVnLHZhA8KBLAuX0XWBV0FiCnaWvbax9C+0dS5/DgWbk
ahJT2coOZtjtVW/TL2HwLDvpc9HP6APFT6fIH1HJIu85tiPIYTkly3/OXYM/WZo7PiwZb6z/DaTs
bq4Kw9WSwqvT/Dv3gZd2LD8kPaHZEfyi4FEz+vs44DEMDBRy3mGmX+TGfp5C7aVQLfS/xERYGFfs
7AR/5IOrzY0HpC+zEGZJsVrNk4q8NgOH1PIKtUt+0BJiwvWAOEonTaZTZPbjXVAPX3ANUg6NZMzg
kSO+Z9kku13TzK7STZaXVoRmOzru2JrTqg+ZtZuaufEZgKeoi0muULnSL7Pir3q1lUyzN5Ncu+ZR
Lflm1MU+eGrtJ+Gwxx/+03lYvRFcJFirCt0BfNVWY4VqYKYpeN9VT9DbGMXz2AmvaCeSjgmyB4s2
66l0ScR6IsEZ5kxG0Gb7RIjR4fbyWt78+ndYcAwwdFn20HWb3Y7lKKKZX1wtTSGjJzqrNpiuUuWD
p5LNS0EWeY4Z3k27jrIbawxBOHphBI00VNfNTSIPQ4h1SX21+09mXT8F0S9jmr0RAfckft1+yu2x
wCxRsGGQsJa3duQk9w0ZDddAag2f1V1za7W6U5BDBa2NkgDYPt6zcNzoPtEihJLOdMIx5x3lv5Tm
0LDqqr0Oca8chQ53mMu7m8jd46KDp6dcPNtm2LhZ90kad/bNjQ8L5XXRXCEnA+NdHQVo9NShhnNw
bQfzfi5lryyKb+B/98KK/FiXv8WdAgahhTsTauNVU3ryjoGPAFLWdVo/2qLOOQKvSRS2X9p8Go+1
CCToxEWYYAikl+4Y6nsa9I1SDUE97iWU2CQprS9kfZmDEI1zcAm6oCZLWRrdP/YvQT1yNYMEvXPw
bY7H7W+RlYLCrZdNNFGmdhN0gMS8a6f+YEhPjfMit/XO2zTeL084G9xXULdwq12XNzXSZThwuFXN
Cp/QbGbja1tP8rcxr8K9TXqpx1ZbAWoGlgdQGyjL+hQqVV2yyjJPX7k6CcNz1Kg4wI12nlCnS3Tw
rPhQtlWbun0/zx+jtCSXuqib51GenT3Ib+uiSOHIh7RQzSwhrG/3YlXrrcRJZNgkAoNVoitJE5ua
wa2FrR0UvZjdUCbiVxNYQZlBEz4pbVZ4kwj3ojE27h0Oi5dLG81q2tWrjVq30e0QHR5xKJTGy+wU
rjOXz5iz04ALSRWWG4K0514UO6Xc1pcHGV+0p4tiYl09i2Zug55EzwsS2xdb5GcI9eewdD7/551x
QXlhb7JkuRasTmZcYDSLLai4VFro9k1yrcsXzXyyBptm6V6hY7xHVxd9GBOMSzh22Ot+fN7Bl6PX
k12tGmQUVXvhqXWapkRE2OEPCrLES0mhPgxk354HNubP0CErmjcySfGdNHu9HJlfzabUsIXo7Yws
hCY41mTJCzfJUvksa6L1y35u/ay0Onyv6MjSChIZDuJW+yvqB+1hrOrcG6lbH6xBJ8NpntPyR9MM
MdzWzMlPfSiTnNWJnJNoMGJPmgLDxeK4+2AGdOn0jEibfhhpOk/4THrmJMR9WpikIUxyfwJgGKlQ
YfCGBI+5CuFHJ2GE5hkb1cDH19c6AcK098Ru26fb33JrU/p7qi5T+a/6xbakPpo1I7yqGZjwsm0c
U0PF+cdufjSFXO4Mt7kySD/lg+IO66zjVlGWGUU9RNJlCqovcxmcW6N9LqsjRe7kAnd8x274f9gO
WQ7wD/HTQFC8ulKKVESKhor3KqNegymOF1SvSyO9eGMPstlaf4gAsJHAVAn+xmrdB+MoMkeu5kte
6P8mAZbWFr44SeX8vP3RNscBp0HLq8OTXe8vkaqCLhRg2yRliUMTxHAMVMlyUYkP/8sOjzRkMcYA
ZHhXctERBb8fhHKt2gKbB9mLIvhy+Wxesnw6hnpxDjPlxcmbs2oEJ3Ie9r7fn5jT9RljQchZBNn0
sNYXVBv3rtipaufSjprpNUY7vZQ6ofLDVE0/jB46XS8Z03OkFqY7J7nzWx0MOKbcZw61LFBhTIV+
jSUp/lypqXRSGzk/yyHNB09oWbuzBesbB+JSobNlYd7+TrMejDFWRdgZXGZpzO/CoGoezDZt7m5P
gGUivX0l8E4dkpG1xbULX4y3q7bQMk0RQV9f22mie0IuykDQtAN8MY/5oy12Vu37uvDtcMtD/7VJ
WF0uNWYv19fMaaSHZGjP8aSfggRZsDlO3yPbelTK8ps5TfZOHtxGPbwMjTEYzbWFTLk6ayCf2NG8
RNmURu6Z6NSH9KeWKZ7c0nr6mdDqXXKB+uQ/f0Ykwsy4xc50uc4vK/CvJx4JryIP0omvZUerOIgH
zXOqXZX8+82XUeC1QAnEgPZdirsRto1Z1Up4zeTiUBH4ogzSSU7Neykyd2bM5lC0wog9o6n/rlCj
uLVFF/Sw2jpbRnBheHIYlVA2kq+VEu8M9n5/oiSEoLcY6dAQXu+DIQY3g1L2CYeK+hLI1kOLPlRW
yEe/vQzeLzbGwYqJ7R0s6Z02EBWimiRxgv13UuGeOZsPMiSr22NszX2KHcJB6eop7yxMCFLPi0qr
mftp8X1o819FLjcXXR4RGeSdVyrh4OladMI57PbAG+Xs0ljBAJD+w/JndZqklJi495TWxVakj0Uz
EGwSeHMUJK48iK+i6csDvqV3Y2weddF+VbVgZxFs7DIaAVIADSCWgBurtTdbasBuq5LfMgqva3+Y
CqSj8Yj+JcMq8PbTbrzmv8daQ3a0VFIMzXLzUhbGQxPM+MTUPfwlzRuK8X5UnJfSFq+VvWcmvLEu
GBcUGC8ypuy6Yeb0OW19ZRiusZLYUCH753kczgjf/yFl5evtZ9yYrpzYWKsxlyD2rwUuaZESIlI6
4bUbxfRhiuviJWmx3789ytaWCTkGX3yuQcgu1tSHUkfoPunol7hnLmbF/JWNx7J+xUrAy1PZDaXU
K9Q9/c7GFwQ1WCBJxMi0d1ZbppTrkqzWsAOgQhpzoi9NHbX5BQ6Jn+KZf8TZXsCQuvVGqSQX3EDh
srWeoVloK02x2IzYuBedgzgBtJ7nzEOaqD8HWtP4MTbYvqzn+SdZnuRzj5u8T/MUzVmURY8p/jX8
yLRHjldGd0ZXmuee4/oAdYNQEnU0fWlKtMOItUOqEfE9DFPuZr393/VdbMugeqzphTgjL5egv84b
Q6mMQdIb5cIl8Z4d5r5Mkk9hJh/MpjoIM/y8M0fWOzSA5SIPImaG2g6S+KooNsxcKBjC6M9FWDy1
C16HLe3kkC2UfjBCdFJheGCf87M2vG/AwdxuRJRsKpGvK9kdDsg7k1Zff0l+EJxnWNcKbg80k1eb
3WDGhQQ/qH7K8+GxSKv7cu5/N0ZzKMrkLoN1SMLkR31ooS6GfeiGlap4hD9ocFvpkKawYrUgKP2F
LYBTxVcdy5vvSWV/7qT0AxjxT7RzT4oTnHIhowLJNTesOdNbtVJ8S4KAM9qa8INeXJ1ajo/YVX9P
DcsfYwOl4ehRb4duAz2yrAKvjqGjToE2o6uMPiVEnHlNpXxPMmtPf+es7r4YH2ESh9sLMD/Wwca6
+mlL6t6h0ufXtIqVR4gl+sGyYHZHYGKQe8LyBZcMeNG4uv8OAaDjM3rEIueUMMtvEg2fY9hO+jN+
0fGPYSYizdUX5OWYZtgCS0Uzn2pTnpyTM5rxEmKv18c5sKyT0yncSqM580kt1jwDwTFhYd3sKVxG
3UGnXaB30LpJH5zo0onyi2ZKTfpQtiK1Dm2bgMKPGhk+VVX3x5FS4cVANXvC+x6lpQkrqgmRMbk1
CS7fSyHpP4VDJ7gjxeMrz6HNPqgF1pyfrKnElLz22myevTnJoGuXkZY+m0WYezEszw8iqLvPQ9TU
rhFF7QdVEbFv5JNyHuSuOUzqpF7H2mp+WmkS3UtKXH3J0m44ZpEzejCT6w8tLXi3VySsukKY4WGR
ly6+0TFLz07ucqGaj1IxWIlrqp0Ke1yLPlVTW37IHfK43FCTpONkOe0Za2PFq4aojT0MRJyPqAqN
66wnEeHhZLLXRtIf2T9zBMh5umOSsFrOwJgqrBJoJVRDi4Z/tfdWuBRFCgyk114+mh3tpwrSW5YP
0Q6parXH/xmHRjNudWC1ONqu7h1VLkyTzCvzVVhfYmfAQ1eQCQJgeyiXg0ZG1CI3GUyrfs8KZ90O
WoZeOCbQJlFFcMisdqwUH+I2T6ziGpMd6WmNaR5LuRV3tZkF/8fZmS23jSxh+okQgX25BbiTkkja
kmzfILw19h2F7enng3tixoIYYvS5Ob44bRerUJWVlfkvGIP1g/WoWINC3CjTjd73yl6NRbCS7A5M
fVwAw56acWMUUr3S27qDAa7/AOZ/T0Hnxpfgemd5EI4AuGEtvoRV9p0x9UK71np4QivoXCrG7yy6
9yhehMuZ3UkJhdhASQPD+GVg6JPMVtNYpOcAifyTEaAOTRpe3YnKy8nMo8xaAzRA5gf4nx7kX7dS
J3EMmlxNz1zpjdhZ7cYff9y5iZYh7s8YdDzgF89qA0suWZLysIOsWlwqA5mADZwRQ3xJUKF2coTJ
VB56wc5AakQF/RjBZ/l4eJt79a+H9KwsZ5AO4SKBHsVsQP/23tXTcJSbom6uhC/PKC5W98WvfyhU
jseyfpby14+HW2TU74abP+tfCzoVVtjopeRfx9S56ANmALX8KNKWoNCiwAhf/+Px3p3XWWGX97Ot
UP2am5Rvx7NqLAOaXIfUoQ+rts6+F86TkDdt7z+2MV2lDEG9zf8wJPxiLi0C0jt3DjNVyqGcp2hC
hw+ivZ2hrGCH+1D0buV8Bzp6CqXoTjd8+VaaF3ZuB3Li5gz0XXRoE4iykhpKV9CZYtMVHZj9SRKu
DmNKCgsP+aeViKNXANIT+FaEBYq8uAdeWR6Xf38E6oiQrtHQsuav8dfXHfWExmXLj3A6H2aIEDsH
+qwVdcadXbtM8f+dLhWDGUbFE3hZnvCnqXe4nvyrhFpFo3/2R2ONwN4JE8iNRj3XVarJs7XQ9eV7
ikO3Ig+FVDosNoScdytd05fU/dBIz1Ua4ESRZZCX8J960pqS2uBgdccGJT43SOpo4zip+VR2HZXJ
3PiHPMdxrb4Sbom5zye/UrBxSjVjTXwrTllbOdecBu8qSQQ5eqamrwBgBFlPZGyUsUPfOR/VjRII
2EY6plAvTi8gSDW1uRq5k2i5SxnCS0r51Qozc59nY/jUowvgocmACrJu/5JRSD+Hs1JGA+FlH8rd
TL8S3TqRWgdy0VwQ0UdsA1ToNWFHBBoKgESuKvzRrXpsUbLeQVo9G9otDAPThTlVrjQneJ7GSGzp
z+srLKrLrW0V5sqK9crznSLY9SVWxlOvSdvCKbr/GFMIoJxtIticLFKtWtw4QvhlnSOYdlGMxtpV
oyK5STGqO528DEgdDY0wD807p/zGLgBgY0CaZdz3YJcizHGhGEP5nLUl2uil5UrKcGdiS8TUfMk5
iJ7Pz/NZ0XHZz8P6zNSEk6OaP0qqi2lj6FVJpHh5RzST4GvsGzHppOGRVWBbKck7wwhyDh6m2kis
iF3UDJqnqY115168Nfu/f9hcVPjroNuOkxd9UCfnyefaSDK4r5k6hXeO2jKczDcTBFQ64rM+3Tug
VNZJZZNiiXMxSac2MppUmGJE0cMYJPGdz7lEE8GnobiOIxkqveBt3tXY5VqghNZn0VnvysEbI0rk
RdWikWOnTeMmvSOOstaWtPnGf+B//Qx1Ofd8kedPSP9omyxM9FNrKNFj1FS4sxZBuQ9GtXP1KJKe
JcvqdzI58S7pJmnjCx2zHSG+abmFfqXV114jMuczOl/Zk2317WccTALP5m3uonCZEuDwoCgrpd+g
tph6UWPepXDwwf5OA5g+NXubhsoMmn5X7q3SMhehHFTnXOu92XNJirNHJdNeusy/I3My7403Q8HD
URWo2RS0uZuXJQveEJVh5I75pCOu9CiV9vTNxPH1c5Nm+QOJY3MHlrbcq0Ab6BLQi5ARBaCysUgB
RgSC+kzG0EYahfatSmuUK6lpvHx86y8Tm3kU448kBngg5V0WZzS2jas31u8IGXlpWG2wYlzp0bAC
AUuig9vOx+Mtz8a/49F/5oxAulk2QBy/lGsl6ppLzqvT7rPNYHQPSnTPv1xbfq0/46CdOGNiqJcs
EbZGXFqRnET+I8/dMvP6ysrhNIWOc5q9vXkdj3nuZk0oVrWkU4ONQvOaI2XljaaOR0OJR5iNCtY5
tESyqaLQAasm+1CsC2fvqKl5UaU6PPU5V55r2rlz6Mswe5oMQ/1k1V3+4AdJcyyz9B+1TaazPFXq
TkOE51ULIgI7FjzlC692/bU1JhMlybLnNhbQjcxQHz59vOTLPpxDiCDLUv50i1kMY86l/4p6gzXU
+Ewm6E2HYXL0E73YJGOSrwut7ZEppyMzBKr1UCWZ/ikzDVx11UbZRVbQPvjQmA5lPmO8qZ0dGnNU
H6Sqxrmnk5ODzZKMdzbIjW2PgC37XZ7RxGBN3/7YPu4aqrpskMayk6dxChJvUjr7TqPjzz/z92lm
f1Cx4h6iWTTbZ83n4q81MeMorRGsqi91bWxzDeMY2VCubV9/GuLAswZtj5/0qpNBMcXTGqwCKkpS
dJ0m684xv/V1ZrzJ7INK/5Ej8faXKFqfmb0TmI9j3QEZbkfbB5xnIgHk5mlGIS2dwG6p+pDvLD7Y
uG4nFWE2/JNOsZLw7cygx+2yKV+KILIpVyDRI1o5/zY5afHVwcG9/M+fCGVXHrDoS5H60TF/+4vN
wcjiEmuoi9mFXwJLIJOirT/es8v3D1uWhAjSHR0UZX4JvR0iVmKhOMkIu0eL9R9+b1Rrh6rhqoyl
fFPl1vQzqKLAVQxhrlq17e88v5YuyfOR+VOCJ+CjD/huF4LkExWORuWlJxAY2lbqd21yqON6nSFQ
NDj2VnUutqS7FimzZg13rvVb05/LJii0cL2/UwIx4YvXWU4C1dotIneTQb9WDFt5Uh+VpPsW1mHi
DgZSd5F8J0O6OXNKBkwcsyVKu4usVApMu4zlvrw0WO4+gHeK10WlBMeR3Gkn2chOkOAXLjgumEMI
6JxqyRrXos41pAjs6c5CLML4rIJCQ16ZfT14ZGDA8XYfBH2UdWOKT4XROfqeN3+7M4Oo+wolsD6Y
VaTdSd0W1+G78ebo9FdY6Ntab6iBGmfY0z/xqDi2em6hDqho3jg0v+u+vtOqW9yHfwZEth6ho5kq
9e5BaEqCeJNZ2rnA0gt2lP6C/XLpjrxFPj5RtweCK8dTg3fH8ruCu0aOtpHsczJOP8o4eOoH+SVR
knsirMt63/+d0f8faP6kfy9hZqiFAwnwHIdqmm4VEFMXJzGinV2pyo8Uf8AfpeT0v0tNbo4hVtvH
KOT2GVDzcDHbSrclrOJHCLfDauhQsdazVD8McTveyecWF82f3zlfi3MKTY90+fziue/ralFKZ5TL
EbuQVGk35Xc5xrc2lAZeCvndGXe9bI9IWdHk3DP9xSnkozqKCvUJ2umSJW0NvaX+OUV3SDI358X3
nXvP1HGWZG4jy7IJiQPI3Erwq5Lj6+ys9fFeWoSnf5eOx8bcXEaqaAnAlTIllZ1BNc8IbyYunlO/
5Fo+ZVGrQ27O175h7wbLDD1dusfqu7mc1KhweKA4Rg3w7eZquRW0wabel0/VV+iUqTvZ8aONbgY3
pPRzMoc7icKtASnNgz8DTj5XHN8OmMxkpCQcx8uUNp9BEK5KNXNDp/00CqnwZEm9UxC7tbR8uNmZ
kMvvXes+s/q+sKHnnjU5/eXX2ZU3xiHGGi4b5cptRPtA0YUyihzdCUQ3J6qjqI6FBtjj983nnuIp
j5+z2gU+zpNZ/KgUfrqyRZ2eEq3+7veIm3y8j27FJP7J/zfmItq2YDSAUZr62SyLF3xe91Ehf5Ym
/x4Waf5IfyV7f/br7PdIpZhb/d2u4eHTdShVBxcj6YOjj7LBXupt2m9l5T+EainW1VybGvl/qecO
+VaVuvaY2vK9CS/rf+9+ySI4DqGpR6aMMYA6lrFrFM0/sTKe6kp+VQb1mjnlz9oft8hprnMfCt3H
y33rMoUpDXdudmN6T2TuzdqRgtE55+Pk4DNjaielN53fdKHCb2JsnDuX6a3Py9vSMKg5yuo7sw1Z
RjNSk9E96SLkV7ss+tIFzrQmepSbj2e26Ab8WVbwzLNk5swKWOKWEpHyZJmdDTtFnOChv6IH9aMq
228lXo11bb7UbX2nc3crzNJOo8fIO4Ja7iIwVEbtF8jXRBC2zSdZaMeKUP4/fDBO40wKJ/JQTXsb
fAb8T+uy0KJLJYLn2mwP6Jrvw9R5DWzzy8creGtvwPoBjTwXpt8pA1ZV3Ut96ccXvZecp5mv5GU5
sp/lqPrr1PD9y8fj3Qo3hBp6gsBqZlHxt1Oj+hzxyqPNNgTfh5QablS7ofyd5vw6uOeMeHNu5PBQ
+IEFvqc98cynbZOHqIsiH4tZJCSP2h3APGZW+vrxvG7tRIy5ecrNqiLvyIRJZ/ZWm47BxZfrL3Zo
T67RNYfEmj4zW49COG1e684ddWsrsvX/baTMTNC3aylI7MqxB9Zf6M1BD619PxsSfTyvO2NYC2Zm
XzlFbw4zNwVUg1elXH73WxQ3wjQbAqWbmYn57ulRtkJQk5SjC10Y3/U1Jz8OuHhnatvsk1j9H/Rg
yWDoPs1IjTlyvF22IHDGhkAYXGR6Cpu6jMZZedjYmXy6O6t3KxIiZYqYyWwhzT30dqh2alRfDFZC
1SgNXLtpN01WfoMQ+fLxV7p1qigZwkGj7M4TbnGqej8paQAlybVoi/VgWBfFR+ZK1uJNXQOEyarp
TrJ5a7vzvXi9MC9wBYuJUcunBRwP4SXN62d1wj0p6PLXXq6vfjJ6amQfwkzcqz/cnCXP8pm7BCZv
ud8LtQ6m2evxbBVydYqMErN1q1Efndput9RMp0utRsX+46W9FUSgPQCdAOlF0F/MVFRq3s6P1TPO
1A9hrr9QSd9TVVwrnfL8X4eCwjdXPUDgAjtcLqpdd2kcGjVsoCAElwHvLB0/dZmCYqNv3cmN3u/M
t2PNH/iv19rQY3CS6WFwybTYXMnYyV9VmLF42xj37Pz+JOdv0zDGmsvNoDZnaPhid1LPDvSeVP2s
WS06/K9dKLCIxTU2CVZc0HTu7U1W9mfseEt0iKyXRlWujbDxBJ7l5Hb1FHl1o3q6cZqGBJ1HAaZM
RbTxhAowOrNwtrPuUWl+E5nwM3Hl6GsaHRTjolL7bawSPywLAFriSuWjOQAMpLIrdqb9OY2fa0Vb
F6jgffwl30dNZgw0jvmSc6FA+nZ1VcmIc6OR5YuZ6lty070jKV8/HuJGSskY0E5n7gpFuSV8s1TH
doyIymc7rTjjiNDblGJirVjHY669iKiTz1I3CSAEyfADN8d6J6q6ev34Z7w/kwphbW5W8Etoes37
7K99xB2U5hmzBAfZxYeu6qKtIolwPfltsLL7CaVLGdHCjwd9fyYZFDYN4Cn6I+8kk4eKNltZyd25
zeSvsj1uu86/KLW+Rdg4vRPC3z/M5uQIxDpznPttiwkWmY5gv6H2F9SuM+cXeK0sF2uQNRMCmSL/
MvtOfzw7fb5Tl+eFfJ1HPFJomKwvhjS6Qep0lBHPCLKZj5GELknawHxw6RWPK1kAkXWzuBbbWCpH
t6jkyXMQyDS1J6FHSDMOTieEawK29IoykPjbkWysVSPJUdHqh5NRyeDm7GZc943Vr5PJl383ojG/
Nn7RfMOkQz5JAFQG/D6d/hN92mgLEQfTDgOb0yho1Zeux3EhprVgujXAaOQh/5HjqLtkhsi+VRIt
qwihyLOvFPr3jxfnVtyykPchEtNBf5cr6EOqOoiDdxeEsg8YCO7rsPiV1Nk//8MwYMJmPu5ss7M4
wAnQENYrkc/qUP4eyvhHJHfrOh/vbOQbs6EhDwKGRgBSnMt7e6Q7o4QBnrJJEh/8qdiUfrjLh/BO
onhjmJn4iZ0k9xdYlEWiKCWIa/q1PZ3ncti5rav2OA1th5s6GfjHC3fjaM7vPgVwGFfYu74iNici
igyqUH1TiKutFoBKAq1/5ZBJq3DIwzuH5ebUmBuVGnbEu8wHaBGmmIGA9xMiSdgMuuOWY3g1rexe
v+bGqST1oBQ0Y2gw91ssYqoiOWPleYKozohubK0euwZFWnMyDgJLlKZH9kxLf6LsCotZKTYfr+uN
eRqQ+ng6zShwduXbOMs1GQMRsoxLog/PUhnu1FL5WSGB/PEwy64UL2qFcYAe8p7mhfaOqTgAjlGB
JF/6FKN0ta8o7Q12/mBgXOtJjRY8DlFU72ITL4OkkdXNhNDtRkgtjmrZ0GP4PsarLpVVTwq4o00/
SvaGHo5undTTnRzmxi3Lb+WNDJfAmelEizWJJaMV/ZRfCM+JayflU2RHd577N+43BFznvUyy+94Q
ObcdMUngIS5hKbt6X280p9hjcecil+5Z5j0i+s0pza4x0AYQhNMXn3lK5DYtuqy9aE7szunPXWrg
rbwBuCvVb/xr6dMsSS16WCiNMfiIXzrdFejWNiJm546y1ZyvIA6OrDYi5eYh1rI7e/jGVWoAdp79
bDGalZeV987Xko5ggPxc6HVATQCwA2m03Lhx2SrAzO7s5TlIL+7RN4qSi8UMuyIfnShVL2UmlN2g
Ip0dq3WI+nqHMHxnjZThbclZjXY3bVNZj09ykHIzRpF6JyreXHTDAmg8F3fVd6+IQBdmUEdqSTl3
1yE0wx9B9WhHZ7PdJM51wlWite/J796KGfMjF6wky00i+vZ8RDm4vzRC3jVKZQB6qT4j5gIvzcs7
sXG5a9lHXMVQPp3ZGoTo/3YgfVSFEc4M49FCPs0X9VXOw993vuYy/i4HUd8OgunWYCI7W15Cm6Ib
CZ9Iys+R0a/0MDuYZfCLUtI6bdJjX9+TNLgxP8ieDkm2StaBgNPboUtRlzzklQkoIsvXPRZYhX08
u+WnYnJ/j/Bn//yVRtPnVmNeoNPZzMCAUgFWOm0j6v/+nf48SuZ+I4oxywe0HndxFfZafIbKIdxY
VYr5LfTxTG6sFTUBOkRcIJTdlxB0Z4hUTL36ASPpRHkofJGcFVQ17pztZZrBeoG0I3MiLM+FxMUX
iVsSpQhC/VlNFDLyGDml3q6ACZSPfW1ePp7Ssjf+h0eqIWQB2gyLH7DSi+/voC+tocX+lCfJMTM+
606GPkW7sTTxpOu4+3b0MPpCeTAraAuB8TmgK/7xb7ixQSD0k4iiuzOXuhexTEeAsQ7tznzqcTxz
w8n/IvdAbcU9MuKNcWby0vzsYFXfMXQhio3gRzXrifs/XDVCHbcNMByUCux++5+nBIOMMhy8Y0Af
y5RGo4uf2LTwnvRJ2L9UKemvbR1pKztiRf/zUA7cSl5x3KsYhSwClKLiehBGQ38WkY6TQlPTapG/
2aJX7nymd4EeLRcU5WYAE8tHKrUYCXWZCC11NiaWmrKbGtYpjtqHKjyk1qqb9K1uDJ/UXvKSRpR3
Ysj7k8fQYMdAevFMfUfihv9QWOXgOGeK3rs6jtZK8fzxMi4v8D+TI8me9d14rCxZS3bnF+jFWs65
1IaVb3TulFc7LUj2FGEcDSzmxs/vyUK/P+nMipWkeUUDi23y9uzRXI4MpMv881jnbpd/65Tvsz6n
FN5DKN4YiFfELLmOWfvcLXw7UCRMyezNsDyb8qB7Y94bz7aOO4Y/9uoOGW/jzmIuTxpNek4ZLyUI
2/RDltnQ0Ia+HTuifUwtKKqD1ByNQQyuFtxzMlpyLQhf1BAsxH0d5PkIY4taHyiiSa6NIbhgc7iO
G33fBc2uKxTNhXbnyeV4yfCaS1LzWAh/q08EmI/3zTKJ/vcHwASjisqT/V0NRZKaCr5YCmDMDC99
nI/HchTxJkTfD5cSgGtB1zh3BuUNIL8/EuS4XNko/c3hbHlNNGUkbCeqraemAdBf+IiQtFU+bidI
Stsy0f1VHQeUqCZJe+gzUKAhwgRbel/NS8h2WDWSlu4zfcQKRe4oL4n6pcyhocqF9FiF0VNFkVIL
rFfLnLzQ1k+FWXeg98zctRr7NzDDldqWYhXr7T81wI2DMTU5ukdJC+mjDneIPzX7eiw/5UoXr9GQ
qNyp53+aIDBdtMk3Ar9A7FwV5I5Qn4IqPTouoqQ7fG/U6xiU37n1yKLjKoaXhHFeFDfpui2n56EO
vs8/TvTGFQcOcK+t/QBq8NNAVcP1lYZKr5h2WhEd9ED9WsTmQ9uNILvafPIkX3Ru3RTYqwDpcVH/
NaBQkxk3cZuczMrZF1L7I62bnZbzKqpDJ3QVM21X3FAg4+zgU+vrMA5blRzDWfmWuTU78TqY4fem
snZd2G3KrL5GAiJuL7rLlIunPk+bdeuMzjpok6doFIdA4lcMavxsJOY3vwq/NI2xQXt1Vcr6voyS
VZtleBJ2j3pdPpWRQwYPf6JTnOexNyxPaQ2xFjRSsZbQfwBXf6KB5mmS/0mfyK9EVH0eoviLkBVI
R23xWqa4r+nIDm1AbB7hYEOJybO1qvfTShtaey1X8fcoTqxfoVJ5etli2x1/bTTtWyhPyNOEyC/n
myQCCjeMg5vLOQpROALO4K5CfrT0Jrlm5ijWcaIcxrre57Li43EzJh5At2eSz2OotKpnItajm+V+
EOMX/KQLSMOhF0fFi6Io35O4+9Vr40Pva9up0o9dHX4q8+Jo1tMexxPszZMOI68eubQqpDw5jFS7
e+dT2yW7PMy8jKZurUASkKxTofDy6fR9VQYnEDxe7NRYuYYbrJqe6jL5XHfVZpKLfae+Uv31RK6t
paJGaSFe4QmxUSQLDkX4msbTYz8la0cpj3IZHRM5OwZ+6Fk425ZSuq/aBsWXwtV49cTFD+LQSmlf
lDpez4NJEWpvSL7KnbamNrlH+glLnH1hWGs5DY6hPp6r2l4nwtxjm76Gc/9oJUjCRhr8co18q/wZ
G8XXIGnXGPHskDrSEbisFRdt/XhVq/9MkbF2Bm3b4mA1DcqavvrJT0K3t8yrUuc6ppM4BE9mfVQy
f21l5rdCl55jDcaqjbmDaiIkkMb9DkLF1VCJz2FRVG4nNdeqj75EQZa5KEconh/Eztq2Bb/e3Dvh
NKBkV/+Cs3wQuviKF/EXM6ldSfdfhrT4VLNtBFQXq4HXrj+FBs9fzV51KqLoctC7/WwXEcfeNFjE
gc6ze7EJyCDasJwF/cdfafilz0NvqpSr3YiXWmPXGPXwI4prZAH8BBHVGIZziOOvVlW/m9TyqGLv
Y6v51LfToYWSXiHPP2ihV7AnHV+FoWVcAqkCemquwlR+EjF6zkQwOYOpVWFVlNTNQSbhbCv8pdq8
c30YY1ORw6dpdzMsVleOqCCcFL96hNqle35Ub52uIU2uEMUE1F3LsYfURkBYmDwtgYMWD3gDNadh
CF9j9qBvqa+jknns1xQS14uc4GBsSGHmwuNPV05q7A2Mj4zCwpQoBjv4sw9wMe4xbjCpdVfrtrH3
td4eu0RfzxN02l+onK58nTKHE6/luPUkG1NruWafo55M/MvBHWiN/cXsB9Zb+RT1NWYyPsBvazRO
sbB32EG5hWJcVZWNVmBWjbUnvmKt/bOOxcFKo3XZFF49DBMqHaabYpcRWkqLc3F2wtFkO7HZDfFl
QhEmjnLXlF7mfwZ7IJcSDBQFHNxs9gKrZPXR51QB2+0Mrjy9Uj+fpwnYZI4KmpatTKQPQRFRR/VE
2K1bOd6VQf5sCG1tY5sj43+kiZeRv54i943c6aHLMYqKjZMWyz98HOC6Kao8UFAuHlu2K5PMkUt2
SEdHG0XJH2iFHkx+mdn+4lDscqp5Ag1fnbFz1rOt0kOsZF+HWhxspT62YfdD41JSU/0T8mm/cnNY
YZeSuq2ZPfhA1cMivthWfoxiZ1t12SoJcRTjtMaVBWEo8EpYCJksPwDLwiy8dB2jg7hUXUp6CFM/
PWbG5DpJ+ZIHnwCvknGm/lFqUZHys34T9NdMBTTr/6z0audzMU7x8KA0g71BCqB2ZayGXB+r8JlQ
rrmlNV0NJ3IxePmCMVG2UpXg5DeWNxaIMxi54QnTelEz5Sj6TsL7M6XlWDw2hfIlaTW3nsot/eY9
csGvhWaTROSb1FG3FrSgqarXAgcsfF+e5iOBd8tWb4wnNWUDD3321BXRFcTPVo/ImCPtooEIgIcC
1WAUwwoqke1GWb3Be0tWvo+ck3lb1o1Y+VW6lrmzVSZvRJegeI2L5GD62vck6vZTq241MMPRNB5j
RAs6R/nSxc4mGOI5ERnPtTLsYA9xjyUXLrXntJ+pPs3az6IfmSRvkxqYszKsqlE6GsB20YNZj03t
lsO3KQrRmUZByK+3hSl5eModukTb5uhVGKOJn5TmReznOZj0RPyuMg9pwt/Vm7Z1g6k5aFl1Fnb+
mOli1cil4aohEo5WvhWSdI0L383FxZride4AoSoG48hOn3/9oCcnJxdHreRCj+2tqUUFf4dyqDkM
PxulfHJa6QFC/QbntiOeyFjdhEepKnY932z+zTHtGr0YkbnrvqIr7bb0BYKo3NDX2o1sIbDk20Y1
9pIjnuJB/lF3frvu2IMYim/zSieNqRPPytEiwMVsX7H4avs9l/2jTU62wXrHy6Lq1TeL4WjR8Vhh
w3yYyuohhp8tGWX/53gr/JKM5B4S+UOTVmsIzzg1+MrK8ceVL0fe1MxechHqNOjaCq/JpwPFSGzZ
aXMXg/qtVBKxbzt7i3p46Bp9/NRq3EdwIVqtbHZhOhyQOhtOaaeVJ61IHDfmldQz/hp7v3WrqTQq
Esw2LvMfttNdLAmxnTZ49DPJk7nxZOn3GGSpZ2ikGkSmCTO+KExid2gMT+/Cr5VRbhweRPP9JE3t
p6TSEfMWXyCDXLGgeNGgqk66/zDhxtuzypooNrnTPKF2d7ZQSZNUg+CJVRx/Dyjm2rfSVWh1pzm5
6uVio+cmSU85t4cSE76iIj4r3AqZmjzzQHoarLRUILeUG5RikQwBZeXG0virEegVBf73lHw9UZNX
aDGWmw1jsma50IpQ489RGBx0jZ/eQ3z1OpUqhhOK5Ik8dDeYs/kR7mGd5qKE8Vn24Wq24U+n156s
FIf4QGhuopY7WeL29aPvuGD8GmT5FUcA1oVo3CDestZ8rE3CIdr2TbmiWBV5fib0C40qeJUR5nXm
MfXHg5pGJ3THPYX9LMJqjRbNI2z2xAWMXrkD9yV062xloWRC9Q+r+mcrtFIcCZWNbg+7Igq3QzRt
gL08oW3KiCCjcLikF11bjWeP7VaNlNZ2hYlToGqT+RGr0H0eENVN/M/cfq7soIeKBez3KJNfKpRK
60KcZNq7uq+tWzFsmqFZ27ElbVoAokAqqlPWTRCT85VTG/POyOh3R1bM3fyPJFdeSOAo2miFVuOx
dfJ9pHdsqHGliS8O11ZYKa5Q0rNuXHyVwKTwMKliwIWtdqqVV7NsPR92mUgKjyBgNPQc8hSeSfjg
1NI+G7WDNVUv8+1eKSbRqNon8k+gcN9CLTjy3HuNdOSJ/W4jSXqylTLSkYkz4PvOSvITsid1Njqs
3HJyfgGgO9hyvtOwjW9C3e3UObET3+2ACpoloeGabWo/2Vqcj0bwwAjQvhrCw4S0E9fvvHxZYhza
YiAxEqusDfbzV5w3mpppndvjb1/EzSao2p9dPHrU8FbzPROH0kWJw5XRVY9IIuKyW2z7zN8MSoSl
4bDNzdgLjGYlh5pnJzlc8wm5YRg+tuWpecSBTWEVkjtT+V5R4N/UILVd325WdoMAEpfEvKLzvz6P
Zij5cxWoB8tA1xkrUS8VaCNJe015HZPaQ9NUAzegT2jNtM5+vmKwHcbcy18ltoEdeeEiNIjiw6+k
6lajY3qSQ65plsex6gu3DNvEU2ZXVblYayar5U/yJqoGljMWn/qi3bTON3ysn0euiboxLmGd1lvC
zWeWnrnn+t50ZmUvbaclxWMg+9eMKw5zzGBFZyh3KU3/GCr8LaNxRx/72YzwdA1Sc3DjxOALZNOu
sP1HLkDkspEWCjzE3teYGj4mmFRCZfQP1cRDWNjdMZZ1rkFxHVXdbf1pVWHWocfq2iHTIVVcJ4X+
CpBsp6agT20T+ddmk3WmV1XRYf7TangkE7jaRIOoGuysuIUsOG00PX5FZekXTBuypeTPrh45pdFo
P02Rfp1vzkAP0W/KQUtc0sDYz/dIytFRmEhn1dtRK3/kUbcRiNu0FOtkO1/pvbP1e+ta18aq7IeV
zY4buX3t+HONBZxjg+Ub25VVJkA8h3NYZK9APdeS6fDtxsfSVzYFaqlaml5VJKOypHma2YwhYF47
yJ9EaLp5m2yVAk0HknwzeY7D8Rq25DjUIzplZKSCd+qLj5gvOf/G5sj7+auiFxcNa4awVna0R1fz
fdKlVxA3e8qsJ4BJq8Y39/wnK0PSXuHowaVtiDUxf8Vyhd9+14X13ZEbrwrszUQak9PXCNRZ8G3c
cEXtY9Gf8KVbRbZ6qdsHdqliR4/JoHq5WR2mUN0Enf4jyVRP8Sla4RyVGu3aMaevvhSiOejLwrPi
ZJUieh+ocCeRM1qnwkQsyz8oYthbeUQFO9hrUXKVsZHnOPh+dwKyuI2r5pxPWGTAB5I3dF3DQ4tg
0ly1hfUbPlZZx/lM/qzjvEit05duaah7pLRXZL0czCg895bYU7L+J/Vjy5MjdTezRJRQEh6NUN8r
fa1dJbTHpyS2vWEYr3NAQ0PhdTB86H0kMcQMZJHscqvQN/BivwQrHO4QJV+VmfKcxIm5yQrrML8B
UD0DMveAX8hjYMbrTuqpOzX7Eb59UdY7TsuqLv3/w9J5LTeOLEH0ixABb15BgFakKFH+BSEzgm14
//X3tPY+zc5KQ8J0V1dlZWV2ofyQguUVlMzxLk6+ba3mZTSXj8xTDrkzfCWdt/faghlGlUpci57d
EvEAYyB1b4rk6LbpRzLPH21jW+z9/DqsiJ4SldOu3uplRawyf7xUDeV7ZuMvdf6lWuKI7NYzahtg
VsaWcLohOG8Q5j5UugFDNIEtsZzWad5rXRJa3A/LUSlw08lKxKGMTVQMAMliZ3XKwdPWQNXaA8KI
1PvdOWPXN/lXrZVUmd5Gn3GNXptr5UI7i5pHhMe+vKLftMbZqdYAH5HzIuKwrpPjOCxfXl4FnIwc
1l3M1oz38h0KKR5gv2iZEo4EsMn6lMeUhkr4RjfyveeM4eqWBMHZ54Fkvnwl7Oe9ag+H1USkZs0P
8x/IhycjuTxabpuedNA32u6uT9zQtJk9GZJDnbs/abI8W6TqSWuGMj3VAEgU8t5JAVSprF2OdYQ7
sbOcnPphUUJZLikl5Y03HlWEsuRRxQNo6uUxxapVRsCJH2kVhU7MDhzHd4Ij4wi7KC22Q1RdJjsP
cyMOpiR5i5bEd+COyBtFQuVe3lQupsuUu0FZo6BZvbpUyDG9kQHZUPpDQWrMD3jTbdS8H3wtXzI8
gN13c64XpoPSa050U1YFRicVyuAFU08JWWTcSHPVIh3n5cF9AEzed/WHauA502N3aGvBaCcHYczh
gum8nTvMNOXYICLTp1dvTKXDVnuLY7EzliTMY/uYOrtkYbRZibCymu/k6unN/gonr/Dd1P21lnTa
RF10TEfqLzN+Wrv8hWbILVVUHD2L18UQH94Qf5qxtfgIuf+u9XAoi9T2QW9+tV6858w1b+WW0Rp9
awjcDzyFOFr02l1S27dxGO+doTxpTffYK8UZIa+dMNe9zSQhOKl5Hs3sYxh0kvPhUZ6e8oBinbzZ
pXex3OnLKNUX4SlJgI5RsQHKvbJHLuY6fS6lc8jn+aUrjN2wzu/ZIvbLZFxaPmmK3VPTzN5mgRXs
s1bvYkN/BLjaJ2u9T+fhrEzLR7XimU2gb5bmWPbOy5otP1qC9W/BrD9M7PpsqPmhWuYrOYHwS4eS
cmQ4hiIK0u/BtJp7KBk8CyyFfB4qahrNodOQcDWLrdyio61cSsrdvEkf7brWMdqdS99yOnY1n4qn
SsIrJBExGlJcd4DKsPbZQYzNLmvhmCkG69CTtIoWI9+quFtKd6ewfhp+ojkt5UPdPszMCl0F6UO7
CnIcjSyyw7O5gkG645cgiTjd0S6cl95Cu27qP3SlvqZj+daluFd3+U+2Gu+6tNaZ8tPgZddi1s6r
rT78lyIpn0hcgdslZHkon6/DVMhpbs4opT5RZO1QIDwoLdXD1JRB0pTPRYSDlzdeJq2/efHwXlrR
3qu8x0ZE56IvvgdWrDtiUJ41u4TZHEj28UtvKki+LIcKxYUgsdLCzyqdNH+Mz6LpLq6ZfIDTB5Wt
7kU6nZFyvDdagVYa2BMqTJpfx/rP4I2zr+T657D0ryzktzGCZ4mDT0GqNf0rRvbMYK2DH0Xdl9U6
EXCO8yiTRwGt2dWN2zqBmK0mdhZrcUm1hlKmM/duFO1kjM609nd2x6eSgNuQwzYIQYJXI0QYe699
qm/niKaH0T826xyuRX+VaZ9di73RNmQKlQEir7972BkptWeRvqvndZmP3WoeY8zYABSxO6xx3PbV
bPxMDOZfOB9rcHhbcFZoKR2Dctfm0a8wm8Dp4puVmW/WXN1pnBTYZWxUHrCfo8PlG24STlpGrCh+
tbzYRDqHSDLZRtBHNsrbi5/Pxn2CsiNvEvijwjYwaTeVMz6oCtisaUVPhUc/eej1Q5aJo9m0Rzgx
t5gZvI0Rq09qHD0tRfM8glL5DmPfGyW3T46VfqeOC3cx+9Hz+GpzSA22mRBpo6cGoGlopnO7eDcd
H3S+Ormha72LGj0PGDrcYrN9cAtkT8WybjOKUPQCxK1KhlPdLJvCpHCbEKmtii3BZtd13KjShXKn
dRWKodQqqRV7GMZ354GpDvliOokCzO2tSFC/hP0cxK7DWT3ou2XpdktLWmx1z5ONjZnAqt5bC/Cl
3qIzk7ImM2e/zt5uFaRmGLkf20ax/cFZNAQhi1eXfNt3yrb2lVk/sMsAGcv8Q+Y/itY/VUZ1zCpS
Z6eg/tAn95/docM4R+sWdRqebWfGoTIwbuw0yxIycVUiT1uovjOK14ZTSxfKbigs6DOr6lON7zIq
2kiDQOdOiOGDnqTLo1UWz9NQ3SMdvXPtIYzHcc8QxKbp3SvEnDczd94TQ7tUXrut8+oE5H2eF8oZ
o7Sfa80MUnt49uqaaaieSoAGUatONWWKUwbToG1lnlGl2U1VwWpXCwAmnQ8D68E3Rl5AlrqEBvdM
q/I2Zua5H8ozdQcpS2c2tPPSc5OJ87AYh64zxGbkQevKAC6nkeCnBHy9piFec2qBUaqkyt4xEgZ5
RehYpSHN3jdjVQSr07yXvbZDrMkKurH2zSE+5HYCl5vaAcXLJijdAki7ijZRPu1HFbmLpPY8v1yt
L9kxxqG7c2kpAp6mZPDyJTVeHbrEJhD4uyyGi9pyukbFvnGMDDdLh72Xj++jOU6bWC//Zab2YefD
cZVThaCergqGkvYPegdUJdoA/jmRw7ubdQYBDfn46mYLgXeLeezbHJcfWZ3t2UB3pVfdj133MfRi
14riVmb9C6HQ2lSqiMGW3U2m8LaS2n1oZZ0wF/fJqB9bddlrov6RK5Jm3F548TsFNvCB/blG1nlU
4qfFVU9aEb/Ho/qitF3YNdmFnvFzPdExYkffMZRzt9bZg7auFzWmLsjM9Wi64mIrfctBXlAJdu1T
RzxLhXIeGKtxEI70qyEOV+oAPBjuOkSSA83W/a6P0k2tV4d+MX4XFAHQujnFwBaRVv5z9TY0Yqq0
rAOHA/tFQteak62bN79KE3U41gP2l7nA1qINmiLfScWSSoynhoGUVdH3qt48Vqr3WZVZsndN67mL
iokmkolOtX7jiD8xS1X6Tb1+MSC3Rx6NN5YNXySgwM0DrUZ1KfHGIeNprHJrOPSj54i+RPxcNM4/
zBMvveYdmLI5TCjf+oMof3ImzTCXwElR59f7eXiI0uXesap/MnHsHeq0YtJOtTNlPjz4PhgN6Xvj
Ft9evgaZOx5GR3soB1By5jn8JuuOXYpQ7WI793XXA0hF24STJPXQgVmnM4LHJ2uZrooiQltRkAcs
zgsXtpJR05zfynWJXgzTpcZeGzjhYhEBKCG+h3Z1EcCWeJTF0YBhWzHXP6zBa51p52YufutRPWUN
OtDkNvWmWwl1NtJy2DG9Zktyko9Cr/OjaARHi9VsqdVCdSWZX7E7rxN6UGWg60MWKJ3Y2un6lbdV
5cd2e+sden11dpzncjsLJcj64prz91h1T6XWbjBM2KrOeFZTO9CjYudm4qQXsntRPq9jstfw05O1
cltnQdxUL0PXf4sxeUJiZT837XOXxacMe5kE96/NmGefU1wPm9lQT6ri/UqJ6KlmIIk4MAcLTkyW
ghigole3eiSDautf0WSkntNXr/I2ewf8jGN+0TkZFeBzfUkRC7IMCfXZtyS1flvP/k568VmLGsih
VjCki4fQ7TwrcHucglfzCfEmg2n3eOs6NO+HDKZ2H3Fn3Q/SPm991p1Fmj2sOZ3zpnd2zjzd1FTd
DZn2HLn219rhGujQmN1Uuv7miFS6GCJipeaPcp+uNBg2Y2YFvVc/mcDmo7bOtN2bnzmS/ash/ZYX
0uTuKdZXCepnmyFFlE8mX1SeP2msQ1LQbjasmwT3+WzRx4019cCwi3U17ZdEylDx2z8iUn1D1Lee
Dldddbcob95iStK+mR4GEwR9BCNBPvhYNdVxScajUMwH9shHHVX1nTx00TuDB+HUWzKWQKs1VK7z
XKDDWf1MY/u1zuYFDiIqt/MmzpZiE1fov04cNdnw7amU/UWEtDcD4RAHUBRL0F6PCckya04sdfJd
OxGMZFkskCEixxqir1wpQkMs/4pO+e7iTPXVkoRnWZFJadujyPSDZaWPZVc9jBw1CqdJZWlPaQ91
2Y22pZ4UB90bn1LjG+sRGqlZ/LpGSHLqbfYy0fxHjuzBrrWnTl3Xz7xEY83FV3zqfuS146yE4GZN
Vyjr76w0PzLbdOwz6z4paikI/UQyA4JvjWSPKP2hobUr63EJzVgm+6O42nbzYXjtwyBlzVyxK9Xx
UKhWu0GwcvTjuD1k7nTNNfEtr1it7JNiotq95Hejoh9l2G3H+qz2029qCUax66J46Us+14teScm5
+mbL9YRubfy4pUrXUNC9z0e/N8gpYo9mfKbS30y7i0bKPGWJcRDdGJZphleY64+5ugEs1XyvUB+x
bz6m2niq8o6NXe7EOJbIbCkXuxs/9GbaxZ31kevFo+OuYAQaYLrb+waHrkI6pBKacScCHLKtIC4X
N9BnGl+4x90ta32nAj9UahqWit1vQEE7Gj7uT2N515WI4yBijyF9mObrRk4OdSVj01oJCGsQtelB
j9VnXK+AkU52Kwr1mhf0d1aPNB9xRhlNWoMtZ3o/RWyLwI1J1NLGfHdHj39DeCMfCVc9osPZ7tqS
158o20KFtUN1gW7gmwtObYCqbErXNjaxm3yXIw+vi20krfS7YWUbsrbKpL0qwr3Pk/qEk5Mvhizz
sRXPAubc7xulCR0IMX0PW0GbKJ/y7pPiYJ+2gLip+l5MlcxmyWqg+gCk5I67mwibMN44fH/04Y0Q
FxYlHI9hL7g87FMCWZMMxaN8znJNSghWpY0FUARuCYggdqkN3A1Fam6eJHAmwzgwvEvvoXDife51
FokSK2F4drx3LbLArzCY7bodjmi+7n7SghsZTSZXu+eLqmn0PbqeyLkG1dAzSpdd1MR7b0bwA7Ky
pVWwzrzv0/ZUZtZpjZmr618N4kfSQsVo+7NEWCT4xpypAnXTGKu9xiFA+yWN0n0hYIXkUdP4Vr/V
bDxlNfVQFEQ0mApejVBW/bgY+lHeFXMAL/HcASAmmziajlF9EY1ymhfjLJdaXTAftQ7jZsQE0bLP
LPVI3Bjs9CcdoFpptjoazS6GDrSbGBLc8I0u523UUynbf65KPI7AnPVAaI9D6xzwCKMN8dZyclgF
I7P2WSYPeeLem/TmhKnvW2296Ot4p+EngC2kV+ZP9CMf42rEw9Mxw7W8gyMeyUZDv/WYCRomm4es
0ZQdNrA+1t6hG0uHvXZoXkAK4VqYAw8KuqbUOoZ+7kucsvttOZScm4ijSoF9DAMYvl/AKfdt3Ne0
9ES66SECCR2U/2qk5keJv4NKgl0avVw+Eq/i6HYceGOfjTjm0b6njBo4JIjY3hTW0iQFhCMF8Krr
Az8x5+V+SprHMn2WNAFl8DbC2TqJFpj9NrapyfnbJHYdC6Wbnghhj/JBOam5MESmhnVq7YRb7heW
BE9Ot8Sef6Gy4OR1caWl9U+yVfgqubAcCvRFOLep6C/w7zYZiMHQTTtXLXZTq2eH0sgDZ2xCmVjK
pd9PeCTWRshcl1+o3yVjzGp+Zh85zhyYABI9DZmunIK2+Yp1B9HVv6eAeIy3bsfE9eXu8BS5rV4W
+gMSh+/B+g2bmWlk2e0zK5aUnUdl9/21rOcfRy1CfkS//Zk/EvNeV7Qc1oGgfFlZehwDBvIY+l72
mXMc/1iVGQuXXcC3D2CFEQFdL+/l9uf/eCYWwvJfKh+0D3KWE/LoKttAh4B0KxF/bThn7abdEuK3
vUSkKDLkA9DE382UEJqYgiTeZNtmgiwILoTyUakoT/J8Z4LHB8k/5dBFykwEHvAzXyvPxR7zBJgp
XEvlfcfY14jIDgkbPEYJI7OyaFqy/5nbTfE8yNab7NhIUoPT/auF5XegKuxhGd/lX+1uOQlxUJry
YBi/LMKlTXAjeDK6bDvBNxvdeEdpDHL2mqxfMrUtOvsB7JvrcbnBeH7j23mq8nnIci/14JOyOHma
ZvpdKp9KYm7sTA8SfuCRTkjrSI8ulGwRrcSYCOqnXjvhqg1bVjgvL1eawBPaxa4jn1sp60OzTA9x
+t14auja9e+Iilr/CiU0ZHLw7MC25PbZIw1cSfl/5a4p58eWTUn/68AW5mC5TmOzL4kXPKDGaUFN
6JMq8Us1DqEgKpoOD4eHXL7yC/xHJeNpuWVF7iXKna0A7c22Y2CLH2rc7aJ80PblL3y+DJzGYmL2
Wey5c+bWQ0Y1QtYgF4p5JR0ge2M5z4zDBN6UouCw7Zb4D2Nv+fO/RcvOltenzfbO5VgngtlZfsqr
5KtYmVd7LmXb3bw3hzcFefhmGgL5519QpsY2x3eZOVr2fB54x25549J406MrzY1k61nVdq2ubZeu
8bUkocn+SR8kaJWJw8bcJ7Pmy+cCkWRXUOyty0sxdLBE6VMAy5d/Fywc1IbqeC/D8AiKa3WtjD3m
i8T28zL2FZs+Ds9D7B3vkKbLjr8IUhKepmE9lADBOkIGmbdsHOdFgQyiJf9t4Y4YJFto0tZnGZxt
7qB8iVSVIbczj2u0F59XLJdHvlX6K4jnFvdP3/be2RNa+pAPz3INyn8kAxW7Up69aoSZVA+UNmX8
mQI8vElmlwxEUwf9k7DZZD/yH8hwIJe48pGQPvHsZEyX90kUaPEjKB7pgfoomuxL79vIzuyVeHzm
mCNg/Pf+uFabTFwz0sBjqy4rQqbcUYQbpQRBapL1RQuswdxUES+U513Ur5WLIju/5bKH6D/zKiCt
8knxZD6NEbt3YFlKWx9YUVxeU0WhMQIEJpcErxnZ2OZZZ3zWaCO8Q7yH4ckx/V/oijCzkVUc3lOQ
AldfzTMccd5ckPS4ebKK+GjPkDOKR75Q8WB+8xJ0OIy8bR60NfSBfJx6OeBxjXRfv8KKUSmxCCk8
IKIeu4I9MGX2kydOzP+GaAzx+jCD0szjEquHJN0hwe6byouunDO5njiQCzpZOUuAXcvyyKQ3iwrq
wGLubOPMdprj5kPW/Kg0yb2BlaZcf//tNIaBIRdlw6dGKm4quyz5InwOs7LNRRM2dee3JV1jeOEJ
rDtd7Cs4AMoL95NRw+WzeszGEjr2JcVAS/ZG5dPNFoABfmM45lMe8DQiznwxV8itGmcpzy7qdxn1
5YpF0Ico+jhF4tJhIOSRlHa9exDxpxdvY6JcR2kmdxJXjuIO7B1WauwGDfOWCHiHlvJSkSOQHMxi
3lntp2XQ16r//fc0/rvLvu4vHqkfMUB+XT6dEHNi70N1uFOSIugsbydjjkzzZOGV27nMjvgIakUL
6U6Z8o6PxC4nugBdJhHstf6Hp/23QaMLOr/PBAf5GXrtblTCfW4/Qp7omnfLehiiu7o0N39fISgZ
SZtSlvOajUFSjTIDKgk/iAoFcs/m9k+G/1BNfCL4sT89CdgtL/X8SK4n64qVAb+kN0+xXKiVe9Qb
8GvFvfWrF/IqXRgbcqvJxcX6zDkaZftfbmAWp6pmJxTDdorNDPil5sna65Z07TxA54h6F4Z+6ju0
Or3ROTMYLa960CvaEMlbxd6XX8pxoPd6GJk4DiEC4Zvj+u7GPJrkZMT6jkBdEArM2PjH8tOGnM4w
Ap1ECQ3LBq2P3jT9LRuq0IIlKj/TMMqb0TVvWa1eDd5fLY6owZwElBStQm4OkKNU4julsb9oZMG+
nGcC5ShcDnblxe67W648OVPrM+dz3072MwtVzBzN6YtKw1b3Euya3A1rUp6TDJjwmlZfHg89GLop
AQAqR1aYzDQa9SKTIhlZSEPkVXMTdmId5q4p5U6dB4WJhWHfo0FTVNor7anHST/jKu+P5G1dE22N
8p73HgEadUL7Zml08IXUQsi92e8zTnQTD/oKnt4khgvh5e9aVDKOE05n7yAOwOg5UnTGViJnNVpB
QwPVX90u+qsxonsDWoyR/N8OYg83y2taGtAXzX3niKMMfR2Si/9FHmnhk14nl0f+2ZAfJ7G5E9MC
fxS6nvPi9KuzqXkWcvtGlvc7Oum9To+V2gRqZq3PmwK35iYDEqnznUEanKBlInNgB7g6Nqy92svV
2eO/1+QwX5tsJw8Tl8VEWqkNzZ38rH75sIY3GQLU2Npl40e13OSBYnGYtkr8ysXqPRU9aTT/SmYe
8ugohk+PTmRd7gmcX/p0VtvyArXtBZeAgLImRKX6MEhKg5Y8LKrxyTNi/XFFnFmNJA2SHfYtbaoM
wp88wmOz20X1E6QhmXXzrRylvOHMe+zUrQNtxiDh+YPAh70MmVh4P6zVcXbf6iG555xPq1drqHz5
4XxiAeifNvqJz1KdahdZ8ZlL6Ea19DXmfUh/ZvJqK1ZPJhG9nlF+FyNtItMBO5ZfD9J7FhQdsrBf
Kvcu16FpMhhKlk+E0eblIEM0H8/f/kIIi+MvIPJaPfTUGGFJDfuPMdMPP/asMtr5NbgthTBCLqXe
+VFMNF/ukiLi0FLALXSZ4Rpp/y2fSCbT8oX8JKL7OdMy4nto2YGUYpas9IFcYwwI3GikywemFLTZ
Sejca0FVhYjDJ4tWvjv6M8tnZLNK0WP6/2OQ4Xbuqn0Sl28IBwU8d8mGIaYSqUVVbeWNsPyh35Nc
x+a9rL5yp99l6ncEyICf9sbKOPkVnQyRTgU+X3n/ECXfHJeyTmFtq1SjhDmKAdKiKv9iocc8D7Lq
YQCRL+W98trL+YPW3nUS9Z77zSA2++5SvZAMlfkXbyyqAeda8ZZyBx2RSuwVU3/uTbGpoSgyxreJ
amtfMZXBzWb8krwu1hgkwp+uXp6FW52tEk0vKMbzwAL3LvJWNTsK0u6jtb0QCmE5t+HsEZwIMCsw
/aDmdwt1OU/jT4Apy/c15QqRCLDkW0ZkHu5fModudgOe/XehGFWZOkY7f29TfmdnK/tZJbOnfpXJ
kshUjl03kPl1Cloowxo9D/TU6KduG9iyKXNOMvH4e/7qpVQZCC5v5vAw2KA/un2o9fEfDPEYZLdB
3mcaYBA2OK5Ew9XVsy9VQN4vxHEFYLEWSKs9wzAJVR6WHe9akR89vd4wlrFhIB2KlbqY6DPE8Dkl
XwBCQZMCs6nAuHLI6pL1Dke4bsb7zm7pNqjDDWvzyzgzJ22UCrWgdc1MBiTWGvo5yiUoFYbdUpd+
xS7WCuavLAJ7AgnREupXWTbPbUkTXq1cejMWiBCJDONnHXGhhpiTmkkIuXgPq/BhceugX6o7o2ff
JU4m9mm5zMGaivqwNO1hzZN/5lApIeQx89SpNLp7j1Cfq95XMonrms6wBnvmd5zEfUhrenIFfG8o
norG9BbIaRKpH0rEkmzAvJHgn+YbQyn/sPmVXDbPCdPKGq86AOEG9s+yX9Pun51Bz624sVtdALFb
wDhF7S1+NtMYxKkp8mM3Wk7IAUYbDFYAjiAu+K2pk96I0WGSxNoPa/Swpu5Pa073DYMPsGPEu9Wt
83GFtT2q0X1UpmnorMZvycAxolTxexJXC21/Zr6smWxYtZcMwpnyoEeMiwBzHyHdaYDA+mlYyqOX
RgxSDdGHtQgIw+Ywb7ICZqrdIhZlLutHFWmU1kW7GZoYUr/KWIyylKipOTb3PmXL3aQvt9SZX9Rm
pqDBrjGxDBhyUcVIXdW+VxFI/WxYR90F5KtxaxmXZjiJKK4Zf6G7t0+V3rnmSXl00zjbzTD2Ycat
jE5odkoEzJiOUmeXioDZfkD71F/0ut6oSvQqXGac4jr+tQuClzEteAHTDmtMOno50oC+6U27oc0v
aaqkQb3mF3dSX3ru26rROjZHuBZN5d4vXfyA4P58UczyCQj5MCztYYK/ubWG6WjiV2rSFglcyzxo
zXxRGVS7AKfqYc+tbCZ72Zo9sQRYwQnACa9Nj61HqU/xjbHA9bii2HXXWkB6WuUmAfP6NbMUES96
ZV6gQ/x0mSuDQrSHk77EduglznQ36GN50hmLDGh8xIAsTXNSO49OWYcCzeJo2lbEo7dJh+ZTSetv
+hBSoNp5Ts0RCCUncCNT86OtnP2+tuhxoEVj9G9hACRQUyfvfc2w9M/cLKo3LrXejsZIWjq1otuN
bYnov6CJxPyjmWzxmxU7PXHp7jq2cfGqTD2kvI9DZDvGlo1qSpQbV+tiSm9KTxSBjknbTQuaCIbe
YN8VnrDPKGwah97r9k1vHiPH26ugupUoLktJYgUV6Kjq8Bdp1WyNYeg34Euo1UNngzhoawqTWxw2
1px1LDpAYNon+YNuwat1zdYClnW3s7EMAYQUJqeckX1sETay0kPDml50Rtuhz1VSNyga4RxN2ZMO
pXbbaOKpyEdoyGW5R/eZEbP4o2o6x0/z/CZyzudoIN7n+mLsOnZda4n3EZsnH0ACimaHrypq3X7N
rK1wl+swOiA9ELCTBkrvapEiW8N10bKrraB3k4Fp5lUE0EzpHyXjXZHYvykTlSZNAZOsfJmd22or
ods3Z3tk8i+GJAIt0wIIrIYLEEpGg74pDWYMW+YG4X3B5wM8CujPPzap/ZLF/dVKx8DqCFf6dAeU
SqoBVsnctyuyMK+tbVa5bNNcPdsLvo3xMp/FPMMwiDhXaZ4e5JW0NETQObqY0OtZLBt85F4qU4XQ
ms0PctI21umbTdaeh/WGRAc8IKKnOlfKxvGaz4FRAF2HNlCJez1dFeZ4VBjJcXzt7Q65s2K3emYe
xhWgnpG6jK9FdR6aknVfeod2TRhQ109ArvdMQoTuWmCObf5aoyfHxFQ622Vx1dUpCqo8syGbISNU
Owo59WQFeqVD1h8uDOFtB/pYNSUiYErMXK31Dj3+ok8VE80ieU0z99Y2CRO+4DB78t9z7mLKiX7P
LppxJS2WUOP5mWX7uLjiodLSY5c5N9XyFH7Bo4evV1+KKgqACbFFPGMM1dKg0KWlo2nRlsNqazk1
rEpAWigFI3QrfbIfRKq9I9DiBE7hcKYnlrftDRgfTF9hU+/l6D4Z4he9nQddbXZo6amM+dmA8oq9
iZX6PS2191G1vwrEtwNUcf51NBjqqUNedn1vauW+z7VXowXVdMt+D6kEeuxASVU5l2LqgaBgaXpA
Y7hFM/SrDwxAiq2hsEMX7WvM8SewIrgEwr7L7D5Ev+NVz+bQNorXVSlp4inxLRqXk9OMsSzoaQrY
M/VIQ5Pa6I3LEs13tFZfODi+GqeIA3XJmW6yxm9o2tsIl9t2Up6nIoNqRhYxJgbufVWDW5wC5TZd
7Sdtnu40gxlsO+oftUT7VNfmbJj5OWqjzB/ratig4LsdO/fRKd3XUZk7f45Z1RZ6jPsZC5yggAat
WemuSJ33bDZWmnKMAdm52vrDbH4YVbe30n4Do1HzTZE/5TV99L4t1X03S/5g5iXhQJkwpOWnHWm4
iDP/gZvydbRII8zCHCCxz/tiiW7zkgIeVB3+gorgZ/rEyB59+g6uqIKcll7Gj7obXR19eeGwfsJz
+VRi4u2b1npvqRV1a5s908GKNzxnOXPEAxBsedKccsb7uvP0M855Ow2Z7E4Dg2aGs8DiwU36oyUT
xDz2mODtK4CKzr6he3p0nfUTbnu+qeeu852aMmRM1KObFA8qAQY3rC182POcrXeN637PBpBlOs77
WFNw6Zu7u3ZKDn0956GmxM9DP70slSbCDHUcKGATC1M1cYPKjvRg0chQ9hANUhqlRuAs8MqduYYe
go54mYcUSJuCGSOfidE7qU7ciBLewjpN+F6DgSeEcXWhLNGHLXn7oYU8roz1+zDV4dRTqAwMdLfj
SoNL67ar7fw0ExmopjJjpPXpo2jqu1Q1AC5L5VwZzKE36tXV6Kr0GTwbZ8nWjaU3gZU5LwLkcuyb
QzNF90gOpEwvksmNfJNSao85rSJz0PCDTuqNABlhsDGCaUeUa41HnS8KGWzlXTtRuFjQ+pLReWYe
e+eV8xIMKpMJzGAxAYx/AzZhtd2+EDf2jI2EMDuvJvCxowEcadlRzHq5GfKW0q06RugxoA9Ba0Kt
g4rZoiTvLqXlfZXO/OU1OPwJNikEs8uau89tkgGUgAUU0q/bgfhXhgv/X6n0zdo3eOEx9Ka02CQx
zlFqEKwUA1uv5rEYmRK3MnLWOvE7UzspVrXroWEzrP+YLMA7Mp6XzOB0MiGVe/R/PJ3FkuTY0q2f
SGZimAZTQiRnTWQJVWLaYj39/Tz6/HfSWZ0QodjgsHz5co+TPeeEfu6sv/vZ/JvN/lNcjycVGY+O
We8bEtRIOW9GGR8zf3iq8vESLtNLywjZLAsudoDUW8N0i024qLtkUoeOavmG8TrUF5Pp7LvpkYP5
UzjZtkzHe+WZJy0fnhv4RWjdbJrRJPwiBN6lsxevorCkIlPsYt0/lWXyDV6x7j3O7qBHlLaxLETu
KIPRgasJaQiSDDS/DH49jFSU3vQjxc8f2RAT+qJvJuaKHmfaiacc0vj4x7faB8cadtz4C/PeQogc
/nnRdCoJ3dYxGmga0ZlqLDE8NZnE8iAV+cxSjbaE0hQsjLMVZ/dQt/dxGt4PoNu6Uf94/XRXEoBP
pR4TWWifneGdAnIfeuTT7TKEp3aMz8boAREFR/nh0HsTAE+8rwEt6DjbLU608yDTqyiFKkRzQ1Wz
ddZJDp2Reo9NPO/mJb5jzvQfg3YKNM5fZLEKqsGrnBvYxExmGcrpyOCxi21P2zwD1gCzNLvwCB89
ps8q+FAznH1wlBRhNdrPUFVEysgDKV6Mk0mY4TXOCVDgFSgfi2TA2IwPel1j75yXyTGfUgizdOnQ
YEfldxBEH0gwz9WrlRc7EUDq3HwnDeYl1nSA6AAWq7J+F7cupUHaZaWzHbDBIQSxLXdrdm9ebe8T
E+/boKG+GLQbkkh2UwcPEK4dlO5DDtRMPnIQz+Lr7SYM4RHpI+gMtoP3yLPsj9eYDBjHGuD6TVTq
VOI+0+AwkGtPv4kXnAbPbXfTsBx6WjEnFRPgZqdcb59ymFbBUEk3PliCUdwjMEGXHeipGo+Ez+fZ
d7e6z7lrWnqWS2NPhruR9zUMyaHj80R2RkfkcPI7GjLcZG311r5xm2hlVfRhBcnB7OPnrolQvzep
q1rhsWYiEiXOXm1trvqqTAdIOsEO+T3gJ50CAioKQ6htWiG+xgX5pt+5dF6Xm6mMdgY7MrMzHv0l
Zpm/lH11pD39VSxIwwXrLYq5rHIzRxevXWgWzjaTn+4dgLslT55nEEqLBArV2j/OwqrpY3k/0NUd
6sNekSQafr0Wvb2WGcICyXrzuLXJzvMScgDHRG7LOBBtmf0+UCF3V6dIQg0XkeoVYkh42mi8tLVP
t1RJeO3JaDHesIUvmxGqrprQudbufJy77g2xC8emvVfsXGct9y4mVB7CU1ILzY8I4VyWKn5LOtRx
0vzVJ/z1IQUiYLWevAQIR302DS7Hn0O4HY5FiwkCEoDVgFMWvZW0DU/oJrBrhZaPqMhZTIGUaabh
OOMG2H8HDRAaTIffSRk+nJXs3k56JY7wlXLQVpYFodBtHi8P5BWn2C5dVGFtWDF4Cq7ym0UePtT5
ay0A/Qyflewk7vX3Gk5RAsiuexR/e614IIN9zxfWB7M8VnwQx/nL4KWV3itGt4Q6NizdJ3hMqg9X
FWnMXZVlgBCdNgowBta4Rut0bL/S7Dwg21LtGK6861GJWOhBYHd0GaG8FpOwYLI8+s7TQd01lXag
kR3VCraJJotyZ6BIgY6DQw+QyxY5xiXiBLamdW4clwSeB7bsIIL4hGzAPF46VlJviaqW1yhgJAs9
kmNeXRzqT+by3pINhuit+OmfUldr1C+5+dxuWhZMX23phYsRwYIviLQNYlYnStSDJakO5APQ8G4i
2HadXRsbR9/q/0x+ck7puRXdCH+5ujBQOvtv6M4nb8y/rY4y5jy7p8nu3rucUZYGjE/aKF7FTFZT
R/OJATdlupgZmrU2CSBe32eifUoIpCfNRtzIVH9WvfExheHKHRMamKBqqt7bWhzWOH7WJ/PkkB35
WBNIJ48dWUxPBc3vdnakTp0T7ntI07ZKnke3eMxgfrsFRBuIDxhYPneVIx7hWo9TTf9m1d+5vNjo
vgdYx7qnhEUAK1tXhNNdF6AgMVFzmU8qDVetRiAx1CeBEVsyLflK1vPsmckBwdPHLnGpN9xb3W9V
mZukDnZ1kGxj6NlLmj2UCQ9uVUfD/JQwgo52iVvp4q5fp0S/IOW0JqCmrPCV0FxiuXfI7HdwSdmz
lmXxxmErW1OlIwXgftP36kMMKG35m6j9I+ZTfpyhJdailTXioMSRZ/010aMPa1b/ou6d0gCRM5PI
qfNK3ykBHog25STTRC1qtM+9URMSTc9dnnzJnO+l9Z+tOH1OiuIgK535kH2BWxs6lekKgcgzbPkQ
TJA80Zh2N0EQjSrgdOyGGmDjcuFhoO6nNIUro6E9ku0XbbliWyhpZ9BHOvc9Ds/YlXvxbZNeHOmI
2jVO81or69Pyaa5ALUdv5i0iFJuihUEWRZt5RHTEN7a2BnHnrpvys91bB2ZvHpigSPY+gx8U10G1
jwsXOJ2HHRJd5xlnrsiuoqR6Djz+v/DQQWMobmqf3OV1NL5A99Z8CewOxnqxzev5QKmjZVvMCDZC
dSzN8C3wB/qdgmkdhLQtmkUgHflnN6K3IV8O1G9Psz6Q4oAwe8SG0xyfDD+8+FVRriQlNVRwsoN+
oCD5noRImDH+1fUFmM8wh9F71kCPr9R+6QoKVgiohNlWrn2ZWHcWrYey+zWj2sf5IV8ifCARN23C
GuTDrAx3RFrHjJDTwiG4eCLZbNuYATp+WwqkprCDnHMO/JHzE4ssOkZMgkEi52mRG/aTzgwjYyZx
AsXTsq+d7cEQrZjp3uwi4gVGyq+c+Mq64ENwtOF+QrhCqkBBdj9QYIDLcxB3iMr9iiHcq4mCAGcv
8REMGtoXA/OXcGg5iwwbhJ0QX8OeTwz9QTR6LS7UyOCgYNrLo8bhuKU/UM4JsjIkkTR2Oba/zTv6
e2m17wKSqQbQDPPJNln8iUxwWtRDm2p7MbMBL54T8y1xfJejvCdr0wPo8fFWjBaQfROnW3rzk2H4
cOacnXzkoOBjo77GxkuUFABOxURjSFZA049WPD0/ke3jS+Znh5FZCELW4EPrKB709t+hl169/GVg
D93FgueloaxGTcGkMdhOtqjorouU1mPzIBsz5oqPctdys4iH0HjxcNnHIQ03Aj+KG+8x5k3wB8W9
v7Wa1ziXUzN3K7+xwTlf58C7lWlogsLY1UzvmOdp7ZOBpd2DBHkhxExC9JoKRz7+5NDuon/dQLJY
vHdYt5rQX644VJbJ+JJ8rB0SNCbnbYHJUFYEGD+u3Np+gNvFOJa1Hkewe+sNI90JoPh11j8GCJz6
fBsE8T0CxXB2IOoJp4jjwQGU+C0ebTKAb3uCLMELakGz61mharHWclIYNxJTy5MQp4XeV4Jqh06G
SkmyvkVfDcSeCgiC1p/l3fW/KpBNoEpa3e0Njo2P7i/S6SzNB59hRcbOnmvgRcB6xvw4lAgPct/9
zD7YTr3Jg98euNF0rr3/01bVLZaycZ6D/4OHYxYzRjvc2oChN7Gkar4aWbop0B0zicZGItdZfYNB
7aw02qAhuxst6jt1dtZyuvvbaNrJO0c+Eh7dnSy3BbTO27U9idEQ7If5xDm2bH9v5dTcnW6vcVGQ
iNxLgC8hrBEMxxZjmnoD1p9pltTUO+ptQUwOJ8rZvDe6UfXwN0clQg5o2UCtbg5ywvtphp4QwqrS
11MqIONvPmgPDHrG77tAfSgjggiNRJV6p0HW7/b8ZYyPZzGDLNkzIS+laIuETD0/a1r6JQGn8unY
rcpTwuAPT6McE1mnjCCIOvhGofmkw6TVcR8cy4hmDYQp1pjqEom/qBwQYzDPYpmK/spulyTeJJrb
eom34jckel4WB1Je99aN+rYilZZdLb0DNU+mfZ1j77WeUIUqdPp9xnWXgNgzVzrT9o2Krj49mlGS
Ho05FP0v7FRRDB+22+0dn7GKMc0ceM9cx2Vrm1pRNqZqIzlD7RYMhMYB+qWCbODeVSR9Hg21Mao0
Y83Marq2bpaVav9o0pTl1QfaPJ9zMhJ56o6YwPcIxZvl0BBKOFrPygQHMsst+n7vmvVguurSapTh
G2sbowgufyY75iKFocff8OIffKKKPCNBZl1ce9lTO42QFxIjmxMyMa7o9hcC8ZRRsDNKbyem1Ln4
Y7s243HrEFGLvyDtvafa2mNUS1oeZlqEbxbbnx7wdnIrQ5h+jOWCIOz+VZRsxRE42Xzpw50cLMxA
6f7Sa7lOUWD2JX105mvio2FA5GAFxYPseW9X65rQvURY0LCvCdJhkk5W0hFKs99jHKh+rVHXlBOJ
4M6qHbMf9Ir2GWa0rItjW0372ERqAvNJ61bCVSnoWRUTqSOYLWdM3kdNR5xT5nrbvjhh41sWYqmN
TUQ3ROW+WoSzCdOGkFmCaPwroAT3dyKWF1ONimFlpEcXUo9YEU5exKZS1TaiN1zYymEfBvc7BoDh
0W7vR4xSE3eJ5VyI3Gm2XffGF2FThMANpYQVx8l0aP1CeKgkRbvIouTx7d1ZBxoftxJiliEM6t5+
DFDcEnchb8+Fr/ofCbAL2qMpC9yOD8rdG/nAEwU4t+k3ASCX3d9LyBBVb7SqEtje1yTw4vu0iPYF
WX0suuwqYb0kpl1W7TEu+CS+wYEywaSIKCEKDviU/3N/Yok1GqlzpAD44Kh6rxM6ZVxz3KEpLFbQ
HP8qTnBmPIV58CAhHa8nOexAXFnBVMJT8VAVtOQZDq24AvGz8thyW/Cr+HA5UtWi73E1JS0ZDHbZ
M74M/bf3AbOI7RbHKseTi2EtNB1hdVCqgZI0rnUoLnIxfTQLxWrOfH8qoP9xO8IWZZMaJRWIb6C/
AUFWkX2Li8HeSJLfwhmQmxVX1KyMJ0TsXxcq9+LTONPibCUokkgYJGZrx5/yTnI22N2FaMIj1OTx
EDFZY3k88iKJkYlhOHYSo3Ci+HiGG2/gdPBZBQ4wSU/kTSL2eCSj8rgurJlvM4NQt+9obH8f0N2N
h/7YNtpxQm7C8D7IHr0VR4i8JIH+vxjbKVvuy0F7CUdapqHXQOZbaQCViDXC6PqOmhxqybKtKNy3
JtF4RpMq5wnnMor3DPS1YrlaE1Zr1P2COQbroNFfPac/B6xb7OrbBOftIB9I1xg98zQyLCX7HqDS
WZ4DK77lEeTUVOHHrcf6B4Td6AxYUKf17TRA9bW+LY83Id8xKH3ORO2+O+wgKmEvhweh7TJPfl8O
+lYuS86RT8383YrgebC8k3CysisyqY+9XkE9LbSzRIVW9LYMyV3URrj86eAoj3EYNH+zsXIDJZzx
QhwClICgQXGKmIN8GmqbezRx5Xb5QERNmZbwpnuuavcsF4QrWjb9LXuQ5MZglKLTNFuMkdVn+w5L
5REicSysJD7IkzpEtCO10DC01wMQOIAR7ZNUS51f6ImSAIlJSIrf0oSlb3r7iV2vhBJazDtsAgqS
cqvbJN17VrXxF+eZQyR3liNFG8oepYk7STTsbq87V6Ug0lD10mN6cZJooVUM2TVHb84Ds19ond5N
cHIU9xo5UCoWxMJlaT7E8ENHTx2qxrqgHwRboYV7wKgkWP8HcbSFk6DVl+5nDQlm0OGkBdpqrWmt
e1LFoYMM/+I77lOLI4hC7wFMR6hp9bofukuV5Y9NmzxITOcG/rnXLUSQ3Psa+doxqD8nUz2pWQNa
TR7Iej5j7oPfGme30V5dKG6SAMsqeFb3FYbVvk2J/Jo5u9cgV1n1T9B5711Nn7w7Nl9gzd56MDLq
865ytnFtRJsSJRmlcOm220Jy7B+cLD9DeFwZ4wgmaV3Ksb1weE8lMqiGrV9T0HHmBVy8LDnhDJcQ
+dAemFrOgJQiAxBvObAmsjySp9mAb3mavGd9Q/KnXZDKQjVOO9DpfNKr6Ja+S+A7k6hKpM+dSchy
o1gHQkK4mwa4jefN93HiP5a289HPwUul6GanuoVQ3FsGsVnydoZeHvsq+GlzfJo9o2sapkzoGRim
bfq0hoelTqcN2GPpl4wxXX4sYkezTDY6aaK4RBoijsbgnCQeSMHUWrA4jQPjEJLSxPaAVgyvNJEL
Al8tjDchJRcTR11nS7Ry0tCVkQfu4vmfkZsvfILPfNahhKr8uTOCE0oG9i3YlCVAVIEjezWCZM9M
AgCTxiG+mXfezNXg0pQUMSWA6SlY+wUyMlNLSQjvQrcYckq8L84F7hh8N3ZBogi4z0hRbUZMPqTm
h8As97iVAjpYD14xWT6McHQdaTYQxm38YUpowKzAcpBiwYs2X73/+anWCJ4r6glcafh6kh0ioSOd
AUx0IQKoyJN5T/FHEkPxHAL7iVdGAGEP7Y0HpKwn2ZERZ2QXh1GS19o4EQ7wKrB6AC1IbuEayovw
EJ5GEU+nCNlfR7poADAJ5mqQu+ypBaLgLcr0V0MhUStLAOF2w4uK4ZfgilesXBpJuOkZKQgGmhD4
1nAiD4dN07xo01fijOjZpSxZgquLy+QzMNf9AqAlIMUtnMY40jFxZy7oksNlDFlP4ecNlK1jegip
qTgdzFHtjY8oxQZI0X+gQq3JyEdsdohIR82ccYlyuyb8CSsf9RJIIXuU9jN+r0peq+6oMIbpeJHd
EggWFx8sHxLD4F/CVr2z7ry+fCDZajKSOv2F4S2rDCEwl5OBm6ymcS0EBxY8Cc/dkuHepxdxG7IV
8sv8tWweR0SPqG8iwCBaVCSotQHP4TcP7g3Sk7qZN+TwG1l4fiEhax4pPvfSLkJIahgvrBB2WzCJ
rrpychTvLnENr4+vlv/Cqh/ABiVoL/ovXoVvGpCvvf4ksBQngV2SZEUy0BGXLN7W5tnwm/Tnw+yG
vMiyQtlBV1GC7Bh/hjzKygFnMgjcJQAxYfHwoyZ5vZVCCj4px0EJqJ7tMgvQFjKxkakTJEWXSIPv
Dojn0uMwU8IAlLKt6I/p3iWkWyTQRyPszzQWfRI35cRN4+wQAbAgJEm2fiZqELKGOEwBGyq5J2Rx
NirYqIpsbEghXency2L2/kIvSijr2yK9YTjmdnSKF81jGDuXhedwyXRT1ezF4LBmdIlATUS8onqV
UnISkp/awHM1xz3ZTqb/ALPyKtZF4saU055gFhgJ85yiQ8JySgAtXpKOA86+Ex3LsDqqCSV2hL4M
gUz45HZZrjSNQmR5vQWZ6D6OZ9ddjm0WriWNyPPpLtJt0Kg6eGdZaVM75f0r/YYbqWr3bvCRD8Gx
8A16qwTO5ihR5zMKNEYgr+KsW+uRh8v8XDoSOSfkQfy3cIc7OidU7ElbEH/Kc/LQAtDQLcRvCp/E
LO2TjaNBYgQ2vEt3Y0vvoA/suXNJ8afRfw4bkA8K8Emev7cp+a2DR+dwSyHInfwHyX9YBQkK6ri8
3FA4aDrlUl8JyLcMvJWsLrEoM0WFNGK4AGHO2FwSGzU2CkngN2OyTzw4Bwy5y2N/LU/AeWAeEg3v
RIQ006SQfgzG/TIRF0ouY3qfXLpC9R5dYP/Bte/r7IkXKm0bsCzfjeFPT9EOxc2ti4GLXPO+ovgb
D9plgmmLbB1F4WDjJqFci8GleuR1n9UIRIwxK5L6hNTPh7yvSz1dGJ7anc4oWVjT9EHTv0npkA0V
yCxoAZWoNnAnuKWSPLi2+Tx5CNy0qkblY2ZCQragt/7TNOMRpG1V20Rqy7uJlkTu2hv2XDMwJ1yu
hoxBGVhX76lDjZX26mfMrpqRiVDB3aIQ1IVYMejBPqm/efLeOJrVq2CPXi/jwOlPSq7svWUiu6Il
WDV0ionk2WFjee8oaCEKJKkisjVrgViIZLAVCe1BMcGQdNhI3t+SbgteyrmhffsgELvY8hZyh7wi
2ym9LlxuLWzQpO0A4In7z236lJHVoJMgbgHuxH4wjvIHrVRWwOz5QzEWwwjIYV/JdkCkbLlJcqpH
U/K6nD6wTvNuIYgf2vdJKObyLvFeo3Y+SbI0Ea66gfZvCKOzBO6BNRwaDK1n/tD4lCbBSS+sb9SD
NsQdgPIaPWXJpqe/g5cX0qACRrQnGp7R3ZMysQQuM8hjEodH4YlkQXKqU/dk0Y05gBGiFI/cl7uz
PWhBWbOShEcKNlKIEcMkEGcz0QyGptKUBiDvV6sHoTW/6MzZAETKNQ4C65bORUj0y/EeRTfZvE8R
vl6Ml8W+MkkOJ1Fv3NT5V0A1njpFhRE5aRqHI3DGwHm20wThGgZ1ZAkx/GvE1YB5jAAU5ETKBsYL
BGeo4w8QYzdylbD/SJSR2Ug6Cm4ilspiVmst5wnL2YfSeuL19kb8/Gi8GhRGYpZY0lSpQPH7PUZB
wBA/odf1Li3aTRLSgsuS8cP/zA2mTj7NDNoryAcHVkBavJRk/wLHyZ3/L9zhiThxHSedf2Fj+F05
vOV4kaxvUA2RKLwP4hIOhfgXSTJljYk8YkDprPomecQx1grJAriV3FZiDZq+boiPgAwYAh6LhyM7
GY0jMit7gSx4P4Y5Y1fb6J9UMCsvOjIXVWCydjo2A+rh6ZNOq4DSQzGbcfUm9yi5klL3NOdQeaHo
KE/ORU85JUBcJBHMplWSZvMzYd3wziGEAAUdNCqY2EEzMIpQ2bcA2iAVOJ14QI7RC8RiSg7vABtb
E+B3rc6+/gHqiJ2QKryiN2Py0ebHsY/Fpq4IPQwyV5QpwucqQrGP5ZaQPWIkOcEdCIVsM/lxOvh0
jadn/lKuRR7Vsho2arn8UO6bwOj8/v++4KIM+uZmI9+bIVMFOFSsPYsKlsiKCZYhl2XIT/Q8Wg7g
bLUl8xTzwIuQs7SMt17m3//Ogm68j0BvuCOpdspNk64U53qzJhwjsZg6V4lX5c7LdXY543bYrTGy
PHG3MImc/jeW3xrlG834XQcV+i1vVk3SzY/5ppxzYX65AH8DvaaAMzwLPyAuGn330FTtvVw6vsP3
g+SRrWyrx4CczSQtR2x7XWW3bfWybANezsPT/hlU3wapt4TGUkYm6yWkJECLQSRZE1YRQQHSGjAI
DSGI54YyQbtwvoEoiKpvxUaqNPO1sP4tlEWAAJAJN96nULaIZyimVHyhAL8S6SP1aXIEs8TYwzDc
CbdKGBO8MoELVC8w0Ah2KMeEPycwmxAjFgAyceKtHDEJL5s+24zmCw8qgJGiaCu3aDFkNfrJAz7D
10RvXDSJC7mqEizy6nwhjCUUVuN3iIQS5t0w7nzC3QVkxUloe0quMiE0Yo/kyZIx3EnQSM13lPyH
jYwcEw0p9ykFUovAp8SYgkvIB6VhNHrDRuXa90CaFhvJngcS1ylXHjIOx7z2vTufGRiCuU4+Uzr4
cwmQo/pbvlVQGZQ0L6UyZwCvd3F76t1bjYqXEk4Oq5JCT5aAXb/E8GxkmyE98MFowdgw4m41shjy
PKDgM6YE/iaEE0AaOX/RG5vaIlYI/Q/zVoCuy1HjZnJoOMETAxMgUK3FChfG32KgeEoQh+lb2qtL
H4GgY3C4dzww3TTruo/WPeA/L8y6cqp4TKn69mZO1/pvRiC9MHvD/c0zZ2NMDzNmgDsFzsWbiTGX
GymWHMRtUHRPp0q8B1dxpNAoa0fvdZbS5EHNJOeUBe+UyyOKUD0VUY9YRqqgXFEkieEM8a9Lh0F0
MnVMIuQPaIW6hdHNDROznQEy27zOCIgFWpfQrqDcHkGzgZElHzWdsn/8S+BD/ESRo5rYvwHcit3v
HCr4Rca8KrwxyTlm1zRsmNpkB+WbYQpO19/yNs68jfyGiewLwZsDDgXIIEdXTpNAMGzB0gP0KHfL
oJNDTj+WAzpcUN6NaW3F5guJJOvMDROlNxmVX+V+if9r7tl6zEhYfAWeJeglxga9YuAo93CrTwpq
DiQkR18CD2YIo2YdUVCiH65DUggvwrKYBEP88c1dQRW5nQvuRwOYXXrJUzQgj0H+wpnhi6Sl1Ea3
E3uC4bf78lOCBPAj+XjkZ1JEh2hQuAsqa4RIC1KkoBLcM4lDiPZXLqSzsNL38ilZtzl+0+oRjUXE
RaiEidtz8pj6R36c4je5VBwk4VXm3IgSrIkrFIOTyy2gmidst6yjSgjIVzF1I63J4tuNRDo6wAar
JAXPhmxDXDqOlJEnzAK74UV6WtyTG9cJV2LxaA9Rj7dqFi1ngj1LIlaN/VmgJS6V1OG5HRq0Txpo
0RpbRTSPIeeWLRR1FppxwY/5gg2QhWIZqHJJZCWZMrcQYH4pb7mDwmfIG0mOrruzgMLyv+wlZx9X
K58Hsy33k9BRXMn/j2//q3nL3RknotpCkBcCWkXoKmm1l/94IPty9+0FsnpCrQ3zVFLCTBGR8qq/
oOe8j9xNKtx+eMJeS/lZ0jH5q0kH54VlIBgYv4cVpLpNQOCT8hALAGvOxH9EZTkjFPr+WfyMvAPn
SKr6cn8RdQFkbDDooincbRA8PcTNvSRK4j3/Fx3dQk8iu4YSNVECp+bGR+FMcL1cqRBgurH6t8J2
1jzxxBIrYVrFMOUYlrKNbkV+Fhv7NZE5CwCf5PaeV5ByA5uVJ80eI+KCAsspFHqVa7oHr/9QTGSg
eCcnn72xZlN8paQmeHeJighZ5K01zzngMJiYAcVZiE9LXUMVKwAk4aZE6BgMbnDUbO3oTukuQYYv
DEuIMC2iesrZecmdUDh4B7wu3QH02fVfXFMh1/FF94Mdw5lCnQ6kfr+M5SNEkAczqx5NzyB/0+48
qKOZF1B2MfKnSCF7yXlf8npVGvCmIFXX+vIaV8NPjNRkOpjUvJz2055J5IMlYkqF9pjb6kFNKVz8
cB+if30LkVpIcCkgVt3XT8xuRowfAwGZ/Q5K9rMU5WX548I6J35IU2qyy9roB2gcHVSI+q1qdiBI
xaYbkwc39k6lah7mQR0YgHDX1O6datVOKFJ5G5JZT9EbJcy3KG6fpEDeldN57OmM5f1Hz3qTWkSX
o0oVti9eHnxJBsIcrjNTr85+MF8iUQRAOUUprEDoCEe5t2jZ7Ltj1RX3qTIvHPZnhICZQzVE3G0L
OxZoXyniX6u0169DGEutb++p7jB18NkSJBIzXJmjx8TOMfCD30fUwMzsJHlhNwRfeH+y92IroItN
rb8EO5NagZ8vVPtyYwt5iQk4qFExhyVT/Vk4EGHTvGaEDbGdQJomCU60Zh8YEVkjlyRwfbpymurK
BICDZQZn/KKwaC1XIzYBWfIVJKrIqZ11wCk17eVcwvoJ+ncmIT0j077VRvrZWGdxw3FCm+FgX+in
ebyRZRsqGItt/hPbF1s+zB00EeCwtZ1z1LPq6CCervKA+YL1cRzT8+T1Fxfix6pBJhcI5JQv7Wtv
OKum/RUG5UDyeCurQH5oYQH0oiMlqJmR2o8WRbvBfZcYl951YTbvSV7pc/6DdOz3bDPrJLKYoFhe
KXC/ocD5UEfolub4r7Y1H5LRhceZnzQqiUU8MY3BN07ME3+XyKbDYMZwW1xwh3RZpBRHIwz6Bfhx
gXultmqI4KLn/tKYmO7jpaITtTreWL8jMY/tIDLF+BvMj8sqGDRyLr4iAwGwS5fuq9V0kiC9fSm7
It6AUL5JQdTO0IInjqxpyWyb6WajHXiPgbN8O8RNkllmy7S7uW2iOC/1tiAZkmNILZPg5KkjARWC
/WD/bYCw86XumEM0ydy39yC0t3SfHqclhxQwvA0JathgsfqkrQVrxBkagb8tpqcMPsNsvnjto8KI
ckrENgoHJXGrPX5EbDBGToKiPu8uUgP16WsQSEWI97GN06yJFSlxkoQJLitoPY+WUNKyKDTgWU2S
dGb3rORrDtAsdS+seEfUjK0VNpXgh6RkVjo8SWyGEcuzb3GMkrY57luY1PsWJpHYSqOKHqsk+yB8
8ItMEuuuHdc2BZiUh4nKr04OoTU+E1HhwHktnl94MVSfif8k5ebx+Gtci5c1F4FXMOwSHMzUFbiL
c5/843Uk6oxVexRTDWcqbuMXTLiKqgOWFUcCYQShBXHSghxXQFO62X1L6BcwrIcWSMR36CLybCkZ
keNjj6jG3StEUzwwsTm4ymelaoFPAVCRBAIXS45B8sB3eVZ2fC6/lH6RoU/gCKyWqGm4A1VNbd4p
6m6+iOyzpuLvhAyDymB/lFyFT59w4SaiAvGHocTXLCjR0W2T6qc8Icws3uCDqpIWSBOthTA86X1w
L0iSE6A7wJRSqhW8QzO+0OevIXkjEDs3j+0TKyWso9sEnurTyMajTaG+yKBZ99dBVDiNuxS6akm9
mV3I8P0CiuEreVWTwAhPR4iGPKNEJISF+XEIph+6DFc6P+2S6onzCIQ6y+ntSyYb5hfHR8yF4pdD
/dSiN6sEVJN6tbZnRz1kXSWvlgcEsR9RaJLuHh5H8kvK6ygXKKyjMLFyRJtoK3qciuLU699G468i
5JEFom+AGmiffOsoeXMyBEWSMDCMY1gltDGH9xIg2qL0lVN0Ab73XrPyQ4AkKUxLbcUAasCWwC6J
/BeSppzd5FNzEgv3Vw4UxD7OX10/wT7SXfjtxHmkInJiZHXAEW/RS4vKEbraRgii8iUhLaiMgoRH
dGTX8VlNf6SmQjJwEHqqeFP+WupXPBUvKV7F53zPdLASbSg/O7L8vKuATwKhylVcYIY4YNBsLUGZ
VMl4TLCD3iNewsDLXTf5PJw+cpU6ef3vSvlEOuK6YTmrBHU3YOkeOH8ktCUzpu4FpxdeNDh3bz0m
Xo986z9egrlKaakzGucb0sLWzeqtFHBEJYkfdrTBLejV6lDboLyUDyZAWYBSJYmI5BLgTC1RXE3/
sKT34Npi1UjceKrcvJkTyWDRpBJvwdERIkEehluJ6kki9KraRt4rqL6P1yMdZ49CzBmtYmCfUkVh
n7iLbVffgclIHV+wcNTZz6ZJv1ACM4taN9/qjF8Sb0l1IczKs5Ciy9EHbrVmFAuB/PltVDTWqbPs
BGJgVMLKQxYMqFZsUEcCm3IGpa5gUxRgt9gz2X+h5sjji6HnUPNEtAdywU+W/tKAWnABoHpIFCUX
mrMuG3kjXqE+1NxuqRQNecES/NJTkDPrJ7ml2KzGHp8I+3lgVgP2K3md4B0ongi+JiQbz/ZPzOWO
UZcRfrQcIj2ku0Nfu/Nyo0Yn1wrhsnK6xANynTAQWpy6gnRIxGxOxmHE2Ol+Rr0CesOMdlla/O/T
STVjdCD6u+889ggxuHb+Lq2xYwf5mCkXmS88JjvTcqZUPoKWcm27je6irqGNd1JWMqBl9MWwlkjN
iYs/el5vWss4Cs7T0dfNFB3/Rl8KoY/QrBG9OGhKKqZToNoLKWx6KgKkUQoP3g2dRqOXHXtqtotS
z/LSsrJj0N93DbBgH3fnxtA/lec/RCa9Gx2SUD3aSlLqCIBfx5yaU+/pv8qBJ9qCo0iNrEVka5p/
9axhAKgqk12xOD+znc2bsaruEnh6nRqfIl8nU7DRlPQayr1mhPa7apkHk5S8XhYxQ7WlhmwiEauY
a1U+BPX8URYUx21PPArhtl36iDoNRwFxqmpAeajl7ljXvo3QGUNRjYmpEMfvTK9/E8i3DgNgjqgJ
9xFsacMEYA1H63PJbOBHuKHoic6fSKdce2/5tbXqpVpctEF17SAWeGCMgiA+8Hl2VkgnYWmkEfBk
jDQc8vSBW13MGiH4JnwY3PzXsM1LhjBIPi+b0Wp/UP9APWXJIGBhmLj79n5IGOjdI53CYOrP2s4I
PFOHHgyzWBVMOIc1Jhmk4CW6h7J9d7WGeY+oEPNFJdOt4UvE3pPZfDvOscAaoaZZVT9Y7YEKNV8E
074xiAQD1PsHvzxj4MQbglvsIoo5irhCeEe0VIklxGZJsUOIfGIUxYCEsHMxz7rUGgX4bcf6WGo5
xWOqy/MVYRCGBni44e8QTgHp+MzBkRfAasljSA4tcCKVbo63XGuJkQSprWkeXrTg/zjIgk0xThqt
TSk/CvDMIE2SGKwQfExZD7HFPAgPOZLhVYl5ukVI2R+J6oQOzM1mvfjgN9vr7WTXeAzso5BsZlTz
BD6vS/cGwWUVKlGWYlZ8dZQbxK2c4uZTLFd9DMSkRdBdU5jJw1NKWwiubwSNsE2UoZYDvDaJJZgb
QeTzOWncQDAU2HKqeINP8syzNPDfMWs8zMzfSY1DUmsNyljCmI9AyjCEF7Iki9afiCroxKSShVre
r/jz/oNif4hummyjW5/E77ZTdhKcTl4saGl3mTY4GCTUAOT4pFKpYIUwbzMsTTuBp8PcN/iFfNNq
bciHH3xKgSmE7R6bMU2T8JaG5AyJ+84K4c5YgqqEzcTg5dp4tU2aT7FMdCoCmalHZjvck8ATVEhb
AA864bfzvtuLGeZtmTK07XyiSOBdt6ZbuaEoaaLDMngMIMUhmLSyzV55IDjl9IzwsORdHbCq2ajp
vGl3qL6dFJF22GZvHYZ7QuCMAZlbU/3+P5bOa7lxZNmiX4QIuIJ5FUmRFEl5/4KQunvgfcF+/V3J
ex7OmZielkgAharMndsUCq6rjvV/8cDHylLgpJCyWGofD1QCXym8icbMFrsGYmXcjfwmNtgsiYnp
RgqMfQ8zsJPoz/kKPB2Qq7TJmh23PwvxsSlh1dEtxXC5XcLoKAMi0UVlcI8U0ENA/2LE+IpHfoqL
sFeQUxEeSrp0eDz4JOTGUcPQRkTFHs28RqY6VaAPQuGgU9n2gKu0Nin5lI3t/NW0HyLLlAsRpegY
64MfeEfhFWQt8wfDeJEewaVHlann3DRbKV8o6WTsIiAgXT7fZy/EDNmZMDnayIeZafSlhupvvRbw
zCskzMO30j5ak2TnmIjOa5KBwPUoLFp6hqgIjsJPaL0fTjJOIfkmMlDyKb1JH9wA1nCLDI0zEKIV
0jQh8/bT9OEuWJT0xSGRzpTtjrC0faq5hVxo6ADmBEaOKTA4AqTickF73Ln36/w+4SIj1Z1LGz9D
ieOdNwkbJDb5Bgx4JyMkbM1vpJMovGUnU3JpUQSBYx9hLlZDJOIlQyqF8dTZ6Fp51ygUuTAZ+6aH
HP4tN0gqCul58GIz9gLyMclkicsYShXqD8Mc+RwWtczxif3aRDQ1IaWZB/VjgDEDwq0oSfkH/yZ7
DPthDYSfjcPRS1AnMK6hZRFcUGw/hAjV5ZyNlDyJX73kZQO9vM0OPifVFK6ncIR6B3evrLxH0+8/
+af81lBpWE7ARH6wVfm3HblIB37pj28y/2/P+ghDdoosye4iDOyJNaYty1DUgKk9ylQfo8uZXlDT
ZSxE5nYl8+P0xMOSvQKCJO3qo4XPUw4Xkk3mWoIJc5W3e8me+JKbHAm3kQQw6JH4QI2FjsF2egXR
lwdubl1/uPP8KZPGHKyYZTsU19HOiKDWx30cJPiSRcauV2gMAeK4qgkEZyKKVAGTBiv7BIMEUTTJ
my37AjY3yCMzwWEzPGFoQOLqxZ7/yhwTOMd3mcrOEIup+2wCfXjrCyUtFqiewrYvJ5cEuRk1z2nx
68vE/N0b8ZujPfvfywcRX9xrUws3dDXdTWjVLHyZ9F8ZsBf6gf9mU75VPYmQbQqFyu/lGOSBsoSa
7lEFeBPKfRBOWsqQdBxHzB4h9eO72tx5QCBG0qbcfhCx/3H2RBmiggArSu9QsZgzelF25zJpZGDW
8EYKjMqnoGnHhepN/OYqXPXZ71PE+C2hQsI7EnA1Xn856UGA5Ej1h3ivyW+EhGDTNuUhVw6UAENA
7kXviOHrLfHtP0JplhlVzpuDl2ya/ss07lnxleQio6msLvbSLFRl8iDEKWpNJg/MEQCWOyBP9taW
sD0Syb/99XZKincK/kpiC2CroxZ5tphmiJhINqnCjS9GcUyZVwglkayQXQu9ZFD0Z/NWUBwWAlfb
kaSV4OYjbaaAZ3IayjVwfFFccE+rGqEJLyq7GzMgRRRfHJ3480E00t67rKHrrldWwHuYfb9b3Gg5
gSNUOpn/1mm8hjBNhwEj8+GR18FniEtcNM/XvOVnpFlraATBgBx+i9E4ex6zyvOz13EMz5ClUA7g
OSonqRx0lPHZcJwr652ss40JsJgIHIEe03+W82BkViwnj2XCe5SIxfoBQhGD7h85nsBenOIoxjnC
W1aQ1svhD1yaiROwt7DsHijilbpDeX6GGPU490Rw5Ag4CEDNXO8U2b/58i0Wh0L0lkPCxjSt9ytz
N1kOu91TF6u33qtpNAD5WWN2B+dXdjCBVxYN/KLFFBuJg4JjtDSLgKH4GvpshPIjvMw8WVYlpOZ7
KTTmynlgNqZnrAe9twp0pVoSWgIQAjZ9bomel528JMKOE+uIViVAbeK5wgtPaRdV/R2P/xZ/jueM
Mo9PkA1A6Jw8H7mvBlaaAbEVPrpjv25PPG7hGcoXnVAYlqt+CFC0upxS7GRHuzfeu3H8TdPgJL/F
o/FooRXLMvIW51BSfsiykIvUk300NClV+JXKCVb1M/ZrOJyyZ8strCrvqdfr/UoTI04qsWmfYd3c
y+/Rc7+VP5eNQfZ/Abrk4AMUS6bxIZrVM0c2eIJxNW8MKCV7xlZQnkTpIdUvc4r5miQv92Gt9H0D
DNniGJBOZ9y0wXIoRmxcQjlpxN95QA0op35MVrsYOeK7XHNaseLTjgrEopsYIZJZWfQzpOZpJfCL
cqUojTtgZLRR1pUrOIcM0OA6+iz92Crf2hUhbCOKyZziWfZ3ea4xrigub5SBmVuaJydpMbNs+s/r
6+3IyF8Mq1dWrfchS4Ieg+ZIlKwChFF23fncdduIH1KGIwpPoGQgmh25RkyCvNQYHQ7MQ6NeFZki
CfDpqPCy6WP/OhMUtRUrcyNHspAAbGN8sJFHDO4s1a4UjzRGDH4ChBA9HD4Hk/aBBKwekwb3prH+
lHYLqASwiUj7uNIxMs0bNh6sBfAOTdoxNcgvta2WVthQJ6GKMk8bICEExnLfcrUiyg9Gxohq34YF
KaSwzpkfuLxuI9qO1gqOwlcCg5EZLSR5ECEIWHVB5AnLbjbNMz6JX6OxPljsHUJbGMcsPoZO/I/i
QEA/gYRawz3kTUKYoY77A6PdPyLvEtojz9WAqo1OGO6P/+bW9E1pkRsbVbpoAOCWMH/cytwNtEhG
ZSr8ig12CXYIoVgJ/Ah39MOpkq+krB6HRRIZ0cfwFlals8VFGryBI5KLJgHhphzdJ4EMqHbcKfpd
OH9JW5pOA6/jMDCgDv4kDfsVSmpOd3mvpVRQS3sJxvXKZpDFKZPDkl6LnQuvyFs5uWStQyjIUU8X
dvSCKuYoyKJh2TgvktGFm5Rdl6BZSBcHAyPs+jooyYEsRPE5sk/KySe18Uz8jINLrE2jkmBZMLvR
fdr1KKFAj6ezbFNB2t3WxXLUvoacVl96cq+D2vxbThbKX2YUwtmV39ng/JBnUKlhjlA/yFzZZXwi
f0Vge49+9/rt1dlMyPiCDEMv7bKJ0yBcNUrgIFzt0fQn4QDh6fbu+UB//Oqixo0NYpx0vZDjcDSh
4qJ0ZPHKHb9uRTTZjRl+zByBDSd4YI/nmC5Sxr3SyXomey8nAUaWAni1iG04otDtJMOxC6yTzyki
y9RR6lG2PjJU7gtViwDZwO7Oxt9ZPkoMPTm9AhzCvRSGbcHMTWbQDSwDjk7ZpAWt84H4AFfI30U4
RDORR0TWwfDPNDMvfgPNJwvOz8zdWFQI6m3mR8jC+uFOUobcKNwCqMsBPeThRTBoufqEd32uWkh+
b0OEc2SdHKZiebWLHkClOFuTc7mKHRDDd5H5hAsXwE1j7comuVe29diH3YtXB0+6tu6zYWHDMTIH
v4D43Q5sJG5sVza+G/naHwu/pPBn65yzZg+6lGG5Z0x7o0vfKqKnbkn3wNs+Uk9OVF6a2v7NCnQu
9NZA0F1MQeQW4SlXVfmdUeSWtrMbohLK6DLvzaT9XDzM6m/SoIIingTvvNPGDd/uz+TNv/FCpYft
AqRPE/vWoWqc45I3ww6brW1pk64Zc2FGkr+62v3yc/tVodslrHFgVbv+wUvCDP/tNdzOuInsncgN
wKANInFNPNCt8hqQVOWUAwQQYgPftdTEvtHZjFp5iFWHWVLLwDfntuOr1y8bxzBMpB0snqamBCYV
FcC4pLiHM3thUJvBdvPObjDSiMQThdWMZxsWwg+tzdk9zDYYMOBBmtfPGndevOfMQ2YNJ6Oxk9/K
JWTc0wMTHABSGoz+Za0gBTVdRIJq33x0YYFdUJFFR3BAbrozTBdDV18F5axVpdXWWsf7xikv3aQ/
h7o4ZvPyh07+7xJlZD/CH9iv4H4h+uOg9MCyivZpxn3rRhley2rMYWjgLZZNyroPcnv+MbEyI8pB
PVkUiZ5ZvjKWEw8CalOW1F3tL+XO8UvIHGa3m6r516Ngy53R2nhJgRtvE/3MK9WvNmkF3KnGuktF
5OjixsYe8DU4JCeLhtSg7EJNmRSUH+qtVpqXdDKOmA9LBjozj9Yf3hiAJNRq1j8zguEVYyKBZO+N
+OMHXZrZWXnlE6nLxYNyESP1CY+ndxIbJ1xFX+wPF1OKVYVDnEpMR9zC3tdJn9sQ9nYfb8tO4QaK
Wz/7Xc9R1vzpzRkpBMzztHBoycruYGhY2LxiQeBBicnLD4enylSt+Ne2zfdarWfbin7hu6OE7PHQ
GqYnjGu/MPzdjbqGVbA+Z2UM0IghYF+We2NxPhRpuJXrfRMT9Oo0rPdmcqKzapt7DTrSevm5Rjqj
RreDqaeKXRk4uJL76aa0hq+4oEG0BLcXj1m3bn/HdmYyEM4vVpXDCibXawrmD+ydXdIT3HdVk6GK
dQxBRAnqM/OEzTQGPv0KsWCAm18UT0lee8fIGd23fAyPax2dcwYcAwd7PRHq4BSpfQwFUYr90dnV
vS5hdWt4Dt3W7MP62HZ4zgz2dOyIr8ScCavGsP8O4IwZGZVQWcd0yILXekN5nC10dLFL3ugkTd2q
nW1rorc2vJT0ESN7l9MpTWXmn/9MKrzkpvfchf6jYjHBgH21SNTpIGwbEWQna8wPmZ5/c0uYmkwf
SYjdZMRsV5FPEkb36PHQ4xnGju8AcVJSJnDTsbOCZuOaLzFtAx520QO1wfMMb8CIUCzKX1t6UCsX
+WYW0hooMtCtyghuZsyudnNAvt80Q9KwSk6FIo8hZFnUUU40woKgsoRqwVsDDMQAF9rz6rVwn8nQ
QBgwEtuIme65Isn+tOoaPFx+FOYAszXXtTcV/Pae7ENBXXwNr4W8pHJIPixi7bqWWS7I0J6Mr43i
25V1AF/E8b7csQi//MnF925NsHpZ1Ftax/vMcfAZWJNluzhx/k0I4YmTH7wrM1cC5BZgea9iPXs5
gZJNhBqPwUCNrePC/o01mvXYKXiPSfsYLeyauX0XZOu9KukiOocE29QLsnu9LhezUfh6Z/CiAmu2
N3VoL5D5ygevXx+W1Gw3ttv7tJTJmwVL0kmGBZqNAWwMezZMEzj5I29jmfCVKos+pamqCZYWFlH9
tBpQANz4Ppv08+TbaA6Kc+sVu2EFcsCS9URg+8UYYnog7Ju3ZgQdFf8cGvFt2xBzG03ecMfIA/lB
SSCZb3n11q8zvkcDoN4uJLorA9dFz8euOIadZYbQQXm8GkDGNiJiSxKG2VZxNEuqrc7/z+KUBwom
tIgph9snKAjqe5CRsc1RdiQwpgu0oz7J68bRMsODPFMYg+7A7AAEilqZcmEApWyYlgTsHoAhMTE0
K3PiwuufwjA/ZQzCBImjDbsRvMccIZIDnHHOosYc9s20XqoMCsts4qtF2tI0k/CeUFW0QIeyntLG
vo0j/ZGX7vdMdSkwq5YBWNa4Wxqzg2FSFSfNY1MMWM10aAQXEHeWVgT7YeXzrOjqQmKz9AR+sfBv
tRzcqKoH04oPdTc+WHMuQQxX80nTTtAGZtcmEazskMcpPjJ/WgmdNt5l5BFjBmhg1cOtkvZuKNWX
EMY0/fJMYUxPLXfWjxipdPZhqAwMfItbh7dV5pOyt9mIV0A0XDuF88mKiZX7NgMC9jSwpUWAL8+v
wJapMHLyIiaqw4CBy4Cxf/KQM4AZyXVsdLiJc+9VSf55XQ6EF7SPwgvIKfRlskoD815bM2Tw+r1V
gEjAKdLCzzHKUYBanxJNbnTOB7WE77R+eRwifaVr2+hDKN8Ibye5d7ikzvJCoSkw59zijKz40dhp
7ywsQUsgW7nTHuAkmGJOcWJHyVHWYi9UKk4an3EEV2GU3XZlEjOs4U6WWwpWH6zoM+d0F6fzwaua
fZHMjwW7jooHbFebI0bo4lISMEtShb+trPYjX1oorRo2/KrjXe9CHA84xZGwme35qgvQ9S6lWZ0b
Tugq2dugcjeyfV5hHGrnuEyOzEcGjQWA0ZyHIsNYl94y8W/JKf6rsprDCxJZj8lZT1s8QQbrkTBS
MF29IPhOBTIti8/pKAkSGlpqbEF063E9iZpMXKFlPej5GI7OSaYE1Y814YEr3I8G4Fm4qqXrMZRn
6UwpKAib8FSzjHNgaHtnz/kGO2oSe8MX0W65+IYV+OqlSt+XdXbMgXS6IBllgi2Yg+37W3hMQMSX
hIJ3KLOnnjDhImdwyVbezOZTVEK5yNcfyxF12LSTKatctxqcXWphOY6Vc4aRql0UuHHHZ/n5tKGs
dat7nkFJed+P+pLwCjDm3CvvM0NEEkG8NLrhtmC+MdAFe0zv6jb+xBr/tvDnU5UOf2Vizx0Kl1CR
ycOGYyawWWBbQaY+pAO5b3Cyc1xdvLX+x2SP6SXdRuEBV9DqDi4OiiHkDYYSE0WOSAprHqNP7qnA
2hLfKcC1rDG8wOItvjAQBezsDAqRO/2xk8IaEbPx7YLYKC4F2lbhB4+6BRO1GnNhEEO51vn136zQ
v4J+w7p9CQvSstnfgFCOTp1/UpfdO3ZyS7F3rG0DyRK0fsPIMa3kNiYQXQJTen6+C7GCUh88UZp/
MufQbvJQ02CPuYvrqn+dfa4+eeZER+DO4dWnxQz/9XNC2lDe4XmbPPZT/S0uSFGyfv4/wwEh5Zre
tiyepLa+OxOKUls9yj9ZXxWgPO3yjd2qs0xn8LV4imkL0tkWqrhcBkwwZh10j3fpUu1lj6nqkPXm
ygSwbsUFhpdJ4HFhxeAi+8yY/DDiUSL0COHkaMdkA+MvSXERtZksbOwEj0aSPghRZuLKLZcNzQXX
GR1rqxTggr/sIwKFvJKgY+OjbrtDzJbVgHgk/sxYgDy8GBCaJ2mxiE3PeWOCB6uj3ywqP5Qrhpza
scGOpuGqYUncv7mVviXBeAcJ/U6lT1aX/g2nxbjxA0w4ff8LWrzHHiVYgWxaua/eUxCkirNXWLAy
L/AF/AdNgjrVNubG4XS4UkfGP9ftxIVr4M57jWM0s6ffNqhQ76aPtjG8h3j6YM9903LgsKYGrUH6
nmR0xSaUThnpRN7Jy9I3+mPZArn9vP2yS9Tob0UrIjK8Ygy2awgLN2rZ6X5zsMhW+F36QSjezJtC
6BdWuZ48uFim+SaviqKrsofuLjTMremYD7ot7qO0PC5+dOU7Rj3VKGm6zMwNYqfIMaqDRa7QN9gG
7a+kcP9beuPB6YkoK/6Iy4R8+zERL81yD44vI2hcGC7kUxEQl2+dwWb7vh3HnqRcRE2EuK4O04/K
uJG8vqR9xULwJ5jGfCuDNq8rL7KlpHH8Muf6vgO8lq0xYnPrVudXR7hwm+lZzfMXY4Uri4xvhzAJ
U3eA8epFtgdTzbdOEV9SCoRgQdhnNVfSD8JVYHGhDHL0CqOP+02nt9GWzxS8Nj48TWxEQ42AYQpQ
pOB1Lbe8SskTz/Q+MI2n2gPPBYFoQg9iaV/iw0Aoa4QPs3ADF+ffBOlTBCeJGd0aJgGeuO55Sbv1
y3KBzl5s3BS7Jfqotb7OY3lgfI21THfwuN9zqQtmMuBHY5cl81Gc7MJAbYVwJ1s+VgkIu3LeVQSW
DG7MnkQUnGKzwXpASrzwJJBcTVZ8JktH7jZvWGqMP17yJZuBaWR7q8f81w99CuugfVHpsIeGg9DJ
vzjaeR7duLipR6yB1fA89uNfWeND7dwsSXSrmCaGHm7AXfHQ1gnuydaXB6RL6wKden6YVXO35ojx
VUY3FqUfg66fGyM4yEBVIKV6BglzKrgqrUIs1x3NNGRv5k7O4CP2fHI6a+/M8Xad7uSI6disBFyj
dAQqhd6IqUOwfvHW2NBfZc3LLfaHYhNlGZv7h489Fzf4agAYmY+J/xX4+l71CMwJL/FwTnKa+Iml
THb0pUc8KqeRbI9zR8RlldwNvmL46lf/8nLE8pg1y9BWPnqOri92Uo0HObyXPHlg5xCgwzGqfUyI
2IgIo5cUQlibenqF1PSZheWjPV36GMMa4xcKySFvXQ7D9yp3/1tNKnjuoqmRpBQoXOVqVVJgz+Dg
IogTM1X3WWrY2Qh+iHZ96V3vs+ddhAjAtJ/HL9lFsu5k/ul5GaN56blz1CYmSleuNlbOaXJIHNHT
TJ0uznMlKoi1eUsse+8HyblL+12a1c+x7nYxkccQm895EVytMpwyoRGqrSNTYScIdoOJfsfZ20Qr
9HEKNTc/meGT41mnyYTvk9kbt8x+3UU8RiOCgIpPc1YSowfuKUHxBCQZE2inWXMf8LuFtifkXtJA
TV4iL8hf2CtSGO1ikmw2FrRqWgK3OFnzsMljxD8TrZMy/7psQDGoUe8RLZBGBKTOVvCEu/oXD38t
oSt40yMz5lkhjfLy9mnpsYpj9zMsqgszuGcFxFF9K49NTruSWMQJoTtqvewvGRVYwNZ8n3XfmyRQ
AwulfUYYjkE+dPcqQ3GelDfF52TJzOfS8XdEbEBFdDBNm/xTkOGvkHuNfvIzKFd6tvG3KgYWV7Ze
nHh4LRYI8E1Z/moDXUiDX4ebPY9d/tVW02n1wQpzM8p8zCmL/9xx/LAW6znTzhk60wfOWG/VwOgu
MTw8zEdWp4qwi5X6NAZyZXyDKo6hfPfKNg++z9rtPTzmMtriygtehhHLkpVMQby+o1svH/o9CZln
O23Xk/aiH+jTz31uX2hh5acjZKxd8WhOrPsCE/iwix/Hpv20dEiyVpz9k09dtBjShBEh9+ubNwTP
sw4QJxUf4eK3t3kT/vQr/gFB+NEkw0OVhJBaZhtGgZOTKdnVvw6wVkYBNOOJJL+w1PW76lpa4Ex9
eH31r0w6Tm+zxwW3aZ/GZfrjlRkzLqsGxDCQ2OdwEqY2/Sz9Bhe0VVAt+H5Sqcydep7y8d0xEVnV
pAmg7V6+el8fUMSRWFB5ISQTj3Uaxi48p+Ildv1jZw77yKAajvLvAt9g2UNWsoSrtNub3XSZGmqA
eUTOnP8bKxt7g/AZt/Zj0s7Mbor51OjgZarTn8wgbmjqo33aB09+Nx7GmCa96ONDpxmVSqmPLoer
LjAXM4Jv3zIeLcfjQE5fqjnNwONtDtOqfqwx84/YOKdQ/fjk3WzlZ9PG+xj67JdUnyfszp/MYuIw
4z8YAYwjYfrU6Z4AEwiVRBWMCxSQdcHOqGuINoEVltbeyYAnfHV4WLR/NLvmA19BzNOa6Zz0/6XZ
t9NmWNZ/cVT5nWjq7UcLqnIxqEPuMhmCGE15LLfcZD8S45JaEBpRIvSArIRAMnmTv9UNkFliSgn+
SuzPtxMHrNO6R4mh9HF1kOp8yKT7N7dJ9XOVx8HiaGygeHNhhLg6l8TOtjL5lOOMl93q6WO6kTxO
eAPM1ui2e1NveqWPM1YDcvGG72wqof8jgpYqK+U3QLuVatnmMuwQGokcrZxNCaYkCXsCBZWbESqR
oD7jJ+leridRuXIoExbOkTihvwwQh5rOP4Y3DslZUtMyHK1BLHvYDOka38mQZTX8rcNRZsaMXWH5
Znwjl39Pw0dFT3Zt7U4LHULfYxiGXmCk1BYeqQKRCTuGKbyGsj+JaNeGQSYdcdKEOxSsjGby84TF
l02ZVaDCnGgtqRphjjJjW09EuD0XY/wivVWokq0ceFlLjdzN57xF3jRQnmra6cVH2cGeW1fB1xjy
ILNpfMSf/VmB33gtaS+WD4exHV/qHBsguV1yb0J8QiDBy6tANRYN/mPqtpivQ31rAa1KZ3qTeRct
6RIU9zEjMBLQ/13pfMFyVmPyR4oxilvpNHqK2smsbsXRBJbrD8fYg6ut7xJ5EwYqGJtXNPG50YEy
46iZWTuVkIiC1QEKHWGwzxHaEHCbLHWfB0qalDNFaLZLamyVjes/CCOcHK/4RzjHRtO9ZuyNTFcP
CnmMBHzh9SXVw/ULUhdG/vgf7h0X+UY2m1kQzpTKmJLyY/mw7gMaSPlvSxfBk0OXzb+78185f/0s
e4ZitZOuXB6ewaaw6i+edotsSd4cPY77Xvk717v0I2AZVz/i+xgjjogRgFFbuPlwhkA1hsy8MHpJ
fyM4W/JjQmNxjHYzuagssktkK6ZN5Ht4P3WPipB5ewHxkObl3IOs+dFALOFe+eZbt87PHR+ERGHP
BxgOGr0eL2ZfEzNGqAzF+4pgiH/tW+tQO1SCEfOgxX/ERyDXj2M0oxcY0VlA3HFwWPE9KLgKsIGZ
b2g+k0a/YeIlvBW5F2uePxgWQOcaP3szc4v0lySWbWFDnRng9qSWzRQdumk33TQAOXjVDOxQzobe
wrKWf7M/I/dKTf9+LWSdsEh0WOwmMzePU+1jlmfmD9IurHx5z+lvOy5X9+ElijOiJp3zXIk7BcWW
8YqIEPEplUlxtehyCWpifK4X87WPCvQq+sRZRlSDtveJwCa0wgmdH/WIbt3d5LNDaaei5esQ33Vl
dLtq+0y5TV1SO3dZjwuN3BXTa+4zfm4q0tuRl4sMMChMfwYuknwBmNg74eu4Y7ZZdHPyiuZpjcPv
Sj+MoqFI1LuC+3MTpmS9Z+wywp3IOgJ0eC/71P+PCKRzGS54VNgvo6W/G1u9l/UqAcWdo+9cZz7H
noEmWV3Ykc00eDK0e5Zd2DWgL4fjWxK2D/C/DimRW8JFdbPxzlhImm7USfvdvnNJSRsr00IflL/S
j+2SJDkE9XpKOGRLK3xo2dcJcrKvLfU3jJqGt4Z0Plg/Ntq9OcAmnRXDVijFlsh/G2reERiT/ZkZ
fgk01NYfqTeCDTZnO24/ArCedU4/qpBTuFn1S5A5YOi0OBMluXT7QbO8I71m5MIY3XgfLI8RFWkI
/fyv92aMpJ6I5MReAZnbWr4P87x3nBp9+gXgB6B/UtMhN/L61sMxbZrwdVTRttVk+fSkPdjeLstj
glPsnWPrw1q5kE+4lLJQzPddUnnq5Lbp03+dGv8JZuOoHuck65UOfoYUwaMeA1wFld7bnSCwFZAM
YD6HLwGKJu+s4R8jZVevRoAMvSS8ElQVBottvjYwy7CwwniIAJfUPDame/QG9dUVAYUjgEE1/qp8
HEl4wRqwDc6y/atxfDF63HM6t3yCyL/NBD/ShNHE1kOv4ieX3aFzs7t2jTe5rU6BNR1jW59KSHMz
84K5Hj7iaD7ILuaTiGDhNbOW5Fu45StBaBf8+Fnq0FaaOPiODP1TU+pARy/vagCuGyK5XioDEHoe
3aNm1xoH66VCFZgk5r1sR2JAEQjX1xrPrdj4NONjmzl3S5vOezuLk20bF91+iKL+NkMNgFHmqcja
DC5asSuyq17hnk2MNjnU726MrEBjko/qgDEhoqDsPwgrMEcHCyzZOpuFRyIYWkUfkusSPsee+ZEs
hEClPaEgQ75i98CklEpDUxrLDlPm4YG+8+LWob5JqB2qouZvmtkhAXFpAfzksWadqdABx7clGLe/
eNBWWwhBY2pC7ekvdRU/ThoglUiLU+fj9dlT4FhNfYdOfJu0xsm2oErzg1B6kz+EdZyLgmHNXBy0
s1zKfjzpxH5kSPxrT8k+zpkTxjPGB9xZ2XwijtcSL1k7tHfkjaJ5ntMDMZvbzKlABiqo5yO2rJm2
D15u7WegGNuJLmiTRS4anDs72ctGZEFwb1fjFNcYY/XLQccBnoDWuSB4cajby2iP+CanBGX2/dGm
lEEFg29WZOCfHeQ07MVriQnoTYktp0Ngt2Oh3xlXHw+QpCg261j2jCeYMcUV3LK4oFdC9xQeEI2/
I0EAYB/H/8j9IEGqMp69Nj23uHDoqoO02zZoYqegYHAzvmBjSY+bEk1rus2pdVC5x0P5J6uXT/yJ
KfTWfDzUNe57qISxzy6jbqsdlotvOSAyYUvaRvjdheVbmkb8r7ihfVkYIIdYYWcLXQVGXjPSLwML
t5sunp+JePV2cTAemUknmFA5D1NXoNQbXte1iXdVBcMpmxXZlH33HzthsBlUT9/Y2qRvoZFkbC6O
sVWJK3IxYI1Lp7q30+kvqe+kASf4OQ0LRpXrCAKapPeNMR4EuIrXk/TsWFQDYdT0H4ztwWm2IeNk
/rsgeYTFfY9u/zT4yU/K05qN6V7+OUbqx+jR8iafSVOUckQl1Wnph89RrWdxGR/aBAULIiluZ0kX
olnWlNZ38djAJu4fmwHiPmA3HySal2Lq71s97YqYnV3Pxq1HKFVMliJyMYdDFpYOSMLogYn75S0J
kxtqB0GsKZWQJEqiOBW3wYm5GjD8b9kd9rLtA6dA1qFcBuX3KAdEZyEE6qmN7wTdAGFz4P7JcGos
vY1kGAPsgJ6A8rCGKE3A6snYkdkfgYMCxMiRALV9W8HGnrHwNH5nQbyYLpN2hy/+URpzxntl1R9S
LOgI88GRRW/agGgFcGeuZRgQ5j0LtZd/WY3yWJf54XpKgYAr7krHjLcRsQTQQQDJiUwb7BrpO7ML
Jzn/z5m06anrFv5wgOklvxixI/eBb4i+0EshX5uvI4PIkaNGQF0KUfryjjvasroXN95zgjrq6Cdf
DdGSVtYCff7wG4qJkBmywcBo0Dxh2Cd5dr56qiFdyF/CYow+1CAPaB7pyzHE409MlBnfJlIn/pxZ
mUWHJa85VCXxH3INfS2deGgMQxo2CsEHZKszsEe+4WdQ3u5l0cEBZadll9j3I2S/ORf7qNJ7Hiis
4776aXnMKUW02WU7ab9kGtCiord7Mcjiyq9ssyo+S4QJv1DaOG1On24HIY033mcC32lo3zk39KHO
22PiMo+8hQAlTwaZNboNy6QgWZvtnNI2/iBZQy6DFzReXcIFQ5/YE3OIRkPaLVmAXMJAHQwOJS0a
N6gs/jOiZIv3JFHl2ORHFZznN9CdovuWLT/W2Kcnd3xj8haUedJwrqnLpXWVSVBJ4WImnBDISMc/
Km1u9fjKXZZ2TNYcEABEbREVs25b6EiiKBWYkLKNV8AyvrEQvfGJBYV5IPWb/H4+Rua16ZP0Jfi4
yjTJ/pLxQkbXloB8G/W3yTSUeh9VhVTeFOJ8K647WQdoZQVVwSf3VODAEq+Amk/m0DYCUOzFpxhy
L2Zln2QqEXIAO4P1Z+mjHfdjymH8uOW2F5cg7KlZRvIt8vSSY5hjEfYnbzpLI0gP154d4xLiH5q0
3xQujmAIyqZf23xD6VAODp6/7o7UKnRN3D26Dkm1aTE1hJ26A+OUi4OzRKlu2i5kFGbajN6kwQd6
F5NVroFnnbHkeiJBuSVCtORmyC4hrws1Ww2hHmpojGNfQXhctYrBEuL0m7J9Hxt8j3wUKY8FSw4U
rKQ5hGUlPy7XUXrDLm7X5ylx7hpalGEI2FZ4reVlUvWbrJcJRy4Z9Na0YlKjSgtGN8snX+tK3r3J
Qr6PfJNZ5MRrLMhhgQjSi6djeV3pbEL3XjhtuBrPvHZrIAq8Ybwwo/ui4vJG/lhbMTa8wXOK4Tp/
kxqDuBKCf1JkpbdO/cbSgXaEZPUeN4advJY80hKOc8dgpKw+kdrfTaRaQK0Sr+Bnike/R4WB1VTa
HC1NOVR+sJDpcRj48DtZLiz0PpvvgBdYtGMTnMCg8CGmfCpjPA2CAfcH9BdR1c0Q1GtMEeqjNiLy
jWyCsejt3AdoOzeQ7zihP2L7qoiX1kZWq9UpbCbrnu3jVsooPiKy0i121ynYfP63ZjOT5Td76T9b
Fhrtj5PaW5hWEPhwYuCBCYHVlKhJ8DeeS2kEW3nvnCGk+sOMFk2pVYUXXcY7+cYW27es2WKoDi3Y
ismgyaEgQoxq+AkChuTIe+IzuLNN5hoQtKRHELSIee9F3kWdXWmvFfnuEF3AIdmsbdhYbRju2dHl
w3lruYfLgJVXkN55iUQrvFpAnh50PN0pbKaw1irm4wTU7MpMhotETSjrl9tu/B9n59XkOHKm67+i
0PVBHCSQABIbZ/eiiqbIMmSZNtM3iO6eGXjv8evPg97dUBXIIKMVMhOjlpQEkPnlZ14DVsPHJFAK
3OHZWPP96D5HGo2wGXVRyreoQ+E81IG2h8+jVR8CV3wWobXvFPgYR5JOKRxR9Uo/5LYDizLbJ70P
+Syof1h9k9w6mgxXY4zFx9gccf6bviMX/iWwna2vHAK5RQ2MUUmVwiPO0ZhzoTKW05doLGj00iWi
Oq0ZWld+Qge/t+23MfCRqi4m2R36uEIC2wq6akuG4z10Em+toPPULjLcaQbp4/j2z3/83//6fz+H
//D/mvuQIyjff2RtihRI1tT/+U/rn/8AGDr/p7s///OfjpLKBvKoA15Gv8KwXYc///n9Jcx8/svi
/+iT6/jYs4Njz7OX3Pd2XYfnYpJ2d7+9jq1L27FAeEkDlaWP6xRRWsV2nE0HMxohnw497ZZEUlJH
h8sLqdMHUiSZuu3qjrBsa/FA9M981TquPHSJr6FGoouDVoB/kC3z+Yj88LZpFdMmuvnWlXdpny7t
mrYhbSUM2zGE+fEZ9UTzg8zzjUNsRexIDObJzmNzJo6SRicPdqymz5ef9vTzObopHNtWijdricXT
+gwNg7btUBTzaZhqZonmUDzYz1PBwb281PyFPu4Ux7AMXRhKV4YjdfHx6QDgaXTMtP7AlMm4r1Xm
m7eyw/FWjlmy7pBfRsE9LA6yJn3pfYO8/vIPkPrpL6DDbkrTkNLUqX4//gKV20U9isDAxCcGcu76
1RYJRAQAujFDXKmz+oqUDxmCSQbjjrlqcx85Ka4cUyNQftYlyp1TUEKNQNBy+lmBQ9pXfSJBPwkN
wltjqXVvhJ9kmafPviLswYixoFDXyPU3dvsy9kFJSUqq2kypuI9RTMfUwaqrmdqkGHt7MD5uc8tg
MNFV4jBg3vxmeWmz99102kxCY1vUJA70kvUIJWkJtvvyS/q1yRafSQK4Zfc7HDWx/EwA1vSwHp3u
kOqJvzVEl95Xddpuql4ywWgqM3i2Sh0BisanZP822GXx1Qh9b1t0dQoIKJH2/vJPmvfg+19EdFGW
QctQWI6tENn6+Nn62m6KIKrqp5HWyidVV8mbE2rpkwc8EsRsgpRdi0zI5UVP3oOluyh2mdJxLOno
JwFHNY0ZVnbQPA6KmYWaJValBJnYHxWYi7F18GPyShrNNdQu7V75iCy5+r2mWavLv2R5RC2h8z8E
8KLwtnd0e/7zdxHW8CrhWHprHVMV6DM2VL0ZoQAOXNrT0+8tJZUjpS0VZrOONO1lkJU6GgZJhCGd
74T13diVgEM4SHdpKaqHy0udxjoHdDYflGAubKiTH59KQHpp7L5uDzDRuBTxMbpB8cl5S+vZrlO2
Yn15PetM+LFNYSvHFY4hdblYMDaaulK+gz/eOEJWLLIg+VE4RvEalCU8A4+ksFQ1/h/pLp0J72kF
S8Y0Tf9vNGqDtePAz7OqpHpKGas9WgHNqakJ7F3g09PwpqD9s4yzaN3nYlrxzHFLIVQNW9BUcjsZ
zEs9KzHv4EyZ+qp0wuDgW8gM+h00P0/lFvnF0AL1bNNXzzbjJ/j3xsr3+xZYjcy/O6XoH9008eB/
VBg8ZV6ZswN6CDdV06s/ALuByRkGQEJjByfAUM03VJt/6L6sHkak45qHZhyN2Rcl/qO3ksdgxOXU
J6vbcu1YOByjwvxnLeT4I+tVc2ULG/LkCEuHjSIEYGTd4Vb9+LWLNkbK3e2QvkpH95hZcX0crcy6
BwKGSZYc8dnDG6+3jjju/rSylrFVnTT7uGhmDTnbt95K289fG2ew9v7gJA9Mg5Dy0X1mDZocxkeN
ehdmOmic0a8neBN6sIarZF95kEUoYrPrpk2SI13psmedxQ3SxJqZjk7gvJZj+pBn+V513ltd08S0
HWYIY3flyprfy/vQx4EkI5AWf7Et/rq4nt14sgsuLOcADmjVJ7XAVHcCladnt5ePx5nT4TI34kya
rkUqsFgoF5WhIt1CSSvA390xExXfxCngdCM2kCawpvLeSyLxbKoOhVQ225XII07TLnaHcnVX15GB
INh/3CFYClpl1HLnRTnwNhUV9a41uIWKtqsghzoJ3mym7bxM9N7uik7imIO/Acp6EEkGI6vW4NNQ
pu/GIgJJ1KC5N0UZIxlH3QduIH5cfl2n+9kyoUryvkxuByLK4tdSideGHOrneJDV3iyZVYPATr5f
XuX0nbikKgYpNn1hqfTFOwm6soo1SPIHlbsCVEpY0MTSUtmDTVXmVwqcOL4JdDWhE8Js5PLii62u
8CIzTWKz61gUa8JaJKOxZbl1wm0AtNBgmlLEjNL8pPwrjqdylVdTurdKLb9y1Yv5AL3f8PDWSXyV
o4SSXMDuYlWcANvO8ybzyU7i4s4dOvcoK1d/E/zCHVKLsAFTvrOUiQeVH609O/DGLQxl8fflxxfG
x1/CURfkw7rJMbc5ecbiqPdtkeZemRqvvORV2ABAN3YUiF3wNlf83XNn7GLth9V9R4738tKLzfU/
K5sKfKzUDS7jj5sr82yqrXwwgHqNJIYkfVBv9CvZ+CKyuKYwHPgmwE9cZcIbXbxoLHNUy/2eoNSV
mEx3/Ah7tSa+c1JDuxJbziyllEE+ZVs62dvJ0U4wO9OhQL+O3QhSzNZ82hXdyos148pKy6Ri3j0m
28cmZeJf5uKaiazIZKY54cOY9V/6EnudyXQ2pjM9ReDf1pc/0+Kx1K/FTIuq1LX4VPoiBuAdPEVO
H+tPMkVky5bxpwo/Tc+Hp355oeVJ/O+FXJ0DQQGlnMWnYoZYjTiu6r9kesL2j8Tzf3Yhvkyhegsd
/0ri+yvUL48geS8BjmqbBRcbX4cwmKNEpz+ZvjUD+IsACJr+s22GTxzAl1DVmzaB05lbb5KXAP4J
AGrXexFUZfUk0gIbZXmb6Q59GwefPFelN5M9PGRSuzFmZzPLQbVPCGBJgX9QYvzmJNFeTPmfuimZ
BNgj4ADP6ddTPP4oJgsYssi+VsiMoBDSzZJGZD/h9vI7Xh73+WvO24YjT3FI6Ft8zZ7RmAbRKDg0
EgZun2MF11WVu22Vp9BVMaP57aOjrFuRerD5e+gMSYWCnes+mX3e/m6igeA8B5QaTOh0O37FyXdJ
P1fL1IajV7wAVdxPKQhLnQ6bblkwoKDSRMWVsm9x/xMOTC4aqguOj+Pw+z/GnB7ImogdO3vR6xs1
k8xRSqfSvDHwkGPoEFw5qIuz82s501W0OnTbtk5ue1qSlReZIn1pM4Ajna2AlyfPIumvhFLhLB6M
7wqIzeL25MsKFDAXD2aXeciwm2us8P1s7XXWSzVa+mc4BeJGi2T304tbZmpzwQ8UtVmJysu/W4kt
viLNNUKykfJu8kLvadCxE4CHkm/6GnK/bdtoR8dVsR6n0jikvt2tAMD7w2059vglQrmdaR/yi+fp
Gqz7NmQsP0afkjHo/vDbLKEVPriQuLC3QhtniIeZDKF1kNnL4dVDlfu2sBSWscA1jz72wo9dDC/C
7QvrMevMfhUIoAwYtvj3NQT5jahy1JcH8Hg3k9LsTdCHNvyrdlJrI/dAwjdxiOx+PvWUKP2EXi5l
BC1dXf5pRiH0JallD3lND5Y0DRidOeX7whIZHZCy2dEFMNFC16eVIcMJThGN2d7toyNMeUxu4hLL
rGSoNiR2CKJFXvEMdilCrKjuPzfIPd+i2+6+toOc5okQgs6+x8y71JGwAO73lwaZNmjQN9CHgzCw
efZ0A5foWbYzmo6TiyNBk0tGWyRdO3saeS2mCyTQxQmy9Nv4vqRP85x3ffmapL36wkhl+moWanZv
CjGfC01UIASfILFb5296S9FLk7Ta2mrSkAmwU68qNP/2MQi/AIrJkB37rkIFr6bDaFtFtRUJwwkA
rFiAJ020GesEpF3VoHtj1cx5cjBtmHYC8qdfclcA3ATF2AwHf2rS21yaDmauHe3mETU5tzLzOwnt
GpKLnMZnlDb0l0CI4asqm/B+THL/URWO2jUp5AQo48zu6DStPQCwNxlT6b2lZHBfqKhftZCKt2MZ
axhf5s0tzJ/mZirLWbIeCZS8InRj1Ig67dgZe1tW0Rc7iOG4owR4yPq0W0VQnO9xu9bXrlNhaQaV
adXDErt1KztdyYi+T0E/eVtKwAx1rvW7uFWoQrf8KtjdANFzqSFMnFTrxpswJXTTEaBCg8awNuM1
7UmA07WOl4O1c3ojcqhd3XBcw5BCLBt5U12MbdIzV+zFOH1N/EpDpI12LLX29OgGiQEMskgAZjb+
Vg2J+pO7tb3vK9Hc4yLOgKJajWkF+URIHY+NbZOUtzr6RrCCinVc9WBY07vUNJFTacxi05eD+dNW
BYP9Mi0RESlw0vWb4qEoY2ctJmrNMUb0wGYOcdu5U/ro9torSFzzoYhVs40DSKadn/kMZv1hHw+u
R2kPqKWtpLdBz8G8jYoUppkHU2kk67xDEXb8VFeRs3FHZADHord3dYVyfV0hn1M0TY9yA6Ltnj/Y
q8kBHkuxViJZrmV3EeoIf3SNZHbg+PqNRkxYCW2kldzEAtjhjKMAsY5XnjuMX0fS83Wt8uKzHhL1
Nc3QAPEyAZSuQHI60Ipd0qI4HZpF8amWk/d7N4Ga+92m4fABpNTpESyS3TAZkXUbU8BPof7UwvQd
xgPaZF8u75hlYjivIg263DS1BF20xe2umVrqyaHDC5YhxoOuE76qwYxvx0kbH91miK8kUeLMgtwM
uuFarm2e1tN22DWFYdTiOEqoRjJzQW/rhgkNC4k5C7vlFxUpfSUSO3tD6P851a3sHouJHz58h7ua
0dM6hPj+OZ1y48G1jfL3XwgZsmUx5+A3nrz2aNJHI8uS9ljZ0Tf2LUe6+rNCSN9165fL714sLvv5
E1vUr/Ru6SoqaSxePlPLUjNKpR/bvn9KzfrFqvu/oKNtgFcy0rKNH30Pca5Ojq6u/QGm5FBjpYFE
L3YD7o8+R5boyi9a1Hb/84sUQ5O5uKbF8jHbESWiumU/pEdPUfH4yR9uEX4evOmBQfDLrLBvIQaV
d95z66k1ul+7ePKv9D9/1c/v0+xfb4WGJJuEBEUsW2JDi+BinejiaDaj9+zLDHy+iOy1LOsWFxiI
cF05dmvsDGMISAhYuCKTm9If0QK03HBlTICpfaPQvjrwuD/xmP0+dOIGfutgw/1OGuN+zFztywTg
b2P0qXmocivbj7kx3DadsMmysUv5ooeZxejXUDsamemROSPoIEwMv8aSGyzqZ1bdIMrngtbexhkT
qu2hjldBkrubokU2hrxAA7TZCwBsQMmiTT1hnlVhDLsNMXg8lJ0+7notcO+LiUn5kJghekXR53GK
XXpmQIlEhOTt5U+8qKFRlqBVTm3LDM+FZbO8IeAC6oOdNsOjbH946cvE4Py3F1AUz1L8Km3Fskrq
jMDM0zDtHqeQBpVfwhwqO+n85tTz1yahFFPcchQ2yyod7NtUSajQx8Cz76HzWxtX9DmqKCh2XH6e
s4eUzr9B8IMkqS+OhJG5rhai2XB0tf47zeA/UfbC7+lahS6WMzieyOb/3XEtigy6fYvq0iSz8VHl
T567IHsaJvc+t/I9wQHdEl380IT3WbjJLnXDh2jK7y8/ozjZFTY9Laa7tmu6iDoth9XZlLudrwLv
AExyJ4FiKEu7waWCHQ6GZIpnzf4ImiiuABkkF4T+mIXMKPzLv8M4aezxO7jwTDlPmOiqLiJi13gi
NzXpHmbtajTaUY93oD1kWCSxJuY6a4RlDTS8naF/aDElqODnIjmJ00EFTKSdjR/wwkSMLRvvwnjj
/vrPpy77xB8UOb6/4uXKT15+Nyo1k01oGGx1OrTLAjEM/clvsWA5jPlPAiI/c4QOLmd7lXhTR/2T
Qj8WgRWYVZsW2wL+0idq1tbs2894XCELCS371pRXGsfmvGHex9FfP4yPOneO0UE/OYiD0sc2r7zD
bNyZxfrWnBUi0NArf+ngD/g1YVJ2O+Yw4Rsd1Ub322wvZvqfZ5O2ekxR/fQx195E+AWG5WwykQFp
DDokKcl7+NuYPYBnHjDVHM+J2bCQsuPy650/+MlDSEPMYYuey/JCksXQNE0mvIOw/ftwgidSmbHY
jTkEWo3y5QbjissrLuviX6/t3YrzUXnXYLBM2yxLu/cOtucgoQpa0Aiq1azUiMrWIUmcLaD377Gf
XQnMZ9e1DQfQlCAfWB5BMBV9EdSddxiaAEL7BHsJaH7boBKQlW9WB9ixHg+Zjc3i5QdeZmTzAzs0
OagaLMHhX5y5eU7s50WmHZTVzjn8nK/7NnlggRCrZJ63vryece7EzMNjE7ABkBW1iHTJqJwwHHvt
kAoPUqCZjSue/C/PKj4XEggc0lfNTwbw3r7xMtwyVJff2mS+RQML3J58c1PL3H6VTdL/qJ0W3qff
diAshY1sJxZHiA5WV66bMx+HJByE1dz7njszHzfFYOYI+eqtduBOfc7wMiuFugmrvLtB2P6baO1P
GAzB/GqvNKPPrUvLlt4mHU62xvzn7zZjUVp+kYK8QBHUoeGvUmtteTJCymQuobiyVmU5ZbcoovUJ
CAN4n5e/1bmLgTxsvpqseXssh8OZTETY6YF2kF75jabJj24oH4bRA7JYAwRS28IH0YuTYUdoCyZn
3SIyyywVukZwJaCduaPmusGeu+XzBGKxTwdb1TUIYO8A2uSPVCFHHphXqpNzW1NyEwqmSzwt0J+P
7ztCZrx3hekd4sDu17gfiFUzzvY4YVxua0QJVo6q8k3RC7akhn+ml6GFqWXC/akg/dy1Log2OMDW
TeiA3KyMLrntWyO6MwaPxLno3LXhT/LKiTpzgn9dmvx0lyHs8lfXTYeos6k8TjDma5C3JJLNXIaB
TK6Moc6EY6kzrBCAhTi8xiIZasPcH12McpEkMbcVCHptjP+ujeTOVdpGQ2j5yvY7c4exHlGCUQwZ
2HLiMySVlw4j30MvqtWQOivITd8ZQn/J8GebPHj6CAdPWfdq5WpfhsaVYz9/7sXtQx5LrKLpDKJP
LiKVHleZBRiEtChC51v23xDRpzBLoiv77txr5QHnf5KbS2O57dLWEH7cwjqH02s06ktihdBxmzet
tf9CCvHKaz27nKlc8hbkk06SZxP0nB6hp3bMM/e1wBMwieyjStUOaslfpnGthX7SleKGIdgbpgPG
jd2zjGJtOSGlbIz+kVy90XKQX3nW+Oku7Otx7fQIZdLmQ3GdQfoqGaAO1fiporRj+vcB1PW9cPv2
MUVpdwM8MEF43e9vo0BDelMW2R1WI9nnuJlC9IAmgBwUhhs19pKBWp+smzHESVFNxXOnhWKtJ8pC
OWvAzjEb1CoxM6YyFQYlY23j8BWraNvQtt77eWxsx5QmYN46CfQdn5w0ogp15dT+bMcCVMkgpbfW
U1AVGFqqwxSm+S4jWH/zgf8/FBZmdHqhOXu/MJJNEhEktblAbFXt0gFvRhgMNqYjZDXrqffA0Zmt
WvWI4m77QpZvmdOMX3InGu9bjRI2FRrT5lpAL88gKskY/X/LjYtdipwvAuQEnnAoNGT5jXZdyG68
NZKUPm/fIvyfmPWfV47mfNQXZ0NRLJjgzsAsnoRKkBCtUOOoDogtgFpvtkEJz6yDIFQrZIo1BMbS
6bVHB0rq/aFREQlF9joU4V+Xf8iZkuHD75iD47srsgxgWGoNmxkZHO+hqRLcTgIiQ6hboIgSBR49
gO6XOo728/LKZ8IuK899M24L/rU4tW0i4sqF2HUoLK/c5rCD130XwsQJNL68pjnXurunbxzRe0Kv
IMrT4VkE39hQE2xaA3JTiqYACt8zyQ0ZecRlVzN14PLTnblu+a4gU8EcMHJbNgpKLZCAOUztUOeO
wFDql7PbkOwurzK/o5NdpOs2IyjFvHgZYUHeIGZRDLg5KdtaVxioP5ihRMra1qMruczZpQAMGqZl
WmCyF8G8ijIYcfC/jrXt76sKDHsU2Nu2c75dfqQzORsztX+tY3zckG4LJ81i/HnIiRGUTzjAUVPN
TovNL+87Ew2RyyuePQIOW2KunWd0yscVc+gzsMY09xDI8ji1sNNTo75zKu1rWskXFwtKWBBX1jz7
NgFfEQIcwJH6YvPrCSrDhlN1x8TCpq+hdtlHIu33epTUV25hLtszuwRUkQFSjtyDUvDjA/bI/oZG
o6sD+rDGzhFpuyfq5VCbMqwrU6v5FEQooajY7Z5w3oBmDMRjW3ats+4DD5uSMQMlhcbdijmRc8sn
su+nfBSPhhqL28aNiONV0SAjPSDq4Ufd30HoGXewFzIMis0IFkvcpje540WfDB9CIkDEbu2WvnGr
WczCZ8fYrgp2PYwxbgUGKREcOBHKjZFAtXMS3b9rEjw6lAlVpwI2fTPqBp6iFUACuMDdjaw6AIxN
PdIYmNSDN2rx1lB9uMsQfUEgKcxuS9mi5Vt7Ehl/a0KVnhSZVVtzHzYyeTb6yscMQCugM7YaN0yv
Vxs7xZOmTDGnC6Asrnv6gp/9xvXuIscKINDm3b4b0ZbUeg9+Jd4/92kTY3wT2NXeawEdIDcQ3ReG
Hx6LME9WMKInOEU1gIWhrx+lJyvoBgH53xS+lW4Ib1rXzE2SOvGdqC2xRnsKUtg4obpgxrDK23Ba
5Y5fPjAloi3iY9FdJxNKaYmerHJvmt3hx2JtDhHKbr6RwcXsk5Wre+aqjt32UShfu2uFCe1Sx2Jm
4lNupDfW27J1nVvsN9UOQPm00kvUdBFEQMQht0BSRoX24DMT34zQfDdxrxAcyWPtJkyRz/YBEu5M
b5q2KRIiW9usJ5sBcNQhGQEGiAkP6mN+PFxJpk8iLIkqoD5IBmxHpnaLIyTyMjZ1I8wPnp36b7qX
9186l1T+9nejw39PkShqoKScZF+j35gM3T2IKBgjxsW0jUMfmnC4tqfqMYnaQ2RUV0Lg6c04L0lz
lnuDeLssSEpZploWBfphNOxd5hV/2AimiRERgSi8kodcW2px/Us37YHAZ5CKprh+QJGmuEclpoSr
i6lcMIXyyiV8+tEs5mQueEyHfP0EHobMWdhN8LupQtPbKn/Cs/V37ykaXdyIIP1+IYOXqDDV6rrX
iiY85JiiobLRHGxmvjfCYi56eWec1AHzSvS0FSU1WhbL1mUZR1GA/jEKJtWg1nWR429ka9Axpb8r
bAvnFrOvXi6vefK9WFPOiYUEbc4PX9zC0FoCO/Y64xiIyER9qu1u2rK7aXBanpnsr5dXO/O1fuFD
pU3lwTxvcXF0ZqC8nMj1bJjshnTaepV1ZYmTy3fuS4IC1UEHKzpDiyXysKn7NpfJkateakiahn8h
WfejwUPTUHdkgdea5Oe+2vsF5x/0LuFNMgUEQ7OSI73ckEbsTFpEQHI2muvcYHP5BZ77XO8XWzSg
8lRqyM4l6dHxbOqrYucBMO6tsbgJAURf2Y8nOcXHV2nPjcN3T4bYbl05jVccUbtCl6cay7WuteNj
1TTB+vJzncDa6O/w2chcqLmBYC6zQTUweHQaRquxHSFKK8IHk5GCaSZfYpx8AWVuYxfgnmsjUoD0
a11v+1i78nLP/whA/ybdUDBmSyixRproEaz0ow2E6aX2imGXxKm2cu23vsOjVUOfK6+e2rb5OwpH
CN2TUR5cF0mIy2/jzJYCwM/mhZ4ETnSZ69dNAJLQ9dOjX/cPMilftE4ON7C7f+pu9wP70SuguhMU
AG+fGZc7t9mRRRfLUkZFCVZEZRQfjaYEQD9Ws6Wcl+DEruU7pzGC77qHpaGYguZ7kLnGLlQTOslV
N6Jl0FfoEhTNd+WWaGx3UfOH0Nv+9+O8CSiOXTAjAU46vgG4mEKCsjoqu9roCQb21fTX5bd+Mv+f
3wJxifa7YZnuCfHPdzSh66Tmz1gR2jSuu1kFQiEiJXGqgaIdomlUMIND/CuNf+izGaj10Fc/ilG/
cvJOpo/zT6GuNGnS0IBylrWslSM9HML8PfoydlFkKb5KO7b3Ngq2SJK0GHLFw7DBhpN7Vt8GolJX
3vev9u2HSnD+BbR351fu0MNcFDG4Z8wI6zQ9mqN6RM776DvOGiWru6RSbzSxvtlmux8t0j1ajXPN
4TOd6lS/UZb3iLgVcg1zn3a4UqCeAO/nNwOkn0EzGRr/WERAmaYFfSkPkVPavQPmYgpt+ybI7oZJ
ooXUAyvs8DsZwmcwtMCCh6sJwZlLzKSDxtIwXVwYUR/DYpcVVVc2jnOMyuxWQ3Hixm3s4kqWeCbQ
M9maIUA8rW0sa8iClMZURpocvagWaw3Gzi0OasUhb4ZuHUFAfL6y+edgvvzeTLpnuJoUnK/F9858
Y5TCC5KjxAkgxYQotkKgZaCvPAw5/Ak90d7dKdTIr3/UMxcNzUhS75k1Sa2+uLNDMkRH+mF8TIP8
TjXT19quv4FRvRJWz6QGHKcZyQLYCQrPYpmOIfUIvl4nNRi/TtjWq9r5M0J+K9WNV7O3925wLdk/
F8lJHAknBFfF6OjjXil62Nhl0PnPlOdrEeerVg+ecuKFMWTdrZE6V9K5ee8tv6JiaxozKRao+GJv
Kq2NbBWQjORN9aqm5DmM5/mwXb/FYf9Z841nJYtXLbnGMTh7LGl1SHQQFMj/kwfNfK1wcNY5dkb6
GYTIrk7F2sXDy/KiA8bhLzkukaYa7mkZb4EKXru65+25eHCmUfDh6WzDwl2mfVFUu30fusFxgvp4
P5JdH3OVVo/jJI3XvDDLLZfquGqkXT4hDqjtW322VPOU/iOWdYZzmVLXjtSZbS2BjsMjZ4wMSXfx
MRwnjm1NJiHCdLgaZdYPv7VW7swhD4B5C3c7O6u3WvdpUORXCW7fkQ6XEDyL5tZvU3MN7Hdm/8+U
Wcs2HSK6u8z1xRQrFNb16aiD0EB9JLE+t+N+dkIKGgdM6fpySDkTJ2Gc8OJI6GiQLufKdZnGuW6W
8VEFzV4Y7acasdorF+W5NbivwUwaM2Zy+dmLBKC45+Rwjo3yNfDc7xiehVdC8bnPCJrE5hvODb3l
NMiemlZloRYcu7rY5ln8OAAoSYb87fLrOhMqeApuWpumGo+zCBVWnGS5yMbp2EGWvSmc7G/fRyzX
cZBPyUzjUwW2fnt5yXMbgioM8DBJFU84X0LvEvwKKFVb9cZ0bEuB1LH2aKaQDXBFMEuE/qb8Rzhc
Oadn4pN8v+KiWPI7SwVOmVnHKjE28dA9iclmuDM9ZHGMU6mHR+cYQbDtrwzuz1ynoHfR/9CB70p6
pIsnLXwcn8wxPFboCLWusZqi+DCodseM/spS50IhfQgDPqxOMcPw+uNaqlGeEzRlePT6iERtoufV
NlvU5FZxYD3MKVMWOnf4bqxkU96anfNvvOP3689n5t1X1dsmjJlshUfkhR/jTCFYm+9IaFZFQ2TU
MdoN0e6V+rVh9Llva5K0gGQktpxQc0YnrlRvtOFxVOF9NTBKNAUih92+zpvVYCMEjwT/vd13V+LM
uV08zxAoH6EJot/+8XnrNvW9JEnDY184awdNjrpV+zr0NnOibjfOwZ6c3wUlzXCZfy1pLirjSAZV
1+Z5eIScv6J1hNAG9q84337OHVxDdfs+y+Q9hvdff//Avl930a0xbBzqhMejBhG3Wlg/T2F9L8AA
l2h6wnq9CzFSv7zkua9qgYGCcgXTFeT7x7drMzGdyFOD46DyuxEjubaOnuZd5OAlapP3Z9xbdZR+
v7zsuQNrQ5aFJAm976T8MJORubwqgqMoqLMCEMboR5b6ts/sFC+rckBC6fKK58K8TWVBtmYprsdF
iABXkyZpS5gvbftpGo1vkMP2XGH+lXXO1XbSBjrH/qEFfNLma9q+KuIkYL8O7XeP3nswKMSmKvFq
wuijxfE5r8pD64hjiRTyv/OQ/1p7ERvcqkXzMGd84HX+zjLTv/sMVDsZ/r+xDHe+YcEGP+3mlIXE
FRoo9bEoskc55S96WMKlqq9AkM6dfAA2tj0zkAk9i5OfBJXLH4XhMakrJPKmY4gcAtpm2ZcRDfDM
HHC6rK/0Ss5uTEYEJrnAPP1drNnTFvGHkq8n8GkbmmzfYmUVO92KZOfaTWJwtpZJLWnH/671C1L6
LpLXlT76scnX0qvmCAZjFUZqY1JFNFWwKTHFbdvxRcX1d9vR9x4akVVVXok4Z2+z979h/o3vfgNW
ozJEYSY8AtZ/NHJxjyQrTB4HtUp8iW5cBd5vCm8RLFqrWnwpWuNaG/JcW44Y8K/XsNi0gxlMtsMs
+phOWDwg8hh8BXbMv/sIu9lmPoN8k8p+KGarnn+rF0NJQfRjYsP1suw4iK4F0TJINjPyKKspCbBt
d5iMlWmP6mFYFysWzVajbMsdVIjkuQ+H8sqdfi44USHT0yYg8lsWgT9zwWZiOhceI9R9Ezf0Z8DB
Ku5pcF8+uee2N/AuZLZYCoLeYiEjhQ9YCGqWRMv2dSO2adHzuPHzEJlXljq7td6vtdhaSRaPgRtn
JCqVWsHPfMxc735O0LK8fqr8+u8eHKkO/qjNhntuuCvR48w7tUhG6bGiYXaqCAePKzEcH5xS0GD0
hv8S/KadmUZXxornHpNJhHBnhB4AimWUslUJHztR2bPfffJGcE/PYUQXD2ZVs6Gk3gb8HQbss4Dl
5W85n4tF+ACiCvKBuoi0d9lGnlC/1dLCzKnJFRmvLKrbSvO8K893pm6ZaweqCNgrlBLza34XICoz
7fvYSuNjk+LwmmfpfUruw8WwdWXxxpDzyhV2ZodSSksqayaZRP/FPZ1oRjGii+jh6YL5kjJ2DTtG
C+EyarjAXn6DZ56Nu5IWHzwQAHrLpphRyd6ZHWmPsYD5TyJSZvi3p6O9RoL8jb7BlcvlV22w+GTU
Y7orFYgV/I0Wxy/xjNbpa5h4bamCb/h198d0cPHY9DJHe1Ua2H+sHDRqF6mPT7Vvuug4umX2ZWoH
6xNoJ+RT47C9hns+s5NcIg91/ExOB+778RszJCyieEK1fZyZblrYVzAupbW7/LbPHMgPqyx20hAD
LmyKRmMADz3CQRn1yfQahcOj8K8wbM5ktR+WmjfZu03bNVEW6KnuH2Ua3ilsHK02/OylTnfbZup7
6GooqM1GNkb6cvkZz2V/H1aec5p3K+cirdJSGcCekL6ue2RrsPJLcSpXGlSa/FOPDSbdrE2Jzurl
pc99ROil9AWhxej6so8hbM/rVAFqB9k//S7XYwcXVDe68hHPhTvm18CDZ0w4x3OxV0K8N/8/Z2e2
40aOtO0rSiD35VS7qkoqqRaX7ZOE7Xbnvu959f9D9w9MKSUo4a8PxgZ6ZigmyWAw4l1kzwaAaUXh
qXNLvIZtFYnZaqO6NqYMxZts9w99bxwiBWn0VP/7eERGSNGcXiKqAPpkfFeOiqZ30/40aOYesCgC
+NIrUhLPPkTsVYGq6v3PeitGgLs0hAohWMBpjIjGULZdlLGe6zZX1yBw3nTqrEsJVM+oqSu/1Gf2
7tyAYp0/7aC+yFIf28TgVI/4kMjGSTfMY5q1j1FdbQzwqjMTvLFlRSUDWRyN8qHoeVwOiKCJV8kV
CZALZCq09W0MAgu/aFv93tvmjuTwuTGLRyMoZ7Ke65leDGxMntlOIKeOJk4pHKkWqWK6b1sTmVkd
+NJchnV9OuDdgGVDQ0lASKctUN/QUqmLE+8k56q2Gwu7fkLfaE6+7NYoqLeAwCaPoxMxie+u3yd6
GtnwN4ISU9Q4C1Zy3s9tyRtnEL0SbkieswLB7kyCTJV6WPTpQGFjWVqpobQJUiHM3myiunhr3OIx
hRLC93gx1G6DaNrb/SNxHcg/D0+sudwwXhy0lRuU/ikwsiMZ4JOKvMXSLI1yZmteh3FBz+L9B5LK
5vhNPmfXdVWM3Z/9rCYBdA7KPewQmHDsF/iHqIvDh7s/tevsg5RKB67IVQhkZprtuE3oYgCX9zRY
vIdMq56kInlW4aB0prL9u6GEIoxGKcKBMyiLbPzyKxqZDLlDxac2BOsx5hVmZI7zVginVsk43x/r
aseIwXTRGxAZKsCDyRkHPtp07SDhMFk4mxAn4apQ20Vouj/tJH/qSTkWfhe+pzmyrzjVgBz085nF
nO4a8RPo7kO1o4lkXrUn/DBUpapRfFTFlZ0UD68NPf5FpDjL+3Odbpr/xoH/QMUAoNX0pI92LPlZ
k/vPpZdgd2Vp0QGdJndlF527c3s4lVoOXnEhKWX9Vg3+XA3mCmfAD/hTGlZk9iw31GTXhmhplwre
dWdbtleKchjrox6rS4EYCoMChxVc3bqVmh2FTniAKe8m/q7MvvRufG7RxaYTBMuRTz65J9ugdzzu
NfPods9qhVrnsz93PLXpaWGmQpWW+qB4/kA2udzCOWZBHX592Zl4s9QQL/FxRO+QuK/jH2Oegwt+
5jrDiALhsyxfdwBWq+6nU0pPeb4VXPgqP7tjuITdJITbG2SI6h3GVJiUI8mwluI9PxvbBC2ONoqT
LSz8jd0KlwAV09hwH2sUYQtzZp9ObyUIh1zzRFfwlIiETjU6TNAyJiZF8TlX05fM1aNFqoRvqa+2
6z4fXvoh2N/fsFcXsBiRTApUKqx0wP+TDeP6tannrSeQR2aybvy+xKinfR210MAs2kSDvtHeUY3W
Nh6av4sq9GZC0fVeQRyEGhvyGERZ2tmX60jHXk7odBbHOsMuy9PqD7MbfrSjoc9826taj5jq55Em
yQ1pSIbli98fJT/sd7CN+7Uf4nuuxK6PK0Si7mioWBt13MYYXZ0LUxe4aW/YdUjezFT5r3cvvwWw
keYo3KbUXi5n7ffNMJAxF8cWkrGwG27e+1DBHwg1kJkVvrWnQCTwjqbwTA45+cCRElUKldn+SE0Y
Gy0JEY1X30t2Ogwi0UHSynKRO8c48hGZUzfQb5dZ8oxhum4VTy7o86xsV/d/0601Bw9NPx0C9DUr
DZUaqKylXRzHthmBdxOK2vYJQnAzM/lbn1k8dlF1hVVLkevyM9uNSWcT2N3RDpRdmAa7VMbL2o9W
pgEp5P6kbo4FyA2OBKWKKzyGKZVD2EdDdQTtbb34nqkv7SIbHnMpCo/wC8u5Eu404WM/025EjoAy
tVD6mCxsYoB0HxytOkZIkpyKVkOAy8/wNHEyFNjSAu8UMyzfHH9QtkWRY+cb43YYlw7+0k4/Ljw1
cHalb6fr+x/ixu8iuwBrQ9cXtvmUvYtwdA7iv6qOHtUUnF/sco/m3JxG47RAz+xBr/EQA6TNQZq+
HMhC8RCRpPFItAaiagC+xR71MRz7g5lgyG7HiPiOUK1nlvnGcfo87vThIFsdord9MhxHnbwTC6V4
h47VIuNdrZhzt9yN3OliltPomDsh5lpmOhxjM1DOhh5Y0PYPFtpwQCYNmtuBEyhf8iIzno3EKXcD
cBH8Gluk+O8v6q3PDToY4QtHpm02DVguZU4lNuLx2MGK2ea2rX+xaiV9Tj1haiMDzJML4fhFWjtT
S73OqRBNQmcGZQuo6WgnXZ5hKtMKYKqqO6pW9EFd02sRyLT8BZ6Gr+TgZTiu/7omLjaXyGB07kSK
gdPP3vAGUZIgGo8DUlTQGWzcqLOj06PUff+z3oiEJkAWXQCvOSrTgUw0jCn4j8MxRXAQb/UhwA2u
m0srbpxIC3IGeD9ebLxEJ2GQDkdYK2raH73Qe8LB7duoSbu/ngi3twWoECArQ4lj86lyUKLQbYeJ
2hxDkOkL1woMca9WWH1Zv+6PdGsyAudBAcgE+TbNWNjaVq82VX3Ebk15j9FjwdfVTb/dH+VGNBeI
RXH6SKiv5PWSPBtp2DrNsR3zZO2YvyC/4aouFafZd9+tCQkACdLdQnhiWnUujcFSq4RMPZCaAj93
fc2DbE7v68b5pYoEtpUtLSTcJ3leGOaFBOWuOoapvadGHGENhmNhg1Y/ppPButbKZmP36Uyec3Nu
dKNFywdXhem2qPNgrO2yqI51jGcTJkrDspKCavP3iwWjFOF2DhIPzcnkND81EWaou6OLHP4DFIJ2
rWpDtCtLGQ0nfJXvD3cl1E54EJwC8grAKOjTT25ebWwtvbDK4gjapfunsQPtV1UO2UZRI+MQjjUo
Ash7P4zKb2g4GWG2imhl7yWjaDZSn6bfatlNvoYjeh7Yhrl7SprYhkg8ynNc2Sh2zUSZyWYW643o
H+kP1yXYoenvlcoYFNYQWa8YqNVJ/ivuvmg4oOZ9MnM2p88JMRKIYpBm5Fvs5WlOYnhSG5Vtbb6W
nYNV8M5KD1qTbjJtY7qqqKyVrf6sBOf7CzK5kxmVEwo8k0kSSK+kg1wj8pzKr4zXAhlTDysEPLQc
L1o77h7v0pnVv7Wl2dGEbYXWzZWOourg/d71ZXOELbqTLXqlGJMHq/szunEv0NCjUsHdJ7Q+JuE0
BwakZoVXH2uvPDde/VxJL3rSvvwfRgESyCsdjhuZwWXQ1jLV8OM6bo8FboQ8i2PUFbyZQHpzJhwU
XGTg9V4RetWmowfqgc/A8XFYGrx71nrYIUPcW+ZMpjDZ5nA6aeXDegQDjEwBt8PldJDn1/N8INjQ
XG5WVWd8jz2EFFWsDe3AnpNxu7UP0LI1RL+QZ9y0n9aq6mik6dgeHciwyaI23Oy30kKsu79GNyaF
9DUxGwITXfNp4EaEvMbJuuiOErc4VugPkM88OS5QHJ6JojcmxEgOUHK4wUS3yZ5zTd8v0k5rj0n6
BW/vxf9lK/zJ4wSYjut7WpxqAjjLutc1R18rP8Srz5LzLwgizaQiN7+YkFBiFyDVYE/mwYKVKESF
9ZH6BSrOXdHiqVj9HoUPpYK419+vz+f0dHL3IFAiG3Aqu2NtZO6D7yxsGNlNUMsPZZGbp/uDXbGp
2OJwD8mxhHCRwGxcbnFLs/Cg7drqaHupdtStPFq7TpOdxzrs9oinxGvf+V0oBe+u2jZWPobcB4jA
5c+4ReZZqnpv6Zeytk4Vnkh+0IRf7//AW9/egj1Cj5kKI8TWy9/Xd2bSRhWP4LYwcP+Btm4X4wq9
5zW4pu39scQ6fm5oG7jokDXBzeWFDy1FvRwrTC3XriveRhZOpXLfbl0PVzzLRclM/2jtdiaVuQ5k
DMf+FWqXpDN/koJPGa4GZSktXMqJGDcY+8Ty8gfBd1n7Kjz1+zObXqNEsouxpkiwfqiqWi+l/tiH
wTt6ZEiVG9q59/uT0nrIM8bZQs5zDJmUx2CQZm6FP5to8mGBXaikCha51JUU2RB4fVD/0SNuwW63
XfaqmIG60RqjXLkFpgXUk5JFg/7KYkwVHKlrZZXa0SMlxCfVTI/IdWI8rIbI6Phb3GvRyfKLf1oM
ptcS38oLjGrhOgg2yxUye3WerfE9LRa6FXU4x1rP+pB9a5QerZkmeUkrY6vhVF+lYFnaxP6WGNaj
lVpfghF7Low6ast9GijQCmNAM04o7RdfZElUsnzvHNfmyhjCHGNO6Wtb6I9qmr1ZyHMso7yOF01c
7xGByFZGJH3VTOkRhtLKrNV3kM5HVPF3ca1hw231WyCcB6nLDqrkvZtoPAyxyXO80Jb0S99MNp/u
69s6lR9BP2GZacYPpGEwL5DcX8YWhEYvPscAiOHevfu1jHtu9Rugx2GwpEeln+vjXu9VR0gNA2aB
JEFaP7kJIyPG5l41moONWy16Vt1itgCvXh91ch/8f9is8EivrovE6LVUK+zmgOQJa7AgCVrIancs
4TkuvME/iBZDEo1LrmxWOhP6kn5Xr5y8fXScGnJf/xDW4T7gLY9Oeh4e24GehZGvVDdYlZW2k7Pi
XbHneM43snfuHkHoF2U6rHYmH8cAxJ52hhKfrao9oZmwy91hPxaIaXjmvrfrddC1y6zE0LwcvH8j
mLpVY7y5ff+Ul/7ZLBO8PJq8AAQabGPTn0mhr29h8euEJDOnj9A2ifBRkSbk2M5wRLRiZQXJiS7e
6/3wcr1yl0OIf/8pkmGT6le4gw3Hxj4K2+72O4m50c2AJW5NBEgjvpq8ktBzmVwFlUY5l9Jjf3QG
uIxoqhhzGn7Xu5wOCboZohpA2fXqsdH7JQQatT3q9BPl9qcongy0LO5/rRvBWCiY009DfFhIBU5W
pM3SMhf4tJOh/SNk9/R4W4THBmQqlst0K392NXqomjIzrtiGl1H4ctjJKimQ091Mr5WTlEWdteBO
rw++GhqbVO6jw+i2zWOTN9pXG3X7k+a2syf8D5xl8gu4wVHoNYUy1JVEeAziyzGpgSD+0u9z5bcX
RphvSMvS/KFl3y36Bhn+3egEbpWkWBm6t2nILzjmjh2K09445XmgIwe+jHefv4TSteqxquS0R7jU
FW56Cnt/mebZUoukpV3Vy67bmo0i/pDTchdIASb26S+7tNetpy0644c8jst0ONdZ9kNDNDUdtbl8
WyAIJrO2KfoIEzhyC1sT+/rT6aAH33QWEjAHNYmcl8HVCNBDHWywApNOQ1lqS0UEikF1KUQ6at9s
s7jxjp1taw9KmAcrkr9h64Lzahaxarj7DoYQULpSLXeVCVFombS5hg9q87O07frVSqU8XPa2Ej2O
vSu9SWner7S67dGZHNyvWlqnP7HrTpZuykAYBlnS25iG4zMies2xUHxnHaFMRK6HDUVQU4tWKOpz
/dDrdcem/SnpOZ0lvYvhVDfDyuojmnkYVZeLPsW0XO0q5UVFjuYZNHTxDsqneuB36s+Y7uLn4gbJ
xm9SrLHrmrQOUPauVQQW0A91/IliE+xMVxRvM4fOurEMZB62A8KIhz1M8ctl6Ll84CpUBgRxx1tW
vQIHJvmd4DfiOfze0jkrTZmv+kzdApR+j9rsH7PsWopZ5a4NqrVchYRP3GNCgJ5IDrRfQ4P/o0Iq
mxVgvAfZGkqcMPJsUbYS/juh+2j2+GhT9T3EOSIzev8iD0mNiwkifrFefU9UFKitlsY6ScS2RXEG
yi2f24mLhmpaIC19I38EchMsYi9ygeBAaO6if9OYBrtaDN+ddlQ2ZaShWe9GHUqDZrLVNQlnmJJL
Oq8tb130crGiB7yW7WKJWBC/tz3DPg0Xvq+5C6Oo+oXt1dZKCxVK8c2h7IQqvvEQW8ZPzY2VvT6o
3qpydH9j2X2+0CTvzWqjf6RY/um0+otmjw+D26/cAH1Zq3z3nNbf11XbLqsBQXWra7h72SDdmD2X
UfU9DUpqUnH0BkzLXHpyOIqkKVxyc1srb3S2VZDt0WU82rm6B2K6tI0hWeT86lLtEF0Kx608VuMW
zbJ9r8ePsin9AOd17ur0l1W4u6DQD6nU/oiHbFx0mn3Ayk94tWPl7oAxivOTXVjHVhq/gkUOFl0S
vVpuf4Ikv+0HqG6B9pj5Omr9qFan7dGw45fMGJdOmj7JRrxtGNKzvWIJhHlry3CGBbXItt9aTdtr
XYC5/fDLwfAcI7E92BwCkfMeSmO7BnUdbG0vwtcL55Ioy3eh6x5ts992wsu9Nd/y2KwXqYwSrxyG
e9vNn2oJY1ELkAAbrFm5od1sC4phy7yp0dIKhn5rdNIKwK9Cx9WJVomeHZp0WGqBW848jm7cHtyI
ICRgVoGSmNZC2Opy4FlOd+iMjU0Xe1HLT1ZmLgdEpVup2pqj863T4pngeeuupIKt0v8D+0HLeXLp
667jpUUfdYe4UXNkvYxkPzReCgrVdR8RIAq3Spq6PD/j/rFXSx/Dnyrb3I8d16VunmlIHYkLm0rG
NHKgD5cOvJ+VQxk74bkaoGECwQu+wFtvn9qxNJ4ku8sg14zpl/sjiyv56uqgMIyOLIUhddqTLM0S
1F0gHBfirSjT+AgRgdKcSQyu372U8f83yrQDafGM6PFB7Q6NlZ35yzltqlfdbZ5izd7i3jHzpJ8C
x//4b8oCkQbbGg2TaffILsAxBZQJObPKNqtC3nnwQxz5dRBauZoUbXAxRNAx32B9cQTquUb26UGT
5l7Fky0tfgd7GeorOmrQ8adI8QrChW5mCrHDkLqto8ZfMjh0KNrGS0+hscGAfeoDmemNv9zW/w1t
U+fj4W9T+p88GRpAO3DmVfmEi9q4tu3AWwV23m9VPypW9CWopbdKiZpWMbznsu4uK/R+1vc31yTb
/fMbqHKzp8HKX9uCNpYHFrgaKQOk50gv1kifrstZStKtUdi7cC0oosJ71S6vXbomZT6ivn42nPLZ
y9xDNDrdYpjVQZ4cFTEbEFyoOuDbDTBluqliX7bStpSKc5z66bpyav9rkWc4wzeVtilNa45bd2Ne
F+OJ3/M5q9M9vYp9xzoPEsZkYbHWA66TsdHnqEeTZ8+fiYHdsiEnCn2dqWxAV2EQixuzfDYbyGyj
fuqK/vtf7wTA9oCHUAyw+WOyRrnh2wlYX+Ok5tpxMI5Yyjxqygy85MZpE55FVIMRxNa5QiYfTCXp
9Y0sPQ9RtZDdp8QqFzg+LzsvWlj5uKQ+s054Bd+f2q1RRcuDTjXvDZ7Ak1FzLzLs1CVsg0FKIrgS
Y6n/ylvpn6hon6pGPhgjme+sJ8skpopVo3cASlW04kk5Jwcc/cocVCpgMAQf/u2DHIKRQcadN/9W
hfyrxtB8rsQnbsJPd8V/IxJKAKVRgrjqyTUuDhdlLSG3Ruah8ebpIw8Vw+YBE5HtUOUPft4FKwdH
kX4MN6pdzoSTGwfQhMIki6hOpfxPeefTgRjtwI8HVzVOkVvTn0xBpmtaV2+tqg5oBkVd/Xp/aaf4
u/9m/GnEydrWhlzIiRsbp16rFo0X4PBEWhIWizyjTC8J75fHwv/IKBzjGTmqcxCWGyHgYsaTNa4z
ZFJ9h5PZe9K+NpWVFERfuFSW9+d5IwAwDKFT3Ec6f7vcwiU+V6DxWvkcxaN7qH2v32iu5O7vjzJJ
cv7/x/zfKNN4Vnbwpjomo1jjzjAPsbrTgLGq9g+rRRmi9GZmdXO7ANEEtIiU29W94CRVk8ld3J/q
Dp0wsgAc5NpuwS5+V9tu5nDcGoz0TUbbCCK06kxWSu00GTVC2T4l2nhElfBHrMK/MyNtiVrf+/0P
eePkC9gF7QMZeDpB+3K5Cj1toTKGxsnPJVC+QUSt3cp+tWNRLEIe5fC85+K3+PmTo096Ck4GHWz+
uULfywFYrTrw2YjVLquzdT3GX8LKTRaWxuMxyL3nMe7eckn/64uDWTrgqCjqA4ecdpWtFv10ZSzL
s2mES8kOVoH8b9bOeV1fT08As7nf/4MBTPF/ZUSOxmftXqrWFkaPT+ghPlaS+1pr2nOQ6kCqlUfd
nwMSXy/k5bDixHwKaH5aNH7SNO3ZSKtVLjvvXSytKWyqaOvZhbq5v21uTxIKhUH/id0z2TZJ5WWB
0SXdC9fYQxsPJaxbbzMMwYOcpRsLxWe5KV6ysJk5GrdnCXgeuDJIB31y7vscC0xFG9RzVPhfu878
jTP9k+1Ee803ntVgDtBxfRLFExLQIJVWh4r5JAuoqgBL11ZpX7y2/B42br12RnwI0ERIkXrY3/+m
15GTfoICFJ0q6x8DnssVTPtGN9zaaV+UoHEWOu1TKPj1TIYxfaISOS9HEb/i0z5pozai3Ou2L5Ud
f23xx80c7deoNTutSJuFY5ZPXtzti8B4N4Zx5g68jtqMLXQr8BIEIjst7helQ+GnqZOzPMTLsg83
RZVs1P5rmeUfxJlN75h/n1ExJLgLVH8B5xBwLqfruHoSgc6IzxnG2a3Ufgy6/k9mygdXal9I9TdB
4D9GhfPt/lpOO9X/fWaGJoSLGv0U2VhJvdxLLqamEqzMgSeRq8NvbpPyl9qY/toYPwyjxFBZPo+o
2tJnWlbZITB3tRb9aJvie9J3cy+oG5tZJFt00MFDKWS3l5/CKNxwwNGyfknwGvkmparyIlnN0UzH
As0DP5y5Mm8cVbRYSBSBQlFNVidfHohQ2UMvls9Irq8D6XfHy3DlNcLrse9XPcXw+5/8Or8BwfNp
vMn0ZEpqlMQ6+UwxMaRhUM17lt/6guAqiD6YDlNZmYQDBFF67D365sWOSxI3dEpWpVstM/SBYA9I
M0+QWxOiBkzwwcBSZAKX6+ViOiXHYd68RD3CvZ5GrVVOApNSOrqcf//tuBVZJrJ/iEWTcE4u3qJp
nzQveesneJEbsfFoWC4l/DCkrHh/sBtRgMIUzA9kiVmyKUAFPbK80XWpfilTt1yqkpMspVzJNkaS
5uvakf1lDSnuPOSt8e/9kW99UdIq8aATmidTUyd0FCVJ65T6JayaI06ru9x0TpVizWgN3ByGr0iD
1QIrMQX6WN1oVAocl5faCxJzAcw6f6oKM/1hRZq2vT+lW1uSVxvDoM4ogFKXm2TUcmyN675+CbRR
xnogptedJienhnc25r/uD3brSP85YTAOcOGYvrxVlErypFTKl9I2f8oZTtW0s4xC/9b1er9E6vj/
sC9FYspwohpzJboZuEoX56lRvRhNlS06E4/QqJS/cD/af30CxLOb0powc1WoAF1+xxz/emP0B//F
6H0NaiASqZEcJjhaBOPMUNf7/3IosaSfbuCorBKjpIR67u0AeTN3p1eHxPtB9+uJZ0ygz6n8XK8a
RXAViKiIw/QxJ4HRGuXCypVOPZkJEhcYX7bhQcJrVG++dkEzAxO6NRgtK3jY1Gdw7hH//tPkQoJZ
rche9pL57g90dXZp3mKl56R4dbjWwpPLmWvm+rCBtgWsAxUbksSVkEhRNVI9OoQuozYWbhH+QMpj
V8XdjDTA9aJxjXGrC+M5LOenbwclNT0dXxbnVOaW9qYZkfmNukaJKkAcPepy2++A4FLwNhG/vX/o
boxMfZUKtKARi9rn9IvWHjAeA9VVk25x7Hq/6M0d26b+lsMqcg1rm6npX7+UaL4LbVVen4KaMVlF
RNpN5B/U6oXGerMqodUsZKfq171uz0kHi4N1+RoUnAlorBQGeH5OXxJFg+15SlH/VMvJ7yHLXoY8
er3/BafejiwbzGdRvaewS5lrGiTTKu08P5flU6hGT3L+u3bydTRo66HilKs7V8ZJy1bWntq++Eq2
rVXMtAVBWKn/DhTy3w8BVMbpFgXgKSik94dsqLMmOqd6pL21UVc+xTYB7f58xY6YflKILoRLOgUK
oPfLHWOqXSf3WRadiyonL0GSOS8zuIzaEijHGjVoWlHjVi+TaiayXZ9FGPUU9TSY1/iGTGs/Ta+6
bqzjpGHktbuuU3dcKY1zStzGmTmOV9ceOTWJNRBx/kL1brJBY6iaeR2O0skZN4VSMalsaaXhfuzs
7f2PeTUnBqBkRRrG0SPUTHK+MazbLi8c92Ravv/SgHrfaloUnJWgU/9+KEwC0JUSXQ4MaieBukLY
GZluTT+pnpOetUaLabPoylfdk9X1/Vnd+H6cNyT8SFN4Hk2Dip3bOS0vMzpLgfmBNtLORJwAZO2W
+snH/aGuC5+8m8HP8PgiP6HWNFmrwrRGXwtN5TVSgrUcKluvi7eZM4KpGRe91R1cOD9E10MWGh9N
ZR68rJ3JyK5OBD8B2CqiD5DyAXlPvizNDylyqLu8QqDrPHyxEueh0o2tGLFT92DJc2XOe/K6cSjC
NukLJRJUgZDMuTyGthvEXWYU3evQBfqqruRimemRvDTtBCPKOEqXuM6AosrjdJtJmEaWaBR81GWK
yZTldivPGv4+96BwgpcZ2S//AYZ6Ehos11Wzziur17Cr6k2c9wh7xFV08Bzb/Ra0qXeEEz4A13CR
eby/D64CvSgUIYINA4/H+FUTEQtBH30INNIbq301NUoojry7P8StT/55jCv1WFRtjGY089fEH/Ze
ra8BvO9j3V+D4dypVrkpXCjAOX82MtIH1a5z9XVZpj/v/47r08XDhl4tFxsl8KuXdqDGsV0ZXvWK
eeYmcrKfaub6CzsKz0UezVwp1/GJsei1C2FBQTmabO1Il92BylX+KszYZdN/ttRg5475TMAVh/Ti
TmH1WDn6vwxx3SEihnQwuVm9QvBcIR7rm9rAktGKeWlgcq0ukjL2ZwLizfU0hfAwRSPQvNM8JKjM
IrEzNX81I7jNbfooNfJzZ+Ljlsa1tybnfZbD9CO3cBoobXR43G0Sjt0yMZqZO/XW7hXZMyoqVDyv
Ds7ou53SF3b+GoKKWnQwI+2imFnK29/4f2OolwGjbVCfiXwnZ9tUL56UrjH8XCLVcmqj8YerKn99
B4gl/d9wk/jktyja9whPvbpW/Gg7wVulyltxOKAWzzz5b349dg0ppXA2nF43+FjXRqLKnEuzrQ9D
D6zIyNv05f6xu71d/jfMH1Ddp8cHntQ0VrECfvGHaFnK2EOnb5X/kaq/EYVadpx9ZNftNl1aUbBA
l2Blltnq/m+4eRw//YRJgLVr3CekqshfbbV9LAwNSThjiQ7lzFaZ+nf/qYCLZiIpM0B3QNCXeyUZ
ui7pLb94xcawWozB6D85bqw9NgalKE+zq5Xl9eHKbXtM7iXQX1Vu5Xuvd/KHIanqx94KdLQdwdy5
fUpLm1bPQm6MHCb/4G4qvdRWth17Mz/7OhMnhJDvwwIQwYT30uXPboOAQEa3+bVN8mVRYYT2j+ke
6b4uYEX6yV6J1+rCKtdmAhw+WQyFv7y/PjdCMz8AeWjBpkeQbLI+pPZZoqUVccyLPzJZfRxtZWOX
tbdssT66P9aNXe8I5DSqAfS5yDsuJ4t+1kDvTatfXdMzl5qUbfGCmSuRXE+IFiEBnj0geq5XoKu0
Ca3MzurXYLTsRaBm8cLMynVtS49xJm/uz+jqLSoewCr/AIClaT9NaeSiUb2qD2t2nVatXakoV2EE
xLkxo37NIwynXt/0D7rqj399roBeoVgOyZUWCV5+l98yIq3hmZtUrwGN8VZ/N2RtYcTDzPxuRBCB
8BJSQLwZtSvwnOJStW6DtH6VA3XBJb5gI3bhAUzVSvG+YNi7VBokYZq9lP20lS+tP9c9/DORy4uW
X8DhQLGG180V4bFMI8tUetYza9QXAOUI0Rf7Xk3XQ2JszaAC/1usMUxbR0X2AyfPR8nvF3UdLcNI
38VVvMtSaWko5cz9fx3XhIMZvAxREhC6I5ffP1Hs2qR2xLkJ4+9GVj8YjbzyBhxi7++w6/4UxwWa
LJ8fesr1e8vNzLwIgPa96qFXr4beP8ruSaTtRfcW2sNHZTkPpWpsaG3eH/n6tPLOo2HDi8ohx5m+
zbNKssMiL8vXNG2sU9DKxhtc5+Lj/ijXJ4hHK4QhkkKM0HhXXn5Hq/T1FvxO+Yqy3dAuEnMYn2NF
DbfmEIQ73x2yfQvde+MhSDQT+m4EX8Ym9JHBUIG8cmmKqjY2M2F0WehA2QP5Peu1ne16K6rlvxtN
/VEr4XcnV0+xS2hGTO04juUy693tkLmv97/DddgSv0Hm7kJQhRfSJG1NOnyGm66LX1VlO1b+gxum
uxSL4qIJZrKCydsPtRYZLC5+APSLHYo/k5HQBVCxng2t564sdvrQncCDoxFTE/KLcTgXcvjBffEt
MJO5wuvkzPw3MskyVRjhPTM9M2pV0YhgLZ77qnnwXf+j17rXDMjqzMLeHIdkAEAhe+sKchPlAeT/
IbKfod/+1/yaBd3+KZF9Ckv/zYUuKh0GCOZcoZf7FqYR3XauhGcEIJvalQ6mF+aPhtfgaFxGCbpZ
PGUDxXXWY6njNK2XBpJmqXyOefLuwHE1X0zKQJCUouFroTut8Ksem0UzlP2HV6g+ntZW9gBfxjqm
COKv6xo53wVK+NJiSCUw8For77M8z/epl+mrsvW8L3+1Ja+mKI7up+zRdDOPX2N3p6KR5LVnyfmy
bUp31Ut5twpbc6ZSfiVuJDamBWxfYFIcbMy0y/FKo9ZrDwHOZxeLYk0vv5TRuG0qb8OoSO+peETi
nhXUr4bs7aPW2t+f7q1dI9yYRYcKVaOrSNR5XlOHrvUXu2byoPnzRUn4UWPkykbcczLD1vPLXg8L
8zkAO9wjYLQALPVm28mHBG2mVebMHW9OSdRcaBZpKKZPNqmeeqnd60V9ylpfWSZRK+1cMooF3tlz
3W2yVfHrp0eCF7dg9+EAfQUnilvoEThyj9hKdfUewbeAR0XfKL+kpvNaKltycGyKPF5Zkgkkp8rr
f5zczR+qJpUOMjqZy5F78Cm2wE/jp16/UXVXH4ug0hbqKKlHvQh+tV74kblKe3A444tSH5yDJqe8
YCRHXbQ1DAwl6ottFGYMWCf9qkZ8jN53owRYj5X9V7eCYdvoSrkuM0NdebInG/DW9N92ofM/SUTz
Va+CdSFlyleZmmqxchFqeg/9IHoCbKrtMn0ot60sdfhCOMPa71X5oeW/uNAs1NopzRaPA5rJa6mw
g00+SPERvHz9LkdD/DR0gpeuKsEmpN61R4+u2oYZrIC0CKBBWFK+zOEpb0AvDemi0GIPZ/oMIKhq
qeinhdpLX9W2v3TaId4Eph2s88r4MdRlsbdwmX8KQznZxkYZPnt5RCkti90V2o3eGkh+uEa3EOKQ
h6oQnGtlLZNXLCJcVJdeKMsPg1Z3z9I4rqCCr0tYWE+DbmgrzR+AZA7JuNecoNzXTvSYdo2xtjs3
fEkGJ1lhml6ukrQFloqG3NnzNP3BqgrleZR646HsjHahDU2+bkc3R1Q5xfO5D+KVQdN04VuhcQjk
LnkKoZIvvFSDU+5FwWb0quGFhCHc/z/CzmNJbl1b00/ECHozpUlf3kmaMKokbXoP0D19f6h9Bt0n
bvSdKJWVmSQBLG/+RShx44GH9TTRchV6aeYn2bIFcWANzJIblv2UunsTOX43Re1KQ7dbzttROq2T
WEw1qWOtoT+FqQRp8zmVWlQhQpk1EY2CXvBbL0/aWM3G2ehr+6UsxXrQavnDMHPzZ8UMzKidga0L
cnq7p33yD2XZzOR2d/qkmp7xrqqR54fUXFL3Y6EPR+Dz0xgEtPoLFLYtj0eR5hEgVRaj6PftQdb9
dkjNcXlcZ3s55MbmdNFuL8Hrnkv/ly41bPnW6vekoOlwfqFvLTvJyrA5SJgrsZxVd6JNptZz3Vuo
BWfpr26ZLRHYDjpIfhno55k9HJjCzm6XDUn9Gbqcahss67mqjI+x2fuPXZ/MKBs0j9rbtix/NAHm
shwyRo3bbaGfy2Uvjis4uaCcBtMxnfuti+1p617bhnp3+k+nJm70oAqnIF1DazLqSzfCuQzpw9fW
s/pKScixdSuIJ4/TpbhJ2hVLRiz3+hoqLFaaNqNGOBEzZ2MfECi71yj8ubX+MQf4qBFPavTKCtpq
fWmZQAP4cqg+WA1mn5zoezzP6VNVfdFvzvt1+2Ov5FMZi53a2wFg3yQH6n5Oy0TbPrmS6ZzpVAr5
qsd5zlsZ1/ocYUiXFeU+dhvxCaUdwvjTMO5F+11LBkq2B0LhrTZQCEq68Y1ZvEbZJDRkR/rO1F6t
O0jjrXHfnLU/GfNPUKAio9cTZhEl9Gwjcb/E3F3qqbwLGuc2+78p8YwyMtrcl2cKrAezApexeDPt
J0bLKBR3J+sBSfxKpUXXvBtW4l0Enwvj+QJkdtPCAJMVC4uxyUzQU3+Xxqc1T/Q1noQdHFIGQHbO
FPHcWXpdBoOGxj6L601EVB1Twl4lbakd90A/DmARrNqTkd6CwjuwfDUsxGT+9TitVyzEcKMSy1ib
MO22mBoBkD8NKihrVUXp+GVSpSb7a2m3tkivpntZzCky+Lmb6X8lA9F8i9Ljqm/uU8x5iODk0BgK
5Gj1YhhCf8zK4q7PWqArnE0mTF8wwYmzijBwMhGmcoH6soeGKjjNpO7fG2odw2e8zVV/P9DeMLn+
sU6DP7o3hCNzeuNhnejHDLR7s+sz8B77U0FDJFrp1LFgQxvflq5J8sX4qNf6VpiTF5ZL8FwZXcK0
ynMPUhaAbvX94FMYZzgvOP3f4wnvtdm6OZxskBaRbsmbrQEK0VdXYU/XYPN+U9Z2MBwZk+y57zh5
tYUWXbne0sSmlf22evuol8TfAZtx3UGPCNU+EGG5+Xt7rw9IQoPxbjwCfPsrrdyXyqXl2SmTzWA4
g20etoFuYy90rK+q7a/pXL2tdF049ABIuhK84DxIZtke9Ly7iRW0iXxJGP3CXzjTTohYEfA46KfC
0IhMfEzBQzNQqHrW+ywpLXnol1wNOzL3D2n8AdPcouTJGTpEqIv/caJ1bd0eNmcl/koByLid6IsK
ETfRusEEenl2/U9nXe47GHvcwZypxKHrttDLNgAczmPhRoIqYzDvj6KYQxVhat0/i3yfIC6Lyt92
8zjL5khyMc7XLcrmN/r1YMXRL+NGLBE4RBcHWJed+simXkOeShFru50UjZbVl1dBM5D+uvn05PpH
2U+AOOvODyV4rMV9YDdWCQIo97bL/s3QaLUdolUWkddsDMeZHz16K2iySArjWVLtsvGRvzW/NMYg
eRNI3dm7GvPFdcBkQCncW+ZP1HAMG5etOBm0QAf7k778rSjpyKcxYX32bMdbeefvT8g1NonNEL48
lTtBKXvYaXH3wrFCVtcGPZGpP8ByVBYsjfpKLL0hqYHGmoAWUDKjYa4h7Xb6QkfdOoaUS8bTaP10
Bv26dmOovjZPWzjseZRNWagxM4vbWuJP76cnSEF3xNFtyxmk1/QdweojUIR+L+lOCAmeqBb9tgx+
ev2iqGny8pgRGqp0JOpz8zAWQLghVTrNjttGnCfMDd6aQflHk8Zl4qRsKgmMPyhN+lMwMoAciUsL
lBaustd9oiGXt7LzwsY30tBI+4OSkzqgtTduTXl7bG3TE3JXc8xw0sWTrk9JOadHd3aueJPxZphJ
FjhHRXqKGrTtSy26QLFt0nneGb7opd0Rdmm+x9yuh3TVT7vITkHuR5yOxgsaQ4opgd6l7kXNBALh
8lWZ3sVpQG9hmzv5A78uavNsCjt6luGY1mxjJ93BKAACxi9CftyOGt6YPC1ZwzZ8pYsPoVJwo50b
JysU29C48/3iei+pwdQ9hqjPUgl+AWbM2LlHa95DZgdQ5ByOPAIYj0JLD2mfK5oqSOCvRhMHlYZ2
uu91DE/3bfI/+knBfmnhsv3pBD3UFqAqX/i30NNxZLjvnt48rY32MVUjCRaSl01ph3l65Z1aLcJb
sx54U/YqzP06wpF56TxxibF4D7YnW7+61a9qudLllTfzVWMSXOlrl6Uv4wnbsw+0oympPkP3zNAd
NIbu4ctrhoPo/4bSAquLqSJgc5Qi+uqW1xqeGdz1aavlg9I2O3SudoXnYKt4JraU/2+smB98b0nb
/iBqqmSfo9+UNoUDifgegCip1/bARsL+q6fB8w97RunWcQmyO5k+ecMf4GlCe/+g7LU3SnVcWvtj
Nj55yMCu4wZgKN+8FN36rRe5e4uUrY13PS9OIyNb+d6upeB/62E/Tt/yswMP26/+KvtEzRuFdfx1
Cofsg7C5bz2oBwMBKVSD2hU90v8fq53V9DaZjU2Jja7Z4my4r4x3BNHZXPWDy2BWUCvOmgnqd3Xw
YGoYIdDKwwx0CUQA8poSifyxtn2ACf72+RjpufYwV1zWSk+KHtt3RYZNEwXV36LTIUEDaMmMPvX0
pOSEmgFeySfkeuZs0YaJIVb3B4FSiuTuzNJ9wgbIPUz5k1aC7145zzxLVul3OHP3rLcq9oNG8E9m
TOXM+7gZBLbYyXNIk6jrb2mGaLLuOmw0ftmVlJZXAExU0YDhwd6DnIqp9GT5FBa9GBh9a/Gq7D+r
Hn86XX7ptnOuHVrrEDQZDff4h0aW1HvO12kzjOdtetCWLYLI1FIsinCVuEAGQBspm+UOwU10DEyW
1qeEIOETxX7VPczFf5SImAb/WdGrwanmTD+zrfUKSSg+7ga66nREXaXIcObMlDosTDNK6z0xN+sp
qP046Ci15PO9qh4RCLkt/hUELkAb1Z+0+utqSsyzfiRqgxnpfq0WYGyaRzePeVCKDjHDHkPEytbl
Uqv+F8CoB7+97qnz2u2gCGwnZSew0G/L1jmwTsN5Us8im+oVGjIwJTADZtOK7WBTJqRHk6wQ8gCs
6Hkdv+QKCApsAThtax+N/V3tqeJWLkW5LNWi1b1iR4RYjoWpTMB6TXbvoAxxyhe/BaKyLFvdvRVW
HpYpXhmwUdx8+demUCxvffUDur49pIgn3eUYzNjjV0SLDkM9vWnZy7dNhXVdtsrIXuU7xe+KkhHa
u2sf9skBowuih5PAa7Y4EN7pHc4ir25a36m95DTUux5kAl4dbf9HmX3/2SdeBO7LNpihWqFyL3wU
MtuXYRvwqa99m7Xj2qMrJuert7tjacsEyNlQDED7a96L+iUHZ9lVnG/lq+tRAGKkD7NolKTEQESP
p98PCmOoUwC+cqbSXTwufkV4jjHz8/QReG9p/teAl7m7snWYe3XTdnnPB7PA8yimX+6aHvDUj2sg
Q5QyxMu/6hSHXEMET92v2huO9VpelNAOMNZnrFFEczj5raJ105uOSiZDe7woEoY7FU+zq5mpJ0Lv
1H9Td7woU3Wv7b9sGj2uF1d25GpudQYes1s91zhs8JaPJkFYs/vb+AX9wit8n33LZpEgFCr059Af
4J2z7igbb8bAH0RxmooPRYEITEYm0aZZfHnOCB01161/Xur9wjU6LfjNi1eYX+ba3HLhHNmL0Wlf
kT4ffFLoDSA+8oX/zqmfiGyOjDY//UejFPVGAXD1TWJb89aL4Vl1Gyv5wxJ5UnZA6Q8kpMiMGEJH
bSgKNOb9Gkyx4vvukS+Z3nkYf/E1dIFLKKgK/hi9Er9YXs5V6TTbe2dzWR4aWmushOuXhXYrjec2
NU6B/nur93C3Jywen0UeTP0a7FUMRcPqsGfafbn6DxQsAgW2V5SECXitDBQNGyDkUSkG13+1yzXh
CyXyhw9SnaEksDLzg9oDf95ykOWMN94gK5XZxN9mpDoroaDlx4ZhC7IJNsE5A8bDnZyEMGoc5H+5
ViUvSmWmuDnOGaG2NUviVcpCnRF6AgQY1srZcknMhn89a6XK0+0L3uQCiqzyLUFEYbUWs4x4SRF7
XvWL5XXj845ooGE+XBb19W752e2WsqH4hT/+8nfJ2Ia/SuER4P/2G7mVEjKsRdnrnrsrd5Tb8Gtu
iWiNUFycicVB5PMbiUxlALE6YcemXx/nbT8r6wsbhzWq+WM1oYQtfbENX52uupfaNWw9xIB+72Ki
E/ZacMmVERe4IlLSQ9EpZ0Sw/lOufYTDXRgm0QfENMziXPm9khtSbRNS1C519de8InELYoNygAos
cQFGz9LmB0UuSn+PSE/8Y69RwoZ1IBlBAVZ2xgC0k9ONR2wQKEIJ0A1NpwZXl4uRzEsJri4eIotm
U9UaeHq4eDNf2R7ln3WlG6tnY5OU6ef0F6XwBj9T56fIE6mE1dayNW757TDtyD91tsRzlIKCaZZB
IwJ1Q9KynybgkLK70/Mmsggy/EsS6vAlNgR3z4IRDCjW6xRHs3oV4o1inlCbxZHnYqN7vTgMuOWK
kFEwPFfFDrrdfi6MAafFjhibph6A1asT5yc8ht7pF37PBO8IRgLq9SbyEt+BQcIbAd89Qd3/e3Al
5gUXnSrq/ZwrJ8PMNbV69lSZs/ya2KqCT7GsTime1T5KJrGo5ToacBSjonSOmG8oJ7l2rDAPvlan
u9bzszfP52I1f1fzPZDn3xpcOnjDg2HcOJ92F29Tuj/L8tlHTwJRGy8DrtzTltbY5DTfz42SBzah
p8wpf2HbwADK6JnxZdWusO6S2hrlSzoqE7/KPt407w4/56BWrQ+48ytoek7iFu49y2Nd1v6BD2CG
o/uBzYbB7vivi1kf2DBlJHLD1SE4l7/sM7b++h/FqyP+2Q02qWN8ExDXtMdpmNoCOA4cCUwFrUmg
57w0lf3g9X2oBJiySNkJzcWIwf3h51xYk/jSdR/yMPCkPf9eV/de0RtWE/IwddIL7uMRnbbwJIhW
JZA0xbTrQXG44pcUPEvl6zrVr2XI1DYRlwdR1zmVlv+PjTeVGvJOOR/KSGCLAZZW0t3lW+oaOWQD
E7hr+2eeXSCVrLNnes9lYRFVeoLUuGKVdQBG9uW7IlgEL7hksYeON02G1Izrd3QO9ldPwz0auceC
0aGj/aKnXyvTkxWnziP4ZuNwl+Hbq8gGW/QfEiNYGAkmZyjBrkIbvvemfNTRxypgJl/3NYNMwP70
xNOI8D1rBM/YAOU4tYWb2LaOvP0mPMqa8EcRdj5bDAdwknNenVVEUv3Yk8yngDckpgS3pxHySxlp
HVCcSBd1hGgTaH4kekMxiXpZKkAMp8p9s8aHAatqAnLPzZQdNZtPLhnEGbOt9UMl91IGf6C/toXh
ouQauZCiCI5ZLXe1mme8EAJBLxAbx7Ca65vShP3WxkWVJTyJQizrCEHorcfRpoSU/IuYJW8QClRD
l6FaCX5WN37mph/J2TqpOL6iLYkQ4471Ph7RspNd/6HdLAJcKXS8LCppB7RxcwwPa48Y5FY0Snq7
hKictE7qan4tMgDuAeH8cjTnNyfvolyV1wbVea2DWKa8ELmL1d2vBF5GMN1a95QGJrHXP1OnXdPU
fVWoJNj9WmrcOAUvpQq+6w/tCrJWP9661YxmrDJQ+V9b980Ufmg23bsBFcEBc3eHZ6d3U0IGNvE7
7a9mpyB/tsR3xMVr809llbdNeQjggBnQkZ3B6Eb+pY42zeZH3NxTG1QAIilL71EgttCGSl6l7Q9g
6pIu+0dtgAbHqFgcspnFIZOC8jvqVszFGSmgdrLUssNiIcO1Tir2g5qVDMYjUXzR6ih53T+7uozV
3v/rUlBCppyjjfnHQ2UZYbOWkeGABiRSZR/5mg1eXh8ZGAX5nj9N6ZcoPkh8MVtiJQQ6Atuwes/6
+n0yQb7clH24gcC7Em3DN4mCcn0E7hgA57mKpFQCh7CcZieznSZZ/jsrW+KtxdNm9GE2/Mh6M06r
/WwLO7QxyWZEiEZEwOfSNCbd7D27I+qlhLnEIPHs+3bcEwaS3IH4GoptOQjExI5hzsyeeHecRGlw
BIDYU/rP7Dh1zKNy9DjKvV9CZqaEExG7gaKfDgcZFOwySgnb6bX3QDwgw89vt3NVw+qK11phHhti
riHK0Bt/5UZwVCg2yOY88NSeZgTDOgSit+ZnQPQSqrBwuwWFg0QhqHL+DiooUYYG69D7WEoRtaJR
b4pkNuejMZtf38/n7IncMgrXPWVi71gC3lZdFOcERHnmoFAGI1M47pQvWFfx0E73SjQqWaGE6ZSW
KnUxM6ctsoSGrz19LmIJF88IlcJSqw1KQHAmn23AFQbWOF6dLBE9WJTVX/hSCYShgyOK34pcleBe
lsdNRwdm/xA4RSiXlnnpZkYQV+tRG4yLelVLgXYMOAUBqDiaqLFjVqeazB17ahKjFMabbfXqPqWv
/1UCDUffF4+cFgbHRo3HbutKDOUq0PIdptB9cdZbNyKJGdl1vkTCya/ThItJQUrk9wJFI2K0gmiH
c19Od95sRU6Kr7Ee1FVsjBkyeldIh31JGe9gy9elm5486IqTa8nj+ebG4CvUQTUab25XX9PBiYno
HXLNNkJwNh8NzVay0M2cE45m4jfmjbdrXSpey9oCE/o3DNUEDH8NHlFDDRQjUvvBw+rOYdag60hq
9Fdlwroq0lA63YUZw8ST36WglrYeGHKVe6HZO3GZmwQ7x0jbjCVUEq3NpAoZ6ZJICQRk/aO+VbvO
hclvMxymIuBGkf5MHfcGFEiyuJ2jdhlhQmqL2K44pU1wWCv/HwvlZKFf8IQsMvyb1z62lokO3Q8L
lRqVmPOwD6Y9nIadxay+ijoopehlnw2FAJ7Znpq5+w7TKp0AkN6PCi3aGc6jShfVGGwzhrDjr0cJ
B07FO5kqxdB2lSs3rOvTqPVQJuVD5W10ilXApYwM8BQ3ZR610rgzGACrD7tagRI6fmNfV/wadeqp
6cZL1WOfEELKhks+e//wdAfT+jLrMhrTLEEutpZ/yIL8IuoxNpApZo2EgAPMPr85yBelsTaMI/YH
sdrqwH7vxyEX9wjDO/IINVLTWM0Hc50fVze7eMuvDindybtNaseAxwO0MrSLmxKtag7BMFkXpfbh
AQIZFFbgdzhRWgxocKFycqywqsWFswdO4aXPLbo7/QfLb0Oz9G+Mg4nGvo+cDghQVixtOyzrIDK8
AjHAUMO2joBqjwIOsyLPZZXzgx6Mj+MsnjJZXUoDPm3aWPj+P3P7C26g3DlkGD0TJrE1dVJNHjoy
q1Hc5EaUZUKXAgY8/jFSO3PJA8wcfvXV69trT2C+JXPQA5KHsiu36VeX/1Ac7SJx/F0/qhCYLcRr
qkYVpIOkAaRJKgKXDBJgHFW4ZmOspTLWlyWquumobJ9WY4qpvr0ZxfDm6UsegkF2LrEGW8CbhNWQ
Ea9/EgoAasU7kNJ8HPLtqx1c6gTe1e/VOdAeFbaECK22ycJty6PCzI7K5KrL4b707JOpS4ApsSQq
S95PCta/qqcxrA1SlUSA07w/LRaJPx+jRmmmTeFX94dyKmK66OMsL57kUK2xsjbSwjz59k6OtH4T
m+GGWy8fd3f46FHc+YCx5Rv5RxnMWWKt5Zc0vLjK9DOFWfHaWPcLZpbrzISqsgTgin+W0j0yZiiS
OKZF9ccfqkTvm2vROvcDR19PpAPoLVRqaanJKxTBoVqqh5QssIR0DTIbrSGzMJiys7DmeIDTYp84
pIXv29b23Q7OACFmsEyHllRA7+yXgu0NzO2c7vVZ3Tev8iRztVs2mmfVpmAI7T5f91MrHULHHXNl
reBni37yAS5hgkGHya+fplm89e74p9oC7OkWVUhSoLRx43KqeKsN0gsSZ+0+B2v04ikf24i09us+
CYpDqjevJO26NZemwRvf8mQPRm6O/Kmb/ZkK4rMyctLdRQVJkr1WtoZ1P/zJSscMadoh5LgYIXMh
YDxnvrjVQrR3CCmyjh00O523PGQe+TYIb6X9qZRg7RhaBLTsraTa1RwluNvdnQF2b0B6Udk6wqFL
nGgL5/FNur4ujpPHjxZ7oT4H66gpfGrqy7cmnR71yU84XScqp4CLk7pb/SC7Nqv4RVlTtDbe/d4P
FXKpbkPHwIBm4Nd3BlWlowewQXyne6bG/K2R8wNNzlHlfbZLOYYq6phpMCdaYqHWL6St489aT+ce
49ZD7Bloy92kTBgYY2fSGS2KFPeDbyJSvMGMoWOHKdS7zYbpmP1ZLflquenFsPJjNgxAQS1DjBw+
Or4qFBJfU/PByMzQW3F1kMJOZVLLlEV0ViFm/PYM9DO1GUb5JfLlqGialu0PxywSG0dqatJj4es/
c7d4ydfiviHFodfOT1Asf/QMJW+UCMAmrQyXmgJXf1WEpwn7oL6IVKqNKo3buQB8/KYsw7J997Q9
UnrCI8TdGETWEXESc7iy8USMfjnI/L2sZ4L9GCzt3CEk1b7gSIHbfnTJ1gW+uOpM1VD/Z3DHcW+/
W3Z3suawvRzkvfI7lWYINiv0/Z1k9PaG0G8X/1VJehdfndX+LbX1nVIkyHuOAk5EmUTamuNCY5fb
HpJG24/LaDKcAHxuZ5vOhUleiriEy9SqpAW5FRe16n419jxdCq12YrtqrWi3suDR1qa7Cad1zbtP
5cYZff9PNgc/Kq9l4NR+Uo5e7VOBsGXXhQonczdjG9NPy4Zk07XjggMRtDwRcA7K0WG6RpSmzmVq
2pdRX1/Lerwr8w5cdHFukeVUrlCV1L254JCUPPuqk523nUMZlH6sQSk87VldlKPQMZy9af3pas0d
nRKJkqyOWJKtz17mPTfQaebD1rVHDR0QyJr0gHVVRlNlr7eWtLluttdUVBc7o/EEMDRGEJLhxdAU
zxSZwb1lFnuScmGMxgvc+ky9ghkJpj8QeXI/g7Z+Lxr7ht68YBcloJQng2Wf/b0/goN6UaLa6NJD
VpJFcGH+tDIigrgJZZNE1OXsA9sRAECtA98/KlzgdEy0RQFQGLI9zb0EcN8WEJYpjVtmGG0MgC/x
7hG7gAaBJoTNIcNWducNBPXIs9fhDhbpL0ateb9lo1lXw8Mt2wMQsQ13sH5tU76tUeW41Q8JenU8
aWYTk6IwjmZAca1nLzOpMukepbeskWVUOj2yNKzq+WyHHDIJaBeIhcESfmy3FImL1hSRNnsBuVVl
UhftV1/ikkjXGu4aqgojs7ffQEfWydGlf0s9+NyXSf7Ux7G+q51VXv0mX55SSmNOdtuMl5VCxpsw
sRmFIBLlulsVa2W5xobUydmOFt2z1ZxSd2GJ4yDs/Lao/pcF9EY+qM2k7Gw3mQvAqnUaXkkP4opH
FGJ391UxNXW8bnCjFOMSWaDenWqaXs6Dr3/0ek1N4LLW/dF0+p1S5rkFpsMYCR101rrf6hyGLqtM
PlhZ6V2GdSkvOWW+Z/DCx7hd0xqes/2rLVIs5422jVMgZvfTharC3E2rZChy+2Nch5Gcm1Okb367
zc/MD+2efDersKNa7bnoco8TsdzYZNTIzUhXMLbrVsZ1seVvUEGfbOlWglHQaKcN64y4vqvFbtqX
VGDjLy+mSJ9yZxhu/jqnid7m3k7EXF+fpd85tHhpVBFRpuT3z66+AvLQWvmbQ/1rh1NU5OQrsuZ+
xDvtzq69E5ewRPnIWfTxXNHyORmpedBH30OXbu3FyjXGAdY4xkZBq13ug7mPdxfEvqFlCV0JDjFB
6iLSxtOTxZOSFjwFKrE6VlQtnXm257J8NlJa9FL82h8lBAU0kE1CTRuqx60zzNtUeEGi5dsS7VtB
p5rclvfe8ZYTtXhgbLtNwFA/Z11BR8ome4RfKpORa1WwPFZDhkA1azdkSGcZAzIUxFLWezzqef5E
PG16TD2Ke0xb7od+aNZbJn3/bZtzxqL0DRjv4L41YDCaqQGQVVGD29v1j8w7qK51breJVho/iqke
nqw+dZJ+X94rS1CP6OVaYvRmlmTG7lNjQQxK0nlxHsU8QDoMah+9qjs0rWhqsGXt7WdplDMuKYaB
5TC6kUFBxHcGdzyUXjHG+mrvAPy4zisgePl93SLTahjkcShN49I4+RrT+Va/0FFCUqNp6T0s7D5u
HW+lmC7VL5bMSM4wXy8qZEGJ7NYB+Cb07bYHQ5+QyRZ3gSvLO+EbwQ9qlNdD1uFkiH29uj1GfC/7
KrY5wWidV/04+/gFkz6sV31HB+zMGD9OOVWZpOHNYqJgYmnuii0QEb2zdmgxa/1unYb66FQwFfKH
skhtzkEKzqzLlJNe6ynipjQAcDo6UwhXj5M8ZLtD3jkHRa329C1eMuGGo9c7x9FwvAO6XXteLS14
KJgrGc4GTYPY+gHf04akLG03mpsZD2yoP3vbkufC0USSe/Mel5vu4Q9P82Gp/fIoun1IOlvXY19u
f6WpLXGXWeZdatfyWVYZ9GJRnTmvk/EbuP3uL9mL7NAHY3/Rq8kP/dSvYmMu3vQ8eKsGuJhZzKe2
7N3Ey2t51289KOFuRwLGHuA729+iOWVcZ5HtA14ZsZOhzSqSxS3pHNqr7/JlLWLGeo6HypVONGfs
wW5ioTHogo5WpEcoxsa/GY6sk2Hv/atVp4IMr6BTraPdMtTskiDLEizxrjHwOtMt7+Ta0PK8EVJ1
RMeYjHIjMAyFk8q1XPgWSeHUnYj9lKh2Nkk4XbjEH2YNSMkCt0jBHiTdHqgSprSNjWHo/nF1gjFN
PbVhp1HcrbeNT4VsTq1g07hYMx3BrGpj2oPWVPHWTf6VuHDFCC2nwB3bh6swV5JZPtXPLu5jAmb+
HFf+ijAujSyWzZqds0kj/U+v8qGuKYLPwPKKM6sHtUlv92S16vbaEs2LMsfsz/W2Uv9N/zhZZkc6
dKy022u6UQwTtHBrBv7gUvrvXeaKH/TilW8II8rK9JwyHSc3o2WAaboGwtSDeaK3zsTRWUusk5as
BWp5DTWf8racMFooClckFbVlhAZNq3uQ9PYxwQJHf6ZO/iKdcYv3nj713BMzXfP+9NCIFsHR77uC
IctVPdZnWZrzE3xPbTWDyl/Tutax0DP9xSrG8YDeXY8buGhxuaODCn/fPgpE7c8dG4wyUDuLe1XQ
vAQzVS5DPj4ylUN/ykub5D5qa4gqq8fAGLu/8zC2sV/PL/vuB4fSIF6RCoe6lYoZz7roisToqBrr
qgKoCunPCUP+tIh2P0YplKs1fnReSYW8bVbJSBo/0lzLxLgK5FkBY2ZhXjGxhaAfXQI2KcmmEMTE
N4rRU2eg4WuYp9dyJVYF7Jb71DdTnzQjuBxzXwfPGcP5Ioony7DFjrzMuVtTLiSB1K//0VKNoKZm
dveeV/Yxo+btc5eBUbSmWNxyscaDNCd5XKiIAvFmp2ZkbQFiK109MRs0jqjN7qZny/qSOyZxa3cj
XamZNQ4zZkZmBvkbbYDVZdBnaq8XR/zMZVfG+iQoxclbnex67541uddR2xj2owCh5iAqOV2sfSeh
uufaqcjnjcoiur2i2i62BwrICeTLrYs6b65PujRI1g1FQY4UYMo2oHcjA8spChbKGdde3xnlPjD5
pa9n8L7n/xUO6b9ny9iq8ej/alz5r0YnKxtGy2O20cNeuCuJvvGqzOI+qO8YyP3a+d6nnTeXzDIQ
o2L+Xxp5jf+xbcZXg4MVpAQANP9v25NBF6n06d15mAIvx0zTymNVkE+kWfCPOdrFJVi85h205fGc
dW0f1wQrDoVOV0hfCfNOG1zr7f/fCWX+T31KNPAY9Bbr4Oj9d+snrS9SdlXjPZjmGqAKyvxAC4XE
oxULdeRTTXQzNevjvnrEI9OifNb8rWaceJMnVrCNhwlWJvBIwLsvrBT4XRInnreSGm5997hJBn9o
TaMlZtETxxEFg2maoH4fJz84E1r5XIqC+tG91fv/pZ32v9osvzuw/g9l57EcN9Js4SdCBGwB2LZv
NptNJ5LSBiEL7z2e/n7Zo4j7D6WQYhYjDk0DZbLSVZ6TwpFPn1YhZnoPQXRJs3jaoEf3HCwqUuje
y3QMKsFbb96PSau//nkpfwe2BIiuC0cItEzvO++VRm3N6az392kze58qqyyPWh5b3N/X6SWfGi7l
e27xpqEYP+ZLEf2FX+C3G/n/r7+Ci/8HwlfDRDwMSe9fQNaFq2ycT0CaKBLiMtWOn600/W+8Ftfl
pU4ekBMxO0C397I8eUwuLaP7vuvT29GKCFzCxv3LJhoCrn6PNAMh6ErbFtuw3iMFgZOFsRX2wSXS
qQomd5Rhpqv0sfB7CmbvRrKgIHal9pD7+T9v6DtU9M8Z/v+r5ff/s6KFDRdcmFn9fc4l46p1vU9G
bUx/meDvpJTGKHAtkzEDpPsOXB72pTm2AS/BWX/WSg0AUPqYWtpX0Gr/jVRV5gMST+hyFE1yrPdk
VAvtkH0Di3aJ8AHhRfykz/0e+oy/gTt/o2N5D8ScNJFA275v8DGVagk8K6CHEwUBUH1xgWWTV/Pb
tR5C1WGbz5j5ZDUt9V1DodefN+0360nvVfrW2cIhYLxfT88JkgacX3jfwiw14zXP2UNST88ltwf/
/U0GdJlA9YVX9T2fB/AxouF0Ce+z2VhTendqKAiJEzARJBr//KrfaWkI7aS5ABwydOR7B50vunmq
xtYM7y1VRd3KLelAZi/k0M3KVyuTe/51ASZsq2UArBpAXlu/whXRA1fbWkRp69Q0Wipbvfat0sd+
3cFFzY1Nbh363C1OxE20Y42TeuuXC7nFhruGYtJSAJrglFuynNQyjMDadOc/8ubRbw+ORfiwIVUF
Zwre8N+HbCA1FjckrGkNoZMK56++jXYePEe0pftvPA5X+f+fRfTfkQrjRAtpYKv9B9Tv76TP4oxJ
Z3VY396zxC7pWLi13kVgfLjKyezbRg8utjZcLLP+i0z8Rt+jMf7/Ve+0Ux4GtJnRfO1Chcsqc+nr
FhRbx5dKPaoj/ix/xm/QxbzMhY6K1qkwwr9DM5d2HLmN0zIv9S3O6+0CBTQ3zotfbfR4pIJHSta4
IzQoYMspWZqpKXQCqu+ivzVFt81fDcK/hvJu3jZ5stprF+/iBU72AHVEJnBQjdaKCUVEgNaB8izh
3mtIN4ZBARU2rF34zVz7N75enBOyiitTN7RtM6jgbFM5TOFMCPbXLw1AvCZ+fGFzwx+YI1Xo0mHO
odel6yT1TVpVBJggJ09h2ocHp4icnWY35kNjT96XoIbEWTN9mEkDNW/8ZMQ3j/1p59dNvakSUuj1
XLrbZinLXdna47pOaVDvZ+AG/7xfv7FcwpIEFa2B+2O918BzTksJc7TcS1M1dKuloEjV7l+syW/c
HR8KCyD83NQA5heR+R/r2CZON5ewyFzqYj9WpBKqer9UBbUnB51LhHnIT0vobf48sfcUKdcz/L9v
fee/Jy1JLPJWNDwAN33sBkpswHgWVNxTq1TrQbOpXD3ZRIDyj0VQE4sYOXebfx7F746ep3QHqk+y
6qD7/z31qqcDaKVFyT0NYk+NNnzgHn3r5OZbNyQRSXj9y5/f9zsnCNJwEwfdxUdAYf77hbnWl0Hr
Gcm9ZocUuOe2E4HzqLx9ZzTTuW1MKL+AHrtd6tHkfaQquVDDRg2V+xfr+tv1900w1AbqGq6ed15f
lOp5lbWOcwmo3qeguaoek5HEQ7+puYfiNpNrSx3Sgb+1F/ydAoIRwIeEg7YCpLb+vQKLX0wm1ja8
Dws/5LITjtXEdboPSWKAS/7zcv8q2TA2eAAb2VvDJTD497u4hB3Top+IEalr0eIF5oCG6wXnPFnW
HVHu59SJz+7S1H9Z3F+Nh7zXFboFuq//wrNsB0mY6/2U3HvlfBnH4iisjdAAnhrbf/zzFH9VEJAs
0UfPhX3YtHnnv6doG2XrtClZbVBY3coZ4bFSQ/EXR9D5dSFNIflQ5AGgvCft8O+3wEhpNI2hgotV
pt62plJhHUddduO5PbilMOjWw4iiVEXUc2/oLeahrIl1J5h0KauRAurcU3dFPtrwptbe2iw/tuOz
ouSLpJl96ip72Lk9V/VqtpZtnaYNybvG566wLOLz4LXQRngJdxumXVAYAUqmmXt7Pbd6tR/N2D5o
ekJ1UGVs8rFv1t5IbyN3aM+N4wVfI6/4WgYUYsXgaW+J3H2SjHW66/NhbWsvmhcC6uyp39FhLtzV
OrVssTUkW8yTv64sKpVzd6EeV7epPnf95mMU1kUGWCpQlG1WNN6qwOv+122F6NVwoLe18Ku991yD
3MOTtozUcrGdiY4JJmmcwp++/vklomL/FZG5NClHsdPXwoDh5H2TzazWfdVy4UNDH6O6iYuyfG1m
6jzgc0nP9HBp9mPUqFVZpf5fDuav2kdebUAnBP2aRx7l3cksAz3tPKupLnmcETCNmzb16MQL5FnQ
UzejvmwibpEggP6LsfvlvLg21Gj43RxN27Dfd78oG79PyraoLo3VcrNXhSUNlLgV+/PK/qrnXaip
xGwTFHkQNr1zhkd6I9plk2QXM6TVDmSEi+6ugKyh8epsZ5faRanhme5w29rpDi5Xjn8ZwC8qiM4N
UATCPQZHLsxN706sFfVm12l1cWmrxNBXpa+A4k+oY8pJF3sblV34xuWVD4R+cW78JnW9/ZD6MK/V
Tk5hqA7NBxelVK5XzdHoZ+cYTEb0F/P762bQAhVGHWjNHRqqvedjYky5MruweRiCdN/H9kNb1S9/
XgiIbNQvYSxJI2yA7ziEdziE73TkqJaMCiqrfMiicKNTBzcM3rrkDtN3w9vCj44paPK89O9dtztx
RboxjXLjVOO3ZrEvTjl/iZv8tjC4X/W/lXzp4TtRSQNJC0zDefuDPP2+igMqDpMX/OtjaxYXs6Tu
rQoKEs3NrZHH9y3X6SvfnyhDqL77af2Ydv6qjbJd2ozHoKD8Kytv6V4C/UmxvQ4IalYjtneB178u
cb+eATevYK96DCkQC2nkzJ39ltU7zImZr3AYOjr01rBuZB/DpvpW1tW95UxPblS8pIsJnIdqXqB+
6VkfMnevmqak4q9+msN8P9nzU6v7uyHy3nBuP9jLuKkoR0yidpO39rGYu61HX2iXdENaBYe20tda
XT4i4F8yKvSdKMrWGrXA5TB+GszmNTOio4nvWGXVJaLEEFLwLa28KPPU72LQektRV5soK+kCmX+0
4/genrbNkNvuios+rmALGuzgIsCvd/L16akK8mdq1E6NSfUVf44Zch+5SL0ZFntvU1GkxubVEpYt
O8aIDJmz1mASo/38zqn8u0yjKoiCgq2jumZr58tHSh5vu7F8ci1NfuPc8ptJguy7uRmfwii5dYrh
ECqL+v3xw2hUt7HbUoRsUy8fd4dwGT4lVF+sFkhC921irE0wSJ413010ne7K9iVNKHSJ2eHQgftv
yndj3GyXvkIc/NcUzOGmXYaH1le0yI4ezMB50yPjxlTltgEj23rlWaMuYNTDvVNOr0tXnuIMXElQ
2RuHqkm9g+Gkpd4gnb+1lbYzqQqMhv7YJP0Zkq6Tnbf3UxHucnBATdFsE8rF0orr62B+oOxlK5um
qew2DNzTEPUnBNvuzK1bTnR/yGYYbrNg3Y/uyatBr0FBUJbQLlURyWQPrJnbUaJmnF2uEV232pqe
36y8AjBbHtF13Isv49x/ne3qG/zRnxTlNXVgvk11/sMAsBuN7reF3NUsF3v01DgmHdUjTRcfB9M+
VxQNO1QNtEnw7DsTKVi1NazpQ990ktRfZ8sod8qIQn2bleG+GatjCXmB23pvNctZdtS4DWODJx9s
J3pyS00Jej698Rb8zVkzL0NJRdTICjfq3s9UuKETHmiK8SPAJzdbMe6dSjxcE698wOUCCp7flrV6
zu0FwsHkYZaOFZW1T1Q2bEY3oU6xrqER0LTQeCoTSmMNSg+s0v8EJUZYqlU3UICW+XPy5FJGfk4J
dcw5utdmfTjosQ8gcsxvyn6CJYNiErM8yySbHENcgePhd5B3CiLMorY5Wr6M2nScFvrYazMXWaHJ
fWN9VwPtdTMG7AYANOgLX/sb6ls3CWiKMevgos1WEcg2K6AvWisFcu7W6d+ikLJlZZ0s56F1RwYJ
70SzMavvMzf9HcCOBrAu1BNnrp3bFHQDAEU4FMzcu+N/RZdaHHNzWCj2IT891dvJtIm425MMNnSH
Df0PuCJ/IXCGFGg4dkirSESnwpPjf2wNe6Pc5CszLAP7Kj/A3i3T3DMUHa2n1SQbZ5Mr5R3ZFwpi
q6+zNt92ND5MnXTrdsmzXsRcVFFoSreF+9KIz7VKt7lySb6GmxzGiqy1d1HwRj3UWxMVB+LauU4O
aTk/UK646mnu2YLX5EVJid9DtYDZfCsc47zM35YsvvEoFxmt+pCNgpS6AqBlVU3nQcuOBWXFsKnA
cAXOiiyltcBRNADRSJr7gfLQUvsROelalpM5pgB/47amMX2/tjgvJI0FeaRaFxR0sVIQUkxw1rPJ
ckrp9LbXaQjaAy12rfBDV3TnXAUn6jvpLhVtDeNLEkRU9juUUEa7iXc0gFZgrIOKx3iTOI5VlC8E
nac5Q+eZUCuGM/+hgRSASc0dHssi2ccYIQeKB6GlYLh6W8O89kr0BH/fCE3ZV4OfBJAnKHhzCjNc
E6k+JWA2FSgiPtO9wv2xJcLmdpCnJlyAugEEiu7a7F7wxteh+0g3UAidHmRXB9+QeWsaXBmz2rIy
BqLUTe1GD7UHRwvuRIfXA9rLh9sMvBY+SwjhQOjMD8PsJhClGPuKXuayRq2mRICNKF1b7fdcQUgA
sW5G0abCkLXZY8fDHDy9IPuacfg0zL6yqrXIDHdgj2HxRG5kJdPRQfHMLljKomjO2PaNWzcvoRFs
wuWLFldoh9T+OrbFBMxr2rTteJ9E9dFOUiAITxwDEJc7M8V5Xb4kEQC/2TpVk3squQkAO7jkLqAX
aXVOKVlXfeVQbnIHQjcx511jrKzRvFV1/QpR1kZOp9s3Kz31bhrOZprlR6/lgxTLLS6mzrnNtOEh
07QbA0IRQr9NSdf0EHBaNFE9mIy769kUxaG9MKCrhmfKYpZ6PKB+7jaiVnQxCOahQStAjGWm+UpW
0iYByGTKllrSfniuuQC3Kqp/+n41Jw8hh5V9l5PcWjYAcJdyl+gk0pog49iBUwUgqcZRyKhjp4jh
Wau7U94bewM4uEHEaMk8hETAOSZgNNMhuypLgBab0UeHMip3SWRkuhtxJ5k++tHXcQYRXoBbNw9y
ug1KeIBHkZKjhhQ8qgO9GfdkFKXtWR7ReV3Y78kM7gw2liqur4xkN8wXf5SSgM8eR0DGonFnbTAe
WRIrtb7S5+JGtGfuf8vppZN62TFT31zlHeXxaqoPfmluB/4a335tGCFkRMmNyWiCEAAuJ87Nqq8G
q0HUtRGJVMG4NeLmM++Gg1lxqOSvilndWuP3Non2SusT1kudjMx7YPAdaJTKL6mW+TzbtBvpH2yR
4AV6E5VQX5dWK50QOKwonhncC1f4uGsLkPUCW3rWERBKBvdNPm6Y/pNMTl4KJeOFozKCi4q57ODg
Ld18NJNmR+068NIiOs65dbTi9B8XV6batC48LB9qSizNqKZK58GoAVE24WVawi8ms2E8mfEoAmqp
cztW26R7jXE55O2Vm93ntr8VHWcN1U2iAw7q2pMsDgd9XZvaIWcrZTmUkZwbG5zK5K00yuvgv7vK
thzathQ6HlPY1J5ZHq0Ojwvo5NkculXtx5eoJGnt+M+Jr4ivKLLXtQpyHGMVJ+V3fXlFsbDkOZid
eJ3P+cr2PsvxiLEAsm4IlEERMrkTOGgcEszLxnVwbyB26wBv6VpPNcujUFOndGnOxw8yHwekFUWc
P+QvK2/+QeX5qS8tQExgKfr6tqZYsBYgSZrtpzk/0dWBOefbsPfPNSDB2LhEPcT3eQQ4Krh33B4K
q6y/NymtLJbB2GRtcJ79niuB0rkLO/9HNZAgr4fwrSrHV7HjWje+0iwEySjtJzlHcQBxkwVLhMW2
VywqzupOp9RznSTj3YxMUPp4l4fGSXfdvQEUQ1Putm/Lg9X0yQYDl2Oc523ihXfQJV16zV+PMXCI
AVRvW1iPddB/jn0QI3WbQvJZR3e+P146P3kZs+GeRqzbIa9v5O1eThknYCVqDe+cdtmWxCmWH+GQ
WDEgAIp5cezBDQS21OOE3wKl3VEa91hH0XU79QW3wmgwx+NBlkxsj+r7L9HkfAzLGXIjPki/hOfC
ny+dPp0dl5Bp0WN0UH/o6VojtSoPdAwH1KW1z3WZPSCCj0XjHjt9+dCO9bAd1ERXJIiaUHT0DiJG
sHaBlW76JDuF1XRuhuB1dIN96C/fgJPtS2N0YZkhMFryZTXq88eIylTMxKH1Q7qeVzP8BMVFD7uj
3Uf7ohW+BYoSA3fXFdmTN1ZfKA25obRql1fRXRDUe6O1HiAB3SgremvRV9Ru7Maa5nYsIrxP7jE1
/a9jGVxCgs05jqi5U0cu0/etHcD5BFrAN9JTTT8KpYOXF5HCDcpWdU3+YRwoEpq+Z2H+UFrGnvve
kqE3ayPKnoakFj8Vd6AbXozKg4rPNO/yMT2JugQs+rFM7CcV1o8wut9dV2eOTyC1YPwhceYMJ3Ox
tLUeWHcU1kLIVL6lJaB53dp3LqQ3LXXMfa5ufUsaO3CrYKlduSx3euPcAHZd+XoNiCFaF57/ow7r
k4O5hklpY0fdY2Jj5RsD8k2LRuhkVD+KKGWzvo0QlSksb1SenKbigdIGrjPnjR1XuwVt28I3VEM0
4GMrvdLbyhmw00+kNdbi4g5sSKXmp3B5QLWS9TYjY0Mzwbz/WoOo5nT3E8o+XituZtWsQFA5W1E4
Fv6sBUXpYvP5DOqzSJJVYfeaZZD+DMZtSRCdFetGA7lG1x6M55iCi0LXFDN1UQxHFCW+FMC6tSpO
PFT0sJje7iyqRGwJFRpwOGR0dvM+J5axc9lZfVDnIIcBtx/v/N7dJyOcJHhQeuRuYy9cUaG3aeHU
EtdL/mYmAoxBo3ZYZrwIMY7g/X0EKtDxcrmLhOuOok2kul8MGAWjva/BzkK6Ex2zki2UVXLcF1HK
WpfcydcUEhnqNGSA8nAKZGRZgvheET4F0VdjIsaXVC/QEV1g1OYXUr3POO7zkryJrhWvUqx09qiH
LyIPWpk8MX3CA3Fo6nA6Q38hM2IX6K26FZdoMbVtnZl7OXL8GE7alQvnaEN5DBaeBZ0IjoxqI/q4
CU2yw83ZsYd1H0LjOh0dggaje4Gi/os3xCsTq8NqQ7RLkTXoMI5tHn9gUKR0T2JP84mEZ4pQQPSC
+7CYH3np1eVisUMgbv3nNHozED8cW80atnrzrYLUP2/XkI4TvXt0VajXFTuOEbT9j2J5ub26xknM
VRY5sMerubPC+EYDy2z/EBmtgk9tK6BM8hxZg406WOknvaHn5Pz56tp3sjqFm64HnaNmnKDO3DM4
f4lXLCkoAJhSaAiF6peYMKdbh4n+EOdDx8sj2BIPj5piof9bTcSEzIARLUYACu2lC5bbeioQ4Uc5
JgK4gdkeug64H1MDSHIPzsgHrwn5oks4DoV51vMG1rT93lSPcjKTUN8j9s2sbjLy7bU9PXBEetjQ
QicGhTRs6JAmeN05mQ+2V2z9QN9l0VvcDfsYI2xq+wRsjRZlQBDYB5ZN3GY5anb/Jioy82jZlGiw
zWi7Rq/PI5giQ+QWqjz+ko2Uc6qUIyif6+AH1oWkNpfZELMwGV7HFJGdZknXnsP5nscbnAEbh0p0
EpcnWnXHnPi3JRa0kALN9I6eSi4l/liWAozvPyBErJ3CQZUzHxiwJATjAnVcsMG/Quirctqb9bQW
vSOxXcr9CLcNNbRJM3hu8Tug9ONAiXBIzNVS/GyF8K3xLAsxHZov9RDt5dCYzFAiyJbvWb1rqJi4
B1kjUfbyvT/VG5l6sjyFNiBZyzoMMW8kKsDBlofImRRli8jI66pCeGMrcQHrOoCLgJDGC9dx9ype
Cr4mzNZoK5gPI/0wOs4JHSmPcEZ9bZFcSKlS70AWm9GuWaJzhl8ssTBxXu5WH5QDdI19ZyHkVIl8
N8yPEH4HN88x6Kcba0zug+KF+OeMN76uyQQ4YrSGGDC1s2OYcaXR0N3fXGUJ2h8h5syjs0WcSiOC
tSgbrXtoumgzVcnu6serRwewMXCLVYUyz7UvvUey9c6C/aXFIolTuojWZPVLYJMe150y6lFFN/K7
lrAIzszPomwYepD669Q39gnUgqSFZfstwqrZzx4G34OpBZgmjhlnuNHvcK2J1TiSvBx8yw75kTPB
l4Q9Er0CrvVk4n+IhpS/kl2Wr3JEa7itycabI+ku7t6ZvdixDLIHcWp0iOwsv5QxKVXtED6cUYSd
2fWuemzCYI0eEq1WEp8VgLhH9YpQS5hDQfMabTmUxh1PtfRpV2K++IljoooQmQFc8hihLUTnqRfk
jiZp+6D/gJaWhWMGvI2oeyVHzCbhp1yhAfscjo+cgST5ELmZHBqFDUN32nhURMMcAzJl6ylEb2JV
RA9qEFvob7rW3vU2xRmkERi1nEGlt0eqUCQ9YtKaRp4fWc6hAolAgm6tKrrBcEHH+HkN6qcpUe6M
CdXffk8JPVhF2fhqhBJa34m4i8kSBdJXFvW5nyt2u67wtcnLYxMZt9W/ycdYUs1vLjEZnYiISIwK
UmjWIShHDBlPiruIBXTfRM8QRvMBk2xBarjr3s9O13el8UZ33xiLlc97xYJHuKe1c7LcARInd2ti
zPLpkY/yYl4hb+Lg2RA2hXW6n3EcZbwit+hpchrwomQ7SdTUMZEL0Qo/AqFytoiKUV+Vbm4l6M80
QKIoge5VT8ynCv0uxn4qnIcMI56m6uBn7inwhkPc/uhVR9QRPA1adJdgzJsRFt6JMhhKjqbqQwRJ
hEHg1BjdUfYELqF17S7k7Wm52rWHmLYfLKJoOBIys9lApf8mKme0x31s+2sLj8XDFcoeKYvZBkJm
pdNYw4DVtpi2MdHhrIBRYR/gY7ZQMHKQxW+shE886m69nBxm39+V2kALrxxSaDXf6NT42ty/JEym
tKv7LuoBt0f5qtKd68mShWNbej/5KOdNfg+gEN5ZTLxiOh10AstF8nKaQjYt6CD1LTvB9tR6vGUu
DKm1WaqF3AgbE7afGjJRTvudEyaLrzpykC3qbr5URXZrqqsiZNGXEDRLG92Ky5cH0P5LHX4xb1wt
2qekPaK0PJpRd58RWxRFvo4Dk4L47moJ2X5WqqZ76Cx+rXkYvTeThLYf30OEsQZkdGpHRD9nOtnX
EgtmWfpNMT2y6uIjk3FeYxTF5xNNIaYNptyTiCZQ3IMAlSpYX2RSLl6SaDbNWSAaFswv6SE5/EZ3
GtFjZvAm5oMmJ0c5fSToblK8VoC0G0rgJDsnUiWbn89P9DdcDYGCrVRtMnyMCfYOy4N7Gv/LbPyb
kCI2eTGOIcdThLSD+xiGHT1WO9UWG7oDbVrWF5exqtwdYCoM4Q9PDk0638jKx3b6gG4hl6fMm4K1
8yGKFjvaqM//aHKcuOxRpiBWVdx2sVktHl9G5MqOiodT9KCM4mKPiqnhLzUYI8pD6+45+KLz8yQj
NzWQo4O4yXtzyCqlNlTDwW3juBtelfe8UaO5eeNtZA4lQYUczYmOCjxpHsczeYXJ7h90vRd/DfMe
Ij+i1huA+7ELAwg7BURjjby5kplBUNRSPVtteWvpdHPIq6PevbT4rSV6Lg0Vl4sYBXwhP/HFU61I
H/hjcQhYAoq3iengeZOl174EWvGBOob7yYl2otY1IfvXXvyaOpPqUSOXjahYaQuR0LiX5+CN8hPT
+yz7FJBz8rOvEiGh9CtSSOL2zVW8KxSsWrgUBnca2Ny9uGOUJW49YgdR8cxFMvckpS1DPaKNdM/Y
yiQ7IDp02CjSbluS+JSkJYVFvDIEtZNH7VkyzrL0jJL9S6K3AidJnNOCyAfPmvni6mwSexJFi90u
kDtOJ53YzuLx6UiTiCJBF9KD48+/RPl7zOCitC3Fp/TA+MIHxuZLPv7QO+PQeZxiRBy5Fn9EQqws
CJ6ubngIzTWAN2LANM/3NpTJEiOJk1PRWxaPXpc2G9iuq4rBiMNPtO0J3hmcCBy1vJL7O4i3IOds
DjsaJ2jzrjU/i+vAeksCWpwCr4seXY5kavg7+HfWtnpx1Hnh2k4kRnx2/LoIvvqazhIlU6ypfph7
6Fr1O9KecrgW+wF/Kxd0qvGFTWQRxBfkOIp3JT4tHqzJupbePb8m+mjLWJw/Vsc2z7ARgnKF5oHK
LmLfpieG/iLTXyKuVWiBlsBqOjArGZR4XDpYJMmLailOM0Tp7I8giZsEh5Nl4oVy/Btc5NYKcEa8
qy8jOdfEeOHQodJi/LghLfeYPgm8mMg12sc96WJAbsjZkrlbu5P2HoSp3OBU7o0cMckRz72zT/F/
MJfCz1XbhyRgGAHRFeG8vI/TJ+LShj+a3jsZiX0rQYTYLuIZqvn2yBMMO5v26i6Fcq+BLyqRMvIr
gaSq4ocw6lZkOFZ9/GLDGVLAJiWD9OdFfAHxQnkmh3sA4SgqA5HDAUloEyDbj4UA4LvWR/tMh6VD
z4qL0evtUcIDIwBAXCk006fBoq8hIiT5X9VvwuFZAfFFxflQW7DJ7Fjbq1vwh5uSzhKI69UZ0L0t
667NDwnmJB2oDiij59Zy7kduvr1WX8uwDCKYWrxrPMQQpe3AKVpoPyQalFlaXbZvU/dO3AlxXzOq
HRbamAyTu7VIWYsoSzjodDt8Nu4KGJVGdxhwjzutrm5cLiPEI0eO6E+z0REkw4VWPHtMo/RcVh9z
q4Q3Eh60wN9Xtb5VCy5zBfEQNoe/kkIAWatyEE4loizwmI3W3EWZITkQlliMbBE6294yjjiQWfWa
AcWcfXrh0GeF9I+oIw6dQ7hlW9kJDOJNCukLUf32GhXgV+h5vZGDw6GTH7tLfZTdBkO6JRNRESRo
sFvLVaKcD5LQMFxvG9AuZJq9Wz0vLrRYPoibMFFMMClYelmvSvsqWkUrSI9AhZzpLawNH2buOCUL
hqaRWJ4vVCpLLRnmGYnAhHP6jMY5SPCZjgSeXICGI9c8rrme2DkqPndqKV4GJlxo4b4nbYU7i+fK
cCP7h0i3jJxoTicmtZQ0a/muKwiiW/KFmDIjxX9iv3+KrkW6EdHKOxIzhKWQTvN7cYOwwUF3z7j4
H8jGNpLk5qkIZzE/0eH5Z/opNl665EJ5MZ8W+8XvMXEMiP/poUaaWxjRoBtTeFR1CVCbq0VcFiTI
IVdX4VTIOQpGayeO3TWLZMCAhGff7cTZJY9ixkSobnkQL1zv023q4BAnF5FQHsXfzQltJ65hdc29
gdgJMeMcDPlWHisGiZPNT1zx9YmiJGDnI+KpM3AMk+S1eFTZPvFG2BxXTTIi2CT25XaoX9EccN9n
j1pXEkxQ3dSdO+pfXBtbSSRDdQV+7c/JV2lxciCEcDmSmnQ3IQOKk5Jz0zU2Ui6bkYPpRuyH0ijM
eGbXGQCqDrvGv5I04ZkcJ3ZWTCYqHEQQvBxUuLEJIjSsj4HLJ65t2qOrWXjCLtlENL02PNqF2ums
gTg9suQYs2tOhvn0nHsOJI6LPJ7f5S634f5R3DO4vYmPxdtBEzc4hxgFcb8jv1kv5YWhE3crrmL6
zw6aD+8CX5gFkiBDbqQZg6eIe+DGwI9AskNqUmoUvVs/p6yR70IQW71KSqb/3Nv+xQLQPRRv3KL3
V4lB+kVr8r1cUVxjKMIrXC88+xtxHGyOGQJpDx9z6gIkj7GEdwyCRamKdh+Wrx12LH3MFXdy5Vfp
YTqipWSBXCaPXJIMki+0p5LtEjdaHE8rvA1De+0ZAwTC1ytBxEKk0nSnA1r2+l7zOQ1joWc88IDY
8g897qzo/Kk3txIIZKUHundZ502/FQcu5HesdWcGt6RH5F5TrJknyYpEOzAPiSPRZKLq/Tk7M3bx
Kciz6Bk9vkkawO6CDq992DB8mo8Kp+MXsVEE4ZR3inIS08wnGFEgvEFxccNOadpe5FHkl10uvHsc
i3D55KHYxT2RhGbUP0iUbI5nOTCiGSTdgT6pfR3COHvl6HJjhdCJHae0lW/0ZdqzaKNy0X3aNXzA
k+BPxKDImSuHel2MP5RDZnyEZQO+HTEO2IqQvIviTkxSGrAt8vkHtGtDgo52QuJFcxL5wppwBDhd
SJ7BA2WB+E72BRnmt/z8p8CJtMvFKd8ilS4HzjZacf/4e/sa3EtQKh5S5sJPg+Cwj4zVVtUGiqZ/
HiTD4cFykcd7HeDVzE8cOZxrGZyIgB3AEgSzqbXsp4jLFqyacl9Gqsj69LEmWEgoGEByaVN7kEOj
c5tfkaJAijkrvKePInBvL8pSt/8ccUbh4/rp/kMbUTCoH3S72PvcWyYFvH1co/704a3GWqkUf6V7
AYO2FSmWlJsILcMUI5LeUTLIeZqNhQ7fCzBmd8O6yoFkscQTkKVjUSTRhTIXv0ysDC4zmRCOpQRV
C1aJ5+FaouGEQs3A/pnA8/mhOFekG0XKMROyi1dlQ95tMJ+RRJ4pOpVZRtS3DfNNMsXH1OWuWdMg
SvqOAeMpTkVMjxjVQPB+6jCucO4G9WpxNUdcTIoEUfyeDngPkIixQAyRgYrPBWRr35SoS87PktM4
r4C0jqPAhkloGJA6SML5RuL3Ljnh5+zJRHEeam7P5AQy+0GRF8KacNZiE4Iirl+w3zS2RHhkAZVo
8cH0NmI75Vxe7Yr4/fJUKthXmm9xZajaj6y6BBcZHl1kvNQErAsKQxICHDrJbSrWnhkBzdrIJkce
dFcEmBKbiwryO/YU20Y5FhaWJi9oNdkVMYM4AuVEDwwKi7w5IjPQ73hdyD1VtpBwIoJbyvx2gVo7
wj/Wd7JPbvCsV2fBOWLeMI8rCQ+xNShxG+3BVHE8+Rc9pBtfdDgneLukjsWfJ1g1qc0Q7UaT5zXR
D+9jKUKfvYy8rel397apHalX4qcoCHkW0idlMlr+JOaapyEDEjCKc8GAknxcj92CK90fcjOGSv1B
JMDLb/nCBkB0KelI0Y9BT5DBIpOIk9tu3G38ZY4vy0/Zgiw7f8in2BHfpIEQiy2PgrtXjL98xOcG
i6Mn2SRJdeKH0C2GQC3/adbFsbvmxTURwym7l0NydUKL+CAuEMVcK3E3cexWImTIXEMhG1kEF532
j/QyRaTxqo5YBM5TYF2WGX5uso4ShDJ5pTh7LKqYrG6iSSu5fpN+Gt2riB1OYFUfs2jfQmAngY/o
Svm9pJ6bTp2YMNspGgiwZWXA6KvTdgXCHnFS0U/oEcm5iD4PYG6GOOZi18FRrp7xE5iZ6AIcSklG
upgXudMJSpwY/Q7923MhwIKj/AtyBTJMrAxJN8lyISblTy+cabozGQdOfP3PZRHniFCJYaEaCuoG
eYte2FQnXNUXX+RZ0DXvpH5oUt0tjxDR5MtY3CLcbPdofJAopP/MBHFFJdUowvrTxP8zcYkexT+x
cXUgCTxI5pl5oXf4kKwwMkRjy7383T/i4FiYlMzcXeN/0E5iaZASGTDuPIk4WWGxEFRLcKoq6jdi
/avEdJJckBhNwsGJnC5zkhQYtmeCNJ8NJ0jjchgSKCk0YwPlCfQBQpB6NUuSklKVIl5ge0SDMBsG
xDJLbUxyjoCk80BmJW5AEdkbJi5eKOdGogKSDGwlo/y5dnKXIrmjSumnInmTiMVfKGHmxIuaFe9R
XI7/o+k8lutIdiD6RR3R3mx5vSN56cVNBUWJ7b3vr38HV/M2w5HEdmVQQCKR4Gpegcv4L48TzIZP
ZMJXYqtwAvlBCqx3i7WcIBFPEu9XmI9vcxbdNg7vxBmEHP4NmWTLYry5l9j32XtJUOPiL1j92Aku
lHnhsK2claEF1zCBYem++WSQS0mGz8iPXnRYIQFWSvZ8gbpeYmSyVwUZAwWZ2QhIx902BAPD80JT
5MPph0NGIqx2fWCIZRa3kbXArwATp4a4gv/FCHJy00lCzJpMpuw7mShWhFivf28ve1KezxsLfmC1
uKsSF7KqB4puNPwce6j28GRuSN2/y+UcQ+S8K/9g0GQ43Qvfyv/I7kEt7YgFUq5auc0X+efGOciy
kQljB7ARwN33NsKu5CRuJB+wKy6XjY/UDC3b+JfhyUGnkbvz7twMFywRohKbalxMaveSrRcYp960
sLw7q60fhHGlx8vjLZ3hdQ9FR6cVOHqhNbzLEdbRno6V989AymvKySIbikCOvKOQjOa03HPyi7kR
MIpBsAGVJQvGghQEaeZAxj++WVWKuxNwfgW+xzVdj/AUMTtpCG6WdM4WTgxW8a9Ez6lXoUT5Lo4r
e1qi9X6y3nCxgyw58hQGBgPFf3ViafDYsEPQsHt3sSSYAdk2skiAQ5EUxJ/Dq07v+/mB4eb9ZUOz
ecTnlxfGEwY2xmKJY8tG4ZeYZ/4FcywZrRrpU3w5HjaY+gNiVjLxkgAI+D7+N9Sng7jvlj/hxg73
Eifx9QKpia/L+4iZF7OHWcNHFG+N1cD/WcipW7iPDEGQROdeiWDaXrgSPJ32rjvPty+lGSJwoR3E
6gnAwBNvuTXn9O/McuBHcIQiRAVPFXSPg06A/YbuEKCuy4C6IweT4JBRjhfHoRBAK112iyofs7Dd
LUtw5yDEJ76FbH/Bj8WdMvGRcGs2sp+YCjBamWVBZJ0rnBOiLgYcK530B1kFJS0QWJE2DRKlOlle
gX8ksUZAhNjLXRQNJLsfBBtw8IWXBsiI7BDrqxgQbUz2mL/UoO0Q4Mr/A0irH4/Of0wM2YHBA4Mp
x7/E97LlGS3xHP/bvnQTeKrJM7DeZM/yuz7GSuGSEI3Xlr+WpJ4c2NCOZWL7IjsFfnLxsnwfluHd
AmDReR0yZzP4PcK1LL44OvKlaBydwkI7Zf33ghgVj+UZssokggFgYK9J4Cth239urQ/po4/J5eEM
Z+XwsFTpuS+cv7ST/qhNGCtTdmxdaycRAiMoSzLw5k/qr3ZpY2wFLnJgHLjwJSWZYgP3R94fCQ7E
ULE8UMXDLrT3wieSq/1Z+6sS/SR7ntDVX5B3x88jN1Dq0c3paFGfAXxQe4FHbx70VgId+Uw+iMkU
ayJuNY10LNQj5duYHpO8gKRoOyrD6KKAZOQDe8Ujr1s5f8XiOCCDcqYZwM+iYq9MGqz6L8SeMj0k
SATYSLXf/IlcRot119xOPDumlKKt+9KkmKb5nej07NBhRkNs4+XFKWAbelAuiOyZSy4Q4ywDio3j
hJs5twRiFwjudjMyyGxrOblDqmd4lQ3jxHaRS25gpnEQT4df5sYcZUQwYtRrq/8jm0Au5OiKcNXF
3ZFDh18tkz8FvDg2Mq+LAX0OcGaFc8XrkIjg+luAxM9/dl3WI8cyv0yZK1wzCT6/aHl9YMQtYh3L
pBWszfjhWsvDMWTgXgnehJw38LZVBdZ8G2AxLv8iXb5DXqkeXyQDjp/NmhTrxGc31qrHZw7jb/5O
4EyzHo/C5BAMEwshRzMMJBxk7APrhBejzHgtvAgJECTRL6E4K1hAU+bbwJu/2RndXvdtsKLN0YbM
y+Tab90MGc36tmBpyILUUnPLcTWqZ45vcl+Y8RubTcaCw0AiIbE1bb0eyboJvCdLRNCF2sv2LUiW
7BKXNKoBhb0KiPe++7kRUA+XeqLrcf+ts924uxbcIqrQINBFjZH5E1PP+NhOchaiEC9+s+dMNX/L
HagfoCrnhvth+OVMmajkHamCYAQlDTlptAaApcvdBamTVSGxBFA+d0/1W16gSJ/KErVB7ZsPkNQH
9+YX4w7Z4+ovTxFHRh5NflqiQslJMuZm553ZI5P5bvpgLOOHeGwCtAuCMnePMp16TU9mMRy+Me40
B99poOCMSrfqKD46d9G9g97MvKtFz1Y8cp5dQVWyukEoTRFLXHBXsY/oq2xknmXwZEX+8x+Zmjo/
/pfAkvUvEQdXCjxFAbrEo7dBpFZKMrmSQ1XNuJb9vgQo0N+iUb6Wl+5uOJmAaQ1CuRMduzlauFU6
/RaSBSs/9Idnm6SaYG8ylKxl+lnjYHFMc7Xs5sbttyq4F6+gg+sjaUtcTDk1Cw2om93HTqbkOuiK
HfuA9T10EGPANPTFXYu1xehyBbeTsLU31adwtFrrEpO0B9CTd/XQk8YxWIw9cbJGV3A5e9XwRGKJ
f8bflktSr9slHAAyEvLJ7HqS5Qw5v1ICgE0lMgOLxFEVQAtrRg4kgf3kAsZFglH5Ijkaa/1ejCyD
KdzC5stLCznyeYlbeQPWmbsHmbYaLPvMdEvmLZk+83jnR38mLdgJYt6juJiFzzye++RU+4mPJ8ck
LiU38wBW+eEazl01IRHp/i6z4tHBU0SCHsXoMwca5sVk/cotWJP/vZLc5t8tJGeLcAHyS9neJ3zF
dpWMuinQm/TkVRQIHWyTD2c8kFOAhJIjjqrdM2TcE6gW89KCBQQUwWBoMSPyDNnnN0NDW2rILOLy
yrIiGKSggzRNshJXgUII4wF52us8dc8WZQLooLDzJWgz3eXDy7tz0wT3yqZnURqSO4Sv6PfZI5n/
x8VDHz2bNTA9iuCGzv1MW3auVSXPZqzePeAtiUwme7zIwVlawcGelw/ITlsxeQmd+6aROsySaj0n
GGlnFh/KLOG+zTZT47Odzg91PY93FRiXsAPqSb8Sr5s4ks5zR0jr58gsMWQ2/fkQPKaFru2uS+6f
B/2uav3fmZe+12n2UcF30wZU/IzplzLUi6nRlC/POA4tvX2wimWvD/r9gCr+3UQ7FTofpZ+wAigw
aBB/bNDj3Iwl1jH1ow1sowM+qwBVkjNjCtouv7KZjObPpA9ne+4yqqycU1vHO4KCacasdXO/pUUi
qom1talgqA3Dm4rFciW/WcxcrRLzQY7Dm0LV9NS5BkxUH0NC0AaAxK6lhGw35bQ3QSlAghwtLXSC
h2ifSfBGo0hm3depQ9VD7zDq9uOAIN/tsCYEFjRR8J9EEbAB/SzvGA8d477kcLxoXVSaP7VWHSU8
9Eeq5nJw5Fjzn0iDjc549av5V2DjeujQ1ib6fRbNR0zVRmMOz+RNZd46EtoEOCN1Z24efwHs+6Pz
Ky1NYExKJkBvhh7qwkwlJNaHcWuc0tvJuYSVkdRuTTNS+ViNA5Utu9QBMuHRSxhRQ8neHubmKN8p
WcF4NH7JDmlHDd/xRwL4HIwpTL9aatryVpjYnO9YXqbriKfgtM2RDpbk6U+C4ULIf7HiALeL6lCi
wpAy4NJ6zZfhxP4TmhgEKdbCcq0pbxaPXXwJwabEctWTsy+lvJO9po+DwBxRumwlvzk08VNOXrTE
LRl9PTvh9yyGdzbN5Mct2oNnVF9CTF6QEAIlTDcJ1bQ1npefw4Py3O9QmIXoTwi/VvWZ9oJlSpnk
IYpetdiF10avTqycpIG6xDtCgZfQXAylm1koKWrVNoc1KDyNvoKRxcvl1XzhVRHWPiBif2eCxPFH
IbUJZiYgvbAu+HCax6FEAE5bbSItiShEpIRfH2hqTFNF8CQ5LfF7ZM5S8iZSsiZEGQlHOZp5U8m5
ywaU8hBZzSMZkXGaTzQOuu/oANBkDq9lP6f19KiDrQqEJ26dxLALeVExdxolIRgmTkgUq/cdnICa
RqyCy2BsZSN4MFrIyukjDQTwO1lzkpEVY0c6vgMODZbhyAei9ygxJ9pApy6D1cGZ7OIRj239rqtx
LQiTt+R/TAOl7CUrfvuuGoR+A6/jGHIq/5dKKe1gI+lATiGcYYPNJPNF+sTzmrdspCS8J0OwRcvk
LhmeKsg9HLXbhu7X7DJSEQMktMjontxlXEu+VnXuWrlI44YK530u3Jj9cOsuzrlBImhdQyQS2Cpe
lMCYdrxSQ7UWZpUswllqY6nRZ4h4o26ovgXCkoGTnzKpCDQ+yDk82jHLFESuK7/gZO7bJjoR6LFi
9w3K1nhHRHbCU/A7VBq8Iu5km/Vt+Op6/rGn1pHBoC/9xm7LFwZSp/2x3/U/Gg2uYiZuqoctlC/B
4HvFLu+DJ0Z9QY8YcmaREUOo/YI5XfMTod8D+WMZA57hwNQQMKvNj4JiyzPoCv9ulMXZb9Rfu87X
Xk6DBKjVB3FYZFGqxqHcQO1Hlljk7oVswJ2Ev8sP+ZM8RV8O/JA/yUinef+0WJPkhFmbMhxyCOOB
cIXMPj/0xtDXheHsbo/Jzc08voQOK4kXJdLMgoaik6o/2om96o3qwAfq0A4c2DPcUupBkf84tIom
NtSqQm07tYm9LZ0jUgGCW1dd8Rir/kDfiieBM5U/n+QKTadWfXQHSjP/YP3tzt3JUlXLJfTaW72l
XAUWtJNahCSHPRfP8okSD6WVDoOqfBPykQzNgLzK0QpbmaRIuXsLJAQTiyTV+p/rJB9Hz5HbbtA7
alVzgByGwtaFuh5d0pFyUKILiDXUKrshtlNGmiHqY7ySqP9mJfw34i59SkEdZEwtDrjqHj9CXA9h
Z8icujS0aGh4nUC7pn9Q7ERo1S7dM5Z9K4aeKYBTupZaeSGqJFX71Na0+fCc8XGEqiPBIzwdXlyw
+JFMTV4uF1nfsvV4a2Pwrk5bXSg9u0j2UlZQNlUbO223Go3gOWBMgim331SO+675gPzVcAhpZLgt
m/SkBnSmSbDEjGXbHjpsugM7Rs4jkkhYN8dD8RwnSJJPcp75H7yOHDw62XZxHTlvc/RjtWJ4d9xp
B4lxY008rQ02odM/SLCiKuB74GZ/0mC1IXPvRluZBF6fFdQ5dFSmFpi7Q/6UNUk4yTRLJMlrYUqF
9SJAH38a+lTWNJdhnRkVoSPi+JIWpHUM2IQws/GDhjq/0bJsejW14FRogz2Llz4Sgt6MhH5ftD+4
7thVv/Y+xQX7N41EM5amCZ4InWvByIHDQXvj7SVBa+YxTcxHwWx4Xb1MHngZ/qBSBLRp7nrDrg3d
1gnkDwHz7y1bO4VzPFBY34+kD8JN2rrqTk8ukmBhiaVuu2krkirsMwZE/lbmEEef0Wjd8lb3Ota1
JyExryKfnrq3WCNOlk1AMjymvyODprvqm2OLN4qb+UkqJo02OMRVPtHcooXVV1AvCLEYSNQxxF8f
GaVypH0KS7vhpBDJriLxD8QK/9kUxwl/Tfo738Vo2IjtEDkwC1IOAYxeV98Dl6rKYmCNa1srSOA0
zAu+C1pNND34IeaJi5lD2ZmSxmbOCMP+eS6AwYoADtgvcfMvmy0jmVQZXzHthVQKg9aldNvNE/Rr
zT1E2SqMadX5ARGfhTdWJfDd0h5rQzrOgcxVlKeQpWjT5wmHSTbBUhEpmXAAk8y7wlVOveitT732
GBT9iWPDBeHgq6RkU8JJIc4KHTzOoWMEMaMeUDZbVSHs8oC+K6P1VIXVIwewbgwfVmZQrFARGg7F
C80coBaNtE8MIVDF8Z8KcQo4XiMRoRZvKKHkZR0aiFHCoB28suJMHMOKWEfL8AY59UrbYf3OdKCk
2BO8BGmMyrK3Er3bGASt1rR91ml0q0bXQ/YpmuynMKdrZPsDB+saZd6BeX9zsW6yJVBrP3VMskC1
xhicJWNg54AuzVAeQrs99l5AHq60jiHtMPzY+A5zvm1RiKtYj22HgFLcOQB1YUAqJvGNYzE6Fx94
fY7m8oU2N/Df4vG3bObGmaCOhclwkVcWqR2HEJOiOiqqWZjFbCErGRJV5oouPJlZx+vOXi6I5FCG
5AcT9fDWa10ilh1aI1ALZPdO76/0DNnYM91zxzD6myA6+AUc6extBRWY/i5r0khwI5R7bMgUOa3x
6XJKSOBsmrG2Q2e7WxkT0M1STxdkfx8E1Boz+hImMSdo6AbjKmikJcECURTfZFrUM72Gf/re28aI
SmGIkQydd9Ok/emD0rvzMNVyhccxSWeKLUkLcmK5jnBR4bw5Zvs06zQ16ChiWhkBzS/ovDnmPgRn
PXuxNP9AKAbRB4gqiVIa+ZVkTPWQSqox+EnM6nzDydlV/pRu08KElT7Aeq/3I+WrCADS2UDzAyKn
6KgvNC6KacdXF7SJnqNrSAeOVRUNz0GE6Skcc0swv0OnHa63GabA5fMFhUJoHEb6WmC0Zyff2jDu
ksFmL+IoX6gtPXRNYq3i2KOQnpwrsD02mQp5ASbaGtTFA6TC+qFjelenQwA+DvGdLDDqFDiuELdr
VHrwB3SKmEC2b2iaOPYzhzUgtDhz7tADWgfeue5ISKe2FAvE3KZyzXfsl/Cn5IqGfgbxMG+9wbyX
7B4pw16F2wUKilgJnbJ7oY8L78zDMRdQH9VfFDe3Aoz1NOBwg4Pv+2vREOnt+r1JkAOCFqPhr/PI
pDXo9u1izweK3bA9KVW/VAaJNUVC7yThjmlNjyQVGlWeF2Fs1DcwXdjHi7vtqeIACTPojNAuBn05
h5vjVzjOThKb+uSdk7xfL0Bywvtvx+DmtQo+Lvl0WkkwFxQHMgWQr/GOi3NPnIoPRBTDQNygPleT
oRfgXn7gmNjVrwa+ZjrNwENQ7QkmgTxXdhXuAZ0m2PmStOIblMKV0P0AvjtjS18JvlktNP4aTHrj
Vs61TU4l/yRs2aB4s1tjA0WugkrY4gjwCtjcwoHuglKgQYDJ3e1govUPsLMkweLfMWGNIKN4hwk8
2rgKP2liLMkMVkjFOcaYYfIlrhZQSqKghQJL658zhiDSFpx1G4L0gt3ytBuaDROnTzZlbV0SkTtJ
YAH94x4JU5gkoxKaT3TFO1GEOhlTbRAtCY9X1hDhAzHvj1B45EyVVUtpavwNNhTRBAQXMwCDcPlW
gVE8d/gTQegwbJ3vunje8Bf36SRBoxz2qPetXA4AV007OZQ4MAS0LvDZljRHuIVvl+hCglR2C/Gt
FuaPqVYeo7mhDxFWJO2/Fd30XKpXeBcxlfwipCX+wAhXBpIQkUZcTzEGdp6sb12OzwP83/ZHvEsJ
gSXElV0m+B5vkCXjDQMgbpN87rwsl8WF8DDPmyqyH/irNCj2UdajtuTWoLp4Lv2snYIwlGrcdxpH
HFPHXAeN9SmK2Fu/709zbr41dk/3HfrVucgN6OFLooe/MctvgkN0bb+mYyydZUxaZsWaFW4dqvjX
FvZt0Ov32Jw/HfZMC3MRGX52v/7DeQZp3r2tnVbA29EwnzsMNZ1iXlXXHfswvpQ5Ndzy3lqbvcbp
eDU8CnWNorgP+6Z/6lrvBAPsjb2DHlGb//IyukF6FsqW8R/x84a4e/RUTqWRMndjFm81BaCPFnjo
tD/RVCLeNoy8MQaj9WKdxh31wbFo64OE4qMQwNqcMmnXZDVVyECYpcORDipiUi+O53qZfPWBhHl+
F9fTXhwSzUSmpTLM7WTRRjDyiq6Dq6I/YM/911Q2JNHWXLasAd9NdwOAyROtgt4SDW0zxFP1O9oV
eZtOUgj+8kS4iZ4PNF4/Nf56LaJfZejAauV9Zy2x7+iPcPYKL18XKcug81NwA43jx0KLxIeTtJj3
YnfnZFhXvnOk28DKaupnlCveb5AgDb2sxaUoI4eYPs8vnhu3d56m0T5xMTH4ovOWYMKs81iXu8hJ
tgiX2HeRM0+IwtjTUY25fhwxvACq0FvJgNtmchgoWVtZ9Fgqq5A3LWF764rdTV/LrgipvPDLjQ82
UVpktrs+RFQp2LmtdjRT8+wH5aVssw+T8Lj2XAqfHXrGG84BmGuFSvhjk/qAyPkE47W9RL19kJ9F
2QFPEun66uyX08nqimBljgWFSqDAwwTZ1VTHKYC7H1uHlG3cFGhbuES6eKwDKisVXq6bkWvk1FhA
PfrMPSFquffmmhx5P7zO3Qxc4+8dACfqti++H767g45wTlPnGyupd8qL/pBjvW8MdWiL7jx7y96w
TJJewWbpmmPU9YxTSAOc5V4DdsZBeaCJ/L6NzAG+iAYbrcHoeigUW/Mpd9Epcozn0DdPHuJvkV/X
mzZCtMYe6KPl07JHrLJMZBTAK9dpNIXdmUERtN8lmSu7gdbZ29MhapftBEavsa0MkhW04L0o9OY6
Qoic8mjyZZSpAEOXPT3ZEP/2KLNv7fC6DOq1ys7wONsc3MAjXLSaJxDlS2335AGGQ5yV5KKQf6ER
UH90TOeJcNsIaXto0zbHqi/0Nfw2dNbqMNYnmhlSJxj1n21U042Igl7cKruCo9FEFQKR6mAkD4ME
JLXaN+G0WsLuA8ZheTcwG8YMX3PI6JvczseAjjnamN07bvLDwU5WlZJYScwYmb7LKXPTy/msjIVe
8l3xtxnDZacYKS9PBBpQr71t1mvTpqrViuhPX9N3qRj6v2k+PMrSrKb0GlRu+CksaElUTeRYV2lc
PxtVjNGBddmZ3+hnHROV7JDxo5TTxVEl/JJFlE2xsc9d6rfaULc54I2/fa6/1hz+Vp+9LCQ4u9J/
aTGcsUJRo6NCVRotVRW4jJmnJzruvYT0uBEgUWIww4KNA91UXDOUvOkFTYp3jjdzTr/7viNnTqd2
zejpwUoPPfF4Ms1q11VofAjwT6sCugZG7rAyrezPqFvZVp6dD0a4KixXvow2uSafpmLI9SO0gtLL
zFXbh8N71VA1a3U58hJ5ux8852y4JfxEz262bomIdgpOXINiBThfQMrosy1Wv4vSqt30rnMS85ou
7qPkmm6TS34Gpa9VNjYwTwiqHJUdJ1q/bJpYRdsAzEHZzbFHuW5jEerfTSZKPnO3X2zPOU0DsiPe
rL4llvCnzNio1uy3pTm8hnQtRuYb2lujARiOTEg52pw7QAbRTNfaMTwMRKb2guTLNH7Hvf9YlnBu
m7QAt6WRzkqOlFL3LzLtje5QdK/e43T5jfgrS3iY97GfwgHq3XEVDwbVYLXZQTBRyx/V0ClccpS9
mb/Krh+94pHYCeWHwX8IPCPYBFb/k8xljXCIOXok9WlyGCOb+Fd8Odf0p0NOpy1EKJOTE9dbvxsO
wyDQZccE0oUa5ufUstXo3AIcDvBheiT64tdKL/FWwAE3ZtYBSbVNMOmrQFOzs/e9wUBRsrFrSUTS
hIfej3X44C1oqGQcSHrjHsiig3EwuttGa7eB60NE9Q1a/82duU6T/LVr/HxNgCVLYRtr3GTx+/i3
Y1raL3BIvdnQ/jVBFsGneAfzVRs+1ApwuKZGiJfm1EzoQKUEz2TZ7QqMk84nj6SEvTny7+yZgxdh
KaCrOn6ZokBYBdNdFFv3WTNcjYEGck31SM3Pq6aW9RSiU10Pb3VvQVu1NpFTaHcaQlyrcEj+hgkQ
uaTDcwrxPsr2B+44ssvbDgYS+eyZLC1G4M6gXDlu0y/XQ0AI7zUdfSioVANoaSzZJFZnIbUnrZcg
LQD1zGTTJ631Y1Sc0rhkZY58RB89Q4mRj8ni1ywBFOiL6C6cwEJGiZLsfts7pKGKEmEi8xDn9UUL
6XUSWUeyWw+uQjcLWSZKE6MS9pGB4HfwPo7lPc0GIaRDjHGs/eKXx6SBK6+5K8XWLhWwA559yQIl
L3t1Ao19j3Qhr2HhDleNfqTfyCpC2aTo6+ih02zrtWgtONnxtK0zi0JcJD2DptSpw9+2Tb/lxzKS
l5GxTkk8NkW5yv063g6lT5vPzAg36Le+NHSAfm4D+PQtaEfrkyXVqhndh9HeGIkVbVztopqM+AUv
qbEPLaqfmfWcWilWlKRhTeifIRE2jc/8Bqrg1N9bsLyKx8n4cJf+m/coaRnLJlrZcf/gMpRU8eQP
hgEQpafInFh0jFGbqkI334UeXhO0h9a3Zz2WkbGaq+oxb4NdAR+a+SzMlHgT0ziY2dnRiHyITcz2
MavmXR4QgxYfA09ylveWflzwF1C+6Zll77KgKuo2dAJAgzK3jX0x0h+UVoWsgF3Zm7ulRclKQ3Aw
QaZxyVdV87Tkyd6T+GO+1AGetIfG2HasvuXj+TE590GiP3S0A1Y0gE5HNFeApjpiztx5C/RxnzjZ
ydcKag9yeqU6ujR8t//ONT4k3ZNDbCJ9VU8WDRj70ls1xuuEpWqd5jwHM8Yt2obusNGoZw01A50b
hHbN5RRby5bGNzSlme+cqqOrpcjAoi5o7dP4MA3NMW1ncJLquw1ie6Nr5YZ05mPQujuM821oeMMG
upPohNYGljqDw6u9VhzqTvyo8vE5cfddeXEae9PhChopzexCqZaa73oA9GjEPQK34RSEkeWug8pg
BdCJ2afvtaq8V33QSG8kf3o4e4NeXCuj3vZI9N1l1tOsJvoL9t6frCT/6eHP6Ui64eJ7aJk79ElV
fK9ODRan7V2twtVco0Znbmwsukk6WtZJt8w7JqUSifmI1AIdzYueDdj173RE31ZmgrQsPS574nd3
BQqIz79Q2JIi9godGbVytGYb49scJLD5zH2cliAHwonsXTU0rzjdn0Q9VOUtm5SGtoF6KRIPXcPi
KxxCIFcRi2xWrEktGLaLytjzJFUSZJZBvLUSvQi09SYPW/vsA2LSnmOoqR0iscGw1mm06zpwHNd6
yKqpYCG11V4lZPA740pG4nOax2xD94uPTtw0r3BOkUZh3aKohA6vUxpR5O2BjXNmmeXBjuxrnqS/
Ss/bpAj6OdZ4pNHHpi3sx2UsdlVPL3v6TqZOcBxV+mLSMH5u4lU6V0DL9abxcDBK/Tnq9F1YtYfM
EFrksHP6/pLq4RP9jFsK+03SwUMcblPfYpGLKEVNJApDceKIaUHZWtSWNN0gJzSvzSRJ4czB1/Ca
w6L7p9w3kDqjyI20HsuWAnHi+NUUFYesns+WsnOi34VS4fHdj/wtbREPTgo7SVR1kGnX9g34r08Y
S6teYJy6PYVUqXSB7+wqw32vZoRuENzfBIN+6UjbbcKx/s5rt9waBf0WrPR+DE3i7HTXxiGs0r4k
UQocaebQ75JhCe48cPCeWaLka225zccEYIbq9tdcN2gZ6GsUOt/DOr+2oTGunIEqWJv36+p94jrf
CDt/2XwVqflNYtTHoI83OutCa40vFLI/EdPfjFG41dk7d7OvXXJahE9MQkC23U61nZ3m923iocgI
DhXkbPs0JCMUrxaj3PadefX9DsHRgtpipj6e0tdcM/42jnuMRRa9do1HoGM2ldo1KrnXWsybk80f
YW0mNCBFxDWngXyZUTmaRz+N9xUZOiU63kxLCBixdjGeTT88L4pDceoiSibahkbDiHTWjxBISrAt
wCgPHqMq8MXMYMKgZUP42mvSTcvxtZ05obBg0KvZJ9qCMJKszcl/sVsYJ53enhqICJ4tYAkzaJs5
hNbBpYqz1rN3I01HYmH0gX/5/eLQLqpNjp2j11AXgmtXF/dW1Pi7zDLvTWv5WsIZHeVozSKJU5v0
/p5zaAk6gFUKpNuHXNM+UD2HN/m2DBql2t/k4bb8tnxElP42SWj4xpOBlZG/WSYXTaPud8rETRnu
R/qbbWpoosfHsm4MvF7IzDCoqu/Ee+o88HpOisR64tfk4pCARoMXh9HJpLzN2yw6kN2WNAdUV1IS
qNPM6ZcsaI7TYErlkNbQGrJaY9ehl0FZ9mFAMJD7ce6Mfbbt7HSfc5pwWT7VQpVEUvSik9dSFZWA
JYcor+D2ZNoQ77GehtoExz3k+lvYQCPGeUumLeaH87pHLzPwwbO8V41mNH0J0u/uxeRWQNzUgzCK
+HgxBETSFsjpkAt27nnRf28zcNq6xJAMMTXtK+MGMB0ZCv55xFcZYSqrhESff9AnXo+n5BOLH/a5
Otck9lyyhUGzHmr1GE8FJxSpo8XazAwct8hab7XUCWBXmLx6yv5TEBMEmn6Y6Pfa0dW27/XjrJqr
LT20Y+O5cYqHxrQOAMdvbq5zfzV/GqQIJ5ftQsrkLE9xQ/26VMulTNtrYOevXg89gGPKIKCm7aX5
0AyMY4sDotXJNwnbeOXTen3l6n1xiBbGKBwWiiyy7m2OQZCDOtpHBYQwQ4NegWpmR4PCO8+YXgpa
xlJDNlXr2kqodNRwlvxiWs901qZskhIhxl52NB9wVqr9rJecr1XxbmmQJKDtNRrbo5QapD+akfun
qrLo6h6rnxxhNarG2Blpqb84FuLJRhY/UEaAyWrqp2mhAbI2rZJIOwYq/mVMctaH8Ys3Zo/0jP8i
O70lFGX+6AYSioSQVkIrcK5JSawelC3y8RbZoLaP7sXEOWH7FbfFeYA76hKjWUv/N6O/7qwSEsyw
lgH7l24iq7VAMqy2faROVmWu5dyX6+PYRiUNXe1xURvXg0A4krKIIRdEnXpFGeXazNUmcOyjqTd7
UAWaR3uI0FMk6ea7vIFNEwQQW6d5HdcGLE/tR6yvAnbobPfeI4uDbOauXqYjY7hGX/JzGXOL+mio
LzVZiBk83Q7PSnM3RSJaut4LzeHWSHYewhywjNZfCF72v/yqv5ZVdBrIyBKsgFrm5lPdqEdZMmiV
Hq1YpM66AzDGWrZhrPxd5Tm4hCxkenGHobay8duyHJaTmbz9G8ui2JtxC99txoWFaR3q53BpdjQ1
+yPmyoNktejRaiaI0PElgO1e/H40UCFNk20yUophtVcjc/y7SOs/1BJ/uVH/iw6H17pzSdiP565X
d6wP1BhqAgtzm2QjIm0h/NrQ2La8LGEUjXWs+kq38WvVIzViTfO+WGKSwVaONa4ITPCeFprPGlaH
UrAL59JR1s5Nql8pTeJNhxbdZTIdvdp49Ut9Y+kY5ACi2myetAqnRNeuY05jDoadlsrt1WM3uy0q
qar8gfO0VlV+8eL4SL938O7+rNgAJY6JTHQDY9FatFXVcgOrB11louA6taSPoHjFClmkYaOK8hlv
C5YDocZsnxzsj5nCKra085C2T8uobeJBHdKKStXB/BPq6kmnYoRK1vyeBPwF6hIUp/ljTtud1rhH
LbQeYxCHKKoE8xNIgIJpJz8bHNJVxQY1FWpL0ObMOURCyb9kHAaNrV1Vp/3VzPraW9lLZFifcpee
EwyjcG8hYzCj+noHh18UB0TfqY2Q7Rv2oMH7ZA6IEPxXGPfQCch338nqmAvSpYv3EWUIarj1tZox
NnLMaVV3zOb+AGsVkjp1fMVU0koN0TCDLEncvQx98xYkFLxaAGm6dpEJqmbfAQTrdk1UftFRr7pb
kuE6qfFCd/NPFXVEXMtxUM7dSLvpOKDjhx+tNJAoPLS9NlGTOi2UY/rvCke1LXxWcL3v6ZCRpDQM
9OMx2qTZ/KQT8GZef8xpo+00jbcykvqa6iDhGNtZoYVqkqHsGrQC4KO73j7Mtb9OOOLQeN8xidqV
YeqstnI53gbLJn6QRe05Niit+WrSsMMYndeObtpo71bnuhYVIbKgVD34nwNNJgJcpHKedn2jS8eL
ZSdjnevaq5VlI83c618u3Ex6fe7SKca9hdXFgexoF/yDhMxED+WPrjEhlmUm/GpsIgWf4izW1v9I
Oo+lyJEoin6RImRSbkt5C4WnN4oGGnlvMqWvn5PMZhgaUElK98w1pvUuycpINVwQ+WRxa31iudxB
t6g1p1xhvqr5PrQel7k+xkRyBG3xhgtzQfR5dfZjFqBW0oMOVvjYnHZOAkXgzodc7ULy4XfBlV+w
WgBREm2WmFT6viXxJmVdmIBEBCEzv54evaDcplF2DJcYaUCbphL6Z+aPXkVYGnOrtANAsASgaJ45
5HvyXSw/CqIEYaSfJoAUpVhwHXIHHED4v0zDEwetXkMDXhRycK48aFlEdxzzk8MOQTjkpWpNEor7
tLXS60H/ufnKf1Pyn/yTEIq/4bkwIVoN6DRW5MAD+WCbe1vOea4/sPHwkPxaU1f3fOEb6kArTmZD
o65QriJoWPrqopADH8dX7r0ljulJP3Sg65MNUadwHknv93X+M4n73v1QywPXCUoc6FS55gbGwcLS
pDzQJ/vmdbvU+PRb1H+KvB1VVZftvANvQfATCms9YIswW5g+WkdB/qFvJZ28ddYg0E2GlzunnFB8
JqblEtxg0g4bB8mIYP5MACgM1ks2ouAYgEebrM1kjweqcyuCuxJZ724A06K2kfW3sO7HgurB8k0a
rydF81XlGHU47VOLbR7jp0pwStw/BP30jWdnVulHb/KfFmgyP4FxuU4b+67npejqxIhNZ5w88Qu8
zIkuKl88QkhGZCKJGtntG8P5IM1YJUG0SgZ0CUuYEM9oBbCNIS9h/CkdALojC4KOfLeLFB/LgJeU
KqbxlUFjUmMLDmDyn5je8uqVbtVqZCA9CkF562+q4Ubsyy8yCIojzdMGLs/IzK2DATkpbz9HT+z0
OoRkZ/0d/mrVdx9EpHSIMAjoQbRAqoi/eorHhJ1mdAbce8Bf948R2joQ5eJFq3ToG/viCdzCSs/B
30c2LwtEWAMAGkGnBTCkHTUsd9j5OQJI1gtNhGPs10gUX7LZOyWtfDQUwHruoxHuM4URWoDyw5i+
csJ8/QolakHd4/+TkzFwRxaoZx1746cMdsTCgw17NTgxQiJJ0MIJsUJK9/ymEl/8N3egOus1y1ml
s4ceqGbjResO2etML7L0tyQWBuq1K2hlk2mnnLYhGXlTufu+js6hxqMwU3u1CuCR4GaJy8w70yUX
1Cr75Y1Zyf3pQElAinMlKFtygdYeT3ovCtFzQQ0e9KNY24u9HlstKFqjjKqhf4wkK6nxvhk33DHw
LHudfOcUjSGQD0gmuUmxrF8tsju0g6n3Ox316w2Vyoz+c55i5HQJw8NcXxirfvKvhSIF78N1WTY3
BjoxqxNfhFkgC3lhAH/nLDZJRth+tXl4CyIaT2b0dyLNNdR8Dgy58aJ8rx/QxrXcGMubvk29dEm1
uAnaiqCeCCSdpaRMQkYgwv5UxeYL4sei/7tESIo+MIkVKmEhssQC5HpoU/4gb9E7BlMoqHa6cgRc
k/Wh/6+bgfSOr/xMEXMxkZgVNTtbB/NSb5D8i47uuOrvO+Mneif9LWgCgVRbiMDr340r+QEXRZf5
N980KOsNZLTctV6LXF3nSpAcXdg5+tf1dA+hKvbl24J4OavSa+oDl9VLiu94dT5ufRQbdN2lcuNL
O+SXscqhN3QE9v7ij7QJxeiYFB8l/VZ6Pb4Hn7ZtKFjmpwXxdiMKIUvZhMRx9VHIZL7P6/K5yJHK
8P1rSHANkvinifOHFNmnHTLyZ72pN2XF7Ck7tgdXXgwv62gfoTyVt+GwU4ZqD4nHy+2FDYUJ8QUi
zAfphLcpRoSQIsJd1aGvbQMpCBK0GyyD34uL9Lx0sGsKj4vbZvrlzRLXY7+GgjnpAiKC+qGDaVqZ
fXTDcE8rZY0QjGbewddH5TVT5o1AZJ9P1Q5V7p0h5m02zJvYhk8yxMtlhpJdgs9qa5yJK4DHbUSn
Xp46hwhRxZQ1kyPmZpxhD8wUulPHRhmvUWGThZ5H9rsZFFqdKPBKQGSiM66tu7Y3/g4OpX1hhTu3
SNcj04JRt2salR7nihUdDUiFksnomDihLeFWp74dZQCRBBT9zgqCqEO3H8mS9roMAaWR7tzkcHgo
8OXUJTj5XErY0vxnAnutWbzxkxrp77G5D2zyICzWzdjQqXcR2f2qLBD+gnag+LHqcG1E8cXqp53l
v1qJ/qRk+RvQzxVTcOC7wsk2FXChIfN2A0sW6z6wI9DURLcRzMcqzM4G5Juuca6WB2y/JVOmDjTH
uAgwMQG/bUo+ccBrh9nZU9rgHKyorILsXxehSX5GMBmduf1iuiazt9PrRCxvI6EnORFbD1iY39fg
pvkF62EdNBDNsDQWIvwCB1L0KyCSjUdK9/Tgz/6cEk9LZph9G2pQR5QAEuICPEEBCMLMb3UaBygg
OrhZuqrDN0VQxcPyt339oG+3R7La8e3zuBTbJdAVZOxFQhgh9YNDglDlPwlHKHvzkdngwvlIi4a0
wd/NxvhJwQ1tAhsMTEjGmQITA/sQlnv81VeiDCjQYtbccpzTiqaRUBlHl6GpS7XDcXdVcoYUhOQc
k2gwQDigCU/YINk2w/mzT1H2Tr5MXnVd0KcM32JMtLQVOLuKT9NB/R49TD89UnyKYGzDAVny+cLj
6ZfJuw3kOa053It4lLtxCHsgxLFAZSRC1HW05gdcx5pV4oh8V1Gj3ad2Mm6nJt9l6ioqc5031SMA
qk03XxSRZtE3az//Q6hhzcFqykHbUgSd95SJWscB/Tl9hu38k3jhhgnIM+toKe4Ai47JhUj2xhIF
P0DRzKCFZ0h5wMmMKDwBalnPPqBd5osf9988j56zlnjG8+LOEy16W5Z07pJGollcXPT19FHTdw7d
wnBPqKtP/IZauZepjaGco7O4a4FemCmanV5UzDuu6vscHnGMhof9GPb+E+DLo8ZtdiUyU8HGr/Iz
jraABYYNcUgPHZ+1LOGZtUw53L5pj+Y5PRT/XLvinbN/AZdnaoXD/CMmKRBjfuxZAnY0HSGYEOgF
q4LzCEyL/6z3joF0qXTM9Vy/MExcYFyANwTLDrOvVerSy6Apm3TduSDaBsF6XGZ4eQr8P49rO1R3
GRY9sqm5LtmgHRhb+pqdRDXPQV4YBx8979Ih51V/xcLXu1YHXKeE95IOwbkMxXMfL8GmlM07E4rR
5NWZLDFyAZ+DMnPSZ0577TRthKeFqapjzaGOT74PQoLkkyMIdhkAu9oxgOpHfxXhAm2b/di8TA0S
a7wX652zfCKO13GDy31SDrRnejBEHA7CPSAuD5MzXO0ZNxzT0ZsPeu4uWtkVn+sgjid/kk4HQD4+
BubPGHW7YW72SXqkrXxehvRcsIIGCHwWr4TkFqF48VoPLTqgk44N9aHis0UBEt12eLwBOP2w4Wtm
7WNBymGJY2/piKDzdJCUkAQ00/SWFvJgl1/CeedHCuay3kf1bqJ3dD8bDnoUGRc9FpgH8r8IrxBU
Eybw2Ewxtukgj460vuaUpVr6hwl6YGGWGxNsddPJe36bVx1MI8Kg+LHU/nM9UDRx8Zax8Erq8cxy
5jUMwl8tC370e2H3t6ShNwOTw4EgBDk/dWbnPOoEyi4CRBa9g6jf9J0l6sSiHBBm+1XiNK7TzGnW
hxh9Ui4INO+6vmT1eE2xF47m6U/hkQ+1rYSA5kbvdul/jkTpBdZFuXlM2Hq8Tn7Sokzt4TQ2WbMq
Q3RnqI8AfQO2Vg06qkpoF9R9dBbDsGPWyYAElKaqEDBBeWsJyzCkc6mgSYaWc7Q7opRkuYZyppwL
Cto0d1TzbzA91/x50no7/SwD6AMRPOfQSQQNdJONwR/e8D4ToKU6YOltfZhbcEZOQBEoL4O3eWqf
+zG4ZW22dvjwIFq2weLv2DfBQUXFmsbLxUsdaGRfjg0fuUcTyHwyCMcpqu9kC8GuActIQ1DQ4NNR
TIxDUpyNZ3y47vS2AjdgNVCaNSFbRyrnSPEe4imntPxkgQ1N+69gAblJn4xMaCQ0o2dxcP18q18E
YV5mJ9d8ujZeoFakq0CqrAcyZJOWqheLeAPRb+3H3S7o/ujlzSpSnbXS+5LN5OOEjXMEBNzrkGBT
kPs/dTP96Uig8yoDDbWoU8XSDMl8aEgyKYu5exTUkOLhqQU+P6l/QD5Ax08Ya9Ca6/7oNITfcwis
2dLYWQlMyLrSBXfBpt/pXc8M7GOmEY5J9ERQIYhQdcIC8oa8w1Mf+Xj0Kg9QbQRiMseLEddLkCZP
IgIwQeqiD6qFAm7HH+WUC4rqNSXLkexYTQd2wjBNBsa7CRgxegcX0v/pO2/btd03KxImoU73EtzC
zSS8jCkY/M48c6QUqt9JOo/81LLjdVLhepE84S660qUIGU37qs4WouVqo4d3xthAZ/9lMl1IbHzW
YTUfph7FYKnKnaMBdgyaDg/C+pVMCM18ey+XdGfRgEn9/+PABoYpkCPwlNXofxk0VHU2MLn2C8fp
fiFE5GDUq5TQ3JqzZ8/4J63vsBBvqfPo02Jmh9L9pZlx0JG2XtSxOcDjYhfH5A26FCGHDW2sKErq
1ZhotI+msXNpl7IfdI5x9Abi8Ucc7++NIoSl0YHUqUFj54eq/lkaY+Xb8Y4qLr195h9ZPE9riP7k
57ixYhFCqsEANGB6+BLS90EIULLVRwh3WuWXPmLcRG4c551YkaDNQDJ5qtCO5aF19mtMwwdPoYOq
pHynTbqp/Xjde59684cvOaIn7DW6VIheFw/N6cFoecraE+DAqaLN3j327MyGQC+sHDcsntIgJWQi
4m11Z3K26QURB+9WmK9KI4Pf6j57xHIRRAiXNJ91xtPsQOJtGFVWiW2CKQRhD2X3vjfV/bycYTE8
hdRn9DbEcrJ696oPXSoyoRFv496m+r/sRgTsvPgtMgQmxukupqijqKTmNPn1AmQGEKjpKazrOti0
GOa81Wc0HrOXHi6RxAwQ/wRiRcJcNnpDeTs9i9vSjzei+ZcaxseEFE5R2N+T5bw4S3Uc7OWpdcqX
liSeV8GVF7Bv5dAAJqJCDOidTuCIGogRPy1aMyOiMpvmmuAGO8nGGZP+cDk9DrG33NkSNwpqfaWz
fKTLH2C1m5Hrj9Z0HdNnRy/1afkLprS5k2y2DtWroES3JmZ3SzsTxUk6i858yCCK6GA7cu07hE2f
ZSbfTOX+i8BdsoE9cZd++Xeox6c4TpEfqLs3HfAubnqvA5I5H5/17JeFtQP4+QQYod8YodowKXQI
OzXIA424DiCUr4Mrs7af9TY8xvec8ohdrooWjgPHJ1UD1xBXKakwcR72nOoVDgAhL1WHVbZrP/h1
faMkOWI+Sm+MKnMnR1qLzcAm3fybUnwSl4c6rQ4Rfp4BR48/vi9j/QeUEEr92O/40Kz6CSnsGjh4
EDrHIKyoL4H/ienRLdWqDgSMEegg0lbsJ6V3Muf0SlxQ7pbBBJ6nDm05Hs1aq2S5n6GASptMB59q
AuEIcC/S6xqBh/UCnntgebZVfU5isEdtzLJOl5sZyjciBVzL8Dp2Zn/cBFVJHlCyx2Eye6cDKr07
D0mm1j6a3cea44sefVNg1ErDbWNZLLIupf0GeYP4BmA+hcaZjg8vw03Jo63Sutrm8m6YKR88gz+X
FKNlJ/90OWos0qXRmg3tSqenIgf3NPRMhjSEckUKjUh5tKUfgso0PgxhN+2ilNpNJE10uEtNs4fj
GuQtMZw3b8y6INvsYlBwQ/kjZ0zIiVlsBSVDqq21jNY6acrniOjfytSn9JoXnUg1eAtNIfB9Jxoh
lVKhJ1SUO9oZKEshzOACg2szcbKb5aX2bTDgYLYLpELiJrxizVivwZMlFyNd1J2O8nX/oZvcvQ4f
5SCAuk433wVHoQSHn+j/WJX6xBzxq7brh7iL1mnNS8xzxDSmGGy7c8yjiTKoi7RjMZIZCujmOifs
qfDTVUK7wanBYs1zepRtpkWaC0Qt2EyHLsTkzmUZqdb4aA351HUdpYCwIg51+ytm0gjZGku0E13A
+gakgqY6ZKfgl8wDhZr+LaJE+aYGDi2dqr6bUxBhSdE9+KHaDn7zOObYhHRqGU+Oka7bXiHZUD0t
wsxA6iXhQ9RqTY4F4m9l9WI1l0gmGEP70tOupUhnb1InuZhxdmKKXZwO3a0lOc/p9NOZ858wnU96
uoLH2Y4yAvSVcIDINICCpMJ7S0U/SQSFEHypf1cIZ+2pCYgOlvb0wtDXwCncBEs9ZDisjBkK2wDn
tm5aL3cosNIE8mxAFHP10U0eHbw52KDHAC5pMf+0HhG+NJa/jlkApBBAigrpBmsvoIXdVsm9H0R/
mwKfdNN4dDlIbGKaOsQcofHDy1xy3Pq4z4czfsU+uES4gjvJwTBFXG4IBKRXetGV6Zww0VkHLEXT
lOcxhT0UUwu2xBJuLIN+ehzUzb52AVokRD504t/19uMv3VNNkSQ2JsbVRvQSoOZd4QLrqi1eqXcf
I1UN1B1NNslK8+SAoyBQq9h70NWFoOsOdp+frcw4e5yGek3ltQ9oiRw2DrIX15zv3RJlFidW6Smv
vf4ETNt/QMgatTQy2yWz41vouVDYQZDHcoYW3fbgCTKN3Sx0IAamkIIdjVJAshPqAu44W9QiAaV1
8bRqJqpJEx2yccGWcwmiRzKDM+SW9bKMmK5bj7FGLw7BlrrMu+njQdekz/Gcvjmi+KnZae+Kpm++
F6MK0Wb3H1QkrE3j88j6rVQpWx0BlHMEO3qGyQ0EqFiHgq4XgQWYo2ehT9Qiew8lawaParTQhmdj
6nMA0z2NX/ZgY/CQMem/acYdrWz5zA35qlAL2M+xiVRWjmRAXYNGARNWxO3R14YZHs2ugfyvz0aN
XCnWpiRI12r/JgPC+byI5lQwjQ1MAetmeAuV91p4JNxeSps9KYoN3axbX4HhDHIE5gf/NXPQH9cv
tMxbVrVxrKIIU4XCOpvj+IZ/l3c15wrMvAXd32jelTH9cTP3LQrax0jifRPWf0PCGkEQ1U0VC89E
f0521rXtp59E2AFcn6n63XWzfHrnwJmJ2dh6PTfCt6JTzdalWrnyw/nLyPtip4s/AaBjC8NJJ2gg
BHTb3sMJpnT6fRI2Zy9YsF9vdw4pSl3JewgoO4SE7ufQPI9UFpRFkKh7P4V7wATqQ1EqCLP4CLvg
DEpl3dF8NAswGY1jc+QMlJVL8+TZCDsF46UO7aM/4C03NB+uj1VQYMuj3i2qwMVMDMh3S5HeD8D6
j+2LgTzC3cglwmX47LPFX5WYXKBpUN7RVcFuThLQyBGNWLh9uqoOeKUE7LjE6aYPgmcPw+dNhYwD
uD6FHlsNh0mwD6Z4XLfWREaOOlFfhronAQoS3XUTqLA7UOtJcQda0g7FxTnHXVq3VsIJ1V8TIljQ
cRzFafZW5HgPLIRJJlnk3dJyanY9VJbO2dijsbLA5NEkevICeF5QU6l53BRSW0Uc7eO4eqhyx79G
VJo/PZWdpLBukww6KN7VdAChmqxsUEYYX79nhMJ5mz3P05zt4RXaJzyr+2PhQ1jqlX+vY4XZhIZU
TODpZ2cGNz41z31GVyKoANA1Tn2aHfNkDPFxBJ5/GjN14dzcDjSTYrXQh4hOMJ3pNxaboi83YqnY
iabtXFgDnAMqlOSihYjOYD4JsouVbbIggTpTYkZDN5b22VIdrQHb+pCwhdH2B4BA4BmfHXd+quAr
3nkJmo5tmKS7oXd1st1F8r6dBLgUG2ZBJSGktoluQak8uI26ELYodbVLwleVTP1b7/TdLhmDH7cu
PqrSoVQQoJ2A/GHyElg9yBnLBAozsjDXLhwbwM2Qi3/mJsYsfJzUbna8+uJNon8B/kwZn4N3HlTH
FcJ4C8wkwxDTXP4ZYFh2iR+X13SO0vvOCjqiTKGsYeMX83KNUigN8NbYngPIUpW9oHjWGPPaauW8
n6IAQfgBY4bQzp6Vn2areRBg5ZMYabbIiTejTMZ9UwT+qWREjz4FMZBMeXMLa/hSogE2Lsr0O3Uy
+4vdtt56Gfx81fXovreO8eDElb01hipYx1iZg1ctimNcXdNWdHcpcPF1MtGntiDzuPZIkS+GmV1B
dFrVKgabHyJyKAA1FAl91Tp38Fhr3buptZ/GUNbsXfMLZo4vEiYewAfrT5mzCv2gPcg+O9De8O68
unof6+GNcHfvI/xB873fAo56r9wM7QUwQDiMC+9khMyeEqLtERDLYyZCItts3YTY+HSE0lHXnJLJ
u/lUv1XSbAD2PQ8p0A0LyicyV/uuaAFXUOP3qIaZ+VMz+uvftDCB/q03Hl27NKYMOx4WcjH3t7Ja
UOJsDF0uGp6V6/xhFp9ciDSIbgW2/dzZ3fgppTrUCuOPLnHW7ZjVFb1YtQvAL5m9gbRjA7S99/Pn
0KFBb+naQJ5da2+SiAbji1L7V9T50EX0s2rY+6XY9qo4WaUxhSujg/MyIUs6cuign94fPX9MoDWG
pN9Ql622XoeRf/b5sJkNYvTNEbgqgtkEAWncA0eEFbMFBWw8uOHCRuwJEHXAcXd+OObVRpaA3KyM
hMnPLNCzSR5tZRMndFslKkBlH/9j4kFwmILlWNq1f7FKONNmRFVQJSKD7dyUg/9VJj7NgiYrTDSw
miaHcuOn7kUGKgFthemXZ2YJ0K1uZq3mGuLhSNc45f2U8vJVGDEbB3OvUtRYl4l9egy2IuvBwsN/
C8isrQDhmS7bTH4KMr74FOxSQUIImCEVlrsQxTsF1RD18J62CwEDYH6uob+ZGkjLSrrrKqSrPCJy
lU0JR0u3nmmNfVE6kHTljVJS+FC7odZW5sY5V8WfDGy5gyZGUqc333RuLmIEkexOaWv0947RpvsE
WnS9GBvlYg8cwq50MrIsuyyv1WyZd9r3Ic7j4xSaJ9kMHz7E5oGqM0ENZeeyjhDVb721cMBqm359
C3KfEGEgb/fL9DWHBRdy6LZBeGmj7N8iuqfIFMDbiCVM17uTRQv/u82S/TIkn1NsPUu2IXTXXEzA
vP5QUl0VyO8ZPuL7UNicyQV+WPa70RweUC+4l0P4mjbRY1xjJCOX3YSs0Tx1b/Ow+ET5bUipubzC
P3rPFAySZhpWaTED84VoFGXfg3RWPMS6QDfFaKtXE3EZgLBAaUOnRFQQiI9Mo79Sxg+WAWCzhnuT
ye6rHdz70VXXQJQI9JQX1xFvFFzYcEprOmZ28eIEqF6O6m+NtlmTaS3g/MmjUmdSiUyMXTSUSL/w
obwNYvBdEVkb/bWcsLmqZvPFs4FIBTiSzU54AVKK76MjCSrtPKIfSGY7mBO8a/QYF3FntpDLhri6
E0n9VMZihz7MJhmbXSitr97Jqp2HO/cJiu3eWNib6hT+rRfsjTyCr50fhMwcJDlnkCtFSJmkpLNM
YxNzU3pKjKtKYcfgwpkjU43m211N8ojyVEazQgXLaiEltN1xnTDblnRZTV2z7+x+DaQcnBnimL1J
ZD/dRT0SGBxRVp/9LTIMcsIhugvg1MYeSe3o3jrS5VTGG0DsOxsfilTYB+Hnj1Y7bxLzx0KboCpA
/cwKUhapCKONHDN+PXNPIR2KvW8+dIvHm+VmLHmmkflYVsV7WZBGzfCC0CccYrhE6GDNWbspU4zA
QnoUXXExbPVZuOCVC2eC8VIsRCZq2RQ1QERpmBvVLnCl3S1V9Gcbr+gaEB2tfcow3TVoOVwAPmtf
SFhT0zbKBA00Mf6ZDOsqVfrYxfOBYtCpmPq9V86EBtEEQzuih6svWoaUB/VqzOpTZuYWtLP0fa5o
Rak4urNpOgVxBjOhoFjRWk+umaGp3ZKRGuaF1u9zkzbvTZAA/giOMfPb7ZFcTtwd2cNWj4CorIfO
dIHwi4sw7UeHky1f8o8kWfaLCu47VICNQO3H0NsURXbA+hGHTMQBbGp0tfW14OMIwnOm+ZU7HN5p
B+Ec+YQipSg1q4egx0fJn/oVWNdtMTFFpmHZyim5iij5lk5EKEhjZ2066qPosrWfSsRQzFMSe+s0
lnt6JGi71PKVsv1JmUu5WRZEjTsEDVdsPxQDy3YzUXS8ediBHBLXODsWBO/RvUZL8bDU4xmjMzSV
egKrdCp2wrZRRhGUNVrc0huXXl61HgCfm43cC7bgOa3RGbFS/EV68Ln9CAkaFue926PnY4XsC17l
vBgJR4cphmIzmpDOh7H4K2Z1sxz3LQ7ctWnGL63vf82uuQuR0ztS+3iMG+fRqPJgG6eH2dWqPAeH
TBH5QAMIeEUwFL1VAV0bRHq1q4BJUmO9upmztgELA4vciRQP13TeuJ2zzp3lXz8ny8oV9zjKW6u6
bVZ2Jg6qHg95Eh7KERkz2/0bh49unyDlYha3bhC0w0AnVx/oKHzXg3HiLpYJa/PWQ/uH6cv3JdBx
ZaEvQxtpUePasCQiw9h5NubeVmCVSebyjPpNkuMm8nuHepEFMYTjQD439UNAaN623cotxcZAu9px
K2yNv+OMdBrFi1/ltrnkZLMfBqOE2zqViASMG6ImAtUAxZagB24SNz+LjxG5oddnu7UN49Sq4SBy
+ylHiW8OXucBw/XsbcgojdvVd7NYpxpsDsIpbYHfjr0zDRB/01ytea60lnQXPBCy3SlADT1G95Wi
qJXBUx2nbsOzjG6G+0PWayfUXYzTLwJs23IWIOJRVMUaMLTkyh7+jczipqk2bUly79KPzmcHFTgz
gaAG3Va/zNQBzJS1SPV0b3wxM3KjaNgVeQbvvbxakpqfjAamfNyu4oyKbprOMPE1d5Wlhy5dp69G
F3fpPGB7NUwQ9MLdBHt4BxuT78r47CIacTJCtd90DmgO1WynaX9IvXgXZM2wdpK2vYgBdl+6/EuX
4RQj8KlHeVicp3rwH5OyFackmy8ZbTW/jrJVyTQK0vrF7ajrDVX7kBcBFRuV0UjKM0rXbiMwVZye
0tr5FOAQq97D0L3EG7GRyr8JjJZpGgNisFuBsNuyRoFpPaE7aLf9js7sWor4uzdAgjogX4gTp4Y6
cYvJXbRAaPfXIgvOsZVxTFozls5TGa5TVAFcmvliCikiDSYQ/eIYVNaj0SR0NGkRtkN/a5S77mTy
UqTda5yJ79aYiEItG3sSsNKmih5617yforBgvMV5mnRFd/y7BAANqERAkIO64HMEkyCo0qXxMSny
3eCSUblPIv8wROCletfYDzE8ZaOmeCGeCt+HJ+8QFohwUndKQlJ0Rc1qQtErdShPeAZEv1BA1nNe
gra5tmW15rguedf1xiv5oxKwIYkhMZlnQJlq4cO5PgFQZqRQ7Adn0yXAdyc8xBaQk81IOlHQ8EoN
cbbz6mbjwtt2JvB0PLINgfpJUGzmHom/ssq3LhKiA37WcP9t642ycvIc5139GoXtz2gMz7VVAJ70
uI2MLaP33EsS98EW1cJL108W3SXJkTxUR4l6MAiWd7g6pyBePgC7oQ+cym8SjkO9zLeij+XKHLM3
kS3/ap/3HCbBQzfWWpXeyp7zMjXB2lpt/2GIIHpFFuTZVfjsNsWTYxQPgZ0CDOt2OYI054zcy27c
TW3SAE6CHZCee29cyEGWHqF4mnkhQiE0evxlvHV+PwLy7Sk/KY/l0PQLQMJgNwKrog0Ohcldhp8U
CEuLfApqRIVIII33eE7U4abP2p+oG52dSwxRRAh/Gp2xdlp3lROVMNi7wvQhd8gATsoiTmWeHU03
vg0k6YvwvoKhXDsRgE4TuV0ZrWMf7FygFD2FrtiC+IAGTWs9a3nPc+ZsIKy+WGRuKDrPmLPYa2F1
pyksb7lTbl0Q6Drqc+FsZkG+C3PzonE1TqhWv4enAyZpSt4sA1EfB3bssqBUJbP7amnfbBtI2+wM
xGcREvKYWc0F04PuG/1kYLFv1dgf3SR6ECj09GGNqHQ+/LTBuA9U/1C74KIDahYrzteWWVnsk8D+
0GYfJH8ceJKYp80OADZa/4lyL7vySqslJe0N0/PWJp9U+VpDPWhL29+AXtj5XPfMb5fGZ2C9Luh2
sdPZXr1JbK3lhT5JHrPL0gab3A3n9D1/oa8fSDKaHJOp73KG2lceyhIAGlIYieeQfSH8Px/kHKxN
DgfTOyv+BWjhzP6SLP4mtQzEWBBPu7bmVb+9wfV5SZ+Ni2E4BqfO71Xb/KY3Q1AAsr/oH/EQsfvA
f8vxoJdNYGnl5R99E/lJtBqp0te0KSbtw8c9cSlp3UrIbRWAj2/bC05R/WmVaGciUO288c+5jcaj
i5qpe/ZkvFYw1yQjiPnJ6EKrbe5T3m4eNPh84lFEn5rLcgO0m8h70RxrD7X34kTfmGqR3T2B9eKf
eLEGB1UuMG6bDx6NGg6cPPlBSp+h0E1M6gva8UFt3PGdG4/ifDMY7150Tb36OCiMS6ptrVDgybeD
DcJxoJCLfDhWyNQwMo1/0+uOX/r/0+YCJCtvu+Ef9bAM4oLIW7tcfj/lMknMRWXzqhu53D9QGWDL
u5qoQxcCuCWOBzq8+pXpoeNOuaw+E/iCkNVdwY+rfnpxc4qN9f+QPR5MFUjX++0/zOMe9IEdTvPn
EERY/iqsdl/4Y/2HfNH2h3r+6CmZp6syuq/DhQbXt0FFaAD+MaFOrsD1MwoUj05tFULlNo96OhJx
tATWel17bky3cpukkGtB9Mx6ILi6gLfF5OBRZU/wZR+5sJZ1zqjk6RgpbcnvCICymNIiktb8ScK3
rf+/p6S+TvWu34D+I2MCDaP+TRza7kJ8iYR4gsdRxnWYdE3YHvXC4LMWsjM+X+9C+oub3kAhN2j1
lWQezHhL3CQNTeZIGwfMYYjs+Vbw21nNHkBMo9+NMVMyAG3CP4/0VZL/aDqvpsaVbg3/IlUph1uc
bcAYjGHmRgUDKEutHH799yz2OTd7amaDg7p79QpvWAS4+TXkM2CtfmWET/IM+chRyuEKfXkg/Iuo
zcp3ZKH5GwAJ2Qtiza7ZT57/t+gRd+6Ql7FCEe0KyAazbdkfhLuQc8+RkPHIWGuYydxSxe/rjdwG
zdysyHgfLYIPv1JwNDLMP0JyK1aO52T373l6GzQLQD+NUwNzkcChxZasvYCeuYyfCPGyFTI+ftqk
tEGco3LGK79c9M6JP2AcX6pYh2+KWQgfvZdwAgdTDgSfpcXosAs/qsJ8brX3/xY4xoZOxaTc/HrE
VxL8lGwPfr2333VzPjXzwKjoNhkZNunEc6U66E4sBhuqmWGINRiYqAaYElCPKL56pY+UdzMiv8gx
nCVQMJOy0FAzHsYeOD9f3+K2doOPOnkawkvmM72ZzX+6Tbpj6NVTR3SIxucJMJLKrbcU6qpeAWB3
tfkwqx5PEZZ3AJVVon6JZmCBcOfKMu6TABVJc2CgO4x/utAAqUSwML9klevhCwbGp48wYWHGJLmj
dzbM3r/LOqDfuVuBfYG5z3S71kEP0RmNx+aPnYTBOmipRvtmGin03OAOjUW4lExl0bb554T9NQ3U
o1ZAui1ITLwm/THalqG84f8N8gVxL0W/MGi0j8nOkenn5m6mCrBA/F1X1Qu9MzqrxXyuFbPasn4d
WwbtU2xWu7rK39Rk/e1ILdu4P3tuehrw2GIsgaCPag7ObK4KVeCgGB1mvznIs5uNGapPYLzXNd1t
1xxOJsmMqwEPLcrmKXMRzkiQJ5Ixe+a3D6g1rP1x3FWF9yoHurfCB9POkANWKM5G035K9UMy2v/6
0Pnb0UkVJMA6Hep70RzviEZJrI+rVo23qIie9Sn9Wzf5wYdLR8qa4JiW5xKtnZVeWvRNJvDsmTWe
4sB4THTzSBr/EpjuNVu0s2wkgxZH7zc4mWjhkT73QWqjMhzOkj6rcFjTQF5LrIxS/djVPupI7Ykx
x0uvpc+2Qm6Cn0NG6RkNtYcorPftqA5enF4jYVYVJhqGphNfRCtm0cdXV+nXdmRilpfjA+IQR0m3
/ZA4WhY35SZnqviOIXe7L4LorYQ5APDGbVdJHz/TEjVBplH6+Vbz2dnxlx3ThaNXQHuYo9lhAVL5
D1kwv9YR2v7FcA3peBk5SncMWz/GySBT5sN01XCvtfZmZJBTRjVuQtbZsbU3w1w+0yQHrAHVwOEK
RT0tEHW7M5wfdIQaVs18nlX2FBN+Oz95yJmxIZ4E2b/WPwxn+Qmc+nF0fRCNY3uZuViz1t6bnL55
zt6RoVs5CLwFTXTveGrje81x8ZaVj9heVVLsztZD2do3idvhBJRK0d9pBqgWWUJzmbnUsU/Hl1jZ
h6YZLrCnAGsn9qdljEc3mu8B2XwbfX7TQwMyAAbQfY3jnX0f1RRaU0x7NF70s0lXSS/L+95VRxd7
D5jj9l5FxBQ9RDySBDLpDkC83stYv4SljgZZg3jGdKSAIXu0drnK3sJF/etVfw5bDVL2SHw2axBG
6A0PoJJ5Sp2NZqRDU9EfBRLxPGJQgYfAqc5x1kzVRp6JXmPavuQPzmi9jSaGcrW2r6bwGAzkeGQJ
Q7S8LVqws4Lwktv1WUu7UzvjUIZgVtGRbOYNqirGzg+H08TN38wabn88xMUK4JkEEXVSHDLAiHcL
b2Wr/j1IajjFyYIxe0Qvst/IOuCURVtjRcRdT96ETXaLJCx/6rUFxEF85Za967Yow2QRPS9OlDwi
w9E+mBj1mBsCGXa65K9axsOk+rdODxBJ9coPxmv3sz4fJJlVhXF0wWclHE3sOHYI5G1s8m5cOqiC
vWUzls6hC2iot6AnokG9IfB/Nex4mzjVZzBrW8k6mjjfVi5dyoHHYhtvM9EiCph7SIjWkwoiW/Yg
VMixn08ukp/oBWprBtdHP2uvhT29+I7z3NjmTU3BEaYYSmqYYaoaizmtemhtG2MtHk3iDnQF+mw/
aTAxdc8+TpG3UpWFk9VigchlWwd1dyA4I9qkla8O6ipTGh9cPXvyxuQV8NWe4P/DdBY+EWp23kKz
oEy28VCe6DTsgrjV7qx45v/SIHCdaadn8RkAMsIFkk1AClprpoVOVuEeIotlIu4h+oKCCgjVnyhD
eyBr8KqnPW+N/VY2lGckRzH+Llr/MXdtNCSYAfEEQ94PphAnz0G6JIThGoREjhSwqq3ux745B739
A2h7Zw/5g+1PJyvqtkHA8qt4o2gly+pVDZ26KYgubsX4w3FEagdvHR50FwfUudG0y0SYPdf0T5vp
JiJ+2smdLLzulfmoB8muthPCeQwG3AR22TTjkbrwXRIiSXYzLvGV07d/2mU5I3YJL0A1F18F27wp
zy1K75bX7/xe3zfThKt1nkyyaR5Tz4YbyWF0ym7jZgB0QrQFR4IPQrqHmh516hTHtG5fKn/ZQiDz
7nwnvyG+sIeb8enrISy2xkBfrdehx/NJUi+mAV8W76XmfU4xnX5lGYSV+i/SWAfT8I/GmG5SE5Q/
iTyZ3sa1PJSoEiTtBII4U3XMU/pRAUbjc5w9HSUxg44yF2fY6DLN23YBXiFkpEnF5DDOUBCR28Oo
Jsbpint9QqXIMA4B+mbQ1IHWpmi087sA3MGY6t1nlyZ/NY5FO4W7cCi2ht99Ads7WIrGPCk5zHKI
BfGr7Q9wYDB3i8P3MUQF0oO0ngP48Lz+uySvqu0BRcSx+4QfTuWKd5FcBJ5tMpRNd/KTTZXfQq6C
UrH1gVM8hT1WwxaotLqhd0JhB3HKDj9o4ICU0q8ZGvOyYyS4LNyr4q4X26iC0M2kNbYDyPPUNt0G
m8tnZRI9miw79hHSIykI8SI6D2N8D+LocR4pzTJ1F3Br+D54YRutrYyWm5HguhOFf8tmwtI8PXRZ
tpcYrdn9qdT6bUSrIaZmUD0Je9GlN99JL8osnjyt/ah9S/RKEUKy1pUxfnhR92MMFmr0zucQY7oH
/zP2u3VakFMHbYFyzeLt0yzf4ZSFgfzwXWbhafAJQSL2RCgAZIW9WLjRPP0zD5Zt0sMFTTAlraA7
pmW7WYiAba0dNfriceH9GYL4HbgirrklBtzzc8MiRrb9NHuGS/abvKDUdlChemfK+cqqbqZx3kyt
Oi4EfHiEy3rGgot25CWeYfNOA7mwCt68xU8YipIRJCS544S0aaI9kAFsGYAE8IOHjc8e0gz0DUrv
0KK0qSid3Dk9eESzaWG3JYvxT7lQAqgDoLg2n4uH5KLb7OooPmCGuR3T7ugJLK12qmdbAoVGk41D
gYDni+xItsu2UXQcde/caergZvN9JWy5DPUthJYbXijg3u9H+xBWHR4vOh0UbGLuymCkeV3s5ZL4
XaFU/VkmsF5usuyitKbeH+jaKYOEvWCVUzIalScHP3E/tB5Bvbz7xpiAFtqC4JZxU32v3YV9AaaO
3mC7bGj2/ys1o0I0b8DyGmlHqw2pNx3vuYyl0oVLnM6IcBhxe0Pl+KT7BVhEA5OW0ngx6um0pD4e
aAumS0jV+9N4c2363b6ByXjjRTTLW7BPTLlir/6Xa86TiSsGD+fNTxGXUmOGVglqGLlvb2dT3/bS
rSrciuPKlEOerGZRCmal9g6A5+iG5YsjhkEaXMhwzE7Yy+4DooimUzu4c4E3ol7SoIA3MDlv8FSe
9TH/Mc3hS7M0ioju005FnKOQLYr1AL9eD8bJtuy/2ZRtWrTLGgfp5FQsiziRivoA66g6Qsfd+6YP
dKtUetI9bZdU3apvSanHtniWU7KM/vPS5j9JMN3Csb1S/wIZnC9lbR71Ge1FOncurTErdM7yIeVU
GfBXLRrLbam2tMJpe5EwUxEA7F8bBAo/4vPp6T+9Dj4GDERJHjD4tteR7WxGStWZjEQyZq4PNm8D
z2uEKsxRD/CmnfFsYCfafqnu8qJ8rEI8GxfjeW5q7GJcGuRw8bNyP+sZ3bzwXNL3khMwm/nR1Xr0
fV1ul/i59uyNB7jYKcFDaxbIugb6dXpq2+xt0CdmVO31N3LjMylBYcp7rvziHNjZn7GeQdyjZhjS
vtcFQ+91DfxQKtMccrkRPdJWoNjMdyaH0oqT55QRcY/ouEd2U1Fr+HX5ooAoomG5c4zpoLnqYTKG
c8b+RNzB2xX1uJbSLMvLryJyV0QJGvbtSb5/NiKlQ7VjUvXXlvPQBRbHONp7bYfryRLjP4mPa+Hf
T8vwp7CtP4ONNgjU7TAZHgav/lIpjO1cb9/1Bk0kK+jLvW1qN5ssNmzrM8OWLwCPr9SvuzZiJIfm
+iOjmGUdB/GGTXRF5e8LYaarrEyMVnHppa91T3eGOEFwhj0572xP3RquBL2v31psyuBtQ+slzaEv
d5m18Qsh6QeS6m2QGaea7VEl1sPQ6viZuG+VxdfRSKarHA47Yu3+eCzb9hRO8YPLDs7MdK/39m6O
x8cRtd4og4fXgDLl8SCexuAZgHVsal9o2Fek7N0ZUvYuaOqdXY1bZ1xOsVUeQChfit54byZuvJpk
0+scVImK6ZQzAATKDdSIvYrew6aLIP2F2r3hlbvMyDZBMN9TRB7KsjnKG6P6shl4GqI+rXAaTelX
dbJvDfveBt4PN5CULtIPsv8q5N6kVJaqUr6R3JhT6D8mRuLcRbnC6s25dq25zRd/y9X80BPjJ8t4
sCaU9FzI2rkWC+XX+Zfh0ZYi3SN7IEUSGMS7d7aivME4M/xYZu9nGeNDySg5idyfQbghKsCtCfcV
0p6rVENLZj2pGPWowUSwKgkfaIn2dKTkPp/teS3mqUOHunk+Jj/DmFQbiahKmzaB2XxB17xKd13u
4ZhDi6bLXa29zMAIC2ndcU8OLhvVVVJzcQuYyAmobtq1oWjFRTC9E0b8TBc6mPzzQWxMBrJwE1B/
a3Ef4XnSLTg8mDSQPx06VXE5XqpEe0u96SzhZGljNM29vd2FMMrb+26B+8e+kJpejo0/Couy2Rrc
Dp0Dsqv4thATp3++8CFxsNs7WfWlyNJ8E5BwDcyfZrk0cmcCliyoa1XHLM/w3ej/ZEipqs54mO3u
ArAeF0PYrfSheYA7rdD/5vpyhhBJqdRAXoUvP9OBLePfukvVMHBMjXI42zAfXTVtQLKebpkBQbs3
EHn0ENS9/lY5Hkw+PomuUjBieELjP1Ms2Z0Z3XqgMxJWBWxF8xlm2lMilBCJOQMNNu2+HlAoF1KE
eZC3U7T+zO4mn3LxKKLYLnILZHHyWEzpzh1H9Hkv2IX5WYdtTr220e+qsmU1cXfVrHU/6q/SBpZj
PVWgNJnNkfQc0fYiptCnQWQKA0akqOm75hMThXilJ/oDPchpVHdWxjkiZls0WKr+u/C/XJgx6F+D
M07v1GSsovBbU5dsuoLjW6PpCCx4YbDbQ8mDQOyEjzwVuRHkgTk0ZgfLxDrnn3wTG6EFosEK+NiD
tANMEmO6kuIe8RsG8xhRLXpFoAXHDPAnD21uTL4KBllsjCjWtkUzXS1yIvm5pv7Td/XJpSCeFS4B
0Xxk1nknN4gZhfhh03IBlc8S8JOtidUNFzmp0KqFRdLhUpvnqKVkB2mrjgUQb7tcY665apfmNzFz
ogA3M2R4MNPK7T9yanR/Xlf07JuwPPWIgssuwXY8jNpTmTYHO0AYhdSEvqecLS3ndxlDLS9Ind6y
5WMYrHORWiuv7w6ICoEERtYwgBM9JKdujFYo5dEB/5adooo/SrVr2UBNOm8qOmOCIAANdiePjtMn
MtiZYfBd0cnjs4noctfOe3mqBlsSxWk3ggmHjQyzDjaVPDM51kSsO/RNvuXqlSRHpisBgjL2jIRU
heIEMysS3K7FzCT8kndTpfrHd5KcjW6rGQ37mocsbx6pTwkbyG5tTM53UI4HZZsE5xCFA8T9lffA
LxZzszFw3K3Irab0ITS/ysbAgy5eMw0ZI2M/9Bq6tyM54tQ9SqaaB8Who1A1Q+DjtEGC7tqxc5O8
+01kw+4qR6HnsuzzCaAE/tNleOgXMkC2I9+AfU8siNEEaXYmPXRg45bBLL9v4Pw12PlRvTpdeY26
l76poHSNeGO9yKpVPA4AlFuZ4NAERVIWGgBQQdkWxKOeE16kwzbXWv7uazJUWskySdNQ9gh36kIx
5OHynHS0PxHN5XBLNLSY4FEPyg6who/Y7h78xji3AK4dTGPCYsOGiW00i4Ei1JKee4wdWwB/RfEc
gw3v/jThRD5ibTIdkdVOWwMkfpSQ43feipWR/ZQZ1kFOj4QQhmGKlVSQezDZXUlg6r0BKMaHrGFD
ATwCo4XI/EBEgWJxbYtvWe+RhMwruanCD4aZ/Nf3mfejLuG/s48ieo1yRkX5na8TYS1V82zm6kNs
cGqX4UX6EDQAMRfkJRLoTeQ4snl1QohcNDpdA6ZCIfkpqyAHlNHLnHRMx5mQc0CZVnhUIHbSQoX+
gsx2lzoT0ErqSsJPHml3RnBNtQiYrQv8gNkp0xd5Blly9G3kT8VKgipWCiU59FxINZZSufWB6ttJ
3pAaYW2xLfC5kS1fUSdL0FpGSyKhXCJyKtwIRTtd947EbbpRVzy+4BnR3+FrOzQY5Jh16jxy9yh9
2Y9zcCBCwH/gBm45bXzJOIp2EiUskBh6Pj7WlX3PFOo3fFdM3ij8ZDfm6Uza0z6wc5OKHaAnIBKA
3IV0mAlV2eI/SanA/pPlTtsOuhcUbC5fufblERjGO6EjKoH58yUKVE/HGLQkCrHWR8LDrws8GSR+
cZQ4dRUVjlxScT9z+mk2eggjDgyKJfLTst+K2Vxb+/B/t5zXCbqdxA4ZK7Jy3VWijZyxeIAszj7l
XyUeLFL24gDYvUi0MXmtGO4Dr1GTy7J9gO4dA66uYvocRNcdD3IHFgSxYWDPykbJuYBz0DFRCS1N
qxhIZpg3vsN5Omck1/ZwsQt+mjXsLPvgM+MThMr/7RqJf5wDl166rJ/hIBEZPkowCUFIN3F8dgZ4
mmCafFoN0lJw/eYOsvC9TjgG4nB0W+tPxkzHWT6aXo6Fkbc3YlYxe/d8/tACYrvAaCvPYeE/+mP1
9XujGAp23bvmuqvAQX3TgVYHRd6PzYffkODcgx7d2/8FV6uLRcxhWmc43CFWvKLLQ2uJ4+ZPj1l2
lmSOu9eIbgFgMBSsTnLU43l868L0ZHQ3gj8fDCmVjYtmdx73O9wvf99YTrdc4/xveUJyHocq27Or
FkvtPDC8SCX8xgHyTkRoDdThERHXADLyM7IZ+SODMCepQaDH4O1BXNGO9tL0ibEwgYyXjgNIipgx
zG1+bjCyd3mWmA8e5ZilNNXURY6oQADM+J5gw69wgOCjIAmMKyMRCS4fpsoW3aDvAWcCF2C15Jvz
hd+VsCIhmVPCVs2T8mKXwCbYySWBEx2AjVYgrBipfRDQQuL9HdYwHNyDVGvyAZylWnEc6GpANWfp
6DgNQ7Xjn+Sh8A1N4z3kuypiotg7S0Dz7J8AQAwperu4T3IHTAQP4rLsMCd4t+Hg8Vq/u7q7iQ3w
3HYnierR1Dz2XN4V17VDSCHiUT8GGwnCDYdAC7614VnP26uN2wvkzkefLSLvEOraittR4pDcp/JO
8hU1zrxO3y1PvF2tzdsweJsdxH4aA3jWNQWr5FCass3FMSfxMQ8jAjvz+GvBlmAuNUMmiObocZ6R
V3SQC51Q5BWpMU4jQXMZyK/w9PaC7awPUkIUGlPZWYseUznCHHwCxOw0R7EtkndH5I8955vxP5Tr
mFRlCN7zWqn+j9fJbB6URBhJQuQ37M64b+34DCgTA5egRJ8Gi1l6U5TewlvdgGfdTGxpH+pPM41g
KQlUbDoDXofq2rU1268tSUDHbcuCyT50gAn0bfEoYVQr0cWsvuSy9xzKoHjZVdTysu+TyDsXIQrB
7H/wYeSd/QQasWzJiyPG7/rByrJ7L0Xik/MgoTTpnSO3hpxaO48AapDJ+EEngI87iZGBg401Zmi8
qIQ6sFdyu8FH/E1mxsY+ywWjF9W2I5zH5MMSUVIjJn0R0tmDbBWJg4p0Qu5WCRfEJHlDiTmsz2/y
amcMqwHKShZLVGRouZdpVEzXMO/p1ZTptka6w3KbtRwkhT3KRI9TdoNE43QAzd6sOxvWdeYcZKdp
DOP8xDwtPXTdqPhNjFBcXkWc3oALI9OvNUQTn7wDTA/5pmSvElsLoEwV/0eWhTMvAUzeFoUOWOyo
G/DJJeSyI6SxMoGw5wHpzXLNnWob6Pa2rtEKZtNJb5XQPyjOTaAfvVRhrhaAIKrJUpDMKu2V6pmc
Vc25SDSQ0RW6AyQ36fS3DYEmhUh6ckyycHmjwuPuWwLw+sW33Nhy/yyq2CqyccPDRYVbU3ILQsbv
Xgy/J/oLgpkq6adi+epk7573LJ8WiMt95flPKdkZk76jpCk+zbkYUwzP8ta1d5HNapNg1gsmj4UG
5aK71BrqPuyO2CheeT0BhkrqrWHxIolNRIiTDQUCbSuPiYPdUp1IVJCU0eJylz3Inpa01GMA0s3V
RbZATQjzrGIneY7cekwo11hcSWigWLz8t2bDy6JgdpCmcX3XPphkyMxe9yqxmBMsX1KPbr8fZpyY
0cJHJbpE8WfXW4ffdzH7B0ld+sg5kOLkVfanIB90B8bu7NT/j02SczqxvTM6by/BaKJi79hwPe5g
styhhvf8FK5h/eKxYYnYPrp5ziuq7lRsQ3fSNZ6gPKoaMc/Y+X1slTdvJ10BcQ7JALkc5R4IymUt
79CQjfKmjdBfi+/fQEjjmbtAErqltl/DqEJ+Eu8+9GLwSJjCV8lRgiA5Zkuwj0xiduOQhUS3xtIO
EtDNLsVhez5RigJneIbMcpDMWTZ2NNFN4b5FRZdTpJubMB0vWduJ1OaF4YugHp+87N202o3E1UL3
T5Jd5vVb6Gk/vq8jI6wN+5a3mkWj1Y9Okn5JK2hqOk4LulyAmiFCMhYUNa2XpCGONDoeQHmCLI5f
addFc5gqFv25D6IbellnCCbFagGEskLqEDJIBH20cSIFVKK7D9vuHxpmxJCZ+70PR+eux4IIlkXG
i8Py18v7OskXBP1mJL7DTHsLDNZpVDNyr0HnPvbNAji/VOTVHojo3EW7OyrRiVsso6Cw9j9pP+lU
qj4xbIYyVkZFRiKp3kajuRRxdJ87Fk39EOFdsRQq8GtAoCwusBRNPxT+fWhSLs1j0hTtfexAtkp9
dUr8ycO5FomveefA8mO8WCa8p66xenggBoG5V9XiHHI5MOWE1mbrBZQPXrtcZkGYLa3TrPTURH1/
JEqbqPRTX4kVsPjVqL9FoeVA86ut7f9wm+8ZiRfWqSD+jCak8yE6duE/aGjdijRDB7lX/6m08jQR
cCowXBpKCSuVLs9KQ6N7rIDE1z8NttVAv0jhFZ1ApBc6tGpdCqDZrT4tG8qPp83ARO3YdXdOm++A
a2PjVGu8VprNz3nD2oJ4fwpCIMW9AzIwry91BCxHMtbew/gTRcAb1uCALk331hjg6OuRe6JyzR9n
hNyiGlz66iJwd64xjdtg0T5Shf6zNrYdUrWos9qQTYA73y8+Ry6eP8eOttKUTBhxuCmouaTauT4w
CCZTEeoPKI34DMLrHCDboi/TXtMR8Bk1QnrbXQvVvPZB+brg07FGzvF+DFlkp9EpxLvgORLSU0ZH
HcU55x2i0NXI3I+iqv6UY1isnab00HOlV1rNu6qL3xA7wt02mwy6Zam18yG2QRR7TfrikFnp39ny
PxKRlM0DuiNukg7HBAE6aklExHE6vEY9ml2RoT31JvqqWVJ025lLDK4r3UMTLoCNJM3aUOpPvWQ3
NHX+MrJ4xDuQjoquPjS/uOlTZMIkmi5ZnT9VGcOLov0IZoQODZ2mphMkr2OO+kesJ1TRphlfYq1g
DF2yktlgd3cdWPoIGCz6mtNDVuiXfODWSAzF1Tgi7I5OjT0FOftsQm+sQZur1Z+HhTRBVflLqIJ7
LLYQrNGLZ73DIy9ulDqapnFp7DQiRwTLM/RVc+wcXBOLuj3ng/FSJdCHMzOjIEK+e+mt1eLbGame
/xAa5lOhFfFpsUDDpR3SsujeLh0i6S6N+ibucEsEzf8216VxCyc6tGNGb4/G0WfpuyczanELm9A3
0JT9g7AH1ZY59DB0OmaZoWMck5J5WFY7IFF8JLxSf42NG3PLxbIIpigfxKyfF+vhXbmAghpQracp
/txodLI9bbpOlj+S5S2Xql/e5kKjdQyz8M4pqQHaDrPNOlLbIZi/isA7JXMJ2SUAOx4DwfD95T7o
HQNqlk5bcEAbLog/o6y7mKN7qfsFnKm4p1VWPaB4A5x/MbCcnuIUTGCZRzQOCv1YKpdZWd8HxXm0
8XzzKuhBhc09jSMQbbQRcWdVBxgfwYl+meJKJ5L73rGfi7MGdAcd2pmyBLjWE5bnzWpCCQKkiOGs
obPgzK0SZxcvUA3KIsy3OVAwoOLs2yzQYcA53pdq8G3QTDxSgnkGVwpmc93XYbLVlTeJeoZ7snqE
iXisyLohm0Ym953VzGwbFAS7yHk0NP0dp8UMES0NpP34ZZbRK0z4Y2zFKP8yeK9jnRpdxw2+tYID
wjUBqujlsa5abE4866GNppJWOkU9Mg4I8/Tm38ZFYSSFRn4Hswa3mxxogxbTll3yhV46LnI6knzr
pm6Ryw+MDHj/kh5n5djSRlig5hg9s3BUnOCBBHeWMff7ItWevAk1OeCJuVGxmScdX1Cde5TbRKvu
0G+B9h47JwGqFja+klMVctnDw3c9MvVCH+lNWovHVToUlgWnOejeGw+DJDMZ8FbvaK8FKWIqcW/P
l4Ip+5Zg0n1qEJzXbZ9RGlaVZmwjbxhvzRL0ZFw62nbJeDVrK9l5NgGPkgIB8BHxgd3cumVJwOjJ
KDHh0u9nGBxMeiHqDP4krL4qPmjalDFM8qx5NSdWdi7aCmMLO3RDZF5geYPJt7haMbWbrgt+QojF
Dqi1GQj62EvdQ/cAkABNwOeBaykAhrbBlzmxkqNTptPedZwA+GsCUAZ9P1wHVoEfMZq257agY1en
6X2AGDhqB7BK1so2/maNidwz+NNdg8ovTb1+oemn6Ue7TybGc2Z87fSqOyS6bu2MuFrQ00mddV7i
7JrQGj0sSlL1VAvuzd4cw5XTlpyFoCCToqPV3HtjqhRIiDE+xWGG7XpdVHsGkQzXcrNENdatwmvs
GSn3Wm5CmcDp4dhkVg0cpNY/C0+5z8ppo/fBdpfPwNLd9ZIjlFWaDlVhNiR7cx7AFqnS1T8TN4s+
FGI3exdSJd4FWml+IuGNeFE6I0Ht5hCPJmxw0HeydDyQQA1brdkh2Gjj7hQuoK22NbxtcqUoyJ4K
Z0ZwYxyE9ufkasSNcLaAgJZFFYX4qfpM2KPC/KlM5MyKtKifbGdk1aYQH56aLf0Ah6p+HjobGokd
pNNlAA8KQilxb1Ovte8z3eJzZSZ0/HvN+ugGrtbagvLuT2BGjAgx89EFpUUmNGwDsy0u/twv/6ou
QlwrbEOXrNSJDpgCkln2c88VYDMS5IEB00NVJN5bBopF7lR+1ZPBiGO20FHKQQTbs4WyezOkz0aL
WoCGts4qiUGkD+PyiJdN+4OXVoaMt6NF/aobNdhrnQuT24n90dxMienhaZrNZHyOwWbHSQsx3bHS
92Vh9BtmxWBd3IG63wVZjTJ6PYPurnviVlZrGLCFIRT2buiz8zyZ3yZWmCvsBpPnQbkQT6bS+saW
dGLu1tOSnop8bfqmtzHH5K+NOo4okCESk4nKCngJsmod8wU/7zz6SUNPfqBANjLADQfcp3HWyeNd
72FmyUNTd16WmuvJrjQ0SoP5cWz/jI37ZnQ/LAosxOd+BDrTjqJQ6cC941o+1e33nCO7OMbPXt9E
Z5O6C6dcCkqsyOnBThO26IIpgm2IEyKuX9AEHtLUuSDTtZ6aorszNQbZ5HjKyN4Mt0dOdQrorr3z
vhDP31qDDlpgP5Vc7BvD1g8dMxPUt1MEtdiCX4XzUsPc38+xu6ZSnwaCPJ+T7XLnc+Wn5nzQcm1r
Ax0zEGXhVekSoAv7GjUlKoDz0WY23TjqoHcYtw3evZq/LWAULd2KAAnGgcNOi/Lda5Zb1M8b38ZB
AnncorwN5I1MLwYRYsH8pubpOQ5mwC3uKEgPRKgq0N69GxKYbRXWPUsm2PI7/CR+FcAQca0oDtOb
ibi3HwIPshE69laaTRu2YmjkQS/8k8DXRH51SrC8oejuUfrNLAt5THrHbr2ZUZEkh4+2RSqi8ZX3
mmZnI5pvLJKHihEgSn+rm8PGtPXj5OGTzFbDD2wnn8ywkpcYMwY7ehV5GT6Dr+FYZmfepUJp0NEw
W6kQMbC6H7NkPKW8D6EOUZTeSmPeYK9+v7gJxXa44iVAIDB/GDZD5L67bvOM+RFKpdY90LiVqGAa
eQd4PUEla/zi0020C/mjMXFwcohc+KugxXW3xPGmddONPEH5+y/8GpYDuqoNf7VoFunxp7xmiEZF
CUPLQVy6YYqtDW9tv2z7kAYnQi09UDKKXa5ba1NE1nuJOmbKkxu618mCfmmhLxHMWw1qi52gmEGK
PvKRYjSGjAJK0qIjBxRctKxe4168tiNmHQVEPP2W59EpiNFKdmyMlEFqzkfkY5nIIhNJoWJdbS7I
fJwxvCEfVfV+HpOrWTmHwvGvhT5cPbCiZR68zxHtUMTBIT34DZLDbY20dfSSmsiF2IGiL2lzfJux
PkYxyl719M+slleSgHybNGmwQstm5xnhNkDXIk+PKN1gUICkWz8AtIOa0Z811EKGwb+Hz/KAMArd
Xzql6OnZ/a3EaL7qONHIJHL332AB7xHs/LTj/rFbZqwfhhrPEdQo+jBcFyyP/HSSnUdiIlH6hOXv
xsa2JwMbPsXRph3rL91P0c2awEIviAmYoFk6ntwrWcwqJhMeXP9f514xMX7y+vySOv3VxNiHR232
9sZwsmtdFV8UvKvWWC6k2qhQGyiooVwsS2JWuyCRAUj9WSUKNMcM6BFFQyh9RXosbfWMpejOcaES
6T64pnI3+YyL3MPUWP/+x9J5LMetZEH0ixCBgseW7bvZjp7cIESJgrdVsF8/p/RmM5on0TSAQpl7
M0/qR5TxMlmUJSNU6aPp73sbbejCGUjdqSiw/ssPxI4r9hxnh2wYK//oGsCSeUPmh0UTiR3iWBNN
Ss4u90UzaTVjkpE6+urGyGgIlWF0LlTKBl0yTe1Xrq+GRycgj8ftd+nCUWAfxmnlwW2ApBiKth9I
TD5zN9h7l5ETcjv0f+vs2IbYpBEQApG8uFVg0vCahj1kzjbncSiUAKic1bdpN5+47pQ9XwD5fxj5
DAEIL2F0iIX8YIngTcsJYJjoNKstIN4T90vPAF4NVhzLwb/3qa4e8+SJAvpWCXsTq3zHh/eQM/MH
Y5MK4ZHTqLw4gzjrC+GvZ9Vt+MPvfOIGF0YqvMcGbbEindx4dtOOsrqMoW+MqLg6+xXcMtTa7goQ
CZgL9C0Qlhu/BwUTOsW7HX3qi7ZtjgF+n+ooHgIoppEoSn6Jwabwzp+jMvTvlJELpZXKr59R7OYv
HCQf71VkflR2CxbAovkkSsCoJwTczdXDAvBTxt3vjLwRv/jrLNOOkdllssDJ9pqDe+VbZr98K8wX
bV1F+PEUZstxzI195je/+FccUQf+Vdu2ChCxtkI0ZA133rUzhWRw5+xMzfKRL9EmXoeMwKqDA+fe
CttdS5ZG/Zqkcjp6mM5Mhj5sb76ncsnUy8NV7s5fScLPpOy6iHR+HCa5kTN4DOKPkGTzx8BJe1UP
dGmzanoE1xrk08oH/KRziPXPUtmnyzGVAbRsVKkOFmsvBnB6sdHZa74TXMKOf2asdGaJllHefEC3
66geb7iCLunQk7DUbsc4fHWdBtYwyZGqsyYEYp2OZTAjPXVzLj1a0/iazPmxow1B7fsdfUwY8YW5
Qai3Nhrrt3pG59Bln0P5o8PewNOuAv62m2E8ydcxZ94sx1ez+0i539wQHZY2CROoDLQk8JaaWsvY
9dqXtMU2iSaB/XrmmpvOJiyCL+apd4wQs+Q42P8E+EYUawQvYj7j44vMPbhupyNadmApLv4yIeqH
MpiNftaZZa2C4i8Li/6YBaU/rNMbIptYB8Qmj5nrs6OeW6Ie6T2lsoVlwwob/LU/dvEdwoqLWBzc
TK7055Ez5U7Yr3ymPs62A/KRSn32nq/9sJb01wkX6bQlcRuPtQBRRCHWKO+e/AH1xgIJMsYhbtAJ
Lv40foWQ6phf6J3euIETH2gM8kMOazey5Vo/8V4owmaxD3DF3DDQOg+h/5EM3EKyepBltCNNQYmY
mOmTUep2gGLcHy9+HVuPEA/UUjQ2xF/+10StpINP4twAxXnUXxlaCzQzQLlsF6ZSbAB641S1lncf
nDfNFP24/j1hHpd+Z7lVk7jrZd4qvvkAfvjjZOQRtb/HXGer5xu+gs0vP0S/avrxktDEEf9fpIjL
U5Em7+qd9WVgAS+91yA294F4sizazNU24Io78EKurc6LR/AC94vtHgYGWN8f+oqj5oax/1hQdPEh
ruUgfy091FJpALdCgzAve2TmD5aJqc0RtKUJEsNwTQToVk/2fTas9DjUH437NCRkI+Txlo+QknTF
XeICSlgpBdBTfcX61g6Mag9k6ZLQ8Qb6mbpsEiKxF+nPvzHF7WCNp+NMVZihy8e0l4UuE6L9nnTB
WK3Z4Qni1nm1uDPcgiVC9Rnu+KPyXpVrrBn1/OJQ7/SxPOlv8UIK3AMqnrCVG8EoStjJIo3gI/JQ
/ntQBZV+Vq8JkixOsE2f0TZOtBgWtKIfXUr7HVF7QpJpjYPVVsGRl94l/Tgy48PSIiQNkF2y6psv
JTNsX7zUwuWdhHxh6Vx3HOiOlewSETw6+bBB8fbG5KQv2TaYOdW9ZHcu8/TFRXyLb/WEMB9qdHoz
ofuPto36lK4tewc9PUVWSYAd1dnWO6cLAA9mFG4gy5qgzxg69b/JoBlNzHE8dSY9PQ2MaqEwLQE8
6bIrQSdLfotbQinnGuc8K2qP+z9bzhnTrZlFxnZmK4D9sKeJiYOJwEUyXJJ1a3cnaXRne4DnRkyb
RmlIhrdKaWFl0U2D37mrDDUzd7HvPnNyuuonwXnI5VVAogZRmXNFoPQI54VOfEShuf8YUdnXM3Kg
7PvQjCxV26Yt8U1GKBJMvmk7Ijhe5uyWeHpMfNOzOgHaWFG12/Hqh8zsAzc2FFG9CkugOLYDCHn8
YjoZvGUfRp6tZ0oZxe/dPHO/XCJ2m/na9Gm4NitjNQj/WCW49cDWvUUDMZbNmNRvqmnTSz9P9a8F
phkB5L6kpwaLgmJ69D5SPMKMvYuX5BTa6VPkDH/0hDBgDuHM9kopHvnYvMVz9RnGPuXGzqJwXyoy
r0ZFgnBy9PKEacShlZIMj4NOAl4mUHbSac5WLn+c0O42gVmTkUnzirqbRXnHDTZBrdAk+IDqyoGH
bhgz+JoW/aTDNkLF+UkgFy+8DBCo9Oko+KRiINx8sILhQN/6DTDnL8o9HJKQsFGdzChN6MjW8t1H
0WzMKdhiOBwrh1T0P+zhaI77HJYCCp4F8CGjeqQU+643fKgq3m3DPlQ0j/X3Txkm/BpbH/h3ilj7
jgL8YbLZyYu4/7ZEeBSefTYT61aH6kxhfmeBfhXsjfIuuZI1F62KLCRr2cTLb9riYZJlAETEPhDl
TrQwEywSzoAGmHu1oj99iAHN85/mWVflaGihewMlvK50aQAbmx3AXxJwrEqP9FpQIwSKBNWLqNN1
USd3foLJr07DnoeUrfV9EoT1DiC11HgaA/OtJ/2B54JYqtgG7AKxM4AMgWpuTbj54vXQzThZU23E
4PSdUtp6akvAX4VhvELs+d2WAt2BrE7UcrCXlik9/WlPDWtX9ORLFE370nvJu9dm8A3CE237r6Jq
QRL1h6QZekIDytew4P9QZ/isfApIYujOkQ+QS8ob6WCvrb3cMswozSCuVQ/zAYi9zxEePM6qY9Jl
MF8p9tw8yllh7SQLAyov161lX/2pWHe9QyCOawP4XDzOaYS/H2ZU/A96giegiKwnh0gl0B9+TgFP
oSOqUfWmtbtu0BcVAwlNk0ebl1EPhKH/M/mqYcYvP4c+vJsqQRgDulErbQEe96P7BEszwdSY5Q4g
vbiJ/mKyih4B8b/aoFFG5dFnCUn5i+4Y/465qc6jajYu9rnAnkEi9IcQt3vgu9HJtNwX3cVpIqb3
Ot43UYZovHGeau5W1g81tht5DTsGFOp3Sp4JQYm1TanV/1X50Ufglb9ms7xR6ttqkGraYENDdMZk
Z0bvUz8/KallMHl/iWq2QnUbkjjtWQr5OpE4Fo7/Vnj3waQWEy8KaYojOfPLqzHhq82FEbM+Juzk
wFup6iCq5u5xUhSyhZ5T8YpWxalPxukUGelT0fp/vXzYlaHGGEQTlVY4/2YavS5uf0gLf5cRX0VL
LDxahfka2xMJ4/7XHJbvgO0ffVUCEkHibyT7UeKQHRyTc29S8tmMgGQetESdIeBE4+bqyyONro3X
BZeQ8CeWp2J8EItzDnBnL7T6+xqIGZ0ETi1vESI1Gkhbt0v3+t/FEJzimuAawxcI6NE0FUOVgbme
D8LsTzKxvjHx/wS22905Ix5KC4Vp2PXvTumcPcEtrk0cQhPSjhZ6sgnLmIfc+2KHremaeu4x5RVO
G8hzM5yHMrevqZIcGEjIuUxUPC5u5zfsQoIBfzGyJ9sUrw6pAg+TPRoI19hmmtL7LXMCTfzA+h0G
5a2PfVJwBkHNvuvfEtRYECzlznedi28DxHZlat5RqIwnNAI+1SVxB1XzS87NLSIF0AgYoi6RLYVP
j6kOzxS5zrY/vwV1PCsq5pS+Ejv4WzpOPm0oUhpfkx37hIxHefCeQEoyrGUVed6phWyVUjfJ2DQR
9UK1iFcsHxhb1OO81Gf2RIczJbuRsUzswNV3dFINL7Jbv80q3DjDsh771kL8SXCQpg1Wzhqn+y7k
bpYm2OQqIYBHoMFr+kMWLMhV2WwrCx5k61p8OhU+U359FY5NZEkfftiepjzykDWQIW7r22JZZ0ro
2xpfk+MQHldYUAIDth0nKFtEK0itRp4GUrZVKzEPyfi1ogEE96O/TG2kCKcN8wJYWPIntyuOFjPy
A/pNZpBup1lZoNojUJNQ5FOEnB2RhHESIoWd2dQSciJsNESc6CqT+qTTBqj6OWPZ3A9aQ8MDLkE3
QPYsMbCwrn0r26TGMul0CLMSKKiRi61Cwyb8t6E7QnACvAoojEgT4lEdqtnHeRg18y6oh8hbtUts
roagzPNd0dHVf4llOyOnbT47owe27aL86415YlOQDQux5aXR0Cjyfdwb0gu8e1QU5hmD1TKdCauH
sGwsqFzbgUOBiyIkwYxqslU0UrdtN2GTmYKzPsyLEmN1s22cfiq3UZ4pBLWd3I99Ze98uDjvKMib
X0K3bNaps7BrUrPYUMDYhKyCSA0EcAdw/q+eCLDgSNtBUU16Am8b7kQ0DH0z/6Z45z8mVjRuJfLX
AzS25SFWiXe2EvkjC/e7d2ioyRlnzGDApYFBp1tRbDLHGoGnJ6Y3u+y8cxMiBKJ/MKxHyH3QSIOa
QZvkhCducDx1axNo5iEK4hHNwJJa32EfCgk41Au3qGeCqx/YCFhNQR5TMEQY+fx0WJcdyT680QS+
DR17NHTR0N6YHZMgx6SYYy2LwiAC5+YljxkHt40z1uXaAyW6NlGH3uchAxCQxzROSHd+m+eeN6zO
rFtFq5QFP/kB2k866ji30GXjEvVNUm06YNjwENiPUYKFizsiup7o0htx5K6XNiQDOVmLEk+Ycq2E
mg2BSH5A2sycpmrtGjYq0zF2rq0PQTyNKCCIIKbil6XB5zx5aAZsI3tEMYMuPOwjFrVB5/iizY5S
InA5m7CpD1KDsdfG1ho8bPswNMkPodd0XZwAq+UIdqcbK/HHGsrmudbimoka7cmIDRwn6JZs7Isk
ExeeYq70iQb0Ul4NFXrhqnET+8dZihBxD2sgrHW68mbYHeI2QH4H3GJVVdD0WbN6MksK4bzx8RfW
F2b8esnKWxMRjETeR/BCulqwHlvbAoo14jAzVHqpHT+jjFMlLRoXC+qzb4Vfbd4Oz4xobK5LJvd9
UPgMptonJs5fJKVNu/xjh/ClOnKVH6h8IvKky+Qn2wWhg242DS3iekeBf0yG7sNCr3UrnM7qAbir
5dmexbSphsti3unfUcbxnRxEgiLZaB6DLwOMmgWgsl+NNhnwBde3s80SO3FZW7es8eiD1EB4qAN4
70EU8+64k4zoMXQtbYMhZUUSCAMe8vgPch7Ofi0SEGLpsC4hrW3XPnf1YXaK7Nld5unLgs3+OywS
3teEqD4oOwofn0FsqJVPGIsmkR7kUBeHLE2nfes61UakI5pwI5K/8pYCZWcjOcpHjvVpl6bXWNIR
7Fji4Me46nGZkxyNaJ3NzrPwYgVbdYJWPeqii9lm6bNpCHWqGdhQIJbl3KSFx2YZjlMbyN8WqF1/
KhvS2oakHrG0edo3RB2VPaH11Ln01CfXD4dLmCbJsCsyr6lWcSOhSE+dSTOEa/5r1CKN1pEfkKs0
AbPcymQMnwzRBT+1zMpXc1b7yFoony8JFXpLbaKygDqfGFm9NtvBBH3RZj3wG5PCA8f6s5yQbLFn
0ihDklBw0/Zd+Nrj/bBQNUqLcvTY90RmsEj/NoZx/upVHwHFFhbQvJw4RDosm7ocGsSEWDjdWLg7
pq3pSt6XfRHSpx1C5hOnip5SjrNAZ/C6ry6Jxv1sLwLPWkNLMnXjUyGESR1JTKQJYfBaFXIaHpOk
Qnswh3pZGGYn2lQtMmVQ+f6eBjhc8Cbg2ZY53fs5w6buxb7JWTBDRjH6nN0TDy18B/rGXcLplNBx
uk5jj++nq9RaATvYuT7NOadvGxwCGGD7fnKvFeSH7VBNeI9cQSKsS7BWnffdb9JCaDfXBUrkkkyh
lPQsii6aoz+E1W5UFjUbTmbrcfQcdsfeH7SyCqN652DzaB0MLOW/LWBwL4ycXk9OyUGYzkinJPZa
/KdNc/r3OwieR6HdwBf2jLA61VmZckwobCrfEuYFGrutkfA7iMBI77YzZ38yngtE7mpoPlq3HPZm
lw5HP9TzJym/F3NMfynHr+kTenjpl6S+Gswk1M6slPOmn8wHegTppVGLf06FnJ+yzqL+s3C03SxU
L6AKNFK8IZ2jwVhWcHR6d3wFXp2doLzOR0CQCdjqyaB5ioDds4flaoVuQt2lZH8V2jRPBSmodO4c
cfYXMD6Gsr1dns3BLayN7GzVUuws2vxri/drRegSZt4FlWScstnxzBhNaUCAedgjDI0dS5IhjFKP
DVJE/7QsjENe2Pi8W3yng4G0aFrg2P0jBxHMXVOv0rJdE3UP4xuKjMOKnLeNIiGmoD/7jx+kt0q+
zfl/cApvK1Kn3HplA5I6TfwSoixN+hDABw0N+mnCc1GT5DAKExGnJL6RwxeacbDviEmkvzcvJ9kT
flNLBFgUC/q1GikWINyDQCQh02cc8faJ60I8dlhZF8chKIOEBgRCLsSMyU5gv4tuL01Bjk/k/SJu
nWpfAxEhyODlBhZMOnZAQKWLoSSvDVVDG+bDtrWpinc8/NPY+tNZ5rGgIhjMT2x8y60fDPGWaHb0
7fofIi2ZWjyz/kDt6O7docNJxIu0Gt3F+uCV9damFaYHo53MSz2mcpuQE70eLScgGxPJmV3XdCp8
8umQYgxIeeas6L6TXOYvuTXEn5Ek/82NsTsHWWIzZYjwlHRp++a5yBuNzIIdR8kOcIxl7HOcv6uQ
1i8G4dkF6aNLWgzP6dkc/OGk/C7AZsRktRdihudFBZD2f5+nm953DLjVQV09I7BCJVTV7FibYtil
vfepQcNIT3YxTdKUrGO7CS6erz5mtrEPCwyY2unw0jvgl6b6Hlb+3tNaPtv4NXQeNbOUhaaenPQS
Zn2ySTLn04zyr7oFMyP66iMQ4PkQrL0YC/SlXFHszwooKuYj9fynws3fVet/QUg/Sqc6K5FeyVd/
qzgnd/w5eqzfbq7Wwhqfeap8U02+DBlFfVqefBuRYDTkt8ry9lzqkfM7TdmEtlUqd8tgEnYQNrvJ
iW9lxsodOC3W9f5VhhknthncUJJEr/lMGEYHez6LpzenTr69IngRi/rWgGqxJDs12IgxfVxl/QEJ
zdUbq6eKNjCAJjiR+etixo+6UBLFkNZRm6FmuEdL+FHI8Qzv+3FpIwbz9OD17UWbxWun0iL3fosY
iZTdIX7P4+6oMwg62BeYdQlXgMLmdd1zlbWXOKofAxk8zlGEEVbi7ichJqxhV6E7frB8NhcuGcQq
OcwWonZ+DJqstRI0OkjxjIZkn8a46tBhrDKTqrAxP7du85O79QubCQxK4fRoVPbd6hr6+tFZ36Up
Lm+C+QKvcg95Qp088ixm2Z5pQ+6jvvsjA6h9Q94c08iCho37BkJnSS5yT8F7yly0n01/5rW8Ilz6
NTERJY3JmpI8MWnFtHuT72yoT30T8E45LCDhstdY/SKzngppHIRyDq61oMgjj8DJnqH87KaRSNbe
GxH59M8mGALlYEPXyExyZYFSQueewTxI1IhGH17Lxj8SsXKPZooxcJvwufNiJxS2hIX5mpxzUEHT
3czi366lbZLth2riQ5ipvVDAv+sAe14F7K/j/U0bTqeul9wUWYyuiq7S9VZGm6GGCbZdmxynWphw
hGFYpO5rUtsAu4d32DqkZQ9n4IXQjb1rbVvPqKahK1IjZ8bJKdwX94C0F51/4lbsPlGH6iawjQkD
lKm58om7ovd8s5PsTVXjV6ajx+r4PpXJ16jU1fb8T6xCx67DYFiLV5X3W8Nyj0Ay2Sw2L1lbnhui
zFn1iKPsN/pimFR2PcEKCAC/0chv4i7bBTF+bNM4K1T5Yzzel9re2HW3C1AjTna/j5S4dJ3L2WGg
uliC8lvNlvc5tcUTQ+89Z6MEv49Xk7QOy9stHJfizj2PabEL5vmQDOHVjGgdx+Mt8ubbWAOZ4usd
qyT3BvUF5HgDpYgzcZXE4ME2ZhGXzk9gZS9zSGLymNi3Alk0KykygYoPkZGL58yQmnQ+m9k6+7Yy
aMyjNNc3gemlWLd18izQmAK9tDc6e1eYwPaS8o+Jv8nHReTVX+2QsN/vP7ta/EWm8ddpFXd5vpJk
hFitpqZUgm6GkWk/Bw3HykrHI2YmLSlj31vE0pFRW3UM27Z9p3F3VWnD2uNsrGr8xluzZSmRD9zO
8TnjHT+0ZfW9cEPr3Nylnf/vUw2iJHKefDSPIY+fC/FX7uP7px7s18ZXb2C5I6d0ILaHbv028ea9
8jkIi4oMH2G9dr7AmgH8u1q+U7SGD7hvN3Ng4gb2FYuEuNBZRf+X/zACR+TSGoRhk33iF8+mDrqU
7c7zRoITeRh8LqeaAO57u9LqCAfBBlL3JFfYjh/ATYBCrEx8Lii4msPQQd/yEMoQoRHQjWFwrBc5
v0VZKu6iGwP8jNQfNFC7aK6B7e/mZhpeo6J+Ty3xZlUmrirsCB1yRdHwKgGD8Ob0nmsBQ9CiUg+K
4FFVNOgiSWF2LPuPAN2e9K3K3tt1Wf9xvNm/LwEKBA6EFlHHor0n0pQvlkHBaeNEkTchukjHn5J4
ry2/skQ/g3YjsUOs1x5nnaqLx5ea7gtE5QzyZ9da3mOp/Hoz1ja8idZcNgRTNsQUzWLvB7N18Ml4
ogxCRzHs0HmmTtDu29Rud7XTWDuvi6H2SNc/UEuJ96RQx/sZBcIujnwP3aBLv9fMswOxW+U28zy9
2o85WsOaJhA67Lc4kONOpWz3p74tIcJMpKxLy9v4tICfky6UqzDMc92VKrdWqqLdnDtIbrK205nh
vwOPNoGTu/ihgLXsdEXw2QmNYZP1KmMuTv+wD8VOlwzZi3BJSXhocQcAAbPRXHfs0L7MjmKW4bb9
2vdtdt8eHePUJ2yOs+1AWIgTlPaahkGMZr2KrXfpFZChWCd2lq9v3MzTagdcc7kYDLgRxrxKtNpN
FuQixs3oHzGik60YWxxkptLoTqqEK7DKuwgkfhQmhbtPjcDZzwWeZmUF8jjluBnGaLG2fWBpjrOh
jrOTFy/wkjpU+B0KJ3/sxJsNpYooc4x29Op8yq1N/ppxeSb2oySaHsz+nSBki/VUOq3Oze7tHN/k
vmmcVTXvM/qevC/tfE6jnjJgCP+cMnXzGyXGQkIW3VIcA9USYHow9qGK/onewFjJ7LMfEW9k9Jna
Q+TlR2SHCP+J5fNArnZPXfKeGcsFGxVD5GsOpp1LsCsbzVUznxH6P+hSYelTSqZNHz971bQ2MP10
PRndKEUSwG2GteID81++jZ522qj6Nik8994+gKNTum+C/O6Jqrgq352UwMwTiYhZxIHOIa2QQORs
BJ9G6HP5W87Pi/N75No98uOIhFjBddiY+DRHDJMGqaz8mszblwRGtHwEPiNhST30UkWwIXep977D
5N4KYoTOHNdxm7PuE/BNXrDR/vFSRDL//sJd3jtuT8vttRagvck7d7kw3yhaE/d0DNsPu00oLP3W
1z0vyL+o/XO7ZgFJ7l/+esu3V+Wzrg876Y3Otv55XFhnid2knAd9EVVaXFoq34EVbrs4BynhbrmJ
/FgEEPoK6ax66iZkeMAHfSDGHXnOW2n+5aaFTQN+/gnV3UONYbKWj3wngLpVOnpbrjEgyJAL1mPB
hPmP6sEzzlxEaaA+HOK16PUlcct5Nh0Hn7Ye9KBI0wNf59lX7gr3kn8MtTYRFwFM+Rk5BpeNZTSm
0GoSpTQ/6yfN8OLWueDADEFxtt9NLUUQ8cGY08IWRqbWKiT5N2eMNV9WstHnD5N0I90NcZpuxRBi
QIDS49nA7l/x2OT0MycYGtC+6x/BrU3z74wtSF+wV2ZXQ8GGOYXErQw54tVY+Iw9rw5f5+31h2Hb
JpbPhYhSMyD3BeCReEVJ4RBDSfqzSTQqEYbWiF7JDPc8Yv3ImKB3+gmWWMY8xKwhc8QCB5VvyGJe
uQiy/AIQnHNPwl6DM3PXhJhr+CFkTv13R71k/tCP2ZnhDPsgFcy/3OcqmVEGumxHLlHA9GwsEyMT
eiKOo5RXnCHC5+Yqmax08Xn93+C1/N8Rkxf/xNNkhDGE9N3l2ehfysUyuvhK3i2GRi48HgNWUm8C
pQIQhO/CxTH0b4uFDGLLLhMhISKz/s2Yykfetv//OKwMD50VUkW+Y7446nHPqyK6v1mU321wuLK+
qryknsJejtrSnG30vNL3zlHfjg4Uq9uwxrS7JhjOelYK2PwQucjfZFP+Cp16Nzgc7+ZvPnk8UOrh
22QX7L3hnQYgx7MnN7J3/406fWv1+8FFc/mV9cUXmVGw0RceC4HgENsQ4YSksIqh3ejxv5in3PA1
E3nrVNafuNvPVdfeDWqhe4d5cR6IajWMaD2LCC02h0Ny+frvfllwy7jqLx3NQyXDXWHUBz1zmA3O
J53NiGBH0BCEGtIddX9If6GZqV+clLeYYjf848ZPQ/QbCwTZ/rFI8Ua37a0vEt5luqx9TQ+9emxU
/x7F7KyZ0EJlkB6ElCQgGjKL5a5tjC8/Vfe5Cd9CX566SG0cFb4uTnuqIuNiEMqbLePfiTGwVCXe
tTp8CiQD3LTVvuN2L32/liSpIFWmXiWHi1QTQdD9rx5xD+1+En+75ldUWR+uQUd2qN+w9/yWYUj4
q63WepiLZaTgORO9k++JZtx0krM+VyxchQWtfIw96zbYzcXACEFI2tnmsDY2y61zwlveWhs5OJC8
zeskm3vE+fSBZMkTYaAbFMp4wWgm/xsBZA449njU988iurgmgKjt+tfaoVkJRmAHhcPXhVdMMVG9
TlPPe4iHpaTVTxeP/Bxa4KA2DDLuWhL1qFX8ClL7Gif+dxrIL8xrm4b5A7/cOY7RHzugVR5kid+P
Gt1T4iRUZJujTedNFBl6mPLRKgrCRuTWxPHB20nfYYlsB800T2oEWuxKb0d2687Nkp2Z2BrlglRO
+i++ismFYrCIunmkv3UdsuAoO3dDojKdNJxRdi1PfVtTBgnpM/P0yzHcYpXE/Axitwl2dom9FXBW
TnYBhey3UNqHMqD9o8KYVGfYMZH1EoUIqdqcwwgqLRaP5NbkNh3HpnuJOiCQTgFx1PeKmthYlxs5
P4fS+MkwK60J72a+bnXRMiFzmj1kmk2nZup2c4ZeuXKCX1FBHuw4lr8NfEP6y2YyPNiDbVKjpchc
biXnPwV6JB6tC2SdvQoQ/M2Fec/Ya1BaMNbdbDwCqSdIyn6vIJi0hvOSSXTTIw012pAmPje0SQcx
oPRx5w+f2OZ/V+4N66wxbwi1d0q/n238GJNjigV3WOtfHwnA5OCv2iJ79VMkobN8EUkG6ZfRkXo0
e7PsGiEO7lvjDzFZJDugbe3tD3uItnUvD2DPMLwRgGp2HjYhXB8tCxxAXgnR0XbLlzkw3qOy3CSB
/hjhcca2BbQo2blRu5skG4KI101fUG4ZV0dlF+HHO4RvF58upxvC+PSr25LVe4xSZzvwL4s7HVwI
j0EfPHJ+ujVBrYE0XzIxjiY8X5+s0YSjdxO7G5N2zpI0+76p9oVn/3IK4xWVwZ/WdNc05vRZ9kiX
bu/l/dnx3hZ4dzEWgcqj2wZtwx287VSk22YqSuxo/cqyQXfXy6Hxu79sdzcNm8VOIU6VgLMbHVXB
WI8U+7SgOuvOzOrfA09GMA9pu69phIMHc7/HsDpaA7lLDaVnV6Wfo4XcGGYhFUdzbbDPLgLW8EHi
j6aM/+0ZTBcoCEUG3y/Evgil2TEHOmejtXNN8wIqhmJdZJ6m0qODBOE7GZqTFXKc9HVmGvJA/dkD
9oXRaKz6KuAcQrgbUMNHcJ/USQaEUeJaoxh4MOWydpz57oaoyeJ2RBjiZ3AV2ualNKi8lQ6py8RI
UjScjf5WOcm+6cKLlTdMLpTOWnTtkE4G7IwYCpKQWqM7hVdKWPuJwmRIAgnxQM1H7QEQxYW3yx2F
XAEiakIxdyjjjW/Yt9pAvMPIcVPEd1LuqJ2C75su7px9NlXxkgrKlTK/ukVNvIRdkOsa2P98592q
N+t9kS504blPPeFJM3rjpkA/ey4qhca//Zoy+iGLi47QDT+xhVGFxEw2lE9xf+9CQUUKJnk2A/Uv
nUPgyEOBc7Ia2lXXPMkMqia/3u4/SsNaF7I5BMEL+cI4uR4ks2c93+YOEyiaO89sL02SoYltdnqU
dKZLmyM7gZCb2UnI8Es/jAi6WGvKRz1cDEJvFK+PAaY1wAmU1d77UvIkbOzxXrIxA3xkfv9IXDe2
PhIFeN0GRe9hDBEl/5WZcS3q8VnOxId5r37UbPVtrAm36BdODY7CC51j6XRdYjvjTYH3vF4KOu1E
HKE3HzzzmrFSNyI+Ot65rPtLQ7BDS0nIVtRKNOcnpCFQdKQh8BHNrHtHnbfpaxOKAdgcgeI9Sop1
5VH9GdSZavij34ynqLngHj1FND/tbnzUOXLsZ2fEMZTNA85TriE3ZkJ/TZ154S4BaM3CTzfGBPKA
ySpdYHaROfVgWjSxWCziUF0CprimhacRo7tuqFwhX+iKpzIJAMaUX02FuFdTNaPlWUMwU+ZYS9aP
QpRHmuGf1rDcgmV8itHRTI2m9Yjvkk1SNLtHulon1rVVnvXoZXp4GSHZOzl6ubNO3Z7N4kx472Ms
rUti4ZulhZI2BosUq5BuYBAv5pDF1rTPmZo+wHK+D8r8oAiEigFtiPE2x2Suz2hrIM65TKgGOK8R
XZUdqtugykukXwd6QJu6yO/V9OTmtAJl+2A35CtlLtyH4IGYEarYmFzKZIOX/X8cnddyrEq2Rb+I
CEj8q8pbSSW/XwhZfGISSODrz+C83bjdra0qQeYyc46JYuQ36+lpsUzNffA4jVhpmuVxHsrgRQ0M
njBaJqheUcAyDgqxWDXsVzNS1Nwo2sTIW52pSpHDQ9NAtrh88S31CQNqiD+CWQtPWx5lbNw/uwQg
tZ0Ae3Wu4SA3HhncgwYjY5hPZPPuVL3Ebs9U3nhKI31sE+e1gi86DQ504JsvBMi5atsXNxsOYAgx
RTCpL2Hhkuv4DG33IcVZFgpjW4Vyi/KDSTgZqKkPAWPpSnDL8+eJ8E7A8XwabMHULaWN/uSpO8iu
Te6W1yYBcTBm0zWvYWRxaUbydRRvMMhoOw5zR0LZNO/IqXruO2NrjugHS4tcRhSFfO6l0jCou3pu
z5YggPH/taz/iQDpLhrtnWKJ63AKlCGLuvLCnbru2q+A9A1IcYC08NXzKybzV13imOE1kpQGhQj3
yycx3ehOT69x7u4aZD/IAqlT4P951V7YjFoie8898j+5jxT2mzvOx2wo0XlbxwEQNTW5vixirOV7
1tQyVpdvBh67EEHRHdtr4qtKNDl4mFJ/W/Dxsbgx6+QnVoIhJfuKBmEFDtKR6pTnUfKZeXpBJx/+
/3KHZFeDOqmQ2Lu0G5gUzXU8f5VN+A/MRIAqjEU8DtXKeU59a5uV1XuNEqBH6iM47dCHEIhGskYN
v3VGLht8TnlDnZgodGPdG0+04h5mJn1c7mNBfoZIrPVy2BScuflizZ0o6gU0mYDxqlXhwfLMnCIT
wjHKLIvDMhnjRxtlByWEfmFzuDh875a/jk0Gq9CXOHPuPKDiFRqttAkevAgjB3nchTcuoXkEGuSY
YpH5I34u2frjeoGKYqIgL2bz25feFttCANSJ9Z80PGIq9GJ+LJZoDLmjsyFP12YrbURUsgQIvQiW
DIxm94lhvEID/1Gj/MscmZL/4akd8PPNNBe8Wgzbs5BXN4RsFxw0+KzCLn77DrRlUJSwu/WD7Xi/
JPXRUpoBGopmY0jQq/RpaTB88Ve6xQmkoKGkuY0dnG1jwYTMshRTKLs6ICu84EfeBFj94KwYyOGA
MiUCAZYeFUNFnBxh/BNLJBMp3xJYh0NhlF+OB6sicKO9r9h6069PO5BCCNaj+5Bwo7UIq69mxqPu
EFYB9cJknNzdilDfR5DiN82ycmrcGxnme7/Qpzwjv9w10ogwclRERUyDo/w9ruY3N87OOf4gUIQM
Kt2p3jF9/4D996rN1uHYMhsuk+knH/SjoX3kPuqZ3HcQOaCoWXz5e9yO60qZL02EiLEdipM2csIv
0ovnmM/Lccpm4UP28cZqnC1aS76M4WTn8RumrmNNBrEfl5dOA4Tp2DRbKcnUVftht+qDTf0uzfK9
snpvVbBarL2OoAoKZGqN6LRw0nzaIKelpK3kY91EK9EIiJVswCtFEzV09hVHJJSh2YJcFJ7mlMMf
PxbyZYh+0b7OmwOTbnYaFnVFuvWsnJj0YD8E8VVI72NYXD4VUti7Bi702nStAUsGbJFCEAiwqPRC
ezMEOQw7GkwR9QFSrnaG8+ACWI3l1cN6MUQDPK9Ae6uWzihpgFP1/D0cFyIi9aRRio80NZGUeyHr
cuU9zVCuc6vj2LDIsA/d/twkAUydEEiivSom/1ngrrZ08CeJhu3CntRH97vu54MxiauLCimz4ndX
FLe8CCUYEvu7SCDntGZzsaNk49LTOTpYA3N/TRpFiTJKBzpb8QPLQJ2tfP4KItrsvA3RAmYNib2+
PFEDr0RYvrqBQYQrpLsiJ1AS6TBNNoOv1PwzTVyR6EP4EPGvSQ6SDvtmBVbiVrO/UinMdDABoccj
SOrMGxmyH7Nrj/tEkn6XavfLNsdtEjPXZE4+rJsaAH1DYcxeQK2tNg/utHJuAYKR9Tz67PXiE88o
CDbxyDYHyHJan8yu4RRhNn6WJlCgoe6+U9EEu4QGd/YZw3ds4ny4X4zMm9HYgobZhGMznGbPWC8j
BPb9K70wX0TnXkOpjrqcL307PTmc7G7Y3Ac1uoeBBgmJ4ipp0eCGEC20WT3pOFiuReVi4soJZ3fT
f33Y/4M/u3cAmhhcrrCC4NMO+bV3xMmFzcWEkWS+VP1zcyyOPfkPhED1hLEGqvsRHfFutFgFd31o
+bsuzPYxBs80LQE3gYvuYjtY2xY4ghmeUmC8dHgUUEIk1a5bxOQjsQ93SrbAEwJ1llTPPWbksPKu
JnNVVLbHPEpPGeddFRCmGkb6LSK7tei7U9uWf5WLCTdjzE6JbN3riuUl1XSd1S9ly1ulcbvX7NSm
qtpHTJo3JElmJHWOQFh4uaZ0ItYpbR9k4WIWxxzsJZ95XTym/FEZeNOCWTiQXN2x1zLHN8cH5Rvz
knLBUnIRpu45MdQfYtjmNjlrdhDnSrDSs5MfgwI2K/KLGHHr04yaBfcbcqIjq0wSi+ueUtVRgIst
RZ6C19loTsYnbyweI8yKTq6QPQg4zs6MFp2oxuXbHWTx0znxb2J7ryklExVDwy1llJz6tZH4dDAs
5WR3bw3dM/ZkoHI9hrjpWeTFfVp5l9jDKUnh20iXGCfneWGgjpn/unwCl1G2BUbMbnCmQ9xbMLBo
uRiROzsSO04e5C8a/TUeA+q96JS67edSwsRecayBZ5aoB+zSQweX75fikn8ap/MOb8em7KNNUovV
0hwv70W0THfQBSaVtyfuY+MAVLbSfjViDuT3KU7kmZ2GJLg4iKwX3S/mPQO0+TCUgEiQX6iReGST
VNacDVTQJdYqF5yhE6+5J+HGchAkPf0SPcOMowG31M1IBGx39sUqeV9KZNtwsE17XHUTSvQC6QKm
J+jHy+8hNAC4zkWrRzpn7YHJYvm21Pgqu9rGaxUTt4d/cF+CtFocFYEsLw30pJOuvJvZFJLmuAFe
Od5TvQRaMztCxS7sn4zaAovRM3CoM3WjG1ebSNtb6O4rAXraLZ29ZJwjaGLnvNE/IV24hpY1ae6X
oEn3fULxX3cbs/1J+gb6V89eOdxHaXiwHL0FTlEEyOe0jdHYo92olUn/6awaqz5OAUjy7m2pcCne
YXMtVVUCPy9/tHT84UX21ub/L+Ff2lG3mmnQtEnPyprEM+BNySzmJMP3sfSDcRFsnGw4SGFupG4+
QoHRjE6lC6f7qoftwU9vXUnZjkZ6HlDn2CsrrH+cFKrd0ke1AXXZModIKVYLXAY87vHPGKSPXfhv
qTEF5VmDwYC5OziKN4xG/Df4JPRWIx0qm9ibj38mbtH1Vs05HM0//jOiAgQP29DUQJNtICgmJ0fh
QWyKwLHwAoOcovYSXbqpK3dd8g8tP5FD5jhxog+MBDKTTZ9F11Jy6gx1eVVmyHM13CPCKVepQl2y
kDMiEbHMHqWP28N5DUk6uzMWhmowAwutKO8CA+dvTbwWcr3adrZytvadoc5TrNd5jEme7oxeJd3P
Y83WeDEaB8lh7NILc85nPETwDtX/XfnSsmECv060S3HNXV5n/K9n++qaw5lYkTUsiCvj/n9ehi+A
XrG13ma4F74PatXKt8tzXY43waPdVgH6G/OgppH5jvto5dFDD2WEuZZp1WsvsXaZGPM7eEhXhX3C
H4arO4BGSFDBJsyJNMru5YliJ39nAroEYkFhbHKQU5z0xE1ZYAjKkD0Ae4SSAqaXX25mn+vAfXXH
dIfR7FAI/5G5KEVx6t2yLr+A3nsBDrRxm/K1A0xYJuqgAIgt58gQFXs4eD9lpR7NXD7xLnGpR8SA
aWObmc03fK8vT/Be8LHgu6y4aNf8ZyvEFhuJwBzALULHX53aG6XcY4bWgb7X7zDRdHwgAlUUxUVP
fg9x00deCYb7HQKh2GEgjTd8OVUGBLrb3v0/AbW/zQFvVsuTlZn2PdZRhnG8gMtEZhb1ruNkiD3j
XCXOPXMVKgG1d0r90XXDh077M5fq+zKhMfgGlaM2BcWt44VH29cn9Ad/ScGTbxn5SbowQUDSbmeV
eQR95qt2xjbPZ+8D/Kml7/6mY43OsS2/E8EO3E3IUo/mHjCpI9IN+2Hccc1jFBg09GBEmzT96Xsm
aKHJEUXgCxonsgU4FSsqloK/5MzhaxZkRkLhI+Z1oySPDtCsL5+6CHMx/s9qY/XOurWqXyxqvJPA
dweVngO7PCNPyigHWcHR7dCXRSPYD1/9Zg7ljLPoK0HOYWOK+2Hdux7DJxC18i02a7y5rD4YGw/8
lXxFho0fhCupFlPNQOJrSk2R+MPWouMNuOjcLN1FZXho+VQWp4In25NvAfpxAsDMEYAsnh6toCZK
u70UafadeBjz/UH8YCLZxRyNomf+qOMvdAN7ndsXivIVfwKWLERJcHQbTf2uVI/YERsHlXcxDgy4
o63ndFsG8oflawtRGd/JyNqalvM7yJCCwHWIXsIb6QwPLNfulzHXcu3lNJ+SkzdV0SYqUAd4LKZS
HD0mv/3yPZgaM13nknPjIGStvYWxUmzDZrqFSXUqahdTN7PSuNu5efhgLR7SIIUea/fnxFaAhieP
slFetNnD0zN2iT2gqnFWpVVFa4SoNJ/ZvKol2yQ9EM4A5RdAY2S6b4bTfi5T+jz16XWtlSjHS5AQ
lKvt7LttUix5EIg4KKuo/fLK8pngef9u7kDPC72ZrOA9ZyBoR0jefHS6rBjga/G7D8aw6prse7ll
jd794LlfI7O4myW+SN7TZX1gD86u730EKQOgoQ4ZXEj4r71cMON8MgfjPSMazE/yM/UjUE9wv1bi
MXyGGqgbwF0EHO6WHA5ZI6KkejQZ2xW0NaMVHZ0RRQDXq7X0AUzX8dr4+Afgu31B0Ga6zNBSdWLv
Tx4jggFYXSc0hnMK7lS6gLBZFTRBvrH75s9HIMMtecPVs1l+PSeakEsZaLsAQ6+aSh76Kf0xKnRb
XJOqyT8Hm2mYNfKtiNZ8N5R3jYP5VLQ1sz9kpHlwbXj7mUKw8LWFs6uxQCwTDpfpRkGAwZ3S1odJ
x58xCELIcyLjjZWvfBwTRCs4L9bJCE63TgCKKeDUguzcbRXgxrKyhsCgcasy/YRp7GMZJtq1MJY7
oHPMo2mYD7H0t1XbUGag21HLtE7na12Eu9DWNwtvfdZNn0GXfYfV8Lns2yBqPHqTPgb+8ARW7ZDh
5a7CYofzawTwUe/RXi/SdEAYIUaLYFPNUNESrtOwP9lZflK62OL0SWEe4rsNDq3ZviEe2xNwh1FT
kPxjt8ajlN1D1rq35fAJuVZ4I06DHW6KLoBUbhJzVNAn5s74R0f67JcCahyLRE7M5Z30OFz82Lx3
dI3tX4LWKISXro15Ojbd52wD1htvmlBcvlzqa0+86IDTKfvMYsAOiWYfaTQhpkvkGpyAlrfUGhpc
sQkNFVLxVD9a/hJlohPkFvaIZhFvDD6wU2OIx+UbEF130Gp8Wp6CZhHf1VhbKPfdlzy8+X58yDhO
supPDd4zCZcb0HAswcNoM1MueFF2UG354ITFW2NKf90F4W2ah2PX1fcTCZC0VJpp6nQZ0/YwDsKi
CwnXdkTtSg7SdEcG9LVV1btlfQdqviS6+JiZaUiwUjkbcRGAPLfe6xkbhBcfZUVnFPkfuIpBSUtK
MM92UH9YpLL2sDGXDTS1SoRd2CvGPQYSdsPyAvz/ZciH/dSj22MdEDXTo66Dc1QPj6gEZoIL1KwP
/RC6a/Bid21P+eSXaI2s6ppN+SWJgcC2X4LLomlvUewhpxvMS0XERhSkm6KxTl4fPU2tuxu9iIZJ
bYbI3WlTP9BJHPgyMYn0D7YY35o23w01aeCi2NeY711XfwTuvMGV+iDM8c+ezEcHE3U9U784dvxH
FJxEDkESoxNeR822rY3I2QzXceaf+G00odmoHSYedqQRQcrsHNGM6pzdgP0n5iQM5fhpWo1Ez159
NKwVO1O/KdP4zUcOt6FIzh3ynRrzwt3EPAs5/VUKThumYi9mVp6zTt27YBEwhsCJA1kR2NbR5EuT
NYKxIb0WfnOJ5mrbFsFtSuxnxHbIKKafqSoe4xhCYtQc2iykqnN+8djDWXBonRxpbYh1pLx17UvY
VUd0pY+xO71kNt4z6sWwh2pl16+TA1uOZh8tkqOykXiBNNksgqsW7RHRTQx/+SPYCHJywzhKMZzd
MmQaoOLb1OdLVocq71XuiWPRk5OgUKi1FJZu1T4rtNRlROq47/8f/XFpIsIHUYH0Tv4aZAaEsnla
+0ZSrqpgPPkTOXBziX53+QGcrKfKKxfSQHNmpDvxv2r29YQwOHARzh1TU++bNiW5oYg2mdFD/UQ2
oMb7IOogxXTI48BwNgIuI7ZljdV+TNdVay8e9fDFFeNnHvfP89Rf/TZ97Xv1UNrBA7Do8K52prPU
7XVc3BwJ3PGk2OmkgZHIvFjm0Bp18g+vrWC+EnG6pG9BOt7qLvit636dqGV8nOOqFrHDVJS/6rrK
kd+PpA3UnWSll3HDFFnwT47TNilQyAKxVmV6coqZKSR+tnq+zyKiu5bI98D/58CRsp16S7W2q2YQ
48I0lqgEuSemYzeysl2Z5Xzl4SJuBPEW4qCRxy2jXZLLwNhz0BfGe2OUJ8uYj1bBBMHo1XaIM3tT
TGFFOG2/o/nY+qO74eHRd5Vpn5UW8ZnT7d23JNb2kV7N0PcxUGMjbk+Yn9dWYx5btGWZsTTkUU45
UsZXa+aNWr44LPGr5e3CLbAAxV5VYJ/LBD8nP1w7qKsH9dR64XMg1YOtnGOc+i/0YvGDU2YzYMJ6
60bek4WjEJf6aejj76ntvmfteggtgidpYbET9pczklvhGT/sRk8ZgFm+nvQyJ9Gp1C54UiAsy5Ha
oXC4NhG02NTCG+6SyobRvPno5vloT3m/njtF2FmgrpBhtsK0DuAb6t0svb3FxdTPqMYH4EkFwJ2a
Y763zwG6mblK023TTm/FmL1oJydzc5qPTmSsItDhzyVTv9XcMe0H+GnBYnZ2sa1CFh/AjqAK/4xU
yNx11FWIABN7/jdJ/zcrICknjvnTgrxwa/8+NJz7jpMtzKEuRtkHyu5bVaJJqRGcgSLAijCQ28su
DG1L9KpmdQlFeswKm6hNXT+UDSHKjdG9Zml/bNEmLS9q77qnNHf/uhoGfewmoCyzHjOBe1QTQn8M
77iDIZCXPGTOsHTtxHGFKQXXIrqK+0XM6MCZClpj7yHrka17mrxwJxTClNbsV1Zl7yUQH0tz6gAw
2GfdTLmNNXuF5+3YM36ScfHqS/IMHYv1EKKzzuvO3eAv2V39c51Vr4VdQeudnjJ7eMzC4gzBpUNl
mYeY8CzzMAF7xrqLm9pA61cU74XvbXulnqMMAYvXP8XdVO4XwccoirPisbzrPe9Xx/N31JUPVWDt
Xat71hwEXgTnUpkbjKOvQa9PXmg8q9InH02flesSNmN/BlmOVgLTcQtAIPZ3yuuIUfBeTFyeC3ns
TFg0GUVsZjoU8HH9Opr+q2H5wJLLnziR+wEfpzOMGw6XleLVmSA8Mgn2/kYem6ZLjlZOFiHQl3VZ
DxMaWw8KowODHFmXu6qaFD0SmqcyYbUrQCmhiokXBbqkL9Ec12Ni/vVevJaGSxK0gOdRGaBXUgNq
QlN/2X3vQmW1HtjvwjkpnJWjLYdKwnmWPu1GWBPdhp2vdFILqq79Ir1wk+dMXrDIoAES0HjkY1o5
LIA4oRJy47wJ1H1iqYfJDJxVKOwdvsLDNC3m3MikkQSWQwboWSb+G7sH8lUyHEd299p03r6JGcxG
SYUaNXhQrRboSt3tpFrYwbpmReE9DVPITF0NACJ7iNzyjH903tiMYtp+RI5jbUfLRDs5vk1D8TyL
MLwbUIMrQfzI8jBYjXEwRPZI0fjbhcVxrLN/vgWA2Qyxsln3RZmeB8lkLJjuVcTmam4eS8PfBK0+
j8L9AO98aOvm0fboXnoXsEH+qSOjZ+pvP6Fm4GHwhi9ReX9xEF4Rl5I5n2enwCrWNm7pHbPlxzqU
157AUa4Q+dAuMvpCMLTBU8F7AsOhSC/piEmU6om6fNr6Gg1zrWL0yvUAjiwItgnWYQYK3yWeiMC2
b0oP/hq6+JaH49Y2487P0TwQUxfn1j+oGifgvgokqjz4YfmYB/rNQvfnDdnBzpHDYcwCUDMdrbDZ
1m4DWb1Jbmk98rFSFHOCRU0tKOProxb4jxYlR9U9Gzni2IkeZfDYYmYhPbav1BUkwjkJi0e3rI5Z
XxzSVB6Xz7N89RV6HmSdP7jErlYeP0Vt90IkOwM3chH57VDD7RMd/KCtsZADVBf8AX8+pVZqyHsC
gL+WH8DU5mjV5XHs1Q8eQOIMGHYB1aKatgv5mIdiN5XyfpGrsmJ/QQf73JBpwVKYrFk+dtM1tPWE
5rGbL+sAootcvn/BMEdBTpjMjq+bf2f5PpvaJ79mZGvWe0UIbYiraJz2DlLMJi/OAxETQCce8qw8
Yjw7pZb3PNMmidI7BGH94Bb5ezwyerPswFqjJABlMPYOxNt2kUwdjZnlGCN43oFojnYEduxLrDDo
f0eGcKmPowAmn2SGVqp/M3wghqtfvA+bHtszObiUPWO+S7L5XLv2afm/uTZ/J68ndrXe5IVaYQ77
QbF2HyIKHcL2mmf2X1wQ4mKbfvrSyEHtONZu0OumdRdbbzXEwQ8rqF1C39xhHefD+xymi6PjnmwT
3LB+pEigRtQItC2IjGOJbCHnz5trddGUU9jinZ+CGJ9l+JGm9d7PiWDGc2sb5W6sqZajdpcn/AKT
eckH+mUFS8vMTyKF0C2GiyPLB2EXWOerHT94G3YzlvBkFwzNg2Fae3OBreFvXHc+TlbA/UBQR9Tp
aX4aJGt4NxbvFDV/BD5Ah4D02nj34B1IKRixGKBNZVoxfdmKIp7T6FNI5mTksthIAfJ7wwo+UDz+
OTWXbswGpzTGleBJReZ6HnWwK5Pk32wYe4uxYpTFxyAvLmNWnWJsmOyMtsu/miFbt1x30ytE7oE8
ZPF0DUb/kunxq4NrABs22yw/oPTzh9rSbDuKb8HjbzcpJNGSkGEpHtnKLsZQtrdmiS9Ivow971ok
W9QMSJPuBtJj7rCi37ltuB379HFSwangPkidfiH7MkwL+r9cu+pDWv2D0YtDxyQVKzSoOIEgEkYH
S48i+LZyiUdzOhpFw6OXgHxzvOyW6zncLn+8EjtKTw7akOdc+Yl4shkslAns6mY8AkFJd9qTv3UG
VAU4bG8Vj900m3tvzL5GXjMGxyve/+2cO9s+7dOL4SmXgLL6kxKWULIOoEHrs3wSFQDB7N8Yg+Lx
s+6AduRgYl7mtqmy24SKg79gucbFv858FxAVVwGivFuYup9zTL9v+dZP1c77GI0eOxaGg3PtlHhg
gXBJFgsBDkDgEqAmEClqCVGsYwZwJxHpmXG4FwVEhD42jjFrdgT1+lzZ1TMdoLUrqoz85eXzLz+n
xpe+Ymn4wCCQfyNWz2Hin0cW4kQ5h+1GN1B3VE2meTtfPczIhJ7/QvOKdkbCTogZcbZ1oKmuipJ0
GWFW38Vow3Fu20ubksWXu6tuZoybA1phrod8rU39CLnP0BAfAYssMjALz8u2uAzxd1HLo/qF2oF5
EpFmXU7qWEnixgpqJy7UNtkisINVlTOHTtuBfbY5ZC3ZhjEQ/raknGm6jPzsSXxFPnkPEIH6pz5y
SGSvPHp7CkT1lubNgn/P2FG2qL/XgSlGwoi4WpHVqbp8RNdbbKzQfsfKSyPpz/aHck1mJsIERWdO
7YNiirUL7FzjB8/CDZFOXGdRNkLEaNIn0krak5wlt5gbhlsnhj3mdz1S9CEmjYxOZTeY2Bl704xP
tPv6LGcjQj5VMftxsX9WmqkzXJVsP2hpnxIQghRHldhGicPaSlKfMZHOHedWar8sCbXVzXMn/G4V
WbCncyv+V3WG2LQVk5ewya8BZoSbVyYMsqXr5Tj5kVlpd3zwR6PfmboFF2/5xZZuDmjEFCO80AAZ
Z3ZLxDpNipR00914+QAMgi8X+UOQrXkgiPhm6XnfxoKXjoIO6S8yOZIqgAXIIL94jRet5BIqzejP
XqcxXOZ5zvt9SjTSukhCsO4mVoMwsdmsMi54VFKSk2hZNAGZzm5ekfiwB8fqCLYthUpQ6v3sdBha
rch5aju21nmZNjeS9mxIK6gkzBnHbBex0LdnPTx0uQxWjBXq1WQCeeDaYdktRL3Nxi568O2+3WbW
VD511hDeXKP8A/3yGwm+hlKGfL+xqkmjRmgQwyba9pUo8SN2wCNEGrEdJMAKKi4Wgq7UrBKGbtiL
MnVOou7j/Rzm3kkNIjvr0gxxOXnZKu6ltS4Jldx2o07PaYCpsJpk8tph59230scu4PUorWv8Zs5E
kTsOWf/NzHc6Z44rDpSwVJG2BitnOWyHnDHbgE2AYRukeu+jbrwrpqm9lGp4dyPmHmgA5YG1FH16
LXEaSnJETO6WtW02CIQxyR4Iy8l2jY47YL8K/21NPklnNyasjrjAMafMk9tH4il05/yVrg3rBls+
ABXmwEZEIuu3FPaVqkJEHWIhhgvZghXuExdh/QxmoGPTPBqGcapiRR0ox+y+w2N6F1dkjpvAql+z
qLFfispsMlSSYQahj+OUc0MeoWPRkvSYYx8bTRrPykbg+K7MRK3ogu6UO6O5R0xNX9EQdjZKpfbD
OB1xEt4nVYXGn8Sn3AHI2DVbB0FkUWboFQQ3ae5ASmYe8yas8aEoG7zZGaNja95NhMIaNauZwXSv
MfQy6Jj+t1f6OyNG7EUya07BMzgt4YiSQpoYZId4Yp1me66Jx64J3+eu+GgGqA5zxRyh81HfoLQA
GtjK77Cr/1JvRupIAHIejFgg0G8xvmLHwbVrBCRSNeaHXUR8FJdw35kBgKqHC5FGO4eZMd3aLeun
Dx8TqsdpGsbtLbCqjXCL49Bg+3f5Ins/2nZooIIEMyhRk0Hd/3Vp8pi1+dnU+QuArvcu8t8B/OFc
8aMduF5sS86jpYgk1k5JQuK0AdF1FvX0CDvqxXGZZhX5tg2b42h6z9PY7b0yfktQ/PuiWVdW/9qM
YL81k0BfmreEZRdfc2JsKmtZ+oDlHFzxKJVP5z5yJUomiXeYT8nJa/DgpVnzkU7UOibKxrA3NqXb
ILCAcPILWw8xf4Gz1wosQpVynGNxnyDUgOMsFKojl8VF1Bi3rvGewrp6DYrw1Ej8kqY5/JsavDQ6
/jdYrCYd9u0jrm7COokSle5pjiPWigUSwxZu0N2oXWrwrlmJqgXKvejtw7e0GW5BbLyozHqZqoFE
xOxid+2D1wFU62tGnfCxMB+SMTpZ2CSwh5IvEbLIQQ/Samh/RMAQ02lugvnTzueD187cbOKpSMQW
kAn6Ha6bMmHKlZcX0rWI/ERm6Ib2Cx/0m4LtZV6WcYmBNy6oHzy+MfZI1rNkcbSBylTA1o2Os4EN
oV0GOPiSSWMqiAvmF6JlTcWGYTcDQ++lYNLr+WRkmIpG2P6i+xH7qrOeo95VnDvZs8whfI+YkdfO
OK4nKbM18xbQGrV9X7O5TauJOR/DJbZy+HQHcZNYYCB3RS3xJ1BzR6Y0BsQjosb+2qncBhHttVUK
xHP840WVmneqAQm8tOAiD5glMN9SlBXNOJ4XisJC9Nj1HprkEslqneCiTF6qnHNnSWPkvlo1PvHn
QuJyqV6StHoA65nfCd/68BzuIsgWOOfb2F4vtPO6Zt2XjzxtsqkfuqB8GRLAyoWHDSevYFdGvotd
wvu0TEkAQ4NhwMQWtuBWfOQGSEY3qYX2mQkHw43r6Bs0l5hAI3HQfrjiAXxfBuPJ5Fxd7VANjclJ
ILfoUnS4xTgPmL1g+hh2Uu9y10DkHnOCSZNgMuD6Y8BHsR2csaX4nNVnn036ZGpHveV0lLardwvt
bBm9UlVdtTmiQy3nWxHn6WrCp7dJOApTD6NxB/E0FR7OUwOaWSeKNb2exVgs9TblqHrouILmLdcf
XqBwlOXo+7TX/ZsVJNncwVk8LNFgObOyVvVPDSc5iktaPoefFt2CPqZWiFoMepxRAgEV8vR/lhE6
aMhYzOGgu4pkYqkUuOWmRGcyZyMMRbQHKLGB+vGCxgd/CPCVLY+7o6MPZhNU9t0DysNjyeDiEOew
j5dv2LGmlc3mQprtCfbSfSM7Qo7zreqmzWjZZ7/oP1CjcXhoHC9R64FB+klAuaiUsChbf+VJz7ax
PPGneVNGDD6dskggN+8CsImqXPYE/UeUTn8ExyXcpsE9p+WDO5l7wo7/mhzATYcHl8yZH4m8WPYG
iOZ+nNlboRPLaF8aI3yLjfhrSup1YoqnvJ3IRTHu2Vs8+bo7ZmLqmf6nel07AESYOa6d0l6FjGCr
pnh2En1jXon2r3qNFrNGVVwnFZ/cwPsC67cWiM2Q/zXvXmGeMvgvQTkxQYL1NAdPMAYuip2Bn4c7
IMG3XhEIzkxivdwNA/41UbSMNfyy3TcdhWLUWh+9i9+b+v1AXYY4B7fZxl+ER8lsXuO6LUlG5r/d
Zvs6qdV6+RtRmr+isL4Z9rS2rPnVYNk/9nDIRtu9TxcdtWupcxzJ53hubuF/nJ1Xc+RIsqX/ytg8
D2wRAALi2t59IFMLZlJX8QVWZFVDa41fv1+wZm2bLBppcx+62MxMZiCUh4f78XOc8FvXm3dy7Pa5
kx0ywmzunGDaKavBXuSInVIeusE3PofS3RutdjknMyUPHIcVtUjs6qXf+nRWHd6td1b7D6MHIIND
cgq/kdK5qQOp2Iu9a1BJj5aJ5jKBXTjK9FXbg5Zq+zPFW7+qbpPY2nPFsRPInMQqWyOHE+cH1P68
h+6SC6tyC9qJZ/z9o/UgZSoeqJG8KebpZirJms5+3V3mdgwkgMvfXoI0UPuNbygyJKi5Lecgj033
pYI0L9URriUBNQExqtlKnSCVyOkNG0x4q16M4nLfa9djirQ6PUOBd6yfEcFwqGxHjDOSVy30hskv
pVhCEy5srfyAIkP9Zg7tQa20EZh2C9qNp6aIdJVQHtXXz0HWLRSNjZUHeyv3LrIJdPWN8H5EWrL0
pmt6nvuceO6Pf3854yCJ6nAxIbwIcvn534NBdh7sAC5jcsN3oEig5Q9U5inubBiiV2pvhu2joXKH
CSGC6xrvhm9NiP/zY4T1MM5/8pYFgVhTxstUDLf0b4ZmgDKLmlgdH3Ox6/wgoMwCWeHjlxMY727D
p5gWE+wEuzlmwnhNfXNOoDnLITd85rHxRQnl8tx+6h15zKKcvhOqh+HxavbOZoImkbFp3QLU4kYN
7ggRua8f+E1vvF+OD4Sr1CCGODsWbC90hHnQzBMnFenF62H6WRXF/1sXvGBDAsSz5maw8OunwG25
YEOp4VLs9o2GbPywfz8lX8mkNN4JidNEPDgl8rAuLjoUE78nlLKBzP7Jp9Xvv6eegQ+daa1+sM5p
bqQkiRWTTdXFlN8wnvMAfWl8p+aF9muKCMVDJ+Nvalz44Ig1Nklb0FNyHkvZ3zNLDnFBRsqkc+rI
VwVMuRqVsaAMlaOkn07qz5ngoFJr7vdIqb3ADPz+hXWqlVf8f2dXezXrgoKQ2r1tpbHmVY0Avdn9
sLtewaY3SXuS871qVtrxjpYG/3qASoRP8vV0lcdQy01tQvVae0/btMXA8i+97+xHPjIBdWDmNVCe
fGogltQ54y2fIPuVkIesCyLrycoex1s6FAbeWsSD6noED30B+z2v5rO9VZ3jC9TpHxHT5a9JFKuO
weG1Vs1iNlQjdWNw1V0lqbHq2+sSxlcPeQRKgdS+VcPGm70ZLWwEYZlUFr4TW1A2M/E55Y8AwNKX
CqvMCsqq4ZHZpw3WWgvM3dKOPE3Z/WxgA3GhLTma0cHwFG0lasQDej/MNDMa8TVIpl02WA4pD05y
lY/kiXmAuThBdrxIZh+Se7l+fZCgPweUihTRUxNHO4EFjYbboII4HPeQ0k//ZRpWpvPgIEHH4LII
GFxi27QNpT41Uuj1OA8G8cqkUYsimutlr6gOnfsIO6NmkOGkF/wl65n+EwTdqfMLXByLRZ2g/Jnn
JhuTBeFInAXMjmpe2Rf+kA7wL6M1sE3MgSO/XeUy2abez348at0936mmgW8R2e+56UipQcTB6NdP
hf2jnbxND07XeQhJrahlo+Yz5L4ci5sAcDYFTAh4RzAy8rrqklb3W5Ug/fcTaP6lmSegsdEERAZK
TpeFD9dIfgs6fAzgSRQPNogU9Y28D8hp4U3RXn1cWSTYlEZcZ4471iictWr1gntJcrDwNzx1O5jb
Tmfnz0R7KZ7rBvPkgAcyqxn5Lgi3VrlFgr3Ac3SpnEuuuFcNcfFqsLsHQhgXHNbcZaH4YAma4Ipt
9w7N7AskxiOelaJzQPWgIBS5DIkMdgBT0qVI1hesnHofGaT/RbZAPG/RxBtqD2GdjYmXP7f6VVxY
iEATjWf7M0Hqh5FvEj9b22N9wZrhUdXe6LLX2fLIDDVj87rpf28adeow81g3PhVMA+p07kqZPWU4
MhTVXdwR9moSkViFHoXpVHsZ9qaqhE2aOE/aIe4Fx2JYKZd7XCfDQY0kk6OWvWue2CHKEfK5uPO/
LFC+QzY7Vm6YepeWvtdj8sHT7cQ1nIdgL6glhdFAGEDtGrYJv3OqpThmPYqYpQmKzDzRWY9/ub1R
u6m6rs0koauryIIlk1VtNedRAbSqK56HF4bJfEyhkdS5C8GkvXaV1mKTXMr8h5S/kpKCCwgBsH18
Vp3fI0gOjmckTheTbaluG9a149w3w3MNQycN6hWQff2Fp2OhODN1hvmKs6khdcVrOdPpcHHFxPUp
mROAo2y9HrChakf+tkURTIegoJv2KhI3rtO98B5Szhe+CfA8ahBmXunDjPMEfzMwkkBsuJJuWgpq
TF6y9BYK31vVTZ5jJobFCFMBw19lHERa8VxUgF8SwBIExhCsBhl/HMUW1CMR9Zp6E5zYrF6mRrDz
tHXWio3X3f3+jkhUMK3rZ3j/Dp5iPMXfUmvcY8WoE8JoH9RmFEWYLFUXLQ1Jsu5WfXXZxT+8yr6r
aBKDFg7L2iI3N+TGFWtNPY4GXxDmgM5yeggfnCOKTk3KvR550aonHkNkx4TTcKjah0gVbccQDWoG
IhH2lpGK81aNG9MzuhiS8Jc0ClJFFoIu7j0ECIt8QBcaEzf4yVUMP+LcN1dl7xAPRsM3rKf963Sy
Y9DGxPrQARZYN+CKUAVEtmUalkyhZT6zMHFowHqtTCOFw+axS2Fx9U5TfAQ3uFRupGyoUMzyTee1
yAytXBSJ0galATytpLuGN37P9yibwHePZO66BkeIxcevtMHmEk4D2S35MaY1rSigaH7x3sQSofSa
R7PwcnioRt+U3s7XvjfuI54F1scrDKpu7lFBebXLLQEITJxy4NQCTvwnxLcuOJrorFJEyZJnZdHE
T57Sq8iRbYOULUqNHP66PcOmzDHBdgPurdZoa6uDmkqki6B89iS2wfih7olNGpITv8Vi8zZlBhSZ
gG60n1Uc4t/DilbIpq8Vty8MP7g43kmZPEmhCtGip7lQxwJ/UaftOsUPge8NzhsCfa8FJzOlg/GO
fhlGNOwcwhcRyk0D/DmOeR2NJAAlNmMghIJ6UM9+Yw5oQTUNy5Z3kjb6g+wClkXPhmGc1Papp4gq
u+5aHVK5CToe4JhkeBj/Eo4+Fp461pTJY6jVtPY8QKnDzrsONDQfkIGB9srr4QirY0h0xqNaLlNO
ySg4k4sC0NrYzGdGd8gATHYbalWV26fD0GkxtqGeLSOjXiU2nPll3T71+oqHnHnbc+4pAF9SzgK+
04QpnZQ3QBVlLlBZuJutbluI4jR34F7VBWQIdsiDqcvUb28OwCRyCc1lGMAN5jxIbgQ0TI/wMJlO
k5qqoH0cR4AVICQYKhNPwrXJW6TRWi1rMMjIpBzUGNSgO3AyGQPhuhdTS6iDfrS4TmqYzYlC6haX
jHsUC4rvV+QA6kSMKCCpXw0glKwCtnu3q46sYuV/RNcDZ1QFuRs+BTeMilTP6ArUBRKCye0tjLbK
ZLGaGDYewhpRHuiBvJZJs28RZ2e1qE4rBwBSX9j2CECBquVvRpgp1Ms4sP7YXLAm+ayj5XsEq6lY
3rPUWPLqimMCE2aJ1KGxdCgxAsEXQbXAmazDRcaf83dMByuI3dWQ63SheHiNrGHr1EwI43sQWUs2
tQoQqLIZOGRIXUEnbm4ZZVyV0LlRe0P5ZPI6gDtCjA2F16iqvVpl1YJ2XbfjvU5hqMOtiO7yotqE
Eb6PejrcpNc5Y6EyzrxvBg+KkBQziQoAShnOUlCI0YzbkoSUXipCDo6w5KlBqmruHgzju9mqG5ny
H9Wos1CUH80NRv6+u/C1ylXAu32dpRaU4LzJwdLwJFhnNtSOZlEd38ixXYmIEhxcvmp8nRyDiwpA
KlyD1N76oqC0tdrDkf3cTu1iMpv9OEA2pg7RyID6xQzdl2YuKf92VTUeUbwqnlDIhB+KyEBcVbu2
TyB6SlvS97UHj0g8bFqv2OuV9TDE8V3Zmn+58/AYtFSlqlkp0ahQQXRufIcE4qLXkzN0IZJmM3rE
e8EXo03vdH8FjXkgy9wweZxkrtBJsVKEDq8pHpixt6Z82foh7tVwRzSaoj+HMvDELPfcGdMLAwvU
1tO6pMwVHH+lRE9Qow0pWEqUPuxC05M70RubtLRuiSqf8p7Mv99/J42zrTutvXy9QVF4WoT1/VAW
XBvHFcJYZwiXCZvDpQtf9iMkrrgt9dZM632m8RQggLZqe6jVoTv6pov9vW2NxJUJE6sjsxjuJhz6
zrpVjiH3bUBYzrkzyRZpSUZ5gomUeZvdq1BM1gPj4n5TAykmGbuxdY0cBuoBIubCAVjzptdnVdK7
hJP9lMuyv/SG6hs8s9clen+eujHXXLmzgOERzllNAOBuopuNsbCLcNewSgavOWik3CilpyoHUVd7
8i8cMz5wbF/oafzUWrDD5sO2ySFeBxuCKTSQsogzbBBLum8Ghwx1dKkcGvjmbkbHhovFPguVpKGm
LPOD77WSloXOWJWzRFwEegDo0EpOU/oTVSPUaspvcJBS9emUD4Nmv9QFlRukVK7nxr3zRnut1pp6
fJFTv/96JE/BS4T/Oekg2zl//oJEguo7e+FzMuc1VDhgdDwg+7ILHsFf3yv/tajABVLEF1d1A2ev
ve+QbQD/e7A0qhqlG0OcA/PMmN9Hs7grvOncqtSF51E/oYBmPWVBQd+dEd8i59BYYOp9CDxKlwLb
hvRdOPUc+yNFgulSh8cG7SAkrXrzMBOTvqhSVCX0PjwiazeeyWl068qWt+pKOitJZTMhaZzNldKU
XUHNAIVKwrU6O0kzOHeqiA67KbGjbequS1gtuE0Fd4iUcEcx2aR2Na/lGJaXJcGMIZSPjhe9OMR1
l7gzl65br3OCZCJpn30tyAhOGhcd1UQRyuOmKbClc7AYJ3YcQVdQYdiYBt9Bi/17SlqesgYWpGQS
q9d7G7yOeT+uHKNfqdNraId9hmPtWVD36mV/LlDM2/izDk1jHm5cZ97MZvZk+SGzbwyA1IaWUi+S
MOs869xFZZLjdBoCCmntw11sfu+BHwOM2owzBAVxa+2mGpmXYPwRCI/qYk+DIjuq0I01y2tI+X/K
vv1esIf7PtkDtN3gSxEBwiJV3QmGFjAsyFHbQXplxD8g2dm1nCONLc/qVHT1hhhCcKcS5UIj6lr2
uxwOv4tR9w6ej3tJXWYTwMgA6jlSyp3wc10ETsAhnC0bQlElts9vm72yBQ52uoaoREUPKpCPsaHd
u13yl6CQyoaMA2m5UwgL25CR03HLbeg4S5QaVqGr/xURrsyEB89RuvMDOCt05ykxp5tUa578eCKs
rz8DSiEqh8BPOSIR6u9bEEPAA/5SKyRJmjtTb09pbl2bOQWU5Xggj3/SG6j9DSIvACsTLdvbFAe6
RrQJk4DLiLvWHePB4FRJFcmrhFWXkmgIFc6cRbNerQeyZiaS3iHQ10uSvVdWnf8aJRUDgsqqClop
lOuW2utdtNuNjbst8Z/VctWpVUEwcz94zsZhfY5F/npeAoM9DXN83TXk3GyI8HE+8poa7oqV5YD7
mvEv2jyGDLndqC+My+Cl6ZHkCoNjrIC0XqnAZ3CvaGoM4Yovh8m/nAad7Jt41Ds8mpSyGJPl37DD
3Kw/ZNG84iq4VWvbiI1DlMqb2HXucl4npXVUEagKS2aXIWYjfMmj6tvolutQRisSVGvlLHKl0i4n
iygfwRdPzFA215zz2s1IMYUjSfeWsER7GUzsI1CCZq0WsZMisWib52AoDkBN9ing+wsi4+COTOca
ECNIbq6fkUuRaVDpJzUtTewtNKmvZGCue1ABA9x5s148GpBwWSa0uy3h99pfoQJAsREo07Ramv74
mq0Ms3kd1s1WzZla3CMne2oP9/0QXDrsxcICCd7neweLF4PkVV64y+ygIbjs2PxNp6nCr4usHrYj
illhbuxeB8ZK1srBEJX7Aq/JQovDJ2VbDLDTWSKWlHkthD1vk1AePPQgY1aFm5g7ovPfQ0w3MBSb
QI5ctW16jpIQ0sfuaDhyn9vUgMnwOFA4NmkZnMiQAbMK8MZde7hD3om4c74ygHd11If6MPawBbaO
SfJdlguHI1C9pzzfbjavTC5kuttgj1UhWL1DQ409mvi/VEf1IdjD8nAcnPbWDqJD0aBvyR2XM9RZ
lNF0pyKZHqKjfVCs7dA6TA0ivKorsiScI2OCHfnOLufn3PeuoiDcplNwRsHyoveMbRly+s3tg5l4
aOL6G7Xj64k7hw71MOAQEqbkgO1dH+KujAkEICq8DMNAcIEDsUcoaWdStJHoFhRH/BIH2cozRw5O
Y6GeQY8q8qQIQYkEZql+XUMGASLkew1hfJxXawEkeOzMH4gj3GcNmoNz8CvttVMwAXlrrPARxYEN
DBK3Laychu1mXJn6U9oH3xLALn2d3ME/v8NebGLXoswGoTG0BsY5v6MO+ygcuS1IDCnrWfrpc2ZG
32QmD2U57WKKUwYOSBWrshWNV8SttJprMoTwVJSskEJlIbs9yXYwqN4CQO65mxH+qo11auYl6lXO
0iqhE1FrVB1PRtCdxQgqA2PuxWR4MVkRUM0wK4+2osUuEUlqeNNhkRdm9DIgaAHx5gJafNinqz2c
WhR6kKlHY8upKBWHbxFCGaBK9S+VCwlx3cdoXM+Zgl+Mh6Eb1IU+BAbvprBpNsMu5UBufO2kzCjc
A8RAa/nQ1v5ZzUJHtK3uvXWALMrrRJrsRIuKNcA8N44kC1I4xq4fvF0GuUPdwhUHy1+Elc6RvFeW
v3R88DQEolIzPDSp/hIzWUXorA1B7hi2h8w174sw/BYTOAwsp8dpCncU+21MObzYuXOjix757XGf
uvXexNRanD8R/Qoyc99ABGRYwHSw7aM0bihIl8sw9bcJAgOkyvwrFQsNW4O6/XwXYr4Cqzmp00Hm
qMpbgvd/QLB5bzvh+l/NNGROx4l5G5Ue1nneUmoNu8Z0+a8wTo2Egpn5tppK8qo/Q/L///zH//o/
//tl/K/gV3Eu2CRF/o+8o+whytvmv/9p//MfeIXq1e3P//6n41qONLhnmJ7QTVM3HY/3X37cRHnA
h8W/INmIo5HKlTMTiVZOWmryqra7iYcwMDlSFJefNyj0P1q0hWfYFlhpz7Gl+67FLrDr1KqM4YwP
lENE4JU25kwH8hIk7a9xsOAV0DpBpMRxbw3LruG7L6ovui3kh0/hgSwAT2p50nzb7wpmN13ESND6
CrnPVVlfBdl4CcGGQWS6cM+QKFx2yXRAJQ9g4JEISkdognP08+FwP3oOy7SFq9u2Sy3w2+dAyRBJ
mShuzk7hQkqI/CYllJREm2D3LowJ9E06gxaAhaRcf96yEH/OvQ1o0zRsYepc9TznbdtdkqWU/Qzy
5I2ivA5mWDeg8R0vrQZFQcuC3FEgBgNuEva7rE8fIq3HASmq1jhPseRC0/aBeTn0qdyi4N7CJt8Q
dwhmCEX1DhJcX/d+6q1U1HQtIfEKir4AyOo+DMZ27+p6uEiS7KboXHL6YPC3BSEKlFgyZjytIfYu
cRbrRLHpdmXzzZ4Q0bL9oMZ4Te6PrpBIpAC4I2cF4qI1ES4BIQHpYZQ4awiry6NT1OmqmGpjYYVo
5OVRghIzoGtiWYa4KdOsXw1z2YHDsHVFjQGycpJk0ZBSNY+F1+OV6Zl5FQecnaXdIHCdVv5TO0C3
b9gpKQLpEWGo5gV0Sj+TtGpYJRpRtjyLdBAbrg1LVYNGzewM1wwlotMx6LQizyA+NOJp2yGSuDUg
8yLAUj2IDoL+DGblA4NEoFBLWhJitnk9OrK8n03f3xWGaV3qHeGGYEavYwRFs/U6q3jWYoK4s0bA
vBygbKxHiJSF7aPDakrzujYCuhLh3Ccw+FHpDBl+ILnZTQB292MumG/bD5NbQdXSqkwRzo6HToOd
rYPQwMshWShHf+3KbroNMCVKW5l77cyX3fetr+8+X5gfLEvJroTF1xbStVzxdllCnuv489g5134I
KjelHgcMkOa+aKErrxIpre3n7Qnjzz1o6DbtOUIK9sK7PTjFI5otvhmebUit0Oa7ohRjYTWKSlNF
v/Lum3R/ZAJ+tBrwYTR+0b7aZm9NsG14DtvPMixLt+x3/c06OY9z5LunUjEm2AFMOpFIqVyp4KvN
Akbet9Jm83mnrT8bldKRQMEslLYsod7/m92nuVwr4zg+t7bmEnyH5MCvitvPG/nAyNKIC5eH6drg
O98ZWUJkeFy9EZ61Ut8ZHQCEpIHPyHz4j5uBP8UwPRhAIIJ5b0NNo4W7I4R0tWmd4FAa0QQlHWJ/
lRTd6vOmPpgry7G4PwCkc2zWy9tho2wU6iS44c4BTM2gD6exOSaFXAMcDqKv5uiD4eN4VqvCVspu
1rt1OYgxSJuUszmVkh1rhjAQeeExN6bl5736qCFPNeIZum4AFX3bq8EJHTOZahsASL0cx/6koXpL
Ubx8+bwdoSb83VK3WOeC6fJ0T9ffLXXEGRwfiHh8Rp5sVUHMElAJXI/UIoHhEukjhBXkvQJ9P/Z3
uKaEmvz154/wuhj+fARHskxsJtJ+N6iiNWoZuTzC1AgKSgwKN0mCI5uKSQappmyfgby7OwIUpFJd
yYda+cIt6uZhsPwKBZpmXlZx3p/h9Sx3NchUaAQC65hQ1AECN4s2lPwFizYv3UsrpLDZgfySkm4x
XOWkxK/cRl2G2yZfa5Fuc+VwqtPnffxgOqWJZ2VxhqpuvutiN1RuldtTeI67Ahx5SJlzKg96Fkxf
eFEf7Ia/N+QoV+9vRkRLwxJG1DA697FxlabpMZxhZvSCY+jCXod6ZftFgx9Zrb/1zHm3fqK2Enof
aeG5bqt9WPTXVoEmxuejJ9TwvFsh0tJNPFSHvaDranj/1itbJjk5GD08szjPdbdpuNKoHwXB/B86
CoWmfTSzjTNGy6EDvN6sDO0JPuINPyDwL8cnkB+fP9OHjySAmkqcRMEGevtIVkQFn4k2NfW04bkw
J1gXKAW8GCe4tjxu8bJd9zEaODCif7FfPjiMLQ/nULie6UoM39uWjYHIbDSDPx4RZF0UjPclRUjh
QudUHnutvvy8ox9MMM1ZlrQ8wcn0/ihuvRk2El0jtxxDg6WXKaJ4dTb8T+ydYpjSufoYf3gYftqQ
ykyM6GwU080MR16WTLeR+Mqx+GAf0pn/34zyO/62kFD4mLpsLOOzDQ0pBAddWN56oo+poMrLp/94
4KShOzCpGoK7xPszUJNIJ1ayCs9TP6PE4yVHS5Pp4vNGPlqGnLB4DDrHkXTf7QyvRqvHGQMui1kR
Xydww1/WpC4ItHvDkiWKFLEB1ZVfjcOyaZA6+7x5+4PV8cYzfDegXJTQXcE8n2XlFABq4ugSDouQ
pJHbo0UEEWg/IfPXVUZw5M43bqsZHlMrq5xt3/QzKVCQcG6RwctmUBo8UsKjWIkNZ2UYdYaAVgrf
IokdlEhcyruheOkovxiio6YRnCb0gtRbKcpy1ZceQSe4Mi6MChg1mkXoNkRaubQ7fbyye+i97UBM
t0Ye6YRJAMZ6vTvta1wu5KZ0N6aMTQkLsecotJNFBXNBO1CrkcK6JHWYXAxYWNZ1TR2qS1TahVHX
hnzkaODGb4QE4YJIo3Hs7M68r43pqhXddTL41DHXJM1guTjMA9HRmnQarBMwTzn9AO90QJHw53Mi
lOn5w1oanDMmV3lusO9MU5wURYD8NdYSEH+A6HvX+L9cQqOG4DaPYaLoogVkQbFbCPuFlV99/gAf
bDJcfsED2A4eoPGu/Qzknu40oc0t3fgRjr291EPGr7fM9D/3/aSUwvR06UnLNd6t/sIZTA+8mXby
LfjCnBLrP25m1BpJ9X9p8T+wu1LawvZcyT+e+c51LnNRRfOYylNMfdWFbVMY2Pb5Ny8tnjuPuNPn
g/jRxpKcdlSbYeWJBL21VIEfi5LqOfuUul29jGNhQKavu18M4Efu35tLx/tmasoLqtEDdZ4Ot7MO
MAtdqTmsvsPgBlJfOlfEszdRZa8s1DyoCVz3VXtCVnH/eXc/smNwD0gspi5NQ6r3/2aYPTmlAyVf
0RkNqpU+pue0hWqj3w0VCKzU+YsSqZOTWMkXo/xBs7i9lmN7ePSwtb9bqlHmwMQ1d+m5NahBM92O
aGJYXmhWtOoy7ToMjSMszVdzUiw/7++fe4TrpeHabFD8Gegq3vbXcgY/LmqL7MAwLXrxQyWu8Gg+
b+TP3tGIxxY0heQ+a72b3KEIaioiKyRp7arY26IZdxO46OcUasSFR12KKkC1/b3jxJTIhX38hSH4
oH2D4IPLDRpzpL93HQyiQJbeDcO56QHDq/hIWI1UmUwkp/s1txsPPmjtMGNKLj/v+QfDy3VQmp6t
U4SKm/Z2eOvA6ruup5IcVueLBOm8Eq1I+HE+b+VPi0DiRbd08Rq05cfbVmwBFR1lwMPZDMxfNkXG
jZu2VAHWiN0VMvmiTx+2xlC4nuNJEhDvWps8A7GuOkB8wymuO/YGkeHssq/lLmy/8l0+GD+CLjaO
klAu3/u2ssLJhimx+3MT6sPe6DuigB2SoOgbF1+4EOqx355WjsP+I1AgJa29N3Rln4rADObgDGXH
t5Isgpe7K981tmMxIrnrf7EmPwgtOQQ/LI/4joq1vj8z5naWcHII/8Std76VtQM273tlW/GpKKth
XdtxumhSAXal9uCyUgw7paYT+Gts/4uuvy6Q930nEEOndc5qPMW3CwiBpDhMw1egW7g05kLAm+bv
KO++pJpqUwvn6MFXyuW0u0xh4BNQa7ReeKo8RZ4CFpzsxf9gTbu662GBBf/Z72feHkPfqofIPxFm
UzBhysTg0ai/2Dl/nm7MgWqACJuk6+/srp1QphxLwzlls3Mv3A5lQev4H29OGHrwvYmmw4z8fmxj
sN5A2xwOUDmT1Tb/yqDod8d4Jafi5vOmPvC46M7f2lLd/dvplWllYJEza8+Uij8LPdkmTpRdgMo8
hCC1EEhyjpXmQkFS/xTosVFt+NVB9uGA/k4dkXz/I2DqxGD/0X9szlaQbkYKI1LYbz/v5QfWnHVh
cUA7DOgfZ6VZz1nZWllwRs0RbJUH58yyzBqIZlxEPlpDKZfCgLYyAgflTTQVvghCf5AcYRa5gxJH
4UJFbOztKHtBDPkvNTDnoizR8ENaezYiBAvqRRXWG5R5jl5Ur6bAJedv7yrCOVSTk0e0tKtedDda
TAVL0yVfbOIP7BfSlZbrcgGzCUK+28O2Znaem/pIxk9Rsa7Jg176miQD7ITV0vWAd/r5nHwRT/pg
xbmC+DgWTJ3w7vuwnRk00gdgoAKskMV0MJBfdLPoL0tXs76RnEHjxc37VZul7cGdrWhR1jxO2QOi
/XxV/HlSuORNhNrJ+BlEEd9OCu6ioPrT1E4kzczNJKJgHZbc/Xpubv95U8JWcQjMtqNzw3jblODS
lI3t6J+iTr/yam1XB8VmNKMv1tkHPRK2y1QC01aH4LtmHMGdMs1oBkh+FsT3gFSnunr8fNg+yLky
gX9rxXjbGW3yIRUxoLYcmw6Zsuy7FmmPhCIWxpQs587clhQqyMF9tMGFfN72n7aCpj2TK5Ptqr38
bsoG25/spmn8U4UmyGUlXczV8FVc8E9vRTXi6KaAf9v+I4Btsg86t4DzItVtcaEL+KsVSigR6UPf
leYXS+Oj1jzLIRzm4Mh776+cVpVOmmYMtFaFB6NqDq4NvLVG2stwrz8fvY+Wh+caBjE/rCCJ2rcT
53Qu/JAgQ8Hxg7+d0m7ZGfqzXjrbz9shqcA3vfUOyMdzEhvEPi0JIcfbliYrZTv5HZ6K4nc3ExD+
pOYz+N89GKeLRFzYIzekSd8HwfQzCst01+gQfKAF+SuL0cmIW+R7uxxCb//Opmzba2S/7ofhMQnk
sSbxEw2U3KcCjJxTX6edt6Lc7xVRSHoMcTTnChjLvWBB4ptc1k1J/SJkacAUx71IdOIHTXwDrTI0
YCFljeZtGPcwF4VyCyv9qhlDwCz6C9p2JI35ZfSHU99GD2ZgPwY+WGXXhsJ06OAWn+Qvxwa4VlSn
XshvtQae3jMe575ArUTbpG5zIwx7Dd/TUhtIrHYuwEQ8MrIU5UGnMJq6xcyF1R1gpDFsZZPeg7Gg
VsPjTEpuejFT36wdcCk3mgiu4rm/UfBOL4ie6ww0HthGOG3zh7k3VpMq/R9jsiBJjt5cCb7J9wCN
G/eqediIVqVl3iK7tZwlnKshrIuUgxx6azzC72SSGS1LUuspPKeBMVxanr0fHLlOZbKMPeeJ8uyz
wplNkb2wqhht8fopn51tVovNPNUnE/ERKIQ2fZDuGU6KTuJaABcclwPsOdAJIdymyb9cme3aov7R
aSgLzc3JNUMkheUtfL/RAj3mI3j+HUIi63rimlfFaC75dbA1jHLbGjPSN9CtO0l1o/pmBO3Wi6Fn
8IpVqygUihaFEVSuIht8UW1R+ZJDCniRk+anBive6BrUEX2XbG0teIS89jpru+c+asXFZPRQRVXl
FF+U1qQtpU5N6iwUIKiuINOHDGY51Lm7hvoPluyaw9tPqaOH6ULdvTHmXBMACTXatzJKG3D0Ehiq
r/nfs0FF3QCqXMhiMs6W3+u/0mnWoB/PTJROsipaxL7mkWqfUZd2Uy3a5lMDN1A/IRvUuEkH+UMT
6QfDcUOSQQP0+uo7qyiFiBzo7tXIVMyR515FKExAuCKBwiZSARhsS4DFzdDNQ1x9WkxV2hwL/M4b
qvqzJdT6I2Sbpn5norux0vrqW05W0EBIqAmHBztxtgpw2k/62p/8NUq2D9IuoVdJT61AP8AIKXwM
10YJ4rIW+xFVwJhTJ6qRbovKdRGPu1JxHfte8M0YtcsUAg21GNCvOteVcXDM5lcVjMewdU+R2d6P
mXOKOFqokzwqTqJkqnZFE7+ouW07sQjwEXujecjz/kdYJOcqNdaVBylZ48w/lSbB5MIam8GBdhlX
yoYEVnFRVRGSTwV8E67Xr4WbnOLJ3iPsBIe/ZVxHaXbuLBLXzoifbdVctm0bmLcX/ghGSnx17xf5
TNjT9WBbyp64BxVao+sd5lLsXKEtYyGecn1+mHxUIkLKJySMuFGEIpaA7zKAeSK3zgPCH1AX3YWm
WLeAPOVkniYruW8LceV1cA0qEJjeODmVQNN3Uc2ouwflsTPCBzt1r1Dzy3kCBOAd4+hK9y9EM0nV
JBuSn3DxtsbOcuJvfjgf4DV7mdoJERpAB8KTZ7QWUraiYri1d6nWng0glr4N86gTuZd2Hx6yrETA
gQcM0O8dO8UPaiKNp28gQ3oaYrmai2JpZhRJaA7Vw+2k23dEaUE3idVQ9c9AI/VVk9kQKbsQDNtP
qhDGCTOYi6vhPpziRTIhsMSCUCxhQ1m/JCwSKkfuQiHQaemgPRLbGKaKOrH/apzhKvW9h8AIrjrG
AjHCY5BnN2U2UsgLGfAlJOoZFJ8QvaXu8f9Sdl67cSPRFv0iAsVMvnZO6lZoxRdCwWYmi8XMr7+L
c3GBsTywcYEBNLYldZNNsk6ds/faA4KaIAJB5ATT3g26Yx4b//xMK/s94VdXM8t2wH3umZvQ4q/d
S2C6e3xvzVJ1iHRAZi67CIuPBbhmzYW3Nq1sM3XaMbOmi6URCiuRE+XtXUv7RzgBHuYs5EEVPnsU
PfNpU72L6Wuc9gjCs4XJDdLo0UunobR3Em7zriDJES4vWmoLdmFjo4xnq79Et0legKAXYqLls83U
/Utx8R8rvkmJzbaDvoHzmyCvacrYsxLlXQqnIaSweHO1di0K/y8t0P98GWbwjuPSZra+l2V6RCuk
qD33QusBXqSDC8H9yxbuP8okk2b5/72E/206DNuOyQP9pYtngTnW5ClyxN4qvJ1I/ibnM+cy+Vv1
AuGBGpr23yww+Fa9lCSzJV3ZcqFwyX9VWc5gXUtAW0nLWXZDwfjWquMdWEwoioIs7CxOh72d2ukr
ofBiqzcFdvdWsSDDDYTU3YbTl2EG5UMW1OlXThfsOCZOsSPiDXBvCFwfthGEJiz7RxmX/ooEv3gH
SDe9DYPaXiqCl3adM7Zbib3wL5uG/1Av/rIP+j54L62coxNJeItUv7mMYdwcbJrWG8II5RszBcUk
2JFLP/LbLZll9dY1NBypozZ8eA5CYccr241KybWIXIwNf64lv19a0CBdnSEuAwWXdt73npdUfqF1
mTYCOlh01CU0Yv+/HZ35JVgFKflpaQvze7tF4MQwwimKyVTOhq2pmpaAAOjgfz6Q79pMXoUmh0NT
2WYO55nzgf6r0RLXxRQTs9nfAPh7yxHmWTEW0coEU4jX80cdka0SZ97/c5L7/VW/Xcqpl9hD6Xjd
jez7r3Y0rvCYhr88ZObf8e/b5Z/X8BkxmHQDaSt/23WWKJzdxtP6G8Iy11mLvNnN7jUiCYR7zkXx
/ufz+L2XM78a+i+LHSibd3YXv55HV+tQk5MoSY75gscN+Ca4ryYQArXgYdr97WHwH9efzwCclt8s
bRXfmwRSgpvVIVHcigpkZz8O+kYGyFN7gKd/2zb9fh7ngY7QdVZlrEffNreVLafMwth0o2rde0jw
Tu3qNDH+8ml9f5By/pg5CstyueJ1w/12RZSGppchjE5oVzgSVYQssSrC/CvTqex96Sc//vx5/dYu
sJlh0LL26figceMC+fUDK3SV4ZTInZtORpcuRJVPqs8ykVTxRun6K3+orsVIPF5n8JHGZjX8ZXX6
vhnlDVDs+wJptjVrMr8dcTskSWx7pXEzKOyCk0Z+u8y05PMvxzm3PX65DeaX8QwaSqbpUIF9uzBj
vxyTsontm06DaJ+H4c9+QkljdwejpEwyYPs5+gA/O+/3qU9yTKOxkZRzFfrnd/Lb8Rpi7n8zVp7F
6LSRfz3hIEPLdsgCAN9j/MTW5k4hBv/zS/i/dfHY2nNXeHQumHqiNP12sapmDAV7luasB/oDe559
nJDpTfhwjyAatQAztbNPzGZCdolmA7PR5kI8Cejw1Ue7ji5qwgBBbi52L/2itx1pNfotda2JK1Hq
xruqZ6agNE5lUcfoFaKtXgAfaZ6jKF1FdrqtS/d1qnWQTurGyn2Mft05noL7cXyqcVhm5Xgx+vYx
itSn5QLf7PhQvHLTp8ZGg+vemvJ+tPOHAptzLYK1Ke2dCE6106N0iws4jdOM+rDDR4VhwKn0O3tM
Nogz7vCZHbvgowkSkoaanY6kOebYUwcIIYZAJ7XvEoO0yIH3ow/LTvvyiTKE4oHDk71FDricrJ9P
2t4rS4bEF5t0PHOiUhv2OPMai392SmBTY87jh52JEB9MYU20V4G1yoHUeS2U8/oJ/cbeJrHYt/Tn
3rBesPKeNBzAsacvssC+6+DGBUg88uKJXJOdptTRZs89AQOxx0/bxRlpx4BQbHPrOIiz21dX1es6
qpdEyOs9FBzcY4uKyE0nwEjtkegZjxtO6mLAZlFxkmfjDjbtHzhp7/2pObS5vunKeJ1Y9q7ScPiO
zzZqdIk7OgCkEYVQAjllRLXtBo5Qt+RaTT5JLdWK/kFvmhTOKMndCawG/Zgm0Z+b5gehCOyHBUL+
YmObXxIcIZGhJ20An0KyShG89VWN+SPX6ODUV+VWxB+7K4844vlDibkMQdiT3Jyuw7oBrqFWPi15
OCvOMbbyPbtad8lvaSMHKifbqREYQQBIAhk3KSIFTQgk/p7w7/JWHsI8uAkzkl1wERf5hRO/bAHg
G+WbX7kEMotHo8wwCZbuTzJmYQgXr5WsN1NlLyxZslbZxhk9zq0+JRN5uNZXNDgbgY/SawfEGeRV
jaV+QE+IbxDGrdctAWtuNazedj1cGq+7TngCzaHf94FNhJT9GGUEIPv6re9N91pjLmWHp88dMUS0
j7ayLn0VvBDR8WKhPRWY9KMu52plrzwUQArYGgMItjVgS35z8OLqQQ/c5WBEaz6SaH7ZXq06W55F
nG+SxiCqRx7LdlxpqjiXSQ0Y/5+fICl6EyYGBLRyY2fa3k9x+nmcCTHQqlCG+9aqEF5JAYyKdPTA
DaCaakSxmdE5dZ1zEGXFyp3SV4T8SxElOzBHE3j9DBudNQJYdCvM8ob4spiAKoO4zJEVxBYnZ2hg
sgaWhvkSOCqtvnya1oV+Gbxw15nVBbr6NdDdU6JFZ6lDTkI35YoIwBDQQC3U6Q96S53H0Uik/QQT
uK8dBFA5G8H6Kr0JZEC0rmPGrPygpxuwzSFWqXjZ0BdqvWrpMPYMaCHNZ4uTugLm4mju3pPuqU1D
SAzA7bms0qrjJowOsVuv8QztCgsbTCTuIIKcDRDPZKYaL/NdL0yGIOwtw5a2VPtmG+PSdm56Yizt
0nS2VofqoCE3jn3KrtCcTe45Tw3Zq2BSHlue3ADkcwDNmFhIEBQroYxXh/ZeIsd1GQVLGdvLyJ+f
bZq3alubaN1Klntf1gQE2AlazLRtVqHjEMpA8jTd+A/YKxsczDsmO4cWr+WAuz430pWLOmpC3m1o
7inMlLtwMjNYDUNydkidmh9/ThO3qzQT3rpJYL10gX4bEN9gFxNbZgNMP8AOkXlgwhoSGq2aQoCQ
vi/Hrwlqs0t5EGP1wsZi+uc5hcV9N3PdM5yDrMdEQ5K06Ik9C3qxjHM6hFLta4yTtCuwK9o5Ybmw
zCYTXntvQtpo/OqdsGru71T7QXTfe6yql3ooP+KpRJ8rHolwvjTGuAt8YAfF3CZNNPBj5HA3pAVM
4xWZDVsRe+zmj1yQtmynR19MGuQQujCD2/cTGeV5eezQZNEZi7jjBievF7TmnEXjcPM2CCyvAjvN
SpRFwtOSS5+HTiM3lQtxR/Pbm9ryHmB6E3utedNLoitgc6NvehDW6ok9ZQd392cJ9nSml8VXWOb1
prUhM4qaCWOfuXJi7bVJZOLCUBCgu+SRda1dN3NqVVIG3jEVtQOICJ4ucjx1shFkXmEHBWpZD2II
2caK6snKquTG1bRpNZG4cYAJ0zw6ad1/lZW0dLw7aXqgSg0QWOF4C6aCJlKn0wYby5lYYU/tO8JZ
etcYojdm147HKGjarW73UDiGQVs4TQR/pzMaEHW024heKB+BAfDorpn9qVj7KQZaXirTNfgboXBI
YtGc8Z4gI+84xqYP3kK4wMPDcT11tjVh8KrkMRp4aAIFAVaeGPK+BCgRiG3S4cjyGAd/steM14Or
b+cskT62odinx0S3APznBINU4wNVXr9oS6bhmd8TOSTPg+Hf9nhbuMUOsjKOHfLbhWClGQ0ssnZ9
Tv36h+YS0OEJusi6bvyUXvtU+6WLNwA0BkHRB+VYH1OMrLbWy2c1eD8LHNnzmpsWyVaQLe7o6q4d
asJpsEtWFU01yC7AY9+RK21j33/QwnAzBAncB8MgZDHviL6GFOfr/t5QDfzi7D6TpbfW3PijMUkh
jpL21aI1y/c6GG376YLCCExn69/HcUQyaaredPASQpSX0tVhXIICWkGFgj7hk1yKqQ7IfLydpklb
iDZ5Sn0aiayVpEwuB6RgPPj0PbjtY08miDLmdLcovC06ecvR7no6shrz/XAK4HBNgPw1nxC6iQ5H
WGKCjYOrahFSxE0G/j4X2kqXHnUa8DWnWI+F3GitTHgoC+3ka3LZDPqpio27aAS8xsOFNYGMLWtJ
fgJxsTzRh9xaFjM5rFKAmsFhzLFFVYmRL7cA2uq7RFZrxm7buicu2RyzlQzJehl7Ylo4FjLUisBc
NGW1xfPwaE6Y3Vnrw5DblRbM2PvPfkhSA27tuOfN1u46sySfF79xytWLEs4p7YItCp51SbjYkNhb
EuY289+zwZxLl3zs9l3YLNPwVQI8wZcIc8h/t8DTpBYEmAAcSQk4kTmXWwKCDbo3IPeb+eMtvQAA
AWB+j3jv7kdoiONox3sZX+dirGY10tpiWzfDnIyx1JrwBsf4Yl65iAbkV/UETAkSQRJgeRpYiZJa
p/fU8+TacD9+5DLa1Xl7YDc3IiPqX7JW/Qz62VCT/HAL/TE3u1ve31zX94a2sqW7gHyl8R25T3s2
pPfHMgejHphMv/LNu64KoIuMq6L9IfwQrHSBq1lf+pI1NfLJtGXnLkT1wQbhIF3/ruuCjak9URKs
imrm8FtPxsh6p5c/rXKABhLezkVRrE1HpnKm1+yN/o3+PaBsQTgJcbc2z8da1Fu6FRuTH80QR0sT
eGauNytXj2m5pYzw8uBYWRVUbOdnUdhrd8I5xG+QIEYIxUHqXD8RYLfRuxBuFryB0r+ZP4S0bq4q
64+eV39Uo3qtw2JXFwZJR9esIaemqH1s5N0xg8jsK5Od0Gku86WWfKSCbBnTHd0FjGyYxmwTWKGt
bcWiPFNOpprwSNdc+729G2T7YHc2rPNT4Od7GwzRYE8Phq0uml8cTLPczyd9IDfV1LsFzGhU8neS
WMWKtNq5dLRFuULAvcpJcETV4j0MzCankRWsDX8QRTEuk8kwFz6K9b5NL04ltwaP79i1lkMfUUwA
QCGgNmtxztrEca1Saax7D65GP61izQZFQkzxhL6s15d2oC3nkoi5+nZM3/XA2boal2Zy48lgFXnM
lgL3Xqhqp2kw1vMZpNv9xDG8KbVgjRJl5XoDdV9T3GXhq1cmW41rht7gUejDed76hVRRMZWrSa2y
SLiKHNMAgvmG6fhcshTNu8wmbC6kyhwKQPBZSopm1RzmXShm4+1Q4b8Kh4tfpkCUy+Wsnrd4Dpds
Pshc3YRBfG6KbEeOwLXUh7sInzDRG8NlJDvyz9tn41sTBvnsrKCgkPVnrRqSyF+36K5mG84kC/Nh
bKSgHC7jD3KBqVECQ6vEgg8UrImgysS2SRe56m/Tyc53gW0RNS5NgKY+GZ5Hqpr6pOw+3eZTkDN8
HRmHqgo2LQLL9KZzYnVJwsrbOHETQSNwDXZ9bUx4kFXqd2lOKsCfD+z340LlQkq5ZdObM9h3/npc
kWXlJHxKcXXrvtqPuvbu2WwTHaftomVnGmX9l17Hb91ANHiG6XAn6wb9rO9tiD7uDbMuTNDhbsHK
7zUfjlkl9w3zUHcRlUqtMOFlG6viUdqiWV/9+Xjnz+mXns/c8DQ8k1YkMkicr78er1HFA8wgrSMn
KXp3yXoIRfOD2TbBv312brKx/kv37tvxci+aCFshHaC7xvPofLtwZmunX1Z9eo1HotB4MnXNeNuJ
Q1u3d5YYtrnxs/Ne/nyQv7+mhQ0IvBn/+bRBvx2kFhb6qJGO+CDcYCnUp1cyW5zznxljZcNGVnRT
eu0vff/vUwmO9NdXndtt/+qXp9IpREOV+1ARscWQdNHKS17uZPE048zd4FyxyY1+dhZ4C3A1NjKL
2LhW/fCXj/h7//K3N/KtfwnEu4/SQHkPaU9HKaScOZgKgqh1b3f1oSkOGqFjUfv655P+re88PyHo
roHJo8Mt9N/MrVMcVgmwDlw/NiGTC9RjwYF0zPBHaul/U1X9ftcaCJBmigaPTKYT8wXwr1NtGWxC
QbmLByM0mfkarN0DmSubwoGa5klUGX8+NvN/BW//unE4PK5kmpQGEnShYxP59SWF3TUWOb3mg1LV
fnIZgSPMQXfHPjhFBaTSVUVBjfhKPjtt9mwKsMxpdfBrPFeanUCMadnBVQdssksvZKiStoe+dCmi
gy+7nLF3PgCVcCtCtuiSgHFNuttG10+adI4+MZRk/K6AuC1AfR1IjSGnY05qHaLX0PQv8z/oA3QE
X4CMtEn1GxBp2mffjn/S3Pxnnx850UbW+jIKtOJl9OJTH+T7ZqbPTewY3Lk3OBuzxmWhfTitvMZD
nMx59OueVJQNgTU3loSqVprXvNEQIozJnZnKVa6/ivxzTFld++4kEklYpoBybLuryP2igwGsUZ5K
jRhBzpbrVKSTkKEwQJof/HundbZQt3aBjDcB+T6VN/PpzVXtEr5jvtUZMe9ms04mccjy95B2BbPw
tRxeZ9G4Q163YH7tw1aLAQHRVdgL/acdNnSi/J3eTHvCTA69sB5KHgGAykBnqicjB9Mm34nyvrY6
GqxuXI6euwEsegUZdGzQzSGPyS8ldq6G9+FOj2GqIXIKb3QyJdMs39QR3NPwibyxRWG6kCXI7wZY
tWrajj6kOMvmYUprdAc4oUNCnDRqYG48FakbIgJXU21UJ1HwefHudbx1tYIZRMHCu/dhSW3Q5QdH
W5FjprHLcaJhQe8APck1BBdm63Cd6FkiqJiWZmYRB83JnvmePrWkP7J5m/+iGK0j5L41T57alRsD
E9Uq8bWlQWkRxN0liTsIt2rpwTBiSWhA/PmHvhthW6qbCUaJz/6onuOoBucN88vB1D/bBkFCTw68
7q4jlW/ivN2Ikr0KvCnLqEEza2c5EuTTJOhvfHV0UuPg1M1jMyj4hwMQzZwmT1I4MFY8g6Bgth0V
t0Rvi1Xh+8ugbLc0xJBGcYXrRseHW3e3xng/nyU3D5dt4T8PZC7yZrKy2xQg3KyY7NGUzLNGl+vC
s7DW42b0gv2o2BBKEf/UaFis+k6Ld2Ml3Vu3req7PLRammGup24QNT33U12BC+PU0hZc96QxQ087
EIX36Jm9ddtlqjqBT/M3bAElb7f6aOwC44SYc5/bMjjYtd09R401nFRsAmvqA/HUhX4ewFwWY/pg
Erl2LCcvuNc0C3SxgxzD6qS9pn+VbJHQmOvWCdSm9RPa7bR/F1YstJc0iwPodka3LmPTXEe9Gm9z
oTBOWZkm7rOhHVZdVJRbzQnZ/ldh496IEf/MlilqAWOMiyda2YPbXZ2a3Bpgxry6BV/9pehcmsuq
GNA5Elj66EBKWzSx4BxIc/L3wiZZJEZedAKLxYdOMD1u1xZd6EOAZ+JROQZN7FjW6XFMcTk6kmw+
9uiESwQPqKYXk+zW9TxbUgKCea4YJZCtQkPdasDc6uqg/OTB8MNDGIXnqqoyyFXJp2vIcpc44sse
82eLwNVCpgcS5NcVWFitZVsfGg2tbtsi5p0+5qDc+1ZPX0ssJJM5B482xrM3OMWJm54LkKhNEznQ
yi0NyLoQgINTOnQbJyDnJzgXoUlPGMh+D6invToUfArko40UCFfxYv4BHXmhD198cN5dHTBycCpC
LODzUIKwJwoK0dQ4gTc2/5jBoqq6+mSpQ9jfF+QDtXH3IqfkQt+btvuPtDW3/KOwikuTNvQeIPOE
c9pRSE+T3IB4Vel89OGT6mx4F/2KPvkKedamGl5NddA196Ilas3LhdI6iEFf8b/R2H625fDDgFeG
ghKoe+VoSM06nGfhEi/zLmJPE4bGciRJI/IeAf6W9vDVcdpsp+HqvmZZxc0B5l/dtsXw2SXSoGR3
6YXrq0Ze5kNkZImd9T7X2MC58rMe1ZJCrhwaMkQ/08q95bg4G6049ADtCwek8b2fF2jUA2SJamuE
A4pBBwQ4RxqoZG0XZPtaN1Nl3asiPth9QAls5wibxohwgLxif1QceFdUMPEoH0Ov3pHmToScgeTV
wnzAGcml0R1k6PKYP+j654jaelU01cqbBHWWu2i7bKWb4EizaWdzzfEjnpl0C77dThnZ8HXugs+/
iUpNHaa8IGdcf3XzbM8fsWTG93xP4Ip0GebjpqQX4XQ+23GbZmTm8pftxvHYlyken5m744cKYpUL
04Ef3KDCfjUs9cDOP9UQmXF2sJFt+WI0/aYnZF0f7+fvzbgKeB0nl0/8Y1jJPX9q6/zNmF0tCCPt
4cgJbovomqCpnF+ZoeKySN7KqioR/R3kZM3vNIrFhS9hP+c8cqUNyWtFGhblN1/MOthmBZ2mkZK/
xdAdGkwFBv0JudDaK8O1VquDFnqEIyEkJhkWndamMsmJsqv5NcC3nviideqjYGRiTYm4lUqPSP6M
ZXDbKeUxKCF0EsRl3sSgDSfCoQfjKIPuKcz1d7u1vIVh56e2LF/rmPZVkHZXnSJKB8MDmBnwSCKn
ZduH71nlN0TtTebKaJFNZFoK/NeOFxCLamokUlBipIM0hsD3ixp2q1g66fTasRIvQp8nqG7TV/Fw
nvl+cONU9jj3GaZ6O+TVpYpD9q1d3S6rWeCwGBLix6iDBgNLgGsA7YRg74bRobVSY+FnI+ehsinY
tCzddobCoVc3qXZk6lAcLG3swIk3cVEtM88aDD6tBr4z8tl45QVMBuLRGqgqVIAeKzgTa67uh1iz
rs6ErMBHqEK2M4tx0tZ3sZdyjFZ2tuz6I4/j94IB1tIw0BUPTfoO9e8VjYe76OXIcysPBA584zEr
RLvqh/7CoL94i/302UPwtG0kU4FygI5hhj0xDKlRbqOCiBanw4E8mXShWs1p96Mb69vCN2nzdjzV
4XUFmzQec9LfyOBghbWDNXlxQLJsmyQJlZJnSrrytVLDqxdbVw81KI1sncQHaqbwIR14yAMee2MY
/6VZxUevx+DnIfGSKY52djDNfFzrk+dhwFOaUSxcj+V7VHaxMg2AwV2mPcPI9VaFM0EOLRWQ6LxT
L2Xtv9ZwgV7aICA4RYRUlA4zsO04NjezFUHQNdyXNiMRxLu1eRsMRnPUY5EcLBU9MeunM6PJxzzO
Qdqzppz62veZxM1dbUHzwkom91X1oUsUd0jDQaaReUk8AujZ0WcIs0WCEF2Y+9HU2iddyBOt7f7F
tyL/vbJb6PFOYjt7j0b8LgO5sHYN4yYy6AHXBKTP41RwBgNCJ2TddsKGOwnDemICBkUBLKL7YrU6
KNpIkQVvubQJFhbgWOJBBZsbaGi04UIAWZuoKsB5N9CWiw5Q6gJqIHqzJox9HIyGCyllaAgAKI1g
eEOdOiiy9eJmWwikr1Y9IFHFkDyskHSqUzJpV9fOJsZsaRc9+UmC80AD7Bs3U/EUuko+S091N101
2YCIRfWjzZNpWOcZOaWUWm2RsphqOMBI6TSA8mdxcRObSfuMLaV2liRKx59k+WQ7BNsg8Kbove+j
nzBfv0qDgR99/uo5mHKvATPBFWDQvvtCk07BiJ+aMB/HDghA1YhKiCb5Jvpg2GYoYz94P/m6wDtP
jiTrpmFkAJIHkwWVDHqa66mIt9mET0zLI6Jz3EbcxVFNdFWYNIQX1S7BeJHLOkS0/KTHrE3I7T+7
MGZews7SMhixQVe1g5BpQuUS2K3748LveEoFfmMugqa6h4wQH725z6+PG8/TxMqorHHR5SFJoJ4i
6iLVtsOoNrkxZ73XLMjFthRwVksk0pXQfuSNtUTyse2bco0InlCNfDHaI+WAQXtfRWuTgBc0WEvT
rDfB0J4HPOYySo4dGaU5UaJRWlG/A1LuchxOjRn98MnXlO3ECmBtWy9l1cdib3dUFw7w48xmQIiT
UOSYWiXdZfah+bE3caYEus836W9OmXwEJhP/1sGXOrInDHvkEt25r/xdU2aHxC63GN8Aebd0cdyz
ESPcpybdFlp5nrzooxpoyDZV8jD4PSFRjf9RQ3xKivyNLOUtv5/0V8ciX7PqJA8bTRpk+ZjWKfL0
FxuBv1tQuDKJY6i6Tmwi6qbpKkv7OfGDfcifAUAt5Shp001PhCevTeQiCD9B2Wp3fU8OQebtC4ZI
EHs2YWU/pi2TQlVKQfYVtA5Ca5hyKeLLsp7mqktjt6s/pDK9hd6QJlCNrwmo+8V8nFTz27hOP+Ou
PbUy3LfAWZcmYPMtfoDuxMfBZMf2+mXT+2fHjIKFNhD+zpvziaJvo8FiyFASgOK2cnwpve6n42PP
J8i2fM9ZMxcuLN+jI80NpsLZzqERKIxkfI7uNYCiCGwuyqWwwYXXxTGRgvT8U5Fd8jA9jA75JEbe
MQBwzZEUn4gxFm55srds60Eb42fb6e4nZueL0GzARinGlR8cNDl4gbctp/za6frey4aTp7y1n+T7
nICNyCQVVdTaY5izW+yqDnF4gIMczTz5eyYB713yYyQcVxNB3S1EIzt7rXX5uGhIEGDUjE7UMhpG
2rTLVXeuem6fpJKbzBv0zwSG+wIbwbJJ6695pGmy+rnpuBPkRyltOARZeNbabutgpMD1+iimflui
3DAndQcJ6Br7jKWj6trV9ToirbWq3Z9BJ29shBeYztfSJ/RhUv+oaC6mM91adkVBF+7SJLwwtT6l
ERGvTXsjM8YjUp4LkT/GpvqabHICMjmhhxpPaYAkf8r3VukeVIkyImrZlGPHQgjSrqvGYwzW7eqO
UD63XBHiuQmM+A1JILm53GpLDfLskkawsREVD7dhlFuSZd5NyKeruJzEZZryYJNVKtpj6mV+PzEe
wUG0SSfij/SeYNZQoI0IChktp54Zvt7Ez22Y/2ybvt8G0+juRqMAiN6G6cavJE+hIiQJKvK0PRHl
mzRB2T4O/Y5x9sXKrfGmDsjYluBczcoOVvB9CL8w2LtHipRY3lE6y9jsGF8xSIlNrdoXhkrXIveA
+zbQowlLlStZWBsJWrT2+vsg9/yl0zfZodfqlTXI5xjK731ctsZjVEXuIpkCfd3jyMARxbSt6dQJ
3R1dB1XInSMyuTExE+fenJ9AsWtlkmdtSiKtve6o3OllbtzeuzYGy86ERitPiC1gKW4VE/u2YhNW
NRUDX9Jxc7QMiYmDAemIvpZhyfZQ30WOcUfzN1zUQ4qtiAlyqFd7kbkrlInHxGWIVrWk2vv52YS1
zepFXl5FfElXuOVGuMW4dARw5WFqqrXCUVPr3SEhZ5Dldh4rTggJ0JZ0Y/UZK/HqA42Imnn19KxT
THpbW2Z7RWgdySv1ySUknmieZOlF5rrAOZ3FzsGSzjmOxi8nK1+wPKxSsz/itzvLOnopwUEsG6Pf
VPM90ysTBUtrP1iNvRnq7EkL5NFrDG8RtN6noUg0smLOHkzLs9+ZaxClF6Crz00SPvaR/NmCFnsM
CnwzRc8DcGx5SPMUxPZWaeuUe0B6zGnwtC50R6zdZtj0khXJDHamm76NTPNS3VoXc0JD0PSHKlUU
K4m59fWIHaPj3eApP1B0nnwnrjA+3OV9wApNXZmmDGHbc6yCD1VH2Eb1l1Ex8xoyRi2hvfV5/64b
Hn2aSW0TLkrCDygBbqpo7p/XPfCpgMomvtOmchOb8jqfcy8eFonrbAIkSrZLu72zn8rOR22oId0p
9mZbrHNu5jHSWD0RacTJw0TcO8Oqj6kgPIWu4IoZIb9kWvViXASW/YMgicX8A6GYavRAD1VsPk34
aCa3ozs5bPKWjK1REZ1EpAHv3LCRas5ZUpRyR3bLQ9i/Gf3A7pVIMvE0OM5ORc+p1Blal8uITb4w
U7x5Mf3WGHlTFJ+q8iZE2QzzkiiV0QfNa9zoXXOMdElcV4RYZjTdA/Cja2uSCjpqe9rUZ4k2MXbF
wrMUSGH9GmfTmVAJKhQuwWqugFhfUVWeByIKNNPe4+JbGEG7bKZ6M3+2pCDtPJ5a3sh4154S9Hl5
8ayrdm3wDA3Q3OXZtI2j8hKW5m0lul2riWWZk2WTiTsY6uvRpN03fxLzp8L7I5XPOyaYPdt4eCjq
+jIyxdt2XO+BjF4G64NUIu5KqGDrfoJBOfbxzhkRXcAPtFrtMJUK5LHG2NSolmOo301avxzngJW+
4j6fQVD0uqNnt3W3uZe+R4bBlJW9SzFRVg+TWDIJcNdahGSqrbKNGtLbmM+sLYyHxKg+Mb3PwTTq
XcAJJpojXTuFPJtYppbt4N2iOkHmVd5U4f9eW2NZkI2p92vNczmCYB240x5pT7py6v5qF6hV8Jzt
QpPppUWtV6YJY+qMoTP+1GSlk3W+1MdsPcFWw7O1aulhlpT7iEiYR+kLOZLn1PE9rXFwO/2mjcWd
ptHC7ezAQxQgjyp3P+Om0LY4Wxaef6cGFOn+MG4dOzk1eb8zunQ9NiRjE1CZJGJJ8X4tEXAmATPp
1Pto9XwH1B4ee8i1ROCEXKC8IJqV2yk35xhTAle4rYim2FZGeldyTeg+zejhZxMicyYRdVIG7Tj9
09Q6NBP6/3B2HstxI9u6fiJEwCTctLwhWSSLVhOEKG7B+wQSwNPfD+rBbRYVZPQZnEFr6ygLQJqV
//pN4RDrFSR3CCmeZBhgIVNvHXZtBUlcc8VVwLtyvYw9RQ7rlmHs2lyH2vgoDfvGnozXhvZYqyEq
wqCOpLpgMen0eMmUsgABA294rbQ7m+kZ4+2+9KQbLeklqC4+ZjknaB+HZFGUTb5PYd+vQFbtQ230
2tJ1tHbdmFBo4XJiq6W/wH8hVE9/akS9mphEsaHdIXZdptIHhgqQ/DaO/uBXPJDyqgfBxM8JeGg5
HhVIy0wvCAr7JoCkXGNpQYD5TW2626pRu4b6OS9GEvJ6Z6XJeCOm4LetWcvaGVdK/qjn+jrwIPY4
6yTnc8TNDTcyZLv5FWFLx9jzDlnY3hiZPHRafjIyn1y1gcj74i32DfB0bpaZ/jOlEYMMGe+mYcDN
P97YtbesWIGqwoQ7ErjvMpfwlYIdhgrUBWfeOOl75EM41jG1F3F6sHOKP11PCyZGFYF6Z6shL/Yp
xNUZhjJr9zXHI2uZ29nbFHU7x+53YZNTgGjrYMhPpGATSJ2V1Cw0l9L/aWF/Drr0h8Vv9J0SpSTb
S+jt8yw94JB99h11xHRBrW0sglccm8tyCDeBYMXNvzgR+comi0TENs792ZG+5EbDHSiHvlNY3Y0H
605yT3dgpjVQnpQd7QCQlm0RhIvIA5DwY+Vt0HyFa3eoCEsZSLDS+4ICM6E6xjqYXD1/3nF35Nrt
2ZZPAP1b1XTm3GcZiHjCNiTXnwzOG5JLaHrR4OjgfbW6vQH5eZonomCjHJOARpm6ToNkX6ngumvy
tZHEv2E+PWQBLuaDWHUg6wunKVdt5dzbdb31HWODw9EuR/5ahf0mbiPo2u5CpMa2I1jAENPKz9xD
YrEdt7l1Haf0mqZxZkxO57R4KmnHRBIwUofbp9vVk6DogsqiQXDNDyVM277O70PSgIbIfq0CKFdp
na/7LKbecOAe0vVt02sc4D1etvZuOcnK682dp6xra7obW3lOUufgSx8PF/m7S6cXHO2PbN+klxb6
ppDTkSLzagAmmKdZkWo/S2X8mh8ktgX0DPUrpwyb2oZEYziF0XPsDTSV2QdcWnVJux+SYjdo9YE7
zgp/vTtqD7CPsiIUFpggISAKpHaXk9RLYQAbp4NK079OdrPljCxxvypXEZuZXWtIW+UTrHYo3sgE
QrZvpyp/GC3vsk67fdoUv6tm+N3U4ELaqxvT6c9q62boqw3aZo7Z8BahyxIm3yayOGjC9EHvuDGI
Cil/q50HRfCFWe/0sYDv44aLtNHVWjjyx8ApPUp8PrGzQxniB//r4dOSSsk1bb7SuplaePyWQVmP
ZKFqdEdp+wfyKNmq5j0koKuLqheEDi13nYRbhANwk9LpOvfzp7ZSHPaoKwLFB+Tlnbs62eW0tVRb
lyDVCqA1vqUnC4POF0+B1nAkm4fOlqw0+0FxqBp6/KvxjARPfF/xCoPnSact6FQhSY28r5l31PQe
/gVcXmRSLOfd3hnSn2Fj7NVUkxIbAiZJke56AIQVbs3nOrRiSkEDjxS15vQoaKLVIHI1qT5ddSiz
EEr+pD9Jh4RAN74L57QIFCHZ0u+aRcez56O4q8tZPMHNZukX4kqP0rsWufK8T827qasiMNbUuysi
znMhk9sqiwjYbYZmOVgBio4pStZlUqa7uM1ClK100sxW7Ie+mBO9gKe1Hng34QvbGZx1N+64a0qp
bXjxFDeC4NShJwGQrmi/LB15wIDwMdLLeDnOFUVKlWRifbOSqR+v8FauV3bbvsy7XhhB8237cN33
lMFVRLKxYL4oVFECyeVCA8Og1ECIkAdwqeEnAx/bktrQ8cZtWJBhJTqeU3O7ktopu3Kb9JiX1kb5
/SsxEeG6KdFodLW1m6khVQ0kq1XHXJBZ28c5rGCCqswmo4JDY8lR9aMtCsrZrD62Jnv9aA3Wvow5
7u3KutPc8lGXvr6u3WYfFcFJCwd6WWZ8dB02SZw0gW2CTel5/J90nkxicQ61rVaDosRBap5xewWV
W9pVceyHyANRskiWQy7ELVfLVjIvXpUPAFHVd34O5V4R8bbQPeVQfWfr2J/uSQai7ZX/zkv7nJIZ
w7WZNmDa/opNOrFc4fciSk8ww68xqme7L57SMbjRwuAGKPboKDgNYio4Y7lWTugRrLy8nQ+EosL9
2CDYgsaxmHLuTLnRPYxVWD/UrgXFFErpWB1Mjpw2tw/OSKtAZStfE3uszZ8HdHybmIoPppWK0Kg4
bfAgyuLVqsZ7zmbiaw2qTGjvFAPZ5F8jKy7oLKqBLxQ/+M1go5iJb4Oy3ou4PaRFB2lnzLZeShcP
a/+bKC33eIeuBpZiIjzCf/p7PMl3hONsAegQVtCeLcSrTNQahsku4UotzXaihK4GeM7BEfXJdW92
v7DcXqM3eCFL8AUy3nVQAc1BhetXBjYP6z6KCZsPkwcBkW07pLrNTZC8xUXpZ/DVyDSMF+DIb5Yu
7fuuh+4uZm69PsjXzCnghk9qRUPgZ+3EzPNuV4dR+QilrztE6XQo8poeR9OVG4jQT5qJZYExg/B0
l+90/L2YLTAR2JaaNW2TG3RbuxY+wToLkAR0GZSmLAhYeUaa7LQ582rKInfZ124BSgCrk0im+9Ip
vecqjmsyWLP45DkE0i0qj0RPYUEGAxwP9vNF9JreckYws0F4kOignppg88CpFs2FK1FUHB7BwLZq
trdDgBrMMugbBVA8W3Ls21wtAqjAJQysKd4SJjysJppCL35oo5I20/yOG5ezQVIltkPn0eFyhsn7
n4yn3lk4bpk8FnFE3WxgcMAVhBTg2HaSjSaM6pU3Xx5TwxkPIJv0wxrEH8li4Lp9NOEMrS0/ze5r
EER0IGF9nly6EhHi1p302ua10+N2pQXAOkHTBI+OpTVbwlW4VQT5sCMWsNyUkdK3WZoNd75eWD8A
doAq/Z4V74fFKo5mX5gueCPQmoQ7DfpTMsp9P2iCSrQpUfB5wCf+oIwFzs/xQ8JkKGhpgU2zU7mk
EE5mRoO4FlwMzXg6USMposkJdPJ669ariGbRTXe6L822uiqM5J0IYhguUZzduf6kr8n64lSh8AXn
7J8apQFAZ84KBOZ3Umq4ukZTAoYzuvvJgboYtnrygJmHxgLy52tsHmdsd50ll0UZq01oiAzytzm+
l4l0duRNVmJhCQIK1jFr8A7LJiLAdBIazyi1pbwBoLWCTYFIY6k0g7I6AY/qOGBJHjXIu3bL3/Qj
8usyNKazR+sWndbQcQkb2vt2itzfWdZINH5u+6amLhKIraaKOOLJP8U5JzK8hlZ1qHB02JDmEvMr
ma2RluTHcYB43HtRfHR0fBrLYBjeZ29AY5NNkUaUjx9a+9oZ/H4j/PG5s6yEnrU3yeNkmjlwTsgl
ympScu+YpCHFmIMOpHdfRqtwFoFmdteDpUDpZqWBF8Q1fQk3LLBB0oO9LVRNPHjQaXdSTvhmUx4C
eEin39tFggSFeT0+BC4kMBoV8jGvQ7EW9Hnu7ZDeZeIbgVoWBUGsXtqeMzZXZ5k003CIYVHd5VrZ
LW1Z2ZCWbTfGhgZroyKX5tvkVQUih7BbtTzZ2QpCQbBBnwVNdqyVPR77rn+1S7hLuPaH3VKzg4aK
dCzr9ByD4RLZbsHgcWdBFaCktoBuJcd1OmjmWzkZ7VuaQJbFuonORu3qxWNq9/8z3EhsaBfZ1COp
s+qkDzs8iiXM2MaS/cs0NL8mEt2WAg+YDdocB3kUML2uKZqp+bSoktBf5iUlCXHRMzcPAEMpN9+l
ZlaeNDE7GvTh8GiYND4WQ5QOxxrNwLTI9NzZySCwiUYubfe21OkA98ToLiopSU7WWpy3JBj1xgjs
/g7bIKGt4mCyIuApa4jjWyaatmtHYSxD0VT3mNuI8agAJfxVlecxzR08NX5rivgM7moAGBQZBvVg
iOerV4hq2ca99RJCfiG5teR3GLMSoC/oSadlpZERnqbJ3gaiWCdWOfzSa93H8TJ4sns4n2s5xE1L
80jjeuGFHrQL3KbbR7vDZxoyV7/JZYuGyGymfVdr+aasEcNFeo2mVfiS7yJxKKnS/K1As+FsTT22
1q7RDICPbbou3aAiERJamxK6vvLrwL1rW3ikY6ust8BEeUPBn4TOIjXIsltyQLRiOzq5R4QmCs2F
KosAOcfYQw4tHzSvbZ9Cy+yeczllR6fL6ztRzzZGwsmfNDq/EBKiIDrrZtA+1MLp16MBhKgCExJG
wnFJPCabOtQl8ktCL31ldXKdzzHc8u16NqngwqGkry1oM/4sEAKyCRowYlNx34bYiw0eqX5a61dL
o7LeWmTBd20x1DpgSNdSZGgUs1i+57+GwCSTLPQ4+IcqybYl4O6yTsar2EEXnFXYtOG6BWqe4IGE
mzjBvhzA0A1eU9//jWUADdAU+ZMTFiX555O46q3ml+5JrNScZFhkIrkD5f9fTtLFluynaNkMXO9w
5p8QlE7Bjs09OMF3mOkesbUiTyg96trkH5FuQJmJhmqtQ2yg3wnC6ZoIlWOvyVdxQ6bpFLT+D0F/
8D6SDulccFtXHAXBRiWF3BQeIcIEj+lHuvLA6mxUMBmpsEsx9bCFPDq6coRSp2h7Ko1+JW4rCY5l
tg2XQEOmVGoFSarzDdQS3kzqNJyVKSA5ihD15jCJFg87njSp6t9dFjwOzCKvijZE0ZyHGKqbo601
E44WTC87Sa8dIJhGGDRH22Mo1JPdeuMCmj6+Z9BVHJImmaHuMSlQ4xqEqJEKuQIxegYJW9U+rH1n
it+GLjkZAYRZUhCIhDjDq5r7Gd6Nqw81VY1OZ9ZJrtIcbMpszCvsCe5dRCq27J7o/D8kfxJRIy7g
hXPUZfLicIGmBaOvvKK4VVWynv8AieNNqZu/ImVdRYW3trGpchVEvnzWIwHqRdl0lEl2YzXWk/JY
QrV86eSwY1XSIxf7vqflKYqSErd+cBunm82Y5cEqMFVzqV8g5Vd/fkLXQQaYYnWQGj6LNLprlRGv
Vt0nbQwpdXQQuUc9TUdYoUb2D/28bq3TkGtXuUPWo3qTJSew79q/ta6l5I3zZE3+HLQMmBPCPuNX
RfB1nZhUEnGxhj1Ee45u2czFwe/n3hntXzA+FwNqO2v0sR2IdzbFRA7VCbT2lknzIwkAIU2sx+Hc
LBMNUE6OL1ahP004g0htukNZ+pjV6o6QZZrSxtqI+5+daN47/DjDdpi2mY9v8JQvVVMfKHDIAOz0
dzaZHSmN9zlOq3UywTHEklmhfJ5Z7RE5uhqCHEUrLh4GkounO71D2T1vfxXdogF/nPX8g9IJVLgL
X6hy/jdF5R2nqth1g/tj/lvepK86K85WeGBB7bKiO8TjtGXBK9KChNQE3k6h3eEvsPZboNfcJ4ut
2CQTwFQdbETWP2higH9NwmZe0QTp6gPHh8bhFj3KWl4NfnPjzPm2cRs8V314KNB3eRo3BY/dA3i/
DLHXapvnvJDXwnXJsOZ89fwfQ8fNz3PfWnDHhWgoRTxFZ6IqD6Y3HqpieJrRvFhxJau4X9VjW+yK
Rt+wISzbtlxrJTc8Og7CDoIFM/UOz5Oj0chn30YeFlEwpgKSsxW5mP9P+ymVp6Yh6JBjzdy62LpP
M/ZhWvrJwLbQHOrXxs+fIRCKMuIqXFVPiY293yTSFwz/dqlT3thdyPI2TqFVHOr5N7XTFv+Co4Tk
W/vOxk9p8s9U7jZb/4HpS2fTdzhz5DkOg2XwrOvGGQbAi2902nIILSC2iJ2+CpxsA27gX0sBX6PP
unuVEoveF95ziJRtBcT05BIouvaFhh5caCdUSDXRgNNbZMVvrjk0O4XaSsrZAqtZWQhCyPE7KYw1
oQEk/R4q74+oU4jaI/MqMR24nmQdLjpWut24v8OKglrmwYtpjSHE7HKTlu6qDkiiN3XUnJEVvBNZ
JnZGpHY0e3dlHDyF8OoWQz/S3mQjvxZ9lG8HUWW7VMgC/Rl2xtK5KW3/CuKfr+JmWTdmNzMSvUg7
FngtFlW11ellOMFzllurCcg9JLKZ/MANf3M9m9dhXr4qimbVmSjOBGLueXG47bAyMadY2A27JYlZ
aziOAsmfYtMNE+ut7OaD3KQNEO85z9eQxLdDgrdAekaJxnIh3FqHNhtZh3l6azRzY6J5h6Lmcgw4
quR6TFv8Julcuza+gq8ju25SGogINRq41pEQvFkROFsBEDK7THKFCHTipojgHXamBz/VMdLlaAZn
4Fg/iziw7ks4KFDfYSo+gSyOfDHNs5fzmzDr8LptjUWhWw8+TQ/4qeleklBraP5V0aNkhE6p7NOQ
hs8Nmkfbz/D1E1usJrfYb9wPFtgiZBEubAD1w7OdBBvNkigVT8RLnlxlv3U8jJAlbRUTE5zgWeEZ
ttBjCvvG3Etw9xCQHtHVwqZPK1W7L3y5mUWPbgYIy17Do+VtzQn1FFJghGRKowGaycRkFK30nhxc
+TR4Lw2mpIHR7WTubdDPLYLRXmVp+RZkJFeOTb0ZgbcseMjzP8hTpXD3va6hQwdBaoyKW920DkYc
iVXpRYfIy/fc1tY+9j2dq50RKq7AuY46/0jqTfshKs62mVzl+omzZAkDN4ZF2opXfpssr+cfL3oN
r5dmTXTmYn53Yzzt++pkolYu8Xmre2OVOPDAZ0JWo71qQ0TrOtnUwv9hteajzKufY2vfwNzkYsuX
Y2LwWhlpnmEzXZqjxJpqfClFpW08iOm7LGZ6oLUocYoMUHpE9xN97lmeCfyP42+pXvUy+O3quDXS
zcxAD5fzK8nyLqOv2TZksJuIk4dzrU2vXW7dWWO+VVzlYTIAAzfdiSgt4qUdIi1RIC7bXrseFWQD
51HrnFWZjNvU866IJlqLiTU7dfou4oTCeXXrwhRAWR7sjcm5JyKML+SOMDoUyDG8YpaJ0vKdRovY
a+117UNutfQFHIwQQ4Rk5aft68jsrBHzdHG6lr1/HbRUHrxxHKbwpxyLzYwJ9Ha+HMnApA1f/tT9
OsWSddjnLJ5h8DY6CBJH8h133fsOM0Pa4jGYWmUdzRm64pf0cb8bev8u0T0UXtMKjjjqWcxB+P+0
I/C4aGXQh6qLp5zriWFNB6WKQ0FDhqSrNTldG3L7Noa4C3xUxnZVX2W+DyGZJGkX6enQ6xgLBV68
J86dX8oqDpGvqCjaJJ224XK3ZQJlNRROc3CPsx6qbaKrilsxxeCRm8lNT/XStURbM9WlZe2yJrtW
/DtpjQ0JY8+/a/6zIcTJE5kzYDYNZgvGZneyimQf8H6tKF2W4wQamaz4Yzvw17TlwZP11fzaTV6m
H4e0XRBDD9V9qLu3TlFPax39BlbKWFiJ9JSx30GAuE7MZN8xoWIeQNOz+9CjMZWykyf8S7zWHJI3
ZqkbqbB/sKYXR8uvXQo6xaeaovcqmdbze5jftK9lB0Pcg0qTfjLNLrJUJ5IGLuxetrsRtD6+d6x6
qwHCOvxSXPcPYxet4cwhpE3/1+GgVEBCSFP7yeUFc3ujAU0JH+EP4cf7WYIwV17z2PO/69Kt0muU
8SiMaCQ2SwHTinLtKkeVkOfw4ExwAAAPyt00f7eG8ieprZC7px2lPA42MLii35iCzLr+gGD2VCqU
0JzxXnmTDhtNRT9TFe2RqUCMeKldbz3/5VmdLPlbYYyrMN+zVuGJdNqlU4SzX1PsEmvD5+VCvw5Y
WQaXMhnJtZ7Gt74x0f6CxIewCzEQHAzB3hsvbLjcYVaBk4O/3dQZpH6TvT135xCZJod8zicRiph1
LTpyVTy4qczxeGLbFvFBC6j4gzbaT3H1UMUI46tSOzaT+YxVzNplY9fluIOUCFSoX2VF3PP68Mbh
YVjm2RUkDbFgWaNir6HmTJ1C+oEnRjdFj6mV3fYxPF0NrEbZxq3GI5DS8htDkm2ShIdMhiO3pXTc
J6jsS4CLdQJashxz66oc7DONoF2IDtEck+Kms8vHGnuWRTOoVyyYg4p90LurIaDljvbTqZq7msxj
fh1XRF6xy9NhAIM3QC/2pE3QtK/E1spibyG78M6aUJc18dpCG5Y0/ZaKEa8WGmp9kb8Ebi0Wkabu
0764s1V4Q/jIBDKW4qRUtM++2y26irLLN9U6QLaz1O2Yhhq13K4v26fJn15ypCBdi/lXbpnXvSpf
awwyiLo8VOb0HIcFJpAezRunLcdXO2nPlQtTEXUoqKNsjr1bndxA28rBfOTyvLaC8UjtQq+lecd2
FwOGGDkbjZJTbqujSZUCO+rdD9OdI+oXEYsb6vzbRnKpriMkHWn4GE7pKtGsk1/IfZLILQXnWuCj
pGbqSEECHuRmSomgvplrlzCEr9rQBYaBzTXKJe0JpK45Neg16L2/92P2hB30tTTjEx6CG8MJHzKt
26sY6k0eYHiFvf31bIM0+4CIihNCsWt7XbepOqPeuD5p6LFgCcwRGlc6i4mWzn4GETX+uRzP8WQk
Ql5KVaCly6qVdNR2didTKbt1gmEV3jM2nW1wnkWqtfUiyTA8VgoKDo5AL3bBUS6AISXqRwUNqXdg
XhfhAwZlZOopyLop3nAdrq1b7kP1csoN7IGEdxVXID9FrZ8ztH+e6ljpTgncknUzryRYln66j2z3
GXXlMZQ5RjXjXTVw2bTnu3VH9x+w1/Cg2sC1wTT65E7DlYyrpathTZ36sAlM6bDPBU29KGOJ8Tk+
BliE+/iYx+u4Ka4rXd+1tsudzLjm/rPJdCLB53dikb9DF1O/6nLzttL62woLCn3yQTOtXZ7YK9PF
at/t6xVeBxsR6XttmA2qALQyb003favhZ0kZ0ZsuLi0zEJ3kdxI6teEU16PLseOze85TLXazXYEF
DLtph6cQPzqt1pUR/XYnfVE7j35bPqetQfXVH3KZPom0eSxx1KGdtBnS9DqKh2OFPxIG3DiwBNSL
WEPpLXwuDOq54DzRxL0aO/QTDWWgIcy94gsVPv24Gf90uZqXuKLlfrvtnAoOc84+xTSAab/Q/eKs
Eucdb/mVpqt4CVC/j+CMO1W6Jadn5ztauYlMvKAEchUTr2fZmldxAi38a1HzJ5U89b4JUme5OtgX
ERwfFc1GqJy6j/zxnETICDey/hVGMFSn9jw/VRTAAmyq/8OYju5iJfGP+cGFcJtQP/pYKFzPA8S1
kbxxWOgPdfLaxc4xj9gbEP9M3Tfq7csYKrTbhPp5cMk9LETnTMGPTzqofuZeT905Tw6+cV/bLzwv
kDbULfF7aKIN/0kaSrXqArDkp69f82et+jw4XTmB24ON58LHwT18o7Iwt7rzYIdnorLWSXpShf3Q
Jd/lWAv+pY8SdVxSdbIZBOleeBBfjJSJ1otsX3ZnShB5yw0BS3zZfmNz8HnWYKNJShkuNo5uf3IF
blNlhzbw5RlZnlFQVSMYnOV8LWt3Ih/UrWEJ/8fE2vkDWpZORLeJWYdHcuHHdxhEKd181TfnguSW
lVXCjufGCpOxtabvJsv8li7eoo0zInPFIrsdA9aPY0kt6nLXDf48oE1QAsDD4xjsSJwwnT1PKjWM
GnXBrrOverFoqvGbX/DZSMH+8APmCfUvc4MEVnjfRjHLEDURwrPqnDrpWUn+4+uZ+ZdP+WGgC2sO
Cz7EgCCrmZcFtMXtlGA7STpADqul6q71RKxL6tCvB/3sTuHxeDTGdMs0SZayLmZp3hDkN0mtOadc
SxedDZkT8YQW5RgJ6VekJxTIsiV/nCIc/nrsvz6w0AVyPjH7oFw8sKvjo2Z7PHDkb2GpAV+oW1ml
RKFcwQ+5GfhPG8L9/2FQW2c9zhuQJy6eFwt/tCLlP4MmhC0HXfajgKto9lBfLDhm8Q+jaL+xSP+8
6bDBGgb+vrh3s3YunrQAwnWrrJ4eTNOO3kbLQJGpK7Xvy8LRFnN+8Dev9i8DWqYQvoVjuEGW4cUK
dfwpSyKztx9q2guhHJ4wvMK4gyt48PT1+/y8y+H58a+RLpZH6YRDWzvKfoj6st4ldX6jJUb+TeL4
X44MTkVL6A7AphDOn5T0fy1CUEUCWt1+fEDIRg15rxf2MdfjTW2TXuwiPIp5tnRcVg6pJ0OQPqPa
X379oJ/3AReDd9PktLTodF9mY4WWlyt7iICP9Q0fr1yk6ameKBS/Hubzl/N83Bs9vpnu2eyvH7cb
b0D06NR19WBgF4cu1Ye0eh9Yo1q2ovvmkS4s5dnHCTxgCcyhCPgfXZofEQXJ4Q/C8YBA1kP9HnT1
Dm0jd/ofVpKBnaTrrx/u84qfByQw0ETeQbTmxTqoac7jWRM1D/BPPK+CmPgDGvNCQQX0whuB6Lws
vwmC/Tw/GdLnFKbGEa5/afeei7IL8JJoHszoPUzKZ6ji4Tef7PMQhGIRm6KD8LlYcl0stnrIHegr
WLRUbvYezAaT5nj/9Yv72xA+ezQkIc/l3L1YZcKairYRVf1gDDCbgUHCrYST+vUgn2e4jzfU/x9k
ni7/WmRy7IVeO3n9UA3F1eQQUtSLDLGY6Z6/HuivT2MxAXzd0rEoupgGrq1zbU0ZSJEByvkWEy8z
qPevB/n0NL7pYIGEnxXeRBhsXCwkpyODBo/I7FHP23fkeCgYvEFHKpw+/NeBUN6RxK0T4u5YxuUM
q2ULGdIrmke/brfapB+aZHoGUP56lE/7AkmLXGBt4RnEKYnLHAvHmDKj75QB3VU7a+JA52dTOs5i
sr+xZv/83j4OdDELKlwYBrMfjYex/8O2SX+WwBKySb5LRpj/oQ+VnW/zLCayUMvgunMZG1IIN7A6
UeHW6j2PgXXuCZtX6caEMw/PlZbHf36BH4YzP87uxHLCqa/w4yzRUEZo2gkVSyzi3TIaPLqXfLMp
fNrq5qeDr+px4jPT/9iT/WsxBYMTQieMqseqTXAbaG9ChDG9tNaYc1TTYx9wgGAi+PUzfj4nGZU7
PlGhluMAo1xM+qLF6dSVTfEoZhMf9zkOfof1wAvNHjF2WWiyeNOqAc+p3737HNKG/Hp89y+Th6BU
R/ickNx+XOvjSy5xYB+Nxi0e66xFyYtJA3JuIHJJ08laG7Pgy9CiZZDF95UecLt/l1pcLoXb4+Ai
PNpbiEKqsFLU81gCY2C6MX2sJqKWZh7Wu4YzvGuooDCEzxetcqZ9nCuMQaRAiBuCyBYoQZwqo0ne
u++p/q6ppwb9x6yvHPTxSplqa2KYAtkHxDTC/bZ3Xgy68C5ksaURhnRwSjTvxRFZ6ow0cCeWZvi7
Ncczi+8XSqRUOLtZPTRbJM3k7bnzl2TgwEB/WtYeAs967QPErhkiuzBu1wFdahpE+ELIwHhN6w6t
SmtlW8iZP9BigQRXv+oquBtx1yjS70KfL78IKd1MBdNz2aNm9HT+3/81DweB5VM+pe7ZaTM47+SG
LiHw4Jo7E6S//vqftnU2dDZCsnYo5y1qwo9DNWaQaKEJXBulobzy3QJj48y0v6kF/zaKw2lORAYe
9p/qsLiEJWdLL3ms+qS4DkYNnX5a/P76UeYT6OPe5BhCUIKZfww2vYsTagpseFilrB9j13puQPit
Bo/yFkxOHOymfP16NPPzVugQh0EdZno66ZrOxZtTRt34Og4qj/NkKmxvl2CLmLxVA3DczHry3VWV
wpIq2SGR6NHCi8Dl9VOPr4wNIw0jGFoJfuDehBBuKSHpmDxBuFzArwbK56iwFRYgm69/9uXUgjht
0sshtocAXN7Vxa+urcFHc9yWj6Obin0z2nNnNUm32Ygv19dDfT79XAZiczPhAHB/utzXzAklceP4
Z70KURvKH7pyoZfTsMjgV/z3sTzfcijnTM/gvP04jaFqaUXsj/65C+xFlUenNpmuLNRYg11/cyZ9
/u7YcFIM44rpGDM8/XEoUxgNgm7hnxV+HcjuMEmbg8dnOysM/DSM+P7zo4GkUKgQMMOt8HKF4sYf
0jqTwTnu+hsZ2QsYcER5ditHpG9fD/V5cjDOXA+RJTMbQ148WplOkc312z7bDSTjOpcnvEtOFp7i
3xy0fxvINQBOvdkv1ncujhwfBy93rE3rDDdzwnswPfmmfkbe8R0+Y8w/+eOmQGaw4QohuE0wCy8e
yTDTRksr2zrzPQ85bHm+VdVoK8TxxxADHl9rMS2R73AEEVF9h9T85Tn/QS25yACIfVoCYW8VRWF5
ZwcVNJEQdGq0BtUc7MDvQLfL3W8+M5gm9GrnifLpQbGfLcCKAocVMG6xE5nnpKRtQJGUCvFNzXL5
XH8G49oBukexxMnxcQ1k7ejg5Mpg05T+6s19prdXvQq3/206/jkGbX8OcHIdC837x1HaxnXzqoiw
ytMC+t/aKSi9ZWNY/3E2ktA2Y8tcAv/JBL/8Si5c4HSos/DWwm2GyEdadGb+zSq+eGP/jOFzortz
kWde2q0aCZtg2rvayXWzcNk42Y+2Ji5FtN9Vcx/n+zzOH1jOcwhM8ykrP74zzxuqOO2n6VTkIgV+
KALMkMFXJh9EucVdayE8WX/zof5AOf9aZX+ejus6CAGfyuSu83FU20UtGmEPdIvXAjKTAGMXN3nG
qet9kDLZ0k2nz5Mg20v7XuD0CcpdSHSShF0kq4pUK2Q8Cku8FnZtQ4gHJZ7pHn0UhRtMq76B3y+K
kT+vyDbJMSYA3p5f18cfa2ntEAQoUk4RHmc9fVc//eY6drEW/xmBWz/5gqwO+7I0CGOB9ydL9UT1
ITmO4B4s8KCyvtlFjb89CdcULuTCN2gmXBzmjh8PuoX97K1rqemmdwf7iGg9L5eFj7WILvp1EUAa
p7Gf3s/WALZy9jaW9ou8coODT398hftQ8fj1sv3L0wP6gYVxHBMIfgkY5UaGU1jFcqo85zb2dCz5
Z7GWiG/TbloPsfn038fjLLapNsCprMsDcvx/nJ1XktzKta6notA7dOHNiSM9lK+2qGo22ZsvCJom
vPeY0R3Hndj9QO0jdqGqC4eboQhuqkkkMpFm5Vq/cT0T/L3n2X7uvVA7vQVkeRdk6spTFcTt5zLg
Fwady9p/mtMmpqRKZmEDWPQelnaau+oaDSkRRNvmltTk4Pr3klKJyIlnoXFNR7HoYtdC4cajEI6U
2YDhVChlW9/1d9SjUeBECqaQagSRo/4+F+QM/Yj2y/WBvdRTMjF4cEqU7qxpBjzozEHJQV8+jlbG
vgMUGr/r601Mz+exmxQRqCjSRxbLNOSAZtOWsuYaj6LoSms9N9uVH4blAXEb7KJSBL2gOrX3Qd0Y
mygKn5Vex9W66+bKYxcm7Xh0EhKzbeJuN/78zZWrNTqxGhxdeFSwlU9l6UZvIEGEBUVlMMtSD2Zx
pucXRpfgkTKKpXN5IGt82mJeCFY8FD2OVXGzzLQEvVOUqsCPfcYc6xMX9e9+qO2MwdhocLjFLNwT
p9zBusaUJ11ff5mL70LJk5odToayPNlIENJOEMCNPFuVTNQ0h9EEJzJmpvT5EYgbjQS8juOW/Xd6
BPqti2PKUHCMt+pTkLrbxpMOAhzW63250AyKQ7JEtVPhda1JX9zWQeys1327DyXxQUJwce+Winrj
DLr5er0pVeYbnZ57CKMTMv+cvbIxHTccNBwnTHIQmpUSr8AVo6BpYb8EdRUrVEHpUOWrkUrK5QrG
Z5hZXxowELdehKqOgdrBohlRatw0wi3zTvrMaQUHVUabbyeJbQVcBGkeUapeAzUJ7oeiIxsAfYbo
FcKR7vQo1VgD1l2JGW3lHk0pZC/jHYBQhE25tN7VkWjtS7MK7v0iEFZeUQ7oDmCM6Lr68CNMo2AJ
fDR4UGSsZKTM8jdFE+T766N0Hh0gq2iOpxTlCvKh0w06C1JPyUNtsBvH27eYgXOrjYOnJsfmPvxR
GhKUlD9CAGtS8VVTNiQpViFcDmTYQn1XSv6oAYVK3f3Ma51NFCJy9JdY9kz58zsjFSenbVpY86mV
/mHUuWaXXNH3rgJHHBIimU3UoNeN3gd3qRlKr0OXxh4gXMO4yyWl3vg1N+jBMYpNGdTyTMZk+nIa
lU5DkSxKrSPiYrpY0JWXk1BtuweEuGklQssC7dYtYkXSzOc53/ksrnomaX02eYPkwOk+lEAoNCwh
lh49J7c2ddSCBOrr28E1UTL2t3Xepr/pT8w1RTbYB9hquLSAhThtMRY4DnLYUI9RptS7LnHaTdel
9vXPOz7kZGmOjVikM0foiMF2cNpIgIVS0IqZ84jQdLAQjK2mw4pOFqWffR7EbZ5sfj/Gp0kWKDGl
bsjn12dkHCRM3VLf9jWsQbXe6lDeVHZMs5frfTv7ZNxkRY25CxpmTMRPDquqiKPERUDAdoJwBWNl
lVYSBqbq1quCP9oB+uD19iYpD0BOXCpltiECdRE33XGyvjkc3dajuiqKug1a4zkwjiGGDPAqHhM0
iljLATz16w2enUfjdoGiMAgZhIM5NE4bLNDFVhAFC2zcwQQkYfJs26VOOnNSXGyF8r6OQfGYNZxM
EasVhqQSosAeQf8oMHorIyTfer0rkywYY0dX3jQyvsSbsavkWouTVnDsos2XZg9S1sHLXrUW6Af/
hZYM6pl8JpnS+3RW6CmS92Gq2bEofNAERBmND5V2q2YzMdv5ypKYdgZznLq6dAYB0UwLaqqh9HYO
fQXpxae0qZepnx4kCclPy2Q4vafWqWfC/EtfC9Mki7ogfB5uF5OBdJoa4Go/2CnkAKTgjPh3w12+
1NsGJl8KzRXZwXR+sN2oBZ+kI52XaRgOXP9K52uXVjhuJIZO0s7q94mUtmEXM7VlOLhZCLUGBGvi
oMETbop6JutwafIBESE+AdVmcEucjFkBNkkzusHu0VjTw3groplpiNHSL6TV9X5d+jwGxFcuYUBm
KKOdNlWrgP+ymqYMOH+VU3/FWm+uaH++D5FyIkoFUWLBf53e3Jtea4IodEY/OGWnFspmcOttiCUf
2P7V0D9S6bneqfMbNnOC/DW62VwLxgzRaa8cOY7ltBI621TyH1FShWvVSmMc1iz5tg4jlLpVuXoM
Whe+pQWTAXK0s2rESNyljZuiHO6btwPqIDPRwXQgGALM6TWdM5TyP5P29LUGzWgFT5bzBzSUouUg
50de8hYgzL6OIjTS9WSD1srm+mBMv/DPRpHrUMFEmdIZClPXEbNGxzN/6Lsa4V6jxyhTkX/zqPl3
I7pMVEZimHDktGdiIgwKit/tQ4GXX4SLJuKjyb7zdQud0OwYdnIAkRL8yfW+XdrTSNVQriBm0Nk8
T5v11K5RysLvbcysP4tWxR6mrCSVBFHsDS0ABNRzJNcpt4UYfL3e9PRbjgcEbQLLpHTArJ70OBbU
ticqY4qJaMpUYbMpVGdNfG6LYgS7wguewaG+Xm90fOhpdESjYHk4nogv+a/T/qrwBZLEantbatpP
nhfc10MSwC+HJ3G9oSlW8ef597alsftvzj99MIsA7kxva+ZgrCy1dQ6dk6e7ipwg0H5ZhK3vyCv4
RgvURJZyVjvb669wsa8sYBKvukbudfJtywZRsjbre7sbcqzT1fseEvFCKbOZvOKFD0kQRKBEzoZ0
9TSNbBk5nGSvHOxg9E9tFO05yyLcJR3UHUxsUIwcujl+ub/dO8o1IyRHISLk/n46vjHEhVYVxMH2
C7m/UzQzP7iwAG76ylBnjq4Li4TdcLwOMF8pyExmam+KmN9SJbetvkMT0TTsGnFsRfO/qaGy1Mz0
IOjBwWvK9fUuTjceVshJu+Mp92YKFaIn9WFR9/aQNN+LUtohqD8H/bhwUiokofBlhJdH9D4Zxhq3
wlQU4pjowoDwprON64NsrgQJOm3mQuK93qdxgb1ZgGR+SO2pAOs0KiUcm5OxjKXCr1Mcj4+4UHyV
FITwuA85AsolEdRMQzlcb26yBsbmgJoDUSTPxOVjiqAlHx01mtc6x8CN4XFTd5a111B0Zlb7ZBR/
NsOJxECSWWeOTLeVrKsg/iAEgaDh0lC8L3Dc6wplMAM94us9OoPNgNoyCQY1QMEU/MnHns6KQUZJ
x4iL7Kka8FWq95p2J8jfZRWHJOkJDRXoXHD8qbS7Ur726fL19ierna5qMA1G90nKaiScJqFVKjAG
SuJHT4rYoJBTtM09WFMLDRDgpRR6pG01wN9uU2+uXHWh5xq/OIEYYELh6Vy19L7uZN9EkUzfU1hc
9D4cY32NSETej7XoJn41LbKF+VZT3N8L8+g2catIJKmOkb81vTM1mVU6hSG4T2gq2IZbLLrCnLm5
n8/VsYmxTiYRJ58l1dKqE9IBEaanwNqqQ/kxzPe+YczkIKbn0r87wi42pvJHTsl0+kCDUFM1cI5R
j/4WEgKeep+oCfxUPApxZ+4wjjWpFVsWsMrqQyCmx9+dQODLqaaLnPwjznUygQqEISsSpd5TH78i
V8q3RMJ1VfR7P8R91pyJGM/3G+TGuTwBd2T3RvzidLX0GQ7xbtlHT+hto8Aj7yL981CKzE9uoqa8
v943RT7b3gwNtg7u5CRHaW/SOS3TPRV8VEzZyWo+YTFZbLOgV76R1kCuZhCR2x5kfek0sPuHzC+e
OjRtVmqAV9BQN4hfDwHGg4iDbVpgNs+Ugp01ypsYcltWcWwiI1l1fdBtfT0L7jsrCfeakHm3qYNy
TMVgY5ql6ui74WaIw7CyrEszvMV6rYNSnMQQgVO3nzn+z6at/PPeM0aQJJ3UqUtrqxutNGBSfzBD
0udVqt3VJMEXSqZ9vz64FxtiUIneoAkwYqef0oCUhPpaUR8jJ+wQ8EfYr0jlfDQ5sWY2ufOtRubC
xXWOVQhg6Kwskrmx0cKZbY5eg/96ad2JpbIeVOvV9Yx9FQ7oYSebtlCR9m4XTde5i9z0Z/Ia41w5
PSqp/isGgAJs6Dkup/1107QyZSk9Jkn1AtluAdP7udU/QTleNZq/UzjWOpR3ro/y2VGGCet48SMx
ZChcayfpBqNBKMXJW/FAQHlXCsguarA2IRTEuJXpX683dnaY0Bi3dNIpGk0SP55+Uq0txUIwEuUI
1fVZMdOVXIS2XEcviHk+9zgPZO0w0+SF/o0es6ArFHB5DPBpk5iKJrhnGnxZDdcmnJz0LSQ/a41q
BUpIIpL617t4tgERL2JgzC8uHhzcky72WlaAyyqkA4xjtEcgElTBDvn+G6X+opsfrjc2PuxkyshU
HPh+YBvZXsmSnnYuBZbX+6JSH3HoGsW+e2sfcxJvnCwz1tebOu+XzJQkWwnzg2zOtAafKoHggIRO
D2CSk4cOtel9CPAMUn5DDT6rys+i6sfizMI8/3pjq8wVkPhAhqfxnKSkop/hHXmQUBNZlf4njn0x
8iwqQ5vr/bvYki7qGtgVYsgpss7U/RJ9s049SDm6snX8IYOdZBbmSozqmYP/bKHLdOpNU+M94E2c
HyAwppAZzeyq8LcoVo2RGyaXO53gkXiHEPmrlgkzIymP9frTuTK2ymCKVAmwKJ7MFaC/VV5iLHNw
S/fFqPJXLdk13g/tWUPDS8AdxeoldOGrAikoMk1gNntHxqA3WkXwl3wCTMlw9KVWw4WNnMj7LpWZ
MrN4pmVyLpWnLzl+pTdDEyODrIadER+SsDbulChCs09Non2aReI2yLAKKdWo38uWIa47RzQWXYD5
JMBhcSb+O19Zpy8yiSMEo1QEl7D70FK242W2sFaXQqjNzDrpfEekHaqGoL5AIp4ls9EQ7jpPrpJj
VbfNksMpW0mWg2qHH3DgdIT2AuqciF1jofYj7QUEGEKqqs2SyRI+JEHWfSDtn2x1VdAfI7cJbhPJ
Kg6goob7Kk+SOQrY+bhwi+MywhKBVsRxdPqBksDwCuDC8qFDz3lhttofnNOfJbmZm6+XFgm3HgCo
wO7GQ+O0IeASZV/1Wnkg24+kEhj25J41olno7zsIDGAs2O+ubwEXvoUx4l0Ba4pQZaY4EGpeaph6
eXYw1Re8YxBtAqqfP8g4vKWIrwkzSdfzoZS5Eo8YDBMIPFfy0x4Orujp6LhWB9BTknYA/RIXx+s9
+ln9myx6zlluqnwsUHlTWKgh9HmRi6VohwImtWm6cepnL86WCSJmESjRDoFiSZGXrv9Nt/ZR3qxk
FPavv8S4nZ2+AxAxeigD8YfVNw3Ju16WYwqKsV1I8t4K+wNokGpmdzv/dLRBEZkS1FiXnHI7IhS5
26ZGN74eWudDgz73soqaUStKzoVVJnryosgL+VjU1jCzm58fjKdNT7Ys14dlY9ZGcVCyMY/iJg2Y
eAwSuiRq7uRaBxWnK+76d8dUhZdM7gHwBzwecRLVmJi9ApJI9EOQVz/QnfhCnfd6C+frj6o8wOUx
LAaT+nPjerMTo+4ok9kHodT07q4X9XHxhYA2InnnScJ4RnmWtr3e5qWZ8qZNWT5dEbXryEKRCe7B
bJ0GroH7OdN/f2M/6ddUykLPNRSkIqxrBiu8MbXoAerJB9GsZ4bvclegRI7ICxnK0WlXUGt0HMTG
w0MX4UqYtWsXjbHro3W+f4w9+dXEZLSGEmqqXg/FQa/0z1Vu3pQd5bw5zOullTXewbjrkZ48Qx0C
EcNdKDOLw2j60fnqhiooNlRiiUcQJKeV5I/U5sb68lc6959mp+hD1GaYl41UHGqx95elHuVLoqR+
2ftwtq43dWkBwzKm6sWpRjV+sg83atXATAvCg+KnN46OQYMuOU9y3a47wf0AfK2cafDC3IBxT3KC
7YqQelrhLVuQIGBz0wPKk6PHnybv3DLvP17v1oVYCrgP2TkSIpxcZ4kXUfTVoFFayzab5rb2c6SG
h+ymV5qHUvMecit88mJpNAs2156IH604x/gbd77Jxk/pnFcQwevzCpOBTfOyqTEpNOymTI5h4n4M
ZY9TyO1JHKrF3BFwYTlQHkCVltIHAzvN2OWZgp5kIKcHzDorhMTR0Ap6f+fq+ZyAwYWWQPMAAgff
Dt9imv01DE/rUk2gLDACUy20TyUHG08vSb5f/4QXJorCZRIoCkA/UqCTIDQU0AUEkVXZQq2VuxrZ
/z2q89FMueNCdzg0tTHNK5KKnGYIsTREQTtHAw++VHRopUx9KFrf3VctniQzU/+8LQABVAChIHCo
nM1JX0v1Ogetdgi1WMJNyY322N7q61p0qv31wZvWtLlLjEwiKo1kUy6kcDtJ7cumkXS7JVuPfFBc
fY0sJBli00QTXSzRDLEKz1uZKJfsoT42d1DdgoNslOW+QOF5h5kBRoAIz69m3mzc/CcLAyAaxyrg
MDIu4uS7dmKgJ5GT6raUK/Ln0M/Vm0GU66VphOWmRuSg6HrS+k12C2zZtfXQM7aWowUzgdmFI37E
AEPqo8JOHDoJInLkGHMYs+2BavPSHQ5+++Q7d3plLlx8mCVj3zC9r3f9/PuzHb1pcpzxb6KKmLuJ
YeJSYQsWHt161lqrogw/tTlyUtdbOk988/nZ0SFhEr1QMxxf5U1TgxA2ZQMoyrbS9NEQhsdiiNKF
3uD6nSQ7drxtJCp3cYabFL6gz9dbv3CmkJcZ1SuYe+QUJo0bSobjy+ACSHHQJu3UvMPXTawWtdAc
AjO9r/OmmJlV6vkFH+EqDmkQMKSCznKYGMcWFA09zbYKzXjRYrHbGTm+tJqequsO1OvSVEptaebQ
pLS4haUS4RmLZ1uf4x5jpd5W6JVwWchStk8bhG4jvwmRvFRQYMyjaB9YpbV2w87f8/H0TVrheBXW
DVKbmjJ8s1Qfib4cmQFNKtRHeIIUu8UePXuvI4udw99YKZVo3IXkXxBnb2NjrUYGZq9Sj6+DDj0j
YWNfRoYrLt00aH57l6OSg5wDRzwps7P8VVXkfZAjS3cAPyw+h4FRH6mAZLeC6cUzF7vzcw9IB7cd
ci3AzM8wrY01FDi41tEhyPznJM2Rjh0lgCtrK3rly/WJdn5E0BbUGKjAbN6ce6ezPNONKMGzNDpA
fvpYSd59PLi7602cr9mxCY4fAF1jenoSypZa18ZxV0RHAZFbW3ZcY4cMQ3fjYmM8s2efLxuaGkU3
qC6Mh+ukKZyohbDNzfjgYDJcltY+UH/4gflK4lSYK7+dB7a0Rd6b1CKV8DPxlaTOlBDR8xBue4G7
WftZFstVgDmw2ilPMpmfsMRd9PpQXmxzrKJyHaaKMgXrVhyoPe500SiiV6a2LJQLxMISzDDyDaDx
9fXWzvd3egi4dMzscwOZ7u+UNBxRrEaXztbVMJjU5AqpbDQsfJAhezApkD2kukeIQdVezCArZwoa
5+uADYnLOBHZ+BJTXiPkQMSJW1OzRakkvah4f+iltRMy8QWR+Tlk0/ksJeRDS4eMO/UFhINOF0Le
6kGQq45yMM3mqUtzBHB7PV2KUnC8Pqrn33DkCo2/FB36xVRgrjUUp3UGCwnkWI0WeWpb3rcOx+sb
S8hzGzNiY9kmqThzVl/I5NAsY8kOD/vwTMmF9UneG/iGjSUpzJjmDlPzpSJiHhF+xukHvdobQfvQ
4YMghP59bX2ZJRKcbzUKYRt7sAISweS/Tkc4sxwdLvNg2vBVIXOE7Y8+nKueXCjEqTyfWzPai8ze
KdygjczC8HM4CmBf9pWb/5En6Rd3yA8I1t65OXLLqrDrQ1yCc+kjUTHFZKmYWaXTqUR2c8x4sHOT
KGcXH9fVm8hBDNyMyLLPDkKVPrahaqed+aX0EKa4PpOm63PSzpQT1lMzN4KeIynGt76SH4kkxt9C
o1hb1qvofS3lmdrtWVA0NkmMb3BigKonBD3tmhNmSVJjMnCw6movVx8T7UXV7pLkVW+e+KPaP4R4
rV7vpjTdBzS4X1BQwFKO58iZgkRjoZRnkf949JumtnOS1LtO7WTk7lX8zioj21dUftag17RtX3q4
DNdDuNBNCJ5+hwtRKAbhWnQCyDGR2G0Al1czr3j+xbmSjK8IdYdy/llWOzbqQezglholWNaFWW6V
cOZj/8Sqvg36iUBlC8oZOqrySCOYzCpTSIaUS2V0SBOvRoAFnf02avBDr+04zXb+UO5iK1yNOu55
p68z07ztVZSbB/2jqJNtwznQwLwhiLqP17/Pxc7/erGfc+bNdM9iy5W8IuwfsHbF6iSPihXJZA1v
wzyYiYymW8hkDH6mLN405WhDpRWVGx8aKV2lhXpwO/lwvTcXm4AZwFwjhc8JfzrDGwFPI8ERokMX
uONqyvI5mN75suVDwteAb8P+dLaG5FCLAi3zcAeMPw3VQyxC75IfKUx6JQZmDRrz8tP1Pp2lcn6O
GwB38CwmiZRpnRe3rTruzCQ+pB0CvKNrj+Tn+6APHsV6LFRopEsdR7k33IiEh7WxnN8tj/IGyGWQ
I0NZdRzd8VQ8+XK51mKPUD9Qk8ue+1ZMtuXQ5IAS4nzd4xbtzayXC6P8tsGft503DbayH+G8xlRx
qZ5tWoG0HIR5f4Gv8w810+4xy1lbgfgFb6b97442yxCyEcICKICNPKfTvvatia+Qq0I1wjmmJkWm
RtvK9MbfjF7YiUK6RHsdAW5SukU4V2E73ygmzU+GuvSjQpQGugjbvV4IVP82hib4qyJJsm9hFnTB
Sosjc6TMQqhYKNzhl3gFd8ug0yAROU5k97gN2AW+guu2V8t9pvrZy/VBOltmvOTIbwOWiKkHAJLT
MUqtJDVEnEDv5QbnC1yonktE7We2ZWBiPOZk00RTZyz+EduhQA1u5LQZsfOryBMCMIeK8Qc+i+T0
Ah1xk6L8QrFgA+l1xassWyVdl7WxF8xqh7vjp8zI94YT2vgT3jmpCpvRzTZKE+KcLCjCghdftT4l
9sLMdmqR3ReD+EPVh6emljgANB2p1W6HYsAAgEpZp7X00oG5XoRyszG19HtZhV8S3ThCIj16gb43
KnUFimUDjB9hAoyOO2iTFZaxPqZegiF+lyJ3G+cRGuj5KtP4qr5afxp85XNLzX2EEjXIiMWAtpTs
k1VbN7oP9iDA5SlWyyOWjDkWIqMUvCF/i7p0V/vmYZyQ8eA91V1yTNUIU8AGaSYtfRgw20jq8qmy
svsBNUaIWLgtG275WW5xp1FL9UgP+fuZttHj6qbv9WwhSOKLWASflLbEwbvVj17LZqbFLsabzoce
qXjOIH3plv4ThmWPmeZ9Ggos1BtB+ViGuA0iiSWuSMBWG7KJKk5rwfch7WzE4m3dVZZFiVa7GmES
Eu1dM/tW5uFLExqfBMjY62Gotj5iP32k3uLfusO+6ibDvWAx+rG3JFlWQV3rCyMgmTDabJtq+AeS
oVhGxs3aH7p2QZ492aUw5/Cn82/1QrwdqMuQ71alldrgeoO7YOrhQGc1MlVrBZV6K8OylocpiZbg
PouJCJTiu1TzxUWKJUJVLmElYBln8njHxBWoQuO4q0lbJxYy9VjbPkLoWwrNi/zYSEK+rmLfXcoU
ULa+IpENlkl4aH5VPyZakB/zsja9Ra6l7aLQEm9NptrYKwX+3arRm1shFYvdICfWStBztP3VVpdf
qbB3ZK7Y+xduMXr/MYI3bZfcOPkoMaJkSAoVHsQC3J7vwzTEEij4QdIGGbjCWZDqrI9ppGozG/M0
XBjzaWO+eESMjVHyJIQUZEvQekblfnDxaba0MPts4Ph671pdN7MTn6YDiP7AGtEOlWONGgIKEaer
30pdr6+SvrpvpSRYF66pb/ui9p5x4bVe2iAcNmFeua8/d7b/8637L/c1tf+9u5T/+m/+/C3N+sJH
qn7yx399SGP+99/jv/nP3zn9F//avqYPX+LXcvqXTv4Nz/2z3dWX6svJH9ZJ5Vf9oX4t+uNrWUfV
z+fzhuPf/N/+8G+vP5+CweTrP//+La2Tanya66fJ3//80f77P/9O3P1mcx+f/+cPxw788+/LtPh/
//f1b9/rvz2kxfezf/j6pazGZ4j/AIZN8C6BI+YGSJDfvv78iaz+A43MUa4XlB0ACn6SpEXl/fPv
qvIPiCJUSEYUsgr3h7lUpvX4I8X4B2iksWbPQULCklrv/wzAySf69cn+ltSwEnwMSnjwyTEhjPBp
FV7I+FJvoxKM7PysJUo4Cn3Q7qqOdUrl+PfyGL+ePq6ENyGIoZM+KZ1cOKRZsQkU887scFCpQEf1
0RxP4nRV/Wpj7NmbNkqp5pBVYvcYitmzoaMFIItdvDQS/+ubb/rnkP1vhmiyXJUqq/JYbpxDmTak
vx1f2iVu+nvyir9eXz59faUpI813eH1T5gwzzf6exKe+vP7q743N5PC3tEHNqNy4R1WQnHXdCumX
uK6TdWN2yu56E6c7za/3n+wwLS0Iw0ATyOhDsdRQSepkddfDbN/EXnPQgrmi6OWWqLWdjpSZWSHG
76ZzQFl168nZLpSilWdKXy25s10hnKu0jFP/V+T0Pz0C+nPaTuk0wdD7vnUwGlh9YCcXbqAWyzru
o6XpiZvr43b508DvOW2lStGzSwgQ4WBlwz090/Cs8KtHXSvnZI/e68hkbUcUzroqis0Dh/+DmFEZ
oAbR6t5T5KhzJJfL+wcayafdIO5Etg4o9kF09c9C1ETsldqn60M0ydz9+hKTpR2aRVYbZd0cylxa
yzmavkM6qiiSZzGH54gqTJhjrNoIa4Ogi3ASZOPMyvmJIbs0CyarHkupUh30sjnUxI5DW+2F+NgG
97obrjTla2cCKBRwuZX3jflitOEiwfE4yvMbR7wbkxB//pY3OAjK+5gY1Um7VdcGOwHbdGcWfv/e
+E+2D9Es8LP3muagCN5eUb7m/mcYqgtH6W65T0sErzFyKQIoXN9VboyoW6pqs2+VOW3gCTj21zea
bDGRFQcCfML4IMb9omqtRTuaX8bVFsuOBiNYeo+vmZMdHBzw8J6IiwwfrWLpqM7CyJyFk6gL/ipo
RALmmY9njL2/9PEmm1KMZClmc5kPxbD97mnJfduJL5TtlqESjE5PcHeKFM3h3tq0brXKlFpaNG3X
2JSIP0I1xnhNrddiaT7WwfAt0/VHuRdICfsvXek+G6HwWar1TS91N20JeNbrb01JuDdqMMCdV+5F
p37qrOA1jMXVYGEL7WsVOhgme2Mt9EvfcXaFGdx4w/CgV90TgcGNKDrbujZuBSw6vR7eiSIg2dPU
W5Rlbqvau2EDv/WT/B724ScLMjuwvB3SM1vPjw5wnusF3q+b0SM4kfN2EXXhutBwSajafCNH3Y3W
sLUoXLelytnhUHEkCbHBuNlCXi/92Of6zLY2yZP+Zz5M5WikNnZzrQpzOxj0QwejfQkwJ4SxGyvw
slNtVUdyfM/2in1b3yCw3KA7d32/eGct/LwKv40EOtjuWh84aBjg21xjXpfH2+uPfme3nioGByRT
VCuWM1tt45da1z4JVbyXs+yP649/Z6c2Jzu1msahqWdKbuc5l7JIy/a9kW3RE1gj7PZbZdxfH2ay
UzdCGQeZoeU2DNqyXOSGoByKMlIfg1y34plP8N44TXZsJVF6Q3X70u6r6AGfz9teFB5z3fuLn2Gy
KRtU560yN3JbyIV6ARrh6EiSu3T7OVrae+8/2U5xMDeFQHFLu7FIPghaiJ99GYrbsBLl9fVv/V4T
kw2zg/KS5bpU2JUAT1kQkP4pqrtc9ObSYO8tg8nmV8OATRp3KOwk4r7eJ2KwQYdw7hO883RjEoVx
mw/gqEelrQ7+k07GRdf/vD+eXB/fBtpj6HNh1zYmgVdseVBxvLqwrcD54chNgQfsYAMMsxtP+96a
4kx19b0ujO2/2ScMU4iqpmWLihxJXbLunEUK9/D6533v4ZOlHChCAjOlyu2ws75VVAHw1R1mtolJ
Nvs/a3hKcIvkog/U1K9sXGqqplrFxibAXdvBD8+rVoLsfHXDdJUPerhwqjnN5/d6NP7/b4ZLSXpy
TSaNypazyUoZb06n7Fd/bbgmK9pVfGkIC5PjIpe6fT0KRLWNOidLNU7KSzNqspyxBeFC4peVbdWw
vbUh3TRR+JSHcDxE/ZMoyJiEm/1DnJTaTJ3wvcGarO5S1+GshgwWUenDIJVPrarOWWu8c0pMLTWs
1HDDVq0KRG3U73VSL9XC+F7U0jpV1Znb3Hvh3JSkhk2n6ZLXzYiEiuAlNPGzSMQ+3qV16axD5t8y
SnL5AaUQEmR576TLUJOOIuWiu6rpU7Zi11mLrZR/0uNk2GdyIK2boCPyal1lg82JfNBBFM7MnndG
RJ/sGFUYG10niJXdpu0mE/JbRxke/Sy5r1kc1yfo+KgLU2hK1nXq2CksjMhtmbBv56KwA49G2NWK
8XGUza2cvPui+341I531zvwZU0FvFxvp5thKhLyyOxyapEJE6hBp15nT+b2Hj0fSm5WMmIWTFLVQ
2pERxKsyLLE7N7HCvj5S7xxs+tjqm6dLipAPUd1X6Ld4/irVUpSrsBDHmrvzN9ebeK8Dk92iDrRS
NfWwsF05oPDr9PrSNOU5E7n3OjDZLZxcySq/M0vbqADUwQl7iR3FRGNjTrLxvek62RzMTuhj3y84
eJqiuTEL1fraW3igm6YX3pdqmR2vD9N7HZlEAKkR1aGiF4WdD8qHqCu2VVHZg5Ec/tLjp+gOjFrV
oogrpI9C8juCt02szl2IZfN95vnvjJM2WdatQ/UHC/TCDtKu3kNa0BeBklhLP5NQ81ITLFhwbqaY
n+OSbbjJGogWjtpNYS0lxcuXQoXUqabpcGtVK7qtGim+JZGaLvNGj+5i33Q2rRUji6z1sAMdJ16q
SslZIOS4jZSavE6yEdzqaR9wio5X0tDmKyE25XVQF8ZDIjoyd8gSmf6uVTahoRUbN45FDIEdzmNP
LRZhJmp3GdCtBbyOaFWFTnivSL2xLjzH21hpYD0oeXjIUzHYykrqbpyw7W+aqqqfC0UIAO2ZyaoJ
K3edNZK3kjPgQmQhqzkCzHsDPJnpZStEfQ/Ey0aX6y6JxWJh+vHX1jfW473m+ld8J5qbWt3pXmaq
TdhkgJ3KYG/FpnqbaEr/isa4hU5OEcIMxKL8emPvdWgy4y01cqsi6jMbWNvDkHUvpGMeij69NfhW
15t4Z1FNhSr8bCgrOeJkVDPHuqnqTF5YrmvcFhUx3l9qYlo2bwpPLV1Rz+zYxM24ImGw4FDDGrsu
/2oT4wC+2aSpsUYhhcbM9qXywaM+vZDM6ENnas/Xu/DehxhH783zq0oqzbJV+RCc9UvPKtqlkYOF
B87rbfXOGGYClXe+hjY5bLohjDPsPEobyc9Hy1Efyi5ArsuZmbzvPX5y0HR+SFyYt7mtFZrz2esE
KuGg6tYuDpV/bcqqk02uVuTQEPtKt2VftO6QMPxiAAdZCQYG1sKgtjOyLu98EHVy2amF2uiLXtZt
wrZ9n/jH1CnXndo/B9ZfbWIypwZDz/0mo4nYELbdUBzroLgXIuc+kZvl9Wn1zveYIifDvsXbhsqZ
HURLyL5esMQo4fqjxxlzIcBTJzPJIMbtNTXEgGBoboMqeHUVy77+6PfeejKL5K7T86JEDdcxAnPZ
Csm2r7P/z9l3LMets1E+EavABJJbhk7qllrBkuUNy5EBJAiAYACefg69mPGvsayqu7rXqdUEgQ9f
OKFK22X8CBv3TpD9LTv+x3FTiWNLAymfq9OpKeWDc11c8tTrYQfm08G49Qdp6TtZ8FtYuY/eqAy7
nkLIySmGKi7K2P4sa/eU8BC9b9fLTVL+x4PxJpZDT0l70yjwrpnQF7DfTFYlqjkMkJfJp9H/iMTz
ztvxt6Lxj7UDOA03E8T3kKVOYWr5+q0kyj1DY1Ht/9P7fwv5cpKEQbfYDa+LaLLQGS+cxzuM/3/+
++Pf2blvEURVg68qYMx1HY2LIRWDq/MauvKD1/De8rw91W0bLJWZwqud4nMnw/Mg9WM8kA/W5r1G
8VvrOlYnRPoNRZuqHdJAhrsq6HZ22UUWriRjvJf64qCTLaqPqp/fWNS/nHT/zUmHMFxctwCHX9f2
zOmnahA5iVkGJoHHn9Bmgnz0hSsni8vbtf/p+d86/4UE9gaCW5sq3fYreWos29nyg+D8Xrn9Fk0c
1OtgWNtH17hcUrquWbL8sslTUAWpVsOBlGfMRoLpLpLtkc23nKtsKKd0CcaMAeEL0kMrt9mJpB8R
Ld5gjv9vj+m3YNcfxwIYxcFS2g3XeEUvpn7acINVZdK6P3LQAaitMhm8cqlSWb6i+7CHdHsmlc5E
fwLo64OA/07nZsNf/Hk4eaAbgWp1uNL5HjpfyOttFg0Yr0Gwtm4rgMU+h6Lf/fsgvREj+3/P/Cbk
1CWEuEgDgQU9t2WhRozKwpXTNoUt72dh/TX1ZGggLiu+1eX8tCSxTGUtzJ1WlcoHOWOuEg6/vG58
6CtnSEWnlnQkbplBxKYqZG+fVrgspSEc9DZToyZd2UxzOdc/qNQyVY7HMpLA5qFrApnHcB1K11A1
qait+GBF34kWb3kBK3AM4VQqfnVI/cvbeMRJPNsPLtF3sozfFoh/bBrbD1RCn72/ghtWpSb0kcLK
IV/9RGVetXyQlb33U97kMqsnaoIKvYPmrrxNpuknlQe6PEM59oON8N4abT/4z8eIxsGXztxfq34F
bs45t6X4qC3/W4PhL+HnrVpJo2sra8hrXqH2po/1at1HKq06Rg5TwOWDL5z0oxDZ7MRQDDIWayg6
/9yGvToFq9PsazGJtMVNf2/RLLgxo/J2cVOjUm16ezODeZXN4xQg0xggK1Av/vpBsv3esrwJnFVn
Sw3fl+5aulE2JDpFDZH/++i999FvUqTGWu53qmLXanEPAddPoe4+//uj38lZ3mphgLi2wD1Ws2sn
IK63VJkL/KAf6odIBue5vfQre/1vP+lNsCJQGYrIhH6XndSPeoDkLDdmt8b00ow97HDF59oZP7g3
31uwN6EK4HEOt6qluQ5jF+VuJd28kc5HDfPft+9fNulvh5Y/ToDPnVBYd22Qy+/mUObe6qRLeM+n
I9W7PiTwxwBvsfkJruO+XMWRuTavuzDX9ZL69DkO6h3kQUCGrdNyqbMBAqukyWz9xMo+jcVLpHfI
5QG99B7LGSTyst0v+HWogbjdfoQL8te/X8o7C/VWfmVBd791g66DmDP5xgY/Gwk47P/ts98EohZL
5JXNwK60926gRLGLVv1BCHovL/p9L//xBpqEwcWTcYYIeoUJbOACR1teZdukEoLRlO5LeiemDyLq
e4u0JX9//DC/gkc7s32HvD7gwDk1e7EGH4xC3kkgf6sL/PHZXd+wGhok/TWkR8i/QpwVLOn/tv5v
osYAVxN3oSuK8oSxIsHqHwRacx+8gvcWxfvfRUGzjveom9nVH+SFu80VzKvv/+2Lv4kUoDL3rFdB
f2V1J3Lfg4wiNVwW//70dyLe7y31x4rX4RDTdfYQ8eL+EzoxKnWC6nny10vU+mdG2XfRfsTleWeR
3pKxxOBRAK2n9hrVw1MzJ07a1GjC/vtB3vvw7QH/eJDSLjF8Cld+XdViihnq0H40/Le3+1Y6ggUE
6D5XsqsLOn4xL7gU+qT0Dv/+5u9s+rd4WouuVEXdpr8GMnjpW/4tCLui9vhHMiC4QLAGf4nQb5lM
ZSUYmyhvrsRz9jJazggGIX1evGMo4yPpVNr0x3E94o/y1eqi1i8Ui+gZLzOVzU1A8qR37o1VmUvP
/uTv1SZzO/7w2RM+pLMy9bvw7OGDqJ4R1GE1QCEi2JsjHAAMXHCZH2bMERmLoHzepD6D97lWqbJX
xHm6sJ0fHiGzPUOSF6F9jFDEoc+N37EToGgLOeJukX6NcuLLTMObMgrOEs7bSl/wdzwWpJGn8ll0
MFIoXagX3qFIP+PiiOEV0rgPEa1z3BeQHUjjgWayrQvcHcMkYR0NlkH9JCP9GFYSONSj6s1NqL62
/RHowKiH7YYRcNgedsrzoXCzc1eWOzCCRjqAvwNBClBVjqG7AsEWbetIZJk2yQtRPlSJRS7GMYNO
GC1v2/InDWURuZBjfp6JOJVdkE8NwUgexvJKnjChT8pqm9Bvd6FBA7+fu7vBnW7Q4Hgpkzqb2IW5
D25nck/iV6Gfun1TVB59wXeoEtSh9ZhNKk4997PCeILy8HVwl8MQLKDCcJQWIH5UcAHXF4+eR/Qw
OCrBaeyyirjFaj3A/qbDtoTuSjLUiRPZTSB42LCFp/gO3JntIcliMAwfc3yV1cyZ7CEpO32GMvEF
7YuUWJJ/KIz23qnefv+PU10vGF9DtaC9jm3V4N2GXzaVlH+fuy1D/9upeHMjsL4Ge4KjAJmD5Bnt
c4Nl7/x8MByPxulHZPJ3Iix5czXEg6IK4OkW7XO690eeCmTDlthMjmQ/T2JHSveDSPLear25KiQD
iwUsJOQYcLs4xgNgcsEaLR+s13tx6k0aKaY1odVWXwMk+FhX6DtP8sD0R0Ie70B3/bdgbYmxfBgC
ZnrlOA/1WmeuWk44cPUUFjgTW840svuF7Crq7wafXF39/O+dsOVg//9OgGzD/+6ybtXAPSGvvEo4
Db1C7Uk8iaAHaciW8skHLP02nsxHeLd3n/NNJqiSzoHmLTwk47AhN0sShvfEVXFh7DTso4Gid9lK
IDVKyCamVLlQ21etLfouAR3LuKJohiT+YMe89+Tb2fjjfEEbu+tU1/MraQdxAWGku3UqSx4NC6I8
CExVTG33Ecb27wfOfwv8jkFZo9a0/OrH7Ec/qucRwnmKhBkZ6g/26HvP8yZedNq3vQJY5+pWLEwF
wlNK2iDMRohgX70FNS7UB4YPWnF/bzj9f+Jn0Qo/pnhlqM6J/jYE4+2SrIXbz3cqAeuDwQ47ZGXa
l8vu39v078cbLlX/+7KgU+H1YWe6K1uGV/BSv0Lh8wPngr+fbWhB/O9H+zDvdOJg6q7C1TfJhMKX
zl9iqj/YZttB+tsBexM6zOQwMPm89qrd4FL1wXaBHnVX3YUSzUDrfUlAOPsgEXynGgJf/H+fZWhH
pcngdpjOHAZ76uWxBsAX/xHm4i3fCUX/Vn5Ye72z494iiN0yHqYOOkxXiJ5Hj6Ed6XfacvLL4XG/
FrzlIkAC4zdgtsBmuR7dEDRGhDMgCsQe38U7x4tCu3Qe7G5ehjkvF1/rbNRB80HB9ru5/5fVf4tE
huHhDIG5pL6CtpqyEBd+VR04i9OV3yP3McIWWxamvgZBlW+pWRgeq4jv262Rz1IL7hUuf3gPCVSU
Lar7rmV7/A4qdU37gkV9UQ0vNYT6t/xiqBrkUPC6Zw/TOKMrBcnt+QeZPs/TB8IG72zWt9Bn2kdE
hC2eB5M9CEe0bQYZ3w+OGMSI/r5X36qIqWRQSwWh52sd9/LiackgVhebTE3egfpOdB/QJT54lL0y
f5x28AhWBXN7UrgLCMcRDx/U5mKX1kns7yF+sWSxXkF7bRwAMsgAeSUc4iGVK+k3bcak0M5cPUGt
CkaifEImOLrwm6tbD9xbs+5qYuJT4M7DrZHjmrYhk3s9xDCWd93vgwnZDZRy3VSKUB+SYfxWL8jZ
Yg+E1RZ01r1Syr8xSAuyNXDsSbvWv51D7DXPjp/Hls+7GvjME+B2zqdgXLuDZVwBTl6HqbZgL0Wd
QNfe1go5xTDtHZK0YHEnmHNoUcSh46ftrMgOiOFqRzwxZyagNXo1tXNDIzPlbIa0sYHdLNaoVd8M
7OseBhL0lyjxWgEexFzdk85rHygpX6rK6zPeU/+57R3UQC4IwYuldrc6wGSMMKlFTrCOIIprbFK7
3C/cgUMdBpppGfhH3Q9NMfj+fVhDvNuZSvhG1cGUE4i2Hsak4ifAFCOZsWpuMPj0T6AUVHsm5Vf0
t38wsTRHCCAAG9l67pMc1u6OLNo/Jxjrn1jfVUfSt7NIub/Md5x0er/oFRazofu40njMa1OWt7Wj
zC6YHHpipeU3rQNDZcy15TNqsIijfy7o17bW7t6KaN41fdLsAz0FhYkrjhn1YAtmJveu1RjwL00A
EBNVmC5pnfOqsoVY2hcnlt+gcgrfIwZu1tgM6QiueVfxC4mmOpOOykGCPdbxfPDm6BHElv3UtF+W
VfSFYQhKVbXqbO3kY+S3p0m2B1tHFHIaM6KD37xU81zAaKiYYFVMah+dt2QoZMlz2s0/xogVIlLZ
mqBuauAkDUW5uClTxNaWhzv4Uz/MgERVc3JbGn3jQgUyY7X9AfRXsDdI2my5q/yvBIMKiACtaeDv
fL/bGQTIKugzZHYlfrRawDThJm/lLY+GwzjSVI0wyOA2a6APUONvCjbsSQKv+ullhUI+X1/1hJ4i
HBn6WRURlCLE/DrZaA8vQ6w7GfLeCy52wWxsGHPkUQ8LLA4D7GIq6UH6C/CZfXnjd/ODhy44Tfic
N3NjjtUMI83UYH6WojY9lzV1sia0GcR0Dnjq2IXUae/Xp6CCbsXwNWi7Vw9HXcI0yWKdN6Z8yJ/I
6Oa1o5HVORmUu77Oc5OproH+/1CEZbCtH+RZYCBsDttfxYbcd5WFU9CUY01GpDAVu0NkSrtEblbb
e4GE1LQUgF54BLjsKNtXCMsee4WJaDhe0DpbZnU1nZePnVeMvn8Q+NdWnjhKj2RCn2fzV6qdXEeP
GjbYLmzCmnUnSrgYQxSfjvYefwIHIT1+S5SXrSBl4jl0/6Li+ob0P1dn1SC01RlctYX3k1WtzdG2
42Oyn+l4hn3vcYaW/Pb1QwWMtnVhmwXyOt6+50WFNBe3BvAO/9qbonS0jS2qvjxMDjyDsKFWWt7p
RnrpigXs5JGAfzhQIEW3N0a9S+zMaM0HToF9jZfATnUDBr/tUgsTFWJ1isQEzLHoyzyps+KGHNAG
z4Ub3MDXOGvFDNJpE1/qALsFky3Mc22GscKu4WG20O4O2rrTDm446VD6BxMveTM1l7WMEYHcQ8sA
f4NtG2zCdm2j8m7ofmnGTviewmUXVYoCzpI37brjlXesYfayL7dtiIcexhuof+a+1Pd4R2woT6hq
PeimHVcv2X4rcsZb/KdswwOZhXgoG1GA+n12idj2W4fGfQMNNL2MULSAMFNQLXnULj90Vf5CRzaH
UdCF+T/kqsGBiG6SSt0sDcICNhuc5rKmcY51XxZifrbdXKbxKvJOiwNe3ZalVAkqD2JetYTAruKZ
6zUZPKPq5rjtmWVdRjQDIpbWNvpJg3HvWYYbv8/8ymSr52w7AI4990LfL/YacYEgvpzEiugNAwna
7HysWBW1nxykEaRjhSkfG8g+QQEnrcM530429tZoq4KDAjbz75WcjgtcDyp0kTDxgvcRZNDGOuer
m8b9lG5nTayvcL29WcnyieMq0T5AyjX5um14aT/N4fpYJmhLIcJ25Ac+PrAvzPsEylc+9OAXzuQW
yy+xX7bjtn2V7YcwieTIyXkHLfnEgdE2fC+iENC08AANIrgafdY4J3jF2tJvQVTmUz8fW7ACKftB
CSwZUQO09su27nwGYVG0D1P3VFN7D4jwoePecYijT9srinX06vj2q+c25yoUNFuMbfKxTu59hII2
IUUTRwLFBFSHaiibT7R9dEo01TCUanxtiqDmn2EDnS+kvYs8fqfcdgfkzTNGPWj9xxCp8RiGk8aX
uRvoU2Dmo+ZBDADc6DzIFVuUM36I2ILIEtoc7kTk4s5z5piS4KGRH8KlZU5ZPT9zC5V/AM6DVLJw
SqcegdZ1ZfcUVugI1dh/noXcYF/RvGkmb1fV7n5x5xvb0TyG9xYs9B4VWV/mYXywvgOkrtoJS1Bm
4vhCXui6LCvOeoMaJ4DkhPfaJebTWFcnyKYeJzOvmFeq6Sxo/N305lZV5a7n7it4kk8Q1m0Bdeiz
ORAGqVZXhKtfZ0BpRLeSI0pvJrNgaIqHUIzPuDf5Ezqu0HXRu3VJzm3nR0d4eVYFDCjbHfPJctOV
id0jb6q+QxE+2K9g9fvpIDbnmKXrC5lEwJbRyQMWVo3pJI23m2nVZo2P9AVzRJrGocAl5SuxAIRW
DrlKwnkPKLouXG29bFRLlIE3EZ7EEvEqHTqx7sAFCk4LdD4B+ca2hXwl9IbcVHufQ+lniVcflVrq
vF/pcpBNZB9d9N3uTVfzE0+s/zqSxr+4wOD0qWuS5gR4RggUBvQ8HivVV3uyxCPmaDrqn92Z++fQ
CdR+aGApJGlnohRP5QOpFcAGu6ubzwsYE6dwwDSZ9XqFDD1HjxfQ2f62rhNWHmaX0229V3ajwezF
uYYp9JH4fXjXlUL7hRM436GAl6RD5XqwMwRx9ZMGyM3b6XGgj9jX6yFxe1ang2xcktoBxGRbwwIk
laq3jyax0KCRi/0xhnZFo7UThuY6XInZIW8GrS+OexdyOLGDUsXD/X7vU9hqpkOz6u+tEwEaIVU4
PU8J66+EqeWXUI5vgM121wp0Y3+6j1G4FUFVJUsBZeiumAK5OLBaUZAkCjn6yu1CehzgRh3NMMDi
tWNq2MkYezGIRgC+B64vsMPmgH7DFy4aTQ0oK3P2ibB8PxsGj98hJrpo2wYlk15YnvBluicYQuX+
2k8AqdvhExAl/FOlgFSEzuvPeOVo0fYLQrD/VeughpsID7+vNSzpxm7svla1r8/tOHk5XBOX3FAA
1oMhDvKyFG6XljP1OC74fvoRSifcjV7lPZR6YFHq25CiHbzVERPoQL3n0MII4+V9EK95Ny3kABc2
4OfnzslXSvocQgoJHonQXNR4mLhJamjWtaOmt+44eFmI//2iFz29LPADOfeA/+0cX/p3jWpYuwNh
y3n0of0FF01VXQIm7U2/iZ+nAamrOXWcBSYz6AxlTofrwkk6Db016n5F3eR9mbqwzCCK6577ikx5
qeK4mGCedksjFQKPHAAAKwg5rytEJuGhtCzfZsrLHfGhFFWrme8nNngno/z4BrZLK+KObx77epIP
oOeAW+1tAkB4BD8DRVvkRjv+bVkacz/DKDTrxqVp0qmZyGcX2kBQyXXmY9zp8ZnCEGlH6qG5q1ry
xW3a76SP7jY7oAIPO567IbApAi4SHXda8DfBzLG+ZhCZgg5hPHKE2ySEuNiG16YjrhC/0xirjskd
qKQPbTznAbIT6MAVLLZPxFuQMXFwWGrH5n3vXitFk7yMcdPhFJmEXZJg2MGgAqYhlN+3YYIc0tuX
EqXU6KnHdgouNS0LdLOeoGKbht2IrMhCFZ0g7ViTw4jknkCiqZXJQ9WtF8WhRy+q5R4JzBceDDPE
2dckrUm0h0bZvoYHSxyYJA1n5HuuC4S+vZ2h6Ng68I6qza40Mk6XpN7aPhjzxHoTUFXQfHDJz0oE
XyIou2FIspir51RoncwvHQJBwsjDHDfQadqwQX0CJv1c6m0TPfSdzXqQVfJOhPGO6BhP7e+SOHlO
JHSuYBC89E0IKkRUzBxxXWuKJXSBmAray2jFnWPrSxzxGy3Y07gMOwbh/HSdBzeHNBLfx4GObg33
qz2sXta7oSLxEYEfsysI3ZLUJ8zfeyE8rmFE77gnzol48jEu6Xe9ne66CCWDScTyfYam4O3kC1QH
Xn0rWHlLh/oBVCSW1R7ul3q5mdFcheOKc6GrhfOXbm6AMH2N/eY7Z4MowsZVAJn2P+QU3pm1ubAR
6mEN2vsezJgGT7OUBMP90gsQm6PpIDYUoobdqGTFirtQm+nZ4APVPH1fkjkqwiFSadujtVANPU9h
uPaLzbJKO762qSiR+vPW/zVLik20XEJiDhsQa5p5EfTNT4/g3zRK3TSEHye/xi6V0X5773EnWRpF
JVIlQeKnMZFl1sKQe2j9Gaji6POi8HwUV0o6J9E+oPEeYgs7dL0f2o5HO6jF6QKJ0q8RWBBvsDzd
qPgJjb4mLN5tT008AcFW82rpcNI99m/NiXoAsas9wb2L/oqI1x5I3bdP0ID3U1rxYzU5y5Ea6OOR
WD9VkpxhXnxytDpA7vorjIr28TydKIQOTG3nQk6o8pDTNztddm4+BU22utWPbpqabOD+oRwcBASn
TnH2v8YecAnaAMcHvAKkEGb2ZVJdfEPB7MnLRPjpSDdLuS7OUNhkHPLBabW2Nw7eF8aiKxThgqFK
I+ueFXHatNL969zrI4vlTVzbWxh+HZo5/Lb2YEoFfO+rcEzHqrvFM+2SqW0LF2VxSG0x6+o7ZE6m
FOgSJwX05ktXDzcE6MuC2hqmegIikVM8Ipj6WzsnAJicJWFQaBaHqUPXJ4FZAzQ38WWiveXjSUOK
RM7dDUvs1wr9kbFWACcN1V2sUVWFYpjTqIruYzmd4ddw7pS5hfTaXTyMyBWx+wJvves991S5fGNX
fF2T5tDbFbOLOXltwWPH/Y1p6QTZRN1PNwzYiRSn6d6gsbNSN59VfJ7H4N6rwhMBAyvVTnzsnORz
ZO2dWMg5qNZfrUuflshDK4BNp2DTpABRBL4Cy6ehkmd/Di/AiAmIaKA11EXdsfHW+2DTgmfyVzyg
9UkqDZuA8guwh6A2RHdjN71C4/pmW4nGJE99FB7CITwyZJnpatwZr616WiFAV839oWHsMDdKAJMZ
qz3wlyG2rV9EUPVHC0U9UhXdaSTxadO6l3gev4ULW2GjFtiM6wCas2hVHTBvJtDpx+yjlhLKIPVJ
ayTGa7nHjm4wNxgLPgYcGkxIVagDWQy6ht98nOOeeg72EpqtcA1Ee4iX1XkckunYTCE/e0MAxWYt
1YOTrGHhDGYEcMrAQTChQly9qeWPTRzWhQnaH4bNz9PadJeQc4YLwPNu+IZAw1Nirzur753JlIDe
Nrkuzojht52/+q8QaTafF7cBnjIx3QmNuuRZLrAaqzzT5SMV05eoD1qTWVjwQRNwovW3RS0s83vs
HxF0S5SixcV2a1+GaIMF80mOuC6pXAcGa0ZIFuOtyq8cKAGMUkhkMLlvXbnThrO7UCGPYSNyz7b3
CAZnFURTXG4hGzHqbAIQuJCabsS62Fbp5MX2VkPs5r6kgVjSfgqqz0gb5sfYjBydzMmkHsJV5jfx
V6QX0cPkVeozmSz0eZbYhWf6oryyPYo2lBD2Cf3SpiC9dSfUKah+u2gpOmgz4dpU05IFdGj3jcsB
ZZPTWN/4gpKTVEachG7j42+g5RJ29a2Bk1DBF/iXVePMbmWfTDt3FpivN5HK+9aSWzuJKCPuTDJc
Xt1DYvv4e7OQa11aY7IhbtcM7oQJ1JpDPfvIzjy1SxQJNDIWt97HqNgSNH5F4VHgjT2HmHMdE3Zw
XbgdVjxBoF0XUjhuJHdDRYEVDds5OlRsaj4pkFr2QEOaVI6Nc1C2XYuYtcD34Zf5EBnMuiRYKSh6
3DNzVycPdNAd/abroFwEmttLPVbuK4WG7Xlaeu+59RepU6dd2b0TDWU2tL28NWr95ssVTSw8gThb
AlPxEdyHV4gtjLkzL9MebiHjWYc6PKzQpLtVqupvAboOTy3r1PM0+8EnNWhxhmp1kqoKOr1hMA1F
BeJsGte4WYiWXR4wDlFRHyhsCylLNOvBYUPjEgFaluieRuDmhd7kPccLFB67mJIzX0ZexBXjuWkA
SKFG1dDiHLobArbJ3aI4MPTBqIsARzjnCtl5L4f5wEIls9ZEBG3KCKUJnf1jnUh/SJHnqZ+AKEH6
yehSp3okKDpicGOenS4E0nDkpgEoplzsXdCXBCCYUTEv9WrF11Q1btJkiT+I7221DIC3qzgDbFrl
ZujlfmTVeGo7tIU7EqzQ/PTnYiTGk5laZvbVn0CrI9zBWEAB1QVZX2XXvDRh/8ih+vOZ0MiFimjr
3inhYB4VyW32C1xzgsNr5720yY+lrJuid2vsEowAchjADEWpZoN9Vw33aLzbFFLTBv0AIXLKsKK8
1VOGdseWGzWQDp0iVNdiHbKEogbA1ES9Gs9psrqtV/y0pckN1nE3NiIG3MZ6O1VGId5pNV6iGVrc
CQDut0mHZoZDYlr4TqNOMgojeFS3MVp4Pv0SLitGiy2ByKhEpghPZXkV41AX0Bswu35cJqinGFNh
bgSz+bwcG6yQi9s+BiFip2ECAFMIoxCTOYewqYhetOfM2SQGdGdhzleUdT196U217t3AWJS44QQB
JSRQs6JrSjA+TwkaXbXhKmcWnNW+oz+dvh1PvnGQipblZRnFrwolbMP7C4f/ZJS4F+ivPjUYBxa9
ZffQGz6hhLtMTf9LDYhpvXRffYZMumMLfF1khTRCBG26dC3PndATOSw8gnQYQa3CcuHSC8gTCqlH
4zg3Y103oKywb10swfepxydberg24tpNy3X4zpA/D4kCk6YsQuodSDvVqduFe+yf704VFizx9sxt
7vrE3HEZonNaJrCQoU/9Uh9WEWAmAtxRMNuXGDAm1YoDJuPHkqDjqba8PGqeVAdqRMKaZ7BWtnyn
exTIcUiHyr6ZXXxpXZ9Lq022DfBRwI2oobrnXlSfnCm4rTrx3IXxr0X6xzBmL90ClQNWOjCtoRgc
Kyslbqj1peVIqOXM0Zii7DJtMRgNBJEmnlGQx+INisYIgsNS5wQGnJqKZ+u6t9Dp+2bY8mWo1s+T
sUe1+Adt0ZaUJnqYeXsLLtmvanUevDlEZ7zZCTXQT9F2cSBzNlkbNz+lC2VevxE7i6wW3UhMTGK0
KizSgjH2PnltDzya81ljjIpR4KGHWLjbls+J3zy1PsYvZeIdsKswYPWFhLcfuunA8lcX0nqfVyd6
8cf2JYiqBUyamKYC9zz6+idf+edyRuelsbI6A+bX59HQ7yIefTMcbsIdUpN8VQqcXah5FkYCRMad
TUOtRYphRn3TzqhI+z7M5pC+jrVzSwhps6R2p+PaznqHe86DBFn4sIBgjykAZjzxiPetL/icp8rW
dz3iR7aOfCzCNtr7UfCLJ+jPCy9fB3K7CjQLEkHvWBwPaBvHnzQMemRsSAFnoCm3zfplQyDWzXI3
z/4eVQfQJ2FVJPiddBtDqwoJkzc9OlWJytbE903ccngZAWGoByI2hfJLgKZGCg11kuM8nTSfi//D
0XktN24EUfSLUAVgEF8JkGCQSOX0gpJ2VzPIOX69D/xil72WTCL0dN++YcpYtmjaNU+5QawiI08z
Q6cqv1YTGNWZWnD3Wg8BoGoAbhbI1qQo941/tnG63PuLfEqc/mNt9BxANN4A92SKfMWZ2beDG46V
vp3A6qUr65PvDvdNQntZFxeXp1028O1K99ep1Vma6yvbuqsO0d+HA7bLjDjH4MR/tHLjqUMjGZj5
8BUnlrtz8uSRP22DNE/PteF9K7RsAQ4ENGBtgfW1dXMyYOzS1K+5V9V04v1fkDJ05avzueoSe+Pe
hEe/5P3BVnES1C550RsBv8joIpLK5MQemU8vc2r4PAXyTWvXt8KaUzKpcEdUVdNy4jIL5R4kRCfr
s6uVFc5hdjV1KGouOsi7u1cxy4vG9fZTkv3qhflB39QFKEjz/dosyZ+pSjGHVqq/YrXqhKIfu0Ot
dxmc/UHbSdv/I8XUHs1EvFKQWoapqbtJA25GlWosu+ZNJOAkazhItb72NtOCysS6n6ymezGN4S8K
Yv8udl0yZsekI6nCEOfB1cowd2yIxbAdr6Q/3CrummK2FTZ2zmBXDqhIpIQc93SiPodMa57Z7meB
0ZsuEHdll4c1a/yQsynnMTGKF91e5p1qm3+pkpzLYxzISbRnOvf5xhHu/u2Xzn52Cw3CTxvryw7H
sSxsE6++OE3Dv8u0/Nghqt57OddImoBBOuvBE1NWHBCNXj+IQvtsJhZJBfbOLwmeB/tKd0G8an8J
AT2mixfnVUh7Lg/d3Lr31ZRbQWw2f8cZ7XfRyYJ5RJVsLlLKkDnln5pez1djMH7LqajYzVZsuifl
BZ5V13AzmnFvjkIHzMkuywhYOdo8X2w0eLop3aK3d0qQD4drOSuI0WqPkFxAc3w4s1M6YVOO1WEw
9IYdUNDLvV6xOAfiUnulTEo93nHJTi8K7dA78bxvKncMpIe5IUnv3ZPeL33YssZjtW3pO3cWc9iu
ns7JyBOQjT3JSZicTtcSG8xosuFyWf38UXUQWGpD+o+NrzHCm2DLLbtG+BrrSfAEHr2WjOXRZcVJ
H2ewBFT+Q2xlzzM23vs4HbpdXovqZErDC1nSNLeEv0AVsM9Qb2Zqa0nXs+APZ6bqs9kkdonR6Gc2
eA5TyjDupcapi98RaW4Som8sSgwa63x6ajK5jTSgO6SOp/sSl7awtiZrN3vGb9NqBdRaUwRpDz1m
dekT+1Vn3+3r1wT75YDD7Enao8BVveLCwfwIZke7pqJddkBxEJULm+jEpNYPBd+RU3x4Y8r8TieY
EdaQ+AfY2g+eXBLSXJKzSKq3Rk3fUgI/1rqqgyKpmZT9rmIhogAix24NOkbhwDDcOZLz9JeUShZx
JXg7htcMlaPYKy8d2YZiaTfWrFtb4u1u7sy03Y/cY0NMxm4RXJBF860gJSKceXno9lisT0EnZcGt
s2XYuPO3SHR774ql22HvF0d9p80k0emvGdFSZygeZSiLYQ2bji8QZ9qj05jADviZVAc7xXV/0Zs/
SemNEU4aE932wunlJ1C5ae1C4JJPOuUPECL6pjkHL5fmH0MD3VZyc5PSM5b3IJI7U1AT+8Qqj33r
vo9LrwKzG+5gyaRBa2d10FV8HaYeIPTVh71i8Gu6S2ku6a73knut6p41ezul6+loVQrYamUVUwPy
MxuMA24P+luWV8u+9PQy9Bt5cVNTP+uLlp+YWarHthAOxCvnybe1dC/6NN+jkbrVlfOn7wUNU7ro
RKiAeygHQkZsYRuLqX8RVtXIlzCkAI5I2QYtfn4wMXLfkTRg3Ewdqwk33SBEMxUY9OdqNxeN/Ex8
jaQBXwDq1Mu/1KZnUfnyrvy6APyt2EhBEw6BJ6qwFHZ9seIcuG00TE4NDRN/a+Y40aDGgy/Mb7bV
fmmFbjxWcSz3Vh8Xj8VocdrH5nBvuKqLSDLJQ9dx+qiZFEzIyVvJjferwzSv4zNAdXtLMO2LtK40
X12gWxYf7RI6Fl4TmvR9LOYdDw9LqPMDWOd9ixfIvjcKcarzrNhPVb1e0DpvzH2zAMVKl1BWOi/s
RA8oq+F5apLi3E9lehgyPQ7MWfEwW1q3B2nLWN5JfyeLtQ3dmrO46zrrjvlwvpFWntGGNmMb9Fyt
l7l2msdy0vuz5o9aYGWmhLzhNicZ9/6H2eNDamedFeZSlVG1jtnr2hf6IZNedhgrJR5j3XD2LZLC
m1+b4uRrYGtavPihwhj8Wox8jrTvs1/Vxs7OXIbma2SNcFCyq59bMFc8iOoh3eElDI1jyVlQi4Ec
BUIk20PTZDO7oLGL9GIDEjXN+9F95cAOKY2XqsOjKJ7Ix5i2KEr2EOm3G6eQ1hqTcIWyHB+yTL/A
ibjGygfecufHRtAZ2trIJfFiUIKlXP7I3vZvS8ECu4oX4llBVGmFhvyHnbgnz05nTt770hoZZc0F
T60hGQ6nskrtz1b6zgVsVIxBBgzd7vTWEaFeOeJR9li7GWnTho4PDy6ZK3lyGKL2RpUwLY1e09x3
pG/A7kiYI6vYc+liJv/qzObfVfKO2QZ2xT67vjDrBS4JVYp3WJuBvxkJhsI6J7RoIZvkWgJ2O0/G
acS1MVwmb9yR1TYFsWjb0DNh0rgGvq9dDTNz0uZp72aWd1hadhSzimMqXFbad+tYrhFx3xR1v/ck
xLN2vu9MGHmpruyHbl67qJRZ/5a2/gZTxWI4ltW0vjgqLe9qhry/xqpXLz4T0wdyT2JEklXt6SLf
8ok7nJlZEQ1la0Rmbq93PFT++5K2QBaL1USz284hZds5eXMDT8Zaki36pzrEXTM8jgk+GrTRIPME
XNXPKRu3p6LxvVCXGrzIwRKQYWwjMhxLfC9WaR6gFqq9NOY0cDSN2bfEDK1j8fRt61SyERf2MJWF
+vGasjsytdlhLlT9Wvlpu5+A4PCqTsfndE4mcm409am7o7jJoXA+lqQbrpVfkW3btBWjteAhKQxt
Pxe5/eAOo/soCOl7qTvl/liFaL/j1XXvBOSDx6kW1ufiG9ltSRyoZgWZeuQB+S9x1Xefli3XCFJj
dfQ9k2bDVj3xPPP40tTltLcLtoa4aS1eOJtrcqfnXXvsc2JI2qHqPio0Pod2sHHhjtMuMmw7f5t0
vTuJGKwVSa95Ldjp7vG6G/5ZZd6dfAfsJXaa4qNYWb7qQzOH+jiJpzbrAcqULYNaTBYcnWoKpaUo
k1mtLrAlMuRNA+BHK+RH6tox9WoSxo5NoX21u4ytBGqCC96H/dlzHUlWjT+9TLpbRYvnSN7pSdPf
WL+vd8jty9tGNsMJxuS0k5pRYcHrdQi4Y/hPKdnxhxJ/E9a8vbHss9rNjk6HRHDq85Z9faXdj6Nd
pzvB9/w0Sw+lUVyC55gE9PwpU28I1NSOJwy/WeUILIVO2Nk1V3YRyMDon8U7jmfqTic+hfFRYB7J
El9zg4U6FAq1TA/LJNZTbBmLtxuraTrg8NLdjyJdb3otmRGyUrtfl/iD13sECVhXXnyif4/rmEAP
rNFZBGXi1Hg81uNvt6KADnJycV/nfk5Pwq78f55YRChTpS6DA/wFcsOGHyPf8X6xlYpI+3CgwWTp
HvCFV1xpfkGR7Y0H1Vv+qx3T6wT2UnGR9NVD3pSmsvsuC+h0E13OvdWUyZ2qy/oSx5VL89UNw99J
0ec3ZrZlCrGqqXamU0EMVGJ8T7VMfxh8ymu1Gt4ZEUf9Y3mT+JFMiPtaSPvZSl3v7yqmfm/3qXF2
iVMJcQJXn4bEphGArCgDVY/N1cU3E+jGiKOOzJmnnKL0VS6jFxW2J97nYerulbLq49IN5kWvEweD
ZJykC28dv+RoElrR1XZ9qIWzHHyrW18xmixDTydT2vUpwR47xYux2nof+IUxe7vUN+N9CqWlZDGX
5aGDUX64DuBJddLNZ03PbBw4lTzkVsLO2lz6GxgjyWrtCh2jWn2CX+zi1pRaEdkYpoVYm1Vw8iwV
LSYHajULCKa19693IPRUdMX3TV/7Pyr3o4WiucsX3bwlopp2msjswByG6soiVQ/dlgY3L7QBTgvr
yJoVFtOJDm1nnrODjFnNd2adRR6+7DA0eQ4Ikf2Jc1d8dQ3LcPypINmPjosdQgHPwiakJi0NAGMG
nb1M6ZkqrVj2/jg2bL8n5zGpkunR6QRZ2+2I8hFMol9P5Tq6z2kGnZScCBFg4jGHcl3N196f35sU
NicTDFSQkv8JzFYas2KsIhLP+S30aJ997j6ptXpLisR8IsO5v2jCE9EsCTxPqqkIh7k9pQDmuyIH
BWN2+SsIxVFwnLFwSG0t8EtwakA5nGwqzzS/HAf8BD/pYfqjeQzwbhwb4TIaeaQnvnMcNXc6MVki
6x/KdYCwBnPST1YaeTLQxx+cVeEOLCq/zUthng1iYs5lTE0ijqlzzvlaHoluqYJW2vkuIXBsZ/gY
fDBy02s2fmfshlwUYeLNKBVxKX5MY2f4x8VZv1JvS+zSnDGobaxn/LzUQ9CTKgA0Hk+Z1fxgPsg6
bLbH72n1bcSQ8fuw2H/jktxqbhqTiVfubCdznobRP6Pze1kqJP5O8evT6AQqiw/Lat5j45Lu1Mju
0ST2jg5e4KuzuNq1qC3vKSuMDnp8lv/IoWI3rNtW5Ltr0TPJxGDU+oq3I/b2wdS0egDVXQfDwm6R
d+5e9niB2NuaofrJzTKqYakbTSJ2gz7kQe2Tk+maJ042jQ4Y8jZNZRQvaWA2lH4l3jq1csQa8z+K
+KlN4VR55fp3XpsQD5MoK32y7YctKBAqO1RB4cb7hL+7aXsu4TvgWXke9fi5Moeb1jltWGa2CtsG
EqZk+4DG4eymMzFePabDnihcHIgUPMBOp5r6cP5Ofo9I2M7de5RwWynjj6Y+SMdu2lsrP+QMzOg+
Q//E6ny0yDomvI8PUXrnolA30bs3PBYiPbZeV2e5dw3FA+6frc44JqoLhzq5kjEYeKvYSRP6QdVU
AYhtHsxDEpl84jknORXr+bJKjnXZnhgDoHFqsNmbQ5EKUHO5N7dlJqns5Oea6EqH9goH4jDxuq3x
dDPmOPR8GPhmuuxaKEW8vdMAjO7Lq7cwlVXCuij2kMAF0yt0K5Rd073roHEYuehkOePoq+/kspHk
KnMhLDD9bHTzraUcQbxbMUfYIds+TCIeISmMS0oAg0WPA/C5ixt2tO7SfGoVddif1cURiluOqftr
HSuP7ju+U7G8rXZr7oTyHkXRsOAonPeuJ8rOGur5qU8dmydSnjvXhuLbrAeO2Sd7kUB5dbODu0l8
YYaIN+n3rbHABFibk1gSWkW1PpYy2a+a85raHeu+5isVy3duqpuZdNVebyYkG1BwTdrkXav3l7pa
7waRy31l93uTerUz6RSNTg/FYIUu0xs4vHx2UvWWl3yS1mGId1/JjyvY9VVDkGrjRZsBUPvCnAPP
dM/YyL/LqtToIBsddnqm94qAv1R/K1t1n8DVRqDecpmGlQyd5c7wIFuT4hispnZesJ6yveRnSc0n
bxy/2H98cYgeaqN9nbFmZ8gvSyopO5pCo8CN7VzfhJBP/Vofxib5zLQfC0tYrmO5eiEb5n1NSw7V
9d4AP18NLTSleu+YO9vVBNBpPst1eRC+xsY340X7bazPtV7CKW0h9S5Rhhg9m2xgN9v+nqzsDyk/
P3G2whG0PttGHJIUxztVRzO3tk/Xp2WtvgruE3GewdQtv43A1hXr/qzKnx1+Bjz8aZBUYQIGP5NB
3Y1Zygxg773eZqbQn2wc2jbf0K6PWSq1xmHtxqstFdD6OO1co2F7tJTfFfAGlK4Dg8qd6eqYODhB
vZImWbZfREs+bas6d7CDGhKVaqfQqoaHSkD4Efbesdd/bicTRAeMz4yo8yK+tPLDM4fARFNO7/jU
u+kzov5kTiNXh7WjGQGq1kORjGerXA4pLB6Ib0/rGj9r0PWyVD0OY3IheTYonBkxr3krZxMFx8uM
KGlw2Xc1yRLGLolJfX7q5zWkqQttA9WGsFMo31j5GvF8V8BYhPk0F8lbzqo7zfyjqRCqp+1j6rqH
7VYlyxKx57t4ZO60aqDVJtuwAVVqxa6xxkuf2acij08FEGpiD6fFlhxrtK5a9cXq9LKict8ehzwd
97aHywB+MYmOYmGZJatOj1GmCAqxwkh9bnGS3LTycB/Cmsep4kNvt8cU3aMqZWgr4x3fAIki3+c/
k6Q3ejYwXc2aifu1iuVn7FyWZut+u26yayIzLq5YbMtdQ5SkU3Jo8gh0k/Zv+4xZ7kRSk9Ei071e
uq8uJSWzkhTzGLBbNT3oTnEWRfcXAdDFHPvI9/Lj9oNdPgJWLW9buQUnPlBvAl/WIWbwd6ypdovJ
SN1WUYbhDYGrx7Jb4NoOwaDX0FPzMwD+nzW2jvNUkBBk2buq0h8wrA9yqnE2z5Gd0qKkJvQ7rAQW
DulFV2EzNxdCiQqerO1qVwM92zCe6oStHkT5bozvOTlbPn0bGuzIctm+ZbX9WM/xbcVVTViCRW4N
mlo/IgDvgQdflGs9LXb/iopGpyqkh7E336a0OZJIuYKxbFep0u/GZCCFwNIxn3KjBfLbjp7YhsyX
k+UOzy9OUOksWhPaq+az6ewgsusmsWwiBCuLSoWGpfSPk79Y1PqqC5y0DVdXPQpJCmcSv9GT3WLJ
9pov8AOJ4CrT/JA3ScLIpNqj3ZMdOcGTiuqMrsCBYD2kG7Uy3WFtm+y7KvH2WmE/le14KfT+vrHF
Wy3IQZqmet8u5r8lH17LteSKNXf5mLyKIr+MzfLNevetratXQ+ZiF6/DG9kHRwr4XdUjG9BwgV+t
+Mxc8quM+Jdcnhddmx5nZr/G6q/a2kd56hzy3LwHlgTla8fmgv7s3jQ8k33dGunu2uGOhN5wgnex
fWxAaligo3V1tAbanaLRiLeHKmmRrMySiWyZkBcNRgtTunqBWPNc2+tD40sY3DMavWQeojTRrmzN
tCOd1XWmwKGVs9k+Zmt/GefqNOfgKz6JGj4uXg3vm2rbp2byOeVw1OBUDuC0w4FteBM1h62zKaO2
UId5YXfk5Yg5YtMoYCnyW7zu4E35ORviG9DyC7zP48rxpgNtIZZhJycbg9xUjy2uPpBox8PpDT5k
0Ww8O/r81BgDm2SgVyYLTm/osk2ZCb6huFiafh1XgMq01d589KD5kJ/9rH1lsYPvSAWRzqCAgwk9
N3ob2Z353aAxoiSJaZfkykTelXx3msbqhTPK7IAXGRrvYrI9d4PU7/XWfBJWyTk8WYeky//FtESC
mqM8ewjWxV3CMl713ZBNBw2/jkFOK+CxI/iBtoTG1XJ8rN1nXPTHojC/2MEYe6Wjtdnew4rErzou
jsQMN7C1xQZty9cE7QVGrQ/Can4LdklxJ+nK6OwbY7qnCUOtYoznaWiwfOof4yJ707Qc9cXwJ+Un
bbu6YGsQYut2P9YKm5ZpYc5qtb2WjL+twRLMSf2TkXZv29KtsbUeDnm++cD9q5QHn7DVLsW0ns3F
2MjS/yANR5mqN/JwZPbWkQTXR6CuI2rT7bkzyi5wORCHZDqzHH+2qfoWJ+p2vQtycXQPXhPc/Vp7
drIPf+S4k4eq8wOf54CrT7MJdWqcgpz0KQxI7jYzkq2dJMfyIJb40S+sezQKZ7MaXoxZ7W3XD224
ZLBiEI+4odbWgVZO4YTeat463rPQ4o8YnilMOqs4umP/rNtXfSoxPSk+YQTsl3bLHHDuK2ZTUNYP
fnTUys3RZtPudwW2vugQy+msoKjETnLeiDBwkeIeWDqPn2tGa/SPoR+fcHTJ8FfJq/ZtyYyTGNIv
HBWOMbymEmZF2Rd3JXhN4z7Gho0886dP75VNuFeJgrZjDTg3bKc7eckWP8BZxkGWRODqbaKVomU9
YF7jJyJy3f6eP90es2p7+Ln4lNzjCJJZNBz4cLRwUr6Tovtp6cnRxpUvI0ekGqt7/lupm+jnNk7o
HSD5pvMITQMwUDtVY7U90Lq7g9dZhDLxAm1ue7agPdaSPMt1B6NHRn5Zk5ocl3D4ynpn8QbYHOX8
6tQtPqWJ2o/zx1LDUQ3LvcTDA3L1u6/0B2lN/BkAzuReIPaFbt+8bH+39CIqKOzwQ8KZRUSbZr/Y
6V+yDgI9Xw0KrXaZwUZ7N49GT780lnV0FivsXEjqlfacm9xPXqDReR82Tij6q228cF62/5tNj1WO
1ZndPByQKTRbcU1G7xzXqPLtWP+sy+IgBj+sS/voxXO0zgUewtpR8Qq5tMwOVFs9Tp9zCsvsMWVj
0cNeoJP9JqS7tu5jZX0W4xVSCDwrc7ea76aM77UsjiYHmsoYxOW70wOaMWVr8akR927/y+4kKAFz
+fgrqj5w8AAmeFiqX0xAQwTor2RR17s17cCh/X3bM0DGZSCYvHzRnNak/98fxel/+/q2HepTHYd0
xsqAOgKkSnocb+qyfJg4wRlreeq8/hJnBt4CVA1V99C2Mn9fy4y6tUFxYmHpzeLLyTzjDvQEuNj9
5LvOzssWjYKYnHAxKHANu4btjXK4wzMvbU8Zi1sa294WUQz7LER7VREgBXOX/RN00C4NYtIX8zzi
n0xXNPtcn37Hjc/M5Uh169nisSK5k4M5PUjeXHA8KBJPNha6sP+Y/FnI0KwFi+aKfTxKGCb6Pode
HUOcznnpUBoF2AAmC6xt6Pw+7NOozZqJ/VGl79qFYuZi1LpDKYV1gQ/zIIGaRpcVJWmFBy12c4yG
b13hwBZCJ7CVMh8bYSIlItd0UOzYkS3Tt9kUt6I0b3yRmUbIUfXD5lKj8uyQDNp5K0C8XDZb7G5I
Djq7C1JrUFIjmGGiGUzGf2cYHqVuv+BQm5No45l/c0Bg2Pxnyco/o7RuT6khZ4AWnYePOR8rxGWT
vUzTk3RGwDhwgqoCdWz/FdbGzKbdbtiBbgUvvnJNjdpdA6fti83xyhVtGcaZgE0G6dzX++88L9aj
OaUUhcJF7dKgXtNj+VW3fczO3XvwC5iw+nuV4wCFNdn9Iht+xZx86FRsskdmyItw3NJRCDSO5cWW
9lOho8523KdMwD7wteHXzYonc2N5J/o7geCnvHxtvQ/b/JuNBQ9Lth9F2IkxPVm0aeDQ+vgyAv3u
NfYPL8mKsaArzeGPt4BEFtoKy2+p2R8vMG9zx+le4qZMo3ZCo22q/s1Y4MvNFvmuJAX+YaVlQYzs
x4jg3fx7ber1tYIRiuS+Xug3JLivM1tfzuqiLTGy/ttoZPOlWR3EKjPToZLJQQdY8cfmwbEmYIS6
Hdi69HQqsMCavb4sw4VojWm3bJ0JD+DAqo1kinTJ5XHlk0dzVicwbhsvvUlW3Me+mGOmcWNg2V0x
hdlY3cbsVveev5oYNKzWpwQeTaNOVuLPKsY1D9tyBt9NXVIbB7O/s9LBftlYHpxBCxwXQ9KFrm6n
AitvUT0K73tMKJ0teYpEKMCig4IqyfDuzeGLTN0/XizxWWjpS3fDILGEdurpVzcJXNzVqSMipZEk
aNlJuStcHzEIT6yIispOT7knWTSLAZesnSmlaILSz9znxrWMS55XnOC2zI4Q/2BQqgaa6rp4OnUt
qYhOWYwIfR7yX5gGeP2P9jXxhvnGOQnw6CbtY1ev9nMzjwmbrJKGHRfWk+e39lFkJFpuP9GFBOHI
C3+iQggU+cGaJsCAOa7U/aLZVTRQpeScfzA3Fbuumh9wgTnPgBUlmHlgZy2aT5NXowbgWy96W71Z
VnzZlG9zXF9KOuAVhMZs6YRd+Ke+cSs9Q5HQirRmdOtHIA5gBc97c2ckqmN+2t5Po7Q/RINKVxsP
SP8ikttCW/eizQW7RaSHRUd3YR4/TqN9Fzvyojneh9fqe1+mkY0NqJbJB6dydgZKFdWYz63jvqG+
OQrLuIo+PwpHOzm0bOuofW/P3QYR+JCZd6YJGA9xrS37W65I6VXyCzEOaiGfg81PyQFtFN0pY+Ou
m92BQ6kFrtfte3Mc+ps5mVcSac7II/Kol82hy9sLjzgKTbv5HBPtYEBlXQcJqqf8E8INiEWurMJO
Wc+5p3DPMwFHbawGiM9wcu3WGykzqXErLCzQG7gOCT872nl/1gk0OHFWMotYw990wQ5lLF+INXrC
thcXGusxS8Hyvfkyj/1rkc84mdPOwIy+jj4aKMxNAkvvIpV3j/BVIKYizi26NFq98YBLjh80i93u
EBLu/+/AhLiXBmcVOosTptwP/0MKnOxFj64ib9nKJBe/LF59vf4cq5wbxvueFETLpMvN286JuRkO
ZeI9xdlw3RqhdrCWwJ77MJ2Maj+7+vf2rbPGeBULVnq5/anN+UG3yje328qf6u+KGGV972q4Pxn6
2W+qv7HdPEyNPE+p+wAoDDEld6GQ8Xws1q2pIZYZwApM/XQmGJjb/xauUO6274ptNuPmAzj1/diP
8PDNY7c0cDosDXVF8sHVKrGFMVHw9lE8mWG/pq8pJzpOBMeCh2MzEhQ4+xSwCpivRoSd4svLlufU
y09Dn7zGSfkLK6+i3OenHEPAhWkQNtspc5m23fzB6OH+o0dBGOojG2EyMv36T9PMRmh3fH6VrmA6
aRmwED3h5hhs3u6uyiDSEmLhGHBuMOU4T3oOLMMk6SfdnQtdY/A4kTkRfmpvYAM/b0ooNOA7Y6Jq
dsvHuLh38I+P44AZoZz2wtNuet+/G7yrkgmTfpx1kPZng2CcDO8aDa5aX57ahXynPvYgdg0fUy+f
ihh7Aug3j7WGj45YPAaeQRyBhiDdN9V3Cf0AZ5rskkJiPpdm9dDXKFPnzGCBm5HQW6gHwY7McPsP
WHe0zU31yMU/QHRR+zbzsofNvrljXcMd1+pdvSpk1jWsWuRAyCcT6IaKwXxV/3rbe+gV4POKs1tb
luduMt5hjEdVWzw0zjctxvaQZsEMoWxeEvYo7nkytL+o5F63+4lK9EmjtkFxG46tDbOnyNxHqy2u
Hpd+2JwFtztNkor91LnVfdLO727LGK45yny0teG1ENiAlk641SGZkPkMzmMgyi9a71OpFXW9nx4N
HQJ807aP5iQ/+za7QqR5yZvqw6Nybf9cc5ngsN0JrCg3Q/96qNg7lPNdPPsh4pJLvFoogK2PSiR4
lGwIOOv4wKu1f7LyIzdzGIxxMSjqi9b0PAilccPd5RP5QbH3K3RRrWrPCfnc8ap4nYre2slSwwNJ
6zzkGMMVviu7v3av+cujEktU191dLefAX7st7j2ug3g2/uiW4280ICw7YrjlDmK+bXBZPO8bn5yv
ApFenwynvvfOuWE/VQYvNWzrnZ1S/K0OGpzmrw+g/AffKDM+vzr2PhfYWq2o7RP40BZCaDpittoQ
V+1Dpiss7fRjjZxk+61OXT4B2B40CexS6DB6XZwbKsQK2MqymTZMBKQWhqpT94SFHGRee7g1Sv2z
p/bBxa/UrbNwNqagVPHdFljUM2mUrRPpS3oas/WvtJxPfxvtB3FuqomDZ05/DDrwouT1MxUtG0fW
6o8nWH/sQiEHm6IM0jg5epkLhJyz8VT+xV36kwSu58Y9lioFqnA9GonK+xVeOXxlbTm+rF0MX8Qe
UFImJ9ccxoPTSIC06mwsTR50JrzCyphvyTrtZtgqkbes2T/P6O7MRh6ocv9EwawzNOathq++g8Df
wGAY/mPsvJbrRtIt/SoddX3QA5OZACJO98X2jt5I1A2CkijYhPdvcJ5rXmw+sHqmi6qO0oQiGCI3
uQ1Mmv9f61v7AdRCXTj3c++hP8esd8qBOTzkTeHeIdekBexOd62FcUjnS7BCHrzObRKutRuyzhkC
9pedhbGElZF0i3sR91+X9wCWZh8b7iWyUNnQsf4W4YRj5T1wHdVTuIlJvJ4b+9r2GgvvNyb5Jho3
UxgdlZofG8YL2uoVXh60ZAhXMAn5X2Jp3Gd6OEI8WunCpdvpXIf8zDTG+zqigVhLlt1R/uQmMXY8
9juTBuLSLkEhdGMgeYQR6vdYbNGsulRT7e/YUrZhHF/1dXdq4q8lesqmwDRbgsF1hHG9jKgzw5GD
zCJl3HaHbtda/kENKJvd3LjL7GAPQYBqlJ08CSN7wVz9lPeaYRXjr1Uf2BHd4Iw4mZoik6o/QwO5
GuL2RWkaTQtSf+9lXFeDGIFX51+qANljopC1dy9mFrTbOKpuuwrIYUeBow2Tkxc6DrvgzN0nTWru
7IYCeaIEqYHpuXIRpw89s2nQsSIJpmUejf2HwAmfOpTGdJRxMuTzVV06BLB5JRkBNSiy2dgZ+fQ5
mqJnI/Lgb/SbcfDPiPQf025+GmyPwszMNOyIsjoEedDRBLPXCnLdqiCel1tsEZBfvBzanUn1rq7R
1CLFyx+Mvq52PY33TS/B+XTSGPd9ATBrbnvy0usStFfgF2oXGhXZPkE5nwIctot3BLIWslP8uqYM
dq6pQRYZPeWpiSB65XJsaINnOISZ3mb21Gu8iBjd+vmrW1P26NEZ3APCmF/C1kc+JCSQ4XFwmbAD
eaqRvb0V0hle/S6PN0LVw3PNTuUOTMF0UEXanPp6oILmJu68FAZPHVGch6iZ5QE/H/XAgC7oTkkd
bKyoSk+2pFQg0w7Jax8M5SE2IZERx9L2G1w5cMEmmhV5l+COY6dWvaQtq0B2yIL1ZANR6lTiAWLP
2OPWt+J46w+hufe6yDz7CA9YD+gewU4dHkvqYJ9pM3/vVd+c3bls10VsBOckBSRTWBQ9ZiuMH9q8
Gy5jhw+71C3aO00znooxuo4BMRXrkOESM9iczJw6PO38F6LF/Wu2T+12dl3jhq6kcwq9MINHbVlH
VdWPtRwJjvHT9gVRQbmeC8SCJuuNGwyIBCjU5t3klDSdO/SEFa2RVTEA5+Kds+kNVLHlMkN4bypv
HVhUzaIQ6E01lMn1kDmgkAsn+2QaXsJKunW+FpZrcuq9JoLoUMfbsUl+mNy3Kzpi4yM7I/DIEZU8
zwfob0o0BAV2gzVViAbBTEQlVXsJRl0PetvS3rGHIlx3Xkdz2qQPN5aAxCMkWWjBqfwGpQOOxvLU
K5I8bv0qGQ4hHI/1OAfxSQL32FfxkB7zpZ4ez/74wy5nqpUmwySLjcjbTIuLqvRJBcETh9OuqHFI
GU2PgKFJ4CrF0dwcECz3p0KG0yfW1O7akMFnyxL1tq9S5xh4XosfcwTaZSXC3wpVfZEU7DaI8pIt
BCMdrYSv0LZP2nUxM0M7TGozQp0Mh8OOkBEmQ4xzXcKqR1HbrarE1ocste/NXoo73wLpZczsBtz4
WgifcBArfAWF9cgmA3t4KJ+biUIMgj40KqWX7ATfPmRG8pim2UtvmeKQ1Et6dVvdp4N4lb3uGBmx
m2EfhCkXls/OaCdwLcz8PrVz0jXm2Pw8EVK88ko353IfUYsVUpAyKCpv/V81O1KjEWV3a5fWXTRb
G086x6WGQ1XwEOryKovxnczR7YxFQgQ4t+masW+OqhCoebr+r9JpyihMMS5blnO1FIaqUb51FF9r
X3/xKLXObUrvnFXptNRfuQLwww3bUeN+64y6umkTxHl4U5/ThTzmuM8OluZVK+pmgycj24Q29XNZ
lk9RCT9hqRX5zfWkNQTCfJ/H5aP0C/CdiJSybA3wfYvu9yltu4UOhgcMaUmYbFLE1+AR2i9uRHMQ
JMPdOzjzf31IYm/++d98/60oqZCHUfvTt/98RLNU6P9e/ub//c7Hv/jn/q24foXj9fMvffgbnvdf
r7t5bV8/fMNkydrsrnurp/u3psva9+cP34rlN/9/H/zb2/uzADh9+8dv34qOCZhnCwE//favh47f
//EbSJo/sEOX5//Xg8sH+Mdv//t/dFy/ts3fXuvXr2/N3xikmz/9+dtr0/7jN6n+7oC19FzX8ikc
Moz+9rfh7f0R6+/ScSzpOpj3HNuzeASmWxvx8urvpos2wecvBTT5JV67Qae1PGT/neacY/vweoXr
C4DA//cw3P7Off39zHBY/vX93/JO3xb4SZp//PYeHPZvPKyLydC0TAAjEtOA5/nvj/+BBV0jJMCv
1NYbVNwjo2V6SCOVnqj6FEBKPBQ41viKaMT5xB7hi1++GLmO952XRUdkmIfMyCkkKhujJmbL2NKv
XgWfrnWxXIvOxZtv21fG3PgnC8/Tqh9kfbRN+UziXXSgNtEAJcGcUBvIHHq2ytuomL0rJxgkG6xi
+4dz9B8+7Ee4K5+VTyhZC0rhOMI2vQUt+4fP2tUNhT14iZu80phL6NdtHdlP+6mmk4BukvWsgVeg
Q0pZxee/fu2fwN/Li/vI0IQrLerayhU/0ZDryigbXCHlJurZlKI+Gn29Qa4S7lSNYcrylpUINIVN
w1sEYxkMFz9G9+6HcJ4o3v3i7XBtlR/OO29Hoe3jKlsusp/zJ9zZcdJh6hEOm5Z3gBx/jWp4OvpV
Y13FebHPvHYf5hh4Vn2LC4YOGgA+ptPS+1Uyq/WR6Pv7abGVgl7qCS6C5Qb542lRtvJLNwEI5CWo
x3JRXSWVw+zlyzuHbuJhnkJvF3WAK3v9KRURgDNYZvdhG8J0pjqyi+zqLiuH8BfcamvhX388RtyC
UkIJFiwLOGsf35i2fS0LVocb6bDIU7HsD7RNg1uUkDdVb90b0vtkCudcMi9dHMBNZPCKX1w3/+ma
FRwTX9pcN386TxXxKZkqWEfRsxJlq8+VKhDKxf1+qOOvsxHRqNXI9RsbPNhfXyN/fmlfCNNxpGnB
0jLNn7DqfcCSTkrKsGAlXEhyrH5KXVfXC2Emh2h0nFt48abTPdmK0Ka/fvGPuPj320V4jrI9/qFa
dX/KaShcnzoQSqdNLSYDd4bzdVCNefSJ2Nnhbeyu//rlPoK831+O7YLrSs63ZTNGfDzVQWh7ZW5G
3aYIRb8Kh6LZJbL81tnms91Pl4B62y8SUq2PQPffX9L1eFHf91zH/DlnL+oHN4GX1iG4mabDbHuS
0ge6RRLMbwKUqqvQSe9RE6TbIbQpHFQQiQp7rw0Wr4ij1zYWpV8kMNn/4agvQ6Rnepxx3tRPg1RW
RE45czlvfPgK+7bDBTdUNl8062K6LyhuynGPUZvbgVxyKJMO+CLUBI4T3+OnqKl+D94twGLaYj6b
Jy8zzPM4iWW1swRnJsLcsbirDz0QKGRLqJRyiw5Z020kv/7XJ1X8aWRRHFZGOWX6jCwspT+e1W6a
LCGQ72yqGWNqGUJ7DSNd7OacynRhy/zLuPxvrtDt63Q+f60lbAnsJM+6GqOHMY+LbaNQS045o7OX
eY+O7ehzmp/q8LM9grH35wgTaB8eTOqtYRVlR7uwH43J7K5xKJcLkLNbx8hvNqyc95GlQpLLqGvh
WYKr1zQJtNmho3GF0SgqB0LRaKKt5ewnT1Y9fZ/j5uSmRfG5w0sOA0384gh9RPNzDSrTMX3lKMe3
pTTfD+AfZkRiJuNZp2G7maem35WjO1Gh4NOQho4qWlCxxmKvIUWN4S8utZ+49L+/NLIx7jhTWMvX
j+dGZG3IuLeoDehS7ZKJwtds3jim0OcyMK7o8uGW8kKFtrMd19Zk5GtNnsAmArK1Dt2wo6OIxwCs
wbjpS0Ugj3Lns4xIIQU8NV+HEbeWbWssCto7aFVFuypu31pvUteTNTwpGQyYbMFvGobRA9stGzTe
qTjGmT4OkCTOJdi6VeKNepd76GhaFODbv75AlxXexxkGu7GyPMkKzJEM7sv5+cPxxwisYuUttmhI
zFdJ92DBXYX0WwkAaAGyOl8BRpY9TXqva2hQdCBidUZjORLp5hdv5k9joKKJzp1iS+ULl1XYxzfT
eC7qvVQB4B6tZi+wpwRZXt1mu7z5BGSLHmeEsMrrNDqQwngLMGccga5/6QkQWcUQy7MhM3a2hOna
u733i9n4T0OTEjbNQuGzTOB6/TnzfnJFjHXebzepk9F9shkyLS7SNGKP0/tUrf/6aHjL2PBh8uf1
mAvUsl5zBMukj0cjoMM5pgHjkj85NyX8ZH+cqUl2RneXmynt69Ke130cpydAIC1F15xugtPgqrUg
4jlEhsmoAxjmuc+x2UJtRJkyOVZ1BSGvzYqrpe96VeXBMSq6GuUbWgrWoJ/ztgh2TZiIrRxQks2B
XOTW2PaW8hWjcng1gGbMkf5dS4GcjEvobojHY4Dh/dkpxKUWrQUIDOHmYKt7iK3jsbdqAM0zvUlG
3PlJj3TKJLy+VRIrwdgeX1pVxC85Wj2WaCvD0uFxdPwSvJyscLqE15WbGQiDwe01aFde3N7GYRBO
t+zpL3Ff5g/CrLdjGxV7J+V/LU3SbYDTV43DxqNe/KCWDcGcmP2DEmm2zuugu5guRfhahPoYOXLf
Bn59x1Zl24ZReZ5dZ1qFHi2Evz6t9p/vOCGE5bBvciwm3Z9HvAWihne7HTYlhIYdvXC96akabFMD
qm+ao3Ywcbm6ftns6QssXCZbrbu+2jQUvXZ9ZLVXqU2BPIkp8hhYmXdBWuS3rRTRN2c8JTmN2pxO
zy1J6P7+F2/+z8O1oE7IkCFYk7FIWT7cH4YLoKSeFVsxzNdoFjelhiCvk/u2FebF6mgcGaaHHUM2
3w2L6hCQRuup0V+dcgFEsdwn0GwOtl1LR3K0sEihRzxmmuJpWEq5naaK3t1k6kMSfc8nz7g03oAz
YOxoes80UW0PpmhaYPX/xcf6D7caeATXNx1WX0wJP30skphAEJcDrsoqubEqr76gyahSM0c+5H4H
pYCFP3OOXhvXT7iULpmbvhWgsm5qVx9dKlFczSngaqHmtTGk9jruFqZLdRX3/pfFVvQJishXbND5
+q/fueW+R7N/HCYYvZXHZtxlFBf2Txk6usKr3wfMRlnfJEfcHjnOvsS89ZaGYVL68hk3GzUXT8yU
bHD5YxFBSBGJeGtg9m+Ga4vd6krBf58R2WOQcl7UmNQHy0uuvaXIVg4+LfqSkAxVDWJNWshDnhCX
nAvja1KYVI8DaovlFN7kBVPjME4bv51uw+XW9vHXUAouOYt4m+LpjcjQE6x5HPJU+Kr0BxFli6An
+NQ71bMYAE57MngTmf+VYq+xdnr7e0wlcxcMkMUmH47i0GDXJgiMelj7ltjFwbXMZFMH9Ol8AP6u
RgrYUx+zoTs6c3MTofHYoltUULDhxK2kB2zLEJ53kH3+ydOg5lLlpUSYT4/ab/wrtzPPKaXapBsn
RJ74e1GY3HXGTA1NmNDKTbkZhAX9tIHPZIA9xWgs0bxyFIfsKmiixwyv6SJQJezOYuVVtrCOJ9Ce
SprHQuXpKnuhHp5fd+FjhXXnGi1Z2rbGTe/PMEdsQPsIZkZMRhTVjbGat1PpI8hoHH+lveIFkFa1
BQSKTh6Xk6LFlBb+uEcHlKLJ79ce5MaxaWhlufHOntSwEnTmbXDeGCkC3motv0fDcrLT9uQu5dPW
AnYiK+IhhpDZA3rjlhuxXRuWRccOIQQE9umQJd027Z3y1NvYaWVCnYQOmQxVfaALtq9FxzAqaBb3
uPRiWG7Ufv3hAs5Gr7NHZhCBWRdF5WxAkjZ9fLjI9prBwYGgi3ue59qbSx/pPledlb64h1jm33Xi
0fQwEyAqIj35vaLEmA9XlCpIQQiNHxpcj2wgq9lQ0lMKV2v+giory0ZzSfWAnYNSHSwEhEN8nWAW
CI6A1hlqsNjT1B7gSAXI2tHb690Y0EjMBlCvlDcvY8jqDavgHlvmZA/x1u0JJxjqe98Z1Ta1+x/G
NIJ+6M9wEotNNnv3XoQqvegHwi/U/KrrJDioLH3OZXynMbfSCai7zVjOxx4XVm0aeJNjqHaDrU+F
36x71mMrgUls3wX9lwEGOfzuMtmistiac1HQHyfMoIjPRVKHuIkl9tIE6c6EM8bA30qbHmtohP6h
ilBnLmodPYKurnNIOAVadfhi8N/bMb2UJAVg59sW2GvXRkHlHoaRxuxiP6QhFjh04TzOk+RTFaGy
KqoNgOH5AF6cW94y9o1Tpxf64+51vXxxQvuBoJ3PbhhYW3fAXojOmJ7pppose9XG1legz2uzVz9K
E75kh8RspafFyd5Vq25ENVIzQ9TFzApmxC9pu/EpA1NldVW+TVx/PzcUCEFyLEjpAr2y67UrM/eP
3uhfeTgRNr17SjrnRxGnn4zKYJpEbFqEJaEzBEOxUsJyhMRL2ne5q3d10+6jvOkOAO1pilgkedY1
8le/Lz91cy52i5+XUnX1rU5pImAE1TRjVsBMj3GEAFJxm+BNQFIbcfxwPJCXF4doGX1jZ5KO0/Zz
v2kbzpJqNwFLCrjw5AMtnfC+Dk42VPSdaLDYs017HaX/NJQGImfM1dyCub0OtRUe0E094vxPSiyB
mIYBsjg7r2svlWqfjdz+7urmsZ2okQk8JFVRVZgvQywtNgosQ6B0GwcHpI93wt+yXMnXtg7pHJBE
sALMcwRQEh563DSIhnz2y+yxyYHaNGIGXkXiOwPqPK/q2zJCxjD1ITdTda79kpyHun+m799tM4Ol
aOZzCBx0bWtbJ6eClPjWwq0/JTzhwEjdh9ZzCyEdfl5D2xjERVZFMSFd7s1QFi8thj1tIACy5Znt
EQkzC6yxaGAc9WBAZpl/kkWJQ6L075JBXicjHRQYSJuKt4c1CAkxyKBd1ZTnLAlfGvwpbBCaGlml
3kZy/BKbCD5SoFYqHn0Eiuk1g16+RzTwoOfgS914EBQapDdB+63GrImJIkU/o8ZtZuPHSWfw8K3J
raofZ6zsqF/5qFkwLx3iH9IhIyQOP4Uz+Ci0WWA2F5ZEO1tXQV8yiEcjmkEI3QsM4NRG+xphAMvp
zN2maXuX9VgH4yB5s7vge6madtfXd87kT1tnjhrqsLzf0aOtn6zdAVbYOErkYz4Y5NyF96W5g935
VrXuMxKJlslWwH+pdbKqWuoZfp3Sy5ZwoGCzPUGs6tbp+CUL8MnE+ZdQUxcooFuui7DFE9cU9T7U
PYtiADKMN+4VqpgzolGQj9hmWWBDH2mzLw008k0yo/ofVL9q5CAAQVrrvlHjHgbKIjV4LvSdQx+z
DIorbypplCbDypqmHDP5Oo2xTBgyO4yjRgMWk8Zk+dhvm2zjgDNYmR6JVAgLD2meXyvPhHUdMyx+
UlBfSDh8GMfY3cQ6T/jyuaFWwPVPOgzwr4vfKb1xLDhlIvB2wvbXbmi9ecmMws7pHt0ZOX5p35YT
9a0uhU04NAHtek6d4WUEYPHEAahPbIZbYaantB0PIxeONQBBSZzNkvWLMhjjHlpEggN4Hcd/y9jX
jy7ZGBream8XTKAeQw5IVtzjZb4eR5+4SYJL/KBi7BSc1Lw0bhiLsTESgrTglWKdYPeQOGlr+Wz7
wefJlTdjZT4vv5HaY7NkQbiIK80XacUsq0+Q6ukokptmzLLhT4t9MUzd2moRbGfFTLa9JbfhMh/V
w8PQ+d9wzGNn71C59cx/1oPboPqxtYV+piDHqSFjBUvksEHIhrgkfhBz+zwCmHWzsUHpPX+ru8W5
JLtPwcnvjGMqxdcxrhABa3taNam1V0vTXXpoeVLUi54Orkrxg4vki++bwBYT1LNpOOwmIdDEY7rY
YjdFFNeAmwiCTdwtuGxxCLj5cG7QyTcjf8OU+G3xCBmpJmC+Z97xmycXc9NVrO36ajCJDxh8dW07
CUEvy5fW854aYSG8Wb5rohKlmKALGZVqPoHHMU8ggue1lbrhhqjfE/Wf+cTgLE2yQpALVfQrVpPK
rEs7N4+Uxo1LHmcedm+qo+2yFCxAstmW3Ic4EwaZH+yO8MIRQP7aFQkDn6seTY4TDfeaGBz0MhNM
/2plDnK4VGHDMif8zGroh4UB8Kh0pQ9O1Bl4vGzMbtwqKIGgm7gR4CS3GrNtwBL8Kmjdl9iLuE/Z
x27BdwarosZ9Ko0e54ERbHTP4ifKpd6lbBVjAuBwrTn6FLnuFmJbvdP2YOzc6CY04lcfDda5BtzD
WOy+tWHtnZ1i1shGS0nSFDRlVHbtNh3x7Rnw2hLkGbkdi9MMT3BnJO4DTKb+4j2PoddfKR0/NPhe
HqoZpmNoZfaa2RSHsUc4YXsQieXcwu4X14GFDKpCfe/qMtrVRFJ2uEP0rPQl0Sq/Mhq4mn7N5rtS
g9r1XnudWMWwJ0t6GyMdPTuTvQ17s7ykQ3cUKa+W0ipd9OH5sWhNxP9gohZeW7ZiyxAeYMJFhVJH
I2IZlRoDBVU3Ube5U92A0IEu1xs12VDDvDc6K0Qtdxf641uDUuZCEu74CKgtBDQ17fKqy/ZFiKOU
9DtW1CE/N8mQ3QEXSgD3qvZsh8kd24gW/Cu64VYHFzoqjyUcj1XetcNj3Qy7LByGV5URZkZ0Ul4I
76uoW7R/sbkPgxSyFQzEMZSMk9CbYLNGGIanQw4bA9cd+SMzXm9UrtE61kFxRlcOmMhFSWfHKIBt
rBK9feqmQsCXt6KDwy5q3TAkkSLksFLPg3WP89sCyr2hkvxkF2x00n54CS3n7Cvk5mWZvCSWjZ5d
IUBLJQMvvF3UwFmxixJi0FLcDptIIiMjre3oqZxEzy5h6htQVIb9S9BkZy9hKmpTZj8TRF1e45/M
zOpHKknkKrNma3AzbxNanyxhEaF3Ft0kLBLPsAmz1Bo2jnnUo2EdLKebnsJyuraDeUBoa2ZAT7mY
24Kyaagb766nQglMm2axo1N5RwOsYw4JXhsVeDdNvSipSkVKuQ3wPLHlwjW/NoquP1BhRTU74UrK
Rr+FxZfGx6Fixx9E4amKLNT+JTOIVRk4GM3QX+tphvWZ9XdiUNaxcUS6n9q0eTQWVS3FoyXtBhq0
NZRcDPBL3QgZXM84dZ+wIt6paLQo3IfyPISwgV1oNTRY4uhWlU5MJlCg7t3WocGZAlwanSE/q0UI
AmZl5Vl1ve8DB1lwnmgwbGwDYY+DTSxji8hIGCKuJgJINuW20Olwn2vQBKz7T2UFlpeFm/8Fo080
6/k188O72obA1aisO8Rl2r40WC8AJvefiuKmKXR70l3tsl6y2kf2npChPeOkZXgjaVGuTeKsLjBa
cm5ClkM9zF1MZjdAKssLtS1xG7l4k7W5xu2Q3M3F5JJI5eLcjeMnJcCjgdW8GNgLdvZo4sSY5VWF
4XmDGyPbgQNscdnTku78hvy7dGc03yla1Bcxxiez6dWxbVSxTqoMNxiLtAvkIrGNlRzuiim58ro8
21b9THRn2tpXs8FES4wSsC8ndtae0+qVLWvyZefmoZvYKcVBzkY2Ts60OOC9pbWBqICzKXJo9XV6
z/GL7pIIkRvsgG6X2bO46kYTCRFtFyAUeJVcP34qyBF7srLuFQlzSDnEnE6sBg9tS86c7sdvLJnL
+xx9xg6nYOFvwSUdLYmHc7JFepUgx73qFz2k1afmiowQeRJO3SF5V9W20hUebGRXSAfZVcSp/ibz
4KoKR73PncAFAmfAC4gYApqCudg2E1YWXglMuEtrcgLj5GYIGpbkZXN0peHfTiq6TBGIdJL2nCcj
wu9lRxIrK87toZ+8V0UUw8rL9S0pS+lSdUhI/0jrbUhTcGOjYbrJZpTzpiSGt2pjBGxOcW0brn3S
duDBVk4TjAq4p3zRbQEy0S6Mlu2xHLMDT7uon1wHha5PZzFtO2C+w30r2O40jmFcplB/Q5Fyn8ik
v4EEMdjpJQWof2KT+7UoKPMAqfIfSgWESHLIGWQG4b0Gk61v85kYolQjyp/QVqQdOst08pwDBNNq
B3KuWtuCKRChKhYcqpnbpiS/SOXWfVHBK0ljp9w7fcBeYipvskqqUwe7+jI7r0U4F7tiyuiS9Z7c
gR/1Ea+zvqpRJ6KLt4EEiPqW1RamgYQCjhfW9VrkJoIOlimXFB3V2rbZrzNcsBRpc7Qpom8ZSUOm
00LeRW6MeFWDtNJ22h4wz1ZY0R0kg6KUx5YR8Awadth2EXBtkxlmr1zrK/vymjMdqR3quWxXdrSS
EHWz7kexTNr5Js66x8Z2i4pwDfl5ooa48/35KVZ2e3attj3nWTodS9mPl9YlrUM73KlUr7H3cYk0
nRPe4Nxgfco6fee0FTIZlIovbUW6aq/DlWUwLtmOD5cN8jnp110I6SF59ONjOE/mvVt17SGTaCIn
2fUUIrph67uef+vb7X1QZ0xfeLC2vsGUVsIvREVeiX3PCjCVye08fhlb+8lOR1IarfJr4nbpFYpU
o2QfHRhzdaE1uEtGaOlEaemdjA3q3zohonE0+6PCU3LjhvBfnY5A3zQYxp01GPuc4vulwuR/ef9f
IdB4K5QeYTDrK0XeFLg5j+nBEwHbT3/ekSKiNwkcgHNP5qKz3AOthJWWf6qgAProkTeY8vPj3FTO
gcwdcxWzbkPtqU+B4+eLT8PfyZIsh5KLnJk8PnbxXF75BZ7q8RPV8EvdTcPN3EQN5QMCNbyaBBDV
+Vg8B0bzmPybcz3P3qXQC0B50VYrAHzSwRxX9iktUyu01nQvzbM9aRI2U68A1xN9JUUrvcTUMhzD
R+KOVPSlN+xTqHL1Pc0gpLA6mZM8OvYe6Y5m7dlXFZpqn/iigmX3CJZ/qypSh+yJuOGWfMG1l8bN
AsK3bp1Y3WFpiC/krAI6cTc5K69TUXL8cxkB+FX+TSWXuOyyLI5yQjnPJDFSSieYLwFHfhADY1Pp
VvW9GYLenaLoUfSPIXf/rWr85G5qYIUOdZI8GWgO1Ox8R7hNZg+wqxVIJU2GXsRWk37FJvY9hek9
rp4B8hZYdwBdRd6+KMW9YM57jJA5dF1vb33y7tZmalk30iRmrbQhkM2NfCDz5gCTIrq4XqbIxZ6c
2z6mAdoboMtEYuzKwSYMmrFl54olBRQYMLYFVlc+SNn7vH8aDRIFkq59UuyVn4wKwk9qzcNRka5t
8LMdnHRUV7q6o5PznU11Bo9NIJKUYteI4BNZEhedipHq2xDuoNnT4uvN8JynC0qUNWIbs6ogYbBb
sjHI+SPy1mydx8KUVBGaPDhl8GpRtrrRGXhZfNZsFrl4op0L4fNTzS6wDwxYjx3YG2hYBCsIYj9C
rIT1KM+YHVAZjP1tgBVip7qYnTW+w3M/iuw8RtUN/Lf8VHRivJ5xdx+Mpr1PUzycmWttLUK1CJcY
+13iwBWwlmbtBAP1ELRJANh4VrvSrDtcn1N7xFH67OfQMTN2tFwdcUTuZ2cQONYbqyHvnDtWts+C
cB47pQakg6DZofK57UI2tjw9GIcxwpLY2MaxBkHPSqGPCAfYtO3DFI2v7aSNPRFc8iiqEZOLVGoz
VviFez2IE0gJby8t43UI5pS8FzncEvrS7hOiZs5F1hBXJLgqRxtEskd0adEB47KHbxGIjzOrx+mO
iT6/s6kz4daNY/VZxcFA5UZQw89NANTQGfLIfOkH1giZKOHJCM6lI3x5KAta3JGhW6CGVKoIt1O7
jkUDlV6NQCXEikZY4TanDHyiR4yxCmza3khisWFfdreoSzeC4IUVaRTvO9yIFPdNbZhLDLnrc45o
9Fo2FYm5O9nn3sNVQr0r2bieY93DLiJPjfKIz7DkFN+HNmeeSjAPg7C5MZQTnOc6em3Y3e0xjTUr
IHIotLsB8QzKBNrvZn3bohQvJGBUz8+6vWTRuO3r9HlYJgpjiaBlBUoquXwI3KvOi/xTT1wJpOD5
6v3LUv/ZJaUkFtoTdwRS+cexGhLIcs5xpPZHmgbmjNP7l77JqpMfDhZ4LEEiTB/fNt3U/zBZi9A6
ib/BriEqws2HB0Xy7K4OlX8mRsU/o+GrWLK58J/pddPdSONvksMA6274kY/hbe2nxQuQFWgNwmrJ
gA2wU6TJDMpjGK7H3HQ2rhLuM5Syr3imeE16OZ4rqfdQX+3ohDxJguu3cmrMq9k2q1MRJFTA2hYy
yiwx+VOK+RJPyfn9HTcq2rNpE68AjHFPj0N336cg1JmskvMYh+IyYcvc4qSYHgVRF6tciOZ7TfPu
/c8Bqj6xp4g+QycFWNQX/Y1GN3BAxe4dYm6em/cH3n8ljKLnbjlKDRRDo3Xa71S5gdZV9fw4UbTa
eqIUbLh5Ycfr/Z3gdr9/f1vvb1BG2NyXozTBBqHYPnxxtQVzyRMtCG4+oo6b6vT+sSOMX9t5KOyn
ME5SyuKNeKvT7fs7Xo6bvxzASXTAlKpsvEYRNR2zBPm4Is/o9v3gp+5UvCznNU+f2cor6uvhePn9
C2WsCwNMih/aLMfLuHwhA+q7LllMk47APuD9F98f+PefvP/Pq0SwLUawi+/fvj/B78/1/tv/fsLf
H2a2wD9OnDMv8f6T9//94TXef+iIkcCMuUH48f623n8YL2/z/X+///r/oe7MkuNGtmw7lRrAwzU4
evxG3zCCwUaipB8YOzl6OPpmRjWON7G3ELplKTGzpKrPZ5aWJlEUhUDjOH7O3msXk0YLonIf/vph
f33Lx48DuXUXtG69/8ejmo/mx9+gjxmvUtRqDIn+61QoP+bU/PWzrz8iqTuy0TS1/vD1nw7wp6NO
jW8mkVzbj4f103ebgy7WqrTo/f16ZX76nr8+6axZSpOSkmO+bH99/cPRuKEvWL7tGgvsf32cn072
X3+vdhqKFGbof33p+quP17NB4bL6P7HlpBbQNErksQsPCRJHMs6qmMV/nblF9Gj191nnYipnPr5L
KroijdaDTZt/G07ashqHftfX34vapUCmYQ4AERy3zc57tlWXt2mNWVeCyV8VHW7g60D/34aCy4/B
/Qfnwoff/rcuhV+MDf8Dt8Mpeq2Kuvje/H9gdxDmb+0Oy6L6v//5/h9v7X88tG8/+xyuf++HzwE1
zb/QJ7uOEAi0sL/yE3/4HIRh/ctB+z5riD22FrPW/N8+B9P7l8Mfm56BngX1hI8m7d8+B9P8l4Es
Tvdd20QgiNDtf+Vz+CCd8UwOzefo2NqiCGWb9at0xk6QXk6aJi8MrzDUUNCS1eRO66GoFY0gfyeL
+mQwVaA/aaEVHZiZzJSWdE4k7hoG8/GAJdxuzkk/MNX3SBuPmlvw8owB/JHOTRsdqkYLt33KnzeD
/K6ppj2FUbgyqwEzunJ2hU90IDRXRp84BZW58tg6HPS53nPhWidi2OE6zk6h+Qd5s/iHj0/kDmJj
HbWKi7n4149fqRCVe1PJi27AI2/Rli6ITmmWDo2vzXgquspbi0mziNaMxKEmgrbImTown6++mq13
MGPjOFCOyd4l6ls5NPe1P4qzxAeNHxdp9shwhfiP28X4cJEa2j2N5abpJSlAKbqZbfJqJLe6En18
yMvoE3NIY5HKUVsFgsQ1PyNStxu/M6jQoO1Oz7gIqx3BecYCokb8B8X2VRv2k9aHw+PGMXz6Cvr8
i/kO/1l+FUZDXUqjLi6D8Mdzanfg44f+Reik5eAZljeeFshVUgU35KYPt07THX0yCA7khPDyJ17F
bUt5sunTnUejiCAibrq4qG8mpeSjgjVR9vk7Q+luGWbDdybcZAAwjVhw62VbH4JVFfvlUSOvTW9e
rKb2Tnqg28ccDv19ZTOiiqJMkPDGnArX0XBXtdjindEtt5RubJx8ZsE4SGmBEie19iepdtL0vv9B
E/XBNjCfJR/PiOHqDuX07E/65SwR/FePkFnSC0BFcXaD8NmtuwL5S40a0hxL6GA5DHyi5HdYTkwY
2W7x2XeKZmMmab4ZfLnuW9KwHZf05D4qNZRAdIk8h6ycIY53vz/cj4LA6+FizjIci3XLRRb46+HW
esUoh4bqhY19sefJWfWac9O0YbeZxjHaZoHG+U4VCqLaPEa0v/zgMUuC7yIVxa71ZuGA9zQ0KZpF
VpcYy6rj9BEsIM6x0/lPlgkm5fcHbX2Q6nqmqeMgQjPnYg1BE/1Bqjuhx1B2U0QX18yftIyiJOpi
746u+HvllPIRk8A6pQo6Jmuaa3rrxI+Nqh5N+j3nzvS/MpHG2z3/FfocVNCyULsywBlV+KVB26z6
fO1W903PSN19TJWKtv1o3WgIRoS0Q0LcubZmSxo0qphTjMc2mGqXFhZ3HLHPSILYc+Zmz3BXxdkj
PW44BfWNXjrjHZPlbTugKkJktWTsibJviNloO/Q4f3+ePuqrOU/CQtuO0NPxcBZ5H55YAKI2e/XG
A7aiA7YUg5hDRNe1D6u+H+n8CdFxifO+2BOQ3Z2lcp6IeLOPRsl5+MPBfJA5cjAch8EmD4MFFr6P
r6DMyDQQToQcStVZxImhvVHVtG91fC3kakQEFxzUfJxglcW+1+TnyNHgV4iu3bia+/q/P5z5rPBC
NHjD8l7+9cZvXAGDVbP729HIeQhJWyfoumIhS+Gn4U9YOmzAScKqjWWHEBw+FpdLy5i2+Pxq28AO
/sMZmj2WP2uu5zPE6mFZni3Qn/Mu+PWQgnLwpKa8AVbReK/AcZ0Jlj9Au05RZGlWWG69Gvi3Rzq3
WXXujU8C7FfaWN5djMm3SUres5OPzsEmgaknw7Um6kqzNw2UqVS51hJFP4oQbdJ3IszsH8XjLybY
n72U/3C3Uak4BDrPhQvXen4J/yTPzbijFO8w/dadFwDLg82hgaFL+nRn1wETN6i0S+DJ6UklA6IL
b23oTb0Oou7x99fWmJ//X95UpomiFlcnB4Gv9ON9L+xWesSrW7dJ5cQ3tkXKmaTxhwSki3HZJ0j7
ah20syGnY4YUx2JYtsHBDiTXsZdFZvW3SQt1K+7Pcpy6nRYXnLzBS/bYZ9aRCoe9Bm9KY6q7Mkiu
25lRbF1ShuO//yDi7wsdtyZyf2E6eHlghf16Sku99kMcSNatSxTP1o98kgab5G3SBtYvH2sG5uvd
iPHowTQf4dNWZxmgCbYriMojwKd8TqyHA4C6UgVib3hhv/r9IX70TM037XyaTXo4HCg17q+HqKMv
dEYRWbccBTpYyT6l8Rt0XfY5TzLrUAUvrgA7jPM32k4I0bJi5paNKaG709cKf9sdghqmTb25ZkKd
rTs792kvFuomRAG/yEpvfX3YrAhUEmT1AGGVAcCzr//wUf7h8fvlk3zQMrdemXXEBVq3Gbk+MowO
wo//UB2Yfyvx5rPFOaMSFbx1P96ZLGZx5UnPuDX8Pr0UoSRPokegmMbIYAnJrDZEFmTAFcqXPpdf
Ei8meYKv+jRzFwZJrzi42Ap2tPC3g9bXOyj15whq17Lu6aSITG1jSYBHhoO08wN7IXq72CtXPc8P
LrQe/VxacYZitKo2FE27QfpfGtO8CL1gsuoGgJEygioyzfzDQ/nR8He9UXgWdV5JvLb/ZvZBvwSM
x4nNW8swm0+x7j8g5sdfW8HW7CaYh7re6JsKWx4xetWLVIF7bpwe9enMvjZcUu0nEqf/ZMT6h7UC
H7dvsBHDivQ3R4RmNwM5QYSM5q53UxLJ9AnPl4RDiRxQeXejcoyjmUEGjIhwuJQJ2lT2WvR0c3Nr
acpcqNbSDrK19Hu0Y9fax0yml9Rp4wuDT/h++P1WnmA27HU4m+fHoEdqgxQgsI/wWfofRWns9hCV
KjPbed5I3eHAmi1c6X+OPYqTJrv8/rmdd7gf10j2qrMXRNA1/FttwFzJ7m2jFrdGOlSAREmfLvT+
pin1iCEklp42Q1FVT9DhrdDbuDJE5zkCtxAFMEOt8Fetg1AJIbe7No361gces2R2xLgE61prCOMo
LDRdBlPuXUvyd20QTX19n8Ylsv55LiRy9Xo9Y3FlHDOCTM9OGd9BM1IbKyQR7/cf+Z9eC+x98TTr
uuODD/jwgBOGJNwg4SNn6nPcleMSXVi7G10CgIMJ73ukEYTaBQXUqgLZZuu9ovlob9jQLpQVmqco
dl9RT+5dvwiPMu0/pZXlrVFQFlxMCqlOR0FcFwJWZvkcIedplfL+YIg25/X0w7sN/4tF/WS7Hldw
XmF+esumyp8srRTG7XUrw9WCSFJqGdm2vVxLOep4sajnROWigwvial/p94BQGX/da1YyXrBEeQu9
YjDiRoQH5XXGbKjD8CtMcd+1LXSntoafmUTxDUviswO/pjRDFHPo5xhsM68fO/YhaYjSMmdX//uL
9E/LBH4SPHgmlACIKvPz+tPnAw8ySLI6xK10voRqhsoaGEmZHC+aiRi5cC7IWF/FUW/7p4mmbRW3
/l1bGz2j7vYuLP9c2PxtS2fOr186OGATXM78h8LGHnTTKHMCJwnZ2cLW6o8OOqqVlpG32Xne0nOY
PKkx+/HwzMoKHZnqOPEYD11XHwqGuUXQIa6aAcGtHZ5Sir87jaSLP9wd/1SDORQMbNGxzbAT/bD7
7BwgfJgeOFTV20cBG+hynWANFrqoNkh8sgVJPUkzn5R0U18kuozOaThnMTh/Opb5tHy8U13PEphb
HSyVH/sFiNJbENLAg11H28DRIFxbnxX15F4EGUaXwZKb6+WUVjLtEoM2aRjhZB1r5LL6VPu7KhkE
SPA82MaFu3BJbN6KVk//dKAfQAe8meiN0bEzXN8V7ATmnctPt1xEYGfXBhqKrbk7gKwFTG2FrzYX
yHrjHP/RtdFAvOi06NDq86foQJJ5rvb7m9+Y/6VfT5mLhw1Np26y9hjuh3qvq+suVplkjEeM4lpD
0/E5T8PVaAL9LfO8PNo+GmZ9YKStJY1ckXFmL2Hj20fPHdZ5P5AsLwr2LrIR56r6lkbAfBJn+AQ2
rUEhzUPCntBbALHd2bpdP/z++D/iVK5nkuAQfV6YhGFedzg/nUkEml6YN5N2q0y1Hq1G3pIGZC5I
MbR3QBu8O9u0VyFspzVvhRhsKBv1trJYrnhBL8rKPWi2/SaVvh5yBsaouA4o+ckfV09kaMeb3H3y
q67ajH0wIlANUG7UjFADleLmiQsgvjiG1n2aaHvJCH7ZMX8Dr94wscq9PzUV/1450JgFbGTNS4Mv
7A8rsdtWrWvilr9Fgt8xdTCTbUnA37bSgSTRF4Xpjz+VosXP1nDv2HvrmThfm09CS200GlO1lFNk
bA20opvfXwrv75UmR4dn2KHBgglhRuj8fFO7PekPbm7pt2TMtOusL7WVn+vwXzuckgySzRW1GEFp
SNaXQVm8oiF0lw0Y5XXmZe4hrYPjII1g07SN2hQMaRhgwJg3sbZ2PaEZNmnXmziw6LglT6Ym1Ndh
RN0I5TQqquGkm0iOEVQtrVndbtY9SC+bUXMxkl5f1J76ev2VHGB0IhyO9mZcovFKKpc9zWtIx24T
ZnlxpCWxY/znbKykOgknz5Y/egShcUFNq61wr2uLWDqM7Ss621bSnkomzZvGxjccPAKwCtB37vQJ
srvGxhlV+rC6viF5bJILZpo7v+vFxlWZ+urxiN90OYIG0ZvLTsGgr3LYosJK6B/KFH47bIedhiZu
1KJpj6ZJW42FeBYRyv3SMLcEPTub6yX2QoRQsWZYa0EmWxy5kObsSv7hMuPJ/ocLzUXmdSlYZ03n
Y9c4zeGXybb/d0EwqSE8l/rOculZ2eW32mZO37pK7d3coexqyJastIx+U6K+YO5fO3Gq7ofSISlc
umdp2l+sgFoQozclqk5Fk3qFviC9ykN4NNRrwh/M9ZirfDH0GGFK9Hzr8RBZevjg+bg0Cd64JYDs
3TDdEl1V2S5MsP/LxCPdu29Fsa8VyWdWQzgRTYvCOClK4AvpY7fXhSALsmw/GkN3lKCSZVKeyavq
7rSIzKO+VHRxPbSxfkfSbdyJbaBl/Ubza/b2iSRmmLjzUzKWao8lDhPK3E5KXTKwyQjU0KQW7lqr
nIbbIYlvhgo5MUnQxJyqkVq/fIH7TxpIPahV5aZvyEqApsnZhp6nxrZPiKaOZz4FZLL366vC0Mf+
1Qql5PttfRNhOlzl/ouNtiHVWIpTY1gNhA7kVeacITosKluPTizCJBplEuAwPI0VLPmEZGhPbvI2
v0i7qNeFZ8LKvB581vGADRp/c/yuem3aeRaig7zrTzgd3jUPOEyQ55/SRj80Dj+5jkfMS3MvN01j
HI62g2nMJXhygPkph/7kuBqPqpG+NUFpX6xSPrl65y1MAF6IgWl5Gej5Fq3udxfDwvXVh/ojYQ+N
NxCtELSf+7ZK4Re3757PTia3JhrG42s2xXIP4+OtdZG+F8wg1iPndg/Ht1g4VjDC3GUmHNfkf096
NWC1n/ZqqPehNVVojibCktgOIYARZ1HTh6O0wfWfTXxt0FZtB36vnSp1sTPwVQNmIiAE2+vSitBI
nJGhGXLMXt1CkkSN6cjKEXXPPejrs66n0YRzAxOXTaQmgk00bA4XBqXS+dpcwIFY84OxeYPiWjjs
u89lahB6kA/PDvDuYy7VwLuV9bMZoq2TBndjRdxUlwLP0ojagsRJzLyEM4IEGINa7+7c1uW8Sult
reSGLEBPqPqupVmtpzmtOKGfsrkMHMoO50tKqKTXI2vHILLMB2EfCRjGdrbBkJEu0AAfjDnKWzX0
/VqdvEqAwZ9LGwdaiAF6b04IL32/WrdpX60n+pdnl6idBfb1RWoTjiEC2Oj0jqyVEWsIuQh7WM67
F3MK0HimHZDgRgxP5sUj/5Y5APruJglf4Nba90NTh3utSEltr0nQai37aBOSQLuK3qhOFVfMAO0w
seoVZ0iuF0g23WU2d819nda2aze7ivcIFqnGPkapvucuBVtbxhNW6BbUiq0/5SRUkt7jdevrXais
kWxdPXw1IG6CScbgrnysezQS9XsYuPdmOJxN+orbyRH+Kph3I9QVwa7ySLjEKjCeVZ/eMIgSMNVv
+ae6R0NYbwNuu0UP5bb0XbX292QOYAjwucfnjxXWMJkhs8SLocTtSX4xynoi9lDMmHNL3I9iiSsL
v4wisXJwvrhE1y/7SZkbHilyuLTTtaq3+OfQaZjjqp185HO6vpMTBNl5UY2FFWyLWj9GARlYMdA0
eLw6SQOidPcy+1a0X3yCD2f65+66OTb0ioz1JtwX841vU9zMlG5ubVeYw8pLu+8eXPFGONENXrlD
DT5sNc2Tsese4FpJZllF5K4SA+W/8TlkafK09jNaYnyaOp1Ev9kPtoFImnWPDlMbbGIMBnrDqtuD
rb4udtfOACTnrdIjAofrDONtfuorhMtlqU5D78A0HvDXhTLqmHfdJdhoiffiXsEQPq8s10dxmtQZ
lS8wbiA5d6VuWXd1mz9d/6z37DmPsMONM4Y6gdjRe2kkE2QYeRyU/jLY6k5XRfTQ+ZyDPEmqhzwL
U9B5pnVrxo0OpmKu4FvNXOce+/uJ5I0A/vPpupjqBNZ0TZodrt8VJBApQduc3MCeEGq39tEy1JNu
xvYdds23ErzybRIX70xwNrS2J/zEEeZyeKj3U2ivr5cg1eVL5sD9VX6mzv6Ajs6ae93XFji9nmqN
/o0nIDhVHrr8pBE7jPAEhSbOuyptILsFsa9orLHRVP8uDsNQnGSRgFdvG9g7Vra+Hq8fTmrbVKgz
q0x8vt6ufVFfFLg8UTTlF3ty61NUu7Sk0YTus3H8pJPlAGyzPRk2B+GBu31o7cA5dCaTEfZ+T+Qo
fM7iEeAIFJuFbmnQ9AeD1o6hIV1EM4Cj81K4RFaFePGPXokubChTMXAtjfFgsSJNkz7u4mZ4LYqW
tlWcTZswyl5omfP0z5tQq2xG4o2tAHwIm5opeb4yLmBAHMeuuXfRaR8qlM4RcrSDK9HjjpOH6mDS
YEm0JtsCH12o0+bVBlEcU+REewAvKrFu1/XKyAgGs7DiaNpwpKwgBB1F6xrqAs66TkANE+GTU4Tc
LyGn8oLb7kQq1fcaaerhWiQFfUeS1pgNkLKL/HbQ0H0mbCRYmnm4i2Vu19Wdy49g2XBJGpB3SRo6
R0xO1ikIqKmyPk4PBtKxQ9cRlmLZ5cYpJtQSmlbs6iTV1go08bqtQenNPzpGF72peizHqhsTSArD
Uw4j+j6psr0gvDahzb7P8vI+JXVkF5XcluBaM94eDFOql6Cq/JOVuzfktuWwDsDbZhGJWciit5MO
hcP4zj1FzIscArS64BIqSOoNcRB1AmStp0uyK9D0KzGBTrVzIknn6+LGRbuRxYPpZ/W6oUXLG21f
ojY+4x8BR1FPK4d0sYVCmXeJ4qp/bUZ3W80q9szs8drAlGTaMh7SgsdpBk9ourez2pPwh+gYZmC2
ZYJVjvbypSoISUtRH/9YnAyYQrMkfiic7bWRg1CmjaE/tdmdlUXP19e8Xqrz6A8WVJBX1gJjGTA5
v7s+1+x+9tJBHnmd9FwfPYcJ64UgFWmNm27wseOmtCh/LEO89ObftXxZAbU9ERuHabnGtCb0qL/V
cmixVT+8Xzca10dvcqHdhLWq1uTgRTsD6N+q7785Ibsd7/o/OzYXQq3DHKU12N1od10tw6hz9wZo
Zr+cLeOlcxZAoxK9S0+erDFkkn4p22I89JTcvKtR1FglvHMm9bvJS8R5LMVb6hdipfUWVj8uZtQ6
YEHqipXcrAhX8hsb1yD0AfU8arxdvRBHBrX/pyBHkNH6+eb64io7S25JBl+0CkxDBsp8VaZUhewA
EeUsuo5B41WwoDfNIRIwlAd9EGiE+vg4Wua2jebB4/w4Q+FA6YM7f+C49lonIYHTOvWUBRyJxVdY
Pa+QTpXH1LfKXWNlc/NhXGCwU1tHkv5TKJkdMzIGVl02QY7BVn2T03KUoh9OkfyKpZ3h+Oj3qLN1
a4Fz+Sv15Ks18LYj6TLaBlGwG4MMi5MGKjB8BMHXQf8WwyVR6UVE2PECpbSTTA+KAJCdkcj3yR7U
HsF+BloDL2ni8FAoL2yIYqglputxZPjf5ofrDYX1HZzX1M0BKWWDDGjX9L04y0YdGeyXK5r7uzEN
u3sw4VypvuepKJp739uRJ2VVKnmKYtHNTlPIx1aPpMBS6P6c7JRbQbQhqZNaZUpeSu1pEvDEAiQM
517joYg0jw2oR5QcZNnEl+FB9tadbjrRWtUdZ1FSQF9fpoyNNMI33M00j/WpRQwwHRq7+vlNq8u2
YclmM2964s0mcG8n2xK9uDFMGwMbsm7md13zgF9IW/VZ/x5wD23DEvdKYfN2h0b+VjCFDxGO7PW+
rX9s3RguOwmD0waxBCHHcgQrbzxQUWFCKXxnR2Xebq/jnV5wG9Zi8onZATnB3G2tQPdsKTnIiNCh
5GhFT0hrYw/0tJJt2mCNJXTMXUdEMd9PblssJ2TmNKNnh1U8hNukApGgIAPfxp7/6TpOFGZKVF+c
9Ydr74H0O5jjlXXR034ZmwSnZyOW5rokv4sV42Eiwp1oHApwm6CNonZu+tN1xzFF91Eb92Q9ypij
M7ZSJuQ7xOO7BpgvHTN/nwwZewmwO7r00AtoQbHttAmvtW78GG16QIkWHZvSuYlRQt3rDjI51jWd
d87yVwnYJJbWU8kRnXEwvLuWS85coB0ayphNnftny09xqpi6fgzI2sY34G3poaLlMi1i1ezCXJfm
eFFeNGLYDKNzVCTNIgjedUu1G1NX+iq3i8/C/lL5JNvZzg6avraMTOPeDbBYQMRXn7ToU9htcy+L
nkKzzld9kKcPDVNZ0urL+2vVWDNxXfQWQe5zOSCTjChrQ8vA9rDfs5n1npPEW5VlkfzYsYdmfLEb
zNV6eBf5XXzU6D+vlQXSh/HRuBmj1sa4E774nhdv8wQhWNX7iACkIE47LNWmhPy4Ti3R76/3jhvM
huKCWGi7MqxNaFn0YoJSbkvdfA20tNtIO4NMI5O7KS3MfVTwJDS58YW6FTnyrIcgtvDNHnEOpcN0
PzEidcGR4A6L1hVhN+zJZ3GSnTxHSO2XngbM9dp8IGCiWako4ZEvuBOIAiGIzsrzG1LQ0zMnbRnq
3llTQwKqjXpC0y8s6BKFo7ah3jLZ0NXWGuESVUOYEFGO0P0ror5y2ZecsyZSZHlm6sWwK/+2sIO3
xLLpDc473z7TH4o4qunZWPLM1tyEvdgyz1CHZhjcTZqLepfBLyJyMHpQmnyGTTueW/ZVi2SsySDL
GS5cL2Db298EheudvO9HL9hoWtNgLM278/USSjjGzZiPNy6UtiQPVtAQ7Y1oMWbBTgOVH6O1tywm
XBhw1jRQacQpfLQWiQlsM4tdMxU3VpszRC7nZO7kXGreW4p55cFo8694moKlNTYA5GLrVI6ROGPb
eUYEumg9UXwLAW9MjnxmVJU8er3fLWCx2U7UsBfQFzonkBgm5/jj/Yl/IG5FuAqrUTzE1YDKJfUP
TV4bNErE58KqX4pkkncGrQz0hsG5y7Jxbdk9a1FKSJxMRPScEENcw4hYDkmniLFM0KXpzktv9dRI
Bm+OoOk+MTbhenX9dOcN5Fo3JEH7dhidQLO5+zJNGVDIctzzsR+k0RDa1wfNg58xZNv0IbTBMp25
I519RJ3/Bg7HrQ3nzXbTZxg+MDeS9Juuf6nJUlVk4Lw1k/NcBb53Vzja2nODcodvNtpkPFTrSYVY
AZP0C61Pf18gqmRFSb8g1E1gPg7tpu24ySJjU1hDwn2TZpsmhnifaZm5xqiVktaZ9ZAKrB+PU10T
1TZgpbARIG9C0gVXSNCyQ5KHgNWGO5XY4RvpNeYiBL2Ibwq3p2XdxohQCe7pzT3mLnY17G8edT1/
m2J7N7Ei3jQ+FuCMM0oMEFmf5TAuJi+q6HQ072Mk+VzBqNOdap7LuR3VePUeAUB5E0So6Mq+QRAU
+u4hwZPVd0N6ngzzezAOagcaFQNw6mNqTOUtVE6xxv6Z3riRD7pnxEmCv2N405VGyeQSX9hV/o5s
vG1AIZ8ikplJ2QZ3yfcpVZcxtj9FeFaBTSUEcTTBcpqe+9IE2OJEOIgN7YUTM3NklL5QOdXy+OLC
8tKoEjRZ7LBimmv8VQctCDr2zWBf6BAv6t66b5DFkGBAcEHaf2mL1NyiMejR3jZf8ybOF4Gb6Sde
T9PSGDd2ERHTmglSxpOGTmU8rXkJy3Ub1DhtYzbP2RCfRlHdW7Uk7rokf64s0kNlG58JSVhGVuCs
ggyTpjQMFuPoU2lkn6oM0gnpNOPKDC5lQzOqNdmtpDT7QOZ2ekIV4Yz5Ak89/tnKO9Qermh0xIht
+hWITWeJ+VIDzKWWLTbpZZH42FVd62m004z5EtOnCjmEjXJvqdEKXo0p+yZLC5dxanjLdPhWTzza
faM6Tmx00kLzu18wYnZW+oBLzAr8TdfByFE8fNt8nB7zwSfgSXuviOtbEtZaLEqZbbJKzHAIu1hp
E467CiX9PtMRi3Cn+Z39MNAtBkZnkFekRdy7APMzuq2RHMWhI283Nfytl0GyQS6D/XXeuo41USux
LthleDAcRx2UBdtX03nHVQjOLxCrwQRGHMCCWc1GXgfPICUSSTsRRVnsicMswgC3WCE/qdjYJOYS
GNUT2uMdVkJnqbH0+O2cgWoU+UrHEh5otg9UcvhehhPIwY4sH41QGDWO7nEqrQeMlTTx3JzYZJep
sa5lp6CgI4UWNNt29oD5K7uV3r4KQ8StLmEsCVnmhYcSWE4M+HzIGthoId+tvKJ/JJvyO11CWlb1
F/gIXI+kcBZs8/b1YDC37zFwpxmmwhLmkk/k5yrwAmJOPSDQ3fgIq/Z5coFSZT7XGPP2raSwZ7e6
ybl1lr4WkLztD8lS14lCtpOHura+J271HErxILt6GTZOCZEw+gKn0FvE/sXgO3ESSmMdmeKxQwg9
kzxscvjCjd/bX5zGrtajbpio6Ctv54X4y0ia5sAtzuC9dEOXV05+KQNshDFcrz7RcQIa8GXGL1QS
UJoFCL96yJdOkDzICbTnGI5fWoDKBBpTlZmTq60NmCYhkZtJsrY9UrIi2/pUDHpOmycGM1DV72lc
75sBsrBeN9+drst3g9udNJ8Umz4uDoNTfNIzZ1pNGR/KxYveGx74vlHceVly65qR2g9gwmrIu35C
PT8YeAo8K9kHxD5yD5cz8SLeBhYHKGgQHwrNeRXQDg7cCs9WW56gq6ZKxFuXQdG27fMt2av6klDq
g94Ym4Qu+EK29Yrn31jhNmi3mCYTfRX7w95gAwsCCLQb5FrSrxy7Imteukci4vdKnZvEsPYBb8cd
qoQFPbaNo5Hno0h0WkSQBxaZHX4deLSIY3WOWk4yXBa0+S72H7ShZ+tTg6ZlGgu81qJWqPeaEd12
Oht2Tia4tj666UL71pFIltJ8PDpZexz9/eTGL2VovPqpYDAX6Nu6dl6lCN/BpaSORlc+k/5jmRbe
wgBeTW6ZtBdxHKV3aQkkTnRfE9NIzn1hg+pVsTgUBeArVxUM4Fr/2NrFIaZDAdK02kZOE1yMqME6
y8yloLNXF5Gxa+oWc7AWnGItCbdAjFmwFHcx5wKDbNYAWSuFXBeWCTNUpoKXt/kWDh0p1X5IhaDi
G/ZZ9QFj74PdN/pjQRIWnRADnkcnD45ZejvNipAfjql3E+T9y6AV2VnoX8vAeW3AcZ7qcSOY/EC2
7NJNkCnAhfSzdiln+ajY+Sdu8DAVsGTG1gq3tW2Hu96qMMcU2LxNhgtuVxTorYiajjPbvYReiGxs
0Gl0V1+FOUFD5nFOZ6ONjlbd8+6u/8O4KldwsQEsuLn/42sit94hvdiH65eqIG8wY08jqTrKvrn+
z2XPftMowio9L3A3vV+Wh9Tyv8V1Ed7QjiVViabIyhmY7GEIhY1jNxq7uDJaRC4ps904xrS8JX2h
ymAwB8KhdwvcFXOrIJoCGtzsk5lsdC+h1XaPTNv8PrmXaaEdr7LqRIyQ3TSfPIvxAVHufraYgOxz
PAyoBTLw7LskaPwYStY0f7zYE0AGrxieqwopoyJbyhzYkI1m358040EIooLx2ADsmjv/V51+rTf+
zmTLotGYJVENSIsZPVUU1eQBGqXp7fII7mGZoGbz6uZFROVaVIXaepWCpBe7w8nibU6PWdA+JSSR
iWfm591nDzKbtKY14LPqro2LH/8CrcYHX6EM9mwNsapjT/B5uY3rZNyQ0AtmwsMtMPsUjb6+Nar6
pbWr7gCCZZE2gKsm2zzDsthnitaKZRePV8kgYANQngZT5vlTDL327npatdZnEyBgiXwbBt7jVV2H
rNA86XqEbpwexdE3sFZVRGxqnUZXfzwEunGxgmE8NkDVFtcZWd6GcPKQCv+QLzJKaUJbPYyYFxb8
pOhHv09GTINHAH45E6uVT+vnkKdNyFAPVoj0gc8FqdfdOD4/FrjZtKzZoa6ScRp2tmaA1tXqhziZ
ij2/SLelMKGB9fNYngFZO7lHu2VYRdMPwHfVFOkSvS92C8ssD73fM8kvpr3OzM6cJ9sOqcZlXj35
/4+588qRHMuy7VQK9c8ELzWBrv4wLd1ch/ghPMI9qeWlnsEbyhtHT+wtMqqrPTyEd/b7aaAQQFZG
mhnJyyvO2XvtMqUeIOLrxm5IAC+RH1pOzbiZW3+1Wez9Rlgn03GvOhehaZhVFWfTnH261cQrBFnZ
Qm9VRDSMCUTdmK7JTrthV51s5m5N4cQfJarRhY505U7JFdZweTQcj30n4OlDlrGDtwrH3IK9UumW
YtVKh01H5NqFotHBqn0i/Vo4kuG0k8nAOUzVVr932pWXxAkcKSe+qkpSgLTQ8jZdUyx10bR77Db0
Y6zuLnVadlwSMIEBkgdBAi0Lwuwccim8qGiPtn52oMPowi4PIidKnWNwsEHJAWTdLu8dXhFLb4I7
0WcbpbONE2zxC3fU5Q1206UIyBLs9fjFCOpqU/vEs803z7fB5Y1Nam77wPBvvt29IHYuWSqv1ZGj
WBFGWNBBp3bTFWHTuQo2Cr0HFhoTA25mF5/ovQdHpTT2ndkUxz6eUKxG121TQwLaqxEAGPq4sbO0
RxBkcX5OvlV0ixLtnOo9lEn32CmNSy+P8/A0drIqv+hF/wLrtSddEztD5JHLxGwzjplDsnCJdMzz
lyWxvBQW7GNeNQKfkgcsLpDpxu3lid58elYraKu1X9+YhY+Kug4uDqg7NyqpbyD9GlzUSen42cmH
hyjmseHq7Q/FgGZuLhUgdfJuagGp99uE54+JRu3Mja8GgwMtrx5F8DDH29skBiRPr0Hcq9o3wADW
QWtRWJHKKlFPkCAHkH+0wgY7148iwmk8meOYBgBicIsWVSKLpaOm9CMnLXdohohu1XY1v6siKrly
kxhJD7FKKbVNR57zPuAM7tkoXHvknXdBjakh6+IzImp/qQc2D9a0UBAQEbxIEH+uZW07vMwjEP7p
WVJKSHdUvBZzU6os1Q+0LORmlnx27A0WY56J1TxMKPY4K4/Cy1ZhZqb/1kfbUO2/Rkr+aKX6R0sQ
H1iCtzkodgF3Nlr3wum/dULtPKf54JU12eyhWPsJF88hG1pOsGYPMT7pSQGVHtmNa5XWVrOHajtf
dZRKRNTTK55kWbeD+ftZURAJTgOkEQbUk9EtThwcU6DdPcD+BPWHP7rbhi3L3WAi6B2aW53T5i6O
OgiZQWUDgA+/1NzFI9gTHluvSosCddveC85ms2DTDkW1AkBxyTMvgAdID4RxCoo51Dn/Qz1GoDhJ
hPJpq2td2231PBe0jDEdlr6Xw8Q08nGhFcSqqo7aLM1Ji1Himdmreqpz2rq2qWMtPX8MNlrt0xeY
rnGI9KmMeg/MzVxplRuCTy1x2IxltbEnrXigD7CH0hR2ZJ3T1GZ4TG5HieC876HEEgnqtRrBwBTW
YCfT7BXUoqkWgtAAPEIn1QuOpgSVosLfbIuUapGprphSHTZ8Ak4V5G7r2nPQY8HC0O6VtDh5Zruf
f7ofUh7O22DYYp7L120aohOo8McRhSEASD6wfok706djDm1qb1IoZQtFWjVcm3UxiVz8Edtoq4ld
BHmU/IVvgnjkCF+tqmcapbA6N3VCoX1WKC+sMqu0p9eOyHVBNnI5ZGzzQufbcu860Yex1NggUzZG
p5WBLiyUk4ZSYYljh3gjhGEbitoDnJAKUAqFRsxdiyYrQE87CZ1aXVDvKOsHT8YXSdXo6AK139lK
fk0kaH+dGMa1ky9ioiY/NMX4p9Al9Y3U6r62Wf+1bmDM0SJazK/wWKVoduLya2/FBnk5Zn8doe8+
mQUtWkFwiPDI48FZBP7wKSjRfSgF5EPKC/Q54lRbfutwFRHzl39G67XQi8pCkx95y9JuhkPZOdYl
BI7ybSlvNUO9kbweWIHL+6q5RnknrpLsSJlMXlCzhZuKbIqamdizoUkmLJseYFhSgNJmW5kNNJiY
9ARMOs7OUsiqbrSWx8+quG3QmH/lGXEyc0Zvl/jqlRKXn61YVnS95Rbj6y7v9fDoyIrW4mgDTrQJ
SA2adgtbZGN7FgzLpHM2KCbHDe4E2HIdnc9SE1/tVJMrPtffJ/T9lmEsSdmEUo4b4s/Id1NoHdRf
Tc2ijRUO112hfemchKhhibAkKz31ZMUNO41ZypKnyS1CtRxZTmQiMun0cTe6nXolpj9ApFiL4NZX
KcU7cQAwjAXD99123UzGjN4ri0/DSPtAq0bnfuRkK5wm+kATQ183PeIQwSu7Ro5U3gVVX5EPxLFP
8vZGwUetI29JWinn5dkGW1bJcvAAdNkKN6gGIpv15bDFOF/sYJ9v9aKxsHRbco83ZY36PN8jG9mB
HdMRXMpvYv5Ifk27Jt+VDV2ShJbF3k4OJZqxnQmqatU7Eua5jk7GB1C3TABgrSC4hqvUc7OFExjm
VhvpuJg559TCdkkIZy+KEvDoaO2dCDB86hrZc2oBL3UY4YgrRnWltPJxXoo0r03I+E2svYiGXTb2
zjku1jbI/xj5QGgUtDk8ue8KBMn+tKcVtXnOI0E6cdvCJs0Jj2py7Smz2N5C80DTWw1XPTn2Rp4Y
3+Y4hGE0OfXweVYJW1kzLpKAUAg4mk9ml11a33Ro4oYfhkDvr1GhHgfdOEa5d82FxiiiCKpupLii
uGgsbLZ8dNpxGXHYXUccwwubXnHN9U950myVTGufKegc4rTWeAV56JIxeOWWhXmsSiIeHJ+CiI8t
uskFxVZz0lSTMEe7D9mUYj8wWOMtDUl/0ebFtJNjC4m9kS5xKvuVGpTAwkr9rtYVda+Bn8mt6CrN
FGVr1RRI2liUWwQ3X8fSwyWSH8rULuhjlI9zDzbQDUhtsHw3borHOMqksu9DlsIS0ebBYru7pGo6
A/GRV0CQOJYIFqbILiMwXTzJWwLEXc6w48ER7gddbdXjvIABh2JvnVeQ6ZxvXzVvpt08OiEaKrdF
GviLalIpT0+Wnj3KGqXeibGhSaLtM88yjgnMsgCJ0JX9eT7A5VBCk9TY0raLpsMLE1imkLk6EDam
jN6htSqOzczyRqs9QhVUlpiLOIx5MLcCeyAiN096sOyEYGEFLPPWO1q+8lm4XoskCqiZqfliUYKo
2hEPyWmjUEmkSXlZQgiQlCo5DaR51J84AH3TBnuOpW57WyuBpLsNkRTgHjvTsLFO5ssSqtzGSpNq
hSG/5o3kRJqYsllaoDEvPL3VgLX0ODfNI0cJ9xaGj0klpWx8tf0gp9PXvEkuIeTudPOso2RHrFVr
CDn0Fnu8EeF0pSLHpgtabLhOzFIuI7/Yk2Gnsz1pb6tSy/ZR06Fnaek3QlzNu8eaEIiddIJhbTP9
dXldn7qGk1xS1iORu1666crEPzOEkNUvUI2ZJ6/39nTIutPYI1VqHSYnJmjpo6zXatNdSTtYJmD3
DoWrYXNmV2mInvQqD6F0p5LjPYZGdBOq+pIJsN7yeLeQMg5mWPrHIIqe40j2C2nUPVy0Dz7Rk+wl
gq9+4SSrnGPzgcBfFCm6eohKSZG3qM5+r52Udphug/fJE4LKSE8Oh9VmT1bQP49am7KydgfY+7xi
HjV6U155NnRuqZZyO5T+J2LM4pO04pXv2ukuHRnZjZXvDF61b657H5k15zPq1SXSwRI+4ZqeLEoP
hKRqsU3x5F1R2EQVYVxnae7czuc4lyjrxqKHa5iTxCYoHv0ksI99P+R7y+losolbD38/mS+difIt
EOwysDBrbCB2oUZ/BXXKaVZAeL2Sgg5lZyYQk+1c2NZE95gDvyqy2BWj8NRzQUNOp5YDYgvKSHPH
moNEGb4ChYnEIMtkH4XsdHvvc6YTHkG2FIyIglxtnQiQsVp3fs57M8Lss7Qk2lRaceHs6lLtEPGm
yoNtj14N7/xnryRY8PfegZ8Y5XA5kfllOkInMVZ74+kta3Y2Q16Ly6w4jCEIX1QR4b49tAli07rl
4OaoFCRKwQkY+PVuVh3ArLW3TkLhufNSgSYa/K00SUmPF4btFx+sQfvQtIFyW6uhwHKYUYihYxax
SY/1d0w9P7sGnPSqrZtEzJH098ZH1vQVlZ4iHi+qNtqI2+1sY4V5cfZLTj/kaVBvJpI8QC3rkUVy
lhHpMm0V5BxWemOnE4m5GWq9/ySBzu93zkDryVa8Pxs7unjgW54UxSoWptIHH4ChqUstit6T9k9e
re/NQI7KqRlFO4Y4orffeLm8xMyszi6NC6V8Nu/IRa+6aDyQf158mhft+azmQdXhBChg3gKmBDXb
b5B9zJKpjEbguunGvU6IxzEj8UbESAC7LHixzOd5Y6nWTr7//eiZf9fb3w1NxBY62WZTeOz3zhNK
UlpSO5p+qaAErEEvr+wc2zyCwTudIjwxF8hiTd3d+lrZwJ+L5LpTaH0kIRqgwXqcO/gDf3WfaTSc
TCMmeh3HzN7fzrvyykSqQdyERedWXX4T/8/nAylSXEGhRhlfeCdWLqSg00HEtCtlzeHhXe/7z57Q
hGtQXVyl5Ji+8djkBj3UIKUSLnlbl2aIKmYoxmctKuFWtKPOFhdbKPD7teNWB+J2uo0v+mQlYRYu
NDIZt2rfcV5m9CJwtMvlvJrNqkTKdcbKjVHfJDScGorZ7zylH01vYIxJhBY4Ewh+eusUhEVUWBn0
zwue7ZOah1SLqjBZJgMYlCaZztxNl55inWmuDut87Uf20jUkJy52Sz6x1atIrcINGgjzFMlk6aRs
UDwaKEjMyKVIEv12TI1PRVH+iUbGpOmChS/Dg73B5E+KwHTwKw2MPzkWCtkBaZwoG7+/SPGjc9NR
TQ37oanqpgln4PuhOBE+OuIGNHS8NcfmsWw+iST211hhSJcaDe9otCvNPwRSc679yXAf2MucPsw2
H+G9pk1cQbUiXqtTwwc/GmJyiJGqZo3TvzPnip89D9IWMc3xyuu2+uatUdRWUNLGxhMmvMJxwy3D
1dTSJHe8Ba7A4qAYTFtaOTT46ehqwtJNVn4Hxvydm/ajr83BnW+aZLphiEQg9v1N67RSG5U2wVAk
UEEFffhn7Ur9THCV1NWVmQgHQ9EoSTOjGkmP4Bgzs5bpfrYXWtJRgFNW+Tu+4J9YIx0Vlx2jVVNd
17De3B+sNUj1M2aV1qZyl056URSnog/HHRpqErumV03AgEV8bbCF6EqQHgZvl0nzbgiqZ7ixYolR
K17lSgN6obQhtOr9WSMfYJurzp9Y1tH9s6C8sxS9TfjGFUlGn2ryVCcsiaVOVvxXrkhW69xUO2ld
JuE2+ssDYOB64RYYlua3yWnZ4pU4rmkgui85bT1RhMa3Glkim7t88sonufrOAvOzIcc0bWOlmYyv
+IW//114uRUj7WPzMr+Mml3gS7DFn/1ouEu9RoBvTFiTQinpcU66y7lYIzJOcb8fcT9CqLhBApMH
Ow7V5W69ebZKJUjppYYO2T0atrqCozPS9xGrK71TcBhstYdNQR+yH2O2a5PCMWdZJhveIiJUtdcO
6Hf8oAXAOV9pt5Fnapjwi/N85DTLjkUkt8+GtP33fvpPXhZ+OWcsS4A7ENabZ6uDA8TralkXyyi1
o112H5Isd52Fp1a4OfCwAmiipxCkX7NeDY6eg8tCdhqHQUz6JKh7N1kXkFg6/eNIMg0EvKTbon4z
dnHzMdVyosASwo9kKe4yl1OIEjXqYTIp/fVnwI03Dcanxlz51rpbGHqq+LrtXALVVUD6Ke19I63b
udidBekHqLGXoANFYwzaljqyvYlVSsX5Oe9wBsxHom+cpLzdERtoNPgFrbi/6o42LoWOMNnb3/9i
Yb91Phoc2mxAeUyb7DRYOr4fvzbVpcJsQM/Oq/z8S4vBBKuJetns2rVTgj1XauKjayqVS9Zo5+QX
nK5miwaQYFo5dnjTVItS3NT5yXZD6zEIkm+7hhE/8SFw/cu8HqvGx9yo6938qgQe1QFRph3jVBqE
E1n06m2zP9SQElYov9JzDtxZOc4ughagLRFyFR1+RynJbgp65N9ID0xK/ofaS8/wTrYNB7W7guQP
SlbgcoaarCdEe/YlYcQYWb2jh2pdtZ3lr7LR/9ppQ383aOCBJ3HVoH7u2vpEB4qkELOhspLknzTd
+KqbKEzhrOQrNR7XWu43m1luGNk1s7beIxNqod2njZmxS8uJ2GVZDnTnvvJplOk0rZaDM1Ahc/St
zLqlW8B21ZaMVvVh3mOmbpltmCceSALAFuiKfRgS0zYrDWfXvGUoe41jwHke4kMPzVlpqpPNliIu
Bg65gX3D0TTZcQHhpmxCjgjlWSX0ZCGrQV/nSfii2Pe+rh8k5UvcvfRK5hoFEW2caI11NsUCWFMe
GZBlUOPoMKk0SRBELmISve8ImJhi7Tr9IqUPwIGcVPDJ8caZXIXzp5RaQWwOBb3LfFGDR5Kon5HV
kNEcSWFhL9paK+9COAZTgULQDVnSSS6Q2vRPKOqKtV9Tw9WqlLxqAxUH2rL9XMwzHH+q1yeOepXL
Ml2b9KroDFNC7YfkZEAm2KkhWet2IPag+LBXateaaIytXdW3TUNS/LQtCkzrXgODeN+GL9QJ1Y2T
WsYeYTIarmxnkQZ0UowcwEefXbIpK0IxklOGwvKYae+tZtNk/Hp7z6bRICwEBImF+/2H7b3pdtkQ
iUq9eE0X7KQNo2mM6aFJM4h571Cy64G8qgRAFVVrup2TSOOdzeuPpEzOQ9A8AaWBSkOe92bjXfe5
QRukMS+z4LU10bcaRKwCjww36IIQJ4wWeFoelVmkl3ndUn3jnJrUNh290ZeuOkRXRhjv6VPH7+w6
32a7T+s9blk2UIZmuA5uje/npaaBsT5GRng9vwW5R1MZBYi+VhK+3h04M/c28iqLWIxVFXZ3ZRbs
5o2AZw+PdIG7c8M8QsaI+ECiiXeoLLjXdGZcoyGVuCA5VaWLoRLgrtSANvmqby1bCXxRxuZwo9hE
BuTmdp5+Yrf+CiUh4ykRvsndIfHE3oaicfb2JIx8Z1b+yZkIhIaBJd2BpPED9SMxO0Ppizqi8cDW
kDTpe8IqcUW4mrEK0C1tA7V5cCo/ODqj5u3nBlYSG+61H72DdmKP9Wao8iAc17KAwNn8nh8WCJTM
nTFKLbiep3CfDse+SMH45DkTQAaCjoZBpVOHjEf7IjPBm0ouGIe48NwXxE1o2JlaS4DmVCdva4Qn
qv7ksQyjf74pmjJEvtOvmlJ9TAqrW1uIQzfzH6OO2FHUabDmZEHLsw5vM4OCvN2240koZBwORAYu
5wN8PjgN9XGk33Gh3+uTwF5ODPrRGuAhYrtqQmZoFBuLQLVrnJFUjYibsHt2O0oMlxbbo2aOj2mg
f57n2MyKn5Iwo6hUiXMic3EV+KQSlo2ydDOp4zhKptmL/JX8qWkxTzd0cRZzJUwlOiaIyo+uNeCj
DlFCj4BbFnGQWjdkkj1SEkMCS4Rf3afPmZFcFNTUcDgkdfLshM1Vv/EzZzO7MaIat3RklCsT4y5U
/0ZQ5hz9U2o7t37bcnrnydGKQlaeYjTfE8wgMHoX4QGh5J+mWoFn9WgpuMFzmHXm6a+PU+ixk/cd
GqVqvN2U48aJ8VIyTmfxgEjdq5Tg8WUSaM+O2qNQiwmAqsiM3M+agHkOcRpZ7VsEH+/8lgnr8npK
ZZy6HE81aKaaxebrzTHVd+m8I4sIr3s/SBciG6z1zF8oOvWAF6zdzT9hpji9aHhMt7BQymUVi72b
jvc9JfkVgbJEseMbxk01vjfd/kjyQTuq4VawJgbhD4Cc1pR61lUm+DMq6FTxiIeV2qcqxXraFGX1
KMhVJ2AM9BQwWFLfUPgHbLULIwQJRqt5WTj6FzKfGMJ5IZbkte3tNnr3PDMDvL6/j+6E9tIAEQKa
4+X/fuIl7sNtcyKkrwNiwpAG5Sdl+sMWw7VULTSLbFhLM+fHGpVyDJDgYMeZUplassDcwT5j1sTD
TLCNmtQ1sbpwW+cN3zyg5xqTAimMaHnwLSqqXEIIQIckjfaBaE/jrGOzvDHhqMauusq1wlr71kAu
90CynZuFj6mbOkdbVs9upr8ItvRbVSeuoLi22jsdOdG68Eb/nFjafa9T+eoKygyGIhHet8Sq2JLB
MVCQThaEuGLNrQxnr6OKXwok83te+CRsir3V1I+ze6IwcB0rJEoqTosApIweBGFQyxiXPBL2qjhX
hHbautvtOd2JZR4lLXXcGltdUXhHmigvkDuCbRX1+QbdAp2xwKrOQdkRYUdytknGzG2uIQ7W3AjY
bYGHnDBnBLe9fu4k6CQFRjORKaazTZSh2IxM0avJkNon9S4rrivV6g8OXoVVVGanLkfSnUSYTke3
JN+iG8YrI42PVV03uzZoo43BV7BtssWHuRFQtLFxLkwycjKyK20pCTUbPicSpWw/kTvSQtaLKo1p
CRDkvRR9oB+cyr0Z1OwwRLQOhqS8mRtWfad/YqtCMzvx74fxw6h6IQ5791h7LQZiTsM9+ok9wKTt
bBjPEVitStrFHeEUa98cB1ABhoryzC/onHkHJ/StZy1E0zj2753TfqwTwaoS8KUdiKVTafv7Me53
uYH+IMmv/UChm6HHxlHVBkpExqmnV0XEb2kunME40lDSLiSKqigOCVlqDMvfhDkB33kVa9uMUMgg
Ve7c0VvS1Ry3IQ2NFZTChd3RIX5ngvvxlAxlUKWmpAF+hIExbRpeVUCsOinHRInKa6ryNc2Sggxp
yz0OYkCRKsCtm8gnl2UWoilBgW4UKu4jVil0xUAsqwfNrPWHIQwefv+79B/qg7TJgLuRmsL+g53C
mwkjQNdLXmcT3UA4RWpI3ozmudXGksrBJgcN63NzrcQE301UxDau6FprmF2nEmgw/WEnBbvv4kPC
PLJRJ1oOFSpBC9WXx/lvocdLdwAUA0QeEwbKs701wb80E1IMnb6xQRwT0nMno43wkVurNeBcWEjJ
vKTc1BCXEBYNs/1AXFmjyX7Rg3wlAKl9G1d/KfrhPk/539u8BgDAX/NiID48qP/9l6kO3/2t7Ut+
9ZS+yLcfNf2af30WwRP//HWrp/rpu3/gyBbWw03zUg23L7JJ6n//N/5L/yWf/uZ/91/+7WX+lPuh
ePnH37/mTQZi/vbFD/PsdYQD8OdXY2b6/H/+d9MF/OPv//F/6qf6b88vf0ue/rYM6//4v1MKxONT
HX59+vFj/pkEof0xHZFcAG4w5dh4spr/ZxLEH4y3qd7GEs9azzbgn0EQhviDzQgUMdu2LCFYvf4V
BDH/K4Yff59aPVERzl8JgpibL6+WSI1aFZw7iKfCoilGIsT3b2JdKJoPvovysQqOqLkJjRscWh4C
ILteyWw3qFu7v1MtzBy7yyYtbt3wounwzQNtZU6mqbTY6D7xZC6upeo+Kx/14tEcHoLuQR2vgvKa
WssKVDE1Q5J6LJJbnRsr/+qAlupPtndrirv5efylgfvfG5X/P8P7f+HIpZz8u5F7fBqf4kDW34/T
+T/6Nk4d+w+ELhqDVGflchgX/zlODesPpkP42YapMekZOqPxnwPVNBnCGnROsOkWUMzpZE62Rx38
4++G+sf0/5uQyKZTF//dXxqojMP/GqfIwQ1eB2DJb1aKytJakrACkO8CafzSKCdYrNcW2f2rm3H9
7ZNe08qnuuzPPv9NzbBE6khlux03htf5nPwc6m8rT9Oa+J0171df8KaWPaUV11UREqw4iu44ycqP
tIvTd44M08L0k59vvCl8ACPnzJrw6RX9NkSkYY+/S44YIS38RupLx5F+qzaZ+s624/sF/F+Pw3iz
QLZ1rNfhgI/TKytxw7fXq1iCImLR629+/0SmmednlzQdjl7tDVBSKdFg0t1IwVquXc/Y+a3hrvoK
gKD1XqvhF0/FeDPtDaI2osjzxk02JM/IeIkOhTGCsPT31zD91p9dw3T7Xl1Doaf06Qt15PTvyC9p
CbqjpPJ6BBQSbTW38g/Ys9p3Rtivnsl0ja++zI2cQddlPcKQgXSRDr04SSP/2LmFeKeC8qtvYIl8
/Q1SWlRANb7Blm6RLisABAKbspFXW/jKWf7OXfvVQ3nzrnec8y0/UbONhnIUdJuF/MXPXOJ/f/9U
fvX5b951L/aiOs7abFMonnMDdX24YFXH/vb7j//VXXrzpiu4y6KgdtINmUI5SJ062LFFRJwGqmHz
P/qKef/66lF7HWXhWBvTTW9OZAKewCZRwPMNMs5uf/8Vv5hRprn+9bM2wc8pYoz6iQBwoS+f1Q6I
Jf3igPxfowO4strr/9k3vXnRObP2Fgf0fjPaTX0M+imZghy+e6I+IlT+o3obhDX2zEIxw/Xvv/IX
c8uM4391/6qwLcuoBmMBU0ldWnj2o2Vi9Uq57vqSuHPbCwEy/f67fjHa9GmYvPquyFMynLxBv4FD
oEaLypP9Ieql+vn3H//9keVfM/HMc3/18WyYI2B6Wr2FEjKwfStTOlYcNimqNIriBzvCDwfvoXMQ
jW+l4sT1SaG/qL03xf1itM/o31ffzxhPkzSLuo1jufmWwpmxYqs7LqIQTd/vL/FXd1D7/g72oeFW
rk68bTfmyP2AIhkXrY2Vd14m8X1Z+L9u4Zv5wHWghfp+km67Tm1GuayKurOemqIhrXURVbIJHuhr
mKCRG7CVyyEuA/VJGyMJHLGJPIez2e8v9FfD8s3MYbpkrymZ3WyQ0UsiUmwP96IPIgNnagI+l3Pl
WJfvNG5+8eDe9krA/DMc/SbeSNvOFrYbD3ATOIyy/QeA9E5Z9ReP7m32S91JX8qhSDcOCR2fFVNz
0FWbrW+8c8d+scBOR6fXLxf9M6vtJumjm4Rm9akvA3TeiNZ9ZCeZ175EKlC9QacA9c4S+ItpUZse
3avhjgnT1TuqR5sQLQzFvtSo7Ns28jjhFEh3feAwZdIexsR1qN1FldI9/n5s/OpxvZlGRCvg3I8V
9kOnb51dUbPf3uQZldeFiCvff+dd+9XXTA/y1fXFOKFs8gxpArtheueoSvtcEX/yZ9N3WFd+fyn0
vPi0n+yLZlHPq2/xuS34SnSsIxBB1SXJyoHY0XZTmo3ZKBHQYZEy9GknG/ZZIZGpgcRncLxsKwDg
W2QhUb1yYZQClyjZYd3gzW7ytVcZCAyXfaeJ+ly7TpDsbU/tYJq5JpY2ohmCca/RBx/PQUEn81MW
4mjAkg7o+oNdxPRJFzjj8K5kaHnLp6zI4wHNbeoN7nNIESuvEXAnZbMMoCoQXp/ZWvqMTaag9Cop
wd30fldZu9rNQ/vOihVLXoOzC1082rkpbjRDhuPBbEYfm15YaHR9CW4nwLTL9fZLLEcfENHY9cbK
UYZ42vnS1XupjdDzQF8BG9JuGiIbOG7HbdsF2PwLIXH9BqZmfoniUjh3eCB99wjUNdee+6Tx5dnO
cE3iu0AlP9ELR5yQiMNaUNxtJuu7zCnpamABC7WnqJUOPtEuGbJgkRihsEkzL52hGheDFYfKopDV
uaoCFMp+FbV6shkjMmTUdRIUUK3pPBmZgL8JruYLejhffaA+rTpPkRuYzld6laJ/RtqtOl+SWphN
sqxwuHc7uBQRoZKZw3rlrqO+gty0zIEviI92XSA6XHJr025N5TZ8EYlXrCkaVtmwKD1P+0iAObXj
3BhV7ovFlptVUMB0FHdgpvS65TTkjdWTU4bShCUkzPqhoous3mSpaIuz3ulwLUI3rNr7MZcJ2Bnp
TkXGVQ/MmuqtbH0aArVD/9xdtdIGFxPY+YBaS3dVH1SFZsfnPgHqsklkJPmw3gixUC0Kqw7LfNGm
SWt/wY7Q5M+u1lQ0BtrKiR4y1S30Zy9j3j1YXZzkzWLoGIrnVHHz/qi0dpDD3hQ0gTZVDxFDX4x2
1WHSbpAjn/tWZNpDq1AwvSNMofDVhRPGHew1RO7SDJe2X6XeBSCmXZ0zUdSgvwE9wqwOWEkLCpfj
Xa0gUJuYOkGEZcKrLG/YROHsSDS9KvLwx6ROZSzTXLoWxCvD7yyWX5O+GU4zGN4vbugXNCyzWhlj
4HypxFSPYbnEAg0iWwbE95DcXo6saDjHTi4F6tbfDAFdrXbpG0nXfIZkilzFU8u2Pthhy66hANim
ovMvq+6jCn9nkg3J0iXRr4zC61jSGzkIvYv7ZNOHdpDuK+G6EcDNGlHunSyyYbjS/TZx7hxizOWL
pVeu96ehpW5bA+t02P4zurtQQx7SEFnaL7wYXOMXxwrU6NYdiiCzFggLY8xcBF1j6XNlJ5y1T6Rk
uEvxegMhUQsbnwFupGAM95OrxPoSxm5CGrbiWxBB6OBI1K5G0RkAoOh1fuwGt+xXdSWAfDR+qYxb
XhEb+XxPNHd7ZZZ2WBzjqhMFeVgoPld5kNjqHr6WW68dIhRwG/f6oAQH7ICh+BBnTRxd1UUwintL
qTkNRBaWrIZMzcwNmCSNDDSOWgNRy1ESj6cUepVxHWCVqjzOh8Di8oWM8zLb1bkrDoE2BJirQzLN
AKa05ke7b7ts7Qw4WldpCd/uMrSNREpNsECNmQkk9HVnBcgVqyLRYiyeONcuIRkM1q501aTCAQ5g
ZoN/q+8enHaInHSpqYloEZzrvCxr2KIecFpi4Ms9WIOSKxwMLUPaR0xSAh0S+6CFXYrQsui2btvQ
j/Eet0aJZrfKjSJcFqqf37iGXos9WCzj0Wp754tdNU6yUwWEuQnzB2lia8tsDF86nbRBsazD1CA0
3iZrq6S8L9EUeWMzqlvTR72wCywcdqS3JDqyncCIhXOldiTyPpixlg6YXZQSGmMcOoIn7FS9ucrr
sfZOdSJ13lg5jMVK9QZJNELqaD7kHXfA9SWXigjy1IXNJRkvxwGlj16spBuNo7N00aF397hzPdu5
inI10OiWwjyWwTYbhwjJI2CixkaApdM9LdAXymcFRyTSIJyXwwrrYVAzAsJO+ZzhwG+XbW7WTsLb
KMZxpw2ydwGuVA4VWEMkEVUUu/PL7D7pA087WIMaPAUJbqBuHbkhuRNAq9NKLixXdMG+a13N3+ph
po37VJeV8nGgcN2RLjSQ6NH4hWk/YTFwesKpVaU+N65Tw+lGPFBjEcwDxnpXmKzQhe15j04Etm6j
9gbF40YJjeokxj5xoJlWY7C03AHfIL/b1bytLsjYXbtO5jmfstJhJYQeaOBrTCwqULu4KwuRoX5W
SizWIFG06JJ3lYbBG2DT/2PvzJbbuLYt+yv1AZWu7JvHmw16gAB78iWDpMTs+3bn19eAbMeRdc49
Lsd1xK2qUITCkiyRKQCZe++11pxjJisLqrju66HRI0gs5PGZcU/D8LDTZhN/sxXqwNnLmIksHYF5
9CpD6giQowqM6ttcNM3yNNoa2QhQc8LsOa9YLw9274zZWcBltFZUkct4SvHdtoe4XSDazGI2AdVw
YXUgKkZU804j+a67xkcaWHilFCPWFmt2au7V0WzkgO6/hOk/bBd1NS6yKT+2Tq8K2QuHYl62bFBL
eMjJTzHh+ddZ5bFcY4JORnm0XyNF1aszqZVq7BW5pEXrcRosXDaDEbWemqFy/ZoNrA7+mMkiv9j5
Mjk3htaic66iBZDxZKDk/UzMrGpvOwWGB3k3YOeOSZXE4aag9opipNtq1zwMcVupX4eSqQTGtGVo
gbUAbMbwooukvrcHaLyHCTUJ8Gq1ZhXSXFF05bCz8bIsHwbbs8JWUMz4CSt0FuMqmcp8fF76IQHq
JC8TFAs3QbcGVx6F/k4g4RxdnVhUeTXiHbzttAGMRtQKFSDcUkdG7SZDZg+cx6PO8XOlxTPRmlo4
fTGHxuY6jdW2JDM1ariwJ/fxEt1LTBWrNQRSG24d64gsvrDexiYk5HhcbiKrD7WTU+eFEuOObc3O
E0MCwGDR+4w2UcQiop9mU8nx3c+9oa810NbpxcrGdvRJfi2sADuhab1LV4z3JSu4fb9OY0I/OTD0
1ALWKA+2swGXFzESR3X/MIxaasIjVtq63cMzBwdg6HV7v8AYqfxo0MqrZUdtCuHLA3F5MKVrCEci
0Zb5FtZzMT0uJI5Few1oEWQr2+7LKohzTYw7yJCq9VxPIbzQueKJ8ayl4DQIeLrI10aCxxaia9zn
SHsUduRMier2yZrFJK+iupTCvQZKIAnSqyCdib5kX0HastnehTX39dESFVmdo1WkGBEAOudV0Jc1
FVHTq3nmihzcReyOtplYB1Bqhb6nRMKMlFPJ+2XoqM0tynyj3mj5UEz3cpR27W0l6m/oLievXkdW
n/qpJ4ctfuiwQPQPtTSq03ONyV3dq13fCb7b9SPedmMiTWgdm2x6yvrQ/jS7ca5OqSHHywZOmBbS
Hp3D+bi0ZS9eG8yw88oYF8gvCQgxCe9QA5jGrsYs37YSZhzFFZy4l1XWyUUPDoFLr5ehr+AbL63B
pivXhbYF3m/VNybK+XqfypJGpmJcN46O17oisS5vRdK/1saCj8YXynS9H6ohHu6BaXbtZqgVtfK0
hVZK7AEkGFTCCTjqdy6E4H64clHk4QppzAsMkk2byXdWpEioVuWpsOZdVSOhf7UIXVkODXes9gWv
TWOgtHTmyVYO8RX+AzxQa3JITFiossSPI9rFdxOAnvyykNlSvBYZvu+t3CQKz6JdVEAH4rYtpU1t
O1fNhLQk2q4wpCFE1iJAGQYGB5z5fRozO9mZTlqi1tW+RfqwES5BttTGuKFEKMQH5wNYjlqZU5Fo
sdFmN7VSWfoqJzejCFqiKlvQvLOsXiaOBuGnlFiDvh9oKmFSp2xrP6Zp0YtNYvexk7G6MlCFGD3J
5he7a1LCRRLLzluO61lILHjN0EB2ZxjLxr6SB6t8UDUolKvBINjRWxakRs+DPLY5zxHP7gpNzpJ8
tlUpKaTAxIS8S4BkkWVvyimZWLTjhk8tqCpiyk9XAWoCm0TL4wx6Xg4xjZIq0cVR1VvidVHikKDJ
RIwHOiyXunvNQAjWGyA0BpqGvOCpGV1JGxPxlQWlZuXWQULaUG+aJCO2ANeb8jgZqWTS9w5LKygL
g6A7hVDV6BKmo6gmf55TRxzMkqVu3TXllRtGqNp8QG/h6G5hgeI54X9JtQPQDslBwoEXlZN3mZuX
tNaiEAaM4ww+RlRLd6/ksNmvY4GhTOqFulA2WgCAwtnABJtYsDwp9iQLj0/ayWCtDKYNYBfqpRbr
cGjVa/iLGHL5riBA3dxJatWPr3MOS/S06INw7ghuWPo3R2W12wJx1JTDQFz37GchcHVfstF4+GBW
FzKgRVmSehP2hlC2cpKn6WfcU0of1YqsozUtujK61LkcDi82vkaEEWFbfiGEEdDRnGgFtFJdh4fu
s+po/ewtRTk6ixum+dR4UqhkU+HG0UBcmA4VY9gZeov13Ms6u5s+lgTa4uiqaWxiyGeDxdivJya+
3VgsLQdh2amk6pIBEam3Wp0xcgsjIcgVA+A8oMOKCbnXUIE05Csp1WjHz0qaKEDaLXkipcqsC/oS
N9WoFbiDOajivDfVBEWyXkJkhaWjTcC923bsn5IpaTO8TI5FRg61sip6dQNeva4VZPv41T7kUYKQ
j7R8mu3kKEv073TuCS0sn5240ayDMZE4kCFMGyVELBOHeNs3lMS0D7OkFT0Oh6qBmj1iAtUtd54S
qc0RQFkjssdIxv634lALZ9mmvg37l2pxpBKaVApdvU3UOLkRphWpm1ZS6mkjY0k335QxDsctvhEJ
qp7BWhuvw5ahES3hEfnrWeobPXlw6kQMewRNOp7hPjcIlXFZiWQqBGNMu9fCbGx2zsawAERSxUke
9ww+56pNa0xSMa4uhGqJ3DGR6GqWOKdr7XZvYaUgoSKn0jtWoqztFwUnE5TUxqynyksWHQd5qeZS
LlHLZ4a2wp/RJL5Gx7X5IpBg8GDyD6DhqidQzwGTVuJlkQduwtJQQfQlg9JjeChTROjrEK4EN7JK
s289YMa33xwnggNGTnqude5ikjmESx+HIFkYMeL5ed1XYtTvSKsjv9KLc8TXl4GzYuj2KinJN6M5
2HUAZkBpH5jO2zMMhDxWFkB8RU/6k0FbPdooTa3KZEfOYIm0LAnHI1J7JT2jcpP7DcdoXVnXnVDA
ljpy2BP/wfT+0mqlKt9oLV63lUZggXYMoxK4ctmkYbVHe941/swG7ew7Xah26pLxImVHYdT8QQi9
dd7PU2PoCAp726rntWRZI4dcKVZi+A2VksmhgqEzlQEAOOGiqmSZsKzh2Eht9rKIQUX2mCZ2tZy/
6Vhtmk+11w/K8kBNMcMkAfHfnCJUBPW77QzE0XlUror8JcJMv0B5CR3l3kjzEG7OEJnGLQFnDtzv
EO40G8AMYdQbzHKqEaWgPq44Mxql1QZmJZshTZqBQzX9pxl/ktXVzkq1yxbIQIg8Ijd2Rq6X5ksS
s9m+WIUA1RvwtA3tu7FkznifcnRp6ITx7C+5P9SdAwY7s1S9I5W2GDQHMTZAqVvdUErzjWYYT55P
a7iQ7h3HpEPmEu6U0EEpF1m2u51BnnT9Emkc10CjYahVk0s5NGTj7PnHi7bfdCgXDes+z2drKB9Y
lqdoAdTZ5+qqJh5s9MIcBlmQMpxo1kmSFtXkWYJgF8veZKFNWhRiPolI3V01FM6saV6I+q9t3bjn
/cb/gN7+kcMwQTa4/rOK1l+q1YwRDWWR7slLK0cPpK4WvhbYsZdtvNhG/RLSK8EBk2MF89LJyYUX
z3q+3Jt56mQ7ic9gfu6iaOFQKwDPvE+0/sHptTpYJduN89ZZvrKrJlnjpaoyV0S/aaXFjmjgXjEY
W6l6lNOgoWT+qAkuHR8Hm9SLnSLHsdhy307ZE8VsXtzSfDKIXVlmp229UM3t/KMxxqE5yHq0hA8J
NnENDkG71MdBp2a5ED1h6Zk3FBWhOHQS4kx+KJOwt8GboIFEBQsFbUxWShpTc9MWatR2b5YVkhiP
4WTuoMKuTTl9TlszLh9tmhw4lYs4K/WjKXqd20Onh9oH2mxEXMEUTW/cmhpyPxDUljqoD708TnXN
mXKxwcMWHe0xJFEjGe0z45c57MM1FvbUXjUhWUzq3eRUkV76OilmE+OmqM8G+WQQoqWpWy2fs3Z+
zatQk/za4LMOUR1X5RwMLO5F5k/DMEGSgW8xDXupC7PYAdo/5Lw2LaWnAK2568NkXjeNmcpbqeZd
kv1MmpUyXpuJvhTKrreQ4fr4Q0gYI3I1tputoetDfQ5J3TbQh+XoMmhzWo1THFm25/m2tB34spUu
ZJJcZwM5uJDYcG8StoTptpNxlFa7pYuG5unbROEvib7+D+Rc/w/pEDEyfTdU+Scd4u1/3P2P49vH
W/W9dvHb1/wmOlS0Xwjt0PDJ0inRURH+LuZiK/sFjSs0aTzl7Dwa1/lNzKWqv6CzAvThyBqUCVVn
4PqbmIs/4pRp6zK2YHReDniA3zWY518HO8g3f9Vk/vb778VWV1XYd/OfbxfAIKtjt7BttIzqD5NX
SugCpYTDvXmXn8MdoMpNfAOm5chje5pP5a48KufiTwaeyh9nd79dlVfGa9dxjFs/XFUVjFGJ2Bn2
yo28C3fmI3TZdXyTHQG53Bi7/AQzbKM+2Sft/rvP5l+93n9xZRN2ioM7TXc09ccrM9rQdFilw748
DI/NqT3PdyQf3EVrI0hP7al4EXdl0B7tU/Unrxmbwz+/1X+49A9DdMsZxiKN4nGf0a6Wv6bGe568
KlqgixzU+4sxr5r6o1Q+rfk0fijmJo78ZTrL2IqcGUD6eXKu4+eT9JK887viSj+GnaYeFPVw7CVI
VXdW9sA2ibSekDeoDe7ESKeLAqrT1+Yz0wVhpy5hdZtuUx7LVzDWgGNWst+s2rXYhIHh0wsNhmD2
F19yjQM7nUtyeWD7iSd5kKOC8kZy3y23cLsAdHN8SA+EN+COqMInVIyepa7U/F6dTnO8oZ8cKi9m
fcrzh3LeFTIctIeM5XmSiQF+InrKzZiw2+jaheHng9eNN3K9ouwgfkjku9fOdKsd9icjuWFDbG4l
zbO6jSlc5q19tTI6pG/hqRewwmbQrW5Drh0yIghIIUeWTd7ec0GCQWn3+0pnUqOs0nanN4epOOn9
Y1PuMgEmaqMgFI83ir6Zx3Mz3NjRDgSYPG618YtZCQDf7jAycsCdu8oEfTZxG0+h68B6BoC0kbGG
vMf+8NBpayO7jZejccyNFfWfHuSOb9x2E/Zmtw5mjlmPEpsU2yyYFb29Qc7OD1jasa9AbW7mxk1e
JmLLVJIK3vQP+WPQgKgy4gT/S1B5l0ou+DS+GzeMcjtbYCN7t248k8Hejf2ux/kLwWy8sZ25lebN
dJc8z2q/ahzlCXMy+TgnQhlFd98VjbfQs6V1C2Y89jI+dpqNg69U+yJDGJy8maqrRF67pr/G+xQH
M0FsEMFNqF5kP2w0a1+Wvva48B8nUNNV4Qtjm4jHQSSulp1Mc9c7j924alY0VAOIFEG+yx+cjboz
Vs7KWNFyZUPzZOhk72XyZ/nPf/aQ/6CS+/se8n+1sJl0QmHoILhlVf9heP/3LWz/yfICEcpAHny1
zf1cXn4uLz+Xl79jefmjZsZGFG4qGKlNCwgY/KIf4VJRNts0lhsA36MehM4pq7SHq7MuShhun0Mj
UKfwiUCMad9jvXW0lz85w/zJ9Z0fRGp/+/V/fYX/UA19ewdU4B5XBJqpkWb/g+hrRDWgUNsORCE3
DcNcV2PTIcr4yTklu3lr7vJ7DK/x6BaPYqdsm40Z0L7fsC/u2tWw4/+twDxuux2ChA9tNR7ac39T
r5J9eU7oaeboODZxiIDInRWX1A54DpHPHABMF7ZGMkyizJNKL5FpeXqAbME3MMgkMQZ7tnp0oJq+
K6U3XZLZx7HlDICIfXIr00AJIPRaNPi9w6laXaxuPWerQWxpSRvP9YF8OZmN+NCPF7n15GZV92vi
2pRuF52caR9CKE9cS3PzxhWfovQlXvZjJvjNTIbzQICoa36ajAexq6+Li3ykBckk0n5rbpuTs7/v
1hqdTzI0FGLUvOxIg4G6LXeH55ZUnDP6v3CF4jExvIFLbrnADaZWNKUBrmKbAnOtpz7jc53zBeDa
fjNEK1tdN8VuaL461zSN+tN5zrqPvH7ptUe1/IzkbWttYCTPH+px2ksvGQOWlJE7VqDC3EGHGBiL
fpXf0yN5bZ+d4eq5335E78sLCR9j6pNwXrzPZ/nymFxBLaDiX8cBm7Hfap5kbvjFgPTqmtWzwZvE
L+oeLJnbfVpEBnwkJxEkm2jTPGoNIoHr4VLz+JCcTbcXezKQpifzVr6VL/k2vteeh4DBwiqm6MiP
1WbwWg7pvf+FKapvrgBP3hBQRJwn3RR6kr0XNR5JHrnqk54C+7jfan6+ytblxjgSte3qHpGKl0m4
JMkFCKiD7IRiDNflgditlXMjf8bnfeSjCPYSnw/Knbh86lnb/LkJnJvhkQE1n7Dip5qrB+hAA8AM
QbiCBrXjJdZbtAmeIJQp8TnOx279JG4IfHwFQNs7l4jYBfFIyqALaOE6bc0rF0CqKN/lr86+ua1f
2hdugoYfWaCncOX9ttvYTCADbk8jaAvX8KJPeVWWQfKQ701Jgouytct1f2+0kRffKBDZqwfDcvlS
voFZeuT8KreyuLPzlXaRz0xy7fLWgOp8S2vh0r6lJwRYz8pF3NgHKeDYFmgHNWi8zEO+4Kb+4t6b
XrSBV/JsrYzD9c2UvNgLd6/91uFvpysUd365ilfZkewk90XxoFLfm6t+HQdi06xeZu9jDuyVOGRf
0o7zbP+WnPNTeDc8j60385Jgjp6zHflT1++mu8pu2XGQ9WNvYtT2lmnrnnSV0osbBrteNwXKuwJF
2peDzHSJxBkZPdVCD6gG5MbTCXC+JpLect/NHMyToNQJcXeJCFiVq3HP06Z/SVu3epbBv5RYpyfS
aBC/lAg4ctdcdXf10cR0LSAmu4UvrasDT+KyLkCYBXUMYOFgBNIpuiTSY/VqrfoDgRHz4BWFP30y
zKidreDGB2w4rjsNQYWXEDh+bWsGBiiHVz2INvpOW6WUUFCan5QnbaMH/ZbYCrzXGKNXw2nZDqfm
ZO6KR2m/nKfL+AFhbm43pOQRV8kTieAn5k5mdEL21Uda+8UFrBqCU6miu7hubD+Cty57COcY4STO
wc72AxpDcNfzxdA2bbdf+jPJTovsNWrn9gYtI7Koz6E4zSJY1uTJTkQoPJV32T7a94cuY575qCov
tfXuZK+m9GQ9Q2N5oW+0AdIZJjJ0IpRL95H4lFK3REb0kF/yub/vyvwdYjAgXu+aJSRfV8ppkx7n
1KVqjd2ZSawQbj66wO3jL9IzU+uz8zTmmFmqpnmt1A7Y08qkfQxBo+DF8METdfW1+Gq/WLfqWT6L
mwLvNlEk18igj/4teulvx0v03EznfOrXsjkG6twQGOSTztNXajA0Dcl1YDpfI2btyCMnTOyMPAga
TR70dkuuXk5wKHVVe0uWhNff2V/7LzqaoREnv5eNh+HU3+gv5h2VzyCedcncWn3sEuS1JUOBzhq3
hOWKtyS5Gcd1NG4dFQT7Sr+tvqThngArM3XrO/tRvipMGXFspefisX/WLzJ3HBLmBs4wFS8ED+ed
Zj7hYhXvD494BZ8B3vT4uAyrsFwlNWgr3kNK0jqEWDIfaurjyIyOTvdFczwj89EX1Mg0Ow+gcfxQ
52NQES7bP+m+dYRTswiX0RjZ4OwwMFJM57ZQCL3da/25UVa1djNIa0kO2j0ldYeW8wDr7Ka5C1eE
lMWPRuwNxEo1mL+9kvwh4SMVxBkGR4Wsg5pkBqrTKNDHPepl1BITkWjkNxbcYYknv7C78dLCA/TM
S/gRfYk716AR/liXZ1G8mEjAMBfSy5bEdtRXBByBDKT0nBixa8gy4O+SSeIWX8lKjru1odwuzsXo
oTYQYnT9TNNPYnizs3roL4J7r97E7Zum7fPwUOjvTGSROpjGtrN3lXnDbCdpS68uoP0hf+2JywNL
4KezF8I1VfZaup/zd1LBGA2yPaPNLE1gNI/ogXH0fUnCe7ZNiwNMv5JuxCNr44Xsjo6nXtprw8kY
TtkFDvZt9mbc1M9a9Zo/j7VbPSV3hKQ8wJJwlZ7wQJfOuz/fKq9n1qSg9+qHBIBzUDe0X+Kcrj6P
2aaEQ8HuFEHSwl7k6w7AMdj9mkvIFUqGpyEt95GiMCpFabsV7HprJv9nlGO52Ih31HnqnYESjtDk
mJ7FVN4PdzHfrXftJ+Uo3zekdbk1bGMR0Iq4dqSFO1+mDw2dIUP92m2SYMy3DMBab1hxQ2YfVQBa
dPD0J+veXqGwNrx0Da47pHfQu9ld/woZMyE/SF079d7S79t6n+gepj4LDQ0+xQ0Rrn7zztQ+f2C8
a++Hu/KSf5XAwx25wyPbRb3LL6r35DM9zC9M+YFimw/xIXsKT1XJ6N6dDU+J4K+4y5fmyeFMFnmi
vh5sVHXTWG6uEWSOasBtV/ItH7MNCVj2/mci7AY4PckRSZiCaWIxkgdtY9rpRXo2Pf0htl12gOyr
mfrO4CnyKe2OEhS5K+yJMVr3qM6+wSlndU2FjscykBofvMC6bokBkl6U5g25dDANxTHXRUCPzVGe
J4htc/X5J2XAnx/Dr32Q70T8P4/hP4/hP4/hP4/hP4/hP4/hP4/hP4/hP4/hP4/hP4/h/9Vj+B8V
FL/3wiHvWo5mYQn4wRb89ygofojy+HZVTWambkL7RfP7Dbj43dFfRiLXq7Sy9qNYLcMuV+7kqTqV
0QPGS2Sgqndj9O1bmFPzRiZ5Q6ihqx2l/aDfNkQe8xdkkqTN5asMEWEAZIzpDsfnzZTX7qTbGwuU
gJ29AN9BfrYfdFR38/u/L2D+9DX8MLH8b3wNf0nudHoDZPhZ/YhU+56o9p/T2f5vxFcZTK3/1+8i
on8SPB2J37mivf+od+JLftc7Ob9gT4eyrGlkKSrX+J9fIWtgrUClkWsAgk3h5yvW6nd4FaImsFQQ
CK9aJ5jxfNHv8CoFeJVlMtN2LCj+5CH8Fb3Tr5Tjf4yufkdMmD/CFtpyQEuVgHQXuI2J13ScXFd0
mutYUuYbEkcTO7ptKyPSrpFRZK8yWuo1PFtSkkjCg6E91KR6K3jzSXGzp1m4aV9F41fsI0JPPacw
hRm6BoDxkk7tUuUWaPc8HAfLtzUdxpAa4SoALbwojUqbtsFFon/La1TetDDBUO3rchE2b1nWys1t
Os4qvWYbwK65DXUntEevdIRov/RjMWDSK3RlkujtDQombFfFlIVCQ8SDAzA9E2klZlJV+kyM5JEj
tge8PcsLRm4ov5nma2Y71EwjWnxNqJFEmN8UbVrqw0ZLnBYutklWL1Tq3gCbiIhGMhGuuga2dW1F
4qDB2C9J42kYvbkUEs3SWhM2No0O1mJztEdLix4yi7fidZHUuiY3QtXy7FGPdKG/RtYYKmcEokZ5
Y2N4dHK/UVFj964VGrj0lRrKyL1TOnl8ToRhiFNalGhhoTRi6fEKu4ulj8wupC+gtkW8ncsU+64i
SzboQiubBcz+2aqAuKs55HoVXTQibXISFIQ046LeLrW9xBeboMgwpds06emR8ETQsnCYiZD1C8K7
28aV7VYqztUikvw9STCGBnXbZkngjGh5CYMlXAjqQFkq98ti6D3W2twisIBPAi4fqDH6bwMuovEs
RX1ab9JsrNvDmBcGHqK0zFpJpudaktvpdQMK59QLR+THPam9caVMnkGuTBT7ixyHJfPLQRI0BBW8
6SO5dHqeze+6iJecIUqXReHidi38BsY5So2qvpZnQ3mV06qLaacLXoNXT/goN4a5dFgxSUkG45pn
zkL/aqrK5Ahkue7Uk1BynVZhZ03FlHvVxHMTmEUzWXeptCyE2mBrJh55SHpZ+ojmoQsbXzSaVEwb
vJ8NUn6nF9Fk7zG/ZuYTxAC7iTf8o8fkPrXGYbpTkjFJYh8LjjSiq9VUgN2eTToAObw2nFlH9qLZ
VpqI6V7fhhXDkFxS3gtFEeVjNzD+MRBuRaX1GcOT7QlDLmGR7q1cEdm2K0xFumvx6zJ/Iy2ZRBI8
6+2rjJ0BsozoBp2RZqd0c/SY2pnRHxbNlOC9T3LYJfd6IYvupOBsnhgckwlgtm6Pf63e8r3IRltq
XAS3uh0b4ZZYnCncZtJUxPrWsXPMmESha8mbQ0RR+zhMmHNo3888taortfjmro8rISrvw5SZEgJ5
NbVIKqjTqmjIBcUssy40k7auW0pmat3lfNjNKkPNmJ0iPNL1IdFByL3EBFem9yFZi9nXXM7wWAyy
UdfMnbNRiFdUwUlHyi1uU3mPm27qVm09ztOJv9WhL5u5JQl0t5HOV+6ER3t2JYkVRnezLE+IWcKT
AyU5xnp2T+yxpjJ9LmvrIsnwUt/lghVkL8hQcI6zZSxNkOotjsIqJd6dETjicggE5Pnm47FCLU2U
H2kO0vvcjVX3NoZGKvaNVcTxBh5uFLpEwiTFWlIwTF8TubJmmrZqV87DurM61XxQsdG1X1KAGNGp
rOp4etUwck5HRRNwit0c956276S+7zxTH2zL7zFYtac4iSKVW3YaxDW4oxA2rlTRtXHLGyNJw4no
njg7jYRyiJNdZ9bEtEcFIw4tWFLkGQSuopdvWPWn9tDEfUHufSqX45B4KWYy48iKlcobosxyZlFg
E1LMAIqtEQjnNKaeHPqIvEJvnokNuNOLKWM9DqVRDGRLVovJ+GTqyDxyNTw+8Sm2ZizrnY6B23Ez
8kzEWZ/auD6Foykvl6kjzRsNhDGZ0yMhJo2D+wFKiq+VQi8BO7fOtMqh39hIF6zF8fLFCQmbJE4F
06GTtvF4IUZ0GEff1nFPrKaiwIHvRXGbOZ+yxiJFLHwBrcTNMwt5i9vo3ByAOCRAgyAJFiGfGt3O
0RTYwra/alKSpoCK01lBR7ow8V5aS07u29gwo3PjzH10IglvgmkQkrhwQEiTpXutS0d758jDLO+6
TK6bJ5ZFg6FN0U5NkEhVhCO6LhX9M5qiHgF72gtjvnTOgLOv6W3lM2rLLPxs2Dj6Y21Ootu3ZZzK
dyJqhwlTUi3iwosdq1YSUgGJiF2XuTLIwTKS8HA2CR/vH7rO0ePn1Jwb6AFWXTG4WGz1JSnkT6dm
6oPvAUtgIJGeU57TXlWboBl1IXkZjCo59OvGuI4FpdpKd3Fl9SPuVT1x/FpbZJhleheZ9XuRdGV3
E+b9yNx6wQ+U7MFPmsv9kjhxsu9yIy7OV3hAfJA7UxZsJHqXWk+V0ES+n6TUGDZ9KAbJN1VcW/sh
VDPpOU31IU+9qW5i5zmcsjTbyBwA0iDBdXQlQDpT0z+NaW51AZ46cPX47OCP1IGdksC1GVtVIl48
HrXqVuP2qnYyVj8yJGW5s25tx5kjhmBmXOBuNRdVOUSDcw3qWirG7FgcNXEMl67pR5eTH74qgPL1
hCpVxBkg9dy286t6ZGrH5dWqDVN/6Qq7N17zKVmUva4vpKfPWWQVCUFtDGHuqzrsp72DlUu+j9VM
bbZZCqke06aR5PlLGskDWukqtMAj4K8fPwxYOs6xbjBMr8uChPSAuNSh2mZtopQ3WqWoUUr6VGMq
Lx0B1u1LPkYhDmwG6HkNYxIQN3oJbHxx2UGs6vBbrLR0HpZzV1Vxl/t4K5X8kPOTSUqsFtVjEmQW
dsx9ApeVGOBeD/vL3C+EUjrZMOKTcfSmgCrAxhBibXPmVnZ6zB22Q84sKmU1xAYLqKN8X8auK8NV
1agqJxEQQNih3jmMxVp+GjNHHxmO4cIliWNhBSk1t1JIyVuFSUm+3aroMiciAUMxy3LcdmoB/SIg
hVVyeugXlo5vue8SikZY7b2WkO6Q8L6zQg14D5S9DEvH+Ew5QlS9L1Xpoly+VQF/qRT6/8z5YVKG
/JtC6A0g6fi1+0MhdP2SXwshS6PcwaXBmg9591rR/FoGWeovJowL2gUydkVN/47ha12tHQZxlbIF
3V81LAZ6v5VBkvyLBRmJgD1IUvjXTMLA/koh9ANqz7q2K6D6IFNWVSzc32wp388OWbSbXCqg/GC8
xBJ5KbvBH6o7rOLeGA4B8g4OFoS2D6vv3qN/5cD4Y7/k1wtrsqLYMq8S68cP6sWS/QVXG9Eog/7s
zHEgw/MwYsPl7nblJEX5hpOKh6+3cWd2iFxShuUWpc1MxGEfrTNn9yf/oh+MGd/eChTT5MTJBm/x
9V3//q3AgKkubdfIPp+Ou6g9dRbpdTEOGI5E9iT5amF43RzvivO/v/K3uN5/FKO/vRdkESkKFa6l
/Miywzvd1WRHEhPDTpWpu6GwNnN/zTau3vLJfgilT1sxjgoJSdRMBLXqO9NEhFL3+1qNni22RYFi
Qq79fvbRrPr/m7Qz243biNb1ExHgPNx2s0e1LMuWJ90Qdpxwnmc+/flKOdhbzSaaiDcQOAECuLqK
q6pWrfUP93/ftaLlvz8Pl3JgrsKKxbTFp3xXZJI0pyPrIheEa7oZPmvy4KaYuMql5MYjBBop3E2r
Sr2LkWnIfA/hyAiefaakLFIxa/IYFQuvbQUOC9mhXT5+TDB6qzjJoZvWxsHxhhWGztrAcyNL05Ec
oegiu0UHhIJXycZMmqfE+m4i5oWDB/fu8EHW7ZfBCXb3V/pmU8BJYpEVk3qJSpVkBqjFYzrBelKa
XHy/t+oYbVG32HpTA1ptTWRzbahZtJtNCbEYzRwX+1QUFkIYtKPrVdI+UvrN/Vlxxr0nl6HCwPEn
m2+OU6bYZtfx06G7POChJrsDYg34uh0bcHOJlqxIW87tMufjzF0q7Q7qb2j4sjvp8HgdMnQjOYZT
+zCFPVox5Knwi1Be2rYAoHTd+Xx/mjfbRExT1ag1WdgHgA2/niZczGLARJBtohywE9piqr7JR/zs
zMHNQDpyiFKz0I/3R1VEefTq8JgNO1vdAP85R0GnylUp//KEsyYXSQz8Jyo8cBoE4lS8YKhxbQve
dO3aZhGTuhldI80TMHjk4GfHOLIWUm9ofFsPbCD+cqaqHZtx+NCr0g5hlF1hntHd/Wmnr9Hfvtkc
x3o62Fp9sti+upUcJaXFm3LtKF/8FDCIHROJW0OZQ+OhYMpF2BAJdf2rqwRGMNhZkn6sS+Bs8XQu
h5OCbAX4oRANkvjo6Pq5RbVwSvIDyiIfO9t4jA5SqDyk2peV77X427jBNS5w4SU1+15OMPo+Uiey
K76U9iPNv2V96lKbOaitsQ0LYOHFwbP0La5AmMIgkuJRr8hxU2XJkMncjBb24b8rJIzu/7K5y+vb
/lGpyvKjVNKP+ZXcStDbbY1raERbCUednWyNh2766hfYucLSzFXnAuvohaBGFWh8BKmnZtQoKmhw
QP5S4ziq2YVhvqgPY9M9TVNySf/rXUS0a7KqUFcW5M15vNmlhzTVlMoutaCdVVPjtLt944g6G9B5
VsmK1UdNXwsoatI3Ya6TjMHGhXhNdnC9t02qFT7CQYghVs6pHrgOUu8zRbFdW0db1GouKm5DyCye
Wws0bznhA8rPcLyv0VpsL4WPibmDLBtI7kCbnf2S3vAMimgTYPcKrmJ9EAVrqrIPvAP+CsOfsYf1
h/f1fmjc3oksu+ngAmzqXE34gV+PmspaTEEH0SlKUVv05bXCe3E4VVNuRs9HNiYMcALu9vhdrOj7
Lp5vlmyRBGjYwcHXvR66S5A/j5BLdfUp+N61w0M9vkxRgBwip4vlnDoKEGZ9MqkLi1+gj97Kvlj+
BdiqQelTRbY8O9hLM7Y9PPQm184g+9iALtPxIGEfpZuAtqONOjxUSvc2//hpdKTvK4u/FHyoV+BL
CsVGuWETJmEALhrtVHC76bE5YUFZJUIpckM9cmelwwfHHp4ECnTIWsQGKQ9KUF2yau1L3CTIBAFi
STw+HOyyEHG8/hJ6UHZKlEXYTntIELbBmcr00Zqki60En6Tcu9RJcnGC9DJU/toaXJOdyEHF2LYm
7EQ1FcL2bAMWiPYY2HZyaub2tqQm5PlbTXjD6+1DDATZ8aqTYbU7lGF2g/KgmsUpGtZ8AJf2Hu1d
HcEowa6chyKOHpWc5XyICCnPPg13ha2eQz+hjTIeFH4Jotp6tuY8L5K++RXLU5AuGtudHq9Ir96l
33JmDL0jkanhjbITOakqS9BCkqN4i/RSuF8JN/H33YzHVudZyJorxizcg0hB8lLSSEL9ZhvWVKTS
o9U80BDZG5L90gV7WzYOmXLskTXlfruovvOCCddHrVj7KUIA4OanGBhX8OE59IRowvupZxjVGiii
Tu6gm6iEppsw/VgX6qNd+58QIX6S++FDG7/EbXYZvei0shBLMUcPErtCmftQlWejK8kkDQlOsW46
2G5AWVrD09dO/5ry9LlUh798Pb541QhjZLrItvRzjLpfUuuu/IqFXcfWt3npY/+tm2/S3e8+f2RH
7UBbaXBBGEdm6hpOu8dcwI2bbIO8o2uRasrjcMgQEF4ZWkxwtvxXQ882fBU3Yz2mpK+NhFk340Q5
hqlmi23URz3VHtXJOHeZ/xgq4bkafhVN+9I446FA0KiKnM+6slo1WNiBLIUqk2IrFvzq2T2ELl7m
y338/x9IQ3SunfhYVTpG8pNL3f0zfZ9H0/HPFmD+LqxPkxUfa13ae2NMNbE96FP0nCn8NvxNp341
GV/6WDa9X/YOPxN/1OuAjaSomzCFm9y67Pei14BWjUsgUZIN/jH9HV4doUotr129JBZHthkSPRBZ
4a68HhkNQd/PqoxgrYJPaIRvEF3co0z4EI/m2XJQaoAg+c9Q1X/dD5KlrFF4qfFZdAvWudAoeb9H
0R5DnwaQuythdhOjpUWXYd8X/d43oIJE5lEyomeD+9sooy1F8a3fPdUjtox6dAxl8Yj/pxCWlWpD
ZVT6pKHpSE+dZ8H937l0ixvU4djMGsU1/uv6d9I54cXbeiMLtNEqlNQzOGRyqbw6cvwDf+FwU1kM
rowvfZ2hA9hu1WEtfhfC15CBByGwgkEkv+L6N0x1McWJThrV6KyHnB7Rf3zGH+FIif9ojxhdoQCc
oeH4J3NnzzBtGZvl+c2tJDSLCpOksQyDgxqYe/lnrejnxKGgjqduo40HypRI+EsoJCNImK1mcQtn
KSU1kT46JO8397dW18iVBwWbtPL3ZYs+ZRo/O6V0SfrkOPYPKgIUBJdQjD1mvDPGIfyEVNHKka4u
/gyHzFnDhd6x9dmRruL5FTi2wYVS2lu8yzamguKLAmWuC7Dttqfxi1XKmw4aaRz5P2vN3yaWtVGK
Dom86LX1/YNSt/RZSjQaz/j6/pYy9C1VFc7KOCKaXa4lnwu3sSj3KpSKKZYiB3QdMgbF2SzWZMJF
8z+XTn+pDWNnNGW7KXrztxmPj9L0BfEx9I6D0Nko+Hf70zbW04dI+5BI5nYllBbuBEPBm1B2qFPx
CJn9nshAaVFxCCUFTbK+Gje2mT4lOJdvOqUcQIiUP/0WRZ9Me0SBMtnYQ/YajKNrJrxeE/2xyXzq
QPWfRDjRpbPBkTG6uav7qOTJiNYZ2jaetlExIUC9OD5ONiRUiYylZNc3/MjJL54zWF62Hx99Of1n
ZXWWvpbQcBK6H1Tu5zWgOJf7sRwJ86BMj6WGRLVWfLQy5wVB+H3yGXnqlDZg96Fzip9RbH+O6uni
xNqJ/tT3ASL9/Z8jMrXZ/W2oFPZ5O4Bq0ue3UdIidOxg3ORaYfXRjDr6RPbvoLHAIGE2wHFT5vJf
/31IjTeyKGZTLZ4PiaGw1WOINbq9TrEcDTNRtU17WMbKAZjKll+09ukXkkRDAwEpFLLIk9/Kgu8S
pKrAvqH1By4gxfoeBPJOGYyj3wSHuuCd7ldPXik9+woQH7R1Ief5a1tUhPx8mTXuQMOwEfCinXG9
RUvbnpSm4gfUGS3zOPa/4dm1xSbGVWLpYhnxUTfD51xHz0+XqAm2hxZ6nWwqz8OP+6u/dL/QFrJl
UeGijTHbnDmNz24ckKPOkm1ROG4pdw+ZhaywjXLUcZBRdqdccn/MpbKrQcETHAQPM/HVr6evhsLx
2uJiDcm/nKl+Uhr9JG2zjVZa/yDQi5wg/jxYHCTecFgZe+k0MmWkJwUw0DRvnuYOtlsAmZC0stEF
+Kc37M/o3T7UtJM7yzgGknG06JTQMSETC3ZdUz4FjX7MJbiNmv1QSB9XftBSMJqGYRk8WXGNv0nD
HLPKekehlN5FZ7kLPk1q/aQj2T8kFarU9RONayiz6SlT46MSTiuaR7cBwDORTpJoGiIoZ8+SsSjq
5aHwWY8cbxwsSLIpOYOu+ez1wY+fqILC4zyuzFj8ldfRz5CIxnHuOrjQz2ecmIGdj5GKcgC4HrDI
oEX8k5OZD9Wo8VA7G4UPDx7YhKU9UBW+hOpq7rv0E3R2H5ekqtExFVHy7gSwKQG1XpIgp+VpwInS
ozZ869PGFWWyJKfgzLoPeryfKFDrxteoT9yVRbjNK8SbBH90xCvJcebmb5OvVYldUIegGncQya7V
N6d/67oxIGpjqxfYTJ+z4nepRpvU1DZIaG7u/4jbOgF4Wwo0tI0sDqJ5jS7DJHxCFHmAjp0ecaKi
qxM/h4AQ6gIGKsfw/eFut54qkxRyy1FmJ50Wofhu0du4V2pSbWiwTNcewG7WyFeiqgoA8/821Jtn
8ruhOjkHoVQwlBrxAScuk+Jjk0EmN/q1w2zpQ6I9qhig6YWI1ixDzzU9NYCb0Ub1WsK2erZHa99V
gAizktuDkoi8letiI4Gm2URq7ru58YoI6QfJ917vL/DSXnYMVpjih2FT+bleYKoJKXmhRfMozC+4
bp6qyX7Beuox+FR0rxYUezlerfEtbCWSJxR9SNF5Ys8PkDqHIwBGZnBrBLWBGB9jMKxaLV1KvdtN
LaL9mH100jcUynHeyRAA8L7cn/Zt0sJRQnMEkURxjsqzuMKcCmHn1BjcdmcO+SEiZwzi7736reH6
wgJrraq58MVVbm3yNWqrICCM62XW67IKsxKJILy63MwKzlbufdYjKm1/B7Q0JF3bj1a2jx37pTJt
kHrZJ7VcM21c+NbMmvcIE6aVNm+9ILpran0u9a5VSjtZ8z8lXf+gJ5GrIHpYl0jyjuEPemuP99d6
4cjgwFRw2QJZr/Kv67lnZdsMGoZkrkE5RKNPWBYGbrLtLqsRG2zWvOyWZkldhDuCFUfzUwTf+32c
O8KMZ0CuwE7ckAenFQS71jTcGJmmLH3I6dkqZbx2Q93eyarIgBXuZUS7yIyuh52yghJFlPZuR8+o
HV7MIdpOUXwgWcusjSyjNCB/wqpno9Z/cEiqvHvh7FN2cMx5vcqxUr2pc713zZBsW00uOJxu2haf
gSBeaX8vLa7BMSywA7zP5n3FTAXPOKY4jlCiRxYicSV2jiyHpxpjDbQOdkFvHttgWMk43uoms/sf
sIJsE0cOs5zXFipge0ruWL3r6H97Hai6Ot6XZbkLgvw1pBmQWz819GgSyz8EqfO5V8CzKPbL/UBe
OjRATIgzi8bETRIylXXo64g7I4ETHILc2HSG9ohFBV5qOBM60q4x14oqi+uNj5ktdqzYs9dRpUZ6
OWQp88ZmC4+0DiVwpH7a50j3MV6lOam5RdKu3IQLybaqcsFruq3ZNqE120K4fGk9jfjeVZzUtTsP
aValPnroxcTSIRa1+bjY+r5zSToygFCtT/99odF6U8n5CDF17kbcdlZtxioLPXrdEQ0triUg2fus
8V0TUXptZe8uHVDUFdGZh1+CTO9862pG3VR2ywFVYnUTtNs4Uh8t+UuQUpSh4XJ/cgttTlbXYG1N
rj6a/rNE0jQCW24Nme0KecQukTn6W8FJgRpuOw77MSbJcZ57U1256W+iF/k8g6ue0HVk8w0K+P5c
bMOctlUO4qhSFAR5TEwNet6KzYOJ8XKDERh9r/8607ch8dJWWVudB+N19BqoFLZaOcousIhio6bV
QcLrEGuBDyk9hsI2L9jvVG45YAE3DmtQGeXmuzI8pyHvdtHY4+65Hh5rGzkwe8oDklxuezX6gS6e
I1wwuIy3hZn+Mw71L8e2P9r2IU6lb54c/9ZLZWtpQshvxCMoGb6paBvfX5a3x8rVYSZ+F6mHA7YS
xNu8fFFLZtxzjoDhUZ3fQSJ9ltrD2DZHfABgfUmVvUVKd3SVsEAXyoYEgy4vTmeZZdqbb0FycJKv
SZdc7D54Vh35L0v20m2JB2pkaceQFp4nc9NNDuYWdYwgWDQdAs86Z3gwcV+u9W+WFtnBwUA0j3iY
O7MTqvUjvU8aQAt11G/bGNRIimtU3e8HOXENBKLuL97iRxXlD5FAivLXLKYavcK8Tq5kN2r0x7Lq
sQL7mQefRbdcNEkzBQHgDjHx5CUJox1gaESdereqE2SX/BfTtL8mprKS4SgifZt/UXJnRM0N2pny
nPDnh2NttXgQuTESR5tARpQtShEXUx9CTCPV/tD47V7HnsD0NHxud0PZ7hQwltuVxblJM4ksMnlW
hwI8mpmziEfga2waj+Z5ESoXBVZRUaePnlf/4jDdeQhT4lHy4Bjhj7q1v3Q1SJsESe505fgWtMvb
5dC5rikTgOaY73utabsexU4CXEse8P9AeDC6GCM8MR/3PsX/gnXyJ6h/58Yv8HmVnguTe5tCvDd2
uwbykMQDBAqkC0XzU8erf5DNT5idPv6MMHqoDNoonb2S2agiDZ19Q4F94I5l+W7RJ8aAywJMEyBu
tvTgE0OogRtfAj38VtU1pdY42/qWRsOPJu3WpDMeRoh/Gnp9CsjpGwlYwGBftCJ9NfifVd7+StoB
8xTJwuXXQz8ukT46+E/RmFg5UG67TkAFMM9RuDCpmXPeXR90vlYUOG7TENQx1ElL1OuUHR49j0aD
iHYT/8gz9SQMcRyUQ2FvvFT6KnZHRNb16lky8F0BHaA8wQPj+ieMZewYVm6L+pz0RW24sFM4SG11
wtn5V53YWApeeu0yZOEDrY+4CdYKtGKA+Q8QcHWOU4Uq9DxDNDsViyONDmE46p9t0HZTdjG8/gPO
cJAtd3VOrjogXWn+vr/nbq9V8kEwWyRoigj2+XkUWLUud0w8UPXHuqETGUiX2PzVGD4PydSFYrMS
qbcJBJeGAGVRgtXMW5hKA2+ty/SIBl+g/tWow8Uu5WfdyzB7zX9AHM6n/qnHwH40lWAl1G5Pewu5
cW4vKv4q9YtZpOmDkXVQTQe35P3mTeGuaaeDEhnnArPdEFja/cVdiGymyjSJbu4YY36Fe37hjUAR
J1f1vd8NV6Uu14g3YiaTmIDEwEm3rXqKgvhZ67m0m+Y3b++fKz9iMbRIhTkYLCJrHttlFEN2S53R
LZDNNz1rh33aZWycT8ajF7S7Om5O+YNRxJ/ujysiZx7R3KlgcRQLSNi8KTdKimRongUbt+LQpovZ
qNYutX6CPNjfH2kxooC+gHfkacV4IsjfvZnHwSsTWbStew/sqlUDN7Gc4lemP+XCBAFlvk5y7Tz4
wdf/cX/shYiCik+iT45IZM0L+74XNzCc2Le+kbijRsu+IYtR/pGBwCmluZLqO0trCrmfswpLlJt3
pGSoDuxTbhQdMJVgP5RUyNO6fXAG7yI6h2SSj+1a9WfpjOB4pIVACN8+HKFdD5MycUbgvEWrV/kr
k9SfmPVyrH8tPMWti33U199hGB/NQXL9wds1SFFi7kk+96wq9RMclmnbIiz73xcfNypKyay8govw
9XePJdxa9bgHrkA/o++bp75HTrT8gBkpBYS1KtjS4gPi4G41qVWQlF+PBhNwDAfsjV0r708AjXgV
PBZescd37Ag2ahPLwQmdgrXkbOFqoofMA0QViHk6CNfDDkSzLEtEmKlH5ylsMJtFenIUMrGG4JrY
34bIO+ohXh/lVH6Um5j2QbiymZe2GIAZsjNyIrHTZpPH+skvvUamg1EFn43U/7vyX+EyQuCP9hZq
vlmwiyMTvw5T/ev+R1YW1p2io8HpReMAgKNYoPe7G5votI4igj6Mtz2O7NowHNCKhoeJ+5p2TMzh
V5x43wS03kuT17xs/h7kxjUbh280XYI6Ovm9cTGHj4INtPLrbgpnAnNALQm0hOJovE2vf10OzGnK
HGIQvNmxQhGmi//uuFA3IwCRwSrOaShtVBPhWyMbAdM4oXv/FyycQIBFNN7k9PaAQM5ucLlS69HM
WzqrqfwBvvnvPqadP+251jE1lVYCYeFUJ1GgrgLKVAagP4vGsvMGVHZonvm6+cUwmhPaCh+kSHlV
I2WtarYU+bgRQnDieBXuR9dLG4CnhvjNWI3ysYD9K3Cdvhqei5S+DTqjnEmulljboPoCytOO15Ky
pcCDfudwrsM1BKt2PX5UhHlaQ64GqKYfA6rqQ6UfpoQoG0uUWYcPeOtotDXuf8+FUVUQ9FQKKV6B
Z53ttMG2Q1tCksId0vrJUNze+KxJ/t7xMTBXf3jIDA2T8wc52Ru1jiYK/9wEkeTXwBjLdnCDyH9s
Fe/iB9KL1PWPVXrGrd5TPpm4z0dZmG3+YLawBah0c3479uz9jf1h11UBvSRtGLEF+D4U5ylT3MHX
j0WGkjKkiT9LQal2w8aBx0G6P08YcGDUJknjy8JJluLp5GER2rXdTkHjOj5VWFJMEt4+zen+ZBcu
UpU6EiAzAppLZLZVe6VqtCLLOcp7+PCadtYopheT/Rl38o2DeLekGyvru3RwqzoVB1twaShwiMfu
u9NTMZEvqIZudGM1Onuyf2C8lzDTthrQw6qBuBfB6w5/w61+/oPZvht5NttBk1NJCA9AFK/daPpm
06HDVAA+/2EYhSHoGshk4SSk2ksUwRGlwzs/LwbY8p7Z0+I2up4qCma5eb03pmofmdwU2kpevXAS
UtO3AREAqgAyOdun4VgpoWwJRIthbBHh2ZdgOgfpo1e3h/sL+RaOs1SaMqAtfOeF2/C8JxQOgZGp
sIncRg4PMt6+Wyh2E04I0WGoMCSWq/HsweeHPjdcDGvYmpJ6Lg0DBmjVHZW2+GfAo90ocnuHL5ft
oryykqUsLj1NBRA1qBxRHr6Oss5Q4swYWYwIOzUS4gPo8wOGrRu4wXu4on/wXFYFkoi2HChijHJn
40UTogcCTuRH/j400sskZ69Rn70q1QVp9ToM9vX0dRp4VN3/FktbmG4zlwFPKRWg7PXAqp2WVh6E
pJyW0IU3twPHRjgBZjCFLEe/r+FZ3R9y6UIwSPqBYuqUR5z5XCdb7z0H5qnW9Rt1BBJTHKyMPuz4
OmCVhs3rMYWseX/QpXma0M6haiqUeud1Ab/EQ9wAtOJqCDcpdnJE5+Mp0WT8iL2t3Q4fLD7w/SEX
jyoBVKIKZOKIPi//VSUKRuiJEeboOw3o2WMdcJZaijHDN8WvN0ME1c6qCGR7ZeilJQacBe6XOjsP
ndlXnbI28vUJg+9oig9mA07VEO0xfROg5tdF3ycE1j1jpaOxdIDQQ4Evh6wAxcb5+VjUnRWFDNoV
4VkUfkl3ELTR3D9osRI+PB2gnr6RFud1jwEL+TbRGKrPwTaDqMqMaeNTa1Frb+XUX1xKBuLFD0US
xOH1Bkmqvo+GkQ0ioAIyvNGi7R/E03CUmy2Lz9fzv4/aWl66VGpReQX+z7jq9bh+kSLZJvFK0KJL
kv+Q0OwfZRtxkadRZ9ukQEuzhxG6b/ok+If3Q3dxt2hUz2XgVbfssybSZHRZKFCXXXpxon5XN84l
jvJL0H5SJxoLdFrvj7i8WQB/CKbZAiyh62Jv6lpu126E1YmIz0GKfTQpqqek90+BpZ1g6O9qL3vV
ij9KFylegxcQ7wBOpevFnuJalayuomrYw6GO9nlgHopsOsSn1E62bdFvokeIpitvrVsahQhjujUA
h+E53RSKNSnp2iADQYaf8MbueI2OkzXtPA1vxfJR8iQ66636aKTqXwbdCj9oT0OSuqJzMbZZtalH
74AQzmM/BK7d1xEKTkO1LSwdYyLF2+vtGhN3KS7gJVFYJSzgvMzWKSjLUU0gHrmWNR0KX0YeCJnE
qT/gqPHRsFxVXSNiLo5I11Dgqi3RBr/+Mj5odsdp1cGV8btSJm+XwaZvyASM7hWHZHBSa7SFpauf
irnDh6HZzoVxPWKtDbUXmDVnJ8xLvZI/KHXqWqP1EoTK0VsNgsUJIsgig/oCRTi/JGxdm/pe76mF
h8a5bdqTU2UIBZZPBoY18c43y5U8b3F+7DDGojUGf+d6flUzOVaYML/Keaw8Z6ti6SLEGbLpKcFa
/f62Xjo9SSjRNxGqNzcQfarJEVQgAiYI4C8qzaniHIvMn3WtAsV5klO8ppS1i3dpUBGcotFNA2l+
O2CNmkR+W/EFDWjpqv8pqLDpiuWN4sm7PHM2aaWiaLcGil4clvIdX/FfOdPrhTU82o51wLDpGO7C
Mn6WgLwE/XgQLPksTl4hlpipt3JUL14UQNlEFZV9cvMIwyrdN2KFYcNW3Rb1LvJ/JdNnRYUxCEsd
8iJdjy7Bfcests3wB2mVQ0Kl6xRPeN/PtmdWZnGUyVzExV/9ZOx73ecocCgag52M+202rLHylxbZ
ARRCq57W7k2/uUgTXUWHi9kCuq0kco3oSHHnsZS1cyp9GWILd5g/Ss+pDcm8iogrc549At+AB+0D
y1TG5hSpUFxAGeNjf5GDBJHO9hQlyati/52isnp/A91CrUSm/G5osZ3fvXfjtG6ksWOFJ/hA8bip
2arjeAg4aRMr5mubOx2dHPIgzUeQ0t9FUO9WfoPIcebvNRoRoL1o+xg3glG20amyH2hMX54YRjsb
XnriuW29xoJhQWZbfWkm/6O0yr5eTAuoiAv6kZCqmieVo1410MRAhuYWZpst6ibD16qVv5VVeQKQ
cUbEd+vk2HVxfH5bmbY46W+mDaaebqK2hAwqFBKDyQf6MXqfsxGDSthFIvVDCvCLUnyjn/sUYZGn
/R5wSGJ7/h7DGj5CtRIDC1cEJ7XAXr3V0ObZyVgHRuw1A1Bog7ZATackzS6Z7x1LJ9mG9OiLcg2D
tZDLMyQpkWh2QZ0UP+ld1MmOipqrNJFgk28MsXdxWpSAP0RZfVxZZHHdzBaZaiQUEtECkm+EFhJk
Bp20olInW1BFvYTHP/aNtYRXJwbkUnHA0c01ETdIcPFcGVtbHBuciGgEUbSbXfWhI0HOKhRmqXvb
MjXOQM82Q3PuC/nvYbBfnPF3HvqnxA4+gZZ6brpi79m/7v+IxZWmCCJQUULjZLa/HTNSJqpcgK+V
4DuCOg72l138QZe0f+4PtBhFommKrobO3Th7njWprUiDyRmW6163kSjIyp2TIOAYuzVW4yYJ8EYz
ARDeH3Z+YAsYhEhv+FNgrefdjqRSVNsbUb2WQvkgqhueCe4FdzrdireFEh1GhJtkUqz7w95ci/+O
a9GVt5B1uhEpSmWjtfVIRi2iCXe+4MuHAa6h4UbHJ94wkdcpX6RDDaw/hCSN5sBacM1PD/EDbEor
3MqIyDjzLKSSe3iRnda5ZgqcO/+Q+0JrN0RUHzG76MU8ZWWMqR8IrZgTXYk3dvJsgiK4vw7zr/72
K/gFoDcJsJtSWxXKqmSHiGaUZr+TQAknXBGVXJ/quj8ppbEvqbzcH/LmzH4bE2KMbfKU4kUlVubd
4dFrUe3kld25URyeBWZ1xK8t9h9o7GwTGUfaL3yXjaX81wTs33EdylhsIxkux/W404j4caOy4gNC
FtoU7KaGF6OmIC3ufRBifjYiVLyVDvfnO9/Bb8PCvCLITYpob/2+99P1SvSoQWy6amWchZxhi/xr
U/8KWnWtrSFm8P6wFENRiIDZyUi3JRY1CnOtTEZUXzDIdBQUlNvigOzCi6Cc5urvvJcf0hjVJr16
0vr6Epertdv5ef3vT4D4rxDbnCSzRZaauKq0se/d7Lcf90cxcIWaNAygF7X9rBamECh/1IKv9xf5
Jg96G5cSJSAXjZzemB1fhKkeZhWoYD/2N1Gc4iJa0jlLLnLzY4qcA+2CrYyAo0FD26y6HaXSLe+D
lV29dJrxMvyfXzE7rWPV7oJIrfs3Uv0bm6GcDnncn/I8cn0wEkK0T0DnVma/uOqUJ0gFybVvDu8Y
znehDVXvitMzBogqdMOqQQd30+zzFNNXgiGQhoOcZCtBtzBlhKgFOpouxG1tRC6kuo8NQJuGPGyq
BmXMcIvsunZ0zBcD62MSl5VakFjEWZQzosBxAeECxDZLPiarjskIg95NRkBVk/6InS3C+rvJcnZW
uHZcLY6GwpCJPQU4lPkDvCX5k7yCroMQRRx6BM50NDuySyl/LZw18uriYoIGRc+MgxECzvUR1YZq
Efg+R2OrtifxhCkbfzdY4XZENAPlbJ6o5Xc7+a9qjGwe0jkSd3ScURGbZ9FKjoeNUUrcAiB0YwUr
1Fzhw7Uru2Pp5AdQIQrPAgLJ8XA9vUhSGmuSzc5FaXz/RstAQae0wnMc8TA1gGrhtl5JElOWVm6d
xZVFpkmnib/AM/LGaMqL2Pn38PfaVyEQleTpBc5aymRjGx5BuCaouXC70sHglkfYg/rdvO8qOb7U
Af7rcdmR8T4I8QZ/scz2BK9JYGedP8oqhCQa73zU+uA2zcrRqWnLuVfFvdto3c7IcRgHn1WG+ccI
63r9UATKQYh6ohu9teKWBAsRSnxkS2ulY7U483e/Y3YNDHYQxtQC/2VNZNl3bfgaKP4+ar4OmdtH
q23fear+FsFvbQUDqYebOmCEsUGhmOxSIxoeRB2wAzggoNzxVlKMj7mEBHaQHiJEyIUslVclX2JT
XYvvhfsXODd9ZyFzcIsc64reN+CKdG4ThYfM6HaebWyDzNypueRORrbxImkXkl0jXCzcshHVv38R
LEU5NBWbaiiYCp6D1xuMlBbeTEc6Z8ES8aUeAQ4e3/VWVr6FSMYm5PAY1PzBoAJKDxxHFNTmp4dd
+HqZTW3nakqzFQ/CgBeDfRg1Rk8BDz/G/bSSU920iMX3RiAbjJSBOiWZ5PVEJ7Ws5ajj1qE9+XHM
eYtVxzLCSyPsN173MlSfKedvE7TwEuuEBuBGNocDmhC7wLI3fvVoV5MLSWkl6m+oWG8/C4Yq2TQw
WPBj1z/LTlNwkaHRuZi1bAL7VKpPbfSgd92mKKCu8qKRXwWjUWgi3f/ySxtO+9+R53xoOY+UxAxJ
bkXXVJDcS/9vL/wVqK8+BT6pWn2/LKQcfABa3w49euPmFg4yJUT2ZeD9EupHrX8QumNtz/Op3zlN
8Mkbv6H1smnTNfrk0n1MrUl4QbHNb5oieuKHfZViVxG0ILiR1BIgj5CUqvKaT0rs7e+v6+Jwpo5C
EztavJOuv6jXRoPaDw2uTGxlTWq3ObJrjvpsZMmmaNfq4YujQfk1wHeSys+xy7FfpWqLlKebRsFB
atAjM9Qz+lOgeUk+FOfT/cktHRciVsHQij/mx4U1lrk6pgRN1tF9hngrehlj8wPCwEaCN+EbqAsW
a/X3xV0C+F8cUxySnBvXaxq1dSUZvdKB9dr72ouH8Enw2wkMnrnSjlsJhb2DrB+G2lmBFiwmINji
gdqQoVXf9Btaz6lQoGN/9jJ1d0U/Rh56cFQbpsi7aK9DXbl6o29Le01EYGF7kpZTLwPUiei1PMt8
yG90LatRAvTVbBMb0k5CGLaWSwAOyqap9bNgANz/uAuxxDelCM6TQEhsiyvz3bvTLpvQVktotoZS
bluYQ2oV7YLmEkum6+lrd99CKIFK5uYFXwZodX4gZ74+1E1mtG4m0YQLAIaL9CIyt0InSzvQLNu2
SrIyxcVB0bXhwYWuCkn69RStNk5HB7SX+2hZzU4NKZagbOTzlK/wgI+kcv/7/pouBRAtsbdeBg05
KgnXI1ZWNw1kNh2YolNn/hIY3ICrRAtyxLheIvmltfoDaK8/GRawF20UgP83h63n6502+OwYueME
ogsuQA1en1yG6JuUPNCs2ojWo2X+59o+Nxp6jzSQFBuu0I2+qYN1k9TYnEiKOrlCN7vyXLXvDpQP
TmN0sZ164/xouvKAo9fK1106J3h3CNl7bnn55uxFOdqeMpnPK5RrRDLbxQbPkm+OlO5g2MNNG3hp
vkSgCFEn/e8Hv04hhXKopcIwmyM1pUYb1EqPOYqreKdo2Zkb9gEx5U4FIhOvifQsBhbVVxueg2BK
ztvKduw70RAUvE9gFBe+49o+EGoYUcr0FMW/YVoo4XiY+lV+87x5Iz4wHXtL3DiG4BtfR7Qxdr0P
xxc2fi7tHB+3jUk4aYRnoA0bevZCz1sIAYpDykLF7Q8iGwwuOCjAV8x/dhdQsxhMqaqIbM3Yihsv
7EF8kcAbwTcwJkju4ZQV+TvIkitlhKWSkf5+aHFmvzsg1cxkwYGkukIoNKhw+LN/9Dh2GTWyyk15
HuSTCcrOzvctGY7WPuhw9lamL2qds1oGv4FeNC4jCyLio9OWpa6nRBlyVCYSAf+PszPdrRtZlvUT
EeA8/CW5Bg2WJdmSbf0hPLQ5zzOf/nyljXu3xMUr3j5oNNANAy6uYjErMzIyopSK0xAfdUS09TiG
1+NH+bVgmJiJeW3W9hPuSFc2dngfP8hWJBVC2qh+AMWDVL7fC4V5rKHSy97PkuGhtIajTd04zWfb
WTwh3xzXmE5I1d7P30gi4bmDBDBeD2q3LpAnTUuzwul6pADVa9mL5Z65379li/efg9kKn70cdVdL
uhfGRda22naOOuC/IYQLgD7e/1yoTSk8tb73k9444+V5bhggrc0vYWie49jtOPM/c7PzpjY75/Ie
Irz1sb9bfnXytK5U6sTEVmdOjWu5ghzNXIcDBU9ujs74ee65xPrWrWGtffyaX7H1yx8uOkkCH9bW
DJ20cqxqbAHMYogHVcGwJxclDr5FfRCiaHGKTqskHSGtHeLq6/gllx6kZW8qXBym9UOIXg9gOFMk
SOe/3/0Mk8elSYLen5Kftv03ykwvzwEkdqOL2MeLhVQhkQ4KQxNxtc92PMqpI029L/GahTh8EMTX
LQJNqhW54qMy+Mx2dnjraClML6lwl/ma1qxsqWhkMpJk8J0qOhiT4QppGSbAz8Nsfx2/T57VRG6h
u2OSnMnfvuwsv/FFIbmCI66oWZwLYx47Rds3y/iQMZ88oPcezs5jWbZMONeIU6EPbTf8h6TN3mju
Lr4RRSC4kC0w4EBZvq4nGoTVsnRg8XqIvkftcOyl5McUFw9W7TwK9nCXFodhCVxZKu4Dp7vJc+dW
aSw3XBTgagNPi+4mcvTG0/pHRPv2ws1lSgwGx5AJwwiiors4D3Woj0MTtL7Ja7B1z0KvNG2jU4Bf
Qh9F7qIbX4aueAkChl1M+wtWRvzZ7ypb7rpQehbhlxbLTlFyeUhJm4XYEi0iZvvWNZ/MqHc+aWrr
N+WPniAwRuMRRaIwf1Gt9DrJ070YsLkg3FF4KgKUXI9IjDNn1FGmVsgfxMoP68vQGq5gNhrFw6B6
QqKO5MNfXLj2yN6i0gBsJFLMJD73IVQK7sedU6tffKiidPjvI62vH9rZcTCOrV+1OlO6pqurPbUv
8gO14dr4W+VtfUXp/xhiNGF+TyIUQSA1ZGZ+3nmSy+8H0rAAw7kDaNldEArTRanMTmkQwzDcBPnq
tupx5OUpWjRXYiR9MHxtg/hAED3urH2Ziom1NTiuopjh3/dxsSsWE7NStfGz4rMh3/fDLYoEin3E
wZDcAHG16LaI/5GcvTHxy88WBWqwHBJPxtQvALwQ9reeLV3jO07iWsiRNiXoWMPvHz7XwjEopJQb
H3Z+7eUxZFXadXANaDtceKvBATOVVs8b347/463W5TBdoYWPGsa2ZwPbYkvHi4dT8H+GDkYEHTSn
9eyBcF4ziBBGB63bu542uAHAA2KMHeIWrMs1BVKXJebVgrDx8dqE9wGYHI2vtknTEF6LwsckrIt1
rTI9v3ZprB87m3P5QVDAwKZizJowddGXnzvJmNXYYeoWWlfcMWdxnSBTUr6IR8mRvRiUFMkZw8XL
9TVPEtQuqdjVSRMV9Psb1IDmiv0cgYnk3FglSk7adGNba42fyLRV269N9hPBaxqstdsJUfDQ7QhZ
X5L0oDs/OD0fb8NlvGZ1IiKVtkGAWDObVLnPgiq1Gz8yIZYBbKImOjV3lla4MVSJjxfbyI1YDRlw
LjAoXdCN3n9+2CWH1RzHLUe/eZ3HKHU6UbDX7HA+dbhmOcq19KkJgTUwedWzs2Jlt+io7wXDy/TI
YDhRkBQA5ehxrp7DNma9LGfmD1+idLmXmLMtkVRoLIjNKHYKpyHBIsA62hcpjIWG8xBIB8zDod/7
f3c2ReRiqwPAU4Af0c8A3FlnynZh5GmQhvgJg2hDRXaxwIYmmmfPdviPVaVuWWPvSrVYXeEkrzW9
q7rJrunHZVLFlrx5ChFL3pRq4yBx/87UH21/O2cpDN2XYX7kZH5pkNQtHhobqqdk+JKe4NDe7hzD
jfgoRt8gcGC3giKF+FjfrD4XgbIMilUxYt1gjIzeaIQzF220PDY8FU1nEr5joD59vPWbq+o08Uxk
p0DUxJ68WTWfw6QoO6Pyo/iUTSjt8PKFCJhw9GkYcJSQrG3MnW7+RlEM3AKwxYKij7WmJdnVIMFP
IPbZ1vf6HP6KUz+Orp1hduOmQnjsz1yd0+UxxXSsV6ydjd76BGGDAUVwHzGJvC5PuH+MUNIqbl8b
Bhh1yfTV0F/EFSDqwRkXXqnC5iR7GWnEzyZyr0LJnKLt463f3AXOOqQ/ovDlDTBCGo+1JGteiTSi
idcNXsEtzNyJJ9SDBUlMXJCikYeOvF+hkZk0e0D5K5q4/viYr6GRpHMjXQhEJU5WmM4UN36p6Fh4
XVcQWCAyF/dV8tliut4Mztb4u0wlF54marTPadp6+XzXvZiSN2qWW8dfq2yC+LL3pjYub1Jp4e8B
65cgJdKoN4dz0vNMshmh9h0aE+3yop4WPIe5n0hbGxTQdt7HxkUgEkQxEEiewlX0fjla6NJYKWXt
j0P9OcVGnnwUanHWWL/UWf+9LAZmjv+5o0WOkHMTtWpBuTEdpNS6zcuZpCoANRmVvUfbSBhfh5vZ
Q0oLqor3j1bYXSXnk1r7jbacxhE3Sb5RAXxLMYBpGbp6xxDO4I7m3iz5hY4Zw0iiCYp2GPRYYUL3
fmmlr61lUpcaZL9zl69JyQBfxU0ASjsj5yYKz0kXsnKJ54BoiMOatOjrReFVUT3uvKKNfRAwrcgT
IDtQ/75/mMmZYVrWZuXP4XQYsy9LO7mZol7b+nzXh2B7sI/iurg1jb2B0Ys5KfZBdBzQZxaqCRdj
R005YwnVEZ9VK/OZR0YR8jrDCSnCAAOqgTBNlTGmxWLEF+QdgG7PKuHVTI+amR5MkkwLrer+lxSa
fp4NN009uqBHe0Fl414nooi5KFJKoYv+fodIb1uVQbnKdxh2ocflau2ICTuMAPu+66XDrON8I5W+
HN8NZnM1zwzMxwCheIQmdIxmXdtDQDeyzHdPJK6gN1+xGU/ogs82VwwTvQ7YD5YldnZdOC8m1U/H
GJUIeGKv+Kxn86Ul+VTK/805ZggIviB8Lsru9Tlu5CTXgpjbvWu+L9WDhFv98CI08FoiyTR0njjJ
4q0JKm4tZVjjkAdFwBjKXgm29Y5ApZA44RxDVVp9UvIY5GkiR7Xf6Sm3rvPUkPQmWXFX9p/xoLmS
p/ibeJJ5MLw+fhE8GjsoXq0MxMxluIuPi89mdQUwMstdTKAlO10bScxGPEZLmfKNIxDcxV5uM8WS
qQF9kBPCcMh+I6dr/h1MJ3YrnGl2qrSNOA9ETnVG6KUMWaNZPem3MmZ81UJBeNB1WsKGWzPqgdTt
QU81P9qdk9q6fLlYkKcDFtYZgBQ1yZtT2eqmKS2aVr06HjvWTytsPUHZHTGKqhrTs6sMjYXbMSqP
tlJfsZte0+wMK28QTJhBBwKAKYzp+kVsHfKlQYPUKf1KZug9OUV94tfuvBBKod+15teGCRuaAl5q
kpbp/UEQiIXGQ5BgOhn/qfL+Sgm6vdtm44vlscTECa4ml1q7Lb1NBk9Dvtiiu+qsJ9DGawT28Tnh
NnRA90Apuir2p/5p0NXXsSf6Oe5+0N16S4J3w6EUDIKLifkGpZhJSpvKxwTV07rOk6z81J7mJj2X
eneo+scKqk2Bq1eKpVRMr33Pg3yrTucRaE9yWPA401YHRV3KiWQ/q3xdHdymyM8iU1swqZ1qxKGY
MTNjibpUOsZNfyfslisGGT6+9jbiBTAnU5jk6aKfIP78zVl1SuDOqogrXy4FE6V/9aWfpNZT5z2O
28an+G6pVaKhlYMVWBlLOf23Jgw/CcKNkD92xvBQhATE5du//W14OND55DOAUggm9v63pWpvzYxu
lr6AwcQYqKpIR1TEMdfb+doud1GsJOI/o8OCaPN+pXjQ5XywjPLVpgJypuj/Me3tScneB7S50qvq
OsUcIyfrIyNVaVp2fekXBJFIVa/nBd4/6Lw+7oEXG10efpVAkOhvIZq1NunM9ErP2mIu/RFtTfKx
dgpPtpFdV9DRAi4N0dCll++WluR+/OZ2l14dS3OKkZzpx9Jv2+Z1gncpAd8b+HHyT2PS3VbL3FJx
vJCQsbO0OIbvLyx+NRMtwpcM9y1jtcN1ZSTKUFcljuN1e+xm4CqrdvMJOvONlTgHxb4bu1PaDHcG
ZuiC12TH+TnPQRtxkty5vjZCBP1MQdvmDoOivnZykCX4TSMGrT5kjW5CV7rLb6X41KNKLipKvZL8
zEBWRdCraoyrd9tBAqxZbwdgsmCqMU7A5/T+aKdl1tlBH/ARTV8cwOt65ovlBknSr3qcQYWlOcR4
YkW0Gvs99Zat047/lbhKxTFck3KMSC+rHE1qv0n5gnVSYupU0ERX5gPbee/iva5/KKx1EidBlqed
v/qhaeSMKmxM9Kwplzn1Unst5plajL9BZUQiGaD43ChEK9tTqIimZIdMcPFzVQ0+IHWYmIChPF2F
kZkrgKEqqDjpEB4iNlkAB7TwFQqAj3/tBSomVkIAAHsMpuS1NURnZlZfaolZ+K0hn7AmuddDvH3U
PYrCBQTEMkItBVaIgs7QGg6RJ5p1U84y00SvMiquYtP2MpSrBtm5FaSYGu0wLdnjPF4WlmJdcCBU
PnEVv7jbxzasorq1Cj+X9GvzUFYtHeLei03pEJF6S8DuKo4+dZZ4yDBdj1F/QwZ/iNQeJ+69bvnF
vScehql55DjhX6LP8/5gSRFjZKYkFX4R3jtMiRUE67BARdzN84f/jxRr692+XW917Q05hUroBPz4
9hEFTNfm84Qx4dfBfJJTfjWfqtV2rpMfXuta0RiL4oOTHrRy55hdJln8duBv2BHMD3AKVnd+rZUl
gqvEcSPRXWHGUhSsrnXJgzIvJf5l2dmas/OSMRpSDcr9PEQ3mYxefpnsiY9ufVwGMR0glnPPyXj/
GpqkKYCjuDkTKta2iA/CxjbiWx9Kfedn7yy1hv3hvsw6KrolRxuXjjbxehpQAutOdvMBZXstWlAo
BgOkrAucukDcKWmbEuwAfbgcMxgOVlcUP+UZQQS9+BKn9SOBBStb7TmzOtsLvqfz/D2H3b9EkmeZ
0Q7+f3GBineOKytIgWAn2asbI1ICx1gKrixZMjxBTer75MfcW3+WEmt1LJ4+DmXbZ4yuh0A6hc7I
ar0+aoukHxIuCZXPvI8PVYdCMg5taBocai6OsQTl5uw5zpeiDw+Dib7QHn308qLmVyPABXoD0490
c3V9xAzgmIFJ2iBJL2LSKmiO7bS4IorbCA2ZqCkFeeGGxq0xIa+gfNnZhQv4Chk3mq+MJqH5e+lh
2qZxaWBTWcJB7q8qlEim1grcpUwg4QV3evC5pwnWBJofRsvzx2tfwrzwKpGwQauKxS9Hr1XaKFI5
BLnfNr9xjQG6JLOHLTGH41GVhmMiZoXk/pgxpCQmpABjoN4fxChjMfSwwegG8SGCfp2H+iUPTbcc
//n4GS+5mK/PiEsu9GlxMFc9kBSAeiowBPAFxCmkxGWHSUP4JFILEi/pnjBzFXO7upFiebMXErbO
B1rmWIAJ+qv4Pt6Hn2wpa7vt2KMpfsIayhUgp7B+S5b+mDLdoCK+h/r4KQyik2w/SE1+/HgHxGfw
Lr9hA2gCkUVSqRAEtfcP0EXpnFaGxQNotUdP8kHHOlHDvunjZTZ/6Nt1VhutznEod2IdMIZqGVFq
YqhmpL0wBoCGqdc6eGTHrpMR5AXcoOzdt5uvWkAftEBNfKnXQ4gajIcoqnT6LLT36kOZHXrt2KHz
19mkc4DJUf5nNBfXzPechDeCMZ0uRqQZJGWb1yzEujP0wcBTj7pWOcpjdM5Sw+/IQ4om3cE+N7IK
+uvoKwsFTboK4lHeFO6oT88mIYm4HsufBWQfgpxQofG5c90DZ8TFzoqvl/X6BNmgSYL6hgaQunqz
S7DMVlRjpaPWpYewMKhr6lkDwjRoKyZQX1WgVdFn1hU8i8MA4CS+FpRyWM+CChnrCI3rO/XaRorJ
Pvz3oVbRf9GjkgKI4xaAIrVT77Xz14hPesIX5pV2iny9U+8selmf8jG9XXW1+1pa5cYitqKUC9ew
IRxRji/flPx7GswuM7BuslSu3e1oDW+vSyaJRg+I0QW7Jy1SBVtgJAdq+aVQjLNJCSrGBfQRU1ga
E4H+PNgRMy97nJLNGM+8C5KLgP8wOlb7bDZ6b4YSKy/00EM2uMAiG0OEgFzaUZgqJoh3Y+dZM2o9
MsVEo3hdcmUyUvVaNjEHPET62YD60MYDAqyg4jQuPg4+F17otngvb55y9V5UvUtSXZOE6eFPunql
fFYnFZQAPbUYHgRNpMBQ/e5KnUs3T2V6ns9eOEXIDAWHwJIEeXWS/pb5jTizYk55SXayo62EjUfU
UasAI6ZHLD7sNx9uNTP22Btx4VfCxo3NXGDL2qn6ycQEVJTTMUyVPst8QRQSXi+CwTRPfFkaXx4N
oiKWdurO/8e2CWlLMAb6xatty/UcZzs7LXz7CYPtk27StoB6OZJRwqQSDyg+bVkbjph5yUHtZ8z/
LTLXtRmdABZdMaMX1qbXGHe1kf7obMDKUQ4Oarfz5YkneR+DLMyfOP0O8edyzECutNpKTS0m1bgF
XvZ1vTzq2h/d2RvNuYyvLITINeNOilBqX72mWiqmCRfY2LcyGVne3pdx3IsSdDEbmgaLNwbWzuHd
OBlCmp72EVALv249fGkkpt3TKcHEx8w/xdD2YtX0h6g+hfUcu4EVPCeVfmfH/Ze0KR4c4JCuGM9y
HXnS17lQ8P3ZG+fbCPkC+MPiBlAElZn1EIlatNEUpTmPZNHMm+VDWkWneame7UF/yCbpbMrpOYuQ
a0JoR1HdVml+BlH4JVTl36HqBjMQnb2Xa2+8GuAE1Dm49uAZrTu1NZI75aiNMfO6sRthF9jLuadM
j13d+UZ+0KW9BTffjOC4UsTyeuCev/9m+8Ga+mRIYp/gwsTf4uY2Dpvgflh+mQlsoiQA4ohOAzyn
zjIOuoBHTWP4A4Mc4CPUjkr4yRqHvVzrMqdDedBAAV6IEiDfugrKPaWEpBpShGxGdS23+rdEkX8P
9bcuLA5l0n2N6/oo5+U1zqfhPP4DH/eHgzISpge/kQr+OPZubZIwbxQmjoJRsWbFwwRqUfyknJQX
TmbU3OVSe+JAd26OwXFUeXplcy+mqWcq357qpLxa1ER224RuQ2QXJwrHPWLoRmBj9AlxbQAYpC7B
glYvjg7LiH4w8qHlcJXJaMwK9b5a/dakCLl0aci3nTeQRjvVjeZbfVi+6w52NKVSHKSkvxqb4HOr
X7Wa/WxSTjcyZGpJo65m+gHMM1VhO+8R8DeON/xuhpqEVzPEgNVLHQZ5kofQ5pkr7bbH436ol6dZ
Ca5HFUJ6rP2uZ+taybW/jh49ZHV21h6Q7rzpmoJm/Pyna5vMK+cxYtLNOO28440Dx7NBcGKQj2Lm
NUt4c3nFfdflKeII/hAot2WsfnqsZfUuDacnhlS+aQ6jT6hB4bXmqxPeC0n8I9evRrn+B+nkPWj8
ApkG3xOSRAjq0jqD3fb+3WbIYMZSi2zckjlPcRs9otD5LAzS2vaz1Wi3cpIhoo+Ynxw8CqrVzlaI
v351E72eKzh1UFwvEnDVyBy5qBKcEOTcR5QISSQ6zCq2FzQP0/ivhXJOHHFrKslxrkPqnvS2sbtf
vRHtTe1f1v7sBCiiZVB3UICsED/AVSZIuhDZWlQT0HG+HezuqjWjx2Qp7mUdCMCJ7uwI5K2Ypeed
fRB/+cU+OPSIBMeVBGJVV4ZQqWQ6FKj3IQ9lYREvGKetijtE2h/JxCLMOObma2ycCk3beQkbnwqs
bx1+oXB1uejuY7mZmFJuDcwDU9WF2e1Sjq5TYKSSzIeRQcR21yJ+o7qkggdHYJoeTFdf44ig3JVc
ohzvT4AGQhclLfCCxABaDWe3dphjtY4CzeBUnnNp5wdvVNesDkFJJLkW9jqrtKTXc/M/bq4ODiuu
HVQNUw7W4A49Yr79jFFZbyK1izeFItc/5VyIRRT0/+edSHBZdgkcA09zsCbBNlkF1qFNJsnIzdG3
g/IeqsvDGHW+HBSH0G6uVdA3aJ4Q/o1m55a55Erx1dO4oJ0gKC6UuO+/ehAcrZEle3wlOi02KWZa
Hqr8UwqqG2LRAaPlbxvFX9SerNR0HrsFNVOD5k3U/VNUqieFmVe0asynMOAPmzzX2fDL0KY7Iar1
8aexdTod7AmFzKSQC1oFckWq+8WWHHyNG2oiosMYJ9cDghIZRqvoehpJuhMTL6FXNufNiqs8BTqK
1kC7QEZLh+AL8tazamj+tiGFi3T8X/8+7k6IHMBpDBmvuQNmZ0pTnCO0mOB2WKr6danjn5m7zHif
FNO51YnFH6+4dfxfmeV0tClWLlyFuyRfRqVDtzNsf2mIIQ2pwtUeM945XOcvSkjalamfraq8GfTy
kb7Z348fQGzgKthB46Y1jGoLLguyeAFv7j9bYp5bLVDUXMr4mtzsJjQg71jVObPK48dLbZweikSY
U0x8wSled/rzumiXbEYZ3CoTTygu4Bl16E3JT5v6HueBJt5jDW/U+AzQ4pZG7gZKSK77/tfJ6rRE
w8TuOkwsZbSErPqqSO3CG0I0HVFlV0LjXJa/wjTtSDGk5wlpNg/nFpcT7k6gvUuFg0dsakCrvRvk
unFoyrBzQ/uff785CPaQiAhI9aLBFxVzX6HsMvoW1hYclLMyaJ9qoIewTa8tsPbc+ddmlKJ7R/pP
YYaigHrRIA4HJ5ckk8hT6cuJkvm27vTrakrdNMiOkb6nBL3RxGQ9qDmi8GLJ9WR5JHdY/BYDCYb2
XCTWsVC7q1HtjhrKUOU83MVXxvhk5l5ZyF6Gr7Uiye4cU3gzgb4TdbcuvdfBapBzIfq59m/pKltG
7zqbkGZO0KEu7zLtuQ2zh8m+wpICdqp6qHXr5EjdL4xl/n3NT3ZDtmm+gp3rQQIMp4ywtMgwSiW5
FrIci4Rfb3Olt3uDEhfedeIdv+pRw8si+7ZWTcJqGuKyFVLEVlrcO/V005j6obGbJwF2SPZwVJ3k
MVHiszZFV2o5fKq68LPBDaunxzIrv1ptcNcygNYlfyo522EZbUT3tw9nr+5cqJ1RUQQjUrpjfIjs
/hjEMaxaCcY8Cv5FspNWiutpHets4SCIbDEJ9nqusypLcKoarZlcSl75ooGlewyd74BPWyEVuAPO
BSKyjAytMpqkyaq6nZAMBHWbLZ1eTEe/FAoG7dmPg8beSquXi3xDlCcd2aKYFRVTYI6Ji7KBtLWx
s3VbsfvNb1o3gNOQmmCsWGkomUdHUWxUEOXVBsgcIGvM5M8ot3784zbaoDhXCKBKlN/M3a2Ct55X
dCZTtNsEf0UgeKWaeIbSHxPVOdXMENh/p/lVX7KYIdFwN9d7Mi+bJwZ8REjxAm+udZHGmJzNSZBj
EhE4hJI+Kf1h301q6zuA0Pp/l1mdmL4viw7vZSbUwZ376J8+fYYPBYZ6jHebSRt5rtAWYbQUdVII
1atvrsnDaOgs9HJEj0OQ8S2aRlktHSXtU9fN9HMDREf+vR4qcYikEWkThXnai9kpp0djYBpQrYnz
4UbHPFbsZj/3N1pcvEhx5zth4UmDfq0O9tedg7SxvVDHiX8QJfhnnQUwAh80QWzyk4WoBLMENCnF
iOuQYZfZP6GT9JhUf5s0e2id8Vtu6T1jOu4YT/9I0nwDIvUc6en3SLV3ap+NV0GaCbokqHDI9YvP
+03uhc61VRcTBXdGg61w5gdbus2QXagT4yu221YSuG097Nw9l0dakKdJqRXkJqivVwlfGvSgMAki
VKozHHXrWSXWz8W/7xvSTGJajbqQiTV0TN7/NCORp0DS9R6642M/PjodsoPyt1Tf6eBdvlmWgQnL
eRL16xrmnyUNtq+q9D6MBLeVGrcqf9OKraZPdbX3kzZaVQIGJOaYokyF1Pb+N5W2Uo32UqOSPSd3
ctaQH/a3kxMgavintwDOSsft4mcV4sbHB/gyzLMwyD3iAEC1KJa9X7jQrHoKBgSB+ipwTQma1eK4
enbMduHFjf0UruQOqQnLKOue/iAXajioiJGUylUyBRACv7flA42xJs93zuHljYJZD5Ko0ANF22/N
xW3KAm744lBjpw7TPn+0HKPsUXLt/hznNbZZe0orWwviBo7AAsgK1JLV1wbArrZLyoJT+mKHnyfz
Rxj5DCoKf5vk+eM3tnVWVMSJ+Vmv41fyiiKnOYuO8ZPdoVH8/aUJHpz+T95dp+mxxj0VSbb+x8cL
XoYSDiSoBRGdoRBkON8fkUjKSL0hQ/l6/SeeHnukqmS8AoJzUDAXHv1tg50kZ+OkiEED8SFoorAS
D/QmdiXG0GW5GSLVlLR05hE2nwRXKThpyxXTqB//uo1UAO0FdPlBaS2dpHn16dWz5FRVg/SXgq9x
4aSnwoyRUm/OZk5RlxyDCcTdMA6LYd/kcX83fRr0+//NMzBwTVYn2KzrWNPlsp2rITIyUfw4drfD
FJyiXD5ZcXAy1NxdnPQoV9ZRntObxqWHo+4RJDbCACOX9AkFSoUSweoA6xI4ZJMkvd8UhVtnv7rq
OaofF3qaH//SrVcrDhP3BNURvbL3r7bQG02pgwXlqcb2wja/arQnxUyPeVEey/bLx4ttFChQF3mp
MFvAHy9oZsFUxJORayjUNJanMioYKg9TMLlL+2DW9/miobD9o7QBJcIfTB4XS34Yi/Gg2r9V3sB4
Hp0fuhrvRNyN8pCnIuoiGSRmzNdZUjoaRZ9i9uZPxh+lHB8Zuzjm4R87tW4CZ0JntL1ZmAKW7OcZ
JO7jLdkIVO/WXu3/GM5tpcwE4awQ7cjuZA0t/eknpauOE5MeYbbH/theEc1R4BkaxOv5rsBaqroP
aAnjoOo2dIuo3924RDd2uDVaPNVLeWeDt1eERYusB9pX68Raa3R7cBgM9fVoPPGCl/4JV9nTgEBy
jqxGMP3z8Z5uxEf29L/rrQLInCRNazbIiy0ZkWLQPMzkoOgt6DAnh/JPBLI/FT8/XnPrEgBOxmAT
WR+FFGUVIzuS3oVRWMK9ip+Y9iuvtCs5SD2j+S1p2nE00UxcII+o552FxQl5X+gi4ipSbSFQKXi0
779gPYP6L6ES6aukkDIUoqmSGb36m4103SuEprKBhi8hKrNwydxDN7berfaKJ4qq6YIzprZZmwAT
s3qVuGb2XChPkfMNGmuX3SXa3tndQJX4sQCKDJUgWASL4v2PLZrBtgq16P2h+uygBTJS3LfKS6Qd
svIqn05BwY81I08dvjeg+CctvZu1q50d3zpfvGt05RHkJEFc7fiYaonMZEfvW9N9oype3MY4DzPv
9pyqAVZYui9Xj6aJ2PXgZoEsHogJHAXZsco1z3bfuCETcvm8c+y3rgykx2hp8Gx0Xld7k+FHGgYV
aUisfBWVRZr09KoV+Kp7kuObEZPRd8SDScXJ/Fd1pRJJYTHQwsTh9Xf8V9D0kdpOUiYzQdNp2JWd
n8uP07hT3G1AvLx+cgL4uuCY6Be/f/1OrLbxFHIrRoPXl/hbEjyYIDqr41VhXvc/+t8G/LXyJMkv
QIxlfCRPcb46dPDl68j092o6dXPLydOFSA/J2LqH0MSpYRZ6TOWTXBeD4irhPSN2GAl9HYPnVr2F
5OhmGg4o56F7WsaXUDr29feg/IRBZy8/VP3D81Dm7jQdzfwkV52rxXf6vIsLbn6kAM7wTZCSJbF6
v20SQ0MSOqO9r+Y3U+gjL92XC+4D0W1WyOfYulcZjWqdX6azHAemnDP7pkWaLcAiEFHS6mjvsi3E
ihdBC4xSYYSVinhde3TUVzriQqQ3orc8arfmVN9OhGtc3Vq3SPIrWb4LlacGnkxi5G4i5ddZlrnm
4uxcwJvpJkdY1K1InqCf/H5z2kg1M0oWNidEcTJsfTkc6cM9plHuFmXrYtXsG1Lq2VyVvdK42nUV
7ny5F0kYKCV6xtzFQvCWqvP9I+C3TmMonzvf1nV4D6xbEDH01JPpEOxU0Ze/VyyGmBNYBMECt5P3
i81h14Y1emN+EfkSIJryzWn/qYNrZ3aV7NDCTYtcC2tonVaYvLPZr1f9u/e+Wlx7v7iKuXyICQm/
VLnu44evVuqKAe/GH6Mvi/VpiTwgW69ht6UjCgSx/Gm0D1XmatmDbHvLeVYTvGZ/dMnoWaFrqRRY
Abq1pVf8UtPIi+2ECUflzHDHUY3uq+Vz3X1NnYdeztxeR7u5Vt2h/CpruYtTh4eJs1dEmactlafM
D0p+CK1DZv/Qe9mtSbUNNBBHzQ2xmsNOoHbN6MjAdzj8wcjKNVIL5SfUeNw+oXd47vLPLeygj++a
i6uG/SLGioFzJpEuYAhcBXIpLroOS4snMQklVIKL2YdLQKscbQjiXG4ePl7zsk3JsDGpBI16cigm
DlYnJJOkPkkk5AAFQinY/kJ0CYaGW8HfBC8r05cEMZM5/BEZO4XXxu+lN8UvpjeOhqazWrrIU2d2
SvtVHFHRQjHprzt/JU13LY+eRZ/u0ZXETbU6kO8WXB1IuWgo3GOn9UsyiZgJcrPDDo0R4YL/DyUc
LfgssPQWInw723wRA8U2oxEq8B6yCHl1iTpZWHCP8lsrI3at8CYvTRdhWk8QsoW2nKz+zdh8w8x8
ZUSFTwhPTeOh3stnNvf8zXOsSpBGniqn1HiOYIHWi4mnhtRbNQ6HWUZcSJrwNV38aifkvXLX1hsP
CUQUIA6X5zrmza0m10Vsdv5Q/+jaL41z7tKvQebN+hfJPtn9PwPpK9VX0sW+cWoDN6gPynRM6xM0
bTEgZu2BVJe3OS8EUEUQc8GMuClXwcmpFge1DUCj6ag0Z8s6O/ON2SBz8b06SwuXvJuGLqOQIOZ5
52v2XSP7Zeza30rt1jhZI+JUXv3HGD0neNSyq4/Py2sZerFj/3281wrkDQpTNngYDDGwTxL59XIw
8iM+a819knnN52ZGl+M41YfE5ru8zW9lODStzhd7s5Tnpbi6LVo31VzU3Dv5ECkwALwzBABnfFCs
nfjxSqu9eFBiFbqB0KqYn3y/j3mSZMGisI/KrB9sdi1CLIqJmWe8FP8kITP39pRfOTIWgJbi0588
TKN6lTl9yahN8x25Oxd7E7cP/jZJelqqb+hqHeqBTN+QPqfmX0NmUME6Z7RRzU9VXNPD92PZPttj
eTYyVOlRzKMSwPJAdY5FUJwhEF1ZxgM5gCepL92w0Av5jpZiWz2ltX4fy/IRuluKtWncZ+dOUn5i
eiq07VXhUvicpH49mzdR/5QUX03zKolI44xPen5Cu91NpdtIqg89vPdAvg/lv712H3OQ4XekWGln
4ofU1yWFSWktT1GZHjOtudIyiDwIL3MhfXxMzK2worwmyVAvQDRWIdRwgnCaSpUrQzzlsf0Z3tQP
xnis0IbidrxJ+vMC15dROvWsmNDa6MwcxsnTQyRePCYyavVaaT2nv7/C/UROUjdS0Lcq/nDAD4Zx
jEm6myu+Pu1B+dS95Me5IzYdHK7nv+ZtcCtJd8zwJJPX6Oig+IA9qnGqkpuq+xzYR5TRskflrj46
91EFy7h/ZlZ9SE47m3CR8YpPGcI3ma3gN66/Fb2WxlCr9c6f+/JQfO+LexutxF/hZ+lHy1fSW1iq
/gxAliYO1UNu3yjNlaIf9OxcwwXp76zuyjCfo/J75hzruGO2zWtbX58qt6J5XZ+k4jCHqtcUwBgd
FI4rJ/qsMqq9KD75zKIfmZjGIOE5Mo5Wq7kI5oZf4JYYn63kzzjeFP1d6Hj5U179UJ3RS5X6WId3
RoBdVUoIpBUEY+WzFpwmVP/UMPTL/g8Exts4/B/Ozmu5buVa16/iWvfwQQ6ntn0xMyejSIqSeIOi
EnLOePrzNe3txYkZcLyqbFfJlNgAunv06DH+MNduOPWhQGcAREWKmPLBpM44yGrm2mpHNggZi4oc
W9JbCxOCRVq9giGeOfRODUcbjFybfhSXpslNJEo0JZSslNK136853LPG3AmLg8j6rYX0xaI58Ltx
4nwH7QStjfYXTclJdu+0kS91clyvcsh8Q/4q5FqE0u3l9TY3yiTi9fh3FHQeqYL4RB/duRn710Ep
55KVo+smq5rMCJ4qhZbjwkOCRp+XxwKq2HzOYf87cH9GwmhPaVqJ+utkfHa8+1YQ0DnGlQHSUt/d
AfJY6yUXuXquY34qU6SeS4aIyAWslqmitwNFNjRSxLO5hRNcOtXeS6igpvb3OPzqt+qKS6XnKqvC
UZZu/enyRz8uuaH9wDFDY0KwToh1h+eMS9Js+qFGzaErFiJ3EyhFQcxX3d8uIInYR1YNOEFWPl0e
+UTGRP0HKDnGmwj0TBdV0zlJG4YUau2ANBiRQRV9mUhLlybk1OynszKauU7uyZelycTOYZYpNE6W
WDQ0CXlUWEEdws7V/yxYYcIvROSqQutQlLvYAtiv1TOL+9QsUzmgaE9AlQ1avYffObCzUcYhgNeN
vuTGz1haDNVn8Z2t8Fmu720fVpcEhhJnNSmaKx6fuBu/g3QBhqAQcOSAYw6G2VOgR4TYcRdRex+L
KhMKgUb7aljF3KueuA5Au6XChEPmu/jz4avmKD/bUQgBIAR6b5XJTi02hjJiC30vCHZVhYqiBTsV
/dXLS+rU/AqTH1JPXAvolk6y8DiynK5xrHKF0tTSbF+FKrwlMOD+C8HkXSlHeRVCOTPjinRgkqwd
jDtJF/AiVhsYk9zAkZrvyp+1fqN0W8d4xXp14Y545vLdg2QpeHweVhGXhz8ROIW0Ff0n4hn99skd
qO6UssuoiNKDNq/qQd/l3Te3D+ZeUqzQ6UuihcRlWhc8oykRLI2ClChSEyn0l6F5NKiIRtxg/TBd
tXqzwftnYyKfrNb3Qls89bxN3dsLU368/LYnai8AMdhD9G65dVI5PVxesQQxRRnQ8zMpK4TI8+io
Sxrll4xs3a4+iaJbayxKR1/0NvcwQ1p1c9Kxx7GLR8AlQnA+yIymrXjDzTIrtvV8JZhUGqKJggRQ
JJAhA/I+NC+aPNiP8Qz193gXH446STNwDC6jQMiTxnmyw8AAuQJ01fUdOOWbIk8fZr7z8TYWLG/A
KJTBORze69cfrkqKHSWJH8H0dLGVx5R4UZbKsq1g+MU2PgrLssJFCndkn/RqZmjtaKmRbQqcCjRn
WhVTFSSj6SuiFe3C0dmbqGqFAK/QTWjU5CbNUUsW5tfgynSWYAgiU+iIm+Oca/JxmnXwENNtFeVB
7oeGX65k2cOKEiXcwNjJ0HlUfNfdEfzXnJfhcWcGHgXSNNgnIJpCHVPs9A+fvGiLOtWUoVgVSraO
PECDprwKtfrKKqS1EL/KhTCvhM2FoS8yVVo1XfpQx/HOx0BSm+Mpn7jLC+YnKq+sdNHmnIQ18p4u
Kv2+WLWGTz8iW9RtuPoeg+5N0TrzKkCGXI89ZLSNdiOcn8Q5KvSCTazscP5ZJcl9B6yoQTfY7tF+
MDWAlvdZg81bvgDJuqJOdHnpvIu5H0YpHhWsNFL7qDpS7zv8hEln24My1Kif9uEajh4KGxDWKTwI
AXrHhpype4sSSRrVbtbe2Cxi+UH4RQRXafOmj3cNR4ZdP/ctForNPvRQAoHaIKo3pe/vzQhXQLW4
kuxyLryKsHX04DTjBFqCe8RUtbzAUVJtLVRS0+jVJZs30bjrEIJGolUIV5jVdkS5s+O54mYuJz6x
1amd2zK3PSGVNT03UcNvTEkrWHfEMZEECvmWaDSWeb5VE5QdNGwJ02ZjVjMh7VQwPxh5ssTwImxo
55bFKhiw0EFTQAiiCOEYMbql7+2EtycL5U8BZjwqFH7r5+Ulc9yIE90TAZgF2H9CragxtVKqyzZf
aR3UMXEdAOSZOt0ma6KdTDFRp5ZeR8M2Qr3CeJ4Z/fjbMzr+YcBkBNR6SvJooyzNrFAlqkvmphp3
xoM0Cj/NcBlGt427w1ZvW+Xt5vKwx8HtcFRx2H+INHEFMdMclJweArPc3Fa/2CKKUV3FWbRqrBnY
+ons93C4SWADFtxrucZLjqq/AC6zGHzEUfCERw+3RZKXdSb0P72IaXY/C9zS5dc9PcfvaQs8dhNk
1OH7FmE6YqItI/XK3bUKn1VvI0fJKo7tJXxu34jf7Wlbxb2RqRrPDC4+5uHW5u0/DD65Y9XBEMJO
HFlgdFsU0BToKyTarePS204kqiREczHN+Abs40rf+Qma41hypsVceDyRIfMowMHgOAAh0qblWcvD
8bitByGXHS1Bhzfj52xskcZLd10grNaf/aQiFM5BpI5v3cA5VHTe4UzR452ax9JrAdQ4ogg2esW2
HH+NvrMoAGXCE5op8Z5Y2VztxHUaTUORrx7OtG9liKOGNVpg2A2pQbkcCh2bcrpe+ZbC5j4av89M
73Hk5oBEZoi+MMkKMmSHI5q55RVYFGSQCvqNQR4CQXPbt3c9frjmUC6MnjoYjXR/k7X258uDn3hb
ga2l5kQ6fCxZn5SukgBaSFeY/ezyuLn13QUKSz6+1V0W/O7LX5fHO7GUaSkxkbTrYUJNe0uJrsae
ltjpSib7lQekjbxy5gh/n6HJdgEuCAcHGV3Qg0fQEI6E0E7Rs5P0fjNoqEGHxq2fGreQ+jZD/AUV
lB2S3tBb7c9CnNVM7Kegr6hNZt8dvf1ZRN5I68nUV25krjwHdzD7zrOjb5GBEEEzbgbfeXa79nuD
McyyKsKdYbTlwkaScQUOZxOEkofwhvqp9X9c/nrHAgkaHUFReyLRQwhySh7UMKqGQoZEmwSoaKyT
ne96T2UR7M2uvS7j+6FrF7aCanCf3AgGjAiK0FS2lVlf59wvLLWa+drHfiXikYC3sy/RdqWkeLh6
Q7S4AeahWjd4LFdK13FPpj2kC63jFEYdDdIXeg50scIUiH+2EIKJyaBuPXnW1u3EWXjwLJOrnav7
qq/AOkLDgzy3J2HL/G8VqgamH9+Ybn3tERUDnOFtbxaOc2plC8YKO5j/Bdh3+B1IW5EaiINsVSMP
NiTeRk+7TYcRTy7tRMdYOCnp3zLPIMvV3kN02uebUfbmJkSkPNPlT0MPKKVCrck0Jmdl1sPhHYch
BRkFidG4psVJ6TxC2cp4V1HLzXYxmjL1BCxEEC3q+93MKj31BMQyHTVDgaWYgoe9MVbGvsoQypPv
Le7yCppPQjx/QIsWeY+li82C0Xvr2PK26s7A7+HyA5w4LIgsMP0EvRzkpJiqD8mJkuiBoUUGu9Gn
eazBqcf7MuSuUIf5zFAnlz8XTVQbhTLokSigL4VpY3VJikWQiYxXu1admzynsUaeTSdD3GgqvV7W
ckAnLF70xgPY20Wnvv23r0wJB/iKjs7zO83y8JW7UsprVJXSlavKV5btbx3E2LXK4xSbWV/HtQsE
camcCM0KaKXTGuiYy6FVh/BnXF1exIN9B6Xs1rF+xu51hTqlrIUPXZv894AZRuX4NxRsfNAenJyR
HNe022oFrTobbrHeb0e/uKaJlEj7Jgn2TlouU6fdhmmyduvgVpOMq6DpZl79RPhlNQHBF1Iw0Lmm
9+ss8qy0HaFKSr2yatKfYWVccR3C+1zapEZJJ5HdPjzaSnyljdEauSdJkbeNPSIENu6yIPlyedZP
pGPwl9lhcPVoIIEfOJz2FM1vKZVRD3GqZk+SsUITB06i/l6RrkockxBLswwUwgZ5e3ns403G0MKi
UQiHcBJNYm0wlJmVjyowCZZ3p5ClOA9W4SPVFjxcHunUimNzwe9EfQcPNBFuPmznKtc8nC5pjQV+
dYUewpfUGn5jmbxqqlZa1JYdrLsxm+vhnv62H4bVDoelU+fLkdCABA9TUKXI94ka3XV2GQE/KFet
U924snfd2TrLrd9cfudj2SwCF+0UMlCB0T+6zoeGGqpGiV5bXl8VdX6VDNl3gPsbyU1/+O2wM1jk
4W2k+t8UHNko7F2XWXkzmspiWMT5a5Mlj5ef6DhTFFR5W6QeCOVw3h9+jjCuSmUIiOR+X+6V4dpp
kAeKcUOhNN3KGUeMMRNbT877hxHFzz/Me9ZVhlnkAHHU4g512GfJil+k8kfnArGOw1uvJPOx/tKO
+nPQadWuGUB7ZSOvWZmrADp8kAzbIaL5O3hbycqXbRBs6tC/tR1v5nVPTzkLnTOTZinH1+H7tlFk
WG7rg/+J+62ZQbuo6psiAWUS2Pj8mPsoSTexWi6rPMOU1F5Y1rDS8hcwGz9xr7/j1vKkZcZM6H3X
5DzMJ4QyMtuc5iIheLrRbaOPXMmFY9cb0o0XtP4iAp3qmg9e7uTLPK3S7RgAFclQtyf9CwrnqnBv
SrhejuqtxtL7Engm9uZuVnN9zT5XY2Pi5hRfofb1cwyl5aBW91CILi/XEwfzu6AzrTpBBsCF4fBr
2kWkYyRPr94BIt3bn/NmUdtbD9ytldDc6b7nfX1nKWg2XkeYW4Y0aGPf+T7zFMd3u8OnmJxbflRn
UFG5X8HcWjNfi6/VJ9cAqxxBq0Jb1grGdajHd7IXzkWQUwFaVCrg4dLRQM/58ANEVm/HRYYVQLGo
snIbe8bvRh5oUHrZvdfEV53mbDrZXsteRdGi/+LKzsZXdlL1WdGgsKUz8eNkPBVHJ8bTQtJ7Wg3u
lbQCpI+SbRkDt2OwOALmrCb+tvCIXk7+HJfOQ9fYPk0X/79lz4nSGCoESKHYWLlO74SDHjim35AS
evKwLW1ZWuh5tR+NeuNE1Z1mZ/5MrnAqXKJFoFBGFraZU9k4Ve4srbQ1elu9do9R1yYzmyfXMG7x
DNxJw/BYeenV5cUmbhjTjfpxyMmJDF5Eswaq/OirsvdCf9MoydJLrTVKJhtUj2Y+6YminCg3wqcW
Br0OV57DBUbju88rR6EK7xlXiHovRgR85Va59knsQY+Vq6jKFrjD/C6xOI6GGBCa381d9/XjSx+S
7XQYoM+y0o/6irU2dImKc8nKQPMy1pqtJYW3bQaIujODXaxxCWwS8rL4pamDXZj73wat+UI5Ff9I
un++pPwoZIrlAe0wt9SLVVTEwN/t8cWKi42l1Ta+AsHX0PjaqyCJ8mbTDt3XVOvhIyc2WFB9uMkt
gGhW5T/HcaiBUkrp+PTlTRjq2zjplloe74zceEDVuF9cnvRjNSsYOKLgz8nMqXEkIufiBth1fSwu
IP7rbTBaL3aYbM3KQQJdtpuF5QJvs4dvYVtfK163ixp13areVeXHI7hvvVqGj3mdIAJDVuUqxXKX
dN5O7ruZfFGEm4PVCXoBERDiEQgGAaE4XC0tisZFUCCGq6kv+ujhJlYvpKxaX/4cx1FGDEMlHGEn
YUn1/vMPSUNldIqBQ1S0GqxqH9U1gD+QMdA5tLh9TLHgClWYK2N0WynK08zYRxGXsWkc8YJseG4q
kxSp9Gu5SAaQir6GQW44XIdqtO9j62uQKveGkdzaMBxImq+HzF5KAlKsRbdF395zmdn5lksjzG9m
PvvxOchDyYKJxP5gc0yzCjcYc1WKlHA1aMO2kivEvKLH0dfu47SE9S1XX9PvklKs/ST67Q3Fd1Pz
3gYcrsZgzlPlKCSKJ0GQgtOYqwp3h8MVEMRNrds5T2J1zqoom6taU++Ro17ITbEsxmhfue5M8iJ+
5XTRCVIt2RSXR1KBwyFV1/XbNrXClQvlhmuYm5WbpK03kR3uTGduiZ96QYBBgsOLmiQch8PRQtUe
06CVw1WkvCb0nfuiptn74tT37VtX//orq41+H2VUTDLIzg5HU9vEK6XKj1ZxGO+D6m4ATCG3qJE2
9jp04WONzVXqFjeD7iwcqVvEDpXQoX+I5RFyyZCDXLNmRGuO2yRiB4Dw41tzWeO8PXwmq0pi35Qk
HKjlah2a5Y2k9ltboyvgmw8jzFPLlZfc49HtH69RoJqrAB4HGerKKJ5Bw6SgzWF4OH6aKwZXxTxc
9TSYszFfS+6D0ckzQeZ4n8MZECx8khn4ltpklH5wjFzt6WXL+UuTP+Y2t9DxFkOczcwUHx1tlDXA
MRCFAc0AzZkEFLmUdB9VwgCrw2xR0mVOpJeycxc2ViRQ3uu19VC7/syox6uYQYU4ssGZLpysDr9h
prShkclWsEpNQOJVJVQwF7KU7FAGu050ayG7M7nS8S5lRJg1IEMh2R/V0IZUC+TMCwgMxXglmreS
mn9S3XGTmMFt0rozR+aJMwKwE3kHFxoC9REDvkLLMDNiNwT2Lq4kKM2b8jUeaQ9FZ60HtlDtFGtH
Lz0wEsbLzJyKLXAYkgS/AUg4W0TIf05ueSPqk01UmiH6g+4qAbSuu/K9HNG9LsYb31aBMFcbXRuv
AzVajEUDkrKJZvbp0c2adSXUBuD3sLaO6Mpy0KZeKvMM/lAsSiLvYDdPdmzeWYG9xu3ne+T0n6Jy
JmE8NSrkOW4iAj/L4IcLKy75gVwSjKEewbcZF0WvfsEM7qn27VXuyw9JMr607u/LH/zkqAYJEm62
9rFJZ9aomk/MCFdV+ttwy3WQ9i+K2n8KExu/3/4RO+Q7f5Z+cWKSwcQSGkhEjiljPhhUw3b5wE1p
b5TYWfXt+GJzEU0kJlZvPlvh98uveYyEIPMQKraArky4PNPjwHci0u4CEA+1233UOLfoOocioUDZ
Qb/S6vZ5kKttB8XHi363Moeh4nef0vIvnAHoqSu8vEmblieaXAuQskz8OoQjmKDppMv9p3I0f5pZ
dCtp3Se/lbEy1u9Y7J97JXzrnTmTrhNnEOObAklPmZba6CQ6q3bFAd2RZoxRvjSMcWlkO6RvNu2i
cN1tnuM4ibywiTsYSNeZ0HJMjmYWACWjuMWF5Jj/rUp+XPa4UqyqoNtLufsbnVlQTsnXNjHLtdEN
r402LtTe3Jd2sqndfln75jpB2tyrm534rxbhVx4XqikQPLQSaNBkGM1Ic9UmMQ2TOEQ6LpxNad0d
Ny4SxwlLiL4kKyTKXdR/yqMbB7vKwIxvFU+7VwJ7k6j+qm6sNRHkVnarBYohG8mf1f4QJ8rRo1AU
4HtxST8yNjIkI7f8bCBFlYcd6ohp7u8okN2pyCKXWnUVNTIAQnvtp8WNlzkvI7DnnHvt5R10cu4s
YKHsVxTBOXEP41Plo3Pv+UKZfCzXWjw8YOi3ylFvFK7CUTDsqmR8ilzzm1bY4J/bYlOa17m91Apv
pWcYgsg/jFh+1dUUTwFDW0b8imYcZ6LoOxxg+rXIZ2FLC1MJzunDxxyKIEFlzvVXZuHcF4HxKUi6
h0o171qvv/PBV0ad6oG791dGqshYihreQqdls8ic8oddyeBnsmvuLziS5tV9K+V3XZA/hkl6mzrV
Bv+f9dAz2/dO7T5KSvZLb1xrMQzJtWIiFmOD0U18/dkkO1hLTXSXqgUlNZp9duDMmf+dSEXoKKO8
T3MD4Pn0VRUqwLlZY5ogEKtZBwDaK9hEcDBLRAeCRQ08+vIiOJGKkBDAjkG3zoEjM8m4PLwN0tSm
dtBkv4Ys+mQSQ4syfORC+9CN1kzF5rihRLiwIIDjwgTNF72xw7mM9S6KIPdiEeJpn9q4erOcflWP
zS7TWiwF4MqFjb6tIZN4mO1lQ/rc1yo8i0KBS42Ia8TKLHH1uPwRThyZ1Pd5GsHXIUeafIQgc7PQ
tjAuiRSJ9fMaJfleSsp1U6BT1pZrF5pjOUcX08TxP13XFEsp4RA9j3UcurSufAqHwaod7mSre7Dp
TTuhWy7dQZGvtfiVCuZnu6ir27pwYVGWzufBQhCzNGDfNA40VU9CRzbKV5bz3I+Nv/YbyQXYEvB3
ZJhHmQVPPNDgWUnozKe2ELrEgyFytWTvjCH0yHr8aSXDZkjVXVZ8ufxRT61lB1qBkBsGaD9lGhdB
VCpoI7OyeDefgLsyovGLniQvUZNdw/TmsOzMzeVBT6W69Ab/HHVyJcW+vdCqrA9WUNsx13pAeH4P
Us/t82XnoMuBs6OVz0SoUyfLxzHFRH8owYTSGKI+hWjEIMe3QSRRSvBmElixL47WisF9XqSxZDyT
UI2efFXYHq+loLHiqcprVidL200f3bqcOxZOhATRY0UDAO08BGYnY6VV2UTSwJ1yHMqbwe8/Da50
XXZpBIs3ttdjPj7YamFvilJ+0z3nXkP1RTMWURxtmqzfOVr+qGFOgp+Uqq0x3vjkW0WwLDKnXcuZ
ui2r7KXct2gphCvcojTdn3mBw4UnWCwacuPIilENEy37yW7O0mEYippLZED4fgqkJ5yh4LgrSw7k
pR1aq8tLzjg8zY/HE9Hlw/S3qWvkve1Sfk0qKKjjZxDUN52XUy4FVaZKBSDO8Voeg3ThuIC906x9
NHOI5S6k8gC3Kk/2HlvZ/6Rxk0fqdht6n7tmWPXozQi1/hDPtMYHtuX7gGqGFW5t1tiuXa29tnP8
I0Jw46MK1Ml+8vovg1V+MXv/W3hX1/Kqkbpt4MXfOr2+S8xaWWUV6hem3D63ne5iR86dr0rLtwao
flNiP5mY+4Rrb1vxtG0zp1qoH80NUtjkGhgNAsDjkJvE/xEZELjbTrByUmeTF/7GCroVgHwEjJap
dc+HWvdjC/O5vM595cbX9LvnGlxD0+X3nYypeGo1nw15wIk3+dR7mKpzOS9CLpO+BvXVfMq94T7E
LDQoF/oGx+Zlo1AKpS8w9L8HztJEuval9Navy2vFTW81TMSGwbnGe2elFPKqyq1tkV21SNPD8tt1
g7IZ1F2vDTMVgMP9zJoRDs+CP8h9HCTHtG6j96HeOBJrxhsBW3pI0A2fEvmn3fy8vDgn1fJ/DUR/
9b0rKHSaJvFQw3SqjVRKDWMFCWOvK9bSx+fGSqtNLgePznAzqPZ9jedHaTtPphS9OpCPX3v7TmpX
cRJjwKDtC9fWFpmGeEmnALGbs2CYlGz/9yFJQQiTyDNMq5ZFVOvm2Edcz8Fty2H9xayKpySmbNej
F6y7kBHMeKE3dwMCkMB802jjyvmdKxUzwP5JSvzvJxF+rAjjgCyaxtkyUxNA9am4PLskHN1tkpZP
o1R+KcLutsvGG7Wx9r3n7CU7f2i74tFQ1HtNzZaD9gRKYaF26gZLj6vEzm9DXb1Re3+vKHCBLk/r
5Jj793M67zYSFDRAiRzGHNOIJYt+L5eZ4TbQ94r9vSz3hXXVGL8aQEkky377fHnMd2esP8+g4zEn
ebiWe1LfiDHllBwxyO/SzNg6P+Is28hSews+GUetXE2vY0J6EBdggfI7f3wcldseMIEa43HjKpso
gzcc3Jao11T6byNS0TnsH6BrXH7c97rS5HGprpFcoclMeWBadwIL5qWZy1QWRf8g6cWmotdr5E+d
nv9KZOM6d/Q7PfWuLNgDw6AtBIUDctdW6+yrpNFum/o1Hl+yrkRrwLrTBuULVjHNoC6Vttm3eo2i
lnpNRk1uXkO+b9AGiuhEvsqZ8U3Vmgc58pamlyy13oGc4W1tb9ippXmnB/FiJNktpFVmfyu7ZSVB
alWktdHgjRDle2OIV+LPoNrXSvIi2RKu08pa7agXehutzJHzalYKcmcAhbZaFX2Sy/KxaIpPgl02
dtY3dWwfvM7/5g3xUxYimqB1r047l8sfnXuQn0WDGdctYc04bTHbeuSWg8l6KLoRO/QbR1qOwF67
Zq0VNwFU6Gx8CBMEKp7lDBGd9F8h9P/86P+v9yt7+NdUVv/8H/78I8uHMvD8evLHf94GP8qsyn7X
/yP+2X/+2uE/+uf2V3b3lvyqLv6l5yzhP9O/cvBrGf3fT7d6q98O/rBO66AePjW/yuHxV9XE9fsj
8B7ib/7//vBvv95/y/OQ//rHHz+yJq3Fb/OCLP3j3z+6+vmPP8hpPuwE8fv//UPxjv/44/YtfgNW
8Ovon/x6q2r+teL8HUiLJjqnaH9Rnvzjb90v8RPH+Ttld/YJgGuNBrcAPKVZWfv/+MP6uyhTUJnn
lkRSpYhaXJU14kfy3+nFUIfD2EVAxwQ074//ffeDOfxzTv+WNslDhoBU9Y8/jIM8VwJRKuiTR0Yh
SZoECQX6akv6/okMc6Wz8skjZtbsYWr7n19vTlK0CoFCuBR+ve1NUO/oG5WavFecZ1kON46bzCTr
fMIPyfqfo0wTT9mntgpbBHiQsUVPcOPHzsOHufz39/r4fQ7zpz9/tXixDzlmhFOdjgt3va3UZ7dR
1lX0K24ezLy/Hq07ufFmzpcz0zC9nlv64FW+WdRbk2/kJjRJxxGuy9wV4zD7+fMtxLAf3sLxKdf6
Gr/eLcKFjYZQLN86HQKE2dvlz3Tu+cXMfBzAjHVdT7J664zFSgJ+jAM8gzSry7/+3PNPTsDB113L
rnNWaQt5G5xmiEyX7W0CBz0gy+Lmd3mcCRTtzw81Od7bkXZK7pSUr5f+Vahyf1+lP9Nv0TpY9wt9
Bax62dy4PxqE6E0kuxZULlf+oltYqzldtnNfcpI3JrmL5nFZVdvCxyJTqr5ZCIVRrJk5pc99yUlT
yHeCFOJCUW0NvS5hRXv3hUlmV/XK1yZqZjbNmUGMya73uyYeIDdVW9lplx5SFe4oLzyVvkT0115j
CoCoPN/r2raptq0vr4fCh3fi7bpUBqbtrS+vhXfcwp/5zH/WwrS8LyW21qcZnyqvJdValIPn7Ywx
tLOF1lvudVso6u/ID/V7SgThripwtG0VOVhRkRj3FS3nBmiSZ3xt7N7+5ilNs+xGbJydPJH3YZV4
/TIKcutt6AbnyUGHeSPhz/pZrrJ66QTVIjag2PYK6cOo1dLKMzRjUxZRzLVSCmjD2161bKVYvQKc
XEC5Bb4JgrKmho2GWi+NCabHKTVbv2zvPc3x917X9z+D2LBhx9hVEy7CXLWeJVgRN5pbhbdVLxV4
0Ptm9ULda3woEj19ufwtzy0I8f9/CA9yG+Fl2rKtAHAt/f5XX//S8OQ154qq537/JL7hqp76fsWm
Kd3vWP1tU/fOl/MlXd1/5T4Hqc/HY+DMCWNM4luVKEmpuaw3jGseTezq0UycWWfnnn0S24rKUNOx
p/qgGtkisu1l3X0OM2tRVP9VtezPdTyJaY02WJGlxvjbKlm5VKqISuSQzKBgxZY+tUkm4WrMGxcy
RlptUQ/+6QT+Lz8db7My+BVJ1ltbVZ9dpdrqTv758kISE3pquEn4qszRdvqWg2BsEPqWlKWj7OJ8
ToXmzFRMnQ/8MbXTxmfH24oHhnZccKotrAKBLimZme0zC+m9TvNhJ/RVGY5NGxIaC7e4zjw32EiA
oGametKa/M9cT7lhqpTmTVx4TMc4mussNcERWqZLKbjA5LzJsmXryMPehMl3rbSlttWDyqLnUMz5
852ZoKnxTTSYZR+6WYWBAlRIq94BxFuPmfPX8owp1hqmDWwruknbxHDhoGdfSt/9IfvyDJrr3OxM
tnlY5aluxUO19cxs3Ta0Pux4JoKcyYT1yTYHSzSOtdGxGUJ/iR87bXGhUKgiNDdacxzBc88/2epJ
1ZeKERFL+rZYROZNGc58mHM7Y7LN3USOmlj8YjNVr+voW9L3Wy9EGkqbybzOfZ7Jxs57TU8GLam2
aArcpEZ9lbXeYz9Kr02c3ui+NbNBznygqW09dpKj4RcszyLBfqn3ymc/67K/lsRPQVSKJ3FaW1G1
jSrzFmPxp76sufUU6UzsODMJUzRYjBd4qA98I5qTN5baXLulj41zMtx3ZfT0lwLslCIeZ2Hc+A6H
hZt9L+hijf03bg4zH+jcC4ig8SH4BVqed5nMYaE4IAc9VXhOPwzkSUDjZ+zmz03wZAfnLa6DVcM2
I6Gh2r5MlWHm65+JbFO6/mCHamElHA5qAOZWuWauF80Yznyac8892bmAmWKEN/g0pUCv23UKsNr8
eXlOJzXp/5wK2mT3YkNZAu3m0esuwvJcNpAhajMc9mofLqHUq7RAqjj+7sZVtIvKRN7BX+1WEnXa
nT6O7RPSm/LbYLfedR1WiMq2nrkfPdPD8s1Otmj+tdej7qk3lRGO+8DBN+jyk59bMJOoMATQWkyD
cF+lCiW5ch3K6Vs7UG1T6/qvhbaplUdTdqXqDmO9TYcvkvnmK+O6k51FUtszC+fMS0xNIyO1V0fL
7uqt5MaLqLwzPcFRCNd2ONfcOLM036WGPuyrtIcaGGq8gtsF9te0zpR9babOI1wF7/flmTizPqed
gr5RZcVNGKL2W9oDhl44b5rTzUlZnftG4s0+voFjx7qCU++2s65bRfCoMQegQJGG0eavvcAkMFRm
VypxH2K5o1ZPSW6sQnlOqubcw0+O9jIEv+GPFLlMqVgUyZ3ppstRYXMM+sw+ODfB0+jQKJ2HMCxL
qKJm7rsrThZQdXP4qDOH73tz5sPXt9Ms7do0qLdF+V3p+sVQf9P6BDeTr531fPnzn3uDyU6u8EGs
2jynjtbLK7Op1kmYPYx6MXNsnSnTTa1CRilotapO6m0UdcMXN4mUnVtGzguq4+Eux4p7AWldufGc
rJ05aM5M+pSdHqpt0NqZS6bt+d9NDyEP08W6IsJ9uiiUuRPzzMxM25VK42v4U9GjSUtFiJ6iD/9m
5g4uGUgZ9zOvcmZvv2OHPky/63j2OKgOeYVaDouyTl8dUAczB9u57zTZ2XkaxElR852C7KXVX9rK
3fXN6zgrxnLu90/2dZ+hygDEmsTRR75S1tOtWlb3bhxcFUr315LTd0Tshw8ENDrT3VTMQv1V5Xge
6Hs38kM1/sZUcWaLn5uEyRY3Y8+tc5kxKMLnCyNovvvWHJP+zOZ7vy1+eH5t7CSzE88fZve+6Sy9
YVg68tfLO/vcEp3sbD/tzER3iE1IS17lqIF1yosNuCAwzKWnff5Lg0zVoOKwVczOoYBtWPlWS/Ot
nYzfy75EEKpN37pR+4s5/FTNHj5Vj4yeWm2Hzl3ZfoBBS7xSrTn47plZnsrqWHXaj5VMuwWw5A2e
8FeZ6s4s0jOTPBUOoxzqD1lNtaWWwJcgHVEY5TpP9NXlGThXWpiyfKXWaQtNlrkbR3X4tW3jYhXG
pYUaXKE+6R493HLEY87vQ+dBicNqn4RMj4ZWyMwOOVNqkic7XcpbJw+Qn95qWKS+wUiP0PpLtjoa
RZjozUlwnJsh7TATGfwglzAiqLe6ldl7tWmdVeN26sxXPDdJk11udGYTSz7z33fpdRKav6NUeiqs
5vHyJJ17+Emi7+CbaNbDSHXfU+86Lu2rIh/MmWc/s9GnuELAv8bgmBRH7BBwjvaVc2OR+Vze1AbR
zDkbq5PxHCDcpHegdI3qDLldgEWN3LXJVXod49u8w0C2/vn/ODuvHbl1rVs/EQGJVLyVSqWKndzR
N4RDWyRFKosKT39GGQfn+K/f7QbW3Qa2l+VSmJxhzG+0hf1Unn55oP+rlfi/tafrpOmiVtnmwm/3
NaTwlEATvjjHBb5davazWOqXEC4RBtMeW6pkHbvXuP0koP1GBP3t8pe7/EdMLr1Jr7Rc29wZyhbI
FloqljidFVlcx9BXCa/24PxuCv/MvCYWSUXhj9n6DcRnILO+6sgHJ8wh0S8OyXQKXxt6N8K19Na0
i4GZizMc8CqjlDQa6WJZDLBEsl+tx9q9kpL8WlRHVCJhuJ6RtZufIedjiQ2ss4V3WPBcUBibRFO8
PjctFbmzGP6Zvd9fczXc+MuT/+OXV50vVwFYa47BMP4Fdfe0VMuBQ8FYLeXdOs3nRtT/pbjDtS7f
4R/XaiA7a7Gu2OVSDkFGA/ILxor3OnR/QRD39d8f3V+/C1zj8jH+cQ1OhxWyR9Hlsy+npG0QjTwf
dmJG050mDsaDLqR//77W78Tvb6/NVXiK8d54kXSqnBTfFaUJnJYPWP9KCsc7CNT2FPbACx6d6afL
KlAi4jCdZjQsCrUhGgYhPtYxvf6TkPDXcIaffhXOGOayVSOnKi8i6BkLNpRgw2MFeqL603Pno9t7
FdNGFQoxwhopN2YgmZy1u1ti2iRApLG7fp5g+zcWXdZjhXEDL5oQbCxn3dlGhxnMjsotmyo/L7UG
lwyCmhdK8b/iKQjzT57IR3HkOv/xuoYZ1WIut6og70sb/uTz1D0HAdwKeQUxYw3PpVROElJ6/Mlu
r2emgF3x+w3Fpw5+nfqUiPxB9LzmUa9eFxV+0E058WCoVLcZBPBoVi1J+RkH7ArK8H+bSdiuu3zW
f7zu0mG2bNZO546vAd5rPDnXCWkL/kMhx7wlcU9Y0mLx8yfBnUE96bocrrMLq3ZQjY2Za/vuk8Ll
g1fj2hJCYG21r2zkYthQg0jo7ipV7adGnALjPlYIef9+xB9d5ipgcSzCBgEIVOj8hQy9S2LOigzQ
xUZDmOKXOvCbdQea/berXYUsQ5uyX5RDc9Ww+TwyIm7At25OBl7dp7AKQb4hUzh/Mr/7a8aAp3kV
vPx4qaHbiGg+I7XbwWbrLZJN9En0vdKZ/v935SpadXrgDXEUy20dhzsBScBuLAh0kqplbuoRp9iN
aD58adtA5jOj1UEQOH0C500yzSue0YbHCVrpsJT699394PC5ZsMM6zBXSz8yOCFheFicHEp+8R5m
f8uUukq/Yij33y50FbZY71QFTBYYJnHqJqi/ANOW+h52qSwsstBZ/e0y+e9LffR+XkUg38VeczwU
LJ/KaitDPzO1v3VRt0TxcDPX/+1jC68Ss97wTjMR0JwLhb66N5PUWYMaSmH1xsT4fXIH/skn8MFL
eS1wZHT1ge7xaO41jUhkDLOtIaLbf9+tj/7yy138I34NEq1tMQias1bJB12s6hhjBv8f79JVrBCR
2w/EYLQRynjerpAq3Yk+7vZBy+N7O7fhE5v76uXfP+WDB39NCUTDqTVWLhrzatqAu8Ab8OPChckn
+GTZnQdS4LQZR9/d/Pt6f5dHYWnrKlroxXVJXDVT7hXDW0Gbh3GxWG59RI9nH1idd211yybYrzX9
tqq9rAEEfpXjlobFL3wMKaPAkzoc2+YMbp8OPrsQ2WiZjoAokEnnflt+EnqufPT+X+i5hgvA9EIY
5fg29yLchwQrqG0A0rDXpeMAArFlpD5CSgDjBjgYwaB3ihmK16qFjKgl9rX2hp+DZEGB3UXpJnDb
xRYOxw6QYzqkWUin2i1yj37HkfpssDxZbgxaBhkn8PYdOFWnNm7a54HM/MskVth7NQr2QbTEI/rk
aVxp0v//T7zKvqZ+MavgPU5ih5EtL+mCFDdWE1bWQOyQqd/H0Rni5umLE8GRLhMoeX74nbd+1pb+
6P27jnF+AI8Yt9a5BQ0Gvkx9fYQ5VkTBXuU/geFfnpx4jd1PQvcHuc21rpx7EzRW4VzlYpgPktAt
0sInIsK9N1SfrCN8dEuv9arKk3LGjtaAHpPNwdR9cnUDzHIXpb2BVzDlFDYHtk6cEku75LOlkQ8O
pWu4ZkuoF3SDM+aGVRwUKVnvybr4KSArJA9n4dyMTqEfnJZ8BnX6IAj+du79Iwhq6ztVycEAKgv/
G2Be4SvWyD9r1n1QFVyLWQnpWTMEZMgb6Y9J04bYyNLtxeK5ku3Dv0PRBy9DcJUl6amu5pLw3/Oo
7gxTBHGWfl1gQbiN47Nv5vIz34uPrnQV80BMr4Ma8FO85A4Uk017jy2vXefFazpp8Ukk/+iWXSVK
FfFlEFQWzWtAufNqdeLNgtUcmA2j7//f7thVtKiVg+mgQK02ogzK2dIvW0/46s1HZ+XBLxY3/fd1
4Fr80S27igshmQbDoWTOIY9s34shWG8NNv1rkBvdZSt46+0butRP47roXYHk/RC7ajlIyORhHKOL
1I9B8EvdaZhe4gXvEMwWCShac1FtZ663fPpRrnrbAH5GKcjLK6ptq+OjgU1EX455X58hp9+5lmbr
DKmNpptYwm1p0FkIRS/VzT1Ohl3X9eeIR88B/owHdAZUX4eFwKcyqgoYqvhlatGIcUGblVPGGph7
DOId4EGIf+EQieXDdGBl0vUV2q3ztmnmVM7roXFlHorqjIMhIeOrmiGBDS4emW6MFWe6LzgpE+W/
iRo1LDj/ieyfghiGE03404zOqSohGmk4SZxZJwDLpcRTyczJ1lucdxU8kbrIakYO4eJuYm13+iIZ
vHQUtcn84UGvcOh0eneAly58cNr6SNf1MZqmLXYVbyHB33LvoPl3eDPexf705vXNj7m+tTicYI+8
cfXdpH95/KcE+kAF5YwdfLUbXdgPuh1U3dPG67u0QClLS2/XFd2pCMf3ihRYq2nSlcQHn+8CUL5g
AzrAsHuJH/sqRJuiBd32vpSvxPLUNbd6UI9l7eX9WiacPjK+JgV4t3Uzpov7JqG9axQwEH2wbdtq
zyQOWVkFGxGCgwxzW468I1rLTaHfp6rdLCWW+Ip7jJm27QXBVxvskPFNF0Rp1JlsDu+wtXqYdLm/
1MVknL8z4JJrp99zNu9V1J2gIUu64kD7V8CiskCXOcWylcHq/xR/B4CZO8OmrdaHNgrTRvJUoP/Z
v7stQ1/uOFB5aKZbHkNKNIJAuKhxOzjHeXgOqDn6nALO9VXT8o6JdzN9NYrjnbwVEqvEniQbU+TL
4MU7nNTnIcBIw98zdx4S4FuSacUqYDgg1oz3Hdh7LX9HvykduH8yfm3zgU374GKtCuw3KYJdxGF4
VfNHb3yoHHXPEXpRm+MSTeIIb0ficWdCbH3R4R7bX7ddXJ/aCKbqXQOK34iGERnU1nfg0trDPCj+
XuP/nD178iZxF0e/hrBP/InmApZOWDTFS60hTvdSr3GhlUdjRcoNUTAvwFpWi4K5kNueRnkzooEZ
xAs4mPwN0mM0DHr8B0BI2Oi9Q+Jlo5WkkTM+ghMCfn+xKbrLHrMPoAT5uTbRFglYtg7opTUPbein
cevs6s730NdAx6fx1dHFburawiyRi1zEcPxi3p0YY9hcVGkhHgcsdoH2WZ0qD2Opun5HHykhgKSE
0a3T3Nfl3RBVSKGX2yZc4VYFgtvQHGdgDWeIubjGUqLY1wte1iFMpqLKdP82AJtS1eu2ZONODzJb
J6wlNDO0ZS8d627ndX1zpxNWfdFXPTvLXdDeDPCMn0t43g+vVay/cVIdBwKnJhYfQqoOqjMJsdG2
Wv2srd2soyGMe/vUsOKAJervboMsDrAb3t2E/ncdq4z4UIrb72Ix25qwrSxd2GsZfKzmMQR1h47Y
YSAYA5QCjHzcdutl2BH+sVZwITfwhnLQxtAmgawvGdhTw4vUafDx+N8D+XOmb4IOiRfUmwDr/KDa
+Cmg29u1hDOuP/N7n4RFOi/tlsMvK2zrrY3frLWpE6kXW5y7FcLyGb83Sixcbj0LhkQQXyxgYU92
8W1y2p1fv0auPM5FlPvmTdMqdd3ufVwNDEnkYYrQ2uTGTYeIH4bltW3HXIt8GOpjMd86q33s2nPV
gb3fnMnEv1oHI2CBcwZexhU2BJu6OsOWHexXlnoeotyiUo5aowK3VJsiLYNlI2i3Zaib5NDfksXB
mv1NHKFk8d5mo5MahE7uvWO7GSjoZkvqn7O+65t544bVc1G+eoWbBuANw58O5fey4Ro+c3gfFtkc
g2E8CIdtLWjOU2WA5NfZIt6ji01E9K1W1XMDV+s57JKmmE5Li0fShsOhERWcs8as1CM+SZow+I4j
NOQtQkXF9C1vu28uNnGpwNs9DhMOiflM4DCNRfRjMJV7wMIB9wnXVFOaCuzgh3OwKxoFsxX+dVGP
pgc9FfAzUaxYBZ9T4aPyCod3T3t7iP5TLFbkkACmQYfsU8bZ2sOYnb04U7EXrIa5XX1nHUxHiz6L
9BHrBlnEsW3gnsyIhwMYVNoymuv2Gx2/Ga22YoFTVtmndYQ316jL/jMC3LkwuHQpf5QC5ZnzSBs4
fSdYDMOKEjwNuxcZj3JEYKumowsMJ7YWfIVWW6cGfgwh04oSbMDyG4DT6U0DyAZMf4tGgkzo+yh9
hXl3Jut8oT1cQmBT1jyUQL9tdYdfAMmkWuEoNPdHtGrH00x6n238hk8PRhTqPIrF3ZdgWeJkj2V3
KFE/1Zupp+Ig3cCYZAkLbVNvkcVx7fyuxxluYQDYuW42j1GIJftS7jCLDecUU1jvl5Iq3uuBAn4a
o8PlJ46SU5S2ALXAwMF/LsCWP3Vi7W8bPmPfx9dh/SjmCngAslOtcwpgod4VRB87tnRr2q9Ve7fU
BtRHtApzixwpK6CMz7Au6iSQW3w3zfy0xOJyfNY2a4pu32r2HYhgdQQhBgxtishUS6zlrFA69+oX
YF83XsfT0IWDfNgf696F/l32W0vq+kkVzsn6JuswY4Z0MDhhqDLBaU2+FlyjSO7LaTg73rod5GRu
unm6pUvbZLPvOTdqVV/miyQGWyYnWo7bko7qWIe2S/2WRom70gGbXBB0K+a8QV+Y1Rp7trBxvi/j
yCReHXgAOJgnf4mCTangqF3CCULHssSCDQKcju3TJMSL7GJnX7kVAb1n3Jgo4AkGufi6JDikjX1x
qbuXevgyRt4JSMI9q2HyCpHrKzxvQT+oQ5yeAQzUFAZ+7TwHWFmC9zf2eRNXdSO85dC5UI16mGCB
DODrrna9O/CIbtoy3klGNs3ovNi2glmYALge8o3UjYCvX5eXysVkRIrodQhtvBfC+RJG7R6bWAYb
Pm7WRshbQBhipdpKMRyj3j9WK+iLuquObe9cKBrLVznM8wZLfAcxeAZupvzQV6WzIwVN0GN54mtc
pNr3f2LNhwPtM8SIU83gJpWtIUazDvxRYFaktuFaez9quaxpJMEpFpUNJZpshSgzxWBEBEBYdLEj
jBvkFYSvc4s9MQYGhj+O0mwxv6bVw9jr0KQk8lCf9C7EYqRmzdYJJoqtZwFSRsyK6kWvcdeA92CX
IB+X2XD81556D1ndaGBCa1DmY+LeO9HCjiC2gr3Bmq5rkXevExi1SK++h5yVkLPXqsVS96qxCb7a
gG2YJtFWlcY5RY1GWRwrFZ7hszqcI3dFYtpH9GEYoHWx1I9TF39Biu+lZNuQR1Ozm7p1+ubSS+fX
qgWsA9NNAZwWW7INynJ9grAh0CmZprhL1brGed/1iC2R0ztyG8Ou4QDsY5BOTA7HkvIA0y/pliHC
bNF1R+y/6SZrS9Kh34u7Zn945aREHhHAm72FReVWR6ubDWxYT36rYc0z+zBXaI0ADpK4BXr8vp0V
XkN0G/BnA5XKcjJZaWZxVqOWu0iM48NEetzHcAqa4OBVoUFGE0NFfOFxlC3CpY7cJPaQozYx8EMs
Jj2O97Ll9d4zcVMfRkbLYW9nLD2kbBEtR6gWsK6SxbxWeaj6asgEd95D7dQAfGB+uIkXULK2DUUN
B3EH0UWyFv7Fyx3Fq9wtls9iUykfRBGATXUikcEg0TBYTDeTmNMJ6OwugcXBiooNA3cXdnKQayeh
aMlzUTX0BgRz7NMPnvttGFuoiBYCNXHvOuYBaNq1PRgTa4BUvAs0UwtvuAu4O+w8vM85ADj+0S9C
iZwFJO+DDb0VMkl3jI8CI9od8zv1FDU8uq0b22eFWeaHBg9iThrPm+8h2xxJGhhe39Y1oN3+KNx8
CBwna+Kx30VggKHoW9iN14ftGSuaMMKeZ/tFdq5IJ2917qcChUvq4CTfmlp2+VIs3QEDTHk0AbxY
E6fVZBtFXfA+KRf0uYqFN9i+N99nYkxWY5SG30SDKqWXdJJZr4O9TiOiHCgrbFFWdOi3IUYiueGF
j6gvlxvue91xFWzYBhEABR2ciqBP8z13xjEgjjFy/9CHW30Sh2VzmpSXBLrKulLtIxUVKqkqF2Sh
trSHWrTVl7G0/FRUU7FVJtDHXhbTYyF6vu0uaarvlCW+9MmpfiG/0ZvR9N8XPTYJgDp3M9D2SOuh
+vLJOB6XgB26SiJQDPcFShBQdGaaasaXjbuEGOo08pe7NOfSX8VX5U/f1pCjNgWjdiM6/kDp2KKM
bd+g+irSUazFdgqGJ6cUdRqVur9p8QZvBxtzPKLBJs3qOZmDP4cI3b0okIFTt6qeCdbbdz0fYQBL
AuQnjruv+4DlYzdOOypAHotaWm4NltY48+cj5yOwNpFTnOsQZsKqXRmWWOV7yxGVVCBeAJLAgvak
6rMvYwtBqZy2LYd9bAlnilM08ItirFkzG9N400/1AhDnMm9sMZKN2yETH5rlyxT73c84NNETidAO
nhcvusFHuMAHpI/gPq6KdABv58vcRHIfVygN63WI0rUIo23dsyALHcUfOORXR68XbaIm3BWmK41U
NHipx86BTLviqdJN+8YLSgB1o+uWNb3cghno5xVKwRI6p7ReIm8TIdMePRSe1CdRAlvJFSx3rAqG
DakerRD8PCjYqGG/pUISzwUYQL49SGvKZOJYkhpMzE8z1fJAm356kDWBcKWICvRGjI9yrvDRlpnW
96UJ4gQ7PS+DZhqjcdV/qTHV3Btq1nyt9bTxWU8Q7LG7GvjSnMkQtClwuRZrvRY+ElH3aJoCj0UJ
YAQlLHJLI7NmkDMG/HL86gk7vOrZCbGi1N6qS/wY66lJMb61m0CENjW6eV2JDuHui0X1VrTFma9d
kOuyiiGuwU1GGcZu2NSos9M5sDetmJ8VKJFunS4Wp6Gc2YkVY7HBiD9KAA6DLsiHHZIjmgKoZNeQ
jZp7mU7B9KKpB5BgZecU0CWc6hC4Jy2d1o3fotKvCvNLG+dxZOP97PpDiondnRzHH46VLENef4/t
4wCaGLGmwoXdFNQW8kk4MZqp0DcngWJPOgqrLx6WjrLeDe2mHvX90OEUNZSZ3Lchyfu4f4SZlEyZ
QU8FPwSarSVqs6Uxh24Yo/0kHJ6RGdxwubobz+P4dDEGTkrRfXfacb1dgbKPOcd00dD62YXPdtb3
q4thvuPuJlu8y2CsUlaL7nYZXOfBqrpK4UyI19KN9hLSmMxgSy9zurCAJlAowMj85yG4WEB6M4ip
g4tN3bn1dqHbNMj3p+fOFOgvzXCCsQFF7WHXoyvUzSzjCKdYMO7sGOPw5SS+0UVXAHG27r2gIUcZ
wwKwodgJ5fV7AbpiGhlrTv6gOgx42hawT023Xu1GeVWp6NiRy8EdufOmXiW8rIrhFnnYHp/NaVaI
JYwg3nU0+il70t3hH39Xh8O5cntT7mxbI+lSAchsYV+ZWzR9aJk15bwWAMTN9xYbNykqr+ae+ev0
E8UExQsCDBhANsVovxVQFS/JJGS/h4HKmLVLwwHhCmCqkJjQ3DuwSUhZtZD3vqVhKpn2HlZp+Gad
C5JgS6vJUIdOFwHstI+7Ot4wuKDDDthzEyqwsM5bV9zNkBweC3wXX1pnXZ5QIlYQkdsR8qBqYO7P
AJ6gW6QEcA/UsrwT9Xvps3ZnLMpGuKas+bzAOd4Y10uXhcKYooSZAPilRRojeTqaSkcCabwTP884
Gx5BZxqfPIDNtsqdvBSr6jEYknq6X+ist1QJoBYxBOh/DSV8A8F6EvNmmesS9Bo1mePU9aiu4gow
KAzalHrzCgvIQt9QXIT1OE0EcxJYF5GvnVcadO5qF30g7j6IxpinoW/Dh6EHQ8ydabDveiDg5orQ
I6Dw8E6LR0SjSS4OBo7oAz8j+4q9LOoijpV+d16+WpCk6mQFrh6z+iVA+8a1HEtSM0qAqlQYIMoe
9VyyVl539hY7QdtjRx/RA+Rfd+Ushb2HcwbQJbh3Czy6LK6WOAdPYti5Q9UmwsU9v1RjY07XpTg0
4UyzsFJ4C+EpoI4NccOn1asxGZWORN/Q4UP7Cv6X9zNY/WBMhcEmF7IbtL9IWZQZb2PnRNDXfzIe
Nt4siJrfFO2DajtOxtS5Y2BCiZ3+GaeWB4erZ1fKFl5KUYMcGp+xgLcu5KdBGlbYUsqwKIZd1LWJ
5/YeSALZnWs4Sh6tANwIS2m6mBIp0EqEvBSKjMYSlZdgaQfZFK2hOQcld+ecOri7KalCfmPbUB/c
1sqfgUKdkURFrY7GesUPae2wCVRZv5UV9g1B6caWekIIt2fYLdsDzhkXdXBNpARFqWzhtoz2oqXY
TkB3YAncrMTEtkr6kNT4rHvJwlss7xbPy1qp/bDI4ccgtPsEzJv/c7Ys3BCnFje8KOptIdrpDnez
/aIVxTmnY4ayojQKFjrLAsK+BLIWdlgcPsch24hIY4VZB8HNMIMCExBPPwMFGmSDDaoTJS57MUPF
X+HPx95taOCrpUqmm5St0QqGbS+DU0DqGBg4EJJ/ULcNYY8RlnfVCtd0H5ACkND5yYfz8/cpdkAg
deLxtHKA8X1/6jIYgSGYt/EcA9vc6x+VHPWbD2EW/gXFtI7bYkIrAw1iUnR3MEx0TKrCgcD2Ce9s
PrUKmaedi+8yNHLTkkpugcihpzlup8wBbxDnt/0l0abAiQHWTWKnyyac8dFWQyB+iBZEFeuve9JW
gDT7poWfw9yh16dear7gneEvE5Z6agj+d7bGfyGCcMyqcN4Y1OBA91KbFFrDAxTNYdUU9mKVu8DH
J8QFbHQK2vGuGssjaYImsTBjS9ay206LlPA0mnC21KhGNqbGCT3wyB7V6qCtX7ZP1cjzaCQ7YM/R
trPhfdiCC+cMLoRa2stGb8U5N8fojiLvErL9OkyqvL8sGdd0PqF2yIbagmQ4NT89u7xRz/1SL/hH
0RaJdO1t/Kg88ck7AbKWdxq4jXAJDo5CIVzK99BVuwhmvAuOVQ5FgF1RSgE+CWBAZcajNQqo5GhH
Q6VPS1w2ieAlclhqAvS98dktvMWoo7LeWZOvrT3amjwboJTRoYGjCxBmWMuUecybr6HiWdF7Jzmi
zzgDHnocHHNgbZxjOJCPWMAM7JIjJEU5hf0Y2oVbpiXKT4NjmN0S3ZN0rpClY2IT4Cte82UR0EYq
c+5HONUS2CXk6KXaVzB613b77zHgRxPNK1FSUxc1qZtlzGevI7sQJzrmG7+zcjSs/n2Jv68kAD17
LUlyC170I7hPne1rituGrvwI7xHYF8KEWGCisKDdCIXZDvLcQ9S8iLX9zDvwgwn6NYGG+7HL47Az
ORzNnL2/Dl7mgEH63+6ef1Fc/DGfj8YRbb7J07nqyZg2hEFS2c8IgPHKPpnTXuEF/598xL9Mb/+4
Bto+MGYCk3hPEOl30GCD8skJMQ/hMk7HAYNXmVQeJS8IL94OAmP2AM+Tcr8WkXuPNL4+sHCA8Ypi
0V5Pra8wpjAzT0qmJIbMTv1GF1re81WFwYYF45K5LdgHBO9YCQIxek/7KcT5/++XgV2Gy39RRl+7
Ecemh9e6N3r7KDYc4FJYJkC3M5URsn6zFj/JhD4gBhl8MJtlKtSOxc2cGYP2IkTbTgcDQSvjdBZj
815LGT2vBpEpGdtZRYlC0xkFOFoaZ8wP6NtEouim5FJ/CYe6TAB+07mQrApS1szmWwSn6n5Tk1Hc
VvNYfsfk2dyPFn1HnLif+SB88IX5V8KE2a+GdoqQ+jK2kjs0PNy3Nu75K1RmLflvooHfCN4/3hFO
mtkPULvhobP5R8iW6rvsCNqXC4zzIFSZP8NjfCAZAMzuf7yM0JXh+VTesGc8tNkQRGTjL73ZipDN
tw3TxX/T5/lX0gRWmNrOBIK8ijo6b9F8e3CYrh88mLtlng2KzKtp9+Xf7+QH+qhrRyzQnaao9Zdx
X+Mcx0b5BcqxjKB/xBsDUEGygEfxyYP64GXwrkJhYahTx1T1ewF3VoygCjveh+PqPEfAXj79++d8
EPKu2TVYavBbOPHZvdaiebQ+9dPFBt3u33/7713dv3zA1+yadomN8upo3LfxiLRcw7jSjuRtieDg
6C4eOrOtRq1SlsiQZs9FA4aDy1w7wcbDxsMevEx9bwPZZpbNA6QRTpAI6Yqsgj3KblHQ+37yD/0g
0lwzbqZp6GEzr/x9icw1TLxoHX7ADdE4KZyToifD1bKJozp6moO+GaH16KO7yq/jg+F4Iz554B/e
rsub8MenWamQSYV9nn1UE23zHsO3Ku2onA+NGmHni0Ka3BPHZ8+luWTRflc4T2g3OU/gqEbfJxQ7
O3iXQmAbQXyg0q6hkE4Qp18yz3OGF0sKNHigO1se/33fPnpFr+KVWquusb7AeVMNFM1QVAlfPOzn
IEXtP3Ve+kBKd43ZGadYREsn6j1ogfCxBY/zIpapDtR06mTKqnyN0UxZUds28QsGnvxWW+zZkqJa
sxZF0SNWxNEeKpS/9scZKtBs5f6kUw9w7p0KKuc/MRsC0Kj/5+NTTY3VhQCxIYCm8YAV3fMgO0S+
BTPDf9/vD0KqdxXqhKNr7EZYfE8TdeEQScNzwbzha+NdhPW0/CwT+ui5XmV6aK7U/TjrcY+e4YBq
vlpfOFsB2/W75TPvhg9+yzW3B4UWDFMU7paNi12IehdiLYYRru23EbWfsRc/eHmuAT4TLSksPHvE
a5fQBcoPTC+HpivvxYICS9fsMiaMl9QITDc/+Y4vAfovUe8a6gPIBWuLahz3yp3JY9h56NULpjrQ
+wyEIcqlX33XetBFlJN7E5Fx+Y+rENeoH4DcMeQsxLiHXq9Gq8lT3TGCfYsP1GGJuAmFtPeIcQlm
ZKVC4yX792v50QIRuwpcMWo4VkDosJ+gAl9iVh5Hs5AAuoICPsVd7+ld0MnuyK3qNiBmwW8V88Jc
VxUyLdsOn236fiT2/b2a+UcE1WUz+T3KwH0EesQx6FU4JkgaXZUEMtSpWCqzKTUf04qibEUuiZoY
A1HpfJb0fLQfc80UGvoBOkg4Oe7RR6cvEe/psNGVjyaUSzpIU7Czf4w7z/sZFQyDlcE183NgR1dn
Kq7dDVeT3TkulPUYVfeoDz55Jz/IW34bqPxxY2A0BnAndj/3MN9WL7yfwNdGzzqVtXU2HpcdhpRx
90kV99EHcBWmnFqKRmp33auSeICDU5a6aLQcfFlcuJjhuofzYLmtWtBUhFuoT6Lj7w/sbx/eVdhS
Y482iw3w12MwmTX9/2HuzJYiB9Is/USqkVyu7Tb2BQgIEki4kZEkKbk2l1y73mieY15svqjpNquu
rqq27qu5hyQyQuHL+b9zTtvdc4Uon4VK3XUSNN6w1j5Ef1kPwcFVPVRWvYQfHsLlXVvD0caZA2KY
2NXJnlP/WjAQ2drIYe/JWDkE/UzFqezgOBc07GCrdFu8TiqdXuc4Eq+3c3W06gJPXyqLvO5pCfSW
QWq8xzGV389dAuW4mDgmrMEfAU3hLnyoj5M79t59VsTR7l9/Hf/J6v3X2+HffNbJEqR+HRLRLvK5
2xE83uyQ+5DL+27Y/M/+xN9t/CwegLPaQOzl/bQH7R22+AGjnUnK/ypE86+xK//g0/z7FCdtMaeW
w0Cr4xBXX3HSdMfSFoLAaWvxaKJCDfjw/DHb1k5p70fVi2/p5gpkYOmeRReQR9K5XriPqkGscfDQ
qUpXI17Z2rbfe6fr/ov34p9sZH8fBhWXgtEEp4ijrZ2nDLkGEG5Xu3LTtZRf/uv326EL7h/vKn+f
CBVOnWj6wE8PUdJQ70B5YP9GU8e8DUYTv3hhmT9AszMyJRi9vzZp6JcrlSjzpTO9PJumtQ5RwBzu
luPsOqsybt193lS38uo6FRwmmWDeFWNqiU2f03yyc5iq0Ykd2XIXcj6uYGAteqvhLNozkZSdtUIG
7P/EmZ79taxcekXJQcgevbayv+vAOMchziinAzZiKp22Eki6XobpQ09aPAtd5a8ElfshCSNTxASj
XcajrPppy7cDZzMR5te4lPYTcjXaqdWE66zO0z8q7PS2cyZC8Rk/WZeexZNPuo2bbtO3Ln0boitz
JlK2ZWOGd9D9Pdv+0dTdLFfV0pOK64TDS12b+N4KMvdHG3rL3dwrc6lze0CVCSXknVpcS64B84Zz
HfgNE02T3vMi+sekhmUjEcgWxya//ajG4/STwgb3pmuWdKN4aFOrKW/qYFX483DICpJsmQ5SUeyo
1v1e5oGH0067/t6HlLpMjnbf2kAmh6QBlmASFBlIUfalL6vMnHOF+ehnZJL6LZgr/eR2rruP/LoN
1r2ZvDtPzhaVVq3zIQbBSF+6ch+XSfgg88Y1yI9uexe7AegwTsk/JIfD7BXhSSY6+c5ZmyCEWRAf
07nrXjrPnV/tWb4yHkyOVu4ZeLIgz79qQRiccqP5KrrRvQtKjZjfJMF4dELqUCbOoR8ag4NepaaO
f4yz7yVrURn5HBVl+Bg1tFigAneGNxhT48m0I2hiErkFP2XPbHdT3t4X86yPXGHcS+y5DPFzOpO2
qedkHsm/Dt3AfJfLZdVZdbFb4kSeYjEH21iSbXUIR5s5rB93+B/S7K2jkAkhXGCGXUlOtDdEImpf
2ZW7z3Ru44xyntoNQRh78PrA6jy6JFI3qHZzbaP+ZuwUm7GLwvSQJdK7c11DQEnf2/GLP0Kb7GJH
xffCLQDV3YxLoO/Nabu25q7tN0JOEG5xNbspPLhgHqCL0pw6x/GnlTuE3T03+ZA0SVHaKw4Hc7jh
eQpfwzZceNFsRh6d8nN9SFRbU7udTfFZtbF6D3LfOy7NGBumqYVZm5yR1cpQhXmXqC5+HmANb77p
5NxAFp/TxsuPIqvcbkNtUSfXVLGF/aFP47FcESVXPAQ++loW9/WnNyywmFxorZ2qlLl9Iu78WzCE
fSUkpCY917/Z4iazSTstfoOP2AROT25OW2FTui8YG9rPEj9esnGspH7Ce5F9UTAVn3nsaM3xbxs/
9TTB/TATqWaWugDqYiLKNhV+EcgiP2ulICmTcln2hunZwYPystZD3oaXkvvIj85Ry6tUAIA0zLU/
pwiXEzJW+yqWqkshEoibWFUT0wOwqaxKV4UBmGAcLLzNANR+sBbliG1/66GGA67SX6XdN7vZ8Zpd
VybOuClyx2ajMGJ5E2Paf/fRIuqNN+RNsWp7M/6xsjA9MqVdGIco/ZM7TNuuqxn5vlzk8EsHzfzm
8RV5U3ZsXSjn7O+tVEZvpOhP3yHM5M4Mve2vmRU6D0EYBgDw88L+1dfJd5+IjtBwiMyPdtIhHtku
l9tgiqOXKijag1F2+Rj1XXG2Ch2+LYMqL6P2vWdVDFlDPXwfPYdD5IlVpEX3UUmo59usk6tzZQNk
Koj6cMqC25OeWIafigveby9SZ23nTnGEQiB6WYhkCFeBPU/nqORyBGO9tKuZVGZg+XnJKUEN6xev
bGe88gnLaG6Kl2xSAUacuVOvcbiAwtZxXB1Ga6ava3TTZi1EtHjrurkRZkVK0ynF0H1rrYK6aKdd
KkNMJWNT2u4K3qM1FDRKql2GptRvbZwMyaHoXepcSCnyX0w0icOSBvo79KJu6/FeQaV0IzhLMOv2
0c/L/E0ghn9FcQD/E1asBXWRju+tjqKvdHFmTCNOPL2kxMvft3Orfy8g5leh+uo+KgDtYCB7g/IU
ZuYhrkt1J0afYTMA4xhsnHAsx43xogEceuImEbuUipIitvTVhkQoPtWOj1KvGGn798Iflp3SaXwi
a6f6FfQQmY5d2VzOumTGDt2xI29iGLp9JXiVq9IxmCLi3mzDyuqeqX/VFS+/BZjxo2lZR4t2H3MJ
nMseIS8VoCCEQ0swSY7OrbAPzDXxnV75hOPe/iTNm4KgvNCbZclD7BBmeQjDhniRpHQeK86xFOfY
5TEv5wroLFV3vpPZx0UDevhVXuxCLK7nSVriklVD/mAGOJG0q7nbsS+Xa4gc62fRYCJ2xjlUDAWC
Ye8IUmfWmJilXpXZmN/BeVEkWocCGrHX5QZFuNoqv+VhlCJcj5Y0dCp6/qmIBLuKX9YvkU9p1a7F
2oKkFeDn77lR6kucSh5x38RJvGrswX+pGT3HG7xNrIi+ATmmRXsmhSPMlw+hbjCAl074VRaokQZK
FSh6iuLsUisuqQWVsAzwawCF2qndn1VYVw86tnBLcVqZQXsCT641lAq8mG2l15JJyIUPS326XYLx
xS+69sEdbBWuQlFFR0Yi4c/Si1jDdRG2D6EeSJHpYzph1kVs/KvqomRrL87y1EJ1HKVbKw5IwmvM
erBl/JKElHWO5CTgSvZChd0uq14o3K22zmwZvm51ex2aUT1mNASfZr+Ah3eSdr70aO6vZi4jjEOt
dZ5Ke94OdRx8thHL/4ruFmff8A3c2dyBcSzw/okiVDCQxMKaWPIfmJ1kNzWkirMDNGtrqe11zbAV
S1DQ3c7T466nRZauiSJ66/NRPhsdts+RoOMrELb4WdVevrNbUe/9qc23YY6zIey9j3EWkGgpHM6G
VDkJyYY/6+rLOX1IZtms2z5xDolv57RHRYIjSlPIXm8yQPgVfz+6LJ5jPRpfNMke5MabVkpOJcdW
n08GVKgTF56dstxk2u2XO/o6hxflZ13/Yx4gA29N6UsAtlRm75rC1I+YluQfVu2lYpXaXSJX7K5S
A5HZzIY8SPdxQ/eCEzD77aejEhUWviGaSjLexs586kBa9XMwBWqf9qb8KiHJwVp0rPSa3ZTAoLJK
p1vmk8MyPswD1YmJ3eGYSEA/Xqx6mcLDQI+sS2EWaiUMR79tva7fhk4sn3Wamk2ZDj0YZDTa93kY
VbshxD6xAr+mVWChg27aTjNG9qic07eB4/IuFoOFRcdibI5bdj3DhG7bsJm2XSDcg10kpbtSvuv9
6YMEWxWv6qBKtCDgZO+YTd20HvB2f2YKR1xaVeVVz2p8MazA+6Btxb3rNkG47W2Z/yxcVV2gzJvX
2NTLG1U96XFKnPzkBUYdC51DL2aVc7NOOkgf7C0nOTXDZ9O4xVOSBa8N/rE3lsjyCFhmocSxKWlP
Vx89ldUPVTPOO7bt+EfTJfbJ7pQ+j62fH+wFCxx9zgvmpjaMDnE/iKM0InnBFRK9OGx0rBezyxtq
il069Qi9swe2lXgiOSa8Qdu5b+A5fJJuaU3FN/KUSEXNYV7q5eqFLLUY5tLFxfExBd9zz4qQTYn+
HvsMx9M0957eur0DWOd747m3i3ybNwKiPigNVkcdU768TkPTMSCoYy4bRnlb3UX102y6MLwRmc3J
2FV6sGwb0jNmQ9xwG1LqtFhCnGaZ9g9Ns+gDPlPscNwoKndlQnIPlqGYfgxRmF0g1+NziTSeEE/q
hFc9jXwJvKHeELS+vCypl/+00sn+UdROtIfD76q1R03VtVOkiMV2795pyzSn3nIGEHS/W491K0+h
BbzGah1jB2RrOEaj6Z7gNikvKpbsd9Ia9rh0tNadAi0aLBdjc0xAxDTNgJDw+uW9Iz1rD/c2bYsh
Zr9kdeju6rKLcAbNUf3gTUWxU7FcyKvuDenAHekwaRfWFwODa68YsPhnqrNG7Km6tu5by0mvfufK
M+W7y10BJn32ilRcgIuKTcQaqk04HEPinp+Vpyrg+RTYfUU65viYLIO9z6oeOwsNa/WxDNL6Ox2l
gzV3zn5bZZ2/sWPXCcmrESHYjnQPYuQKMookPIVZMr12VO4exkik56wcs+uECTUC284zIhGwyORr
G+gugCKzAnwKuJWBa6v3UVnhwUL346yMLWO1tP5UA0dVtQ0WN1gOjL2IPtzJ8u+TYKk33TC1NM1P
t+HS2Gh75bc2BeZDrH5Mxm12vWfcV+NbxZ7r/7xFVVwO0DvN50zKPmfZtCZFkQcUkL8rzcA/3wQX
NtfhDs9C9KtJLPcQ4Q6zTlgdJgOtlKW/0yAdMEnlMjkFxZTfZVQlHcOpV19RoKxfUZLNW7hivZYM
x4YT56uKthHQnPuxzgW+HBMdArcWTPC4eoQi1S8NBzt2FpyDmPtq4kIszD9uS1U8+5c6SJ6WD1Z6
5/dk1e7vLOOOvQy5XEPqJAG9TzreSdLvfuCuqC6xTpHGYwP6viZZkb7Mzgq2qAr5kb9q7oUJ7BMP
Q4iHMTSrJETzDgVECs9Ud5zI+ASDxbIYJmGDZRsKjxS1IppeGsfKHxtYn43K/eYepwIhrTDPO8K8
nFPPzfIcJD7fxVZGH4GYunpT+KWKVn6TYovtM5SWVds6FWWrbPQJF2gHyyH90A9mFGnCBKPWd0O+
MIEuk5LvkHGG1VBN9Epz2r6m+dLtar9MHuO2Ws4F58Z704fjXWNzvRtlpH6qpZjXOndJVnFFtvao
rtibNHXWheXRbZ0yPsDdMQOP18teQD/sXRA+yLpx5tGsfNQyk0O2ozAnOaZaW7S4VYKoAFC1xmxv
5751HJoE+7I/cgclj/CUZFm9yRw1XcsIc1464TNLYnBHtxrDg5+r6X4ORhz9NCGpfdUM0blv0xSS
0g/4xcmkZzLWufH6cbyfdew9Wr2aBYoTzicuecVDxaj3Keli59RYLhP7fFI3Sl9cPC8zvz0g9PJe
DqG4RLPfkRDpGv8178vuXTqO+DWarN2NKqrOrN64vqUz1t0qHQDVd7S8LGptWFK/yrm10fa9Jjvn
8+TtG6OaYy7ZNSe3Fe+FfwutTshmwENeWHxwHpL99zC3w4PTq+oIKsk3qABO8lcUn4VXO+fM2lZT
VB2IJF42KiuHK7cPvDhenkzbnOSIHXfKEaf8EpwY+FjbuJyjkwzK8b1erOSJ0063W7LI2nRjIe+X
zqQ/IS5kujZOZLYq9nL22JQBsxcT39hW6tvknZjX0vXo1ozKomc0ZuSZDCr9Jt2hOrgdvHXilAJb
IdDUSmeegMRd6kdn9Kt5q4wRD5UzsmkGwrobqI7e+77dHztOXSMyTdRdiH9aLgRUOBvat6YXRTJO
tJ7DMrqDEe5XLL5ymwc6ZLZbWwHBPzq/aGtJ+q0iqw+1m15E2NMJPRiiWJN/MNndwMwF68B6DJYK
16Kr31gD7cuIgnZs+yp89DhBvGcOXZ8GW/dTGA3OVmZx8ExZvTVunCZ01xwN/JdI0waOHuDnZ93k
I7MjBUfQaa9CZTQujpHa3ubL4j2xw3jXNvurJadI5jcgJ6enLFr1a0yiGUXfOnF2fQ5JOLqle8it
iXJVY5dPqlcutjm8ehleunMxVbRbs0je+FUWkaVwrlh5iitAsPqdVKU8N41avnKc9Rjnp8V7BkGM
sa8P8zauRmeVNvPyxWnyhmhG4xb8U24lcutG2VTKB74OQUVaMo95hk9DCr0ONC/WIwaHbdVgXbZN
K3IS293lISe34tViHUzXc6+zvXKnYWcZ01/IZ5oeibFetiab9LgKm5pzV44e7KdDuLVs6GReSq/2
eUBrfZSXxYOx/IRFPsyvE+1X2SrxZfbahROoYtpBSuJQoN8+9mfOZKH6ocpyfIC5aNGmBiy8leT+
zOQDKahKlm065WV4yDTiHIkSRf4jSqz+SxDTchdj20039sgTew8pGXPqLMdg3dUuUuGYy/7SxJy6
1yX7Bt/fQO06B4BynFoyG0BoynOQRX14tlwRyE2tpYMdQbKYDSYsHt0eeL7zHP8lzRNMuYzP+pXB
0kRUUzfu3LiyDqXdjYd2tPAR9uh5dxmyp7UedTS9jrkNnVxoJuiOCbwHNN74mSORcy0EcSKkznMG
Yo7kbBOVJDSP5S221NpX+QdCY8rzajJI59HPor0t2Kc3+C0KB+lnbNY1E/I94t9gnakXi4JtVfjB
r+kGKmPWS46iN+6TP9ZzdOksy944A4lTP9zBt6Jd6igbV6Ar3O4O9nVB43Nc4SfPA6Ekn0ot054b
NJduMdELft9Pdtgh7rXFm2P5cqIjVunkhUxnv94MueWh5ubxcI+XHYVQWrfmFL6a8Nw0ISrBAToi
JndiDnCuh+J2S/c8AlEERhbLeOmaYAjf29qJHQ93vh3P5SExbJ5cYSIRxMlRxjh4LNITwHVsz0Ib
GhmkbvO8CTOiGpzkvvEwgF0dV+mXuEHX2AQmjUCpZyxj61RnaIxRnza/y6zt7U2VmtnwBiErnJoJ
mHblztZMA24JpLZOzZiCV6X+bK3ztIQ3dKNlVCvBgO0F3U+N6ybgRL737akaT8xIMO8k41haH7qs
SfcR5CmwFQ+/CSeQwXuV4RUgS7W2yEYolZftXd+khL06Q70ch2F0nhUnMXtHiHs+rtgBigVNw7Af
m7SXG7UYcVmS1qdYW1MfhxI2iOvk5f6n8DgZwFfP6kJJNx/8Mkf081UV+SAq25mWh7YFfn7FOZNv
XETOTTD280nEMXcbGOFdSDGdu8bsg2Y+ydZDB8gysmNkIfShlFa8DTiLEcrgF1wQSRTAYbHk+a41
S3LFLJA1K8ODdsKymOwnfAbPpp6LXe94S7IBZ+wemiBt/QNiSkJWAObmbSmH5r0N5u4bobXdiTaW
1BIiLQ4JEx/mZ7lCJBI53liRzSs/wWxcW96yMX1SYCv3kcweCjVNfxp5w9r7ZLT5klbqYdGcgpS9
MOpvRZLuWd2oKqVsYT9ki/xIx4w0GtjwjyrNAcRcZqn3WVz3H8zS84vL1/OahlmL8Bc230uORUX3
atlhJlI7sArrnUWwTtd0Mo5b4gHyU2rCkesYY5kPmRGYuoxd/S2WhLmBo/Au4DwhJ5Cjkp+JO9lY
87eLwuOtXTPVL3hh093QTERSYBq/GomAGyRVeEK9Gb7YDUb0UdewrvAh5afB8pvPIcrTc+53WJzG
0tdiJVNn/AlIJlN2QvLabzgNdhczI+P1JNJ919wBF+GtPEnQgFmlBO6jMzn1GVkhOmFP6stdVRr7
uat6Fqs4rIeNF6s2QaxI8WYscb3FPxWgDfvLtYXVvZvhrr68OEh4kSWU6zhYXbhqlGhPVTe5hLaY
GikmZnhWWf055Qb6R3Ds2iLx3rbCGUm8S8KwX8uw0F/WYMSnn+n0VFu6+qTlOP8ihLI9NMMEoRDH
vrXpi1sSzL+ecP6zofVtuvo3Q+t2iNuJuwzen6kIDkvXOg+omuUxuD3Cf/0T/6226x//sKL6PxRf
7/9J1fX/jz3WtzzN//XvXdH/qcf64f/87/qz+A8t1rdf+H8t1mH4F3Q5NwhcJ3JdDzf5v7dYh/Zf
bOqrbV/4QtiBfeOy/63F2rX/Il3XDSOfH4h8cUsl/rcWa+H/xZWha4eez04lpPhvlVgzhPkH8+4Q
aeJGdP3NA5FZ5Zzg7jCHoPDMU8sjfeFqXR5HYh8xDLEes0t3Aw75MRic16kn0WMjDG5TO69c9EOb
r35syvig0hnvBHvkjiEwrvVSkTnhzfmv0e0BJnNI7xVXn+G7SJFq7I54Jk1m/WZsFuKe7SD4qvBk
HZo4ax9SPTBhKjvxJmWp76Xjohn2BJyHGLiflwLmMFkc+zvnqLGh2s2YlbFzaBOt8qcI79bJ4EF5
yEZ9093qBom3NF7xGNEi/lV5bINZSW3X4k3Zu8hy423RN33mkCWnITgme1Upn7CPEC715FWuPFWk
Opx8JKhzRbrU25g6xUsjNOlb3RhhOpEcnoIN/wG2rqYIhqtYJlmgpKfWOwilnlZt4fBiDMeHw+L1
+A857zgPPb92DRcs1KtSeMlLXwYF4VbagMLK1F0+Bt1157JEn1kVRal+xkGO1GhLH9NKg7FPYZx6
cydBnASHgfkuk2X/m4uvfYe2v+g1LhWBnTCZUYqE9YhP3UE6X8I3jnvNx8xU5ZZhkUmWcscuPPSr
ic22htvBciyDaTc4s3iXwUyYWq/bbhP22v5IIgZcK6ERBUgTqa8DRrnHobC568/dlBOrPjBv3Ppl
EQTM6DuSroPGibikJg47hGdK57MBQCxWcxIBpsnhFgUgxuKNeP/+mneVeYo9+N/V4ngt8k/udlvD
aG2jWIXzFS5Icp7NYO5qaSFpWBO75E1XhcQNNCZfkcbzKYh0si8cOept4bra2aVEE9TrRKUkz1hm
KDoivkk5ymlT+FkGzAtV1wTfDax7zoxn1s3aYaiUbGLp3xTz8DblHpbJ/qNhcQJy2yN/Hzuue8lu
4+gprDjazYVHYjHO7ngf9Ayf/Jx4gvVcj8EvEhHlT8Vv3Wckbf3Kx1gnq0h55X3A8YfTNgEpSH+l
VGdXGqz/QYxxb81RYz53ibJgcGyH2JDeK+SaoJoaTdYNjqY2pl4XMzFcJY0+5wkxiay4KisW0tNd
oLc0n8dd4TbDW56klt41t5EKTskEPXHx/eS3cp2GSBFhb51uTvUO5rVhym6EtPEC2fKNYVYwo18A
X63zJJMSKMIlfygyfV7vsJqHW/DE/j3kkzhUlhwWdNaJfDCZEdSeNqSZjKSEOE/E4MIBqKm5mNHz
fhSZVpsI4kOdO1NGD1MsZc1V34wI9RNpQLsgTJwYiHHs/gRGwBdwMAxI6oggKoqRm8ve6iOI+npc
NBMoxGf4M6viJ236uX6DKQ3VTk7K2ekumH5EQ0rfbsux4Miex1SGdLzorVBh055yE2b9Wg1e9OQv
mWEIw9KcrWuGKkwBBibXa1XoCB1MRzPHj4ETc+jr8uJ6uF24EmKtZ+Kixo5LKWPthupPGxzDdT9V
lY8vVd6bd834hIA4j/gbPwhnAnOEf/V0nT2XZe+NDNa99EedNPiw03zYLYOFyNWWk39yPBvrfJCK
23LmoRHYjcxJfLO0IoDLCvPtYhaVokgFTrIKmd8dYYx4SZ4ZgR4bT5sfjqj0N+q0+dm5YfiUuIl7
zqok/JJFWb5iUqy+IDk15j703GWduFbpgzNgJG8YPugNiSZi2qlmWJzVUA7Tne8FRHyiyvRcjeKb
FZ5pHwJaHzrE22WMJ9Flk2X5csphsAhtCuQbpXsORj8qVlZsi8GFncPmNuTmPw1o0YGsroSosXQg
l8FD0PxsfK+mLh6ROz3OgTV9JpzOb3fo2sETLhz4EqdQHTEIgWeqdegBZsT5Lf8i0+HQEpY1wDro
pR3OfTa0jIITSvN2JaobyYngSelmIZeYq3oRY07QTY2KPGXZVYUFHfbdDWGPp8i687iNMhuvcHXi
t28CVoagjottInmWmPCTYFnnvmvt3R5rN5bfkmCU2e2r3qzCTA4TUWaShVRDhf7svVZ/eEy0t0Pg
UGZbGkPqmZW/NUWPl5Inedt1afDLrpb2M5ki952QCr33Uxf5g0BS3WDz7cLPIoqGZ8cxZNGkuM+Z
zQUtbkoTzZEk127xzUqo1nuvpMaE1PWsFWPZWvWKCWP8K5uxqj1wmUSyXGwz/UYC5RvUlbRWrgax
fDs1XRUkBZTTriQAbZejqP6Zfcu+5yqgfzTu5G5tW81UdpS3LEVTUGkzx+FN0nXmexNX+tNr5TKs
Wl+Z56VjldlE4MObhbdk40WBS36SNTDYn2rf/0KoC5iQ+tJ5ZBh0A7+4Gne7Yun1lRqb4C2Jeizq
Nsdu0Bdun4k/vyxZU/8iZhKh8ubn3mcR/gWQ73xEzbYjAkSZP9SrfAgbfsKklUB/i8NtEzjTlmzP
5VTyGAQrK58oZqr9Zj8kMr1Y0+w/px6qgd/MNumC2ilXceSXnxnt1sdgXKaz6chD0G5CmFu3ELUq
MpIc+a+TutirOwntdl92qXURI1dmZJg+2+DOrn/P0qgN6RnOpvKNGFedyZJ7z1e3uM0kfwgCZV+D
jFrc9Qg6d4yXyoXT0HVMJAWXOwy0i9tsdbOQo2KZ8meCy+foUBW7b8NaHDuuSwcPi+VJBb5PsmPB
F9nYsT1trUBP93jSa7GOhYH+SNjXJlK5q/4rlTNT9mDo1zZBIhfJ3OZF4kAPOUY55s8oFqIlhyp0
1qVql73besSleGFifdiOFbz1Gd7oqZEQvJUw2XrJI/dYNtFwZoPxD55tyWXTJhNjcoZg072XVqpi
biOdOyZ+3S7FRoPDNyHyoA/Vx5x21jfl4gQTufZk7VPSoOBtSR1HjFXuZvZxMnl5tjx4dUqGmgQs
WzFDFkQQOtOTdvpiKyujHzTE2sUk6FC6JfadMEYUSzFP20DWy67onfweJ52+qYXtHe+JfUdCVnhk
3pRuJJO6EgQrGDdueisIKOS84yZb73rNyB3TZ3QXFswHSM0csdwhz6zrugVpdDyeN1xCFRJMKQav
uQ5ML94pHw4e/CHuj5Ij3JqnIbrqcKmwEvS990jv8QKTlKfIx12UEpiAkf4yOlqeIdbNexTFZj7l
LTP0gyKnh9w6raunDFW+evPdMH1lqtG0O00g5Z+EAdDeYdR4sPU8D5vUqfN4P3RObhM8GKUkpEkz
vAoPxTeOYsKMUQvBVxdIKTz2YvIex6CGLnLrnE1F+I1KD0XZ1Sx9HPNhjBAyq61c6vIwSlHeDfhf
17lmCLeyQss+ALG057nowh8opvlVpVw5m8Lp1xySk2ND7Md9pFHuVk7XuATX1uHwWsfNcJwITdgl
yrsZGjuVPlEQ0zSwVJ2sV5FvBbdXUTzGY+o+QkOxMNJLGid3Ek0JmVdNDCLCkYQveGSi48hPYguj
hgFEBOCI7MmwAxdK26Df9EBp18xuQHkJc2gO7EwYmRRpFy45ct0vRsul+u3JOBBbPtwWDCRKumnF
YxIRGSzmgcmPGr3Xvm69N3Z1JHQLjoZsoJ4NMm6JCrOt9q6Hpfls4QNPg5nddV85jeT4ZdpvbUoc
riQ+7ZjulLCvvnwhCTa/UloC8MvknQy1JCrkT7Ijx2PK2OC+CW7JL0loXUae0DNZTS5pg0OyIzc1
YfKZNcE7imenSLdxLFQttcQHjJqV/UjSX2tfG0PW7f8l70yW3EaWrP0qv/X64hrmYdEbkiBzTilT
Y21gmgrzPOPp+4NutxkVlUGYcfubVsWSIhAR7jG4Hz/HS0rM0OmGUwCpzR0yZY1OvISCyyEJgPoa
C0klLy3D1xRGlgCBusL+sBCf/RitBEqQgqApXHOxBZ2HRNtuUFj4oWmtvRJPSsk9OG0/AiyCGKed
quyLZxnmy9yVyucmWFI/LnICXGHb+bVptXg5AelDbtjz5yYv8gdydPC0QW5BZsKp80OeGep+wDUe
5nYJomNvmsZXNXK9z0taBCfNaNcjuUntl7DUKZTxCGRWOxg24hNF2XO9T+2S4FdvLYhRembyQYPB
5ZZrRHxrWVpw2+YdQT3FmfqDAw0ApMGQAiMGYDwXAXkYj2wKlMlZ8L7Vx/bDDCkLdS5dziE3o3tv
QIL4ZaqW8jY3sI19og3uEylcoGYwEsF4XcFPDps2hVKPsVmNpJXgywKDEFY3ZU3tBgSAJoLQ6662
42JhPrLFB9yWwXt/aHtT5zo/xw5ANwNWuoT49IPB4+u+mKfkMa36hYSlxW1PdZrXEO7QvwGUz7dO
U4/fA0Xj7gZU5lnhUfQNAuQCohHLyg5GowGLjbXK+TCUmTceUE1lS8k4Hr6B8ae4wjCXwC/zlvNT
Bamr7g2INeDDAn7yeXYb8rIRr8rHuRmGb1aq6e+TTJsofdJc82gXyfgFshkHnjxOCbg20+Y5Csog
f64Gagn2gzIo8Atn03wCBGXtdMWLnhyUkA5uMhV3nh7mxzRe2htKzJfDWDrLO8BD7YM5AZxWG3Yt
w1ofz//fx648ynTksat339K47b4Vf0Sv1n/yn+iV4/zbJXZFhtJFIk//HaMaf7Xdf/+Xrf7bdVxb
pb7FsMmTuGfRK+ffKslZmFNdIkvEvIg5/V/0yvg3f19fdeVc07NV/tf/hdXe/acopRX++/8Vff6u
jIuu/e//eiuYCemJWBKiwc+SUtpjQ/QygGPpw31Yc1Mo7e72bC7+t8PzDt4MjtHBWuZ1Fhyzodqa
UvRrfU3JP/VpeVcu5kY5vaxpIRDblYaZJtDB+Vk8jhQLN+vusthXhHnXmREqBWETiseyL23ftSEB
ML372KifXH3ZaP6tWpy1+XVQZ/MyQyfrRkjZ+1ZzA8ITj+wPQT0/xLVzvDzzsqU1/uyBbEWbgu+z
/EYFEltVPsCZb+3YbzQvm339z+ZDU6nNZcrhA1y4rBGHsQ4kVvKNMiLZxwuFecbQKlyFMBtuSBkV
ceVtrQ8f3dLeKn1d7U+s2VrnX6jAg63TmQeAH2uF/j2ZwM9pnN4XNcPpQJylWrxR6rcGgd/oRxQH
JwmtQR3IKkxwv6uZss+L8cuAlj08jzsCizAlDdmGQ0jGJMqCO3rT17BAgjvQPO2uLOZwN0Xpicco
6jG5BfFqD9vsZet6k/+GCRTVwdswsgcQWJbfNrypsvomm47AT45d+TiUT2352CfuMZ2OjqJvuIzE
4kSp8HJcYGir6DEch2pXN9NjbtYb29Sb9bjrcAR3z9A3QBO1hfpez06dqdxOXnUyqUXozfRmyovX
OuhuLKu5bZru1+UplI1H2AKCpJ+CJigZj1b8TLL6Ic7rd9c1Lfh+mlGUpq1bY2dMBys3/bENNrTl
JJ6pCX6/mJVNWjSx/Nlshz2v3PlkBc14u2hhuNGFbGIE54+MSEkoe7B8XVNvo865KUd7w2xlTQtu
j0YluXg1QmDX6R6rbPhcIR5+1ZyLMuHDQAlTSNSNNKUKKWKepHt3CdONfUTy4aI2uD0ndZCpgFXN
yCQ04x5748pzVNQFX8YRzY1120hQU3Bx11TdEq+XnHLq+vvZKacFfYzIoWv5/ahxHXUT2Ngcpf27
qmzAIWNmbCiuyWZH8F6KLAa1SuinTeaveeERUjX9y8sqG8La5dkQdDvv54DYnA+vO8kPahXZDeDQ
Z2fLuuvOUlVwV1ILhYWQLH0kHhqHhA8hEuUlf3kEsskRPJYqEZugX0uQLphetMT0m7z5crnp317/
xvGmCq4KmwpyevNE6RdyrKryWSkTPzDeG0oNqPwTTOiHqT6mRXtwVOXepRzjcr+yIQlunJkpPLgx
Fbhxbd2bmfU0QCJ9uem39zeu13+ud77YvcKFEm5BHuTEVoD1dslTNno/L7f/9qejevpn+7ORe0Op
jiYAyDDaucNwsoz+23VtrxeDc1tV7Qgx02nNbbo8YhP0jZR82ZiYt28y5NL/bLwlAVKVHdjBcalv
ZoqcdSgVvbK/qQmoYb3vuRIcLo/jbZ+DXO/PrnJz0ha0BGcfTuMnIoRPVC/7YNVe0GDZOCFly7wu
z9lUaYlhVh48Cf6io1wY2/O0J5mTfc6mzL3Kq21P8Gq7mUEhVfC8jYb7I7PMVxDdGyfkuqD/dDvb
E1y6ATFEXB5WOx2UGYky7Qinz568CKis5Dg26ofLCyEzVsG9yVCR1RzKyQ96SuZa/QVs8cYar/70
1hAEF06DCT4ZryLBTX40pfJgcoldgd/VLJhVkWXKk+HobO2w2jrpb3QnilOTlFrqJiTDqOvKhx61
L6c96eQoVwgwsTBDW566BrQYyUZKqKfGJqUQXnV22/8AiIQN1YJVM/uQAH4p7Oxegzn8qgUSVajR
XQkzd7WxtKA4B72FaW9HKBFebl3ih67g8oC5ghZ9CdbIdin3WNkLRoKulNhQQjNcIWHvqrYrOLsB
4bKb1tjYkiKxXpR+YX0Bxwwtlg5he7nhjJLdS9SaDpV0MAFaU5CizTdl79wlsQ68I/5LCXI/J0dC
AC3d2FskXuMKjp+kVkHRQEdhUdV9yQEeEX2Or9DMXmdL8PysXiKylOu+NZPwUgPvdokh2bhuvQV3
j0C3FPCuT/4wOKR6rHs7KCEntn1b3bDX35wob/mh4PbYECT+TUEX8AmAoj4QELuBTRIp37n6NiQv
8Cx8HcgTWl9UgOkzm0IRgTEJm7uSF1kOctkEcZqrA2xI5T0gn99/px6tp55NA16POxdggaHHh6l7
WSnWV6WCy9MjWVdRhbqGC9p0yeqiS1J8sDiOlmiTjWkd/xvzIspOwzfvEHjPudHoykdH/duyHlxK
nlLrk17+BWA2Y39nY7o8EMne6wj3BLOY7A4JETZDN0SgIN+X5XfYC8njs9PPVB9DdL699Up2EUfY
RSLDdlXo6aFLUT57qnLbNWjQLSRfFeQGWV+lhqsleaRAWAXVTt3sYYoWP8tu6+Kog3i7PGbZ4gnb
TJhaEJzHTDBM+tQFAMzIsjLf2F1kja+/n90muF6bLjLMsw+H+d/Up2q7bIXMXPflwnYydiSwQyOe
fEMf4GoPi291Mb+/rm1hO4n0OgI6ztpM5vCBMrTTaCsvl5v+HTp5y6SF3cTrITcFD/2fda8dJKy/
c+gCgP+98usaY2MlnMLU5lBbDEEVuILuvaK9Xv4AmZULWw155taJTCglM9P7CLMulVZGcdS8Ee3A
9DgilaZ3yG1q84ZXSexc1G8G5Fd1Fm85qBDmF1ACHxovpsS6ufUWdUMjWmJnolhzk+VkMTXOyshu
vGMaNtHdiPLj4fKEyVoXtgUHSFOCmh5V2Ch9EGXjGTpD2X7dqSgqMztpoqBDXi8++IWKutNa/Vp7
eXxz+dsli20L7p3Yk5a7rTUhQwtH4hxDQarux+aLgoSKayGG0Z42dzTZQgve3hlaT6G1ZfkgqI4j
VDpqNb2o3C0aA+b7y+ORrYXg9C2cBmqzMFsG0mmQOz9S+vHhuqYFn1f0hL1epTYXiqcXqo++59p4
VRzGtgWXr9yp7bSOUi8k8U6aFVJCskVeJpsQwZttqg17tJxmP9RXaTikPsYrI2C2yOUeTnrokHOG
oayvFN9MUeUaLOXX5emW3DxFsvZUbWY7LZuFByzMH10N89On9amxvtgolvarZONqKDFLkbc9cCg2
H3SDc2LMftpziJRoDZBxPC11vbHFSRbBWrs+O+cisPQU8S0EGPLy65IsN+jObTiwrGnBgeclmVRv
QdOhT7p3bVLAl7/1/nqToI9Ls7X2efbZmUpdbbGwsdmKdhca38sAKbLGeZqhWCu5N+aPxvg4UpHV
HY3kdUS7kauWsww3XfmTG9jcbMVD18G8cSSKlObGYlBBDVrfX+L5NVSTRxvUIjA8/7KpyeZQ8Gwn
olLcqRRq4YESmYX92prV8XLT0jkUXNvMK9tlS9JXvRBKls1jOcDlBkjBDBDjbDMUndYpVLNPXN3N
EkJ+LpMzv1PQ+Ahiap1Sc1n2lz9HNlJhNxgoSQysgd2grvW7wQheQs8+XNW0yGYeLWTPGgs+GmtB
trMZ7qjv3vhqiYeKJOZlprqIrKDQVoXGtxbLUhLlezRSU2ym3sbBITExkcncjgnHOrHNQajo75fA
vqPSF7RuZH68bnqELSBcEpPS+Er3rWpCo1p9T8HAdaeHuQ7pzE3nuKli1cR8nZBrP1cPKFAcSkSv
+/DVlM5aT8qwNqtJn/25jCHA0BEv7V4uNy2bc+Gwtjs3LtWcptHZ+gLbz2sbDR+G3LtuaxTpuuPI
M1PdwvWouESdjnC04/afr/t0wa0HFUk/cwbFiYjlDxCYX2Eg/+IM7c/LzcssXvBTz4Nqb0rJbDRB
/95IISuzSQhoWvTVtTv/ch/rAr6xqYr83JmqmYUelLqv1zpcXS1Cb8rGrieJs4qk3Labgoe2lxl5
FRSM4yHYF40GYpBSHDYFy3S3vEpiQSITt97MmdKWRLyVIf9kZvZhRjNxKbdi97JxCE4bdHqqLkS6
fZWIRdW5r+PygkbXQVfho/FO162D4L6OSl0kqqfc0KLuJZ1Ax5Xel+uaFnw3tNEv8VyCxUaUPWSe
9i4r6o2mJQ8HkQY7MeO5bWO+mlsCdFrZNyUvuJe1pwDl61XdtV5uqry8vTwQiT+I7NYNpeoIMCWL
HyfouFMwMN2CV44hdqyNW2uE+/NyP7JRCW6dtfAiZk7DVkrl3V6B5PxkmFAVQn3SPkK53O2pQEdw
Rh//0rJNXSLZ6ARvn2bKRhzo3fzC1n64yGstFAd1unECM/vt8sAkXYhcy2ZuwaSyPgOsEj5g1zsG
duvnQf2j14Mfl7uQ+KKIiZtMj1plj1S7Gw7RziJetEvI46OYtnENcN/esERMXNspiVqy31LtQGmW
cXTRni/jU9CCaqHgMUvaDSuQjURweyNDHZoiblJ2WfAwDwC5Pbc9dBj35ZmSDWTt9+xIHTMbjLsX
cWfPXvv5ywT8FrYk+NpJFkzax7ra6Eeyw4tgOa4cbeAYMHkUlGW9CyNz+ahmAPovj0LWunB6QyNR
qBAbzj4Q+bY8hFE2PUPJY6YbX+9Illu4lc9VWTidS/4dtPS7bIR/tUseOjQi536AozDe2Mhkiy24
POQWeVaPZB10tTshf3pcr8TwRWwYrax5wbeLyFI1YNazP3VKuathin50k7k9thRvXve6FLFyfdnY
GWB44utl+tqY3QtVhFuyApJF/gc2zkknjSIcDtggD+69kRrrvKg2UliyxteVP/MDmJbNsMpIDECf
/auMQrSQO+TFrzJPEfZGMW+rBB6PKWR+IeFbio/rw/Fy2xLYmy3C3trEhal2xjZNp3xqAPrr3ae8
vEsytJibZwT5rKX/thk4k9jQbymKs3maULqBgp39yEinX402HlWn/DrCV7ZhoxJP+538PWtfT/TM
cS1G07qo2Afp323+OSQh7mbNT5IJl+dMcgKJALiu70uKxGMke/L0k+qFd0nqIWCk7us2N69cc8GX
I8XrhgiSW660McRskUeZmAarzOURyMxVcOVkdGAQs9hOLbe+V93+fWpsXTQlkyOC4KLKaLjIEtpP
2hLKc0TQG+UpQjAeYqbD5a+XGJGIhIPMDuVMm31uVOcbOI8PdqnuzXbrTJM1L/jyqCb1nMONzTZa
7VEDowJ+2KnGvHHYyCZo/f3MRKHBATYDnYy/wN1JXeaMlFizkq2Gh86cbi5PkayTdWxnnXSpMcJ2
zg2m6QHlUokbjqjvKmh5k16/3IXEhtT197MuwiyyEMVhFWo7+b7mcry03gAayVZAOI+Bl7qxV/P1
RQvIqBxuJhY6c5WNK7jsy4XjWEuLuYQBixxKr36NDeUGnM6VXy64rW0PkwOXLPdfCK+9IjlWVrDv
ky25FNmXC35bBi1KMDPEHY6C+jCRnvsBieNr1tMSYW8KGt6GFlsc7xBQtkP0CkvIx8tNv70rIw78
p6kEeauhD4mJlF2e7+GweKTujXjgRBlvhRzsTahoG1b5tulQ9/xnV+WsOF3leSR54XbVE2evucNN
rYRXNi84LyV6k9dEbP2jOVVPtYV4UhubN/HKmn15rt72XJRM/hwAbL6JZgIM95MUsgJT/VgRqjar
5D2x18+Xu3jbin6XFJ17Lm8bpYYRkqchK6E2xT3SaRvzI2ta8NwpIs9fNzD7uaggrrwWt15nbmyc
srYFt3UTSLA6BC19FCeeuhhtKtvamPTfNQv/jCChnns+6/q/qhT61KZbY6ZQ0QYV3OaW/68lXaBf
1kkpBn33Ei4tAjQdlCTGzqphvdnBmKFAhm7q433dh22966H2RxC7USBArUmCNbAopOFTg3nkGyke
iX2LSLKqIsaimEwwKvTvTD24z9Bi74eN1iW3QUtEk+kBiprAPOFSzf5u7G9mlN1DN3maBw+SR6ga
tVduhJW7XLUTWyK8bI6qosqMfPAX73tV2++7Jf1wlY2LmLJRIwXPM6Xyx7p7GAfz6BRbd0yJHYpA
smyCViXVflNLpg8VKnJWZX+6/NWy1RXcRxngUQkm4t9qpHxyFeMnt794Byvm6+X2ZZ8uuFDkdKpS
tkvlB04LjCpwqVyPx62COVnrfziR9i/YNMIOlqLKr9U8XzVvDqqbXlf7Y61lleebVq4XlQ7PzeJP
cQlhnHvIoHm+blbWENrZTQb8S1V3KhuLZ1TNjzEcKshFTHf+34JYmNjCX+W7/2wj5xWQklUVMRuh
Y06D41KLA4P7U69z4eth5Ind6xbVFo682jTqNHUXqogUpd1VObXjNYi5ja1Rch65wrwjGKZqQY4j
TdSfvHjl8NkFX5HqzjHPGu+qd78l4upaJ6hLgNLVyn8ILyecaPprluSpcrq8wpIVELF18ELHRavX
EBGqxd8ZepNHdO2mnWfN4eFyDxLbFwF1pZe0JgpUsC7VKKn1MH9C+vbhuraFS8e8oAqgI9EF36t5
hAbjU5HUf11uWrK6zjphZ6a/wPMAi1TLxKPiiGjOKU1+TtWvqmm3dvjVTt44WX9rxJ31gGRNrNWp
N/gu2XQk2Q+T8hNoY+q+rjl4DzWRhMchKsJ7oJ+ct8cg8qBpMGCXM7w7YuVwlhYvDa+j0OlvYfmy
w+a26x7jSINzWdl7abfPIMYeLOMDys1QIbd+Ud6RWq0D7WcXVDsrhlfFa9bABsSmoEGXe7BgfuS9
uzyHsqUXNu2gsZSSKaSqpoABeCT3QeZbN46XW5cdyY6wZ9cwm3bwnpu+GtQnB4Q0NVpee6LYMnHt
G+ora2qqDKXdX+5P5irCJs6dp8haguw+PEYPQPS/UYF+O5jl35eblxmcsJ3MYWW5hZvCFZijQIn4
7JNVAP/P3fKYTdaGVUtWRMThmWpaz11TWMixgWntYhjrra38jWR+/gFiy6EzgbTHAqab+jCNHpQk
WlMpG8sta15wyDKGlT3pZ2oIo+Hd0Hd7Bwocvd+KRMtmZv39zBu11nEmM6CmPfL6Fp1271fg5Ftv
L1njgiMklLJqbsO3q314a3vVDfotGxdTidnYghM0gdamRko1eGsk3+vl46RF0Nwk+R5OFPdw2TQl
Bc2WiF0zs7rr86Gy/RAZt90Sf4Rv/ahDBp5pw8c+mJ6gB/sOCUfmoMnUB1dF7S1b8Ih0QZ+1UhJo
BiztGSor+KaiD2PhbVxuJDMnItuGWk+qsQKqqGf6Y57Cjh+3B5P3ibIFDJL1ILzu49geVHizbb/q
7Ncsjv+GQPSA8tga26o2biFrW2+cIiKyzVwcW89Rv/QJt1oUPUAwlyDvExdPLvd6o6gee3QTN7ZA
iR2LGDeIp9PQDhw6C9WnNphOSXyle1uCe48rTTWPR0zMirV76Cqhc12C8qh6df3zshnLlmMd1ZmL
s97qYELS5U/B8ElZ1Fs7UG4WPXuq1S1Hl3UhOHoEX7hu2bqFzmLwtV/0g1M2ewiuds3ivb88Csk+
aAkOTyFeNc3AIPzFTQ9Vpp/Uub7Pase/3LxsiYVTDum3JGmT0fZ7WB79AZH1LtOvy9cg2frnCoQp
cvRDyfTYUfuoNQh06MYWpl4yL//ApqkWVRs9Hw61ITJ8COyljv0cQzy54WmSmRERak4MLeQC8Zc/
T/3edoonKy+vuyiJwLSut5CRgRjUR/Ed3QUFuY745fJ6yqZltdQzo0d1LbDhLbT8IFGsXQvnxm7u
o4dQbfINi5HsQCI0DcL0DLpF5qW9y9QDefsgsd7pS4uqzove5NeZvSk4r13182wa46rCFWQ7/bFT
9tMAedl1syT4LUy6ejoOzJKL3tF7sA0wBM7xjLJHXl13molItWBs3QhSOjhnpoxiLDX7EIbGaai7
D9cNQXBcV1OKYUqhAIHt9tHK0rt0cQ4etnRd84Lrov7plnk+2H6O1Nekm3CduQi5pRuHseyKISLV
lJgqeEoE8K60uvUadE31OWhO1Gz/ymftr8VBxQSnSFXtgGiIR2U7rPaXh7aGA944QkUkWxhGPYoc
LP5sdkdrUjMKC5KvfWF/N+wAtaMp3LCyNWzyVkdCPGJSNKeFJnEtjvgErS8PFa0MYPH4PC1fDeUT
Yi/RRk+yIQler1FMEncZxOOh2ef7BSWifRN3ld8hqbFvTLNDPIEKnMvzJzn0jHXrOdtiLLdTISnH
8nplXD6galw8w/1a+RBxflPV8DqQqmWIOwDhZhRKoKGBrvwF4m8/VfKrqhctEeiGmErv4aC2Dw3u
M4W1+6Crbi5PjuTUEFFtLQz23Mx72ze5ZQ566AOMPFzXtODxKglTNBRZ5B4m9huYzM19lSlbJiRb
VcHhSxTY9XZBp0Jbov363oomtCRj95TO2cbcSLoQAWvW7M7B0MS2/xsygNzsQIgCHd2VwajMN6xT
cgCKkDVtLaAOEPDx7TD8OFGLuHepoGgQ3byyA8Grh9KZFL1iGQp7yvawuSqkO5L5xxwr3o/LKy0b
g+DOUQlbSGTClFV2aIgss4LAWtcG+9YkGnS5C4mdipxuValNFMezFloyI0JKcPMZSjrr+3Wtr72e
bREIfMLgrWFMMA4jeZM/QDA+Xzn/htD2PEUTyiy2n5bBD9NZnqc4usvH68opLJQw/vj0Si8K2Ld5
herlOO1GdCkgdLGGDReQTbvgw8gxOyqM8wRkDDPWkN+rlmpP4jQ8Xp54meUIXlxXZs3nU6buUcBa
hclhgt9By83T5eYlny/C0uwkhSW3Ye45a+D2bcJhP9rz4l9uXfLxIjBN10uQ2RU2icKhvS8Ssz/U
Td3clHOwxR0l60JwXhTVF4pakMhCduIhcmc0zdQ7ZOo3RiCbH8Fx0zx0ZmS4sHsjqp+9NlOR8xqj
18vzI2t9HdSZVyUUKHpZimkuxvijTJVbNzOuOxFFOFqiZNyICjgYu6Yv91msT6gzlMnG9UT24YLL
OlPlhKiwwfAIuROHbYrSkb18vTwrkluWCEJrymxAEIQlNeIIqfIZqVw3+zDb7u3Cw8ey55d4VF+S
ogg2FllmQ4IPK02ho7RKICnQp9syye9cpz8pRn+4PB7ZZAkunI3IKRoZ44GeI+bw6tSj0w/9xsdL
WhdRaeMUNq1XEdW2bUDj5qIDT0ZR/KpPF/FoZrYEaRGuMdvQDA+ouf2yPOU64xep2RJ0ZBZ7IpYQ
zFChw4IZzMXGg0CyoCI1W6RY/X8sqPfyoxKgoNPrp9wI3l+eFVnz6+9nbptNaCwGOl/eDN2jplQm
7GD1L9i79SunfV3rsw7q0KgGK6O6GxnpWy+OJljYt9IUv5H4bzxiREI2S5nzHOg870xjemzm8bU0
0Q/s1dNQ1e95dOy82n0fzO97bGp1ulgblp1Wog4A3poX1uM4oKxU1cQ41NtKz9/hiKeuYfNCzGWH
5nS849rp7KwMwd4uMd/FY7v1UpEZu3CWw74e2i64Fb81C8igU6e785quue4sFwnfXG9CQrAAH5P2
AbRcyDIy/OtMRtgDojolULbQNDe+UwD1ph3DSJ8PG1jnt+cF3ck/DUZzwF3G8Pz6Vqs+Dnb22Qmq
rRNW1rb7Z9sqEhVF75AWMuYkfeBmjKBDWmyRPL39hKD85M/W0QM1IhigScq56W3rFiCPvRtM/1cS
O1t8uG/7K4TSf/ZRhFZuUejG7JTQ+UeWmR4meOd3ILbDjfWVTZKwJUwq1BvGyAJUQfgzRCTXj8co
vcouzd/ibGfbwYjAQxl3NB653SHujHs3LTc2YdnUCAd5FfdhCA+3SQ4lNmz0G1wE3TI1g4RWDyLy
vdeYvylyus1TUAd6Szdw9oYgSEsg+Foy7rWWqoXLXawG889tzfwT56b9q0TItEZ5GFrYvPlpK+Oz
WTvlLjGzDBGh8VeoW+8udySbMsGVQ8+M66xlc0Z3pniZox9OYh+qxjava/8fbG5ORZYjYCCrOklY
27d2Vd9iX18vf77EUkWYnYlgbB4OxGHHIR0Rdx2f6lL7drltydSIGDt0JYK500J2OTt9XCL9UPfD
KTLcq85dU8TUJYaFqBkSp75X60erXcxdH6N7Trx0A4cpsSERWleXwGtnBLZ8RUFbqrHtZ2tub50h
PnRDYx20zLtuvxaBdolWd92IypOPas99GSjv7MzbIraTDUJwaVU3B4UjHcnwfnwYPefW1NTjgJLE
etbn3hZZm2ythaN4ydpF7VSGUMU1sqv5XQ+CxS2craImWfvCpVzXQrc1TcLtyjA9TonzGnvO+2nu
r3vCmCL6a0K/G14OpmkY51fIsA+EEP++7AaSFRAxX5apVDUEYISJsxOCOOByELl2nkqvvovHn5f7
kLixiPvSNBOWnpEd1Sn0FbO9HBXIXTe2a1nj68DODhwDRS+UtGzTt7yk2M+666MNcl0azhQp07So
ntygwHCaIHpvxcGjM0yfL0+KbOJXWzr7bmIBZmk1a4YvNPewvN62ljscQi/+qKnRTZFGG5gNiW2K
yK80zcGYAOohYK5/XrW0te6YN8vGcS8bheDAVBREQ9NA8qyWGvHIKEJ/Fxn6uyCBOdIgiAWjZ7t1
c5R1JrhxV9dDFXQsdZdNJtJbtrMv1L49drNXoye92DsL5a3D5fWR2ZXg04qtFqm6zlue1i9tGj4q
7laYXjYO4VRWihbdzwCfM4h2L6GK9ler7zKgFLmu3/TbvKGSMYgILC/kJo+YE2sfVY9UUT8t0RZk
UTIGEU2rIMyppx4Lb9fp55V/K6+q1zobHpYCITxN2bAv2QjW7s+9xByyRmvWu+qoHADz388cQlct
sAghs5WSp6vD3ShQIbLKu8beIR6/Vdsnmx/BvbMkcFTP4MMn60ZZlNuw/mKG6n3Q/XKuu8bb65Sd
TU1qq8OSrO9LtcxvDehskbmKl41XveSpYwt+rbqG4mhEadCyQiSyrQ958alRuucl2MAaS7YlEUrG
jq3aKEybfuXZ3615OWkkXXtni+RO1rzgvQPCdmMDt7RPBae30ynNYPdO90Mbb1xNZR0IPpy5Rm+g
NYiiQ+i8kNI7GlruL1n412XjlMy/iBfrh8GOylZnX/WU9JBXgd+rCHVS6Xfj9vZ1HiAyokXeMEx2
zySFFpWbRfdc9PZ1fisixTod4TZ91vh+FSD20s/P7dRtRMwke4IIDFOjqDFcg6nPi+TkxQo8lsZm
Bk/ityI0zHT7tOjidV9L6+a90Q3Dq91r7pNOSfPJhWR/HzRtfd3ZLPKhKUOqAY1mlpLc2EdhflOA
acy9rZSGy07wxjNTZDlrhrDPNZAs3IiS8kWlTvpusovgNouq4DAPU7APrCZ41hFx27qpSqAVCD78
uSu1ngJdpamaPuDoRp13mVHsiwItiE9m+HNOIBhNv3G52VX6sHEBlLmK4OqgQZfUNRoeiZ36qkf5
kzvGD/WSPrO3bziKJ5lIwdkXy2um2mCdcqu+acL2zmijb3Oh+24f/yhy3hEqij+HtMMWL/u/xMZF
gNlQa6qnTgyqt50n6Ijvk3LaODckFi5Cy1DV1hGbA8mO+OCg7lrEZA9d3VE3FwXWaUx67cB01t+v
G4hwgJMBCdErBTGYDtYvGMang4P80ZWztJrE2RG42MDk8wjM6xSgf2uET8F4nRiLKQLNmilUCrMm
k1/Vg35n94G618x8K40sW17h7O4UO+3GqjH9Fg4D5NJMC244r4si/7pZF47vCGL9VA1bEwaP0d3V
zoiYpVNuOJzs4wUXV6N54ekMgEXNavOxVGChp+TsuuJq0xTcuXRnqIV6pqYYoHFAZJaJqaGCujwx
ks3CFDy51ewkjltS1JnZfDfgdd2pqXtblOlNUkTXZaJMEV6mkqTOvYxr99zaB8Rug12EkOmGzUv2
IhFAZsVh40YqdS5l6528BU5Hd2khtqdyCO86KnkT31VKVH03zXCr+kyy4iIrWt626MjqtembQPEt
ULQmep2XF0RyjzIEF64GDfHkNa1sQ4HeRNqnMM7LXYBK7+X2ZZ++9nu2RaR5Fmq5TvbXiCEidpsS
OXe1uDL48A+Y2KROw+gg2WQ74d5GIMWxt7jhJZb6D5hYTSQ9TTVQonV36LzwwUKsV0E7t0bNasOW
ZH0InpzXY5qGI1CfPOEFbcYeMlz5pzTVH5VB3apHla2w4NAzYt7e5DoYj9o9D3l/6gvrFObB1ktL
tsKCSxdZ6syoz9o+Dlw8mUXY+w3VaRsbhqR1ETam6W2PJqtG63rXULUxPJV183KVbYposaWYkgp+
ekQ/83m6ywKj2gW6uXW7l5zzIrtZbUVGYqB64dvND1hfjmrwYHrGgRdcdGVe3NQF760nxFnqGhy8
mw3fnN4iKjNF7fHy9EgMR0SJ8X7OERTOTF/jg29ma3Y+O/HcPCj25H28rot11c92B69S8rQh4eaP
AeIHhlE+OqN+F8XVdU8VXTiHKxtd1CKoVwdzbtCPPfSbldi/eafeuN2LWLGgcouMjCR5qqF4GKAz
09X8mDNfO8UbPueVcQxy7+ik9i4rzG+JWnw0J2TAIuXkDMnJbly/ydXriqtNXXDyjvtMqvXckANj
mHZBnKlHg9fxwR3C8UpPFPy8HtqwQw/b9Pvei/3ErhPAPFfiik0RXJbWU9p4Lq0XeXvwVPPUwGw+
laUfmN37q4ztHwizLipn/lCAvmhorXPvyMLgJfa2QiqSrUpUAi3LPvVsfJAKMPU+mo3PXrVVbilr
WvBzpFMnz1ojr1oQvFubdtwtjiRZ08IB7YVeoXY1x0M3eQe3Sh5Ds7rupSPiynh62oo1ugSByuWm
zSgSGasvMGfMzZewqvsNu5TssyLZWdnmfb3UHVGUeb4vgsd+uvWoQI762B/nT5dNRzZJwkEdhq1n
Q/POAzRy7L8sqw+/qpk9b1WkyJoXvHcuA1VRpgRUsWrc572a7eIi2/h0yX31d0H12RarqGNepXm0
um3/7M2ptm8DSqWrytgtrXs7jdkvdEDLE1C64nB5tiQrIsLMiry2DHArJuzuo/k100I1309VWc87
L9OdBy/Ju2hXp3n77nJ/koNKRJ51eTAk9RASxnHD58xrzF0blR8G4ESX25fEcUT0WWMbiJrGnOQU
uKsfpi4a1UNTOXBQew2cCn49TpayK5qlLfdpUSjXyf8ZImGUymXNamPF8O3/4exLmiTFtWZ/EWaA
AElbIOaMjJyzMjdYDV0CMUhICBC//vO8q2f1bt82622aVVQESGfw48ddgmOxEvcT6s5F2kePeJi7
//3b/ubo/Ul/U77ntoHGyi7NBpM7nGw4k7J/pyGfhH8El7DBCj0MrhAS4+xdmaktoqj6p43bv/vq
X3//f042cQaGNqIiu9HMMh8yfOslGv5J5/PvXvofpQN4FUEDUS5c+ZDcQbD7FvHhFHTokpYMywtk
3IGj8k+UoL87wX/EF2jhrxWfvn6KN6c60fD18kVTRf8ODf6TrLauQzIEX46nUwfN0lYl6xPGweIf
CAp/E2HCPwoD2FYyrqVlULsSyE7T14sYmm1MQevr4EhPMxmMecODaCohjZM9rK5n5h8g3P9+CMif
bLbQqrXqGPAtqF6ksJtKAn5XRYP9d6sS5E/O2cbtFNKqozui+/jFpam+raxd/92SNfmTboamWLRB
gxdPs7qwgm251RHL/83dJn+KqMV6ihchcLfxFmTpa3LWop7/5Yf/cfuyLOAd8/jwiMtxHwb992nz
/4Tg/I3LBvnTMxQ9X2DmAJ9ukKuqaSvEtt3QeDyGffhILcbajfgrqMbz2HWPE5b4SYPZmw4gpmKm
ME8BBxhY5LV18NMN+uN/P8//HhLIn8w0rG+OugZdYKec2f9n89hMJ1mN4X7pvUWKm08Rdhb/4Vr9
3cn+oyiwC9RMGtGlO2yye1Dm2efXRtn//iV/99l/XNlVRb5rQ44dI1XB/k7Az6Ypo0RH//CkvurS
/783In/y0myr6zYM8KRCYT7nqrrWWVxazW7RED39q5/wJzcttFiJ8zPi87pWTRGsYwOtreGfMNa/
+wF/wOZZ2HO1WkRMF8iSyegh2ubnVbdTaeJe/ru38CdHDXIRIokD9DxyfiYkPsRV+w+oHkn/8xz+
2yv4I/UKzrZQzMDmg4StbdGwRHd5QLIIRLswvLQGgi3TEpoyqMVw8qCNQvko8Se5jnofu9Ef4VvF
zl3gt9cmoe1RbKGFQg3dHrDoXZeNoPFOZHP2qrT98OFmDtZOzW3z63QRC8H+eTPPl4mw7NbFXD22
EmKXUrAoT2Brf0ttDboTT0J/pi3rrums+2+J6eUhYrW4KTcjf0xNXEysXw+Y06lrUHXbGWxlXWar
tI9mbYFLDxJWDhieXrZ5gz4XQH253Dl8aygdYZuFdf1aqKwd3iO7DfcC7gx5azm69JlirS4XKIDr
gokYxqdtWH8b1NdWJcn6Fq6cWELOEwoZVjhBVt+rxqlLm8L5lVIb3LqkCaASOs3HpZpg6p5xc06l
bfMmNr+jEFxS59uf1YDR4iLXoFxtEO7AZmoPWkZpoYPxZxZs27cNSlw7ra0peL2ZE0nNlvNoC3hZ
j7oronG5TZHuTwEfojsZRX5vJljljEHbPEQxtzsOokwZL9jzNYRKdLfpCUYXtzWGdw+2zWSh5kXm
q1Bnng7RwbNs24cYPX0mi3YHMmYqnzsti2kAq9d8Of+GWxbeVrAZgKCHF4lV7TL2ipZAbh9iGTyn
awI1zln8qKn+YVqp7ta0nYt4mLcD5X7YZSsTxzRlvhx9FXf50k8wsnXoMKswHWC3SavjOEYzxrqt
LWM7yx1blcjT2euhHDfT7Tvpf0d+4w9xj+YUOkkbEA0ew3Gb6DuIQLW3HoKGuJ99ejJ0jIswDfH1
gVDlk/VgMXIsBJGoC8q6ZuYQZ06XiVJb3qbY8SbaYuTu6rpcN/m2JXDE/BybWd2GYdVlvZDHKPUT
+GySwUIPLtwF6daD3ja35iaexsvmhsoDaFFZXqtZQCqzdWVom26vvTJwb0b1vtczI7uBNi22qmY1
sbwOGnRBoF20b6iENnG3pdnELm0w1OKh9a1ZSqJCPDbmmyzO6dJO21nSgc8lY42fXtutm1ZsJpKG
23LrwzC802nU4P2DgH0I6zgOy3acugrPGLL6RatpTMpuaYd+30UTBhRCNONPZsWYr45AxDNexv4d
EIBc9x0u9ouIJrns56STZtf6ZejPS7ttn3iG7DpsjvVQIvOxyGHmGF9t3SXyMpsojPI5ZuODJ131
rqEUc8P1ciZPariK5NZDHiIVi3yF89XGyyR0FH61cRZFu8n25iNauHyH6eJwHKSJSDFHzrB8026B
vMcSx6e2q2FPPsOo3O95ErnwKCodIyhxJTHegdRVCkvQKJnZbhbVUj9gRcvQXBjDSOHXYOmx5lqT
r2lNbA6axENSVHFm+c4Dw7rBHGR5wLw3snnvsrWG4Ta1+r5BedkenFo6U4i0mqM8AI2ih6w6LGlK
TkbSPq+Sy7Zs5aLavUuc0Ncu0Zzsm8q2aNY23UUl/DnMayynuN9nWxotpcFNsic0RoLl/aqYfZOm
89teLEPK7xPFK/WebpY2OxAEOgsWB4SJZd4amP+dVxb54YRd+/hTVSlbXpKMxHjWYNjq6qXrM9Ne
67q1+PmktYvKIdNuf1WASJYXIbeR3gkSgA3a8Zm9YtG1oteRV40oEjXCnlR36TLcSKubGJ0tmcW9
BQgP7+YNU62Lm5bsTrK5rRycqYiar9mgmX6HN5ydcuiP+K3LJdbGeZBPmRvWd09DNpy4h3MhbuC4
bKsG2ytS013oMj8D6xhZW8lji5U3fZyQAYIHHi0qW/K4wZtry40qjWH/NA5EfY7LjAlcTg0M2RGE
Wu9NCXW4LnrpqprEpWjQxO6CrY/aL3u2MIW6HqEEJ7ETtGwqlbyPNB7vszpuIYOHwcXP2FtCjltV
p+ZRimQKd7YSZiuSMZDILavDttwydfo6URbx0kdNJ0oLYfEut6A9Aq+MwvBGaIJ4VNNRL7mxgzMl
azJSl90EObADsSskdkCLGNa8dVFvd1E0T0MexkpDV33u8GFrXykK6UqL4wb+40LPSm+muRq9kG+L
yXyKd5zGNvcIF9WxF7qODl8yxrKUrl7NT9lY7Y5abtuQzw2+zl1Wzyr8vqpQm2Ko4jrAqBio8wOu
aducDFYTpscBdlq2MJNv0xLbL4zmQZq5b3WbmfB+GmDHfGBJzN+sDEOGu7uSIG/XNX2uRz+To1xi
CrcQ58OLp/CPLFdCF4NB6OBRSIS8pkUSxNQXKY0ncdq6zpGnbZr6NRe9a3SuXOWWUya2KT4S1HB4
NIp4e630OmB/eRNKHWDm7upcZLqjeRtAJPMydtxHO6FVHz2FelpBzBLSpns4MSpRdMHKugefDLrd
6ayV9JSuFOl7HP0CJoEchT5paPxVLxXnoduFLUncE9VYy8kRxTlEf5Qbuxe+ZV1YrID6GMTi1ln1
CP9fg0bAam5BmE5Yj9tTYy6VVjV8JmsX6TR3cNnobotI2VdVN0/6kUTp+kOlyCwlhNddWobObE9J
mtAAmZTr9sPxCQP3EFgPKZuhXq5VPdVJwdm0dkAyY+ILEi4adlIz9iH368C5H/O6raD0wXnwO6mg
/AGtmRSHLjce9+IB4k6hwhmjfWDvCQSN+0doSzp7HEPLvzVZGMXvkgWQQynakZjlkzl02HCMAKm0
urBt6/tmB5cZ465S6rTfz9JiSMYRreOjaeG+BhnGOloehy/LzRtJpSJFK4RYIUbmR7lvsRVKfYk8
Euml/EIKIHc4Lg3YHH6szFjCQpbKolvskv5CghurPZUmEGfU37zPK2gtROATqV5+pIky16UaYMtd
ZX3PfnR8MfqQYXtBPYHxVG/7ap3G+LixrDJ5NrDQPPrIYLuQLFgG3gGww0IiW0noijTQlmFFHssP
T4sYaYRGxULeTNdJ1ZdGsAGsUeaS8as+RB3RaOb/6jH33y6kp6B0kNBAlCStZZOcSTNH2hVmNX7C
1Q8RTW4rNr+zO9524jHr4y4tNTYGXb5Bvr8HAJstunTMkOYaSE5dEcT4B9eQwjzguKUTNiqTSUfN
c6aW6NU0qI0OLXz1ogPXZOzv+wEqrnlvEiEKGOpEFgYHc7pAzc72FIbikXfBgZh1gkslkbHPmVyq
rJjAkgLVNmR8A6n0S+fviirHzh99p629w47DWJ1kPJL6G1UsIyCJVVNfugSGhBCXCdbugMCvA5EP
m2EaewoOTqFoJ6bhL51MnhXceYBjamsDnbtoisKzr+oQGWj2o/pMBLLMvnNwZcR/b7ultNXCunIc
RQzbkC1YRpmHfE3sMa5gYrKH5UsT5hXODn31vMZwIgsGVX0jDVLgCZiWlzCWXvz2fdmw3VMIGNtk
xYxbOd2xjCYkp5to7H52STCfUSSgonOtzoZTBWu/cR9XJOiOUa29KRZMQfgLCoxN/EiIlYjNaTTh
/A+9rkdogC2sLrp+aSnqGTJLf6DOBs1pXua4vqZLVH0JPKGyfWyaSfhDhTp7OcZGZ/oGQbiW3LGv
/cUjOhAxHDk1ITRZ0961vzTtVPgeT8w0rxL7r/y6DQ7ztQKbw/38mRjdyePWYFYKBfyA+INqYTv7
c5Kk6/fNpJx6mnton+0b1MGkCHxm7GVc9SARDoQlqFupzWAwX8M9fdlzQYMUTEc4cF5tiNRYRMS3
8jAzCO6fepr14wW3uV2ffd26sKhCTFdwLAaMmWk69mkRcWtcaRhEZ/cNqSTYyRy93p5HHiKmi7ZL
+CXqJ+uTchHluZgbE+4EBWvvVm1mS0TepS1qVL3Mq/3mUqarHAVC3zxtdub8SdHN8Z1eRRKhizRr
UhiV2NesjZn7tY2sicAfGiuUYINy7kjShrkSChLWnoNM+O0hHfxsC6Hs6p57AVm0i4K4pCuieVjv
QltPZp9RPj6ITQ1BzuaQL+8qbursOG2phry7rsn0F/xbXATHAaSMK28BchaxpeyxbtJpOK41qLVl
tdbpr8TzKp6KqDMxgE7QppL2GnCnglMQOV0XiKmqLvskFQP4hJPMrgR8LY7CvrHLjiM4zg8uxW8+
pdgXT/YpdGC7H9W2IDqWhA2Jz8mwiaAgVRA2JTTFBoJeo52Yzu2o1vVNw1Xcnaqmj9M91iRlf0D7
79MLUpyL3qFuBU3SX3qipCGY3C4CFW/EJCjragv6/nMLLOf7HvZKqrDtl2pLQgDb8128hZC5f3d1
nCbgzmNLbL3E3LTxcQEf2srvrZtN57D2NsdY3IYYeZiVZh78gk53c20RZhCIK8AvEmpHmzmO7zpm
w4TnKIQG7QuLT2Y7YeZ563OYm2kS4nV0PvmGSk2MKNvGtql/9diiCcqFa7vuZ9h7ieMwxPY0y7bO
cuaROT5Svhr+wWsT2ydXNwN9GhRF/9yHE1orrqO5pKEMDxRFR1fYIU1VgbacHfEW6M24sZpBdIu3
B973ajmh9QqjSwLbp+rKg2l8Yqje60LTHt69kfUEe/YzmcdbYEkEOed5c7s4BpW3SKCOAh87NS7P
WTS4eJfZgXelstOc03gg9FpXdVeVCe2nAX8eY3qNhibIctHF7TsuWtfmU1cPDz5F9t6lq+mg0zwO
9s7XFLQdnQX1D4hs4yYmQNog7ZthfFBADnH+8HFgvyHPI+t1CMA36gwIfKDOLGG+KGh0TV4atc/I
Ktoyo2NQF3zpwRFG1vHmPnJktocZ1lRj3g8LjfvchUvWQ36aCkOexxk6UXnQmloU00q+JOKHrZrh
/5AkJpyLTiDhF8FQRY+SVRqEnTT+3cQ2E7mLF8BQcTrGDybRdN25FUPOXM8wjIVK4dim+P1DasCU
7NBt1MYiJ8CsFq1UPEJKd5clDWlQfgJpeuwh9wgTCkELEydBieK3vquDML6lbTbnMMhI3oNmMhIu
q8mIRtIvCfKCa+SuwfUWeQgHCUAiaZfeSCKzvkjtAEGCoNcTigPtGRr21IVnBIbt1SU6LTZ0FF3p
l6A9oo/uxH5EF3KHhG8PvK7WvyY7fQdg1hyTWcndSEO9Y+H0ysf0Ntmu2kuowZ2HBkZcspMRil5Y
qOSVaAyeY+ZpHtZQey9RD9MbGaYNyBgIHcMJfamBJHlNMnvb5hjTuYC10LevWyILvVQAHtbxG/qB
h3UI2enrBL6IbfXP0dY915mf0GUn9UNWAwVrY9uLjxXH7gwIyLHCmq4pWdLYJ9Kk/SvGxH28A+gJ
TWTH0+BHaOa+cHV7X4Vou/uOhofI6q3oR6wdB/k4iajw3McnaLyILqcADZ5WHymVh1ABKJWM6Hdo
1iwlFqHSJ7wacx+oasU6riLPbpjrXxg16twMMD7LwELM0Q3q58gNDYFpGfuAU2OYt/3cg7YW17Ca
RU6O6nlEhOgltFBrx0qYwaHR4rW670iFtmZ1b2LtdcnbpCpaA7n1s5r89N4orFqWDfwvquKrxyyW
raXlOiVA8kdAXhwmMJlbdpXongMkjOPct/A5gX0DVL4U9tDX+Tdh1QggdT7XLH1cFUZbQx2iW1L2
pR/UJez6S5ht3wQZYS4bw4Be2uacAWjagvivVbixwME8GCqeJ74+hbS+mWo9Jym6JVlBwD2a1bMc
uyuKvNek8jcx1B/VBN4EQTHQ/KfsdGhAumV6dmv6/esfB1Kxwg/8CeVM94iAd6YpuoAtXr51KaRL
kfBUmXkDVbfOHBZI+RYKViCjRasXTLIkff+1klhnZ0BC/tKwkJ5WmXBIz6TpB2E9cFyTTmsZVPrQ
qugC/cQ3UovnBhbPORuCNxnyk7LpL8V0BBLBrErLN1/AGdvmwxzBxQCz8XUSdw3pBKZbKCiZWo7t
hJumHb1r/HZFf/iIUgcoSlUXSU1OfKnKrAtQvsDihVTNboqiX9Q3b2gPfzZrAy8T6/JY11dAod8q
Fpy3CK8XK4m/J4Upak2OAQmLrOk+ASFegL++hRG5BB4Do8G+1AJjXCQ+qPE3j0CNkBOzY9WGv3Wt
CwjuV4UxwUNofV0APb8XIT+udntGz3AFLvGtyvgP10yfJOxfZRq+AvmA0Dd7nxpAt8FEjm36xVuS
D2rWL9yuc0GyDgP8ihr4OURY+0j63cAAPKx1UzSdOixT8Am1ZZJzqaN9lsTiuAZznpDmkvQYfEmD
Kgo2lpDX+JJazb6MzIN9ZZI+32T4qmIP6ZUR+1v6pCAJjV337GFj0061yR4J4EV1/OL6etcrzEi5
DE5AapFY5LGvq4N2MEABcOAQdIMqV8wUoHmRfE1UtF8hEjQsm0X0MB99jSfSZeNZLvWxsuNzuvXH
FNguMgzP8tUrW1hqz1sq9t6p3RxN3zUUi0O6IHzAaQJOSOG6pPkMh5ukS54j1NeIIlcB5ysNaKty
+h1Q/yclqt6RKfzeJF8piERHMYxvaJKyfPRur/BZIYYzEaNQQN0OvXbl13OHYuRlwKAmWJJc6OUF
/nWXFZRpicGA3OBbxGDDtDB6sFUjj2ndPRvbvsDk1hRg7A953HXfI3gMugzE9ExnhzUY72ncYDnU
V+dGRI/Wug/GyDtoNeeBNa+EY6ry5XAWrPSQoOCvl+pOjE2b16y/tKIvBe0PahH7pW5+Qp9ql5Fo
Bwz0wvmErAkxliIjukir4dhX6xNMIlgBpKysFStjjS4vRf+8NNFnE45jPvQZmgCQqnKF6iuHOI8E
0LOoMtT2NRpki3Dd1aXZ0m9IAk8pmfcAVPtcgJZ2Wv12EyL9BfzmAIH9U72ye+7dby6jD9M057Wx
98m63qjatpzWaGH6YW9gPcHC+XlOB/ytPgbLei9FeOeo+rXauoSGQymQpAAPzu9tIqBG3u8xdb7B
Ge85yIZD0w1vesvOUm5lx+FBaSj8TJcglzUScWqyt1BNxyDjd5CEePny5ZUwTMY65SWC5V1IICgU
DtnvMZLHJgiOcSeOwELvVFC/9LE7cy/LLFbPG8n2HSa+mNftVksf4WP7k/IJNw8Tb4Xper6G5CFC
bsx9Xe9FN7MC/sm/Fd9Oo94eu3qOC+S1p9b194EY70NvjvRLzt1tLZj9wSk2aGoRzJ6yZN0DlLk2
GZP5koQfbbQ8oK38Vs3iOdmqHVq1YyP7b2rcSho0KHaRGVadvABXuaKOmnIp578MzjtbgqJJ1ue1
1u+DF+dOqL2j7amTdCeYPscoNtt4Oi0sPI2cXF2M6FHHvALE2u/juCnTWB22Fh5DwfIA/vWbbC3w
+PAujjQY8QN6dQVnZSQheLG6CGZwenpcgqoBKAKYFIzbpCCIvl9vDYTlE9TSd2jRrmMPPFKm7tsU
ro9GkO+LbnXu1wUAV3gOYYK1Nt0hAjzfpy1YK90TVAC+KQTIlU+nOTBlYirc/+GBTjiodPBPtJ4v
aYvlgnCrJaIvO3ZrdcEyVAkU/DgI+uwFPVBbfY5uuQVxP+fWjHfBOF+F6c5hEt34yu+xy3S/efP9
68TaIS5iM9e7YesOwQSUZYzPbCKvg5wAswTRqVPyGeygq1/qLk+HGI69UQgjM4z7xig+DXx4Iyv5
mFiw5G2YPtSqRvpt3jgVb6j97zmy0rqSUsbzfRWLlxGE1wGwSqrtjs3zsUUh9rXCxcoGhQgch4Zb
KqZfDZs+8UaeUehA43Taw7Pp16KAUCz9fNOhO1ake1x6fthcctwgOAbJz8Kr4Q7WLD/XkRUrTSB7
g4vBVXKJvbDF4sB/hx33S7pUYSlYeJsn+r0n4mTqqt2BZHfEftSxrtiHyvDqWZDkFKDTTmG2iD4P
b2swP3xcf3z9W99joX72l5gmvyEkDatDPEq4Czz4ODr2sn9QdDhCyOTJAhqpp+1tVMHV6S+Fh7A/
wckwhywmyb1pdJmGoP44/xJT+ReczCB/mN1RAdQsTvQb5dkFYuRZzgMYwQn4RaxzcE35/Bpk/tXS
4TeEle5HFnwkHKMdJIi+kz/SYTgatt63Rl/ENp6z2OzTQTzNnfrLk+XJ1v2PWq0vtIfkTdq8/+eg
940+bFV2nqPsfprprV1w2KJEPCxZnB2gV1wXcb+9YTQN/EGJwwjoqwQYjuSHt4ql1ouFey3O64Hb
9n6MxSlNqyofw/gTGw77JayyfBv4NTOzyRXAuJQDqG9rUdatekcAuAZp/GMZ6GUKoh+D7U5fEcyt
8pNXPM2BytxCx976AaIDFcbQGZ4bh++mndgd2dJ86FSRuvqprlFi868Y79oW/9G0qzNeamTqjEaH
BtalNIrz0Lcqx7F+4/Xqc/CIjpOfX6ENg1PYwnW+7WKglJj2AxrIRwUjinbEGEQG5rFZ0Tct8MpB
d/YExdOLH8es6DO9w8MIERb5Z2AlIkcX3UdILJMLaYnJ9kMw0LMU3uXgewmUIOi1INN8qVEST1n2
s53Su0Cm06lHW4kN7TMGjjtrVJhvScxA4Yn4lZntBSPi3y4ZLl+Pa7DpIWza78ESc1i8jRc7LWy/
RtX3BT6wRbSE3x1AjzYfXNK/16Pofzi1vQpAI3gZIwpDiiI2+A7klHxHOQ53cei742mjpcZEsG2a
/awie1as6g+tBkETqOu5n/HWIk5f2qD2R7JEGSua2Q4/gkbD635e8DwmnmLqqtV+mJI6H2z/KdKU
FkGg7zI4LHk8k4rFHNJ4PTt4sn18BaCs93+NNEDG0PJj6v2ZSODpk86ehzp7NXDHLuIVxQVmABz5
lH+bQCeYNUAoibdek+Hq5XpNBkQs5ItGY7xP66jbrW1yIkvTfjWjfS7DscC2QbD3KV1+biC9sWIO
ePgX5POyPcmGAfAjhHeTeahy6nH7oIoZYE07oEdU9zgOYBvnmG3GO6DhwU3Ws/tc2FIVmD5gkNh0
AF50BlZlItG95rFz/pugVJbzQNl+igGuRSnvr6EC3Lx5FUU5GIC+DDj4GwLUHBgzavasXbvD6i72
pkbXqLt5HSTPDS5iOUOn+XVdPSWl75usTKFquuUdb9BqB6xnPF82Ke7bRSl0NKE8JIMP3m2jlv2E
GvlEOgouAaAstEAJFfsWev4Qh2Hjjm9Yz5J+gydWR+Qnw5D2BfU2HJDGJFWYlNUY7ICsm/QLNHfG
cCkayMykRbqGBqyKJBnVayC92zDsWNmQN2JiT6BtQMYfhhBDCSPe7YzvpUEV6T0pRrNmd74aCcbQ
iiwgbEAZIi3GRMSfEG+WOu/WrPrscOLu0FPZS9Wz9GQhH435Rra9iSyaz53FRIhLidFDPF19aMLH
em5FfJXLIKC0CGsXkevUmo9aJmK4k/1og10/TeLcYH69SwUKhnmcEUCSobqP6sa4vJ+Z3n85CLNv
g11JVlIQXJqyw2otu0/aud9JSZIH1EWkK7rKZ6cW7/kGTTmzW2wYj1DLUu6p9YScnRuzFyiwyOuK
afC1SgfUCQsPzunY1nuc/LYcecgOBM43OZW4ETLG5glp0wxz8p7u4qWOzwCI66Lhfi5ExvABU9vu
xxFEkvxr9L4HfOz3cOQJPtQcZx+TDYfHtIvkGUCN8fsqNgrtzjrfJHXsMIp0crneAOv6joj3zQWU
5lHl+GGatD72NnFAM0ARWvqVAcqU02kivVzKEQATFDsoAMseTRWEqF5cZ33RAy+s77bZp/CbWrs9
92hdN7JmeYIbn2dOsiJocU+x39mem5jpIgNV5chUVgJVlIAXxmNo3C4dl9OSDMW6hgBy4C2LUmpU
ZdumGIv08RuahbHAlxJ5y6JL44JjQvmOrPQx4VuEY8He4S7zSsP2vVcOBRqQaoOhFiRBHlBc3kNq
qc07Czs54gDsMAaBJD3iT4b+jDT95RM7F4B7+2LppqegXd5sz6NiYIEsVlBlAhZeMZY66J7fuayR
Rd2sN7dgFh/K9Teh2/9xdl5LcmNJmn6Vsbpe9BxoYGxqLgAEQmZkpGCqG1gqQmuNp98PnN6d7twm
a41mZcYiMyMCAZzjx91/4Ve53sSOqMWW53uWZFFdNUF8SoihUxpctSXZxCylLiOCFK+3e9NXqnlv
FOpzligYeYbbrhL+bKgnBQtnAJyzoRVvsVTup1zzg7K4LhoITmFm3kjRdDK6RnewJE92gZa5VkrT
wVzk7aiGqhNlWePj/g8bRgFB68vUpFqoKPRWEpes9yQTbbGB7JJ6gPdkl7VXqEXpmClHQxGqD2Ww
fK7fehjFtmrGN4GBV9VzKrNOPdsaWUNM1OqK7dL2O6mVN6MybyNZO2ClTazscjANGHNLDZqVL98z
Ie4TIrSXCWwBljoHDxEcT9P7KFm1M7f9Q8qSQRJZXjq4aWVed26LQ8lkAB3J6xyTPuSAHpl93hFI
5yIsHSWUroZBPxvz5JuSss1SZjrJFiHSvK66meRHv4fW/CIi42VWGQ1YmoKOCk3GWvXXa7elaVvU
Bo89VveZop4lkyphjmgGTWVSuZjQnlQWWQuVydKTq4q7vZUss/AVSxwQiNJszdvbwV6ulzA6tdBq
g4SKudRkwxmV1LriMd/HOHE0GOs5PXPmmRJS7ZYhYApfZ19GXqln9t0S6vehqp5NS9wGRXKqo87T
YnBFaGpQEKYtPb+LxF1Xw8KRJFTsrXXEzsjvRPSq5NIligOG+U2H9RsNJnZcuf2Uav11W8vPqiL5
vbC/QbGjdRzBuMkGz4hkKmHhZn2aeCbdFi1otpjaO8U0PdLlCsGaoRFW2pYk93q9o0pXXSwj3VVB
fdbi9AMbf7hNiyc37U1nLMLpoQ3gO/6Bu67X2PEj+Ma2TOKd0OCYDX3oFyI5pNHkUj/v+uBm0sLH
cuU+CEm8m7J1q42aJ5rGKeLqYX1UoGG9Bx3H06zKk/N3NZbOSlgcZUW5aGYgqJDkdw2MYv1BQV91
smm2WgABUrWDYAkmVJFwmYvD4XCCee11wbQDAuNwNuvZDSDr5IIzQm3dKnjhEm9yHJtk6UEyo30v
4E5MNJAZ5Ka+jbTg1EJ1QyKAkFjmxXCzXkdhNFfQZjaVlV1TKV1qwbrDWSq1GR/Z6iAIgP1vM1YP
nZV4CrAu9lxu0vfHED5Caktu2LZ3kmkFpE3tsp0KjIAVMR1Y7mAjgy93/TWHudsMFPc2jVVabyTo
0tYu3xgRzfvTxXTyRHUbuzhXcf5dnZRbOetdzZ68KCle1ymD0lwQdulxRsO+VoL3sgMWnupDobx0
UnLRmn6XCrFLl1fNHPeMuOc+IoSEJNzoTxITUsxO9oVs7QKDis2qqzvbynf4mDEazACE0DN3vQvr
+ojHyVsiNYcaKr80xbKtxtXjLOC8KvOPoc++SXV+3QfrAE653FGyfv74Ctiw+SrDEA3RU+2Fh2ZM
t/FsPRO8jqiV3qywp3CQehZalvROl2SOZaUfkGyqoy5PyXZJjN2k9U/wtPpT3Erzh6RE4XCgK5PX
TtXFUFwCTc3YdW3u94Y8H8QU9E95wR3NYkKMbEOoAC0H6hjABJtcIkMD/dW6ZDmS/NjXYqjzB2sK
jb1VzfFnABvS09tBvigDYUSYUsc2H6IRYKn34W/YROjZvmiqKOhhw/SUDSNiPqY8PYqQOikN0+s+
62byQTDPdAShSWocgmbKfSey02DBJUFwUxRSUc1ojKsF9PQKot/iF62l7tsmKtxqUi1HblsAeaCr
7agUSC+iSIdmlGiHmqLveZaNxpWXZdjPfZBsbCtu91Yc1SPlUP+qA3bvhGjiZVfmQXgbBcN9ARjp
9WFq9o6uSnTs1ilDgMbDJmrhAM+ZdujU0tgnS/pYykqAgnYpHyK6qkyM4zxOgkerqb6JEtFiMaS+
wgRJZ9bkS5T0qWNlSe3U9pi6oPkadIJSdrD9Fg6Ye+iYcW1QyeXFLuMTT4z5vO7GSGy6Tq239rSo
rqJCzw115bNmsLujDjQ+COT6vlhUieU3pRe7WASNVRyuwn7Kr7rCuk9U+dTrED8t/OfpCPij0siO
yhU6U1IeW1X67PRlpJeYS7uplEoO2bS4G+o28vuBxBuWbGu8GWR/npV1N4badM9Nn9gubMGVCgo4
nLXtdzrJL4Eozn2Xr62kwXbFrD2apnixqwGYxejpYFdVs8XDg6pLqZ9GRuDAJbbuWZ/mccq7+KDF
+mWax51c5NyFESbGuLXMYa9L4sEyw94p4FIeW43Otdn2hQuv5Ngm+l1o5Nlu7kldS9uoCFpD5gFH
4l1f86sirz8y0ZocXEu3rQs9uA1N/Qn0rvfGNlvhPEnd52m5bCNCkGMYy6sqD/R54TuMrC/4iJTJ
8TEfOeMKBaX2ZISHqWEcYdXLnJ4LzZ2a3rS7TKJwlWziS1O8hbO2OMOklkg+ZvFNM7JrimdG0Irw
FafczO1BZDYNY10dqF+g6Gl7005T4nfhBLmtLW0UqhZ11tzdVqaecYDPuWOa2mmZlTugs9rBsucl
VJCLryam1Dq6H+vqQYriZ8i9N0puvEVdUUFsl10dpwp6R9Scy7zQw2di6lzUb3GkvDdmf1dknQTE
RknCljE8za6wMRutp0itz2k8Z26n2TyAAn7WXIzyCTsHyRVMnmYMB81lE7jNqPPetWi5rFMm54bj
BtJWejID8vEoHZ5kCjJzXfWg4+chGC4krvcJcC/sxvYpR4MOW2G5YGp+tpvwGUfhFPqk9SSvaqSF
3EFJ5oNcLlewawcnTpt7yJspza51NqsAig6LMEJwO5lPsFCKQzLThsgtg35kdsjm+CiKwZ+jeo9m
4zatlxtdKlCcjo0GHaswTq0tf+IW1zhBq9rYLsF6zmgQeuaaL3VqQNdz2jXRrGwmDRAtCmyeW09r
FidQHmslphxKiRkvljNmeaU4Y7NMt3SioyfZmqOrKkzPI0GyVNPQsey+o3gtXeLnMVWicwk0jITJ
0OGIh1f60j2a2bJvM0DgKs/edTXZFjZ3MkkJI8YonrR5HmCKW+Br5vIYhFPvlZqp+4L60ll94Ecr
UR1at3tFRr6hSQdDUy26f9VO6aA2TfOpbZJdpVknJUq3i4Dau7ThKdPD20I23uSh3mZWjy2fOTUs
LpMgLj0Q0a8Ky9raZDetne/bVkLkqt1E7Tj5TDMbWDU0DYYGdmEdZLvOBOALe5ijbWR7SmhekPx8
45a+KDEBv6oWL8+rm6DuN5UO48eW4UqMKjdrRST74TBJhglxqA82q9FwGMwPSwHMNcHwIoQpvVPG
+m1omYIaVkWiERe0kIbpEz7PG+M9zwvgYx6FMfGX/LuluWkp9CGKhLZFaEwfptEeZrQCSSEfMfC9
g8XtY/zppka4XX2Cu8Xe9Zn6ZgQC+udIOjtmJKXjczmVj3ZZnq1ekB+I7CGtlhe7A7IA02gdE4uZ
auou+pSxvBCblYUgDTZdJnXSlbttanNXg1sW8+vAwU7E4QDRTglzAjQsZOz5Jq8FdPJT3kJ550kX
sT/ln12qnTuTgVW8fUmTZVx4NpMfV6SpPRnIbJ9I4UJGd2P45MLY9dbfXj0tdCNh3nbgxjhd4yKs
QfLljywZ6L3UoctUUi8b6L0O8MsJNo3d+KGRnMJ89KUecs48ehHD7Ic+2ckMcBNoaVRFvhEanUjr
PpzPQZoQ5LlMRZqO68WzVbxAajbt/MTk7UyZgHpZzoN+mzHrYVEK2j94YnNvFrXwFzyBM/0h1cY9
s+qgFoQfbfPIV7bI/uW08Md1TBR2DGPXvoVT5jW5de5Ti7XeuFyFKALXWu1B4uYQ4CSg6RpV9Xwz
9ZT70Qv/p2jk7nILwgHWopokL2eDKcl2mW7MJL5S6aXLWfoGOE0XSJ7uUpKw3oVyaV0X8Cvuq9Yw
FMoiMHggxueu1297pBAJd6bp6L8DCclG4AxytEObQpxjnh9QSwxorLzF2Xe6S0/rGOZ0pPdko9Hu
wJFbuipTp0IebUAp8wI8dfGbwpeL9KwvM6xckt8lDxBdZy+TyD/0XjkJTkneEK7rpmGtrnrvVn/K
xcPSBJxzjRtUkT+O+ZH2srPuArQZt5zkW6MF64pE5zS9XRE9cqfTO9daxpshFH46SZBIWrrx1Y61
IbR8B9vSK3XYxKCPWZFct2lyNWjGreCDaMtMmbwF9z2hE/NsU1yUQtqFybBN0sxfTBBcprdJanrR
lOTWnEZ6kqiVOfE5pxavtHqaefD3/EDKKi+RJK/Q+ouhZY9wxfd605y4ERCm13nSZFQ1wgBzZiwT
p0frpWJr9eg35ycZRxAnh4whKNjoJ8EYN+YjD3w2itswGzfjaHuLXF30bNvb7cu6iCQ53qT0i0OV
Hm3zFK/jfyLFmfrhc7X6EAVebIsA2uvueYwJDJdAnEQqeya2hZPZ3DBCbrW7rfIf2r+QdosNJExz
jdDe3sTtg1Cty9A2Z2MoUDxoJ2EoxxFyMLzo8sfWkzXrzZa7+3UFZBOOS8Y0IOeoXipCkILV/epW
lSnSbdGy5ebbLg22Jq4bGoEZWfauq3CqH+r5VUuG61Tvd9n8mNkkICO+7Cy0mGwRoKKYr3K2Wz5w
Tsp2h/9MtMPn0ZCg+pfLtUaGoTSdl/LtKWLcjPbiVLYbrY6cBbcyWdF8K+6g/JdQ7ef9VOW7EmfI
WkeGV7kR1WQeXBXjeYEIE60qNsrAdSEhyLtN1XjPmx5GKb9OU/Nb2M47sg5HdIHTomiEtHMoDXEc
Ju3aNKTJ1az2fu3+4W3Oo08U/ZJGgScNvZPO7S7vSREUmZHWJ9pRr92wnHIulwY/KW2wbzHQ06Jl
U7QrcWq+D9bSuhPy/Y8Nt5p3Nnr6ZLLlc+1GTEyjD3PfIkgxaO3H0WTRhpUATQao4jl0IhviOCJi
glcfT98hBdF0giCX2uTsoUu6vKtp5c21v74o6VLIsfaxnNVNOilXfIWKvIsH1zfzduQ5rdASVI6L
3LHl7I/AHqgOWmjt435NNuKETqhMC4RxHDMeEfo8+FjnuIjQnoKx8mslP3RSul0Duohe6lBDNPCx
Pici49X6TBhb6pq0xo0pphZWPVbuGj7WR6yX0y5eXmU66+vnmgYVyfoSjQEEkx5s2mjybc6UqfbX
iMIdLiCapailSyafFXl6iutuU81MdCseIsLsiFXeGrbjPD4nXfSNr2u2AkQYE9ZGcac4vg572SdG
5HnrCNSTOgcEbDyAUP3JsgP4XTl1SwkVZnRby96HtunatekvjMhRJstPGtOD9ERFpnrQgPZ8mx5e
mLsel8mSfNNHE5FBTgjAI9oxSvUqoz1ONbWbTONuja8VXpN9Un/Ui3xsTOhUQJHBrYCnTQxJWFjE
UJoV22ZGjtk+pEVwnSYMEe4nb73xJTiQnZeb9QJSrfJY8kovu0RGnT+W5skollu1ivcJiCr/uj5u
Dl/YnN66cxqYiWscW7AnmqORVozqoJs58psw2GnXlC6m2Velqdzir3jpkoGGVnFauHMLizzK3mEA
Ai9kDjlCVh6Q0ftcQp81Hi1ESkbY0jP6C5VU0b4wig22R80jM65tiJxuVQSHsbIncm/MZHNgQwfN
iUrDt6EBVGSvcTa+MrHgm9Xa34l96MYkLXWTpbtOsDR1EXsxvtJgM2sBHk69AfgkBxbdQH1bDkmE
e0pLz25dP6n52ivBkyKM+7pD+bHeQJAbLwsGsSsA0rL1DaOIEpcy675ZrVhhEd9o6nJWMtorC1Wc
rmWdu9Qzm2xl360ReP05kzS/iaH4bIKxeBeZuJjlBMKjvSBhoE5o7gZ5lX4Nt+U4X+NOcik15d0Y
5IMhtawKlYktUtEfs35EVzN9rMsE/PZ7qi+vGKtybyPrbSjEzVBo9O50ettmeYc3ZOnLS8HIGpWK
KbGlm3U1AuTewPU/DXnxnCbLc6w1ZAbVNQ7lG5oKPjdxH0rjRs9tmMHys1ErZ2Qap8ZO7oSeXplG
dy8BfWvgIhDIpPu0HJAOV/GNHNjzsWICno/089BV9VOYqA9jqryEmnqrZyQCsW5vhYKLZ67Jkado
IyHHrm+Cob7ko3ZejPZkkhpQT+CHXCt8yPDDwjcxu02aox+y8pYMP5spW5X8o+iDF8h0J8qVxEHB
YOI1pq+MUdDaNKMwWvd9VxqTo2bV9WQM28VsrysaAwzzUW4g50FAsz/pfDCahYY2diS52yBNcdAn
vcoibp2mnOnrVN0ZMpbqhFr5Qmi/V7Ds3/A4nlpzrsEYlKdWUb+RwF8MXb8drfItLGc8ZrLCzxdz
w1feCJqyimHeJ5F6bZSW31rxZrBIb0flpRY6EYZoxglKL7fKPhpIypB/WtWTFSZjjR1tIAz1lyn7
PgiIGnUb2EccVNYLzNBAGehwi7hbkIQC1eitNW5kioapSzaSWbenbCpeK25G2na3JfKvboT5B0/z
su5g0wC2GYfazWr1cSRjqFLKmjUQrQEY0M4JcnbOqI+lq2rSu1qtsitgx7TOXisIBc3YvcT6VLpx
3r5MevxGZ6fg5NYBIHqvbfX3ooCU0lmojBpN3rZG8A1ZyAPIv19qINuCqKpPxVM51thgtJIjz+Wh
bOwbQjyqpZZ4K9m33ZJckZw9GFXwGoYWkhdpOVjWABFZv6O3cpyy7KmFFVRkxU7tzCN2Elw6lxLQ
NxdzfLDEcw9uFT2kke0HIv1WZvC5oIomLp4hiPeyfSwWZFELCUalRLeySpDCCOuOKV8wxzv4B1pC
YFuGdIMW6KnrFLDC5G7Olk8rHnwjWeadFA2jj14Ksg7swtpZrKpmKhsnfBJR6kqtFew7jLLZX72J
bD+8NkQptgtyaL9rESwFMuN89SGMXWjMOQB/f4tpXHqhkQErGgkW5gLFuLPp8OyQxca3ZhZDBas/
UTXzdfBweuTFV7VuhB9qY+aHFvoDMPay+FMNFc2oxLWBN/IpDWaI47MKbyzUB0cZi97JLIpcO5FT
JM/IGuUyjbciMT4ntfMHvX6rK+tWjqd9nei3QdTr24Sm7gYSex47SkL0DQ0Dh88pM/D8xh7Oqi3h
510oubo+xN/RUdqQg4Pi6n8ZRo/wN9CA9GyldMNq+14tI70io3HCWjoteXSDJng7Zem+qsEC87Oi
NZ+/Z6rxxdRFr5eurfQY3444tw6gM5Qpij3+hd/Fz0w1vlgqZaLLDZ44745Z9+qfIjg81YFkfRTp
26+/wb/2HlMtBUeSfzCFCmNGDA0J3NAFwqBsALcrxrliP6+WMKsdzK8/5icGKtYXcxY0nSrg2YSJ
9yS74CNXIs/+wrvjZ2/9xZvFREaE/nX9BnRuEC+HCsYmren91oV/nTfUaW1plhmOuRmMC8fCzlOe
g99zrPk6Z6hcBO48CcpyqWvvW8W6LmE//p7dkPnFkCVfQKfqPtc2FrNvt+kUdY7RyX9lwySvy+Nf
uKV8HTS0QNJL4oFNl+YNaJDdKBUZ5mBikxDNel1sUJ0Uj5KWKwMsVoV6d+yWEW2kMeIzjctxjlqx
gqHwm4/pi3tLPWhx2c4YX0AhgJhXVSg5ITj8hSnz+i7/6tuuS+8fNomslnMUmClzYOsm7+h+BfNd
PCrTSYGwmPi/Xmk/2e3ml93e9XVCFw3Pyty6K6g+aKYiDRD3qvTw6w/4175jqvllq89zQtsuWjCX
01YM55n6hT5AWL2J6GPd7Rlth19/0npf/tX9+rLb64Kih2mfWEyGwVs15s9yY/2VWeJPTKXML9u9
L0yMhyPemyJuLG8XOscGJGgsJpCaVF4L4vjrL/GTh/51GFGMN4meQL/YRFLxoiEH1etq34TDX0xM
+ck9+jqQSLXFrDLiisGTyAQxesRpZeh/08nM+LL7MWFppxTN3uZHYrfeo2jU/2oI3s+ufF3A/7Ab
5kWWUR6vKhBTeoPa2nlymGm/Zb2nGl82MnS9KVd1ZoC0jP7wMJxtHtuqMH7L31j9OoNomHtT7qf1
RK3k6CxjQIxPafUXUeJn9+XLBo4qtR9Bz1gwwXhcZxhQm978ei3+ZNEbX7ZuPy0iiA1M9GVmjUda
A3pneDQaRoSCtY5iH4nPrz/pJ/mA8WXrWl1ZV5KMdT4HdH6VNHEJgD9ALKVmdEAgkFOC1l1+/WE/
CXnG172sywYTASIs27AIZOyK/DzW0l4TcuyuldyvP+Qnj+XraCJ4GMI2RKVvMtWsXRMKfs8oqt8L
El9HEg0hIqWFIbjYHdoPEu5gRbhcRba+/71r/7KP8ylGJGgySLGMR1eKh2sNpcWv3/on4e3rVKLB
wLzAtLhyS459ASsO/d6tlLS/l/B9nUvUVGVi6OskbExHJxc/oXAfZaXi/frif/ZM13//hxBkzTIz
LAOGaCe0sTdrI0iuF8P/9Zv/ZAt8HUOk67aBwA8T9Gzsy4rGeKAHh0ZAYXHUqoCfj1QthS9pyFP4
39/n39+n/wg/y8t/n43tf/0nf38vK9j+YdR9+et/3Zc5//3n+pr/+zv//Ir/2n6W59f8s/36S//0
Gt7375/rvXav//SXDSOhOqaMfzbz7WcLyeTH+3OF62/+//7w3z5/vMv9XH3++cd72Rfd+m5hXBZ/
/P1H+48//5DXkSX//o/v//cfrl/gzz9On11XFvHn//OSz9e2+/MPxfqboilwnGTDtDRjPSTHzx8/
EH+zDZNaSjdlHa+/ddJ6gSFu9OcfuvU3YSmqsE1FsYVQ12nFbdn/+JH+N97D0k3d1DRDsfjR/7my
f3o2//Os/q3o0W7ERdf++Yeq/hi/8j8Jjik0TdFtU1exMTJULuXLUUjHoYNdAyd20CBNFH11bCSI
FC3UB9CeLjzS7AqPEnSyOa8Oi32D35cXkapk1lZuoKF1exQcwVzddjCCAuYn6UVar/QeyTUGEBRm
qjlJW1jgtbGT2nDtw6UHBSRzcPsMeo1sS8ZBoO2q8kuWZfIDJSNRYnYXOX1aIPB52qDC9+7hzMT9
aZY2kb4W1b1ojzSjHrMYqgzI/K6tws6TevSCtNeyorgAZpIlqt2xTtQrM5Xu5Ml4zJQFx4bGmmlF
6DLM6/E0kGjQ4wmOGCvheBddrfxMy6g9eSo1FCrqE4AGhDyE1S4Er03XoKRWCy8v7bciLl+X/HVJ
1I9Q63yKLVdtqlXH6XcS6owGkGekEapEqu6iJfdFmN3Emno2SA6qIPvM5ecJ2rpb2csAYqdD7ADO
RkD+GmK+ZVRvUTE4vRScRwWmgoRpYbTsoeh7bfVompGvoCuR4OTizePXmrotmsnDK2VrdFjyLNJV
qZWbMIbWjuj/1MoMam0ImUUp4Y0X7uQ82NoGpDbk+TX+JQ7efl7eGtuEpokTDG8t9i0prGKj8UVc
I6Yauq0t8oe66B6Sk5WgQDDLy3qTm0jD72d+Q0XhddF8gGzjF/J0HDDySjFnlE2GMavG20BPqTYz
6F1HjoYrPBW90WRwTjSZj5lk73VVbLt42g2qClNFwepPvRkSRNfRAnEJjXdJg1Ni1WnOEsDpi2kN
qcaiHJDQOVbfpRur6NxOHk71DHHIXPTblDGs3+q1uQxTI0ouGbVCiFozjHUPiT0EOkPaxymeZXkO
Oj9tS42mrYbhw7jMmwGHmWRtc8fFa2Yuvhnpk5fM9r2B/cexUiU/V0zkYN0AVtXIx0HTvg1DfFhg
yFXnPFXgznbvwrY805wRUL1CVtyn0/DRfAvL8Ni10z3eBF5ZW8lhjkpGziAOGVTRYh2XXOui/x5I
5UajleGUAcRho6Sb2yoAv1m8VSPrJujodTPrEklTuKReEaGCzET6FE34LzSy9tLqTLWRBhq64SIQ
ZYCTaBqAYqzHGE9bZuUT4tBCrcLfLdoUdyrwqcgPoq/csRk8oF+Iga+q/lIE3hC8YWKyLVFt7YfI
jM9Cz085Yuv9aJeDk/fDfFPUdrOHVlBt2r6mkZcF9h4qmC8A07AxEdxwumstnn9nenbfQKe1+zzs
tDvAnM7su6MdDTcd0mRgP3eIsZMUbiXf2psMqC+qeX36ssin1iiPkZSi+J0cPUrve3rT0RC9A/pF
4qpLareYcXqw02OqGTDuXWEF7lIgxpEnAEwKotWCAMvPufuOgYMj8OE3EvLTft4YwzcdIY+eMGtL
zk6tVNHfVc4dz96QcdIv3FB5GmXsBJWDbKJpnre5Ke4Y8AhWUmP08wpmCVsZvWJK37fcW/DIqh4Z
l7JKxWHMYqyIgQWcB8Y1GgEA85VRjdQ78daC07c276dGcvv8jswAai0uHSa8Dvw+W+WGJrExYqSQ
vaiwUKFdmJDg4T12y7FKAwrhEhPhcxCKy1LcwEUL6i243UHHkVKTv0nonBQI681Z1WV/wNY+QChq
RmKby9IxHhu3VK9XCo6kQsJon6OJVu9qUZVrbtwh/OD64lDttgUmenKJWdZNJKwLnnPOIiMtyB1k
4jNULiZ7dFHxWNTTPdgwHTmIRcCIDe6pUtj4lUw3VEGZiq0TE5e0hznJfFFYh2lFylBX4BgUhPND
Lu+GGmKu8b3VhoNkwzhtW7eGhIY1/yaZJg6Xp7KBwd08xsaVhXsJOOZm8gsp8RvkU3OcnbHT3EwW
BNM5fAjH+JJO9h6jxV6F9f9eQ3E2ww3g1TbXdTefcfdHl5EB82LP5A4NdnlSRn1ew1ekcp8UKGow
6cp91h1S1JgV/FxsNUcrvsNwBVpk5i1K+Jz3r3mdAaYre8OAT2nJiJthUaraKbSf6rDcDrTLc+Qy
Qn4Jo+/1bLrL/L3tkvcaMGCejO0Y38Syed/A3+4mWAK2ctMM8E2ROg6K7PLgHR1hIPGkpUmVAhL3
RBMt/76oCyeAvpUwZnPlpj8rbXsFf9WzRLKv2/ImgS8+RV44GyyrLXYwiG0UAEQ9e/7xb/biijqY
fXDXCzCcr50bEE20aFIHjBBUbh0gr801K3FrFSpSWqJ1GyfuVPQwLOoB3tFubjJiUGqhVexcrM/v
mIa4ZQYQ9DnsD2Gays+BfD3lWD8Wb11XezFn8LIA9kO2tPq3Nn4oOstdRpTjCpEUkSSxA30atmaZ
pCDWgHtnuoh+BzAWO9VPjXKbG6OXZw9G8sQOwo0HA+BuuRJoo6a9HET7cJydXi7f0qja6gWTlO0e
hoaFsP4h6PJTGU+bEQuAaSzwzg1Og/5sruWF4NYClYseleCmGDBoaIrrOG1Z9FjUTXhv4Vm78o52
M2BDM+G+jm0q5nh4m+wWtd32XeXnRncNodYz5wnG+bGVPuwVq0Mx0umfxerGEOu+1ar+1MDvgf2B
ZxD4M3J7rK5t9rQ8+qiycFKcNlrYeKWodxzv2z4pt/NU7TL0gCWsc2wBXaus9vQvr+SAxyaa9O2H
Y9nwrHe2VyzUkjhe78IB+61JPtWQykog+HAZXIx6T0mJ+WRufw+1eRcEd0zrgz0k0Dsqt1dUQ7Fb
acYd+NtrNI/3RpG8jT0LPJJr35xmhI2KfZWn9nY0pRq35ruMUa5OjiERoTOHOJ2LF/IYEskggeow
YSQNEbq/qBgr4lFOiB613sW3DPQyDA9mPSAI/UAL9pFBmPF1xFKwJi6BXXsTK8AS8y5fcJGRAv2Q
DdMJByyciuThNoxX96YtRHaOSCiRZhNvssp6kiDHw8E3UB0vXkgdFEP363Hg6y0QqjCaPzLmH7l2
v2ZzFp6i9jclqa/JHnGmQNsuohOA+d0kyxjyjOgXRj+Nk2NPdFwGhAX4YCvfQ9X66BDOmS2k+mZG
FiB9IAnF5zZ1wV+JHzXhoMerbLKc2HrSRhwmyWusQ7ec9YoZfRFujkNQbtvkXU9U7M8y35wVR7bq
RyP96HHjxM7ZRRqCUxl6TwuwcuANwDh7PXTL7KhBNEbq4A7QM3p5JBRdT/OqekUqdJPN1TYo8HjV
slM1wI2RqmtbI1Frc45ySA4y7kxYnXpWrj8HNt4J5anKmt2Y4uIhzrpA+Tvj34CrcmnKhMTmKC0P
EJGPI/+0GIQsdHkEaXYBRrtY/9gpThOBegX3knr9o7dSd1KqLexuaAZ3iq3uUKo+mOSHgRn4cYHq
Foo4MwSnMbnCFMntH+oI7av9sbqoJOOI1fC4W5VaoXipmWoI3Zllc69Y6W6qs32AezZ2QLuMx5hb
uTsPAydxdm8QN2bWXKy/loV2F8Ht0IiucmB45N4oszMvXeA+mndZuTOte9zLuLuNYyuFGw0ajB6Q
IAjDtJfuYy058EI/Kw28ZfDyCvAYGvE/rfr/Td2Z7TauZFn7iVgggwwOtxqoWZZtecobwumB8zzz
6ftjdv1/ZxnHedDnrlGAgcqqtJSUImLH3mt9y1gWarMqjeK5l8rK899YpnuFNMR6irBZqLjPiqdA
b27hKG5Sz9ihqpS7Mi1uhNqCOhTxR9wDI7CHO5qKC7/nMAlT7P0qVYwch5UeKYBtlM6kyLRiqA4o
jUJM0Pj/2S4jaRh7sDrPXWG82FaQrjngL+Wo30eo6z1PtoikBr6KCdKRCLU0pchbY2CXABxCjHSB
qgIvvWs04RLi6CJoZqDuI23fBX3+RR68mwOyIm5xFDnOULJjq8v52bF1Lkf9FoTn0u/FMlDes/ih
sRp0K3jh4YROcbADX2Xw5Y05vaDNBQygX5vGotIwOJOg1qRbUd7Fw77p9LVqg28uCLU1xpOctbUa
B8bBye2zWeJbinfKOFJ0Fctwyu96UBYKwc5xQ+kSk3iE0VxtT3zb13nGSkF1VWP8yXEuwuJbetNB
4GKBgAeizHsoh86dnB42EVNprrg0apbBlN1gVMAyrrqMjk7pySaafTawszsnHj4x0z8M6lNjzsXv
tp+aV4jI8O3aXTgOd77UjrL49BGled6+o9qADb5s2Cy67DN5naVT4PqXU3QdPH+ry2ATROkC0u2q
yuxzXXgn31nFCldO0c00sq1ms5wieaj9fKmZyjKjSElB5ff6IRGPoRluY+tJ47KUeD9TNA7oY7Y0
QB9UXGxcavA0f0ZJ7IZ5cg4yf21ld5r9ih0Hd1SO1uqtyqyFcF4RUuP+2qSLEHyo505urF9tVV6i
VFu00Q6XPvfNS9s9FtRgUh5jLKlh1aw9+dz5WIUgmrcYV6eGp+pBFkOW66BRSc2lrQwwoq4dZbMa
IStnq6iVe4k7oe+5BxcCbzDp8diZcL2iOXuayphD2V5pMKX84UVREq6nNyOfT4QbfFKB8XiOi+9+
mYNYNGLfrYJuU6jpBow5ZMOfHQ6yKLHwPEzrONsivl+I8VTEkDO0K1DUpQFtJftpxmiYtHddmq6C
f1Gv0dpVG6g9O8wSCGGTtXT8UyX6JdgRNFB3YY8kyVzLvIWC5Cxs0axG3CksDExrrxYlPI6iZT2k
mzk+zMIQg/d2nvQsm4ZbDxhW06EwZNsZgYHcyVDZxnqGOMFfGM6lQqtUYu7UJEW1kpydwHlpVZDs
XsyRbCMY5/YCpsYcxFmM+Gb5DNu83U1t6+rJozA+q2Q6jXCG9RgMegBp2Mhnzvaxa3H/0x9skAZF
O+FUN1EegP8pPSb0yk8ZhbeJUmwGj12yV+TKk0ZDI0KBdsN8bxQYAkk2HMruyZLsBbA1lsnso8Eg
CxG0v4V61q9E5IgVrKsb3LquqpZvqfUAqVHZNrazzrX0NvaRvSkl9aH64CXjCuHQRuP2QmLQ3tM/
K2DmFKZubbW3kdNcKgpOJ7LdKYo3SjVu+wFpfJ0jajo2GbAOu3ELNj+0pxs/5H7XOxwtaDvNdm4b
3I6cPlVvbJDeH/0xu6VfthjfgHlN9F10blfI4IC/LRSD3TnHsitbTqlkr48Uh1mx83lCC2d4AVCP
gdde5dwRHHnQpmgxTW96Yq8nme4hCnN2wuC+C1WeW5EdCCJc+d6wKoAKVFhlCc95Yk8A2rwTgf2R
53hrjXIl8eWUaAcJf1hNHbS0Oj0EuFgGyGkKBtVG4B0U035MgrM3PpuAB5E2y1WWPasNSsoGg0mN
2tmIXHxRa18fr1Nq7wK9WhtesrLlFRfIxnLws/QvjvExJu8jpAVvjLe1lLf1LL1SI1e29Qo4TOej
bEOQYvXlxaIb5GfxSsvtU6i0r0Be1oIm16IDVtLfJaqFExDhzDp34Gr0r5ApF5V2Z2tWuYcVsI2L
CMEo0yr026DyICosQaN6Sg8MxvIhppckSKmYc6TW7vHZqYdTyAb32TVrX1F3V7N8iKx3nEHrHLDj
fSV4KorprZOci2sgpnQXONrW9JVxgSfnCJf7Qzc+9AiDnIFvac4waAbsOuM69D1uD9z7TZhXTmxd
YOUtS2p0OAE/wlx5lJHNyYBRn+WNhW1Z4ZcztQ3A8jyp99jK1zF5KWa/K7ozFQYEFdJJ0pGwC3U/
wcUMze4z8BEfVsauFci3YPdgKFVphvbpJSyNe0IEeHj3U5ajV3mPYrmp5JaePXpMIKFIEuzuxUQw
pcQRp+4tSOQ7k3UwGBzyxbDyfQO1sZmf2yzjfUA5MtWrJwo38SlpE8f+MZb+yvH2KoArw8r3GEDf
ua4vhinDTOdc0fsTa7e0kKW30JaeCo59T/k04Y2mSD8V8A7O+OukVMvoCTDMJjS4cKrJVmYIog0q
CPlThLNPbXSt/iMcZgmpRZWoon2rJ7cFMdSdTMUq6KARhqBrG2r781DNDVmuaNb07HF77ijzNZGu
sjrfcR1a5DUWKyw1Yt3xi/g2XJqZQZUHwwx7efDx8LBx8Vq2Yj1UcfWoR/VrFfcfJYAtHYG4OuHE
Kw46viGZ/hDTuod7BpFNzExHo8ADDNMh3GKoo9ShlaGk63gi7kISI9mi+6LwoA27LGT1lBXOyRiL
A3/9oEbxY8+VURVbMThbwGVj1BytkRZ1cxpSuWGYQ0EbrsoKgyCAQcO7T2V4kNTAQfMEEWWRUU6X
mCi8NDlV/aPRA3J9L6v63FVXKHB8hAEXacplC/zXYNyn/Ulw2dID7yCQNy1QzYGeEN1y9CSxMUWw
FX4XbG0tfqjVlsugvARVehAxn3iCAi2TP53ROSgJGrYyv3ZD8l7Q8VFEfp85DcHT/ro+ldEbcRsb
5skLmP1I3Ggj0QHIdkGtrrvO2jhpveRBrFoxAsa1KfIqyu2WD40C1tS5ywJPjG7JNqlnb3iHlrV8
zANr62Xldch71sZbKn/UIj8XyQuP49CYmxHRhvEQS1ZqZNB4eE2JNhzRr0PAXoigXNSquhYBDDAA
dL0z7Lgle31738M8S3LDXvX2MonRH5Mx5EaTc7Y9xOXOj8i8TTHy24Qi0PSIpoQtvNlYWvkhUw1x
M2DyYTvT/s3acWtQrpIhrcZHJJw76NbrUOkf9G6jOPFKJe2hoTjB31r4JNejuB3BXo3RDz9+nLhz
BPKHI9n8bO3WU0BpRR8ZA4UomdxEZm7rMxGxg3unUN/DPtyZTVvtWrA460yT1SoGPTSSNlTVYAm1
jJ51/Bgkw34sxIka/VKLCrCHb/VLy2PZ64W5h1XLJVdMipskCq5GnUelYSh0s9gW+xFwS6fpJ8D+
59K3r8EcS8lFnNWXGjdVQq2m4CqYAZp6bVtkJfnFLjKdJy1q8nOItRAw73NqhY9NO/XsL9nFwA80
hgGNjPEVjuECLdSeQ3PE1coGb0cAEhr0E5MVUY46eG4TS+c0Gza6oGpOg4aYF17ALn+Vk7CL2KY4
UC8KnlG9Ddxw3PVBvUebDZgn3GRhO//ttVrls1Adt73fAduyNr497g0iMiAd7FM6TkqmrWpL5wJq
PdFtravJXKRN7w4Ihn16elb0PAoG8I3A/pEltCuq6alIMQIESnD49YNuqocbVIVt4sDZQXFniCMG
JaJl9A57c7hRKEZ9K3E1bzoJD7hAF7il/tZz4jOmCfxFVWzaIJKuDn8Ym/LVZFep9gUKY6yB9k+T
PNKswCLHPWSpj/5nRLKVFx+KNHuuQgVq1rgm9v02poOLI9P1Ma8s0gDeQxENAEDsJzsgyEp0lICj
QEFM/tWvQKCm3rY2ttB1jVNkyHaybKlIOVgJHamHfdVyzFXRITDZgoqB1IH+yIM/jnG5DsPnjImb
A5s7yEuMY8jL2mxd0nxGArYs1XYTsw91MFUqwCVJoIKLlVx+kpxidWRB0OI5EbYU7YhJkAtRroyC
y7JOnv12HIIDen1/IyRgiVJ595SoodnN+aUEnodvOF+XakNOo6Emh9bqbxqlmqDENBgZ4hPefO06
zqsYxcyWdj9YP0mojl1h96lpJeFAU7WOwRt2Han4066HN0jzypnNkx4rI+nNrZLqd5Ff565IzW0+
0jCcAKEtw0AF/khclTesZdwOG4DTaTSad5PfumVsvekaw7GBCdM53jWlZ+xBPx0xxEstGI94E9Oy
9G7yyXsZ6qp2y4rTvLS4u1fG4dcPNWe5KyWXPhX0jhqqzsGc0gcjfvALK7kHr1vmE8w8X97qgUHY
GaHLpnbSe2CCcNQ+G2HaWPfA4GmJvqpbS57s0lgUfdtvG4XPp3ToGJky4aB0umo/1Y5wm5BRxchg
oyvjfd+NuH7sbK2pk7ePiZdZWlbaLP1GH/dx0646u2e3F4G/IRHGXFg8i6Vh8Ahjvu2DVTxIQmx2
TlceYwI9j0IneocwhQ0Ze3LDW3tsG6jmKnHFhY7ePLK0o6MAIuULzbJOuNW2UDJsCvDenIC7x+R8
VHMsUB9ixxnLDmhtF0eHPG13iTVzlvRPOx8E/r86XHgF9EJ/yF8tppvQm4pVN/WWa+v9DaRZe+8l
hC40XvTmOHwh25oHkXdYzUe+9ge7MJ5Tx8jIGGYrh7W7aHqD8qqny6BxhpjUSjHVZt6102WCirAL
aJ579mCtrV59THLdWVUaSMrBYjSdGXyvu0BscyvgkxMO8RtM9aw+KXbmvErhZJlGuweLKBeocXI6
zg70qTY8KYGziEDKHC4k2gRnCAWbaB53hX740xxgmgMMe+/EKx+F8xjbwzyUxoGKvfdo+O+Jrzj3
UAohtVB+p5Wbeclzp4uTJTkB4uLR7hQD7nj0QvRIu6xbkxA1gzcUR13D4+SNlqF+CSv2WQP1+TYm
DYBuRhZuiIbi6pnSxHAi6zFMOyDLzaGzmHNBpu1AHyaPc+DVwoNfiXsrCNd1XB1gSmC89TTCa4L3
vE7vqfQdvBLUYL7lXXwneFU0RpLOAF4AX++SAEFvXUKx5iId4JZlcOYEArg+TAo5IA4Y8uCh0yFP
Epl+YtLiXRoH03cVtclWbykAgomBm++nRKJa2cXz68J1nPI1tOz2R403o5AFU2rLJzNKKM+61Sh0
pCkpkZgfh6h9yixAHW1H6V4HrLrJvI9teUlIEVn2GZp/X7S7KOsxdPsM3ytIyBCFzHQtWzAhChor
5j7jp6dNLskn5S7B0K6O7CxBq38ajMipRPuLryu5W6DoW5d5w3WGdsSvH3pgqTzwkh6ucem1wTg0
c6+zDbM3Ijk+SXAL9PuxZjQVBohxqpKyFDQylZweDFzdvX3LuU13ohEIJ5qJ3QuMHurc216hV+Xh
+eK3N6fOXLVtBH/TJjS4TrNLZNv1Moys/AhGJNU8CwRYzzW2HZepAgoJljmxFHFVrxvDWnuAM9dq
X60T/j2k2obE2yj7fCg9GFv5Rz0NFk25rLyz4eouoxLONkE5XPU9xVXNAspx3DzqlVfSM4rRFIHO
KdvyoDBrjW2LS5nMif3BVd1DaJ5GtcUHLDlvw5RMqQhxNQydpZOF+N7MaJMr00Muuxssn2TEFaVY
pAoW0uqQKLjE2dv8dT+Mazpe6b7DskKSwQt5gj0cRv8nkyVqjokvA1xvCB2Wi07kFYOs53oE02F2
SddqGzBQm3C3+hK2dcZFWuj00JPYbrkB6nsCeoHCT7EDS9hsNt7MoUkLG+d1y4Mu7HxdkVSEjUqC
UPLDZ6UpVmmsVDty5p4w1/YLIkrybctJhsPcu9FQqQjaEKu4se79vr7zIe/wG/udn6bLydIz7g8x
kozeNF0nB1kOgr9ykyritjjEwbJilL61hMtzDs923OzUAJ52GNZotyt7Xru6djV1b42LTuwMv8Oy
algQ7LMPpYvbu9ySI8OlmEeS++R1jhY5H7aS3QvSpe8kF5hl2TAe6EVrbstcbJxMEhtSOjueoLIZ
Ab4lnDPnwK6hIuLAzKp0hHsv9S0y+HQ7sNsi10nl3ppMZV3jaMJHajm3UUfamaSHTstBu1aoorgH
xjelIAxcqSf5nEmw3N7wQoKl3KY6Sh3IaG9e5/kvU5T+UPJ3qwPGO2IcvCYlDsI5NQ1nt3wES2td
9ZE92yOW3f31X4sRP2Qytg1xp+F9mOrsMGlEaUQi2rbTpEJLjPFcUQfPrKYKY2iBD1U1s2tYehuK
YkZoZBvszTjmnx735I7B274UxNYvYwl+BeBoeaFChvHHOZsLIzwFQxidZOqNsBDAJJn4n+m90NBw
lEADX8YPa/4Rmqmys4MziSPWXq2yOcWgoy1IXJ2rperPVOSBvugzZi41IwDwNWdjImEae+aeQyW8
WKRtDfSd937KTlAx2VqHpSYPUeB3BxQ6UL9no/Bk+yX5hvxIaxCLeqSGWw+DO1epUTmbddhc+8Bz
A0C7195AXiPNVx2iFnhMCDK1p1iQq/V8nWaVXOVaTHvezDVIKyjAjFEOm55o0kOWl5dOU6yzZGwy
NMQqCrEvKtoCY8XVMZyS+FYLxIaspXfFKatTHEfkTnPVtES8akwlOoZNFCCZSbZV23Vng9vdRi/j
l4n2mjeK9JJqNXItNcguUzF8Er9UQArEX+ahwX+c4+BWsd9bLAug5n5ACBnmCzjhdPrwWa5FMVTX
rDReej3n4pbJbNdwjDyCyQjgmzbazsQ8glUlv6uUKDo4Dd0hG6CAHXfZHUNZfNtOtKwMtdpGcrCu
NueSq7eyI8ozo/no9ckuh1laVAIfXBSUKxRbrZuElb416cK6M3F5rZumti/15HMyouAQtdtQNbKb
WsAET0GthMM4uqZjlHvKNVhtvXCHmtOnUAtGbXkXnO35h9np+BsFQa6MpWrw/DcTpq8bbf4RDzn0
Ds14iLgaLAdKqEsNABeajknviUmSoTv95def20BgGd9ISFtEg62LOrYWFYlDyA9iQ1uGsUNuZifT
E6q1A5/FcGua3XArbb8/CMV4nOoIPqXKIRIXTgOfdmhPhSbQRJEQt4lMspYcZdxi5aQbUuQOQIW2
ZgTQpmthy1qHEqcnC0KzTBcTp352sNfRI/aEa2Yqc/tmFI+V7jn0x9JtVkTWRR+VD4uBKadWQqzL
QLxAR55Lrnf5j5EWdNlW3A2j8RgAHD9qZcZ9gK4nQ7Y036rEpK5NtW7PWsj/0CX+ExOGGkbWqLw0
3GajqT4XBqVs39eo2KqayT36gNLzodVYSron+9m/tpVERAQNVFK9ntQ4gy5CdhL7jIxWio4qx64F
TBPKbLMtPMR3+nMztPVNbtPn8tPYpELK+mNGLDBkPp/UZASQ8KqCcjqXOuRAw7Dwp0f9TU3a5hLd
W3ijt96K1NZ6FUzp9BpM+ZqN23uafBU9TozmkPX7ExkuZVqf3xC42T+i2N6anEDbSHcqRrrSuoxO
Y10cMsgWfqTQ4Iskc2uUeqAZB3kvoFLGZJ16mjEdpOPY1ywytrFYoXpTT7JuqMoQiC3NuuPu2yYU
E7lBKK06+Fy68S6iRQODFkRQUyLRlJcRYvJO8WD1E0nJcIgG0F4nnu+5mi9lDuPuASHllIbjxYKd
yy0h7zeDPeqnNBw2dV3DsQW/u6n06kfg6fpJYUK3ji0otsKJ0gcvBMxBSX71Q6U4NOjWXNiN8RKk
OU5INGQLr6VtPXreDcw+OD30TIYyC9emHqXbPgP5Irxb364iHP7EOYdGTMJUKDYReb+LUVaEUhcJ
rR7hVQxEu3erTKxn3+lPZPXd2OYgF0HHjMMfwniL3xUcQCxDNykjLo5rU0zjye6MVTyonRs09gci
8btUNpFbTomJHhHOOEf6Ih/kBU7mU1rMpAnfKtZ959krXUkrUr2Y2zQoKMAB5uzS/fhMVEb4wF/E
zqzeFGFo3Bia9SS8/DXz1JewHR95QOEy8j2Vdrx+HG2EIX7OaAwH7zlTC+fBTJtV4PTGj5EsDo4c
Ds0ho1sOrhYfsQr6CSb0Clk44JIa9o/Qip2wpyP1SOB2dshou+teRN5O+8ozBBIzeQ0sqKUK0DRG
ZSaE4pDKYIImEGRyk5DYsmC8aQMFWQ2lipYMBxP3IpoXKbuB2noddzKuH0VmTCTxqOjaQFkfpEyS
zRzoB68k4K7QGr1b6/nMsHaaTUE9azBC83yF+YoEVBhDUCxiPV0NcdFvABTsxrQ/13YHHyG2413s
PZGwIW8D/xUp7SOWdG9btPZxVPPu3oEATbjdjFsmd1BTdQrUQxVF9T6K0ei0w0CekrjP/TzdGj3C
A6uxTkiQIAxOebMrbPKDipYstYG4S4cmok49jhZvUVW0yn2HLmFMAmE6w6k84KEIL1Ur1t1RCP9Q
M49fJyod7rTr9GNccHns7KynQquAAeK/AOlWHvScwIwC/yT4I/CG3B0RDd8FZa3RzeSy3mbwb6LA
ygiKMGYpiF6xsczszeBaVaSlw9CKmR9hKhBqj6IsaFU0L2g4C0uPFzLh60yS7U06+tFNa5+bkg/A
oDUM5IH8kV4B+Eg4RrYLmVdKCK9HaYznYrKJfphwkcfSlbzhY6i9jrmeneNCeW1Vs3YbUmAXSm9V
a30abTcJwp9D0qj7tBl3iUMYYUIDuMmOBBB23O/gDI5kGW9yNUt3DoxLvbvthpTQUMXAE1Tu8qF4
nUxUoPbwI59lM3GpfZAOKdEd0cOMIjSQTdgI/o83apwUB1C3ZAwRjrgUzMSOFryLmfeG6R9aBajb
6qh2zk2aqx+NqhRrb2SQTzQe4x3njLlDoAPlYEQeJ1dVyIgpoPdh0shZNHOidRrYD5HNPuiZyK06
WiJxQ6yk3Qz6mmBCHhpk5HtaT0AcoCzKjGDGKcxnzQEmfPpnMIMKurm9ok189yi/6YyQA8NkbdIU
UtfAcNUZ9Sh39nNdTyXTHpPYdEdzJ67RWwWSt1ua9UM1jJ9l2w5HJzCGozL/cMDjFoVJtrqPZTym
vHeLaPSJcNXjpa2ZoKVCwhpN/drp+ZFyudoYI/eZngCdNYZNcZ40MZ3q+Nlw0nUIHsQd1PiOmcGA
VGYcb6oeKKgZ1RA1aqch6YH0yJwmXZSJk68VB8/36hlciosrqqtVYYyfRqJYt5Ms7Vsl74nn7YeZ
VT+c2zr0d71FOh0zLoxgCfRwGhnwGnttZxHEMNDc3OtXX53Uo0zaNYSGF9HReMpsbREVH2zkmVva
IIFSObxGNqP1qNDfpflAUC/DKBhUN5O9i5rnoG8B0cZ2ugprCpJqjo8cSd8xZ+t5qxJKowOdrGKu
x4OKrIK8dTriHOFlUZ/ZzhdIfwdgo61LhBnkLO/NTvJ8V0CbI8E8nnGx6hJeek1bn/t24QWPuvGk
4mMTomOS1pquaLAbGLTwQhP5eFueUxMFxBQP3FlxgaAVpLCX8AqzXol2wD3hsUWzCr/yaqQc0h1y
9IZhxBYIcvbQG3WJjkiL14CoPfqbXHC0pKSxWwM9KEVuIBWIzuxd/SpMGXd7ytGxS22vpea9yAZ7
0xQNn21iu04f4M3Qi/RYpvU9409vPRqRspA+1z8dan9je9fCVDFCZ/xD8L2S5D25ShCQoxzK6NK8
tYZLP12cEuQuNG2XtmUNG0WZwCGY+SPULLg4AoUmKH7mUegyRDMf0hTu2YSSMveIyGkSORwzkT50
jXEnorC5MfruoA/+ib3/h6innzAowp1HXTck0bGe3QlaTTM3nmfcca5oLBiIwiTt+XboGtk726yy
BsQH5b0zAVXHzjGnqbDvKFiQPTN0E/pEO2mFZwA6ngB0yZE9a3GiA2LtdDvSX6rx4q9ZA91qDE2S
c7P3Cnnf5FQrSPIxkzOOd63roam2m7YwQZom/h34DA4vDTpSXtchGR8tVhgmivA7mOCH+cafjgNg
10+reyGfk5txlDYnx//wcxBbVjVS6QVE0k0iJgIXE0JIA2TpUH/Ol0xSUsiuW1mMEEYHLlBNImma
hFTSwUPVgr7GqzZAtieUSyKvz+uj08XMx3TvIxQpHKXe5XTXUOZEbtGbDtZ2fYBhVL/3PjySQpBe
aRkKmOYpVDZ1ugujdmM3IUolbcKYFirRKmtyMOkWs8aAudMSHupI0VeeCOURh0iif2gM8P41jeXo
WoZltiRQx1no3J1XNaEN7LUzylqJLLevuyupV+jPrTHYzJS0qsHxgBKFjGxi8mxmZqu+qGI8LW2+
iib/o8PpkNAQ2RsqYGkTuKTvFNWpru57my88Te3ATVt5o5omydkq2iCT++AyMNFf2M2D56FKpfia
Y9fJVS4Jskt7jg37vdOtmu2IULaxeytipV5HJcILJh3cvUNHO6qT3y8GDe5RNzyVaWv/2gTsLFK5
Acz3WZrFQQRBO8hddU9CIFTGabyGOdR1ahOamnrVL1KQTGmMLr4ummXJVrwYdJp9aTmudQ3iZ2fy
GdMl4P72ogR6sWn8DyI0q6OizJFZid0Tg9ntRNj9bDQTKlMVqdvxTuQCyjGR0XNgz7i2E6aLkgs4
0Fl61l2+b/uOYWmdUxIG6g9VYP23c4DhnndbNiUEfuG3NCL4uJ3OU5jrwT307OZINGO9tWX5Cs4V
W1GhOEvRTqz8Mb8aCnsFbQMeUFdrZwuxniHf0CE8hkCVXnIiro3Ukh+Wp+wc/d6J8voyEPQKw03+
7Nmojj6ugaFPbi3FN7aJn+5F7AExDvuYgPn+0uICWFltQBhbPVhbumI+Lp3sZxKLazuE420jqYGy
B7uKx6vpMXVwmN0uq0jeWSFBYVnbrmin5D+NDLBwdBkibdpKn0+/nifodtMjfeQquJwMyWCYdclH
QtvOSTFD6KYCxnkwta2o4IB6hX3QTEVuDMciTKiaUF5qPJJfjsF/mxf/w5j3/w2R/8A0eQrfqrzO
P5uvrsn/MFr+H7JWChVn4/fWSsD/kMuLMPuof3dX/vpb/+2u1IT5L1MVuga9nbUNi///2Ss1zfyX
g1x4tkjahrTU/7FXCvVfDsZ5xzYNTI+WNXMq/m2vNP5latJyHEel/+PM/sr/jb3yr7zulmEaX7y9
yN28opUpWz4qIaMf3mwraqgBTPQGtHnlyCHsTerP357Nv79Dv5s5/8rsO78a/5r/cBL3ke+HMMeO
JBwGi6bpjpnl4eRSfI7m5IkJx98Y67W/8izPr/TFww85KvDZSYejT29gWje6bRC8GIpTrNrTg4Nn
65x7kX0Yw0h7ziX6d00zxiPGzRShItDcO7SjMzCZ7uzfoRz+ygQ+v6cvbn8uwSP4Qia1vUZ+CW2d
hnIPB4ZpRfV/W5tZPH/tlv3un/3F4+8jIclIfoRWGzmXrK1u1LJ7/PNnN7ts/8eFqwjNsPiPqc+g
k99c4ARfEG5il91RSMQ4iZ2TdNIRLm0lRXA2oDCs//w6Yn6vf/VC81f1txciAruyrbBAD0CGxXNX
4tGcZrsOAyT4HXnduXJgbBraKcOtclRfp9yP5rglo1npydidmYBOV88BNsEUDPSg3eaoS2XeEL9l
eSXRyqy4jQH88frnt6x995a/kANyI9VTPeDrLETjvHiGj/K28FWCe0aOVS1WGZfaNsllTUWE7wJO
IqKqYdA+//z6Yv5W/9Ujmz+z3x6Zp1WTJ5W8g49eELgTXEq9fsvxmTSYlYoEUwugYWNAxosE3nJ6
cO7qYiCnowVn3RcAiDWbBnq/1DTBGWzcTj5XkcxazRimP7/Hb778+vznv73FBgYsczUeESi7EgGR
eq6U7T/71fNi+O1Xi67zemWcnz6DDR8L1IH24p9/9TfrSf+yYXkxBlA/5kufp/dB8uzL1z//3u8W
05ftycnamMlc3R3nIWtk3Zg24kwEme3U/M3z/u4Vvm42XsA+kPHO9RBsz3sdhhiX3kLV+5tl+t2T
+bLTMPD1bDZYdvDxPi9UHDH66h89G/Floxmc3jfbISB3R6H7PwWNS+b8jm/rCzOS7G8ezzdfR/Fl
k0kdgeifUw69Dy3t0ung1aYm2uNm/JuvzjcfgPiyJ8iE4V6pF9ZBN8dL0ol72sSIT6TxoNjoa//8
rL45UMWXhd/prWoBqedZTSbN0OeWixXhWGut+pBVuvzzi3xTI4gvS3eKNESsibAPMeMjv3SWPpLj
qH01vHZDwPGy0e///ELffKfE/Oe/LWRTn9pM4ZZ7sAqzwXYD79cu6Gr9s9/+ZS03TgtIveC395YX
bEKGxqvE/jsCy3ffJ/Gfb50JkmB0b1kH2VaIwstHHfi1EWd/U8989+u/rOauTzRNCT3rYFjlTUL0
y2A4t0qR/w1M6btf/2Ux1zPSMWqlecBvQVtP2dADm8VchfvnR6/N7/MvDijty5pWaqe3HfSpB3Uk
RVRbpCyLblGYzyniW23TPfa78ObPr/XNt1X7srIjtYSJCZDvEGSmthJW+gxH/AZp310dCFQtJPgE
dvXPFrn2ZZEr3thA4vXkQXoOc+CqfbO64k5k/DObwv8bjtY3i1z7ssjrqXOQ4fMiOR2aTJmbUkSh
oFaHvSHBzRZh9DdL5Js9S/uy0muGfSBy53+OHiEamzHBnk18AW2I01Srn3/+hL5Z5r9q9t+WOVPP
GN4urwIyw1mMvo3nmYjGf/bLv6xyrktNQLCECY6k1DHnC9i6CmkCf/7t3yyUX4TG3946dkOynCLe
ekJDbrYwEHSCj6X9h8//yzJ3Eq/S1SK0Dn7zlv0XZ2fWG6muReFfhISZDK9QMzUk6aQzvKAk3c0M
Zh5+/VnkKfEpg1Q60tU9uVdQeNjettden4FzO0gHx+ClAqH+tt/PTXTLUsGsgnwVQgkNuvwWd5Ma
5E/gJvvGgtWVYAzJ3FTPUsnvUh+VRrkyZFvJJ6gC1aG2shSU75SmubAoCQaRzE1z2erUFj+dupY3
buGLj7oeFix0g6CXZW5WR2WcW35YUBe2fqschhg7P1fWBAeE25u6YToK+L7QAfQc4PTEpy42Vfdd
qD4VEmrhkipdiBiCGChz8zhATViXjhLg1gEOWpv2FBjlth9giKK3ZwZCnDb8nf8SUTdMf/82IahC
okHJPQOswBR+0yXDpaIfLVi2ioYSN5fbSGXE6OABBl2bnTL2e+xRDkPLieaC0oL5LxB1tvLzCyCS
A443o4Y7yvpvryxecMP4Ds+O+Mbnc3N6yKPOb3DA44b1cYT5TaFVqHsfd/O/XtRE3IQO4DbNdN0w
3IT+MaLw0jXyOu3h0u8VCxPtevtAb/GzfeIYAFm5xe+npHxXFE99JXkRPsJcit34Bm4qj02nZmOL
HpjgVpNblTeJppVVj/3FwiuuL6Goxvj5ERCXVOMY4SOS6GHADZ2UwNZcgRlTBgRHlN+0OqAK7udb
yp5B2mkwdgylAXIRAxYWqm+qcK2Kq/18f1/1AqYaxH0/3wEnm1pqND05egH29YDb5BuASFK4FwHd
/grtf/c6yLjsSOCyD940WLyA/shDw2z4vZgXy+rVhZ8iOHXQLW7uV55sEg8FccDlqMDFUl+HV3Ze
xbg5ZkoW4GKS5Tjcpz30XABGKfm2yzJpXzAN8AZoxO8KQJpt+CIWGy9GTT0dA8tfSbQp7mQVFKG8
Y/A5Mrxy7RW0KmziUwkyxAIGFfONeT1M6pb6sy0hHe1LyzTLYx2oGUQfRlCoKMpqpBddUeGiBWsp
sDvMDs7vtlamRr4Q/r/2gP9PhzE9f76YDjTzfSsd3HqF5GoNLtE6Xbd7lNhd4MWz+0RFJsSXq/q9
tHFm8xeOKTYuehzUkDrqTWFJ561fa69psxj3da6eDedUl9e45dvBam3pE6cAdOUTLS6sxghCVqFn
yRHy8U2kqxe1L3DHqsBcpltRGO1ZpnVq0d8AFxwk9QTZFAqIFFjYjduy+6ytYRsjWoaG9NBnDSrP
dJR2zXe7KKJxETmMLMA16zA5+i3o5rVW6Pte1WDUkAJnO/8KMg2ha5/PxWXs+aGoAMzziAt8oCg6
b/K+CBMqg0OtQ9uTWXqc2lqn1meIXBu4MPgNqqHRQL/jFq6mNCEK+EVt82/hBwk+mjfjTWnU5grs
lVzd1jdIZlbh+uHOtOF1uId1mZ1sF93Kr6cEusHNqqGJvSQO8SbUA1kvyWsMd7mVeUfX1af6D6R7
CBkIxGofCx8mmMQGN9BIGYG7Cpsb1zzRi3+G3R3KYhTHt1v7MzoPK2UDyhz8BdfBrr/BTRoxmLft
bapBogZQT9gFMFTCtI/9UD0tfI6on7iBQ8IcFCfk6G6xjh9Q5bGunN4Gm9pWHdUha3lVOuZ6/l2C
RZH36s2IUpp6hyik9NK5ZtBlRjHQT/WLYUL7VxvVbfONt+2NAWQxPCseoN31L1rBntoW/BwVZbjz
3yFoMlyE/chBAw8HtHXO4qMOvQKK6OpqO3rgt8Bbol1oqq8jqCvz2eRylLRmEkwerewYlH78lkGp
RmGz1OR/AbhO3vA/NVAQEg/3E/BIa71S3miQpwGcVqq/PR0H3oAKVX+NPEER7SADKw8EFsrDwKhU
9ee6YTCRC1isu75lqvc5MHcvQApoh4C1BFWFVj3ctDvTdS4RYnI+jjVFSVdqvLD8DeUVKISArVxU
LrSUoDN0bmmLA7miLbIMtxwgBAIO2nzp/aXzCcFFi84bHXcZzE1hIzK4TdvUr8gZQXEqQo2eVKVu
zwhxANRDzLiHMCnYFgFkngUrg9vazuTaztdN1BCpGGdJeVFBaJVgnpDfWd3SzlkQOE2u6RpTruRQ
A/PMLHO4t4JyfCqlgS2ci4mePnXYt52aT0xrhKNTfGxBjXRymMPAQn3Jvn+aatemB5cK6nHZsZpk
OXRcxkZNZYiCELmgsizVi26+eChMtKD+vm2+cwuM5vfYieP274iKSVtJinUmwQajURYeLwiLpvKz
oXBUSQfJYEhry10gH+vw2Gu7GpUqxfhn/gNE2QEPaMm6sK9rtNcx1Ub9vYMAcQsVGCoyvFHa6ZJS
vICq7AF+AtPJztQSHFuaqluTAf8/qGe3GcgYC2vZNLiu9Ry33mSoh4b7NopS5bqA5D+5S/PoXc+s
O7ODa8D89yrXj3+hWvjZpIApFXrQQO/SObAc3RRbJEAbbQ0fhxWcE1e949ndvt222/KEI6OVv5p/
rypIQnnmC+5FIQvvsUOBunytbz7gLrAtHH+dO39b+/l4PKvO+9MveCSsZbu0FfvXnz+NM/9uQRzk
kTAlKi5VK49yVLVDhpy1yOQb1B4p7Wb++YLpTLlg4fXMU2Vgu49+xti7EpIMxriNthAsBKOCcsEC
tCkPARWhiBlPnnKACNQJ4JfVGDduPygXMBKccxK/wQsaCfZridZQFAkQHB4p+VJMEn0DFyaCsaC5
WuIV8ExZtcBMq30KP+y7rrmb7wLRC7hA0ZrY2FVmEh8r/9SA62ZWwJYpBHj5Jed90Ru4nYosS3GO
klFkNrA6IjAyg5EGfEdg2QTfx/mPEI0jbv6XMOSpjKjJjqaZ34+U7CTUrM8/WhBIeaZLF1iokVRw
qySZMBGF7jTa+lF06FDFFJhr+IRLCwuzYPXh6S4VtnARAZr12NbFnml0mybtfoBXEkGJZwR/nhyE
ok4d+4U2E6UhBp8JpEEfxARKX6R3R61SVqMFh/gYjm9NtI2RONeoNJU0fxugFmu+MQX9pE9//7Z8
D0OsVlGPvKqA0PRXVbQV3MaHpXsN0dO5uQL1uaKaDQUT3kQFjPKhQgR22+/mJomnEkpH1Ci5Ncz0
qvANlMb5BwsCrM7NDU2lmWYpMG33i79ekaEc5FNSfs0/WzBydX5SoD5DyurEclkC0zWV2arnDjGM
SdMaJ6sLZwSCl2j8oqhXZR95Q+8atboeCNwF2rNupZtBg6NwvHT8LHoLt3HJx1pFVonNl4k9h2V9
wtjUaYCjLGWU3nT5wv206C3T37+NTpTU6UMEFwCXMGnfw1gOR4DVsYzZn2yY6ve7pb2kICJq099/
vKjKqN+2/ZdXrMnYASWSG80LUYC9ENUFU0Hjlr4GXta9Xum9W0HVnQXpyisXRpUo7ePFlm0AXz6f
afjxW+8f6ou6U36qVu3a+lc9mm7+a+k6/+ta/UpSx+ss4wa1VqzCi4J9DQO99XikG8PJVtkKnIAt
PXkX/ZD+gVp6k23TBQ2B6GSal1xikjdKE2IMMN1AaYMHRxj45gzpnsHHOwX7DOVXigLpV6rv9Sz6
pXq/52ersF25UJDAGEOGPhuxEX6YG1jQboy9vPf3GIE2DmmcpTtHQcjRuLBAlA4Ooag1dy1/gn1u
CgCDJW1hERMdMfACyxaFamZfdb3bqCUq68pKoahPbMMjCrg9mGTqBiw+ey18LnWp37RtQ/e9XzUb
OHTDkEIvug3cAtqTGgLWTnMvxn9LAOVOlG6byvAJQoUepDtpylbWoExmy6hPVMpWglOMzuAVPt8Z
X6qgK2NP5QKOhpN0WMugkXQ725v3/QsKyM/GwdzmNsTrDjxQggs9tzYM21fxa13ZMC89VI+ISgu/
4EtPe+0XcMEIIFioMAv8AkCBV+0KaAD7Jdmndm5fHtcP+9D+SDbZpbe3x9f3YUUcjBLZfr+bjtmm
nUiE7UC4keCbvnQkKggpKhe0YppDtlNVvQu+edl+KiisWGjsaYRf+1QuWKVxI5mwB+5daVet+xUK
o3ZwMbYl5y8WKsQW1FBgWwMOhT3NAnlhqApbmEtG5KwZIM7DhEO10Qal0LZ01KeZh3+G9eB0zoB/
on29ggMqfPqqtb6Cnxs6oLIBKsDRM4x7d/Wh+YQV3tn4RFkxLPbg9rX2lhpmmpLXGkb9uU4Eml/2
qN/AMRRGADn6brZBDaMDTyS0SXj0t2wNgIxd453+CkUx8/0hWJ1ULtkpGIWvndygo+NDDzpFBWVt
4nb5UuIpGkhcoKslQxuwcPduVL569VbpFta8L73gtebiIlvkNYo0xnhw++n/xsmmPY0lddWcYdKx
fSvs0PbXrd06zar/px6mzjp0R5hqnaqFZOhLeHnlF/CqT7OER49n4heg0mflbeFcugtw+u2v6513
hC2bA5uutXWSN9EuW6NaduWtzbW6rzdwvX1emqiqYD7xstCOFhltfWSr3f2w7rbsgrqy47giCCIJ
BlDrWmv9Qdkre7bL7HfmwGD9UJ/yCztUF2WXOfqdvpofSso0Uq81CBfFiqLtgdVGg1BgAxC//AeK
pW06vah3bAcfcutNekMtEsiKzmCDUONKj8Vu6fVfQ/ba67mYVbYZ9hnZNCJWmvPS2J0drjzH3AZ/
ojt/p8PV9ay6vRs+eRvzUh3bd20Dr7MNZHfoHbJu16Bmr5b65Usadu3XcHGuh0UmhFdTQgNyxaV+
RL3m+Gzc0ScfWdSxuqAs54MsTAZROsHLUCVrtLDu4mXjhf7K7oDdPFGHrYeNflCO6OUFdYsoS/vq
+W+5rNJqXQKTAgy2Aztmd8UZpKItfUCD/qLbEfdVuiPb0TrZ6vthOz+qBAHk6yr/2yt7mKEQo0Sv
xmEBWgzqmFGNOf9oQez7Ovv79uihICGT5amLVOBIjLWqv/SstLNgWFjXRZnFV8HItzfItITtcoll
FJZzOSwSHOUe/IGdf053qls8FSvlM9E32qXaWOv6Iz7B2RKLeXYK/qqv898okjzwOlYji/W2mha+
djM42Z7tza2/a7YAMBxwhb+NnWrVrXqM/2ZvIk6xbbeUXQt6jpe1yiMKbpmlIMcFL+CF3XWn+EnZ
D5d4Tw/xa3IIf7VLpRqiCcCrWuGCAefeXMXOdBvu2kf5FP0ykE6bL+Yuv+DkKbhtNPLCVkWBb4Dl
4Zu8CHSBIFt3/mLEEAxHXsraDRG8qgI8Ozj2G2Orv8Q7decfzGO4lzfFvtnDnehiLQRrwcaAV7Tq
TRYwP0CD+TBXJO8ljISCP/ND7qsxroS+r076Nup7szJZ0IPvId+nDyOC8L/kVXtSXgG481DibQe+
HXa2WdtwztvPv1M01rg0pgqMxtNCvDIDb7vuL4iGC0FC9GQugbFUmE0oYIG4vUlhEn6vJx+3/WQu
gelUOQBGC6dBGZywpOAjTJObtJQ6r2ct+q7zp1sEFwgyBQAlrzjnaevAHrOPBqiFlia44BCTF7QO
1RCwQJGnnFo7KOsENyTwcXoA5HINh6N9tAs30QlWkUh7bqvh0Xmdq9qC6pCViGYpfS5wnYqC8Pne
mHKUK2OW17fCI6eSVB+9kViVraaZUwGMEcV3UWnC2X2pnvIr9l17DZcVyPDQr40pfpSr8SV898/K
IdxlG+JKZ7oGTnLv3wUP5Tk7eAsbH9GSLU/j+ttkhOq0g3MkJrr3hhJOK7SB43hO7/Mn79VvYHUH
T4zNYGzhhH4EP2e3KLUTRLOpQvj7e6kGNx7Dx5fGNgp8vEu/qVfg7+3V1ZQixw5cE1bBmf2L9zhu
ebcO2YMCociUO9wYq2UuJqSjmWUw3MPWI2he0tQ/e3GwsGtSBVFhqrT+/nUqUJA0Zvi6Yl2sdVvG
hh2QiRMcKuxy9fYYIPNONvoH7BBO5grwR+zZsUm3y7/JOnKzNf5zbd0lpxvvpmQuliDXBCNBabDI
I6jbhgUlIOxTnM4zFta968uFxktqfWlMc1De8L1wLO8PsvkZRAthRLBtQOX4z7ZMcphb0wgjFM67
a3jxrWCYuen3sJ+/9DvYAmIPRQ4DBkd2AobsAqYYgsr8rBd91hQNvk2OEK6VZdGjGzu4REvyUyq9
58PCAbPo2dx2RB3rujG6Kbsk6spH8bgH5+gUgtP5ny7YYGi8rDaEYTpMhPHboVd4KR+13/Ip+VW6
3qb+Hf6hvwdU8S7kkNdjo8arZhVgFcBKxZtKL1yFsGrSEkjj/DcqqbBvshZWra8zyf/HRo3XttJU
geeqjHHwojhvsCRaPb6dYht7+9NHeNh85PYmtB+CFc6J4KnlWFvYNm1k+x/IVsiZ/7m/7xPn93zb
Xp/duJPhhoXam6bVYGELc4CidKNYd5r0Pv/sr93Ftc/kQkco6ckYDng4nAj/qQn2M6B92sMT+0Uf
rLfsXO2hPoVqTr/vD+0ax6FudOMk5qIEWG9BVhToR53hZLMG+Ua9n6jL8x8mWGk0XtTmoZ5dJyPi
rfc0OHBrPoWH6OLtvSP8TXoHOc5WPiqrDHvDBOKGh/m3CmYZr3LTBxgXqTnSs1TZKv5jCJ/alixE
pq/M+0pX8fIpFkqtlAxosHYjXdqj7ob36ZN57A+Aom2iQ3iBWGvhNEkw5HglFYwgE5h2T40Hwl6n
4PQz/jPfQtezNMAUfw7mQoKnWZxMHxE+ZPk7+DIhrOrqTgdrBl622V9j6UxOcJ+imdPHfQunsKpv
y4LiVf1FvQwHtofBJyZr68gXKOI/579HcJWtmVxmYcETo6oGdDljLe7Pz0qh2yHxHKKqezLi2ghk
jQggMCthq/lXigYZFw90lPhaeYw3VsGJqe86OY3d4/yjBXWmGi+sGs0O9rVk2rlgXiYMLjovg/fJ
FNjaeZpTKB9JAEch67MaF2aMsP24MKB2uPpsvb4Hlg97s4mGDWvSKipBh8rtSJJ2WgzuVvBegzk5
/5GC9uPFVFIaAHSRIuQReEt56nMqXXL1af7Z09i6Mkd5wVRmSkSxwDdCrA4iR4vrX5WU3M0/W/S7
ufSgN2CjHfWGufdJ1h3gg4EbUB1bEPg+FkgY5l8iWF15WVQdlibOn0IKz3OFvYxw0tt7LG9WiVX6
n0Cg1ds0T5aSLdEXTX//NkNJaUBgZmXW3jRC66U3AIUyzMlfUDFS9nf+g65n/nBe+fkOTxniTjZB
RqOgMPokcpLwkrBz2MQL65ioy7kA4AOiF4VKZu51lhyytH+R1GhhdRY9mpvpgzokrM9rurcYdMYk
M6uzTtR0YTyJWoZb+uVaM8q2QMuApANb1ZPVSNC2QleI0uX5thctWZSb3K0Eg0ySaBb4aZB9xCaI
PkGXgHiYM0u/eHlDtjGlsPOs7NDqsWsp9GKXyREsiiVKTQAmE4xH7IBJf8rG3lhY3gRfztcf1LmP
Gzgp9/ZNZoX3XRPnv5PGgFpYYfIDBV/ythbmBVzEAJyJwXhj7ycqXPE0HQ4Q5X3LGthIBkuJ6vWI
w2u3DHQiBfrL2qt5dpf6+hYmx0s51DSEr0QzXqYFn20PVbAp3Qc5meiwpWmsar2FE6sRenujKxWX
NYCseuGAO2mgkTP0YJdByl+Z3u+wHDUN5rdmfNsehq/6CuQ8K0ZVxxnOMECNiCsNyB1bXNCCT7ua
H7HTLu/aF3MRKRkNvyhiExGp6gqg3CJJO5IIntaplUsrDZoCD0VYcQv3vyy4bdvHVxYZqu6bGdLh
fRrBK53+NXzPyQd/YQ4KAjpfTWRY4ErUDbH2nlFTWMsG1Q6kvwj+3HnjqJ7ab4K07BdioSCg87VE
Ruxlfpta5r5sO2wEjaS8UxvGbDPKrYW5K3oFH1LABQgr0pt7TzdALPXZdFliqNtWBrF5YRBMz7oy
CvjCHs+EAAvWXHRfqxI5DtJEJyeR5IxGPgDfbgZ/G2mQN6YGq9W49uTnFAV5myZh0kXqif/oZ1EQ
27QvNCA/K+D3NK+6jJIKaaukBfhXEm9k1MNsgD4GHh3m0Q9V1ocvkJF6D7VHqFtkPchmQcDOMXwO
17JVkVUCk0iMSxC6pcyHzK3qUrBgYIMOB574ua5N+RATy9pVRSHfYVnyH/t4AmklId21qhUCMzMW
tZ3L/qHqmXyoQhOGvGEsP+usGLFxbbriTY/SIHe01rcekkodAJZIom0bp3RidUR3tJSVRymRRjge
4AwrilOYlZIAdq0jHOI0kA4jCRzjTlp1IzBZaD/c8XptCVB1ySB+TtMmvBtog0sQ1YT6EoLTEujW
NOje4HDl4XQu1bQNaF/w0SJJMh4Hmtf3KDfsz105mdL3cvky38uCicFXVfWsUkD+0bC4wqAjjUA2
aUDiBDdYBwB8KZ4IRitfLpRYCehRQYkVAB7mSQm5ftufCpVs5r9BkCDwxUIVaL6NhVKH/dCCg1X3
+1iNFtYu0aO5SAgYE9zGYovuUTD9EoJoUoP+vjDBBOsvr8U15LHUc9QA7gk2FV4EbwsCu9YYIDTp
93zDCOK4ziVlGZLYLNNzc6/Q6t5QLOJIHkhxRQ22NBDJkhI6ZT8ujCTR5ygII9/SWIV2ugyGoLev
8qh1JvNDGzZ1L6hS2RVxeluVP+xKf74loV5ahYZJ96jdWZcEZNu+2ZF+yQlL9BFcXK0rVWpTCpZN
0Tc18OuF/gAzI3LI/KJ5oXAqv22J4FW7Oovy3Ko9b4+icEBESARgMuzZTY0uFOQIBq42DYlvvZGQ
IMoL0hC3i/DcRi+bIwtov3CDIZjQ2hRNvj09Kv0K5sZl7caysYKjNOiIdXBRq+xjfuCKfv3UPd+e
L4NBUbCmqF0tlrC9U8B+kc3mYf7hoh/Pzel2CEpmKkrh+vSlylIwmdyhW5hxgqt9jRfnhobV1X4B
inzbwVbaL4cWtvKxF4CwBAtf3dOqjWFKw78qBa8oGpvRyVDanoAaXAd3gGhod4MC5aMTRwE71J3V
gXUFeAxL0vaSGxZ8/H2rlwHA1DpiOWVlIl5g/QTRYb5xBC3/VQP1reUBDjUggq2nrbv52pfGinjR
Qo4uaHdem2W1pJORVBBX96M7ItOHyoIkplzazogez434GuzSgbZl6ZLwHUYVDoFpYTYuNIsgLvA2
fGYSlMAElyqwYfdB+4slSBToZwNnq/lmFyzD/3PgS+lYZWNVuwUpang1QxGJmzE775QdCwGRLZWF
ewPBySOv6ZYImPKjyVD6ak7UlqzdjGTYeFm2IzoMcQJT/gPAwevQ0t38l4kO03hBtyxZWYJhjxmR
NxRmCV72CJdTkDfMQS4eLEJhGAqoGYMWDwddNgSESJU9C2R5OCvShXj7dfR0JZn90qB+G9d1Uvo4
G81G16MdsCR+FVID9RFVCLJZ5euaHSnlv8FU4w/DVysI1Shhm8wqvaPeDe1OGUuQuDu5XfcJbQ4m
6/+aVklPQICAOqtK4N4YAfjaKalPXW+E730pxe8NzFzPEtX7N+AXgTYYwdayEx3AbnmIQAwC6CRX
bDKVFMmY1AfD8wqIrgmgAbJnYEtep79Rgw5sgWLJcGir42dNTuNdC1y1HTcFPNKTKFy3kQSRN7zI
021K0udayWCb1VfBRmFM2aLaRwcoNwFiWgZAEWA+a9vhwzdVqHjOMEYlcOQ1ROEKAOFyDeqfltfZ
A/aYkWoraQJFHmx1TlljWZtOkpW9HtfpFk7kwGLQvHPhdp7fozQEy3EOdJSDIz9c0LBATwaHgZfK
9kUxSDidrcJ71FKHGZzqFZ3YWd+Wn/NjTBC0eGtJRaNtVspY7EoV5HojhFG9ubDSTdHj/+OG8Pds
IXhlOGkuzAPNgNmMjOagteE+bsJXVHGfYXr2XIHsM/8Z14MMINI/Vz2DVT0QKzo9pKCOJz3qv0wT
fEsQKK2FMCN6g/LzDR5gpVpXmxR4bSwxbDvIgUPMF79a+ILrMZhYXHbmAzsJ/1mDHhRq3hWBulYL
VLNpZCmWXN+SEotLzzoQ4GsjQAuZmu8kge744BdgMwaQ/W91AKEzSe79/MXLlzbBgg/i788KhWpZ
btSD62d/8/YtTlo7C//d1N38NVljRBTFqxKwkoUMWLa/kuNjYDxX0tIViaC3+auykpE6HlhduBUM
5WFhEBgOQMhgypMMABgWb+a/Q9RG0+u/h9YxJs2Yj7k7ahmQboEORgk2lbBkwi54/hXXJzjh78tY
YYZFmpIcWoogvZjgdqMKENjaj9sezw1b1Wyxtw4D9PJ01KDpTzjmeJx/9PX1Fp79PxsH/GeQ08LI
OOjWCPOi6Cz36WNaxB1AK9q6YRrQKkXg6PGwkGUJOp2/12GabxhmZ6JgKX8lJFhBprtPhlMYLZX6
Cu6qCH+7UwVR0uihNrhZSWvwj2D3og9VvykqgG7DEGc+SQ8jaqtLw0NckQAlx2G48HXX8yQUff5s
zrqsctPzTeI2Ptu3NdKwUU23lPpvVQ1WDZOyhbgv6Df+BijRZA8GgUPj5poMUJi8ZmmyAhFWBaUX
CML1oAf2QB7mB4lgkeHr5NMCag5ZpbDQQQ5Qf9ZVBeVnb1f1YwnPKim8aZkk/CWQpjZYXILOOJDY
PwPi+hxki/6Eoo7h1i5SMpy4hxK8ZnB5dggUZBVmrg9OIbW5g2oIMEujKvo1316il3HLmFXDed+H
ZZxLYH4BYcgDdGVvUgk2r2W+pYQt3dwIwg7l4kKa9eCk48TuUOfVo+clmMTB3fwniB79v7hAGjWy
msENQc3tZOzfkhj59/zDBRGZv3HRm7gZiNnCGE4xbDObDmF9+CDemEXwly0pSFxSxjLj0HqpB+Uw
AGike4zgTm4b0pL4QjAn+FsX+Ib0eV7HudsUkWfHwDI5LNdDcC1RBLerLbV2mkhS71PLSxdKKQR9
wt+sxFFGVIuO0Mpqqhsw6QDw0ELmIggnvE9eiRqYrq4i78AiGFZjNZbNVdW+Mpo6OHsNgpMKF+D5
zhdMDv4iBSbrgzzkFgP0N/FsCaVefyoLCDBG1PB36GXtydDD4GX+ZaLv4qa96ftK3cBFxMXRRLAr
QtB8K/VQ0xSMV2OXjvIjjr0PIe4aF77ui/RwJSHnL1fGBlHFS9MOXtkBKutxS2rDZcfbmXDQxkBH
WLOLgpBVb0nsPAZId3Gk39NfdCDysyWbtYQZYRgPHSoPNwaI2cAD4pwMSDSi1lsa9dl7EA6GtKd9
DuqTl0Unz6T+Oo2jaN1bFX21yro5VsQD8c2k1j+mKeXfukb0AT6Z7mNJbT9rP0rXBZy+joGH2v+w
kulC6BNMbb5yXfIauepg+uhGhe/ECVDvsMgkKXXm+1PweP5OGKBpKyZx7B0GbD2GHq5x3YeM8rDb
ns4FPYKLkGbsQVPPgvI+6NWnRgJBM1W3848XpD78hVVTFFJQZAE9sBwUc7tgLDtZXxeYPmPP8aBU
t7USf2mie1kSKj1q1BOKup3OfxxykIZDulgZi2zmyhjn70tI3CfwA/SMAw07kFd0KHR6zX+YbyXB
lOVvS0ApMpNG8keXWeWOQd2GM9ZtmsmgiKln5HCrDl4LUjwsRD5BOPqf1xpcxysDd1huKitOnoYo
PvdAMgYUtIIhhjHc2CVTTP+2CSlLuHCaTTi6KIazsbu1g6B2DIjp5htNMC/4mxRCc9iRy5D8eKz+
kBjxDpWiSysQ04v1/BtEg1f5+QGoByAeADSZS7tfJpTJcQiI9oDylkhZaCJR4s7fnYAmFsamXtJD
ADCc5cjDFrTfPLSH1JEMR0VgXLraEjUXP9EpKysgCvVDMUKTVUraKcvSdB2Ber7QIYK1mr9AGQcV
F/aFlrlxB6ptBoRw9TzfEaInTwnJt5FkUVZrHtTArpToKHqv8wSciXGhDwQNw1+cqGA3ZmmdGgeI
y3aNmn2QMTnH+XB/22+fXvvtt/sh7B3KVqMHGGakJ+y7RtyFBtJm/umCIcrfbdSge0QsmOJrC+Rh
n2edE8kjfORS3Xrw9Ow2A2zCn1EXsTcmsYoNZh29URyDRaiXkhm5sQu4iTYUidJoUHwfVB86BuRl
1gW8rfYyKX0XdqmiIcTvG/rBmOjEkRsAg/xZe/6Y2jDfrFe39QM3uyqV5GrSJt4BFwaF3fX1I431
gywVSAr028pXkPj+HEpg3EdKaBnaAeD0DSL4sTSsnTE0C2NJMBF4f4+xCrU8ZVnhBiC/4bgfuh+r
P8fqEupGMFbVaTn6NhNyHEhoUt+aByKXz2bJ9n4QuEoRPaXaUjGtYGXj/TgYyO1KKbeja5DkYcjX
SgUYmvYUS8anoRhLoVQwlnjiWRwrY22A23LoivFcGGxiWG/nx5GoD6ZXfmsjq7CitLWmPjCApgWv
vtF9ILyHhRAterz68/HgNjaRTKZFoIMKOOwglKHhMZOVbGEmizqAm8m+kQcQxujM7Q0FNFPNTKJV
Kyvdxmo0f0/NYTgTmZVL2gBRT3CzerAAQ40tk7l+W3g2eB6j3Sj1wnmTqLH4OZ1SX6ZV27hRbcir
VA6ZW+mJ5QxepNzW3fz9a1+OeheRMnfN+LnT9MlTtxqWPHUFv5+3vMjSMlAGWuSuXgHwbdQ2U7OV
GS6daAimM3//Citk0llqSVwc+UELn9+TliqO0agO86R8ISYJOpi/hGUp6XB6XXSuHzUXODCfzJEu
LMyi3z8127epVtWDroDniAPs8kVFLB0sJwKdvff+zk9l0U/nprIXAEdBgD12jcEHbUntnlnsr+ef
Lepabh5bEBD1SaprhwS264H3GgaNzbTn+YcL5jBvJWGRqGFJGeYw3eqUixKjctPvYSycUx8+f+DA
pEZy206Et5bwaylKceiWu5KivHgGyTedr8ArtAnNTZa6Q7502Txlile2b7zDREYHPco6X3dbbHOz
RncK1dg2kXWWQ3IJ0uEiDcbjfPMJ+oZ3kpDizMultCauJzF7aLBnx4ZxIqnPP14wrHi7CGiI/C5r
ZUw7lXyUownThpYuJEmCKcHbQwxdMcQ1MhnXqB5CZWcUpj0WoDQ8zf90UctMr/024/pQL+CmYGkI
SLFD0n2RoiJJXzgpFD18+vu3h2ckw3URtHSuF8LqGCe47QiSlxcU+/kfL2obbjqrntmmfoqL5V77
k2u/1MYCwfLfCCHQ/PNFv5+b0kk0qpD+g5UTmJ7N2j+eCo5y9nDbw7lluUzLqE9UT3PDFvalEfyf
zPdYUm4cNtwqXPmdFoYMT1fLQ6LYCTkX8UfZfcz/dtGA55ZhycMWtVIjxU2CdtgFMLnfsF7WF1YB
QbPzJhAh+LlRoACzFA54eDbQTS3RgxGPS8d3gsjDuz9kCZwmy3IEtq6jqH2PcgiirZNlodCTBcxG
VozKQrbQVoLQLU9//zYJ5LIzoEsqddciPdIhyWaWardK6jQ0BJ/qfb5HBKXohHeBSJu+aTrGUOlc
SuW+rVrcNEa6VqxiM/C3ESDcT4z+x9mVNcepc9tfRJVADNIrdLfdjR3HdmI7eaEy2CAxgxDDr7+r
c1989Jmmyq8+J6I1bUl7ryHQ88PiOMsDcHN8iJDXndxdjisDXo9gt+9sOFxFpCpg4zdW/Rx1o8tq
1MDt4eirjF+xnnY/S0acKZzhDPRDBmwZQiCgk3p/uR8rW9qUA6ggazq5Xe3Fspkf7aKTYU3FtacE
vCb48OfyR/4Fz/89eoipCVBUU+6APjjHru52RKKjgBDli45qUv9tVX5YRB8X0DWuq/7PxJZx5zjs
W6OzYx2oA3yKr/KFPjFrS798RQSImEICM4QFe15kVTyXuY64nU23lsvrXQ1AVTSkzAuzKYe+IoXF
X2iBrPq18Jl3kzZM3vmomADjW+Rb+eeV3U2MsJ1N0htwJmPFpr8WCB75W1Z/aw0b8Vp5reODJe/G
pFj2czEdwfTYOArWmjZCtZgDPyh16sYl5ce0Vj8tzTcC9doGNgJ13idLory6i7PUDu6taey+TrQS
x8lWiQpRtE92Xu1aGxtgLf1o6nMQp1dqsQI3blgZqgKqHOSqwTVv0FAvqGEeJJ/8AHpv/FPvQ8qp
MXTwBiuTtij8U94kP8sOluk1we3IE3aoRvGai63E2IdhFx8yBtKvyGK3rqpjcJfqM52lP9QIWyfi
6unvNFgA38yBOBY97PUub/QPTxJ80TgFUQ713aSs2zhJgxu3nK/aulHh5E0b7X+46tC+cQ76HQy0
oADinYQ/Q5czHZtQVJ9Cj1NuPkQbv6iE1VPvtNRNNNnfYZ4Wpr6ILg/Nx+sMzZ9n6d251FtTmVfa
nuO+yO9hoXdsh/uAvSi8uxyZRik74KXBiq1q+Mrkm0/TMqNetsztAsT0eCL1XF8rlRf7toGQkE91
tCzWLcGyv7rcvQ/LN+idca/twaUMZuj0xiClC4uErM5u4YuWgZloL/Ouaup9l3/mhMe3jHgpi7wc
LAc4gnL6Lh042em/xViGhXgkbAuktrKSTZnE1uW9nw+TjgX1UQnPR3jheACOFDxoN64QK4v5383i
3YKwLTfwc8T9WKXza+e2b7z6FPYNI2TsfNuzhHIVQoxf+dCOfyP8T7YJOl8bGmOTj5zpjEjsk8DP
jhWIeL2nn5TYUnFcW7jGHk/q3oY1ElBv2oeCt2jkTlb+r2kUfUR5fq+q4mrQ0wZr9cPrD4Ug3383
pZ8jXwaMt41cIxiEkkZKOCfIhISB3FisHytd4BPGvs9nG6+aecKFesm/49z6xnrHQV6zvy7cJQk5
qE9Z4+GJ3A4ncEB+Udv6pvr25fK+XFlk5nNW5zNQXBYOUxe5eehKuWK+abMyf7zc/Mpa+Ieuf7eG
FRjks9ciedcK/w5x5Rev25ve9f5cbn7t1xtrgQ+D7MYMSKdOBl9rO/9GdbIxL2u/3AhYtd2hVuGx
Mu7sLrQDMByrsCUbv/tjNU9M+vmr78YFGTtte7UPl7BJSZD2QZpogyKPunbIn/JGp2+z8F45NBZO
6ZTRU8sKure0hjlsDj8/hmLf9dz4/JRQS3zxcO88+vCI3InF8f/CFbeHdE0RhDMr56/eLNx9yZI8
cliXAr9T8G+Xh39tjIwwkqU17wA2hK0i4SGgrnhKQeC82DoS15o/z/q7QerhzBdAVquMx57uoTQB
qYFchEMKIsTl329//ErDPND/fqJaiN8TidpgOWf+SdpAAvu8n3e0VPTLBHF5XPOGdL+0dgcldT9B
Fnrm9EoOg3dNwNOBAkJGXySxqp2ny+Gk7dxB7q8U+5ZUwMcOGp4y5ZDvJKq+gER6yR4sJeQH+0As
d2KE4Yg7wvJX08mPXRhIRxMcMI7VNARhFojqpofLTkQ7nnxbkF25K2cQc4lu1LdhCJIHYEMaCHgz
b694kB3LpuZXYrHg6BS0IvK1M0ZZb/U7SOr/TgJH7XhbyeMiFRRkYf4KYJA97lVa5XGRwrpv7vrh
O7jyyz53+uqUugFIu/lkRWLS81NfVdm+KNrpUDd2ehWUQ3K0ZQctgQSmc1ZaotWuCvIveMs6z0PB
09/g7EgeNovHXxUAOkeXj+mVLvHzFQ2gDVEmdXYQtasPTlBO0ZgtxRORiz6Uw0AOA/erm6Gzsz3t
cvJNdDLdBVnp3We90z+AmxLsc93wa5jrVM+Dz98s21aRY7VeZHUoqsjU52FWLtW1DyOWSPGRxK5b
0QiMz/I4s8Z/xjul+9UmJHsKmPZ2WsKtj8/kLitQP0c+KD+A9+JcD718bVlqXxfZWF7DemU6VmWv
IkZZ9TV3xHwtKgVdOdQ492Ry5kdUTTHf9lzYochlv3fLpdvIJK2cf2Y2hi19kYDUlZwSAml15pb7
KpGPY6muhlkeOod+l7Tcqi2s3UrN1MzApqHXeVPHnfOW1MU1tL5OLRxURI2kSdCEndBD6Acqqrzn
y5tyZdeb+ZmULC7lBfL2qXjp+jebHur0U/UYys2kzJjBpyWF4lMsmjmsM3pg8idNVVTLLenwlQuD
+VZ3cfXgYgz4aYYSW42MNvR3frRZBukqLIjLI7T2DTMucoDoBNgEJwDlI5q3ux4RMRlBD8s/F9hN
xc2laYvROX/BDXr/qxBAH4TCypJI88x7+1wvjMMDyrJcWhnmOauynTs7N1n1ZfTG05CI68tfWFtJ
5kU0cedKJMqJqa37nZzt9jt8GOejbj3nc/dDMz3GYcwMJ+mJxg5xdn35NGR/bQav6qTbfaYPzMyM
VRoKf6kAMRd6EvAJZPprN80Padptpbr+vVj+J/dGmZnqSnOYa81F2cUVBAQPAjKybtRHxY6A1Bi5
YTdD1tu61XtySMLTY7pLvpTP/n7r8x/PETO96UUh3LxgisaFGxSPtuDytoaeY5x17bJFvv8wYYQe
Glc5P1Gsb/q8jW2oTKoXwl4WejclxW78+7lJOnfu3UWldXHISDJ4cZt4h8D+bWVj1Mxe9LnWje0O
RxfQIKl0Y17pKHdhhFx/8TprI5icW/lo+o0bUOp0tJ4GlA56t3vMSuehJePG/lsbd2OHN+0Mbi6b
kNFIVQr4OOPPLRHWz5Gez+BF8DfPzrcmeW0hGZtdug0S5qWmMVzFgEJ8zQcv9MdPxSpmEvhgBpk5
Yki72LEgDDc3oZRTWPjPZbmRLl359SZhr/Et4BySzAXnrb7yGog20zYiegu29C9H9cEsm6S9xuns
KrEoMr2RG7Gn8dZDpvS7Cr8upw4Kyt2180PBkf2RwMcCUuo/huf6ufxNHkBYC3bBsYiKjcW8stxM
ct+sG9taLCxmhuk6wsVOf/PtOdliEaw1b2z1M8NmcYgPR4SU11/Y4ONSCVjNxoJemyVjnzNd50ua
YpbKQV0HUp3h+vrWyvutZPPaB4ytDhB73y6lduKgOr+WI6ufgVnYwOqsbEdT7HIQ1jIBWOTFWfGz
BvR+0LBorP7YHBLT9PenYpVpH1yiFJI6du/FlYQBhQ2644DiO/+U+iNlpsIlgyhsIaEMApkK57oF
NTQsW/mFzvLH5Z+/tnyMfAIEMErLSSiNZ+n97aD6M4j+6nLTK1NrEhxtT3vO4Hk0Lkd54gF7ZV77
lwR8g8K8Mrkmu1H6LkkzH3edgiT32l3ui8r6XXH/OLdN1I9AyF3uxnkjfRBITCZjyoOO2/XoxWO6
sKcZKBsoeOlsx+ai2HV0qPaXv/PxK4eZREY1dWPrO+4QK62OjqJH2owxtApenKl9aMfkeUrajZC0
NnTGrl6KAG/hQOqYDP4uC2CaOo9XLLAiyd4C+edyfz6uKFJmshiLDjZ0WeYHsYfLwjFv1QJuTukj
r0HlNSESHiPKH65zWTq3ddHYu4DK/tphjT7N1kC/p3bib3R4ZZUH9L/XlcFPCwnaowcKBQWRq5ut
SLfp18sdXVvnxqHPmJ+3VovRrDtUYJIfXfmmsq2C5drqMw75SuVSJb7QsR4K6Dbc6pnsuu4vp8+X
f/zaUjD2f04WsQiNAN+A2SjrF6v/vbhntakhnAm/+tRHTJqjP+VLWTHccbUHKEUWaHh4Ljq/ame7
/DlPJL9ymNhKYK/MtUl61KVviWZCj4Td3GQQ+UFCa0sBdm1Nm2THKWuDOVXYpITmKhq9Rd3XZVY+
5Eo7t9LnFqzS5JzeInkJW+IyYAfhixzCAX1721rFAqIaal4bsXtlbZg0SIdNlQVxO9wsguE4BOBz
+8vwuHRi53gwWrw8d+e8/wfhzyRENr7rDXYHeFYB1ksIZb19kOijZ9Eor4ubRlt9COYCdKVK93D5
i2vdMq4EshV2gUPPiWtJHjUDI1FXGuLKHpTXknb8ZBA0lSZr3A171cwOhLesL3Rhf8tCwUESFZED
rlMyAv9qA4S2tiKNAOExkC8CiBvGkxx3Y13ierBleb/WtBEekAzVomCZjjs2fSkTuuvST7nFUOYb
kcEpm2TUPZquIF0ZygW+7R6v7i/P8crvNhmAPYMKzDh6LuAvxe00Ld+SQm+cOyvh2OT8Me5mg5vY
eDymDOKOeclvhiJJ96gATp+7epi0Pw7tSFaIsowXBmhCmjZ675I8uw1Gpa7plCWHOmB4XXxurM77
5N1b24YgJvXQrZjhovYCRaP2xyIS+rndZhq9TLKddMVJHrejfVVD9YzK4IUuOrY5eBKf6oEJKLGa
tvaDni6xDaVNcG+jot3IRq2tI+MmU4wC5YxSVTGoR892CjUkd9zyG1qJQ975m+/GPcgdj5MSAMYK
VuB18AVcuR3h19mWifbaYWJyFdVYjIMH0miM1PldYFm/kIN8geyyDssBR8iQsDD37ZcAarjKcg4J
Lx/5JHaoxGzdbdf2ihGZKu5QziCKFZ9xRPC3COtcwx54S5ZhbQSN6JTkhaxV6rtxnepXq653ZPJP
xXmPzPPnYqtp3V4NRV3TJQNSjNk3rupvoHiyca/72CQGe/p8JL5bAJICuuNmKohTBf/J4DezfzWQ
TpiTx0V9of0fwr5W4pm0d1MDu1vr2R+TjQ2zMi+mKGRdyySZSRPEQVbclQtNwqCUJ5bSTwHs0LXz
dfBd1zSZxDTkkB9LuIjh4Hxktvvt8mZf++1GuCJytMc+qUncUJmGPiWvaZ3+pcLeuhJ/LFSHH29s
+kyiHiTSoESICujBgfPYreoD/oDCg4c8gsjKfTFmRX6uZBIwH/veAT3HU1E6Dd3W1lm5OJt0rxqg
9aCbExWLsgtb4YSoDz06/nwsx5sp+ZSsFWX/LLTezVMTMBQ+BB1ihytyXOqOf4VxHAXYki3Pl+dr
5YJnJvTLMlO4LlugmYMKN4oAZY+HpoS38/wN1eiw7qYdfMUvf+vjtRGYuf20quAKX/MldgDazfuf
WqlwKF8+0TgEPY0Li2q41QKfpOLA087Or5skTBuvhVov+ZzhM6py/902rso9Dp5aF3dk/qlYe4KA
dQXViPlN8mB3uRsfBk3XNQmXXOMFfF6oUJj80YEkYkE23n5LIUt4uf0P8wxo39j6AL/2S+P7Laof
uB9pCJf6kwoiIoJTlV+rin1b2npjbX24SfAtIxbkQ5pZKcqpN808/k6K6aEoSxQk0vkHFEaPdlAV
nxw0MyQsFfTSBlgXLPly7/mweQ/8O5EMh2Qat+LOWmeM+wCsBbjKhxocG2joRq6oDsmsr8qsg8fI
ALMefwsg9eEuwagZ2Qrepkk7MTgBdVX33c/za0gzH7zC2RirteaNQx+2B6OEQvkUQ0VT7nCwLMeZ
1O5haJtxY5+fh+R/Ho3ogXHwq5qIM45exRZjwV9ZV9kDYBRbxgorE2EiEamfZzXsNVQMuDXdjdSR
B9viIkIYa/ZtJn+yopoPn9otJiQRgJdW19BPjOXU3k+p4mFtQ/27ABOksfxyRx3/D/KDT5e/ttYz
Y2o6x85tN3ftmNSC3PMh5Tu87n4CRGJfwwkZhtFdTzaWwcocmSw71Qjt4HZjxyBT3CakgAPYljLD
ygozeXU1xCStLoCAsKRDfT1mbDkGVmvd8mTkGytsZaRMmCJSbUkKGK0dT+N0m/SzCB27OOb+dAV4
3ANwEJ/Tr3BNsCLUWbHUSk7ipJvJlzwJyiOvSb8xCSvB3gQj4qmoQB6GICqvmkfd9OC++OKelNkj
9+bXy4tqZaL/OQ2/u0Nw4s16kNUASWQfcihu3u8FhWnH51o/r4F3rSsLOC4fzJ+4Xs60B37Dva3a
0Nocnzv0rmlJgWy1u7aLhyKF4HF+VdTZru29Kw7/NX9LU3LlPDQBcVLBAER3RRfT2X2rFfQBAnv6
ygF4UjVUXfoJLicCClOXh2tla/zDxL7r05BDqCqocjuuG/+nneW3NG/g5eog53r5A2uDZoReEjQC
evUQXhwXQCfVXQHfVoI4D+nkCM/8z1TWXPcfeOpdN5Z8Yhg4ShA87gJAPzKI3zrZl8X70UPQ7HJP
VibGhH1lCSnRmEfiIYfptSetdieUF3ut/QsibE3YZlYdNYX7mZQUbo/nn/GuS1JZdeGPvIuhSXVT
D+waIITj5Z6s7MD/AXj1VTNkxWjHeb3sR4CKbPhWXm56JYCY+C5H2C04ogi1VQ2+loBkbBmS8nUe
3i63v7JeTXRXxcaJisoDGodAdZUNj2Xp/OXZlgjqWvPGFtfzXA7ATqJ55UTO3D6qPLsaRHp3+dev
DTz975wC7yZxtRkU8hvtjzxwHoq221IIWluexllNqybpWs7aGAScyFog8sZeoFkSVn25T+hb1/+8
3Ie1ITI2NByzsnJsoTgPB5JvFRJCYSKn55SxrTzX2iAZ7ybP7cmQt2eI4AA1QF5eNY336/Jv/7hp
ar739ND1y5RCDSLpne9TIm84XuiXm/54WJCm+u/UgjJJrc7DBUC2kFh3bRgz/K7grnW59Y+3FcQk
/9s6eJZJE/QzXvcgC9mhLuVwPZa+jouyJtfAKW/BYD5eRdREasHGXvZBPpNY5O5159fRMvV4UVZC
A3GDXnntBKtZseViuzYh59F8F+R6KyAZGRMoyYhqV05tOC9bSd61npw/+a7pZu4qbGXg9mqrOcEd
swkHSz2xCcZT1G+jsQYHSgXNxq74OHmKl7ixtXtLgrDKLAJNGTy+JKSiaig0O/4v/2w+2HuTvtIJ
zKcKuK/9LURGAENP1J6UWh6W2vP2vc+Xp8ur5eNMIZ7UxmIsCw81jL6gsesU5Y3VCmRo0qHd1aSC
Kbujp+tO2uoa/uLTse7J+DXjZbDrRFP+9AarfWGdPZ8451tJ/ZXNYdZuetLWxGIlaiD2qJ+XitkH
ODskJ1156fPlPq+tJCP8aWWzuXHhLDPOyRe3778FLt99rmkj4mnakIHhLQRjcarDBHi6r5MzfE6z
EZDo/67TInXLToNPEOv2DjQtGL9sxIyVQTcRbVC6FQNp0TAhIvY1OTTN+KXt2P7yqKzsLxPQBuns
mSwLteNeHmdIBC99E5IcdIVy2tk8j6pi4263EvtMwFqnbVf73UTi0kvvyezYIYUsMQQc2B/Gt8L3
2kfOf38XLUAaAdkcnJPYa3wWBWUPl2gBro6HmkhU9l26cUysfccIeHQEFaibYFA0TtbPJf0xSxYK
pz0y5/flaVn7gBH2tNXhbjHgitEnLqCGmctfwCjO46xvir3df/KliFTwfwes9gsPJmfYb0S0A0ri
xNdRliDraOVTclIQ1tooe3z8gKAmoM0rIK3bwsIkTnsgJpl3bABizRZYavzB1eZwedRWoocJa8u1
T12rxqVGVw54Cdz+ATuZrYLp2kY0dnjmFvAEm3oaDwF5oU33K5/ml5LUj5d/+0rzJq5NE6hNYOSd
GGm6NxtKSGC9DHdWBf715Q+sDI6JOIM6FJ5W1kyB60i/qQrOM75Hv19ue2W5miizbkk7T44ADc+T
fO2Tfp/k7kurxz+BcjfoOmufMLYc175WuRhpTKV6s0HkHvDc7V3yI5PJxgmxNgXGpuvcqsVw906M
9MOd8oM9KxXfdwVtri4P09oHjN3Gi6qmgIl78TKMYYuScjMDttFuld9W9lhgHJ6ytx2PEBhnToEH
KrhwQZ4hX2tnykKrnipAa6ytAvnabBiHKeg/jSMz4cY594fI8UV2zLTr3HqttVzjPpJEFCRApFUg
LlyDKRl6iXxKcrvbKThY3icefpPUbhfBMa0K8TeMh6x9IM27+UnLtjqmXkeOHdyRd3wo1Z7RoN7P
rmKHxhvd0PNLWBYFuQwrACYjsIqfzuYzx56B/NID5iha8qMMyE/IrZBD4CY3iy2AY8lzcl220+uS
NktU8vZphEYELJiaNHTdBN4ODvImk/a3lJY+riq61ISkeAC8qAL60HHP++aqJNWy6/yOPDtT7e94
UlSwfuqco8Qi241+koaKzAxAuYw+fG7NGWFr7iCwWSpSIWkuwXKz9sRKwnqa9pebX4kqJggPEqTa
F5C2iYOZIis03Ix6C8mwsltMyF3XQ2cROSc3hl0s2KqvafEzXbYEC1cWsAm5q4JkYCNoU+fn6b5O
23Bqh4MHodZmMym3crUygXQExl996QPpUTAUjXsoVDZB5Mqfth3POXhBQbER2df6ch7Ad7cexiYn
ZQuODihtQoopS1+VzF6a3vt7lie9PM9rk2HExrKASO5S+11cCvLaFEpGoER/IWqLyb22jozQCMPs
NFlaVKesuj0mxLrO6bJVVF/77UZcXHJcp+gCPXWRyeFLWiRQXqRlGSW020qYrYReUzi/gDU4qtCl
HbcqfR5mbR8hOMNhgxo0O4Fi5X2OXM7GdK8YygOl9d/5TglP65a3Lm4iPjv2witfbDwJ75gt+pMn
l/m73fk/Zt6JGN5rugxtWfIvVZZ1twXMbO/lNDvX8wTWa5dQZ+OCt7IITfRaYMESiDdnrUBVaESD
DmRtyI17e7uu8Aqte5j1fGopmgr2rSdYOssmORWkA6sDZs4UiXx/3Gh+rSPGbuLZ1Le0cwtkHErv
UPT2sodyT3FvqTI/8CJtNx5EK6vSBILBb6IhbAISkssHb14i6CsHesui4J/8zP/WSqmJAhvBf4FI
OphWfq/GfT3UrrOHRTUZQhk4yakOpu4poBN/K+pk/uliMezhtRo8QCTLCbusHw6yWpZ923KAzoMx
h/62Jdr2rZ2q+Y50OX1NHBdF97GtVcTHXN2ViXBJ2CP9QGJe2t6XbOaDDGkeaB21DGmTjQlaGTgT
QOXJoKasGZJT19CXuSf3wve/wthja3+ttW9sLw5MjDsIH/4vfXdd2dMErEf/p/Gmb5fX78oCM1FS
5WQ51pzPWL/BdUNuSpCbbfvOUf7G+KyEUtMjxG9dAAcWYZ0qYf9osMPPVQ4WXf7xaxcaEybV+zQr
yt4TsRew5IoNjrNDqYsAUFJ1YLGDeRpKACi/86XLbiba6yvwnfkOzqzjw+WfsNI/z/lv+FuayYZ3
JB9jMYGz7XG/+J5YAH1sDN/K9Jg2CTb1eRM0Lbx6rBMMenee+EZzvbPwFLj8+1fOChNcOAS5SiwY
AMdunQYHn7DiAOCZfKyLcjnBnzO/ZiLd8t9YuYSYov1OWiAxNRX85CSsBgK0mna6J7/msdmpJb3y
pfe9VP0WwnBl7EzpfrvpGYzAFhX79g+7vYNOFcxFn+D9ubH61to3pn5gVMOQbbFOZLnryYvbtlda
vnrSO1yempWlZdrEYnQC4QSUnZbZx/2g9px7opwtHv2/6v4HQdnEkkECelES3pinBSE0zL6OT/Mv
pw3bW/F9urd+Oi/sZfym7tUtcp8bm2UlmJnYsrp1e11jjZ1YIkC51bBfdpJhPwzlRjRbGTITWFZ3
nZ2PABadZDNBA8sdR8CZ209e001YmewXuyEEVjuDk//qfBlXCgLjEBrfV7R6ujzpK1vEhJN5fTE5
yp2XeB7s5FYozm5SoPBexJTKOhppW+79TGdVlEz9pkzd2ryc//7uzq55IlsLl6S4TEY1hkmSj1E/
WMntAjm/x8sdWwk0JsxzlqSjwoXZc26rKw7vqLCsUiuUZfLbZ4sI68T6ZNA0wWW5JfJcSZxpAXlq
5jee+5FST1kybQTlta4YG99PMGADdXS8zHIPn6c9ZGMgPPI7t2cEtdfL47U2J0ZSIxv4aLXTjJJl
aw07b2BO1HWJ/wNFFntroNYqTKa04jTCL5VNzIJSUh9bsHrUi8wiQp1IFM1OivY0SciiOfqK8jS0
M//YZV9hCvv7ch9XIuj/iC9alJZjKtI4sF+p/zdoYTPk3FV6Ixqs1az+R30x8et5oLg8UV3tyyYH
WKSE+rB1cAUsSrzvQfKciumkm1gEENhpw06KHfM2koQrM2iKMbIiaQW0MfJ4wsN7x6c6PRJbyX01
zfnGQ3gl3pkCjH4t4D0wdDkEWdmpyOwvZeFvLY61n3/++7ugYOVjMzNHDuCGNBElMkzLYafLjalf
++Xnv79rfRDBqF0/wL0pHV6FsGLZJ2rjYF775fS/befMcrp5CKxT3fy1HHjusSOBYuTlNbv2w43N
n1I21CJwZeyn0x5Zwq9UZ/eXm1773caW94O0gleVxlvCZzeJFq86L6/AtdrKC6xtNyP7lkwWC4DF
Sk5p4Zxg8Rm1sthJfd9ueceufMCE4WUdTAUa6Oqe8MKf+Y1G3aAQ91XxuTVj6us1uGinvcUhkYQl
+WXpx2VvEbXllLD2440VSctJZhDD4qdUqofZcm5da75JgupZ2tnGdv3/0v0Hly4T09lIHyYJfSJj
e/DtY1PN/Q4mwjTCKyW9hyT0A4xiCGSoq++J29ZQygbcty+c6spxmuSKo9Z9Q/quqkPLa+R1tfTP
2ZzSKKPWE7JICoT6wId7K7lxq9kGhDcr8QjGayShs7dLE/etlcjwe253X6e0Pkq/yOKzYccO8BsH
2X8PelM9/QVb5bN/pf7tjmkXeZJ7L1SRZgeGexGNYA1BKtMrdoBc1m1YqQ7/3iEEcoeu4+/xPwE5
rNwKSXX2uvgNJ3iLZUVUM96ES2ZXUb907c6Z+RRNGZ/3buv3yJ3DAKaoO3EqRD1dSat7K8lQgOHC
skPXV8nBo30ZpQGKUA7hflShClNGZyYk8GB6Gh9K3nsPk2VZuC1r14Py+pjcTgNJIpRDe3giqEbt
fJWDBzaPVcgXqwFpJrifCl/+XEaSfV14O17phUE6r+0hv4Xn8K6ze/7NH4TzNZ+BARg9pw4BsQIp
WBUgxe9abXl3HXRYwPOw2+AFTlX9KR8acCWzYAFpappPNEA1O815CWe78q2itQB+SrvRKBwYFOcd
hU9ofQ9HPLrj1P3C4b3cLMuh8to3mQzfdNdDuI4Vz1M++OFYDH0IDljwAp10O/JFxZEUgcqgzez0
oDwXtIM8f1QLLHuQ8adXJVN/PJQ1Dp2unoiqZWgL59HTrN9RQERgUSTGnR4EwTe0F+VWTkIO7254
ZyMXXTsUD0OGBJ3byLeeqjuWwjrRC9omBD27ifxWvHL/H3NZ3bXl8HfkJZwoxzxs6ZkDUzQvnjW+
QeqKRG1a53tmw7ktXCCvJPeKJt1XwgQNdgP8FH7kQw9EENjJ+1xVw10Bmvd9YkGLr2+zaj9rGsC8
ORj2DQjwIWsaANG4/gGbyG4/FWm+T0H0jBKYSpzGHMgBW8younRj7FraPUyqK3cVUoAheKbklA7w
0R4hP4l7NWou0qs1ZHrAlC7qNLIXOYalhTzCpJc81Bxl7qWSEpuHYu1IWWNkwFiRaoQ7TJtgj836
trCqp4Inj9qf2ohnSRplFiygka/5NaiKRz1s1/d+HczPAXFFCATNcEsI/FpRq6x/VXa2QKg74Ds3
aKDsCVHcyOvtfjcz0h5yZ1aPlXRuoLeoYFnp3CtVVpBbJLBbUeqvIyvn3m6VtSvT2Ql51tdnT4cf
tuLgrvf0mTH1k5Kco1uMwqm2eoD8bAosJewYuJW9MDl+yzzx7BPZRgG6iGar34y2RzIk3U1S8HY3
eLkTQdW6Rx4PKoH73qYWufKE7vxrwfwxi7rSneedrlMoJHLbDuShaiTHVDgW1v9QJcVNMtPluKC+
3+5mu/afg7HKrjJW1g+osLCYqIHvmwbX9kxmwEoUwqe/ez+ornnmF/feUtf47wttjmU2Ojr8P86u
ZDlSXYl+ERFICBBbqMFV5aE9u3tDuCcEYgYx6OvfqV756Zoiwou7cd9ApSFTqcyT5zQ4v9tOdPFm
nMrkGGet8+ipqb8Hbx+/VbqoI0Vz56odAjSylXSAPkQOFRnnhcwFu4d8M803PnEFMtTutPMzcL0R
nGG3a3noBTx4cGO//kWAgRg23uzHUdG7v7xSZ9d+X+cHeA7FwoSq4Q4cce0+7iA5L3wagHGzENs6
T+UL8QepofoQZ0d/cLLdiJfd01RL8tIiSfndH2bNwg6gga1AXbbfQgOiPkC4xNkLi6sppHGuX3gB
CCxr4LaKPBdsY9l5FYFlT0buFFc346TuuSbs2BKn2FHX5dG5/xbsEMDQJtsRjUkvrVXmV1qL9CiI
B/cnRkQxUv5IeHfl1vx2GpEMgBxOv7VSgNxQo+v3aQ9Fs5aCPaOaRHeglo9j2fg8Il7lbsDdUWNR
6ych/RQ7gIa6bJY38cjiPfTKUeeLy+dAcOcoYreJRFWA6kX1e2Jb3sYfUgSVaf6KRRkhV1e5RwJX
upn8+Q1MtA7eU2MVphN/RQtBGYLTzP6pqsZ+Af31DcL7IbL8Kt2AfXUKQbcyhhMuxt1YyuII+toE
VBQNiThNvQh13OZ+1EP7l8sZ/+rL5NrXGcTmOiXfLgdwCw/Df8+sD0FtF6eS+lmHIiHynHb/Ww43
pXovxZsEufTXhjDCT8ZcYNKCJDhqB+XaccpuNWiGe6DfaZNuRVE/XR5nIQ9hcjwHlq1j1HZAFql+
ti24HNVP1g9h4nQ75b6Mw8vlYZZWzAhJkfGroLvhYxiXAlJZ1Y9xNZEIGW9w6trjU/U1bnfmmFD7
NnX6GEBXPGf8aSM7NM3Wf5xs7VXwOaUqPn9exw9bP0KqbUyGsTxpP2ebNE3/+mN1slv/F1qD3/LS
fkyS8pSgLVAlwFtcXr2FB4PZuNOTmJVc9v1JBOwl4Weq7z44G8KXWs/R43betg+zApE8RMzB9nu0
fIL7OT/wKX340m83GwbKtC8Tuyr4sQObsqSA4Pkx2KCLuf9iacbsGximhIDUnYBUQoxX1BNbJoZ9
j8v1axMw3sdKuIUbJDM74Y38bhftGOre/QYh+DUWzYWXpm08SJJeQe0pa/mxiIOtx4b7IJtWujUW
3jomFSyIfdoC0nbB0bNavEDsGdoXGeRi3MJJcAXU+Zq7WjihJvVGJUoVTw6SE41lgxjGRdRkBQli
DkHWxKqXhjBezTlCf9YmFj+CJX4mIC+mGi+glbro0kIZ/ona6UQkuLgRldnxg8cTfWz82LkGV799
hXhpDe31uR+kZhdBktkpMq81O8X2EEqS33d8vqmCYDfO42HW+e7ymf38SFGzowB0SlZMfMpObTM5
0dgX1WucEf778tc/3wlqdhQksx4mRUeOFzS9c/LgzonTg+3L7eXPL63ReY8+OCNce43sRc+PtK5+
IbIKU++xsEXkkQLdqtAYuzzM0izOf/8wTNuUmncEyXBH2WDP5DYkAtwCWJyMr6AT+NIQpmU7pKQW
7u9T4E/ObdqN9XM/uO22r6oeCAI95sc4mJurmNHkKSUj3+UxZLBaVLmjXFXOQSrqhpY3jVsQt+R3
rrTym4QErb9JRlpvbFQp7HDi4/gdD1O6kzVav/Zd14Boyu8ncmvx2XpiotXXdUDaWy7wMA8yIJLt
2de7rvfQ/D310441rbylOp4fi7ECRUygfbkXvm1vmRpf+1nSx0GNKXoRbHVKxrF5gy6jBX72kQPg
NdUlQrAKgfU1TZrpLnZHuVV9Y2+nyQqOnQ6mn5M3oy8wcFxyXWuAVKST2WFise+cdd5VgNbzV1fZ
3hEMoNPRV7m/rUQHAn+e2Nuis+dDMI/pYXSqGu/iKgaJTddvhD0nVxpcOfuGjPUh7bR1ZTlV1keT
r2rA90rvmnlOfzXHzN8K7PY1yxOwVqWkA0LFaUesR+G4es9yHu8SJukNn11/rSV2yQyNBOU0QLM8
yHRwdDU0D7N6a4Fh/0vJTxoYAeJZ94D3PTxuBfqG+cVBaaJnj5dNY+l3G65WVkq1rojjI1Ti3uZm
OtUTXXG0S582HG1BOrwjwAtxhKBBG1qKvA1O/+fyz14wN7NrYZAdVAEhy3CM41fbHSLgRTeJXAvC
Fn652bQwx40b19BoOI6ERomEVgYyeJd/+OdBODXbFLyeWYIUGvXSPh6inGtwTCpxAtLgh+2MT6U1
fKNd+3p5sIUQlnLDv8Yxy/JyhEy5B0mAuisgmtBbadgP5/JQs09cL0I8ckpymYRlsxZifn7D0n8+
8oO79aCJM2gP55XPCo8mat1WKLNGjmiGTTF+sVhP+Xn3PgxD6mkGPjtGMFX032pS3Ihs+uH06oGW
5P3yAi7NxLBquOkKRVpUt6mKNQSDQe2eB1B6JWCGitM1LYKl42bYd6b7WpZBibCTQtT6DKhzE0DO
Lk/hU6IcRs2ehRIBWpsA7Hjy+tYOB6TDwzJpr9ElcyOJ/d3tEL8FdnavqtUod8k4DcPnzAMatWrI
iUB/8gB5TTaBZySgbx0k258vT2shcjDbGaQvm9znAETOReCFdiB+jzaropS4V5k18XAY45WRFnbH
7JJLddaWmUKv8kz5JinVWzYifvjaLM6z+3CEnTKhpXUG0VJXgzb3/DLoZgmR0AwI8Q5Zt9BTlb0C
ql84zGYTxdQ0pfC9s9za3ELEm+Air3sbeeo4e+sGf+Ud8rlOAaP++VR8mBOEKpM679rm5IzDgO4G
n3xLW6W/UUHEi1cz9kNKzrZjIIpvObqDIxREhlubZ+VVC1ZwaLu2vosbVFhIBFn0pAMPeHzwrd62
BFx2Hl7IV/HYuLd4HI8oXs9qwzIgLEJwFFgrV9eClzZJgKcqFuVYtWcI6PSH2M0mU+kOtEz7slFP
rE0jC2/yy0dg6XgZLgZsLJBjZskEVkZ32GetWx6Qxmt/X/76kpkYrgWpc3fyHdRNS1o9Jpb4bZXD
Q+y/pCk6gxVV28vDnPf2vzUw6ptRhGc1w5yioyuuWVQM4zavHr1mra1laRKGP6HcmRI/t63jxJB6
zCHzZeHNSUpkp4+6sVeirIWNMDsNrLitGkqAZvGU238TTe3tQdSd/728Qp9/3TZBQHgUeKmaWX2q
KhR/Lc/e8JGvfPvz9bFNUjfIZoxtEaDwXpR//fb7AO6oFJWfOVVA2rorW7w0gfPfP5r1DHS+hQT9
SSXZCYH4gYs1frKlTxsmgEy7qFG1qk+NmgVUe+sdl3wNUPq51wPO5f9/dycYycAThN8th0cvA2JI
0RKPy9g6smSQm69tr2EA6QgIj+Om9amDNMeWp32781W3FkkvzcEwAO5ZwSxRhz/hLvoGBpPfnYIg
2eiipFo2a3mdhUFM5I41gbemy2R9msX8Yk1WuZss768eRIbILfmSMgCzTQRN7+uGE89C9a5WD1Y3
bbqk2I1Fev+lfTDRM2mdlwURqjtByPvXQLsbN+ZXlz+9YGWmWmnQOqUYUHxBJYAkkUNdFF7qXQUp
2Kia6RuK8F+zNJMorEfUDo2RZkRqOUM9FkTWz4M/F6+Xp/G5q7ZNarC6GKxBCz6eaqvLX0bIFu1U
qybU2wOlVyKNz69P25QtzVCLnimw2idft94OL9dh17W92AzjTLY9LdQTTwZ7qx3AbC/PamlzDPtD
wrxoGwL0ae78tZBXOdd3ad+Eynt34jU/tTSIYYaW1r20nDN5Zo9CqoKq4IRXQduBrB3dg/c6qVbC
j4U9MiElmUM4R9ZnOKn4sYTOZ3w3ZisLtWDlZn2h7QgJxqA5K6sFQHcAm5FvfTYnR8/L5j1eA2t5
yaU5nBfxw32Rp2MMinIgkxg6IYloNgRv6b5+/9J+m7AkRaRn91OTn3QTn3KlSJTb6sqnyc71uApt
u/wS+SezzQKgM+A1KxPsReug/4A+D/IQj2vtm0uLZFxOhcPatvSogkQ6ODOzoL/NzjBqmTYr8KSF
I2vW/JBEb2uWiuQ0IzTggJKwIow7N8zzF2BDVzzjwv39L/vwYavjGtq3yDwGR9ysLEL1b0stoDgu
7/TCx80iH5CVQ11ayCI1RX6jPPozk9OKLSy4KbPAN0+BZm2ARh8dvAf9I+34PfXoNoAaJcmT+xJJ
ya/NwbAFoCRcMWIjTsRju3wq9tBX/5qrMCtik8w1wOSlDbZnQbZOMgY3agr8o/Am8rXYxiTTsqwZ
TR4aj1RPH5x+Aqx7jfJgwRmZ5bCgYFYABIyG0pGywtp2ZZRKR4ZaAq8ByfaHy8v/79n23+eJbdbG
+kRC5a33xlMQp/Nv0ndBG1FddnOU9B1F6prx75p1oCNxa9DKhiooChahnUKcgO5RMnQU8Juh2wt3
F8e+Ps5eNm6bAFi0pOK2DTg1or7S9wEQ0k76nEGOs9jnCMxv2VnSMLET4KRUOV8Rb+DbLKPsBg6S
v8csjr8jIx8/cLQFbsuSeochh0BvYo3BlTOgqb62HbXp/Q6v9bbXBNp/hetHoPeM84iTfnzJmbCu
VCuqewhctVd1BvFhq69yyNFU9UMw9HPU9PVTXQTJtu78+dj7VfwyOEN7QJdnGnVApW8A5xHXDVoh
NhRyIICNSPnbBz3RzisAn+y9AJEgr7MYZHxVt+dVXUNXq55vvNrP7mKgd0411BXfJ1TKu9ApYn0E
mqWZQ1b4IHwZh7R8vLyXS+7A8JjtTFoC9vkJUiZNEnmgFw3zYlihZ1o6j0YUQWzSjHjFNqe8zeVW
dmFrdQ2w5A0keCy6FkYsOH2TuhrwRBThMdZJDj74SwNArhqbjfuWDv3u8ip9nvgFg9k5G/jBJXdJ
23fs7Nomau2GRu6duLy27AklBP2WUHFNnPwlAGax7fM1Ts1PVw9jnt3shzGhtjugxSyXJ0dMkVc+
oMsNrPPhNOb7y7P6dOEwgOFGc5oOfJJBc1IQZm78JqRlF5XJysla+vp5Wh9+fiyRP0xGNBr18hm0
71caWUQZfIlBE7/9POqHr/eugnBgJ4NjXnXJc6x698Z1Svk7qQuxcg1/etdjiLPJfBiCJzKuKo7Q
Lh6Qz011n16BcDZ9YEMXRO44+Xs/9qaXy3vxqR1iMOPN7vgl6QRk3lAiBPALEMt517QsXUkift6C
js8bZs7POMk8ReIdIj5WBJUJCvF06WycuZAbnfnvjWLttdu6/Qbk7HHUyTiGxhyjm9iK030V0/hK
Am690d60Rj28dEAM75AVEKymjkBzMzACAzTzhARa3Umir62o8bqos0YE07lqUpbNbvQA4ubW78uf
XvjlZrUsA8p+QK98cAR0bpeAwgSx/75X+dpunXflP/crSA0Ny0fluiGdRjZucki8SwPogufYhMR9
kxDVBt5yeOpydZPx8c4d20Mup28oOX6pqwWjG25hsGQrW98pT8x54vFDXN9N/spDdsGkzPoZmTxa
5x4SLyDTeQdT3s+ZzqBwTYbISSHawco1PcylHTLcA/CiRZ8iHD1CAmhDz7pR5YCwYSUAWjBWs1KG
JhQ9FrjxTwW0onTxt/FX+qGWPmx4AY32EF2X6PdnFFDOtBhuXUtkm6+dWsMHtGgcGJrUQu46mVUI
HAUYHgI3Kx98Bn2+FatbuLTM8ljiNdwearD2yWxEqfdXqgjQGich1jpMl46QYdbUbzv0xIEAz3Ue
vOQtATTdzrqIW2VYlyvHdOH0mMUwYGn7Pu7aMzcG4LID6ke52uTZivdYWCKzAIYLCzWcATwzU8ru
2pnfZr78UxA0g5Sz9/3yXv+DH37iQkz2MNEnQMskPp5IlmIH8GenO8Hb5EeZoguzHGJ1b7XEO87t
CMSHBD2hzP0SiPhA2EeeCuTV3dgJmd3p57iB8E3jyeJgj9O0otizsI1m8Yz2VjxTD/VGWX+zgQaQ
2Z4EdpgOf76EDQR3q+EChOP6ZDxrAvUSubG8oTW4+mW2YqlLR+RswR+CA0HjQLRnTttBlxEpIWrE
XgZ37e5a+rrhB2gtSjew/OZUZCI79aWM0SLWdegqGNyV6GbpFBreoNOd66YaRFDlxLZNqqPEJpus
YRFJ10x1aRbGBY+rPMYZQ6N2n9t3czFApCc9yPlLTFnYYMMTkLkPYl7bGlyIY6S42NT0B/2atDlS
FP+/v52q0Rrv4ZHuVHdj9W7RYzA+fc02TaIs4o2krTiuj+FN6aj9Hry6fWgVoXftzGEc1rf20/Tj
sb7nSagfL495PpafuAPPuNOVTgqrw9PkyAhNvsFBa0g4p+Pu8tcXNtpkzvKHouzGaQyOAxhS4ns5
PWr39fKnl374ecgPdtbMik0JOkGO+TTtHL/eMra2D0u/2jBhKBPbs3aQuUfOdtgCGJBsugqEZZ6Y
vrjqhhkrP23Ah4xqMdTc6A0JYGVVQtZ+/9LSGBbscsvpqhh4ervNvg8NOeTBGgvJ0qcNy+VTAs6Y
Bm22lTfvHQghxPMa/8TSU9pkJaa8r8qq5fMpd637VqUnCYXgt4p5LCrLcgwDD22cXkPbrSok3WTJ
tObyzrb7iRGY3H6pY3tnSCEedL56VbGbgVup0WE5FtdJ4B6z0SlC4H+/Mc9aQyMseFmT+itIayG7
qtMnn/2au+faLaKeHtK1/vmFfTJJvIQbqywRih9BQHMX+N0VV/32suEtWIfJ2gXgKKRbasc/Ds25
6bROwYDXF6+dXa9kWpeWxrDsmWU2msXwJLWyHy6oSAh7w1NDJmt36Pmx9NluG+btNk1PGfCApyJ4
lXq689p5o9kUoaiBHssJ9MJrCd2lpTLMfEzTmftogQRVMtrQCiQ1h5Qc7Kz0w8t7sXRwDUsXaCki
Q4v3IBf6qQG516Ya61slgKFJhttkwP03l/OjpPLX5QGXZmTYfw+GyJjJ2j/qXrdHlsZko5u82mSk
YCsB4NLRNW5vTaHeF3hDA3pvOe/q1Eq3dtyvyTIsHC6TcyzXXtU7M5wMVXkUp2iQ7EENw95dunIv
LQ1gPNEHH/y//QBf4iegLgZTMmiB3Omxzli17Ru3ii5vxNIwxr1tlXxAQaJD/UFD9nj8iaMAftU8
Qm/z5vIIC1ttso81M65Xv5m9o55Q52WWNe15V3u3Y9CtDbGw1SYFWQDNE/DQn7V1qPtdQTOvQIv2
1369YeQoRIAxp8v0afRZ2MunSjnRTJ6/9nHDruUwuKwsYiCYAFD08Aga0hb93H8uf31pVQyjdgSz
Kx/9COh8/zXZ95n1cvm7Sxtq2G6SI66bZjWfKnA0jHdzWoauu+Kzl75tGG3m5wPqkiCnlSDaKn/m
9S2dV372wkk3ia8kSV2lbMqOKXlK0VUycSS9uycQBK8claUBDIsFuUweO8g+YYAynJPXs0I6me/T
/tvldV/6vmGqIJocusbvZ2TTbzv/W9kl4cx/CL6yPgtLbwLeQPceJJqR8sSD28B9jpP37kv6LCDi
OA/5IcZObatAvDXOJ5vclfqm0F+7RUw+K0+1s9U4wjvWveeC57YOdjnkvKIGecAV7/XpooM5w9jU
Vmg+TRnSHFNsf5/64ttcsmMyulXoSr4mv/ppJIFBjJ11wb1R2soDS5Gm4JFAe3jIpuDabxN0GDnT
z7RFspyx7nD5IH260xjuPNcP2zE5Vt5xVkM8gAIhATnmoP0FbZEVMzj/6P+ERfi6sdl9U7hCaGod
G/Wz9/owIda2SFEhncFeVa9hrpbmYPjl3JY1cmcjxBnRKLWTyg2ebDxAaZhb7crpWmDno57hnsHn
IXUG/gLc8V26R4dScJg9Nj/lbie2IunbCKpS3U42vLzmuUt2UAmzdsRXfgiW1GIfFJrsPJc7Y9g2
6O0H01axBYJ8AAdBmay1PS+thOHmfW2P+TCjs4ahDO2211Z+a48rS7D0bcPVZ1ORjXpyYgjtOOgf
I1dOxzeuq78SouGoGN6+1y4JLK9Frz7T+kZ4bXGdJgl/v3zMPw1qGVTU//+Yt0EJRoZuKk7xPIuN
G8fiEaTV4pfHibO3ARR/CDKv/Vbpmt/oaiz7FQNYcBnmk8waa7dnxI2PKocejt+JXWx3O6/rXoNY
rqF7F3bGfJjJBmrAaDqBHmJKpg2oMZKwoPnv0lqTc1wwY/N5Vg0cesYcCHFXfwOiwPeKcCyfWfAj
Z2ueYmkO579/8EONEiXTjSVPfKAuHhidtfGY+1dqQH0vH4GlEQwvgViT9NU5uSNL/eqVxSPT1R0J
1OPlz/9jM/zE15mkyr7wXG3LGURkeWU/cDRZ3ySjAOEtycU1JJf8g8h8J7RmjrSDqKGlktsNqI9Y
rLdiIC4UGX22dy3LvsqyvD4o4Rdg7QJ7BdxyiZe8f+6XUc8cEmSbjEISYLCaMhQpWBuHEvbouraO
8oBLsBMybzMD8HgLut/4qkrj4AeEkUHqlHaFvVb2Iv9i6k+mzIwljaW2s5xWwGABZRGRwlF34zCD
vwhy235ZDBFJAno7ui1aiPJZvyLI7U+WyuNdO87OcwU6y712+uZnMKLvUzpjuy1an26UZP01A+fE
PhsGEN0ksZBofJo9cMNUcdgAOnBEThOELJ6n9qM/FZugr9lhQGNRGmZtGlxVchyeahCA7CFLZd+D
pBcU173t/WFon72166zYkSELnhJNgIupKmffSIKKs56HU0nb/tR2QEo5PQQoEvS4RIxnPLLjKbvx
dYxHfddP+WmqKQd8SFn7fATfsdOPfiiTLjvG+OpeoBMe2g3eU58R68hLMB3gCWFFE6UgFEK7/7sD
Ca8E1QhW7ycvjd/oeOZeFLb7TOI8v5tyPocZaP9uiWO3V6AoE9facxERQHbc2VeTlz+OGv3CY1aP
Ieci30wZmV47RtmbJYP21ktE3oRJZZVXXMwS5FzecNeUAdAXM5pwrEBVD37eg0ywbnr9xBnT5SZu
bRIxDZKzGIRRD2xO2yNtCL0tSEyP/pz/tJo6JuGI2uotBYHWVTbx6oX2pLrxyjovQh8Co1s1dCLy
FcgxSdHoQ06teNPFVraxaKBu/MoKuhDCcMGuS3L/GmJlRSSn1tpM1gR6pBq6qy5LQU6VF5D0sKak
uIJqCDD6TpZt0hk0aIAJ5BvLxfFxSA5eKzsVUSzn4NCrIolmBVXQvm+bbVBUJHJV2txaZWxfA/T1
ksaWC+Z7zsR1Dqg/upjAm1Z1Pj/OvvK2owZGpc8754uNoyavp+vmkyxKglZEUv1kPL/pgqLZFTV0
9yRzNiBqmiMUjVceTkuXnREFAAwsZKxKdMBmI+TnLOh5jDnBLOfWj4AiYHvo847Hzmq9Y2+fmdgu
u8Cla8KIEPqgyWtZCbQ6S8hGCxZpaLMA7nUA6aCXPl0eZOlGNeIEN5hmd47t4MiG5wxNwwqQ29y7
rdQaTfUCiTk10zmztvpRSIZp8OIuTdI70soqLNP5e4+mOKQOm43Nq23TI/nCsgNv4qsvTY0Z7wsH
LDbJOKATH03RoUvzyMn/2AjJ5VqO4eyXP/PX5ttCZqndOQj2u6yfDqVVJ1cT6tsrEdzC9pvJHaCI
lW4zGhxLxwKU8pQxFfHkvdJ//GKlVr6w+WZypwK/S4GaBnhSeBfFvrXXRNyA0zUs10AjC1GCSVLe
VTLP3AHI9xTp59QP2+JFsNfL+7t4sgzDzD230XBQAEa549PQkXdbOFdq4r8sG2IjFGnJTT3UB16S
vwrudJP6q+ziS1tv2KYf5AWIE0lwjFHvRW5skK9VUIqnSrR9GgqBFm+V1zQquAW2tdRjmyrO8kNL
6Bln67vfS3QJbisnjVfA7UsLbdhxNRQ+5QoLrYM7G3CE3A72Jdh7Li/1wkExEzyghG0D4p8ZHYbX
ucYTOqbhUP+ka8xiC7/eJDYH10rdtcwLjufGAtrnm0S/aDJEl3/90tdNO00I9Idy8AwI0HLypgbg
00FXV7UmG7m0Oue/fwi24yae7MqGh3P1q6gAnG49YC5QjEyLFV+wNIPz3z+M0AwOcQl3wdMDIK5N
3wZqI6P8tc4LauZ6UIlMAj3E0ylhTrN3i4xswcGgr9DiuAb5XLLVf2H+hxloNwCiA83jJ1aM8c+K
2sV3D+Xs5xziYtWurjgFtZFyq0d7LN4F53zbC+2HIBzwni+fggV/ajY/QsUCwisyAeQADKdteeOo
ctemN9BxCgP+5/IYC6GCY7iFwRe6GPSQnrLava4CLTeI0nQ/AiJ3TwuA4cEMD94Bby0vunAuzD7F
tKwtL2CZc8Jj6XZu85Md5z+JQ1fuh4UlMwnGm8DriJ+jEX9MQJybvhU++CUF/kvu0BWwEuYszcGw
TpajR6Oxu7MXF6DohVaDgNTjWgpnYUfMJkjLSqTUotQnSz7XZRm18ntCH6n9Tdq3RCHDvsavvHAj
mC2ROg5S0daoZpAOovap3/2txi8BKRg1uyBzMdBWen12GvLhF5RjozRr16LMpd9tZOIGOxl4M55J
WNwGROIinR8FgIuHywaxdIKMK7qOGRF10oB0pR4OjJZ/8tfKtaJyavapoGsqVQsOmBpm12QS72Yb
QawLkQUfD80qeHDix0Y4KzfI0gDG7UqZb/Ox45gGfaq8274EWzDAyXSNZGdhmcwmxzlPrXyG+Bjg
1M6OUpmGM1TuJW0i4Kufpyamm8v7sWBsZssjV93YjgoWXYheRmjSeUCTzneQAc8r1rywUialoiAj
Uw7BAL1kYVG9o7Enca95ttYzvfT9898/3CPK83Hb0jpDE199yHv2lLoWel+gSlXZ6VpzxdIg59X7
MEg6lKQBgh/QDAeUHEjUzfX8nogZG0+/WP34J+rwYQxtCVkzK4HrxjW7dYkYrjn05MIhEQ20K7t4
e3nHF1QiqNm0qf15bPuyw+1eZuQoqNvf5g64z8ve7m9dXiXXXMlzBiVzrwOpk2Mp0CNBpZqvExWD
5gVg/K2X1OxrzzJiuISGqlSPUBU7xsO7W6DTsyk2XV9GKYjSLk956ZAb7gBdc0E2og5z7KG9l88Q
FSuSZq/z8dvl7y8FM2aT54CnJRjaURcQvbdVlbcH0i0CZ8C2G1CIiSEylvG02KR55u0AKwEbeNKq
lTt5YXJmD6iYLOZDJgBNy8FtnB8S9qDzlXktXAVmDygVSZo1CaJ8UffzE/oIrCu7jpuvJYxNRlRK
8zbrHIkuGepSdNrpQ03Tk2Lj++VdWVoYwzOUIJEvK8SUJ7wL503T5iBVx/M2spXQK95zwS+Y3Z8e
D6SD9gT0dnggDQIR4IAqojNB/9f6e3kS/6zgk5yC2QYKduA2G2haQvJkukukuIWAyM6q6zshy11F
radEobI48eIQO3qOlNV8b1W/0gS8ND8jFsj6IEOurwRLXcrCFh0ebrCh7CeqX19cQMP2U+jt+rmD
vrK090PIq4e9a0eu+5QFL5fXb2kGhulXI+HgO8cATnM/2L9LMHs7Geo3wffL318yESMQCDwLh6wD
8K2g7qkgwRPoll8vf/rzn07MNsVyBExICBi2Z9f9wRutYqOsHJxxDsriintixQ6XxjHSYoqT3PU6
7kNycQxZ+gh59Whwbsa1TMTS9414vp0FahhWBToinrPQkxNSH82OeHQKoYb3pYNEgvPgH27PHA6K
Uo4ww3dEWA80TG7c8V0BAXx5M/5RgPzXDonZo1g1bnt+jiIv6hbJFWp/xcbVPhLMLXPnO+7Z3rVU
U/kQ58LbpmlR71yr6W/qydXhyG1yxc8SB4nfgeEexYxfiqVzVJJ6aENZQP+jQ2/Q9TC59pVflcSK
WmvGhlOGzpWVKXzuD5F8//8lOmud2Z0E6CRnL87wrZofs/b58up8bgWEG35COnPMUUWqT9BMeFSs
uXXmbuV6886u4JOF54aL6Grl+76EYmNQKvd7blNYcGd597IY0wi12GwDkRnvzmVZt2mhTItUkX8H
sYUk8ic9bSwwh4G1ICX7TE3QSFEWynkTbbbu4MoNUWly57Sg3hiKGP/glPiHtHWiGCT6PyqPs4P2
ZLvL3HODfFVByoVaEJxoQamWDTKJYm3z0NYpPXpl7kZWBR31uZF8m3Rtdz8Gidr6aV2DeFr4kGN1
ygjqvLjtlBZ7/B/Bs2OJc3Ku966gGWMJwLsQNjCBTnEBOZgmrFslQkqdSSMrUX1jTnufF/Ov2CPj
D5Rbpt+1T8gYitgiIcpYagsxABBX4tyswZ4/fYuAT+x8nj6Ylu4mnWY6K08UehZl1W8du7pvnfrJ
pgClsfjX5TP06fHEMMbxHEsI5xSyBml872xJBzuYvINInZWizdLnjSNaNZmimXCKkweNCZDybnGr
PnO/XwliP7UA/HrjlKoc6jIt6C9PaT5tvPJ/nJ3Zjpy8FoWfCMnGjLcMVV1Nj+kp6RuU/EmYwWBj
ME9/VuUqhzSF1FeRWoopjIft7bW/NcXwN9n55R9mLND0agsD22p28po0CWw/nANO5lGK68h+VvVN
thiPvUKevkrzLoaxzp6uYqu31ttaMzYKipopWYxn04d5TX6qzD2Y1kbj6yRV3uLSuVoW9BXoNyaf
Is1+AUccXx5H523rn/XC9NY5KsvKfdNYwGf2HRnD8yPyaysGvP5urPh1Kb23sR32doWNqbEGdlVu
3YAf2JxNFv4T5RBqs4xQinBIobJXRh5+7o1We5sHAZOyVNYk3P4pcDvNAKStxh8wTTP+eAlkh8vP
2fou57//NdENlKf5oj0PNFdHDqfXsB07EUfvBJMbU2SdtDJB7p5R2TUlOZCnDpY2sVfC+2GEgU++
mttp5nq8RQYsAXo/KUhxY/rGTV/lBwOV4pf7ZuvHr+Y3AZq88iTCcK7yEysoKNrdTpy3NWBX81t0
tlsSsKaTtKp1kGf5obdx+2ZN31zhJHZFXRjC7EF7t0bsamKXU9FLwaBlQlFiCNZ/AC9vnFwMSAXG
0Jz9nSG7MZTW+asZtTHazWmTmDSLAGy7GtL8lhv950bqOmtFvQJW6F0+Jpr/qJ2jlR0bSH8uf+mN
5XadsMp8C5ULUwFgpPiRFr/NkT0DvRrOtb4fuIrOfHwplp3FamNYrVFddExrrXvMiRKIqwxXRCZ7
ufwaWy2f//7XZPbttCo1ZC7JpOVNnspnr1M/P9f0aroZxQCnViAKkol0x6kBKUgRukca3ZjL62xQ
PlUZbfsG2hJz+o9V1uvEh2tI1b8uud4ZPRtz4E8W56+uKQfZUeBGpuTsK3YWN+XnKwz6nqL4g+9d
Rm/NgNVEy3HG8f0mQ9Q4D2loslbHDYSQh6ki2ecW1HXmh5uuRnwE5J7Q7DhxF8ZS8+dGzzrz48I3
c26kHhOly0Mz6mPL8q+XR8/G/FqnfbyuNBCKsRpxnn8/2fJbzbLfQy5IUFtWlGXVSfTGLfT9j5ef
93GNoumtKWCSZ7BfNw1gL9OxP7WyF0ftOUtYlkoANjZCRqyXPDKpRe7gOe9HohhZtPPwjWm4zhCV
9eC7te3iG7GxjyX1yNcZPnx3kLY7kWHYcATUJYt6FLjHZygUzsapEbXjAro17IpfZloWRwrZxE4w
+fGwdP85TdUu01S3NbKFS3aVGwWN4OhMfoB3DGjL5Zfeeufz3/+aXyBTGMXoZDLpva86awMj/X25
4Y9/vLdGlcFEuy5F5sKI2vkJFEKQQpFnp/nOt9pqfbXF+wO8pOBeKZOZwO9xVtkUMBzvgqlDzPW5
F1ht9RUnQ54JS8EHfgicwTuaBAwoaw/nu9XxqzXHWOA62oKvm1Q6/b7Q4t6yl5345+Nl2V0nowpm
9NOQlSrJZ8ifjZE9mBa5aoSjIprtCa3/hIL/xu7umpJVGagfnJZBJACyyVsbJu231FI1CVXhd29z
4ZJwHB9nUsDbWiuIIYGF9Ib7rJd2FRAOSUFoAHnUBFVVy2PW4jw949RkQvYzVd+LuW7vFZGQJsKL
scvDki2IfJzeKa6tRjRu4DV2t7PJfPwt3DV4x6sczQfNZaLMh77uYzGMx8uD6ON40V1zdwBhEYVp
ouWZiidZkkPvqS8iW46Lxe4M6uLiNvvcgHX/cauYLdtpmkUllsxiLZpD5poBZ3uq9K1XWa0UNoiD
o6PL9BreqEeVQwtBBnE9q/5maVsUcwM+CM+/6jO5WtNdZ6koasPB+wShuxbpcgVHEfP6XNmys3x8
vK+5/wDYfDZV+ZmFSnOCajGljxadagR0xf1g9fDmrqpA+M4MKfBQ74TZW7Py/Pe/VlqhwR7UlaMS
VsC4FSvL12VKvyslYmNoPjeQ14nPwuisvOonvNdSxoTNSZc5D5dH8sYcWUPZxExhg4AlJLGzO7e9
zvegPFvtrgLUpXBqylwozSHIhF3zbwf1yJd/8cd7hLtGr5mgVnIou1XSyxvMjAAaKYd9v9z21q9e
bQ5At9acSQF9vEaZWPom94pItxpebQv9kOlyZqMC1fq2hBwtz/cqmjdaXrPTPJRVZD1FR0/9r9n8
htLmy12xMa7XzDTqksGDzfaQALMJpysXXtkcFhbwxwggpHGuG94Nnxve7mqstC4tMJfbKSH9XZP9
Zt6n0u2m667CCU79vjSpVAmBCvPo4vNCB1r3th0ssHbdi7W2emo1aDQyHNJasIK2RXsciA5NSu5R
CHNV+Xtjnlrnxj7Ylr3VAGp6lKNVVoEMBR/yBLLm9AY21vmTnEGxWyZI6FqYkp+knTWvhQV4UjsM
4odXu0UaNbPFgeMvm1oCUJaNtynzsmgCl/AGUAeAYvN5jqwGFE5XCy8Z/YpEk8iz4xlZoYIZHkY3
Sg6AnM2Z4A9OIcGIlX3/X4lxx0MYxEynOfUAHHDhXjxBjX9TSm3ctHpgh6zqsgc6D/JRj437sIw2
eW/npVJRX+BSIZipgRo72elveecPD5IXdgzXuOk1N6lrQHPTeW8dLI5CvszkuCwTVFaGyIerbMpw
izh7fhNbwpzv+hzQ1xx6wu9w/R6fRJn7SUv6/EGXMJOdmmVGmAczqTrN2vtUSy9o4SGNtnR625k4
IKLgeEYFQctcZGQqCK7bsjo2vV2EuR6+txkXj0U70diFQ+x3S/V9nJZsPAhEeXFtyvTYdpX/4HFp
JLPXy6vOFtZpVIyH6G+BUihawQ58sd7yPs+++37rnUC8cqNhzqyAdDw9CAWlP53S4aAHnOttlncR
DEWnQ1bQMoRx5vRcsIqH3bBADVJa+J6T6ZfxZC46TqdiiEyX23GZ8vqJ8KYJtQ2zwsxxGzzYKE9j
aSGr1Q24XGzM4iVPaRcrn5kPfuGaBzedPdAqBxrXuNzGFYP6WgKZemQd66IZjt2HNnfEA0GV5HU5
5+X9RBs/9oC2idK0goq3HN8nb5L3EnWIAe079tMbuvqrrNL+JydTD1tqPcJf+Qxc+NQitWaStXqE
QWGP2EiJs4BwhnLF8G/zXNwpvVdXuTG91/A6s+2mBfW9iPVaD1GFV89t3HF7hOUk5l8zcvvx8sts
rORrjp0/DKhUcLBaWf30NChMJ3P4VJoCl3X/H6SwHPeyxEbTWv4300dvj7L6R7D0wbK0xs4p7Win
IEQmfCKVHViG8OIpaznMEyf3iHI5Eg2jygH1HNs7UPrKB1O5y9FPO7CKStu7RSXh+Hq5/7Y+1Llf
/4rE6JAPZwbElLQgEVUYY1Nxl8155FWf7MXVQp+qHDeNztwlsiljhCBXcON9+txvXy3vo5E5IOAh
whPLGa5pqpMGysVc5u/ZqE6Xn7ExvtYItkES3TtCYpvNnxzyy8/Nz83CNTSg9aXNvFLIxPZaBgM6
8SS4eAYMPFYz/+SPX43gVA4oBQROPGn6L9b47GPf+VyvnEfTX6MGwi04pxiIzKr5O1c/hRY7iYY/
ifYP5saaDFAwv3UURn9Cm9G9Ul4zHuENX8ULoTJQMEOGbyNrpriA+W5o1UN/4FoVKAls+InSxUAR
KG+jJQM8y2qJboOUN0YIsRmqNF3HuhNS60/27mrq+EWapmOB9WGk95y+pORT0lPTXTMFatb7qQCj
IoGf6St8gCN/Jidk+Y5m5e+kRTbOA39EC399wMFgXpExilSXA3dCVGtX+Yju3RvcH2eqXWc16XPW
t0AGtTKZ/Am6y99S/Z74IzPhB7CLVt56xmr2O7kvcGDFsaMrIPwxeuO7nbdmSNMbmjvR3NGdFXLj
OWtEQFO2UvcpVmvdOqgxXqz81heDcd/bbXNwsmYOzLzZE9Nu7Q1rMIBbMQNCZoUaTdQP/MSFqc7C
6pf4VoBacVd9Y10IVXjx41PTeA0I6OSoW5PjYT7/NpdPck/mv7GprLkAUwrLFbursfsPV+C4BgMy
V/38VhO9c5zdWJXt87D+a/h6mac15LwIYVBqkSKdVky/LnfJxsSwV5PaQZwHkv80Jp504besr+xu
eK+G7Opy81s/nP3/D5cwQHTHAsmWeuojSb+RdOdTbv3u9alNEKoQ6nbJVLDXYTG+e8X4tUCd7eXf
vdX8akITtvDJ7zDZfKOqYEyBRJ1pz+Mp7Ydfl5+wNc1W07nW/twsFl6grN9HjZpv1It3OQlLbgSW
P+9sXBsjc13D20/YMazcq5KmXq6V3QAL28/it+2BZG4jWo8uv8xGd60rdiFUV2lWYXwKeTNWJXI5
MjjXZ32u9XMX/jX6Yc1Tt07uociQl5H0jGBKVYQqzk/++NXmzpbGqlXBx6T0CxLBizyHsxC7I6j+
3PkKG996Xa5rmVQ7HV/OVV7wFpLEfoIrWpKa1ZNR5HetUONOT209aDWbW7ioTH5NwUj3xbVA+kgB
O5BPoL7bkUq9nadsLdrr4uCutFqfLZgdQ5XqwO1VGUjmvzFSPzkci57q3G8U8zLz3atsMW+LJq+D
AoYapJvfL4+JD9/UIussrqYcVvIZeN5eNqD2/ZEjyafMJsTNQCBQMv65p6yGRjGITMBRjiYmf22n
OxsspT77UpA3/rmpgxc5T6m/BjdZWlOnkDwlFe1VwHE1BOi5Nx442asB3uqq1aCw5Gh0qQUnYy8f
omrKvxZ2ccra9miaxREUsj0BKH7wP5EsXmS11A9ZCrdZuyLJVNduoEd3ebTzqowWbyjhhdn0O1vK
Hz3jRw9aLf2yaBi3u75JfBucaBdCsmNXmvJUlY4T2fCpCuEAV5xSg/XPfid1pEWNnD5uENJjU3lu
BOhdHXmK1DTAPaW+YjLzYCI3sJ+TrkW0uEjJwZCIPLXg/bwueSN/ONTgLJxMMryo1s++WKDJfy3K
Cr5tfmm9CZ+To1en9B7zTx8qLVDb5EMM+JyWjkZOqfXcz5WOknUuF1fyHimq2kxoWzRhiWuyw1IL
5HsktMyXh/2HuwY+5Wr3s1RKR4ZLpqQzkJKiULHRPpDECOielv089j76hqvdr7FVuiwpKDhV1rw7
fv4D6YidnPTGcF/npH2Dz443pF1CPRWjCvZ1dho7NHujgG4qPbkV1LGXu2nrSee//zV1pY1rogFe
GvgSBnT4ozI0OAle/XXJCvZQW0MNKQnwRTuP2+iz9X1i00KPUAw2T2zSPg/MudLj5wrtyfr60IRF
fGMtBD7VmWnFtdsT0GKa6mFi7XC83FkfXrtZZK1q1zVyIcKpx4RasMVFzFmeKGreYrfkZlRw65jK
DN5vvqYRjvGvlx/6ByzzwThbXyUOJlxjgJwzoRUohyrouLTeICqiv2bmLVf9uLC7Wbfq3m5hI5Ai
W72YzI0yS5BHo1isSLTS/CVm3ocG9H9PQw7PTMZcIJWI4UQWjLZuBzIBB9xWSJaYoNw5riihmCzJ
aRwmFhraBX88tW0GctXSNQEQZeqwQD7zdvkVPwy9kLNfLbtdl1J7gI9S4s2iCBziQsLu/iyb+cvl
9jfWAmu12nqgCkyMTk6i6/w4sttKwzrjqZd7WoitSbRq32zNLFuknhJqyzIG2AT2On3RYeGc/9Md
SAMBN+pPZbcwCFcLm9FJj5w9NpLM4WO4KMCWU6R1ni531dYQXy1qNiUCiCsHEFhvioX+zkWW1LUT
VuwVdJ54QB1EXfXx5YdtfPd1xll1Fi8HBoIAYE6Jb6b3bdn958BBKLjc/sbLrBPNOa9JKzPOEjNr
U3iftpMdzE3nx9yHZ6zlMhUVKs9DH3WhQSodvSdp3xhw6zR04zi1sJu6T5blDlWag7U8d9y8oume
1mtjHV2no61cz2ZdtyagrpN+gSFKcVU7zNyry9/6MOe//7UraNQddX01mAmyQlWgXKRohZhY3BZ5
sbPFbXXRKqJTo1q6GmCpJO+fc3JTTs2RWNCb2310+eNvPWC9qAx5m/ZZZSWAfMaeh+2Tg9Al/YOE
zuryI7a+wmre94YFmkYKp5jaGZ2QOTUWr7TfUc99fEKxiLua6FNHpnzimZ2QGlVBVutJHXQGLtig
j+I3Y05ECBsC/0vukOxBGtw4ZLIwIuJw+eLNyoAXG+2+XH7TjUJunEv+f0QUhZSK5YolPu9u+Igr
cloA38fSvjoVnfXL6Ou71Gp/IQI9KM/+wWcU+GWmXAJWl3mAC+qdBWpjrV0n9/u68HQ75iwhDX3n
dn8jXZSuyckJ+67/0dvOHrxjY/ysk/0+c3A8H+SQoKprDrDZXzuj/Wxo0w56Sz5e7teNEbQmBJeo
M3MdAidF5QNZUJr2dzplD59r+/xif03ibC6rrGYVTRwsgoFm1q2ES+3O0P9TKvVBVLJO+vvcIWDK
9yQByjioUWV22yLncGge7bf+3bGCtIp9gVNMSH/IxDlZUXPTn8wDi72rFt5n3Zd2jKo8KJ7aF/wz
vMBTBvLHnV+3sX45q8VFZ/3iuRWWRzbSO7sHASzzb72ifb3cs1tjcLW0tP3CSVXbU+IVi5nF7iTl
s0BNziuKcsXNPOfD0Zdtc7z8tK2BuFplvAZLA9YwGB6QIuzLNlLNQ5d2AQEx7/ITPpTGWWSd+tcE
tiqd1ZmJtPnRV/Yb59CKwpEeFljjf8gjvjtG9ePys7beZrWQjKJhPapD+2RQT/3UBNJ1Q2Fngb+n
jduYUv/k/n3VQPGR6aSfRxOKhvSnmePY96lfv071p0PpdIudksTSdR/mznQF1zoZMMd9nsXwmYse
i6xT/CkMSiu7gkVY6b1UngVJ0msG5tnlN9iIidZ5fkLdieoa/mmiBoW0PfadGVowcFPjnaFemmZ8
qvhOlmNjFq4z/pm9FFRyiuvd0fnNh+o/msvrYWk/VfiDflrNcq7rLHcd00kKu2lPomP1YWBTHlt1
k8eXe2tjpq9BwDybU7fPDJYoAq5G1p0gCU8MYwLMvQvA8/1cMGSb/79Ua+o40MZMVtIbgH0PFiXB
2PePrDhXe8+/L7/L1udYxRMNnFmzecJD6vLGBbSdTOwKsMIdStzWuFrNa0fJlmd5A1u4EoX3YGvC
FSQocxrw+arzH6reD1ocHT/1KusrAZMh7ZcXeFhevvT8h2U54N19u9z2xmK4vgeYfFm1gIZaSZar
yF2qgNoFPvXbBDspOCfQTxUY4NB7HnJ/bc+17SlU+Ys+8ewWd+FDWBDzqJs9XMjG114TPGWXjqoc
HStxuQqzvIj0+d/ik9H1+jrApU5XutywEtSjs9DTbAh56j2Z3oQ5KJ8vf4qtd1hPcJwRZpfObpIi
thCdcwXOWdAKO/xc86sJYYiytUrudijlVDQccPAFHrP2w3IEXvnyIzZ2O2s1K3xrdHEHJ8ekNw0d
VVbtJ9Yg5RdhWt6NRLncj8vP2eipNSOz6iD+BNZ9TNxlIldYPzxsf5V50F3v7oSTf4qaP4j41pzM
uedznVs47fCIPYFBEDbX4sX94Sf8JGL7QYdWXMX1U/HofSNP/i29Hm/Kq/qxfm/fHTM2ostvSj+u
sbIIW00cQH6p6xo4F/USBZ8ZZKkPqSQZOLKudyo8S/+cmpl8Q/IF0W7n4+wfTIWdPoB00cKU1WB3
Zr4Am6RgtjSbC7a/AfVJobT0fOSLWiKLlkC3DI25XJVF5oG5MFntochz74gd37rWhp/fumVTRjUD
7XRcmux7LQsdU78Vx6JavAqFPJ7zxfbN9qCgjglwOuufYAhrH4DwmA+LttxjoZY0msgC9DAEyId0
5ONJzYU+CV3JACKvMRo8iL67eXLvcBRpTyZSYmFTesv10M/1tYON4mrQCA1guQWfWRTR3cPSz/hV
l/LV7tT0beYyOxo8hbeR3ZmHdHKaa0s7FUj2Pc6Qhh7mKLeVOkBig8g8owrS1nm8c+XYq5CXlXsn
KRdP1sCwDo4Wfn7TtLG0OyspwLjOyLu/kFNmQHxLJts+goUNW/C+XjhO8pDdejT7PYLrdGctE5yn
Rn8S0YyMZSydXoTIwKQoiBytp7Yau8e8mgoaKi7HKmTm5HwXmZfFRqmK576qQdVlg1PA6BIM+pjh
4pdEinAaNo41R5N0jFBJi+DiuWoewE8vnSi1FpFFhutXezKfP4fvDybBuuK/HX1lNGQRiTH3dzbA
zlO4iI6CAzN47NRI03iUmTP+dgZwRAIcv8Qt/EXI+5By96YGYP2Ic0kZg3oGFi+V1RGOnvY3pA1R
sox7hANEz+y69XV6oBwpmFCUE9yETav5JpeyiTIIgEOGr39P8nYM+1HCKYUW03HJNI+MbsR+VU2m
FRamh/fvGh5DaNmewFeEzVVXz9BcwsoW9038wSN5+VpVA0vaSWf3RS7ZySscGlHW5tfSU8sLs4Yy
VKlJIpnafeBJH+IQPVQnJ8/a26r00qvaBhqakKo6dQyoa9Mv7FeQ+2E27k5ZXJdN3x59WC/HE9GQ
rXZi1HXogMj6Zo0D1M5V14zlaZbAY2CXHXsvkNBHI7tAXumMUXd51dhYH//Y2/+12fqZWAZew3g9
b14G92kgcbFr+LoRI/5JmfzV9sxwc9cMxZzANZgVgXJmHfY1JGB1PbOvdk29SC7FfKyLAb4F9rTU
IVI5iL2WNIt7hsLmIH21g9QKTGsMBsWssP5dauusi6p0jBqQFk5c0OTEZjt4oQJt+VBn9Xw0fYd8
GQREZyMQb/GcxuDoqjto5NtjLmv5A+T4JWy0aiMyGABAV3K5mkZjHMO25/xrVlj021hU5WPm2faN
UxnWaSin6m0u0+wmt5dqCOp2cI6m14lgns+JNDBSyY0jZnC6F+GMjw0x2pOimepCZATSr0gTIcNW
esb90qWcxJ/4fAzWBf8fK6W+L2xAaJwE4idcRPbgUuVBL3dSSudW/pnTaH11nB8dOWWiUk7iez8a
92Wyd2S0Hw46tLuK6l3sK8XSo11jhFOQOthIiGTl8+Uu+XgbROur6EVaMDsYRxSv112vfg5dZx0k
xwfm4/RrMXoyBoZhtn2I1YfcT4LOwN0vY79XP7n1cqvIxhysybUH3K8KMYbNSEKfQdzfv11+u41P
so5nZDNVgNvgg1cKFw42h8fFz8stfzhbmbeOYoSPXMrcomVnLEJKu0AvAPSnfUCBfy6HnQG79ftX
MQrMBUwNLAUcUnj73qn8pnLEXupt6w3OseZf601r9QQ1875MTFfxgzSaUwvTDND4UtTM4DLfaD+T
nERXreZFz3oHt6oWTyZO30WT/aSFFV3+ChujZ40wWip3gfyATElHHHhsQpIL/HIF6ULgZtOe+8NW
R61mSEZ7lgEsNKB4lRaR4/hVkIsJZidKRPXcvVG/2Tkzbj1pNRla3MaiHsqjicvItaicLw7N/2PC
+TpN2T3+vhOCb/TaGmbkOKlyQHo2Uao2w1bLvLc57uzlnh5pq/nzifivgcUlinacSUKVkVv3pNQH
p86vqpLuXGh8fIBg3ppgNGKVABEBvSSzoYtwqdzimlzlX8ZaLKFldjByHqTXR4XRdw9lPjY3wkFp
g+fX861dWUsEHSOPqDkO13meAX5aeM07/sd0MoqyDglfUDHVi+7MVPdoyKxRvldWNx0MEMVi29cq
DyxN7XDEZIyJRPXJ5dH84SkP0pXVbO/BuHFtR8LHt8jfO60gQm3SAL5UN3nX7KwoGx9nTZZwgf8k
GhL5pOVl2IE4Z2Y/KnPP9nar9fPf//r0tDGVb0C6mQD5ZuZlQI0bG7Y8l7tnYzFcY0U9h9amhSU2
MSvzuh0ZDKGXudxZSbb6frVIaRgsQnZfkEQ63z3rQYv5iBKCKN1zh9jaZ83Vcptp6cPSlptJalf+
XSaFEzvzyHAiq8lJZT2qFpjArSXBwT50OzWDiGerfC+D8PGX+QdT4LQWt8HRWIBxyEMAus+5iWoX
JnzupX9Dn38KybNKWgasrnkyqsJG4G83J3+xu2MLHi98nIr5JheS/a4GMd2RoidHp2ymJGtgduYR
kl2VrNmzjv/4Rb01w150PIOtJPQ7fe/fL8R/MqY0UvnejrMxCNdEsM6GysQuQej1ZY4aAHfpj2VH
/MPlIb4xCtdUsGkmvVJpShNgBXwz1vAV4vO3fN4TN239+lUouQxYmjXNReLaVRta/uJjOJp7oPyt
1lcbJZ+WxvNmy0yGpXzgKf/ROsaeFGJz/qz2RqlGUXMBEUbuKC/RVeHeZPakvzZlATmEYVM+Hd22
th57A55JQctb/6WkvmvGlz/Nx+PqH6yE0NlYGTZO0Yv9pbGnwO5fF0gpP9f4uUf/WjdhwGUYXmbT
JPdK+EfIGGZGgc/20P9bv321uBUwMKOEkT5BQWkXzK5HjlPhvvVNLXZuHj5+greGp02ez820H2kC
u90uFtx7wHHIAGugHneesDG41vy01IGpSl1BQdKMIqkH8pYV+vfl3t8Iu9b4tHYAIDwDtTph5EGj
ykwBOFDOQJx6b5Wodn4/s/7ohf5dJb01Oa1dlM34wmEWTp08rjXNXntnsU6tbVZHpUodV2VVJ+DJ
ZN9kgWJtrt3mG2o7/Dhte1B3nUEhCsFK/twuhTqxZjHg6bqM8zsyE+Wp6qrhfrSdmoe0GOi9vTjz
zTIhDZYZqZG4bqNvaz34wJTazQFXUekztBjj0ZyH4tgYbh+prBMhEpHes+N32aH0Bn6T2gRWhfR8
IWbmuLGitXfXVvl80i4BkIZMI0eKpUkpLrZEdVvDmiFq56aOikrrB66lQE7f8SXuOS0L8H5rmK6V
1Dkq/M5+iqjUX+4s7am7FET/X56f0Vc9et1J1QX9MtKp98J+ymonWJpaBRr3T1fntMgD3B/GKw5v
rlhDYvFVspQfzcYlQWGVU7R0wv9izxRYpNRx2hlV956RxYXgXYwKIlhCsqYKrTTHnHNQkEOFPFtu
5PyEFJIXTb6pX9LWVS/wXSnAKpXFl2JoOtTfWyXYPBbrHqkFem4zIUHTdk89LX4hPMmOLRleaWkW
d7VdJ+YAbgpxBAtm7dWoExf8DjTULkoFzALS/IQKC7h6GuFSK3Vqx4K/IIDVcc7HEoEnFoDaESky
QNVycHvjh1EZRuwvXR+D6/zMjAIX3gP7svhuDOmQifxwJw84AP2yxfB7qLvlifi8usIjl+uMEFwH
Eq86eqV5a8zjdzutvXDk6slcPKSHrRcC74TjrJ2bwYTspnZgVK5KfisKdihZfXQ98YjEMs64OpOo
W8VaVTX1O58HK0wHSOMyMkNKyLh7rHyUlMNhDJbORFwBWJFHdK5wV6FEN4bAC5tvup3tawXFaSig
+xg0UTgo2C1oEKBOuEXlPtNOG8eu9u/nktjvzOWoqF9qiaDMr5Oe+15QpsQ499OIvawG6Vf5zrGu
hynMXSbbaOI56jGyWY5IFxtQtp3PBAjZ7VYdPN3l19Oc0mOLu9FTnw8KN75ExYNXzlcEtRpRmg9O
KNK+PpGp6q+ymTfXpO2GE8P5LJ6t1H1EIZrzSiVVOgDN2zgKMSBH0zHzKk2LNBgG3oG92PXiizeb
XtQ0jZ/ArdOL2WDWt5VXqAev9b+qvpOhUaGYkdIh0gV7oWXFIqDfnykqYA1aXXc5fZnnugunqvrd
NdDTs556ULl6CG+Y81t37bUh0ncPlS/I+juQ3yq4SmbFfF2x7JDl2a/Orcm9ubTP2Bbhw1fWx7HT
7ZXFznxIN43LvoFZQvvNgrOUUCzSeXoE4O0OKJMEdY7XTu/dWmX2JWf+d7gHPEmCC9lc1xGsW694
biHtrOclVgx1BIPI7wygM3QKZyzCv5NmjudWPOHO5QZil6+QiB+LxY3YGSCdt+01hx1FoAW5kSm9
mucOZq91wkVzGpl9GnhLAuaCy2lXb1k2I7FrOmGa4bhm5MaXOjNuZ22evHT5Qpm8d6XzykzvMJY2
rjPoIwGHsXXL33BSfCzYfGUU7N5yjaeOWXNISXqrhPuAPOoh/R9F17EkqQ4Ev0gReMEV137Mjp8L
MWseEiBACAmJr3/Ztz3szk7TqFSVlcZvn7TP+3KjmF4WJAmKNDz3w3ic2qlubHucRHNYdoieQ9Qb
WFg365EmM2Jfm7/d2H/DdOQNdh8PPQIt8H5XcBo5TlNwQp7WK5+BnXUoVnkSE5U7Dy+3aGph5IMe
gr8xVReOBLzcbqx2Xp/ASGRBXCpVDRbgSEoH2tuWK2JOPLf9nj17JZG9TeNyDrkaCjz6As/gNUjb
291iA4HJ9MmSuBS7+CARAM+xXz4SR95ETD79eb7ZFFWxD2tG4+9mHh+6GNKGaE3/iQA+69Z/nYMh
RK483lsKBxP41zxBxfTRxq4mGaLB4s2rVOt/kbTLitCRoZAkriFOK3nmjincC8cW/uZm/JUKeuhi
wgElJkePpKdgJA+rx5+Cff6Is33IR2/7k2RkLEyCTFa+XpjnPiaR8nye7dOwqSe/y54hOWcp7gwp
06dt9GsWzEfTDXDeih960V4TiAVbhk/h7uFbaZu8iUje4iF9A8fslm52zXeUKTXuW+766CMLjCng
mP6XwoR3o8HDCMiinNL4xZP6P2sTJFWokoukL6a0+cqi+dqlwJWSaHucovQX8sIRajy+bKO2eafi
Q7fJC0ckVx+KN0b8p0ym9Z7hHU6bT/Dnr7voH2FL0sK6dvyEUd+/LNmfkg1Bbvt4kriBcwa3DBnN
tYffjE3w6nfr8tgE5mhbDzRafsti9wFCZFBkPD3MGbZ2QvI/2shHfxwfRAOL7YCNKBOIPz37LqYP
cUjXcxIzWUcshC4x3CXEyw186ZbhRRn5vnJQwJA7/OCzwKB6zZcAgzCLhg/QCWUuOUhVsEJ+jnF8
nOrHavw9myR8TsHLOdK+C45bmwa1GuPsaCl9EHeQsklMW7qhe/d3o69rv7qj68HO7VYs4QUc1HAL
0BmpDRR5QVECmLlxN2i+XmIXuTwcvX+JwJvnta7PIfYY8pgGj164voBKfvSRPJlDaf66DEh9Qh7U
OQ7wQmfQRMZdsYn1wyTzuYlAhtzn2MvpvPAipPEBRMyx8Bc8aDJ0B9btz8TYHZyJ9X33xnO2DY+L
aF+RgPrhXPeqQcZ3dK0i0dfryHG3ia94nKBq2MSnE/Jpp0A4woljCzvfpp3O5bSytoR8UuWr393g
NVV1mnJQu/TBRvzU79gmA4I5bmo8ZnH6j8q4RF0HpTGI+rxDEquBCc2F32UA836SlD/A8KDq12Q7
BJ0HgLy3j2xEBUph6xw1I2DJHQ8zDn9FI60WQv6h2RNF4+Tb3PPPrN1fW8jvHzUYYni9QE4nIn6K
qDiCd3nNJCquRKakSTvweSRsgseMb2f0XbjYuzeAqU/LTs9iEKfN8jfF07HwWv8hwcvQWr/mm7kf
Uvk97csbDMyQvzocjSRf8zaX6FnQB4ZjW6VYLZ99Ko8hvEzZvF1sOxyHNrmFLe3yOFvOW7DBejl7
7bVB7IlAy+GxoZo0AnaA3tMcZN26QQTU5A1vSyfPd3H+ibG5+R42sv1dUjV+zUtba0iIkWcAcBaW
2g99hwzROKkb0V4auX3YqcFWXfZNsVMczmXMkFGW0CNtNX+Fo6s4pTNiD7Jsu69Ox7BycYqKkXXx
g/XWKY+h7EP2AYQ6XaBoTtIMjO0oPffKf0FKtX+SI1iriaPBU4s8hScfcXqIpY4A6nV45wHrQCyg
PFsMrPWKZpOQ8O7BHzAt9BFmahg6QIatYo2g7F1v740nYfE4q68gjs48E0Guk2Uou2HjpeVkLYIJ
Z33omrH0lxUdDMHrFXU7rtB5ePCiBp6BiGFgU5Llg0pAo+bLnPdzdmqn6Wu/x6tDCvnTtOk/zwQW
j8yJKh3Jnq8rgszTZkPxh/xyBn2tkNQ+LwylDrG+H3HYv+sQr4zBYcpauNbpkD0BeNlqIRKGg23o
dfZ2vFlz8kUy8To6A48ZvWTwFEueQqhiL03rh58Yd2aNRhFLbAPpqtPuHA/jG5uQJDYgb6/0Zful
Z1X1yN/rBlVIOUHNtp93zarZT49Jul8zWCt5Pb7rroGBJhmqfR7KRKkc662633DWEvCvxOCjhVRl
2IaFIVE+JuK/zd9BRZg0cmHnQ+LcO1arhyzYPmL4wRYpcW+dSa6ZBmaG2DyS+Tfd7wVK/yFj/o2m
/I2KJoalE7+kiOWA4wE+jRumA7ZmIGZoFDkocV0uGXj9S+J9rA1TeXxvYPoV5MkEO8hwIF6ulrhi
bH/cYPSMzPhpKmQ7IItrMx+8AUEmHH6CTaKybq7S2KV8TXsy5ZPkXbltSOmyO8yx/MQkp6Y30T+r
GEEIQtSeZknWo4N51YEqu54caWGipVIFrUyIuzeW/fjkweHrn/UiNhQO31ENunBSRzBweuOJikGM
IBqT4ayXI0lXeW2oWC6mR9zLOo0rJrBsP2iP0xItfHCGkfpczKiBBfY+yH3YXAezryV+6eg0IR8+
0wcFzsORCuLAHYTjtDPdVEqHRPddru6APOdEFppPSZml2fK666E9iThNX3rrxEu79rZYt2YrB6JJ
maphKtMp8N5iWHS8wIZeVUkzTp+N3Okl2YZ4L9iwBd+Ib20Ktgau3uOV1h7xITcXZg1O3dosrwhI
XK9hF3g3Sn2vnAEM4HytWEnH2tx4YNfSAO1H6mqCNDS/D18l2vsHdDpzLRF2+IXpKnnErcMQkCqN
d/MN38+p3iUiWLTLER0UFBin1XENNbminwVjD1GG+T4EaZH4ERx2ic7iCrpeejI9RTANnldkW3vW
I77XlvTLi4s0zFooQApwadS6XmEZ0z/yYfKPHYRP1zVdR8xI6erXPl6iJ7QVkPFrP3WFHzB2iiO5
PgEHDE8MjI8s50PAXwnDueeYli6YzTDgzYrenMcUuH5Ge6qCJhCTlWnCiidcnDsTN6WNevi9zVge
9EjEOA9bgsxjGzfF0mRAIBQdDgkJkjqdSXrcMSPV0ebUO2/4UvWZNK9ZNP7EE5ba6cbJiwIlqCB2
yZ4Mpe6KjnqHA0GS5MrAbToGsPjLUc7e4jYcckL79YC6DemIm0zVpjPsOIME3nxU7jk16ZyngUh/
mSXQL+20BuifIA8KqRlhoW7570EjkdwN8wzTrbGfyskH1+d+6pKnzAuDPe/aDU0JbWf8OAZyMyLw
eKGRnZhHFI/B3mW7qKtsVLB42EghhjjMQ2b9l21Y40+0biLCGdBoC9g8fcahEjeGOqF2F+D4No+w
u3+0tP0tI/LOIYKssqD/ZmLc6mRCpKC3zQ+gvbyF8AULwCsE9aPAt3JE6EyAnD6FbXMmxkeiNllE
1r8jGNFWIn1RFjDmPo6x/cG+JM3JSm+UrPKQjNo/TfNy84awIpLG2Jot6aUlQ4xWJdx+koXjMbl0
KcSUTA8joQG2Q/teBqrDjYhEr3uyT7FM3uvEs59dwBcvieK20gmIZjZaEAu1URjmMd/inuw+MzMs
MLHZzjp1P0uPk+kyOPJuU8koIBfw05+y0W7HSKk/IIUwCM9tUhu3310nhwfm2W8eYJrDaFg0SuCc
6JUXnWlRTEe+Fy4lX8I4mNiZySCu1jwEXruWvFme07Y9QtmDvHQ/6PNINI9txMqVp6cVVVYN9BXt
3aVRYdmieyjQs70hgwhfpQ33XPHmW4W8BtG4joehcmb7WDR59XT/5dSOSWmOAbxxmKIcET7ymbRT
qWRykbtX7szCCTFqHpNkX3MaornZ1/2qk/AzHNxPT91RQhBhZf8MZtPz4DCtz+TejMvmI1riAR7q
6VPcLDs2I9q8amRgPS6YS9oCHJr10u7bWIUpaFgZpnTSpjd4s6T1kHTjg0+Dv5hCyO+1UVs5dkN/
HaAZBKXCjTXE+N4z7j95BoptTpNJ6OMMM7kjnxiO9p1UTcYAhgG8Mc+QoCUlyv4f49uDJtuJRWhP
jDvulhVq8uqOiH/b6D0jQ+wQexBLwf4dvXbS3RaCJdbMs9dZsQ/PDA/AIs5uX442lBYew1pUsef/
27zhEFleu7l/QhrhXnkdYuUH3j74ERMl2rfbGOFVNL48eXdtVhgJgI2mg+c+XM/ztI8RAqLBdgrH
yT/4rcIX4q9XhU6kMiNu6L3D4OzLIanl0nsFl+lWAg8KioSjhQl24u91Fs7Tm2tEdKNTSys2yndF
XQaXTHpbaPrdcpx3+IZKROOM0/O2xbSIeh6DxOjDXGNGFlycbd/LhLTbKWlqYE/QuXcnr5tfVTL/
zE37I5Lst2eBHE4L7OrbeX4nQv6JDGtu6xZMRRRHx9gIVaRzWoN+80xG8pL54HBtkXhEcE6xZyNe
sAQqly2W+Br0MVhQIdgAItUs+clz0ace6HHY2m0utHHh3y512ymIEiwZNacJDJyjNBdNj9oeSxh2
bjZaVW5MNCGQJwnPoJSuBU7f+B57EFAvrWiQSuMAVA52/Rg5JK4NGhvgLyuCDrToH3D9jUfa+B5I
iLzXgFEMmPrelnam2BOiwI/QXhQXTY9GpksZeiwknT0mOjA1ssiidx+khr3CxtgAqkrZhI3aHr8i
Yw7mLLsKmod47veoyNrI/enEoL/EJOh/GvkDPx7caJcCfEx2kfB7eG36ZjwmBkFqYzgkjwrm5bBM
NNFrzNfpBrRruJmwIyWlSXMMjcT7amDv1+b3kZXmq/T2193NWpYBcisrnxME3TGWyLa2Xk9KNO3R
mw1igJg8dv8t2zaUUUjtZ6/l8BKaUTQFWsngcW8VpAotJ/11Ilq+od8A5oDVCN4P5okfL5z8CNiV
6P/sXM+FA/J+Cu0igYaE8jGh3XL01Eb+jRj3C3hnZUE+wdzlFGxkAccztd9sQoWCWSlUtOC9vgwd
USeyhClchoIxMvC2aSOg6nFMvSPCnnQHjw8SuwdFmq6Clxl6DDt0ywtJ5FGjCXsH7CJ52SspDi7m
3esYpAi2mFLMd4FKjSinZUhK3IZRjc/olYm/kGvEVLAVhGf9Unjov/ArrUPzTrFKqH1w/R4YmbHc
XXcWjDkszO2zXXp3MCRo/qmeyh+xzAwQN/qgErnBOFVD4A7oTFtAmktDCgt+wkVMC2ArJTCOcLvC
PAS9C2/rcNBDFcDMwOUC9lRnzWN5AXc9Pm5+0xRUSf+W6qW/zriifk+I1LsEbIoele1sBe+28eZW
th8JUQZf7ZoelmHV5ThjfbX2C/j1uOoqaRE46EaXFBGf/ItHuSx6liD/QKnsFm3E/Wz+gvGm70bB
89SRpSaCT88yxeYWrDaTFIge7hGot+CGdf0oL1KNcNaXAmxllLt8kGMwQeqbwLBF0+UvFiDzCRat
5AWN3n5gIxrOTYz7G3r89NOEnPxC8A66+KxrbalXkZaSkfYAWYN3Xve7CmuI7Ste3uxTKY/92rsZ
AY4Kv0HdB7aleQsfgKHwu05fgCeTzzZe6KfZQ1vyaN6wcFLBiDoabBpu7DHDErezfwO5cTxANv/a
0jDD8GdpwRSCqhOu9lMPEtHD4C9jW+gtSz/pTMN6586d/VbKD67G5Q90gPw4gRN/QLD5dvBmGEaM
QBTqbUr2E4LD198eRbxIAXZ2emrgTHqMt9ZcGfOjI4crUOFxD00jBucDC629WgpLmzxNefDme3r7
Wd06/jRoYPCnBfYVXaLMi8Z/djC9ozV8uQHnDtDKfEQwPT2oFI5ZgTdmRzZn+8fAWX+GGHp/7bGA
93MNDQfsK3poRpqTQkv2awqx3yoVds0jbo7ZB8zT+d3b4GbEK21hgEFHIR8GfU0I42iWzeI4BDMY
uVFGgs+tI1tab3FELssS2aqPhRrKZlPt3410HE5wdnmUfr++OglyNVyq1t8B4p5rBM90Vaz6AcR6
iPK9pAMH2Pj3DjGj34PbsCNUZHa8UiNIFxB5cbO+BAAs2RdbYKhVsXUEjmuFeckkn4Ei3SGQAbFm
uc0GkLztQooE2GbVdSyt7Ew0K6ds9E8NfMDxhuJzA5S6BydFw70TxCIqxw6KvGWpbwvtGXpWiBkX
RbiNEm/ekGFs6sLHZkaBKAjsz9vK2+yO+2Gg8DJukffzG1XP3VKMkRA16N+pnyylWMKlwgPbcsIQ
oVHGPVVpMbUhx26fARYlaf+kjRKfXbhFD94A02jksoX3cxU8kgYpRd2q7BMTApoLs8ciQcfaYedI
SPtL9a0pvBW8aRynV4u79xg3wV8Ldeeeik8JqggcHIDvZbOcimXwD/06PVmFFZAJjzE11zZE+gLh
HL3h9mUs0gsFWqpGHFGIYZOUhq+7nQzwhP6BpLO+9TPbDz1QExDSxmciM1H2hn5ir1YpTi4ePkW+
R5qXbNNjkQ3Td2TVvwiuprlpWJ8PfbaXTjf/6SwZAADROh1nWkGEgpk+WjsgqB56a6Q3YrBPYpTY
fixHb2wBJQyg02wKAZzs6iFgLhiCFiPBvlRdsj01lqUoAwaCDXjOVBHPIEqf9j9mDj8NlsxF77YX
N6M6tYQ8d4mEwfYQfKeKXnzgtxjrCKA46/0dEoNZgAHTEnv23WLmw6jRoHjyu98T1mJlO5GmcK3/
MQuExE0mghyDMbTB8t2k0XlnJCxa7IFKnMbf2L8NeZthuSHSowm6MZewekS7NPJ837WCZ1qDWR1e
Bjlkxn8srtBcGuSfLigrgL0YJMCLDvK4b8zREf2W0YnBCqLtAcZFJ9H2v6COuUVtcAtl+3uBOi/3
fTSHmPILuI5dosh4LE92tYAVj+xbfMHt046z/BQiVf7kQ3BwTBaJHYZDqyTD8Vm1LLtqdDlVwAi8
4Bkw2ciPnnhHS+UjAaZdLBzGRXCNxD13IWpBS+H4CVGS/fGsTwtIvHkJr6FaZ/uSR7t3Zve9L+5T
eKZk8PscaYJtpVKlINjFQp76F5M5hnkD7wnYkDgsOgCEO4Bg+ZqZUnlxmg80+Tux4BG5D/qS2C57
bRvVVKkn4VsRre9UggY5gE3QDfyPy0hSdz7W3pPift55WmCJPsnT4EhXzAT71FFM6eO6D/qUZOa8
S5qZfGrlP/zTPs/mqMszTOM5PpCulMUzlJHuar9feElwEHOs8Wmt/JgUM3NxEa5bV+FKPw9Wwbdp
91502tOqi7vsptIQSGzcP7Y6eRtdtx69yYancbQfjSSotDPTJZYfccmDGDZxExBYHvgGllbeVtIF
eB1H7a18O78GPfeACwxNDsE+sg95oMqRTci3D+QIxdUAA4F4uVEwFuseU2wOE/boGVdWGXGRQU+S
kNMUMCiZhMWWY05tjr3xtdsRqIurg+eBDpoinRp1ElBFXNZw0jnzwUToop0eE9Z9z2w5O+w2DnM4
jRCYUnZMRBtgQdrG5bxsASzLIJleM2QYbmw+NFGzFXYavyRUOLkJEai1ZzM2lG6zlV40gCG4vaEf
Gf6ARNdiP6meU8SpVThJ40u2YxWYqOU3viKSK5r6wGq8LxupO2xFwwK29H+Sxo9K2YFsqNTwK+j1
m1snJFRgT1Y4RqcymS229wyS96HRQM8t7CTauC80kMkqikM8j51ilYtu5A2TUH+JSDP9wWh6jffx
c9+i+8wZasz/Wfo0d9hHr301hyk5NnG0Vl2GHNhUYcOPbfoOCwJsA4LeZpVN96909sR1R/TiqQ3a
9TfsUnH30LSDVVDWnZFniSHfg4kQXmqEGqf2A903fB0D2FJMNN5wJ6tHf2oEbsPpUXY7A7CEc9Xs
DNt6f44PQbTeGg8kbsQB+zhOaHHF7FMcXe8H/c90c6TXTxzjRKF8cF0ANb0LggMewQf80qTb35nu
y8M0du6AVGe4Wensaha242/S/wy014+mRWMUBl2IPoFjLnfYT8kFtu7W4qsGgQ3jwWrWe4LDUiAV
CunJmCxRd+4VImkxnk2eOTjQXKqdjr/F3XkTb853kNH1umbCPAyAQrnoRdkR/R8NZrwpCV6sUS+Y
ANRpXgwM/V2M2wM8sgEFBcuqYHyHLT+rReSzcl/bN2aimw7cBNVZCzA6iv5tyXjZI/x6mx1fw1XX
6SAu45hBldXg0gd88iYYSINu70nex/EfPIrfyYATnaaYthEf/meGGxK8Tws/6v91cEwuFkneZ2Rj
5Zsw2OLZ4G/mu4qv81aFxrJDH80PsYH34Obpmuj4GTaWsMdFEMMwzLxOrA3KBP3AZZoE1iw+Dnnk
u/9cuP7H7H6VO9qou6ENuAFz2FtIebj/Dyv3FbO5l8EvJpiW4DVtkWCRky32K/yE4BE5E0ntQCGH
63WDAX5HEw7nZcR3JK0/1T7rcLWGChwn1I/FujxD/B8vab/7V/SU04Vr3dYI6Flfwcver7yd6FEt
8F6k4LJWKovg59Yz9UODwFy9fUvPPB7WF9cLfZYTGjG0UE0IK0G50fPCdToXSqbDNwJv4ICjIewt
E9gN5sTfcKE7qboCtHBeqBnvOy7CdcScvf4doVDcCkOj9htnAxkY2yCalw4YPpCtjg/HFUHu3+vY
YMFgYqVPmR/IoRTdog+g68GgDwLPGryZPx2L6WULYlHO2gtudBAQZwkV/E07OT4D51JVmnSg/Cyh
+I2d7nbUbrLV0qeySlbnH5FroiErhQNqj8awBDoG9VY0NfiGFWy4pqyhny2R9oitZA+zsak9RNO6
1tSt+2Hr5vCvXcx+5kvHHnei9AHARHMG6Sr82nEX/IFZD/tPQxGeL+s2V3YjwVHbdDpyMkYvlqG2
e1QAuRvBaMnhw2XA+tIWHZ6v2kIoCo9S5CcSrOMaeRzhRoc1B1gAsMIUXIIBQfHHJua8Hu7QGj4T
qWF9KW4anqou7+zEOzjmpe3DAtFu2VCual+p4EuOMwx4W5WFRbZI6Ce7ef+FLfHQ5fdiCUxNxsEh
JJDoP3vYPCE6z0RhDnUBUlg8B2qcWHTocs+fU7wEfETLM7j2jC0W+abTKDlY4IiUA5sFCtU1Yy+I
HpF5r6L/Mphx/oe31OVAj205tEBDGgnlasYD4LjDNhUja7Cs65J7K2K8OoSl/mciGlYModrqFSDb
a9a3Y027EJw9xrtbZtL+xaLRvkEoEH1i6o6O3aJ4IWI6HoYtJVcnTHcAASErPMSthLgwwzlSrJxj
B39RsLwegT0RLLvjJDqabQreE5lgB6kWrJduIBRkd8TcCpQdQBniDuNIl+OEQaE1quZkMgqQQe1D
FXfWHNoQjZIPkKLcAghC87Vn9NQ2W3ZC/t38hyyRqhzSObF58uT7Xcv0vAYsOE1Rpt8ju9mnngJC
p8ZXtW4WQJk9oLTCafgsxkxMaPUNq5JZSgBuEwhDm07MycPFDhPEsPsLojxiOEPPv/a+r15FurHS
4h2tOjcFx8mOS6m08fNsX4/KTHO5gdtexD2okWQYbQVqkXtBlwgi4kyX9Qg2PJBk19IiARzwMPe4
YHJJQ/ZfIwQ77iA32byloCnGoYdPxUXwlCw2AO7QtnXmd+SaOlDQ0Z+v3WsSJ/psGF8OKXr+kzXr
VvAWFCMeyu0h2afkEELZfeB6jV8CAaWocf1SJfE6Vks7L9/d0vq4FjLxEDsWVBhQhloDCM7T0HS4
eTRYdSAJ5WAoN6WfYVu+pXI4QpE41RF4FD8clfIWOEzZOOrtBUZUMBnD//kEYpdCGU4h1t1wzekp
WKC6WbOkTCk3hTAQsOqF2e81aGWRWZjqzUBxSwapGLTJBHBTGxvY9LaRiXOcULTPe+ShrGHO+Ell
B1lMBhhndkxAdo/hEUw+RwofPiuInQnuUtaMpfU82LkYRYcBAQFTpx2n7jrKtvsVrlGERmbaL7wz
KbbJ6wDRFXdlxmz0iPFGYe+PTLqIp/1XBk7FpU+bpDDzDkh9WzkW23GEIQQboh2ZLb+BEKHSIvuI
PWN47h+sEF1WJrQVBetXW3WwejrZTi8FHjwe67aNB2BpYPL0vT5Q1KtLFk3RWSOv8hDTZfoWAttG
f3Hb1Y/AiMzpyvgjp5jUYZ68npAJYd+casO5TJwQNxhO239wgEFaRk+hSqTbo99nUCstQIZBWrU9
dnpRDSIi2m0kMVkMvnkw+EVvwUFxIdIgkPw0N9kzQSOy8bFAMhLquA9w+97m2mWuM69/UGm7HsaV
HGTTPSPy6IDXpETVxiQgDViiWAMGCppfu1Ta2jMF1W9v+zLszbmFCzL2Y9Wi03MIs7XIBVgF7+fG
9VfJPHnwOnJnRgt0q/OpNWERy1SUtgsfshWVmnoEDgUcrR0V/XO/MnSDPHnCN/QohX4MmgBHb8Og
04Yi90n40M/DE9u8wifmpWfzc4MkqHhen2SISSVe5oeM3PU2nEenWLRDCXVZWvMuexAuWC4URaza
llWfBuyKi4awd+Cch57zWy/jrWjAgwtDdoOw3s8nr/kw21p7YbqUdgOIhcVhFXTxDfzd9tTAWv2y
YxWYgfSGvW14TND3gudZzNH0BmW9d91C4p+XVrW11xsf5STrMT/26dtsJ/orWX16mqa9e7ZWhG8r
/KMyeDc7hEUBqrpI0IZ4HWqFMCk2ztYCNAH5F8+nT5/oCMUuiIp+jpZty+HnoIsVnOVigd1FPffY
67UE44pWoFRaHJ7ShiNG7HiFVA4EPXoIKR2gDG6js4ig8A8CGG4J0ZBDp+5BHzG2kjAYxN0owGRh
PhaSg4Q1eZ4mqT2aJrEFoI6o7qSdoQgCyzXEMHN1Umy4c/sQkGzXvwar+55jBtzqzp4DXz15a0I9
v6TxPbBsBw9hmZbsxNG+n41J3FkJBhYlgO/K99F4GxFHX9hQ61ObUn0ICB1+Y6t+17vcURXVrUux
wBrh5IPhBvwwcrUCfPYYwQ5RCMyEeYvy8wY7l7SSmK99bEadPux8SNAfRTD5QKoOKxwPzAH4HlrO
BNYfR9iVT6BVYkbKsV1YzPPQLP7fzEn/ueP+go1yIq4cccVA0E3/M3BLf4kp0BfEbSNUeqDrVAZT
K8KcdytFy5cS+IaLRUVlsrQ4i3TcyU167XRudRZVbvSRITa08KLDDE6n2J0ThnU098V/91gkuOYJ
9aMBYtXNLt4DH6ttrEifsrT/NVN1T+XKzH4Luxi1YkzmpV5AeEbx1zuo7WY6E45VUv4/Z+fRJKfS
rOE/dInAFrBt3/R4p5E2hI4M3nt+/X3QSuIbmohZHZ1ZQFMmKyvzNf049E9UvaLjEIzxq1sMKYil
jCoawP9d5xJs45SGXGX31j2HHd5pQtWz2zTgVlCpUXSxCpu6Rjs028BPKDdy21J3flZLd6lWlb8s
zmwwQI171PM4P2t6FYpNA8QGZqIb3JWxlR4AG2ebzqrdbzW8pWh0xZE6PgI+XRp2r+A0w5+qOka7
LKihCIz0fyOt8Rw/NX+XfvXEbwtPgZ5+w40XgUc5tm8GVsp9Aa2WYdCAuaDsUWc/gsYc3ig8PQS6
2Tl4rnE9qJrsNJZS4VhjlJxlYXFf8i2P1E9v9l7Uxfs+6vrD4PpQ2MZ22MddWlN8tuPzaDXeBnSw
BrwLp26CVE1FzvNfCDAFuIChOCuZpzh2zY/l+lygJJHmb01ayXuU1XrH9UR2lob+zWxt45BwXzhm
Omr+IC1fKNYDtrdIbSHlJ3dJNME+0JN7BATe3hdRn/4eVNBcUViLbVeM3a40DeuYphkBw4dskpKW
bkWVANXxPQNwP+QpVML07Sh3w9SzF89SE1Rg/A0AsgbN/or7R9OEXLdRoN1U0RDdZZGCknNVFVuj
bQwKnbpG3WFE6ZXGrn7f49XHvTwN9kgXMRbCs38UQWFS/o5+kc6SVJSqUZ57MbQ3epUDSqAO80xD
ELhoXqY7sEnJSdIbZG/aznVsTDoezHi04OaU5ralgPZW+lbzZJbYOsuKFd7mP6gTi4OasyuskiqI
8FXtpqTD+GQ0Xr+pcxTDSzq3aQVFnFAX7yXNp6UhV/2uNg1+amFGlw5F2WOkJBg5DzV2xR3AgLxT
nrwpUzdC8FZywlY3BuUVcOAhU4snacSnxx8eRWo+5ok4jnZP7SKOnQjktDLmr4UElpu60V2FUCfy
Slp26oUs71NFp3k0NWO5fih7UdmOVikPRgPBPFDd311hHxKGadN4LChTnkqctXZk8T3Fkv9ixCFt
Ixp+bRRkhF2S/qbSjFsPpe99rQMGFEnQ3mo9qY6mj6fUkoA55lixuV6yo+vrn7DQe/baHqFGmWju
ogu0jcz+xcy1X16SPrdSdPHQWpEFPRP83FBk6VUa+WP9KBRD7Jq4908KMHm8GiREJQHbbPKgh1bN
Zgd2pT56ILWVROyNGFE6NVfxQRDxV7nmeMGplz4uHb7NENA+8EL6VqrKvmmeJfqVGzes/UOjqfG+
wJVyl+AdsKOwpW0UzfuOak1DbSP3sepM3T34XDrhbNuisZFq0qx+r2kSASSnq9C1KAMIJIpoGPTD
e4Mry74PVH9DyfqrnKbDBXRwsm3LqeVW+ukRJaF8G1WGe2gN26PUaIKUSqG3KMJDRkL1gOdzit12
2IyczAqAQgEP68QVITuZqfbAWQ0YGYwBg2ndoqAzYU09Cb1dNzgkngWInRblJgiiL2pdF1QmtDep
CtDcqhrHtdQvITaBW4xqf1Zq/d2QC3iBCaUaDYDPngRGnM085SBXk/YxNJMXNxPvXhXomyxrAZGq
5llXvbtRGmq4Y6p/V/dluo/6wqCtzzQYvtxuRDedJVNK5qFlsREhkMmSLMjJ/VragEn47aLcv2nA
K+5AeY7kDqG7qSvwtehq3Llw6zdJDX5LbrViS9Nc3voAxcBFBNYGC9PHVPeeg869kyTjm98Ej2OE
zlUbujdq7pbkBxS7CwUo6MQkMmA83Fi1Yd6T39/lurTNRPQ+RsVXYlJBkanUD5nbVzeBsGLy+Q6+
P/hPNXL7k6pBZOcO3t+zIr+GTbj3B/FS+SMYEvGilcadPRI32KDgQaPhUg7pGXmlM7iNZzU1bwCT
8HNQo9k2Eb1cta/CXdSHXwGnncA3aju1Q1wv89u7sCroD5AyHGxbpogadOdRG5G9LHvAbgjdVLi5
blQpN7Y1s0h/JePybZX7Uut/FL1LN0Xu/W/s0+oYou8EEvzQddbb4ANqsmX/XtINFGxrYEMq17pN
oumvLIRXS7DMYrl/VuhZuaZPB7kST1I2voA5dve0NHaiQYUElaBmx1zvOtt4K+X01q0BQucZP9FV
Yv8AL4w1b6a/pv7etoi8kQ/1OBfde31yK+o61Ots1X/uPNnxFHH0lWYnVOlVrYHui+yASPRZpyi2
Ncfkey75+27U99ybCWwRHJ06M1/9YZLwtTiwXYA6QPf5v8K6T2CqAazpySvi/EEo5oMLL2Go5YPc
INIk9902VIx3u/eO+LudYGbtah9D2Ay4PQZ775nigjZF1mvbjp5FEu/elo3NjWbMjhnNPYfWMmlH
BRDYBA+Cv3P8SpOS+mz/WJXBt1GgldVC0mHjx7/lBuRBK2vUJov4LcuiexrQ7lbWqEZ6RQULJ/Yd
tvnPUmmPvdJPBzogZQ45KEDC26UGQMcYMOo+VAVN8IJLdZ57HKqqsrWAOm/CjCQ3HlA0BFRgAZvr
qXo3CX7WYc7ZGTFZunUPKL+maCa+lC0AN5NM8laWsv7e7Qx6Mn5T7U29ks6+pVJiSGwZtEhTH9Kk
JuAklv0fGBnlFLg1mKsClL45JE7bMcaVbeb70Va/SEVIUdhtMsce6F9GlHbPSU49Rhm08VAFMu28
vPgllKTTsZqN3XtpDNjvHjWNSotBRpO21Wz5xpDuq5LymhL29S38iqcOPwQqp/QBAX69hYmafStp
cp3phKdO6SrfghIGYz266g6RMPZVUvR7ACjKzyaTwCPl9CC4hMrFgYr6l1CLDhUJX52Pt2POraMA
fqSaw6PW5780W9/pEgtMHstiQ8HvZZCUgwXA6TggSuRQdJFv0nEwnFEhI01bCkkqQtt7qofaNnWH
Zq+A+FXz6ggM67kws3ORDI9xSt+wcsnrtB4eWyA1d4miORIXpT2gwl+lBGHT9ryXptT/UyVKgVEN
s6gx++GgYm2zkaX6q6+E7k6lR771y0IFm4MpsbAgefpG9X2g47OJAuqulWtrR0VO6bL3L5Tko+1g
TqIPGcgJklSSQpBvB8oOu8Yfu20SxdGuFLScIFZ4QHc9TGJT7UyvaYBf4fVba1TFsaYpdZAgOAQ4
7lRG8J8yyQaiS0C6JpcSdRNAdnbuK7/9vJvK3lBfPbvzUOXzyr3Xw5cteouyWkNV2aNPudVlBdxn
GkuPXcA/muoYpc3DEPfioYPZs0kwjd0a1I12LYD8ow3R4CXTG82R5VDsM1UrNzgP3XjQvAYyGkl0
6m7ooa6JAhS8WeA8JIu7rA3QeRTjbab1j6gN+o6IqncLewvJ9M/+YE8AqrMNNLl3473AIyzPdG8n
08QiiEmgFCzxQqx8im39yZczw2FOUjwmtV+NarwPeRHuKK/f94r2llAsOdCO+Z16I0lswr4GfB9k
2TM3rIfIUm4sm5J/RkjcZENz8MqILIdi+UYN65bJKb/CjWMOcsBTVqRsZYXL5CiPD2GUUTnJgxuu
FLc12j27SlfPQHZ+m11HPSb7RVcVUH7LcVYE5bNv1/kmyciTlS44AfirN1WCMn/T/qS0PhGDsLbu
Au/JlOjcm3n/6rV8apgdB6HfCoMVGwkKDNLtKKyvZkVLWrEMajiVtPEaMKmehAeC3D+m2KVuZDW7
GZrekSKk2yqFQrxi2k7gkx6lEg2ZzsXCJavlbSSbiDI1X9NpBlWX7hTUZHXQH4MYsFmn1ieFTbLF
W/BZzeT72lReAKS89PZAN14ZQJ/WzgSQRPxq8qpQb4Zx2JZe4Gh5dJP2qQL9yTw11IAgud8qYkL5
x46CROFA8C09E5xAg89u0VJKSxOwadSSdIQMN2oRPIf1+BOC5EulZzC50v6uccWPStivGNqQ59vZ
nSfkbGu68m0Ye1RUzIk/c1eaarQbpnMrMU2cNDU66GpKM8pqDCcapUk0vMPukXgWGE8FUIlD2+vd
SQpNZZNqonoTkZnf55hNPozgqgC+IWUjD6bPjchI9n0M4FmvQKnX4AHf6HNUN0KEyr1w5fS3VGbN
M1ohqHu6f17d50p8E49m9KBy+v+QkrF4UjqSLaNPpJ/43rUHL+/o8SUsMD1LxV5qXRqmdUqluIr8
20aD14xMHlRqAaP93BZGc67AcR/MAMEVGvCmdBjbMHCEVqKuSY06xUgaxdu7PpuoxuQrVKGDp5GW
24TP9g5tgZMXpMD+rpJNerahDmdrlMsaenw0GLxi+K0MAbmMriSXLMwV5//y1Got4RvNxaOX9atM
AUJtACAQbsNfEILuQtf+XgvTXJHGWJBEmUsuukEWNAKU1kWH+Kh05qOV0gBBi+MBWN6KpNSStsRM
fkPTUknVur7AogasjGRWj0Vhfk5s648tx1/SHtC+Je4O3STtMe6Azp1bcMKFYn5GHF2zlJmii0Vl
UQpHq7gY4CNKiBIW61PqXq4rY3woYs3TZ4ouqZXHoVE2+kUSw4Ne15yKZbuLoL9v3MD8QQERSKex
u/6yD6W/edlM4SWTOTpSbVBotAeXilPcCAsyssLf00zJ4UvLCH0NIL5D+1P+NyhuTT/lr8lpLKr/
qdsUlzCpvqix+QXYlfe5hSvPZNBwDvbRfFBQzjat5jjYzYsWUtpIEMWFZteLz6j8axSk//0E2YjH
TkumuB6pG0LrJqOgEK1uv4+FXXAQnD2+R4GD5pTrRGa7GWHe+GOzyS17ZZCWHj9TprFLqNNWP9pO
YiVQ2Mf9BDgBNnp9RX28fE17iil/TS93abXjYjUCdgV1GRagiLk6glbwLXmbVfkm69fcyxc+ZO5d
Wai6ZFrBZPnYNHuz1beZBEPTXDMQWHr8bBqErCLaFkIBJwd4ASVOCbh6qcDCXB+opcfPpkHOWUa0
RccLRL4bLkMPmVI7cpc9X3/89Cv/V/jGtGdBKlG9SNSdMV6iFB4BjawSBuf1R38cNMy5P+PYKZnI
IeFcwixwvKpwsiikSmKDIDc0ZSOp1ckqpG9S06+osX4sFmTasyg1po1hjjkCem6noZ8RHOse2kCd
fa8EzH2jFSs740/Y+2DQ5uaWYDPkqNEQ7rbs4JnWKg0VMzjlAAlU1TgamBMmZTzdZn76qqSerw/n
x6etOXeMFDY30IAG50VuPfipiNFtZfqPMLdyGxKgLOUrn7f0opnWIZ1phqox+gumrwd3eJk61XDe
t13/43NfMtv7aii8oFWB/odInIb+0QKjshOgTrApGVa2zUJ8sWbrWgzdQIZrypecvEQu7JNO9pW6
5VNnsi5i6/cgDysTs7BD53Z9o0X+zrW3vRTI3lSUewxxEXpzuD5YS0+fLWoEMdDpjDE40uWJdmRt
AcJBFQ8+N05zgz6lbWmyNul4QesZbp4t+mNZ9QrSR8h1f+NOND7koK0x+eBK9Ov6J/1JED/YP3PX
Pk0bA6qJ+XDJpWKAuVmeR/p7MWJxuWpAak/ftAbIW+M+9lbyrGn0PbTCQCHE015EY8ZILWefO4fm
Pn6DQIkLEk1ziSuaeVETY1GVZ9PlPHcCQC8bVXOhSfftSia1MJ1zW782legy+XZx8b0n4YIztYhj
1FNfrw+tOq3vj4Z2eu9f5yo/GcihG4QXTS7cWyusGwjPeQJraAT2Dj162Elh4r6OdYW9sNZQyQa7
FNzDDWzPZQpgu4ZK9J4GbuJkmSh2oaXRxsWTvUGhKk/OWmuHTz1ajseQIu8W0Ij6fv23L8QdMduy
layrAPf0KckEoa0WOe3IXJz60jX2Wt1/Kuk3zdlx7aumb1BRsRxPrekFhdwE81M1dCsmOQsfYWr/
jr9GzyEYNY2ef1J8F72i3KKEmB+Mvrd+eD3N3utjtbSMZmMVQiLLKKgolzK376jlTWAX4w0dhbUU
eeHwNmfXixBJAlnRuBvBnKXs1XjtfqS3fvAKW1w8ZKh2WhCVL9aQNPUmwKLi5+c+bBbuCqqKiR1w
04jg3ApqmKy7QF/ZHQujNncWTALN8nRJVS4gq7dpBi1Y1KixmJ87COZ+gnmdNlFqywoa0UZN19v4
JUPVOwxhvJaTf+wYqZlzN0GgY+ALC3zIfC8Qr+ZIpYNue+D5aIbZ8S3QPZqJSDfsY0SKjxDz7V0U
wXauaITvubi1O1WvVvbrn6vmB7FGzM5xToWQjg/uX6g1mN9GkDD2pvZwFAHyxHUEpbD0dfShnaPM
NPFJDFTc7IgKUC+tVAeWJnT6+1/RLgO7EpdCiS5CAc1QjlCcQjRe0In75IqZRQsUpTMrdcn0xsHf
gXA/l9ZwkVpz5XCfHvPRCM6ixYSOSQyZbWzR5QeY+Owa5rfrG2khEM0d/5RCgFGekqw/zTCgflb1
FezKBvme3fU3LA3+bKv6ZYcGeoE2Z02zsQ9yKNDIDWneSmay8Pi5yx+2cpqvAK51gvAcZu9pjOdB
+slnT1nj3+umJb0OqOVfMgVmCIC8EeYMTObPRWdjlkED9SgGKfUth0sHMCV/l9I+RlVo5fELsdmY
7buIqFICgcLqJA+ffCMFl2/duPn4jnQDmgEBenQtDcM6qx8/NdPGbJtBDKnh8Oau08RfEuhxZnGn
tmtfs7AH5h5/8GxGJbMHy+k995iNyl2S6V+v/+6lcDk399Mbk57TwLPDWNGOltfV5zq05aMUJ+nG
VlLrto6hcKHapx1KW9J2Mkqih95t8fwBUrDxNDcsV2Zt6TtnRzaEftyw0e+jpVCfiFwgOMvPhUFj
dlgPcaKGXtMNFy+f2jho2ijptlD/uz6KSz98ts8VQw+IrraNp9AYPaFklB9CGZDA9acvxKm50d84
RJHtlkEGoSV463v3hP/SLnNDOuifcoGjDjfb7XKiCjuvcDzv3IcmvrP19yBdOQMXSg5zi7/IQLsi
i8EtBLFxUd3uqRjD77iMb63SfS4ya+UYWhqk2Y7vhslIPfGHi2XioN2h+rpJyybDSEneipDm2vW5
WAi5czsbScpzhIMVlOiV5mEcMTRClWAzqGIljkwD/sFxp8/W6ahXrRqNbEcBurMzb8xQB5aI4v5t
3GYb1V+pAy19xmzByqMk96NuokeemB4CwUAQyzYeDm04rsl2L0zI3L0Gxa60QdpnvAh7j7zqRlPB
wyX51y4M14THF7bd3MYGnYEgECX6dfYI20ktH0Vpr8TFhQNEm51PwAdRCkggP+HOXmzNOhrA3LhB
C/lJk06dXERHL6baC8P5J3X/NWvdpS+arWKhoeGMWKvtpP248wQKaSjcr7koLD18dkbptpf3hSVb
Tp7re/AUP02I9yv7YmGX/3HI/itdiIagi1JhWA6XdWxGxjY+ibCVnBTeCVp/Y36OLQD41zfh0uTM
csIONJfClTy8ZEGnhRsJbdr3AKYeNXiJFjW6FSaiuMDiJCMt/lONof7UKSLmpaDOTspmHBEzFKPn
NIN8EpA7YCOuDOLHu1LMiz4BMNCiD5TsUuiRukfYBzergNRLV7V65SxZesV8XYOX1gSmVU4zmhB3
uBG0/wkpX3n60p5X/00aw1iknjaQNEZysEMdHCODZ7TXtoq91kpYWsOz+DiAzKrboUWFXqsmP3fl
P1sxV0TuPx4b2oD//nqrrCDfINV2CSsVpM+495HRLkb9eH3VLjx+blw0hAkgLoVsXYsa1LlRMmFD
lH31uYR9bsrYFVWHrknIyKCKvxFt/19tee8heILrP39h5OfGRQpyHaaLTDuVgYGCmazSrPO9lXC7
NDbzuKc3oOdjT7uMLYKspZTsJRfyVoK6zqf2ljl3VtGHyPI1hGkwkOeYG/oDKhaAe1+uD87S758G
7a/w5/dwyOoSabTRhtQKxBidMe9pBLy6EvIW8oK5t0oF+6q0ymC4mLBCHrAkQ1sJETENg6Wx3oWQ
V95KNzW+BDHY4ZUhW4jpfwqof30UNRMIdRCHLy4GVQ+oL+RnFHaMQ23AiOMbbfTjKHBdH8GPl5eY
V31zNGNj1SAw4bwDMQMiUbDyGX/QBP+bUwlzmrS/vgPUCJR7rAQuGBFKD0bMZQC5iio7Cr/xjj2E
wUPdlrEDxT87ykna7PpqQsa3lvQjw45zpe65tEZmoSscY63FWYCEiJFrkTLVXHrpiva5lE6dRS/d
LX2plnoW+CRtYfV9v0+y3NxJuW88X5+jhUU490lxB9dF3UcaLr19b/UazOI3Dd37NsQTo/rPS9cS
lYWFN3dLEYGljTghjZcwNLZdfNHi51HcQ7yGwPLr+qcsvWL6+19rQinq0M3SKL1MsvfVqwT1ruI0
xAMCtGf2uZA8t0wpYdn5ms5xiNbsV8Nv/xv87ksyBCvZyMJpOwcXeVKGr1Aaj5eypeEDXBF9krj3
NoLeSREkKzeSjzemqcxCm4csQFi67nBJtNChXO94ffWpPW/O0UVVpiMr0UKm7Nr2uZik8GKOxesT
vLDb5tCibMy8uJAzy5Ea92LBQmjV5B0A+cpmXlo/s80c0BCM6QKbTjeBi2FXBv5bBb7UMu4D75Pl
wzmmyFRSF+kiYTqxML95VveWBeb96HJCfmqM5gCiTu7IaGuLuhJEV6CBCMjlv8zW/3n98Qvrc44h
UpoIBTa5ox2f341xeh5BP6n+BW25z22AueVgCmmm1NAKdHQVDor0NYMfDD+jiVYmeekDpr//FSS0
wK8iVQ/TC2p8SQy8Vv2SW8pGL1bi6Z/T+39PJlOenUwytbcJVm45QBP6XQvfeBuEWGH4bpcckDb3
j7os4mOoSt5jm/rpBcOl4MYrAEl3bYiSpqTE770HsQ5h2mbbymOzH2LdRmxNpDdlF9j7uJXaYyuj
qd8PPtSSFPXz69O7sAXkWWBQXGzmQSmYjt/p2JgjnV5WSrl10Z4N0VSCXuz2h+uvWpoI7d+JiBSk
GvOciW4QXqgnHowHfXm8EeZKJFqIFrL67wvUGkgodEdONvNHAM+KFsYAau/6r196+CxWoDbuBVg9
AYl2Uciwcxd2rK0F+1D7ZDlHnp39cYBrqWHpulPBbtmWQ6ggLwwvLbfr/lMfIezpLv7XXtBlubGk
XhaOgo+OWcdvIXy7oV0zGPt4jIQ9pRx/PR55tFaAPTEBwj+j+dy6XzzpU3cLQED/Pjqv7KAB7jRc
asOHZIxjk/jdxMXKuEyr/X+3sJij9EwrKqPW99SLZBX1oYKPCMoaUvb1pfPxwhdzYF6WJuT3Ycgp
5mvvoUXdWrGRK1AK84QJzu/rL/k4rRP2bCOHSl7qcW4mF6TYBMRQ6aR5/pchCh3Fzva2L2TIdv3+
+suWsnF7tpdl04ct2FnZharwbRLJ5yasHaxnzhB0L6OwkYVrMJAcBvmAtPKpgoS9syRtJZIsrbPZ
Ri+6sjRFF5aXDhqXH7kPXlu+RahVXv+6jytTYg7oq42wrpPYLxHndsPnAcnePdm4cYCFvPHGsD8g
CFU7KLmaxyzPlZvrb11ag7PtX9eizE2DelellYfC1b73cfDz+qMXxmuO46MJGNmNb6YQ3WEgZ998
v9uWwcrCW3r4bNND7xQt9KPkgnuVb6M4g6q9Jo0yEjvIlK7kr0svmW1/A1e2SDeNgu4J4gStgf5h
LXU3NP+j3efGSPwbYAZPD3W/tcFqiR8N3DlX/2kh9/i5h0+f9VdgrBu11DOtoFFqNsgpe9VdrKmv
5PrGygsWFo81/f2vFwQG9AewgKYjpQZG8Eja4jK3MvYLMFBhzTZ7gBVg7Y7EXtuLm10RDPIRziR0
dUk3zw1s9q2tB/2RAOqe3FrNHxPgXyvZ4UJYm+MbRz9t2jQsuR5JQtmFvfUeSqij6yJw1Mi8oEh0
iuRm5WUfJ0NAOv4dxbYc0R4zEOKB277N2m8igmVpP7cF5PsmPl5fC9OC+uCssWb7PPIsi+6AqTty
NKD72UcI2oT7VqJtbnS5tLKcF94yh39VWLsN2JbQCzTEk+3Vj4FbPYkxcJqmWAlYC3tyDgFLE4jf
aaC3l9bE+uilSr/5nyN9CHMW4FHyNbLIN6ILVdY7LUx+mvDEUVdF33IUDTQwFOFR6lVXds/Sl8zm
XXRlpmil3V0KbFNq4EXw1GzAkdcnfGFvmrMJRy7QkC0tpR00Sju9ciZi5PUnL2yOOc7Ly9QsKydh
Cl+tAZt7G8+4U5s9kiabtv4RVM/XX7OwluZ4L6k1aMfqQr/AyDxDGX8NYt3pEmkn1+NKerdw5M7x
XjXiPaEt9a6TsbO3cgaYqhnMCm4y+lc7M8z6W8mGHJ1UBVqiejJmK5Oz9G3T3/8KnCjodHqJQOgl
tpA6TfSNDEM5CeNdEa8F/6VXzIK/X4hM9wMu6Gjchrsqbi0q+7D/4BeaKPk0Pmy76xO1sNKM2Tqu
IeiWo0dnKxyHhzr3EdoM5XBlpBY2iTFbxqGEOAGqxvVFQxY7lV7qDPk9sZIif/xwVZ9Nw9CEGGYY
0uhofotQqWcZB93LqlNoU+H9zOCoc5aS5aW1LrW26tgQKzdmaeBWiNzC9Ycv/f7Z+ZvWIrJ9WMmO
FaYNjnFDvPdtyUGtYoVj9fHRhI7Nv+tUYMqTmvkIkzb1b1ofDZTRgEeJWAAyF/KvKq9XyiUfxxR1
jo2ok8as7DqUHZySDjnc9A5Djw6+ui72kfzsaufrI/bxrlDnGImuaprOSrXe0az/WpALEHQ2I3Y+
SWavDNnSnMwWLFKjlYW8ROdYVnVKBEJWtX6b2/L++gf8KWT/70GOZdi/UxJJXRxLRtY61h/TafRy
O4S+WxjuyIz9Ro8k29VqWj+lEcLm7iiGL1DWBaa93LebxLROGLi0Bx+zE1SSpWiLqN6A7CJiNwXi
aj+v/8qF6ZyjK6rWzA0vtCQH9aTumwWH5mgIq8PKrW4em14Jn4xJow1Jwdp/v/5KdQo3Hw3MtIb/
iqlR0bhSZJfuuTZ1eS8g3T8hoKDS08cwCZWdfVCO9UXvpSzYpEb8G9zppjQEiq7jg94+FZWtQCoX
4hWDW/nF1CcCeCwnr/Vgl3dBkrt7nDnGlfW+sLG0WeRJet3rCisvHeLlHuuiI5HoaKMMEA9PSolq
/PVBWZqH2WJskNvBXsEsnHqYHByQSpIehiGXfgcY4PkYkETyQ59JmXtIi7T8ff2lC982b1ZXeW5L
FCcLR1ZgORjRg5sgmd2WZ7Qgj4oLjPn6exZ22rxrLatVjfJLyxja5Ztnat+9JHxMXHetlbT0/NmC
yuPYitPILZ1KeSzEF1v5msQv13/60hDNpl90boRGY1U6uoeMfdZIb62J3ubYmainILBUWZ874eat
67rD86hT49qRwsHGZ6BKu73tScpmQCB6ZectxFR1dgr5fRmXdlOiLmEk91JvVTdoK+Jm0yXfvbqX
Hq4P2dJszI4ieVBz9OhN8zwJwOfCsbPfabuSBy49W/03dGh5i5JaMebO2BnHvmtQfW/GfNNH1ho8
deE2q/6JWn9FJ92qW9NrQ/Oslf3Psu8NlKw7vJuD/5o4/Q6i7hBF7Us72j9DCefI62M2zcAHIXHe
163HyaBJjxJHeOgbUCjtb1RUQj91b8Wh9t9Rwz3SYgN6ieONhfKsGba7N1DR35dFGN8KFHAQJOva
1+ufsjBF874u7HT0qvqMoGLp6kHOR+MI0yjaqqH/uWqPqsz2u6K2PeZEkXkW+ZsvPdpNv+sL93D9
9y9sknk/l1/e+IhEmOc4JY+N713ZwEM3R//+6foLlgZo+vtfC6x1ddNH/immpWKIjZXR5zENA8W0
YXf9BQsxa97MFSaaQ1pfh05Gwr+P1Th+UadMavD5hlo200e/7VEGuf62pc+ZbfdB+BRDqYkiSDmI
+z7rtN+toaBnKpvWSiVhYXfM27ydaykJwqjG2SzUYBuoUrrP8aVbOeGXnj67FbFyxthFAoMubzTe
9RZ3/Ezz89frw7M0GbODvR1CzvNcQxlpGBWUa1rrIUGbh96eXOThRqkT+ZToojhef92fSf4gkszb
vVXXqsCgBDK86Pn1gbTBnpA6eLJ3x+I0+Hja9A9lgJer+VoF0VPnjoegeV5vlSxsn3k/uAKNOciV
0aBf4ysvid0i15Kr0h2+Ud5JBKs1mYWEad4WNkoET+Oua50e+ydPfQ8Uact/au8r6pXIatsrm2lh
ecvTd/61W7MeyIXelLUzIrxq+vUttjeHXKl+Xp+vheUxbw63fh7IRiOVjo+e3pDGkPwMFHpRyxxf
FOzwrr9lYYn/TxdXBikiNx7mK4Of3mm58J8g/ForAW1pyucRIK6rsjb0wmnaYOsmmDDE+lbz7kf7
7XM/X/13DkL8eCwXPUYH/+ZTZo+IHWW/rj96aXpnmx/bN9FgKVI68VgpJ98eYrw0vAqnniBYGfw/
RaqPtuQsBEhy4BUU+EtHFRhSpkVnYbCqWgGKbmUTHQa9U3HrHdiUObiPH1gyW3sPdMBNjTzXN7mQ
bAfX31japGGI4YVhyTj4aem2V9PuhE2m9qgneMdbkZT94BTpkbfEkDbAa0RzVYwq+0Y+ZF4waTbR
cwst4WLME+flLRyRYauNSnoCsiq1uPWE1amr5OCXjoPPJcj08D3Dc6HbAIRRY+jfibIzjdE+DbKo
jrjY6ihukq++KFE3/DDtXkN5rEGkw8cy7Sy4Uhx1W4FtlwdV95p4+rhLRW3uW0rcz/iD9w+ejD6h
PdW1hZeUKJF2WHDl1eig/1t/9fwQw2AFu00EEZFmw+chfxW56lMnVaotKl/yRVeoPH5mMWAV8O86
w8iWNqXOXW+glnIMkwEEfRsoBy2IvZWj7OO9osxb4Fo66m0HitQR2JBjriwN77kiJT+yIqpPQScr
K+fAxzse/9DZp7SqMGybq13VFPdZEL2UIlvZ7h+HLGXeDPfqrkVITMRYbFvZwRvC6MfANV1GlDOL
9hgAwhJV6m7lQz7eoMq8OT4kekL7UCtphxTfex9r10mMsbTWIMML8Bxl3hhXWtvPNOSxL65rtMOW
FLlCMtQIh99WMeJeg/dl+rseLA9vylCJvpZjaj50Xpa/NJ4e4aKlWEdUHCZ2+EDvHrNfvfwV1EFz
siwtRqHQ7hDfD6uv6pBgUoN5y48G8UNmXDTS6frCXZjtOQNZR0YwLFik/8/ZmTRHimtR+BcRARJi
2JLknJ7KrnLZG8I1MUsCIRD8+ney36aaNibCu+6qbkih+d5zz3dSUPPCrLRwbya7aj8lmXe8a9f8
tQUC0dWzrrKzU4gqmVqg9O1X5a9lJhf617s26a+Hh6g2lOOAh9fNLxDYN47+4TvF5uPvslCa7Xiz
rQmefq4WcH0/2RzQvqxT9FaPxjrrOpWxzfCiMITZErX8MYZlrXyuRGiQKoEd7se/YKF58/iaQH/X
nnErhEvde5gpXoa0Peq8+fqpx891Fg2FA39TDPZpSqfXCiy0KGhQ1plMa1H9pfVqtvUCGtFKT1By
AgC9JbfE348gVaefKwlw5lIKewB/y5Y8OVruF8e7seVTx1YuvUu/fLbrJmmCkGVIkuPAYG1qT/3t
xBFOqRywQ67IsY87YCFc4My1Ew1qEBMCp17gyq/8FlfqqMjUTRjyY3Z1ZVeBezMa2MJWqMwCca1x
V8b2wsia+yDBS03Aia6wjihGnoIHktw05vdKo67T478nFieY7R7GtSaUmYjkCItXVBrwLrQeWniU
FpEZAnmvROKCt+75z4IHg8C5oYTVD9DyugzC59on3qOLku+VHWChI+dVeoGwi9SCrOM0QoyWemkS
aW1+2DZcNls1xR83eWEFnYd5oWAgRQMIwKkMYHvqZ64Vp6gU2H789IVbGbQW/17lPM4sGL8DG4iC
4eZsDZReSJ6lG+JLeIHVkEwAX+0WP3U9TDte1dkW0r7yCHZy8zD1cIzI86ne+5YrVy691yPNez18
HVV/Lbu5GJBI5dI6BnX7HWYwP8Cub+LBBqGM8S62EmtEZsfA4xjklZW5sjRiZ0u9H2a1F6RVAgAg
oIjcGNi6gjUVWTr9VIDTmStRUFNZkuL6mT13AoWQ3qnK/gY30L3I2pWtdqkRswURBfPdNPmYGsVg
PdhZ/1q17KFLyacCnM5cYuJ3qQ+QSWodaV0AvlggygyvRBDgPx6IS79+vij2pul70JSPianhk5hE
ssINYbA/9/h56WQSMN27dZCeaouwKB3Uwxj03xoHmqOPf//CsJ0XTyIUqGSq++JUiquFu9fiAqAG
5T+irCz5KnU+XiokM751sFd/yFRQfyo6781PKVIHwOZ5CogPbV3y66vTDKiDKqOfWuQQn/v3fBSa
dE7ioxR5xN0/yG/yQO0DFHzk2dpB6/1l1JvbSkETDpVl74QgxUC9UvEot0Gmsm/T4pPfaHaVzvKJ
CxKgCbmPcZt7sIUOgXTiRbn7uPOXWjAbvCOp4do9oVIikZbkGyma/mEqsuZNwnIbqhBAMVb21veD
S7gp/bs3LGJnmRmy+pw3zRBLqwoemBHyp9LYAhVMq+8QoiFpHMIoe2UDWnrl9c//XpDrShXK74pz
2BwEPTNZyqhM9ikBY9mE57YwK21b+IpzUxZlFVAFFahQbe1mU4zfQvVHqjGqkEb5uJuWWnJ98V8t
6dSA3Vr7w7msyPTi9SJ/cKAHjK2gDb5PsHx+I/D2Pnk4C61lT/+v0vjvfubNrVmapB6ZE7T9mYRZ
GzOaT3sz2XyMkTy2frfKsx4RBFNeXIOYwGFSfbXEnJz2WMEi/jV0p+xM8+NkJrKvWfU61SG5Ub5F
9yEj8DBFiY4+5xxWT5FV2b65slrhHJ9TCe29Vyl0VtpQcQsoqrmIxE73A5HBSwgYzjV3Wz6VXg4g
awhuWt4QGIcMZboF4Sq4Q/rbSQCkzgElaqWN38ISoOWq1DwlMKL4Aeufl6nqum8A5CDm0wbJFaXT
D9Ofhof5xbS5fZsAobdxgbyDR7ldXbTryh3KnOHCSEx5SA0DK4imzksLYh34xAEQaNoqDl5XyIM/
tj8RXQ92sD8ABpRM4FrY5Fc5uVdUhxIIRIryqLn1qn3XPPTCNzsKdtjjRKznpG/cLRwa+B/Bk3TT
tJbYQihn7jAf8e/1ONXnZBRJ5Gl8RNAhDRDOo/UGAnwBREEJ0i5oaXGN0zKEewkw5UCUxzX89ba6
s4NNNWUDYtPkFc6E4XEkvrpxs4GAc+/VscU1P6IcN9xUI9BPfm6PQP96I0zw618Zq9IYvO8uSntE
Vp10KreKdv944o+AiMCCBmahhJ8qgBbguYGABtiAvQIWrJ7G8C4bBXZGIGntjVQFAEcFsmTO4MLf
GRSKjWuqNxeOsTFlyu2jaqjcK9YPZ7lKuu0hE834XKSuD4gwZUePagtm8aTZWR0AepEA02E32Sz8
4rrApkdB5qq70oKnuds2yV1fGWc3tHDpnWRV3wKr9L3zh/EIbyn+DSxrZyeGUn1pYOq+l40/SGB4
K/OjHFx4BTMZUNCaQP8ihJbbxFTTa2ENf2jliXvWpmBQQ+pponwI6BZltP0W5NoAdTYtQKAjsgGu
a1/JP0wBImcZ/z4FA+fWlr18bDhz1Q6ZwxBfImM/wFQ1YFeX0HZL2Ca+1HlNd6LwhygTCKaKov1e
Gdg+d1Ik9+7gEL6faDbcjRZSXam8fnDTYZT0lboMhZPvrBQwsMBO1CbATeJrj5PQpgeTooPP9tiW
t8NUdPdZUFcvAwrljiUbCCKZmqgNiPH1QQoETmmh3jzWvMhBAw5Zg5HKuyo8JSgH2Oal6+yrIBuC
jQWUOkgQKmsg3QVbNA6L0HnqMH54lBnA73IQ/OC+iJT8EDtT/6VoWLu7xihjjQkaS/9RasfaQ8ZS
QFAt6uohAGR5Z1dComomf6ql3Q1RV6Sy3PJQQXnt4UTnein4aFnr35dieAYdYwJrNFOIldeSxX1m
YRXGFmcDfNMmlF3csMlipXA4j90yRbH8x0v0P5nSd5bLudtQggT9KCAvPAMo6R5Kv6I/uIDFhSE+
3flm8L86qNPe+mkDq5gRgFjrICtQFKPKav2nypbhW5qDKhZVUF/D+By4O7ohI7iWm34M7LUbw8Lt
ms0Vi4kB7NQ2XXfOB/2c+h7Ynz6IJSL/UVJ/0xQdIs/8zukA5LFtdyVG+/4h2Zs7cVkToGO2cvlZ
1UlkYWlHTCjWa1ZJS0+fnfQG1yeNbhS87oR+K3kGJCwhSP2QlZPk9Y7+Ttcy8u/tdwwSABfCyT01
9AGmgBsJTkMC7M34Juz66ePx8/5t2Zs7SdESE6sPINJCzdttZlk48q0FyP/vi/1OA+ZeUrSFfLfs
ati6VbmDyL/dhY8CIHJYyGHE3esOTm+YOWKP/9J2osmMVjR2BAavDRA05zrvyEtgN1TfuAXuOpFr
yxICP1hfAR+T9hy1RwSScZt5DfZuzxnwvxB2Kxw4jEdg1QDZmQ8wAep1i8SIKLqzYpm/8cvcB9uj
bOJ66uijY+XC4Io8Tifo5ay9DGUeXe1hj0Gj7VuauO5xAMIOZvdc7UavHcGOovuqwXWxLhPgqjUx
zxSbAKjolN+2IQZzmebB96RJsUhIJsPqgKrCYVN6TMQtuFTPflEOsbKdJuIZvfPc7Avs1LCn6vGL
msAc63NqbYESz7ZoprUzMgTYSgxB1CRijHHcSQ74CtAxmZpvcB1XuyYFlHOEK1TUZHTaByUB7MoK
3N1kAdhhMeCzal6HMUMk82DB8oyPEC7oqvqSB/o3o0JuWDredhYFY21UPeijgGFPnD8jnPHNGoyK
27xtNgM4RXtSZa/wyU2iIdRI2CbBsawTs8FmUsNExqsiCjOvTdV4j05FLkAcg7mWCXNpiX/DmrLd
BCW00T6I5zuZOMd+dETcgySyzTrwx7j9ahX4GXzUCJX4JY5gbgat+JU6agf+Fll2K8ogud0R1TwV
Jv2lZfknbAWkNt6TXTh8H2T2Rffp13oY97WL5HnBRhlR12BxQ+y2SCDYSJrWBr/s6iVQJLupkxyu
ehUifag/nJ7sHMCkgSUXTjndwBcyFiESXD12XBt8BXh+b1FMCH6zdbTy8Bcj+UPNcYKA7b+K0jy1
Yq0gNplYAHAmqph6JlOcDrPdkMhDfcXQZJxeRYIgqIbDPfIS9X6o+CMcbDTMCAEAqy1EsFtbv4SF
KA6BL/aMTifLLoIdL4Fww2I/7nTnHao0fB388oaWAidFVX0PO352Q+81n/KXtJLlrpkAERIURWF+
p3isZVLFCalua+M8AzT9za6LU8eGrQgoYONhsvdcBa6XDkBxqzjC6rVOYwVRa+yT2t9c6cj5FdIN
ZBXoRQToXVTp4YDc07fShH+qmr0whMYwuNMfFcwgZOjlMJ5ob7pOXJImv2nz7G7MuRfVlTlKbs59
T7+oPDzDduM31G0/SAC4F5WNjAD8+YJY+KVyizviVr9gkPrCQvuCb3gSIfjdiPEx2KTS6ajBcgzL
Hui3dCxxFEwuTIo3T/i3dAJHTeTiZzEEzgGYM/ReEPJDTYH16avkWXgYkEDXtSAZdT7SlyAMyRCA
X05ORTn1Eb3GT4EJArRK+geS29tEs25rpeSHXXuPbWmAkstulPZuSUgvSZHwn3U/QBYra7Ck6PCz
RZgOTOK6iQob+KDUwlklA8GKGIp3ObYXgaf1VHOrjXlevEAMqSJ47iKsk7Q0zjuFTTr347Cnr4Bv
PoVa7nH+2yVFAM6iXwFbyMItDqjDsXJFvg11WWBkA/cLqrGJ0xqxx2AARLXY5H7wrFxLPNcWp1HY
sgQHzfAr8sETZm5SvOkcSPlqIva+75GK8ARGNyhy5dYJ7QBcSAcVASTdIiV8FmyoIhjnEowIVe7D
JP2mXeBDJ+797ltyP1SA2LtJnW5VhXMx/KXuRt+4sVXWz7JWN9rUWTQRhFBhbP+VZe7P2tE8rpOQ
QHrg+zsHHpPAlwHKNvQVAKTDkWUtzJsTnOhdjx2cCbmGK9uznZLw3sGRdAug4F0xDm92XfI4bFsK
HDvQnYj3WTGCM6fOhWrSl49+UThbHPwFCrJwGcNyj60prbZlXWpcDAnCmmBIGWkkKK5Xl/oJfOCq
775bVvvNLpovpafvJZmQ0A9li0NqgVBfDacrJPHg696wve3Tn9KM0Mp2CLmDvhyRPIgt1r3CnDWG
B6IbM5T0RW0bPHYoB22Vbs8wMrhQV98AZPal5ALEMFT8JAOczlFg8uJq88xHis8hKfxYA70JOwfg
SqT1cbTFNlWwpzEJXyFPeAX18OgC3R11FkGsKCcveWLJvRmH1yl15BaHabU1neqPFBVwo0K9OG+Q
Oe23KJ1AXAHMvGTELaKb0CjBvDvEZ+4AC242XgYel9WEd5A9wcCAlUc5gTxoB2UdjxR0sBEgVdH7
fpSnEMAGxvwOQim3pBeoaID4MmaILo6ye0WxJ2QJJv+DDYejmng496G8gnd6e2PCBki7oJDsZpQ6
iVUHLlsbkGnfGH2GSdSG5epsYbPdBCK7sywQy/yAXXVEejcl5R8GE4VWj3XMUYMtap1vMMg3CVdn
Ru0nD5VHOHaQEzaGC29bQAmp+D4CorwD76DElcXnW69l4mCPVrUBB8OCm3zZ7LOaFxvLcgGhNNjD
RQsU82RZP5Bc7bdKXb2wDOQ/buPJCLUc6SbJOrmjzH6A45od1wK44pB7DwkvSNTabYwDUboHaJFi
XKPuCRt1/gptMvatdjDAl7PHqqsBivRqg9eV14FRTeWtGTp9T6UNaFKHr48rfXlXeDbWCIWSmkLd
4jKYYVjk5sn0440FiGZUM6+NJ03+dCr54qb6jJoleQMAyx2y5CLSojsymAljg+2CjUq8H+CTmSNh
jrzB34NSPuHAjrpGDweiUcH5K4cbpeNgbyZK78LBJQ9SBcUdCF7llgx2skHeUTxDrfzPBpbGTX8a
BNB0bhVzK68vKEvo427MCObD16b7U9fV1m+g30GAPjLYLXuveNAC8l1fAZjZJtYJQZc9HNSwmVPx
WupebcIGXdqReCrVQ0WTJ8WqTYkoBbigvzQu0nlpbrlsto1t9qTtnAhobLEBbmiDjNFtXuZxB1dK
JountL1AjQZC8bAHAc3bwAfljKv4njti00jnx+TyQzU5e9UV91SVp5KTrYQpCARZsN6ytg4ZLlXX
7gu3i2yabKYm+A4zrgtg168lba6TaQQkYYSfrQ+0ho01F9tVtmk9XEL9KcAhLr0B1XWXBukGt7Rn
PhQ7V6QHHFDipkjucfqPWW62oBm85IP3UAc/FZYw38nvK2DSfSNtVK+XN32qLxNhiFJAn8+09yAK
1J6M2JapNlHvel+1JuGWgUrugSh+rKo8lqm8KWUYjxZ9hdEw8F65ojhl/s7Sgm8YxxGV2Occ3tgW
RZ0jMM0Nxe4Ffsxri7Nuja0Jbny5JF2sreaR5N4uzeuD2yRN7Po4AbGmPw9yBCcQqNYwmZ4y4LAH
BUcSADI6HK4YpQ+w2kgiFgjsSC5g1VbdRqWL7bcHd9rtn1n7THr74l5xhUC2b7sKdZAwIoZtbJVU
wPIwB85gDds1RVPtZBP6cdCQo9GS7b3GDvZaKWcfKhCSeZn9SdIA1gYerU6ih5wzLOobXfjpDp6x
065P+oNHCJaJvjm0VaLibOpdFGD20DcljuVsk84o1KlUX1u/hyMrwbwQ/K0Mh2OvGjfKi+AG9fLb
wc3siHb4cl3vnDTWe5naCPAYxEAouI1JTRBNExsw8NpYOPgiqUsbLDf4YMRtnN1ItwLRwTak7ZH5
af4w2CP8nYFy3GSQrWBTxyLcULfdEiVEbGedG0kE1L8o6aYvgRjUU0NHAP5YGkR1K7s3bvHyzrZJ
gDt4I44yQJPguZYeM11Pd7TkxaWwqH3Ji6zYp2GgsKRODY3KrKP5RhmZPoQZTrQGqM4dKzJ0b+vJ
lB4cOMNts7RscU8bQuz6lAOhe9RGybdSGlT4EsWLW+WMfKcbUrEIW1h+KSt76u7Lzhf9drBhfn/4
+JL7fq7JmxtXEXtKKuzSwYmFwt0NMh9O+aQ0JiDchnk/3vmp3OUIimKg8+r48UsXogPzQsc0rOHE
VYzJqVD9FDumTDejl/72a+KuJBqW3nD987/C87Qftcz1pBCebzGdaZQ5r91gr0SWFrILcxjbqAwG
NucoOQZu2hHT61gbD0Az/TOpWr3ykqUmzEIoxu5rlldee+JdAW5dSwWS9YCZaV+sQQuX2jGLoojB
qV1kDnDVquCIj0CvkshlFhFv1vIwS42YpcvKNuu8umq6M2pM9gJW2Yn9XPr1ShJmKUIzz5WN4BQl
oSfO7kCfXL9+mCqyIh1Y+DTzusaJ6jb3CwvsDdK81EMW7IMqvEGxP6AappGfC8LNhVN+Wqi8Uv50
NkGwLRAXbosK9641V+mFKNlcVFLDP4sGrhLnqmhFXOUmfQrgYXHbdCo/cui7t7JkZiUkt9DVc3FJ
N7WCdQEsf1spYLCgEQ/wbqxBrSxUC31NZzO6I54NkaTA40FZRtF4/6J0udINS9/p+s6/VovMgbyW
FdB/UYHAVy3sHdXJE45rxy4RD15WDSuNWPpGszntt5MP1zIXQKixe/ST9NJIBD3SNZe3pcfP5rOx
/NTy4VRy5obxSDjWY47JLbDRf2rdprPZLHun0iD50ZMMsm9pqtkm18B3DaleWbYXsqp0NqGHcITY
qaYNKCNmw7BdV161gX/mpoBwm2cGc+9zyjJvXhaaIs7TF2Vtn0X/5njhHvs9bnF0ZWVa6Il5MSig
gdTyJirPOC4c0iB5wmXm1FP5/eOOWBiwcwdjXLOSfEwZoscM5930R+ciNQhFE3bSyIXl8Ofecl0b
/5oWWvucSGKQlwAfDYpxhEpTegrrsIYmpEfExbY/t3aQ62f8601JopDbxgEfl4lfFoJNo5JRiCTn
59oxm95EeEZpA+xlDRl+XVrgmE045VWnBhcn7qzo6hcWqLmvMS5TYJZrxC1ViZvkyIZjNyUr4uQl
q7H/GBgj24RIhHZOvO6/dII/kc5sR8+xDtr4xRea9+CACNntqr7HRTOn5J5OfhAD796uLJLvD2k2
t77AfT9xWADrCNuzy+MoJb9JQBPchFyoFXHNAisQwdF/j4PCqS3cAnP73H6n35vb6ak8DQWww5H+
bt7U3Sl8QSjKXoEmLU2i2WJTFrJuUGsLGmKBG1APiM/RFmny7EEUulM+n7bwsiSPnxqD8+rUsaoa
C/wqLALJXThMcc7vfEQP+7qMdLWyKiyd5a+r6l+zSDcO7FvbLjxV/1y0uqgfh0NIX4X/1TQQ2E0Z
SlyGleG+AB9EwuPfb+t8wOmZVuRkehy8cFj6XuNquM2zkm8sp5YxQaACygpHQmpatOMJt4lqp4ur
vtZMOWKLo9l32ACDSCOAfHZR7wRiLGplNtnUdEcEy4MzAoniTaeWeyEO4ncf98XC2W5e/CoQM+Yu
R751yJ9rxP5IwGIQoqIWiYDPvWG2njlJx5F3RokQI82xbBAxoqX7iDxvDEOqNa3b+xPS+0eG+1d3
lw4sBwB/1GfeCjtyx/Q7vD/PKiRrrVhY0eYVqcUkkw78BmxiBbtxuXvVJv/6+AMtPXo20VHoVcBH
x7FPvYaEBs4TP5owWVlFlp49m9cIYqA+RKoO34V/tf0UVMNuDfa1MHTmhadl4Xq2UOF0bjQSdXk7
RFKRu8b3EfbK1pwell4ym8djQfOksXFpsiyz5Y51KV39WDDrlVjN28fff2HszAtLnRS2Kzb0aieS
9lAQmS3r4XUrmu3Hj19qwfXP/xqazCSV5TfKPuVu4sBFquDwNkm63cR0t4Fr5tqeu/Se2TzzA7+t
uRqcE2vVUziZrUXGXSb9SwcN28dN+WfveSdTPy8rTeBrI4MJRuQBUtJwMRYoOVeVKbaE18WNTk1R
wTMrhEDEVUHVIogON7gm6BD98kUHlVtbWCU8qEr/m3QRiY7HwpuutBJU9kYTFPkPXdfKPg5CO4Xk
Rk/lVcwzrizT/yxq//35KIf7d1ckBIlT7AwgyORp7UW+VfPnnATTWw2LBDtWPGh+iCE0yI1rlPBs
XFpArDWBrd1GGWX+nSh98rskjrtl5eg8B1r1EL5O9trZ5v1tGHWd//6BTXnlWUClAPUSdc92DTEY
BFvqYKkEIWtTTFvmjmtm5++vDWyueuF+g3whwQUD8UekZDWyzivHo4VmzOlzjIsmDwnuE8i5IyqM
jHRZ8D3Mbs5TWZyN7j61urG58iXpw3pQXSDhQ5n3t2CpTTDrgZjy49H+7vchnjfrDICigOMVAeJm
DDIHD1WuiJyVh48f/u4nupZm/runCzt18FQnPJbtwJ/bJrTi0c6DR4VKWSuqR7uEFVLn85UQztLr
ZsuoTVB5HBDcuwp/2uMytoPkca94dxQVxFweXXnNu2sQWnV9/V9rHeykeQ7RrHdEdfAhp/qHabpv
Ia0fXWRiP/5w71f44R3k3+/IAkhuXeSAj+3o7x1oCktKt6Ts9oW8b6ufXfogeh0XWvxsmjUf66V2
zbZoKJB6t0vByx2y7qG1roXcr2PoXCq1sge9e1xFo2ZjjQRKwFTUeEcDM66DBc0YMuRwKOuyzNlU
jlseUzo03xFSRRwml/rn5z7mXBYIjO0IOwKUbhPjlyQiTeb9pL1NAb9LCxMLy2MbWw7ODk6o0L7S
vHmUUAxmkY9M/JqY+33jNPIfdRnoxKpgQekePXJVcmSoFrJ2QREgD4UsNgHU1+OOjuusq47MpPm9
CDLH2YWpLnGwJxCN2iRMZCwBGY+gLiiQTsDtH0VkFaQnLdvpUaXfPv5kC0NhHqaEA7Sy2tqnRyTR
QX511E/cdZ0oG0wIEU/x8PFbFubrPFrp1ZJwXjF6dATKe02+CZMXKE/2jTVs2JpTydJUmocpm86C
+bhl0ePQQjGzHQuVFRvmdc0dRpvhEQQW6V1YKxbBvgaxcAvK6R31GEfCLlmLrLx7/ELnz9YM300y
MeZZchSjd4Q5Q4OcGf0tA7b/1KecJ1iKUQU2C7IALN3gaOePo+9uOuBC6/Qb69f2iqVGzA5fY92z
pusD/9h39jmswEIs0jGPlJv++bgVC8NunmZxgrIytWY+sm/OpQSlS3sqhiXu2cs+ZbqDjqD/Xliv
FQ+JzlyK2yZclmyI0kamv3z88xfG89xE0kDYk6UBoUe3I5s+oMh0Y9bygt1bXGSoJ81W63OvP/c/
hzw0Y7ZWe9q2c9Km6O9p5O6mCrp2Uw1jcdAptOej55UXn9tjDFWfs3M0Ms9IgdJdk0OaAJF4GbuB
t2a2uHCEcGfLejpU3ZCg1vxYd+Nd36UQoH/KzBI+IvMDhOZdMkCxgGE9RA1EYbV/U5m14PPCeJ5n
GMq2aw2cdukxDezI1KgZSPCPQfzxaFgYzHOsZGpnDqIecA6tDXtoQw8olHEHFfO+4WvHhKVXzAaz
a7HGtQLfPQYwvNxlSQLZ1ti5G6zcU5wptXLSXfpOs8PI1RgjSGELdxRQLT9C9WdBaVnwuA8TshKa
W3rFbDwLlXuqcjJ2pOH4kBgxbZADRT1SYe4/7o3FbWA+SlE01Lpjl52l1IcaSqMKIeex9uKOQvZW
+LdFHe6r8Vilf1LSrRyAl946TzrAEqVEynjMzhyDl0xY+1G/5KBCtfarE4YIIiGoiMwgf/bvApet
NXZhJZpnI2wNWbEosXAan4fWxqkzJzlg/Dk2RCJW85xrhrLougbqsgR9tIBqxHNf0tAZfqUo2Bs3
MB7P+0NuW8NJdMAT0THtu23Te8NtkBuzcjJ7d+Wgnj0bv4HITQ7DMP9UU33MPXpICFk5a747NfDo
2ZgNGi9Eyp4BywFxmiyzrTMkMfIzUd3//nhEvfuN8YbZkB0sNggrhe7Wgb8Hb5+8xoooNCm5i32x
X5t7S59oNmzDggdOMEn3BInSo6D5vnTXzvvvzjnc/WfXpWtlpkPBBAYWZ2i/KgGRmA2zu6POGF0Z
/+//ejb364EVsZcUdTudSNCf3KI8MDNsP/P52dyvB0hJWAm4rTq7NkWpoLVXwvvWdPpQSnvTpWKN
mv3+QGJzpx6OUgZuhto52QLKbAvOysep1N4BAlB1jyKRbGXOvj+c2NywB2Lm1hQ4r5xY/2h5v8Ej
3sjxtZwcyJ7X/Dj/ST7859iALp9NuN5A/YYyKPhpa96iWK1qD7CjJvetytKDH+BKafNEfwunBFdO
t8v5BrwDs3P8pDomiOA+1J3bbWklk3jwpxG0U7ve+X6O0sOOkCNPXPX94+5dGDnk2h1/XbKdMgdM
BUHRcymmZ8rEt5E4u48fvTDu57lHiZRzHWgLRC6S3SbBcBeM2daYdP/x4xc6cm5HS0fNShPY09kv
vjp+B6Pyn3R6nQrowVbPf0tfZ9aPogumaYS08TS6cFts+uILlB8rE2thwM8zj6mktehSmO+UDhSZ
KjuGRX7IVY+LH/3cWJ9n/eByYKfYDJ2TGb2ryDF8yUKBgrxk3yP3UJkk+rgrFpoSzjaBpnM0OiNw
TnXJzuUAR1J1D3nMzrJWrZiui+V7M2q2C0ydThIJu93TMBTHYfC3HEJ3xt6wsqKAF/Uy9V0VIAvU
o4xigl7S97eGfMvMEcGiL0BHRQ19tWyyclJbGHvhbLeQLUFwoYApKjJEu4FZWx+uCKJ7EHWxVdbK
1Fxo8twbiLcIe/u5l585ac52M+4gQ0ki08sbPkHRO7oFSkPptDIcF2br3BDIhTCLwwEDoEfmXioS
6igczbfJsD8fj5Gl518/5V8LTa7z0oZs3z4NlfOa++o264ezIyB1+fj5C10y98jprIx4HKLus0jS
B9M3F4HLOgxK6q+8zsHxHe21CNPSm64t/KslttXkHueAJaCYpG4urf7toxgjzH+Fq7ZySx/ruh79
/QoUJCoFYtTZ9Py5mayDsMihycjh42+19PjZskbsVA68d4dTMk1XqAQZ94lj+m2FYu2V9MjCyvkf
spJXDDnKiMxpSpxLfpU5V2RlVVtYbeYmN12aDo4kAieSxLe2cLj5bgjKFIaJbJ3M2n/8iRY6ee5F
o8OqaXiCTnasN89lUSYfHfe7QKlWU00r71iqT5770aCEl6ZV6uuzxM0kL+ruItLR3YRluEPVwRHZ
1Vsv13+KayGgU+Vk+3HbFrrfv7b579FlWyLohGNObce/yha0tpbeJMh8fPz4pU937be/Hs+rSuNK
LvOzTR4C9mhJ1J61KKxIEYzrPnUlR7bs2ra/XgK7jBzlYmVzjY/xW89k3ZnUk3VRiXkgFWpfP27L
who8B131SZk1pe5wLfBJ/4h0GmrogFy6oy1qoRqawgc74zBLtam3cqFa6pzZ3Bw8PTZWxbwTNdU2
TelP0AlemVV8KriIDzfbq0kzokKdahfq5+/UA9YclTuoyPjcKuzPt+l07GnYGhwna1QUGKePe+Lc
/4+zM1uOVGe28BMRITEIuAWKmjy77Xb3DdGTERKTBIjh6c+qfdU/x7gi+m63YwcUIKWkzJXf6oX/
MrfLex70j59/lw3dlre2vVJhwfyqnZsz9WUCfbu1M2gSjucQjTIgkAQYbxN377tKZDu7ypAUIF21
04vr7sveUdekIhthbk3et6cJgMYR25KSWs1xgD/PbS766sro25hJ6wo5c7jQNiAx56LVieJtarqL
IU+DLo0/fLxSZtsYcGubLzTIyhopg+bMiB+POA6BohKbJk8+/1Jbl7/MrL8mqscDPyDBAIYGWnbk
TCJIQyMgYK5sPbcuv4pl1RySdvI7clbkO7DxgnyfzD++mFUcs4MMTeF5S86Op840DyHQHJDeFenn
L+bjnJXjrcGokMkWk+Azg7W2gtvh3vWbC3o5Nrq7NIZEYQepF/cfygqdap38J7Clt2aR6RnM1JmE
FGrKeYiDRZnYE+FDR5tnY3fXFE4ba/QaSIYQ07q+hWPl1BB0Zv0k5nmBC3qILvzP397GxFvzyHCh
0YyshQjAKHtH2hzkQZ/SK7LQjYnHVmFMwXqwYsCRoDP8e5Y7x1rezkpAY/aINvHj50+wNXLXZwib
UEeXsE3tmy72yjdsZuK+vtbBsXH1tSTAUAsMC7Is57Dw4r5skhn1iknYV17/xvf1VrO6tRYs8ta8
nHtKE3uY0Ad+3zntTnn9v03sdfV/LMAOdQlX57mBbSoU09WtUXx5hhMAvRJetx7i8ve/QpPTtx54
XpAvK73Epl4SBQmlp34weY3fuzFKvcvX+esOvNDgnaP79jSUiHg5lXskfJ4+Hz+XV/3BiXhdbR9y
GHtOgbZPityq6oEzepT+rof2FRCpxLT/1mnkrWkt3sKAZ9ECCQNd78eFQ71S27/Q6XKlJLEVB9c1
20ZnWeP0ID3pmhymaT4uxH/yKhaXud6FYReDNRRlmtxSb0KTtXOtD2zj46xruYHoKeRZRXueeOge
i4CrOx/MzCs7lI0QsjYEDL2gawNTom/VhuWg2/HIs/sATBRybLSrIiog9P98JGzM9XU5typ4kDXS
gSiwXG5JYxJN5vvMutbMtvWeVjvSFizZBkYk5ARzllel0b3O7Zom//bb7f+dIR2FAG5YoFe1Rz8O
wJAqSZ4MznIlTm399lUgD4ecTe3s0pPAGm4P+Rev9K+x37de+yqAh44SngeA8XlR8CvRU+wTdjTQ
Z3/+Zv7bQ34wwddF2XlixgRUBqeMtV/A5skidP15t1Tlzp/QIvLrQkJ9T7MsBMInVLtBWAB/hCqM
xxIHb7S1klS5zfBAfOnTCGek5QD8IHt03WUCc8Kqv6LR9tpOeONtrEthizFaAgMHcJRcwqSrXOuW
Sb9P+6YvrryRjXi9bs5xq1mafkGvRoteZ+IYEyGVfmo5+d0w+8rhdSOqrhU5pkZhl9nGP4UBQEMc
irrvGTmgIyiyL47zpE4//7obz7LW5OSSmUI1aMq27Saa6K+umk4NBWBwFlfe1sYH+X96HDM3sqwC
/zRj8UwhOxQHymrxAl5Dc0UyuRHj1oV9T/OsH/oGgacvvxalOQ0BO4djkHZTfpzN8vL5u9q6zWVy
/7WKQsloh7TOs5MO7+s2iFzR7yc+gVnQJaS7llHYussqzGWTgef7WLZnV74r/jayh6D/AtkS0tmf
P8bW0FqFOgXDkwVOK87J9woBQ6UWOLpFvgNc+cXqzMkyKDGQES6dn9/u8nY+Ch+r0EfyUgfjhFYJ
JcCFoOYo7fzfNk7rbsLeVyxD632G9mYNzAGQElGjwmkXaGWBaupX+88fYStBti7rt2wYStI57slR
wFKADIUZD0oOCIupJgv4NAYtkxQmUaoebozvXdmab0zOdU8RywkmfAfuFWn7RCg3raw/MBE7SMF3
nz/ZxuRc29wBPcf9oEJlphwlFEtudWxbeccn69vn16eXUfvB1183EencDH5pg9PrQvfXVGxfD1Zc
Mfat9vobouDgJcKdQF+OVYsf47jsvapPx+n357fferzLi/1rxrYQQ6CcS4JTn5l7E3RvjphzeOCx
K5urretf/v7X9e0ZHJUFWO0TNqcQAcAosv2jAGb9/NdvTNR1/4/KyzIHY5Gc2iH81gOt2DQDCLMq
PLkV6+MSla2sh0zz87ttxJ3/vuBfz5KbtrNqC0EUXrERWOcxFW+daGM+fA/sa0vn1k1WsQcQXgOU
8RycQvPcoGyRs8QDJmgGnrJCh8LnT7L1VVYRB+QuYfGZLifRF3udg4s7gE5rWVf2cluzcrXfKlhl
9XOfLWfi6pQA/+YHQL367xngZp8/wMYd1k1IYLZm8AbCRho83ijQd/ao4sl9hMvS59ffeEFrd7tS
tS2acDk5o3gYhd7B5nV01eT8otX7YMavO4+AaBE2gPbdGT1CnkFG2sVZnIC0cihqX6Rzy+XescIK
vBoHXNodFOLDlem4sdSsXe7CcIJ8obPQB8wn9b0PjH0HohN0C//22lazHYYJsh3snJ4KWTVJWFQ9
mEla7nwr6JPPb/HxE7j/9c3+NQkZscJiwXEQHZ4Pgf+aofz5+YU/HlLuOpbofgYOrWmHMxjEzyh9
3ne2nXJVvtfBtVi/dYvVxoXC8rnSfDKot5gmGuvphhfhKx8LmmSdubY9+njsuuuexYmXfHHgKnse
Bo5juHazdg/Dhup27NxrqYCPh7D7X4bgr6+gpeOWXjcCapI3Is2pPyU9Nc633Cmau74Pi5PK+5ED
yFn1EO9k1tPnH2nr668iS408jVRF3p90pRDfm4AcLLI0V3YTjv3hzHTXYSVw+rEVs+nPcCEULrDg
XQUk1pDHnT16MffRumbQnpOMrG7ySNZFt8+5yncyR86R2y09hDnKnXboLRA4wH531r13Ggcr+6IG
b4xmh6tYElvhf67yY8BL/4KzvKCr2irNIPc9Lpnn3xKCb9aVTnE/tBJdBvkMuFuNnRX3wj+fv8mN
sbiOcFUh+8Fuyv7cyDDu9Ou0hPuJ3nu8vLIIbAzDdZSD3e0om6E3UIgNJ81g5pZVD6Kbrnyrrctf
nuvvEVgGwNAGGbBuAE9l0tz6Rftq2eaKbmTr8pe//3V5WdKqrg18Bqj2Hwi435Fi6gR/tGtbl42R
vK4Y+bORuWOjGOr09qHS+pZ4aL34/NtudDxC77f69UvbwvWn6c+hkw0xt2kZSSvkB6CzjnokMBhq
XuFO+NsHo6bWFsDxYeIE+T16VR+FFM9uOD/rpv23SbtWnlKlx9Z0eX9uUVDqEZKo+P35g24N4tU+
Rg1GoRVZmHNpvOGmtvnOqtHR0trCwO/ymmbzP6Ha/1+wnbUu1JZwaQAOB93IB5POcbYnOx5XO+cA
36TxdjmzZIlvxpv2rr8rD/Wj/VXe5+m1eUT/U/h9dPvLVvHvsRiwBbARXp4Ra4gTTxlgucAD2JGQ
ZgB6ltLgC2dB/QAsU9ZFpoM+M2oqz7oTDN1joVk8cArBKr2HIbG6qZrCByyOWXYVyx72Jwl8VuaT
wb8h+WmrIgpGIBftysp+e3QEfVP39s5DERdhigUp7BDgyX6pdaHVDyhWP2zjSiiyWygNzwEOEada
heSuAvg5hsFW/YCyn//u1Hw+a9M6b3OA0pzrlO5DDotsoDbzMRXo/onKOeSPBDi7HfwN3TGqUNg7
aHeyXuq2H46KUZ4qWXuwGCnLe/BA+TvyY30eFdZc7dGij6TkLIsvndMMLjCivfwd6ponFdX8GAiA
6CLdeeOD9BzrRwbC/Y2tDJiRHhC8tm33r0tXV7sxYOJ3UbsW8sC1eQE2xdyJieeR6FyGED6GaCdQ
8hlqW441AKsFLbEiSTNfmpeZFok/ls2Bgpl7WAAkubHcJWt3+ZRnwIIX5knBnnVnq4bdD3htt2Rp
RUwYt5/c0dNnZ5gJks4wQn2bszKMVDfLVNvwIBBdaZ15RfLUL3v7TCYQaHEQDY+FZdFYVR6OV3U/
uLvFaoBlXCqdfeUDWI9wiIXOIps5SLWDR0CRaIN52mVVM95acI/40oYB+rzg1lGenU59zUTbHtq2
D3+SMJ8rCBCBj2vMYpIc0NEx/XzyfhxinbUW0W+rpeYLgpTQj0XxXIKrbl3zLv04ujrhKjAMtYAv
ygQAwqRvK/5qz78+/81b113tP4J6gdenXtoznDciUbW7Tre7zy/98VnWWYsIVRZWfJma7mSoS3ag
Lb5lwL33Yf80j9bBs1D+LRaQwj+/28bLX4sIZ6iKlI/IeUFNDhHaG7/nXL61eXClLrv1olbLc6nt
ugkEQmY/Fq9VTlAxyP8pl+ms9edcVLAz4ZVAleBmQv3BBnYUHTjo5pB7MVfXRudlqHwUdS9P9lfU
5ZY/Fah4AZECVNyXcS6Kmzar6LFFtDwEoUJSy6HMnIeA2idAwOynhXYhEgJ0SmZXQwDuKRELmfX3
RgudlJ3nJHmeVeDGtshQLQQiGFWylCpridtqbr7wwrX2ix6LY89zP20v5mBGh33cLNg8wtil2w1h
EaS9Oze3OVrBonqU9tE2mdhLU9a3hVv0j92IbUsLp9s4Q1FhVyPFe+f4yjshtRgkiNsj6AKdlc62
YlEQgkE+qkYdbAK/6aJ2ph2pJ5nQsL92WP/4sOCsXSYpYh6O6kV/CvplvOtrwR/6ZgEleLHnG8gq
1L5mrX53eld/yXxEzc+H+EZO0llr+wGWcHB16z9Ce5EnCzOhjOqsz6KlKMgBNmbLD9dx5BsfbCtx
eAfssq2q4N+m2FqRpjtf+PANg+W4PqrlBYCMyGmv1Zw+3vk4axFtNflUDWMNu2Q9AL7iGrQM5+e6
oU4qgFZNPn+FW3dZ7YILQJq58QeYeDHh7uTco1ePeks0LGKMeZlZL5/fZyNaBKu5NjmsurQAD3Bn
91iqax9eL2jRulIp2rr6ajfs8JwNAKDrE5C5zn1vwOoOlrK9siRsVMWdtYCWM4gyBxGqk1u6v3ib
xaMi6WhqEBTtX1j5hwgr/BTB6oRHqrL7ncBp78oH+jhb6KwVtpWey1BmmTpx1vI9THzsZyqNODST
vYDFjL125Uzm2+dfaWs0rBY/gy0KiEVkOPloDRcLDAmKezEx4L2v9Z9urIFrLa9R+TB0fa5PhTW0
SQM+Pzy03AdVN2CwFz9hEyETeKD90xHSWYt6gZCH8Rkl8GivrTmM4O1VJJUe88SRjvw32Zvz/yS8
0qFzSfFIvhO+wsjqWGZ5HhmPXRkBGwu5f/lYfy1T1mx8V4cG1zc4efiljEZRP3kFe//8o2+MsLV8
V8xOLmB0rE/gLsP6pQ4erJA+UMpuejOmutPXkGRbD7KapWGAT1+h5xiuHcMcM9eA3C97mTCcH69E
5K3hdUn7/PWuRvBeAytvL56E6D73S/9cC/jHDtZXEIBfADlfIkxX68opfOuBVntQNIhmvFDEP/aC
pP1CU+Cf9pX1b2ofZ62rHdkky95f/CNRqTI/i2WK2vz584++ETHXSlNVzA1EuNQHJ8aGoOde8K+f
X3hjNLHLl/nrC8wE1nqV3WLKoUC/d8el2RE2jS9guIkbsPvdE7HmaweMrae4/Ii/blYUE7d5K/RJ
cF08SDuQuwHWjld2uFuPspp4vp+PzjRSXB3V+59NPff3GczoEijA+4SHir0GDUqvVwbTRuxdS1CZ
6QgfNfA3nvOk6H0RqCTMHxdZXJkaG4N1LTZ1SyYzH/z3I2z2frRz+ZJpjXibX1HoblQ5nbXMVAZu
XesAZB5lWiBm7cZrvbjzx3wfMKVVavu+AbABohxUi7zJh9sOUstFnI9M/pF8lDtrVPIwsaG9hr/d
+IBrSgP0wRXtKr85dZN/tzj5O6UZT3op4B7VST+eSTDvPx/2G19vLRBCAqZh2NSIEwm8e2fmZdRn
8IoZmtaPJgduJ/90m7XUdpIatoYZBomc5wODqQThziPQ+js2XlPDbOzl13pb7KFFUZS+PMGHz7vJ
9GRV8YSaxldChgX60qB7lyMtY1UsC3CSwxw8fv5smyNotfvw0JstAgyeI1xf7gRgC1Dc72TRw31K
JcHcAFQB6ubFZbRxHnINPwhb0mSusivHiY1ostbpWl7nDyOm9LEmtN/lGRv3cKQWV6LJxvxby3Rh
2BC2dBmrE7onTUSZEvtmyE0U+NU1mdFGJwY6Sv43Htal7Qayk9VJKG1OuXSXvT83PYxQQWTFWb24
B1zcOw2NGxxGY6ZzZ4V6P1MbWbdg8q8M0q0nXcXNoh995i2kPFUMUMBGwzHqkslLTQhF/edj5eN1
3lunvy0EFN+auDmzIFHRMO6WZbfsinv5b3BHb53RBmXMlUVQZKeBjzEBNrvr5ziE01U1PHz+CB9H
DG/NUpCU2wU4sPQEiUuV0Nkzv4aLTAMU+y7FYay+Epk+/hoeWc2qwHCkjCW6MhwTounjOCFxCPTH
5w/x8cXdNXgR3g2e7xOw3kP+A95vPQi8QXElC7R17dVOgsyhVjMYZqcJGDH4v2Svve+e8utFlK0b
rGYLgfvMJIKcnEdqTl1O98hBI5PK8vTfXs5qHmA1GEAwRymeaRgX88p99WBVxj041X5+g8sP/f8J
LHedJ0MWmdVBAKS/RetgX4XcS0KHqrPbe9ORMV58sTIWXhmvWze7RM2/9lpY3Vgo0cMGX3vRPiHN
DV862+1juCyOtwpLecLzfriyPf14fsPB4X9vRm1koYeJqHMRBA/1MH4rGNSxRS7eZhSy0BZdwvi5
+MdBvDo0ZC2tSdlbyILr5jSzIAeaHfU0uPtducHHCwtM8f73aWDt2C0Tug7OlTKo0RfYrmZXxtjW
i1rPbq90aaYYnBCF90OQ4a5u7EdssQQYP9WN7fc/q5ZdybKE/03rDwbcOoNdu+CkTh74nwPSUDtR
qP4RHkSAGi+G+98aH2tIBJPnaklr2k4pt4ashD0jm8CGblwCW9DeJ5Goa7uIWnjLlDFr2iEuVH0Q
rpQ7FujnRU0sGm1p4ejWDCev7CVYaAzufX7QR6Oj7aQIF70bJH8Yw8yL/QBk6MKXfwaY5O7aMKxu
YJ3YxrABFfAT7b7AQv6pV9a3gWgOGlX7AM88lI08OwHgeIGzM1niYYQP5xT4APkS783OfPSRwkUW
YsYsqe35xLrQRN4Ez77eXWAdPlW3XPEvgtNXImFbC7yawaYSfR9ckhgdZr9ztF5GoH3euraL/uFh
6aOKY2w1cPWMhqEBmHt+ZGFZ7AoLDk+1DGBtBaIqo+WTcOGEDX31MQPiOVaZ+YUmd5jTmfmJqmmJ
moszwThPJuXOGBxdqebbYDAdFLJzlrBlcpLRVfmRjFAjoNESKWf90Aw+fFJLqBrc/BfSWe/jMiDD
PVTfNZV6X/g+3A7oog+0alBGGxuTliWg0p0rq9huh3kHU9wqRrvRibo9suKGwVYxdw+qds51mz/A
vQmme/MCo15wdiJnlkgieRZyCrJB2mx8Gy7K/L5oxl1R4r/qMbh1JHMSv57/VDR0b6tCnAkzt5ln
zRFg01MK6ykLgP+qgJ0UgQocMzNqhtJKVO8i24oyHdLuGY/DqXmWmUgHd2K7sIbGXln4ELVtZnBq
J1joydaDv2dQXUxgZUqNPV+87N86r/2NbdnXyunxMhdYnIs7WE9+pWbCkPMUcJDF0zTbsN8l5j3X
qDCCkYzhK9gzMf3P0Mw3Q1nAZC8Ivs9u/1h7zb09FfVZZGUeN8PF46sTfoS1MR0stBa2zoVANT45
ufcOR8LTXJEjk/xpNKhpj+5yW8/NcziaNzN0aC+t8nkXApMTt0X1yka8GNg+JXM+HFFf/qkL8ega
cvBgyBCBqUp3CnKsaJHWGyuhwgxNTo5Fl6NUUFOROO1so7bIj2QJX8q8g39tgf0hd7r7AU8eVYBY
RN5C+4h7+b1thTek82NXtP6OLHTflqyKKEjOEeX0ZSj0GZRJ2NcZvG8/sJ6rbiYnUPqGyK0dGln2
AkPS3rQx6eHv3gsrBURWHGVZmH3ptM0XH4LLS1XSg30baQ85sproKqrDmLUNChvKkyiowPk9qFuA
RETmw5cxFzv4/04wiOx/wmD6F7BIBY6bZb1reu/sFuE3bHkPJOj9CAXROQFjDJ6xXrNzPXOylfzK
/fmxFtkp76iOiqq6R19vg/J3F8YBn4/wAjyIZnnKLefGDcZv9D+3wCC76TqmY9uIe7jN32bAd8Eg
3Yab+zCkM6zS0x4o3mjolR9ZZphSvM9zLacHZ0SncBYwsm9495oV43iW02AfymGEtAmvuurABObj
mGLBA+O+Iffw0T0udPDhHYnanVXCKi/gOXSQMISOLnJvNCn6TgR80r2ecg3XdgQFNs17tI0WMYxq
bwNKu5gZ6kRUEXNAC+UrhmK3X1r/QnVCV0hISZplYxt1Ra7iWVh5NAYunA4C+BDwsoy1Wpo7C+jT
NznrQysnGLy4+LQExXztUnR5l723C1y+l6gcRyDYnk0QWEkF2dgXJukx9MlDz7rnwGr7mBTD0XfR
dZUP+ddssusYz/Yy0+AptBf43ObNGJt8uS9tKmFR591WDvtOK2S7y/r3ZPGb2pdHK+/cqAePCYa3
7GdbyXKHWIchNwbD0RPZG/GJiofMoNjVGh8xw7HBBOXBIWTQv3Y4s6buaLyo090dMkd14vLmJwrJ
OrJ6+SwXjFJwBH04H4t3lTluhNH2LMqhSbVE7R1si1en0i9+6aIBJfC/wQrwbXDRTyi0vve7kUBK
Mb1X8I+NRVj8QXrKT6vZLaKGzeYeDOslEvDZ2rXUVVGLHgo74OcC7T+7blrkDpBlC5hK6B8WqwJX
exCQjMELFp3CJ6/z3MMAdlPS+tMxK/iNoM0rDGnvSU6GSLL5j+ymP5Zrfi5T9+yRXie0h61zIH5O
BUxfKc+6eMyCnb3kc5xz58Eayx9GVt9blv9Qlu6iHp6Xdad2hbB/m6W/y0j+ta+GLxT9hlE7TGeH
DDB7XZw+pnBewniE57MFtN+ABsjEGP91El4Rz3Nx8goQ1rk11QmW3zBx6+aNB4gVXocwA6bKHZA2
Zqe7utiXHMsqbIZPDp3QSUJbE9cF5B2lyyDJyNkXlruPTUOWtCkkTwi5iDSWbL6VM1YzbxFPltW+
KJsJOPrlA/YIQkeY9afKL2BCtbwWCtyLkdkvcnKhul4eR+o/TzmDkTVENDEEJzyxJYGJKCBQsGfU
cPRQFja0dPJiNgandoL8guVtHfMMxoiTeoL/s0kxXuCpVCwwKg7K35YE+XQK8C+V1zCYL9EFOvm5
uSWhM8VkwHpVIHpECkFhB79fKD2QHY1gPm8gUGmw84DAB7a2dSxhrQ1n9fpMBcGCWfFjgcvosXr0
M7jMd6DP7HgItAEsAA1kg+wXFuWvDq0e/MIKknHC6gvdKQywp69dtrzwQToJSi9Z4hv7cQHmGFxG
+UDH9tdMxnrf0KaG6ydOuIM/+GePA7xdtBBE+8UYPFSl7g8GO4j4osd+kFpkcRU0LdoEszACUPQW
8YtE2Nfe2fn4VEj14kLgfLI8iFEyB5YaAaZmksPePQGFxgUZpoIBastesyCA+KgsKTkTrvMH7bfN
EUjZ+aGAm3jktxoyp3KYH8sw655AbvQiSXh9XGp3+CVr64DKd3fDBVDK2PCZtAN79k+N+rJAR51w
oakpBtSg++YXjB77eORG31pdN3/lcAs417mk9+1o+Q+5ycOvjFqvxhqXB5YZL4sNs9WeDM18RIkZ
qydrX2FKeCD+MKeonoepmGz7rpHNmBYT3hyMbpebMLT1LrNqkjbdYEO6443PA4WOSgHrkCwATMLv
c3qsZg8e3Hb3OjUw3MU2Zz7aormYrhb0wHvYF9d+MOwE8CaRq5AjbbAvntrevaW1R5G5Cf6IQHkw
Nl5+6GL0Ioh/sBdTXR474H+lvuhfGIHmSNI2S1nGip0Lx5DLj2JxZo3syJcAlZCBAHaH3XOaBb2X
1ooGsHvV/anhKkytRfeJVedekjW5jGm+ZMnse95ejDNWPcMwe6FBjDoLfo0dp/qAzgn6vVVjeIOu
PXhzW40d+6Dq3NRspC8eVAoHl89BXHrUQ3svZGi5T3iiQAj5UaHK2e+lHtqvVKHDz3V9P1KtCd9r
2FzstMtmzGv6Xjo1+GEygzVANuCZq7xDS31bxKxAGo0COp0GgM/ExUinOPNLsDmUHee1m59EwH66
clywd6nUjnkz/e3UxLl3fflLtpDcTc3seFGGYdeks9YdwqBhO1WU2HlbMMsuygm4SCrkQRSZTMJm
gqzSreNRz9OxK30sNY6xk2kurRjiaSdpcqFuQ8FkHNhudZhmBLVQLGMkwZKITDaPUeZaamcqTWPQ
YBCViQf71oaJdOm6Ny8sHtsKTuwjRldclwanK2zE06bHmODu+MOHxy4UW9ODxlknqvr+wVWYAQhQ
RzlpCtVP/9wPOceCWlW7smwGoI3UsyQ4zOSN1e3gClvcOJ7qoi7UT+guh+pkmrH82N4vV8Ba1+oh
/AYKlwOXiq3I2I5F5GbWG6n0rznEL2bG/YL+6QCW5xVOfOi/TWE8T6IyD6YE5sY4rZnsT8MDB9tt
mB6zks5pN2O3PdAOtaEM9+ay+wbTrSbuuvy9MoOX4lFAJffKI5JhsNzuc7gBKIsnvOwo9KuzjOcO
m9fK9uXZN0EP/CUpariOTE2UEVC08ZO6KLAn8RhmI9RwcmYYrkV/nhdRwKo7UPeajQUMSfrqFh7T
JPZCJK8adL/v+kV5BzeAQyW1Xf2AcJ2BnDve6gGBKmTujEVJvQIKhjzuMAm5Uw0hqYRdfIrM9A3J
B7nzGstJCzO91+j9wFGS9zsNQnVUD/ordix6z8K8Spu5De/gllhHgecOUdFXv9u6KQ9wLneiHBJ0
dNX1z5Mawex2Cawz0R3/3YJR7b3xKA63C04CHh7w62DKZ+U6fiTgVZ/4FAnLGs6qEYPkLCbleLRm
2GfU3vQswOdISkhhIiIWZFFad0zcsTfw960vtfgcbZamsx94jmWpC/wHz0ZM9nFMtaca3loO1Op+
0b/CyuhxXLJndJNN8ViLL77v/UBb0Bj5ho7Y/5PmqV4gQK0hrALJAcbKRWt+hmXTxKA4hohUkFzD
b9SPMYjRrB06/EE4Fjq9JIOEXgos2YP1rgb13ePLvO99HM5HTm67XldQkOj3iQy3BSnhT57B4wTq
mETAtf63H/owmsEbR3FCVnetPS0xYID4rroHcRG7/9gipE9tLzcwv3bd2NJttTMu5Im1xv7BzzhN
zdB29xcrlQjS/O+DbqHon+pmx1rHjcGiuQwi8Uq6AL4GxajgnEC4BxevEuBIuxRppzP7oggpdtYy
gdTKnPHWcQbroMtLHVfSV7C/g69ajhBjL4wcGOuDHVSaM/Z+vdxbObahIBTz2wpMGmzssYBRrFhp
65DupWboyIhDLSt4++kyzdpqwijzs9sGyZTvDqmwBepNGMSFbrKbqeXTT3cczItXhmPslzMWcy/n
aFGZmulNa8tObbzGZ9rVdSIn06U14cUbwMhwZSaaPSmrCM6d1vOeZIv3JDLNb0qPSOhfZfuu66EA
vhpoBTgDhdVFqVAAAh+4CYXYIxHIrx2CLmz3CvWj3SLhjs4rZC9MXrWnQRaQd48ckIm58Z0DH6Yw
pp0HVRfv6hBqZ4ntm+mDvI2wkVgoyFKje6XotJEDXivXOhdKuy7s/FPr42BqhZKntrIGbOjG9vBP
Wdq1kAsrh21qZqOp0MA4pw2xBJyarEsxViJW/uNzXJ7vr+zs4gVZsfhARpZiMKkuy59swT20m7tX
ks0f1yvcYJX/nfRiShwUghOX+mVyqz32cseg6JAQu1I32sgwB6ukbw6bYEwdNp1g4Ic17nc7y0Sw
Ngng0uMbs//8c2yIBt21mstHfpKPNb5Hjz7/Cmepahz3pfDQwP5/nF3ZbqS6Fv0iJMBmeoUaqcqc
TnfyYnV6AANmMIOBr7+rzlPaNxRSrnR0jyIdXJ627b3XkFS3kMGM0to6jdxDFMvHNTbI0kLTqhkp
LWSWFC54q74BS1PZZ49e7Ze4YfVqJUO/NENamnnOoMmawjAlhjxCEwFZnpznxLe2kIOY9nltFysj
uNSOlnPmJTOVYRIQpjP3VQJsfoBgywn2hu1usCZvZb0tZLZ1pJjR1BPxKzKfOLutabAbujH0vOcg
mDYd4k7ZrwAXFiZGx4jNhcR9XRQkhn7ZQcG1IjI6dtMK/nx9vS0k/3V4GEQELcc1Bzu2wNi7cxNc
quDGwld+/cJc6OCwycmNpHG4jWSW4LtZDc/p0CLJ4sm/1Wz8ut6FhY2pI8Q62Zs0K1o3BhANTzVj
6jc5S+1XKCGOh0z249GrATK+3th/mtSfFBl0VK2YO9HhhtCd6J7t+WF8quLuTt1YB4h+RV40RACE
76azuysOMm7uzEO57w/u1l1pf2k9aFHIAELFBRo7O/Xsu0TCrH200hU44tKS1gpNzaBmCjEtBxvH
e6hZebRQxMaDLDkRSn+VlJ9B+Fipni4tDC0YFF1d0gCG36dSuYDzApAadnbz7EOIOvTGL4YcHaIm
1MDnSjTWKSm+2/3b6KV7p7TDQZKVWLOwe3ScWjvAwdHEHevk8eJcJ+b38WI0en2lLQyRDlXjVld0
omUwM4Z6gdnibQ67rJlubbkmlb2wcdzL3z+cytagVAVOkxsrNzjWBby/3I2l+NYjxTF1V+4XS0N0
6d6HRspSNQxSZtOJEI/gtnhxE5dOubJml7pw2SYfvj6MRdm17JIuCZp7jncnsTLoIozssRkgcYTL
9sps/CeH8cm+1wFq/QhiX2oDqMCL0Eu3Rb/tvyXbdEM3Aq/V35j2+ra6H28hxXo3rxyZC5tdB625
QYp0d2DhkFHIlEOWmow9ZAbWhJiWBk/b8FVbJUXuVUAYVDy0kjd/aPap/5QWVdTRand9GS+gfqiO
2LJRIS3odIEBzCWqGoOVHqAqWzxMHqF3fjbIJyQEnJvaszme0V7qPY+Vbb6YcFG7R5F9zYpw8Xdo
9wKpCt+ai4bFAVDxVrl1SffMpvyQih+CeUjeB/ugYEjsc6Qpui3NxhXZuoVZ1IFbNq8pWFpOdUpp
Nhxdwf2zReo0NJCLiq4P8ueoOKqjtyawMzNUNtGEOTi3MKxrTkYz/UCSFNR7gHeQ5Q6KXd2KZA/H
iXQFOLDUMS1+5IQN0g1kEJMgeHZN9o1m0PdJ6Bp+dmF9OlroYIlrKGE6JB5SiESEY54rFGOL/HFy
RRUNxTCGid2vMa6XWtNCiefBNEB1aM1P6X3P61vV5oBZeG6/qU3sauSBV2LJgl4bdS6x8kPUApDU
MgoKnbk+pvv6DBAt0kzO2TuIKNmWB/suP7I7ZGPlbbUbb8RdvwKRWOqidnmQI7D0pGshMukRlFM8
5JEzWAPkxV9T2Huj8NdIB0sNaZEFRWkCRBqCpVMO82YCUSgMfKTd+ikTYUWLfAsvwzXhjIV7i6Pd
JeaRCRiTjPKkal5cHpcp4JguKtKBBGWRVwbIraiOidLg2+vbbWnha6HETZjnUI7AWSc/UZMNkekI
C7528C9FKl2vc3Zz7kxNbsfQDrprCLLTDPnsDW5fGZIQ3H1OgK0MbWAD3hOeAghAPBm2kIhqkP5d
iSgLXdS1PImaUd4b4bI9Oo+q+VlUf8b81/XRW7gR6Cqefu4inx+k5Um1zU+Vlj9h2bOmPLBwadKV
OlG3gsJzVpIYZrMiTN0WIt7Aqod+E8A5dVgTGFrqghYrOHMtO4dZ18lo+4cavEXkldqV6PCfkswn
Nw1dpLOFm2gHhiaL1eT8aWpjlxl3pP4B0aTI9Uk0jdlRNv42aU3gMunBzMubLkccuVQoOrG5PkkL
J4ruyphZXdB2FWI7pdzdVIBNQZZUzUHcega4d1XxLcfL2jQtmFbTPPia6sV/AggfAqPDyWwqNrbw
ja/OgW/eggp/GB35tQPL1uIf6woHmdbci93hbei7ZA+0j3tANWEtwC6EIt1vMunHuhQtgIFd24tN
UHQvJKse4AWw6QvgKku8r1CJnFfC+dIq1AIftURBK5T/TxQSGtyyf3WOv/I+W/q0FuEgxmI3XQrs
gmrS27mbHqGmsxJZFviKVCcjsAIapCZJ7Dhts/s8YwejbzYufeLgRVJUHFVdH6YC/rPNEBbOF/Oc
ulxnGtiJWSVze0LshrXxd8sYINTZhSx9nwHcv75rFoaNXM7DD+uXIO0wDGk7x45gQPMMYKwZgb0m
PbVwquo6nSkKSXg6ddDtonAJ69QDrewbO5HHRKWvvQAI4novFmK/LtYJWEErVc74CX6c57Yk3zkM
7KMgKYaVN8FClNaNOCFPVDdDjm0+8OB2bspo8C7myYCRzPbau2OpDW2voxw18UJVE5SaAI8pRZQO
L6q1j1Q8XB+lpbnW7jhODonOooFNEau7X5Zkd4D0rMSppd+ubWyYlPaoAQ3IjtR3ZWaDApFEAINu
fZZsr//4pSnW9reV4OHvWTOJEdKN17QzB9jNQ0zATvM1N8aFJnRFzjKnvDatAK5lrO9Q2ALjUUC6
GbBsa82hZGFD6ErCg2ikUw+Ygq6ljyDn/J64954pE+Xp4MHm3UoWc6kn2q4GvRpYkVoA3S8B9LWs
4juqjvtxnL42GbqzniFg1ZtWHmSz7fZhBA8mHIpkZ/bi9fpkLw3TpV8fopIs7TIRo2pPeX2feySC
4vLWtM5JXW+ZY610YqkRbTtUfJhN4CPliRVARXpdsK1r56mUwVM6shQwoOxrIn9U96oTCOOtAFsp
hol4XBfjDz/zdnY3rySsFjafbtSSoBs2yi3qFCRvI4xi6HTfqDSCcPTKIbGwnHTN2El5VtsCAAq3
kKq5UeOUP4MCw05D7eYrfVhq4nI/+TDjvB1RoJ1GgQiePXWmdx4y9SRXbeKXPq9tCCtJ8rIwEC5G
lJcLIwMWqooowLHX16vtXMLQJ1fg/3TFPvx+YDsgXd5P3akR9EAA0AuKc2+LnQN0Q4PirSgB0zqX
zSvhW1b8qucsBNt2iwURkrk5VOxAuQeMwTMgJSyY9sR/zrNiL8bvOa+2o18Db/Y9G9I4SNsDoftW
Omc1PDEgmlyYBIHQI4ufaRPXLqDmbF+bADIAtZF2Ozok96wBOhxqVC0USphVQpLpNFu3Az1wkL0u
aUcCgn0jQ5hOAkX5HfCLiOFf2YsL0AfdVM3fzLxFbMSnHzozbIXYzXQ3lzFEEw5gmnrOgaXevT88
q+SvU80PiNSRA5B0nhzmxA3nFmoOwZl1sPlRf2t/Z40QsJqgEEp/VxQQFSDzVbY1i2ITTP7GAdKx
+SaEeilTESpvM46vgQmQ9w1vppAGm1qxKKm3IOmoAgaQl3vqizkfIGSVV02kktfmBTB3jHFSb5Co
r5A7MKTcuK4RjQX0vgCGc8f+YDDIxE5i4w57AbZA34QzNaNs3vbmU2EX0cQ6SBb9bsimnsywYTtL
PCXSjybnbIqb0n6yrWcHN7IL1tcz9lzJXdfcsKo+SQ8I3fGnnVk7KB2GRo03VydDwGFF5mHWdshW
I2mZqJDYewlQYpOcuHuseAkzxw08VHm1QcF0U3RICVehVd+gemrDn6JK7qfBCgVSE3Ba2EqCFEUh
ooZu01RBYiLsrffWuQE2Zmck0LKY843izqYXgFq25g73LkB5vtX1c41Ug3AAfk2LjTWXoJ9ypI6g
3fhKBVDlxpaiSiwhF9ucGziBCXVm45tREXiCPcKVpkKems67EcY3qvim0pPnPCEIhbyECJl52wDa
VOKmupMgQRjjm6/uoaIFBKoV+ThRbaJCuOiFAOmCQ3DTAdJf3NS/abGHGkP6g/RhGfytjT8W/4MM
gnJOrBk2WUpWIv/Co0en8BF36DrThOaPlz42ogNLI9/0+RyS5M735abka4Hz84aQVPw3qrUAUY2l
BUVHKGL2kQIAEThxDm9Pes+JY0XUVT9rz/h7PQp9HuRMvRBPMwMkSEC+YugF/PRhJBAyxV4lLLxW
wtznB43pa7c8LwXbIChkEgc1idr5m6DOXgJn5Y1s5aT5/BEP/aR/B6zw4GzZQbgknuY7X+wT97sl
frQNhZS3FyrjDC2xlb4sPOpMvR7uCsZMArl6ZNd/B8DI02k4VCXiRZJvx6ZCbZxvi4FvqGG+k1l+
6WZm6tVxx3LBjQ0Ij9OR7pJU4h8n6sECub4EPr/im3px3BOG1/MM4wce0W1FJqAah5Ur/sLq0ivj
hk/AuslnHtf2Pe+zCBC0cDS/9vgx9ZK4AFUcDKKRx+CEHN30D0DYO9SOQHBbM1FdWLx6GbwuyDBD
EAK/vxigA7lD6R3oXDes6rUc21IL+gOuJ36GHYI+0O43md/TQSTIssaWuWa+/fmV1fTsf7eHArNB
uE3N49Inm8YbzhW4gQC/qX0lC0gi9taP6+toabK1nc7VONqGnNLYDsxQWO6t3/3IlPV4/etL3dB2
eQ4sLenHhMcuOHZ75Fv8b+2Yjae6sMjzlKCcHsKFdq21hT2hl7xLB34klc+NY5878sgZYVHpFV+T
ITD1ordyK6EKNqZxLd4SXh6agu4McyVfthAO9Xo3nKGJmK3EOOYWOVqJCV6k2b17Fo1B8X1VXXWQ
k9qDeLNyMC4N1WVlf7jFAkudQ6bPMsAIkHD+9DuQs8hk8d31eV/YIP8nyTLXSTC1lXGs3EE9urQh
sZVxUEOBqrU3hVmqw/WGFhaYXvq2IZinMgvLF8YwNnCf/axwqfzGoEvdBOn+eiNLvdG2O1NkaqrE
TOFGNEYBJ5FRyo2cX41kTch2qRvadq+nxCFKNcbRygKAdfK+fjCA1Y59w5cnOon+KZmAdL3enaW1
pm35gFukdXojjT3Z9pFrzu7ZGPkUgyEqptC2PP4KgK/7TdoeOJtGzoHwv97yQrBxtXCgvFQOUO5E
oASt36XGoWjuS3stjbqwpvVitmJIungevo77eCe/K3Ot7LH04cul78NmMR3DrTMUDuGVzcIqw5XI
QdhcuQgtLC5deQSw56LOPET6ntXntCiPAWpaFy10MeZrcgeXH/r/b1ZTr1Yn0NTvYayAcVc9KGe0
OsM099iK6d0gvI3GKdkZgffFxaz7BZbG2DUTkVjM4Gvmf7gEFYwAxYE8qtkNm+tLaWlOLn//MCcV
bMtcDhWxuBL0PSngCxkE5f31by/sRkfb79yfE8fxXHYU4ETHjiLVgzGoBiRbmhxUD8uRogHP9Hpj
n86NHeggZxkYBdzFajdmtI7ohVAKKdMS5OuZpxFmJ/TcL1lmo6nLtvwwZhOEHl0yJ5gVyPU8o+pj
9GA+8wFQeF70K/1Z2OOOFsradIRoh03ZsaQOXrViQ0fov9RrsLalz2vBqw3cgeFqzY5F7iNagi46
p2WMx8rP69Ox9H0tRIESA9JlNbOjNT01LAln4M3WHBoWtrpePLetEnKvEO4+eol/k5T9juagrhpV
8GQI+MB9qQN6dVwlIpsda0Ij41MAXFbQ/ObW+/VvL5wcenkcHB1DMr9IYmLLRy78IhpsAiELeW/a
2c9czPcJUT+pNa4FrqURu/z9w4pVSKIXssJsjxLUHhzv9RsR33Gn+FrwpdqOqEcWdENXJnHLgI7t
QLWQty3YP1BSW9kOC3FKr5g7tpi61FbGkab5HysZf4B387VimPl/hfC0nLjiCLQFTMzAP0OKcKTD
ytD8V1L75NDQC8ZjRQoQl0kSV1LYcBLkf23DqXclq+tY2TCtYdTbOxmcLicbcHycMD+nCpw8WYJ7
mqv6zoAVt0WCxymdVST7xAqdyX3krTwDDLOtbMBHZX1MRwmyuEdkSIXzmPvZD2ceAHTykCrj9Nxk
/I9wIRttlXvYsjvbYDZn3FedtULNf25ln/VTiyguChzAvOUAV+WkvJv6KT9Cgo/uoAHu3HUznhMt
S2Q0IAO2gRgNTAamyXs1G6tgUHRAqdYycnIYbaSEE6ADj8r1fOgU1EBoZUHqrqQTFs4kqsWlWpAs
sxjOpDTvn9IkEeGEmxNSfuO7yUkMNuDXKqCmXgNPJFhoDiHsOMl36f5hYGPZ1n2FfOL1IPLpgUdM
vdrtwba7HhUOCDDVkPBsxbOARck4ZydrSB9LUA676mvlK2R5/o0fFKx333Q8BEOSvWUu+wWG++0Y
qMfrXVk4LPSqd5D0neS1jbOu4Ee3MKvQTZNXrwm2X/u+Fp4qmAUa1Wiy42DMZpRU/vDUZBW9M/tx
TQZpqQvaPSr35qwjKjeOhudBcs5K6003t2ZooV650ouFpatXW6UFaYkO2sFxJ3NUHwpw+nHjPKcG
eH2N0W6IRA3r+oAtNaXd1NNS5pCwudzUgyfuPImqOpL+J7ffZbXmeLIwYLp/69gYDjKhBjuy7r2A
w1YFIsX86/rPX/q2dtzVPbUGmuE1S+uLfoMf+e1zn08rg7P09cvfPxymYzLBFTYLkpipHJoTPoSR
R7MWe2QZyIpU48J5rYOkcmGhoGtnxlEMPFKcbdLuveFVaGQrI7TUANH6QGCQkjhogIFzWgnQcIen
GqzOVYDJUgP2vw30GTXNunEMSFmKd7sr/cNYdfIOsLr8jc3V15QeTb1Q7MOP2sxIiSdGdesUz4X1
4KnX64toqQfaSRH4s+X6fcWO0v7jeY+2c2FdQ1jpSzg4oCS0AaotJvjsGsdgCG4dA8CoIheQw5Rr
e3hhmequoo2TSFSNhirmnG2NWm4HpzwQYW+uD8/C8aN7itqSiUx5bRkXecMeA9Gz7QD91FPeg2w8
eQXUxhpjhNmYXw0rb4qFGdFLxh1hhWSyTmLTOSXybA9wg4eTaKVerndpwdPK1I3/BrPvLMgh1DGp
2vFubrG1QVJH0T50BnuEYBQTT0Vq9beqcSAYxYfqhsME47eR9r4XtaZjzvss4cVDZ1TqJ1fUdjeq
t9017NnSAGiHDHJbbj4YVRIXDMl+hsqfOR4r4w5trFwqFgL/f8q4H2LbJIo8dTpgQhPFylPj+Pue
otyLu2hYjyZSm5JuVwb7so8+uS/+B43+0JQPuStfQOwwhhbPcHZcaCJLPx23Ofhbm7Tp+YWV7of+
YBhbr+qmLVSjmsMXG9cuq60n53IKajueG/bcBRS3ZrCiyr4dQsWmW5GzF5Ruj33AxNZo2pUF9l9Y
+qzPWkxx3BZiLKULLpNdtGk4QIfmHVK15UsGd7FTNULhEmjCic7R7P9OOrP5lc4C5dW6PVMC3Y0s
84FTqAf/qfZtyBLwGoQaMCjYFDo9czcQgzA20MgRqAzU7e76YC0EEt2xkJjdBLf12jxRgXSjD3Um
CPa/Kq9fmYyFp51uE+jYJq2cpgCTIDO3EEW6d6pg5dW49NO1e2tpzL0aixmweQYkQaVaGOhkQE6k
aztyqYHLTv2wiDOICubQ5LLjIp22rYL9WQDdA2hRrtw1FvajeWn3w/cDUCgTmdkQYsqhArKBuFKx
6c163qZ+OUI/ySZbO/fV10gd0LH6tzkHkB+rt/IgNq1kM7qQIcuryHb/cgVBHOj6fG1BaZePtvVa
GzwGK65nOIabZpY9+p1im6bx6xVw89K8aNePJuAptNxg0myPhG4Cy2+PooPvJFduu73ei6Wp0UKI
AGKEGFiyMXROvmVFdTcres7n+s0i7s1cz3+uN2NffvInMUPHXjiNXzWoecsTdOsGiBVV0toKqyMd
Xs054C8oybK/lTv6f9oUVfh6TEVcKpU+OkggFGGZQ9ePtQY50qC3YgUV1GehZtWE0Hsr3zyvh5Ng
wFAMnVyD7uWQ1ycbeop/r//8Tze3HejKswGDV1XdXqB206mF3F2/6kF7uSj937jgy1oshcYjFYbZ
pKfCT6OiYzH0cu5VN+6rJn+AFtO2TOS+Ye7K5WOhI7ryLDwlGfS6OnUqIJlOzG9DskY1Wvqy9tiq
wRVrGSBvpwp4bEN5zz6tV+Lf51ITSFVrARCAXwG+paNiuEvKkGTDPijJ39mD8TPSqLfQMRCAfKFk
jWW2M1JjpQz7aZcI0UsXVCRzUQxThmKMDV3IxDTh9QcRxC+sKXz90uqHoCgHQlkJPc3YL2qyZZQ7
EAgt55W31+ehg+hVC0JbeDdOvIx9M99CmvI4k+zYAvB0/cd/HjaIntd3aoDSTCSH4iEjD5PrfavH
qj70shhDnk9vFKqvXwqzQEf9O0xj1wa2wB0i7oohgWFk5keSjCR00mAlmbY0VNoWLOVQtTOlsIai
sC02BvO3JBboS0W+cvxdtsD/7XFC9Ez/VKQesQr4mzWtf4LUyy1TgYiqIdhxMz02+fjU0S9aeOkJ
/yzNjHKe4bEl+/TVy/IjnEPylWv1wn7QE/6WAj7KJo6Mg7k/ZL0Pj1oL5lbXV9TnmxyjpF1CGqgR
wtkInkNdPmVhD3fnqEvG37StTgAh7fBOcg7jbMTE8X91pHy53uzC5Os5/8me4SzoyD5mXrBFiaeB
2Se82+aCrPRrafK1ba76JueQ8+0hk+MfJZwwowragGHNikfmmO+jEzxCnHZl1y9sS70G0KDSNk0l
rWEqbtIDyq58X7Kpeq+Lqfshqq6DeUS9Jo2xNHSXo/5DAOPBBFs91y1i5J4lgPPKTo+gefm3vtF0
KyF4qQ1t9+dpOkMBzS5iIB743utsqH1S1u/dxF67nC6saj0DPbXUMzx3ELFfsXKLfL3cZp6xdrVe
kGOAdsS/ozRMuTnDEME7imLswOIaXP7eBJV9UK50HyAy3T70XgGrEaeGoqXwTDxOgMI6JYLCZKJy
SmjyMS/fZUoW+yGX7rmEMSSoEY5aQfgtLBo9b20OEDOHuFsG10lybq30LeWAaA9t+jii+glJYf9r
hAicef+OReNYCYWyEiq0XZfeT31vxl5m02PTztPKXWFpNrXtNvV4XAqRAKJuwYJ0YI2M4Z9cbq5H
i09vawT/+7cDKiMDFAn79lTTP+B27GXmbC7P1h4eorhXAdmQQ3j32/XGLoHvk2ODaPurb9Ju7JOg
Po3yjjh33HaAZh8jKdZQowubi2ibq+V9YbYmqU8zf2y8exSLQ3PNlmXp29qhOhBmTI4H5lwKanBX
hVN6Utnz9YFZmAW9hHA5rv1kwrcTNU1h2bDTnCORZtZPAEzFdVJXYeCyXQLN1esNLsRwnb7Fm8bj
5Uh96Dvwbyq57Ev7vm16qC749qGi9EiF/7XdqFcUppyMlVvB5KLwQMzN79J83uCMilrrnXpspUML
s6MTuUo/99xUYWlJle0U0uVzCmrE/HR9uJa+fvn7h4OBgZPLoYDYnFxPRJw5e8eAjC0Q9l/7PP33
80M/WRXwzvg8qKVh00BGyyoyKHuKYg3jtxASdf41CMvcqKhoTmBLTDfSjniGau/BG7Zf64K2tRNr
CDqPs+Y02mdlvMB4rO5XRFyW7lF6MQFKwV4wMB9STyK4Zekcm94tYHshbN3vS/UbUMy/iT+8lNnK
Deoy7J+EKZ2GNoF9ryhFX1r54vBnNf790hjppQWrKIg7d0Zzsuh5MiBbfeur39c/vfCT9aLCPLc0
GI2cxazNzjPrvvum8eP6pxeCtl5QgNgzySs/kadB4TIxPVTZiC3QhnTNzmmpgcvfP2wuK/AHCDnC
nUg20LdXtTw6fjVtpqFRECsna7eihT2sFxHAm5s7v6uaUzPyHTCfR264J09VK8f00ue1PTy3Q1Iy
N21ODkrwbtDu8zZ7dv3x/vosLE2wdk4PQTEGXpM0p4ssLHeNG8eeVyZ46ZdrW7caan9ixKhPgGtl
2xlOw2FtyxwyyPla+WLp12vnMlFBWske0blMzbvUlnth5yv36YXA9l/Q+LB6RN+Z2WQisDXsCWrQ
GwpN6eyRQnq8/BqujeiJ9gES0WDgs/pkcW9XJsGG4SDLKS5Gzffrs7sgPEL0XHvg9L2w3QKgFMui
Bwg/QxGaFoI8mlZagKcPJ3NIPhlR05Tz0agaBYdnd9hVRTO+SAkK2NaEzc93DifGbzAvWysmLgyu
efn7h8Ht53FO58t9yqvuajJHRrLzYtv9See1F/jC4jO1zZ+3ckjn2apPVX1ruCSkrh3SNR78wrLT
s/QlPDwye0YgT9N7y/2xuiCWfrS2132IicHIM5W4xyZRX+C0ayMPOtbXF8PSoGtbPR1Hp1fBpRhl
bbq6Cbl7b/Dvpnh2AIC73sTSwOhbHjiujg5Bc5ocI8bF6YYG9e76p5fGRtvqHvec3KysABI6Ytsa
LZSz/0DL+frHF66tes5duZzD9ceB7BnIq6KhyI1TgHDH0Lb/DpZ1EGqtuPb5oYQ09r8r33GEM6nc
C2CYicQZ2HMJdL7hxLzx7C/dKZED/rcFWE+lCUDeAXxH+HfmlCMgg84rmYqvOVXagbZ5E8iVQh8/
l6egK6El1V88UEBQyTewqvjSOrIDbfcCSJ5wON00J3johnMFPIyfbq5P9efrCLok/w5PKvHYbuFm
dmrsACZIaXsSaoKE/poC4+dbwA60PQyrX8OAXS3Oa6uwQhSlVDjM05cSsLYuWA13n2ass9aOHVRm
y/KhJ38uTmDXR2bhl+vs2KxlHdwWphnJV/nkNvbZqtfuSAurXufFQifcmEQAgXXTYt0uTy1xCIQ9
3EGv1NkKDmjJSh8WZlenx3q2ASGGBn0o8OBxYH4EfxVY9a2lKBc+r1NiczjKKz5YdgxrjNCAzYBw
30m/hkteGCWd+jp2BvEmC8XlFgoEdfYKfxsfDnrk55fmV6e+Jn7NJgrBzLhkP4VyI4AkV0Z9YeXo
zNdsbsssn12sHFfcdV736Bv59vqPXhrxy98/3BSAyK+qYOrtuLNHWAS6oYn/N7y1A2vp89puhZUN
VB/sxo4VMo698UKTn2O1xqBemk/twE062xs8mVqxA7MmG5qpgLmK35PhHcBW++L42P+OT99PQ2C5
EspbvNgnfbHxjTtYzq08PpYmVjt0g9GzoatawIJVCcC7eNilK6fU55cRW9dxbkVdwFOHQo1s7vb2
iHQvPLAE/EcoXISG+mtLXme2QvXaT3oOD67OhKYig9t71k2v11fmQg90XitAMvAkSBhk1v1uO8Mf
tqRvA7xQZP8LgNHN9UYWlpDObzV7UiTURAc88dbSBLmtPxNkCRVdSxFZ1n+X7v9PS4Bb/+8Skn2j
kr4B8yU3DPuHEQhrCx9G45iNQ7JPanj8KviYbOGNXu/MzoOZqB843RHoLLEzVTudpBVMt0ZAhyaC
oYz9kEuYhKlhnE+DE2T3ooXxn2HlHaQdZr4d3MR7dUClunX6ERpeKOrfpJWfPY42FCbcgVQRhDJV
bDschlqdDWWSsrjL4TO1oRdzTaeegLqbWHpop6CIsoZ6kADxfSgNK1gihc1ArT8iyKdfPc6dnQyg
s93NXRpNvGvuagGlGHgYQzOpyOceminlPDxDi9O+NywJ2R5of8NvhlYozbLRvUMtqvc2wPiVgBF5
XszHZvrZCZpHqG+b7/CVNXFJhHMpI6P3x4TL2T6YAGmPYF5THwKvS+AEKK2dXdjiaGIrRd2UiojW
7WyHfV7NtyoNyu2EosWT3wX9xpxoE82tV+E5BjX4HsaTt242e+90godKA8bzroHpzNafjX5TukaD
lORAzGecRvy34abZNndVDhOoen6lXiGPPli3SQjbO/OMgMQs/NIuS8JUQvCq6mVznzbIlkq77PuN
xxJ2m048wABb2eNUEHPTtpCLhFOQl915Ve29tY1wbzzwi94aUsvICnJ1CC46nJ6jWgjvpcMvOyjE
3s4l0CtgfjxPFwsFa8YDt5vd5gbAYOf+Uq+KMP5iHwSKfEsLOW8laI4tVHnww6BLCUofN1tibWAk
AQ/I3mPb0WBJJDJ/jlofVm++hddFA6hrBIl28xuZCHx8G7g3ALmRRNIyXHhsWkFkmqL8kbkBj2xp
eC8pFhU8s3p+O/pEVpu8E8Ne0U7GPRDqt/5Axv0A0x3U6TxzP3WJfepKa9o4rOrBoLHloR0DaAcR
MHHZBq+F9Gdvwl+ozHv/R+3CmIe3rb93gOQ6QnavhKFX9lIGpv0ylvjP/LJ/Hm0u7inLwM3BcQkv
Jhj6Sth/3uSlmLfYF3eDzGAkyrsCXkH5jMuGkzTn2pLJQyDFuJm74E1R/z7I+3eMQhcrIZPL2iEH
YRNjpxphvDh2N95V3uSHMihZ6GEvf8MKhMqSAUvtcMgNaC57XJnlxoYlaMShMYGHsnCeQDQJbjlw
F6c2yZMTdQfYcUnIpDMbpoLtIIKNb8MXuTL7dAsVpzLK0MQLAMLkNLoB9IYS21Bvpd+LM2Qa+++s
CYLjBCYG8ig82/nghn/v6ja4HcCYiTLBk7tWlTBJUz24lUmP10vvlntQCtOz6dqAdME5fT/mE+wL
Z7g9TU3p3RU5yQqI59TixUoT48kzaEGji8t6sXOI796pwaMhafvxhwFzysjzJLmFS9kACGoFp2Us
r1Mb4MyBBE21oz1No76CsKffjm5kjEO+GzLeQuOkhxGQxWBFjCQZ31fK6fZT40/bflL2XZIK8T/O
zmQ5bpxbwk+ECAIEQXJLsmYNJcmyJG8Q8sSZAAGOePqb1av+61pWRG96oQ6rVByAg3My8/sNSTpc
p4BDA4uB72cGcaEiRt2W1UuxqaLZ3rsCbS/eY/61EmR4C03XTRTUJo07OiPjoWs2LYhgWy/AglbL
yNuEkCanHRHBARi8YesWL8ryJSc7H2NACDxmsltcX+zd4JnvrGI1KGrt+mbRZ36bo2p89HKO6Ctb
dTexN13kg3V9LGdVbwqkZU6uH85hbJedJFwCA9utHhjeeXmCyLSA/G+SqWRDlDpDkXTVRL9NvUbv
FPhehIPRYgsRCICNfhNj/672c8xP3AuGk/GNu18AU92FAZitxdgDqchVtCtwrtiRJQQqEzcyqUT3
UpAOeUn51GUtmfBCt7JDSU2Wnzl3eYI/Y0TkEgtvQP8eaeKjofjs+Nq8w3vmZavvNWnU9zwjYClt
O6HLg3GmB1SJ2z367CCLLb3s+8RYAeqrrKNfyg/mNFoL9u6pmuy6ZnZZ4BMkzfiuO4SdPyWlMXRX
941LZRl5X2qjeuQQWQQlcKKB6AReD8sKDxAmEsj93IJkJTE4fR2QBbEd9RC8jTPjGz0N03NdSPm1
m6g6yAKXoTK1vw1Giu6FHhXWnG5Ip8CKzE1TtaelX2Vsxl7aM6pS5xa6W2bagkEHulrFbA7Gdokj
TQeMX113N9LDz11B76uq7fb5ZBU2v8LfKUuxUFWY+BVd/oMBVpa1fNab1RqGRTYuT9Qj+JfjOCP6
kHpnvDdrooKgSeFdRILXuAq8p+0L9NmvjETlHnjtdtcN6ExR3MrE+IRmC6L3f5q1nXeDl9ukasKf
CNXLEVSlllRTeKEwwe9vAHKFbr0Cznr1gOeWZY0lXCG4pitK+sgU/zHZ5YwuyH50cgRcFSR5OPHx
bybw4Ey0skOEk/qOeMGUGTV1IDXX+WZVrNswQ1UCNSxoZ94EqPSoHFjVjXmsjBNbnntIImNizvIa
RDZUKRYvUo7s907slph5twIs0RS55juxav80hvVTDKbqnbEx2VStqBJWw3kVYJdIFRle53ZswRwb
zoX02qRWYZPEiKHLZavBUfPf46n9Wimz4z3/3iG9JcEahp3XR4gZYw6cUNEnnEQvSHDC6ls4nYgB
SPPC2WED2V68XbBVH/x6+F4Pxc9gWhAdBpXBlpaMbXLp/679+QH8C+SIxeGeNyFSYhnAywy7UC3x
5rX4i1DPfFXGi/ay6elexbhCgIR2aCc2K8iX8J1E9YUDhsnjc8PISw8ffbLmSGw10L+ktbAuLdwE
SihEtWhd2G/zsL7ChuGnAzbJjRgA0KtEeZ8T8cpK8bZM0cvC9CsVONXLYFo3ZbtiCVwdDExgQf/q
hS0y4YsvUmEVi7H0Aq+0xO+1YGSDAaXehpMAgLXBy8X7RyHka134OuN5je2IIHOtwiq1lRywNzMH
3+PAU7s6jH5CFlGiO6QBl7X2PmaI1++qCaFpYfxz9fEoYsVpE4m1HwXdjG/ZITdnqJFvvSzjksga
4OzIlkESdMG5bMtfU4VMNhLWdr/0C0VUiQbMrxoznwCUHphoSbqVoXFalOqANwIjZ6LpjtaAvsa0
+N2s8ncEfDCy2Sg2tWkGrdHAFwN/5TMAYHsQaFtkwskXDnii4KgcF4/1hwC7TwoIdb/BI/eux0Zm
IpzcBpiQx4LaJpupBHrPjkMyx+Ov3iExvAAjMOkVEWmpBRISFzjqJj3zbDF1kRRq+oqz1byho63S
qkTJQoq632O9QC1csd9BGbujxM1rlxwgyUU7TJ0XhQGB/Np6QNaHs1k2hOTPq4fPHjEMSQQZynSK
Lmlwnjdnk5DAnyIgI6UoBcXIvIu+wIHKGd7mzTJCgRNNG/zBIf4cgC4xcXtffHlWbQROolueAI/8
TkwUJDwEKn30UCRH66gAN8W2sjT0TEGCOGoDSnJTxkMiSiDp55hhPKIWAtuE+05cO27oTCESQ/ww
yusSuFaDSTfw0gqua3w8kwmbXJUKrCSJXu2yCWWrMifiKqkk+qKB16Zkxda3Yr3ZLBYniNJbg62k
vfoFpnG+IQi5vCSMzHuGjWOraRVmccWebDD1WTm6MhvZMP9SM0OZAKb7BH4tfkHeNvYLbOY3Susx
Ma3xMmiU3Ima8QVhCXdVkw9J2Zf1bT/6INkjL/ZpJjV5shEedDBgwQCl0VPIWXEXXgIhHLyl28Ii
eygP2I30fXBJVbnVc5Qj4rBzcAiJZjvHA747sI+l8/3EVvZ7jxlZ1vTDk66E2HBaPTjGotRvh9u8
RbnTXzKU8xDuKjlNX/uGwg5fTd/KaQUJfrQU/1bGJzR3EWm2mm9QK9/NajjXqr53lfNx7Bqw/Af5
Q9fZMRvjpT3Us/wOKzqADehNZH1eYT/ESSmtLXmOWPfEaiAW1Ij3b0Qs/AYI6iABAKTGf+x3lDkN
QFULaJRz811re7e0BBWl9IqNR0y3LQeJCFECziOJ1JNV9WmZFmRexkDjQvsMXNtqUSIaclMWEbxw
lffNLyXZatDrV1uPKZG0wUtv7T7uab61KPUSuLex3HZLlRru6TQApdVMk9t2jp5G3y8OQQ2BWR7k
I4If25+x00U6oJ5PVV0xrIq0A1wSlhwcZ7pkBgMz0boGVxzjimzqHMcShG2fMO9Gx12LwNJ22cS+
04dQynqHPboE7lNgIXEwjtvSfwUOeU5ykKHxAMaIz7zEA4ge5Usb9VWCWg7nYS7fF9mdAZxG7m9+
KTf99b7iM0sJYB0AIjckETMpz2wKkAEa+tE+HypsTHPwDfi28VQJu6bDSKednvAHtXCyHAHjdtvA
tn3atGMEb18F6wH3m4yQ8C0vMLcIqvZ1UEucjIphOcBZdSyQdLgEPQi5Ri2I48QBzLYqSimn+S5E
xGMKjtbtiHD+xAlA1OM6ho6mwKJZd/4WbJYG/ch5wH+aOLUwaCEJ3b6FkwETVY3lWwOF/y6QHU+L
WrVn9CymVPqqeVIT8hWBG5LJpIjJ0CD3N7pdXdZQ6CBXHfLDVCH/rWHzuAFBd9mM0RpvxGrQFLJP
bW2wtgbdm3TruRkAqR7GCVUEao5D6E2vAKY/RQsQevNkvHOrkVFqfbSoQDA1SdE0y6azFdkHnZ4e
/QJhrNoSbJJw66QNQmUTjHOHjFsHj6TCzE1oO79BIw9e91xi30I1j5cN7W+47T0kfeph59MATHq5
bod1Xk+syn8C2Dhvhsvt7eRQ31YgU3zlUB0cNM5fSCst9WauFoNE3TFPauQpxFyUWQBUAdwfLAGn
tn8gs66evDmMUo3s1tXNVSY1im+/JsDJgg2foEUPtl4BO1O5hlMSaWyMXQk7mqD192qp3gRosgjI
peHzZOazMYgA14tPN3jbvrYj5Shy0IwABZInTaXwCweEFQB48eIiDWVWgSQELyxB0iURZguzFyZ+
14OwrPIuv5iec7VvooBwWDAbBGbrErRj19ooR5JtRHHW5PQJ5HP/jFwxd9Pohd1X3jzcigLE9QQn
WIC6JQvx0HmD4sVx8RdvgkWOLM/lFJavnljbfdVN3RaRceWdZyDF7fRmqHYl8V5CT+P9qrvxZokQ
VtGBaraLfBxb1prMKRSp9X2cM33TLVZuSeDUibIBcazYTUBmr8WujAK1i4tZ7XyPBRuAeptsqkJz
F8fVgHMbtJVJszaQR3GBfF+S+9koZqx0KCK2kblsbHMUR8lUFuFOQz/+MA+en4nKdugBaLhQGseq
E2k7/94OF9QqwjOPF3T8ofGkByIOu+zFZMimdqj3IUH4RiwcjjF2bU/VqusXgp4r3v2y24qiFFsZ
cqSk4ZnPgLIq9m3r612wjm47uWba8bhAYw0IUSQcR4hHYXnjZ9iggGIsPf0YFQZbqBqi7usSdiX6
MKW7iWgT3TmURptcT3XaV7Y4QlkQw++1+kfSqB7H21y9YP+ZEQbGFqwGpijeF9bQe8Wj6l7G/bxb
VmRuTR2Y9ImeLaDrtmX73i+Hgwj6tQBSbOpvXdd0D7yLVdaxSDzCHEVvymABQ3sUwYzCLqjvGGGg
rI3VcJxGHI/XIKe/MGNXDxVBw0pEl2YLeGzbAK/lpvRisK7ikpRbMVTRmyzlusNC3iJYDs0qruE7
ii0ynVe/bBDhU3EdpO00yIwrEHb/3vD9YCARX/XzVzWp1RYMhtxONkm+2E24+LeN/1lUwgckInZt
0BqJqImZoAkcZNJu5p2p0yJrn8UbTASJH2Ri/cTw/kHr+tqvlYM/FS286U+N6s5TT48jNhhsra84
1z78/WJ90IK/9mhpSvF8ErBIddwkNv+ywHdGfJdUFQ6DTP63WxJdDdS5WJdQ8ZAdLz2NtqpwRhU7
FPaftPg/uOPXli1GK2+pm/EChUQ3zh/QmXUpcnU+mc39WdqAN+F/u/uyc11OpYQTMB4PpS/uxpx8
wRnzBotGqmdxW6zkszngR1/l8vN/DesQ80kaymO4Y0u4Y8snyI2SVUeffJMPhlHXPOh50NySEcNX
U3u72St+lI3/2dz4gygAJq4u02pX9M8jF+ESIQg/LQUqeNLkOm2BFk+DeoBKq+2W13FZkaNEWzn+
REB1iSGwWZE5XqhbHO+jDJh1OHJMrjY2IGX698f8gzfpOhW0Z0zHyIqiR2hUhoMJZhy1PAHMcrnA
BbkG/3EYeh0K6lYX63Ft3NFh6YmkThESYubPJk0fPBzX5Ms6zC0RiIM8kfwRLZ9kDhBqs/y3d1Rc
LZt5pxqMcMr+NJOXalwyDihduf74+/X/6C+/moKGPWBMZQydMG1xmlb1LkQyPSW//v7bP7q7V/r/
egiFNRTlpuect+NClRgPGAjhoH9hz+vqD69//6B/9MB/GPRdB312CLuabdTLQ2WsqRDoTvP94nNl
EhzaIAtHRzhECn00RDjA4FyqHJtwlEPs04qSxeFYFRboN7bkxAviNpEYu58o79fEhCFaI4PwksLO
8pPX/YOrfg3ArL0cBaRVwbFDLB7HEONSDgTNZ5KUfxLA/nQ1rmRM1u/GyXAbHjSpAfrmk38scrnc
UIQinjGHYQ9FW4HxYDFA3HfIzMkEK9ebyfYz3U7rjDipcLbJUhC6p0bRQ9128QlDsDrDmXa5CTqx
PIHSMt8NKHF/zbqJ6kTFc3vX5ZdphNRC3/qazVsWkQohD3oyKSpA9DARghbtA1mNm3wYOPYzFmD4
0aFDPo06R6FU+gcgYIppS5upPsQNR72MpqX85En54JG8zj2F3tivEEXKEKPwEs2PYWUT6z2V9Sfb
9kd39vLzf20TY11OJZ54hrQ6mGAxEnUQX+R2+GS5/KAquLYL+3Ee1qsc+TGmAc6YTf/NtdMXtYjT
LDH4XD103f/+Rn2wI11bh0OAJQJMUdgxpDQbCapH65Off//dH12kqxVNdoQ16Hti38Z0eUOseA/Q
J4cBL9z9/QP+yXj50wtwtazleRNGayhX8EGqu7y8txfvtkWyZicDhL/zDcf0mDJ3yyCKZKNB9/Hd
059ZfT/6flfLXuhizPo8iGPaHgn2PcNAHh2pB6n4J/XnBx9w7SXOJ61xflPesYr8ky/npwIRXpy1
Xz65fJc/9A+X79o/PEW8NhZv5lGhbzXJ3H7DQCi/IeEsGjSf8u4xDpDS5prKIH2xbovHWWBY8vdP
/4er9qdPv1q9PIWzf4V+6xHBNnWKeVqItljvYzIVSgcSCMFizIZxeVxh+7l8/JjF40S+OGLbLbzI
EgdEzC4cr7yscLxY03BQ0CVwZ3YXw8HXMFL0Vg0FPwBQJ36Lvqv3ZWHpLWnz9bY1pGgSvyXD/VA1
4ruQXvhMYd991xiqL2ldRfHzHIXTTrEy/pE7n31Wqn1Q0F5bI+na9kR5YX8EtKZO2xJaORHkt86u
XxsXvrnJ3bSV+SRX5IM3/Bpr15oGGT4k6o9+TgxGy/Gc2px94r34YKG69kjKqG0kessWM1l+aQ2S
+wY4moTQ/qYNg7tSt5845S7i4j88LNf+yKie5DxFfn9ce0x+HPqT5XC03P7EbToH8QDL7PS7z/nX
vz+cH7x5127JIMeTFqP9cATE6IAW5Jb0vz0Sbf/Db4eA+kpBXTPom/up805jDo2q4NLs5hCzLXRn
6Ccy2z9eL3zE5dH71wYVgDXM+8l6R4b7k8i8vSvj7javRkCdhn1ryUMPW04SsM/yNv/4JOADr95m
WnOCpMV1OZbFre/kfUfx3oApVGCC5D6z6v3xWcaHXHb7f30rQWikXD1i+gu7BTxLJ8PIJ0/yH+84
fvXl5//61eU4CobmJyJN1G+08bdrvCNosv79hn90cS7f51+/XBFvgUmVLkfZsZPB3APaKqCSoMxC
bijY7lvA0eNPis6P7rz/v5/lvCFCfJ4FJ9ORcDeN1Dz6kFg9aGTxnBoN0ANhCroXzEYOZok/Cwn5
6PpdbfYBOnRDqZfiJCeeQXazw9gvJWOe/acreH1yLqER8PuFjSc58+/t6u9aXWBwThWyIJsuSFcE
Kn7ySX+uKuA+uLqC6M4PQW+5PAqKluNGeIacJxvL/QBiyRkAdjjlXFjUW+wT/e9mJqN3sCRefjqt
J+hJ4DdEVBEb9S9/XpfXorMDxrFOcZyr16F8XTEm+HZJNTotMOdCtFQhNK7qc3Tp9DglSKBXU4Je
PT97FQm30Amwfdj3Ggg3w25yN8DbWSlxHiJanhpSsGft18vW1n5+DnmUb2eg6LOew+cYYtD8Xk8G
a+bgXSJLmzU/I8e52kzTMnwtmnbQ0A5xiJBsWdu7uA5AQ1rDdldSg023KMiWB3CklbSs3pqACUy6
WrmVeloUIHsQOJXMXUAV9XofNfWyi8na/JolNLz9RNezZ4fq2Iyl2fh9EyeOSHLqVs4fKBl9CqQC
shhUlVu8zf18V3kNNtmiNW5LZ9luxYqeNWlHtplz3t4IDFffoDHXO69ti99stezGb8zXagimnS3W
A6vtLUIYMFUDbzOriNMZwNvFto8wzKExhChORXd5aG8ERgeJ9NwrWwLxz2hR6VGnU6/K/ewtCESL
gukInrbaQgqLpEvAMrbo+940LXBoJm/3tHCHNej3TTAe2oBRLHPuJ4RVt8XSP1vTlFsfWSMJBEAt
YgPQjlAdZr6hYU+tj8MCgeIxMTUvdm0Rn9sYFRgP41fB2x9IecScxGoOQDgrUm8tH0gDAwDt2jWt
8u6rqXBYgtDg5NVhlaKBvGYlwKZJEK74GIPAHIXhVNrq9Qdt9c4x82vIgzeR92co6NYEd/2AeE9E
DOTlgTHOMhF7Y8om8j7ECgOYuXeYAM9zqp3wU0cbSHb4Jcyt6O+D1vEsJ0gWCUD0wLEWgW6qDLbr
ou4vISE3mH3+cLJ+7Mfu3PVagjK94H9X7N2f9A0yCr9wy9Vj5QXvOEL1EFg0PTREHRCF3uBt184P
f3umufcF9Cc+mzHNwWT92BFNcI1L9JWhbYX4hKRy7SC1g0QnU+P4BGFpkai1O/ieI/u5mUIssPHv
Zb1g7HL1GHbkG3iZUPbo4Qb11nscNI+Lr1PLh+ciyr/WY/ATgHGUvp69oV34c/FytEo9E6cFxKPJ
4PExXUdvJ0YM2bpIYprMmxupijyjQLVsTBlMiRL0B0R+6cAREB60iPiQY3+HwPZDwOtHMgMdXjcv
U4sJHB3BBuvj27ZxZ2/Vb1BO3lpOFsRwTMfOx01GhX7jF8BnRLXHNjEfTTaFGLtgyTOZX/A75Kx9
j4LgcRHsi875wQbhOXdow3aefwtgAiQCNYUIBrGm4xomUEHfs65/BJj0VoCPpCVEx8G4YtQe3frh
8qXvfUhF440czC30V8+sgmTb05AwtxxnD9E95HaBFMNtQxAOG1f/xAjSSwOrtkz3BaSKyGobvN+2
oq9mgXZFiRrHosjg8Z3qWxMqs0flixchQJslB6w46Q2kKSNj914eQ7BWuRsj43ELDabNvNHPeCie
2ijMurbDAQ7PE9Y0ugH3w20qr/3ZFu0Nk0BXOgHo5dyGKfKdXvJWZlLG2/iCZlRU7yQUxBANnKPV
vKpx6bMoAkLeaj8LeY5AGxZtVq5+Iont3RTLrjYBSxGllTXBssUhxds7g07wIE7CWzdBFcfJMMxz
4jXthjnBzzxAMxqJPw9dXoisw/aehtW6x1jqR+8339EfmNJZj0Vac/Muffpc+RhLoYlA0pUu70h4
7/Fe5pgoVhOspCFK3MhDA9PL13socw4aKwUvKpwze0f3jUQQiVTyttTxHtAzd1jmdr3FhL1JGjac
pV7viR+vyeyJr+gOVTAmxPO5X4NkZeuZePEtTgK46iuOysPT4LNvdU/8J9uUyzvGc7g/ZQ4IKMOk
nc9wmk3Fj6VeHqVgu0pgaoqd/TAa+TriAUGbEpJoLJDYSZbfxGtukdjzPFNq0oDJ3XoRcM0h2RgR
nLQUj7xdcICbQAWgQj2Xa0uTuncImOqbdhvN9I0agjk7Pal6mdIyoFuhTHzDYMLe0BLr9pCHG+1Q
Y8yjue+pM1Bc54fcxgD7KbjhejyItQbrtBqx+7n4CKX522jozcSjn2BtnRfHoVnyvte9xjPWN9+j
0XyFzufN40G/uWQOFbx6jmu4pDrHdhAWtWgfjfdBvUABUgUHX9N6F5h1P2B3TrreTOioQiUIXBRu
wOrfMVucALGGkKl375LPT70HvBM6Ugdj7DlWPYOO0L6yuYdgAOIIdA7EKzAaB5QURRJO3o0XY9ET
HvT9gannLc6ov3yLQDShoTEoAJlOxjH+RQ1oiTVM7yIsd3WE+SWRPyuIo5PJs8gurKKnKSgealc8
GCSWQoIC9riGZFz7UE5XmD+cTKPj1C3DgIO+vM/xtCA1OveBCS2+B+jgJs5ih18jzJBx8Tmyt90D
yFtIDRo7yOd4BeE+h4ikmGFN4GA4aFSY00HhuYJIvMYq3YvE0hJPtY5pNnl1lZasiwAulS+DweZq
ImT6zV77zGJzl8/qtoFyvDTqsdDNBvEZ+2bC5F2XDsP9INzX7ZBDTS7ewzL4Eg7zrm0rklhe1XAm
+Cw1oANh+E83mHE8trE4zniBU+6VNMkHdTegn5ZZ4yB0MN6c+tSqjQcxK3w7UOlXEh4QG2u3xcOz
JNOavywEuuDBQg8bg5kbqocVxYXu+U8xLY9NQVgyzWRIaw0bXdGbL64qTpiGQ6xVgKXaTPxG5dhI
CgfH4wDiJaKRgCR0/ldd0O+Ki5O26glD/RqCUh8c3HHParGHimS3LH6RmthAsLcEfppDjDwDpIvz
nDt5HmRyjeS/CjugaBz921xBPCEwZ09pPbabSavldiWiuQNRlyalHCKMdALEr8I30Mn+B1vjEqq1
sE/CuNW/eAD6QwYnjanwjOvySVZmi1YQKnmoo7q5vENnZlu044tfiNe+ATSgdO52GuYXPbKnHr30
xCPykfI2Sic+P0dR/Fb55ZxKr8mUQFzqHFncqKqF3I8ZOCL6+N0t9rYDywfMvhuIu47MDCg2SjTU
pOBiC0VmNyVSoxWN+qfrHzpJ6xNEDng4otbucgjM71lIBQIxLJbLoc5xj3pYaqASFORH50dFm1V9
a2AQ6XDdi7WOZOoRrhDePw0XEZWpXmK6gPijZupOlfYACLZj6blUoApoU4MS/wUeGgxlRFCjPkAa
r9qtlWsfmmBqbxn3y8caLJnbuvfVU9HzdleToHzktKRxggBXLVNQOw2SQWovPjcu6l8mSO1uPL+y
GFmjYNm1xB/PFY/nn6JGDhQ0JWzs0wKVGFrz1ByanuS4YtRJRHMgoHRONHSN977DQpM3umkOENfN
wZNvie5SGA7tVwR9x7DboJkF3QUBUXgweCYQzE8LNPi5wIApknL6Qa0b7yR8Ltg/WzGfHf7Sl6Af
4h+fnKg+OBte2zZLNNqg1R2Kk1ny5qmE0qjF5siKnYcLtkfy5riFSLjfuqoMfkUeCBd6CfNdXNeg
x9CAfLF8Mvu81XTvGdvDHdhPz0jIjc7VOCzQAcpoPMdTAYF9LHN0HHogUcstVZdNfa3DRERBlawC
wg+EelUZUhLrcz4ytwkN5/vAg1wsIf7Eds0a1TdlCd9EjNikI19mP0FroN1y4RAy62vvthUGGuq4
r2eMj+aDG3kWhSRDT629qwjNTy4Iy33kFvCG4QBPGlrN+5Xly3Zsh2rTLIhobGq7oLcv1Bm4b77l
S9NvWTm9VY2DUt2X6lUinnc3+wXW6M7nOKgbGAzmrs1y7is4SyAL8tANAc54ipJLdNh9kTdmw/vI
4mgPyzlZpN6Ocbl80lb440AFjvmrVrus6nJmq4cWRmmyFQ6IUQG8BqOpE3b39+fko4+46qeXbhWV
pGQ6snYO01z2LGUtUkfj5TnKl8++yAe9mGtDZRd4M+TOSEVROD1fAunWcH7EofY+bsqMGD58csH+
2OSF//+qA8dVCC5Q0OpTRWmKLRDhZR3wUmi/ehAnIkvmhFft7xfug/fr2mKJyaLnNXWuTtD38eZc
DjjTuOWT3tU/BI//13rFF7lquhXNBK/kiN8uHsxNubeJSLc2OUB99yZ0guiHB3cMj3CibJ6K4x4v
Wv2yfNK7/uCJuPbzi87DIEwFxQmzm6wdvzXdHYSQOMAtn4y/Prhy165+bHPgaOeuOFVdMb33OKk9
lZo1m966zzJtP+hZXvv5PQ2HB/wV5WlEDOJcwGjWTThT/f3Of/DLr938jODwlU+mOHmNsFtAtWAz
I734pOn+wdW5dvP7I+el7dVyxAzha1mji7R25RtkhfqTrt4/T+gfnq1r2z0i+kMO4YqHDNPQiI1U
2mEQFcOaKt2Mcd7a/A4K20F+Gyy7Cqvefl3b4KaZx+XLSto4bWKkKAv0c9FZGQcEG03BHqeG/H32
oOt0HaGHyvPYg0UDa9sPmqCuWrDn2q42OJhP/kMeBpBBI5J+V7uGbmlP4gyVB9kMPhUZa2h4no1k
GwXN8l4DGD4E3Y+1iJdt0ET5GbHLC87pcMjKFD+tdvOytK85+ru7iuHM1w8Njj+uX+SJT3P+4kUW
9WyPQngcG5yi4VrOwtC7uEuV2MWyF4/d4IcvzBMljD0o/fp59tNyqPod9aJqE5Y0OmASPwG+5iwO
iDGqQn+AipR42r+VnvyMd/HR7b/8/F9d68ErGPTSDC+H6B/qstzXg38vtfxvq9Y1rBuu8BBWN3SM
Z4+/zyGsYegcJd4AysTfX45/YhT/9HRdNXK1izHdQ+vn5D3ow73S6T3MwAeh0nu6L1A8n9qDmBI7
JkcoMlP660m8PNVPT9VObv7+F3ywfoVXTfFygTvKrLY7cR3+hluMJZhenEnUjkkv219//5A/Y+yw
QF/dpxjxZw0iPJAdOvsZrcxZLQCD5GBthRx1tbvrYbclzCASaDzOFoBZ6I2TJQrSmsD7UOXQ7M0J
5DKpF/rbv/9RH3zzayFWoVYfpAmNS1/36ncESfPdADXMPVc4rLQjcf9tAbyWZHWzVWUO/+wJqax7
3rFt16z/8Stc3byoYIw2qlHo0r9hGHjn4xQ01t/mz6PNPipFrmqqIZwmPdSLOpXLJI8If2vTiHko
6nDAuAthEE1kLEhmmiXKYLhLLQK/t2Pd55tYqHVP/jlXOcy8l0jFN3Xb8DtecPvJ4vzB3iKuyjE+
E8EkDKOnVa1btNkT1n0WlPx/nJ1Zb6Q4G4V/EZLxAua2qL2ydLZOd25QehlsdrMafv13aq4yfKFK
yk1LE2mgwAv263Oec+6ZnwzMuYwr5jGOi7upO/2LN/Zd9jLmU4nC/5do/iAkzRZfDav5NGqkUw3m
bkIdFSv8K5PKwrJuHtpMXB4Dx1x14IOhmvBengSOVSpsCmm1F9eYGUs3OY+qDzMvLAsISnTH7hQU
OJ+J8DjY4KvfOYxZRaWxH+YcPnv9fHmsLt1tNn8Q2KAEDFb2WFb9qQjoO6i36Sq3/AG1pnWTynRN
W5d88QWeu9uHZ0uhbVQ9c4pTBifaAFN/iXIAFPShhQCtnG6mvrvSgZeeaz79s26iXpcArdiN8CL/
5fLG4Agoi57g9wot7O6X39/CQBGzicJxK/ABSq84IeqwWY/1hPOnjF8TC3wud0dfns0SpYK1KCF1
dQrke6cfKv3Nk8MNXDUrl7hbxifILLIj7OXb3vtFmL6iIFiYwcVs+AeqQJSBRY6PpM8jShVpuu8R
RyMmeeW1Ldxgrm4yvaPlUOjhaEq1CsQLi+C6GbKQQi54uWEWOsBc35TZAdKatBxQMOEH1Sd0VdL4
keTNTUHSlwJF1qx2rmUsLvSCeWBCjK1KBhrFePRhnQyj1t9WZXeNErowYc7zEnofteaKdKjdeiBj
qOwUsGJdeeXXPnXzYAS3ERPhQ2SPTS2PsDQ91FTgOLA8CgzIr7XFbNizrvYqLHaLE0zdj0Of3vPU
+Y7m2eR1ikizYm+Iebx8q4XPKp+Ne5Dx8krH2XgM6gpBvEc/M3Ayxji5/q3raH/5Jku9dzbouyEN
OGTVyUmeef1wPuHUaJWn+BbET5fvsNTms3HfDYhqstqOJ56JbEOpfkDHoisx9lfqLUs3mI3wNC3j
oAgS94jz5G0hfBw1t/Klaa7pPxeG3zxOGKcaXe5C+HLMKN822KJF9DXljwxWaoRdrZR7bRe88CD/
l+pADRtMN6F4XIzP+VT8pb2brmITfa0MMY914ASWI5EO3rGi4GhkfxoYU4lz34x/Lrf0QoedhzK4
MaNcBbi+Vj/SU968FTiEr7JT017Zai3MTXPBYcM8R0U005BxBPe1T74BU7S5/NsXxsFcXtiB6YFU
QmuPxsYvja9OpqqekB1zZ3nxcPkWS807G89U1bLyAfk5DvwZ5e7QJ/dBcs2ZsnTx2ThO8Q0KqsIW
pyrV/1hIZioLczcs35d/+9IYmA3i2Ddu6qAYfOTnku1YBGflYoHzZtd9w0ED5Izjj1L0V7RLS40x
G9GxZ5WEBEVBH+fAqgk50QZO1Gk1QWxx9Fpv+HX5qdyFtzZPZRhlzqAUZljyIBBya7RMj0aBT5EH
cDjUkrn/4FhFI/gP5Aa2ghrIhVtmJAFb115cv7Y24gfGSvckMIf+oJyjznHlp53f7Cd7C3r+yR/W
lyjt67bxsOnvwCRIoVQhwbFFGugmJmpcl5KY1QBmzw30jyqskkTdd1VR/MlbkV1ZOdFz3/nsJ8y+
dThzc5CCjJ9A39ofdusdt/bQ7Vxo11btL++ZP3n38TdyE53o/im7VS/6SrMsNP88ycBtITorralO
bXCbWEioQAEWNyWIXZff7dL1z8/74dW6AbYjAmkGp76oH2iPchvEVeEAnXgWxFde3oJ8cZ5oEKHt
OIlx2GJBajGRAOuF3Q1Dvg0EtAp9+zAC+TN5V1Yl7DwyPmuq2YhxNBzWbTEiFsUFJSVNkAMWgB5w
8gqN9JXOcW/aEtgM34f51zc+26cDNF8ySeMDgT96Y4K63SEOb9rkQ+z8Uh2hqzgQ+pYDAxZmOPJ5
IgXtXnsnSfbM9SHB8SNyaNMo25TemG1NYslGKL/aTigarmqrvUcY6a/NnQuflnmaSSEnpQLkc5yy
VqxJVf2BNgpgoqz/Q6HAw8m793y5byx8YuZRJsAPTTnnkLgOLnnoWw6bKWmu9Lul2ebcHz/0uwqH
nj5wN8WJoZb+J0gz9cqg0dIImhnklalz4R7zBArpWT+pI4wdDzrMlg57Ppr1+dTu8utZuvz5+/Dh
EWwSFJJMWhyHVj23un8kWv3h/TWn2b/HcJ/0Y/fc/h+uT2qCY+0A10972e2twKF335d8WwKC9dQP
2BU2UN/tgiHL9mkH6GTWeHBjDsy8EXBtHmntt2HktOTo2Qj6Itcv7gHx8/c2t8l9a0GLYtDx3eH8
G4fs3WhDJ4mme+B7qkOdehBd+araQycTI1i7JvvIH8v7IcvlDbe1j7KnkCs4gKJbsDn5JjA2vQGs
pt5OVTdspYbVwvOA0uzAntlkVTHsdFwD3pCPAi5cuJ2aIfMg7AAyK4x7zVEn89UGyMwGkmqXPxk5
oVKhx27veJCKcUMEoGiD3vJ2ACLEySMc/wYwn3FIH4MYOr5AnaUpgylesAWtX6PB9fdlQdS6D7xq
K9zJrkHGrreFTeV66uIOp7RIdP5ab5itCkhmkQtna4KTeyA1Zbwu8eIDl3xtZ/1/wQ8gNXWcwY+t
NIRxoFaatVsKvue9Y7c9r6MrG4iF78G/TuQPnS6RBUzGrWlOumzoqagFTKWmSLwX3yvKf+CoTK/c
aOGj8O8y5MON2jYzIFP6MJgLSyfgBoWESlcV67TmIFZUDdvoPuPHuvXZ7wogviv3XRq1sw85h4Kl
Gzu3ReZUb0PP0cWhBFlkHZlOXNlbLN1itritnFJGUEdiuTKNAFxG+QHJbGQla3iLL3e2pVaafbW1
bPKMlEN5Gsl4AqTk0IzyDxX23c3F4+VbLEz+8xiQdqAoxHfiDLsHgSR5i4IrS/+Fhp+HfwCl0vJE
SsRUIDG19yGL+DUgYAygS5iNaph+oCdzk/XXnmI2hzayNW0DBOEpgZzJg3gqtfrKBux8iU+mZzL7
gsWjmXJF4M+tSjhvUPGghIZ5mrzbYvxO4msltYXONE/1mPK4DcZKTqeoZUiquasyMIW+RtenwTxq
e0AaTju5+AzXujj5qbt1qv5KNWXph89GQWrzYQCmhZxq0YDQfUrwuYjSK0NsYQCQ2QBg0Ls1xrf1
KQI2JtJQ+mm/+wZZyW/R+leydpYeYDajewErvUQwe4qbaSUsB/6323RgGH2ta86WqQTETdZjCjzy
tr3JU3wUc3plCfz525FzM1rSKZJaKlD3y5y9haKJd4UKHT+HtlNc48h/PkGAAfTf5YltCpCNeUVO
ik7tTRvo5JYpx7nydj6PQaNybj4bcVBHCrcnJweZfZZl+qYx2V+4eDZ93O8rk2+cKjsAwr/Xml75
Nny+s8cB/38fSXVTEtOpwOEdoeu6zeGqBDUMBvfMDNsygXg6k1dm8M9nD6DJ/3urgDQCi7sRHgjL
IU7IMRdmFNob7rnYRXRdcgd50TWv2uc9Wc7TP1Q2ee5UYCi62Zs7PRbN76a7MgsuXXo2ypt6BMh+
YgD3YJQD1QUFxyoFjuzyGFl6S7NhblUDeqDO3WM7QLqeO7YJk1Q81W5zk+dptdHQeV++09JzzAa7
rC0sSQP8N6Ue/vG8/h7lzHDwr+yA6XlQ///HQs6xQx3pqsApBvfIgnw1OhCn1qBD2pUoy1WXNyuT
ethtArPcACQJ7h/GbA6mdR7c0woJ4x1GGRTd6PAK8mTALi8/9MI8MScVBW0WD5nJCZYRBDj9ZhUA
td1HT1qPV4bx0h1mk0QcxUJZDl4AdgzTCASmR797foo4oxwiRy+OeLW5/CwLDTgHFvl4Egk2GGIt
PA9gCNfiPEU+4NRdf/FlzSaHATxQoDwt0AfabgRcMsgPvYcJ596O6tpyZekhzn//sCimo60dBDhM
J+nUMGnpJt7mRdatI1Ln26+9p/N0/uEWXRHXKiUZTggciR1Uo2EnAgV+VQilrmjMFqbRudmyMGmQ
2gYhbnV/shUf3zmCaX5Ew2RPpoSDwc0UIMrIZ8+/9KWWc00h6WTuVLKXR9+Z7iHrTVZAFn6rvOrt
a+9sNjmkrKlI7gvkSllnnTMFeW5hX0o/ujI9LDX7bCnAWt4FcKthfrbp9DaSAZZTnKEV4ShN/Hr5
GT5nSVE51xXWNtHwcFhENgd9sRdZ7q1Zbs0WWkO+8SxP7kphAed2rHdQDc8ONMqzXYmoyhWxDsDH
mQPbZ1/kt2cb2/cmq+Xz5Z+28PhzTaLpZUwhyydHEP7AobfgIWNd/QPkoc3lG3y+5ZBzsbqk2ZQA
5EhOAWrFT03UFE7oVrn3rxNpONREjk+FrMGYNnYA66CpVP2lfbucqyGJcrI+ztv6hISGTZDDS+0+
mbMvEo7Xyw+39PbOf/8woNPWcm7EiL0grx7Bbvw55BXcfMOV7drCDD6X9I1wPtUDILMnKZpjmwJH
H6cwuaXmMDDx52uPMFtEOGmLUkYXu0ccWP/x3eIG3GRnVcE5evn6C8uIuWYP4EZVDixG0BdlZ5ft
cMuS8cFBrEFtsNiT/Ofl+yw1xWyeKJDHAp9tMR5Tzl5pO0CkpAt4MN3vX7v+bJ4o4xGyISXsMatA
hq1C6YwraMS/9oGbq+gTLiR1K2aPids3W0V0uzeuxzZxUnVhKsEu/dJTzFX0hc67ZEy4PfqIUalS
yBQl9lUjvzLiFhphrpwXWRr0bDorRLN2zZJHw6etsX8v//aFnjQXzsdaJNztRHUywVOs9UqfhU5Q
iiHGps/8zeWbLD3B+e8fRvQ4qgm4r8IeaZmuk/imckBszsorVz9/6D9Zis5lnFVyBubXRXfiif3Z
OfWOsGu6poUP/1y5OTpuCyB5BZiebWCOA2waoUFZv8lVuoIKPE6Gw+U3tPQM9L9vKMrHtqDWdCdK
hrvRY0eYfK6MgqVLz8YwAb3actOAShFX3yNGYSy9tvRa2tPO5Ze05UWfkro7ARL0u570SbX6RSBF
EixbeWva8YHF7TM8bVteptWVB1roTXNhZqNNmTlj28Gs8FjZeEXLnzl/v9wOS9eeLe9HIPvySaGn
dpY+Nqz7IevohJXFP5cvv9Cf5sJMSelQKuUCcRiV+8EjqyD+NrjsWzRWm2zKcPycX/mILnzl5my5
roJppIiht3ZNKt6d3id7ofEc8Lgh/QSFvq91XDEb2rJjU85QZD/BCNfBjN5n63HKrsx8Sw9x7tIf
5o3OCzIcAPrVqTLPWfIzT+4UqApw1l+5/lJrzz7TcKb4XR8P+aknHOgtF7ERnv9n8LvHy829MPTm
okvPGSTxGzc7ORM8hDWDjs9o8DYuX33p188Gtoh6eK41eJlRAgdd3RTDCgdh+cpNxTUd7NItZt/n
DAYPanOMb1VCIeUipQzBZ8isWF9+goVl7FxdCbMKL/NIdSfiHk2NKoVA7cCuGHzjAwJZ4uy2KumV
tl5oi7nOMrVZEchCAdEdN+DIBz8F8rW+1hJzWaWD7CueaxzQu7BpbTrsF7HrSB8pGa9hNBcaYq6t
LAwAP2UP+e5ZpIJ8vKq4QzjelZ+/9GrON/0wzKiVVYtDkQILDHMPV9lT3FbXigxLP/x8zw/XRhED
oYcRIsjJVD0GYKq3U3KMJP/aCJvLKEEvAGMVbJaTKewDqnbA74wPlzvn0i+n//3lkWiySaipOAlD
9g4y/jZujVPintZffe+zAWyzFvT2HtPbiFiFaUSCnrm2h1pY1vHZwNW+ZBl+O07sEJL8QC1wk71w
2O8ib8QRRWFsFwvTXBlaC9P0XEOZ1ERJHF8PYCiJ4b73J+iX03REdJUjX3DgT69MFwtfz7mEkudq
Gnq3yVFMQohZidkof+fcQSDcjWiPGovYyy3P/l1KfLKknIsp0alM2pdufaqTLn+qmefdAWpq4CSN
xvERnFNkDgECwHaNcTvIaksElxeUBj9hoaNPLU7mK4AC6v7YdgEBSBbe+yEwEV+76cjeYw9cyXWH
7LUeydgk5WEQZ/1+MAARl4hfL0LpSnM3TGZC9kltn6qGI+o06GNMjAGt2iasGqIQLZz33T6rjAdt
ei6QjAHEyEMV+MgJ9HFUC3bBCKeOBF6iWbfKRaXWNARRNlWutg4vqpBpTt7QzeWbDrr8e1+I5jXD
k/+Jgqr8XsMD9b2eEElSt7ZHITUPwMCqzqVVMtiNip38yIRjbqRFJyZjIu78qeI3uhxyiZiKLrHr
3PY+DO7wIyJJngbtWoiA8dAMUCahrt6Nv41gKc7Myywsxr656XMfaRswlHfYhAQIwevzmr3ISJFH
3anxGdmj7hqoVL0PZPCDIaIAuUVp/7dwVQWQJg92oOLYb3k6PfmZ94oQix77sihY2TPtolBgr5CY
OZDNdAcSYB2PPDS6jqClCiO8CPwnwlxMDaR6HTC2TQOdISym6Ld5Ut5lREAJicw8GI8Q71PUGw/Y
ZqIAbLY5AYkiTtgtvr8oCQblwTdFtTZ1jU2hlX6oeleuiYsgJEmjN8/L6Nokrt5EGRxuMkVe04gs
lw0ocjV45xVe8MRencIvV7HT3ipvcm6cHmkXLWd3E5fjrkg0wgXy2qxjYHRCCyLJqsEcFeL/6Vck
Hro1vP7DtjM4XEJ19A80ZGJlO/HvAzp/pxZmb9eBAW8INCJXuQ8ckhKrpBHtqvQVNmm9QF7wWEPG
NIC6dkeVzw6elt8y07dwwjrRzpOO3CBj7k+E47i3xFfxESb1bFch82oITW3lvXbc6Yk2aBpbekgL
Qje9mwpe7gvN+x0h8d8k52SHyJw7aC7v8wp1hjJwHlQLLIJGPhnwYrzY0Rg8qVbE6S428F96fu7v
GiTSIeoT/UZSAcWQGwxSIyXJ648IYMkQ7oX1xJDmj6zxbtEcTVjKsbyd6gr0WFz6tXSdJ9CfcM6T
O803H4XkVaBifnTKDoGnlkS/U5PHIC2eo+hQnnjvif3ROKo6jJmkL3BBAdoA5hFkQDbYgP8H2B8G
Hw+Tzq0g4DH1gyMASCF124Wt1wfrps8QitkF015xRAIgxwVYNheOuJG306GxVqyo8l6LFBkmEcJB
kTs7fWdlDCoSG+PHMQeliAVmOjIEraxZnKe7OjirVMFcWhuRvTYgvewonDEIA0NyT4IpCPkZHv6R
qg0hRCGwsOi/pYkenaBs9rSSGrl1iVghw7SBcCUGdl1U38fI/PRS4+2jGkGHFnrRsKYNxP2i8m/H
MQLELLUAb43Gbuqa66Pn+Ybs2gmRRmD0+cgvEs2NNS7/zsxkAEhCbjb4cvlDGTMOYlAyAezkw/uQ
j9AwIQ+rECD/tV6TmFVeYQpJS46EPAS2lsfU9PpWlnUCwKDkvwYAEJFOivAT7roKXIyy3sTTWNx2
YLm8FxXQOEWWZkflo3SCXEzglUG0TR4abjuIGrzMsyA0uR3GPGW7YuyCNXYyZg+s8D/KJjQkFM8M
BWWOSLPeh98HNHLZG3mo+9r5Pcogu4cELN2MdZQcB5gTwLizgCCFyajFEx/qDCXpSPZ3OkO07Tly
qILUrE2erEsrGNeCtNzpVkZrVk3qe2sdf6PKrA3HHlMeZqN2ByK5u2aedf42vYPoum4aFM7VKgp4
2UQRiYDa374XvvPeeMqC0DRS9pzXovKgILMIWS0gFtkzHL9WGyUb0BMRAljclI1HgJ0WQREG0ELi
n7j/xloP8B/me34cljSpkJsYDSMGPao2CHRNYnYP7mjwRnzr/rr8kV1YdM79BGPhZPgRWPujb8gn
1KAo8I4daGGXL7+wJpmrsTqdB61RGhbIuvN3+eAMz0YH1QbUIbXXZWe2l+/z6ZrkrI397ypRpgh1
KhCJeKRY9IM4uMpqN9T8Wzl9KyHUixAadflGnwu2cafzk35YSZeSJ2CoWXYcshGJrLDQg9XvQvq1
gsodct9+QkIG0HQ30Xlo5sgvvtV+LPZurpqXlAwidLwOOGeSdd9sX0A6WMBsZr24DxuvRSAj1b+q
Nkq32M+r0zi06ZVf/ulCGj/8/PcPPzyBtCGIiXYOQA8eUoDQbBw8BDr4SgUCl5/tMJAdxSd4KKND
FUxrmrongEWv7C4+XUXj0rP6gAYpUmC8IPkJM3jHMAkOv0XxNwYJjNOXy+36aUfFPWbbjAl+KYL4
7ejQInRENuYH1Cc8LDSYhzzqr3nzPh1tuMtsqxFkhiA5OEWoYUR3JEFsohv8vPwAS5eebTXGydOI
V2jw/klxN+JASCbFlaZd6DnzAj5WlZCfF3g3tByzZyscBDOzOn+NJjzJ5V+/MH7ntXtwJydgSX15
iOqbporPWWlr1WCZTWzIc/jaEXt6+U4LDf1/ZfwY8pwRRxKHysIE5oy7ATpkHLc/iObasdDSw8z6
krRAKidRpMDf926QRI9u2po3Ny5/ZxGAgq666/IvbY9BGZn1KF0hoxvBXuroYZUf1LCO9MgDrq4I
vpZaftapCl6Uvl+X8TFpfmRgL+Zpc5NZ/+lyUyy8p3kFGWTLeuiGCf0q6AVqsP4LYeK9G9SvqaTf
MMUA9hhU3y7fbOFR5jb/lpCyRPh0dOib4lbqIcbujj5ACXytjLDQseZF5akQWBRji3MYsiEsOFCL
oHWa8IzGvfwECyN8XktOYIeHcxE3KDp6EF2/0Qm/cnS2MMPOy8eM1kUC7nFwyFUM5LtMEMTn3XlJ
9tSgT60Kz/3aNDtPK4HX0iYpuMFHKZ9U+cO2HZLMnxgcLpff0VIrzz4VScRkZVzMghFqsbB3hUj9
WEF2dKUJli4/G9mcTD4YOmgCLP1CUsAtdy6BYJ66/OuXWng+mDnPUE+g6EKMPuJw/yhItrt86aVf
PhvJHtwQtjGjBMUGW/bmFWK+0MuC9eWrL/T9eQXZ7XJmQOiJIAh1dgLvo8PSKxtAjHSvfCAWfv+8
bpzxHp4hUmENkNMa+dLT9BoLxD9il6eD9689xWwRqYd20hHCGg/S72mY0OQ5abpq7bD4gFDRKw+y
0MbzEvJYt8BQwU59LJEhEArZJ79jb/C+X36Epdd0/vuHRV4r4VmkHncOeVc/Zbn6Lgym1nq0vy9f
f6mhz0/14fo9V5Os+Rgdyr5NoVaKwKuapjvI4X5Nk7pyk4XZaF5Nzkq3RzEqig6KtPAOdat4SMJ8
sqCulsg8/5Kdl7l8Npj91HpliSxYNK73ZkC2BsbWIOu2xL7ra29rNp7bDEH1EyfRIZYkpPV7gHTc
lN6hY12+/lJfmg3q2MSAEY69d+iC4L4aEUhhzJXPZYAG/b/SK3PnxWSRYPfiTUZhCtKvEQjkm0YO
2DBr5xQz+RhXBeLrfUx+3N1cfpiFVp8bz43vZJr2fXxEeGzo9v3GJe8tpFN5WmwCkKAu32VhzTH3
oNe5C+6v9fSxYYi3LR1w4JnD+Wqq63TdEumsCHbxKxStkq99M+b+54IGzCqFiFfV5PsxxZkUSh/u
VUbOwmubuzatq0etWqOPA4DycQtS8YDaEGodfBLINgj2l9/bQlebezZ9n/p6lBmCaqWdnrqpIe2K
64lcmRU/D9JgLj1POB8mlqqfUOpBOfkY1Xg72VuS0RuJo+wk16uIpW95+0wx2xcWlsKx2zi8O3kw
4F5+uIVZc+4Dr9oWWNia6WPRO3u3nLY5PIEKRbDLl196d+e/f3i2vq0jVOpRnGg8fWrgT8Y2/MrC
7XPpB94b+++1a8EbPxDoz4r+ARAMWwAGDfQQuszdqji/DXj3rPIOoZ0/Lz/M0ruaz5puCyhvI1Ft
Y0BNtU0MNDCyQIs1S43+cfke7tIbm02cE3jNkFdF+ghmxKYU1bqqvT++FNE9CqGnbjCPmnb+iiCd
IafeD9ZGPy1nf5COlKxMML1e/hlLjzqbXl1b92Va4FeI6icTmJRA4e/8a/PdUtPNbcROQuOGkrQ4
6iL55TByN1TiHqc1K5hR8nXN5M8yiNZ09HZ+pL42jP/lAn7oisoH6Qxwo+wohC4BUZ6it6k0+ZUF
1MJcNHcWF8h/TAelMliPsG7yjTS7go/B2gLduI78qF7XMRt3X2qduaMUgeN5HAmb4Ga0f2h6EPkn
hx3SkvHt5TtgbJx79Wefwdnw8hF1mYJ4xI6uI4KfQWPHRzIM+jGjgzeFRKT5bwDF43pFwfdpQwnx
MnazJbItE6xWu61TEBeY5ro1LyXOEKdQucm0xgdheshiJqaVYom4ARA6PcRdWuEIT7rn/AwtuhUS
HponXTees8p9P/+d07Td2AzHaasp9ujeln20UwmdfiGZJ7/PC4m+A3h+seVBpZqwDaZyzUykhnUw
nC0uPWXfW4ZPeV7Q+AXC1R7f8B44aZGQrWk8GhaFandNW/ahj8lk52XMXyEsFd7rmso/vunIRjrA
SY3CwdEr8yO4p3A+fwr8EbED2RA3YT1iBoJTmx4oF/3zVOUgnBcoa08datgwsIqjlqz4Xasqv4nr
ibwJkno3uo79xy5qvL8R9+KT6frknxwhoXtfdvRdaiD6p6CXYZ0gJxRQ8MENfVOaDVORh4TioInu
KcZqAsC3F4OkDxf2bS1N9Q2nIakCWnUI/vLepXdSOf+UxjHYtkG0VnOJM8jEQ8j86NXhVPUwEJip
RKK653uviDxhvzvpIlsCTBz7TSIj9i/SseWxy4LxUDPDtp2yQY9TDFXvaqdRB86FukureFiPpOyh
cMVBTRwOgNE+RL5MQwpv+6O2ZfuQsqJ646KE09CN/R926Nps7ZMkxdAp8n0SNemvQCofm5yYY1MF
rC4DtTNFnkLaCrIhXkXDlg25WTlDlT9Qr+jDCme8aw/KapxO16rBH8dKAwfbI491jKbuxUHR5aUs
0CtqNmYH9NKmW2m3ZDjtad1pAyHH+NAWSf6Nc6X+6NQjB4IkV6xgkfMTYsXUuGtEsOJcckKf/qHH
ZAhBARzS0AE1/97NInto3bI5SifN7sRQtkDpdwU6jK802jzXslkxsDKqVQ5nNvbobdm9N01f7gDF
DZDy4zUuYOhjk9yX8aCfx9ika5RsUNqXCu90VXZDjcE2+DgmoxlHfaIebqNACYXYlYJD++NEOdtE
Vg3jxro5O5/kc6zqmtTfo5rZPU9pZn9VFk4AEbf13xrf5/PJOF7bKihFvPcTxDG0gmUVijgxbBMF
6aOtxhy2iTtQ4tQkkuc8kP5NnGb1t8TD2X7YIHVGb1F7rd7bygdYPcfJ+j+i7gjOd6VPtiL1+JE7
FAmZbhU9UTLFhzSKizcdD/0+KdyfSVMU922f9/vUycTDWDr8Wx1H6r4eHbJnyGva2LZhB1Aky63C
sFoXLQp/PGVi35e03PGqofcaBuJD6ugeUPRW7TK3H9dQLXl3thc7HEtmZBvlBTIXSV//kWkxQCMi
oqeKw/XdDDTaUDlNO/xO+RMf4XIrmlzf5tSMq6mQZcg7tcaKfC1ZDbw8L49u2SLACGaTdhexHtw2
z4cvVDUW56ysH84BMl216QksClWM0BMQ4gFy8EFzwFJlHY0t90FxpiBJ1sAug0MEQ6zUzZ3Vuvtb
ulLsY1r9Y4KzaByH88M+MtpsHEnZwVg+7Acwn1MYKgv5oDpJ73LX4f+YCEwBZ1L2YGpqkMbU+O3N
0MXV3wCBQt/lyCBVVkl+0n417Xxhkk0bDGYdZGN6zEpTgfw3uLdFxTJ074yElRvQeNVyj94XUYrk
ksQr93CFyUfGR/LMBSN7JHFDltBWbf7DAaF67USds62GbNqQGPulLXKGxNojOBxXvUSmAg6UjwmQ
XieNnMVNV4mYrnjt58nWDjX2oSNm/5+uzshLYG16Cyyw2lnZR68uuuqtwlbiOMSluavGUQKNBzFH
FxlnLbsx3rYxqTYIP0vvKqcwoWl8hNySUf+oZEKOUDd32whHUTeTiD0Dtq/1wlbWej121FvjoDS7
idtG4yiXYO4hkcseehqMey9VZud4ChGslT8dnDZFuLaL0OQxZuU77omQkKoJ0ttCZeItgALvQfDY
R7cZ7bipXZM8cxBF4EWECCTsEuMcZWG6pzJxzUH5NaxpEUm3wov9sORN8D0GieMRkXf6wWksohZx
8a2PA9nbkebxSTeDs8IGKwHEyvfb115NSRJa3SEzi/vN79GnztEViUSOVoxwhi6JX4chS1ZWEL6x
sU1uG+SNnNzUhxaY9MjcQtjHS5AhujpulYcwsdL8hXQOsgte6p+oQaRHpx8ovqKxuxtT4R6yQbGV
gd9678HHdNepZHwvhLHbGgf3azUk+U46RLwxk7QtrPAjQv8EMjluW9l1b8rAsyOHxCnXUxz5fxPt
13vNJqSyIRDizqZFjUQbEBwfXNsGd3UJH5pblfF3IpXr7OuslY/WVvaEQFjx1qFS9n3IU0yj2pow
V17wnWouprUmahjW2vjJMUba8g8fDv1NJBQiuUE22gQQpW3SXtMNcRxx6BymdpFyEHjlWE62gZdO
CGWhf5Jem7DOYxwkysAcvalxfiMxa1gP/jhB+4pwwDDx/sfZlfU2qrPhX4TkBTDcAtnTdE/buUHt
dIbdGLMZfv33ZK7m5GsaaW7OkUZVSLD9+l2eBT4YIslUhBE63gCUK6BIrBD2VQ37nrlkjzPc3ZZQ
nu62aIapJRoK6Ytdcm9bEeiupHLMo6m1m6UjmF7ZnFPAdapmmdeAKyhkM7cnGyJYQPU6hAF5fTMO
memXaesUd5nDVOQhTm+nLuWQe9YNmgnDDJQHh81Z2MDPEtrx2aAAMonpfsJltRhh57vDCqPFFPe0
BV/3dM8im5huaWshQnJ3hEq2SR5M4nVR3PsULwaGO0EP88K16gtyAwvC8SfQOPNO0VTvWAKtbAMx
y5suSyhwqEghHcbiO4AvfYbDN7bsZ5W188rLlVm5rXLXU9q4tzZpe7w0r13rTotNMtklwgvo6TCM
A/JIi4F+9qBL3VakxNkEv9iHZzbs7IjK+tfGgUf3mDhFuWgHFZOQkjLZp8QVSyQc+YOADlu5MEZD
86cpBBAvLKsXQMnKYI5x81SGO3UAKwWzQ09J2uEAYOoIyM+oXgcblK0gRvCCbZZT87t2QpLpOBoB
dobcBixQmnr+hDlCcqhS2ECJDvrzwQjDJRmgajSLssyyA0jQYFl7Ma1WSLF0FcCjElKPnTWN/g72
ZXADzcIGfsHAyzVgsENYGAC7EyKG0ZTBJLEYuIE+w+gkgNEhqwrmGqre0exWLIwLUay4GbJD0rj+
e8ZI/FlNZR2JAjICFeP9PZpyZO1NdF7WM4rIQPGJ3dYOzW44cE4LuC8N4Fl1FMtHZxglWm5BDvB6
UXZIEPVfZT56j5RofytZqZ+SvKsnvIU8XcGaOou63m7u8KXFrse8V0bIk8WRMGuuF0oO2eupzUxg
EGRVC79QHWxF9AxLzBnGSj2RQDhRRX91/eAepnioT7+/t/aU58jQNXhCTWC3LfQWyhR60rmY65Uz
kXTbDBZfcFuSlQ+9m53wpzRKEQ6jrirSLXJhNIf8hHYBK7L6FhpKBo4xEH6Dw4E9ArAOpCr/paqu
2APJ9+TzxI7qhFKYw7UJToIH0JoHhPVzko5w+SRo0SEDLOFpQzirbmFwaq0ADCLL1KZw81WTyBdA
ZdjPnaaQ+um3KbxH1k1n+a8w1Qb4RjX5fJ8YJV7LxjUhweB/pYdShqqW2YNoOlCt/NS8OSiZ6kBU
FYFRaWbeXG+2JVyupvkTmREYvwTVwA+7GOWbgXSaG3DcwrdWyfmedHR6qNpRrlKHsgf0YMg2rZy8
iQoX7mbpBHM0tLFcN2y9wrpx4AZ14IOHZdJmzZ10JXhbHywAaA++X7Qrq7fh/YQzxx/yDjYEGNZ0
D01r1TeiHOYXbAZ7keCcLDlsqdZz30yw0h7gHagboEmVbuFWBMhmi4Jt35s2jmwzieM49NNdCdvG
u8y2h03pj0mk+wztOygSQ75hZFsLHnuHmlVlVBE4wGmUE3DUYSpUBUTsq5lwFQjftddQLhyfNeDe
BzjEVQ9FAhUIZuxpF0NidYHAC4dTOaFrj870EZ7bDPa0ebwr3N5/RQsUqEHH9SNkF83Wt3N9z+Gn
BrKuG29zv7YjyzKQqoOvIKi8c/ImUqsF7VTCiRUozWrdzaiKW0Xh7epo+gGdL1hsEZ91IvTaWj8N
mRx3nLHhFtmQ6wdwB4MRE2w9uhDk5GZZuhz+nhNAkrAHA4ozMmnhFie7tGGVZrq6lXlJ9+BkkyaE
pxa99cZTvojzc3QM3JGsZmx/dpInH30H4jls76b6CFxdsiVW7ox4nhH9Apsi3Rsg+W8zk8s11EVi
ZJ7ALFaLeIDIJ+r6U3lLhwaOqy12QeYPZoqISbpQNpnE3/L+I0+AzXV7ppCxeWCKAwWUof3UxzKF
fyHKsk9oKRk4GMoyX7WiAvSuimt+xP6bjwasfyC9fG3iEAN2u0HB3cdhY3XdTg/wAgRHQm+M7/SI
vqNaWQZ/yPpuBCRsmOstBJKnTSOBLQ3yyrf27aSmaPJA0/CTWL1USrKAiUZDUNMmejvJBppoMAet
34cSCD9w2lWYwdh2x4TrLHJcM9DScfv5rgTc7a6E+iZQzblY9gyUZjSNhlvQvDVkDrmsF7hPYVRY
9/mN6HJ7TUB0vSWUeu8toufnhJzmUI4DnIX6eKyXfvoHxTvNyCzAp0cFW0GgJg9YklMkfQQz8qIX
1gfPYG+wHK0s3aBpgRuZZTOGt0JijcLeN/MPt/RAJB+oHpaO385FOKDdQgLiDpAEZS50ZFFUhOPs
lRtgtEFicVWBNmVKVkOdV2tVQDKgTjsYKLt+xYDjBEPKFrkCorCs1r1sp5/ccJEEplZil2gopjgG
DsEGJmxL3VN/xREElqlop9fYIAFCnERLEJppbF922FgZbVUfsLl319ClBBy8yNv2FklrHaYuZZFA
OyHsU1HcSbf3UpQkcAQMeRvz9/SE/kRWCzPY0Y43uS2aTWlBqy7IYd63L2Mg0+FFVa5LwvoHeEea
LR+L+KmZ4eYUjnBbXZDaffUM7OZE1eZLPgoaCR+wSgwg6MnGrmo3aaoHXE9FYT+yvKHYzfA+k3Gi
75issxXJyuyYO5UNhdsiX8OKsD+igZyElUCUrif0n7qhE4thHKetIqbESM6xMxAAsmyfKOYtUXI3
UQWT5XDknfrtC5Yl8N+Ns2XRA+8R0BZVhkniAh2CASI4Sk38xm4zcm/UwA/wT0OfKi2n5g3p83Bi
TPAACW4KzCs4bTeq7Ieoypi/6FG2b3xcjtsMbnrAtLWwGPQGO6xRTcHMzK8/enhn15hY5eIJ4qD8
Dnh4+1nkQqIl4CCGtnAlS6vcgb9dD8X/GM3/kKhK7yvPStZIr9jS761ijdNtAB1vh11W8P4lLTL3
Ee6LFXKknIsIg28SeZ0A4bsz6SFvhRs6iScenWaqN+hOeS8uzJ8P8OpLtrDxze5dKuofVjLSF/i/
uZBNHPB4gFrR5bYtwH89Ni97ecp9U5IuoJ47wO81npKjABVgq6y8ek4LVj3p0VYfs2BmIwZTrOcs
zRbgcjnQhxP0wQGhICpHT29kM1VrkivIovU13XPHsQ9aumnEuz69pUkz71hlELT8pjx4I3RHorpM
IOlDvfgAwST4ablE1lBZ0SjHfQHdaT4LnJ+yXcJDTy0Kvzdo1MGbb1DIGkun/uWe9MQstA0PiTR8
ZRfCjkqWNW8+aumlpev2d+Hg3m201SwLgJhQtHv9Ns8nuDnnegI0O+s/LCBT70stvB1xvWmdErg8
gaJjo3fi+JhA4bwQ0Jl67xaKVNlW00m0IAzodFkmljhmcPVZT2JyTwbTTliNla0CDJUhqlzBZJ2E
ad7HjzXKqt9ZKqsHq2rKO5TcUOgpbHUUhmRrdChZOFZ0WBTovy3joWtXVQPzuYD4trO1M11Q1J8K
nk1lPWwm1KlwqBzmBs62NF+Jxs3WzCnw4oznP0pTqahKcNYBx0TVV8oYkhxJ5y4gCUaeZyguUkRG
NLlCUXHvjtNC3oKmQncVoXxLCB8hn+lYmxTLsuSwk1grozGlLQHmT+BB74SzqyXIAWa4mWLhIucx
CVgy0iKRrgnuINV4C7g6Wje68arNMJI8GF1O3uoJ1pNO1oxRWSbVZ1MLooJuLuxnr3G9hUQjJ+ra
Dkbd0wx4eMtJsSqJSras7awl6d04ODVcacBND3vPnI1zRJycRmOai5e4r9UNNbm1Asyis0J4G9rB
iacXMean0167nstAe2/LxQQQw4o02bBS8HJdZY3lTaEygPDiJM4BG7z2B3dz+TIapMWmYcmPuEr7
p2wEjRdGnuqm7+kpvCfxYvBceqPyoX/E7Zai0hflZkQrZi9QHGsg2xvZoaloJBIzydadU6sN5OVQ
uTN0vX3ux0vHo6j+TKE/yFAi+ek72HRLmLRZ0PV/iIVKH92hS0DwYUX/KCdtyIFr1aw6n+XbPnZB
jYH6FtzobSGfjIVzXXdNtfeoTKDS5ZA7iKemT1bH8ltl2f4GWPJsCQ9X8Nsz52RMVkgsiZT3c6HG
VdN66aEsFV0pf6QPGk3coyx6EnoVtIMra8aSW3D6WFViKH4xC6k0al5vjV5Nu28l8ivRp/w5d+bp
Hl1qgLsYGjgwYY9vUMtlKwYE87LUdr/SRcw+IBU7r/peo+k6eWpjWpijouLKH/KhSfaJhbSUn2zQ
cHlbx3wE5SfLLLk0WO90xT1A/JcwP0CA7FWNlFWh0LtxCHZsrmnmLpDgig+vjnu4hXS9+1YRGJzd
2RVecCiZjI90lM1O1Hbxig7MBF9uiTpkVeICdJcc98yrA7U4hYM8ANBEC294pXHhPoHcoknYgYvz
gY6j847lS549ItMEq12KW+b3/Rr7wn7OKWROYAGc8iOxzQCOs4aBsOTkGM9gphbA8bsuMj1I4nr1
uoUJ564YyXyTFtJaclWwzRSz6ndfEncnCxvGkCyL2007c8zgcY752i8m96n2HPNYG51ssZWsl6GH
hXELqcECXGeX33tuMa7dyRSfCRkqGLbO3oyctWWobmq/LxeJ0tmdr8b+za5ZsYbDJv3tJHCIdLgj
rsy7Lsw7+dlod0YC3JSQ/t/Slmx7M96TrP3lDvOV2eOF6SA/G+qqth/s2cM4tYYFtC9+IiYF3thg
IFLA87u/AvC49JSzoS2c2tE4ZzOYAFo8FTK/LWPY9/WzfaMc/gioxL8wGzg9ZzYI5AuewawGVxZG
7ejkw+KUiO62rHkHzW6TXVmUi2PiM/RAZcejJ7283Mo+wyQLDr/lilYivpPVnEce5aUX4ghP25mL
7MOd4D2ukZJfGelefPzZBBT8PGxCNDi3qCTRFIw/CfVkwCqxpx4LjQ2hucbJD1VmSCCL9v770euF
rfhnHvvXnLpUYnS4i9MyxoeqfqjIwc+voDFOiJIvRrr0fBumqZNoJdS2QSIV5COypG6KIb3mqvfY
uyZZcgHB8Od1/vUDJkf59pzG1VahRLnJh9xa47jmi+9fz4XfcC6iW6Gd5SMgJVun2TRQvNUv+QCv
aedfdMk4rCL/CypR4Fp5FUx7txRDrCIVISqSjFwDSl/C+pDT0f3r3SDutxn0YeutqdnwWico6Z38
NC9LshOetmOgwbhkcLdoc40Hi8DPmNidt4SflLyHP8T0iInNeAVBc+lVnsWL3gEz1cnbZNtjJizl
0oUwxGjvW/fK538NpCPnmqkUSu5tDCrq1oFU2GKYKrrQjraCERkbbsKuOQwAX2OqKABoGbvc/zdM
07mM8DjXHkXajsZf1War3hXDHGBKAJlzatxrGjAXgi05Hd+/VtKGhaoPZQ2wZnx6ENOnbbmBTIYF
AXXUvabWcuEonWsJE79ovEHycosh+Z1k8/uQDlcW5w9Y5ItgQM6i2+zaaJckIMsqnri/PEy599r3
MP/KNUg/cww4h+tMGRqP8QQyivDDzIFZLNS9wWyEuR98V1GUo5MzT/2Dn7bDZgAL59+umHMxYoNO
cwkkDSI/SWQZoHUxLBPXRYfF0H3uILv8t2hyFhGzNndFpsd6mzUUdQcB0zexiiECK4bBemm8cjN/
vY7kXNgXguuAHo1Iek0BzAcaORi5/8sPIOeavnCxH/tSx8m2tZoTQXia9YsLDM0KCqFyj7lwOl4J
vBeQaeRcyrenTTJi8Cy3mCZjaoq8TdzPpvbQMqV9REjWBBN4zAu/7s0qQSM/gLxwjfaB20TOAFvn
yThzOPh5/0+bhJwL/maaqEm7iNW+MAt7fhpMuqLTc3KNIPr1EUdN+98jrnI3ka3fJFu3/kQvI7L8
ck28FUfFLosrV/LXtz2ai/99xkBBmTETdoZPf5XxvV8f6VVmy6Xvf5bU8tazgYpNq632MGqB2Z4H
1MigpPPpZo0bZpX2lg2Jk5VEnQDUv2+Kn2iYTegN0cy7ySzLWhWQawjsmtfrE1Z4rRXXL+BNY/Sm
pC6hg4GqEiZyA1wmmvJHUbrlvkNURJ3mFfTFHtMxKEorBmpHekvfUL5pIBQYcW7RpcDfLTJZt28K
EJhHCEmmM476hMNRu9oBUxDyDnnWcgiQdu2HEIVCN0gTvRFTfmqQcwxH6lFXYHJbJiqNJj/UUHEc
A7TH7kTf+8uh3teFphBORTlXYHs4oL5LGHPkkN8LusmwVeFm6DqLGiabWe2Uxw781LCWw7AbuKcD
/HW862Ulb1WBIrFvY4m2gZ9bGPWO9oP2LbHKWWU9AVwNA02guTY8mfvITtwJKGuw8ztEsh2B+MTP
78/8hXXlZ3sm6VVWWN1pCs1+J1DFsMsP7YAm4LcQ5mFXjvuFjXleEfEKHQCOfsSGig3ktYDwqcHq
HsLvf8Ipnfr/y4ecF0R5ljmOVMitOg1JLa5/FmV3C7TSDSxPVyweXwr+T3KhHByl/54w16KVAQGx
3E4AeMT+K0FjDDCFqBquOWhfynPO8ihPxSYmIzREYLbwEif2JlfkxoNlGQbRRxRlG6uaf3oNueak
+nXeRs41phX0QaZ6QllE7PqAhvKN9KcXTEfh/95eWf1LjzhLgzEJKirYXYOqE5vnhHXsoCdwjvmc
YbSBpC36fhtcuBfPFaZhPVPlPdxwtgVJIngshm72b/kZ8U6/7K/8DD23qpV+iR4dgmCUkPGlNziF
sV7XXrpEN/3agy4cFO/07389iAtfJBYUOrYteqtjKxEt31L58f0LulAwEO/sDgIcg3RGWjjrI++3
BvOn7ZCy8lbX0gC4Srsl3IPKRez6FtQVdBrleW1higSboQmN88B1qms8iAv1MDkXoVbAvxKgKrKt
Sgt/m86gqwIUPqho4DA2iwlxFiqdcow64Mk5QHC90ToQc+5eYUpcOGd/3Mn+etOWb6ka0jTobxR+
9QjUUu6gU1a2LX7+lN3N0FlmgZZl8+JzUf3iJamu0SS+3KhMnBOm0IeaCYnRI/PZ+JT5COx0ePp+
ib/8Vfjos/iEGbQPHDGBDR7pjin3d00cHwqK3jTwJK/pXDxjqP+JRsQ1quWXGxYPPAtXLCuSXHgj
+n2JvqeOvwL+6AlD0iuh48LHn9On5AD1Gh/V687GkGtI9xR4B6f4/P5lXfrws7iUZqqx/VljHXo/
fvYRpHaTaq01sFvO8vtHfBn6mDhX3uKlk0jLxu2vix+sOmZwMc3Earim6HBhuc9VR8YT1pNZZbcT
Odypf5GaRZZ6TIYxiAGUoOR16q8p332ZJ+CXnF7iX+dlZE5LHdp2uxZaUqX1AfWdSLUdrDU/nKus
sksPOQ9QpQNVMMq7HZrnkCG7l1Yf1cUcZOWTV3VX0oVLy36W8WAOlQ09YDE77ZrsPqkHzKhnxnbw
/PbW3y+7c2ndz7Jl2CfFqOGbAUq7I6b9dmEv5gxmYyD71GDjp5zm4VBQyHDEnVx2cw0UKLSvPzJG
k02VYlwDhhakUGanfExU7IM8K+i6krEGZmVI7s3sjM/A83SLEUOTmxquvyHsyQ3gyQ3fdAK7GBNh
dUhJr29ZSfkRA8bURKmh8rfTdvFty9x83dXjcFPNflEGzLMgm6SFimLtuktaZzxw0i5i1UtO/NGP
km6ABljBmiWfebuHF8K4GeIa/g2lRIsRyO65OqKJm96iyylXyNE1yrrSX1RJciIi1u1dkqGpis51
82/mS+CM/3dTYh7sGIxF+p0BlJpYZg3cQFT9kxQIE+ftu54Ih0OQ1N9W+k6hMEh6b/H9/vi6/MVH
nw7AX6dJE4w+Iare7+DAYcLK6se1l/ndXvK23cgUyveiyTFbzzAP00yoWwJvOYzjSQNYMRSbiVc7
T42PAcD3X+jClXSeQmeaCzmWpNsBbbCG3tirE1fXLOEvffbZFdHOdC5EorsdRpV60ZGqusP4jF+R
1rgQMs5pofkw6C6uMpxmLQ+0autwPMGeZo1Bu0uTbeXW0ffv6NKTzq4LsFUgRjLlw86rgE80ZDXD
MtqCP4drPc3s5fuHXAhO5/xQHBAvMUmCiK6f0niGhtQEJrW88hMuLMU5OxQ44MZTQ9qBFzTm6xT1
euRiRnAl6l369PMrgoPJ2Ch/2I0Qp9/HkFhbG2e85kh66fWfnvrXkalTPXHU8NiidWFuBD3Zxs5w
jEU7TIfFJO1FPrfl+/fL8HV6ysQ5H7RlxicORAZ2dgMeh8rmt77vNjpVyxQ1LO3nRVyMkQXro8qS
V0zTLq392aUxeVMCIpDxtx677/hzJ14t/vj977lwH51b/Dpp42U1mHW7tveyBRw540cnSelynECL
IG13Ja79YUv/XymO13Z21vlUNO00AHzXLual3gwbcOm3sPYdb0rgM569qImg57ZoN8NhejTPw7P9
AfiJ+pXcWpt4cTx+/2svbMRzRmgNeA9lHbYKs996ByXEHF+JkxcSrnPeZ6nB7BrbAtGm6NtAdcMD
bNE3cE1a84LUmL23Ikg0QMuyvpZhX/oxp/Pw175vJtd2XIJHiqkEz0PrapOwLL2yMU7B64sFO2d/
TtKtRj0gUUkJ2VXDtMqyZl0p1q2mQThRTtxtM5orsfrCBj+f9QIf7JR+mSLhVm/NuKmnZev9+H7J
L330WXQY09kynSW7nWR1BOKdMgKSF5//9uH8v0vAGJvsjJ/2k/foWofR+fCv6U5dOJjnA1rXlpCe
5PEpg8G8LNdAUUNCFr0LM0Tff/k/rOGvlvisJoRr3dQywGJ33O6hlALrgigXIFjypkkD4gxqCTQh
WXR+lzwBfRmv5t6WdwD2sAV3bLGOKVLYcmRVOFN7Xgw9mC6ZlVztSpzC21ff7yxmCID8pB377c7p
KxmkYt7WFbi+4BcGXZN/msxf1r4fWlW1TEt7NQh/BoDeuib3fGHnnA/4EoDwJyC4ul0Kl3UjxXYG
GibOr3G5L73+89keRDfbiXVIUGIXMqHEzP0BInmg8YFnu2XzqPfQhgIWTswVxEeBJhyZy5c5kSb0
OesDDsLMS+HNZGdQPaw6sFJuTVJNVy7tSz//7OD0nWVSFxj0HU/1Gxxs1oUBc8L2m6fvt9+FDX4+
GbTMlHkxQ5Fd+OS1NuoBgqoTGit+FQGF8/r9Qy79iLObkyGLBpiv8cGiAtnPBui5LsTH3LpXXtLX
apXI18/OkN1N1M87q9vBFGKhNsVDshueaARA2TJdojsVwX9y42/bJ3vv7fQK3Isrp/e0DF8cDnJ2
OCBsQGZt8GC73OoxAoj/X96Yez5On6QPDFkDvdKZ6iBXNCpKwFqTa92Cr1fdPZ9Rimli6JTH3c6F
Kwg81wG34VDoFBgR9cvvf8HXN5d7PqzUXlcxq8ebGSIo25TQSbiBKGwno/qa4szX7x7U4/+GfTEm
E0bR+BECRGvWvjbdlUv361TWPZ81NjUcLrocIYfo+UP43lMPXj2kf7N3cDbuM2pdyWL/ZKv/v3vc
86EjJL5AIjeIa+me33qrbuMs1RK5GLiIh+xG7dolkom7cZ/v5ILt0m288J/qK7LzX59JuPH+9+05
Caa5GIbzbZNX6BjNxUebUahUt2Lz/Qa4kKO7/tmpH5IURDkf62P1QV0GSREU48Iyi3rpeuCFBuLz
+wdd+iVnh1+WkzLDaafJXIFKay0SCwj38p9il+ufnfCyYCCXQZRwJ9Bk8ZJuNXK9iJtrjjZ/UtMv
9sD5gAdnPHG0X+U7qFO1YzBVxi4it3OgyJphJv3YIgWYgZhJuQNq+ey8V9zfdrrRwdxlL/ACw7BW
JB/ALUFRw5fTUwuK2LovWRtSrzPB9+/4wlnzTqf8ryy38/Kmhi58twP345BpMJjJv7nruudzobwm
mHrUJYYMnvgklr63B/I8+c7H99/8wu44nw3VPJPxCCbb1vZluculzUAEnPOJB8Lm1/yPLj3k9O9/
vR5r8lzHc7HVbf/Q9JGbLKQbff/9L73507//9dEQy+maQaKxC5odrG/vK3MlQF+4A84nPHZuA9QN
YvLOnw6g4YCuPMNOToR9f/y3b352/oGynYrUxQOGLA5bG6xoeiW0XHonZyc+B59RcYrdCNPDDe3m
J28A/+b7b33ptZyddwXmMXEYRTRp7j1xR9yPJt4U/Mo3v7BRxKlw/Ws1EzurmB8ztbPgspu3jxX+
J7PPf/rq50aghvpZbWnZbDPIrC+qtoPe+qDZk+277BlcmeYKkMr/k4Z8EbTOdcjzhgha9SMEbGaD
26r3azmtFBDeIEQlRdpDN7EaEJz6yg9gbAKIuChi+cqnsbsDNH64SSTesAV4yEOdMmdVV920Yc5M
jnPvkN9Zi0tX+ao8QpASUnKuIUwGDk39o+UUE27KnhT30vPb0FBaHGqBlkmQJiAfMNH1i1jV9grE
ZAj0x0+W/e6weq8GuRhqIPjNj6qyw0TNW3vON7QdFyeFrxgoX1miqQP2PFqScvhlkmYFvJH2acgL
SOgAlY8wcuMpPI6FVgomJE4kfE/BjAOUhkdF/ypgVmWZbCVAkJ09GtWsO4L/OwEiZWNQUP8EUhtM
xo8ht4Mpv43zTTy8gUgXKNDxRF7sHA98IbCYSshncNB1G7pIxyRw2E/C6oU79zA38ZoAZK/VBMqT
bxKMfcEgBAkQRUnn3bLxjXBrNzAKAk260Ym/EKl+bqFHJcbs2YWWSKWtrcghX2KNQRVPT0VFHj0B
CwgSgMGQmte8VDeWSJdZ5S07qKsFMCV8tME7hc1OUPC6Wg7FG+i0sFx4gzXB1plEGfTl/HOu+b2Y
RxASRvDYna3IyjuwBh9g0JsvM0xD5GyW/XD0aR1ZPRwXMgPMzZAABpuvbPlOSoZpBSQd4iIUFojA
9w1m7ADrQ2rECT1IItTmprDfE9C4CQNEQa0N27GCYWSzlaW1mDmwCzIk5g60zkC7bwQ6O+AlQFMI
QDyzrEfwhXeptzKNH3iN2MwlCQr4Z5SnV1QsBYg6YwECg4ji1Ee4nfeNaNYASS7yKols4AZrN14q
koCv2ofpmK0y6DKBmhTqHkMVkYFeNm01/51xkgbxsVHvKt/DNzDsMI8rdrKGftNBlPRm+oDlDH0x
ox8QEmQHDqHBLbuha8WPUGhw8JWDGVOfEGKkIf2kY/6bwhotnp9quF7EFnitUCSAl0u59bM9SEpg
xVnNgvAX6PUyJ4yPOjs4+ULF6+YWAx+q9mhdgvunnly5rh6yfKdVlIIamkIxawEmkdjYzcHkkUhD
ZT120NpuVhjtQ4JofrTShZH38AyBk00QQ7GkOUgGX5179NFUC30tsugbEIZIuZl9SCAcxYvwrTUO
SiZP/Qxvaa8w/zqC/5DY6UG4OqKvPf6bOrcpKItrD/IdsEXZOnaU95ByhRqA/TL9thLzSlrzo3Ow
M8o8C6rGbHgGqpeg2I8VZEvuwVeD6zF8LCRGYtBO9CDJ4QZUHsn4mM438S0FgnGWdAEJl0Vejiu3
i+Rb62IAO4X0ZwqcWaHWc5ouuVuHIIQtcIjaGSYgECTbAJYvssBXAYBj0QQBCvvd7vGaAuIdJLnr
obuTPBK5n+2lLxRo7E8xPzB9m42PAuCj+rZDR7dS6I8EbXmASgjUYFyyKqtXU+5reI+AKQl9pgpw
Buy43LrFfkrRW/CDMokmkFWt5by2/TAdgoYBj4jtvOge+joo670PEtsWdpdQI8ibHuzpj2FYUfzI
z1xF/NGxw7ZYk/d0Xmu6kO+mjhIIv7qB/a5/xwiJOrIyMI9D/BRffOK7FWY5dUFl3XX9lriviXU4
SaG59wYybV04HFMQ5Ia97vedCdNkCaiY124s98VNlxSTlsF+gPFLbN/MJ3f6+Ub363rejKkO3P4u
QW9KbQkAfKkIBA4+/PccD//QLOwsHEUgn8DupwDF5yhIJbyzWRGI7ACZ1Bygea/be9yEg7uYLSh4
sKiwFqIasVagjoYZAPXp9KLyH40L13oNGT61xTQ0tNo6cNziVhG28QhfpxWoRjDmkfBomqrdVP2y
9FOt3qEaFHTxQ2nggMN+keom7T+JOVEeodBBeehDoLMdUqhEwMVbvEDraFUgLzf5jqa/xpoEYKBG
A3szfH1i5FfshceY/hY8IBoeRwnGRFUXeeMdCGngZj134LDT+a3MmshTN9Juw5I+C+/YQaR1kM2+
tx/Gropi+6jl8X/Undly3FiWZX+lLN4RheniAmWV+QA4fKC7cxYp6QVGUhLmecZP9Uf0j/UCI6pK
YoTE7nzrtDRZcHA6HLjDueecvXZcHzoci4TlJfXkiRI4TgreJSA7gOtPDu9ivjJxi0MUy0kOcsPE
7S9Sd7VocpTnLDwo2RcZHQkQPKoJHiWlAoPUsou8sFE3Ir5HpwWWxN4DoXQDLtxUToFg7KnesiDY
prG4abqN1UNVOeVq6pNe35QjPXaql1qdF4nOK6erQsWPk1noKE8WlOw0iLZBsTOgqmT5tsZVZvV9
Eckt6Cmkt/vYQQvshD5+4dSyC7+I/cGa3X5oXXNSz1pXrgiCWwPQkd1dQznbjDiIIYKrPGvOQGnR
zEphXoQXi8VjXmb4TWa9a5072tiPsw6LSd7VtvCaWj1mrb7rwuGmW9W4E5K3MT3JYTyXbHs6zA1H
gBKkQcbMa7TYCRUDHuMwD3dW1MJ3ScJbWqw2SvtNzqWPFRpy6o8x5FaLRcQAVdQZkONae2f1pk/c
wy2J3Eb9uKj1YWYIZ2bplepnW5kY9N9i+2OUhTsVVkONkdpwI5znpFLcHgtHXO0Au33oRht4VgjF
IeGFKYuu9Ft5o7I1heopUPOTURZHIxf7yeKs1wTGN1XL/TCgLaF9yIqDAO7a2MPDMik3gRlk3lRd
ZcXJaZJNyPpG/bXJr2kkzIgeKGF7E249COjxDwvsBxrdyAthKp1qyFHnHU4SbucYqrtM+sFMCK5Q
Yw2fwsQc3KRpwITMd0iv+9XgJ3I7qZsew+mUAZJb2n4XpLiP9eaN1HnKjXnOCyTraV7dCO1RYQpE
muH2zbc+ta97HaIVZnFhem7HG11L/YbUu1xWGFP/edTCTTdEF9AWroOpvE4r8yOqsYZdKr6OZX5C
VYM1U3ekyvUlbauPfddsLLu5tIPs2KjTigb5kqrp3iqBLoiABb+JtI9hPJyTItxJWW+KNvjWT6At
YxvuWxMo8LidvYjmlz7ruVvFtVFrl7Qze0MSJywk2VGa9gGck7FJMnzVRIj8OkVvsc3s5RO2R0BB
C+tbKCRrSz/oWzvi7mrZghrXki+8ENiZqohtUhXtzkZicQk6bnEDhylc4WXldnY5A0io6Uwy8ot0
wLwgRQXvjt+M3helqnhzqKl71ExsD1owuZo2XAO1/GKRusbYpQo3cRFviozKxdqu4mVJ86VBYXwh
lVzx05ptIYUuxTOwxi2Vmm8mq3cqMI0o2nIfm1HppXl7NoxKPfB2X6cxxBggRaWOpTfQhTCtjhHh
50bFiZ6TR2ts2lR5ULWiZem3b/SAC4WEwjAGytc1OPKY1Yd0XE4SmkNE9LY0MtmMBZmLNHmhN3yX
5+LOsst7uxuOYsYLOw8ysIeJTQIeEJKZsCEWWZFBQqDKV2nSt51g2BmWNM6Mv4fSLEMf9fl0UWrG
1ygcK7eJ8CZqmrDfpGWGWx1wATe0suBjPhi6O8gI5BMOmW46DS+GFl5OUxsicxgJKxqLhWtSgU0O
UQs7j09pJzT1LAmGjOiqjlOuQbMgZJjlFLn1LE60iV6JLN5TIGA/yJGvzYO5nbnXqIS1mJge40N7
8SGoepBmNp2THUNhkM/JcdWoNQ0cSN1u4UF6eUFvT6LlNzOrxaAH215kpzGZ9lOfKXuAhPKIzxpn
+ESXAKpKFsxUhxm1up8aMkpd3QQC54xr3BCQHgcr6LWg7zZxw+ktcCyit1RPb0a01t5Qi+YaW8hb
owm2oQIQOKadfk/huN87Ck1+QqsYexHd9ftGpPamX8L2YC65fBSdlu+hg9qnZmqqHZJ1m6Zv6HXJ
VHFO6ix8N5hNsrlxbKPFtR6Ww1HJbPOish0AjqKMPtEVGd4jPTY+1LbCZl2Oaai5dA5bkFdNiEgN
KErKZFTH6R+3zmaQd60L3Jd1CyTNM/nU6kWhafocWmZ3KToVGNaY9Gx8GSBYRYxPc9cWEOFi3ZNa
Ip6rGvxfXOtQm7J2+hQ1Irtib1uubSefd02pt5d6H5aXNRzMu2xoQaOlU5A/0TJVJRxSJvgqZWX9
ay0mDNcfUwQ6MBQoKbQ2ONayaeed0WCQl72Tk/lJduOt/5OuWIuW2zTXVTOHnS0AijHywTD+OgHx
s5SvfJOYIa+m1OQZKKaNdB9ulsLt7qxy26IT2ZbRKXzPSvsnGXr5JkkTas0SdArvEzr2Fcr3Q8rp
bJjyK3Z2iGTvOff8JM/01hGqGicrGlsjOY4o8f00WwxC1UH4v75bP3sW6/e/ywUxj3Vd06k8hrCO
XCUr77UgvK/adDuOZBd+/SY/KcO8tUMbFx1EkUkSzmjmapO0c+pHQv+yRLpxCodQfDFKJgPEFeOd
5NDPHs2bfKXRdvFMNYFPpYzN1u6cftM7TXUBaqXYmAn56oS+nc2vP91PbuFbP60gTmuHZxMfIXLd
Za3xzSztfdRQOUm1d4pBP8nYvTXSGlheptIi16g3W3RNrgXlOHBufn39P/vjb4ZAiJ5epUunOxJb
gaDue4U4Twwbs4qf/rV3WN/5u0Fmhhlo4Zpa1piQwMrJ8S51e7Sid1pG1rzl3yQCrTdPWxcli+BY
o3HOkWlDo6kOXSxA8xXQk8HOmJ4ZFoanDiUwLyRcl//ap3qzRpYZhpGVFdHnE1f7uBXYb447rKne
mZk/eyxvMtcCz1QAfbQ8KEuNXfZtqNXHrn6n8PYqYfi7e/ZmkYws1WjCpgiPdhiY+HIAh/oKQSS6
DzhD4PxCe8UxQiS31RK0dYraCpCRbUykl7fKBeJwuUtrTgQyrPMXdYIrvGmpID9JjJ73khY1/JqE
TSoFBc9jh7btKavy6lOGb23o1gqMY2EwK0ulhE+DpfGHFshfTNsMZR24PO+5G/xk8RRvxjZMEgWQ
OopzgpeTYwWQz8gt/Pr5/2SREW9GtV4b+DibCu4MoYAT2dVtdTCjvp7QUaj5Ph1AKGt1ZTz++u1+
ssy8tfMqNd1pIAvJQyqm22juPmp2vI269YRNYujX7/EqtvubYSHejOlC6PEcaR05ySHfOMEz8Z0b
Qs6OLAtnoJVg66rAUCrNGyPF050nDSA5ZzxVFruFfNmsHOPmDHxJr3c5R+S6fwg4ihaHWY/gl10l
dBLUxX2VPUqoTr2UpAr+qJH++8v0H+HX8vqPq2z/+Z98/VKit40p4b758p/3Zc7//3N9zX//zo+v
+Ofua3n5lH9t3/7SD6/h7/75vpun7umHL/yCfpz5pv/azLdf2z7rXv8+V7j+5v/tD//t6+tfuZ+r
r//47aXsi279a2FcFr/9+aPDl3/8pq9NcP/+/d//84frB/jHb3dxET4BUm/+8pqvT233j9801fwd
7qO0bdoTdNtZu5fGr3/8xPhdOJpQaS+wVVXarAI0HXYRL/qdXmV+2YFyq5lQoJhRbdn/8SONIorG
j/jX0nVD++2/ru2Hp/M/T+vfij6/LuOia//xm/m6PP/PWOOypOGsb07kSnMfwNIfd4c8jUUdN8gw
Kf5dBlRvBgy4nTaimDMofimJtB1waVsL0JM7ZabqTnZ1Z5fLEb3xZopJukBkrxXhTW3BSWzd6zN8
HkjDDrGyIWDf2gFY0rCxOHFn3woFfMoE6jYaagolgUGix9omkuE6oCamjrNfwBFW8ai6YYmxfM0p
3c4EqFfhGWRVWsFbxTk2igrVmGULwfO2VlJ/XMjUNncpkLK0yj/bE+RFGeC9HLM8EPTvndw+tM2z
tIHNKiuXTNUBkpHFCV8SCzskqi7kIDNvjiEh5Wm4FQ4HDiS/NPsagQ4yQ+yTTG45YCHiyE7rxdTA
mbKAqoPozoNZeC2pplrkvs2NFOFGLOiwYxtSfuHFE51xhXmDScJHKyvvCmcBZMJJFKS9243F9fq3
lF54ss0+DwCSa/XJlrlfaBzPHe0mDIazNT8D1PIVJfOLqd8UpPcdEE7ywxwfQuOW9qcNEAxX7W7J
eYgZAKEuD6qVe2VEksi8NURwkUX7WoODFwX3Kr4MuxrMjqsMZnaYI/Ih05p4hntTI/9en67dX3dh
sisDc58H9matgSxNb2/KOcaOQO8+xs3MklucAFM17jxWn9r+uVSfU+6UomWUJThyGbfIcD0rtzyu
cr1ylTVMg0alsGqZirkXSXk9QFyb59v1W+ujWV/IcXkXquZOA5a2XoxiQPRsrUNXh1/AyN04Qftx
/f1BCc+1qXxMsQwXNd71pLaUpK68nGe6qAEndQpIYKbJjRSYQ8CL7p8t3dzP47ARGuJ49Tbrb4vy
VmXsrQ9ingJ/HRBqyTiQilfcO1AWDFXfWfStJml0XOeJbvabUZNb2Vtbk+EwtvVOmrtYisM6YnpF
I5HPGM69rh9dVoJtXcXelOi+ZfO1c7CaL+vbN4XAhAA92JD5VksZALPxdbwTI3iFyns0jDDas5vM
R+HnyQpix3Ab9gWeYWJfTvl1p1mXRTKcwf995iB+agNr30/yXuN4PdfdxpRHSAyvY4JcD1UwxoSc
Hmo79dfxMefZmcyxxojvu9zvu9hvmgCsWXgMM548mf5SlphOlAqwrozUzOIVwtpaXX4iHDFco5vO
LFzbmGxgB2Mos/mshbzsUrETDU+FT+kEAUkGuAA8tfWJxl3g12A7R7L5KGnh9iv+rA/ndcZUfb9Z
n4PjTK7MVE52PlkJSm4SWKi1LbX8BHDfn6poO4fm3tCY26HbMzl6fR0/+Ovaxd2Q8L3C2TRqf7as
3NdM5SV31h4niolrnxBzvy6Z2mSE17HDlyVNnmkPd7TfLGV0DGILd6nLOR0OObnFBkxKAtcu1lSs
NhZgdLElSyYDyHRKow7d37nbp9TBYMp+Dvqq3025OCXtnpX5SxsM0ZYF+QSVFXeQct7lZZlt+iDa
ZE4OgJ/XOA2Vq1Ii4Yt6yptAymBSRgWjtNlqq94EQwwvgwG+1fTyMhltxGsRRTZnRoMyrG51lE4U
DRuEAAd43Q6g/nVir9fj87Bgp6FhqvP6u4EWt3AJ43vKc9eRmUY71QEnqY/zudWd2wJ2rYtKTmwE
/bdeGOtnyvgW+WTdEzMV1i4IWepb4Y7gW0idmdcFaxOQN30/tDllNRWuc0XKOkd9vZHIvt06Xkvm
fMjX6+zERU0Se3WJ4xHXeNvkVuGNQ/HNAr+AglE/Z9oY7xURnUM1+ARjD++tqJ3dVlhuAlHAK/v+
wraqaussFmTSDpiAElPgb6JPdMzsMBqIt/UYfBsHPBUjQ4fJWKAe5Zjo5tb4nLUqki2wnR4bESdj
EAHOzAqs9MuLtoCqLJbwcR7Y08I234yi0P0YBwearnm3ydlWtbmpInNPwE35ON6WafaSN9ohN1Jv
KYKPVRb6ZT6d1FhuZI7ETj3C3T4o+nvCrddd+i+7uG4LzbQAoxAW/LiLK7Eg626O5S5QJAlGllxW
EFnmbCYsFYV+k8G8l8NzaA6rPZWvwPT/Lur5M7L4PpJ4I5T7I5Cg7dYhiLA1IcWbhIzaotkMF7vc
kVe/7OP2GKUr4dXcj0r6WTWNG3jLbLLNJmRSrFO7SJXdzGQlBnjnLK29huNv7wet77RfayQ2AVf+
eD+M3Bpk1qflTnPMXe5UF1UwDl5f2dsoYk9bYwP20ix4Sqsv654+tRKPMLN050Y/p0byZArtIcn1
GzTohqtE08OY3VQjaUghxgiQcY/7WvlVxx5EzWhLMa5a6pHrZsESIpP6Wq5ecenAcVvC+qXyzZvg
s+qp+f0AnHGNXDJ33ebWBTpclIuBTQkAv79uK+tDMxfF11pzp1bFXTrY98J8BmjqqY9dZh8wGfLA
yHimaR0KSe07BIxbfB5ZIS0MFSREJ5NFt9Kt7cJxotDCYzWQgx0Dv5lML46tPaZi3vq1TMOjaj/F
GhlW1uNkum1otrCKwgVI6cazPAzZ87gMcNqfQ4OtmIweYtZrbJM9qJzjGgCyNUkw0+vfMC2xCwJS
07aGP2N559jpNwUzgdewRVPoi8D10rp0wJ3VzCDsYkTaQ9ckkY3Y121q57Jw2BCpSbRp9m1UMcMy
9t1skjMiHpwwALAOeErO5y4P3F6I2u3NZePM8n7sGOZ28i0Oi86PKT+FAbW8BY8QgrqVCr7urFNG
ZBBTJBOBv36UhkgF6CT2H/56pwSxqDSxfmw30iqe25xyUlt8KsXim+ZzuYhLxcbLPrffmT0/nmL/
mDyWZqmWpbF4MHB/HK+gjNosF3O5G4MZuiA0qnKIVnB55nM5kRI//3q2vjqOv50g6GVtQ5q6o5tv
eyKdNjQLCJLlbhoKcOmEG0Sic1pdjxCt5z7c1jFbok2UYF0o8V0WkXZIT6rRPZh6fkp0wYZmeyK7
WR0TSvvglF9mwMNi3I4V2+s6EqKXRhg7a1Ro/U53wXhRZfKytuzDpJmXgdJc2MZjpwEZmqxD3Qk4
6bZBxn7N7D8rutxaBFUtewPSHg8jD99gaLWMTbqLGoj6BV5VFikUnosx1XeIgNfgOYQyPPAR1mj7
17fslWTw9pY5Qpcc2XC640H9+IwKTacPGG/13RrW4W9/TKBuQNBFigH5u3pkKI3Z82KE23XwB7s+
/KhGJPImosiAGdA8M7mkk/uTRUmUOTOBlF/X5T5UCFCJ8uB5TzY1xXxHK7s5bfq58THQuxwpP1eY
VKxvnCryUjdyT7HN3Yw11Tsf8u8GosPBhj49jY61t+7TgIXV1OzZSHgI64ljms2dNZAq6tbDDkvK
WGyzasLGhNpUkfuRk9Op9GzTipFGz67tFNeJ1m3G4FZtshPkPy+dmF4MrtdHWN2uj2w9QWVp60Nl
rubgYhrkVhVn3WwPky0O609xL9jO1XuP8NXe9C+PEMSz47A1aFJbP/13qVCjAmc3iolRn2TPCJHF
bB5s/OXipq/dMLIOpRms6TVXctBizWFs9eKrkWpXJkYy6L0pmij0FuYbHXHhYGSnmgG6LpQlzTvL
SBGuzre/fiSvG+dfL9oCb2taUlXtN5kuI6tXPmjLRbPWrke8ScGRzKLPMjf361IxFwgsaEdYqH+B
dqxkejI0KPmOvDQkC1d2iR3IQcF6bEo+9jETsLfO9lUzPccfgqBmrrD5cdJKKK1p7W2f5v46+9ez
/JhG56CJHkp2qnnR3MFhvy58q2NSWxxAF9ppJEdoflWNhJfGctsxSEON75ViO5ftx3U2/vqOvGph
/3JHpGGq4FNYZt5qZTMLiLORZ+VuvQvrcWANy3WegqCHbV09OsDkdGtxIBtp/Wh0N8FsZT2Rrh9R
LT+NyYd1tbIj8D2D5fWc2d65xHUx+OslWjZ+TTZh2dtueVFVJJs0LhEe3utxhLjJ446vx8L1DAqE
m+0dBDgtYElc/BGnceY0xHGaPkNLPr2mAyAeW+ySyuyth6RJcjwMM//X1/o66n+8VlMlBSQtqeHc
JtQ3wRL1oWIIQPvtjOi4dMZtSV0254nKhoMWGywqm72ujisXRbMV36A/Cz3keV1i0+7SHFO8N98D
HP5NOMlF8XQNR+Pa9LcInhFRtzI3glFPnMMHx+6SdI1U/Jr0QRjm/nreZrSuC+dpqcprqw4BlVvv
lBdeeTx/uTnfXcebVZ8C9pTXGhtluuCambeeaYtdmJOEsW95niPi5TJ5WaO2Aqz7GmKsA9FWrH17
kw6tbzSIXiB2r+MN0P+mWT6X6SlvNX4fV5YzY/lCts8ThmUdVhPW8zqXcCp066rd1bRn4eZ3GTS5
v07B9cMODOmBkLoXf3bp/5lD/SE7+N952X8hd3uOX5qyLb91b5O3P+R7/3/K8K4Mh59neO+jp//9
v7Kn4svXH1K864v+K8UrfmecGsCDsBlxrHWy/5HideTvBtpv3bINTWX5Xn/yZ4pXV39ncGuvuVdY
PYbgyPZnipe/xpiHuClVnYMUi8j/U4r37VKE7IqrM3WbnIQh9bdMMbXqK4cOsG4fKZnjFfEYstrP
NGkqKTw5c7jsnPoW6kxyJbqsv5CaQSdMjsFPugTWw4J/Ar09F2VaqZ+nzvah8zh03A3RYVQgPaqi
jfdqP3zo4lg79Z2pnmycAdxmSTCZlWuA2cPyV5z6c3o3pnK4R/evDq7dmOrFok/2HgnaZiqi6Zzo
VXmR4nNsRDqud9l8MqcmuUubTmzj1Az3sfYeC/kVPvL99Eb1ZqjSIMuuschYb2UMIq2iociibl/i
zHHqrX7CB9OdaBk519FAq/KiDRfmkMzXwP53nY4FGYqT9jbtwoCtZuy3TtPlu6ZOTRqSnPkukkGy
FSMQ5z8+Z4KjLU2fdnhu2ibbtYNJwy3d9JzZaLQe6cC/K0IdC8DX/2rL4J2TxV9Wd07iOhul0KTQ
VcM239RnJc68EjcUTk4L/0hrqE5GEu2rKlB2ixo/4hdbfVoyccTOj/ZMsQxkY7E6aQI6khTC2bOw
82anDLbhFaOlH2Mn/PbdfPq73MGPrQmS0oPO/LF1Ff6Yqv1FvBvWJq1QdjpgHslRPUTLUBvRXdIk
8R0+LssmnEcOFgHh/dRjiTp/tNsg/tIv8qrX6/wRZzsOtjZleU0JjGMSDMoF7LD3VKZ/GSxSCEO3
IeEJJqhOYebH8DF1nFkv6oht0KHhfJF57bZT3+Ldmw2nKsOTu+66K2uI83PNPfcCPPxu57x7wkzK
2TYCrTgZbImcgV915ujatmrnw5COXkub5rads8xPUtLVDtVt7JSL+bqb6B5FXD9x4KYVWVls356d
fptYmflO1uRNNZqngB2OJHvDaoUFCaPmx49XpfjPzng37hQUedpGTVrE7DlCjaaJs7u2t7BnliH9
u5rS3BaY3VyqxSLOIldVr9Ai4cs2WQ5EChSrp+ELaMD82MwOXdN6Xl3COkfw2TnprYKbDg0V6VET
aFGweKQRlDPUeR4S60iupUy3U1c6xxj9PUQqzk6/Hm6vEJ3vJz3DTejUuiSpMo46b6eE5oDDMiva
5Y1QG/0KSqzXhNPgZ0pab1/XACvC6K0DZsBDVJLuc9SF+xF7Yrrzh+k6nOznMIohE74uZQVa7V1d
+Zw3yDLWc3apiLC96SmB1fm43FE7njzsoWJMPFkH2kl7j9r6Rj68TiCD7IHUnfXUBp17LVt/d7DR
aycOAEcO8Gq74iRidd7hRE/GC5/Il+UIqTZjOQ/bK7WK8RWqhw6xTT6daTS7a/rtvHafNCRI1Pym
y8JovzihtcM1coX6N4RcjbiTFT3ov34QxhpZ/vgg2AHxA1NV03HgZL+JPEcRNXofqT1d3GVxif0i
RwdloO9cOpu8Jrmr2H3zIbLGC13NlptStx6aqYBcJIrnQNHqTeIowSmiiRDTlrn6XFIrUa2MWrdC
Wzc44mNdmNvI4mlE0qq2Iif0dkbrQZ+b/CUbyBOM4V5Teu2Dhhc6ot732tPe8NbXJ8MGjs+VSjnX
NOy3G8wc50tFP29DD/y67eFOHCfGByc/k2jXbnlV689pQfVvbovDa+K8o6GATh37hl263tWFPZ4L
lAHIEn59919hLj/efYa/jgmWauqEKW/JBUUpF3M01GbHZm8exjxLD+HYtReR3hserQ3GsbCqAyDo
ch/OBZpWo/o4NbKErp8FXmbjTK26szNVn359Ya9E4zcXRiRFtVzyPwfrtB9Hc2g5mob5ULebRoy+
VSyXb9qpEK7iov2bzgvivhMOvCQASx1H2pKiuktjul5KeVMqI53+abxsZtCRT1JLN0OmO4gSAs4R
AKNOam03p0pvFjzRysLvh9w6qql+OUfGdI1dbXGgG6bfJIo6UVrN5BfTvJpnlE36Mp0ji+7lX39c
m8Hwdh44dNPT/G2abNXWX6KQaKQQYtjlsGs6ZdOPG5y8LmIgSWSIE5xXaXseMNWJqh52GgYHdIjN
D1idYllR5wcLPKtrkpF1mmFv4uRN6g2VWqU7rd+phV+W6ujqaPxddZgfdI1uaxNnJy1kxR5re9s2
guJVrhY7da2A1LE+eHFEc0hexnf52KmHpgq/mlT03HG2pUtujsVEJwnC2U1uB6li+0njN3bvyco5
vKUEn3i6ulY8HUyQ46F+jOLr2agzIN7KVchsQfyf+HjOdxj6FV/wovqcSJRCunPVDwtetDW+VVoZ
+UEDZTaoagVNlyZOchKUFvWZjuVZi5BR1slW6aLGpRU+26yJI5llYuvE4XU08Na0S31xOuUqKBbS
zqOOBuOLZZSYuk+PyjyHpyFX9tizm1diudawIkN2iO1hi8Cq6NATkeQ2dnhPX0/KRXhrFMrViBZO
r0kd9XOMVYieH6mVZhuBaaUxOGSSSqfyLT1AkyfDklY7ayi9PKjWwRbvmmYa4eewERqNfixQoLfY
AbttCHU9iRZSO2HtDtRruGmx6g3EaoWSfIjbgRQ8WcPeyd3BRhgYaQjFDIzD8OfFcrF5ChBtxDHJ
7SKWmLIWPL1EPRPMkYNRPqjCeUZFsu3Lr/Waiwt1eiKmud7oWv+YWJHqlTgWrSqHF7DqCBN0x23Y
tkhrMuRSBACYCX6wZbB4uGGGG71RKJoi052M9kGtGn2vhA0Ora3FLKFbPcQ63bVFglSAiRPNxUPS
q25WmcdBHe/VSO7Zfa8tm351iYMwkXP/FI3AYVKDzOiJlv62NTdUKA0Plnfl4xM3unYcnGVhU3gc
9a05r4M+qz0l7D/rrdq7ljEcZQaKVBW4q/YOVRsLWJEFkqvRkMsmxbZ18NDUFPgI/ehrVZy7gWJ8
CihMeWDnXS2qOy+MbuaZ0iKZEhN/3fLzHC6bcphpd2/DaV+mq1KywZ7IqhtSltNjS+A/tS+mOVMX
Es1jzWIU9M3n2OxODb0gmy4uPtRa+BmM6UMzLweOYj455nyL++8AoexQl9VzmJK8zqf+McxUai2d
jUeWhV6j7k0XJJdfO3hH1SP23Gq6ZoHzzqZZhaFuNKtMpPeLlpAUNt0RG0jk2ECFI64AD66jFi80
y1jqfRbC4BwCvF1x95XuypWxS7zX0Vfs547LB+WbegHTcj91vhpXl0lJZ1mrsz701vLRztLu3gIh
KixjowVYkUqYcbHzsVDiR2GKFONykFBWxcmotV4I9abt0odnpOHXnRLUfjI68y1cwH1dleIBh2NK
AUu7i8uw86dMk0/5WcW7/RnKFAKrdpEXMTHoiSTmRQKr0FPQnFx1HclMrVHbfREo6nXd6rPXFqq4
b7t8SwipeqtjJlUFYpa0se61dSFi3VDuzDgm36fnMCYQvWZWEj/X003QxMnGGqfoIjUqsJrqLYCI
+bGMde1om+XiOaNhfcRzvUZ2lpanQBvMBxRayDzoltC6uNqFoYXHWkbFDiN47RMc2ZPSJ1CW50ie
jK6sMQKV6ie1rpnwjV5fJouSHdvABtpN6dCWgMUCp7mZKxt2pdI+tkVH50yzfKzqVKPPw1RvZVSb
3jSipJqCIx7J+mWkj+2Vgr/IdsmiD8TfaN/Wuzdr85NDIezKpIZw7WC8x+E9fljWjToLDWxcx278
JJXEFxRJX0aJ4L1q41M6pyoLwpxeiJEybd+F+k0LbBwj68CNym72ralRkPRpz5VAdhtH4n7E2uc1
drewF9oO4ZK6LflgK6Dde1D65jSPZnOiXclIRs69unk7s/ze0dpqoHc10EOjYEblSfOEzO9ro01u
mrRZ/TnTbb9olj+atoJ+n9Skqn8o8SforXI6zAqdCEarOo/dGN+yz3dfFU3ux6oNjjhLU0HVc3Ib
nGwpTlrGeTEiLCi1qdzr2Kdc6AFDf8wyhrUZWNfLVJf7AWckFDGSTS5K8/vU1h5svO2fRayh1kTS
c22bZGVD2OCbQiEn2eSyPANyuMDbltYTlY6aEabdI8dmRG+spnEuq5uuKMoLZzbTrVOYqLbZ3ba9
M3u9nhdPUN8y3yb8vHAId+7hvt++ft9ul4GmoR7FXBT27qgG7ZWZVe3ViAPProwjE6HwwsNPEQFJ
xdnhc9hd6zoNT5yCaVgJmu56XL9XEw9cqLHxaC/4aWZV6fhJHdqX2frP63/RO5Ea5nffaBbM2lkf
aIpaYhuDjkrfdmWQXNXq8uc/mI2OPpNE815/oOmpQm02m3yEK/OJ8T6fdLOpYf449BTFXXh8/V7H
9P/jp//zpchrtFQjtAFnG7atdi0ztltAotp11SF1JnTuDklqqgEuOg2xAMotvDw2r1F0nmgcHeCZ
+1hAictU1HcSm0v6V9oT2GOJSUZGd3iJz6VXh2HpKeVUXo0ROmV70mPsV0Da1/kKiy0112q05qZS
2JNeY9rJQaW1ntdkneOn2SnnKairT0qqntOlMPGWZyCqAYLyUQbqjhsPrUFkGm1LvT+kcvkssU4A
EJ3Le90cMdlGPaVMFR2Jql18QAzaz0NxrZkfyLa2N6YQy2WCUQURIqXuSdlgkJKc//iKNh8E+0QC
Xd6zWCiWwTjHvOmgdGz7A1p61ygRwUYUM4xoro/MmizbSjtzaHVqmo0dlPXx9Z/XH2vr79hN3V6E
1cSWx+Y25AjSFu5HiO3vSxk0SKo5pF8jxX8cKT6gHkgkMU3zFfi1fVWXBXG3Je6CmSYHMWdQEypu
ne6Exgf9/7B1HsttK9safiJUAWjEKQlmUoFKliYoyZIBNBqxkZ/+ftQ+wztxWT772BIJdq/1x4DC
0WROnvIZV7O1/HcSVc48PcSQCdvSd5ILU3KJnh2y0B4IJzGhcUoDRsQLU6IfBEZwI2nE34WYxZoN
6VrKAKFDyYgbNhQ7t6vUznnOcggrCqKuBKKbsHAdO0zY2mxyk01FTKEfrcl/GYlRwuXetyeSsEdM
6S/L7/qgDcXWK/r0ichaTg3cZFjf62Tze9zEVfbD/AtW1lveDqP+U1WH7TlYSCtRt5USjuIYu1wR
Ugm5SYuRBS+fYehmjAirsWqGg6m7F6ftloeqM38cq/k39CK/n4fsps90YkqIQ3y3Okzve+SG2OOF
eazCSj1Zjv2R0O6wdxAx771BPHVjmv4xajFGSPSvqG7tiCrp6s4t/Oi/f7uxRHscq6paJ6ZXMi2P
PZke99U0JEehnIGhPJDXMZbmqlZsDr9fDgkly7/fuihJSMhvr5n2iRmZklCg+iDpOm3lvFFpXV0y
nX0DIw2736/gKpdNNpXOoTLMMSq7gjm9U+FRBJOBxzOnAb3su6uMi6tp9d65w6+lrWAZVllgFQfl
4OKesj+l9+2atK8ihkOY4srsIQ2GaS26jTb69GFwcc3mWXZpncHa2FU/PFt8D6tb5OcKM2twB3jz
P2iqKULU2sL7dmIsw55i6OtriNGW2+Luccq86aq75ODd7gcpvPx/r5xZjNmZcmB/bXudd2/NtLcs
FSWwof22eDahAy6svNuVzl3XBc4dHcp/fy/UISTyfcWDSh1VkB1KF61s3Yz1q6OmB12gL3OGUp6T
/MCh7kgi0A5OaSF2yE0MvBOl9f74MhhSX1o+lCvL5wMzJireZzkqXk1NXzCk4Xlkyve7NKWHnl9c
Rz78Byf41rDN+S4Z1Pnw0aJ9n2G23Dm9Kg5z435KuH5+riDfDaCla6u3WnJkwd4ueTZQfQqcd9BN
+G107THt/7SjyN6RjirMzlgL/Kb9VhhZ75dJxhtSQJNDGc9PtzKai3JUvmKqOf++/7lt/rPHS+13
9msbuvOdMDvUzbOKfuFlpjhSEPqOcqi8efetbN5baU0eNH1VYJ/lSOjH5G5tOp5QF+NuTTjkozDD
JsrcgVBKj+7h98vfx/P3z6zFcA4CbQvanng6xMJYIuozNHPHNLyhZuc1mcI/dbGdxrI7IopDwTDW
4qXiM/3fl23V3QQs6nEcR3+t41E9/3+/A7p4cYvSJ+GRO1j0gbUPUyxUEy87Ob+PiVVd3KQ2MaxP
ycptwvSpvhe34SsfXQQqraJCnOn0tBQsewnKygvBWC9SGOJhCmMyhljKSbNBAl8ZvvMyGZjfWe6c
lxFrFVVM2f9+9/u/Xv47m1WThztLDFDGEkf4f8BsXufTxi6XaptWZQ5NKet8WzsuI8jtJpupXl81
fZ5tFDojxNBFYW7GXVYwZKhW8F6SOH0uzeJtRMy9F53tX4pa+5ehy5dDJdTFT8XQrcxZVigp+78O
dwWQHavwxUZQ35vVndXAL9lOZnBBNtXd75/ZfRscc/Kb9NzsJzk37wXkEx+nLoEZIkwINsWMfoHX
xWIFKelcIxmovklCm/LBDXJWhoEtpGZtJkdMUApoDPrqBtUHK/F4VK2Gw8BSj9w4wTqPjMab7+J+
/N8vWYzM9heAZp5wLuSG//wC0OXSyt2E5Chk4n6aOKuiQudyZ2bymC/j/FHWZkleFCfcTRXzWHZj
F4HUBBGjQHBkEyc5sXqrVGbc5Y1BaAhmeyMPzMvsZu1+qNxyQ1JZi7nfL7aJdCxsyim9742GUZlc
qhBGkdAJLOu9AcV159u6X4+YDTf2TdW7SsAattJMs0h14fIcKvHY5I/0rXznxeyd3NvVlQ/OcCR9
ixSqmwRpYj2Uc20eMU6kl9KLrZtgRexrE9Ws0inDyehXZ+UQt/Ef0J9XgtN6WUIahN12N6eDu8IL
re4WWIjA8WgeGitKB3rD/+MMP0NRZs9lkN4vFnE0Rd7mW5TPVGl3mmvS4ipE+X0DLY1bosgv3zUS
zH+TrpRcTClvqO00G9e67fJkUN4NyjwFMizvFdEvRxPYffU7KyQ+pRujkA/YsQPuwTGJrHEYt2Vj
zx+qJIyrUMeckoYX2U4ZyU+0p3ZWdya/Wl/qH9Ooki/gA3QyQ3ceHR+80I0H+dDjoxrjLv3iElyi
QId3VZOVm+B23BidoSJTIb6qeR47FGZUtVgVH8jh9q2SC/D0H4Vnp1FZehhBg1w+LE7VcgzB6hR2
RchI58wbMgr0StfGhrfHfuHt/DES132ixGHHGGodnZb8xEZkPXJzGR/SgIz3//5qc1zGc4vaPndt
MthvU6e5UGkQLRJdeY4iz2qZaInVl1c45GHd2mrZysGS0e8DEZflx+8LSDWqcy5pLF2NliyPwJ16
89/1u2RK4yqZrrWPAI1ogmGz/KLQtlSHrBm8+JSnVZRbPlnU2aQP0vbCC7zHa1l1OTzo9GUKQ18t
NTvn3pivaZAMa9EOLcFUbLKuZVTHYgn+DbevFmBI8rm0HaEyJLmDQmlqVdrD0GrjbjLVd2yBwy2p
NR2n37fpl0v779GJq6nkkm/JxLn9Va0tWEZ70ggSR8wf+G7CiPhUcl7syXzvPAM7QGIe1ZD2925I
wbfn528W9SyFzMunuBLXgTCinYnmfpsvtngjT4JYhoDZwwifi3g52qOS66kfx5MjRgMDXXnvETzx
OBDzsgnRxKy0rvKTU9YjeIds3/J/dBukXIhQWFUuv5o0lsc00c4mqYpgPd2Q19/dAghqRnzeb8ZA
cYqWRiF2tf1WeSyLIwlV11C3cq+K5LnkRNkaEJ7H2YdxTlp+LF16x3FelsPv78rAJ1bp9me/vzOQ
niMbXuKNMsG/mnxur1Mh1Trmrd0NZo9o/ffyut0/7HK01QPmZuolE7d/HH51M9c19K+m3wLSWx/H
jj7DkIA/PrOlOb6GSWwdOqSAoJufWWwuVzfO2oOaSG4qOYJWValM/CzsUF7RZWuhcH6kzfTyS14K
l0732xX0+8uY8y91RX1ZNALHKseHvnjTLtMgtGPZs4KDld81HXphj+55+3f3992HsJJ0UMasKwFK
gm3r+8E504E4qIXMolK794h2WxCd8oNXUdwbQ+6tkJiTUZJK791wApxOMkzPhBRUG6o4V/J2yAue
iK2P0MlHhvDfztcPqdr3k/oJMhwFgLkGoIGkPzMMceQkqIXxNI+vE+koORxvWdQiMipf/u93iYUW
Dsn5pvbt6VhIY9nUXEYfIZtnBS/3JXP73c2yYJ8F4h92A3Nby1SfzZo1CizqrlCyewSEp3WS9hln
rlgnRveYZXGxsqTDWDUXb7WTdgzSwbAO+hu674dplDkWPvvW2+QtCXnh1pdFG4F3+usQ4TqqcFue
nfE5GdvTIvpXDrlPXxo5tUeE82oz3eMGvAYUDMExgLKWAzJqz+rW7j51iLgTo0kq2TKz8k0YjLws
wVbXlBGNUJi9k+QdNncmJohknEJ8GmU7bdKZGKgboCFG0EKRqL+LUx4tIm4DW0lUo/2yUtkt8Jgk
FFsRbVgb6UB9g3Gp0r1ZDhZ2RI/FCsZ65fjE7w3pzg81ThK+IqpK3U/GTJAHkCi3d0Kk3ig5wyk7
XnOdSVwzFoBbNm+aOv6p+W43jYmGn0r7FUa6fW61wZoQlOxUUtUbhmkKKzA9jaK+bxX+YgutbTzE
7FqBHbndZsYFvDIIZY0auKkg6BlqQ/7OjKoZthgOJ6IiCwPwdg7nyOu02vPYfrq3smHbSKyo+6bP
wz70brbttPZPylq1MYwCQ+AtcajZWHG/62MLTCr38+1s7nCyFRvPRGZcOXoE4gdZkX68LpJ2YNzo
Vzzd6WH6VrNpbQfYkSkjZclv3/D9wlvxxK9ao9m5cg/C8pqBrJNJtXb7Hhg3X6594jNz2cELe0IW
DQtel0B5u6kqSqIa8aMHg37xkR+Y4US3QubDP8TB2lGFwCFD1iiRsbPTQMBlXyy9H7HO2t0gPguD
G8mU3tkhphPlPSlhWAiJcvOGTXy7rWDV3qhy4+XUE0ROeSAFWb02EAsrsw3/tIA0Oxrrv9yOUloX
+3uJIWeVtda0X5zkXLvu32nWMH1ZtwvzwI24+K29smtCAoH6y7S9E7XZ7erZ3tokbfCDWEjs0D4R
v5RszaR+1breUuZzpx3bOSwHUwWvReZi8yhUvzKlY+wMi7kpYYYLSbth6/6e03I/T5WOoGfPbl28
CW8hamx+B4irrPShDKnxspxM7ZI5f42L/svKhjkyfP0pnfRF3IBzHILxNjBs7EE9BreiUNvMtI6N
lb1L7Pw7MS8wdbz0hY5pHjCGyyDTLzitpzn9uX1Wei7EIDYw1Ij8D0dmHGWVDPBxZrsauHaxun+J
8qGGNEHNw/w5ZvVPl4z52gg7eLkACXffIU21E8MgNSe8VMEotkuQweBNEpchB5pH9o0ckaEPmfM8
oHVaTTYRBC3jCCp+8jaw6frNG+FfhPbl7dUpwkMwJPJpLsl6d8P3Ju7yFeHOj4VTZZgb/xEE45Nz
CuYJtz+5bn6bQCVGO/VuzoxEgRTbON/UMg4uiVU+eS0JVwuzTqbKJYpZXKyKXhyjh6ZIuKjmMb85
8G5YTFq8NC2pSUFlfRgy2CVjORG3mJ08mcZ7YS+HkHjRIGks+hpg+qrEIQVPtH7kpfHBDupmZ6vi
yv5ebjoVM3zNrOcTSA4BdiGEJy0YeEAcEqr6bmd1xV8+3uTs5R0bekcrb4yHUPmg7v6kDjiW3g+d
nXxOSErYg5G4GU028mLgUcaRtxgm6QQ3aAWCau3Hn2iAKSvSNUiHW/wdbO1HujL/dKOXkTtbbypl
cHdBpKVGSWFzme+dyT/boDiRzuS7nXv5MS3LT20eUqGmdS9zDVr23dttDm1QY5rTPkSZXa+7DKtR
2E3H1r7l4+lB7wcTPJz6MpHAgIEWEc/WZNja8hfzOChh7eykOPRl3mw0jBHVXUa47tDDQCSVI4O9
vE9r3HKJ4GDK8gHB8o2dA5fEpD0+xdBKkUJus0xFhIT2OrncorVDF7OZ48PkTsZkJW0H4HZ+nhsC
AG9F4+vh75DJmKeT4Oiiae6TNtNrDY4U1Wa+bs2bbZRunLOWk7MqUjfbDYg0N0IQqxqMs3cvw3ur
df6ZmNbxk7q8MpQt0khQ8co0z4UWhwrbDVYKfmrWzbub0dt09D73q283kB+lmZXvE6HCt6V5RWTh
fCyTed5oSYiqO7JvyNR9QevTg3uWUcHbQcTWCCoAdtyEPkWlxgsXyRy11oCNrGODafW+rmrjcWwh
YILcNCHa6MjKVfBOn4sRNQnx+MYtm7xpIirmPsaUVE4nzwDAzdradanzoQgGs2OiyjgPo8nzuO0A
Yj10O9UyGyt3HOSOUs6/DtTl2La71KYwJB74Ppjs7moDH8cyMlHYWOvDBLe7JYu/HkCkbnAXN4sz
r33A6qnPXlt8D2lgL+tE++9kIupVK+JdyBa5AIlDYePpM8cc9E384HbfBFSj0RXu5XQQpuuGAnkg
+/ohQe25Jhk9U6N5TpWNc1eilaxDd9f4cbfngSH0wojarNUn022CTddNO7NrKEk0w5MyiotXK3FP
yOtu4QoENtYP4GwHvntCeJfY3uqh2kgjrbZLPf30lt4MQ3AW+VgeWBpTskJji1xSeUaG+Cj7MGLU
tXZDMixrfnJx1POHTKCQlyS4hHzr5pAn+1YNa0OMwcqagOyKGQ/r6NbnrquWbepOe7/Mw0il6Lab
7qPggIxd9k1BuO+6CwmBSwr7mCU0XwTNMDFmPzoB5orW9044V9NtV7fnEVJxMyG6WvG6k6CJLXDp
caMa+fgtbbK5qEuwMxpASq8/j/R+69D8gBHtdm1LTqyg9FzLulmJUM0Hcjm3OHjkdmnkw2SHM2mY
9dGVrbdPwgFYw/yqlBiA6kHnFiqwNvaAolIU9WrQ4SuBcOKYtfKr1OATRIWucqOMPKOyt3OjFfv2
uF7C5rG4CWWWOTmFMa7u1JDYT5KC99efN/1ofY84pbbhYJ5DqRiedfZjxtZDbpjGTlTw1alk8HO6
mBXnZhRrzLcpZBxwZh5Vw9noxXSQBTLytVC3wYTQYmnQ4GQGwlAeYJ3mHhHBLYduPXPBmtnaaBZr
P3ID3kIDyYv0rHenTA/c6sTWZcuWkDpQRFZhDBf1M2rpc7WQ6h0wDa7MhNEGOw/0yCoNxIx/zEjW
RLtyINvfSZ1/BragtwQFGwJ8EKKZRWmQlbOKlzze+kOx1Wz9q7QwX+vRJOmBNOakxyAeDn4bTQMB
1rOZlzuvnkjHDF+W2pqu5TMI3es8LRdr2yVEQ7PtPXYphjmPbdqZbW5QvPTINT4DPN6clPokZ4A9
vzd3pFm6BcbiwjItXHr2SxvWCeyqZMS0OXoReaqVSniKKvTJLs644o9tFM9JNq/zLjcObvoX/dAb
Mz2CqU1dumfnpn1zMkc9WoQnIOj04zd7KNtdrWbSA8Z6pZ0OWViRvc/e4K1czwuPlTE9Ji6rh0dw
AbZ+4pFb3IBcORSzU1jF2kVZ6VBh3ydQPZ8+Z8vaZqFQyCEX0u+dBh6x58uSuO8O1S0Z2X0Z9Wwa
ciQWmytyz1B6i1HVV6Xik5EU74quza57N8DhcMgtHesBrjnl2gAsLKPiNtZUnLc7bVX0ZfvZMenC
gSwFDCOF3zFgtAE0xQTAPGpkS14FKs9zIBOd0Rkom72tv4LFHja4INTp0lRkT0oSDzeFj3wQ0vZG
komj7SyETchk5/kxS0uNX1P78iCEfgZQ8Qgr1wHJyO67DWO7zmGDosmaJ4Id/phUlW26Ybqv5yJf
TcXk8uop1gvP4QEZgk2acY1kAod9nT7bXLK36wbE1L2WPEr7ZuSBBBb941W5sxXx6FEJWl3b1BnB
kLx57ZHTMLjXyXaH9dKnxZ47dJvYVO+Y870s8y0hiNVl8obzZMXmvVsx17GcrGfLBsFZiKKIez+9
AV8wwLU/7NNbMbJhdUTkd07H0jFcRAFOP7Rv1hzzoKFiqtNTiECZ6MuR6ICZ0AwL33RJrn0NY7R0
BklXabJpdffWOV7k6uArs8P3IkFOQi32IUYIv05V2ELnjnu3pXw+zDCIW6XC7Sm++iU85UsXg5zO
bJuGOibFH9A1cRGaSGcvgYLC98coYO0Ep+mF3oyLG94bbVwfO9v55zbPOVPrvsXvww2I37iMwYF6
b942tCcfxoak46Y4ZoEZ+UmAjsm2DfB7AlHl5K9Eqc2tZSTnvuy/HTw4q+wzrzDlcQSNkVtbrzah
UPg9Zx6vYiXjpoNSJPzDMiauQ4JQwQQxzoWK9PGDS6xoFEt4rIaPHhPGYpCYQ1tCGy6ovNLPKYlR
I9sjmU11jyMWVnNB3Jc1AgGYEyzrznT/GRa6UHeYyEyeSj+6/RFS5n1o/tRiGeghTLrI8iYiJaTa
c79NZ1ckX/ApKy+u7HPq/NUeqa/J7e+z56TnPSP3wYnF2kuX9ZKWWNa15JAMi5uSSDwUQY8iAUEJ
3MvwHidteho7ytK6KYUhMnkEEHCA7tGerBvvfVL8h7pAsNC8zxnh6e657ZS9jYUgPN5N1lVs/KNR
ulqHDf6p1JTtcRjzP4Qck4vO2LleuuU+z53vrJ6srdkDNjdpus87URC9VfxMkvklqGdO1pjagbmg
JlzINQKkL8P1P7LReqUpV/Gpq93b53xTmtKIgnICkB53Vkp2M3XNFldRsk9v0HNqc847E+1nZs/Q
mymmURuPqJ9kxU6MM5KS0ebjWl5nYgw3YWlEbIic+o0+667hv86mv5bLpDkmaRKFqJuZ+94RkjZr
CZqx7njxTWUw+0/Q85yAFeN6PXZbU5D0Tsk0QExdHTLS8anOXdlLhhFMkDTWN1zIi/FR6aFZhQ15
97+/tLGLQ8KU3Qb9GG+ZIl86w+mD85pHr673w0g++KgsF+khHEINrO16ww+CcXPlWYtgpfF5mEiB
b+t273bjuBdoWm4TFeG+3pmZjMMKaMPvSwH94UUeNGETzgBPy/QGGg+uYx+0yWVOlCQzZzlvbU2O
MKBePibMsVbRbstRAgtZlBxYBA0hK4F/AGC3xVM/17By+yILXlEQGqTYgSnfdTdGv0A2yYDTHZew
5a+QTruNrUtL10Z5O7xLKdBRxFSYkfo2R2kYcxsU1sZVRK3rm1ySLFrcubidEVF/VP1I1Dz5v1SQ
LVvt87kb0/hsFvVnaVX+KoXvoXoCga1A4GUawLFk11v3VeCEu0Zmt+RqUsf5tJmjuTPdJd8byr+a
dr2gOV52orZuIxsXqGM2fKTTb2E1NCqnzUtfXhdw4i0oXEbsfH2UrnrN+upOxHkaobV8cUlyG4o5
vKJrYOEZ5WF20HLmVRWDcOBsbSuzY7Rhpghwez16FHoQyk725cYS6bAti+qfbCYBMHNLCLc/aoJq
VMwL1LSG4PkUjE8FMxgmLZ+Wgp6di1aIrnyWHdm+XXJdVPwamjCqcYoasPcjN49B87yBPG7RV5us
9P3VbQOkBkNdrMV8gQsddnbbodpKnN2kBjuSHUTzgAEXHpEBEPd7VlYMFR7SLm/ZTFBc66JPdmM1
zVFj9N6OcrpPCOl8tvfSKtGiGOFDqPiNscyUFST5GX0n3A6NBtSfMBm3+6lkirXxpc+u8dTWut4U
jv1gtPUb8Tmco5NNvHwlP4o4fUF1R2jPovZ1HP/V8m5AW06of8BPhmVihbgsG3jslOpPyi5SYgis
lzIM/lGpvg6nIFgViqz4rqJMkLvDEfZ5LoruPHBHBYnEhp3V4aoO/Q/KsYhSSGjKGLuznYK79pn9
mAyAwY41X4xgdrZGi3QqHvoDT6jGF++rPauqvxkpyEsaf1dzLm7c1P4Sgfnej5TVumaKib6czqmZ
9zsbH93QphtJDSiqRi6Yunls9XJdbEqtGq33tvDYSWYKd3TqXsngwF0UM+CPgqTJqRpgJMjLZmqc
xMYNFHcnaHHYxPt6yv0TNbbPi6p3Vdv/mUHM+mSUm8Y768a1N4ifJxJS4no/4xvBT23tUrOhXcHX
+unHX8z2CWLlJazbmHijYIl8w9rbfgeLmN31CLtOjeW+6BbdpGb8jorgHOqOpGqsJUfN4ugWYRYh
wz1JYqUPPbzRzZhTb2LH9jbWSPMpq1CEWIHordEHdSKuaye4iDVlPqtqkT7kZrDJM9smjAfkXBAI
u/QuJRUJgpiaQV/mRETmdfIwZ+W0NRy+8sOOIhrD3irH0xvT9fPd5D+OtJSACxv5MePC5XQwKBtp
+q2bvufozI2wfLJDtD9xItSe0ubHqrQjx2WRq8O+2XZyfDNVzULUld8WEXtrL15w8LrpnumQvQtr
Ue8btxaGZJeOBjMrIp+DE8BfDPk1zgjDkl3Lfd913nkkD24KuOBl5xfwixZSpLw9LLGBsByobvGR
ItWI2CoFSD+r4A42YmvOfO5FgNjVt1V+VvSzyjwUqNMIlKg0zg9W+0+dMNwjjiAntDqUQb93mhi3
8VxGY+X2ayQp4JWynndNCBbeG0kNJj1G6diHD1VNLgReCo5yd+/MQGSeCkpghlmc0Ic+GSa1OXEu
HhkbThDI/XZo3beKKlVkYcGLslHVEkjNJgHEO/X9cEx6689QFC/K43JsSQVrvSBZy2pKNqbm26lc
4CEimH/Spk8wZI/3mDrck8JUEDV1M0eBixozgL/bmi3WwSWV/aHmkV85nfu5yJgWW+7Exjdmhmvr
ARkVcGk+L/ui935MYV/DkHcoH2GEMIxkhj6pehUyRN8rf/zrIcNHyilOzdCjheWtaf1M7BacYqtO
GePGE8FuXvKH2HGvnU+0lDKnasNPhQCtSUeGSJZkXd6SqGrY2LRlZYUViin29HS6vKiWJKwhCcGL
0yVqqQbAiGqz/3s3rVPoIaWcH/q6i0/TEt/nob21fIpsdFhSD1l5j0s/rtEmjDv2hGwbEknW2IQf
iGEmQQWdK9qNNyao4SH0kQ3UHK65hRA+C+vluYvxtXOyvI6DIDqHGADUamZUJaNLiZC1N0e09KHR
PSTyb65YybxhL+v0kOaDfEGEfqldcPxGVhu8hvaub+fqoHuCkVg0gnXV8qBSGxY8LZ23zUkQoeal
PAJV2w9MJwEM5XB1AHPxTS7jW+bZ54WQ+JVbxvVpKC7VJJKzdIpdbcb+IYtTJPyk9yDdiiTjOzej
eOVRSvE5J68jWSt1JqaoTOv8MLbmsJH8HeNPouD4KCgL937NkJqHIxVZYW+umse8Xu74oJr3TcCH
k87F7KTCR202Txih2ZZazhGd3wWwuuBAyXwqjfBpbrV9hzTm4IOaZp35jxHiMtdQZkFmOTSqxjQV
0M2A06PtjuQ6YgQZycux4dBC31r3QW7tp9QFyrFS7zkI4pekxJi9dNOfHIR5y0MPQ9+ZkUG271yN
j3FnNfS3+Ku+peWyx0pcJQczG/UJt+Fj6YKZ+Lm5HMoUYayW/nvFiCkG43Ga06PDQLAtaPnYJQTi
W45eEJ6kfHLSOkKySdFAVf5jLAgj7YbPLYp51qPwNbBLSlpIHxBG8ye2S0DBTmxzgS5iXppDr/08
mpDAgvxONGOT/GKQQOeWjNpdHhhbA0l8m2DDcqrrXKceUoaanpPYiFjSsxM2n7UTeb0MALGZEueC
8MzKxvnphQtQce9PwH6IhBHKrdNq+Aq8wWBOAA4VdfPG4/yhqSIxe+dz6R9E69DqgAX0VNuffm7N
W0xMcE++ewZMbCNGhb++Jxp66dLvAZ0DWhQWhDIxnwKLGiiEffvQ9/KVyQ05kFIV9u4fcsZWXVs0
hymvvmu63EoQvJPhBtvOV4+OrvSD7i8Ocq4IzvqxaAEM/45zO5/VRFrcqi6mdp3GhPdlJLrA0KUP
BB8RlzIk1ZGMp3EIV0WGao0yef6q7DpBnMLjQFJPcuhukxE8ArGF3qQ/6boRD8bIXrbkNv9Xxc7k
bntCx1K/tjZeqr7mJt/JjNxR4F5ihegwKlo2eh3TcZa0wz0eSx47hucFfjuZ9Rtiggev0OnKdZGZ
kJxMO16C3KpcAqTgA2bAbDQO+Effqvmur6v4oXAsym9q/zO2FQLr7KOKaV6yMg6gCe8QGze9ODVN
FH65PEOlJrQSFrvZyIiVcW00o1+Z5+Y7VfY8xrAM29Al8xVxxHOTf97MUTcVvah3N9Yp6dRfnO4H
1d0moqInVwNzkEfwNysCj9xYi7Nq/LMeOnEgjGEV66EG+tDpFtPanfQqHG8BhWXOTG1Nmbg71XUP
6JboXqq2fJd0SQSEDTKzb2dr+kmQexA2mJmnFS8QeJH0iAqiS0vGXY8gPcSfh88ZUzbVL0JsvLoG
V3Hea69r1mFd5SCzxY7RIFkLx7Ci2fZ3fTZUW6du0GLk1fA0NTmR/1TEaLBh9JZfVQYtEnb1vMdF
pqFo0qsjiuVgZTivs4S7cOaCWw8iuydWInIy6O/BeDJzUz5r49NAerzKy5vGgua+YPLpc14Uu1A1
0s/S9+S1VfwDxWxyP6r+Ll9miA3o3HVpmunBtXuuoak5ciriRIgyOUzEQhRPbfa0BBAudgF9sXSw
jGF4KpOCHrmR4EnLNK5AWVSnmf2LyJnucUtdHK3oMfsGNE235cDlTiMthAlcT0kSEfRdCjfRaLr5
JhFWfwx5FYvNQ3TXBheZ9UBlB0HOcAhIsXNsnkIEha6YMM6RiUY/o/oh1WBNqdC76xcsbirjMi2s
Y6q9P2QZwTIXw8afnYFNnSkZO1iSBxfXgKkzZZBErrx5ossRRMz/NMy5Oiaxeepb/ynM54r0/e4z
VtYR5dmyCYy22wzy2Q6ki1ZI8EOE/jpnTHpu5+yyyOKuXfCw6LHg7UUmU3alcSx6VPA84P/IUdIn
q1EvRZD+H0fnsdw4sgXRL0IEvNmSoBUpylFug5DUEgq+CqZgvn4OZ/nm9UzLEIW6eTNPejuYGJ82
Bo3YsBZ4BdWyTbTJT1R9BTbLuYYGmVVqhhoph123GOt37nYFczwsGfqhKJlLT7aD/wQV7yIDFhSB
vxy9DunbmVnqufkrizFGoEWPJzT2+8HwX1Foyi0LdO7tVIyNvxJHqV9Wx1C0AFKZ6neDmd6n6d6b
e3J6lhmXrHdWJMMwN5QGBjF3Bkpb8g1hFFuYiRgw+BacrZjtEC8PfZ+EdplIoqXdeEH/ylox2xaS
WX+mfQkyjyg7NKC+33GKPMNIC/1037vTlZkqnstkJDjocmJ51l9fBNTajffUVVw9uzR3VsPShIgg
n3hIorWbUO/JU7iO8GW7hC5csdBk1TP/e65j7juEY61S1A5XQqyazGeoFV++nu/LJjjNJKIpJFrZ
MuTUybwXJ6elcki/LOxEx6DkNDQktW1LeYkKuetzbi6mRiPGIPTi57SYpQrdxGwUSDveCYafy020
ca27wW1uhTfDyXGdt4x+x6jgaJ5PUsmHZdDzoW0hii35JlkEjOY5fwCMmm5Ku7wXAwzCEjYVmMiT
B/gYxY4FvUFtNgY7a2XZ4rPD36xAq2CpZ8ZnE3TOFv0wTG69g/GBTxfM1eI5nEmUFm24AfK9Lxh7
swm9OGqeIEawPK0fceo/9rn1mb/mJn/aTJfHIAuuhT/Nu0mqPRyO6nirtF9F+KrjwMyPEnCqltGu
INdFRJY0LrU+X0tvyxVDXYGYBwTNDp/tYHmco/xPw/gA36jPmTA3Ebl6H0OrMMIHOw+WOA9Z1yY0
ItUYGImX0xhXt6+33LIChbNCc+AJUO5L4ZbOKutcmArF/DZYE81e3WlwvBTfuY3Vghe4ztDbGjjj
4VIcgAXEnIE8nlN+aOBKsonpN4HBYOlW3b4T+R8GETfmmm2sMavqtTJfFYlk4bR3Rk3EEzMcl6c8
fQUmhaLcDZgS9U83P8Ke3Xmsswf2wIXpI5/U/iYXBcINUJICoOfQCFhdVXy7tpKBvQqbRpf21bGn
S2Rbl7q37VVn0dUqFVHZ6Gbm0biakJ2uP/7Et2Euim9sbkkkKY+l2Ly2xb8sJDkkiAajz/FZkEyi
Zhd9CDdMd4uFA44qSVoPHkc3wZMygPKZjzaqY4/hi2apXSd7ulyRZ7OhePeq9s9MH4JwZB7oi3Rt
y61VeHHp4l2KCv+x6/S1mKw3D+b9amxLxrfsTmGWMLLkPQzS39pT3pZH70jG824IMCS20bVJsnIv
UF1gi90W9dQqct0kcn4x7fGnzsgOI2NWynhrJl6HZoL8jdGRfH6G692CApQupGj50ThhLjbUuQAo
De40L2X8utZt1i5o5HLat3n5ERkMcvd2YQhlz6YUxwevYQD6PvkI4KJfC1Msk1hyUm3wr4XPELvm
dDd6frZtRf5Th+YvwtVnHpUHtsViU4+4G+R0TrZZ4/41Kc5z1u+sU5Mn3r10KJSSQjgIx7C4d27j
nSvypr1nHzmQV4XvUxnY+yyICX4ZVDwakc2cHGzyOafMcF67t+F5KUjZ9kj7bpvuuvGjyGo8mku6
CzHcr9O537bsh+Pbr8BR9jW19XXIuy+3Sn/wIW113l7SRkQ3M/Lep1O1ls5f0qfogKlzCKfk+fYp
zZX/oOc/AA3YxProvHAXngHBqok5UOn+baIyQkEjg6ds89bjkCwnnhWvQJhX5YaE76MPUjwGCkTf
cqReg1w8kB3ARkPsuMbqc3XbAVYz6nPg5xOyLKn3misWNpl5HZFaYYmUvVDaxV4ZsAcHSLjqbBs1
wUc9oHeP6tCKgDDaMN2Luo4NHDSI4JjxLHHNLNC8XN2fdDb6m6nK6IMWv4gpr4vv/+tq/qyNnEZI
d51gz2SPAi5hPg1B/oux9rO2kXIm+K31UPxbeLOtTRFdmiwQG1+RS820T3CqX6VaiAv/8Us4+uCi
aUUcS8Yxh6bsNM3irNxQ+VsGGtFE1fPKc7tfldNON2Q15oxHGgbVAUzmZ5L4V/fRjcwb6vI7IGe6
WzJIOK4bHfJy6mI/gx5bCcL8SgvC9b5t30acFXc/ZBAr+VtYIm+lQRft6FYnQLaRfNMYNuMux5qQ
wBRgh4uZsIPyS2tTftDGuZ2hKi8LcN3avodDAH03896GnoV6ZNxeifg2BuJXfOiau4ItxL588D2C
54kcWXKBsgU8P0rLY1nA5cuZENGz/+vpYEzGScNtdtA7Ci739F1ZKxY3UhQHDSi4linfUz0BCono
goUQE4/4oyez+KcUA7GtGoPj19sG9hNGAu/OEsN9MJpn/g9KsnVHw7ZODdbA5iWhDUDm1cxFWpfx
Ak2/v7WgY7Sz7eodgg7SWPdtha278rmJbwFKxGoY7hqP8Wrk8dlRQnEfsh3cZ2YeVz3v52ouvRUX
bxeWuv8rE/PZMsqvhsOa/Zj1PBKTWjk+SOykab6UdN+jei9bMGfZMFZx7k2fkE6A/vR4Q+YEzw3k
pfNc3bS/ghoJa6naO28J4EmwR8rM9yAY9100b8sUUwyT595KZf7o5vorr4kXO4n4TZb8uckdl62r
c2grs0cP19i4sGKvzGpnj0nzYHg/gVX+hL1z1o4RmxX3JKvA+GvZyw5faHAcn5i3z6MsqNmoZxFX
RgJON63oZGAKsALeFAp84Faykwv0cKxsU+6JiWUbvO9Xa4Tu0Dn+wdHDTYs+zogytaNOw6Dc+wh/
b0HaexPY1layM1vS+s4iQcUxnRxVdELTjBqZ7SlKvLQOXzzNjiGDcPfFB5A8RbkF1vbjee2MVsbw
2tvFoZFo7Qo2boEMG/n6n2p4GxUMYGzoCP7pYzBbZ8Rx9q9zxhK0bYgPRcuqd0kDp0v5Utr5FnvR
tdLMHYXW5KUNXg1VTwkyoWeWOkF6cOzsbTYP2W273grTW90yNyuZpaxvDEq9c8X0GnY4Wg3skcDl
Ukoxp7PL8Y8bbfrKRHqyUEgKJ6QjGJOPYiSEEp8la98ug9iemjsljpU7pjs5kHKZHXn7TddmDMj5
bu6AcFs2da15TajXG/yVdCZzTTbq3gsx5qIayGMxnqu5eTN9wzxisb0HugP+zZPPfpc3h5He7xot
irDR/CoCFqcYUOl+zVzqi82kwrQA7jOfCnxj+KrxqN5FqRftM685iCZLYgK7SdwM2Udm4mJ2UkOw
xfUe5561TNLIY6nUwyJvojr/3VXvQVsOufIHEgNfVhh3XlHitFKvg/rya+8ykOzbDh287izsji6Y
Bvxh2cldelBSju1s5qC6oDAZ3FEoVVTIHbHEF74fAAgwhLEeWDrq6t1pvUA2YWf6g0NgF4ZUQTIY
4zasSDLVvt66XcuDTEaT/IVYRfaSc/IaVyJxnGipGNcW6chNEH2XPRQJTJR3jiKT6SVUThe1tavS
cl1VyT3TY75NgmrikKUQ274FVJpkBz/ujt10T6PF9GHnDamso+gHFc98LgneqbXvWIJumP6rtPSv
Wddiy6HHeDnPL3lLKYZT0b5SxPyGeM276tFKXBpKzXPbc/+MmmJHyp065MnhiyKaYy6IWjcv7SRZ
aGgf0oTljGeH7ARHcXe7Z/h5LFNJarWApWv4HwUCAqKUidU9v6N/AaCwGV0kECMcFOrR8Caxc4rn
YNJMP0ipG/wRD7akGqr31We79E8j8EL2dxPOw2Xe6Nnk+3XOfsiA7ww5feUO+oDVn50pbDga4QW1
5l5XWXMdwM9vMr0sZ96kb2M46K32KXOeaCD1RsIaMw82fei7pgihs9jcUni9YHFy3d0yNsM6NPiP
i6K4lA0Gu6Tk+MEkOEnSKqHnzsfZclKKZq+zURVYvaJTFuCSnMItVUPWaQ7Fh9HiaHVNvh0icQ3i
DLduHq2wql45Vp+DrnVWM7/KyVsV+SJ3gpGE7RvXRf61AlzeEuUIm9lmSnCEBpNz73R0JQcZtoXA
6eN8qfANcgFKqhAffsJHBJG1VQHg7ugDrhnza9Q73F34G8p5eDVD9mpQLovYTdn1dA9FALctEOw0
Ee+2XZvckhg8PcD8jlOWJmsaq8GozCo4himZsiY8TTc4pvbYXY7CfwrrHsRjqbgVJ82LNw4S4zl4
8Ja7/BQ54Upb4yHyf8gXEWeHzhQHWfSKKH7Li4440lrSI8oV+0mHCA5l92hnBD3CaPm2bhZlpVoq
zN2OtokMnBlbf4gsrjg1qfWgXjnKS25dmcXp9oja21ymwOJ2h45k8YJK0BY4kX1zl808eHl2tQBD
qfEunHFt231LBJWrZO36x2T47oxoPM1WKFkH/3H1YXHv1LCjpH8IJT+YWRIUGuzitRX2qQwNJN9b
Qs5sj7N4AVqX3uOf5rkhxzsJQgmY2/E8qdoCSsH/7DtY/KnmAU2Vts+6CQHBUTDUkHxhcsxXZlvY
BxBO27QmSwrW4Z4jNjrIMMhQUkpyMtyZVn6BkKuzZsA/UzC2hMFLV4lg1dIFg3XkbPsLewAj3YDN
ptIz74B3cIR1yfDXyXDaJLl/pZ+7X5XYZvnLZz57HjQcYErGzu+W5wQGZeRa3CTL+wzDW8wtgKLv
iQHYa8yfEItTPxlf2sRVGY6tiok6crm1vmBHqZXf2Ge/JhQt61uYgv24KA1uwBTyslfoCo87eX7b
IZWvfrlUzNU8GHJGB5qQMzDC8T5aTqny87X0mgDd5E7XHTbbZsFJn6pvo4KSE47TDzzSf2jSmKIc
dx32dLQvkCePM/yPaDEfJDH4zGzeLUtxpC9b5Qb/CuP/1uKxgVI4oobjALCbquNydRyqgbMyUfYK
V8yis3/llMAv1sl36ET8A1Lb7tDrFQL0mbOpurAAjnvpAm4q6nt8DcwTrCPTkGTdwg+ta7nfGJiJ
t0kyrOVi++RE62Q9TnCwTCt99mdB+/otj9OGnUGcFEmH2hKsOvA3VwrkklWY6Zr4PovfhIkcjltH
fBZtddksdCLqbOOMvr8Puv6cJIW3yUzuxIXqn3xDcaWYOYNH9wHwEAVj4jcM8zcZbb1phFuxCgIw
UMW/1myec9GXSAXlbz5208pIzHvfy8nre0c+nruosR+GpvvqkTjm+rNgEzVNxaZv+nut9cuNnU+e
4MTd4aFOx3caldfDYKIF+pdQ27Ty3W6sKjinVBmMKnu+hXEotgTwUZKQa7SPwVOuw3p49x0CO5VR
fUyThZoRhD+2oWKcdJs5S48p7htDlVtRqLgyF/wspOas1jgJu5/WtBE8W/pbjTximaCI3XkvOuOx
wCFoo0K7zRU0/wFTJPdIukLmxjmyio7HLG1o0vEoCazqY29hAmKQNqqFCQsqn7DBdJZVEacIsQzH
lDhQJE4oMLq4oXn0zOifNdGW3S1vxm31MbfucvD64B45fJcMiASW4g4QlIgRWJ52vTHw10UQsUxV
lXuie1wLhkrttbP8Wmo7DWwlWMkxu7H+sqf6UNF+uZtTWTJBE1KkKhN6rWWub8PC2C1dXFtluw+D
DQ141AkJy4qnwv2OnO4xmOkmZZXB6Z8q+ZTCv3LhnTQod3zEuSk5Df5CTF0oWm7Mx2a7TGLYcyOb
475bhy1V5m17CCgRP0DQT8krdDo23T5YVwt5nMU+hkG48W/A5dCF5ZLrk5F4Z2ewJ/i1z04xRKfG
jZ7VwH2LjpRnuo9Otub6W1j86rVVAydt7Y+pwXicJv02ndIOsT5V2E0m6pjk/FiaqFZBBN+QPpvY
rQqKbqwojlyPOnKczrJZ7oNSHoPauCauOvehxvZCnAfZcVUPDe07bsd5rpBYWp9flWNHjwVV4Z72
042VGre593dI9Sk12/FuMCcIUBGq2k+EVBUDIk1pq9l6rn8CSt9tpcRga07shKxZvFNmScJgsck1
zWork+V3AD3M8qunxKmvMXZ05UvFJp1XXTVsbY/Sr5ZG78DJFJ84e44TiS4SEVe8ydlTNBLxdGmn
Y+fce+oXSeGrRc4/B0G2YXH4g5Xor1DQNKsm2nndb90Mr51P2fHctU+weggGS0k/EgFYdYY29cDZ
xKjjMYsP435Q7V3Wc2mWqV4TDnupOxw+tEDkYrwrF9A6M1sa0g3sQdiSQv1MMOxbJ6HJBJSe99st
Pi6TKp9x/Pms1TDb+GCnuN+aL7RZCDBwKW3blLHsQgO3OctSBNruh+ukGY+3BXTQApQoyg+ETWCJ
/AMxChRZbjCpd0P3Dd0pSexipT8TwTlJSluew3LKV2VAqtBsTLGtYO3YPl9eb70PgksqkeBVFEa0
MZhHWxN9TDnkfUIxBwwj9zDXgD7Snd0r7gLRWIt7I1MnKm+NbSgxjoX5GNuYD8jBhGsp3Tc/ATXE
X+6YV9J/eufXW4QaNnxwAVidf2eaNKMbZtnK8jBQj3iD6qI7lYPdbMfSPfY1BXN0uUAwMtklrRyj
NanTYedR2jSsWZzz9TIspzHtjgPLwTNVjquUm+nazOC3mj2wFW8mG0wCpmnS88D9gNnmrZv0GBdd
DiicmDgIwIz145If1GzvcoFO3TDXr1PDneMudnTKddJIPz1MOWPFno8IR1zwJeoOozhxEdaES1nu
XMknhB4v4klogDwsu7G3d2UrSGBVxYxYwUsvS8h8amtfIXJvoYsRJcQRb8BxUGP3JNv5EPoGNJai
29Eb+0SeF/rfiKVt8s+GiN4i5jVo1jS8+b370rCVXwqsmL5BZitrR/ILeHNuNsegg36TL0g+YpZv
DNhbv8+uOiKrjZ5CFcPEuarsg83ulvwT/3qeccwNlSfYpWMiwx1ADzcBsTLhlOUp0MtEsM0L9C6z
n8VUy72bW9cytFGCfHBQU+2fMxqwYMH5DlV8ZVz4uCl77fBY8wBkA3hDq8MB3eaHzkLg1CZrc7RK
jKP8hLBlkaMrMEAsul27RX6jZumvxJv3lLW95Yr4OuIwt7UkOTVDRPbMJTqX27ukrbhpBKg1UYFr
YAL/g4epeslrBzXK6rko2/uoK7udJvQOlfndKUd97ryfauS6TC47x4AblPbjxEoT12zwXNMYvOeH
sSkzd1s2PAuYNadta6VwwPj9M4k9mRaeomqpd3MyfeXlHDB9fFgpH1pvGT8xXpxnIUGrLt0DvUpX
N2VLQDTo32An6AWEwpoWxaCPgI7VIeQgLdmG5pR1zmEcYqbYsq+4du78GVCzg2+qf+pKiw2xLbxV
mJqY9Kpyl5hiXguNqlGPbrpKsvwt5+uh5wqABfiIJ42SiUGVH4KgGsJX8G7ZsFLdEZyUfapxXWzE
MtK7DT8tmeoFgzNXvU48DGNzqSLj7NnqZvVHRWxwK5RpsOFbvaE9rZM/te1GOu5vz3SOZxSYvQhC
Thu45HEkkGwSNV78ZIjWSV+xLqd+ko0QcHkrX01WHjIJ4EyUUJHjAIdlJ5d9kX01U5dwJnKMhfxh
E1cFtqT0GYoWS1yXBagZBL95kQZ7LmurMufM8cMIo1sUHhmbVlaq9iOOox2/XijkE8s37E03o1C5
svMl3xOIDRCk26d8Yh8gKKxcZQXmlIC2Dted7n2i83iYCDFVybRVafnMebns8m4iWTHc2jaFfTMg
Hf0Rk25bMRUkRZ3HwgLsrUzNLQAzEhsch79ewp71EpYHYhkuqk4l6/th2Zh2XtzS1mDse1xvhDqq
NnJXEYwFXJllQw7T5rsNNwCK3lWRXKc8DPArC6xjTr0frRn7XOtUsba6Y9EYl2HymZmqUu1hda8s
ZKNYwohfUXh+g97aPqYzy4L3IpFt6oCxp9eCNX9N8K31QYpkaWxC4pR+i/gTyCNbml2R+v4Oky+7
Oy86d6mzzwz/uY+UjRzPu9fTuGkTh61vKIqnyLefkLwJ9OTgA5ys4eDBF4nZtMmTB8EFkEy66h4T
yZErG1uvRFqq0xTOz8Yt/DVM2uZePSBaG+ZuHuDGGjhnCGQdDB+rWltZ29DvkthK+dMMf/JGBqGX
jdn7vFRh3JnLbojoWeUW9yhzA4JMTcDJyVn6KyS55DKbWfPCIB1WjOSqmOCp4Qly56Q5ogqi2MFg
j/25oj6r/vRN6lNKnxpyRlNK0H2GB1lu1ZRB5l6Ge1N7Hyy1ngh45+smUoJsFz8Tu/zMw6Y/tARg
siL9p2fCz7wwt6XF0VWJ8KBnmpLzDpt2A2JvneR0IC9/RY0666H8r5RxYIfPLrNOvk0FLGrIQbiY
/pNDhcBaan0WCT5iAbuRdtHYDPC4NhRxbigGxatSYMpSL0nLaBZIwXvAZKXhe1AB8pfE7g9sXC8W
wGaMpQ0rYMJe7ELySz0GsJ3FDOliThjLWN30npVwb8u/cYimJ7xJQgGmLzufhRxxfYhLuyHPCIr7
nxaB3o108+UmWe+5akarzm9r6FzGa5rO9DiztT2ggcbylio3sRmsxgAktDn+Ag0VmxCvy5g595Of
nZ2cBCTA0ZXLaMK1NA+JNNgRPlFnI1OPqXfKo3XrzeeqAzHMSfkPnvqr6y+UDWsyfla7nGoJJFl4
Lk6DwH03sIxsAlH8hQEWIeBuiu7eI+pAB5XUggnhpIfUly17Oz5ADjJl6iOsuhLVjAbBMUseHMhx
bUG+m4U/dRdedWo8D/Bz6ByjAsigedtbaKoQOH6DHC2cs6IrtfzqSzc2iTeREN/IonpObfIl5Yj9
N8h+7b7bzkDpUbWPXZ3j3Ggp9ijq4qNyWUD0zj2n5LjBTvyy9OOPnVlbP8TG7DrAChYvuZeNdvZd
xedGhP17a4JPk/RN3IgEBYc1RhkFCSQkoMxikeyh9AyYZDg2jDlZU0b7nEwjmF8LnSFsO8CXw8XS
yKFtDbHPK/pvR8FAcuVzT/5jtVQW9mLGOKAMmKaMhwgH7rptYSLnZX10gVRUnOhc2RtsyrxvnfSP
8x63ezvUDwBP48GpXgjPrCvbmI6BbmDviRu+qrBWYLAJzfElaQWCVIc9EokApxh5EHzJatYpDnKZ
B08yJPpQD4/uiKQRFUgp1kjdX1kUDNs5OyALOh+trm5r7KvQepNYwanahWJIDg8cVSR4OKq2YudH
kjOa/fuywjegfPC3l8EnqB6VefKGSAVWFXzfDKWixMxVaGIpONhWeYsigWxwdWnZcFINhncghGpQ
1YffDSm5hQ/Cv+TDmtwow/jBj3vvieVnVAyheFbtuMAVTDegjwlb3tVR8Ic3i9eRWw+b0H3tCL7E
ova+myLBOu2Z26QlbNJxkNnaPFdF8lxM6tsLJFG1bsUC8dp69yCS8Y1LHh/C0xddwB7trSzaDvLo
NuRRWUitxQxPIqvUfTDjnjB1ctG1gaemzO+sHLxfGT5ki8T1EorHnG8WHXTe1TczFHMmVEon4yXk
+DdDx16JMI91k76kc0ONr/uGhN5Q3zg0C+pByOuxcZZ1JgnrQRK4VvPY78aIpoBWo465qMaxlxSf
E7mgtZujW2nCjkFwQ6aKjKwziIi1i2fi3u0J+1Ch7LGnvpBRKhDSuByQHh1q9W/qZceFnNWGf54a
3sdjkn32U896Ux8MRs2hcz9C/dejGrL8o1eRwzrIZrl2b1Ev4cD+0dK6FJbxDZd7JSJifuDdP0eS
k8sNetEvELc9b58O4x0vNFePKu7sGe6hkCQvZ1yEfUOLDEMflspsuVsYL/ulWweoR5TwHW2n/SVX
8OLhXRjm4kcG9u1f5nQSYVKAuojOxWDPCMLOWqvks3MI6DKI/A0pdUFG6Dwoj5xGY2E6CrobI0VB
VZVgIZbqOaj8/uDBGFul74nHn6BbEXd22LwkGRE8usC3LDcvHlsFB2yGLyHiBHb+Cj6CWfDSgXGL
3cSNBT4NdEBYL04DESjdB/w/K4JyHgYA1IXB/UUa1GxdCGz8mwv1QKszEmVqXapCEuQaCzrjxbly
qrvRJFHbtQozkbqvKy56YJC2UvdA/fHdqCwyEUfmU9eIbwNtrSIiixP4rrBfpFsBqMNopCXBBzaT
qzRNPqqZVjfs3KdUikvCF5pg6DDaCbM3rTA5739BrDTGR7kGKafjil4SnNT5o38jQHiYYwsgL6XL
oTLQKMl1w7rAa3gDdc6iKe2/a94C/SJpnzTP3dj+LgzwuT/eOntVxC/F/43m/F+Uk4giLg8/KUJG
9pLvxunu58jcYr08arCuUaXfl3zKoBDznrO2th/Sdd0TVO7ngPpzWqlBDbQQUqaH1pTnRtb86NsW
vbd6whsAHEZxVRXJruBzuJny8YE4z4MSnJBtaxkUMHgk6OlNIEIamJiZ0bPY5vC5RPCmQ50e7170
LgMAK0B/Z7i3EJrO3rkNXeoS1ZLX2ksyhNdcTuZGmnOyIU9BWVN41Jl5cJdXax4OZRQKBhXuJKaN
ArusZgtdRZQwhHwciiD2H7jCPHrZhKIbMJTM46EDsDepFqh+cGdb9iUjAJDNN/S+075Uc3+WRv2N
evxo93dVVF4T1R6TMmIPj9QDyQ0v8dtIl3lmOPteTdtesbro7e3S0vzAl4FB89xW/h/1hNwwyf9n
2fi1SH2OBuwuvbspneWlhn/hzpjHTAvCg+dtartABxI/kTG9JUDmTcvgL/MY1PB82/XTxNk2F48E
Pw6ol2PVxLK57WioUu5EdjaGnhEjwRXDVsuYt3m3HIfSu/ITv+ZovpNBja2Er7Z2qvzVx9QBpYXz
I5AfE02aMa9faFWLCy+3n956VA8Iocyv+YKpkjykCrspNogsjtHB77oY525cpeDfah5Tc8K9vRBT
8YCusmK/fXFmS2h1iM4qCdbpguTvpkicIZm3PAzf/Sn4TKKUW2s2/tZl/W0N4RTnaXYx1ccE+4Dy
kHXVhfuiq5y1Z2OJ1t57oOnJVVDkXFpyrNq9A/0Ss214i3Qbt3bG4mM/+st2TsZrUjUPWT7tNUEb
v/ca/F/ynZQj7lfnHbzUuTHTHxKct3PX27GG5EbLdgBbUhuzCHWa6VMuPI9mdzbZ/PA540+Mgp1K
kH7dxilWdh4MMKKRC06AmcPKMj4jBQR2tKE8DE1DXk61vNv8TVa2GxM3FWfioQvBXGAAEsJ4qnLY
7vjKj3m1cEEprDfDGD/+/4FrFtX4sbC4FtA33Jw9gX07LlocPDYyFFlBlvrXloaqmkBcYO6z4W+B
xpLmzbOrSph7q3wktTkJWLtugOw2cgQMZKg5iWNjXE6t6NFmyBI7Ij/kmq3f7Tc9VtlnMYmrZsBa
yZ4A0nAv+h8bahLxG1od8+bVcvXeDMkguFhETJak8TDaAMyUPNpV/TQ0OYXVwT7V49qZHN7d6tll
jGciD+1tZZrfCaYqXLgOVadTv/XYYp6VM51wLOERVt6IAF09Ng0sbtKkmBhcYwOEhFU6GR6JS0up
+SEZKuKuZXoW/bidIyAwMjKuRs7CNHBdVlX4XHM6K+f5sLTy4gKe5BY3bH0X58T/CsfYVx+mm2yE
cO69BCsZut6ZXc/3EPEAjM17x7apGoYAClCUw623gBuU8wsrrTzsXlNPg9IP0tfwtghqHTiYFO9h
GHwIMn9HIHFaaWfeiGQga/A/Xc7FEjodVOo/5mIuKAFcO170m3Y8MI1qs3UYuj9GC+MAjeBaMLqs
O3atBbBGZzgLO6RSo8X97Tj5vd9t25aszBQkzxKcDBoyA5RI/tFZhgn8jqmYnhV73appz/rprCoo
d5l4HMu2jI16eqtfOp+2dUaFboBoITvzjiMbpnJTwf6jTIK1TPFllPVj7ftqH+RPQVM/jibFCsvO
y92zO4XfYwjObnIJ+LuftBQjBc58oj0HvyAf2HqqX0qLflOrBdZSUAlgChXL3roqr2INKyFP0JVz
9Aw2n6IG44tvGP+O9SKVNd75Pkt9SIpz7FRc2ni8MSY0mXN0aHNFZdUfepCHEKcvRFjqZdj0RAcb
PsFiL6BNwCKvLM3FqjLdP7vnxwOx0zphCF3V0XzXzrhjoCT5q9xz9vCKTrYzfmG/4r4p2l85v0RT
jpqPmIW5ov/zixRMdqNZQT/3qDprYYruDpuIqex/njEd8GizE5w6hYVN/ioMkjc3LGXXTA8lM3nA
14FB3mJRUt2K89Dkw/+lZnHGnq/22WK92N2UbjWpTLu9cCzjrBfcFttvwTY97nidbXrU7zXJvM9u
IXJFmjNy02ivQy6nZFgTPel1OSQn34GRMIQcF8zl0CPErixhL1N0lXMc4ssqkz/h8pHAcriaJzTN
dGQ/lhRI1H57LNrWA8IEPGa2jee5b++1p4wdL/PHfM42IvAuhmr1xjKMz0WXd9B83z0u2qQrVcC4
HpzhyN5Kt6DoyZ0bjufR8UgjVd1dMg6nKMQx2bUdGQiipKuSdfoymlu6CrhTlPb3LFJeHBifsG7Q
vs7NYl3Xw3QIaufcKPp+2Kzu+Q0UJqOia+XHnrU6rhk8dxb4xbDP7HjJ9oGvd5yY5UoFLUFG4EyZ
mfwFsupXNsu0nWUwO7Wztf+PsfNarhzJsuyvpMVzoxqAu0OMddXD1Yr3kpcqyBcYVUBrja+fBWZN
d2XWWFWnpaVFJBUIOFycs/faSrcBt9Qahm1JCUuWtnXWp6PbInkPxnAlBMQIRhU/A00TOyQdKye6
Mfa/L1lkfBXCTI6p6MmZCaKloJq/yC2s1/TKDqOuTVt2fYSv6AWWa2Q90q4QP0eS6h9IJGTZNByM
6TSwZhC41OK4XVZamN4gg0RQRMcLGAIlDdYZAluWtdNY5Mpnh9IhRcG1Gka46t8C3XxoGnxRokpm
UfzMprwIvOgH22TDr6uelozTT3j2mlu9HwbKMna9goD/qx6HTe5zNhS53NPounS2ec/AN4AJGzik
0/QeLsh7buhbyBAUllJ7WLcspIs6csId1lD6A80ZGg+bUR3GHS6ui6NddN2DDzoap3by30WdnOui
j5CNEdRJY3s5xrQ2QJd+SBQTUtu1NQFHeFwoLUe3TcvwmqqgXobKPYY6h/6in+O8LPlL6MOjFdKf
53iCZLraaxh0F1aS69vCCY7dmOyxRSxrU6vPg9dtKqrAbEQJO26ZHfwEsU7G7jSvS6q1mSepCmBM
lkP+DGW029ZETtHPorXoawgMqsJZiay64BZ4qB2NPUlPOzWSQb3Og1vslPQGdHT+muh46gXQXoY0
erAFGV4okKT62erqbE+XDocdOR5ltGqDq2nP4Ciq3+xdurWkQUgmjQG3AL61asuLl6QTC9qwxyyS
oxTUtOV0jDVKBV7cL6MG+EGTqJEer/aBqJzgOus1AGGzlrNE0JIo1FPaBqFqkr0D9Y/0CVqiIyzI
pZYU1xayFxwQktiiOuPzWcOxmLHR6Sz7ORJgP7KhlpvOCy7UTu5VaYvluNVL5zFEJLfswFSS6lki
a8a2wN4AhU9f2ivdTeDfALz3SoHEAQ1E5dbgyzEkFEOPnctKgg0QQFI0ZkirpjE1Ait2UyNa6wYe
4CQ/J3WP+ta2X6mom3hBY/Y9sskoPtMiUrkDlgiiTq9Oom6DXYRubREgow1GLHFkYMVY1curZQKo
I9/SiDBaFZl9KgoD945LzcClk9HH6Z3p4GrLVfeWo5qdvUjHsZ8enca8a6cSRoa3aWqn3pIZ+Gvs
/Es/dkzY7U/a6HdG34BuU83SG0W2dUwCfaEbQ8Dn3XX96NChf+ox03pBdc179xklLUzGLpDLYknP
zqYwDJUGdgWinLz7xEtAYYzuveWSkYdISjIOtCWbuphv57ob+rRkgWE3Hi24nXgWpAPX06ap715l
iSQ/YKZFKK5osk7aL9Mp34TNhjr0KsSXYmeY9WPHGrXqZHPpAo8iGsX/vu4x9FYGzjT/C8c4SqPw
rRHwWlgb4f34zQPb/E86WltVRoeh7m9L0rqglMUfdOi4G/LLTtJL2tglnaDpDW2hv9E4pQM2i8Jw
5UIUvVMenbvK3yXO8KkMv99KPXg2Qu5uoD3pRQmfW7nLqYM/VkE8W4hS6zaWm3FQxPG7mBWcpQo/
ar25yzRBGDPW98ai1IPiykYramMsyV3s8Jb52mnesaoZXT49TyR44meLVc9P4GuKGNVMSd9wEVIu
Qlk73KMLgqi7dTlp0/6rJx4NC15Nm70YXVYdhPn0Ww6/OPM9abOFutRepni4MuUQiebRqhkFfs2B
Go7JD0+QxVi+x87EKb8sS3tj6YRsan5Uk+o3jSF5K8xgi9z0Z0YBITWQZGVaCyuDOa5U8ElV+yib
CX4IbU7PfzG8+qGTHNlsZgaM0Ui7w+SrLhOQ9dyoKgYMxon/sYIE4znh62MO3Xzh2ijtkCa8VKHV
wmcI1006F30GIFC+le4LeVsWvFzV4GwzQKkUiBpqoxHTAZ5A2jEPelgeldvYq9Zl21Cm/sYSqb+0
He9NFgwZMqN+WTTueSzpgX2xcOG2mj0nOgwvHGdY2xkSt5ATKmr1Ev0smKk24yShxcMyFdPed1Cw
dmnvbhJQX+N8Ciqpw9mqeLXsnsg722OG8LxtN2E7RvDInpfFBfozdY1pQmIfBOcsstMVNRbYigYp
hoOMfxLIxJMZaQcX7XBpdPrwymF9JDL70fBoN42sIwv8r78MSbSLCjGJ4w9YBtvKHu8tf9gGLeKC
cXLoTN0FHEI35LwhoJDRm6nTMJqK8GWamXpU/hikMAjSMD4pu6WyzquSoWRMnW5Po+q+6gnSk11+
G9kl6s/87ApEtDS/cEzrnx5zWG+AupmsGPGuQ1gXidKnuC4Yt+GuBdpzSD+wkLyIFhtsZM8tAnqC
IBgnb8MUaIVnwkH2lUkRl2I8xdS8+zlz3Wn0L5gSHmxw1GweKND5bCFijzZHV1izasLdoKu7cPDb
lql1myQADTxGWT95oNIlZr0Obd/3gdchxpxmLyUnjSqh2b6nQ7AviwZKZ+HuKqsf1vATZ5AihRw6
KDzqLlsSlfXRJibULCoEoMPMl7gTEsXHaxgb08apcVGVzUseVh/uvAIFYhKAY6djmbwm9KjI6GJt
tKkMr1FCXTDaDqJdodwF8lGSLmPKT18YaDOc5Oz5RyJnCKmaJjryZr2NYOcbfBfaImpvUOXcAFT/
EuG+StBnmDGlcN1UcEma/mA015HBSc2Ni40WNu80x3U7pdI0cTIJ6lvk6kdrgsHdmgaOB/aWIRYK
Ktzme87Bi5embajfpP6pzghLTmqFwyNNgeVpyIftdLgrBGyRREoALg3bLR/nb8mmCPYv0Na5IYt8
MmAuWQJsiTCJ8dDQ34qIZ6fZPTKv8DS4gbXphw9dYHjXorn8KdgYupZGX10xF40yeSxE/1JNAwpp
Z1w6QY+MaiCGPUFrggaQrSPGQNh3ISkZg0KyVDenLA799Whmz1jGVxbSmmX7jOb9OYMAAv9vCFat
Xx1Hi2YN5C/wh2ULjpumM2OdXntp4xWAlolLJkG8ANpjO9lwbbr55MSxUPcgYTsuNfc2gv4b23KX
V+Ma/WqyHAczXTFb8aMrhLk5NqJGFruKog1bUwYVzLK+CtdpX1wVFBwj9m+DIH+Lyph9W1V8QMia
pKvWSo+esFBPJ8xmq8TkBEKEMhwV4hrGCElLqxqx1DWq7TIn4rPwf1bkbV4G9OWmpV3rqvvEJz5t
6PU1q0aeCV1PV/3ov1ETeVLu59TBWu09xHG+LjsiT/AeDJ52a+s05ww2UkI0j7peXXsVcN6bvWSm
173Mk4ZMoQSOgX2fRNHF8tMPLdA/J8CLCxHT0KKd1Nj01L3WbKnFPRsdhbIETLAX9o8mRvzVUI67
Mik/E1Bm60zkV7tKXlsnVBRNY5iFZG2tYpX9rAdhASyr3xVFXRR0PusjOy1F9cDJng07qFeOhYep
Q+o9jo8EiA1soeJ9MLwZzMNh1t3h+/uJNPDgzTX5yszfvJRXopLWU6cGlifNISCTE0mk7INfP5uz
InzMBxscJXWmuc1G67NZAieJTjGSbn3KnjMXeiNbkvfULA9RRlPX9GhaOTwjXXfMJa8i2bMMU5J6
Uz06x6S2UPmk2NLhW1I5KHtO2f0UZkjFQbpIEV6FSxmuNpK3IRjPQ51GCzLnOLtO9mzcitdeg0tV
xMiYSos5MffrjYysT4KKsm2AJY7w+t3oQHkda5wi1PnxfjyEAvpil3/IFC5YbuDIKNGB2a2+IgIC
0kXW3StYI/QhnavXNz9rKvdgcGyEgUtVhDaHDkYigv9wWTZ6ukam7g2Nu6Bk+qsgxDPOuoI4Et5s
NtbNoqOjDadccLfCj4xdIVL5nO9eVbvaBp5KM1GPsjezJnmiI98j1D7rBKoOFZK1YdGKy4sOC2EO
RcjGbln3/YeCovf9lz5Q6EQroHBDpqibkgvgy+JWol4BxowONCxOueDIH4+sZt7UPRPGuLY6A49r
WaLy5dJiQOtb9uM065NtkaHt14TzjqRrFdWUmITNcYSC0wAvAIsSnUKOHfSgxPROZuUSnRZUDrd6
qsAkm3X9NTV09+cLlQVOND8uXhVbhNUkmWe1zFu7ubiparr3qPQ1R6ekjYvZsOE8xtT2EnT7EOJQ
p88XrEtnl4Pjx/5g8NVxcRvTok/MQ+A1T+P8k32jTNem0uyV3a2gECw6c7rPsfRAr6MvyqA4pKC1
Rizi6zI0rgFnCAzJeyXgm+GYdfH/iK1QpPj4xZfFyXFh9VxDZOPAUsUxGTF62/3KGFiV2YWjKnGT
pV7Ipx55PCXC/uJU9E2qczP4r3g8IcRJ8dGRjzJl4Ju8VKFqGdpnQDBrmGIsuBTxNK8WW5OYSa+a
qYq0pnWfc6VWFmhHJfZVz/SOVLZwpvZgIjPNp51B85i1q6eki9y1XuqzxcFzsgsBNNR6yXNIYtIl
uzl4J8QJukHav7AnjrbsizQWH3UqxdLUZUEDHyW35+c0KiOqtDQSxUbzzV+uGHfUmyAItIHc0LPE
lw0/x6WRqIDeUk4wIPniR6hl+ERdKDyV3bbPjIdJdOibmuFe5daq9RKxdSs3ZfWF2zYA1vMznKJW
ATlFxQc9G5KlYkMrmdFXIcXMrTtdLE2RG86RHSQ5oFHsA4uBRB8QKTxlN2QzLGX2TDViPIMKGhbV
9FrlfbHBOllRs50ryPOTSpNnt0fc7zVzhxKvDl67QS4xSf2CvcvJOBLraqC3k+cvwsn3nk6IMOvJ
ym+4Op/ACWpm6AZ8yCpwVynHgzZCCcnpEynn1jUOJNzB4yCACDZ8JJaTXq10iHaLJsThajINQKV5
EdLrlh11Z9Vy7w27ec6dRAfizdalMikEmNM7IbSXMZrKld4KCNG0O7VyZJIefqFVeg+ykrL3EBAH
QYGqKblSl/Axgo6IQlpKjHLD4O/LUl7jiHxaapmEceHkQqWhcH0HZFdV2fQGjkZtjJ5wFNl/FXpf
7HxURLk+wZ2R5Z4iU8ZYxySaISpCU1S91/SxFsbkZhvm9E5DVyf85gbNEEQiOm30nMOR/NGkb478
4YYqFSo0yNesPeeiWFcx7v9AthKYBYs2IFJkPqnPhu1YOhTEZI7DwCtTjfbaLDZKDJ421fsQwe7C
nRsSxBM9iOxX02aKbjXpRAFRfmgBIYMPa2yW08auXLqu4KmgJFnLdpjwVPAmLYm56teh4Kjisoqx
Qtnb0nvsqYyKFkRI+Chap6YRK+9NxF6iC9ZthqCHquxzUmb3nEtQw3IXyJYaRntmXWy+fWsRUSdj
AeMAWwM62dY4hQH6aDUwlxeK/bBF1Z291maYfEama9+mhrEmlZdyG7b7pWZSwtWNxynVN5GVFrtU
CGhWnVo0BZnr9GnHhd8cidpF6xc+tyEni8n7ysya/UOzFPj9ThRfnq0Z5W/gy1lMTf5BhfQ972YF
qQnumojAFC/ABgF3m6ABD2e/WzfQsOc4jsOpXowJHS76E07P++lzHEBqTwo3mAJ8P/QHjdlqNcUa
paoovCQRTGUTh/LS5vTAca3PYLDXxrXszc9U8gY66UgGzhSWt8JK7J0+YQizChzkRq2ao+OK8haL
3FWLcM5aOf2qLPLo0BLg0JYQz9ORSWdkxrFGmspYux8ppferLu6cbeu7gOm88I34q6eqc9oHf6Jd
0TjmxfTy7qFp45jXCwUvCsY9J8Humc7esW20hkqXFd5HSHTNZOy4lz3ct8mhk1ABjCxNc4s7eXgl
wrZYJzUlEkJ4X7w5Oq23W7lXQAMYtNBgsTkeYyuqL2qsKTZ2s8FiAqRw0K3o1Zja6LOK9LNLdtRz
Nk6f7kBHaa0UpzEbfcOjb3Vz0au5us4ALjEJYaIWXVGthdaoVeYBciW2SxywJRTXiXaCbdPpNZzg
3Ys7NltgG678Ym9zhq1r6t6evhQtqYgQW1qn0SlH/XsKxvEl7yaSD8rG2Y9Z5FoHTRydOanq+z+G
9H/W3xF22HGRulqNfxOa0Mr6kQ15MPn0TFypgNTZGpVMvZ1os/00eqfGCQP0wEsp66BIp2BjkMvp
FfQ2ozBfBypNt07Xf3VUE3baJPwbQwMrUklsxEkJjnj+X7GpaVsQl/clYcTHakjjY6YoUCMRTXgT
7zyn2nnGhI+jlVtpEBul8vzglURUjRbcLU3CajR1IgztUpN3TIDqzrRNd+mHobkhhjUGEJ9Wa2mN
3TnJ3O4cAd8E5Oaxt+/nIMFAzDuO70fDDqPYMpTsTYt6fy8NIm/L2vIFtUfYwF6Se8cCbgsmPM76
3xHKmQ8BL+PrNqQ1FmdvBOU84TdZxnYzf0qCMtuij441NFyRjxS+Zxatcgkn9febPplyPH5rZIRt
x2eXIBA1BuOuaLTddxJolZG6HZsdPms74pjpBje9skC/z3+ScgKeFjcZrroR/LQBFYkcjac4CJpV
KXT/aPTWvCAlgHdtkzgAO8RXTTLqzkhmxMIcWCzmHE8ejTgFPICtgslDzV7ZrNDxTxamaD9Y2nSn
w4XchVJDKURx0zccDqgVgtwRGiL9nSh7GJXrP6TXcl7QapO4LKxS7fOkMK3ZxNJb7bPhD6XgDLkx
CC5HAMJc+B2X5ptBfKxrxJFzwKYPz2yVVpHc64BU4WggFG/YeB1EkyJU0Wq/vJXx+NTIzDs0v4/d
dPamzIM6xtG3K1x571vxcCNDEuiseeQiW4lOo4q0czJUT0ijx9sorcMb24npTogxfO/psCzCAt0O
IsB814V1dcyg2OE04PuOHcjYFFtJzzYVULQAq0Hpj41HFGx+f/eho4C0N9AhURmOmNZ02qZ+d/P7
JUJ18tbfsZGG6ReLCLHAxs8RAoH0/0wTc3weYUfoxYD/1kUPU+MXufkeiJWqEAdJI93xNneoPIdo
Tx+KYpI1gXWRLdbIPPvUooZZXg/kw//8KfNjRCvzXeOFIKnMn8EnZt7s+rr8tANhrVPimZYGv6WL
heDEWpuRRlqVywkD5C6ofOegjA+aGMPNKIr0mILHErmqL4Fp3n8/IyA3s+uaygOpFflp0nX1EFsI
2ILCeOnsvFklOsfIEAmgbI6MiBxzpu3to8eoq+SaBAmel4wIPEdEuDD1TD0MDTF/EtIsonWPUlQD
bipIzaWFK/pC2AJFEcirjigPFbTTS9qy+3Dc8g6TypWNunWbW3bzWHIEDdJiNRkV/WZFhw6OanVS
jp6cCIcCXzRukCYD/hzG8t4izbTUivfQdcefpW7ptFp60i7sdh3WPoX+ZIiPSpQUYGQd3dlueTY7
110bupffUf/EG0As7cqv57vhTvgidR+cN6fdJeKo/gYfqYbngZxiPMrBteqdu6ojq6uo+ytkQGvP
kR1xVtwXz+nwywumtYRVMuC9uPc9V91b0uHAoqJX4Ff6MtI4AvtNeXYM7PdSwnySzQnSq3bJmDPn
0Cl6+pEJ9EYa2ckrPAS1EDXOsEL1Wx/jNBv/SSzAZnXehuihM+UOTiRGaRcA2j/6TAT7ocKsVFh4
FTuf7CYLPzfnUTh4uu2PrzhK2NoG1TZ3YMF1lb02xyr96BOotiCvjBthZCTKDOUzVj8AkBGMQV8h
z48oyd6D+CACQEujT3oH23EIDlVTWI8l6tplA23rto/bu1mduo67voDyhF3fznMSNVP4Nd+vRW/G
4ckbJ/3Ua/pAu4aYQGD9DJpOutdwpeE9AsnuxGdqVcRLVio8qSAht9GBOFiNJBImQnL66O1jLtlD
479PDw3FloMYEdMEDzplMpDIVrWcyr7c28qutlkB8VZlMmeiRF0GUnpLr1Dtpthx1sonmAkD2U1r
cLiJAoNpHvNg5ESQojuIiqk5EARLQaAH9Bdk3WVA2QhCFalMGGUU56VLLiuTOuJF7Sww9igRL+Fm
38QEcu8SYkAQFuVANPRTx3yxbZpeh+c5XYSe97yG6DZDmqVrNMy8TD0kgH6YQKi49rKsCOKtSSRe
Dyb+LQu3WaRVt3YMUt5BgguCGFJD0+4CdO1gFa8VeAl4K/2qB6JxQsPl7mLWUTLmCC1Bq076ZYjf
gxU1hCbanxwopQDDk3iV0sKSSUUYjplSE4G4SgknIMm2sHcmCaT5ULGpTR2OQp332Drp2vG8eXXy
3rUqnWaUFsWytl5PpbpWwvW3puWqhVuYWzur7V2T6C+ZKZ/YR6RsXQtnOTkIBF0TUq/g1cCZAkC2
i3cpgzGLfOMmHEh0GVHr00xzEHTqR+a2nHMZ8qJMC99SVihVo4tyDLb1XZ1uLQblOmobY5snOfqY
8IU+WLhgUsejhOES8vR9m2qv4Tz/jbW47ZjEKayWlzG2boKRhr4e6NNKdPqToFq1RJ0+a7/sGNLi
CeXx8MTl0BVErZOTfDHC7iRdSd7a2QhtwTpwqqEDI/mmA8SP2RxDpQjBIK4eucFzsPIDGe8TptwM
542dar9yDW6hoUogIH3SrHMwAEODElSECbklnX8YuvClYKOOOBqiAWaGx6HI4c5PBAbG06/BSG3i
KvmxrE4beBbeCtHujW5iJZsRH8SHBftQ7/EUTpvc7jm203Za6nKghVfac0VmKb2oOrrkPg8mxkZH
L6+lEDdseHPemuqzolxvJ4qqGkqkwtKwUvNpSgUOydapvZ8MB3lr+VPm3qUx+k+vx0Ra19ary8Et
dtSRJ9psPRnvjEEg/7bHJ0BYRIbG/UXLunIfNoRXdnO3skkN6rUogisKwY0ibSPqcB+ALQ847deP
RpM7a7jNOfGvbLssozg5jhNsO6UTp0p7BG4MWlhBg6IWMVXOIl1xoCdaYv6mTTk8DULjkJwYkltQ
5cTOEUJO5mYlxW7KChwzebQVSfPZgMha+v41tYbmNISyWNHGOck8IwGip2GkWccuhtbdTZc0ReJf
GeOhoO26deP6aTTNw/eFxBOcGeIZFndsXPQbLzPSlVSEPJIGyjSxCBPM/ZRkyQGvuzs75i5rTgWJ
Ek1AWnZ3mPGTFfbsAzFFTwYwiIXowJ3jIiVEcdTvIzG+1AziVTP7VuwIIaNDQQyJYfxStuyN5hgV
FUvU/sHdmOv9ixUheMk+IkUVsIshbtkTRmVL38da90SC2JM1sl6GNw4AbEDgBVyukZw2ZuJ59f1J
J4C68KzZnkJA33p2bMroo7ahjI3GRvbYNaTmPrVklO0KJjXE87RCSgQbQRvcRVP7LiuKWqT5JStc
wi+ZsjGJpcatNeqPloYMlYMUFZ88eUXsaK2JB1RVu8/YHSzKnIJQblK78kC4OUohgHYoqsNzBNoW
UbyN5u7wTvOqjxoniT+qNxLnIabU3/fPUQbK7LDcuALnWc3vGhclBSkb/Bd9l++XLK/KO3oocDym
lGQJrscN9H2WoWtW6XigFutdfWpHjRV+FZIzhNv5DwWsHKLLOYPIXEfsR9Drj9/+82//9Z8fw//x
v/LbHG9MntV/+y/+/pEXYwVgr/nTX//2kKf8+/01//05f/yKv22/8vNb+lX/y0+6CT8qIqJ+NX/+
rPlq/vs789P/fnWrt+btD39ZZw2xSnftVzVev+o2ab6vgt9j/sz/7Qd/+/r+LkgPvv764yNvs2b+
bn6YZz/+/qH9519/GI75faN+v0/z9//7B+df868/zuHHW/Xmt2//9DVfb3Xz1x/k+P3FFoI1Xjdc
XZqu5f74rf/6/UP2XywMWJJdoa4cCp3Oj98yYOcBP1X9heYhsEtpErvnAMv88Vudt98f0v9i67ZC
ZKYcaehQr3/8v9/+D0/xf57qb1mb3uZh1tR//WHy2xS/P+z5t1P8g19UR7PmcgGmZdt8/OPtCsiS
zzb+g2q06UpIPBtUCvi6q1VHzNSA1rqkEtiG49FL32f8XzCbmPFAGOBGe4d8Gp2NC6icl9DO9nTX
D7lnHpM0P49gixdpm6K5rxf/cGv/fvH/eLHcqj9fq6sraUhLWo6pdOOP15pbolBR6KIdt/M9usi7
iE2gyG5LiaqmxM863TYkR/zrH2rwFP70U3l2UMxxjaI8dbjff7hDgI8Q+4eq2phuu9aMfJVw0s3F
ycctkMTWoW6oZ9WvjYGoPz6Y7U2ciHtnb7EDcydEE1APFoaVZf/mZhj6/++6GFA6KkjXsJw/XVdX
1cDlWq7LMrzNCDA39bXzDFiqUVN15XoKOU3RRu4defOvb8n3oPjjoLF107Ety2Ak8l/xx1ui2HlE
GcjdTU3kblHgsvRmO1N4aTklLUcvgGPbpiSn0xLKR2bfGRsYymirBgrJJAt8Oaie1hqrXlzVd85Y
Xoi1u9ILuRf69JJ/TShYOqu+iQBNCT+8TaFmc3g2HwTUsQpSuTYAXuS05RJNl+nGEXTmRqeyMxPQ
4TlvdRdsZrWIHVo1rQcWGafLZD86o9o2tr2c1caZVV6ohBzRdGzT0SIeGJcTlg6+HMvd0pvKY13B
91G5+lR1sR8DIwFl1e8onkPSyvkOOugnq7oYfnvl4p5k0+wt04PmggbKscYPvzaRbheklbljzAYY
IDceVZT6r//6gRjWPw0Gy7JM3cVczyvMkJhfnX94jSNTNw3UrzBRrevI9o7kJP9adUeCR4xwq8GT
wWiQw1QmJBt8zKJ+DOgUPlnxGmGiaA5SX/qomNmSPs7ZIPGDNQehLMy3yl2Mz5zB7BwP0RIvU2Ws
/XCHVTbKV2ZLqffisufcJeldOuxRdCf0LiSib+KyUaeV64hMBHi6Q/rTk+eQTa9ONhNG0vFi0Ja3
QOjC2w3v4/AmMfFmXPT0o25XcPWaYv6JZMw1c11ok2R7tnwE0sPikfbecw9usxmzkxmtOZMl6dao
MO4sG7bgYKwADkW7IL9tnT1lD0mun36HLp5MDnBf2cxy3SIyp7DqwloqmfgQm23QGLPGm85DER4o
ZZvVQS9I2kLinUDf3eTloehWERULfP+MMzvcQTtbFD6QHA5MNN+uhr31wruhX0J718ttGV4YdATo
cqIe3Gs1/UzZ/gX3frifuEv00UOcALP5ZCpOQ47zCHNNR4eFbEajpy65ibvzWB3hAnLkJBSu/iRM
ERvBvxk+xj+tAvPwcU2TpUiyROnzx/9h+Ax+AIgkceKNro6x+2z39y4kBAe1p4NsWmggWyZeJkyf
4w3kXdyAeBzN6YaI32swahco79uu1HCTM+8MFA3gBbXNI8S9hTbcZxrY+pJAFmJw5xkRtoHRP1uG
ieH8q8T9Ygp952L6op3TyJxISH3F0WiXDwR3o6otJ20tGK9D8kWDFHIMTNfky6YFPgu6pjhe0ZjD
5bod0ZB2hLrEVI9q4Ijrztym1YPybsnq1OVOg0ed+XdR8w6OT9fPZnY3pPeaTarWZnAo7BO2tSn8
dVshTV6x1SWoE//cJYAyYA8rgKFSGst8VPPZe9MLjmnurXDPnXfr1LtccXC8m8pHvbmX47OMLxXp
nezXQKQ/i/CDvf+SevWqt4u1yjjOAqRpdLrHimSWequqnwN6fmou/+bxCvnnlcKybMSotq4Miv2u
+tMaHzqAspVNyFGpTW9DimLMLkybvaWgn5kpdfRQTx5kCHusSPWLzrSHNoVBrKfh2hhHMrvyO70Z
MJ6577aHNKWK+1+eMtudJdqDqr2PpPNOyqRjKirMJpb90aOqWid0urZNUDtrR+xkDzo4i0Z/22bG
u+Zoq7TWgvO/Hspskv68XrOnEqbJ9kg5QrBs/2ksR0zNMsSuuHEavHik3qHv1nCnAEUKVrVEFei3
n0RSI1jp6I/ZA1yADrXlYIPwcaziQHMLxkrO1F+oT6ehI5SX8l0LjBu97k+uZ78PmF84Ok+Qz8oG
OWeLB5Gg5sC3bzUOILAnkHBl2t6NUE66YtoWYW5sKMgBY3M2o/mS+dLeKitv1th9EYmANoZMsETK
D5sFekiEdpvYRJzaCVst4NDIm31t17nkFMFg4lAdkudUrrsCYjvFINJRJdVJ3qgYKNvG6OJpqaPi
RDsFgdiHtxxQHV8naXWOsDQKu3vQ4U9GZgySJHbw5YphQwscCWQGHIUWMaWXog/3dflIYeiYT512
sC2GpqZA2BlUJc9A++MoKN5z0MorEtopvieFu3CNOLjXs/7O1HTzwDFdIt3WEuKZDExOoaEexnDg
moBOHG3zPbVGdWvqToQ8S1vlYN5PjussTRmatx7ZtbfKdB4tqvK70g2KU5J1xFekRIa2eF3wkCUS
CjeIV/AhEfVN+g9K9ftG1ywAkbh/J+ncRVra3vbt+NQa4pRNfbUfFRDNxCKXOyl9iGBCv/h4W7A9
p/WdXdXPIq0pzQrA8b0oNkWZN1d7KpEZBY27LXHBZHEUU83WH7HgGu/eWKsTTwgAv98eKDPkhqj2
XqEjCY2KGmQXfxpaU0N52wcn0nrYlzThVzZE7UaDV/zexNG4Tzz091TIwo0ZG5ICIEqQJPO/ughn
B2Fw1SZAeYuAsi9PpWc8OTyMTdRyRLTz4G10RgGYGclR0gbjuqFqumkcWS4dN16mLp55FxUyqa04
S7Iq3WaV+4m+zN67VQ7cMN7UReRuib29t2LjINOyXqVB7R2M+p5N3BbQJGVwU0B0pO7qz+ZN/jer
r3on5UsCS4h2ogkepT4SOGmw0cvG7KrouyLQg2gf010nJxQRYK58DNyKBoLBkpC6+V1S4OBoEvdM
iMG77RLn6PcwHqhCNivWQ3erhRm1I7aSXZABxGXjkXnUQgfvTg5AD03WgVC2z7Xn7jNd4dJ2u6ce
/fTs0iQqTaEm1Jpj4BinPmH9BGGzjGIPUMNYAr7AhJTbxZIzUQ+6Bp08oQXYraMvm7y0JXFYUK56
sYlwY0HeQ32FVs0kbTE0whL3pPFr1DtjG3XtqU3nbUUyTOs6F8Y6YbARiKOqQzKYt2bShKxRbXo0
TEzjanYFVo5ksiliHwgpyPEAUPfKQ3d0JiXyveI5Hd1gGg5J3IHb9bT0Ps9JiGwbCNVMPzHILYIa
U9KPwIIM5Fzv05lXwbRwgA1yjPPp/zJ3JsuRI1mW/SKkQDHr1uaZNOPMDYR0kpgBxTx8fR2wYhGR
LVnVvWuRSBP3kEh3o5lC9el7954r1knDDEEf3atfaM+ZgY7ThCK4QkFCWjeHZ+53xdb3uxtMLhSS
2YpuPpVQAUQm2gfVNDGthecNz3AdzRSp0IRCnfp1s0GngeipRGlRISIHymutqzaJd0XWQWUMyhfP
1vyDZ1pH9muBsg1ZN2I7Rp8px6b5GIPMUH750iV031RwjotveL/22vD9t4pu1a7oraOJszaADqJN
MKicynz28WxQTA9QgLN63JBnEW/75sZ0FdI88Ug8WXC1mykdti6vy8An3ZZOj7Xsa4bldkUFGCu1
Ehqm6EYdyrzLN+iHV7EGG0s1ZEmRuwLokSWAZ/IQxkD5PBFvBoXwhmFSSK4aTYFUh2w9M9kdaEsE
j4BuMtVEPNxMIkPxshxR8VFs4xyw6+NE1uQKaRY4RLCEC3xFtPIrxjORU395MQcsNgnZwf5leGqz
j1ONxk61B0azs6T2NnYNUWI5JXrV11TJiLEitY8JPOZPmMBQ087segZKnONPeUiLFhyd1g/eGr3W
C9s22JAwR5tmClKlHWdjdM24I78ZF0RVbpOMHu2YhNtgaJ8oSZqlTmopk/II3Xwz63oJaoZIQeJU
UdrLzirGHfG4x9nRFhiIXaaptpftaFwllAxtwoURD2zJmSz3dRWxreHEWTmW8TC0/WsKQRZuDgnr
fe3vtSSAK21RWFX5vjYVkLK8Jgy1EY8+lCRd60LW5pc9Tzprl5myw0yUuxAjbqt6Gyc5e+etizvc
CK74MyEDJSPAW4QOY4ZO4woJYY+PPQt3VYOWANR8u04r8Ih5lBGslaDwywoDiBV0nAyBXEq9rVdw
VFtXj2DwYDxyOTTQfxmrtCOyOVUkIDJvYMQv3DkH2A/WpVde7LZifhTVy5TndakyeoGt8YQ9oWEA
RUKv6aktY3/MKFrj70N4Zecwwi6lm2crIFp6iIW9cgeA0D2Eoa3D+cvF04oD58Q0ZIKiJ5g3IW7c
epb/XnW0GHy9lzuTFDkiIVBEaA+xxuUh5WNFtKodEu6Ld6nduXeOQ0bimEbH2IOCp5XDfkg9cfCr
SRyyeBLLLCcRNe0EmQPeF/bb5BQkk39svhxqkBP88fb0+yvq7HgKtfvahggR6o3Lrg8hTNJbdlR8
sJV/kJ2u1qCgRgTY2s33fUbiBbjHxCCorKhcAod4SShXL5Ctqo0QODjHFBYl+8S8VBp8yPPL769+
X8p4fByI49qa03NJiBLZOMX4w1wJsGlc6c66qVLj2FekZ8nSy+BdJUhg9Rw/RYGGSPne3h/j6JRX
b70crIuBp3ll/fLnEOAvsUvoG9eRbGf0mg/hwOU36Sb/MEHxWRtlluylZa2dKCkwdrsgcWFDLLLc
JaAp5sg9h/PLDGIzkqA4hVllLPDxdlunLyFyOepYYCLfhRJddhCQW8IPejcj0RiSNnKpVTJa1pY9
ASHRomWXxVeCMytMnK58yJtAOwO3OsbaCFmqSD5a6fhLVSOYHGhM7eJeRKuKxzNCgvUIV3Ja9LLs
3rxAXYWp1t6QGyB9c+/YgzH38MZbmI37dz3oqmswyyKF6sW5i5Lmwm6Eultp62TU42tBzfOoWLv8
BDkDztb9TPkMzqqUYDQ0tmrZT0ROEmGX5eNAT8z+Guqw38mimu7crGU+YxS48GpclnrilsfE9Jek
NxK6GhD2MNipPNU+l0yNFEc86BgZ7CnvL9OonbjRTSdXWf4qTHMq5Wq6ZKNVHYKQcejQAPGsRHVN
bMkI0aX86rXPTM+mXTsGHrFPtQvNVM93cWy+t+ObjUocTXLBIlEgiJLaulV07G+5IJIkno/Ium3v
EtuqHttmZI37E2YuPMLZqLoHuPmPdU7sYopX0W3omLR+YG1ijoLZCRFNkbzkJuM90mv2OS0xyn7U
4XGN7x7p3bPp9sM2ioHSStx7i5HB3tBy6x109hY/IKN3FivrprOzwvckKQNQA9FOG+80jzbjIAh0
ZL1DdjBAuBanmdgQkGG6InLro0aLnerjyzTkuPRQWev9PQB3CZZ3vPTo0Nemf+wtAoJwHG1A02H2
MTcIS+ApAw4XPQNerweySPnZMysEPgRV0wlCIHg6w1RAtQu3FpspHt0NYlzGRU72nXjItTDWlNO1
FvehpIWC9gaRWuG5sEr7UxjD+nKL01iWb3Ac50g9m+xpBKJcUkFAQtNLyd1ZElPVLv037OjA8ga8
DynpMlOmaECN4jJEpMAg3EB8qKl13Sn2S6v5GbqNXQsQ/Ij66sb7NKvxzTVegxFfc+C1VNxGdJU6
N04RuN/dDH3EBbrUkgyaMNPTMa1IQB13NdEdSxPsqN7Uu2kMu3XodYcm7V4VgywcPyibEwQdwkFb
Fzb3AZ9VpUjEIsbnkwK1wqZk680bJd+BheItJr3D4Eg5g/QzTw7s1TMO1fiTt81zYIynPIc2mJuf
Ola6CMD+aAVYXp3yyrdJz2vQT3aEIp9ziEsFgaSMeI0B6gyu24c2BlTak7oqwMBHif+N1ihZKOID
CeiKkDx0p9+/2h2DcOVmWwRMJGVCrmUKPL+jOIUXn+RvVMon0TGRyw31M33jZ0B5HksusaV96Kny
p8wmsmshGp3GMiu41tKrY0ZQxNKnYBpe4xHibYA9w2tAlJGDIz3ScmzqqVj7bk04zFn2Qf17sYT3
1OfZJY5nnI3/ZECV8hRGSy9ZJf1Q7Mx+ejSF/xp56Z8G7SNWAhBjtvbtN762hC+MRXn6Y1jAaV37
Eyvcw4D7rq1mjYgiRcxOrsoWzhKW60OfYjrIuv7T0vNTi9viQL73XqPwx0T65bsRGZzmfYrR3FTM
XT10flwa/hDZLmAXkoPuhPVLFBHb1KNLW4GH/oZSz4MMtpjYPEaRNPzy4FNP/FuPBQt942ds8rfg
mkB22u2dkjfyAAPhKnqifg0f3aqWXwsZkZmkY5aYExYXdCx2Uzl9poQ4LFvxIGVxnuktRKrDdwZB
Im3vWKM5Dy105V59N023VLPpcPH3qZF8Jo9Szah2ejIKbk/OnyLTrnbxDAWb/meX32mjdFkwMXpm
5BWqYwU28omkrzvNse7tIHzEzERE6oS5G6fVASICVB3zgi1jmWfWU1vzGKrcw3+hh8c0HaK1XhgP
Oac3AFGUi3H3WIXRVUQegWkObjjHvSCX4v9kpM8KhYjhUDYb/PEIU3HCCueoGmtlioS2YEp5E1rO
c5k6fywPDnthNO2qTeAngdeagGTqBvD/TO8/TLIUmzFYOQRz9ZM+LYiDzrt1NNJjjbJXuuokA5KH
VFNawjAAMgE0Y9TLcZPA7V5wnm6pbYkstke+x3bgx7AkOVM4h7C5HWQGm3M0ce4mxUOaRtBCJCY8
H1udZdz6mSghdffUZeFLMHTPlPM/jcAB43c9Pz+KmL7v972fPQ2MfEjkg8XH/wgqCMmZT+5dEyCo
g9FBD52Lgxt9mdXJCZxHvUir+MPVtW8R4WAJNJoYumydJTFEmEoJMYrhdvWw8dqQchMFMpaHMDvh
uW+WRKzAjgcFIotVMDREZRJi4GrIgx2MCPRVjEs/ocQjtQBMezJu2RJRneMz5IqzHFNyS4oi3CZ1
A5Md83fuQ/srps/fD903y31cq3sP19SiTYJzPdqCYQrIVPYI2y2CTRQ4EmNTfeQOhYIhGJLVGIwX
HVTK0onNqydG8DhaGm8Nw7O49TMssXXET5F9yNGysstCysnL6g5V4gIBzfdYWx8ZW1OOCQaL9MZJ
aHZo7ivE2XdXtl+a3mxNqb/nVvRudxdW/SGb9AercGOSEd6jHBEC1rMkj+4sdzw5nfdh52h0EXdQ
/blb0Y3I0sty6Vckj04Q6xZmml4S1BuIAf+0JhGgMZb6IoYui4Eun3ZVDRnDYkHTquWymgNKDr8a
IK7KJjhck+q59aPvuKZNhrd5USf1qVbodDw//PHy4pXHFGpg+dFB8APOkL8a4Ry7RmJkZb07tfZj
Nure7sMWdyoy1aqfmo0LBkyq8hvwK7kyB22S77XH17/Jo4pGEY+EqaJ0FcjhsxuaC5YMGCdmkqNk
QAI7FIBry9o4myU9s3kAE2R4GXx8UEDqQPxkL+V2TroxGqIEge8taPk/BarGlp8+xaI8RBG2ny5a
YeY8+Zw27oDnt8amtKR//6L12klpj25aTyvL4kbM/Wvn6Lm3nnTnw+k4zhJyNzc0HElLgPyZv9cp
DRb0Vmx5kfnZq5BYtZQup8RMh67mPaok2nkDolKpH/EjrSN7UpjsS49riL+uAHb6AxIv67nCr75K
aMAaDWammEK6RzexgjBCGgOTGi8278dev424P7AQPTa9fxryMFgnClBwICuTqxdIIhnvs7re4nvD
yCIZ33pUXlXZHcUYzv29YdOh6GAD8Ha+92mNmcCT1lrrupr2Tjv99LiiMMK+KQ2ONeTkJRk32Jxd
6hraiBQm+PnGAAeHIBIFbeAZsgZC4HIO/3Ht+zgaP6XKd/gi92GdIv6Xko6gZqeozuqzznII/eJG
8M6Xw82Wkye4YTpot8ghVyW6tWQw7iyuPCsBr113q5cEc81KwM42WkYUHnJ65MI7p0sJ/jTEY8CR
D6Wj/6hbhCySMLzliE9waVfHQcMD3Pn1rrMIRS6j4Zt88ZulN4QW6dya0ayBv6CXkoOUmPJ8U7fg
hafyAkgWFiQOF0see61JuV/5z35AaxMC3cpz+8fE56qLKq5f9q75HrAClmHK7xLMIMwVgoOKVHdv
oynkcT/wEATLDlUioL3+GZj/i6vD2019vGnGkG+1HsSoA8wKuXVErpFW7ZKqv+uUfm82OmKjuCJQ
6UVVOUNFiBCF7UH/53JWJd2DO4E85AsDZ6QWNSQpGZEQbG/iQfxx3Xhd0avIgvwW+TjguEXQSlTJ
xsLUEpSeT3/Sm7PaP8hY+Bk7r9vGGI06v8MSY1LBy4lFy2p884M/VlKd+xrYEYaCZmMgGBvqYl0i
UV8ysGXksaGH1a9Q/d1yd04a05AE4ZJcJxbxwI1KtKU7aUe39xdta6KknHGy9UCsupv8dP4QLRBi
ZiucuSAucRNbL4ncZoVHL0encT0YwUFLwse4KD51EFBx9uDkzDyc5Mv1ywNpKwoDJ85iA2ljBNxk
GTntJpFQDGDJ9txRvjXImEsP6hhA/fHJHIgV6Wmsu9QCmuNF18zpvjDEAjFQ8qH0KW6kGp/AbZdJ
sfeoR6q+pP3vGpSbkmWvM/1mhryqeiqA6DjUwQ/ulDW8/w/bDk6xnxFOlH9l5nhvuHCjOmTxqsUD
B7bqrqpwxSZOcbLc+rFNIdI5+coa4sdWmZ9hV+GgtkBJFC59sNEhR8F8amxMwa4bbnvcHw4NCjcz
xcHEcKzVb2PtrkyULpvQ5tRqbYIYKubBvW3s4ePT0tZMQoKasyRbUtflh8YFZNULSHOk8E6yOwhH
/MRcxvaZeQItsfRbrmXkACyCeIVvY4QwVk2IDl0D009lnptp3PRptAfBmSxyP7jqFUArm+gkYM+D
vcyd5oZu8JQI/eiYzlcniM3Sxbs9dEgBNfUYSobNKQTtdaRBIdUHi/Jbdz6DoTp1of1hV3G/bXwa
73pkvlJMPMVSkB03g3kC+AVdSBMdTxw0DvqRILwDNBlz8u1Y3Sft+ECGK70kJ8J4mWR/SKJDFBz/
tJXKGW6CQZQR4ZqNfpYMTxa+KRHwBzz6I518zYgkrUUOvwEwnx+g4/NXFTDb1gHANJXWV2cFV5iw
ll3lK1/Lg1VBVbiQAzCWOerNhAG9Mi0DppV7nHKEw5YyVsSu9Yc4qRzofC7NZRbxIsIziHM8X+Tg
DxiRdg/g99/AeAdLKYbbWFdf7cAJbFsQK9MtSp53Ir/gOTs+iDc3OFeYtGn349wz6SdDgE9XZgWy
SHBHJ2XJZyg6ZeY6M/0Deiyx5c229/GoS5ZSVqC/rwnViYOr7WEbRn+3NHoBups/VK/te7totUvg
GU9OJTgSOmaABvtlalKp+PEDPoPXXJtp70Vfbti6OGHhFnk2FAumPrAeeOttSJz21Jl7Ffhn8hyi
pVOQy5hbaKo1npo1G7ZWoBJEJu4SZUQEYt+HB8tPP5wKO8wEdsV1u0tTahe22Kdc9ldYje9cDzzu
NU9Yte91w3dW0o64VOijB75A3YcieKl6AkXzxFljL8a9QATKqImvtqHfM2JeXfiEDR57bzvZ6kCZ
tUZFKY9JrR589IMbxjgLLynbQ+yrg9PW6d41wno76saDSkO5RL99H2klvoFRrd1kuMZmdtJTtVRJ
6zIW5gByag50wGrjurZ8nblpBEDBjcADxBUwrfiP0KsN3QrvTJgAMxdGW5ExrFBIX+syY7ATAjwk
FITQX50uOTV/2QBkSNL8lLtvWRRGG+bhxzFBTNHIj9okZItR5qaTyWc+MuzKcOkPaCsaMjxcxkQr
YmZdDPU8hHC86UOM0Oj7yvaIg/hscpAJ2Az0FdenbM0Ybktq5aFU1BPF8OroPf5e6b5K8HC5uSQb
bd3q+Q+aT5gfveAOa0RfSRQ/OW0wblCCu6zT4IrIOV7VE676rkMwQaOWRelo7rHDKschwzOmT2qt
iJrY0rf4smz545nrnDzCxUj8LhAQ1L8BcWhrz9uNQpypodI9pyNQ6YrEaq/iuJ3Si66hivDFfYbY
3AV5UGDmvdmRtS0s7FX4exZ4S269ob0qvwfiYYRX8PWwogyiqAXprjGazEE/IxmoN0jWzftKVdVh
KLQbto6P2KhI1k37o5i6+cIC6Sdk7Sud/jnwQO8UEZOwnlQDsMJA4tFxTVm1EeQVk83WrKIHVzQ0
WwewOERaWVwWkTWTOSfQ/gTaR1yBbnQ1CcPErajW/blYrN+xomjryRweQQ3pS8MGA2Ak3snthojz
wZuzevE9TgRpLzJioApr+NC74i6Kmw6Smk8skSSWsbhLgfFTulLQCuujLuOfIOVMiFEwV1FrfAI5
fmV8hfM8vm+R1tM6SOnU2pAXgVW8CYB8ex0JTNYYHyMSCW/O2yHKUuz8nHZkVN3XfIEnstuvUBm4
qFNT9Xr3ibeOwF4nWAU6Do0UNpIIALfj1+EvG8FQEW1Vhp/mWORk+nbApcDojBGNCZtkitEGqFN9
y3h4avo4WkeueyZ3/LHWvLUwUStAW65F/VpAtY6rr8l14bliuxVO85TEw0OBDXSGyHBJc9wHbfQ+
vdh4NUmEcUOEHEgmYMwS4rIUsdtsNW08CBetn4GOjxnQ4+TQ+fVBAHra9BTWi1iNNzmDHiaP/Mm8
3k9TtzW06DHUY6BtMBOt5tYEUb21NPwCQPlvDH07kGuIa8adhUtrBxTwSgbQmvQTgEBajXMkaO5c
GuqmGPfo0/NNlGs4qW2cWpNXcQ0XSXMQE6JDwgoOja1bwGYqyII1LebOaLqjUgar5feXUdViDE2L
OxU7KQVdQnurTpo3pZ+7zP8KujC6wxMEry2ufrDVkWgYya0RBKg4RwRobgMvn590CotTnLvvMazc
fV8rcQ8KBF5f09A7LqJ7A7GEhEV7kVPj7OGR9DDiEbQ3ZfbDrXa4tAn5x4nqduhVxAp6fQh1YahP
I2coiZvaY8Mhx0U6OHq5/9ylUBR7+OhL0yPZrkFeT3CQdieDoj/FUn54wWykDlEryBpvU8VcsrOT
Z/ztxu0pAgt8lKTIrZG1l7CNmu+6L7M/rUifpkE5x1YlCnVGgOUuCJkAO2X85vTZuJDTEG3Atnjo
4BL5WCNZATdUvUa0IfD46ys7tbObJzDyGjm5ry05ChJZMy79XafPmT8eX2VRTgtL2ICbuzjeldae
kTMFR2+z50U/sYPcz4NgCE7YHg9Bph/9MWyQxes7YabQl/SF2aCq6BscsCpyorU18hQ4diXm5KKX
JiY+rpDsCp5CYJ97pbjXCm4kQbkpM2U9TXWD2Wh47IdyWDscy3s3ZeBfq+p+1ALS7nrzy86oEoxs
znljmLU2Yx0Pux6oXVcCgC/psDx32YDIJGtIo1L2bgg09xFB6ENR1eWWGCXvMFIk5CjanhgJUlkX
xqtnY+Zmgz57E5Z5nCj085HT+RjtyFv7zNORAoyhz9rGIMpAuHxn0HobJ76OHHNVqNyXonWso2gZ
Dda54lNzpovyUyLBISjC0COgjGb/KZ6Sleqs/sjiotfLcHGpJ0fDpoByMOmhXO2ePZxk+6SyGfs5
U7tE6TN0O5iOmHDZ8NBP5y7Ho1zHmT5sTL0Kt/hcjVMW2KSAeY+j6LR3S9G19vCm3Wmo7GxBFTNP
tgE7qE8EdIzlh+eqTsjQMvt10BjONoBZ/tJokhK/br1VyoB3NdWmvNVacxWZ1r21ZWCCgMWwVQfk
Rem68TR20a3wuIV3cwhuS7LVVPQj+pChv5RaS1Vbxysj1NJdyAn2GM8BpLZh31Ll5evSFeUTaTrV
LmSasDIDpEIW3/rRi8prbUKI80eCUQot0k9pjCzUjMulaQ7VndVrGTYo8wfkq/WcA11IwN66pUmX
K5ypoj3P4myjLOy2fXepUWmjOo8YdNMnbcZ9Zg7IR62EyIwh+kE3ZXU342yJh1R38Iiot4rsgvpj
vu6NxWYgNhPKWo7RBXjWbnLZIWh2RDsuwg4LvCGJJn4OB8ILktbZADj7AnmVvEfRRJIBa52ksuka
5TNQWqvhGrGGaxv5w8RpcnOH9sfXnOgAg+bUpJG9JyWt4UAg/7HF3s+DuUr0qH51wuG1L7Egy5gN
KfRTumHVwArOc/2oZb9yWlKb7K5eEWuWLMeCZ7Xj6FqQm2eeJrRqPZ0NzIJ5tFeAmjvNtO8g56eb
mremZcXIxuJROVMDwxJVf5So/MNP33gEdTbTLst4iQK0ooP3R7NQHekt5WXnzujBFmaqpZvH0dcB
3M4u397ixACe7l5YUejB+KFkZ3b3rR4PC/3oTYV2QTpAIiV45FWFueuSB3uirpCq256/zbNZAF6i
nsqZFm40S9ORAOVf0vI+m6zrHpXTh3vm44sEJzx5ArrYEJRZr30Eca5NJzqD9vWk2ypfaxldCNHg
P0xBfj+MRZ8dpxaG2iaSINtMXaZ7WYBTNsDmn9IZI1ZRGWqCdolBOklTNy0aQBqWcJzEG2kenOgQ
Rvi6JGFkuKu8lhZMG3yZentlvHanySk7I0sn8mOUL0Y67exiOpmmHRNMaKoLLbOdgaNtFdKp4xZq
0mZMJy4a5qrro/iGRzK+EQOFIFZw2/r9d1ma+7vcT7815RQHi6Q2XGnAxHBibx2vfBwSmOiTADbQ
V8mXd5v8KX/s3KB+4L7kCcJ+E8gL+7L7dgG4PuAgWfm9ddEcDBHWGJxsx++2nTF+53Vkb9FpACty
c3kt+0leJ0cvEUHRKm+SfNx6ZOEu7USTVy9DPCNzvz2UdulfU4nuwiW1LGWJ1XnT0dRAELYEkbz3
zWRD9pmB5lf4L03tE8Pt+8H597fBRaTOS1A5zf0YSXU2BvVSF2Lbpp756sTatAqb3sGzYVqvMi1w
9+bnOg66q21liN5ibIjdkGNhN3eVHwMQJyqRAKrKe6k75taV75tHvSI5u8hyfaPnRnpNjZNskRhh
6cTyXybnsovn0A/NADeN/9kYh+le9x4LWkTkm6TungvRH9Mb1b4XyjrpwnA24zHM+RcZhk/spjrd
G/WBXxHdySEYI64YRCW34pdDlP/IAD2NiK0DnHV4gm1AxT7nyruqPdRiOljzs6cqe9NKlFskCJTQ
Yvqyv0ESBRbp0LjJwuy5qOehW6xfrcQFsIwNhLZtg25l7rTQzi7bEp+FRveOgLldGBlU2KVgeJiO
cNFcuW318rmI72ijXkXMO5nqiCRSsi6IPCMplPxaL6Fq1dtgZ0fHcALjFwfgaKIeQY1Vt/dRYp2V
66PsQjrU35EocYcR5DFMQUX5pC3A3kmzmlpieIgc96PUuckpUeQL56ZD3AsIdhhqzAKkxb8g2d31
mk0obPySWD4OTFU89021bpguA3P1Xl1PPmopWnyC6EkdpemtacPGGnuPy2CyS83iVLruU5cxoMm0
/pqa32N8N/JeVP1O40ocyRlTS2E3aFgK/6PXkjPIQFITTCNfyq7+4kD78i2IHLQq9gFzkBRNYj7Q
v6L/gE/XSx60Wt4mkNAxBijiYlLspwEHpg5WKC4jpJohA6EK7yUdcu4Ru3Jgj6InsSLp/icutEfb
SpGKuURQJXCDitL8aTv9syzxguusJsimF42GeFO7dNQplePYYhxOsbosDUBTCRkdIx0L+ntAuNJn
0Grnidpl6egokaPsvyXpf/n1/rJy/Zt98N9++3/jJvyPRsG/+wT/o+dwfjf/n7kJPaT5uC7/g5lw
U33kf77/7iSc//v/NhLKf9kWdbPE7yfxfP2aBf/yEdr/EiYQVsS74FU83FjYsf7yEdriX8Rn6HSu
bGEL03ERw//lI7TEv0ybh9ezHBR/Foq//xcfoZjdZn+zhFkkYXgu+pTZJUep6s2q/L85SIBzEdkF
5I8Rdk+aC6kBMBSxOlWdEZ56YhlPKZrrDZjl7mE2UPf5uxn3c3oTfduZKgGGcVT9qZjQWP7tQ/xr
rf3dNvh/vjfbgjEPxsJwHfwt8t/8D3qmqaYuuEjmGSywoG3JlPUbMoZG/VrwqBXRyN4X92a8zQ1w
JmintF1eVRpKJY9aRm+8VdPaCOJiCI//85uzZzvCPz44xwAJZAnr1+/pOrN5428fXETkUxxWGKvA
dmkFKdat3HLZPAfKms6FUXHhcaGc6F6zglhXXDCOA5y0AealdtJviBGBoJoaxSWe8KxQVzerYWhH
FE6j/RBG2aesnLsUVo9VRdW+kqN7tjXkt6TB3KSJ3pNb3jGM43nGGdR3PRCEpURBHdepvgyNHCIt
V4sL3SfzSRf5gbYx1+62MfaBNVUngdvnVwJfhtNTHcKmaCJU17oZbeBxTAix7fhGQGK4swJYsyo2
ODxxh5ot9In/+aMUzj8+SheXAA5WIXFDuoZt0jX/50dZiR69l6INgaYxe/TamdOUWGx4lEbHkS7u
wnXs+ubJIF/X0tWWbWPpp7z1HgxE7AHVohGZ1993nETD/+JMmd28//yibcv2hGXzHM//uP9mmkQ1
GyH0x30h1YTeojaBMxL/e6E9ZK/Ht77Rw0tsEteWQJZZBUqzHhIN1ZH91KmuuLTVh0oH+sYeyR+V
ffDBOT3R6ilWXHbKvVlCBPHrOtgPqhLAPMMWGgdnWASqepuy2btaDwtpoPTAe4Nll9GtA/+brquS
JyRQ4d3viwQUv4lM3SQTpLT/l9Uu5kftH6vdlgIjNOZmyzJd0/s3Cy8iUrKlApOIqd+/GjrlngyE
oWdOF7qFe6lQp6ep9WjIwHzyYnEku8bb62Ab978/DaLw6Nz4Et1f7IeoMMXtf15E+If++USyjBzT
0A3ddVxBJx5L3D+XUUbnWw42ec0QEqbVODgm4SbyMgzGtUzoFWtQT+iG2AYMm1loFsq1Nl38xER9
0Zxgf+oETDrmaVTi3cvk0va77KzsP5VrRWd/JhIhXUD01U9r3MzuOa1p5lEqgrBV4rOaR4b2QHoF
qpefcP50iFd4w3KEkHtqj5MQ2iK0k22SI29w9RFOq5LVySlpkIXTnLCqSI4RxMOYlXFkdvYYMpJw
YS0htbNvXN2fuphSMtHeS31ydoTTeqDN4ieuSdtAlag819BrQphzhgnbPLu0+NX6cV2FMSoXkgiI
EzhHIWhzYblHqzaomMjKtLACZj2PD2L4cSpPhoOcx/LNNUXWJ+hi8rPThyQMXjR/YGaNjpnunCfB
GFeBeKqTivbvw6Sw7zkSRW4qeHqnFvGOEc+zx49ivNVZs20n1nKdiOEuC3+4uljPYlYdZoL5s2Uf
JynuPU2L91KPJGP13Nz3ERDujuvSucqbAQEksum4qMkjys/sKTiPkrsBSzuIOq60q0zYknt856g1
MaECHyOdN1TdQOgcSqeFPRpr4gcKXEvBVnnaR59h1Kyr8S5JRuMuVvlfL7ahU7bb7l2hjGLndtn0
akhCWMo2JM2DsC4LIPhKBlZwq0FRrlGSqDu0e9A/SmGfYJ3IXV4C1rKFt+2ZWW7tVuE09MyZ/JnW
LyKcfsLU876Q/S8FKpbMMS61JsK73xfJdHA7APwjvwIqvMCiR4eTbpeTWw4xWDV5L7gN+Zjnc6UI
+xlLZOHAeFFFQL1pZGqfDGPwRbfpLYbA9U64Qb/Q0sJ6ht83LPHK9w/0uRkYRs6ptfL6ouP/HkCM
PNYVu2+gpHFycRCllksLuHuzWjVcROcgirdRu00m3aqhuwev2D5GXQJKu2SwDW0yCpoJVYKJh1YL
6idg1M/12Ltbq5qI4S7D8H5iE5Wysa8EWRGJ0uAfCobiUraodBvwCSunStYYBL09ThkPqRM8kzQq
Bpg/ZrhpR2U8EFkUAtfqoyfLDz4G1yje/dK4cjGI7zkySH/QoC8VeSvWVlP9/P6OoBr8Ib+/ZCQH
h9o6gLPSsMvVJp6b3xdDu5RmABkSkzthh/MzXkazp9jNr+3cGk6y/C4wWkxcFoy1Mp/T7n0utYlc
66r5L6LOa0lOpN2iT0QE3txWUb6qTbXXDaGW1CSeBBISnv4s5r84N5pRjFF3F2R+Zu+1k10a4Q5l
nfE4EK21bTC8bOEwr9wxe+TB1mm7zcYJC6Jrsuj47xcPkp1wtrRmhHDhfsGTePv/X3o7KY5jw9UY
wT56HfvkkKJr/cR64B9zvpRtVgv7bBDGeS1c4ewjHBPY80i5IjHqOTf5BsHPqZNNJtQpiNz3zHo2
suFfUIEr01nxXE9zh+Bb+hdYLwbbH+tqSctGGbRvtBi/M/QUaI8WNkcuL8Chc8yCLBXXO7s5F/b6
u1qwjfmPLagcclDyETLA6mzIR+/G7K97HqRLThYm+6wwBf4tJjeFB+e2U419tKL8pycYeL01EHdK
7wNG/Us7Iz2rXXf+bBfT2trJvJp7oIay5VekpnfDcB7/Wx8wlz2aFd4ko2fvTKz9vcfAAr7XNQ9M
G4wyar/MYfpndf13ZmPBEQ4lGTNtrmTbLAlR4sFL2sp+Tvv6zOJgdST58rAGrWi7vxdQ+vohupdp
e68dV0KcbYanMTWHp24mn8QGzUz7V4P7GvIUFzJzLTe3zhbAEnRG1Z8mnQqGgYl9ggCDkvFszphC
tpEaNyWBK5+eB7/XwLev/4canFLxWY7R/GvfOUP96o14jRenMXbD+tuiKih86e7v0Zz9GxWfXoXT
y6qA/4bCfTHHdr7894sKAtimjSzfnSFaYtJNm6vuSrI+VId4EaTdwUWICX/daQBXu+OwRRMfEdaV
/KZia26LMVDO+pnLKVrjoZhqdrUzdePcuePdDubm3MGxAdtcjXfWQtU1jcqP0fPVvTEUaIWKeihz
ybBBy7suBoU8LQlO9blguQnYBw0SFTbmj1HDyee6jlSdXzLGiGR0rH/73+//+7sQuO0mtFiMNip9
KicopP99awkY92vnfnSOHH9beY9TPZz2q+J/Sjv7imikitus0PtqdGScQGw5/gfA5O2IDmSVsoq2
tLFvnYWSnMtoX4EYhP05T9duLrpDis31fwX2QqByCLcRaalmVrXYt8DvusOiqndct8GzoZfgOSpB
OXLT/f3v+2QJcVJ5WD1h2wbZ1YNZjTLAsnBKYTlhRrVsYo3k1DpvosG6V6IcBTTZP0bT2Qbstc9K
AihZbdbQ3wifbZfxbMgKG4FZc8DOoMAnKerXZA3TsrIxhwUhkj1eVrSOKxq48h35kup4th3rTuxz
GM+7irMd8W2X8WqL16VDqmPzcebLMhxAtLG+z8NnIhYF7LOpPgkJMlsuuJqmaHnoWrN9HsIUnbNS
16zyd0uetl/VWJw9hCb2+DZDwjqTDNhhYfWqfdNIbuLQKcm/CrwNArx6L4b5JaInuvE2Nve0/jcg
02fIQ2yhrXX51NmY/EAj9y+Gh1+61ulf05vguKz/OgadDBPrWn3007eCUXyV0pYvJIv8auZsvEZD
1kFqS1EORvj9XeJVVYhLjzlgrKb8X7gw+FPuY54v+lEOPi48GkxulXau+j9Lbv8l01O8Ot6Ep8B1
tykYRuQz40M3dghkIWndArDP167g6qLLKlNQl+kUfLGYRiVjT4Ah6vEJyEl0WVrT2ixNfSid7u5y
kaJVaacHmzjhzTAWVzNqyVllOy3ajHkSgXk2qGIX5Ln7C9FUeprskD8zo0RslyHbj+EjWO+I9Tj9
pK6jOK+q7GZGlKZld5tEXrzNw3jrxwZvBxgFPWEpaoC568RcEyaL99xKvSvyIP78DEui19sviH/f
HZ76Cz+7cSn3vmYlk5fDRbpzdm7J4kKQjmzvkMwzofcDCnnPgn21jN8R/580HZmohhuVChRXBAMQ
noJ/mfwLpoZTmxi32Td2SHT0NlDVePU79HvZoPGYtfOjH1Iwu6RX12aOh0aREhMM9bH3Cib4kuCw
3jtjWgc+oyJWr+k9U1Bz7MigiK1JzyJL7tI6oT40zSOURGLF+/S5DKpp60mvp96Dr6xedErApa1/
VkbrfizPqGuvlmP124biLp4LM45QP20BLbN7nGckOGZ+d6oDwvaN29zprIKzbTo2QVN8KUpMz3Lp
sZU67WUoQM7jGDj72VqzgSchn3qVDj/SinAbdsheuotEAYBMNu7okWIiH7B86QSlnxHBSoYw0LII
8SP1yyNifetV5T+2Gw+u32QPmsKs08gQ0eMig8REzSR4y5JgOeryL8s7DAOCZphIYZF6bOHZF67K
YsyfWh+JNb6qGTlwxWMZzDztoYB+nuTTq6XQOXrRV8DdglKiZbwdkK6QWM1HXgqC7SMMbYWgjCk6
chi7X50TAVNHHsV9+MX4gFNyAkCc9dV+KWdip8l2miaT2TYgvgqpXZ5n3UUY7U2Z4bM9mUZsO0l7
LPPqlhbRLemsNxxZaTw1XnKQff6YW4G3y2z/R3GI7FZiK38u1dpsfdWOTeBJn39mswEJly0eAPYF
laCR7N1E4yp0l7P0GYsq3tXrXE5PffFn8ruHLCKhbC6+gRaFB+o6/cKo/5f5pnjuj9FE9IDAgVdH
vYPen2FyK5frjR0UilcZxiog4JMIrkfl6YbsMba2br58hyEWJF8mO0ti/vazlMm1VQNOQhxcAs/0
i2Fbtl6xHwWLazE4d9T1Z2eNsp1LjNFVC8ueb+k0CQvvBs7EbVDWJpCH8NZbLZKYUe596Tx4rZLn
knGbGnmcnU739EbzrqwJFU7q+ZKmg74GHPWmT/CMi/V5mud/OV4EO/X0yR3cZGuuI/Ug6i69I2HA
rnIPx2hOzMjQF7hPs26X/YipDWdm9C8HF6lmEubMHr53/RrYJdlMg/0rbXCaSSmwUfxnekZj9Z/F
aLbCczsvW1xMK/MdhqwN9iEGlHEpl/YVrvyWVKqUXW0fXqOqQKdt5eDKvLyn1D9XCGOJNsnfaiOJ
XiIUP35u9nesxRN5K0O0C6vvaamhRaQhqmbBLETDZDKjQp3Wnig3JOtOM+DDz3lJkOMyUjX2U4ge
YMFDtY04jlCgICOxuLz9NLnnRNVdfEl6idfqYzdy/gtlNgd8zb/rtAZ2EiybyJPVheAHxEdYJbfM
Hn8yZgvkWnvNZdCsgdEqNUa5cBs4FzyFyXPd+s8UVRgymt8h+ApNBwed52NpguccsPjG0V4ae0FX
HwC9yzh04BnlLhsr/HSbqod6Uk80Uwv2l4VsBJRg1lWM8k8TTVyNNFQ8k/PGUmy1cH+0KwIFM1qg
ihspn9CZ3A+niYY4rFRLsVzqoxj0H2m6ZL+AyixY+rGsqxAWhQ9ejlYwHeu/puXdoZOS97BQYvtO
SvomyzAsfg3GEUIxKb9jTR7kliek3w4sNxaR2BA9m2vTLxwREDXiMK/AXzKPSHxiVArU5VmD4ShE
cQvOVN7IfodbWxSXYizcE4tG0JJr7qpjejBvPXvjdmkN8Nv7YiiAXnD51Vu6OJRGqfa4aE9kXmAN
9tjCIFrAPY6dvV6qY+slxR3A465VH4Wfpttqano48N5zmFAmp9RxKKxrD1E9Hhrt4YRrJdSDxMKo
P6XQzAUof2a8ODK0BUjC5GdQ9RVjYyvLdzZaO1LVCJUVLoE/q/HcmObtFOqjNWblAdw0U2m3jjuY
altldnwGc/bZEcI4ju33kMDsUoa990cLmYJoon1Lha71grvN6U9hNH2NhGel3j98pXLrgaeDy+CH
bIQ6cEqJjw5e0MJMOciN0Tq5TjXHrR/upZjsk/I+SpjIcM7ASBQhyWcm9asSy3aSuHbDOUr2Phmz
NoOFe9DOz+zqVuGnBbDX50iw69yLl4SzbCLQV+UYZwAdCegauEqZW3qSqyg0m12aa6iVDZbKtOfu
9o3hhF+q3raNyz3mIt50tCpiiywAfNvhlvwGAfeX9DVdY18XCNUY1mehTM4567oWC/bbZAX7riey
LURWciAVuogn0ah4AUptTi2BQAfbsvr9VPFT11UU0xT0F0ZD/o3Zd4dIepPZdsOqkZE3ubrnIRTZ
LrD0B3bM8tzW/OwU6AQnpEXLmiye2wD0DuhbTIL+dXHzKTYdNew6i8qowFez8yhrpzVCJGzDPUoL
1HJug/gsG9Fzr08luB9sLe74y67Gi2uXv+oMlkaDUBgwK/E1pXRvAmVGNTLIDf2XYQYI7YYmK+9w
2y2J2NqEpgpvPdDYDLhYyCYHijUKbLaFH74nvk0jUHGWDa/VHLwMSr6LWsEfHsmmoEmKPZwtsC8C
65g2bDvxDpRGcnO5H/Zhoo/hMEEzhjpELFPd7HLP/LYZfcWyw0vc+2tZZzLLT92CfSEhgqZF9rUf
GTfsATm9amFi4oUy0IbFrpuGBe8X6DCdzRju+cFJmdJrac3oNFw2fWBB/cK6jJteXlEfvhkiCdBS
LAgGp6C+VSaJsaq2Y8tQCNmDAGy44IyDjsk7NKtLr0WBXXll240M9ROiP/qKRLpw9TPynJr7wuS/
McY3J8qHMwl0zE/hoqDILeK+otWV44Z6lnxM/vtjj/A5K4g9xgU6grXED09ao30lXP2hNzHmRZ4D
5hgxIvNUY9l5wF4qM0WaNDEOdDnaJ9awaljNqBx808JNOHjH1mGA07a6Za5LsGU2+LSyInbb+UuG
05PZMl1JmekyifGeCVJ+FGFxzjzElK1hyx315pwYB5LpIKWwH/cJg7dc3+NIK/oD6SeATdxMw9Uz
+70F9ugB592OdvY1skKkKCl3CY+SJHybDUUH44UpCf1eT64HKMOly/Fvr/xo8npgEhepu+27sL5Y
7VJfvIAMNJVyAMJ2P6b4Ro+TGjpKGBD5SUArZuPUyhtcwIXZEcZJQgMiF5hig/ySfD43UEqnwkOl
YZBFkxnCvmkQVeNc5eeub+PUkl+D7lCXwtFa4fG89GaFQNQ600bO707nAsZoLQcCCRxnwlc2/Zga
T7SX2bHwGrF3e4C8Y7ALjNSC61acmgitQofMbdUPP2n/qVgQruEv+Ul9TXSWLx48O42VN30DR3mg
OYiBVlD2PkQhlx85br9701K7LnQeKDQ2GrVWNNyEcj972f4OCgGMYe9PqGGXfpeL4I8mgQOpRHUM
/fkEOOiEOmePmuZVSe8P1di9WBmi8jBCvcN4hULe+2p5wHvH3YXp+N57SOC9NLjKCtKUWr9JSfC9
WQ7YSnogEtMst9oE1VEmwVc+F8jHLfpjL/+nKgQ90r5iWPET4pISD/xGyVgZ3FyAe2RsmU36fwhd
/e5Hi11QSvqGlTTMa+v7/CfQvE9VqT8sQJhbSobXoadt8eaTPWOOpoufY9uv4py6bIPYhti3yPor
Vp9UZL0yAuO54xwfKwm3Kam3kyGqnfD5IvOZ1MOeS2iQfjzPytqOQZvEDE1kYb4NjWa+b64vRvbo
Po3kLJ2TpCHStSR61cnL1yEYHo3qGa03le2EfmWIcuxbpGCcEmm+lEX9XgYGo2TdPnQFsqEuzFAs
57QVyuicjemScZAmw59CDu9BVjH+rcb18nM5V8aXpMa25dnGUVirug7sLhcJwAWM4v1eGf8RKZvz
1KNlb0brB0+MtQ5c1mDZOJgQwfv9se+0CUasYOnmYlrCIc7RgTxoiHxvk2n3m1pH7zvxzTpp50Bj
fQz+9N46afEH9yQYy8dzBoeT9QtBBNSlRrDer/kDCbLZKZ96pP7cLhsdJZz2JaV5iUvpIauaf0jh
Tr7ubwQZ7PPJe0dtKfl6WmhxzgRxq8CMmZtJR7onubZVkz4kwm52JgfYcysTLxZPs9moW5kq74Dm
9zjMYA17rMZ1Y8XE9/6aEgM5JCZ0s7fTjXbLf5PJOMEsfie0pxTn+rOlPyWi0GeKwfIThZxbHScG
5DiIKvLFM33rmIVvU5+mvHEWdp32fKn6xPhYJVuB01ODJUZ29vzpAwPlJQrmdmM0WDdEwQhYOsN9
tjOicizMzrmH32Fgz3ztxzfu8vTYN+EekRjJOd9Dn7352i3ubIGhEqXFu8SFeFjs9zrM4RoSkUqt
2nFJ9vxMSoHfZZqRNwdoKDgl1LuQtK/JOD8yzc4Oi/jtdsxTVQcCcMbo5rCFCGpJT5RMhBguDD6U
3csrq+g1Im0XjgBihunbhHbgMAKB2YdMEu3OS2Lz4oBXg/tkNuFLEJR/UfWRU1Aun3mZXHwyLNGW
XsLmbJOrs4Gqc9V2/qlnh3Fw94KP1Ixtq9g3mTSe3CWDTaEow10E9L2txkvX1PfGZgEQEZdGws6m
4y3dzkQjw7LRZCANtP+9w4igaaq90TbzyuigEyzUGe1FHkuPB8sJVs5WI86RXzH1s6aHMTCx9ryR
oQEopIDd4fohh2caMVkIKZZGGHwdBAtOrHwvGamEoFamEaia5Ph1k/b3umdM3E80uNnRdj2iHrH/
Lq7xIQO8doRZrmUicvEo+hkEfMNqNt7sGkSQGtMLygLk3DUtQl06j51xcxRSQGUSQUyuSavNuCdB
BLjPvq7qDZlntH0BrUcFJDFRyWcZiLViTn5SxjKTzT0/It/vDE4Wj0rVtJ6r0fts3IW7qHBJMx0A
OCmvpQDIqdQZnxGisp+tDp0K+LTI3uVr2jYf7h0/BrkYATJ57JIUwUG0HXHEVfLeFGjD0MN8uj1z
S/9mZe6w8SW6t8FhirXUx1C2xGPMq3/Hmvb2EH4U5vCnlN17EbZoJvAo94yOtjq0+8OEf6su8xgS
SkUQe05nMVKd6Km4jARt+0l/pyYlvALOhTRXQSn7uj1JofXaPzmFL/a2PVLFQfsU02Tv6ryuKUdC
wPIdGg8bGmQM8IKdp6saeMDY3b3BRTzYIsVRhTM9pm3NdIzcksKeGxZozGRqDl2NpP3q9PlDUxO8
BmEOcSbaRK3xZrPshU7HuhBMX7NtNu5EcGEajOW+ROuJbFWI4DlIIgulM3l1alQ5g9mGIjP3MVhM
GF8s+yWyHMhCMPm3bpm+RjRjMUBzTPwz5F6XJZ81CEi0TX7CBk5aEeoG3l+4diZ+T77NEuqXOd4s
BnvEuqBiB2gBELvRT23dgzpL7ksActeRFXA/3Bsl4+rIypYPY19hMIuZ+Vlglra0I6jVg1++Pfxw
NJBO2hMJMzLS2kSV9VkyV956Qw1RM79YAXtlbRGfYTNKMl/nwDoI4g4pzeAQh6X6Kpfx6pUyecQZ
W+VzdGUQWnNVLUncrJE8BWmBxJ1k33ZbWofWa3780c650IhYlTp9VhyJfcl+NQogRwzD2roQnyBC
qlc2omR5sDAmbYxzszpbxnIsvewndbiFzYwRXGLhzCYXusxoxbQY/OPSErtna15+Wa08nKVVdB3s
UpKnyU6+if404fowRqt9JAElhr5D2k+/crPeqYltHyjS4VwuhHHNZQXyu5ZnrfS5WbB45m6WAFMq
Ng2M7SBIKVJmTe9v/1aG4kUzy/eEFNYtE7+JaBXS7U6y5iuZhz/ox8gbDMjExVP0JngzPIsqL7Bn
+2Y75RWHZ+H9KtlMv2NWepJ9BTjNMt1DzuByJ3MdxcoZu21q+odCA63GnExQaGA/pI211sZfHrEv
p/GJUM/8MDPj2uihe6Xid7mo/ZFPgxAf30Wk0rqBw4JJ8z+rcXyaEaQo3QMjuwb0kgSwRuhYxE/D
Zqm3I0YGjrHpu8F9qV15CYhg+++vBEpSxfREBnbdhyFLOjEophvQ8VtjrIYzQVP+IarLF0/kz9hy
A0omtqNsWXZT2AJQjAZjv1wWRvJhFbIUa/D3zzmrdNUgc4+Knj6o8YlCyopzX31QQdUXNY3nyjV1
7LNE5eXN98tknHDk/PYagkpSk6KdOPI1raJyq8+iZw9c2A909HKMbiXNo+Wnf0TbcwcawC195AcY
4nooPNg12WInsJdD5F6tyxNZUai4/2i5456kSsUopDGepf9Jmo6P6g6Vx6AW71Gn5cEHCD+bWbKP
Oo+hmf8iKgZCftA2u1UcFQ11fzTh+BCyC6AtxBCVJOUuJHuK1BvSWOhQQe6X3b+2lIzSpCKelq1i
xESaf/3TGsKGvG9jOahwRBndIILIsymG/V6cute2EOjA2whHWdcRG7jC3QuPw+Q3BOmnELv1th4n
mq2OXr5Y5fmMMHeRx5tSQDjbqVr7B0/Im1NaBpEIn7KX6dUuOmYfSUrKnVSP5YSOI/L/VoS6n4Ou
/51GL6KBLIsoMzyXnW/ePLN6Xzqeyww174qaGR/cKH0WHROO3lTmZ25X74ZnH8u2bQ7RwMa3fXKp
u7ZTMy0bquW/IECE9D96A0nKQOXhht7ZbpeLWXj5VdGnC/WderATEfgyxBArRTEhPG4m4rzLN6nv
Qz+vxwv3D3xdf0ANzFmd9d0WbM5PJ8ANEc+akg5mbiWRkIaXjQ94QAmNbcpdqqanzoSZE5BYuA8I
RyTCncRDBTHRrTWrTBQAjvdYD7Pxey4YkYUp9VRReemzxikbctyzIDbPRZeNZ9Glyc7RePeG4GIH
0blS1qYZbYQRbk9KL7PjpRlggQ4PE4TStmogmSlSjcIUXiZLTH871kyEQY2Sxe5inS5Cs362kOig
cMeu7/jYpdvG2HcGbQfcHrznIroNAUe5Y0APzIDt9H0gNwrF/akOvyQrxsswByfHo71qbaHjJm92
/mL84B16Ah1ymHiw96bsj/nCng2vN+8GQADGZ8A1tSU2i+3JE/v67TItYEIjUMwLLJ2hu7SF/sVx
FW4x+D3XkeQeKICQl43nxIUM7RvmxIeiHPhShz1BbsfJy1auA2WAYzLuxVbBpUNN2w8lRH9dXPPK
1nsmCUncv825/0qc5PdspUQVKe/mMMmDX4SxBUQzq7V1KmsADGS4j90uHE7Cm99M0K8dq7kiJbjK
IG4rCXf9GiZV5sZ3beWAsYXPJpaWTsiIqmAOe+ZRZ11kKCIw1vGi62dhDE/sje2DLfPf2RI+Royd
GNGkTGttds+quTeuuvWqgAVgSsQnWMNZd37jfH2aG8OMJzo+ZLm0g6YDLJVg6Dgx1W1xqUOBuuBn
Ni9mrs6BAD5nRHZ1NbzkAaXU3RHpoSkgU/n+8qn4oBthgmL9DNZeFkje6iBz8V/fcO1mMaKNLrbW
VnXoi/dhWB5kKUHVMZOyp+7NWM6Ee79zTAAMgsc2sEI8Y2PBKDgAh9Emh1WmQmziN9eNIP2ytu3z
jmtsvg1W+5UZzhVFfwvNaXpdxrw+u7K7qDmPTn4R/JVujh7OotCtmJVvCIkgj9GBeBal6sO3ZzpV
yf1LEB6J7Z1Gkpegr0mdEdIxY/GswDgu/AirHpYXw3DvHixEmIJ4wxOGv606Nn0FLKzlTEK2daT/
hV4BeEBop99NEMrYVQIYZ0siIfU0TwRZHcMu+k1xBkjSbyO2JBViI4ousCjcA9ZitvvKDVjrGXin
TD/uSKqFyG3/gw5pHLMOfWEXfU1y1Z6tk1N00/XOpXtSiPJqdDBcRtBYgkpxTwXGU+dbB18jg4S+
TN3IPYaE4OwwRmLcaFx6t/tI04iHNoIeUQXhaV58xifoYDIPoyso51OWTnCF2bLNKfVZFQ0CraV3
dMQxLJEqkg33pxEBacp2e9C5d2G4k9AJcKNJNOmbaWoeLcaeSVZHePQ8Uu4YDlyyMHvnwwfzlJpi
Z4/uffJwT9eEKTIld7ce0gfajzhJOHlJTwQboEtxYDmaxCzDt7mWEetz4i9zlxjM6eaRTSj85V+V
WTfO4xljqU0vV/wq+uBjINYJYLtzErC3KAvyXdqTPSemigpQvITE1sZhW/8JK+8pa103HnuWTmDb
ybh3sEXmz+OwYACeMtaOLlPI0liKAyOeyjR+kr72n5jIEtZ4qFiXlgaF9MBE2BohdFbbpU+8h9DE
KF4V7Jorbo5BEIhm5El3mCGu2xo9lJ2MvPCBfc29KY8HP93Twb1aVfh7UeU/VjA5KPxaoSAp4cFb
Z/oovISTE4AKq//Kzn9duVIbYgqgJMn+IMTvyEWKkCmTTX4Zrq7fVB1z39mFeFYcOCyPjMHH2ZOH
rsQgBFcToWuhhx2kQXsf1L2LJdZiWxECtFZhjomXKSK7H4YRkdlx1WB7ztfX1ZWSj42Rmp+0OzT2
3KFjsh0CvmY369/8dCIZQXB6S7br8E2ec9tCbbUWp2743Tn6KtZ2NSrQLgRqOTYmwIOl/MmkE+z7
adgvw6UXCWmZYC2RuPwlwfLAPvOLwgyJ0kQItVvXVJA90zT5DGHnO11nBVxH5QZzoxcnHVkxIoJO
S9+K7Ie9T0EKWKShDHRL+1EwZjSxEu29jvF4mkKIc+BY1YOLRsFuKjIIP2BzYJCEnbPSB7iDonr1
MF10RllasUAaAnOMk3RNz1D2tfCne2MSVwq+bN40Sn7NEeuodjYwG0VwfxGk49O9CcOh8BnB9rEk
Z0X2WYgfe9DpcZq40kfxPQOlw8mMYt0JEpJvcPklGUb5iEBHOE/4oYy5+JEtUWei8Q9AGR4bMiCQ
3V6M0qz22lN3rgwOumL9uLDE+63zZw5ww9PY0PMWPpWlRu0B0nHdPavlrRoEyCy5klmE+JxdF7ZI
N1CVWTu29M8DTGQljAteWFBDZfBTQ+DpeBDUoBAYuw1aBZt2XnM5xKx9cVOvQ2Sz/uPWz9175f5D
zPTWTebVn5hx6Jpo2SBMf7PSmyKBjjZXv+YholTV8P9cWWR7v4t6TJYFG42cVIUI33Du+GhqCwI8
zV2aAJwaOu93JCg1MfMc8xWwFhrZrVoH4kOdW/tpIH9kCPRPMQpUcUnxGZapf9wDs7JRhncRjRIQ
v0h+h6751XfkedaOprxocW5rJGuN738XLI8IA1o+FolOQDPlMioUsJ3OsTLW1m+lh8cEKaLVBd3J
a1FdMQYCAWuJ90RBZEb5FBu8n33C+kXN+l2NrNHQ6/e7OxLnz9oCb1F6QbGXGu1eoBm7ziT2MovP
HrKcsHdgHUBHIKJGCqbeug/vjfnFGvSvUhGEBFCi3Jmq+8f2/52fGgGC6G+2PgU0/wz4lAdYbNdn
MNi2+r11oscotx5EUAT7OmJ8V7feCcSozVKQB9BpzPKw+DS0rHjbmGP3DA0R0+6S2hQzDesAjHXV
MoqTXeTvdcET8R9hKQtdEjepTA49Xw/FISmPs48J1Ci2mtMPiv5r3TV/Ry7wOE2J37Vp01U0va9H
7WaGEFSsywiyKQEp8OwPH7bbip0VDk/EW/Vhc7cH5muqqr+MBqJgMqq/S0fTtdhlc5AcNbdGNpdl
CYzNZLjkuJIHX4iFVM8GLueoHoCG/vhp98208D4pvMfpqi3uHABhRuUYR3kznTUIuUwwqXu+ZuGb
7wKNLKkYTK6Rxv32rNep8bm5g/6ZjZbaVmq6Z+HBc/2U+EofPzwJNxF1N8kIAo5G/RYE+snuPXEI
h2QLK+syKRTXdSF4VWBilYQ2FsZHVdcvYUP4KYg8+p6Ztz+Rl3yZ0cg4OzfgO5AVx6qU13qNkbMa
EsOKfjh2aXGJOori1rGPdisnZGX0lH20MsTwTSIleDJnpDWsn88mP/ul8s+mr9N9VMML1hYzX0fK
t75zvlGBcbSKiLu/q9m/VmyNfHYRScS5BkUqZhXE6NQgjEv3jbGtMnkdUcsNY6ZORjStKyJWMJ31
DLtVbKNK5AeTPsTKYe+llP8EEPh3UWvmFgk9BEmQTzXae9e18xjqEF1FJN8YwDMzXXitR/9bDlh2
AQogy5PWK04Bqow8j6EJ3PG53DOeIup3eNHN8prYzm5scbvbmukJViyi2kO87wn1xdIwapBF+ikX
AfdGLw9Zm783xY79aHlSfn9Y2LpdutA+m2SrA8pjwqNSLldM25dqyOMZlBkofgvMQGkDGVcLMQRB
SaZLjTxWGeNji6x/j2ic488495LqyTPnV5vPxQw0Yl5NMD308PRh1UM3AcrXTkaPS2hQxHAPjnRQ
s0DQz7Xdu3jNLUBuPgyxS1Srb8tZ/ANpyvVWz8jiR6pQrvbSRHc9p2ueUvhLpirbwlRg7F00pI8G
yAFyS52AM85n3zNh48cMrNndy6iKp1x8+w7yFuJuxKazh6fBoukKWU8CD7brGGewPQ/tNXD0lx3o
6agwD0FZn0+1Jz9lUsFijdLdosDFiT3FXjBbt9Yd1T40ctxZZO/kYFK3SEU0JpXuV7uK+tH4bpUA
nI6DrN03udqKUMVlBG1qqebzUkNaqaf9mPODxmrw5Hf+eCgCgAlO/bfH3bPxdfXmhctLP0kEgCF/
8GJ225YmDkFjcBrn6UgH/ToQkbAsMA2XgkKnGYaPAXuzzrrHTOLn4ErYJZP1LrzxY5RATSntsKsb
7Un67JfGMY0DEbwHdvUj3OWLGbnYZnDdy2Z6DBOSX9ARw9s3km3IAwkAnA9Bonz3LAuSG1sCc81m
lh3BAOrDC7zxhioCuMvA3CMMCO5yG+I9FmcHTA/6BN7urYA7MaId5p/Pu7A0qVNxWIaUENCtVexz
0mOVXlY5jv6gkiIWiYusTblNyXYpufAj8nT0jEzS+mHxxjGFAxwb8ocmws/wHaAPxXS3shWTmyX1
tXKi4xQ9GB07Ll9hMTS/IcQ/+wWIJ3diyjhK8I9zN28NVoa7pAEF05UGyGqi+Nyg+Y4E5bUT5jcR
ypNsnP/j6syaG0WirfuLiCBJSODVmmd5LtcLUdXlYh6SGX79t1DH/frGfSEslbttSyLz5Dl7r22f
fZope2dk9D+D7xzZjGkh+UTtaJ8i374MATL7tu4QCZJZR5QClYbiA1RRxboJjLqGo2rncIP1pE/R
J1WCThb+xxYpEeXqDB0OIUFoDEyf0JiskMH8I1vvmnR8pBVgeZtpR4EqFInlwmR087WrKZTLJlS7
bNm1sU6mRNgCva3wfWfGgARCpvTc5wako+rvTG+Ao9O7I/DH3/qGRQSByOm9dv+MGAO3hVH9lnnP
Jv9XuXa6MhsBenYJa/QrsJiJG3X09SmdlvI5NzgrGSOTjC6Jjx6p9quO1I5daP+DjcW45M14mTi/
79HrvzO4YbDkbto2RZyY3aOhuUatQxVorqp8vGJOyZ7TOX6eCvAEskpee+M6+uOL28Hx0AYUgHSC
u1IEO84M7qEq4x8D4pbDmNabvMZPn0IX1nVkbtFbuCcT+NdushvjqVwkPYb8TK2o2FFu7iqSAgAk
nCdmylnDkbdyrhnCxo2TRu+9Sn3WVXoyzoeDK2yXZazXPgmE0JNw4yfjDSY7umleqR6FZhtyO6p5
XQcIKx2VQCgR/dom3/iJeCRu9Dh/yYlWAxSAlS0CBpWRc5bmE40g5F6TN18gC5HNMo6/3WoXKK8/
hVl4JL+USZSZv4ADjZ/pBHH/eYdiPAPl3GVuUm8DILm88h/jHDcbb3hKLJvgiM47SwhGUMLKQ09o
zjK03EQRuUNe3uyMJE92Lk42hKZEXDYxX4gsfA3Rk0NuWJsgET1a/TTfo/w4le/x3BmM+tTaKyJ9
nhABioURYtQPu/OtCkSxs0Fk2615Qt9TbJRKWvp86SYmswFBOO3YscoPkV3s+R4OkQls/dKV9GkW
dTHwAXubCTb7xPMummp9kcXYx2oZC1R990w6PYDgYFimpfopXiKOewOjhGxW8YQXB3GFRe0qoIZ3
wc8C/c/KNtQXphcf0fjo/3WdXH60jNdk4q71QLpn1iEfiOfpQpbPPTdtujtL+gy34W3snKdR5smq
9wDb+274mpPfepAV9U0pf6UxgX+NMI2tsAnNmrr4kOMV3SR6Y41tud7V+AY2Q6F97rsODjFnjNTc
5mFyNNr4ns1+zO6YLPNK3jCC5JrFEyauZfXLHJw/mcSZndAiJdEwO/E7oa10rGKv6OBzyMeQ4tEI
GM19Y1X9CeXJrvCLfzQW4MNYy01oi0cH8x+cEy8tFR5gHUnbjgLbMbpf1QJuWmbrtQv3vBzFpvcN
tMMjBbKgR/I05W/M0XC5L7NMPdW/a/CMa8tHWyI11YnMs00bQ4kV02/y2pOnGG/Uk0aVwDSB9Az4
uoi6ak0DLz0GHbhndua9w6Zdtjg7Sprgm8bxa3D9zBmTkvLMyeLglFNp4nNGAhwR7yZaTmA+HVjE
hHJXDOR14zd+8psK6aCwTaiY85YgIdgarcau1GQ9YzNFAh8oMEdSUlnoTS2z/MVPs8HdlyHYqyAc
96ZPrlQ1kWke8dOehIwveFuyCk2jlVp/jFCXK6hCBYsOn7V5Z8p7SbeP/lIXr9FQDNuqi967Wv2N
Un1HgGGOZADERl9f5whLNquCMSAw9ceTHjhDxLDtCYSJGsYaKkpBsA8t+YDWV9Xz4TH5tjkhZSHo
zpNh1bfMMGELK0qxtK1/CLi9m9qPL7SUXXRT3cSejrJxfBPUevC2qd8MT79YjBtIrXdRXqT2G+68
7wSm/MHGN8VZ2NpNFs11mqm4D4fBuyWpPPm0//c4Hr4MpGPIiTwruaa0QVbeJPTGTKP0GgpGtmMa
3YURQmkzCqwt9eIaJStPPfmKrkra1NGtUGw1aejvHGBtzArS4nno8Yq0gEV6Dpo0j6IjapNqZUND
X6W2fh4CUqFRJj2XdnsJxkmfqqBtIL9W01tna4PpPv0RRrVHtlhNTLqBpwSd0CRacgai8ugX4JSe
QguyHCIIP+TAmjskfiffeerGBwcc3XKiTPfSQV4AAeiFU0+NLGAAtWKL+KdOIUbOgz3e1CDba9rK
nwSImkV25rOcHby0/gddYEgC4Hh2At+4M8P4XakRS83yqHcgeDuWf4LMZ16a2A+3wHaPEF6sfRsM
Zz0CdAwdMulBXTXrCMEtKQA2CkXy+zb9bBTHtiyXaCEnzPZI4v0tU4xpJVJdXuVyeXzVCzM81n1w
+e/5mhi3Xa78bJ9cOGU1r1ph8ZlR8IMpgPKPCOfFHlESpea4a3obLX9rhYBjGRBGkR8cshZem/ap
HlChY1HFZ7/OhQVOp3Agqsd8H84jJi5p8qvxHUBJpSs2Bk3SJ+w2Hi7FONibcIuPozcewECsuZ/z
36j+F+Y6WcpGod6mfEYvL5fzd+M6b1bh/wTOvtQ/1vwhMwYGJszYq11U80fB6jYA432JB1e9W97u
IeVjvBk/S1gHj/+k9IR3HiayR0BdTC/RAkaqnOLoEo65EnUh3//XQ7a9q6Hdj7qz+ue8PshQEDC4
XBB0kAiOkctEKCGnzr4GpleeJDk+fTgiUxP+qTNUeO3y1r32UkIaGIF/ocI8BYVvH0imesvTWaqn
KPeOAwktpwAw0cVv7VWshQPTNHBO3PG8sCPrbpy57um/y9in3qlPPERdbgzCNGSlkJ7dHjDl2S8F
6LarcNXe17m1KvJ62MfQud8r3O1pMMqXcTCzd3AkVzsd5M33suiqrP5DT7zxyuwEuWXG+OLAMXku
gk9g0+MLwQzZys5HMnasxL0YVomlFzNH03svlZMHFZV+8Edw93p2lh9t4CykM6eE72gv287KbTcK
EtreWaRMLrqRTUt1sk+yVH9VCRuhV+efGMyOZe87uxSjB2GQsfiKMYs/lQXsomIBFk4+SNUwaJhd
xQ1oJO+fBygEgd5i832P0xKjKpACFyMxrX9S70JQgk6x15FI9g/+xuPS8iE6//dQMAJY8u32gmbY
3hh8HykUSmQ/79/9KQovns+0y0H6sO7shvxcYRJfqUITMY0aPixdx2iiO31QdruJuqo75dLRl/8u
QNGfjEIvf29xEJ4UaET+5xIu8tSBPLMa3TBhTotFHmUsxKoBmoGyJbj1ZaYEgblhxNu2ZzRLwEb5
TKdxt/y51UmFjByfzBIjkeOjGEcalUVnlTd7LOnh3pYk7RhNJLzN48s+LlY5ftpV4wOMID0mnVgE
2SAcGBdN1TxPGfK7opry47DALwwV/IbBU+2E7YmTN8yCcLAfVgU5YeP3A0E7KAWeuJcBLNolOpZk
Qe0gqarOzgRHjwRs06A5a46WuSqdIr25kt7ZzMxBsNs8Jgk6bo85buUtyOYzwvru25LOxc1t9Vya
8w9iX6GvhbEJT2VaIU/3Nvk4GzvLubr4hz744zosGeNwdujl5on9KdLOxLOaYZcwOnTHms6pV/i/
xiGKTw62cYYLE6PCwNr2RTwdeiwElA0Rx5i8KhcXywF+CnK7Udi3inyavZVTiefY+lZukaO/W16H
xyU0keB05Dk0tkn5sZiFe0tdUNRbB3vxgIcBPdo4xp4nBJjNDL/KNm2//l0sMtwDM+T03k6yDyYw
9AkW1I1GUbCGxNwTssA7b85N99QnMXhTKRH4YyXSJ2ZXdbO3avGR4kxi+CXzO4NGe1NwS1IRKb1O
R4lHPC0uiZFEGw9e5snEd7Malo5rw3gWqQnRCpMOTsLC9TonxbhOLBOLcEoy/ciRM9dO+IJi7jCO
IRv4ggMsI0OsfLL/TgaqiqFb0Iz1riJ4phb187+XoaxusQtkGGwBEgB9H+iB3JN6NulnA7lt5vlL
VUruWycodhalH50y9543ELYHsxtQDM/VeR6SkpVsPCSVzD54owiDtYxoiycg32daHAcpzY+1nbfO
KYwBv3plkJBuXmvkivZXWg00CBVwUDgQb/Cv+/fKrZO1mqkrW1t+CnJIypQt1S6cfgdSoHwldOdt
mSzErdF9uCnt3qHP0bxk+Q85SrVumio7OG3yEcsZBMRkvdZiiK8ZH6IQ3suST3tPaNceQsF0x0uH
9NOmxtoYU1NskcmtwnnOTnL2Mg6iHrbefFAozXnoaU/v56Hd26NclcBWDsPMGQi5O6t2iUemK3pM
VJO1Tl0SPgiKpic8NDXNW13vOpTgV1jc8xUTCb9LZ/6BCwQgN2FaqDgirBmZ5+c6gn7vuA2Ux4XY
kxJLcqeth6OURhfw9cl5q+NRkViFbSuf8vSsDTJx69ilVMrHkw2+asPtyFAraadr6n1gXhwuBOES
oTUgE81TQ5y5Cxs/+iAzw7hQiPZv0ug4VFfP/eRZwMyxNwgVOZh6piHdj11D+MmD8JSBih289pdj
tM6rnfwZOopfh8Z0hejiHtZ45SyEkKwTETa5POGgWyYXvSAd8KFap38XnxT8QoeW/YXG4RtNV1qJ
wdCgxonKm02CF20Yk9jLcvqpkHxY0l8CFThKjB0wrJnS7shHMwv4lk4wjxkOUZ6a98Jo/4gMWVYV
SnGu45Ko1rF2Xi2AixHOa4RZYBtsrKuudnB7+GN6BBtQ3OckyjYGChuU/hgNHNH+dSuJFou/8jKZ
RX7pIEbs61y+9Ba2o6Yu8AvBGj9FgzzEKnvYkGnk9cBMlGdChykdyvjCx0QLoHiIsf6XaEyesJBZ
xFrxBwde/yLNAR+8zudToCa5wzyZU6W5csOCHWAg8jkCR51xjqDULosDbVCzmc6jTQWWqADJRFP9
01hs8iGHgMcK1bEWbqmA/1oi9tdRAmbVnl28Bq0XwE4ujBWOo5mieMAAMTUYsaP4K4Rw8Qp7Mlm8
1u7B5XyyMnspYD5wMXJgWagBF3hXjyjp5jVkl9ssfYYvM5ziwIhFlpnHMaNDXoGqGiPAFYKW4GPx
n6KZ5PuG+8DLkFqEfidOj8toTZy/fVKnUPJTJqciZk5fG84usocfaDgwh9URa4gPRzqJWrTMBNkc
I0aJm0mN83lYLmPrNceWVqcTQGfgHO1OBEfQ0ktlclX07pRBTRQyGbqx0TdPo6nqY5XkPzJAbBfc
JcWxQOvz1EhlcpNGOb063bPJoqBwcPvtsqaZr1O5lNFDeAf24+/KUNj/nn0a3kvowqhBMDV+ADdw
Lr1QzfOSG6Wo/h5Lzhg1R6dr9aYQ2S2YAM86ErZVEdXj1YTUDoRi0Lu29bydge4VwDXdY9phjGKC
PF13qZj2HdRejR7gBQm4sSKQED6TRIdeF4WCN61IdqL4aPqkPfujGjiLZa85C88aQ9PwQUGjt1k9
EwWYKFg6/XTG7GLsqqBxthhA3JeeeGbazMuZ3ok5bKporZQV76yM2LWgX3Ds0UsRUD8A8cVTCFVY
x/W5qe1oK5Gp3//9zcd4+EnAGIF+ZXCfHYsa8xHLCuQV0E5rm2cDebBOMLkVdUV6w3LLCIwc+2x5
KLM+2pF6qldITYITX2g06+m61kUC9gJVs3Cajoqv3GdpE6DdhN6Zx6aFTCOcd2rJOcb5nJ4ZeyaH
UBefJXTw3Rh58pjkKjnzf+T4qyv7arpZsHazdsQMlH94OOX2uAUzjv5gcLwJ5XwVzOElgeDlq+zc
D1/D3Lk36LrhzqRTCbi+vT3uOdeqxDpxW/cC5bY4Rqb1XifWcTBG8xMAaLNtO/sVE+1ClGacrxSY
L6rSJ3618a6yPFvrJVO+QWs95CiQRR7+zOcJhpMPztczNXcqNywNwWQ8P75qovOofi9eoFmF8Q3X
l7oLytI7cWkFDKHTmAUCmc//PI08DjCTU4IVyjnGj86GaJX82GV9+jRIp1xPprEzYyWvqmUwxklB
7pPel3fR6O3E4exCF23X6KQCLQ4YEAtCcHLrbm+7NSUPbIs1MTEpDMEwvRhoBFnO1rOc1JtZ9t4J
04+C6Jpxtu/JfQYCn/uFevboSu+6FrNArSo44FMcnCen0ydrrvs7MdhEHlLLP4k+7O+PixbyEpr5
twnn2s5dZt4Ul2S/3LOAdOJ+auBQOSht/Kk6xao9lYlTnOqk858dNWwfm8Ewa73+97PalfYP2GY3
y+DjINo0fdOOy5sRWt4aLbC9g56ZHsgMcdYjACh0zRN0oroDLD84J6vL8kUjrDcz3qdTWQlG5n5D
8TfjEYBUVrwk5Wx80f1kZuGocKeKmQyhHDOVrpPFSVWH18dFSRFe29CejnVaHxi6mmTkkEpJAxFq
ZixHxBpWYjxz51FLkDjpCyR6okPrW7qzZmCIZzrRYl4boQ9NmvDeF2m/ZQDjUHgr9kNoQS1T0p1V
ejRTqiWliYB2cerIl2C+xl5d03Qiwb0MgBQbauuyaD9Fy2caDyzgBhAYG0XZUYd1c5zjMTsTRJqd
VZd9sSgAiO/i9FS5pd761Yy5Gx0GHHl2eadjRDp6zbYaOn+P7eZZNSI4dcQGrWyk10cSM92nePlJ
chHhacLgCkBzJ0d20WuM23ylAfHv+74HZIN4aodkCGWu6eJjp9W0dUEAIX2V2X1Q9rUPM2fjkOe2
rYMmu/tCXR8gqLQfu23cm9Mp7hBtlbFN6kzKTIAsRhhrdfGhOzIzD45TEfM19uUqb7PyhEgsXPf+
PKwMzk5EUrX9tqJzWpRWfs1hoD9je6p2CxoG6ZB1CWLnmRZP8ypnehlxkn1T+g5fKd6kgdAAgHg+
Oys0JUNMnL2sTB/F4P9NJlmf24isvNJnbsV8dz6QhISDpBbRWkyevtvkyO5M/JnHWkXALqZQ0nkn
azQp8lsREEpjJBbArtojnWH51Tsa2rQps2j9eIjBhhWtiOjztkgrECCla6fgYNgpbE38Thc8x7Tb
LVJRBsc+pdC+8U9LpLDKQDsdSGCUbiCvLLugH3QXIlDGZpuAmr/3LUQxIqHWWdX6H9KmrGg57REE
4KFOWBT1K2nV6ky5ps6ODOLDGBFKpst9GvjxfS5E+CaHiA2oSYydyJAMlmKuT2bU6m0UOczj4Wl3
phX/QEUKmAKB5nUaiYFRjbHJHae4D4R9PRZUo622qVADDYjnKgzNk3Ln9GxE6oLUfemnLn8lyOtP
hz1lbQiEIXMnm7cHXYmonOGRCC4c+4wWDM6Ea4cX24qZ7ftMi1Gltnq62yqVt9T7ChyD6qUeVq5l
qH0Wd1chcjpWLT8DAyFDF04vtFSkPE7NqcoTBTrS7DBZPJtdzxR06WpxanmiY2JcRde++lWQsmA6
Pxo1zQcnwnXM/7FnUH7gXBus/z1oWQVZyTQKcL8QlFB72aLZ9PNhL5hbnkbLY1NjnaaZDK5Rzj+n
meTeBwaqs/x7RZTFKQ+c6KgySvWwUQcrzL51169DJ0EnDZez2Tjk1jOwLf2bFcTJxY9NABwcfWur
B8xgz/vGR5WDML5cDxxdjg9um5Lul55rJoW4sTeN9tpzlTYfEQbIa7JcVKNuo10XR2IRdjIcdtLN
nBs3wABiaGlk4uPLj7ohY7nR6k9jkXQ9pkP0Ov3usHNss4LvNMxuPgnVbdyePaaCwzm1wvjQkh4Z
zKeQOaj4CNo8vANJij9Xkn7zSddWtrUQHWzzBHTWw4pcTEV06VjXsuKXC92jFWgrVw1htrf/Huba
7o82aKZ/yWep2YMYZ4yLkycLdpFakedcvQsL7a1DKs6mA9LCG2o3KyIUvZ3ls/k2KbLkcikoegK9
QREkuF7j6t0M56MRJajCstdFsXrF4B/fH5d0oiBQaSVPeJKNd8RBZL7djdaNfvsJ3nA8f99WijeR
gEZnL0gV2Nr2LhpC+kcwrqAIYPtbBwXeTGX4elMafcD7UtFwn6euPwbfeij7Y63b9gcTau5V+OcN
xtMqC/JX36vOyow4h9fFvA1Sn0QdT9d7x+zrZ3I0Rlcs55TJ/CpNyfvlxy9ezpDfbfq3NO33xWwA
s9NIArzIaY6dp0P2HWe6cOwKt6ENHi5QXXBEFI4Zx4VqKI36Rx12PXkw0HViDserLPOhp432fErj
4C+dKjTjvj+SVwYShkINoWMfeWiHuuJqjEdnMDVYFui1hpExG6IaNp4M2zrbBkyPXKhfhatnUq7k
FcyqfRMo+4WdYuVfHmUYZKXIyq0JneDHXLzQQnW/CsekmTpmw1aOjfvV0RuCPem800/Dpmp/gsHr
N+Xkytc8gWpIHGx8gmIABpaZZxdnX9KY9KHGxLMuWN8LKD+vBj6o9eOrOGFQ+PhqoOWHP3fY2C0y
5cSJrefHxSbwFfg+KqblqW70susyl62Vx5BStyeKxfyFwAnzHrNjd0kD0JQdnGq5ngAO9CY6seVC
bmG0phfdrqgpngeVm1s7Zf4Px65EooMl30MzcEZiRGCMDaKB0Av/kEezwEnDiaAdJPNfY7iU3ngW
M4JO26IcGrsDh9PkZC/VhB449vh1+qYgHn3BIPnEZ2xQDICoiEXWXtKJ6ntgPr/PYPluHY2CXUJJ
wQrhfmssNveeUroK/9B6jJ8fF8a29j5afiG3kP7d/Du6WD5jY8ljkHgSIzr2z6iWOV0uVVk6Lllm
YnwiRYCYFLSw9Nib9KYxE6w51/4zlKp6642OlL+FsJ0FPvQwpbZ4G+8OyjM36ztEzeV6Nv3vscmL
s3TD6nNtdxRTCFa9F9XyIlYjSIdyuUnKVD9zvAp/9z31WA0HCn1Cs3OdKn/XCZN7FAekIqQxokJw
FebcbsbRwLTQkEdGn5Gw9mJ2+JyG4AvaCflH1oMb7FEObiCvOuexQn+euvpHirttJaPvGjXziRTa
wmnq58LE//uog/uyufqoQwo4h76NeKsil1Bw4DK9X9iWke26qE7pvQWbfjSTkx79BDU92RxwOc5V
X+Unao4TI6EtjFhinpdumSDaav/YOJoYiQsJmPMmM8pjnw3TD7LV21WT+4w7KC5Sw2hempmM+9ZB
pzfbPsJzjOVHLFgWP//b1IBChtGv3xzUkpBN8pNF5A/A8Y3S4fCUkch9nKZSvLmYkzZJ24jt42Fv
FTDUavEKhgseosc03YlG77eu+lss+/JjILxpR8wZMuy6Td4ib/olG+Fcm9QhuV409jWfcDcVaGr2
5Yxkb92VY7ZJJ/PCLBhnyNIX1WXTPC8gGc6NPGc4YfM8LuHlsIkAk8Uu3xK2xr7PeTtzoztb/jgB
FqQXmmet88tMpt/Up/qlRdXsz82N5a7aA/DMkRJXza1xWWCMOa52uUVvnEYUjuWFpG43HMiAIeNC
JNIqHWbvIzHkpZtV/k8DNSu0rS1IIPOFul28IKZA5m+ivLZ9JgoujIHnulxkkNpPf4my2/WaotGU
TB+8Op3PvU244ry8rLk7nnoPyJBEQocctrO2ldS/sYXgDCzDA0uPd4wY867D2e1fTfo2NSbeT4a4
CFgEFvmwSawTLZacYDwZ3sfq22MEtoITMnxSBMCmdl1t77yRNzguy27bWWV8AXAUX7ygZFL632PZ
kYlJ02L/eOq/5x9flVHLTMUAq+TnwbAFZuPgbjLn638XtwG07argT2KE7f7xfKT6kSGB+DatNjX2
E03o04h6+TSpxiJ2zRYvMEj79+5XbaEQxEGAU7NupzuvNNM6j4w5VrX6FhB//OS3fvyjB4+0DiM7
PYgFQl63zR7T194kr+MOEcV5ITX0wuYw/egZhFJnCOBjpf9aJkh5LPmnlPgqQrOz362EDT4emr0S
oL8e51Uk+fahG91tydyW2w3VXOPTMnw0JbQJ92PCE/OiJdFYabATH/Cpu3+qSRAflNBNEKrMTkgp
+DgouJA9vbrHZTBHOBsIbHnB32kLkDjU+Rd3uRi9WZnrsbH+8rm0yRawSnP977/gkN41g4kR/P9/
N7ivGVzATBnSN9V9dOc/NDysw+PR46KZh+3ZDit2mlJU2KHQctVqPClRl2tb4rrscf4iH6jlkbb5
c0Mg9O3x1OOSlZHg5ge383/+wQ3ad6H0ra5Ab3ttFF2MWYYQV7JPbyZmtDd7e8OrO1NoWX+HZNJf
uJfo/s+hOmgnz7+mNcHP+qu0lTi4dXWnWKUz7Fr2SyN7Tt8kO36gmOETZpjVe+wWL3Ptbcuumn4O
ym82WLUZbMPrO8Cm2044el/noWSPDia5fVTXSXFCJb0q41Ae20yjd2wz4ymb6kDgFGVJp1f1x/Yi
TmDE4e3DCZkEHLm/cKwW411dQreR9adpmgcjBJ7ViPIVIkuzkhWPQI4y9AbUxAh9xjJGZKN9J4Bs
pU35d1SftP45mlpusstaXIDUl0iT7UQimO+TI/nGyx9WH93FfcxIy0dHmC1rKhpVlzZCHX1xrDCx
5Du0g+3ORRUgUYIEZGA3AUbQud4ayW/JJHgvYw/QHZNxRCvryIWkqhLc5z7lpodmjuE2ho4KmCJo
lvJkyuYeDKTgZA3BTuWEtrrlBilJs4YYiCTYMeTTpP2RhCFii1BLpnAWFnsaXTpk7+2zCjTD8OU/
JD9vRYsi3fiG90+xdD/tDlE+I/5VJ2q4HRwMN7qhZosizshD+Gek/+1QZxKnA2SwBFJc94W+4riC
aUx7L/CJ6zESgJiedzBVeohtkCUMQKtj5sidB1Nl5dUaRMl4pofZ33LMa2Vi6yddzS3GVNdCR5gT
yu1wtO6Qo/miAYiJ4UUlFFDsZIQO0bYJ6ccihVisn/b0FSB/eypMUV2mCqlyaLf9vsWOTOC0hAWc
E1Jk589zy3IRM8+tbFphiwXet5NDH+TnpivOOmyGVUud/jRLCQUjZo+k/7aeuu86IMaBmhrAbhne
O0P6Z5PUhsrrAKr0nPLjCqc21QwdS3N8ijtsvJGL7LwrD4kwd+VImoTtNca2dEywPvGoWfAxdTnQ
6Fdtrn+aJgCJrCe3OrSqYBPYFd9Ba9MQ19hNq1UUomFVqKRHJe2fhtmvAr9JVs2cAA8WzSFHybEv
YxyavbxHzG7fvUjhu5g6em1I16WLaNFpgztaYZrfC1F0JvadqTQ7GoegrZkOPpFi1o0eTLZjGPlk
gOQ/BGUcH3qyVmvONGuPnAGMXuDX5gwIyBR4X1Gdr1pbtpthtt19XK2j6DvAN/4SQLgcuio+zB2s
ANvjT26xBx6LFo9CmIinbJF945VxWuxTQGjXfeGm5wEiYx22tEsxHempA/cSuiPgVsbP01NdjjXq
ifQFugGTq7z/A8buJxCOCYSibLeVHm9jhUkOg2i2cCwFyqz15I5fnh1BRkxdb1E5Hz0nfUewZ28g
nrEW9RSug/PNIWpjWc4fhSZi7auZkmbc2nMqtrJv2mVImq4Vh+Anq6tsrGT51pR9cAxAdHYZwDgm
feAWQRAy6psp4mT+TrKafyhk+IVDlVZj+U3ojL11B6u7SXSkrg0tca7abxznzkfFQln6cjfPwWeS
YxatJwaVDkbM4xhbX4aLja5Uzj2MRY5pDgO2Ednf5NDySkfGT59G6bYYO/Jk++cKqjBlcbZNa3wW
R+H66c3nhFTN/llw7P8po3aXtIm7Eay9oKL4vNn6u/H67yBlCulOeGP6kEyMaiJxExlg5Ba/Rydb
QCALGAnq+ipCzXUpl1vBM6XYOPBkEb309QEY8OfMttwTMrHp3LeK/sFNJhD4QwvUAhT7rRWV9jmO
A4TT9QhAhVgeNgCWKquCbCPhfWl02mrCEWH2GfG0JZkRg02SQb9qVPWb/JtrLFV1h6xOzzgBcERX
A1AkmXnNAvZRzBHp4gq9FrWLBNs5tKbRHbtB3abCPlcCGTwzortnwSm3/Tk+tJaKF3n34lem5AAK
itKgv3QkOz2lCdJvs89fiAnC8x5UP3uNDmPSmECDudfryLI2c13YR+iHiJ6TEzmV1qLmuY5ucfe7
Nt5UKjylWvw1aP1siqHap0NmHOvJC46KW4+mzjyvMfAPdHZqyo5yQPjdoUYGvP7XAP4I+ss/6daL
0aSbn3ySPnUMtxDt3NZTcFDsRrjcakMBnpVXrCGkvrRQ8dklijTDgSfS5X9grsEqjFeFDjFTCwvc
7kdTAZTN8u411YZ/bIObrnFa4xOpVqhKUSE5TDD8FOTgOLi3TEOkmcIBDRzrzlbejYa9gx5T+FKT
R0sbnHOo8KyDbIzsgMkQF39Uk0de+FdSdOJN4BHWYL90IQkQkNUvs8W9JuopuRij8XfM2luF+2xX
mcRHTIP4WxXFJ50XdFFB+rfq+veinn/Us3WVEV52LDqVjfyZinAhnUq4Nz6H7BSSca2/xhY0TWcO
P/Sk3KNo8KYNPI+xFq5tRsU4C+6diNTMZ38uGcS3ZrHPXe4Pt90zYd+4QyxO3FqvAH04ZWQNh6wJ
QwGEOMTzu2QyhmOCJMxLCnUAP31W7nBVqP+P6BTgggfxMfdHEipCnCatoYtjF8fdNi/4LKW4UceJ
c0ag8yv5l1uMDH/m0Ly3fXUTYWldvCY96jrcK4JHP71FHoJMJ0MuHf/0/ZhfKjbWCf/2OgRhQdOK
ZR3NnEUL94nM1YTE9cC8WtM76ZaIS6Oz45qIE0vWYEtiUbJs9CLw0w3zBR8e3nXc0PsxLn77cHwS
o3M3TpuvTNOi22yV/4+889iNnNny/Lv0eniH3ix6k0mmU6ZSrlRmQ6hUJXrv+VL9EPNi86Nuo6+K
V8zE1HbwAQJK+MQgw5yIOOdv6q0pc/IohE5cu4MHvqzWnAZ280nNub+nyEHppQxcBMhImyW/SRG2
t20NtlXFQ4EE1tqa6PiALG30We9HHfuL0QjvW0hgbn8c659pjolEoqubKhG3eez9cMX8V6r1oJmQ
RSD1ji6EFN6mIhbFFBRWkYBTdkOCV/BiR4Z/saXSct8K8jMqdaGZ/ZTD/EfQt69Y6YKsgZKzIVnb
AWYeTl2JRKwR528w8t5CJb2HDQUTgZrAzuw5Eba1RXnfwp5T6sv8wJmJEvKpgP+yyi0UfpQSfwGA
iNrGpFbxlPfyVwl1YajcaWmTXY5dhLfTKHOhPI8PgGthUEfpLgoQJvVb8z6MAUVbmYUkE2IUjmx2
gMA0EGSa2qzrvMd1keysIeEP43IQfCgxsUZzBz3L3o5CaOWUru4DCTmEhvTpWtO8m7qs1H0ntFu9
MtZ6aY7HcrJabktLP2s52dvx7AOS/dV2wj0EcKfDjuZLTeQqJwFKWX9iWle3BTD7MUblV2/NTfdW
e1LtyCqiDjUokgykcN1a+T6XIauovX8Mq4wfBd690GNH+Foni8PVqo5a/C1yfVNqCQKNgvhierl0
zhNXPCPfXZuCt7PQkDxIabQBTcXRZxif/RGF0VKNfkD5ER5Vqar3HmCXVe/qX2vKdnbkSg8kEHTA
aFq8A2mi7YbKRE4BSxyDVbKjUIu6cY4yiav03TmB1YrlrXLguvy//I7CkBpNEip1ukHWstsXcFFD
D1efQSQLhsZcAKldICGidQDVsYlJvPwWqp/ypGf5TWughtVj3us/ywpw3l4696kf7tLA2HOX3mT4
Wa8ySpk7L8JFIRsf9MjlIq+Scxw2V/yz/s3mTJc1kNaqrpqyJSnK5K71wc9O7cEbUntmNvnlL7KQ
FLm1oIbI60EYGaTDkGt3biqld2XpQ5qOMu9MteBNLNzu3CCnGMOuR8WadPfWLa2HnCvcCVj0D/5W
3zbDUJ4QNv2ZjWl1knq0EdnmEGWC747DtSqcMoSQ+v/xxAMCLkM3i9GhLnr/sSdQQNFujqoqkPvt
joofcHIpUWOhUK71KvRu9wn6UPF95KyxBkZFtaVH3KXjqrMxIf5swIuKClkvQy/vW8wgzmWSPAZk
Dld6H+S3foWLcNxjdtVLB0+jZHa5f+V/cyczFU00dE1SIHTqFJH/7F/Ebri9DTVVaY+dLwoxf0Vu
yL1vtA30SCZDZQQbLRGdJFKHB0mpwWYEXzXJP7FxCpsqRxeQ/OER8oOEuAyxMJXJjSfCDgMT8esI
Ewk2dX7ltZkAvFcWD16W7n/953+QN7RMUTdlw9AVUTRIBP753mWlI14UN4gHvpd8KrGObmGsg6Cz
Bv0I0ix5ILy+QIZNdyNnxH+ielD8QeFMUPE+gv9H6V3ryCSWw0YYSv3QmVZ1KPvWAU8VPaly9ORZ
Q7LxQD5Tdms27EMNiM1EfICkKT40UNOEChW9Ebo5PhxoO4iFicwkzu6i1h6xiulgQ1cy6hWab2s1
oqbQrZCzVDFkyDIEElwzOAJZT268bOztAh4IRz3Fadwiu6sbqXqkA1Skx/CwEHKkyqowp5ovkWON
xTS4CVBuXIMA1CB/dgGbTs9CqcOAuI7e3K5CWAwVPNhbRW6ajK6GrlwBkZ7bYn3TpmgrRYE0lahR
Ds2shlmNJvAoR9bBg9KIZi6ivDxDhqklC9swU6rTqGf+VvUHb+3Har2BEVActFzARWD68f5PhOCf
Q5CYm3/9KvZTf0P27xm1CSp7dUQikG0OR63pr97//v1PDV/HiQHnG9Ud/bM+/ShSSMyy3BzHModE
knG5lhAat80hpUBLoYwoJr8WXWXeQVnA7JZ0aOl15iP5LexJJOTaZe5vUVsPyLzzI65QzsANHEaR
Ht6+J+9ySRn2UgsYxiMV4/RCGnOJaDBTCWTyIhns4vcfuqR/AVGtbmF7hQ58pAytmMLYWZXwWoUt
ZscRWiV4IWaH93+qUXAeKCiZldgfxiR5aGqt2JFtJhMs3I41zl6jIp9aCzArGmjfJE6z+8FX0JyX
8hBPBowC+mrQ7+UyB3xi4lWBcIZ7fP+RFjEyG0aFMKvqC0dswznVizXeN5wU78suV74ESEJaQjg+
jmkqA4kcZdvjNCj5nvHDs+QO5hkiLoqHy5DcUyyri26tB3jvxOTsqdLCURgYC2tU7+T8FJmWea7l
TL2rhlsjUoWN1tTWweyBRHRljfSuovckBTTlgJ8OOvV5ORzvemblEZZ1CU5b81BAqMp6QxHHbVaj
EajHmpulMJV7IavFh3ckKccFckjjTS946S2WaAUF0PI3sqlYXBpJDaskX8tFJx16xYINKw/CA/ke
Crvkc9ckWUNS7RhCpIXUr6NpndTT6kgdy9PjHV6E2dc2T6OVR4FOKZP8QUUYEaWPETOISQqBmph1
1KBwOB1SrHiCFWj745KGNLD4zZSQ7lBbGYIZStx3sQffIUszw/b16RYWxOgNVgZQvDGp1obRlwcZ
wvAK74gqqdDHLU2o4CEIEQrKwWEwvV8V4GLwNcNxHFWwyKjty3KB1Yee7WszLPeylXO5IH+3E4ag
ug3cCjZsBhbOLSxqPtPvQuINDmyQZ8rK5LLFJQAMq1kUjKug3BiCdYtVXsTb5v4RFMirq0U95fgT
xx716KoaANw4/Q6SQLsx3M5Dr6mE0hhViVOqkDoHbs/uZBSq5CoXLDGtnAAfsW2fpEBIBOk3eJDh
mz8JvltZoqKO2FGCQuW40nrI0uDZE8BgIFVNy3+DdyzvqLzm+wQdTLsj3KyrQUCVtBPzu1AZvR2k
3xsjtqqzEpQax+08+tL4LBGhPmRqEh+BR4abtjLFW8EgUWOWVnxQDHDIatadFHjstgpakXNniDbP
cIjMMPzeTBLUQ9QYGDFI5GVAbECoB40iu83PdyYTPqDjKhS+YpjQo7J1MAdgTSjgas0zeOUbUobW
zkp6YxuI9Vvrt8l9EPfFbSqJxqpWlOYWDKbqDLUSHLUuGnat3H7PWnI3bQfduTd6O4FaOrh69bVK
vwUqoGNP4ZZUdnHGCQsNz7i9rbVmqg8J2RbCSXs2devg+tIpwATm7LqqsB9Ss8QSxV+JrgKqFt2v
W06D1BRH7k1Slwow+Mp2k2TN1KFTsVWBWidgB0EFQ/+Vo450DDt0r2rP6w7l9EMlB7huWllz0GNh
BzUKaUe5MHka0RffGVyZcDfisKu4iEvFMipJiHvuAxw+bIGEx0+h3SESlN6QbSq2ieaOa28Ab0WV
Aqx4kpxUeuFr0rlIsrpuf6DULP/TCPZ//9PZ+u6fG//M8Xv2z/8vDcBlBUfcZQfwp5f/81/dS/rR
Avz9L/7pAS7J8j84O3H8U2RVlkwDE+5/eoBLkvYPS9YxCFf4/xVRpZX/tgCX9X8opmIZ039EP9nE
chcQY+3/53/I4j80U8NNXDE5sygc2/9fLMD/tPYVZEk1OPLLyszSl2QlCJogiU/dvStvwRuWdv+S
PH7ohv+eLh89vP+8Vfzr4TMvXiiJlhu4cUzBbeODtakxStlSVQheKSxebuLPA+r/NCFbfx5M1ZTM
iZvy/lQhBOErvmeXnytN7/ivk++/HjyzROd6q1Cb4d2BYAsAWxIEpZFUcIDmU21BtMpMr9krLzU1
jc2HS1dcBJ6aR3wD6LxsdABpIF/g/1SkbQBAFcti5UpnSdOofvZRs+tHXwSaYFJWOkEj75/auwQV
RG+ln+sf1bn9Uf283HdLYzK5zX/4HtktOasmfM8QQaQE6FNcceOWpuvGZ+8/tfjhyQliJLKSp8zW
N/S2MJQIbpB/Ux5klePhujz4v5vd5W+Y5s9nLc38vrEu7FJAb/GJFNFo7ptb/bv8VIp7dHe/X25B
mh71WRPTR374GPKiLOuQJnCvfU1fozf1rboXHgKNktHWfK1P0pWWlr5ltsYFkr4QWmgIaGj1XD4J
D+KZnISwza54uC8N+Gyda5mUkbGgAXTRuBDdd+KVALLUR9L0SR/6iIpUBt43i7F5WEHBRiAeihMU
L4wf34YnFXQlsntfvSvfMS2DT0ZEmq35jOPuiPYH2ePgiA2gPTHnU5ZKNz5cHvNpBXzWwGylS6qg
tW4QwMHxxXTrtdlE5/MQ6Y+Fav13TcyWeOJXigvCmiY8eVVaPxI4pegF/d3DZyvbKjJDFH3e30BC
2z1W5LszJPguP3wp5L4nIT4MdiWCB690Xj19FTDqIpeONchX+dW4d7+N+pVPWNjw3mfah0Z8XO+s
coyI66/tk/STVO036y83o/ew9eHZtUKh00K2+wQqDApI23+Nh/jKhrSwxt5D+odni3EQRUrNs2Pr
NRo5Rj9d7vWlOT9bu0rYCEIWe/GJUypVfkuQViIKRCu/TyYebbK53MzCUUCcLWSrqTCe9Zg5FgmF
J4I2CpUGjBqQKuWVkV1qYrZ602IUEqFjZJFOqbKbdCPeWTgfvNRXRmCWDPufI4E4W70ttRlfnFYv
UjTJbfWS3wlAU1bKD2hv383d2nXU5MpaWAjZ4mwV10KZesZ7oHhTHeEWDP5bfrLsYXt5NBYWgThb
xzUQ4X8+vuHx4y581jf+/eVHL8xTcfr9h3nqJmpUaD2LuJDU1zxnqy7DK3NoYaqKyp+PRhqYyh0C
2qeSTVkTnio13phcIjMY33/38vKfLcg11aDBk6JTUaHLYQJIlpzLT17aycTZJux3Lm5MEBvQYo3w
UtcSCnCFVXyvqtSizF1ImKAgAaTXmJigiVk7bVo2cF8wgcjiOqOkMbrX3uXzA6dkzD4T1+YsLqFC
n8xhHd2KXxC2AUAj3PdfiAB/NcUkY/a9RYfCih93xjHtVQdhfWNljTUOW0DAI69+pNIVXvmczyez
ZMwiGCIfuOHKiFS4Vr1tiuh2jPLfcY+iqDXuRi29MrGXwsusGVWvslrJp7kRr5DV8r95X0jkRDDG
r82+afX9++lAsmYxsmGI0Ym0opMJ2rSK0SAPX3wUYS7PwM/fX7Jm4bGJ1ZI8IU/v8wD40Euj3LnC
W4X0c48SfHftiLBwx8CV4881VOHTZBZwJE85kA9UZlVcSvA6WTWv7jc0K3GRbM0rI/95QJCsWZQ0
XB8gLISgE2AAaZ/EgYMcfUomslsDlf3bjpuG60NEo6xQKXJHK+rJo7BqOk24iu7EwsHl8fLQfB4z
JW7yf7Sg1g1kuZQWmhriDQzP/koBZ3EwZiEznRzuQNEmpwE5bPRNV/rvJKdIscJBJoBLJ0B8v7L9
Ls3eWVDRqrZyFbLkQC/wvzNeBP2mNq98x1IHzYLJGBZCERpsJnVXoHf0BmP8cs8vzaDZojbwf6Cc
TdLMwDJL7E9yiVWterDap796vvlvS9ofW72IGVnQ7MV4KGXEg4JVBfTy7xqYrWpf4paqB010qiHo
rUDFr3MIdrjT3Gqp/Hy5jYVrN6mrP+cnxbu8NLGTPsnIjFOhoQr5IKET/2BAgcAUNkF/ntod/LIs
BLyBA27j1uMWcAN1Sa/tbi6/x8IsMGbLpEiEWFXLJDzpgRl9aWu/PU5Xnf3lpy/MX2O2VPIgQJwf
B9fTWHgADRNseGzoy5P8bk75+3Ijn5/rKAH/2ZOY1XfhiBzPKZRtLBkRjcfrcMqSUI5sVkZ+pZmF
bzFnIQsSYuZ302Gjlp+9Apcj6H9XBmHp0bNBGGPcKLtOwCg4AQBm3Xdg5pvHy72zsJObsyHwwY8M
o5pmp9olXdjUkrpV6y7ZeoL1XQw1qoQGzsKX21r6jlm4qqHTA+BJMmT/BvdnavoiMaD2zlqXqFea
WLjQSlPy9uPOMZhSjZEnExa/TmyKQmCG1hqaG1ATyjxuswYRc/lrlubVLI5pCnbm3khLGICl7bb8
hUV8SG0Bvjuitr8vN7LQZcYsmOWF6OeJHLP+/G4tK1vYKbbWXMm9LHyBMQtkmM9EZqFPi9sExI/S
Jf60VHKdAbYuziJXPmGplVkkg/gA/rmlleQZgwngjxqES8kG50aCwUivjMZSR81WeQzjWI3TkvM1
conNHUihVr2WAp1G9JND4lRF+DinXFmFbe3V4UlDXVNBtS14hiQkDK0TVd88ZIcK+IRKdmXjXfgS
fTbkeHp5aH4Fw1GVW8DGGGGjt24Ob381ofTZmOcDAKQYQMVRRnIYEhQjLT8bnXllGKbHfNJV+myw
TaNE+LSQ+6OHk0nq4JOiThSPm8zH/8n+u0+YDXWJII9HxgBzkQrb3cfAeB29K3N16fVnI62rTe+F
Ao+2kPIS163sYPyUPph4YYpXemhhR9VnwbxvDVCA4HmPbfQjRmKwvxaPlh48i+Ri0vdKlvLgd4hM
9FgPT5f7e+rXz8ZU/nP6Nxqi2O7UKTrukArmnrYO46a/0h9LT58FbHD8egj0YEDz5hThFNuTX9gG
1d9tnfosSKfJ0HuWS6e4yr1bnb3mUIavl7tlYZ1qs3WKO7nS1j0MGOjcazECe4NrVA5g+O8eP1uo
CD4hFp61PL45CpwxI+G71X/7u2fPVmkrdbj8RaBWpOiHSEqwgHjVPf/ds2ers2pd1JQV3ttE7wk1
ZkS9ucOV9uWnLxxXtNkCBc2ARZ7Ws3o6g+1KtH7URrKVcusMXXajRNnXy+0snSO02TJVSrTq5FFk
0qMVB2UcqwhF18+eqN3oRnZEERUQ/CQ65OIFq5b+lfPL0vfNFrFpNCUeoP5wFBFQh+LiBqodeaja
u18mnforHzc97ZMVrc1WNJATHcYQrfgKlOu6DjCAHbDvxFext0c/RaQJ0bmjniN+7KIeekwR2lqb
gYtVDnnMddhE/ZVpriyEXG22/g0jMTPdbwAHlZmwH6NSIz8doP9eFKZ66lJv+FGSWXB6nVSdaATh
9xS9anyjE+RGyslPBIDepqghBuWmDKFxQNwa+0WO+e2ILrtc9viqqeCE/FA7J3402m6EJxtgdoxZ
aiRPR63zDjGn0RviJyo98OFgPGNkqMqFjqyokCdf4aiA1B4t4wgESMV0oSwnDSNNfDCKMHu7PC4L
oVCdDYvlppqfCbGCX0PXrT2/lTF19eBA9RB1s1atryyipcg1C4qKOGhqjB/K0ci07Si+KAMOCOPr
5Y9Yurmqs7gojEMk6nBgkP/s12qnrtXhywRfbywDK+Pv4oBjF0RdC8/1BLZMfyXuLOVd1FnAHCas
siCY4rEYzgHoNU391seIXEswGaL7XN+3wi9sVVbqcOWgJi2N1yyM5qKVW3lPi9Qrk9v0yUSldOUe
rXt4fUfpgMuUk5yFJ/faOXRaEp8sW3V6jw9ZMcHU5KR3ac+7HZ7Du+xZsfOdgkXtS3TOt5eHT54C
3GeNzCIsqkBWjqmQfPSyUv2FIw+MJ6a7XbfTFaG02g2iLfWWrQ8hh7CXD4avSAigFM3ebzskY5AO
xNoL/zWpQgTAHDH58pUu2gRJhakfCM1VrkNFCDQ9dnwICw9q14ukFSB/XQNdLMQUdRa8oeLlfSQW
4rE/Ng/xxtvru+ruL48U6ixERwhLJm7pob5s3cbh97p8tcK7y50Pfm6h92fREP6iUY9yJR7NWoju
zbyVUMgEHpp5WPdaWpfD1vF9/SBP1ulNFrxir2bsCiyqdnHtpXbZAHQbezhrsTJEt7o/Hn1T07Er
KMRVI7Wockk+CkaNmTptgBiahDccGHfYAHmF55Bn+BYSo+j/tAiEYc2JrV4dIZwQxoKxhQXcbMMu
M3ZlpASOhAHaJogk5Z6tAZnt1pX3ftiHP6BLYS8YR+4XFO2LVQchRx/vR8HCSrm0XEcIsB3GDyS2
MdBhycgiNGOA0zsho3JVIxC5tUpCb9JhmwDVHlTsgHR7Hna4lWOxuO9c9HHMrIXpkCETLMvVABMU
g3cdpbFHRK+VVdCX2TcssOstr9mvtKypfjcd5iDwypNtSU0arX8fwR3fS5WdYGJvXte97IiCgagP
1s+OmpvaRtTxv3LHMnFyr9AcP8v1gykFyRZYJnqz5UCt0Au6G44AIgIvFu4SGlEgROpuPboNWOUB
CjFUGPUlhGZ6K+KIuDMCs93DR8RBos/7XZg3/ROm2QPEqjBAZAhN3Bp1U3CEHRKBYWhc2WyXAtYs
8LuclaxmQNdyoBqPS083sXVw7vTQy4MSIN9fnsbqQqBSZluARAzBnzUajrj52tHNud0IR8yTbe02
OrV7bYNU+TrZNzbaMg4efytsijb9+rawra11X2weUTDaD84jAN/bA4SwVXMjbC6/2sLW934K+RBC
q7rK2KAEbhs4dyjWj8rrHKvb/93DZ/uBKTYp2kJ89ghqBmKr1WItp1yrtS+9+iz6pwIEmlENGTzM
F9Om/WmG3m01JH93U1JmcV83AtFNy3g4mq1u97hh1W51W0Kbu9w38tKcmMVkC0kVjMy98WhuES+X
V+IpvoGdcYOVWXon7WpnfDFfidhfYIidukf5WO0ut7zUb7N43ZUCXFkcm4+xjsBio2J6e5/E3y4/
fOkMMGdvITXVUA4ox+Nw6G6tTbbWHPQG1yUfJDlvwi82v0O6vtyYPK3TT/bmOXK09ZBTMNGOPOpb
d9s8p3u0ZdcYXe3cR+tLumsP5iYHEoFAsCPswyutLh3olFnUqBoBaRnEnRk5b+evUZheRWtrK9vK
wdtcW5hLHTlHlQaiEhR91I5H4cY9yG/pk3QMDsYaCZ7bcifdZ0/wGR7DL5d7cul6J88Oi54p5ljM
1yMKnYhtCN+HYT9Wd3J5m2vBWhSqTe+ZtiFfObktTEF5Fhg8LIBKRJfGYy2H2BnJZ2zIjki2XTmz
LYR1eRYZoLMYmVEwBwHIe05q9rhFu6G+z8O8P0hROly5Nywcq+RZiKh6s/NDnyWc+RaMaQ8EwyPa
sKughVQvn1P1+5XRWYgV72fTD1GaWJSlLto3x7qPIRGr7uTVNVDYRk8B40JLv0HyG+edKve2VhC7
X/NAhLga593DlTf4fKVBxfvzqM3mG6PugAi8cna/5HbzIu2G75m8Sm+vQSje87n/vpiRjPuzCRl7
oQzbQvk4bqyNsoMgvqqPwarFY9HdCqsn82ja2Nwd9EO1xnZx63srYZ3a8DEPyE7biBnY7goRg120
G6e/spM12si2tA7WqKisXhQnX9dbzLLW1hke1G28BTpxdFfwHPAodax9vG12zQ2OCpvYuQbHe0eJ
/vtXSfIs2gZWB1UVrd1js8akbS3cdE6+Tzeeg2S4ne39F2kNRnKNwt3qyqxcmv2zWzM2JylGXuF4
FKvXUartDM/rpv+W+f3j5cnwHss/+6Zpmn6YjhayTbGXmsMxcdB4cczvr7ga2HtppT9vkoNxE26w
31r1jrlLV3cYua9l+1Wi71FQ+xn9RNj41+UXWYxas0hcePjWkorigLERg7Xw0mxaJ7Hlrzrh/u+a
mKN/9RZxWtE1hiPOXF341Oo/Qmw5hBoVOniIyX2cP076HZdbm6b6Jx07B/+GrSAYvabRsc3LiOVw
qK9b7dxQtIs5mF9uYyH2SrNlVlqhqtUDh7KuOXb+gMP7rQoz7/LDl6bG+272YWqkRmoJCvalx3LT
2zh5rbVVayNraxsrrCzt1q5W6LusXBvz8LW3x292r9tbBJXWcPEObNYrPOeubANLXzoLz3BacO0a
UPsPPBPfKe5BpmgHiXot3bEQledY4UxyTcmFR3pMwvHQN/HZ03Q75jK8YndztDa5gdBMJkQun+Fb
v+qCduXsuLDC5/jhKCyMyMPfgWvZTdv/ztKzFJxy9/flMVzKeLyfez6MITL+I5o/OtnQY+XUx+6h
OhVbfPHSG4QfdtZJ/1bcoQ1AOG1W8pYqpq2svI10d7n5pYj5ns/60PygQ/FEd4iU771+CL+b23gb
nqS9ZEeH9iY+J6do4g1Y98kv9Wb4u8P+e4D50GZhtaZrWtJwrINj4t/LQoGIiHtlUSwdGOfA47Kz
9AiZAvnonoTHdP8ztO+GVzTK1qnjXQn678v3k9AhzjZonDijHh9Q+dit1W1tW6tiPe2AWDxwt+Sc
v+Lg/eXyCC0t8jkIWfClysDZSjpq3EvRadg+Sxtv1zhk/tf+GinZDVKPq98Sg1TZKPGt8m3h1PaX
3sFvao1q4erKTvQeGD/76tlJD/msMEOZTTpKZ5w9HH2LgNW5WKMlv5L3le2tu71xX9zlp/AaAHvh
zDeHLUuWmNfl1GJpJw/D20jGMXd8+05fSevCbuzEDlkWnl1ea3AhyszBzHg2+20LT+doSav6qX80
du1X4beOl+cJ3xzzyol86So1BzbDTu+9sqWZcK8ik3DMbuJtv2n3il2dAvSpNvXKt9bGAePDO8nB
vCb5eXk2vV8xPhtD+c/ThAkjBQk4Wm7tyEkO6Bc42RZLjQ0W0NuRkx2Weg/Dvr5R7eKIOtcJGbUb
7W7Y/gCMc2VKT4mYz95hdqKRdYwZKol3GJXfQXPu9aMg46/tnlFKbIddJjRXLo/T3vNZQ7MTS0Ya
T+1lGsqDL3pDHau7acXxWqD5fK6Ic/SuF+lG1Ksuc8V6EavfZus5ncYBbbxztVNi/ZQStmAslSeR
+SujN43Sv3+QOMe/jjFKbOrUcyUhAAUMp9mOrIhoK5LJcm3rVN4Gd+o3VBdP/lbfmutgc7nl9yPF
Zy1PXfwhZoNhR2xspGXvOXvpHsZ999YfjZ3+KL5mT4CXN+Nz8xj/vtza58tenMNjXTnDnQ9t2SMZ
m5VVIOuQrVM00rKfCW5+ZTNc6c+FiCZa8/uCgB59rtNQ0e8SZQ/e1JXujfIxRPa5zddc66gsTJJt
6JzfDh7eeZtM2Uv1XtR2Bd7Blz934WSN4MefnSujhihmU9Sp4pVQ2voaIZ1nZG2xtj8FV/asz48x
ojVbdHkc+KgdsGUZibiT8uBHALyuwkBCaa1vl7/j8wO1aM2Wm4TUqqdOn9Elj3n/rAuPg8slEQ+u
4doF4fPQAS/pz55SEqqUrUYTqGFs4nOxlTadEznNF8/5yt1n22/VjbjBsuTm2lxUFjrOnO31iFmF
pt7RZL0ps5W6HTcmVyxxVTjlPnGSh9iu1t6mcrCg2ykbIE1OSDBliypfZDvbuCvxrJ0wDdz0mC/b
4pXhXDiCiHOIbieL/x1E6w0CKITuasu1/ClYY23INdznFiBsfvnOXw3tHMYaWrI5WiWdEK0QvOSg
UzvXNsOl2T/HrvpNMOpSPj3bus2MWynduGG5Ttp9NOirSgVi9RChNXP5Q5YmkPrnBGqFPB7TaefV
D9pxvCHZ7IS78WRcu6Z8vuWIc0RrgnAxh1ueb24pntjeztgEJCyVAyYt58jGe8rRrkyB94LGJzHZ
nIUNVQnGGnOXaS8XnXRDufEZj7kDllPHfB/sADI76rYBvu1Uz3j+rvq37OiekQ089k693UEP2Mu2
sZU33EudbufvvY1xZaEudfMs2sj4T+oy1MKjeS/ZT/1KPbu0cQ3K+55b/OzLZ5EGB9vBLKcNAujA
Vj88PYxkn/rVg8oPqoqbM55yZ29trmSOiJXz7Nnu+hoHZYEVKM5RsSIO9G0/xSAkUx0kFw/Zeq/d
O7IdO4/X+u89vf3JF87RsbrpuaU+3TBqG0/aVbiVt+J9bwfoQ6/KXWcHa8PRSQIVfLHK/T5a//7+
hfLsBsb3jY79z+7yelnYio1ZAkNv5b71E97Dk5+C8GfVvihk7NrIcfUcv4eHy60s9unsalGn1mCN
MX1qPaKYihgt/HvuNsA09G9Ybe29u+j8d0x/BDr+DAFYOKdhNJ0KFaSrw2A72XRK1Q3KMyhd30im
tiaLeCXcvGcePxvHWbxBDQZNzymVi2/MXj1odvyUH81DQpVGWCdP6SrYImN34Pv23lNOxtKyjSvx
YSmwzgkOslfqbTntXIgs7UTnt7FtHWsr7K8GoIVgN6cVuiUixNZkVgpHxLsNnpVN8ZDb1SHdDrvc
LvfjJnmJ76Qbtotn1IPusm3wpV+3z2jurPxbpCTtbuOdjG2xzx6vxYaFyDOnIeoJdpXldFCVTKwX
jHOSvWEFsKqbO7n6qZff9Hi4sicuff0sCIlUCYy81jgSw+eYrBeM5HdpaNdmzsK5Y47Edg0tTcRQ
52z6bDSr4La5dZ+LU3iO2O7t5qncVcfxEOxRI3+rdig+HbCg2DZ2/cXnxnZ5WS705Ryu3fddiRoD
r5DBZLW1siLPXMsY70Dhtkxvy5VgnaC2v8r78Plyk0tfPYs3FurQemCZRHb9Ma5uawrw7q/ACv5u
zPRZnBlxZw56hcePoQpwAxtn4UsnXeNmLcwIffr9h0uS1tdV7RnY3gnag1n+CMQ7TPauzYelwZhF
Eg9vMaFrebj2ivvnrbRXNnh3hnvMSV0nfVLklf6kncyzuvK+kBmlOJOTRbgt2Ped+pRtULk9hFdy
okvXQX12cVKCcByFhn7s3tDjOJHEUL6FdxjbjNseWcA35ZA/lLf+vX5tg1jYh3T5z641cA0MpH4a
uFfh2/ikocNIJedXuMlfWiAcSMLa/rga9spjt1d/Fl8vz8al8K3PzjGAUeMxMOn0c/uYPdTT4qu+
xOfOTvbjGzKOj+m21VfyTeZEUC0JfMU5/5Jd2XsXQIXiHD9eC6iEle9Djp8NzZy8B5zzTuqj+A36
tnRlyS3M2jmUXGuR2w1rVToaxk+piNaR8Qpt7cq0XXr4NJ4flkSGGWk/GDwc2IUTPQVXBkaZZv0n
+6o2ixPxUKmCMfDc5oBkJ3NBFndBALndh7ZyYz20N81WupHR8BFOwZ1gq/fla3Xj/8jvOfRC5tY3
GvCqb/UhOZXn3nFvMHW8PGfUKf5/9mqzGBOnuocSCK/GhDn64REfPt8Fohk8ezfyXfIDmwk2+3V3
Fr+6X41DDf0pfw722kPX7dCBUjCPaFc5yjfr4NS/Kc+ohecH82eu2d1XHTPzG//+Guxm6Zg5R7Rr
WHvUIB+lY7q3vgG7E1eAY0Z3G2nwZvBA3GFTPyUkd6gZa/kDup3sAd53rKC8xhluFFTm7aJmux9g
Zxhrww7Oyt3lfly64c5B8KOFMwEug5wunGCnr8eVvxbXWO5u3ZVu/1bW1dl3gs21g+4CREjUZiFt
Eno0e8ChR7xOnYB82rjxN/qq2+j2Xb7CBcUJV5atH1qbcHu6VkpYSAWjpfrnAik6q6j7jGb1rXyo
94GTravVVLcbqdn5Ly8v4m50cPTigpZfORgurclZUCvlrNC6mAlaJ99TJHeCwt/EV69HCzu4NjsW
GV1Y5G5XcG7J19JGX+PO8yuIVsKDdYsbz71st6d2m9jlNTy5NA3QJ+ttDvnOdV+Umq7ixPeqqius
b4Sf6KCWj/VBbrbJq+iux865Ss1Y2IbnQO++y5K4wjeXFGxrD060C4nI9a79KTjq/jV8mAou8Va+
EZ7qq/nBhQGb5AI/BtEYWY0xRzXy2MnDE45Qz3mj/C4MLhBt8Vj46a3WVVvJ9P8vZ9/VGznORfmL
CCiHV6XK5XI5dfeL0G13SyKVKFLx1+8pYxfw6rNKwAADzMDAkEWKvLzh3HPORs/DJJ+uhaBh0sgT
ZeMVkjcrHZsLX3aOALeIbKs2k3B4waGcJujcMVXAWKH7hf7WlUu/tNTb37+8F0YBYYUSIrRHYzOG
4jwc1AN9SoA5UfdWBLWRxB8P5eb+ZEtXfo7UzoxKopsPk3VRtR+2zQNkTfc0AErq3B26gwyhm/rg
bGmY7kH00x/oWrfc4pmdGZtJEugzVfiiiHcfqt98378kj3aY/3Z+TK/dL7byTC7t5sy4TEAX97pT
Ig2j9SEkfAMGsnY036x8rdv5++7mzQzJAHkTjZMa/i7iOg5CGfrkuK+utu/oGquMurSEmTnpyGAV
aoo5mouORiFAN5HqSn7Z13I77LV3/bcjIQm3ijdcmG4OHoZadm4OvIL1Sh5NDWyJMgt0de0mL3gt
cwCwNWkdsdLbRSZnB1CorlsDsyyVMm7EpV8vjtpkA4U0Nob2yQNDdnoK0IkU5SjOjlG9yYKftg/V
3XCtnrDgkH+my79c1LqnIuMEG+V6+pGcsx1UkS7x9f7NXBp8ZgXcFsRPMWS4AOGGY+I9S48f11pg
l9Iiny7ll19uOKQ1cwWDSyRox3OCoj3dDqGG1/3+r1+cYXa7DYhzjuPt5/MQ8YKXbMDMuwOkY+Os
7M9MXuD/MZMpn2CBL2sA1EXw4va1jQ1w0sd8B8m1wAlAzw0/BRp7HkIxCMR6yqF+ASd3oLytOSyL
i5td+hGuN1NV5ba4+BGi4jCUGfLbw6lfMVpLH39240GKBLTNoOL7qBrg2j1kVACh4l5l6yKKrVI8
9GZh/lAsw93+tw82h/9COKTveTwhtoZicvVcbcBeX5pefRjoPj2kK1Hzgm2Zw36HUp+qmmAWva/D
mrv7qnZ2NegP7q9i6VDMgb6caRAH1PBl8h2y/v2j3BV7/W3YtgE7QvJsW2/HoPHNff67hDepbOzn
tXT1kq8+BwHzBnwx/HYoqtfpyH7pgcyAYrBP0yZ+gowU4J6IZ85yk/1c4xdcCo7neGCm1E463b5Z
N/CgH5NgBHkumQTUZB81DtHfa+q+VRBS06eX+xu8cDDnwGDosAnoyMFdaMcCeimK1+skZPSq8jLo
ABl0i3zlYV06KTMDEvdG1xe3mYiLD0mgUGz9UlGQvr+OhVfo8/x8MR5aISlrY4xuE0giv1IoE9wf
ePEYzGxDztF25UBg6FiFkwi7H/aDtmdXCQgu202P6Wv8JM8i8+rfVbQy44I7/hlWfVnLkAw2TVrM
OETKa/vanpO9fkYSLDDD6ggNokB/twCEKq9KsEbMuVSsmKNUK3PinPX0tn8n9Y956tEjRL1klz7G
kAiNnMg9olqxkoNdOHRzlOpodiiDKphsDDk4AT0zNIEY+ruWWFs4C59f8sv+VdQWDrQ6kZ9x4yiD
KkHq5ivhwsIh/swdfhkalLSsrUSCoaHrBWFsz2VvUJu6/+EXvvunu/hl8NhKBsVhRDl2LXr0IEOK
wicEHaD4fVnb+aXff9uyL1O4MYdgDYnR0osmPzm+jhBay4o1V3DBd/6MDL6MrmpTl5m3Rk4UZ16M
S3Piq3HN0hM9x5RCpzEjZLqNfbSv8bF7q47QX/2T/FslpVkIBeewUQi+jmnNsf3Tw/AQ/+526L3N
L9ZLf032fe+pm4F54OMDI5H15/4HX9qvmVegdMxQuIo1Iend/8ufun2c+2vk7wuDzzGjRtIoAxR5
kIR5bM/pK5I+5Of9n71wfedIUejYTK2iYGS5u7kwL+om37Z/Vnm/Fq7vHBwam2pV5wUUqbXyKdbf
82qNj3bh8M/5aKmj5imp8btFOPzJD+lqnHJ7Cr6JGZXbhF/OvQUyMdDLZepReU2f9S3ExQHBEKB+
PqFvde0dWjiecxjnKCaeQoT9hoxAPhiIflAuxB/KxRbetJ/AqvCOtgLx1u/7vbU26dKXnr3ZlbBa
W4DC7GhYrIbKJA1Yx08QCnzSa3FtYulDCs/8ryvUZtsIGXLLvqUubmBgMBzt7Qg0A4cMyVHpk5/K
QT7KzSp/7NL9mL/rjatSs8Qrke4gl/ViH+wfw47ttdqzOEpNIO5KD/wh7yGc53VrnHYLJl6Z3fi0
1iYDDCRwghziW62MuoaFXf8ck8lrJHTzSujCdM/37+m3JwZMrLcf8eVYFmhzN9oRiXCjPrcZxG9+
QjnUE90Q3B//0xP+n3OPCW7H5ssEqIM4PbpB4DwCKQaq6j2EXZExjJ/rQ3tEoc4fwzSS+/Rsbftt
uyVBFrgB1Lv9NfmBb00FfsDt2375AWWRuAV4XWDjZON3N3aPNYfoswP0u7XdNvXL0FUBccieYWht
XwONbqIvKdvL5/JiH4DQ25uPaBx7EICNVR5AlWg8saIsSIElA/Tq1TmIEEyIu7UE9NI6ZwbGJrpw
a0gKHnNoZIJMwGPmikPzfa8GtvA25Zd1SgIGoMoeANs+ojswGlyvutqRC+Rtc+ijwauf4ewgBLcu
w7/k5/A7e4C+dvMqLvfP0Le3ENPPLEzN29gWolePcR8gwz26vmyvCXTMkpWwY2nrZkalVbiEVCu2
jskXCcV4Mbz/t18+sx8jsUjjEmyc07yji8DjzbNjbPtp5+bb+zN8Hw5ic2bWwiDdpI4VTL71yK76
G9oYvfqkBCg4eB/3p/j2SQSd8sxEjLK0O0VghltmDZDnlV/+fY0Z484sg2ZzF1QbGFeNXrsICzjJ
Z76h1+xk/gF12K46pttqV0RIQTebxKdndRVI932zDOaeGQWRc63KUzxarIaAoQI5ZCqTF93UNxJy
832MDFKsByYBllEAgz01R4iBrmAlF07bHFOaE6YM0BFDZNM7byytwizvVqKDBWs+h5QWsYm+O9NE
jqodcFGqdgf9zEhC5I8XWbZyW5ZMujMzB0WdgC2lwSxqYLxMO+1FYV6xiS/6242AByUuYK1GYHEh
3ArbsKe3j7f5VcIlXkvALx3JmUXoYyTLICkKRz+D8p91lPkbKddcwNv5+8aqz+GlbOymyioxuE0g
Um5Xv0FFFfQgdykdJ4CM4WFy1f/Ud4NzODMQXaI6RBmQP6rRXAT2tkux1S6AVVkH+bLa5H8zY98t
aGYi2tIxU3nLj0EC/dHMLL9um63tDn+Vhp3zNNE8lhTcS1jzAInfDYfcXjG4/814z1GjYGqjg9Jj
clCkN0+K6ceuZ/xp7ZXDuHAS5njRDCRjGnHAzkToL72DcBUKSu1Ku9L38SQI3mdWYrKoZpYGBu/p
7iYd+dLt9b0aIvobkPS/b10Xrqw98yFIaduJBrN+LMYklCb74LYRgfltN7jGGoZqaZNuf//yflNI
CRaKwRB7MHTOFT/tBjJ//Yo5+76mh12amYO4EdycKCoigOyG4tqeitNf6aHjPHC23Slduyq3u/3N
KZ6jOtshp8QGeTyKll1ke8yrd+q22NEojpBacy+5f/+DfF9Rwnpm3oDmNDI1qhTJPHCl+XB2jNfy
4BwzNBDfEruun22mMA0ZyP5/2ivh8sKbMEdv2twGSZKGbJfUE2ANz459vb+apU8/v/ugHIpB1KhA
naIMhftBkJNKzZULsvCr51DNXquJBQUXlA+GN0J+lOnT/R+9dKTmAMxxVJAiKgE26PfDg7NnJ/Bu
GRChyXGslDf3Mq7szrehFmQVZhc8F5Nr1jXmUfzmydr/7fblvtvQzf1lLOz9HHTZpBbJlB5uZdJZ
G8jch47THlMI5d4ffnGXZte65B2RroVfjyacTX0EH8VBP3c+Om5uPBN4c+/P81lZ+ObmzclzwZuL
W3LDP5Q7LRQbtidhEoIj/6cRACC0UajXHLSdvUme0ET9Yl/ILnW9EXG4u7v/CxZs5Bx1WeS5m4Gf
DXGWkh8kHX0xINHeuk92Ya1MseQRzoGWvaFot+rirYHF2MNKYpGGd4R0HHqZzLVJli7M7LlvJpM5
9oCdJFvhxZ8TFX63R6sKmAnGgD2sQTyWnq45hBKwGeAsbstp0acsfO7fOE7QT+CvvVu3K/LNoZij
J7vJMNNRTrg6GTjpnPOgFJ4GEYHeDVsgU+9/+IX7ac5ChIlMkBnTMIkU4S1F4U0ouGeX5rF4uz/B
whWdwynNquoIGzFBle9z5Lg7/jflL/fHXrqf5uxpT91C8lHF4Lw+yOKhUoGvI+/UeIkBkbKSs1bt
a+25GLc2mnMF+3F/2u/Loao7xza6VSIUWDZ8mcZTH1RI2WdoXoP7sm12QPcdUAwNWzhj2/IV4OG9
fG027HkNIb20oTNnoNKHdOwTuHt5fZLTh1uNnkWf769saeyZ188bzYA8NBbWaf9M619ro0NoWLua
t9f9u/N8+/sXH2mMs6Soeww+PXUBOVRnLcweN+rGND0AusP7K1i6NLP7b8ZxkTAbk4BeCNwJ0+Nw
WgNNf9bsv1vA7KV3MwiTMPSXIxmV/KrQHTZFhh+Dh+gp2cbB+JNtxlN7AjgiADS+vJLHqfEo0s/0
YEXVFlyTfFV8YOkIzqGJMbU7Q729q9ropZfkafTzB7a3AvtH8bt7037YDXo5Uj85qX7u+iookoIE
EuVrQcGSCzcHKzaqwZzUBN6oOLs/ys5j0IYAsRMKsQH38wM/xpEZGlEM2C9gpysVy4WPO0crZmqd
gyAQi2a091W+z7rTBDgzd641XZli4QbMkYhl5hSdfUtb1PbWIABckgu0oVaM7ULca9wm/XIDcpBz
9ml2+2g4PPyMJ8N3UGFccasXTPkcc0hcS5OFg9G7qP1tAOV7a9JQjmsMuouffGYc2imdKtBk49f3
ARhEs60KQgVoynuQYByQeNW2DQ0ssKdt2IXc7vS45oYteCfGzHJUjKaIsDFzvutAIiY23ZE+Z4ci
dAJz40Rq7jnv49FeiRe/xxpAQmtmQ8SU/F+n22Feqnn9axk5TxY6YR0oyQTTXvr2M8gk0Jq5mmNc
cFs+Ef9fTsZgEyUeb9dJ/iheOUCpYJZ9twI9iHcyVA4sWmu8+h6ZqrpzGKJWSiWrNOzl8I7mr7wJ
VOBnUl8Lk43xkEfEp68g58DK3BN7BkUP/unCNadpYZlzlGI55cpQ3iCX6L/3ZD95vF4rgywNfbMZ
X3aQCkM01LoNXX1YiQbVtrXC4lJyfg5IZJCdHKiB8Ls8ar+RHsfZf5PvelQoXn3sLvyUvWDjQkjh
Xaqj1myhH53vzZ/acY3WaMHu6TO7QbhRZ60Do9RZlleMz61t+CR/ytB4ZdvB/YdzKc09By8mKbIh
GiTcAfOE7l3UHaZHEel+vRH7NY6YhXuszyzIiIR0WlmYwn1I0VIojvrKlV0wrHPQIjEt3lFZGcd0
Kv2uSs51XvsUIFutTE6mqR+d6Xp/mxbeh89C1ZdjppWTUOgwYcRM+0ckMGjOCKbXuny/P/7SFs18
DDqWoKu+Vcdb+U4TyzPKLXM3HVkZfilqmeMRzdiSSjJQ5TiqNfAU4pFNYKUzedgamR9LGrpZ+xiT
4W8x9k//aUlzcKJQB5pPRqscczX1JgUwuhp02ppHyrXuyIX7MYcnGgVaq5WY6wgDavLLcsbezwea
REnZyCeRk2JTF2638ogvWdDPpP2XI8DbYkzbFizs9lNypbVHn/t/xuvwyMEDjRIAv/UOqZdxX576
IM+9MShPa+iYhXM+Rya2RmW3LVRlj8YJjUuB0iM5oAVsDcC8cLjnMETZQpHBvKF7NLv2k+bv2ENn
gK5y4tzO8Df+82eZ6svGQZMLLesq7GjyG4xUJOz8wfQS/0Vdq+svbc/MT7Cp3SSjhgkofxgMXxme
wfHrpaT0m/hs0cf/dp5n7gH0X7REtfH9K12PQDfnO2j7G1Lp5VJdwfMuPGZz7OFUEMuRCSgPrRo5
XuySBKT//q9f8BL/B2IYq/bguODs7Sbip7ETdd3vHhGKu8vMW2Pvh5ma4f2pvu+wUN05wrAXoCSf
MnAfx821BxMZGjnq9jdBVRnUOu6xiHexCBq3hLLrXjtmShmlRuLfn3xhC+fww7gvskbk2MK+Z6Eb
H3V1jStryYbO4Ycj+MpTnIHpKAT1Wk0JbGPrNI5nWP8S/tzxHQQC6PD839Yxe/sdm8nJ1nuImuh6
dzbBdR8NcR+vuNZLu3T7+5cr2anCHHOU+o6GVJWgL2w9aCh6sO7/9gV78pm2+TJ6UuY5JDZAAenI
a9E/jFXi52AZuT/4UvJnjkUkmc2ZNG8Ek0jNqgG5qtsSVIndK9+lQLqQlerL0iJm1920prQYblSo
eQ2NRVKAA7+rtJ8kddY6mRfe/M9z9mWbxtIhqClDv0XqqZdYz6Okfi4uZPqPdnEOQnQth5sucUEl
XDbaIZN/aO+Ym5prXWCl5nRI+lrHjCjE3P80C1s2hya2ztipUyb1o8V5sS1AuOYpzLA9yCXyzf0p
li7hHJ/Y1bo68eHmKF0JKHg8ezMgL1+eOOLRlYLYgqmcIxXVuO3iZkBQVmsQ3xG+yR8ao/ZZ/TPX
VU+3D6VccyqWduz29y9HIO6RgLeZW53YpHdeL7SDqcsPorRv97dr4YjNYYutqlGqlKQ8Wa3Vbi0Q
NW5o1hNfyyD0UTvKmuzV0pbp//86SsUVuZ0TgEuULo64jhCzax39KBoFjS8C9EbnzM4tPzbdBj1q
2VpguRS9KLOnnxupMua6ph4UpUfbPvqamtMIaazEy8wqvag9xLgguO0iL2w2oFjyUt3gf50JDRc+
V/Hcrjw7Sx9yZi3GCrR/rmZCrbB55t1JaR4zZ8XvWNrbWWhQlmU/2q0NAGZSW092w8TDmBkUkqOp
xR474SYvGXfF0XHHEdVbKdcKw993kqvOHMKokAnUVNAFPEhsqSfr6qm28GpXQv9wm27X3vDSUH2v
RLmvGrBhtgWYI1nykRV5VEC9p63cAi4YvNVyeu258q6nSrGlrliBz32/M84cAdlI3Zos2zaPBsXP
sA2b76A4VPxQJARZu7RySo8L1bwOLAEWUub04/6t+v71dObAR0VOTDEtoR8TM9mXcnpGIPJ6f+jv
z5Ez5+NsRUJzJHmRQ6goBUUH172JTpD8rZQyuD/FwgPquDOjw5JyKmy3B/G1p/h/prcB9Po3GvvH
3gMLw9oshnk7+//r9ztzcKNwjMSRUgPPNfQP/AlNTTvXpGCEsCfu/inNxiq9xJCgp2Qd4in0FjuN
r1ONXqcUCotlO0AefBqLS33TIeJIoBrQXqJmt++kNkybMStjAHft1irCNgVRXlg5KRJ3pTt0fkZb
V3q6ztC3qGpioqh0u10dgpsCBC9CG58mLouoEAmS6DaeqzFNweVEyuHScqoNAdMgpOTZZNA08Prg
hF3jfCRbF0P9BNvXTa0xdX90bFI21WRqGxvCn4kHxbvmr5knHDI8mvKeNC7Q6HXimtC/A1AsKDF9
GZGpr5WwydXhmjKoEELvAR2PFGTxw8hce5Olon0DdtLQQgod7q3EbyF+rZftX1h0wsJ6SjKINaJQ
86arlXzqOUuvA6n0wJUi8etiSk8mHdSgNdTf6WS1wO/Qycq9dIytrQWyMt2j6TBcQVev/jFKWth+
4VAmvQqKgk+261T2oa6S9joiBGk9s4/bs0FyFBLQdFhdcO2hQ9e4BprU9HJAQrEEl7/fUjUJych7
aD0ObUAtoGI6nilRZcVWg69RQHxyQLQeGXBA/K4gBMF64uxdMUDN3MnBtuDywctKcCPr7RiHQ4VY
tM8MKxSGWT9arNfADFSUdRElCgV4ISWZqnm2SxIUYBol/912BDJQZeN6MSlHPxUlAvMStiA0XDEe
OJQ3osoZldRvtQITInpkH45SqgcdpOwbtWBuyNEM5A2tKDYK7+nPuGXGRTpt/ZSzYvIJmLT+tigL
PZblpPnGLeVIi8I463Wnv+ltrit+IdP2wc6wE0nGlWCUurKremDMSysXkZGrdUTjJke03cXXom0G
3+0rY4cfQ/0sH7nnDvYYWWrbgW3Jrniox0kW1QS4PzGh6aCNIR9ZKlWNMhCNeaCkfNrp0gaVnsKB
H85H7axMsntoXbd/1DLRXngagypNzYQPOhk4nSazHty+5cAXcyW/Do4oX/PYNHYjSPdxRioSTnrS
41yAc7VJhvbdBqjuYSQMVDiqiobQAmbkDRKizM9jzg8NTvVFLZ3qDLlndq6YbZ7KTBCfJTaLKjal
lZfUDNhmolC/MiGPYBsiPg9uyg9G30FBkRvywPFBfCCHuw1vTSDEdAK6Y47TGya2UaFXB9LYvhaP
KHTE2a/eUd6yoppec8oU5ksiarQIGU0GNm/QhpwoGg02TqtDwG3qW6/pBcs9W9O0baw7JMr0Xl4k
G8rad9NJyMht0HykorrRVMkza3Xb6ywQKWhQiEnHgE8gQa2s30mXdz63UWGj41Nrym0jFHDTMj/m
QDay2NcHdYxKaN15Zuxyz7bp9KTSuA1E646hojhJVKglRFDSLW+lT82h8ce6/DXhVIe6zEEZKJOt
0Zgp2J7lP2BEdF+RaDARxSm19CpqFTXxS64M2Huz++vk/YAgW8NVbajr4Xv4RVa1tVeVEvZFko3V
F43XsOFfaVYNAtapDpvRfLDt/FGxHAojOQY0tYK+44EQSP6Wwi+z0deFfMgmB6p81gRKTIju7Y0G
UD1r8g1GH/K0OiZyOGZp92qrcLZso/+RtQi+B8K3rEdRNEsMtDP2HD0QTf2jIdBj52kG/b4BtPZ1
41W5dgbqVbx2nX2jVknkVsSx/sYcctLqEZSUuhW2oE6eRvTaUECVICQcpZUdsmLw+mHwHdhQlkKS
PasOTa5D0EnvvSxPzrGi/KwGBexlcb3tkvaZEdAnUSB3maUeKl4eSCL2HcctdspXi9lBbiVR7BpD
mPZKuSmUGJ09mRoHrR2HDW6ij7auiCM1UzXdptElzrljWBc69FOIF+6AfdE3OW2ijNShlrt70uVb
6COFAL6FTptdaJPuK5yYTJThaJl7MwG19pScm7I/jxn4fBMlUIZMD5O03dIGveOgZPWaTO0DXdFO
td4PIItOLa+SZPA6WyheLChDb3vMz/UQgxYH+RcfuYJd7gBU56oPGrRXPZJMG9hi8I5YkHdOt4WA
RE/doFQrdnHteKCM3gjefAoGRk7nnkeXyYDacVQ4sAI9OhW2eEKP0EJgG70tLoY1XTji4smrdFZ7
42C+ooXV9Hkr/owTL8+s69G801o1GpkzRM1uZ5BnZH9xSdtq6xjOUWkp9/GIpEDmodEny/PGa1t1
PJhMorinEWTBnfGpFFXjpb10kdM3jeAG6vzhDkhc17rjeDo8pY0yxDuSpWHnjHwz9EYRKKp2KAnb
QutgDGyGWx8LHWhTFCKgtJTzIHXJwR5tgp5CoW9sbj2qUrvabhzURQlWEHPac7tKo/bWphl37Q+b
jz8RZmQQiGpav+yzUwHW66rLQ+g/Zi+6Uth7NEKDubIRk2fUPQMZYPeYJexpIiWLbHwT29NVYztZ
6GZEUUxECsOVtaUL9q56RN0eVJOn2MyhgtQI+VvLLTdKS+giZHWYawkY/LVY84nK8NrRQrxAu3l4
4dO0yeMhSoiS/yQGaTcmcuF+yhXVB3MlWFQ6A8mLDk6AXjX8wlRUthPNfBcC/JK6tbG7bif68i02
7FNGkm0zTlhEh55006XpNrWhI4ljFxa1iHgck31WljvT7tQNc9ThHEv1Ke3Ts15awAlXlO9qI45D
Aci875AGN8ZG8OwIT2tkmAtN3VPS2h+mhm6vVtPFFo/Zrisdz8LcalFcpoF2XlEXKCYXTWSNUMmK
ZQpbPYZGar1Wsf7gWEPhuwCrMad+HS3LH2rjXS/M96RH+adOx9Jv1bj3mx7VhsSJqWfZ6SNNp2ej
zKNRoyFUUsTOlAItRInb5R7aoj0ngwXGGWRlQjapKUBzoSt9OGhiCBurTwJTV4uw6gs9KMeMhlS1
0Uz/BljOezdNJ6Xrz03XBiUrotzlKBSy9l1J6T4f4zOJ68OUVycVi3WFGgo6XGMVAjPwAJ9M4mZ+
OuJRmOCXKA1svfkPQSU/JZYRxGk8BmOiS9QV0DMxZDuQ+JGdErv5Dv6ssdMBKi8plIhFWyhBUrn8
BDckCaTafJgDegVbLaDUjCqaaCFRzOtYk7AScvTspqyfKkeYF51WQW2xEyncgzVMu9SAt+qg/dYB
rXMpXtqsBTq77P0OtSTPkBo/MCkgwNoDTZ109QH4y4s+kWdjSjex0vtjW4dTY4Xx2IXOKCKX8szT
rP4EanoDUqPoJhQQH23MZ4NIuksb69nItSP2K4cxajesdIN0oEFhF2Gmu9HEoSQx9qGsYEHgusPb
GDxV7wVgWEBsuHYC2TZz8CBy4KuMbiaJH4sveoW0L4yJ0gmv6/80dWlvM8ijeraI9b2N+BBJfLSS
FeCcOsPbezCq2m8ycdAL9tiQ/uiWuoSIqX0GcbufVAPOswqHVgEEAtIso4BTEHuuVH91RGzsTPOg
Q7ufIO3atTxgJbJ5I+3fx6FC5x3lP6Yql5t0JBd1sF9aBZDbpK8iV3YBmH2DotX9Mkl8IL8DU4Bv
1iX+JNVQ7yAtmqQfE3J6vqVmqHSJ6Vyn9R+LYCzEDw9UsVDFV2lk6M7eYZJ5iW60Qayhx6cGXIbV
xl9bYE8GYyR7MtLNUNgfwuCvBeP7Jjd/dnZ+djJIkyR67TlqF3ZMwGEVqWe0/IGi63WcwEjRcRuz
A+neuqmvO2Jr93rIMvXNQPtG3hDgJPRkiojTjJsR+PWoQgDuZyx9aMYyCypb6Dsntf7ogzYAaAGZ
XEt7UaFTfjWaSoNPZBjBkKYXpkxn2zFPqqWeegnFhqS0sLhShrEK5SvXVPc11IJ10tRenRsXjSXQ
OKSBKvGqVtqv2uxPZGCnQq8f+66ESqbil+OfBoelkPpj2v0tdABEAfXR9V8yewcs+rFUf5vxXxJ3
k1eb7slVyE7j6Mgr/7ad81CS+LVqig+a1xA1ZxARo9lDYqk5sCgj2CHSCrZHQalDaNeO8zGwOvX2
BmqJGRiJ9QeqJM255wQAKZNpDoS8O3o1bu87L34xclMz5iEv1XBSlE1KEL/myiMkkfcEUKtS3v4H
S/XcRDnb+QfT5WtWKydnHIJBzz60STxmBWLsWgRyQHK8GT/qEgDJSoZFZl1MZkOmemAbhuAjdqG6
Oqpy3+vKHnQEgK8W1rbslGCI88CWPMJP9QeZhMg1IZGDmEVhDwbXt4PgG6O0wRY6uhsEeLu8gmsH
tdX6oOfM3Ayj7IG7xHHV+v3UUY/RyZscIf2uaTZV+Wr30HVOrv2UlCfq4KIqFXanqR4ypTqljIWJ
Ekc6euPABg5yNgf5Y+i6x+pQeTEvN2UNR4i8wJPdStVkQa1fQTYKiK/KQtaOH2o8wNeyws7Mfo1w
5vvEPmsDSDT0aWPmHzb+VRLdN3P9Jx43BGRJ8UuP24+iNX82U/tquforEL6+TrTnEmDPgDbt3oqR
eqj4I7hZ+qT2jTh9SOh4qWTsEatVfFXC5UpTXIkS9oO/WnifK/1fY9AXLXWelCL1qCwDWr92qB0X
3T+j+SHaF1FrgJm99e7FpFlIzB9j98FM6Q0NVE+156YBn7WDVldUeuvxsQVNX/ZCk9TjsCV1Pfpj
6kbjBAiUbP+mk/6eZM6pL3+DEmg/Un3vdB9oWz2rdROYY3qytfx35ZIR+mb2kY3leUBvCbqrnT8Q
da6ipIfsM75XP4JzzTizRCsCW008jvhfNIfMsreqoUGbz/iT6P8ma5t38rliL1mp/WhAsJ6ZSGwg
vu9Qu5QOonHhBib+f0W56u4jwX+Z7UOjMh9GemdJsIhV2QYRAXZwb+tmCDU7CHS3UF2rPLdSHp0B
DKetVe6GaQySTuowR0BkgXOuS5Owms7VeBXaqUdvfIM2Z2x+kgKFJvcQFfY5GI3FPxI/V9pjXJcB
mEOCBByktDqI3thV/4e6b9uNHMmS/JVBvbPHeXGnczDdwPIS9whdQ0rlC6FUKkkn6bz6heQf7Xfs
j41Fds32VGJ7axfYlwUKQkkRigwFycNzzOyYGby3Bvng03MogqTx+70cwv00hXFl35pyfXe7Ms5H
dGn0/vbHmQg3Rpkt5Al5kKlp+G4cf4RmhM2lwiUvvMzO5o5j8itvRhUYroJmPdGVnmsbJoNFvTbR
lUZhyit0sDmYY/9b6diPGrfmuc3xlO8GMmnBZLpg4U5M2JeFceqI5Wbi2HiI2lfoD451cw4wN86u
wpUBFwI5pwwsKgfFGg5Nqo14aH15cKYVnViDqxE5SG59WMc2HUi1KelbF0VJP85OQtdXEvygsj1N
3B6ncXrSyxSP5Qw31NnZ5Z7ae2H4boD5oLRsZhteDMVp3ayxg8mtnxEbp2BZFLy5Dd6pBVESfhHi
owvyjPj0uYOLzaD6bIFtet5Alzvmr9KI5wIxN8XsnHLH/eIqDJrjyyzfu1CcPQTIlAtLlX/Ne5xI
eYGzp0TTLbonj0VH35J4atSpGLyXRSxfkZAZ9cMGvnGZCg7O0H2pck9vfAzphcqBIFKcc9TPE6nd
rSwgacofjIK1NJk5iQGKvQBYRLhaQJOlAO0i5aWrmjBpHQqKxGVZaxROg5KZ04ro+MM4RIDBZxOP
y5hqssAkRh9U+elpHDFalC8tTpgcDsVAbxRcwH2zZ7h4Kr2mJZ+SFX1CgyR5BrzGSHzUoY6HBnqF
vEFOhnux8pb1JLLANgA/4fO2IHqhXePGXG4nEXeG1EOSlbd26Qxz+BILTZzdMw8BqOh5TblkVHLY
7XAfmEW7YTxPbGcfHKeHnPVU+peq7bIlB36mJZoWHXcUPblPtnUd7triHbmj23Cus47eh7IHrkAS
4n7OfnVmkdgObb9Dzt5VIZrUijlzRpkGsAGj8M0tvLOT4/iPKgnMR8Wie9Vg24q+Y4YFStCeqTOi
ry1bpLSjbxd2SssBaYTI6aOSAQqTsFcKUeRQ6CZRbVRBhi0uknPnHcr6+w3GgeTUAnfYhdyFenHf
h1PKvSZx5f1U3uW4sie+d9cCBqZQQCPKvia4M1mcIKL6mNvlygsYzofRDzL2TzPBdo3RMcCpw8zH
9xoJFBE+VVGoJHIx7KqRXDEYyRQ0M0LafHkMkZ6BOULo1G/8Lys2zufubsBh1xa+B7iUzRDfvrVt
CVm+txPd+KKkwsEvvzutwIUt3bgaXhx9p1u4jI85hY1YdYFS4Twj0TvBvtFGRA02pL+7FNOpO7z0
xM1U47C4KJxMOcuhCGaE6vpo2+tuPDp5Pe1M/11UywHZPVnttxfIohORiwcZ1MgtQbJk3vpP8Ox8
KxsQRATkW1fTlCE5fOKI/6XMnL2anfrWFvt2hC2YsQHfBS55o8E6ZHXXvnJZOHFnHlnJ9wGts0HD
VjyGH++8M7cs1Q6TDiihMqnIgxvqd6LJR951bwN695jT9nm2Nnj0SASZ8L0ZDgZYLozet2G9n50m
y2/G9uABhp3Xz0nInqGy2HNsaTp5uy0UvIyKlsSLZRuc01cX9ukz4DukGMRh7ZJNHU3el0LSCICC
DhxvU68rpXvjYSBNIlD3cDoTgv+QvWbqhK7Y3A1TaO8XYQBIhyVtXnk9lO8icACkiFb5sTdh2Mhr
p9/wVXlv0Uzuh8JxXkO/9K8tWYiKeSjyDhJZgkIztV72vydm/tdkLf/VjWEeeePVa7+c9CqZjue6
WjJQiv1TXgrnTvvjnylbf1p4ds1SdO3++19/czw3CAMOYu8X1tT0NXx9WoKE7bvydJfKQ35L0oi/
pS/TDhwA2SIUncSvTgK/i+9YKTjY+EkjollsRVJsfxTJBxQdZ+wl/ZnFxj/lin7hT0vueJMTFv6p
W3sgMq1kx0BMNSK5o/qxW508G2aAcPXgJ1j8gcAAyh4ZpZ0eTivaRxAsXwEq+2lTLkiRUQAbWIXy
am6QXtUNGC9uW5qqc7ATQQ9C4gKOSAdvRjahIFfeU96aB0AaClE0Aik/NW61pv4SyWonmJ/6xbKd
dZH1uf4hm1CA+gBGP0ymTqkAIlTIERbJSmKUWShqS1Elax+dAeRmzgDuqV/ZjzLH3DS03p/tYvwT
mwf+q0GFLeVkinLwb5O3gw9njYjJprEIgXhEC2gesFYhYJiScPyA4ebZYGaADpOM6sT8gFyxXmwf
LILG92UHDjnG6eLvtVOrd7AgOY9nVESRsNBRb4FYlvoGnIUggA2rslbz6feI1X/9mP+t+IQK+uep
N/3t3/H9B6iJURSl+uXbvz13Ev/9++13/udz/vgbf9t+dpd3+Tn9+qQ//A5e9/d/N31X73/4JmuV
UOiXP8fl8XPSjfr5+niHt2f+nz74L58/X+V56T//+ttHp1t1e7UCVOZvvz90u8YgUfzX//rqvz90
e/t//e2/td+7cfz85fmf75P662/uX0JOfHDuJIhCivBaXBH28++PBB7KJcxiwsiLfH47H9oOq9N/
/S3w/sIowiMIHgLf6N80t1Onf38o8Cn09a7r4ucuNKT/+b7+cFz+cZz+pQWI26HkTXg3PzcT/lE6
Qo8wL3S9wA9ZxFzi/bp14kWto4KxhvOKc5qbvDuDi/VAvPjBtitDjvwjswC1brtkJRomhmODxYnp
EDroUPPV2QJrULtqAhxF2SGgII3yoT9VI27vY8/AfzVOtgSIHimKIzqf/kis3kTwpgG/wAEOuhVo
QKTFONQT2TwGJinoehbA4ZNiHXA/D6I2qWbzAYsi+BeM36L1Ug30xTgLBoLGgK+VTdZElgH1242Y
0jss8u+86pJbCh1WW3foj2by4JD+++iKr04AnwoWbJYhmhML15nOwr1gS8IK/Enpb7oyeDBaIRhs
GJH5JJ1kCLoDwhASRADoy2qrT+B1GN1WGGsU6Hd6LIwb3N7P9YAEPA/m60CbSBJ5qk88r1NbfOw2
ZUomNeDSLOfzjfH+VsO8agtzGrmb+fLYtN9JZ6qT74tbszeCdp5xhTPnuEzzNm+uTU/IpVg5nCfc
pYpzqteEfJ/zAox8gJzbudBJWUlMrzpPa6uOoxscXeLvRuhFYQSk26wJEP+bTwd8JiDY7FhkIvRf
BH8eJ3g39Pi44Igkt+FSYewi3SNaqXv36orxB+6ir63VcPhCIAieMOtkEvSHzpGrWC3dHhY+Nqn0
LJLBozSuQ7uLOq/ZweIO93cgc73sgaUZ3v59zev/daE5i4+xm7of6tdK84fi9P9ROfJuqzf/vCA9
67GW/+O/o+9V738oYz9/7++FibG/MB54EWUUXxkPIR/5e2Gi3l+CABBA5CLviPv0Jvj4R2EKsS97
azeoT116WwL/vTD59C8uGsqI+JFPGAsgt/u/KUx/1AIBJwhczsIooHgplwe/Lu3AYdNaAs41W0YG
2+plGOPVEzIJq9K5y6t2A3zo7LWus1u4AwUyxBkndzSYz1ews3ZxNpPfL5twlDwlhiEzwyux2ajL
74PnOX8iv/25A/FfqujPdxt5+DwZajzSYn9pxHq+thpLjVHGaM63DixRUjS0Wza6UyoHz916sngz
1EJb5SGNaBZVe3JJe2TAD5NxAjvigQlJKLE1WBtxHZYGFXWQ1cnVot9AyP9cRT27VkEtk0DF65wC
lpQ700X3VVSD5TKy+BPZ5M8d0D/8UQweS65HiO/e/At+1UnXnCzQSlggOloj9cUqA1mJbb4WiOLa
Vos/nqoF4FWJlJik90RwMGDvbgO0eJ0hbwHPYzCk9pNn93OPYdvm0zHI6/fKXzHUFNK7lA20n31b
L7GtdbuDEB8zPV+ieyacVxgJ6UPleQmY4flIFQQbkeo3UVmiT4OfV4e3FHg7oFAbgPLm2E+QiehW
IB13naMdkewQVXUWCpc+j+tiUpMPQFj7sD9iiHfDRV88DwYlTdD9iVaKQmfwB60U7tkhwQVCIaLy
KCPur6tSvSTGHSMP6ccztCn+VE6QHoOMKjAdTwRzOmRtxUUinCTzw758yseoT5ZQ8i9e6781tls+
K4qJ0TQjAGSqT5wB2qHhyZWNBrmNTwwGn3FQLDIj3G4KFyRG6DlPBaDOJM9MUEdp5LdwYtHTzXwx
0MHLFChgwgY06xAVYE+d/Ki8WmwolCJxrYsDcfl08K251nrO0JfDo8qjHHdUYLbE9G+C3/7tXcfB
iugG3UFRWpkVeR/u5e1nFFRRq5Q9VNOB3ZAD3dp7J+z6jWkpUK2yIIcIYM5tOyJraz3GarAvy7Bm
gi5zhoz1dtP5U1bpZj2axsN+7cDCVDc/QiRexVCreSmlM9yfTDHtHH07j5QGf0c/WVmPcTugsaBl
OKZkOVMbYRwVx3x4JH0I61mxDhAUdJ+9jxcudAgmMlpJxjxzZozCl6e0Xwdof9KF4zNcJj88VBL5
so7oNgBCRezw4ZaE1EIpSY9tqX8E5fRA0bJ3URfFLQ+2HvibqMU1zFe2L9rwcVWAkgKU4AyaSThl
uMOUeHUAWBFe0btuDSBvaT0In4M5ljRHK1K6ie8O+gDXoAPO9c2KoM3E6fJ7SjyQhgYjER9IBG/j
kKSB6LZ5rp/oMgx7p2hMrOrnqCqQ26qSqYc8p1AYnRfP3aGJv7FK0JUMAFnq1s+UGN6KqgTiVOeZ
zxwdWzIFaVB1AThMyFKAL88PoXDoHhzKgc/FAaOPePAQ7Bj37mJ3XDnAtMoVRXolMXzJEZXgEJEZ
Qp8oB91eNM7LMi9+UriA22m4vk5LC1phlPdQLh8h95wBRrNh0wrzCKXOMeyxiY4KMp6cdj8pkIK1
vU2y1NhtGaLJo4Q6hwlcrE+33jyOJ8EBYMKf7hGgL5QZnLcbJcV+nV2BcdLfSl+ZRE9LECM3ih2a
sqwTDwFhSSkNiKcZFmaR1l9zSnBuFhM52LCsdo0a9hjAwnNLije59vNuUKK6rJ3MoUypUoNVpW0+
o0cjSz1clCh6EDpLhbo8VnUyAx7UgKo23gA9OC1jAWwO24yrvwlMB3ax0rglcMhr8fpbLcC/rUGY
jdjvS/sIzn686I6VnOtD3SMhSQQau3HW3Y9k3KmfzAH68F2BTUMfj9bBpZvDIQPD9Rz6+Ws/+vxi
KerDakIJKAUC2kDmJlHCFxnyGRFr6gxi7xXdB7bC58vUM8iALX/S/qR3ufJfI+uvR699GULdpY2C
cqsZwM53HhRGnu0peFjfRUI4mP4FacObqRf3npE06SQoJiZLBJZJmCeUxZZ47Czd6X7s/K9asasj
5iYby7LZiQFvsaIgN6WpfqpAvjSaqFM95GenPkFZU221aYptsWD8n6AnCfNcgEb36QY4GlKOHLJx
erqkfqehrY2ijKsRXtxuE8akX4pkjVbMEToaNy2LgHEhPxqAFTD1wjli8DVAK923xWtUzDqxw94m
QsKD+drNcASBrBSHeaWAFIcPTO1l3DsB/hWnSoIwXN4AB76HC0LZZl4uOw7tWtzh/ZCgUvfQLAQH
MmJ9ENXdHsNmOaHfGjdwQCjASE0/MBiCPe6n3QLbxF2bjzaBbxgw/o6JC3ScgOJWiYAZ1pJLG95U
baKF/YPs32dQHkOJJ3gQ0r44xo27SKNDGt3l3M/qBxwuUKnKdsatgtptX4MGh/qxvSnKmwMOBqgu
K/vtEtRZJfIrM7nd+wE2kiUgD2cuxkyWK1LDHYnByyztqbx9mUofRja1v3NXa08zCciBeT0IouKD
uW5+9iFXZcancQ7K/JivGqKn0GGpCL1rPY/rQ9fM7r3flN/ClUHRIGvgoEMZbhxR+JuqdcQXgTVW
nwdn4vv0fvb97s5zOTirKBIxH9fuAZm1gBBpDWtxFO1LoYYyCYoaG0QtRbosAPnIuQ8mjYQ6bz5N
S8HPOgq+KF3MO2rxkgBS//FlATNZtQPD0hqOdO66TRLp4McSOcGzC/AxC8YSTMu4Bs8r1Pr7dTQo
xFDC7dWMc0AthbnYij4wOvbPjTvd9Mk0Pw6QnILgaBNqe3e7tEchC+TJOERmjRvl5zqgSPqGcjiZ
4HQEO3RcJnMzgLHnw3II2Lgv0B6ex4mf2t79KHwMm8VSvFCvxXYMREddheHUEIiAx+Id51l7rPbE
wZVUR3OZhIR9TJ0DP8Zh+qqHrZiYD2qZfhCMqJtaN8Oh8L3h8PP/fn7BFke5QRm8Usr7QyhHRjKv
dFHESbWrAwyDQSl2c8WjHUJtUeF5KdDbDXXmR8J/5YV6sMjIe5Wud4267jCuUXloelhqlo14iYL8
jVppdhwNCuWKHX5+kSWYpK40NBEgLTM9DGsakSnfVarsXs0wfXJHFXdtZaarGx3AiSHHptRL2hvp
Q+yXzT2aIpOjJUUTms2alikkxgPk2W6brcONQPE2a1PHpB2qswokDIT0EmwQcDck49yXJ4Pcvk7T
6yDJOZxtfbS576WDZFXqQPuQ91Vzili2moUf59sXGc1t0g8zSd2mkOdpWvZoIvKjuU255e26nPBj
tbbQzwBnRtcKda5cT9XUvZNg7Tej7SNchuy4sgliHBdZmqul8AcuxFspCoHM6XLZjBAPJwH6JVBU
y7rJNY5qOVYQv9HhflY1rFPcGmEPpkkdE528vKkTrLLynXDhuOdASbhzaCIhsIh7Dx6tjOgxneoV
G0MoZi7HjrNsGILvKukl1YRPDzae9rZKFMV25GmHhJ3EWemNUpoztH3Pgav3oy7kjgEPOcoBhFXY
vNEJouV+st/qqfCRH5brjLcrsinL/PtaLz8KG1a7yTewWTXL91mQPvMBKcV5zYokIMVBY7I8g62A
HgBdTWKCErZLYXfMEbh4Cd0ZqhPh32SlDT+GtkRlnQooK0DChBEMZCzBHZWZAAkMjtrCJHIjFznc
s9zpNg018tLO0t3aom0BbPVy70xCHVDCnK3Lom27diRZ2qrYFQrsuTfrbPTae3yEYwzFPnqOlTxh
0rEH6WqoYyzd054dZJPX8G7+HCunSFQAZc+CuWemHhL1uDhXHs7A2R+SqrLXrmww17lQBHPkR16i
Kk8MD99nUgQPqxjfgmnTNDO/fi3WptghMusl9GhwAV4HqZEKkDHUFh8SkHomi2GImxDkMIb1PC2F
gQhyafdLA5Uj55AB9rybviv+sEIJU8KS/dyHMyaw/GXULO7HdbovB4jySP1Ny7re2JDiWh1G5GDf
SjccT/ORnqOQlLuaefrYzgwFYLaQm/qQLrvdojYW8t9ogjKB98GPugD310b6DtKxHn6JuJu1Apl/
LdSXnDcPU3CRPY7NbCwyD5m9ojIaoNIZplWKi8yJkRCO8cJwsVUgqjZkgprA+mrckaJ7QE7qNghb
TPhlBLJ/VOfFanKQUDfioiUapKZ3x+BDCUTKQFUYed+hkg8zlFW0JrWZM25WnpW5bpKxRzeSlxar
/MEiT7pesQq64EO9aXjmEN6uHm5kN23CWpgE7z5AfYC6re/2AzYfkrLPICEEEtpn9uY42kNNd7Al
xpuqDJ77aGy2bVHe8wJ2M2xiUTLr0YlN4B0rBazTHTVq1Dz6dxBEb9eKvk5UN9cl9++F8tCValye
TGwtcTAyhNgLQI+FMtcG2N3HRBbJfemMkCxq+bVY+i8RjgQdvi0dP9NuyFPPVqhK033h2ibx8PGm
Xi35iTKMPKPK240Flntebl9W0BwYmhz8xZ2LCgoVw+yBqA4loAgiu9fCyYudrSEtCRs73P/8kjtg
SXAnurs1SfJmce5DAIlJ/KHonOE8rfooQX0zuLo3wCAWunxiUH2c1lndQQ/tXruhuloixV3DEdJX
dooeaxLcKagF72epkQslQMyIu6UM+LO2wj1Go48RL4CURTrutxnDTgDL4TdlS54BB33tGC5xzjt+
8TFIpjZqo6/DqLOwd8PvlZI/QlWVV9dZMBcvPoppcxtizeDekxpgJAQD1UcgaOaZXWCGeatwn0jq
AMV7HKtjyI3BnS6qktaLQjj9rwHSJWWZqcLHxDXfnAMADQ+hXA6Gm/fcY+tDGPUUq2n1EK8SzvWD
QWwvFE4owya/M0Hzjm0JAV1frkZ9qvT9IEtg3mKO9rwNxdGtsO/ksJWnhnrFVk3R8uyTSW9zcNEN
upnUrG2+a5xxTqfVtJnyPX8zLwF7rlda7aqi+VTc/VIAMnpFODzS/CwqPl30tPE8W+ycFmriivJX
a0y0sdDobKC82JZdrp4CFyZBE2tBOmFh6oA7dxlPU77czaFIZ41tPI09rV0IZd9GRxgFIJuq0o4t
+Rff5nc4Ktj0GeDQ18whPi/Kot1kuy/Lel92nXqOZhFdBh8DpNTFBhsS17Av0OR4Ygd38y2bG6xM
iKBNHWufrFnno4TaYCjr6YWZnRVdtC153Wy61oY7zRYYW9KvrHLZa2MAvXPsEW/adl5vGtLoLPPo
k0zjWY3u+miD0LnvXf2yVBccG+e144A7giUqd6EU2LxcOYG0A4O2mvqnZahhTyVsmeKzOzlYe7n6
I7T5UJo6myDCitTSBeS1ZFDX17I7GjORlIWnAXDGJl8H5DYUlMSKUdhIGnYRg+/dBw7krC1x3uuy
9B8X298xbWVaQci0EWgMHIIuwCVxMU3iBZzIASGEbszW3PtKcweYZ91/SO7ByKPvV2ALGtA9XcJk
lr3aVID9ngMTAtdokM8dFXWQQn9eJ9J3q1RVQ5vULqD5NR+9l6per9iMCe90Vb3kNkQi9kS+4Ybi
pEUADRWHtOu6gkZKJtzZ90i98bPFoS469JuYVRm+lzVbr1g2XuZQAsFj9uLmS/coC7IHL9BOPLoy
pCg+ObhHSw2hFLMIvDdRkQWgc7Us26salD6HErIZd12rV5379S4XvMoASdWvokEpHsJlgAYEj/qE
fC9X7lx+PriEJ1Y61QuWwC468NUpcOiJOMX8YgaqznYhyMgOV/uS43o+9KG7AuXDt/PAhi2BSj9T
rxjxltc8d6G58zyOXtSsaFzJDjvEzZNPuvLRde3557P8vBfYrJA4HbRYX+uGL1iosc3+5y9Nfvfc
OCFFSZH2mUOu/fNZkR44GGcwT4YFN0G8/2L5/K0dEPVt+v4lsNOLheiBEywd2cp4WbusO+g2qqRS
kMa1xKQe7aGgE56PyOLhOocq30ZBr9FGoavtNS7mACCJ8O7QZQL0Kx3I8g2U9pqQOSUs97KwdU3s
52gVILGoY0Bk+X7h2ADogNJW4R2haT4L734l2LxDhCJu3J6KYqeBDjKHUn1jeKyo30EgOTgb3kA7
h9XCRGDqim3ubRSlKuERVHJ67dYEio1DNxF0mdhiwbNmaKBZ5ybUtStUWfbg1Ryab2EgEV1QakTo
HtUaQRVX15eeD2cZshc4dBVbY267V/3oZBqe9aqC9yDI0xT5GguQH+HfL+NtY5Ny9PnQtSsfInA2
oKHxxvqsPbQCmH/6eyRRfl2jekps0V1LMJzbGocUys8Ihvy3Q9it/nqeClskeXci1fRWBgWkshP5
qkOc2hzK0lSNI5Yc5xwRX7jylsWfYiCxZuMDZsbiCDYeJ71vqtWN64OLKL4kHL38yMpPR7HvZBhM
Muo1T4rAf19HBGJivTXla7ev8iIH5DTulqogR7+sIfMrg+xGxu/6VQ5phUWyskWbHmkI3cYI+2qb
iI9INB+bB2/GiocLRyQFcnUR55IzZH5oBwyrroujAzO/ahFYPFgj3Cq8Ec2D+y4hs0oCfbMGZugP
ogm6WSykJryMoGzycbfNywZKVMgCnXV9rnTpZ3osXoCDPNBy7BDinkNzDrXgDESO40zHvdNxsDgI
bbPspIM1NuQMiKa+1IELRAL7AlAloy4tFPuDxVfVl29TY5MeR91BhwmwlN21YGjg8jWscdvy6bTW
kO3xdovoZfdxAB7U0rw66aFQ2K8S6ll4zj1Xb+4g/GM9L5mCjQewy8o/rvChT1vZpbVs5Ebl7Is3
o460OUKhV2aibe2NsEmgs8paPux6h74D6ESUV+GmXe/1205ipXEeQRWPqu6zgonPoukdSIbVuQT8
k8H0H6TFgh1R3Ke61j34NVqG2QdOjIqjzn65biBeHo9YiwGVCvFGMi6SxFDDqH1ToxGAgADZPiod
sf2wtuyWXVRVm55gugcLdmiwH516bZUKCvFTobwnI7BG4FT+eawVDhetLYZFkmM3WuK9YqVlLPgK
jgha2UayOq5dKNNE7z53PISfJ9ATVdo5hiU8SgvrV0Di/jFQ8yfQqovTesMGaQvbHpCsYONj52NZ
pV8mdoSOGJwzVIUkbL5FYXgtXLffFtH6VaExA6JFZZVvXPdaeW65wyKJSmqICFJ0jbiRWNGgGQw4
zqPcQzDrqeDtEBMFjLbLnWhn23DcYPJIwG/5OVxXa9y3VAVbglr0J4vc07jxMb5ixQuuQg3khXij
gxjPjcDrca8UB6wFe5W/dx3vUAUq5Q6u+gVQbNLnxZfILDSb/RaERzijcXHnnb/yzeoF846tCme1
g0hc37n0OVLo7DgfODQmcQDfHFTVY4zkEXviDVpq3D5M2rhmB3mE3PULAxsADx/cyTpEwE6hOukW
azORxWcHPMILDQzZRoucFls/WLdWB5C0dzSK6q0IVHHMq3U5AKEc/KY9hs6KzStUzGbCLsSizdUZ
aoJ9L+elAZB4Wj2Oy2mpCKYd/uK3EFEgV2/n+HcUiMO+g6IDxWgRzyOgXTrld1Gu4eRq5SMsRCH7
7CHgxLv92qM8ZDacu70ZIZdcl2tf6HusCExx5xbjRlJv4+maZOXtR7TSN4nebf97GxVh/vizB3Jb
HKE8t09IeL+pzM1DVWPTQYJdOHRoM6zosXWs2JK0U3SE4AVrblCbJAghfndD0yStq+QWh+rgYsUd
yyxqU+bgw4oA7CBh/jcXUG0yli5JHNbl+2GFVGlcMTB7TMZtzb29X4/3c9udGLxdN3Ov+z0bGIBg
346xUBMc8NAex4jW+pToXKypbTZG6AjtlefIH5yr1TvrBRMgy4EDDQtE+n0QfnX8PLw4Bn85aeEB
1s8vaJ7GO4bYvJSH6CZsTZ0zPF9fjQ5OgY1M6rtNhdfroaaHqFm3y7gbA/k5O+6l8Ls3BS3hRrTA
lbuQYh8D4bbjiCTyNs1DO9zl0DAvs+pT3w4f5ThsbVAF8dADbeYowxCPi7OZbtv/7XhesZcJcRfC
sZSMMglRnNu2iFjT8A/P9QelRYd9ZD0lZAINoZX2Dwv1z5QwecB60LYdILHsmybPYNu4Ic78KCg0
05VatwW8AcAh4WbY9ey4SNxTZ2afhFvyI2Bqm5l+3VEd7P+DqDNbjhRZtugXYQYBBPCaCTkPmlXS
C1YjBPMUTF9/V7Zds/OSp4+6ukrKSiLct++9XHWsz+24eM+OM1IE+NPVd5nk0KutkeMwBmImZaWt
dxEBfnlVlK8zkLtoLH+MwjLvU1Wci8oKMf0RwtUOyFcceH1T6dCyemKNs8laFavx91mJWXaNcWta
Npd9UtWsNdVrHhFTH19XB9VOOdOD0wbaV5OnyNBgV/9G9r/eGoIMkVdyk6w9499sguWnZ7Sz2nwN
fHnqYvx/OnG2SaxxD88rO8dGyjQzpw6ZZVQSrNvUtYuplYMIlHrFyN00wlJU/hEj82Zu5vGQW/KW
BAMhV0snYRIXFQQ/86koxbRpBsExS5PoKmJtrJMhLd8l8Uavzt+yrf6M0n9jERUym1X/HkjlNmKi
gpCEHxfGlcE0eIAvEelxBe9L8rWdnX4kydTs+hmdy3DSrSobBPkCF6Nr5WgZtRECdpj20rnJDk+5
Dw6CMBVKkXxru764UAFZu2ZEnzGmtt7YyHBn4bdUTem+UOXyFbT9blJ+WCy2fk1Ed4vrviUhXP11
vDU7SYuWh4rBQvPvj4aBWMsT3O0zy39zp26JgpMdOPK1Nfh2ZMN8zn2EcOd66+X9t8IJzTc27mdm
ZVtTzLDjVxZUSPvD9NWHkWdfKXIR1vfxmYaw2bva1KcyRo4sGFcGbn4w0vQFt3C3bWePBIHrlic5
u7gqWuMw2b+1wwLpcV0OExX8dsmMzTA6mJGW4cCO9fbAYKk6V7J+yloPYXRpnplW7B02r3lNUEYD
mcKNE0z9zl3Hn3ltezvSZQ0ZZ9FvG/r5g4MTqlCkEApyH63t+HscuWsYZ25U1vmuG4tqV/lEiN2C
vS6CpIJwe3UwjOw181hOLosmP2hf8B/r7H0Z5+CtZcmPI+tm300ajJ4HDkAzG9wHMdG6IOcIyCjl
usFVl8J+B7Zob/RY/8QrkjxTw/6Y1iB5ITEgN93D2DxV5FlmxCwXjLJ7TcH1RY7XB5EorZMBeHZj
u8Tk3Ky/urYkAx0sLhkG/2kYjccZV7WhEZg7V+TDVicrYXQcHVgBnhe31KEWUke4/tCkmIxs0jXt
tsSTKoqKrjjHSr73htwSoiHMAFIE+Zd8d2/HZDY1ummqtsjyTO+M9btGefmwaTQ4II/wDCQ7vfLq
0M3aDo25pqJuPFZmkKFDX3aYsoMDenen+Xt25vmq03qM6r+tKqPgMSCWjZ/f0KK9zWLYxd7sLfZA
rn2/X9d0OWa1B7/CofyHaNJHHl3kMfXEXbUZWZ922K6YcA6UmfWZz2nbUjN2HjNMPcVOSJqT3IH1
1jOc3OukesMj/oLR6plSbKMo20Pd6z6MNbsZy99yJsY9201NDVT+MrD9wBbod4wb8k0tnI+ewecm
UU5KENKidDPJFvb9oSrWWzDjN55rhEUqlZ8tw94j685+1LmVRn5GgM/uBlbN63s6N6Sakvqp48Y+
jMFTkhTzZRoHcQDwcXccxjSuDZ516vF2jzRDg21fg9iTR+TldtMgOBxcMb0mtWJaDK8xnGRsXovq
MOZedkWidyNTdoI8RrIc4dYc3ZGYtu+4LKwIpH5i4fEer8t6zxJuQFTjUqvpeS1wamCRHgg6xf+U
hQAvhhItk/2traAg7DCWG53+A0Ui2E8yS2FIiSN3KpC/ivsjKWTk1ca4V2M6UuOTtc+86sU7MvFo
r06/nnvflqeJj0npnLX0cAE5TxwaV79Q7E7JjTrqLZAFJbX6GQDybtYrxVtpngwnRn43wqJNiPvk
dQBv2RNnCxQOHJSCv4Bp+RbAx4dZnOu18BBmIfcYadQucHps0TwBaBgieDo4rzsMSg8Sz6Ql8UHP
mHalZKObqmX9WOPqRp0aT83CEe43M3VIGXtX3XOpl/mM2sSFMFsF3AoA/vI3Ou0vO7Fdvvb4RBG0
C9LOumWK+9/WZsn7R4RvdS+t9yjJS4mpcsqwD1lztDYCH0c1hGXqvdQqSHeFTB9ABPU6+fJDy2Ri
goLYqUtH77qmO/iu5LC34VyorP0RWDF/h5OMhMoACOZU+zn0lpJ12Tu9eDvTWiAWPFTpvmooEb0+
3w9q7W4mwIFbKet/Yk7HfSp5s1o4RyFr7q4snGgvRR+bL9ISByeffnMZ8tnK4p9+bLHnxkQpSQvI
OA0zfbntrZbp/ONPkmN+DQyytixr38P5NY66Cvg49f6vyX3ojD0psL6nKSVZ2RsMFQK9n43+UlVw
juYu87d6oYtbPzsv+U6m+a8zFnpT2unOmuHhZKIOQpvG5JwZy9u6ApYbpuI6dwvxt+HxJ3GaQZiS
F23bWFq5abfx6ryDLcCsG2/ABKv70PbHNXHHA9cY+xmUQtOdi53M4uGotXh2degsudg7gyYrOW4Z
EHfRMDEJD2T+lEq/36eWeFldle4bnySRCuSfsmtMAvjpD/a3GOe4LAEIwWhhDRnyT2ZixpYtl4bH
O1z0r3mQKCxVvFutsUZZDo9PpecFXTUsmnjGCTAEu6Jaho03q7/xsoiHYJ1FXRUc5h511vNSiiSM
SM4jJMlhvlnsgmmKYdLm1XI9NlnJsKOtw5ZgcljVnrcbCUdtRdOyH0M0byqGrdK09JJJ0YPxt2x0
DOHssY8c8t5k6MLDsB8J0r2lzj3hWlDEoU8TKt6JdmPXIgCePYn3LjMTihKLhzoLvMgT7XfKW7PJ
U/dF9uhPTpHdPE/J/WjG096M1ROV3L3qJJwBwRS+TJIntx3PtVeMV89NunvfpxHWG7ln1R2jgrgY
P3riammoIak4ab1zGmyGCPdfgsnLRqOfnAEn8KXskgdT8l5XikdXyFerstlnxPgjcSSrHRr7yeNE
TGhwNhJqQDRZf/yKjfJ+r41NT/HK7d5F85Idp4H9ThO6SmxbXtitDGzy0fpM3CZ/pSB+ljG902zV
R3aY4bJI+/QJH7XBtVw8gmajTUPq7/uxikn045jw62nntr/HJUg2ee9fZ3TvrVOqnJq2f1tEAJJg
9FnobMf1TeJwYtyTbzBxzdFcZfd8YjJpCbw7LISxcVVkf5JmjIFkZdjp+n1dt+OlxaKFH3VbD1dC
rkTXCqPYrivuJnpx1A3StBEKt6WDPzJd+tMg5AfAMucyuek+QMn2EtaVM3+4ZKiwW9n7TTQaQbsl
v8XBVZX7WfbvtgeyS6/mi8GW4X3J6CrhYswbyCKVD5/FVzgjcKm514GWC1IO27K8VWEFWf3fyK9I
ffk9J3L44VCKbipxzlXJOp6hfSVZGAFdsA8LzA6VWEe1jj+MuHPOLrMZguYWAIjsONjD28Iwcd+j
nFQzIDKfCO3iECa37fGQuI55d30B9KVcf3lWvCsaH0tMP3C8QFMZyN4HNeisx3er1pwuYlUnkRSk
qMo644BSe9ulJ1qXIirjErrCaC/M/Yr3XAXetZh7VtlQ8noVmpFVYV/1ytyJ1qQvcOrb6baclvnc
zm3BHJ9MKUAEnAePlyZgEcdgWllkBFkXxg1/LWZOpikovORsFsFlztVMGH9JztPUDAdSAPuhlWQC
/Jg1fK24tH3JbDFm2uXo5ptv1X88+mLU/iEmaOznk3M2PO7XpBafAzfXLpO2eZ4K45/X2CPoMiQN
fGb/yAnXZ8L+bKV+vPh1uVseDpFG1d5xbPb/e8JXgcsGucRAuqhiFe+yprXOouFWsXR+JP6Ju3Et
/yyAbYh8qOti/cnMmuk4+JMRA8j5fy/LnD37vmbZAEPqYzCUBC8YJVRz/ZFDVqb+c9WZIYM6jzIV
4SLjBcOAg0tBZf8aezGjMV4QNWzbI//QR8bkrZjEHhen057MBFfnSFQYmIUzgzacC1K6TZhmeRfW
HeeKx/BxAAga6SAeozjBwI256Gj1yanlsxWNbWowHvWmC4fYE6hD8o8eboq2m53Qt6igErtCr1zi
r8Gt/0wWwkdqEY2NTZOEjFUhhyY7pYdXM9MIDg6Sc5kNNMw+++lw5MDtwkTceDl5ekI40IpY59r/
IzH2u9U2aDdPvFg0OWFlNqc2Xdyt2eCF0e0333+5rdnYcByz9d1duoc5lFBsnVkvnSOh+wjCLaXq
m9BYUnX1BtHcJoaC6BEAEOqRG5Gk8X1ekZR3lT02v9raDDPL+OmVkPMyHyN7oswwJkxGEp8/yBeJ
DMEfvnadnl9yhxvcfrUsqrKlF0A70r7byEaWvwHxkRreLuY8/xVFfRvVV1CPd7RW5GXbng4Os4xd
F8TZzi7LT8YC3bXtrBfDKPxNxd62T0el17YgytaMpnFZOuvxxukRgKTBThQPuEVXVOwcL7LT2q4v
hpl0N9uu7isj6adHyN5rTuaCSN+0BrSBtJzQQ/MCT9NgM2oo3BD5f92oxJ3wdVrqOtEM8fOQ91W1
ve8qWoiCCYmI07B3LXm1hsfkrEoINmKYOquAKkdPpEt7/OW1Ffx0B/kU9Kk8Yhm4CB90FyPsfWLZ
eeiXhPVNm350tTACS6ufdlXqF1ECZDFCacrDzO/KaxJnzx1QLMCTZQ0cgJmAjiHZZFOXgguaghBa
VnEoepBPQLoUQwUaKoThn7OYxNlQ7VMT2PGrk/LhxN2JtG3f2sFIjz4AvC1vn+Ug9K3I7Ydy1eAW
FgVJJste3CVYXlIXTwNW+nubBz/aoMXXILqE49Ka2JY65zuYaklkgbBRxXQz3fzbT2v5nk5Gehsr
sLGBsbHn0v6Ii1qEvPFbMQxwTCodXGJpY5+wZlCecl0iVHussiDzIiTKYM837IWTw78lsWJycTC0
bLKKy1wwhtCSX9IlrhGOi+MeoHAxabGcejv2mYkN208vnTOxDn0qygfJJlxlB+qnxmji5T98+YqP
daa3f+/M5d771nQYEXO7qVdn3/OMkxOiYySh3RB+d/vk0hKRY+KB8G4lSWiYyAR20mNLmjGQBW5F
qrqMT8T/LYZky7JNODtPqPjrllqLB5Bg5ok+nkFXa1+bRqybNGmN0B3yTzu22j2PiLx0ae5dnPG1
cxDl4aeB5Nz2o6YBSzofE0bfhoX2Wdwk8/lSztTV0B1OhWeRvnu8LIu3TzuXQcRqE8KCZWnwCbkE
Yn5feXiOtT3l4ezXSxiPBdTttJV73+X7Lg3n0ue1PqW8K1dtfYxVXh1Lp/uMRSYgnXkgYEpjfmo7
jmONZ/xUUYZitpm4jpF26bCcbaU9MCKgorY1iKidy6I/cjHrwPpDmp4xvaWDH+ZNoV7WxpxuAhuG
EuDrfaqoaC2syLBS4xYEIFDSXLzkM4C50Z7v/714j3+avOMMxjjqOZ95JilU8QcGu77GD5zMHsnA
wfsoOzXd3cWBJj1C+8bLJNou/YZeOW7J+pcMtKiLZ87KDUyG5Hu1giMu0xiLnx/vCJfbl1Z0Eck1
Hv5mtX8FxOvseCwjfA4nZvuPI6YudnPtZTsgg3dvmOBgZMdRyU3BiOfLxrGONW8ao9Wia9HwCM74
lZ7IhKhD5QA8dpRfn3pGZJEK3gvfTN+grF1ZvMgHpJFf3lRUSKYKDX1Kk3BmpH120nirLIz5FoR+
UoZ0YL3RSFRBOK4jvlatl8+K7xNmUWHf4rJbnhoWyTHFPy8ugj5NkQqZXeZPlDkBfDb58E8Ga0RQ
7D2uuvRG3O+IyWJ8Rc9RoehqiRWRUGgxdO9miiOAtHK+cfFq34jy7LF7N1eMJLuBqZ9eP4su0zfl
++U7GmnHfLFXl2xtqvfE0TUtVElB5bhHAbYeeTZ+F0aPNECSiOE/h23aPdBrfR0mjXTO/aKnDUfn
GLl25+yg1U6Q5MT6NvCVTAanmVFx6NFshY6J0TIWK/J0l35Y/vShCcW+dl75e53wbLW6Ku6pFfwo
6dnAlk4voGvIpy+JC8QBfL8cvjhY29BeBzBLU9bsHQAj5H2QYlkTDHRH2y+W4bA2dHENcpr+M5g5
sS1jsez60chuSQdMhGq+TZiirTNjJZ+raM9VBFGG5Q9XWcTMUJiGpRZ3a5frbV4jxw4JPgm9nDVT
8tA2yUf05kC0yk2mLw+BF2BsdbbGXlyKoekgLlRNZPXtGEIn5KgY4iZUKhGHbc6d81IbmfuS4Hfc
Qf6mChHGJi1X86rw2IFBczroDB5mmNFPjyQ38Ckkyb72LFI8I5jtugPqhUyx0lgyLoHEtI1NbMWd
ct3d2PvlVbkADoBh5In6yYRi5cmarLuZjupU2uW6q9bIbWo8JyJn6rTq31WCWapY5ze3Vt6eCD5v
XmqH9SqbN+7Ts+ZNOzSp5TebJGuRi3kMG8CiEc3J8PTfi+VAeE5XTATG3BewkDVcuo7ofGI3/NXM
QDZ8sExg9xz1o9a5tZ2wg5D1OfrN9K6zor/2Wbsf2Q1wSiwq8d4C2OctTXJXcf9dqsE4rVghrkEr
TlTvxUv5eMGBFZpC5N8NRejKXcnTNv5CGotPpO4xHtE99f4ib9VgfRAxp362lqNiXQK4v9yKVI5q
X4uWp2NuxL1uVthD06GfVXOrEZi3ddA4xzVQREAWn8plTt8nB5vAqOaPIp/LYz/75UHhz3w28oYI
UUe0pJiDc+Ak4qPN70nQm4d1xPdiqfi2yqm4x8T2nif2QNHBWOwSBFx3HVpT7Z2Y1H8u50936l/5
zbBKqdfUhL+72HXo46R7Mghmkm52Ob5ARFoIA7Rpxi2N4/FZ63V8buofNY3JQdpky3BELKdBJv+o
Q1VUGKa1L0pyT13qsUo1YDKi5ti/lIUyzhmTtgsIbXLmC52v4SfPozUnz4lv42Jah+k+BYpo3+pj
vGlXb7wO9rNbszc3wb1scsxjtoAwhfjTR7nhvTV16vJUbGL6lpO2dbObREtIhQHc038vuUMbo+lX
N3KZTkvh1m+VzvJno9bR0gxMkNs2JlPVAtWZEv85Lnik4ri5OC6aVmCC6IkpvW/maDofOp6irJmy
EyRg/uIHs8Q+O+4TN1+eMJihMxKCPFeMjFTamRETXHmQjiA4/5gFenH13Ag7ZYBHOYJoK86tP/mh
5fLDdNgBIebM3BtxU58bZDImqpYbVo4nrlW9yzv/Jh+VNxvG9gNdxE9XFedmKVfqSwvlY2XEiLUT
aLVqP8oei1Dtv8tHXUSVCkizEnPEkyuOReJJzJzBl5knzn20B4nFlWmskRvjgTkF1GRSGXsTfPbZ
a9cPu9DGNVsAl/j6qDA6EIO3l9si/J/9YtkngVB+zBdMZNPKg1vWRFSVwcoYptHjvVodH13BsPam
msAex+a3TXqR7F8uOV3s6Qpm12sb92zni/9EKgAS+1hHqu74NGHNwPlvimNOJ3seLSZ1vVKArXul
9xrcEsdq9d2a3lWYq773E/yvjFDmRi+tu2slCFnAtwF4P9KC6dCcu4ZWepR6Rrmc/8Sw3wCDsmPK
bMmmIgF+KpjxyC4JFtHQrxZW3RbLbl5jely7orWqCbOuuk73TpF8El7lJzSsq125zAPLdX3qQa9v
Y8c2v9USH9DXxp9lAcxm8duowWPIgy55GmLNLpKwrQ2GgQuBBjDWUbb0fFG7n7LODsECIKqf3sYx
WG4CxNbTov13vVRo4m05R2ytc08yd4AL0G0cnQ46HQtP5BXXHX8SoJC927sOBMA5PajCNAl0PViw
i9m/zDXfLFLwb0wIrzZl4GYG602rUftRjRLm2JrKbRr6i8i79qgUR2m86J1TC+ZeVfnUNLdM5/+m
xPBOcyGvjtAQojP7fQK8EnX6Z58gL4uqvZFx9W9jnNUk1+J+7zy8vRZpK4/7h4EiLP/BkUmEkmdt
ICUAGQ2IzEIjGr79Cj5kSc98tw1t3oXvANn1p88AnfhXQqB200qjeYVdmR9TPT18HNWHzXgY/P06
331hRu7sYhgtViwxYpD3h/Wkmvz8dZjyfxq80KUZNHDS//5x8I30MoPbpqIqmPHYxa7yhuGkCLJc
k8dLb+tn18X2oZ2uDxN/vNb+at7SxV6O6/KwK4xbmsf1ReRudsUQTbrSgNu9dP5zZ6PwOqAit7PL
r5TVElySengPUKjDZSK6xE6tFlAxKO6vzIRi6o0dy6FL4NNxYxAUbs3XsrPEtpd58PzfSzKSmOu2
slT1D3cU9W4qnfjIqWE8W+nc4XjLjF8DWDdLssfOYBg9NeJIO+I/lwHLfUm0X2UlxZdVjg4PnHYO
ZRq/jSz5vKRp/NL661sunPhVmHW5nY15xpkD48/r9fA8zriqfe5ZN+6eRjLsCSmEI0kbvBgYenrm
dI7JzziVrCiNs/wdHduKpJt1mzbm7WtW07kONJSbYYif8oqUCVKZDvPAZb1NnOxy2fV3s+ucZ2d4
n1Mg2pvSiL9lGvAUJyqDZcvFJjILwKHvVJvONvMLRkRYj674UQT6aXGM7KUYu/wlMYrvKnedPZLc
3S7rKJOfzCR7EjWy2vvYWN94Ns2Qd9HatexpoIEexbvmcDxwkLhvknbkcYzuErtjxtCK6r3un0fF
Ej+4vtfaNXUobUTIxTLTHxR0R6zE+jXFOr/ziqK/2dr92XmxcS2rcb7LmUmRFYySxSMPCQxCdajN
Lv42gjvhj1cJps01See6oh9va9YaHzhKcfyhRSMHNVSSVQNaduVI5rZQsUvkPV3VR0YPVKQQufDC
tUfRN9AXZ9S/smH7lcmukxhtu65EeTb7GhJwPT45AYurdPbi+7ueEMxXgBWrta2/wer5F36IC6pH
cW0sg1kuLxtbxObNBHdzk62LP9RpcaDThFkyq18bFJqhncyD6NbkRCiCHauGtI/YIYYdDoHg6b8X
cyxhGRdHIssOmcRLb6JJaDNNyZFgjFtQ2a5YQ9fQwoFCa1vemj44jItdXl3yvbupy+XBVMvHgjdn
37tFErV0pRSqnOeNAnpIpuyJjPlBN55zZWuMe10dhmVK0I9ZpRPsrR5tJ+dvKhr1oE6LBxAvUMHe
5Vk8FQZoYU7DXRZb75qe6miMonxrfG/vNSOY0olBcTPV3qlzbKyg9kPYrPpbkK8bV+lxD2MPsLxY
1m0b9x4ogn/raLlH28KBMsGC5JkQwgq9IPE3/STbiM3wBPlaj7kT1fIesou7XVu4Bcss518tAPGW
aZXdr+Lke7Y8lM6EeyWRJ5w3gI27kgBUzTTR9e9JN91BX/VHpkD1i+Ple85QCNXKbu5LwMrxCvFl
A1F4wOos0rcxKc8av+aW0VG6I2UvLnbhDNuazxadLIFG1xlel9rVDDdrti+o0b91udW+1FK+upVO
nzJz+YBWK+9VC5Gv8xmkVA/pMjaZkHduXb70Wfl7wQnMHeJkh06PqNB4TvCKdDejbWGPZvahsZsc
vo+6s518RbUg7WLKaXgbBieNUmWmYSqM9lyy++DcZSgADHL2BuzfE0w/4yQfL20ArHJ6RMSxhF/Y
lmJdYsTJQQl5MmN8PqNnb5AOjZs7jPGNf8cCHRDnil00Rezbt9XL20OA17QX83D+78WiLzyzLkif
zIaHO6/VjpxSwYWDzahhMnGdmRldJ2i1JFNQPlt/kJTba31waxwYLD4fXoasJyA9lQD619gsGF6C
K5H5enMZSBIxHd5Er/jEG3bzyEwNbyWeaPxHIMoaK4iS0YkZUrPxL2Q02O7q1bcRx137OIvlqZgR
TuaUG8OqveXcQXs6uK33utZGccms6SOJrW4PElXvK8t9h39XXzzV/f+LePzfztCHtdXGoS49Lo//
Qo9Gir7oV9W9Z/wPLmFb9ov/Hfh6XzdPI0hFVAQukrppPk3XOsQNntyOoR+qT7AlmMdkky0BmyBJ
/hSuU0M+ZgpVjvYmLtGGUEwQkQOy1h6Q3hQDiOJnXRwLIDcuEguyi+pGlyMCsjEcr89BiAN9zXbO
43/s+dbboa/ykOY8+u+XoFJhzmzLv/kHNO8flZ22zHAazQXyAh1SX42WCSBBmwnKrws98hFonZu3
bCo/FoabdFM+iwwgbdYadwZJ841fYZNdhDzEib9rjfj3w4/m5PmlKuMvv07u8hHTMWbg5g75y1oG
n4DDI8KT5JcW0J/lvH5p+HYLlvCjQjFCroVYlfK4sR4CxicfmptCKqi4rPCmbPsh/UEI8G6L9otK
mkInoZKE3TS4B6Hk99gG77qTV4S9Uz81YYZ+Sy24XzpULNOz/qX+8Eqw6guUF22TfOAejLfYa15m
k3UpI2A+C1Lynn2+X8xC3WhkmoSd9B0eXsrZSmDe/nBi6wql/Q29FgnR++O38XxMXFD/TTnR6zeK
nCT2w8ipADCaY4VT3/nW47M3yZ/2iBbStcm4EUz+cbcRYlMAYWfnYuUaOcd9Ka3iOOSPwRsKSDBf
jCT9NcJUxxxNwrCr6sOECLBxW4FL5Uff9b+KvBijySV+bcVHntBkE0v1W4AIcubmc2mCee86DoVV
6r1bKZXX7Cd3OzHu07RCAowbjA7iZ+ZNXynaNS0RpwC3yGnxnU81MnjHi8Ef8FDbOjSjXR0vv6vZ
t48eI5xQOlXO2Kmn1p/HpwmResfRfZeFxnqeN+ZpzJcH/DT7MWSk1M1MUR92Ux3qjBGSy8yVtJ/1
kufN30AC2uqr4MlilwEDbaqanFYle+BxVzMFEBMtZGyfaRgZUDF3/QIUN4f2rONttZofzESTAxNc
ONlrEqpCFw9ljo+UKmmhW1fDRPAvxUxcfez6mtE1pK/K+m6Gk+dQQSdJw5uD+s3cx0KGr3yWJqRM
wJX+NBIdmtwOm4Z20FpBlmjPeSqrZBdYxR+0HkLFcvlnp/1PQoNcB3yV/poxFozvNRjvWUrx9/iC
6fhYOx2sUTEPFovjaU5G3C7wCP6WqvzhwkQgdXLmU7jNzQCjrKBU63BA1cv7nBevC9JAyzBGt2yj
oa0SKvkUC+JQVxAZtjfEOo55W78C1HgFrrBNMKdOJoYnXJGfXOrMLxAkln+mti/wI94dZz5i1dq7
2Ev/+y3Shl5bVcVLhn1+4X9bgwkMoet/rC07sYwi9O3kDaf322KP/wrh7ZmW0oHXTGg08cwSqn6w
wLNvUuL+vckeGxXT19XORrhcguufuG+hqDHXdR/w/eqH1S7fasU4LGzvS1jGuXAM9oJMx7mNv5pW
ADqpgCEE5ZMgW7yB7vEXGMKnGLJ96VsE95dfkjqT0lQcnbHc55IBU2nNYrsOdogX7ldWiJ+Gnv40
ynmhGqZjbd98mnnEtJET1PAPtqu/C38+211+g/vWsz3c+Jp67xjYib8F30a+JlFvJJJosyCOm+zZ
6BPrJ7+fDv7S7/0FbvNiI7ej10dB+ziis0RthjR4hwzwxK0c+ZN5axOPY5M9Vj5PKjgGhPtX6E+Q
P5zQi/NzYbjv0jL+xGxL0qK+gYxC9rOgHeWnGWuWbNxfVV292ek3gYIzBlJg0s6fOB0/ndTYFeVA
5rO/JUjsiKBHGtZjZxf0sQKaa+/NX3kMqxNYAQ1vdwDbd0DeNsM0hZ63WsPZnYMPZ3gknGk06w4Y
RkFft2q/2rLADitzcOex/sPSI1IszrQfJ//u31abgENFsm/DQjJWR690+shjG3/OsYXwcDle8cQS
qINem4tPxbj577dNM3E07RavthywPFT1n7V5HsvaAwzT/qvn5XetjkFhsTYnIPAce/1VA3iBKQY5
H/D9GFcnx38dOneTmkP7sK3+I2p8p9R5ibPFwIdtfrGBL8vr3VxWN1BCP6Bu4EnQUeYvCD4pc/1u
ry3WDyuPdtPEOUv9XR2zZjiXtUHWfthnfXJeXRNniP1kuKeqrS40XHA6EMTSH133ZcRriJM3MunJ
MilZBLEeYr84drl/cYoxzJgbNoJZ//IuBk6QwK5/9B/GpG//x955JMeurNt5LurjRsID3fKGpkgW
bQdBi0TC+wRm9MahienDefeFQmpIob465+597j4kdxUqzfrX+pYnmLMojyyPn50ZcMl10ACpZz8D
62Qdy4BdCY51t3KD7J1CsIc5ZzpQzz8k6hAMXCW3UH++g9l6RqX8asqIWoPlbk1r92JqRCdoSQMA
EsHcFF4kXvVVmkuNv1heC5rr7QqEhOr2BrPZYMpgU0Wn2oe9Qqsfhh5y817FhtDnJ9PJP1XOsg71
dbbE1W2cW4SB0qTEO6xBSuDDf0ywMfEqFcI4ACB6IW80rVQYfM7DwWxUt7YdCNINQ3FaTeZPtWXz
SldytJ9+UjGefA3mRE3vsbDvYM1AImb+rEemhI4g+6VJzFUKs9r0UZks5f9AHNa0Te2LTBwyt/uw
i+Y5adSXN2FZsHFqtVbyZCge/7D9i/zwU8w47xt/I7LumbnBJcyr+0aVr35yB7kNlm7K/2ZvNM5c
XzB+3Tc+8d+SchTRPVUkR7omYhlUH7IaoD3Ic5aAcjPTx5RHpu+5vThd+0TxMeDc6tmV48XDzUmm
8Kop1hX5cG85BFvjzn7k2PNlAVfJu5oP9vRUqU1jS0xv+oMAJW1R9b7O6OvJ82ad4MFb+0VzVCAD
6mwI+ISFT5yZntHJ2F/skO3H584biafOmciTmVeQpM+RMX+7Mr1Q67eHTfMRKvPZMiGCoQB5LVeq
EFbSyhbDwzRzTXL1e2O5PBtZ9DY+qNC51qH7Y2PmWiWDzfqa7nVtf3vuvS3V0Y6LbxFjzxzbhv6q
eDph3ickU6KRTwXnZBE6UJi6eN2jdBiW9Ru4GvgZ+toqLPQnFYWVGN6RSTAIBs4PvRJz3DywTl3d
3LztXD6IfnHttf8yR8MLUs2HOYlTa06HCpV75XholiUHxTb5c+2cQ5XMHoYg58CyfIIa+z1uV0mC
ysiJZGXP+lNaLox3wDKlFT/IGLSJ4CdMjXuz7z4mA3yEMOqPyLgZbNxokQXez0+q+5zxgdcZb+Sn
B6ARvGJZQnOCT7+nXp5k31qQotm+ypNvAgKcCY1vRuEP3d4K2g8tQ9JJ4WPF02KwwcwiJhLR4DnG
ndP72auJIDn+w5f3MZfGQ3wf6vbiNWrhsRx9EbxbuY9mFQ5XaXsb65/GUbA6MrdeWo+XvoEtUHkh
3k0ErRZ/xQg4B62Hj2Qs5i36MEMLAv0gRhQxEothd/uMAPJpuN1nQ30jmuzXjIlsrqu/3uCoPc64
xBl97DFUslo1lH6hsKwSnb8WofOtCvfHNLxbwWKip/Gu4TrNQ2NcagX2PaGNK0yrWwKQ62aozmRD
Tk5fP4NU/4rdetcr8nXBjK2hK3mDOg78LrPZ3EFtwSnwmBUD7O35MckIL3txtipmSB5IO87cxfwx
nKZx/tfUARFBG1Mll4uWnTzOize6kTiNumQuqaa6yYZs33QmR1/KvQSR9TUyKvBAE0w1un/eBBxI
7erLdYt9TRcw3RgZ73jaHMcQOlyNGZtRRrUmbvKdwmwaASutJnRfMCRcaTp/+Db9fd9Snd4Y4V+G
vWapRzjagorTtv8Nq5zPpTLu1WhuZBHwEQaxsBL9jxSYRIak/GTaB8klrA8twa6iJ+JkWjHObc8n
+UVC3TB5573+x1x86Og4BiiR9HEq+GsQ5J7IwYsrRRl/0uLPDaSDIFQEFMRRP1IoWa3GmVdmzLyz
zL7iGg/NvCwTy3fWYU+s1ngaJXFR2jZ/uugvGFibZgwe5MWJeTW9ywyQiGLsjCcMEledkrbMNZnr
Krd/jDZDhaQpAR/aym7Kt7CcgAr/Y9ycxUo5rcMXlg9RXz9iqNe84HyrEW8Sanva0S/Bu/0V2dXd
HAWfof/CTOG9K0M+A/C9kMDHlW1kEqumIIuu4Fwmd+68uNDFfUamaGPFPtObgxgYVjkBrkHXAMXs
8hucH1GerWXJODoIMPzgGQosk4548WUW8WM0NTjmuCnUMj9iIVCrQoph4Uk9gEmmEWN8NKr2Bc40
j6T2sXS82kaI2WhLCe5TVGu8w3l4Y7Azkfw5WeX0AqJuR0X3ulBgHgBSOm7/XM98a3MaXjqcH8Id
iXmYnbdSIn+nFHTXDWAehuKtMkq15i5jryazO5Dg5pNqUWwUWl/SJcWZ9xE8NE5TQ5d9ZNK/9fzf
SumbPsz/am0/EhN/6/vhmqb1JXbJnUfhfjYOg4F1CM7tC8CZS5Pk12nEi1NURPsmHorJfaF8w426
F1XJO4sTfuztCaXWsXfx8NUS8XEQTXLnt6B3gg7jK7aSX+FBDAyS4C7oIz5p5A+Js1Qhg0YmmyRa
DQuXb0HdpqHOak4eLB9vYPVmSx5NKlFJb3ZgkugZsTBurUiWJxxXtLmGwIjtletRO7+kUfZCXnmK
r8CzXzorfASLRVu0zXQ0DjYVXlF81Zt+YjmYgo7Zes+w7icB3uKrYScsPpD5hHW4LO8LV0J46E/O
dIQFiBMceB4ZTc7Q/ksbBO/aSp/IHOEedPujb3mXQDH0wUcG9GkMvxKWncHt8NzDEwDbV3z6Tvcx
DCMPTHbT+fp2HsO73p8OphgBoNkPvJjnFPYMSlr3lsr66mXdJU6PrX1F7r3niPBthbSukMhlH4mc
mzT782ZuI7L9cANqFyqejLAuVhOD2gxiDNiHe7cvP8sMYyS2xVVkN3uTsl+WAkU9rknWPLPd29a1
WZI8NHirPQI0TFGPdIRZkCTuQOGZin1A4OUzgZPXplTFkmA6OxbvQtvBHsqVsZtc4Dhu11SbwU72
GGoercK7DSsCCPW4z5p2PaUkYbDI9KJ/hUD5EpnuvWrGFQmyM4OKG61rEndR+ot1VCTmNiwDpAz/
6IE5TfAWTbK6EIn9wD544xJlbGF7i1481cG0d5Y4kjoIbdN5UJ4is9yTDFqlCzeFb5kEXOq7+UbA
QIICcbGsXZCWz5q4JieUg69pUiI1DtH2BnX/Pa3Z8NqetSp4TGjSa4f8HHCa8W1Ka3smRaBFjDXD
npre5tmAHeidPE0BCrUyVACyUOXuk270F+aWs2sRQugAgYOZmlZBldyFrFCT19ioWzYWEUkDExbU
bnmE4w6G3UgWU2B3X8/LSgUzmFXPv1KtQLGRzVqovfJUjsGfwITFms3WJBQu7knAjGldWkaNpgQU
sfNsoEmNjdiPmsvQbKBEU74zOQenvvzbcmSX9aJz3JCrAazwZk8hmbWOaWJF6tRYorWYBEm8eumb
JdpjiCdn8rLPJmQjbev8b57MF+QhMABfYxpQxVOcXL95gI2wH7OrzKaDVS+DZKghZnSyO/XMS0jF
3ORce59FPJP2MQkM6gPfRpG92nnwiLHvxjHjF7BPOxWXFPPQuBAz2DGG/sOMSB9GdbQOPNSDo6QQ
xIyg9vW2+pWN8eBk4wd1azuw7wzEGrveRAkO4QGrSYIckticCGQSfNOx6hUdfon20SQ3RpPoYl2e
jR5XevdKV3S9GqlgSvv5UFqU2+bJO8WM1yA3vlzL+VWFuHhl/dBVC7WK+Wlr7mNvCrbM6XaG5e84
4u7nQHerjpuulGZ+CJKWqHl7Sv6Rhqq1TOnk5F0N5vHLMYNHWZiXyHPvtCcvTfpTtvE96Ccq3EM+
orPjvGElHGPsC5iYRqgG1F4NcbzTQNzWVbaf8nCDVLWrAs12UCOEE09hmN5cs8hjrYAtBa6Y5I9Q
9/3YPzdkjrjYtZdi6LcFR/epux8V8Vhdn/I420JrS9Yzois5IUABVffq4ZwmOQ4kRWMcgy1pI0Pc
mDoFeJcbe6ZTEi3EuHSi/cEQsp64C7RFdgqLYOf58ZNypuuWk+417cubJBa73KZWqQ9WQxAco+C9
6duXVDLjrGLwBYYfvdB0wnMo/qgQy1d2zmTU7eun0DwTXnkvPPb7vPhy5pDNoZSnEfgEFiX4zx5O
mpiLtr6UF+grNAibDyBHXptW3IWdc+nT98jIz3HbnXVZohsybU5M/aDYkTyPLbNj2D3N+Mi5ET+H
CPhZob9TxiiriK+K7cRGjckfczUTwhXpnx6rg+fT6BxxtBXRa9ip26GNzjnjdUMhjSCgWbbzHUqD
ch25t7Lslo8ux2j7OSGNoFzjZlbqzx9H9NQvhha/ooP0my8vBwo2S6R7oXhLofTXL/SpTRlbGugs
IuqN/isP7OuvcGdeEwipU2/uh3ZAKp62g4sW4T1imDll1m8r5dHNmzOt3w82E1YN1dGJ9KXQ5MK4
NbnoqmunAoRUlix9ban/lomKHeTfNbwSkFccqjLZ7Fz6d0GFkM+FJ3ljq+/e8J+VKj97x76V47C8
B581oVCKy8DGw2vzjIj1jZUE9yoaaEbT3DBsfAUSMBbNn+sbrzPhlazSOw12CNDFE0LDI9jkd0DV
os5vutR8TWJUS8Ow30J5B3f4dWy8e6vrnwE1lavME3Aio5Nv9d6+9xYOW8CTH+omuxTJT9WSGwYO
Nd0kplLkieWuSLMIZkZNpl3YVH/XhMImvQ8bv3nGDvfbR3jXDQJdNxXdN2Vdlh/Kn5mx/7IfMOWr
HQzmnocHfx7Gs8F0aMdhvYVVUCUIh2nKud1V13kgAJ6NcNBM+cj0oNoZ+ZfsY+OghoGptu9zDwIh
VKb5VQdRfdB2vK5KfJeiMZs7Ckfp4gONybV/aGSzbxIwR1neW1tap5XDYxOa2AJ4YE///CPPM+s/
f2V2YbYtI4xTjTk2J3aD+jTGnDk7fpQ1jVcUv+d82jkxap+oElZyXW8cQxpna/kH3obo3LIXru0p
9dZY0vpzo9Ph/M+v0DfB1FkzqSZNn65Rdv7J+XCA1ZzbalH4YktNO4Ipn6bFMiRCYxfqqSZz4dfn
eKjqc5RlBOn/5+9r6ESbQEIHak198Sb3IhNA4NlwE/Tp/WhGrwLUDnbu1cC4DeNxC9m5nP2Vne7L
luzDrEaDQj4WKg9bllAYrMwUf7Dv/4xGfKMS/W47eQ/410/p4J3wb8/dvQvFnJwMLqEQrxaSVUdr
GqQf107TMwIj4WYP02Km7XWZpdFOhPVNqsVrHMtPsrIosY146a3wxe+ARYXuEx6sDOsQUV1LFK85
SEeGzgQlrXDxekvzVrVfEYCJTdgkKfc677dyTnglxQEnbookADIVnlmQel+u4es1tR9AZ+o/8jRi
S8HyQxHMTwJKamLCeerhoBTm2umcY2qqdjMpKlM64Me+4dKASV2pnfOhdWbjB0vdFw9Oy9Gl3OEZ
6Q+drIB3DCaS0bAc2yvYbT6zx8L27qiaXnOy+8ID/wRl/m20oS5Ct/rwcogyU38ld41BexRQpwo2
wizEIIX51tFc1ZSJfZ7RI/JRcmQE+N3W/SXoGCHZo+7X284LzgIrggS7CinkgUIY5i/EeRWRX8jm
71XL53Zh11B1xTBGIPtYSEmFeMTWnJMkOlp2/AWBO9t4BhLojP+HfHl0jnRI76Oud/+8r6agy88P
shuzKp7KdEZWOMHMCCCEwCjp5I8MabybOuNQ49OfbUrfDW6iMERxvFIdiCFr5UzTTRVsWmYzja5f
UdHvnJpWP9cnIW/e1Gye5Io42xD3xF+5DAj9YOtG8VW3NCKafnQSrn4BvFivVItImIQvRetdq3F8
N7PoGWBLtrWMci87Xr655wxoayDfqLkIVYynJYqIEfUfTfwbzFANzVC91m3hbzyN1XbkZLhKeg82
FegjRk5Hcqsoc9J6z2yHEwy06tQp1hHsh43RNG+ZWOoxCQ3371k6gQFVZ1lWaAVt91caIy3Bg9h1
Vs0hMp8ronTxbVUSH7FWPjy77RiGtFR2xgZts9v41a+CA8hNm8AJnTSIHEwvInPrIJxzWWNbrOvk
0CONrAXpCoKIMeGjjnO0MG4jOV+84llJ8HOz3kUDhrM0qwiy8yps2OApq4ePg39v2HXdiKc0gzFU
Rc13FafbsY7PwJC8U1pvubi+qnHg+gvWFxNQesTGdzUxMq3HZKcVs9WUyDbsn4PKCHo55DxKj2GK
iPKdYym18Wd7WoHPRlLFFXwspbwJHHUm9fzU5jDSISnAhxbc3/yMyVziM3zFMxQAtCzC8h375pLd
jzYc0L6rsPsOqh6BsS4gPukzI0EDZhPST+A7B2WVx5FcFphO5vDo4h0T7WUKwMJNFgYrAxkq+5uo
vWbUB/RKGi0WFx3Ou6ETOwQTahzckARGWzRoAbfGVMCAwVT5jv1i7dlm8mz370S628O8nOCxQe2V
hvMoM2hbaED0F0bpyQrnb79UYqd0Ma+dnKuSgytjWLWTHe+C9gI4h+m0oomz5KixMXDLcGim/LHH
NhFSnbLG6EQBKkZemuFra4c7Ib5D28OS5cfUJoQl5u4YsqHdz3srmdXRN+RzO5fObaZoFUQ6O2NQ
Y/3MvX1OzmSra4ofnIUBohHZtlP/j3gRAGUU6caMpy9DpsP7VB4a6gXVirGsXXrsAfQvHIx00ktu
5cWEfLZWhTOdod+b57IoPiZGvGevd7+VqnHE0hJ1Hnxc1/Fh9st23VsWSdIgivehTcFonrGpsuvZ
m0o4DGeSPuPUbRZLP05xWykrRxHNMYIuv/VGZW68znv4b0vB0P9vYvq/FMPRv/Z/KGJCkS2SX+Pw
28z//T8opUmK/6UlbvmP/10TF/7Lo/rWhS7sC4eeOPqd/rONyXT/RTjLdkJiyD7imENT0n+1Mbn/
snw3NH3h2pZleS4NlDCz/10T53qBR7ja8UMafELz/6WNyTIdfjLqVP6rYtK3TN+lYNKnCigUnuO4
/1vDkW9NmbY8m6TbaBgPIv+Lkr56SOL6mWb04sBl4y22OZ7WhCKOUKdOiHAjh8DGvhWRu0vivMM6
BCCs1zVTztLKDzGNz5KKzM1M1SjYd7X5p1SIykPkB38+MJNRj01ILiALZ7Q0MKP35Zj8zvBp5STc
x5FsDfdkW5+k1dzLlsAKDtQX30u/mxDCqCeQOMp7s5vcp6xpvmqMe+tkSjEjZhe26uGpLWNzF0ma
rsEMQZKQAzNh5GS3pN62yQsbvHJ14VM+n2eF5KECHd1UCg8uobaVhr/65Ek/43xCFpgla1MSVj7W
E+nnBgMUzt/+6CYhEZy0OMNVn+7zMPkltD3tA126NyBd4p2B9sh3dNv7rh8pgaqLCBctwQktP93K
/gWg+DpX4/AqcyxLkUdgLP1j4HCbzhknLwcsFlMGBOu4PoGt+cyx+CMPUYKLiVwYWE+MjKF3mjf5
fV5egK2uUx2L51wcXSOGT1gWXDLIoYugdPDhUh2DaL4PBlgXiSUhpoBzJ27S2LwkmAgsJn10NT87
fGs6ccJrHoIjLIOIDmvzwSspwshFeFT43Q9Q9LqjoycUkYVMXaIWJEQohJ9mN4KZazBO4xaSQ7Qb
g0MrCQ8QJ2Lttpgf0BEb0eU7PSCqU/Sw4BmjAnhJwpxmrZftm604WAvcRas8aFsy+ePZsr3fGR2E
cfB3NNrdukBrAoDbD3QJcbuYDRufbj6lO97GZgc1yNlmEEsPVasQR/AAP5OPNuth5BTWAA9im8mp
HwXCIq4GiscZ+0y49Wfct4Uj9XYYypPKDBgGZUqih3gPnsB+07nsCbQusjF5PWjNlOyXb3L9L7oI
7ECmDrauqXapkukQJ257lKHe2gqYWVlpuRsG39yHqtCrIWRCUeP9vJcOThKOPYWuBuQLh9hHycDc
7rVJrKMqblQXFzdl52FbH0qxImwfXKhJ2/LB7k+LWoBTj+ErTL6VXxafdgwjg3z+dJYw8zdoiBdG
U+MdBM3QOXqSMsGwbettxrz31NfMGYwm73e8Ru05yNtbH8cVO/8BRscOI1z/KXEmGkFqvXv+YG45
PoRzhJ4YTvbeqPJ4A0ILw4yd3ueozbOgU6OycX/rerxmHTi0brReZRWIYzNLOgsrKFfjbNHDqt3n
IGd+R1gw2I9LD+oMV5HQ8vwaxtOnw92U8SYefyCqHxnzuzhv7/BNHEE6/9oqWIA59E3EtKwPdf2F
Xz0+6/FSdGK+kEZstGtvK7ct+bv1hCch+hFfUQ9tPKlPE51wNjzNzaSuYDYGL31iH7miVy9OT4xG
gc9fG6SKDn0bX6aYaw/c5i4Y8U5YxJy73DceCAC+N9SIF340/3BQfaTVMmdCk/16qjjYQ1I/mhpW
FeiGF5cRAslS2klk1B4hM0c0Y1ic4Yr8I7CTb6iYKXeqSnqbeOor7NDYwjzgHmnTYgmLl9HWULQ7
HHuLn4V5hKZCk7UbqX32b+hEE9sssjGBGIBFszErd4nusKGPW81hEqs+OcTabh/wLKXbpDF/sfy/
9CA1domblievJL3sjuUR98ByS/ciE9XVpEJs7nNKav7Q3EDPU0lCrG1ZE5ZBw6yqahN1889Y3xXp
uOGrbT3JOb6c0xdkBc7JvMvrMRDDLu1uRJndlnmI9Z6IhapUAugBjxGDtWdZJw9N7IRb4AD3xHIP
fTf9TdH05LvJRkQzUelsODCkOaRN8OPohBqoqHuzRn0ITO9JheZjtdR4mpRfN8VGev18OxG5XEnO
jEOTPHrEHqrROVgVAnpd9MW6KeEwwMG9CpshIbEH8yaLsUB0IrE25jiS49SbuOPgiGhzYm9bW2W1
6ZvwjWIaQZ5hFSUWCMhp8abUeBxtxneBL9+jienGZE32ljwTPSgrBd1zE5rmZyArSshrlvaIIzRr
xr4QZrsOcu9OtWBE8t4+hF3ySM+0JrlkTyyD6e7IB7TaZeBJDAFeIm9gATjNasJatzFiHt96H9NK
sjJfCeFC0WiWUr3CJMQVfCbkkguStRv8UMZmtPNvUrAJm13srkQuYyJ0DTPdivqsqqQxeA4ajKK9
Wo2p2WyaUenlAnUZaNRaYTxhfDp+yRGugdZmtUqd/lJxsDg7uXMZaXkdZOBuqOSYj7Gaf2UG2lGk
P7aZQ93NWpYqilCHHCkds8ZrZdi7tp6fEB/ndRYwDezCn1InX1ZG7CgI42NVFO0m7aJPf65vl/HS
JtFZskXLgwDkIJQYab4Kq+bVcDCNC7c7Ze9B4vx4XVZB2iQKxksUsFbTntC+qzJcsGwu5PTF/prU
mLVETcBB8YAPjAi2JMqPuiEj5XoGG4RcLnqev+/csMDWCgkqKduT4XWckIYTakmJyDDvScJss+CQ
mXl+sqwYXMn0bbnNWx/CPKUsfTrWkfErHHmJGA4pBrdPLb3BWCFOuLjzo8mndWMKUlmkEBsF7lFD
nIoi43muSBGHbviSzDhvW2pcqpxivDJT4coqugOzrAKkEyytWYz+yopnuQG5cqOULTgr8DOVdbGh
G+6FV+K+DzMByMr5LvqRG7ydvZCZqg52sMwzc1dtiKalm8y1fzXN2nzJXpIunA5ajKAKAyB1gC2b
rvsjSsm0xgQIIuqT740Elm0GSxYeDHMq3saouNiiojJ4RNTx5EsQMCEupQBPWhQb9Lg32rgJRJg9
AZWopMSPZ5ro92I2ral+0ANZPDpxniOp6baoZLsPsHdmbfPXUfOHqK+GPWesdYsNdW4tOJUgzYbG
Wvt2Uq2DDrCz4eKOyLpw42SClzVgUepybMajtiDT1bvGtV871XensbfPAxPFkx3gb3Ut+8ixCm7Z
OEDeB41InuYDeWg7SfBCtdn8SiXHnSd+R3hvKzFR5tOktnXKwWURwfo3TYcdEB2n6D6y5U+H5KTD
qaW9lCvunL9HHMg09P+a+R1UXAWmQCMn4kBb52jCK7+xAFIWaNMUWwrulMOX66RfvpTWXZ3XHyST
D3aobyn5+kmHhv6clAiEUYDOGPW14WPnVsYX+SZi8JiJVOExoAVv1pvQ8wFzTSshup9oKH+oQsRP
ZLIANm39TA4bi+zMzCW3d0g/LjNgx032pVJH2m5eXVs9LaGeYjgAhb83ZuuP2SDVqET+FiMGFJKH
wBObmaEJmf0IUmjU7LEkMrwO+dvGsCzpUG0CMKRDdhSaIZ5jubfFODi3vXbOg6suym62xQzOyYPN
N1OCJqf8C3BxsB1mJNVC/fXdJm57mONyTcy8PjQckDITtE5p4m4Jc8D2VXhvc+CWI5PZoow/QxEQ
czTmByLS5KCNHQGNrWYVTaIew1ljSRid5kc7rZxkrFd+B6hNkl9Gvib5tzIdkOltsqns8Dsb2m1W
z19jl97XwjiKhFKIwkPJNlFQXLz/UWv/BDaSWDiHX7OE+z64p7jJ8UzFOsSMIF/Sdn6ge/5WQn5G
LzOI7Fu4YTuIfn6Y7CbZ3QMCLkv2Frxo/eColZcX2xxlZzcB/qly6zZdivmWmAYpAZtimxXk+3TN
SR15SMFyij5jfjyADrhVva1DUAk/GP8n7LD9gBc47GCjUksIsW150KKHEhz4QNZjUxeffRF8oTtd
fafZu7nb0FdSJiztkjczFx+skg9TWTMQM+B1GgFnI2aHR9EFsPbbhETOR6Fsfc46ZIphcNmdmvDL
ZXi8YeHm/B5t3Ikzja5DgC5OdQvRmZxl0m0SLrBYoWW/4Q//dbMGgQn3eEr3I0mKVVOxEnAxexTs
81tiXCffz7haQgM1MujRrqW+xgBVqBFYN5aTtzanz8zUIyz5GVt5ejbR2Dd51cJAI3cyNUrCBWHq
1/CVxwzxVxHvMmIcj3BumGL1zyOm8F1QtAdc2el6GH34BFc017sqac2z4wGlUeo+BpSzVn7wqIeW
gkpIC4AACp81Ct4aAaEnm30zmPJoi++Inog5vhvh1jDjK/5hkXCXYPwaLeUwQroBI2WWNhuQ1V4u
tpKUtqep+7K1hGk1+NdylkwxrPC5mVpY3nGP8huVxrYy+It3XIlFmO9beK7I4T3CJjW/qr4z6ElZ
mWNQQLpzvbvJxzxC9namA+SJOcdqTpvwdtJ3MEeSTaOnhpg2HQuLLw+kkndoaeik4JQ5HCYBPhc0
PQ15IQ9jw6je9xsKeZcW2joMfwsrdl5GMyxO+azYeYi2AORpGrj5WaTltvjn8EpnJMQdDqhz8wCq
mqKJEmN3TDFoZboUuPM57wKaJYooIywxYv6cXDRiMI7dXaexBI424Um2mU01Zd3OZN3nJ8N7Gd0G
hQliCRAeICZnoa4eJwa5h0qYQCK5bQVgImXz7HRMd+c0sLmlMgkT2riJMP4QQaXyq3ANSPbY0+a6
eXR7zqP4hJpUHSI7fo9A1tBA6x80WBGCkuGPLCaTEyRmK4OttWggT7uM/U2N40GY+sdM5OsYcDvp
mbZtCt+zuVUjlQ9y/rKJYMP4xAAxOs6HNYX5jtEAvqyguDQulr68kRY56urNwL3bw7paZT1Obwu6
1jJohBjc7aBg8qDnr3bC+uE2Fkz/malSc8jQLrsOOIZjFn9RjL+aN2/nDpAQVb7NU9h8qRwwQhnT
X5nla/IZYp2VI1jxqFzbVUzhmaU+iPMt+1z1aRaQD3Q5EWivjsIlFYQ4MwCvBl9TJzgH695BrTW3
lmvJW5mDXe1WE5QBfG3+B/SDZl06bXkd8VHCs+FSUuYWBu4M2IQfzAw2GePHkvj9HPmcg7kK8VP3
qzoFbpGWy68cKj+DArQK9xW2WCCc+hzOlBkowx1pVgufBhYuixxl1QtG/HNz67P3rJiz/InGfjBz
bs+1Lt+4Hx58wGtr/Hs9174YH312LdIl8afxyc5R/eZplIouRyDq3And3Inu9Fz99OSMGb7SV1fQ
aucl7Q2vwsqujZteSfYnnbDP+lcP8M5Ok9baDuI7Yri4KvlvCtq+8Xmn3zU95nsuxZyQm+mkVX7C
zPia0XK7TpiP+DCGVm2YnbC5vAx5dBviIGTCmM2kt+3XvnkYUosjkzlJZkSaJzzgCZswd7N8v/Ez
q+WuMnIQwDpHLPsmiHxUcbJbFR0zB579HXzMehVVYOtm/aV7UjfVcj4l93luZEPvq7n2EgEmjUgE
QQwJfoHAGH1OAU4NK74fhm8G0djrB563eB52/uRTKVMsBzv54Ue0dLTBqDey8naWYATf6T/Hc6ud
5PCEh1vulTCuceZXBzz7qTUfZwpe6HfDFmbDbvdd90Rji4ANjJMsrx+qBvQBAzBkrSBfE+1O1tFY
oKJHKcUb1AkDyPqg05q4FC8y29qCYRvNXRiNzY7WJcqqPDytmuay5cRebW5ijdl7iMuFx55zKJ3x
lbCj7r1ZulgwbcBopPIVieJdqYu/YP4WA0NeqlkJoocD5c/ftYHTjOKLGN5vzp6YJg0eg3mbDtE1
sDHByih5t6V8zEkU77zKS44qN9eW9kwqM2sun3UVUT6yixpMw/i8LEL1cF0Wi3qEzyELkVoSKhAQ
SrHNdZsx5/AYW3WAuAegwco+e4LDvJEN7aFcQ8E9BzR0g2Its/BzMnmWrOwFxhFsVwpWsIkBdzfD
V65gHL7zY0ct48rqgZoZSFWWFESFUliCKXHT1B3WPsTYlRiMF6rgceaYDv1QGQVNEyFr+VNDlsIH
/NuPLYcqTz3ZXZSvHMfaST7qcJdo4cpK3o6O5XJIsOR491maZpvMEdOa0whe5h34oJxAz/gZhzio
Ou4QdgIgY8HRUhfLjd7J3sTI3xg21SfJ9q3pDk/B0Lr0n5/+B3tnsiO5kmbnd+m1WDDSaKRx0Rt3
+uwxz7EhIiIzOM8z30jPoRfTx9tqoFctaC+gcJG4VZWZ4U6a/cM531G5ZGvKubzNBcNGVRh/iqEJ
dn32uHgaPGeFYcXwglvIz/HecLlLreUeOk63h0n/EYfunxiHS7xkKBG6YS3HGFkiKN+4Q+7QUbR3
TH7pnsaWFTVV1jwbTG87h62UM6GG6TXwRQiWeQEKS4y/DneIRxPlELQpodnOLkNFe113u6DIpOQP
C+GXkFwGWI0nxNeStTzITh+ZGgEOMCbw+4XPDPXfESbEfpvPn10t33hu+UByd8EuAdcYtyQdn3ku
AiKReq9971e5KNOlbejlfkpFNxU8jGXFKSCsD0HGO2cb60h2e58yeE1zwlLYi6J+pxh+pANdeNzp
M1vpu4WdbyV1NVtGCEQEpvJ7cOHO3rKpOtSgMQWQntvRHx2MZkUREaSbAAsZDrQP7GMt1LbRgg/T
bNR7GRZvBStyHEKxr9ngk3grPyyD4oNy2t4Ow/zR1FDidH0HXQn6Sn/NO6R9AlkGJTxE/Y69XQio
EpbUc1O157b0fqVBO647k8DAvMe1H7N1L8nvIWQKIrQMfeTx174CvzRa6gelGY5hMe/UTEKr0gi+
IAj8xOmzIO19S6QvKZcAbiqLFiUoDGsXUYeE4Xj+5x+JUyIb4/VnJcscOo7/ZusEprbSPzAwSAW0
34xqjX6F60W6ReCHLmNPe4xsggF4YCzOx4nEjwElRA6T3McyE2xqh3036Yr+5CXupiv3pZ1yIdfj
BbmIuSWgWPp5Yb2TT/3UASwOufiII+D9Iyjb20T6DXZZdhgdHDajLKge3AuQpZ+0I2ye4DPIt0F1
qbnPcTh0z7E7PgUzAx+4bWSfh2cBG4NKWua7WvebQDe/IqnB01T8DMTJgxRGe1ZSSxR6+pkalxG0
9vwwmdcVSvFdA3vYBr1K/UDdEQgKba1JwJO2GLeG5Ck2kAvQ7eObTO9lGj5AhDqwV0IhVYbEPHs8
jFuZB+2G0KfeB+QNPIjE3oK8MDGglCBAAsH0PmaXARjBENvQYmbMtvmsC/gVWY3LfNAkIDCar2N7
AYHl6s0um13w64Mgortyj53jPVhltmx4wHl/TON1teaxFV6wxPBlVQXQIFPE1zlsrhC9wBWwnGVZ
Muwyt31dkgnoSPUnTjxiVicqkZa9VaWlvVVVDN8jeloq8wwm5ylx+dxGZQwo2g7uYP/tyx68PW/2
ShrY5vnAeT3fGiWdv90Mf6Rn7bqWmnS2mq9IvhlrigqN55fj5JfFKt/MligRhj1fY2qTK8kCn5xV
5onHdCK5hHHg30qPG6sC041wEe5+ET/gNSRn1gMQnBKMmHYTUoRlH9qYqLyx+Egqflo3Er/r6MBm
YLpJHpDosP1mjbA1NP1ooA5Vg/MMreF26NJH7AN+rdKPltqpSNhiYF7qeX7p5Via7WD15IiN9Z8p
ByUwj3y98E0xFCHyomXjRJ/+liVsHqPq4Max4IMHT2UHdzOHbu+0fGjtBHA0lPatWXfPKngUVDEI
ZHhSOyYj2MTwcsXDb67XsyCyWCI6ihBBNj2Vy0WoQHG1Dv9dSJTSaEZnuA6fNey6tK+49mTDyJwo
adh+H7PnkRtS68yf65AMsDvwMkyPI05VCkp/iCXM60x/62w52g5jyop7A54R/iIjZrw920eCOtlg
tSrdw6Atce5g1pyXiyH4oqmVH8EC3lOMy+3gEd7SfEoTKcME+dcZ0Q7EscVz2pFrBpuBJANFbIn8
I9goMwUMjG0yAaPTJqhNw6n47hC12e4DZotha7VE7TQLntqBUKQoyGefILonQyRfYRTeEbKAqGPm
nkSSBbXNDW9ijAo2gJueL7hV+W8u+QVx9TSeqCTQxtyokC+jr/jSZkh2szH87bz1pRi5UFcxm9sl
X51zz1drcQqbiBOblOQzSfCGkb2xCr//j/cHvZdP71G7CDYbgnKynNh5rx3RbLvyZZq4o4ZggiGA
YDHiqZ5ayqI2xbT3CwLob0rkEd5UcJp1/D1X6dno3ac+zD7KvCcstuXPnIr+RG3RrwMJjaBn0xqw
pu0K0ZxH3dOhMuHeZZQRrk2y8VUm4V3P47ONiSjxAyMjuZlcE24u1MetdRvje23BqKcJH+2cRd36
FHKArV8Wm9ANa+0PURnvs0mq2FAMKOscarsMN1wPxL0bBTQ0ozmvylJCmT2cqetzrZGOiMi4GXV9
JbzvA+4gTx+7BggY8Xly5S2mrcOQZYKLWKZArEs/wgDLdgdMdcHl71XzpYYi4FfqaakJxzDQy00Z
37s5ic+xbBNKYjn59vo0mPV0Ylng8/J81CNrrAadVbk2cGMFCnThZyNrcyavCPGwgk8SmRSb7nMQ
dZeu5U0qu04D4BNfYsKCIdwg2gcZnzNZ7zsmM09Rmx6XhBOrqrmMCiT1EHO/uox/wzOcLXjVJaMC
J9WYbkABTh1YhPUXsaNWqgPb3ZYT3pz5cApCXbPxeTBS2Fe8rmytcYm5pEi5bf7ksUJ1ogD0hnro
ogHtlJtGe+AzhNYLY78I1EwDk3MmUBu1eLhLWlZg42j8wWrS7Qms2iMcJ5t35qX32uwABxwfMkoo
tFlYE9qMficq05P3oeKQuYOM3lDOoVZdP0hkXLvAyx6qHkxIf09KbcQ5Fr7kwfRgRyRBpsFT3NX3
2iJwvCaThDGDhVCQJIciAsxQ8vPbLi1yaoRfjsQlXMbmD4A0JKKh8ZW01d4VHk/t0J3cOVAUGxV9
k7ZfHTH1G+WgLUMWOHF7gqKog+GnR80IDh9su57fpoHeOoYrxA6NW5JuKpGAZOOHoPMutjvurcbF
SmiLY2Mkz+7A8pSga6swfphUQJRM7sC8PnYxQPRF1tcq8PM5uG89amzLGfAsM7FS8Z01MJLP4V4v
g3cTN97VJfd4IUqwaLgO0+m2Je84ia2PCn99HBnXJoX4yR2GX8H+m3kKmJJAS2h+ZNpgjhvBPprN
D4JXiRzyXnVNVbcw+xFQ/7ZAleCV0DSSFqOzxjgoWFBmQ4AMTR7fMT1zYVU0jIQ3HbpUM3vfALnO
914OE2Nu5S2jq++GvZRvq+QJbGaxLVtGEv3ifprDzuiqO3TAC/0C+1Cj4zAyo74+W6YEzpxBMEq6
j0G8jvT3G6Ov7paGl9FeAJ9Uw7HwCJAo7Ox+GgEOrXY71Cxr+gmVWmL1Gr7PtDFN697Mv9FiUMjx
mPIeUO27y9nwhmYLxNzZkERwBsA3ox2j7XEw1Dg19bStkyf21u9k9cBuQFKykhBx8cVXwyivbZ5z
ULZzyBIo30Y9t/565goHI+USI+NEu1BGUDU6RUpr6I24+hOi1VJ6x7b+njyKFYCtSCW9gDCDDO08
CfT4gAs6DImZYEF5W1ovQpPl7pWChlwPkd/BTGuhGcUKKDonXh2R32ij5IYyAOMl7KFnrevNaHpM
wupcLQzN6hlKdCg+oUdRjRUOu4k6xElJzUm22VeLtpT5HAnPjBZwZIdYEaPp1Hr2W5IwwZdGQ0Mf
8q/T+INn5SXOWlJHLDK5BP2D7WFptOsS55ztVoTzUqtbgdyD9RhP9OKhMZj7NCcX08WaIMv+dgaA
ASdF8wYY9YEEp4wWP2t2+fAb48rZeAGbq9ouOu5w71Ik5HmCWGMUSFbe7HIYyhZMzEgQbOJCK4+5
QdKyQcEzvcZzjDEWvosfAUT6/8I7SE7d/H8T3tnuf6e8u+uX7//1P9O47b4KRHb//I6nP//+b9b6
f/sPzZ0r/4UJ3HKFRtSmNSbX/9TcKfUvYiod6miFuA4xnv1fNXcOICsUFy7HrucI5Hj/R3Mn3X+Z
PPYWOZOOQvjuOP8vmjvALfz5/1VzJx3HRSGkTJKoPf4ovWryfr4e4yJs//3fzP/hZCUwRVjjcNwZ
MmXGeE6JbivtyUW7m1LaDsQ9MIgot7WuJVgvtM5M47N9RL96sofiWCL02oYDA09sUQ2Q25YjNPTA
9Tm0YhlWw1vgkEbBlLiMYd/ifOWunOK3rIkKohencyZY5VoQkvehWb9Fyp4OVK9oPYK58z2NHr2w
NSlRBTnQlvVVDyuIJkkQKPXZLhgtuVPQRUg0i+4z6ONY1WbN9kY+yBDZSr8wIHFwqkqkj6A80Fl5
lKeHnFHyXY6tUqeI5CYacwSzXfdhQUiE8BxjKpGte6ADi7Yd5a9fSEZUWRn89VCAo4X15ktXhjVV
yk/cTNkjPi3WQpJOxFRRddOr8ZMJQHiIo66/SFBN2Jku9tROR2scznEi7AvaAW9f0ioXXjKQdkek
shDnINDTOThbKr8W0gtv67ISj4ZqURfpLsWa/l2g5nypaqYVJoc2rUzPLpya4dCmXEVkudefJiNl
hquXxHbltWni4NVlgETYBqCTIvrLRXenJjv5Qbn47vLwomA3M1ZIm4Q4PHzE8I/iXARHhyzRHajk
5JCUVQSDnbNHe+W7HjCyd8IJ/b4Yy3ergc7NdQJUuJT6KvIMCXLz4KjGeFo82qiSYNCLpDtpOFd7
An2C3EpuwNe0O9NjwufMVnUVdvfoGVmwyQhpPCXS2aRdE13GT8wU/S5r8s7vhsUBw2BoBOdwNqqK
v1A8o2ao6/x5NMrs0ncGjkAxXNjGVvfjxB4OKNFnSYwbiRMo4tVs1bv2sao1Hw+bysbTBkoehdIQ
I/FjZTfNHkRdRuhGSAZEPT9pmf3Kavq2RHZKwja6LZM4PFYGTbwWx5ANzIG2574B3YsRWnGEk1mb
hslT3/PjJoReTKMYH9SCintMy/sF5TfbDpmhMR/Nx64GtDFTBsL7owquaOjaHp/jKh1FhNCT9FGq
TR/G8E9hEFBzPzIUNh/bcjg37Dj2ULS1n1AJjopgixYCyEOAlNRlQggErxUHUipoWpfAAXYcHBk6
fyCeMs+k6jFoAPBRTQq1CE1SjnIjdFkeyFnxqIxzuLV0dNczxZrIq7wNqX5xHrPtKZtKvSrupD4k
06Aoyp95nm9YHxTjJHfdBGtt8oZDFwZ44bp9MljDcQ2JN3uQMWkq/pC4vW9MThBclCt6uz7IuTDp
22AUdzHKn6BkUuBm6d4pJVp2hoG1lCcPGPVlrAF4V2GWsQ4WryUnvUXBjrhXPccMNG57h5FDUMDl
CFV2t5Acc2F50O7Jvgt6AhVGGSPDYZQso8A+uGgoZ7QcZ2+w99hThmuWvuTKw/odJpeZXJF9D6LM
PlgsmXemCXa+S/MXAm480IlYudGTgRy3wje0o4bPNH1h56xOTUkKgqv7z4FhFUmaKQZ060dYxeRj
Zsm2jr5Odajel6Bd/PgF3EP5KjDCBFCAxn5Uh7Gko2tVh1HZib5k3y57s0OEUDooEJvBrAlYQpvo
pstR2zEUueWOE6TdKTTCG9ZgoNWj8iYo65tmnDni/0mYCNddo5gPQcbbLgoBWkU28x5JhT/V/T5v
HQoR3bkbs1oumWBUAjSPJBs7aU8m2O9NnmRolWVi7ZoMtfPS4NqDfLjpVfCUlOjhKn5b1geBGQML
tIwbx2Pdw7BnkJ+zmT/gnv/bOKwyLczFhvLmQ+9xKpfYh/oAvIail53izPZr/A6KvmGdgYDGKQL4
IejffMuwn2Qr7uwRM/KwGCfCPF69jKmB7Tmwl0F12hGKFqvE2AGGHYIpaqm+CV7yz26FLshW6uMS
2ei1QJkcjNj4DCFXwANUj1UJYCKtDCJcYiwQvMZsVHMGB1jwg4kmouYkOLRrNM1csfKMZiILYPGt
JBwwKk44O0+ewR6+Db5pr8kySTh2EjLLFeRfiO7jnD2rTlzcxGivAx8P/Yq9G+V0qqOEo9oI7sJu
tTktbrBr3Zo5PtjwLRgVGj0WIsZqi6Xt+CTP476L9CdZZRi0GCmGtVkRq5Xnt4EF+jB37oNOms8h
E5+jF6EqIBX5x0rT4Z37rN93Q1wdCrdanoh8vQ6hdSAKDrMo8hhmYNDe2cxMxHYbT+zcJk1UJAnx
zY7YJjxP2PSZ141MJ/J5E9TOe63YdYLO6RDC3VNYX5wpfE4sxBjJQlxCIAfeuAYuhxLbuHPsHcxa
XoEeN9qqEmx2dutBT0/ag23bE4wU+9Ww4I02BiPqobK80zpX3sH14WaSNtJo6YD3rSLUUzHBonF2
xtPKnZrvzIBdGkaUgewe7NA2i7vzZK57x8UqDrbZ3ffOfGbV457jFgd2nDE9DnKkQiQdLg26ouhF
kx+Rcck9plGJW57PvQmBOSzszsbBAHFGyvGYMAFLpuQXkI15EZ0wHwKQLG7Nu2+Un6kRJ5cusP5M
ESOmCSrZNh71szcjP06M/Ie7o0ZuA18oA/egErs49/AoHYeMlEHgruz5U/PEIqfQYN9HxxZdXA7z
oFPsOYVzLRwALWNL0oMKyLYZXXP90evtHGS/XuRyQ7nzA4lK8TFPeaDGPBrwY8bhtSym61wFA7Fd
SFYQzuFZZzpR6xBEnUzPVc5OFGv+GSj7D9jp1VyEynqFXLe9S3NchRclrOWKWKa/Op+N05k3PTGr
YxqXsJjlQ+lCjyc/w/ARMNZW/1bxRe+HEsWK2xc3wjD63ch8dbck5VWxfima+d6c2Mi1gDwbnZGx
G6AEZ/u3DlsKApkEoNUSihoCAtsmQqh6p20kVXVivUpYSnshiMdFFDUeu5jxqZysr1aSxIfc4gTl
j51K3Ns7VAJ++ZuxWdxp4Fb7aF5OgwWgIejJlVTNd5Y0t8CVXeRxxR82AG/NWAXHon+S9WQiJit/
xUgGUzb0F+QY0TbrQ283hPGJ5s4+MO87zxJJMlMCe0skHHHL5UTYRI7xrors2K9JUD2Bl/nRoO/a
Ksh3inAPJmH9Na3bm9S0UUaBluoVNEHcDxgTjp5jo2+16nbXK1yWYZ+fItdwdh1jACujFvII78EG
j/4DThK7lHu8YPmN53KABWr1UJcJ2s3I7qHm8PuPiJl9j408ylx0Ah4JmATT+lkmT5boLHZ7SN6G
wv2gsnF3zpiuFxAhI41tzrtFMFwzJq4LOZL+FiBqm3gfN9pCqJGXAXdiJp/zL9I9Ob47jg0dEOWD
THm/sPrzNV5OS5fjQ8URM0u9YGnU6V3r5ooIuJ7YK4d1MxnP4ipw0fu2C1YyMuuXZA6CzUxn4Lu6
TVDjoxayZ/MCQmZr9Bq6qKwD4n4WQI/fDIaaLRcEJ8PIieGOrBGwujN8A8EYJcwagtp4jwjbC0fj
tZ9yH96vPxZ5cmmE5fgD6gFmzRJZXd140KyrY13jExob+wdjJKugeCKKuUWb2qloOtblaB76VL0P
LbqhghzJbYE9ejPPcb8vlTOeBdWQCGvLD9wp3sV5hlvdnbe1KJ3tmDjVTRL1R3vRw61ILZ9stUcX
HvgGbsq8lUP3aKCWRWeROdVxaZMDjG1KDtc1ABWjtFhFY4boEgKxSMCi9MpvG7tfLvEEZjZJzAcz
IsediHun1dAhpJ5RLQP+UxVKRQEq0oGsOiM6Yzg0HOMxam88h7ungAVGRkweIJCJEPRXnBNwLPIj
V3X3XJvuRXfE+FkGwhnDApagUlJM0Z/KQ1/8seZE3f7zj26El1ZMFx0GLtmgP/HQTDeJQPStivG5
TLyHQpr1HbbY5u6fXzWmGR2iuANIT5JxiC4fEeKfMmqJ8uvM+TBP4WuJyZ0u09kYfECbikpks8ye
2pPKyiRcqeyoO2KiS5Ox9mRZf0HEJdc8pCEMbHnh9ZcX2LhIdNA87Mw2f6kjoGqlXZHbaHA4cAJ9
eEOW39VNcSfqoj7QCt8S824dOpzBPFF9tOu3LhqLDWFe4Uk7D62EPNCSmOEJhI4O2s8pdo5JPZIT
IeuLKY2TniINZhHHjEvjlbtedUg1cDSG2+gYwf4K7Kc+r/KbCWnrVAjUkJX3B7O9vWvDJaNZ7gWB
w+GuqHW0NZxwXxBtfIhqNiEQXh4iXaJ8r2u0vZnf9RWr9n6Jtm1Ex7FYaOnU4r7rzjHvxLyZBfLv
pHdxIqW4m3tQvoz71st6eGdB2JOb1zJWHtLbCr4FpXtCsKJuSLYKul1dfxGISbBckf9J4F4wblOk
iPY4UAcYY6aXtrxY2a6pu8GPxuUYFUwPUzRH2yow/dxIAVNMLkRg49hNZXppxuCk2FOeAgoraghM
96kwH4F4gRTDPd4ixUZl/wyBrb3NM0bacBBZtIegFRaTtVGQXmVq/0J9CA+OsM5Zgm09V7W3WeXj
xWKiQCWpkX63vVDzOYyWR7zGBS88IcsGIX+Un4G7wHBBPDH/ZE6IciDG2uLwUu86N1DHhgzdwS52
dS9G8tDjJ2ELk0lpve9MDPhuHsd3bNIBg7f5e1KF6pKjM8H/OLF2F7QwU3SBbbpfPDaihg1/pJ6e
E9GPtwE0J+grNADmzNLcM9+SjOEpj3+6n2uM/7f/BJX16JRuW2rLfTjkPhPDhIvTdrfAMhXn1zuM
85egCyLUWLlvAC3c6l4+FraJA2HpH5sYXV9sm84qUGLz4OlnjUcZgQsRF2hQwb554ivMFtx21P8V
NrV9YjoXNnLeLk5QFTnLdGtCzsaJTcXnxeyQsJbONwvB3bz9HVG/XtWtaexIqMHA6eK1E7DZSbAi
zcFAmRmJ6rObmzet3yDa4zlso4/ceS9bmxR7Mp7zCqAn2yJE5DMq5hi7lwf6e5H6uQDQqBzvtgnb
4s7Qh74f+WvVOcvhPH4BKySPXZ81VzOhyp7yV5Z1xwQWBhMejgHIeG32VLqMYu2wbXwSVblAOzck
nLeG9G3M3T71ukdR6+mhOGGfZgBUY+1JTX00xD0KsGbTOhlSGpjckzmk214KyC2h80fBRvWLWZt+
E6xPlUvmoraX6uV9HNgcOqV51GV2T6TpNXf6+IJSmDhYY75Pknzbe6xsTbP+sTnbmUtFXw2Tk10I
QbbrNXOtLpN7Df8zr8Tsx7dh1Cs/XdAPJ9p6wgGXBaM+2f0M1GlE0xM27i9QDuy0IUkJI9Yza/AY
/6Q5knE43rb1MSYGq6WxZjhgUdgpInD3izOM/hR+NzHChIngLt/sqKuiyrvaorpadX4Xyio5FCnl
CHeIH2i6zY4VNQzJSm5J7QgeMVnxCAwhLvsKy0kZnTyHyPoM3vumJYodSP4uT2YibSw8/31GhZF7
ZvOkVcP+jSm7VBOyuqJx2V+PHlW98R0zkDq39fygE/PWbeVwnyCKUZomb0Umu0wH7pZoeIqLG8Pt
4iMznHrXG0F3sCf71LshQzKZ3/UTPlmFlc01cTrQYobu1VnkE+6+9o74FtJ9B4FoShDeBy8NI8Zt
Oul0z0qIu5ahwXaR7aWPcRhlGTqo7tYNvfc+dIxLKPQ+SAMNvcbU539+FQga6RnIgFsPvPBN8Z2B
t16/lgVoyxYl8XfaufXWSpAlIdt5dbGw7esJrG5H6OPCtIEzz0HPSBVEwCfp6DP6JTgEO1rFg7Yx
Codh+2q50wZZauODscDFmPLy4HeY9uSA3wzt/DwsjG3MmOEOOqE8WO5MtD3nIgkdmLfZgZAuIH2j
5U8jbB73HPVD/54BiTCqwGNSYk6n3DJtcqd52hdl+jPy1mkEfmyuYX3CiA5ulJ8ylkjbaKFGNYre
2TRrEGgOsEvgZUC91CKqEw0NGTJrxy4qOoPxLV2kvXeJ2nM6NfgjII+dpM7n7BQdxMc7pFSou2Ra
HcTcbNy5UBfyEV5yu512nKbWdlBTvHZ65IhAy7XiNzBDKzYd8ZVn3XrEBaJW0tMOlRT3MsgIDGq7
I2hcz4u+iVOcSMhQ9QWJ/p3dPJG+HWzTmFtsQBBsK87uqOqudW9R1Y1/oPKj2CTFx7Phy+EaIw9m
yeerJe/KyRp9szEd9JnD8mCmciQapHovh+JMhTHsZw/DyTgtv5Y0iATEWnwkZZsr7MNq7fBAdq25
Udo5kZ/D3s2CFlVGbAdzI4TLOMpDhdg9rfjyk4QsgNLcVHbxHRnuE2bkfMcis9gvqxbXkOpGtMmy
7xQtKz86smljb3f5Zermz9Bg/zhF7CrlxDS/LMvuGhCU4XF2FrNNCAxkUOybPVAYNfbnwhiP+LDP
UTk7QCHbauMi8nhg25Ueqjnl9IkZFYZhnaNiQMYEiO3XsbW5Tdgb70cP4gwHEIVnbfOo1t1yHtuw
PdRKXhmuMA9J+r9Dp1rfWQ3vhcAAptBPbNJIfwTpsFzSNbO9L9RNTBiDJwKH+sJ6rVIdX1Fjn/jf
VjfxV6FayDaDfIs80O8kZfpTEv5UC00CBXy0B+302FnRcIocs9r3SWVj5UcaHhsh/sl2JQZGBmv6
lsGRknayrYhAiBcq6tiDMmstf2vVcXwa1WksafIKALaF0ChAJO0Hq927Jgp+K2v1tESMosIKFZJj
4kuQmIKMjrzNmQQEsWYN2cwh1zsYGeBJDTeK5ivENg70v2ruWoQEe9UwRo5s9Wsp+VNRa9JL9jfU
DCPUEIQycYlk0EmGV/zOVWQsqLJPoKFnDG3Q1SIQrw/BSn6t52WXqVgdKGUP4+zyd255wQqHMJrI
YKwzpDelJcVtjiLfDdxvz3sZUbR0sEvYQ9akDi820eXRe+hk7UmWzVuMbiuS0JyG8CIcpsdhNpon
1eyIy/rm3P9aIFUi6UEAFWpC6lvpQbZf0+82SZAQudx5UCOxIl4j9SB0/F4w+rXtmCJSNh8XpHeY
99kcOzyQ1xQA59wQxiEo8DPiJ9YZLAKpNCLAickT6RpsTPHWbaRJenGh3PZZzuW4Z0H6EtR5zhmt
rtoCaQAzFhntQtJQg59y0eMzlIcXu9rPGfP7Rjn1PpycI2FrSFdQsYYOqclu8jnjL8BDhn9nxNxt
lTY1QctT6U4P0VxOp65G9yGD+NASB7vNwg43sHiZELMfzSS6WDWuYtd5VPj2bkMa+phM8KNj5RYz
2/GzLxhykDS6HbJ5jbdiEc9BxG3j8fh4Xr/htf6bVCZDkvFPm1XlXizHYYjfHMEZaRoRAfFFVx51
wkSlMYYd8hwQzAGlQkAALplNJntsw4VQherB8rrvmKOiWeYbc4Iuz9tBkgf6APRFVmRjMWHDt7UK
ducdxIWC0T3nMpWlZVW/0KaWg+sVz0sVu6fcnKODGbAij9vc2zlNv6WY/C1ibpGWyQyEqnT2Iw/0
VkGHg0Oqu/Rj8+kOzbke8NwT4c2kFRGEbzhg9YP0POnoRSkwMpC8rvNILF4m3gJRPrV8b8eEHPBe
POUobyK4Y3OFNYbFFCNmpFKuYz5JCx1BIhqu1YlrHGM2CXFdwmxFjmgO85P2gMF6FRSgVQjiURee
ULnVO4TPxZbhROPbJdjSkgZ6OOoM133X4OwPw4/Ss1GnAPhCRx0AEgoPY2y884r50nsoS6Tn5BLU
+Lv3mubF7wNBDl+WfCRk1wMU3FtrDzWkREV0ZGPNGld/532ivwJNIajoJnabbZW8sZERGyiNHO2o
/g2RwTfvFDgzvmya8D/5wF+nyBwENwFv3pCcUnuG+1saT240vulZkuhQfy7E0cZWf6EZTq9TU58T
DzH+4rKH02O5dRjyIGwgMDaZJ7KrfdeGacYSwjIW7JosAwc0CizDZjRBRHtrfuBNGHtI9En4RqOJ
AxAVwgQvjq+wR7l3NddhZlah1O0jSGUhYLN5lHvhRqTUeuErGitkvw06D6EObuAVxwoytA2bdWPE
bXWbIQNl9kCDYouGax4/Hc4T+pumfzF1V5OUpKzLQnTKFS1H47V/M6Ni5BU9CsG9Ikk12UpLlocJ
2GM1xxZQzdwfBGyWbAD/3pgUnW2Caj5GwWeuyTQ9lA5Pmzf1uvG1E7IyAWQc+dNJzUv5ZhdB1jSc
g5PlZO99jXfVjDryx+3sBmtFemSJ7VzaxXkZdLSeRL3FEDH5ttOzm+tP19O/RYblR3T2Kk7NEZlY
d0OHMbgUJ3thm44i5dmR850jxmgf4lBK8ArsRCDnrcaJuk0s5kxzjtS/iOTfEQrXJuFSPRiO8zPF
/MCFrG875hoRrhg6U3VrWCG3IOZdh5FiomKkafw99tBfUHcmzSdUuAH1Pva0PGdKFRN3FCJMBS1l
VNdJWPfCqPrL8D5YTYG0pEK936LXcmF7Hz1WgqylXrreLXdK89QQAPGs7O5dCbqJycI1keUws7Oc
DW7h5s8cHA+cuieUvsvKpV9NU9YXY1+yZsT8KbKhBARivLK3IqquWpUvDUtr9+hUwOPnGh1djsaP
AD3jEpCfeKec6gM2yJue1MFOZlxXOjDOQ9tKzE4NM+Io7Ha5Y52L/s7y4CvYIBRqb4H4P1fMKuaE
Jx7Pemgyhq7LPx4INUJCYEmMTgTZoCJcN1Bbnnms0b5uLVidynsbCluCj8eJw1yZpUD/qF2G70i2
irm9yxxgCcQs74rMtfCo7ws1cZqM1a3XktntNIJIwza5jayKjyXu2/1AMm/b6xIO14eBdYCEShLe
VGnenARijB3oJJI+zPQN9Uh5XpiYnfJcfxf/8I01KZiOFR0ViADX7dU1s4PvybSJvZHoh/lPRrpK
jxYeyAcspS566gqo8qIWmnU3/DPoxpMkm1FJNK0070ZjHkPsaNpFZyjx4QEWIRDXfi+Ud1PV1ktj
B/uukcvBLr39GILAwPuaEhuF522Nvnxx1jV/i8YpSJkir3GxdljtTTzyfENL4wNseGdUUjJCPdHA
ZkdAD/cGzF1KjughaUm5MKjYxa5HCV3MJcPuyKXn5xMqExyIQcrjndRiR9Cz7Xcpfmq3fuspL3Wl
buZI2/x4tet7nEYm+L2r97/JOrPlRpVti34REfQkr+p7yZ2q7BeiqlymTXpI4OvvQD737h3nvigk
W8YylsiVa805JhM4XNYNzH0jf2auAROW0a1Z0K71dZ8EUtnC/KHDGI4TUlFITgQU4lwpJXm5GXJR
lbb7wIMEy8F35M2+JpP6Y9HhnuJTxYD9XOX1C0B/dh5RhgXAhL6RWuNOv+suWc8d52wh0j4nsZZk
JNO2r0G5ARkVbbqebZWNYZexF58E0yXpxyr9gylIwxhy013C21QqWRMYCuQvw6Ck067vdPc9qZ3y
ECb12dWgEgWWGa9V2JLt3ibPWohNPhyAuqO9Q0VgkVBNECk2wmCKd25NlFCnen/noTL0VFcdk8r7
IHzB3gJFXGhyng0LLWAYCpSH/sEXb8g5TeJzQFlBbc4ACACzftNG7VmRAbWw7PA0sZ1cqTg+zuIW
RAuvBKdRlQBPmkJ/QxSzcyEStMh9ZqVclpKecCD23+TbqIHkZHrgLdJ7Sm3DpFNQ45LRPLkuLJQl
5nAn+UUV8TUZ3A0i7DcwKkweLYwIYGeGbScopXXHOxakHNFbJokUkz/SATZaVfMuW2/dClw9shEo
zn11C0vjjMLOwj/Bf9kOWIwdqI4LLsFnjwUjYWk+wAiOgTtoGRNujNRj6xCKnd4abJpc9OCuaCWj
FkVL7BjAdeUwSGqgMdhoiasrf+AtosA9es5rVP41+/p3G+HXajo8PV2JHROQSYdJBb5oucwabFF5
1lXogqF+DBNsfMZ5+L7Da5TlOwVEhKKhoQXq9vcxdbapQX/JKmwSCbz8J9JOmk0IQuAAs+vhrY1a
8kQIS4fsqWHPKPWtl/bbRpVvQ1KOS9qp/iJ1go/J5NkacdSAXZ5drODHysIylP6lEARXST8G6e26
Lwgn1boAtYk4GKl4R7hTHEqtP1d2BWOWL68rCVGh97gWmJL9jtboaz4FI9khNinnZCSM77REzzms
FABkkG5Ks79ZmbL3le+uEj890ggkFKmE8YibEWAGY1BXc69Ord98rwkXdpOZG5Ore4iA7VAapIym
6TIa8uQHTuZNXDlY0mk1VP2K+Y99HnyPAteBdqXiVRb7+aYq8icymm/xbNoJO32ZoObipDsFtRZq
U05QxI5AjyH5NscotJhD9ybtjfHYI+Vd8Xb5m6KTIlsCZVh99xPtl4iR6sRmhcF79r2MbvdVNbPz
sZte8x5EPTCvDEnAnGtP1y0rSZfUvP6DrHTcW+Vv2bLZnFy6O45iCqXrM0HV+tHTIjhljcOcIGIF
h+HT0rRRloG0LPQOZDXOE3mMWFNXEwM8vWe+2DkxwAdPIvGFYRvDf6XxPpwN+tc2Km7EWqVHmCg6
QPAVYc4S11THliDIFGz5T3LrbkYc/tKC/hA6iJeTbnaRKTqjDTMDJjNUL0RmYDwUb3lFu8j1UX6B
TchaUknsyC5WbUmb2Q1SfxXIfoc7hJIf9chy4nNsu+s0YVlAWbswEYjtQpczWeH/Rtm0J9sdtR9i
4VAMc3Gq5SuMEh+tb+xqhQ0ov9paoE5S79I5Nf4eDaM8Jp3+o4m9d71sSMF8j2QMaTQ3/vL2ejXt
7qTpMfKYivmdoG7J9ea9zwHNtdZwQ1YFw6Zgqtj6SPvD4ctQ6S+99d8cgAkLZPmzkIqiNCycZTCQ
PCd1yzyDmwAPZd7SZASEphyiUWCPUXnKyyjkZ91/hQLLizZk0SbNiosJ3Ap19ZLAomzndBBvaP+E
0WSy1eGfFzHKXYXSfAn7IL7XBMItVCzjczlNLHSN39K2XHCwZMPWf1q7c/OoqMhmzMz4DFckQo5O
CxP0iUlxld7auLtFAUylwrQ/hGvytm5O2MVoYigHc4ymiEuBqLtsaiE3DZK5IQiag4hMdsSZv3Vn
5CqEnUWsCiLaXGNrhWSm147cd/1krPqgeckJOt7aa6Op3RfLNnlGwdBAvzhiYkKA21Sj2XRkYdgZ
FTGmucLCrQZDUYv99NkuzXrBKHZd5KNpxGe5ZOgkOv8GpCMJaF/JMkhXkg0JzkZbvzSt8pGk11xX
paqOcLYBDNTt2kTxcUNPvQd/tgHoeg7aZLg45i4s8y8908xNFo5v7J66tegxApTQTKiMD6DK2KJR
ghJ9wlwXrcAVedCxk4j4YaIzSgrQKHFHN/pqX5n+iOzJxcFmN8yR2Q4cBZMEyXxpURUdI3Ss4gfG
3jdl0ZhFa2wfRxA5AV7/MkXvWKHjKsw5UMOfPeiZ/YTVwaJBEDljuyPWFS/KLkazg11w4cxTlkjv
/gjioVatyu6yxuzs2exJGEoN61GnDLKDL590vOVQJccybAGn4Q7ZmsmcU+IqnQa18QnoI0eWxT5L
xQ0RqnP2B2V7GBrHYBq/sHUBesEQhrxJ1yd5VPq0MU1Ck7AqENoUJ2erq8k6MoOWSN7gzwTfIIIO
xacACdDZ7PU9wZ31ILe4LyJgaor8IYE3OA6VeWGeiwiUuUDUk2Jj6T1b4wYctoEOr1QXClmUDTGs
qAxW/ZYdz6ftj2/dOHFZRx4lZPIeRLGx1cSbFP185Yzr3x22vpYVnpU9voZzdsxYb9iWENA5GP6B
sLTyJRsh7UY+kzc4ETDqVyb2fGQ19GA0l72YhhgDWASjwQJw1uDC3TZbgDHStWEYh8OfuGx3LddR
cv5agrXj8Fy33qcLmIFIKZHssDt5bfc6gjwOLR+cohs9z7uvvh+wVGITWtdx7PMhSq8glhsaENkf
s2PS4rASdVodb1Pl+VvlkcGhd3OlmaNdG1OM2yGovTMMqm3aZHM0CsFVU8d7qu/g3WV9+Ekm1BvF
Dln1s1iVDAJY1jgcUGrqcxL6UFbBBr0GLf9oh+9sG5eIPbvS2MZZPR4DKEF1JdJ1A1TdrdUpTOiZ
tIVP6k8/disHL9okKkpPGbyMlT1ssBIykyS2m/nDOPOldX0WNcvuGJQ+/32+EOOVS/tWX5ieRX2K
wAoDMtFDbj50u9h7KseyXHaivPs55GlC5DuGmQn8aqaEMl/VCd40PXyfYgnGovLwmPdJc8DnvGwA
pDNwUp8d29RlkNTZRz9Zq6jRSfWINWhMBE2iAkER2jsO8WEYoX4PUJM5wlo4qXMZ+wKsJQn0npUC
5c7vVScB3CXej8YfPZSQuG3TNwvbIEOmCIc3a4Qu15TmiAEEHq2EMXOsZa9hhHc+U5SJBsjnBbX1
OlXFO6RL0iAmHN+Nf3dCgMkQG/iY4mRD3qSQRwvz4IqkWxMWZTHs7QquG/rWH6PuJHNQ1QECt23K
9JC9A22hrKUYcbpP7RHwycd1bzdoisDwaws/ecndoiNZ3HpHaHieajc94PUBNn4toSh+OH3wszdQ
Rw84nmTVW3vXmdjx2KfQJ17etlnR6xSKlB5Pt2TqnOcm5KpPWxxtIYpzuu/mjlC/JcB/pHphj3LO
Hw92FhyV0JofRv63BMW4xlKIz84tjzIV3Xqq8FKq4MtTzs18zXDQpF79NwkgyJQdFXZR1W9l4EA+
8/kstIZ+HPkMrDvUW1CS0mMbDk/gMvTtOIGNzYVAAG4YECtEsy5VHDClzF9tPSu3soOu2MZnPcR2
pdqcaW/j3HsWYw5ZfNBzzV8iEDZZJJo3qFUx7wRgRGx+/adSJYesYlA7TWg+vHZ6d3OJNDrDNuvA
88yCsdn1wMlQ1vzKp+mJ4Nz82A9/kxhUOWGRJO7Mk/VJRju/AHDlpz81N3sbbdp7MSLQNLQuPe7q
CD/div6PfvDBA7+JgPGG6IlCJ4GALSjBy1X53De8b3BRjuuaWMCqHF/CfFxrul1tjTEVrBEuItGU
bWwX/BKZcbbZ065VMYhN3VZfZD9vBOqs13QaIpCgXFs6dTMDBgwmBErUtu057Y0X5SAJGTqfHWMa
bHWB8VIO1s90yMhut8tXd0DwooniLbGm/mDW3a7sk2pXoYBY9MnEtiqPNq4YJ1SyacNexBvfYFqF
hvzrlLELqLT9bWvoj9U4/GLq2KyLqXG3vm58tIQ+T1WbHSLDv1L/ZSdiERaMWNFPp5jUelvcAr91
nsR8E7i4OIuJacWE0lrEwVqQWqiPdJdMJ9I3anJeATc2mzbFIJ6resU836AfRgMVk8iPztJ24UiI
l6Npywjw1sLQgFgGjoZh6tRTzmwD5cllO3mXISTTQiRZfTdpDW9d04rX6DKQpqVEJtqDBj2qKqrt
pBV/UyHPKAwQ0UpmbZIREQHEN8u1YXTFzoq+22+Gm826b1Dz+wxZF1plSvYtAXWYLXdFg+9bS+b4
Wae/+1yjV3h9xhOgTuz0suVvNOUvM+pQgVNnLOiycfVk/ck9Vhsiu5KlrgXBku54shh01FgUbfmu
CarfoNOcY8YGdXCbJy2s4U878bBTQx2eDeBEQ4fwQpQYZqQRvXSucbJ7HAwFShSBIeTsIF5L+WQZ
udTpcskYnI4C3gqWN9Fyki3bXN/3OSIthgAozaM1zpc7sjKdzeKI1pDiYoJp+W4Z4yvQvIZiFWZk
qiHRDaln6lge2xQGR5sjeMZa9ExGPBZ6kr7x9rSzJRxsdNReaoQvYE1ZwWqDDHjmxWz+65WkIXIs
U2NOuq7XZuZ9qjaCq1a8AWGYthWU4zD6AEXmbLWWazNEO3AspMnLGbchanKEDecLK/pd9/8Kk2mN
4RbgpJCo2BpTp1GXv7pROwMj1veh6d7Mtoh3dum8FhUz+HTuY46RT1iVp/H5ibJrF+tL1470tSlU
sKVmYO0lFNZp0HomrhdsJLkHWwljzXbLl0KqlWeZ5UFDwrMKteSsl/yRjsn1LZtKe1nn8WsssPUN
PStuzcBMAcyqqvLFaBjH8+xiraIkvXAJrK0YlnEXE3+rvC8p0w9IEAYlV+sukaAxL8DazeU2Jk17
ljoLukHT5FkH4drGsjdixLM/0U2iRDIo8b1iBSnzrXdbeBHsVWyr+Eow1B8cV18UcsQcUb6rUjQo
I1SKMbO29n3MjqkFXgHrV7PN6C215bB0I8TYMmhfMmnvgnEA2sxYVQjoR1loMtTsJuCAATqWMEeK
RjQk7b7qyS0mhwJt1Zq++wOl5FsG04i+K0KriqIMJ5gBFA71L2SvnWSOhtSk/ZjtDhlBSDf+q0x0
6me0f3+saox2DKiiKxJUmp0xjiihDlDIdtIb3zvPcMHq2i9l7kMra513wnyXQcs8WYTu6hZ6k0EQ
gsf1vBn2eYel3NdTeqU+5uUmHV+13sIGjhNkOYCyDLr2x1THXKg80NDThOUhbcnM8k3mZrTIMw3N
edo1z+ROzeYvHzzW2B2mAW5JE6o76FbzWLuiWo+t9dMkHRGcUxrvwQoCmiMijT38LWeTx4QA7gxr
1MmjUWo5qXnVnfRHHXR8IpK24WyVvy3mRdvBdWihp+gmSNjAaSe6lRVLnp08G6TMLDIXkYjd4ZA1
mdK2uE13TgvHpCtXbtu2GzmhiU0SOk+Gw3wHaB3O6eyHRcLcVjJs7iKUEyZjbmTcz+hY6jNe9z+M
rSG5JunaKk9NA1NvdBFwmzO1nkHOu5OKfhXTXmwMW38ZqvrcdFiZyC9hfBijDx3ASWCfAMLTlO5n
RZ2+dDNFJnuOUUR9tujwbxDrU7QDdMz/piraCz3Yp7REtQhroYdhpYZgaXRoS+yicM7QV15QZKxK
jYKUxmK2sSQg+TZWoDKl6S1saSEoaqmZAbTtEh2VpVHhK9PWMGs2wWjBqqfvJVE1pK0tkMIdOg87
YiNCpJJTeUwH7weOMCbWuu3P6hPe5H70qhU+kp4Bd0EWGy9OZumrMeA1Ol6K1rmL0h2m3GiJ+Hem
walbrYQ4Cz9a+RY+5ax/Un1ovw6zZatgjIE26OC0Sf6CAAMGr8U+FYahfLFJrmHfZ4IOat1fEeb8
j5GhIWYQeiPMA2s2UUBys/Ec6qDQgkGUv0qSxrR6zD6nnvTTApU7G8/gd9f69UV3+pun2fa+1tRl
xGS3YzYH6sgOqTTyJF6xb2bE0c2dSFgiS09PQXt5+ddgsOqanvaGyFNcE5tBvBX1J7cebADGZARM
JIzBqff3NDLcRec5zZvbSzYd4CT9WDFqg0aI86/EhW9kMQP/hAaUUamdYeHykBi/l9WkVnKgHU7r
w3jeE0oVxM7fOKeLlQYVzdOb8rvXuIZO1Nnpz7Yw9YuKP+OGWhyqG/4Ah0LX8aPiimi5ke0liTC5
yYiUxMj1ESmPP8TQolopzG0te0pJua2MDnsbJVEd7Zu0vfhqPAVF+Nb2/jE7phqQ6IRV2isKIk70
7Fo2Nfgm7KF93KgF/QMAQ8HP3MTLmk3bTGN4kQHzX+iKfkP0ZQzxc40zCICCZBRJt7aM4CcLNt4n
QHTPCMuEEYJLdt3fqQntUPR3xjprjCa/irrFGEjiKGNs2roU194suc8k6G9gKtqR0/Sb2Tm4YZuO
lQ6gwxQepf6Qf8ZdUB+zKvryyuw3u1651QH5lZaD2cc88QH5JRSyPitNIBdb6TOER5pOat8jbRAF
3eqy65/jQveXvkq/hFcPiypp9KcSlHKkMCYJtz9rb7nTV+dAxj+axvWeUCSCn5nBvGT8UaSalQFC
fDriJCZ1QfMofVUsdoTO4moLzQNNVfMARwzVIMujeZgifO5U0NupkcYhlr1BuWn97735a4+HgrOw
yXNxLyYfu6wTcVWB+LriQiE3hZWiy8pK81Qw4B2cdtxicUJlOVgls3FgoQWxuYSbDvYPUkWNjRxc
99iBWj2WXgKjqs7dXQpe1aIRrxJxqFv8xk2Fvs6BTIJCk4QDeLZ1cqRlZG/CPHgTpR8cDcDiaG+b
bl/E3hq8SHJ83FiBTL/vPR6KyXiNNfYEIThsNOiwTLCn8Xrmt2kct1xSHnf7gBCNKMMjQWDLuHc1
tLaFVpJgwGkcosleU8nRqO7M+pjWJ8dQR2VNINuVoBiUDDntBPStT7xk39rFqfSquF3UmldtYotG
th/p9mEOQpEEq5DxzE0eMlHDHgDZzC72TuRJmvRRecKdVaJki29ohLNdo7nVqQq8Qx6ONAsnuSrx
L2L/bpORi0hKKkQUpLBqUdYduWr1sP3WVpduIVw6ewWS6xSEuYvIxNrlMfJj00MHvLAcvBpN4Gsr
tG7a0ZrP5uO8Pu71AdbhyFAY5eb/1OMmGqwzmMIOsVQ/D4KgElINr8NAN/gajNPBM8Md/qfloDr/
aIXNR5lhhxjhlObExZVStBQbatVomrav8j8CHwT2QUo+RPZ0thP9oGNTOPgbEl8hNpnGkxnMCbzd
HztBUkZX4I+N/ncrKnU2W8PA/KCTrzUNT35DQ44tQ4gPycI+MqmrHcwhuV0CamwOuwBrDy6ctl+I
rFIVamnnEuopPAiERpBKyOz0FJNMVUVbUnQCgmhnmBW8mmFoyWIyjQM8K3hl2VhtorJWRH4p+wmk
TMcHIdDWIELRYhJOuUNgXgVBjFWyg05BlIedtu1Oz1N1MJvQXrlK8S8vGpoyQa2zgZjdE4LEV0iW
bEmyDhdBYwTT/On78jSvgbTU30lwjjaFYRKiWOjFPmRUA4XDZ+xbnaM2oNsremJzHvfmG1PeIt2Y
9k4JIdWab+T8wwD+1NIxS3ZQU9AeynxqDlQDkZ4ekczeYxsYFwSnbO0ZRgpOz+nBdOOWXvZat1IT
c/2xaRFXpKmPAs41OPVUUmbM5dzTO+OpbXBGuY1/Kfz6lQAH7eiFDnsGn5qnZ3YqylNZ9/ZrPQDy
QH3oHTLvHAbdUWQBusvGqBhzOzBYQTYuco12XuEn4iVAM1bJgVZgOUK9dze+Gw4VNqfoXo72K0Vz
u9P61HrxCLFcGEX1qdu0vEuU4lz2aEJFnWvdiPcmWS76MYXTcPYLm8V8SLuNb2HkoIbz0B7aeMy8
1EyW2GmTFYoG3imWqHewBAFA+SRbYDAWdoUl0SW6BKJDQHegSC7aJWK//k6cdL+bUNfQAguHDS3B
ZAcJZaPHubqnmWFu4ABc6OiDQ52c6tlJp+c8IOYvgMT30s/q85AyZBuTJvA2DtPPNjCGNUSX+KCB
T1rImiY3rxwQ6xQgDHG48ANyS65NYLeMobn6296ZQWy9lbJgcUIthXcTbkvap7gKGL0HbJj7HAn4
ZCRcR52rk7baO5phZ0s2n7lJn1r6IXs97cWKEd5eepB+yqQADYhYFHHizheDdp1LycmDFB+hg3sm
oZP3lzi4SbUu2/KPYdoBSzRSA73O7UMzTbfcI7jIKIrfUZtPW9eIq00wkNwWhw4t5ygJ91ameU9O
jZg65BUsW94zFrzO2Pr08Lhx0rMTuYM9IaRgt/gQrjRFzqwM0e/qHrzWmaAYUcDSiSvtIn0ij5p8
6aRBaNwRPMRbYhmF/nY0i4TAjSoadxaYLZLmE2836YO2ELGgzY1TENXlJijGaoXWDZPpuDbd3/TN
zCfPtCR8QP25mDokoaJPDg4BrmcRmhvX6/9w1DXOUSA1nfmLDMiVZ5Tl0aP24IMN2NxIzppP5krM
8PT7phpFcCij4UvgOF/ilTtZTIpWldWNCwv89bIuC+bDNjQuFkWw/5cstvpNL5V9+L4RkXOITQaX
MQrfjZf8BLVs7i20SGDh4aD51kfAkGKpS/ztpblrE9s4sI0ixSVTbbbjrX4A58UwOAc7l7oo2Vps
kxSYEUyosIiR35vRkZZnBODJ+8Piz7skKHVGf1yXTYf1FI07izXbAXtt9s7X99oN2Vkty34wlzVV
w9GNauv4uGf/370oDJ4id1JbX6bvDAjtTeJauK3mm1b/pSlSfuqIPkahj0Sdu5rHkJggvsg6ZWxF
eFuDAMhK/EKOqslQtdqN8K6WmxnHuuuGk2VE4+lxb2gCbP+8G5e6YpKPeo25q0FVLccMmt+oI+fG
Yk33XBqQkgySFht444iohl/FREFGUArWhdJ1v296czDhzhu7OB8dVCCEX9oJYqC+VxCholkkMMA9
aY3mnMCQXyDizDftqP7z4/Z8INlXISs/0TjseY4OYoCAngw7l0rsmMEyM4vE6Z+bmtiG01jt8zGP
zjDb0Ch6yTawuqeW1NdNaYmZitcHp39u2swJTvYAFMZgXumaP0e9PSbx6J8Gl91n5oy//XJCD5vD
LSG1hGtui6Y69fPukNoZjIwJVdY0/sFfRMZDo3FGzTNtzmCXDYE4RfOhQqy6VT6IQ9/3cy4sbLMw
Tk+29VwCfzynXB5R70X7aGDiJea/kMlpfH48DHZk9vrbKBp+upndEXvqFtuY5jwyHgZ8PqBB4lTl
CdfuzDofojv7unKlW5Vxw8SqbbIW4bJut93BJyV5lyOduhiyLdZ9mrkvgQQxqNNM1LxsfJ/a6e5D
CPugV320mWlVpEiB40UfUZCW8Ztu5bAYCjN+0wcYH1WtWWu30oDmRbG+TYMY4j9tTBX0EbyUwN8m
klIjgnJM9lINNBQZ2QI7NdcUZIDI0H/JpEBy6hPWYHSfSdWukUd6f3KNj3Sllfp1qJqffm2g46ri
5MloaDvz3n+LichlLZfrZBr5lyrWNGeWm/WOvavNIb2KVtAyc8odiit5tMRz6XkfcQcJHIFK0mjv
hBZfKk1zvqaSS0jS63/gdGLoc4bxVQ7okUMC8Vhl+ddUpJLWcarv0yZE1lk34wppACwH6sNXrcqI
TyHx+dOiUm3H2foQFc25CnvCqzKPiQvY6kRnS94UQl5Lo0PViU+jdyQy4Mnylp6JdFnzrTtBFQwT
KnyHjKfl0os9+55adO57zuOaiDHnrqMzZGqfi93ju8gxaGkHTnh+/KweFId+LKLndGyNN5ncHk8C
shLfLGt6JebYuRtBhl9Ih937OKAhwxHVl9Wuv5+rEa/i1J6+exzQtSQbjc6wTo+fnUjiKFAgPMUJ
bzRz2D6+OjKQJwx6en4cwQVNgaMp0UAs8/q9yrO3cI35N8+vn0hRm4sBQ+fHdxHC0sOhO356/Dpv
Ks+2CmrswXV7ZyL1eFKibOvmCOP2n9fAVpjixvv+ZthH4a5uNcj4869LoCyRgIIj+PHrpl6g5kFM
d3p8V3nR1fWLCAMrZ+LxJc8nXovc2cvjUdFO8oQsni3c/Ax70OUuUQaj3PngDhnC60qN2vbxkDrE
gzHni+Pjdzmec6s80/w+6aA5MqGaeyTC9slLJJoujgDqoD+NPTqdx0OwsAwo51PyeMhwvFj7U2N/
n1fTZhgfix7b4PyzQc20jCSq7+NrOW6dKryXMrGeDP4vj+eYhJWfRgsz8OP1S5kYuyxHSt0VHQII
r7FOhpk5qxLBDZu09DOeKZ7Mo6tnPeEsTUN3fzyydI9UZY1duOh4QtRfnWbwNpC1kyXZbuabW4W3
2HL8q+6H1huEl30YfaZt7F0f37bc6EnWtf39yA31p5iu59WKdPONSfSzlU3j9/ca/iw1ie77kdc3
L1BZmu9nysl7MVlzvr9XEeCDUUJ+P0rG7M3oZfL9AjQQVI4+hN/fc8vmHqvRv7gSXZQkAWYThdHW
763hihmBYL6grDBw8tCmGw/ipd3qxfBXS9vmlqT+E1r8Q2aVaE0mfze1pnYxtJgpfdSDjXTC9srU
tWXfMVvLdLKKKRyd9RDW1bXD8X90Q7Jv7JmjwmVoWVd1c530QsCB0famcacVYFxJ1yG0di683Jnd
kbgXD8TeonWDeEfk28oBlXYiEu5NCxnLCz0lHUdVSMZLJykPgU+kXtEXayIp58u02GM2Gq7M4+29
lXt3Z+zsS5anzm6SCeEyPHrcJMpNNk6FWjjTyaCxi4HKwmevZDOqD8tCJ4jPOeC60C9h4+kXK+nj
s8yvUiHysDC5svVd+0Ct2BD4OHcUfzwIQhwCpUcX03XmIU0MWPdhtY8dQMXIP5Uxmie/IHzJDgmF
IHQO0gZdcWdedSO/pRVIA2dRd3a8DZPUvkzR6G4tfKGLx0NQvtbFFlemRuocpYCH0oKEqRyDEgUO
dgoAbO7FTG33UqfESKLNPKqg8nda5H5Y80tx4865PO49bhxOkaQbum+pYumfFZCYIEafiF1ePc5T
Tb7gIaJw1Oe/4fGlsGXm2+jg8L2YV5fWyLEayZAwG6YQcXdsL3VBKJJmY2FfFDamgmLE0eKbbrSJ
R7BJfRe3GJZ1Bba+UdfUk8Gm0RN07OFzQ7fnLOZX+XgvPO6lgtaaQ1N+9XhI2ucf5lbmbiBX5cI8
/FQovSOiItz4dohMF5P51Qx0fK3ddEiILtyrtmAOmuBKI2MK1whmdkS4FG4mER1zWg6Q/C30cLH0
cgDLjLXB65a1OI1U+saTRpjI3vK8d62vIDZN6KqiqUYO+riZzRcUFulGxzdFNdNtmb9CQutLiSRV
/HV9SBRdx2Y3iTBmZT56b1VHEOsBboNE3ZX4JcZWi9amUWiIewfnzN6WrfQpp4Ldtj7aD0+HPUPV
x35G+JDgMkhFcGzCmsBufMZZW/3qpX2JxiSDdnqHPrGQnQvtpfO3oLMPiQwPdEWI2iiqozc9YdmI
mSzbl5B+CxO54TJJhilIngQX4UAedEPmBz0ijIgl6n8fw+zKD/88DO1uAIc75X66KJNh+PdT4Qfn
h+8vPg7VwBpEDzkfCm0YBri+NZEAfz/jv477+IHHAVhzKav+69v//rXf9+0841j/PO3fv8HkHVIf
//3b/jn8456BPKc+/vuvePzqx/ceN9+v8b9fz79/s/44T//8xOPP/P6Vjy/+64///j3/7zx8H+2/
n/x9RB2cyNgbiIE0kFdQIPZ0F8ItFIanjm728V83g3+LifdjTP1X1fF5qHQM+pP8pBXdHWqjS7FW
YXYrK+NINRSweRV36IjeYTSvruuVx9Iey2NXbtnXYFaSiKy8Qm7aKSyP/XxTzPl1sgy/aG32xJPM
W8xM+4rnjVgjA2+j5eaPwJP20UuVffSxBRp9R5k2WtkBwRWzhg/SO5x12cgYNoZ5Yl/rL5sKW6QK
OzyJ88wd/fQRahEi1Mw/icwLj1OaRkefON0lLVxEsLpByKGvAWt3jOz0uMmtoMLUQFZuhgrimCiS
jUdqoJU7bzf1nGAjN8cVUor4ng4NxAmU+Ge9RjqC5mRjNjUQvcbO1snIZH5KtuPYJdgAedU0Ag5V
yag4h6FPIyVgrayOZPX8wGWMvHhIhz0JZzR7jN8Ey3gHxXX9ShLADn9ts0ln9Lut58uGRSpOemTy
VvvaxAlA2gJ9lhyxIsdoFbP2Z2Nb+n4sz0gArB0GxnXaVi9YLFOEi0cHFeiCFl92j9JrTauUrEDx
R0xzMlOtJ0x4cOVGbObOfox6KplfrRhTbR2Z9j130Crknb41TfPZ9kQ+d+DeKpnLraMx9NX8auk1
olynuoarvfJOIgQpGFB3DE60rWhXnTrTvWMeaw5m53+2jNeoDuaZTsrwu0pWZQ0xwdYssSyscz/v
54WGNK3qT8ziRUKXROXkNtGe/nTi2FqbZgfHC3YaBpHsCt13XI9EWi/oguFnY6rBxK9bIiZAn993
r/ZUpBufRvlMFDnXHZoz3/mjq15tPJylgg3QoWUBr+Z1MjNxuw1lez4mkRXdmh4phWf4xT5G/qIq
/0m5RvrSeMi7FfaZgJ3RqkeUg6uPgEdMiIHfrPXQ0XdNM7LiNYo4jezvWNvNGuoeer9+2lOVWrdw
8mgvA9i3Am0LavIlDHNvmcJte8PFjZFVI2rGMY7ocmhgh+27PX9JkdiKpfxiE+WNSC2e+jtATR9t
bOVudfqjloK6g5WjPxuBOub/w9yZLceNZFv2V9LyHdkY3YFrt+qBMUcwGMFZ4guMkijMgGMePqI/
pH/j/lgvKNOqKHZS6ivrhzYrKzMlyRgB9+Pn7L12WgVnE7uk7MN2Y1I5uW5yRmAzkF7IX9gaB7mK
+Lg4dG7SGTyEA/Upr2KGXMjtt5EerP99h/uZoD86xXSC42GvYcQNbOD3ED5kwcGamRJWL+Y+lppJ
jImzs3Mom2mLPl2MfLGKtq0vyEWczCxeTHFE6MaoGdxqCETTId9NEHN2ODbwmQ/c+UnttfgXGRoy
MbDirOBOcwdiOr1tEjAW0cbR3LhD9JLlWHB8f5q7+/j3xqTwlokRHTRhk99grKIab3TsBdG+Tutb
1eJ0EXxiiOp1VJigCmbJN8Bnjo1ay+SnSj7klcJc4DHbdpsWGz7A1Ma2byLh1htfJOewlM5F3QSk
MDNjcNEZOmNikjuy7Fo6ebHf7HKbaEwXtXovK4EV2EFPbzc7I4SAnsxda5zJvivu9ZJKuMEUToNO
XDIPwg3Y4CjvK0D6qsiP+OHRcabGXVURLZ+rFkOYDowttQDXdykXZqG/dFX8FDfGI+itNC3cRQwz
ZGFAo9Nx3m8a7drvvXNVo+WdvXAdRvULCo5PDXGNywrk0K6H5eHOvQOHD2syRmT7BgfFUNBXTy6T
MIUlqxd3iAeRAZsB0Zk+RZoYP5OJApWsNG5ABZSXQ20fo0DxmYoYWx3OsE0qiq9YcKorAnwrkgsJ
Va1yxVLamDaKYp6poT/O5T2Ly2IBKkYc6JA7IJoIcHcN/xTG5YeEyOcL6QgWFVVtmznVAzU4uBLa
iavOFQ9eHd0mAjO9bZp0Dj37JpfhnMhn0oUcECPGNeYNhJJjBpokyD3nEpCZ2eLgZ1mxFm5YGVj7
Stj4ObmltoRVpaZPpvoyEWxD43nrjAURk8mw7mqcd5iy5dFTNNbKsZGLOur2OoaCVczNgOwM48gg
tX49tMKe5+2XCUBJ9AkSQqFhNqvKqM4V/YYtY4EV1EnyllK58ZrBPFhkIbIdPeVuSrB0gbQ8k+ah
5rKmsxyEdHS1ZeD4914KRmVsp8sw9NZ5qrRDAxr3wk+Ic/DSqNlETn4U9rkTcmCjtQ8DXGTXQqDA
aLgbwvLo7uhP5zcTNPy4C7uVW4D+o2/F9M8myDRx0E/45m4QcYibpPc4vA9f9BalsOdLjc/tsZ2q
ahkFEWV6RGtammmz7GJWQeSB/XUVk2jiwSokqfEE4Jfor6w7w1rI0CJMIXn33i4BTr+bBLtOZXXO
qk1kjBpk2wmqcb9CnKFBgOZL7W8L0ZJKQ8uOrBYpdrVlHWWHwz7p6xYVlH4J1DXeCpY5uzTMbT/R
pJUFSCaiH9OgOAeDUrvMaU+QWZjq6zrBUiJcCd//IKp2AEupP3tJj3Zk6COSzaarJCQYQrn6JcSV
VRGg+qgHm9SOkFOireizDbJmQcZp4pHQTnuT4PXYWrTZZzzJ7F9tzU+QwwUJp5qoZqYX3XRBfucm
Q7FxO+tuyKGtBomzLCUgYVWmGUD+J+LViwNd/pBSgJjXMq6+BpJiyyKONJuj33UbOU5USHUeOe7t
nKmumbQbDEo1K0UqmiFVU25yxa3LhQUnIH9pwpn2aQ8DXaLhqZUS2VZJFza2m5jiTQYwUQsgdkOL
RjvlC8hbJVZxpO/MBKKGnhgPWBaeQOQFmzTkLmr7PeGc8UbmBJ4YiLBIQ0NHWZET5EXiHoV3eggm
uufER1eLymu52VtaYo0p0Dg7pPu40zWqmNkmMmGij7EPxom5pulTgjrhnAN+CO6p7SybmFS11G2O
sTXrY7XSvgDDuLckEKtAm6KV7hxxu/rDqK1kn3u4ukGQW4GYZ33BDfrQD7qeB9dNVzzrBfaIxLov
MQnQVCUTxUXo4/pJQIYWgkEbecGi7PHZWqJQG8WkYwDCd6fa+L5hxrxwUpWgjMfNiXn21nDqiLYp
uJ7MSftVxidQEhGxTueqI3ZWpCcjasKLu0moWJJoQqkxElsNgnmLoIfueIdZNC7IS7Gn7jnorXo9
QOrDRe1lKwvHoBNHG9JGrqMS5oe0yzOpcPlhzAekvvQC644J/0DLsMugok/atG1sxSKYfRmrUdua
mdhMkBjAbLoByG48MHESMxskNy7w6XD5amW3ersXKiBPSnQENYHhm6b04zTXvMJ6QEN0M5kDMvFO
Qo6tWCEaT1yJpH7qpFGgnMVYJpgKjpgHJnjht8NlMw7jKjLcO90oqo2vdQ5E9HqHbd/YOtiKYLhT
SGB9fPGKusSSXV0lo9XedpG7BDy/TvCufqzhoBvQWc2xw/3QY/AsZrHl6CXGWlV1euncuU6JNVEk
JqGkWrmk35AHbb8ZCIVY2jTMo1RYy0hLCF+MkPHOQlW7wyikNdq92XsI3lGV9PTx/Z413KlNAHtR
tvBspRGZJK/MIPvsdxM6OuHepUQONZP9Es+6JemEGuNrdoQoC1dFw1w3ycz+Yupx1qLqWvYG8Vlk
XaGeMcRVrwbkv7CFUzN3d0Ova0tudRIoY0S2cFsYocNgG/Bkrdy2Sg762BwsfTgVtWJMmM41gRZt
ndLZ+/F4O5+h13rcl8uxxq+XlTCyTcegwlbFIs9PKMBmDHObLMGPXoZIZUa7xycJbon6Z0pWWlaM
K92CEjn63CswLMulpqPXAT/MZNeYw2rUHJlDhxvVQLZSg59vkpyuXg6Y3TR0pFYferuQqzDNbo05
HVKnKLosTFJdAZMOIRuIxFSxKHO3P1p2dy5nSX9Y4fW1W3vXkoRhgBRZhUboHnrR3w5wqS7oN4qD
0plEg7+8jRqmuSaqat3tbrQsWJdp6q9QZA8zKh8qoMj21O3HrmlRy4Yt3rWuJPTNCQh/9XFhtd7K
zPPynlUZkCtwE9tG16GL6ezn1RGeKPGEfXT0YgqASs1+ehsDcFQhIJf557KhiYQBH79nX57YiurK
ehYB6ThNMzqc7jDdNHNuZ5F9bBJ9dhC8+MgltyoIAH/HJPIZcD+sni2wbe1Lvw8fu8Qh8Ioz14WT
efqyU2MFb+phyk1Wtk4wQ7d8eVXY8kmNcbRyfPjnjPZmutJkHiWB1ovuvvTI5gIS1q1aEkrYsF+G
kqPG6Ofdgu4q9t2Z9uYlmdqViRGuvSG7jDO04c5k7tTE/i3mk1KJwaCqAx/lbK8vdB1j8SSsT70h
U0LGfYAeZrPmDm4uIrvhCm3QnsmOYaQynjGhegDHPDTTJJz0Dc4ZKNTpTQ74I1V6vI+SeMC85HbX
BHigB/L7W4QqXIPsPBwS/Zsm3gx9zGSzxTqV8c5pNegwjsw1LSxi7uf/VATtGYEd1rLqtpNDsWNq
KVZYgKwnwX5RZ65zpq19Q3hbdmXX/qnEgRloJLTlyAQubBn6Ox+YHCpjE7LmnKD0QL9LX3WCvgg6
i+mSSukx1mE7RNZwn9S5WNs49qzYzXcCMcRBJevMlSPdDhMBrp+kGzPPTij6mn04ZNddRU/DkJ3a
5xYcT8e9MbsOromftJc9/RSiPi1rBXFL7rG4ZFumkVvNtzugFDmH+1z2l8sS2uPBQpvmgD8KMO0U
PmatwNKumkpLcQe3q64Lxq05uevGGLaWHModUYxIEE3bIU4h/jD4w8DxpWPqYTccj829EVtwD6jI
wmifRD4tiKg6ptIt11A+GKglWKORVnSFArUToQOOOfwOyRxZ6RMmSCR0UTK7ldWa0f3cyR+Qc0ri
dXIJrYfHmyh8uN8A9sWgBCh0co2jes+CaBrhVjfuyX/01wPwu4v6oLnTk6YbihwAeZ90xadhVppV
PtJMFx5lD6ZtIdzmppDTo5Pj8HR4obiJroiFf0kgxRHkCV4oIoo+HEE/6VN5opGJv6u37tA5gVCb
O4pTmjCkjOAV0zJf2uGck9br/gpWIhAeuK0c6uwjN4e3LEYb7AOoBT9OlsqwwGui3fVY8clXi4FS
5bguypK9sFnmoGTWSULEuG/Wza4ckU+jsqLjUZuoP1C9HcxwWnNLNEcDtvLCTGga5Tk1ygQx0Jwg
/zKxD7ypXEVVc9TA0i81J3opm0StQF8VGD0wwOTKhK8UQKeGb0d4svOcueW2cIg5js3KpvnSeZvM
R+lpDLCba198iMkVWqPHWY4TyXxtGFuHukPUQL90pZesuLL5iDv4THpGc9eUM1bF8WMqn4gtpTdu
cjffjEl2leVufYkNfrrIagt6rCtOU2sCXUYsldQEvEm0sUnwNDhAmZGm5hjYlqg9jAuqxauGBHQi
VeaZeUbehdFpzDB7rGl9j7WlHuhDpv4L2oxiy01xnUX+PcRda+VP012hHGKvQpjqloVwUJ9V9bIk
yrIoLNTygry8Nj2gPa8XgWY8V2a1myZvIGiDbAmftEOtSYIDO7oNGsvol5z6of5wC/ZGtgF3GFXx
NZaSaL1AZESaYVv71wjVuTPbhuF5Vi7zDsuLH6IvCZOMnOxAP7AJbyOfWFc5Fbu4FdlyrPxrzbKe
yxbAwYTQGx8CnNDwhaOLf9C/ZTntk3gyECC3u7ZqtbWJUDrQHJLPRqtGKj+d+sFHM19VM0+BpLtG
Smiytf4UoNteT3H90SsuqwC5UT5ZE1L9Pt0hxTaWlLAADxBQbEiSvqcCQo0/1k9sgOrcmNz1kDqO
Drk165oR1lYL4JNbDl3Gij3VZuM914h2Lyo4isu6IUesEZceBOhV25FIQFwhRb0UD2mijlYs4ivF
t66LwTjoWE3gYjcbqBGCyUzPRADyYgMAdREK4G6VxPiYM9tZytbeNxP4K+klPrLgGXnhk9EsUA50
oZayWltn3NbaOhwmgsRRMgTCJggQSJZtQuSrR04ao+5D9hoi84zJhJEoGiF7xoltSazzd8KMESz5
tr/syCTDCm+bKx8ZEJwy1O9dIZAEuBJQfXXybc4+RRtAxssg4dgQrXqJraxQ5X0SMWYyHDXuMx2n
A7rglRdTa2cjSLa4M9FVSHThNE6RtD8EVIwP1Fjbzh0+AWGhJBb2Nu7meW5bugdmU9OjzEgdSLL+
DnW0c64siJNuNz0yrCJpJkVR8e23lCLC0vRVtCcRZnzUDeSmUDFvlKGlt6mhb7/90WAid/MYaS++
/Vb9OKVkgfSlKNl/p/6hkDjRiaRP9ub8zw6B0UUL1PA4acHwYGnOZWNbzWXGaJ4qNX4YGEh7QfIY
TK52Zer6F5023qOS6H3ClHXk2w8ZPcarxreS7befigw9X1027ZFQt/zeGtVF67G/9Rqtwrbz7v2o
Z/TpardgWbx7NnPy7XfwbYqbMRA9IzIu7YlMqERM91nTuTsfLyYHVNJxAuyWq6qGJ4sLA7QPFC9g
v7ghbESSSBD0T14vWVTiGNpYI09RMt2PfmU+xAaiyTouc5pf1BkUT8nCDRJ4Wyn7ltWxLkV6R3xQ
ppp17QAxd/OWXyGY/ZS68CBHM1GfbX/OdvTNJ9p9BvjSfq8xIXnQdWwBWnUBmPw5ShFvOm0PTJ5W
dhyG1k2ma8/s8ESbluCWtFZc1cJhbaDbS7FUmhvF/rV25GXbEXNIu/IQiLJaDYWtP1oeR54ilywJ
FXDIbzVQl1B7gGcnqyXp1m5Tq1uozHsir/SdyLChWqMXbnMXdFmdlNrjEF8VRvuABlM713ANb6aa
/ZywS536kjkzFSGXRYmbGxOvw5mD2OYnyrJilee93AZukq67qPA2NCLRm9XIfltOn9PA0YriO2Kf
cgakfFJ1myBikp5b4Q7RAXqluQ2sNBbGxrvyZueq8M+6VzJ3iHxGBzAJwxLQbhfSnjV7/5RjWvpg
+SEsCo9Go7CgTZFGi7+xlRQu4FBJsx5PpIaHF1VsDvtKzOhfI4FqW2BHG6Jx0/Uhctyu8whQdNxH
P283htkHW+KE63XYJzg09HhYaYg4HmvX+BDRZ49xumz70RZ3NRq8dQXyjdTRaiCrMUcM5qCM9XIi
VpH2b7A9jXetA1vcF5NL7kuIsTiXEeFdg7fjNlULWBzM19vLMhLovZeIp59Tm6hKeLeMGlgYdyQY
PcBvIOqD8zxMKzFdt273rCTTmbysDgg+9UuUTzotMk6JVTfZmwwgJM4FJFdIPLttif0gtoPsWHM/
cwnDQzK6rRU5K4fN/POUkIGadyjSrJRupzYgetK1sV8LmiL3UZN9FcqQX1RFiejl3pPpQnaXLnd+
LuDSJArASh+6oHy66WOPWkxLNeMTkoW1W7HbEleJ4ii03TszOo2RtezxeT7UttacY91m8W1g9JLt
BRQgi055Gd8HJLrdV9PQnCrUJ4MzvlCABEcSqZq7lODg9qDlWnkcvYaWhaUOTjYYl/A0ylwZJw+K
G0ax8vzt/7qE1AsMsgFCi+JRZHp+6E26Ob3CghSbBTE9s38JUvFysC37iAkfWlfj52tbSELuksyF
DO7BlhI61OjhbFqU1IbbUZJF/pHQ2U853ORBfcDM84SkCOa9k+a7oSZPt4ZQwHa/DFL4kmEhd05E
JCu9unBuSw++da6cljFf7Dx2Aa3UobJOekXMZNT07bpFNdS3DNKdmmNQQoeBWjY6MxNMiYmz77ow
nW94t993no1PWK0Cp3bh1K4UBc0iV8WuHPojnVAUQiNBTiNSCpOluMPqQM1FO0TRzGpYIwZ7zC69
kBNgyVW5RdDOe+0mF8g/lDd/6h26NSCyPM/8omJKAceFrpL45gnTTwuaqgfA2Lf6fi48jdBz6L3k
w1EbOsL5iusOCDoxFM6ws0iv3epIOTaiB7qrMs4SHq1JErOslY2cW/T3fdenmxQcAg1yhCduem3n
gnKO4sTxGm4q+jOZhyApM+plksivDlOGo23wiUob9QeWLpb7CWERY08O8uiBXakj+66co8mUeoET
F4l5WS06jolNRkGj68mnoAy2RTXV5xK/YOizAQ4xPuQYZJzF6cK9Ltyi/iJd4kag4PhLrx7zXRB1
F2woPvPdbB72YAn2Ec2svNH7FFUdI2udTU3LOvsK2dRDHzOJuwJp5t4zvbam4iOGQOt6Us7zQOfd
HXMFDahhdIA8Zm2JhvPNBFbXUwv2oego2848im4fKiwgXSQDpJEvtCtgUSuExn3h7JBNLGyn56Io
bvVSQGR10NAxXkrPxtCutBoSNDSsgJgp8n914W2miCADH/bpvk9VtqN3nF9mQ2ZsEqfLrhyfWzwd
M+4nGayZOFKmCb4b2xcXVqt1iyrjhKR7ijNRTa6CkPIg7AmLToMmxc/t6goNKxJyWYLjQeoukc1c
ZI3fHO1E22WJGSwkvb4LL2vVaujGL7TooVJ3JGGhXP86zXlNsOv8VZnPivIYPyM01bUgXeqiRHjH
6S9+pI6Hv4wz8yJLIMFwyGWjSpjmq3FZGXSEOTscudHNjUaidFqb9dabI0xKsKZzNMw6dsE0eZMJ
cptNZ3K6FdO7B6PwMsANNLpi5YRLqpdoG1HpZFMKWrnQvkCPVQpDY60zQkV4eyobo6D2GFqamP24
8sHa0CQri1Nlz4psJNrAEaDSuIQ4LNLYc1dh3F0U9MX3GT3ulEucY1gHLKfWzZNNP5PRtoMOqiYc
DzhS0oi1PgKnBmh9wgbHJIndA+j3ikiRhkFIC1NEqq8cmfHROsTBSp0QRjRD5yardkk+CRQ1BB5Z
0ELI9Img0q7gpqyqJrlxPdWTUbC2dBCKCfQ55g5EK5UZoEQrgbSSDKdwnlvgNje3WEo+givt+M6B
MNsZ9g6089rmVUrqGS9SUOS/5W12LkD5zDGi1u/fh4660rMMw0BAaji6bVgmP38VOlqH84fm55z2
S5K3BknrtLEvYbakpIJTdcNrGRdt527tHm8vZ+w16+jcmsPzT4b45U9ejj2HnP75Mue4VmnxehDt
2aZhOrZjmML9/vUoYSZeZuRsKKBJgZTMXzAa7iX0jyPX1I3vmc5Z6UnCtnNioMixNFasCDMcuYVx
L1rtAUx+vPcH7UGP9mQCs03kxqmBzXuBdowGh+Zs/Wr4lPr0CJihLeu4vpZ+fIRqmbJMYnrtfCLc
PK1+qmgDl81XLo7npoDymjrZvWz7UzZwujDa/JS73PFZDCfO12/8qh/WsUZeqt9+RMzfgozT8n2u
23epk+uHNKgercYaQW3WB9uig2yUJ1raJVcLjWcJ5WDhZAEAV4S9x8S51QyNKRGdt2UVOB/17KEL
agPrA1WXlY9nL49pLVaOtTJMOkKmsm8E87o+RV3g9Rnktyz/UGrtHqEbAQu4OlbYVG7GIl9Jqp0y
HnWqF5oWaXrOpsnGtDfRhpiJ6TWwFUkIDlAa5yrJc1q+AwzBBMso4xl9C+x1UfTRg+VPxSrC/Ybi
pCDFOq9XbtxyayqqGEdkW2d2cwRa+OQjISTjsf4MEeuUSjKya9Qr687qV76TQp4p2V7FaF2jqd/Z
Qc0hJEPFoxxvaWXe2RzFY4cAc51awS60EocxjpGsOVPc5om9s/UGVLCfPEmGR3BVYdfNZl3MODTQ
HIjaQpRf6Sh1OHbyZZM7V04xMBKy+8tqSAmEJZ8iyZxkN8w7I0T5C8Y6wZ/hzZ+H/wheir+522z9
7dXtIuU0bEGOvG7qnK2+v7rRKPpG7oasvS62T8Z/vIpqvAEHthn8Wu3axJG7kkU4xXy4qUjdBPrS
risZLlRWfcS/e9Pp3kHTcFvrqruSenDZooxipmg0C9n7AGhg31BBZRc2M92FQccVJySEQDtAlM1w
GnseLbVxSqOr5G4IDGOpOkcs29n5LTQb46krqRogpVKSxeiD/E8lhpn1txv9f3z3UdT//E/+/bmg
AR4FYfPmn/+8KzL+95/z3/zrd77/i39uXoqr5+yl/uEvHaPPVVEXX5u3v/XdI/Psf7265XPz/N0/
Vt/ioq/bFz7qlxp78bdXwVc6/+b/7Q//Cp2+G9XLP37/DN6wmR8tiIrv8qiNeU17tSbOz/DXX85v
9B+//9f/TF9++/Ly2/H57/7uzyRrzf7D4jpydYy0jukIZo+//9a/1M0/fudHrsVsxZO26bg2XQYW
WMa3TfiP3x37D9twDd1zPYtVlgTs33+ri/avH+m2xYPyR7ojgJL8t7Ksv7vKHRtVKt5MyxIuq7jO
o35/lVcULq7VBBr7LUM059HVKNKZ5zgg9F59Nn9zQ82f3avt4ttTGTrBH6bFRyEYd33/VK1J5xAw
KTgqKLEWaEUrbehAefY5GAviGbJDVBAoAL7eI6MsLm00s/jRBm01pYA9ZUnOaPXFK+lQG6CMkvFx
AuhaWtOuSjC9qviswPOlEL6Ept38+MXb+veb75+vnkRlU/IWdNJE5kTwV5vvpLKecFWwJi5B2itX
MwjEIaGAEJMIYfgmhUXWZuOlfVJR/NkuSwAELksDfpYpuunNQ6nSR4itl1pfXcH1XLtPjBU1YM24
Jdt5i8TosNBdtQ0lXl+6h4QIb+dEVkvdpJIYQkPHyGNCkKbbclEJtgJ9pOMp9PFALM5Tn9OV1/QM
h4YKDz0YGzl6cCXjc4k2zs3F0+ibC7dEyJxhS+ncAy44di+H9puaEw+Q2sMa6I6qH4HLpRV5jDjh
Ui29oJBLL4AdLghSesGpC5dXDw8QBW8xPL3UtjyMRX+sRtRgeVucgHRWS2hGeA3MYll58lmOID58
PGFcaNcihbAoAa0Gxbj29XqPmHGjWcFHMVGhhryUBuWmSuQZy9muwSwd1wbNS9Ituph9gw41dPM9
BrVrcquXuW8HIIBxt7ocQNjbWmlealZ8DkNsWLm29fKU+Up4lcI2mS8ORBBbg7BazlC0p4VB0GmE
44IpcEeqwFj7z4mutk0UrrI2vPNnVDUDolVRP3U6QSQu159Lx7+QnF3jm4osZeax6ygYIBDRbwjC
HaPV28ybruI0xdml3THKAvDaEF9dXhn6sCQUA9lsz6sRBzSbnMDFM364a8iBN0QHOhrZdVayQXB6
VrgzaRsEKO6KgIKKrA3Rn6IQjY4fadu8NJ/8wQP9Mi5628C/x2kaPmeA2nE8lv3HnkibLI1ymNkD
llW6wCIwM2ZR9OKzJAeDhHG9s43HsSMgCxUQypl2+uSE4W0gxA3Yh55frNDkd6RkNm50747VlW+R
yJblXLAsL8HaDADZeDqKtgYrLWl1cGgyM1pMwBkdIDzrdqxzsDkKxiJWAkiBhL0BSCygDUwLLUOu
07B27kRcrCtwrPT7m49jHRCh+gWS2dcKvjxt+ttai+yNPT2WIGO4lHoijMrxo2ggY8ANQLarb8A+
DYgoU6DdU7rK5zvUiyBSlCVz2SpmFEtP59JM80fKioPXGE84N/WFF6irbE6YwGfglVduHoH94IIY
uulCR86XusWVHAV1kbeaBBqCpB1mUwhbt8nG22KEU73/oQATzARMfRB2udVN744ky02TpSDpCFkp
TG5zvMe3tQgfKp9IOVN9DmH9TfXHwvXPsSRka8TOGPWrgkADEL/LIVNXToLFzdkFqJOdhOOxSh6q
0Lt2w+ghMBI63UCKwgFZJQZEBjFoDfoFHChqcX9LG/Wa/v3X1NS+duUE2zXdtyp6GCf3BubOWcbO
s7CRRRmEGV1QUw8IdNznxm5XSK9hedvPmhl9HnNSgg33perJROWIzlmzn8TCD6F/Z8lZbxT6Fyhj
0rz2s2przL3pRDJsBObopI+luk4dsU275EFzJX38hmO69tSm6tb1jB1M9w1xOcwA26M5EVPqG+SD
h7BcUHlL8tmUMQERSSCWBzuvTk/EwG4FVr52PDUYRy6QfwGiQYdYNsGuCII18IJ7G6sMYih0MvHB
67Wz7JsPLOzPbQOqfmKkJ5car9U16n2eQCqHLlNOydmuwxshqp0m4EJiXwWRUl9hTzvkE6nPGcMa
a3oybG1Fi3w7EOFYyuC+gzrhwqjpcQFD87vWPNqkn1Irty+aoeUwyxmfsOK9hDkTWM4L8pIlIz2w
fzCLof8jauQEANl7EzGr8SbkP24krquWFq8TqauqBB9DxrfqgjWeERS7Sj6Ppv7nke7/daX3bhH3
XXX4Xj34/2Glh1jnVTnwf9R5D9F//a/mN2q+3/8q/+bj77e/+bPGo0z7g3OC4dhUNp6hG1Q+f5Z4
nBz+MGxb2I4gHsGQHjXPXxWeaf1BDIXEYkW4OoHGrvevCs+l9uO/erYppefYPMh/p8Kzvyu7NNLl
pE3jwJtP768KFp5zLKa0oN3P8VehGNIIuXn1MfxNSfd9A+DfDz0/5auHHiJhVKlK+70hyqPhWksr
ST5rZfD0aw8/l2KvHh4zD60pLR+wIcnpIkLsDIf3FGH8+ElJ+t7rf9NIQUbjpVDC+70+WivuSwZl
RXYiJ9b68+j03cnpdcvm+5L33x/Qm2LRU1ri9gBa9o5sL3G+J0jOQaYG5W00DD95jvfexHx+ffUp
uUReFVXLm2idwFjbWD9XVmWxwXek+/74i3jnEpov0ddPMeQNqRFm3e2Lkby9OBEwPWmRXvz40d95
A+6bo0fREcdZOlm3j0gOXrm1cDH/Sp0RAgjzHz/Fe2/gzZGDuO5I+JNo96Ou7VM3W4Gz/ElXbn6I
fzfB/vUVu/NX/+rjx/vUDX4ydnsKGd3cQspHFdwaurTOMuuJKolJKqWcCM08+cV3M3+Qr55ywPE0
5ONAi2jqGTHZ59Izv/74g5o/8797N/MH+OqhTTNTKYKBFkNtGHzROHiDfa28TS6yOtxj0AuWUVxX
DGK9aPpJI/Gd7/9t+7DxOvAVCeyiSUl87s2Xki7mojSc2x+/p3e+fPHmyzfTclSEP9R75qtjt8lz
m7gov8NL/kuP775ZphhW+jJuFEmPjXakR33RxvLDjx/6nY/GfbNAGS3tSmnIdl9Kyk4OAHp5bYYN
dgcx/rTR9c5X/maNGlXEiKEuMR0qXV7HxugT3YZH58fv4J0V0H2zOgHub0JdKyh5atgdCvIZNzo6
7IYUGfmTfeKdi1a+WZ6QGQRiCngHEkwTsw4FCVUbGv+hc33yhQI6tBxmZ5aMkTz/+G29c03JN2tW
KHtPKJ1r1ugmh5hI8MoIzhwjPvza47+5Zt0WZ1Hmhe3eKvUGfwpsZQNKx0++lHcuK/lmzTLHpjK5
apt96ZhHFFGnzsTznrbj8sev/s2k4l+LonyzQonUB9UIv2rfliMoijC3OZ7MuXHOqhqrjaqas1Wp
5zolaUdq96i3dzjHt1qcrH/8Ct67JObv7dU6ppLWZUoG8oZ0+GPPMrwVRGdqjgvDvf9aOaqH5Vr8
5O2+92RvFoAIWVbuJ4DJbL1m1Gz29ZK+0mUFiNbvKxJdWxRUUAR+/Nbmq/pvlmj5Zk0YdAgstVM3
e3NUyO2Cdj/oxmewywcPemlP04CswFtbwUD68RO+d62/WSAit5lwe1lw16Sr4JY6XnYeIjnlP/n4
3nv8N0tEj62Y0R4fXyRyZ1X0hFnifAp/8urfudbFm8Uh1TyZtHrW7HVO9AenMeBcMuT/2PaN+5OL
7Z01Try5naAKMwax2QCkyh9V0D/moC/w0mR0NsvVL30J4s0dVQ1J0mmKO4r+I7kxah+PAKl+/Njv
fUTzF/PqZunbPq6Ucum3duElJIZlaWJjJ6Pz1x7+ze2hewJMiOI6JYolI5GQ2PQ2vqoEoJNfewLz
+9cfSsZGSucC9ZKoPvaGoa1L8iwPwLSnX7tG33Z9WxhEDNURinkYbvyA3lqy+LUX/+bqd8x4YOkw
yXStL9PkJqn7pR/Jn7zsd65M583FnxvQ1EOgi3unrDfpOO5MWy3pN9wFWrb7pdfvvNkJB07DWqym
al+ALiOd1P7YKBDBZHH9+PHfewtvdkI9NKsxq5pqP7TaKYqLy9jNQMebDy04gF97ijf3r41tJJzk
WO0z9QUQMSHgNeKe+7EcfvFreHPzNnFtouwYqn2LoFTzg1WucVLoADfl+U++hvle/ZtdwZn/+6t7
uFDoX6yI9yC96eT00cFBU/7jj+ed5cF5c/86oUpG3zEaxLPOXiEjy4THamrtf/zw773yN3cvuUAE
7qVRRUKes2AmiRjxZ5f/e6/87c5F2PlkiJzLv0hOWZE9IGrbdI79k7rzf3N2Jc118kz3F1HFIKbt
vdyBa8eJ7cRJvKEyPEHMCCEx/PrvkPoWjl4LqlhkES8a3Za6NfTpc3QjV0K37abRaNIWS5MSH0oj
BbuAEbI47fILUWK3tcHCw0b4xQFlZGOCESu3r+umNTGllrQlyoxdVRcdCKMdtHlbeBG3IDlehaA1
9uc/6x/ReIcoget6ftk7HhKb5TivUPoGZ1l3XjetmVeiBGwzJI1XBCkWOyocBeSJhfcEYtp9xpeP
vokkcC4CM7j43ZgfMjSUgdT5gLePnbOqxGnA/bROW6QzDP03qzMfGAz31/rIdR5XAnWCjkku0PJ/
y3ucoYLR+8lbGq3b1rlcidKApH7GSohM+aB/6H3rNI313TzLjV1wWRTvpC/Usv9xusdbIDAIio2+
7zwlqXs/+AaqHeMz7UYwy7Yf9v0KNWJRrsWLOVLZKBpQ2hXQmLSObSPDHHjnoHtY/4pmHhwlcg27
zXjZud0NNa8/0py+DuX3dcuawHWUzRbdBFM7Avp0gwDEBHoEUC4LL3/KavkxQ+Fy/SO64SuBm/LG
7MfeQgDU9M50y+dJ8n0Z01ECd5hDgp59nEdAEPKng1wgks4mwEBzDXOUwG3yca5QiGG3zPhUZVfW
D1Euv4zlCxtfCwg17/PO4rU36aECTAhy29hTxnRGy4wEDN1o7Zd9xpUIxkFWcE8gsYHB9mRDmbTb
upLrJlWJXx7ORhF2sOwthLgMfP7u4/qYLZ1pJXZboFBFA4XTWwAuoNEFknwKwLSDtgK0jYKCCYVe
EHGXx8pBF7RzZsN8Ij4UG6pmYzvT5CZHiWpTOmYKwCUH8zgZT3YnU/EKvpmweUmE639Z/5maj5jq
0m26IRl7zm4yM0BxHcpHH62MoKxjGwtLE9u2kjUg8dP7HghkbnMH8IID6Xg0QpmAyUCkPdr1GxYw
0T9rl4P5sQ1DkMZn6NpHoVbitiGhObHPvJI4Co6cCqo4djPZf31zc4cvMv1v3bTOOYr3TSBLTahV
gEueQ7CIFFcnMC6kAHCj3FkjsJeJfxPYRKC1rG787tYz4h8EWikOrOtO6+PXxIi9/P2NcTw5Dw3P
cFQ00RQep6DfBmYhk5d165q1aStpA2/xkH4MF8dDJc5L/sut12LeWW2wlcxh2HIcaAPXmwBikxKa
6sa4Ebg6ryiZo8j93gSTOrsBhHGhVgOIw7Rxq9C5RMkJBXe8YWw9dsMb+qGZv7ug4KirT+v+1ozb
UkLVAv2dTxn8zQc7kk53qW174yCkWeiWEqLQA0XfUgaXZOAbAPyJdMcGouOmLzY+oHGMpQSpKZAS
W8dlN3QAHUMGQTS0DYF5YJ9nlDhloHeEKA0WCwjPgdUpwEwl4n2mlx/0JoQy8G7Uuedg4Kx2nvwK
smtg5Rr3WTdV6x0xXfD4Y73MOQGVTsEjv3LcaH3sOqcr4W8V0+DbAUHiJdbDBKK3yTE/c+iAr5tf
5u6d0/PfZ/g3rgGJKZ1TgTdOZ5TQghAgIvgJnRIHqiTAvKPvtAMFRAEGL7JzmpWc0M0JLQT0Vm69
Z0UB4T+ZDYjm+o9Zgui9H6MmhYRNDNAlnJ5T56VGiwZAMS1Yk+RnZ0herYy/OjNI+SiYFNc/qItm
JVUwEJd6XZCxW9O1t1Rmt3LTT5poNpVEMeVLHZjANJBQFzRjo8nXvCNA0IOraV/1VAXuVh20hAWE
wCAY8aH3ydUrQasDRoB132gWrqlkC7xhCx+9ttgUwXg4Hjy/rz7aKK0dLEBQyb6UZCrR0QHSmzhV
y26gefTRih6gHw+wYFqJjV+hmwZlfyRiRl80xXJlobzZrIn9xnpA9wkatMB6uu4pzSoCVuef9ITn
msKWM3Z4NlamHQ1JyrILsGIQVVn/gG4qlLgAqNgmeYUDKC5oxx4ED6wEZw5/XreuG74SBEbCfQ/k
kOw2o7PTy9B7w+RGan3f+3aoBEEi2jydwhyJe3RAs3HzmweAZ0HSk2wE8PuesUNlz0TJPRxy9APf
QGIZ4fHmNHAQDEGnYd01OvNKDIygybJTs+pug8tL1CtJAV71FozgbOLZf+vfeN/9UPD8d/WAJit3
k3Jqb9NUpp/bepJ3kMh2d1pfftmb/SGwE6hz54zd2sL7Zbj80fCAD9438uUXvbE9zT3aSaFZhepd
+LPNgnvZobd3n20lbjOKDuLBxaIcRu+/ok+OLai2dtq2/x23KYXXEA+z2rIK+qPo4QODr+1AR/Zx
ffC6ZaPEK+sDSPWEyGpQ/b1Cy/3rVAaXhhtf183rVowSsBnaVyerQVShYvQArrkbaFw3HoA0AavC
vSB3DI14K8WFvqru3MmOGlugmS24CfSEr4/+/ROLrWK+0AvmGUnbdTfoXhfsYbaJibYOq26Tw2zX
kGYp0zSwoxQUe+PGr1qywf+eK9C/8e+EEyvxiHQwH3gUCIAmBA8u6IBmCe/1fczBF4GurI2Up5kc
tejMjBTUaJ3Jbgaj0IhmH2VofF/3nMZ0oGQjkbZOGZQN4m1gfwbw+EV55wy7dmJbBbMZed71ki/F
SPCwIjCKY9lAngG0XBvzrltaaiYKjSG0Icd+q9j0AgTQXduFh8Abfjay3/X6ilP1v/OcO/ZYSbQq
35Kpy9ElM2d9TKEe/Gnd/5qwVtFecuZgFWIC1+ECFMm4Y4IIsblAy2LXRmyrkC90FCasqOGhidNP
But++B3UVdfHrls7Skoy85JSkCAgsAPvahfpZx+qW/tMK9HlASPKehSsbgG62nssGps7T7tMq/Cu
HlSjbTHX7OaCkOCA/y4asxs3J81sqjiuGk3hjtHNOHqCzAfSG3n9p9zrbl8JVd6mZQ7ePZxLarA2
NgsZefKy7hNNHKkIrlDU5WygCfnWOKCQCHo0tVfure/Y8zyJ0/o3NKtFBXGhIXkErtHHN2wo59TD
x7ouNuow1rLi3kvGSpCWhPNGLuLOoAWLDHuKBYcOC8jjWEa/GNn4PFjtTbbW8+AmeP1wtqCCf586
3/uwcqTAOY7U8/JAkXljLFtyqsGfAxBtAkrMHP3THmoI19quxBFqkA/A+oNPFpqh3hweHT7egerm
VGUhesx55PTzg5GhIlbzqJzr31bD701n/h5M/tUu0S8F1g0wbkOcAPo6VnhenxXdNqacW8g4uSDb
xdtTDiGt1PLxQ+6t4bvtg2cb3ShDvnF80X1HyRUZs63OWi4EoY8G9wQ0ibWB7sbgA2Rk+gMYw9ND
ZnjR+o/ShKEKARZzD/oAH/vlBHrouvKj0TI/9Tzdl0FUBHAZdNLDK3p7CwrxEpbWoy23kpMmEFXs
lzFMztAniPEQLRBd1n2ucvLFEEFkhFsP07pPLE57c8IeORrLHbHEemJSKLuGcT6YkQjtT3259Yqg
iXVPiUeOljTQwiLW+zG7AGoMAQF2WZ9bnWkl4kDAHfgjWjlvHhhwzaJ5kC7b2Ct1y0aJhRGNhTkE
+nBrki7YFcIMFLyQYc3TjRjQDV2JgT5ANSucMXSCdwMHfKABOIPWvaIburJfGn1P2wAMmjdobX3q
FmXjdnhoxmJjX9OMXAV+Be3k2LOD/OoI8wslJuSni43zlWY5qoCvJpRIcrJqb2USvMqyAbeq+xCM
+eemIS+7nOMqGyfY+Ie8WHY3yZOLA17gA2npdZz9jXWj+wnL399ElOs2rMqLDs9yyONnkEr0rwkf
enRHV+ZjUJjZYf136GZBiVwrQTs56ZCrKa/jQYoHj7QbtxnN+lHxXpXD5h59RO2tYQ7UX9gxtd0v
TkI+7hu5ErQSNI9OOCP7e26bRp3tJoci9d3zuvVlHt/ZhF0lbkk7er2kNjJaKz7LhkFhip5kxi6j
IdxDAYad9e/onKTELw4YlgNJi/bmifp5CtKPRYsu0sp83WdeiWEqhoYC6cGAiSl+g7gRbdegTgW7
wsby0SxTFQHmCzsP0gHL1M/EXSrGp0EOoGaEdkLVn9Z/gmaFqkgwH/y+4EvDPBsjPfHCjqrg/2lD
tL1vy/PeO5Os4r9y9NZBQhXvlR2YWaFvMt7nrv1iUOMRckiQjYYudptFfboPKGqroLAhQQtw4U54
EEFdvu7EI3hxrzywT4xBgGXdXZpD0V8mpDeJo+bC5UmKtJq77rX0DNCRZq9+IsBFM38LDQgqmE4W
rX9Ls3jJMmVvvuVldjubArNvQMGj9bKn0Cw/MyixrJvXxCBRI7woahlmOLhwK43MIv3W4xUEDfcf
QID9aEELdv0zul+hhHoKahXPFbhg5UMI8sAUPcvFVP0a/GrnQ54KHctKg0JFmUNhskugS+i+umAg
3phvXXgoEQ4O67ycKbCAc9dIF7QaXtFHIKsGN9G6ezQfUAtECagsfPA24R4ETe0JXLg+mpXWTWs8
rxaGGHIemuhx2Yfmy9Wvq6gm7rFwN+ZVk5tUjFsIgomEtqS9gbXyUAD00/XOU0Dyaz53G1ucJthU
sNtQ0X6hw8Wr9ZBd0JYfW5V/11PoOwQDiJKJXdwzau17v1BJaWjp+nOCXfVmls4HMLLcfM/ZmAid
q5a/vwlk4HocoywDuIqW2cGh880ui1PYgfQZwncbiVwz2yr4LYFAjtf7YwtqgRIKEOA1SPl5Srdu
nTrzSjKqCWh4egLUG3rezr6ofuOSBrIIiEWsL1ZNHDhKNpp92RugT21vYiGdr6qHLK+u66Z1Q1cy
EOoehluzEO/wmfXNScM/0MS9nzzQsK7b1w1dOWSk3iTQPYN9Bwxi9DjXAQi/Wwh47bOuZKDOnN1y
MvPuJq3xhiraJxuEyLtMq4AzZxKGgyyBgiIUsg9GCCVUDpjCxsA1blexZmVYz7JAkf7GKLRNIQaQ
j8nTQi+6b/DKFYEjdBzbM3D1G6YvVpJegKZ62WdajVeILtZAZ3c3PJWC69wBwjw47TO9OOtNKsgD
lLpngkplgZrTg9+DpgW/YwsGplmJKsgsNFqoIJcDgsg2Lmgq+g8c0V/XB66bTSU+x67ycJxCeoHa
HbQAsyOICU+Fs7ESNRlShZhBEneuyz5FiFrTC6/LT0Fm3qHm+hHluI1J1f0AJUotsynG3sZiRzn3
d+HQ69DT+8L2zuv+0bleDVOAFpLJwGYbQtHCy9KnNHA3rvLWkqjeOUiraDOb5cwGUHO5RRbFz6Dp
oWctBzDpQwQOVD2LmlUhBdDgIGTKpRWVU452UDaeXUHExmlR8/tUHEhlu2ndGgg3sAyCcKwCIXyZ
ka0WdN1zsIp6s3D7DtGuy261rMH8ZvyAnNwTar93OQMTHN5Ty8Z8ZaT5sAC+5oZ8W581zbpTsXBg
tbBJJXGBS+1HmnxuUtB6QVsG/KXr9jVn7IUP5m24+0SEVi6x9aS1/DHXTn8OkwKKjfw8O/kvn4F0
ev1DmtVtKXklhKpB0bVY3RASv0jIrPDRO47W1hOezvyyKt6kLT9FE17oYXW7CUi1KhCFBk+DxTZy
i24WlNxCa94BYwoE0yJm6zXmpxykZ4lgd56985X2b2i9+QFBQBNmIT/isdwUkS0c54LqRnssh7Q8
TBOpNtKAzlFKlkldCEeGNapgeMC6hw4tdBWzuDXERtlEE4WWkmUyyLUIhwHHlGX9EUoP5wmKGOsr
SGNahbeHFvJKWyMU0DB37DzIYeKFb920Zn5VaCXeUEu0oKLWP4PYirxWoFF/tcF2JF9IifPABJbL
biPgNP5XkWSJMyagfMA8h2CB7KGLHc7duXCSDSf9jad3UvFfcsg364iGHurNSYgHJds5gfsaBI2g
vibJ/dTYJ0mnR9t0oiIZPjDI2vZ0fqZudkfm9CHhyMt58LjuUd1kKUfahJS9PVuoZ/jggixccQ/+
gQ3TuslSVjAysUgajl8IHbBT6Mx31LJBgG29+EUX7Ru9sor9PhMldANRjfFDUKU503OPqt+uTGip
YLMUoqwD+BebW2vSY1l73ZN0cu9rMg0bO+H7Od1SwWZojIKUxOi3N8OBYK098SgM0vvErC8uqt4o
1ZzWvRS8u+uDHPbfnItnk2yawKsFBgu7Pgym1T9atJnSA3iqIOMLQdkuh0o5rb51HUk24uf92bdU
GFqWdIDNyQWGNrCTD85jHCgBFPdBs9/velm2VDqyXtRtGgq8yQ4SP6Z3MPMey9yN6X8/Mqxw+fub
AG2yLks4Rx2rHjznDzUhsVl2UMTaaV7ZqiwHPWs+Kge3XAbVF07QHNcAN74rMKxQCevRaMdylqiC
Snumd7XNjKioMr4xdt3CVSPboYPdubgdjHgXNVoaFyUkPJJD10/oxSp2PblboRLceKPModaOZ0Xh
9+wLbx2QLBLPTA9uCDmS9dCw/l4M/jcPWypCrXadNK+zsLlBbAaSNKItX2ZUq6O6YPkxTTJygto6
lteIZsl7wE7bk0GJ+9MwfIgmAAR8AOUqOfqLbnxLoZ0FPr/qWNhQl+3rEYfqKrRPwwiZytF0WESk
/K8itLiUoBePOxTDD5k3ixc8t6SnqhwT82DQfoxQDB4hwZlQSMHU0KcNwW8MNbc5gkAdKNpT8NOP
1aJzOmVNbHBArAxLQLsH9N/nvCvZcSwlZL7LDuK8LpRxWR8aMdjd+usEEssDGFfCQ4dLwJFLqEQG
WforDWbIjGR+f/E7Y9H46OwokBVk8gTNonkW9TGd2m8d1AYgg151DzYt8xMVY39ESzM9ji04TFEm
mQ7Y1OxT5STlYw2Vhjvb9XnEDdacRi8U5yKkLzmHOE9nEwcTakNpLG+f6wr9fCYEFs8mNBuPxBZQ
/0v4eEASbn5DZcU5gko+jZpmWkQXXf8y5fInxE7mp8ROZIQqIihZfHDhO4z8ToMAJfQuzB7G1uJP
FXSOvkFesL2MaWN/YK7JrzXI2ME1Oxo3lmXFHfpew0sekM/Qqv2TsNw/Do4NBdcQ1Cgjg8JqY6Cz
pTUgnjn4eH42wcj2xYO+26kLS4hvGyRZ2GKhQtBDidmQlEdpCGm79WX6/mHEUjGO4MZvSWXN9W1A
l1ANuSbDNO/rrNk4DP7t7ngvCJQdgg8zVN2hwHVrCoM/m0Vm3gLHsGMCsVj4rAvvqgYIOwtEyN+7
0nbu8tSfvltMyB8T9duog9M3fur7tR5LxQ1m4yDJgMUbT7I5cgp52MaKbNBw0TE/ThApZA6E3ejW
25LmSmwthOlv03wZNnUXFvjewvf6VTwE5aF+tp/N5sC+GzeHHMyNYrduDpX9BGx+vYRqDaSpDGRK
9yPEkY+o/Wy4TbNb/Q+WMLEyD7eEMIYOVvBYubX9hLu++319/Wk2cxVJWDfoYQRLdBgP4kcnv5nV
jz5soUf6e928bvDqfpIWXSnTNoz77AcHr3OTbnHG6Zyu7CFJDikqL2nCGMIUYEwHUf4BXJb7fK6i
CW3qmfbIF+M2gyCagVsJ2bjoaMatggkhDesy0cC0BT4Bh8/RIsM2bVK8aDZwFU5I24ygeQ9rsRvt
bxADfpzAvHNIff/CU/PFNfJhw0W6Dy0L6s0hykVbQ2rbLIwz0Ek7fflfUeY/Eq/5aLjim2D+064F
pOILc8iM1Z6PzxDI/wFb4IX1xg/QTYQStVAfyIBfx0QY4lIi80DVFtp8+1KCr5wB3RloiNKqw7jx
2gO0aUCydAiHjZjVBJVK7pbn4xBI3nixj7Plce5REbTALbfhF511JWRJnxilX+V+TJjJIckKkrWZ
juW+o58KsM8gapoaYefFRuaKU0qT9GkRMrpCmqvYqNJpUpqKqx9d3/BKv/Xiyshp7Bp9da0NEArm
LJuPXkL2kVpZKh4xZIZN8ITmxnkCoQcXgq2QzmFy33OdpeIRQyj6tXSWbtzV3sluXr3kErRbbAia
SVYRiRlURAZu9V488/aQej+94c96vGqiSqWgI4kwHfCgeXGPfSQqPHCkg9Q98l2+EVm62VXC1jdQ
ra4N4mIBJZdKJkdIBdzxgT+LfON+q/ONEruTM+fMSl0XEmIcVxICqPfQgGZhn4Psf/NmWnsZcaEM
GEPa89wmUGFEa07H3ad18zr3KNFrBWgIMwuYF+1wzuUdWbDFAv0/u+rtlqdsu4PMIRvf1G5MJ/B1
FhOuJgGByCXa/cMhOYeSJYekpFvNCJrlpEIUO9vPrVqEmG3oJEZoq2vO5sDBINIbW42BGo+pUEU+
5Q6XFeLMtB978qVMi9hiT3Pd7ct4Kk5xGID+dWvhQqbjN2P0AMV2qDp/WZ9uzVp1lx/1ZhdOCcut
OZtcCNGDsBoCXVBXt8jWHVpnfZmVN9Zb30ApQsB6MfvDqYfM39HEeW4jEnTWl7+/sW4A1sLtAUt1
pO59I/KvzUw2fK4zrYRwTyihvEKSaJqa/VhUPCWUAXODn/e5XQnioh8YH6XlxhlwrmcXminnofa3
dmDdpW0RHHjrmZkGXmZSAztL8dpAvD6U1mERJsmQipzia8466DXWv4LQPkDhPBaQLWWFsbF96nyn
RHhQSmBRbHzctjJog0qvgRpuEe6bdBWuGDKvyS3c1eIhzQN6qAj0ZA4QmR7/7JoZFauIJm4fXdwd
iesANVbU5dNNdjNNolCximVjoSO5Kc24GdITDi2HsQLF/exHXZntW1cqPHFCd8OARiYT6wpex7V4
tMPTPseosQwRyrLGHSBmSf5lZuYzq7ZWzGLinTcGFYRY1RTi9FTOcSZa5E5oGNpzGFVhvZWHdB9Q
wtlzZNv7czDFVAbHIUQX1lSJV54FG2cKnX01nCuoP7OKznG/lMyzOoMyz8SC4AzUer7v0K4iEOsi
H20n98fYE94Hr65OPDQ3TOsWphKxE21d1EbnMcazGkQ+yZHR7Ij2H6iPtZddq0dF8s2JUZAuGTF6
8O4fhin87I37sFeWCuGDtI0VpHjjjCH6SU+U1d2ZEtQtisEIon3DV17B0GUdUgOCCLGAaqToIfZE
k42Q1ThfZavzwsHi2HyHGO++J3sgP/Iwvcym/wA5yg0EgiYjq7C9BlCR1MxCfMLq7oNyvDRiH3WH
5SyffLMHJ3aLAiQ3RIyiTuRzGgfuHKVi3lg2msBSEXt4chc8k1TG1vi1Lj9CHvZguJ/W51RnWwna
BhSco28lIp5BCQv574MlhvO89wnIUfbgnEx49Ac2BktmGJ4Y+qkvvINI9PrgdVOqhGzZONXoUFPE
Q+f7kR0UxckZtri0NcZVzF4psH9nuRQxd4uzwaq7dLA2DlYap6uAPS8nYxY0qYwBlbigtSSmvoes
3G8Ek868EqfSYSlxWSNjVvHyQKpfKP/dKou97PL6X9HJN6udDSMrJ+GJGBeJS99D/XDY6h7UpAGV
GC4IZdAmGVbjSBrgJKk34Tngpeg+AwoVbDhfN69KsLpjbvWdaYm4ct0WVMKQbYMS9hjtc46yyVYs
Bze0OYo4q42nOR/OWeH93GdaCVUflCuja+YiljNUSlr/FszlxpTqVowSphNBV2Lm9phS6kM9s4iy
MX+SyZaOgs68EqduW0uBi4qIe9wdRhdK7gKtj+UWXZnGvIra4zmdxsHA6EnHULsz2BUULz9G1ADX
Ha+zv+AG3ix4q8wT9Gy2Ig7dDJx/wdGRUVenp3XrmjWvIuPqvuyhfRoKyN9dgdGpQwuSjXgvz7d6
m3TDXz78Zvh2XRLoMQ1I8ZktO+iztCOWfOagUIjyovSe139H+P75VQXsQJyMgcF26mP0aV2ZlPJQ
BG4UWqhCGsWziVLAcRqKCzOdnW/PphIQNh+cELxffFH/jAtRPPhOd/abLWETDVQSInP/Oo5SP89k
WvUxC9xjzaBK73z2Gvto4kJkhc+taR7KsYvcsjiYZn1ed+NfhNk79wBTCRaIZUJAieZ9TEQS8dQ7
jwyasZBN5HN/oq4Ti2w+JAG7rxO28c33V4ipInkg59kFednzOIWga+tkRxNt9NM+aiHoK//rRhf9
zXbSY5oSlP+7wjuBPmcjdjS5XAVjjlBpMptQiDifQZHdOeey3iJv1JlWtolckJDOVdLHYdEeUWg/
m93Wm7TOtLJHJLPTTnZD+rjzvfoFEjPeHRlxZVpfQDrrSlR4HvNxLDL6eIL8QWQGBKwVYzNtnEV1
1pWY8KnMRe5mONDl1rEMnHORZo/7Bq4sfMckweAMcMvQexcn5PcgaN61wCEe+e8SbEi1aEIYHBKp
85FBfIk4/akV7sYGoXGK2v81FzKxnIH2sfcayJPT7DSrnON8PF2EbQlOHUsaR9fP41EkX9Z9rYG8
/Q8G1c/9zMNLXlz43+YKIGbef8zZjJL1HCXcO0C3beNHvJ9bLBWS6pARGs4lfJP2bhslY9bGpjSs
ayv37v8qFLUaPWiOlT6Pu9z9Qlj3oafDK3iJ9j2cQLv939UzTBM46Lyco0hrk6tplEnEuqqP/KLe
Er1ZTP1v0odOz7+fCI0a2BEwtYAuMXduA7DsP2oelBTXbMnsk5Mn0js4DNWCjSzx/gIwVWygCflw
dDq0SMpz8BVc7sWhCvsj8/JHRtklMLr7kZi7cIimihSswPJsQAWZx7Uxt2fBhHc083wfn4YZKtm0
MPqx8jpsXhACMA+uFwynIBNbiok6PynZlII4gtq86+IAyvEu8KEnh/BjOZWfZ5dkUWUFUVBsEV4t
s/3eKlCSK0ApkMOwWReHyc3Fu+4AjeOm/QxanKf1sNd9QEmx6ch6gja0LnYKeWj66WtDPiU2jUzi
b0ClNF9Q4YI9zcauxtN6XE0kYpZfHwrwprVt+zsbtg4U7580TRXtBRTa1Od+0MUlpJaMxo/BUn6m
XgfBc2f4nYc4aM4WAGptIjai5f0Eb6pMcENpNdkMgug48Lo7o83vJ7n1FqAzrUS+EzgB6CoamJ6C
qIQckg2pufXZfj/1mip0C0+8SIKAIsbO8M2ayTEBVm+mW0RCuoEvf39zrTDHAOoJZsBiaYVR4o0R
pyzaN3AlpD1cVKgB4re4K+qDABluwj+T8de6cd24lYieqmbRIplZXEG2/JttlhTkPqX5c926zudK
CIfQYUigV8li1/mTVsWhYS0quVtwId3Ylfj1uMeTLId16XdN1CfoZO8Dc6vGqrGu4rUa0Rgg/oZ1
ZuUA4JbXdNxq59CZVu4AeUfTNExL8PFXdh+RJh1PFnjOonWna25qILL/dy22Sz+mMwMx3ABkOzpo
yfbRjEAObXJJwlsJIWL2c7SyM5n4rlckU2WFy4bKzRJzzIEeslBXTOpyeKn4XG3pQGuql6YK2ULC
SRIOTGfss295b8R2at+VbXvlNmCeVfU8sOAKTvxv4Nv64ApxECijOdCuX/eoZhn7yzy+CW5CAwfC
K4Z7JeUzHijv+gm0d4l9WreuWw1KfNOsmjtJMv8qGwFVqSYRVycxqqd91tUAB2OSgH6jd3Ud7zBm
4SHP/uyzrAS32WeEAQ0tr3wqwzM4TK0I7aH1hlc025oK6gL+tfNTN5XXkfR4xwYHhpUciHefeOXB
8vgtKz/2W+1tmvlV0V1NwC3oc8LvZQ0yJpflZ3RyPNpu/nndUzr7SryXw8BtIHrlNeumz5XtnNvB
f2qNMN23Pv8H1mVU3Gw5fOUmIgT1fvEgWtB5gFbnuu8HqNsyZDTJMIZYmLOQUWPwJ7uETEnHyo3b
ruagpEK8qoRKoxx9ce179yGzP6LP945Y7JgMGwgE3RQoIdxVbc2n2pFXo2yPVk6jpZaJ9s/juoN0
41di2KJsMtDmIq4hOjHMMkZb40GU962/MXxNjvCUKBadVUniTfJqonhc8jxuzGEDfaUzrYSxW4Ku
ljYDAi1gd1ZtnUAZEq17RfN6Z6rIrhZFUptSJq9OVX9iLv/CCn7i1RLNacOODbF/jFZFo3YBiLNy
X2UZ8jD/5uuQoCWHi0Ze6TyeA6v9yKx5I51q1pGK7JJVgXcCdDJgoVof7DQtj5QAm+x239Zdpkl7
KrILdwWJVzspr543nUfZHsX0Kl08qxrGbfD6E8DFWFh0AziumXsV6uXXZtYwWsjrwOdjimN3z5Jd
+AfTXRz4Zs/knQlyngJTX6fiRBsHTFxsPrHO22or083E8pvefMCQOVTdzVJeSTYYpymvblMxeyeo
j/xenwrdB5SYhv6QBJFBJa8zNaLR+CbrXw61N0JD53kloM2gb1CJgHFh5BBVKABtsU7r49a8nqhI
r6SzJuYXMG22v0HofJjRF7X0GrHwV8i3TseahOcqZ+9OMCiKgJvqmuNx/lAZ9YcEEIjOdH90lrmx
62h8pOK6GPo13W6ssYRy8yhaFtl02sjXy877ztuCCunKXTOVFv5dQ4eipbV7bog8SuMetNjXlNSn
WW49LWlWkYrwykiI1/geIebM5NyY0J4u3fRr228V5jUTocK76mriYBunWKWp/cC94cDZo/AdnI+2
moV0X1h+2ZtAY3UT2rxZpmHyoxzXicLlBz80Dynbgi7onLSsgDefMIWTN/mA6ahQs5pG52r1/E6M
W3BcnXklkhuCIpwFCMB1NAo0fMwHyX951tbDtM66EsqdFUqjqHJsCfNDLeeImN1hRBfjejTrrCvb
c2nLxpaGIa6G5x1nxzl47niQQ7URCJpkQZQ4Nlk3QbIcWbRl7nhkhv+MTsnzZM2PtGrj2gp+rf8M
zXdUsFeY5l5hpfgZYdj99APjKRzmD3bI7qHzc3RFu3FO0qxVFffll1Cgakp8BvzyVvDo2/LA/A9j
8N/6r9CZV27WpUVnzwTh05U4zUG6H0v3WyZvdb5xFNPMtYr76lPquf2IlRRUyYFn3UK1cUz5VpRp
8qmK+TJbj3a8DsQ1WfRqgnLix6ogW9dY3eCVGKZB4YEqFHeE1PMadGk0n/05/MhJmG0sVd3wlShe
nhb8ocPw0fh+GWfjMuAIuT6vurErIWz5tj36nofrh82+d4RGvaAjgMRbnJc6+0oQO8LpwQ7iiGtr
+OY5DVr7AzQZGdqrrS3tFA1FiKmKkYb9HAAIjV5lxsUyC8nM2o+0DUVydC1ZJs9lbuXBtS26gV68
wGZo524MZp6pb6b0nIBeZIwqry36W2EUPgUaMxyTQ19QsnVk08ygCiJLpOvJuh751avZKS2KCSPb
VPjQGV+2+jd7SCDNoMtDzq9WCOmrwTXiAiwc0foC0RlXAj+rUhfyqwO/FqY4DQEKT3PaBRurT3Pm
VyFkXuoIWiUdZq6ml7lOkFq8+r5Dn8QxT5P7YHYbMB+Rh9I093GXmiq0DMwaZgXo199TCej8s6bp
f7C82Ne9DDKrf+cizytaWGbNrynmO85yRu/TCQurSeQQr8+IJqT+V3p0AKUrON4BrvmS0fQQpu2l
EDszsUoM55Y4scmh5Di1lb/EaD1RjtcaaMz+3Dd6JSHI4v84+67mxo11279yyu/YB43QAKqO9wMC
QVKksjSaeUFNkIFGJ2Sg+9efRW/fW7auZd2aKgdJFEGo0eELKzhhJeFHvbed/GwD/xQqiAbYj5Ag
7w3Om1N90X7QRB4f920vUPDtvkGE7rzGrPipu38LMbNW9jwGG2bf0niCMUD9nQdtEazuRyHVO8vt
rSybdmu2WTgu7rcFXtdBYDs0guqPYp73rv5mMc9Lr8epx+Cv1NtAflFhOpPw5yhI7lvttRnNafhF
4t6rsHlxp/XgD075z+P+3o1fHveftrjFY7ZZgmrYz16dBwiTYZHxwXJ679KXn//p0glSOUImzJjF
uWPtLLIkROfwn2/7nWTr96L+n67trp0IGfbifUi8r2J+UOF4QH1yV/NlFzMf+KqPWE7vzPu3cmsL
HijEPMS8b5NAXSVwLXyFKUq8poqMHzm5vDdSb5YuQYnEndxw3McKSrSrGr9XS/cRN/EyBf8mL30r
tOYzmLCLzoPgSCuzkD63K1RjRQ4plUZ//een8c4YvUX/IEpwlO3xEVUSPTce/QEXn+cogDP7z13/
zTlcTx3plMX1ybYdQz2XEOs9evPPgZfct4KQdONah1AK2NcEu343O7AKq/k3BWuIn5uub9FAkgbe
4K7+uGcrl2kQtt890HgCry95O2aRSjSY2fQnn8abJT35qx1YF4ww7gFm4xIWLU5OgN7954fxzmR9
Cwaqeoh5RRAz3cc1YwicG1gZzv1PxnNvQa7N4GvorWCk1OzARM/mshv2P3fjbyJyqp0WVHvceMJE
WVEFfUz6QdHzvQXwZgG7emPUTHbcB+sXDqbjtKQN+8lWzFu8argBpwTtnXEvIEIj1QmyQ9H2wY3/
7cOMk7fA1NZteEcjXLt3aXitwJZCdO59dAL87daDq79Zt20yx67vzeN+oA7vUiH0Ah2IbjxFrWkP
hDXVGUTI5qdAJPi4N4ewB0XiuBuncT/6bRnX3tn3P+Kr/+0DxqUv2fufzpsk7HrDeqQZVkidBZO+
rmJzK6FE9MEW996DeLNo+yGCn+mEVIMHUzktS14r72eOeNz75SP/dO8OEWAlClwaDgBHwfxcbvID
MNJ7d+3/9dIVdHns4i8YcSdpzpVL2c4XDv3gxv82icGNv1mwF1IAlIhdhQzJua7r/gUuwZ/qGXXU
JSZHT9NPo+IvMp7in1wNb5axlUEykL5Xe4ihuV46xzMPUxlS/tEMfW8avQmiQ8eoNhSd2ntee1Sj
9xIN665pzeM/73DvrLe32DA5eUNf8X7cG1kEvZMCDXhFjMzwqWm8fFT6/D0m/38iihgaHH996k07
JmNPZL+vHcjuiR9bM9zXHcyQuynTJjnX5EoELjBvT3X8yIkqoK+bV2LOo+6bkfwUO0HeAiNsPrR+
eWdc38LHDKql0wBT7/3YkRK00l1XkzvaTj83zd9KglnfCQfe2W3PqjjOPUK63abdjwoBf1sBxHC+
WfqACY/A1plt74GkxshyPW9tDjrPswo/8ot9Z52+9RGtOKxwiNebfTP6auf2aBX0TvyRu8t7V3+z
C0BHb0AfvNr2MjKTTImjPJHFTUB//PO0fu/6b/aBRmm2CFSO9g73s3ltC9p/hAJ6b8W8WfGak5kh
Idz2SMw7njr+1Dp5y20IMftgkDbTY0OmxzCuxEesl/fm6ps9wG5uZ9Dq2AD++hqaKnWG5237KFN8
5+JvEWZWyToA8Hjb6wrnLfs89C30F38K7xgnb0XBHBPAwiHGaE2Le0VWvYfF1V0AO8mfes5vQWaR
sY6cGNn2MOVgSFUoT9chef25i785weug0h5wxtveHbv2KUYNEkwcBSH9Dw7w+O/tODE6b9ZxK3tQ
z3nS7RVkAILHgUTNMd5EOJ1Q06i6hzUiXvs41pwxP3W9wYg2VYDxCJKGIcVsSxGvjMOUVrALUIeg
ES62bT/W0b1sqjW5OLzN7Dia7QJ7HMXSfoGkxhyXIgZbvYCeZAiGHpFTfNJjr6Ydd2GyUZC1d/vf
0DuHOq0bTK2GwSe2g9z2sBLJFgF5OnDYx2Qpm60T/k09ds5YJt5m1WHqLKfntYuDzIZm2wo0go+L
9ILnTtv5W9TEwbm5x3kzuSbdXIDed0Yr9ztrHL2hBzP7dO/DTwoqXYOca8z1GQRCvQ1+ndsObSG4
lepAP5DWW36zG6QQU7a2FhxDd5zNcQ3GXv/wXVJPuExzKVrOPuvYFSh3Ir6SMHIxD/Oy1voBVhFm
3kMAJFan2fRiyegikLU3PQxBbjveVfVtZduRF1yDm5rxOlE0k35SuTuQeUx4tFXDm3wbeWxTJM2d
LWGk2t0GESh3r9CijPwswSZXZwHn/adRkqp6gS368pnBDcQ9eFPcVzlrUPYoWdcKmk6aLvNv/QIi
4G0L7o2+XWHlHB9ktUBpmU9KiSyadexm2xraOKUTVWqnWkrhFTBUk81F1QdhSvoAmpBacIiXWsMC
lTFvcwCN36YWj876EH9314kQlCTWKN7HgrpDKaWqw7IhyUjzBENbpQ2SNlO0omqrPJyp1ZkLNOe1
XpZYFTNgj9gyFtj81scRfI94N5upAuSo82OVg2I2LFnfm+kUhmvopf3EuiitB8K+ubBmAkSsjeyp
1UB+5JUnPfLgzcIR+2plek6DRIkOVAsHIGk2hxH5FG06cjGs3cIyp1UJ/tgxaoOdUUMTpwgkoXMc
btZWmVYaNOiQR6NXhCGjXqZk7GMF0HWrsmUZrMk229RNOkUhKGSDSjDHRp9zmscuT5ZHY6MmStkG
bCHImWEyQGgwbIKio/Nk951rei+T0mvaWzWDEJTCsKFfykitOGoSPszq0aG9mEQKiKgr9pa4Qt8Q
kzQbxG3BJ9GvEUuGJJ8A7zUFwwMEfXEDKR/S7U1DANCv5wcSK06zuNdblEtDabuDaJR102moTXgT
NivsJzMOKx9bQAF9nXUqBrWKg6r9ONo5UK2Kj0o6kM2oEpdCZEcxfG0EiG2H0VDu7lyuuk+wgH6g
PSls5ScoZbhBfxWJRTZPUyzqR7IGzTfrTh1/mbpYiq5op01oXqzjEog7RiuhfkNHktACikpePKeg
i/v0uE0+NFhTtdRhozIO45QOeuGTuyYQrmlncuqoGywlX2kYnmI5cQE7Xw4WIpS/Z/s0CkcuNzUE
ueuSSS6r37wars89hsOX9Y8R/jp9blHK2zLejAtwuJIAfiAAI1+O1RTCcBhyM0u4k5jszWfLB96f
cEjHbRaEmKoPeuA4ldCUr82Lk9Ca3VOuKlWYBrS/s4zahJdyHjy+C6eFrzybJl+A/GPCMUCJIeSQ
GYZU4ernDDFMX4J+IiXMOwjUSmTXRGvqR4MSJ9S+a4jnxVHtFx5Mtmje2zCh59Zx1q9Uxao/aG5z
Hz7tLF2hzmYytt17EGk2WOAKtZIgbSqTWn+4sTUEm9l4x50hsUU7h/FnBsGVMKOK0ul283X4Y6Xu
CCUQYxsO3TI1tfvaM9Dnz8OgzXzwmZ55sLhDRgn1UtXDUjdKGMT5KwTZOoo5DI+Z9EuQOBNxCOcI
FkY4db7NGzsnK2XjobFBcvCCPsTi3qQ/pkks1ectTITYsYATLJLWES/wuec2NYvLbsJ2/IF74N+I
8ZvvXud26k7zmEKu1lI4LkHVzY0Kx0K5/DixeLYZ8mZi8qlrN34nfO5216Zmds4mQsmQVpXoYV6h
Y1qf5Rb6O3jUXjgJ7hkWcgjAoo3a5RTAYHbAvmpG1aR8cqZ1Bzu7uj8rPRCM3orDMrPtwnnaa9L7
aQLlqTlt+FglmbIdc1NpwfdLFdVjlfW1AXpsmOdaHrvADObK59PSpa6NZphjg4CZ7FZfc1UmUjgm
80IWJlnjxKDyRKgzbEdX++RsfL4BnAFNIZqtSExDWEASbyp6iHihQMxcOl+NWw3xdi9YNa7SwKjH
DsncpLVvjUzbqPK9g6w5dsekQk8r78exjjMKAH98ZtLpMVeswYAEtLVBSmtNh8+dnXv2EplGhyk2
u7DddWSQQZ7Mq6fz0QrCM+UnYrgXtXX7k60pmv8OPHQ9kPdBVT21rq0uBsZV3Ba9o7s29UVUs3y2
fPYPDBxi2ISDqXDjuE1FsjDwPFM6HourrOmU05Y95N1JqsF+cT8FMV0+h9jJO+hid/2W6VWRIDch
NpDbpZFaF8wqTY46lFVYWk90QDeuwZqh9ERI3nhxRNJ48ozItqZz5B74UdP2KWRbZ3l2zTovmZwX
4O+XAQ7hEDRfpxfWgRh7cqaahWfSxckMhwc8YGAboAX6dYnG0GlyoOEW/66mqICkMMdJ/HLbbLgf
ZwRJnyfhj1UKdVjpwqJFUgadDaXKbaiC7Rq2WdAjjFU3+7mKyYBICQJ8662pYOWT1lOCEQ0riDre
OWpT7Y1vocaLqSbFbLKGrKvIlm7YplJD97Q5DhHU3XKKMx9nb9uZLcd+xsyLAGLbyVwCcGmG2STh
8FEvoIiqnopqD3sGbMFomgs/Bx6rDg9ykMOa9nGA9Raxaa3O4YJ44UInBV1rwFpC5jV43vSVd1ts
byXk32iOVdoM0D6Qk4FQ/Nx1V0jXHa8YvAHoJaxy8QwqPrS8QgSC/BAkUzWfROAbeWtxKju/udMI
kFYow/ZiaSRAwuh7mM+nZArQAbSOs5BjMJIxAdJqBD0Xd2N/m5WPfjZhlcfwjKPY7mg3ClYQC3e/
m0iSmu+4xoxB3Z10dcYcGGlAsNFZ25yB7xGmSxUuX4Cybt28JS6LdoIt1NxD3sUPcmsUXzKybJAW
UVAHZxlL4KG4m6OBibSx6+gUIuJzeLWBM+fB9z1IwpzrpE9S03iaZOs8e1u+9gmeKAItSS9ALj3s
ZicM7mZp/O3c63qsSxG0ai67brKY88pUU0FwjMvUeswN065G96/kchNBXvHJ1C+oRnhRavQEU6TI
SvdTCATutGNRuOoCNnUN6uYR7xWcY9dJX0U1BPwD2YZX6PqMfpkAQFUfTKtk8OSZessX395sEwZE
ezBLn6tgul4Z8E84Xq384cPkDZZ0inVwklw2T49XE3xagl2FLeLap0L3qSXCc/dOAKvLHfpWfD6y
BVJreSvcKcxxkvEHO5IlufKot8o08aaE5JNpbVts3tKTDCFBA+cBxFOy8BkShWu4OYiojKcQXey2
CzQrmamE+SJglQtpbjs54Q1Mi80Cjf5kq2GdO63eoV8jNcDaVOppF/t+G9w4Hl1hMT+u5rVXiw/N
QGbpHonKiB13IxHOvDZx9JB6ymcnP6xd3IBLgp1cLETz4JkeV2CJdJIWHLInVYaTZqqKqcMpnMIr
NPZ269jE2GBtEL16TUQaGBxPlVs0HXaJdASOTGZu1ExuEZoWgnlyTILPQg7Ot6pH7JiaNtJOtiUQ
zb2qeFgl+RrOwwmhqFvCRQNz3M58KvgUQWM6qjhgSvHEYC3l9i5JE9JEWxoMDfT9u3nbvKOq5uix
GeGxdo63RvKMxKJPrmuEXIKUDY4T577qkOfBirdfbmkQNRdgO/E/sZkLgCS5VDehcILp+2yjrU5j
HlCaS+zS7h6dxAB6f2BrIEgQhBVdtbQtvNUstoYBpR+cylgyTQpcuNdnDtrUyAulEtgKFyAIDnZu
fZHxBJFSGiM8um9joT14QXD+NUQg/RI3fE32KpSDyITo1qCsjLeex3kZbvXKtVNidx/h4h1d5tki
ljUq64i6SK7itqnLWOtuxZ5U9+E1r91lvE7CIIl2ZJ2NuUuGgQdfVd2MPzaskd9Q24PhxIpZCHMV
s9Vr1hs/7vKxgqxW2Q0AeZ76OaK89HH7yU3omvA62DofmyKb/XtXV+vXybJNlcsYBVsaNihgglPc
NSRXKLmrHe9mVe8E3ZCLhNZCTtJlTkQyEyd2PfR2iFUWMdaRJzUwS87+vEEQHXkTgL5N0oVdVrcr
ZjjOTXWRKqGQg8i1gL5s6q5zrXYBl8GYD4NMxC7y1ciuda0rnkMPj3YFJS2p9i5MDuV5nMjl2IIy
pH8lB883jz5IPeYAuJchj17d9+OPxoymf2KCj1EBjya6lsgjPHqDMEYlvw0sxF2CsUN8k7Zms/SG
ejMqDqtobPfQurz7RuDY6H3Zejr5V07TR8lnbSa9Ik5EQpuFonWTIql1Exyj1cXJKjSMQTPtuCu0
x5UlkE50VE2CWydx3K9IKJHaq77nSdGOyu2v4Ggwu2ULLCbfbW1A7UVYee737kzYAPNMuBgh8Vdk
yBwQ8VtIolkanEkPPt7eepser7sNGT5yylB2O2P5OqO8QaMJRrl05jl8SrlzkFNtIbY+Nc0na/t+
yzs/AddknoDrzjw6ku46xi7p5ZUfROH9plyny3B2TCuMzaWab6O57Qt8AVG2xaeS76qYkeQ3ZGrh
WqhIhP3ecWOg9vp1IeJ+Q4a6ImXYquawCBKFHAUb40w7H+KzyYuPDZXxFNUlBGpxNEgvbYTxXzsY
eQ+HXjuePUhsRBCxcFTCTBoFclxOlqruwhXnvVlf25VAUdDf2u5+govJV0Wsj2JIszU2HcOg+bE0
bSz3Aa3dJ94GiZc5i1tBZogY5MV6xj6CDmFkgUPBR4lcb+4SFSMsV+LnboBG8UF0IUSc3clv4jLi
joeYrapV8BzD2dxLO2T/bd4at4lYOnpAmo/YVtQWfHGmhoffYtujeGCWfkZmPFk0ymfubaxAIYbo
dBMyNB9IGlx6CX/TY3jLj8T98ZZVGnRMmHXuo0j2eY/aeDZGXghtKK+7VdrSMk78j6yN36kyv9XC
H0hHtCuHbr8h68ohrA0RoG36o6/933+xkB///T/4/rvuzMDqZnrz7b8ftcQ//3N5z//9nb++49/l
q77+Kl/Ht7/0l/fgun98bv51+vqXbwo1scncza+DuX8dZzH9fv36VV9+8//3xf96/f0qj6Z7/fWX
73pW0+VqNdPqlz9eOvz49ZcESs300mr67z9/xh+/cPkjfv3lSo960X/7ptev4/TrLx75V5QEPlp8
lAQRPJRwufX191fcf7k42aA6gXpvnAQhmgvI6abm118C/18ejcFFhlS4H5Do0u8d9fz7S/+5Hl6D
lEAAuajgl/9zc7f/mV3/eSYYkD++/y/YBt1qpqbx118IDAn+Mg0jj8QRVHjh8BXjkgEMyf7a8kJu
GAcyCGTmy/jVp1FyksN4PRu3e5q9u6W1/Q8r1zVNknMAGO7RjxNzV8fcLbHt8jSI6H4U8W6b3Hbn
OkuUu/14HuLOybAbdjsUc0boNtpvMqACyBkkaFzmcyUOfXS9eiNPlT5DBot+QZ3qDPtkm3ooje5q
iub5jgYbLLKDJu0XCV96hJuyQq1iTepDZM0LBmjeTYvXZG6PX/dWv3DE0OzViMZAEHvt9e//AYgX
vRvCy7FxwBPzHexEk5VPY+FMDlymk1s3MTSbHKdO4fd1B7IO2Lk9eI9eQyg+tplLCAwVtEWT3Jor
kGsfAtI0N7C8giHRrG8gxJbkrf7sLfxJU1Cqk42y1CYu3gSx3D6KCgP/p0KLpbmkYaWc2vYKImdX
nl6SG48sBzsNwa5zI3uIWTikyZIUJNy6Q722Ne4W7m5iLSyqAJDIZVDEqaKUrLXNTA+2Pegyr1s3
FvCKIyXAvT5UvmZaWJ+/jHqgBYYvXWGdtQ5ZNOFwIjV7Xh1NYa1ZtVkroGjgJW7B6DoUFAqeJpqv
nFns9NI9j5DL5ahN1DQCJ5cNJBsQ0kGK/GScPjrAC+OyPcKcS8EBiyQsFXW4IX73ncyLpjCLBdsy
V6JWuiLnzFwX7CozwMSrdea5iDUHUWOtIa3tD2UlW5pV/QAzr1ihpq9ZZqHE0a36wR8fvGhlKY4U
mQN99yXoodA8+QX1IXcnI3FndHXnz8GL4hr2P1MEBjesk4S8r+b1WI0LeJRR8BSsyi100MMgudF5
NSCwJU245jKOPvt1t5Z+F7rIdnqbuSYz0Xo3sfvekZlXV/tEixxTNO+8pnB9kQu5wbiyLxWK1iEY
UWMgDobBkqWzac/7L6reHjiTx5apw6j1rSPOeu5uhn64AfDiqqmQHjCwkIxb6ire60gcwby5hqZa
CVewI3H8QocBgOnwpRSPrtuX8s6G6rgwue9jXbg1ijSOQd9jLKNJ7xZxalwHZWonVeNjtXxDvpXX
wF14UMye6UtzCWGCOPV1vDc9DL0iu3fr9uQ3cz7AMxo8n/M6NPdLo87x1N+4ti2pJqVJ+KdwU0UI
QRbRej9ihSoVa08opx1Zi4W8ml2lJzjUoa+zJmVdwZrAeld1JYt2qRAqrwfedAfBUAGvtifXl0C7
ITHg3hU4azs3VHk3bnsEpAcNiIvYWBks7WnC34QYLwWBd1f1Xb40Xza5FnoLdwqPgSZuCU/nNJZm
n/D+KkFKBuQWqioghZi9rCEZNLu3CxSpCHJjMnZ7D6M1zH5Gh2dThbuYhjt86L5DbYP5zXVP1lPM
trvLz2GnfEMcBgOf5NBVzi72Ps+eucBACnjTFgjm08v/5djtRKeP7chKj+LqDftKEpN2U1UyoI4Q
YeYBJGajDiX9JPdaL42R7PYK9UM2lA2Cco78PFmKTeycm46lPdmyKoQvzlqVNUOI7Kns8qT1Vu/W
Ru/BjIO1RGXzWUTg5HUF5+EtPXaiAwBMndEc21XIj6fq60gw96KluHyYrs/CpVmwodUETjSU7cOO
4cmSK9SbXy53SePlwc5j2QTBLjb9PrB+EbgMh+7B6ZPX0MWW1rAyAcjGD5E9oBbZJ8dmiw7+tyWY
8tbyI9LSTzyJHlq4tDFTF721Kfq2O4B3MuItz2yl+eDYvR8h+Re7WbanmOCOJnnQEhb0EqaAnoHy
LD0521JMzlAGLZSRbZ8yVI8QkuRI63C2IBPEMMHJNxvtWdGlsJJh60sOtbCZha0oMsdTbw8CL8G/
8o6y6fNlKl/G3N/CHA2wKLjfTJKGa1MItWvVDn47KNM/kCopfRRl29a/gXjnjQqi/TDG152W52ap
9jaAkHJ1tE5zVx/RLLkyGrNoDE6Qj7g1jN9B7OnG8UFPGPS+RoMmMt80ararRZPfKampr+u4Kt1e
wAXOKWplcqjt5gty+0UN2USx/TlF1CPPFvHehxIsZHmLaTMlLOPP+Bcpc7Ec7YxTrUrOPTYLrGXo
PO8k7AFpbEvwZ4qutp/ADswvG/Hl+5mNWYjT2hn8AhPhoGtE0ViPNaiWSoszDtSd8U7oqGWop2Uw
0Pz9ZcKDDE0zLH337HGnFBO7Har1od4wMCqtFr73FD2Ngp62FqKdiYR+TZR2Y+YtbkqFOTpuUvJ+
+x7HqAcgQwxX7wbGT89+K89QSATJECibEa6LFVbD6uxG3sKRLkK9rCpmuEc23vwkdHKsOD0lY3SI
MV4hZcWit5TXIwRb+hIo8ruJx8fAot5chd+IQ9sUpohnx6Unn2LfxGCL7lM/uNlqHOSA8hYOunB/
3h5dbc5UoiHkXi3xrsddx/yb0zdZN3WfnWi7tdfx7H1adXDkqCrz6l7x4LNDmjv0BG8n2X0GCbZc
V8Qdgt2PlrHUjAEqeridvKNJ4XB7BpK4dLfl2dXxfeOaHHSsXNWYMmSA5ySD2+T9gKZbEpzxFbwN
itF1itg6RUDw6JofDgpjKzqpW4wGQFds7g+Bdmmvg8zHdgsRK9cUY2DyeEQMNDdFZR3Qenab1xV6
wSMR7t5dBiRArIQ476GGse/aejeDXQ8rTdcLWJe02KhjJ5Mrely6u/Jjm/MG7UsEHtMNuvm5g0Xd
tT7qwwuyJ0Z3nPgFH2zmZV4MxzMT7xMw/aMeG5GojiaELfwcH0bi79g+TJrM1OvusjPX6DwouKTM
+JN0bDLhPWFQ0ssIoNucKqmyOdr2EBDI1uXO7zZo2vYpR9BA0TDe6iBr+yj1BlU0bb0LkiSDPNnv
P29omy1TjVZ0kjkGOMky3jZ4OtITGV9n1aWjjEsN75rLzIlPVfKjmwEBwFOIQnJZmlk4qqOhyevl
ZkTcXfwY8/izmW/c4GFt1L7fzHl0WAlntHtlHJnzhL8M3xohb7nf3pneooecjI+hwDXRSV719DDJ
6Qm6VHeBak7R8j2kDhwafFTTk5LB4hKOOmAvzmn9epnfUvFbuXQ3dm4+VeGtI7tyDZxiac1dNLN7
nowoXIXfmqGkC7+uOnP0Ud7sbAuXTHkkSX1aaBkCmRBVTdnxbdeTKjMtSwd4T8KK8ih1tK+T/ob6
FJG4zJzwVbYSNZuU+Djj3SSFFewTDFnR1xNpgqmna5Vp0p6UebZUYCOHzDOrC+KZw4igZLbwUK+X
hxByP+hRniZi0hAN8YHt2ps2BtDwE2HLfd8ysPd/OE34O8V+dq86xCLkYkPWhqdGT5DtRFxzgkau
uMYpi5rTcfT8G99MpcEtm+Hk9PasRXgaOM+BMrht1XTCaszMuB37YMvTIfSyywZhlcpWuR2cKTgF
7VQmXBXDbPcxFpD1cw9gFpiUpehhY2Nu4SZq4/Xo9tthMXof9+LFodE+Utg+jXvpd95X6CFoAovM
uPR5fOLemDnB8kjoRd2oKY2T3ENgf1qXG+VHr3TYnk2gvhnWPVIPcZkjU1DIfmzqpZ80oBeYiU0n
z4DfZbUX3HgOHIQ3Wj93LCrh4pFV7fh9TOTeh+2qXCGtaPkB5YUsWczO1c2pUuoqUOvBtcmjwzAI
iPAd7KW+U5coX5QGzbpI4mT0w928bGcnQZQaIpSO0qlfs2lTu8Z37hfD0UoKd6Sqn6MR3I91rG89
Wedwr/4eDOobbQvf6++9gH4O6+Yp1k+ABzxQVP6ok89RBC7ZMD+NNN6rZmewhQq8PIRri6B2ub4c
hHIcn6ocxfssXO0VavxPw4R3bPRzP9LP0OD/xAP+Yur6sVvHhyqur0N6hBPqXTSpF1/L2yX8woLl
xPr6vrHuj3p9bKh3hO8DlkL1DJPhZ0+qb0ESFBMhBUt4nfJ5fri8sK3zE7IPoKEQfh7rcbtHHR86
2TftGv8vdeeVHDm2Zdmp1AQQBi1+AbgWdKdT/8CCZPBCaz2ImlRPrBciM/tlZr3MV8+s26zrI8wi
gnQ4cHHFOfvsvc9RjdKLHGcvWjjRi6U8teV0HUgYmuxE4+gzo/UYD9lF0buzPof3uT3eJmu8y9Wv
qZAepw1g1LV61rTkbaiSd2DpTRkb3lhnp15mySTiYTm5lvtcnsKRKTNJxn65raGY9qb40ZNZSG3/
gPH7lYj3nhqVO+rZZvlYLnePy8eSKXhsp8Q1pOY0xbzLQd7UKSC+k1wEkwhzz9fQmJ+1ob0nYn4p
0/pmx8EhH2a3loRXVAOtAjoanLWP1tii/ssvnT4TsUZMc+lqDu2tT9ILRd93eWpvTnBRw/GQK+E5
zDdW0T2M0fys2hXtftPLnNqvTXLsjHgLMP6cBcFNJYyA0kMk/dGSASZ98TYRcYbUJQ3jJTW7lZQp
m3y0b5bR7yMrfXf05uKkq0pI16o2Xkmdb3kjPWZipWrdZZkUeho8xrb9urxGKese5nG8AumTxVwm
PboYqsXNjdflFug1+Nir6amsvyc6dUWnu/WdeWY1P1JhvDeD8QpAvg8Rgy4/c9KEU7Vx4Zjd21l2
sWpxr01MrFK9EyltJur40jYfpQo3rIWpZgy30DRfER++zWHQeRStnjDVeqEtOoa30bHXxmdJHx7H
RjnwZu+tYhME1SkMmnPUSQSC9o1a7FntlGfJCk9COkmqsXJUeA7ceJdJt7gKTkoknpaHSsNqXytv
YSmOg32fTfGlzsRT3Gb7IepuQnNLRTmUmXP7ef3aOY+pa6nqY8OLXF7ybAVebQ8XhZk9zs15sD6k
WDstXxXMxhnq8GWO8NMYpUc9786K80zp9cka2rMlc7DI4r5uwJJacY/r0KkG+67zX6ZNZQe31mwo
P0hXux7uJZ5gbNbxOT2LvPGW+5GtapdXwiWtel1+FVbbRTKkRxkzXbMd920T3pdZeJHVhjU2HKdk
bU7s9OY4rxq73o9RAQE5pzXPo9NcSB1suz1Nzt3yYErNNnlZQlNtupM/krJ+5JAYUMWV6X4IATOC
u6R9gT4SssqCAUNJ6ba8gDEUj7BxSqu9p5Wem2TGJhWkdwr32FvnTpGuVurA6GpoNcR9aebZYt8a
w+k5YUVKWM2GMHXwB/RnIV80sztROAwS+TljgQ4ys4EdtNbPmGV4SRtcRT4/DkQGldLcbNs6Mjd3
yGe8ZfItM0quxLk2WrRq4f2yojo9uDgnJS9eAy0hGtyXk0u/95sjs2DS9KL2w/Ny99AG1oFcA+ko
d8vPw9m+iUx5ptvF2cgvacl7os+53Bi+3Q7PuT0/O6rsWiI9J6HzqCnyZWrbm63P2xYWS6aNN12r
H7qEOSZNzzam1s5orKqIUVAS6W2S8eZqKt/Sh5VeZd6ySmd1ep7k/j4OBKwy+UCZ7r79gp1+pVz5
gt2SElxaffDLsPWhmLw7UfM2tPJmOR208V1RglPOJVSgFyXZ5bEAiSdfFantjoF0mG35IlXt43JP
oWW96gmpKMiMbVWPpookn2dcZnZHc3bc+/fLWjVyhMYJhcfG4jmHx2biyIxDryikW26b51x1jnbj
VWl1aJjaMVNcG5NLM2aXiqKUXmvQdzpK+cscUJ6X0YUTdTGc7KUsusfWqd/0YQA0Sn7+G9CGcoVK
KayunqO6PinpvA2Tlxlgh0OPQoEZnORxo0qfDRUYg9g8ykmwLXG2k+IS0THEdabyowYDSxX1YLWO
Ba0HNkpvbcvR2mqAimG9CmrojwSoIy1S2h7GCTtqjr3FzxWQhBtdB/JEEFpM4VFWn4qEaU08uEya
WYSbjJw3qTS8Z5wH3SauVqeDETzXoBBtd7Za6S3rOBaEDHVs2HULzSBN/CSTVpSpXdoFrUJr2uK4
tMrz/RCYbqJP8HWt3QjjpVWLXWQMW2lO/WXrLES4kuJLaca+Ex/s/qvLshOiRjeZIRFKxrFt6kOk
300aNSS5zfdSy7llkuJkkbOvFG4b14WWELgY27Op0itcmMtbARMR5yYJV1hXrykWbuY030KTWPd5
cXBiwl4bxKinP5B6l4OeLZdj+cFU0n19iM4K1riEnpsywgEjlC+DnO+j8kXLQSBMv6f9AtzlDR1k
t2b5GuoPo0xaH3rLOFfVVRchdcpoo9QCR0XgLGadAdy4jFYr81rSed86OcqA+hhA4+OUSkJvHrKl
ryhcucCzRcZG1x6rVl3ZlvOwfJJ9SlQjqjHgLoY0BAVFYGiWvdtOZGekU5Mm+Y0cbQYaX5dCrJNU
XxXagJ9QReB5XsZkMJ2NDEfdhP5gGsGqsXL6i8IJ6Yd1kgT70Sk9NTnKKZuptB8N6SvIq4so0h9p
lIyrRMk2ku7QSrLpn6V+VI5FFr2lUIxOoXWMk34PywBQqpMbrEGrdzUu4EHo3SHtdDfCjMstQOIj
ONOdWp4ip5Vd5iJAfnLIylJ24UKmbu1YGS3ccPYrEriYevFACfuHMofVSmsg7oL4ealhXI0yrrZx
7Ny6UtyaYB04SUPPBEPDxK3ZGCLpVkFR+LGM42tlJMKrNOMhaIa7Jum+4ETQ2XnV2jTqSzKMLEqd
NHcqbH/oFtZcOXwWasdfZPU96mNXLaK3yTFvoom3hbKSQueUFkBESuvZDkyVXlPOcmmd2yHOvRJn
HDeX7G0yk0tL9HfmqiEOdtonnoJfghRB0PEN3+WDcQljiUo6lHK34XH1ScJ4GHaMNXcvVZ88Q6Zp
Vkb7aptVdhqcgODCuMWJJHulkknrOoZwbEnJNqPlXRBp8mquAQ1zp70bHG4iwfYHOkLg0p3BYDte
6aMtrSvHyr2pNQ+FktJmUQJIUGnYFiqMRqvJ9iE2Yl+LU68aTcUdAn4pKZIXY85vEZwUV0I24wYa
iEY4fug5smwjlKACVwn88BopmhiEB987Ww9xXZEHVp5Wg8Bn0tTzw1nxMptGUV0juZk5fg2D2NaO
WvoZgMIclrMX67y9OclWtdl+H/TuMbGHDS3yyC9JQ13l0RyK0sPOcjl4IchqkH8dw3pwysHyJLil
oLSOb4aFDbUa+ksx3VTTCTFGrs5KM322Vpd7Oi32GrpKeKoGRpjp6Sez0nTTKVhXnF+qKVrPTOcv
+P2PEoJTt3rNFZrkYNSi4Xor7bu+a31oMw40/8ZrBhniWXKKDAP2CZLgX0QU/7erpKfoo6a0+NX+
uUz6h8rq/6BaqmKoi/r8ryup/+s/0x//sWuLrqYC8vuC6q+f/KWcquj2N7qqWoqhG7oiK4sJ4y/l
VEq132zDgQ5kECpr+uJm9Vs51fhmGMY/qqmLZe1v5VT9G8QKHUBNw6PBWcqz/045VVH/KLfiOoCb
3IFFGcu2oSUtis/fSVLLKcvrQkrNx9pQPruZ2mZsPKBawPjfgsgaRPxtqLTW0+3wpJrxF+0Wg51M
XVLI8KHTvTIW6ToIs2MLERdqv9iLZK/L7Uwxzrk2pir50wKYS8V8quezFaALFKPqR9Tq3LFVrya8
xgVFs3fsbzGMfOjARkGHPqMDpgAayHQbNl2dVesin7G3WhjikwIlSkbrsanUMdw2oXXOtXIzimY6
8rzHMkke9Dk7Nn0CEzsdG7+JuztL14FNg4twnOmQSvlhAK1IZe1qlRRPp0G/yiUKHyVZq4SDRqAd
4infaEu39si5TKQ93iihxHDs8pZNYtfE9qsCrVXp9Pukg0AL16VchUq3rTOyen0KLx24vZHBfF3I
3kX6NuPe1xfzZbKjmFJjuNMa2asLiygWtZ4r4uDDoMN6kCJIyKPwBNK5DVoC5Vn14X+7pplv4mle
qZV4ZL+PtfilENjGW6W9UzPpe6ig8OnSr7h5IZOnpVwO0Ug/R7NYq5JWU6Np2Mko0TTPU13CPZM1
HFp1cx+oxakoIsPH/uU9UuwHuCrbLJTPtBy7ybQH9MbGPAe6tIdMT/2nNV61HO2BkhzVBqmnZHyv
RPMm6SpbuhZ9OWP4JefhWxZNd1ZxFylzDlAAr1+aawBiHi9WYOONo/wUgRdYyvyWZsFDZ6LXUegG
q5vWVyDs1zDSXqo8/aLzpOxHdvqA+gUe71sRV6Y39Q02Z2b7kSmn0GxiNyvlAfY1x4cef4pIJyNM
HvGNozhbReWdwrQdnbs2yd4DC65jTSrSoAN0p1YmBojHc6hjmtUW9jnuMbzREX8IjeZXrag2hdDA
dE27gGRpN25sTvWiz7nHVbWL+mA30THUt3OpIbzIEybJFPszyrkqoOtMV2G3JQ/RRz44htep6VUO
84EgVb06o34txpTEYY7eGpCcSrPkbSmFC7GHBhlCLlwpzf2QklLbJivF5ApxxHuEKgZFbdCei2xj
NPG06fWV1NSG2yLU8iTYpStsZfYQlbeRRe09MIl9qBJ4mhbeYNM1vilHn1KqXx1L2ovpHmJITnmD
0FEqwq9cCr/qKvrRbaNyUL3SSPzO7DnWRtvXMka7Eep9OoLOo39gXS1vLuxttx0rLwW3qaNkWmHG
8D4YSueycoBTFYXhiSqKlumXBXfBWNNaJncbmURYyM4d0OVuor2V2+H35VZPheKk+zGIUYSGyFoV
Y82WhfCg709tCnUrzOkqD2f7TjYOcSyvhDo99SheN30h2ayK6SV80BraxNa5JG8FOhU7l8nkRR54
VnjvUCAeB349nUjzRZi+Zb31gJNn6M/y8BRI6eS1vkyS4ktVfo22jR6ABo/5Q9MXm8KIPlPI0EI2
z71ha7uwsbcz5i5hGZoXy/5uCmZDLuWVW+Jf5opSvw4m+V1ZqjvZUq5JEX/2+q4lEY8rIePUa95D
qbBguyEWtyl4VdaTyuCvplk+xnpDE0pHck2LRl3006QPwINp9tDHp+qQx2Ozsky+poyKSzgdgq4h
LJicNZPnAt8TgK1U8vWIlset6oi8alqVk/Lk6H3q5iJ4CKr4PRkg3/fNBtOP3C1iXoRV2LULJWn/
c8KgX1nFtf7EUXeVlBwHRruNSQrCw5CUF3noT5w4npZY5KgKfRtG4zVozRNKtxH+R74LELC4yKNC
t2nZA4zR2Dh5DKaloMDr9noQlS6+caFftN0PekB40PfKlZPZOxnZnlFwV1KRX/qxGFaVYbvTlEOI
LY6V3r/MsXlWmbhuPZUvW62lLiT1KE3Q72yLtriNsO/cvs1tVGrFW9XMT5bprJNRPk8kpQFCVHca
gNfJcl2zrx0vanNEdnyDbQK8zwWsEg6qiEDRhSnKIiHxc/TYpHpIJJ3ZFBAok4V69ihlg/DLXPP6
AXbGiAWcJ54bAyVlC/xkS2bnmdKYwERBr2cbq1SqqaCd1BkuTi13J2Gnx7mkF59F5+QGjp2iwJc1
M1DH7pO2TWfq1KQx9IJyjVaC9SpDJ6qmxFML4AptzEu/g02utr2X9IaX1HA5yu5Upcx3TcVsq4LG
68VyICF7kyIYwsU5nOgPWkB9cImNCl9L29qtEdX5RQMhX4Vm5Q6d7WNreEcF0ITCzApT4FMXT5I5
qbADSn8KzdBHCPgYNcq9WYUlEjWkXmI8V+jGPZ3uTB4RhTWUr3VmH5XhrDfhqhnbtwzZhFv01g20
P1DgzFBUQ2G3Rg8y+DJUWlJHWM2KVHuyRKZnafWXbCPZkSzDU2rroRokyrgRHC+5mwbkWQ0UDNnZ
jfENN4ZxV5bhXrNKdhQ+3aRFsJaDeY1vHZ589JV3ZrDJqn6BC/uiDO2HqcKV7bjXSOtYtDmq2im/
WXVZoWhII1fo/Z0VMhmcHlQzT58Xs14XQx5EbObakEd1JUWZ7Tc9fUDldm31+o1yP3RnE6ILoRIK
J47tvKbA0vkJUzcsg++6GX4FcN9dWC9Lfn0N++LdKnvaIVqG46YhGgrT3MFWHrmAsevhrwfJLFaT
kd81TUoPojl5H7XmpMQcW5nO4KjO90ZgTaw61sacuWw4MJHbQdvk4fQELeZrrsO3vpgeDeulHIMR
dsH0RLeH0wipSImlflEJ0KIJ7wKXgmgRpkem2rHKuCgR5plg9pBILnHSSCLopJ4UqE+G5ed6/dJh
L7xxWhudS7Ztk+RJluansjEjr+wZdjltENHOZwwFHyajCmgIsQ4U0dyZnX3kBLZ2kiKEm0Kq2QQy
c5HWQbFfyUXk2nEbr5q5WRMnj8yQAmGRDHJnJNG2hL67awCkOqcpd5UB4X20061e9ps0mIMDJAio
CGJa6fA6XEWXz064Vqei8TDeCVdqaKwieSmkcXx6I0eyVhIkxsY2EdJeFuXNyfI3W0ObYsO4hfGF
zFt3dQCVpHIE86ZtPHTuP3R18BX84iCzJ0AyqXmWA8XwJQvqGYW9SA5tkn3eRAUTgRYAK7WNwUIk
aSWrxFa5atzQnwhHjdzQ1L6SNPkaOjh2db0pSaIRF7QqZm4kv1I0eQPEyX0ZpG/lFyZ1wqdQN66i
UtoWEWCNWcW+kcyQ0SDueqbziMUW5I1ZvybGZ6MX4SZSAw00sgYFukeP5+HvyIBIfMWgtf4YmA+J
turr7k7nXB9TQCBVISrEa5TgcdvqxW7u89usF5fRSN5KmocTwm4nUdo+fRTfxcTl6hixswn3ppqe
pNYkzOpP8VhNfowd4DjyTXDLCfN6V9Op2srWe22+BGm6z+aUDTnmeGtt6QfWxoNnVAnkPWuXO+mb
MdQvfXwdiubd0knJM+cjkMJPkp5PoSFuTNKh8acm/RjU9lBEA+82DknWiyZ3nYhFHYyg0sn0NKnj
prPjdZuiTZVlAty+A/Cf4IhoedW7RqNRYzalH0YR7+jieBfcYT70KVE2WFdZrrnoVd9YvB5KcsCf
PvaKB0wUPyXBhsvbfQgkCyZTWKAbhvY2jM3LOCD7S7KXNgveFN79jC4NAhWFa8mankaqXYKv8Iui
2xe0ioCOFb8YTfFpx/K4y5t7KREminNxkCqOMN2oP3pmycY0+osatQaKE6dxOXENI/lMR/GFdmPd
tuJzrjMeL6N1kHJVU/aEqo2/MDiIXbqjb9uQUalM2fB2z/oYXJZ1hYusG0C7cgfk9RwOpeQ2KIZd
mIDBez9Drawo3rhaxeSFSVMO+bssACP7H4EThX4qxV8/B1tK+11ji/oXSmgZeXlnPXZFQSFff6UM
EDteEqW0rWb7cjLpoTOW8FxuniI5PmAJwmswCTs6rEhdpYwST0C3FQOHRD6RLMom+I8ox4dhyh9L
tlC/rmgI1gM+up22EH8Xd5T8KVUpL5QdqKmKwDyWt30+iz0qUpJOJX6rjgOCBzqiEHLB37DdZqzd
kHB7nNqEcCB0I7yiKH+H2ZbOEYEHqAaXKYQhWTrOLRg8pzn0AKojBepWSi8EBLovyzBStbp3nZhg
W5PGpyTq0IWp0aGzlHOZY1sJGvkg0vxgh29thCE7a+2kEsUwKJ9pq3/o1cmCyjdXlgZARbgey5kr
7Mb2Bd1nXUNPrq0Cq6aUEbhCP/loKvTwy+nvdc34ZETM74lkqLCD2gfwPNa9Cc8gbV6yvHqxQgJj
O34SmP/D7SVkrFD/KH5hk9J1EAsIChhpZdOJ76XKGUe4DOZeOA8D/Q6tqMBxCCZFPDBsUf9SWctE
limXpunRrOYnzDGKKTF8dI5vODY84I3RUCExNkmidT5+xX6fi88oaV7ykXjPNjHl06TQRdF6X6m0
7qwESXgewYLALRBR7FQnK7W5RsI0Xc4MbW1EJXTJ0XQ7k+gNzxqyIcwTXOrksJsX0T65gc65Heup
tbKQrG0k51aOsIGHqmzd3pCvcmytA9N6GY1h2EQWVfNiejHwHjDzYML8poSnGeTuRFc1DAJug2N/
p1vxHCFdyhpOlShczmgtep+t9EVI+TFFzUaFxJAQno/eHLFr261UeEJB45ta4S2z668MPoWiS69T
zUbQLtZRMyrvJWIzNfFZlMlb1yB3brUftaOovmwm/SqrBQhyal0twXzBlsMrcLcmStV4pacQiYsX
QEP1oe8+zBZCCqd0noSZF+iyNGwN0toz+s38TtBYRw2aQJUAxDCRAw1O2a5Mjhq3sVt/tjAV18us
cqWhZY43Cb4Y9Nz9eZLnohDeVISPIlD3WWh8mWiz4x6hSN2psNubcRO305OeazYRPAHlMBIZpGiI
dBvhLdQx3ct6flHUrwUHJDSTyfDQcD47IZI0AbLtTiX+BpK8gla0xWP0ik3zjXxo70zWg5Iqd+2c
bDHdTt2EtqWRqfsREib2TcULLTYCS4wHrbkbDS9TulWFbd0mkq/4QO17Sf+1Lc6/BZz+91DR/4YI
5S8v9P+hCgXNhok05F8gpwcyxu8fYVT/ATr95aO/QafmN8ORKWSYsqkjN8ER6jfo1PiGQkXWVANo
FewU4dBv0Kn+zVAsTbMsfg6VwARv/Q061b6ZXESxFcx7dBRZ6r8DnRo/LRP/oYcCm3C0BX/VdIQt
lgq2+0fktMInQZWUuH40evLXekdq89Kqub0JBSJ6JU4/TCN+lxywR8dGgaZzAE5YrxPwobstB73Y
yOE1tVUUx9STmpC6Jdz4DflGTk7S7hHsFluVxg2Dbs/E5HDP5mG6tZCj1yLuvxup88bXyH7vYCmA
k85PoCGZKxkRrnwQIcy0JtvpOgHLsu3qGjlJUI9o/ZRqh6+D19UtrSdSxJODMn1kmZg2E7wbpcY6
BrP1Aq9SlN5YCXg2thM+Rg2amMQxN7urxI40S8h10zyhaKy9JUGd+qLRrwTopTcoyfflT2kCsuYQ
ZJHs4/KEiiFrohnIznFWoThnPb+bmShkxw7xJiaYdC54znEd3WQWMI3cZMeeON0daqLNYZZmLoQP
T1zdR3HxkDufoZKjuSjCw9xUlS+Xz0hK8F9xvufzhyNysnySlM6mlWloFvueq5RYMG4tO11sM672
/EpxbTP24doJA4LM6D2yAD3sPDtiSPSkh8QaUpOt7WJ+Jed+j6aI1mvVrXPSI5JEzto6ksEzMx9e
CMC0VLxZs0obpzo99QXC3SHQP2sK3nDvbcrIJa6zja1ff8HPKn12Tbz3Ajv5Uu1g3yEv9OS29rNY
7wmtik8pqwo/MpJ3hPYIQoN2kYHchNWf0M9Ui/NARTwY3WW6dADJX873+D0g3lCi4Ttf9h4RyWAd
pGzTUmyt2rq3ejC8LrFQHV2Vgohe1Ut9I7dokgcDEwprCDxliPod1lDsxso6RKC+zWbqZ7mB94CV
xl9pKD+V8YqU/ULfMqxGiPl7vX/CMfZdqLGOfcXCm8gzOh8x+6ol1QO90NckzJueILJDZLmZzPFS
Vm9yy3+Qur6Nqo1na3hCTuoacvYh1RmZ/Qucyfrnz5HErOxG7IapvuWTOAQ4mK7UnE+Hrfop+vvp
qZM61dN66eMn+mSM9T36UCZUe6IiAXC/4HNl+AmP5pAgyjXoZCn0lMK2+dDlQKEmcWZTp2/IMVsk
KfiTQw2U4JlDTpI4eRpZ+FMLCTKGGGpQp1vnkv4U6YgbnEkzPTqKFt3YkiXBGBa5fbYabZukZIgY
npuuWSefMtMOhgp4EZFCJRxwz/LSYbjm9aI4mtL0pI73Zd07Xp3EXwvgnkzMSLh4N8m8cxyssdgx
XSquL5lcXBIHvWemvqZq3q3NNCQAS8PtoOrvI8wmEpwB22+xKWrejAKGpynHIFXjbfmkjATGs6H1
rjxad4OkXmEggaYBHjgOUcpsicavyh5mfIk+BA00PGuNzNvRBaXuhptQ4Y6urEne4dOQ8pxeKywo
YYY1HpqhfIvpnLMx82HaypV2GOEUrfSmpiCK7BvfmRcsoDZqBKY0O9pWGBE0hGldKoSioXDWFEXQ
qRMNiqSEmD7mb03Aiy9KA1OyRy3ObzDvv+AjvORydon06TwbAgZIv7JNoh3sbI5dESIXU7N3bc7u
E4rcZRY8O2r/qetp6Ee6JrmcIru0sWWXQhIlF24ur4CFGtC1EO62mUbvVi4OWSjtw5qyjzm8SqHm
Owj/lKl9FFF/bfPkk+j8QQHRDQryKvlawJzxDPrvrhO7uiR1vCpLEggtUeHaZ916qoednqk3dK6N
X6hG6nU0EMH3CNJ6jrABknUXxfkxx8LBtXAT8bLaIlxVo2Ivr4OEsJFUfiuBq6u1sW1HSfiayG/1
xIYqZSs7VndWE62NSUEPlLxicrPS+u5O6bmeXsv0Dc+/jBJe98yRxFP2G10ltSyasYf2Gb9rkXzU
tXynWayTIAMibHAN8p1sOEljdmc3gzubVGQkkRdby2zvqrm/j6oUiR6iFXVECAlN5gXGYOEFRcIv
Is0Ky5gNsfZFxP867VD4dpXHQLwOvJJJv5mz0a5NJ51WiZldxio+zg6b6mgs8x+RmSvFeA+ITOQg
YcEp0lvlCBG8s3IywLRm+2Egq37INq/sCEuGnV+dhMErjUasMouSRRSnx7qYYHmQmQ8KCGvQAEdk
RzxQ3hFg01NbKK5K1ySMy5o7iUWVh9XLgg4kbHqDGJ5mw9xp+hURhVfKQbMJmviNzIFkObV3VUvK
+hMlNOTi3Gn3gfxjMkCAUiaoF0jRV2DrGycwdlZYHhWr8/MSNizNb1elJuK7WRrwPmH8k7rfCZqi
6hUdPOr8PmUz2iQUcN3wHnV542OGT5GUE0iVZ4xrgNVSBPIpgLGv49kkZ4Ky6mhteG0yogVeQR6M
TzrJbmiocPgbNOzRcOr74QKb1INlA0nI5IDseQNeGoNJ6CBkQcPuq1ckXGqWKTAq3FBaNQ6A9hC3
+KZAivGD8hX/hidOhtDV1PolscW7nBRvyYMt9ylGHPKVkRK+mgDZKVm0rUsGPMEpI8R+UIEAB3ZG
fJDoBf5vJt3N01b268x6LWQVq7ZoMtwgcZ6Q/5BS2uSXJWDhXi+D5xbTH7hReITRHFqBjtweNDCP
VdU9GulUeYntpL4B3QpgFAhZVfD704rR12t2q7QGZ04tw6f2qu3k6KFEDOv2Ea5V6batLJQ41Mgm
bJKWvRirBZX1JnDPEV7cC17nvDcqZfDFZH3ICrMrMYx85UjDUbJBD01suzhKzS9D/7WZ7f+D7OJ/
UuqgKebS5/rvU4fmP26Qo9t0+n3m8Osnf80cFPObbmnU/03DQY2+8Cd+zRwU5ZujaJbO/yGlhu/w
fzIHfqJjE8OHZMWGXrr0tPw1czC/aRj+ch1ifUdX6VP/72QOyxP9VyMFxOt/Uq4TIMe4JWrVzqFQ
UWgPmQL8w2otdQeyruMLzaukbq3E2qPMP383Tv9EOb/wOP6RrTAxEfNbfOmfrVBloGhC6wLVFJmJ
pviZ0l66SXms+FZl1v0xTt6HOrr8/df97GXxz75v8XT4HZ+kMwB56kSXdsKcDkNmborI9MdZ24T8
W61lNwCVwKDKN4xg8/ff+VeP+CfT4yzsjHEAo9tlU38QM3VgjHA6k20pmDf08TjIzsA+Zf+Lr/vL
98gc+v0jNoYQhmTXzs5IUMxir60apa8NL7AVcNdqLsMEp7kE9trIknj6+2f8y3H9c7apQemHMePs
BjV+p4ZEM696X2FtxzPbGiULmBtF8RxxDP39N/7VqP7JHDmtNOxBuw4pcap+D3qBWs84wAvcJLgm
FrCpiXAPCi5yf/91P7v//NeJQ/73x1F1IgUMgPW3G7uOkIFKe/5kTwByMf7vkmGh9d5i09uzMuJO
7HNyqFG8DEH71mnxRfSqq9W6vwi5/8UN/fPlav65ZUKa9ko96BNyQIxIE+vFLvGYDJ4a1VqH+XxQ
oI9gPeCPZXJB1vivhmFZJ/9sGKw/DoPaz/+bvfPckVtLsvWrzAtQoDd/6cm05SX9IaSSKmmTNmny
6eejjrpbqj516p4BGpgBLgQJqTQ0m7Fjx45YsdaSQq1gRe1ykEDL5Gb1IKbWpoR4TqAZt3vpW+rX
K1cPgED3zOzSyV1p+XvyB2+Yt/5aYOHMbmtQlKsZFbkUQDBMDyYkqgWBmSAAaTVcxJEDuTQdsp+g
fZX3xnt1g3925688VX2SccGEAnHWQhdrwZzU9NTXKHck42YZDrPA28zi5qS5bW89VIkCZSARDw6t
XSwcjPSO6f8p4w0QgFc+bGzPErtWWYtWOrTVh10v+wV/kk+J2zPn5fbdx73Opj+76Ve+qzxLuiB3
1LDyyjh0TbJRqAQml+KY5PCl1PTF4sPAEByvdf6eK1mP/WfnfOW/SBBJmdmNdMFDB7aQRG7P5qZu
rC8VmOm0hb4UnwJS3ltH1srLTcdIC9AfvzOx3jr/K1cmZuJgrom1KNdbILWqqyWl32jfZMxcM+8r
YAQ1Zgb1Fv04y8ZIrxsEst8xsz93axAu/D6/ukKwRGletEiqLfcsKq5pHte5ZTSyDbmIO6WiXWrv
yGT/EMH6k6F+LQNhNKpmAEPRozZRN3AcfFQgXcOPDJKjUhXL9c15OD1CHbap540Okv46UAp6Z5zf
cGCvxSH0q0A2CSgDmG8pGMXjwOPWulOYsbfV2Ig2/RFisU1rEoa/O3feGN/X+g+mNQs1CKYhKijj
NZPlKrSXCCNbHg2agDkJEtqNMxbod27yDWN6LQghnqBAK8XTEhWX24lwRj0PcALq7ul08sb5a2JS
9svkTaespRnK3QMErpAF//XZ33BZr/UiKnSTS7mX5+iKIbWwCgLeJx13zYA0Nl//+hxv2tArb5Qt
k2i10zz/iOCu8D9k+EQlkW3tlB1LjVwlLmJbjRvYsTWFPveq8/761G/4QcLe3wKdhc1v0dMnE4+m
tWlVqk3ZuOktAXNZaIWW3Qtz6K9P9eZdvnJKqlKNvaJ1aLFE1E7jsu8eIDoL5+xypJ3DK4Td2JVH
TcJmdXlDldaK3jnzGy7YfOWO4LGWq/kkJBFUv0daF+xzYyKQpLgpuAUrbzbqdTNqN+f69p0TvmWy
r1yQ2ploVIlVEkE7itfRyPs39LKvj9Su69uUVs0+u01XwuGclK1h/A/H+LUkBfVAq6T9IImIrvL2
o2WdvppoBa9jvLq/9Oqx/79dzJ1JJ1QHzpGp/M6533ALr/UqLinskhpE4JGUtF/XbcjZhOFbGY9T
YrjZydiw0QeJprzjFt6w3Nf6FXBdyEN/rZOI/rAf+ytkY4OlO4CU/mG0KWicd57mG+ZjrL7hlw1P
Bx5gXNQLqyloYO38nMjE5nLycJakgJCdemkdW9Ph8u6OTlqnxJ8sKsarQKnUKwntAWgXxXwK6mot
wsKw0pGP7CvWsaOowjwM4yp4Rodc3fZche/c6xsrymsqQKrii9kOIPWbj81d9h36sWmmIdamVW+X
QMKb2//DE73yPIolZNa5FfpIIFlm1sHQZZE2SvbptGwuIlbTGhuDTVBHj08yv3vat0Z2ff+XZwlT
QEcG6nIh+I6u9NmZ7QhmpfOylAib/fP1pULnYUjgVdWvMToH79zuW+d95YJofe7ONHxI0ZgMGwEU
QTLdQlvnIrS7cgRsMpbnZDEOa+pQA25aLMby3rnfst9X3ghqptIESS0DyRCPaSLGpna/Qlovp/7B
1M+sOgTiAyx3afnOsvLGXlZf0zO/DnOhthDOor8QLbNnHS57aCieUhoZHwl53xtT+Y21WV9dwy/P
Ei3VKyDxUxEp6Zk6xSZBK1e+P4ufGFTIPuD9mmFzo8wxnmZnXo49yFQrA35CTlyEz3GOxDNyIAjD
6HAoD5lryQpqzcu+anXvJi1O7zmQddr+yXTWX+34BGWCr3UW5QgCT7vBDRqSRWOCjPjM5zTJwMQm
Tt99ziRsYN0MDM2xymRa3oD5vxu2vbXrW+vmvw6XNFXWCX59GcpxurAHiJXVLDSGhI7NMT+CAXel
BL06ttkmrwFH/mF//4GE5p/DJf4XAiHIYQBOwLj/Op/5X3dpVqDA/RuV5z9/+y8sBO3vYBdkepTA
o/J4/oGFACVhamRGDINms9/ayJQPJjydoilJkvZvWAhDlEUE41RdVfi18XcymsprUk66yFRV5Xgy
MA1NF5VXNky3ewnlTnZ9WJr2YMnf1UWOu/R8k3fScy6IT5Nxfc41ZSOZJ59N/kZn5Ihblydw2HyZ
Psk8DcDpICqEhsBabcp7eTsKOzSRb5Pr6J9oWpnOU6CV2WMB3axjQkwFEaLs6EkegsCYoddCMKKv
TyAbljsQYTfIdDyKoFmtonQtsN3LZ7PWNmcTwBmlNbui1AoTOXGe2T9d2ARZdf19LKgtoSWwwuqt
eyWX7lB+gGdSoIZKqaVuqTEM4yfkJ55IAB0ug7KdZSi+JJpGDOEeNMshqQghzSxsL2V4MYWwm6tP
VZV/PdfW2qT7fO7RDUhlSkJVUX9fptUdlf4y7FsL4alG7+6LOfHVM0hXLTNa+AflGEmawWm728GQ
7upzhoLQXHyCZgdNkPlmztJoSVLFHgBBjpV+PEmQJRj8tJNQEwGw6k4j3cT6BGkJdIdokzQX87Cm
j3pNopdGHm6FXghzqfenyqDKcv0KpTGtLs3N5QTDNPC/QEhlHxK50Go4bt/Rizqp013bd4GcXx6F
qwwICzGZqb4tJYawmZO7imYQ+NQS+9rk7jyihFjJF5RmatFHUfyzKraO2IHiLAooys0kowZaI1Q8
5tWNTHuZjbABjrl9HEtiC2hhw0U3OEut+BNsYIM8RNrAJ6Zq7HNlRMixv5A3pMuA4iR6ZcI1yFPp
0NImZo2lk6aF08xVdLl+1UtFhjWgKm3F6I8mVff5JK8gPp4wMJLHHCa6SUm8RRQOeglFUJ7UVL2k
8AIEX5jEZ23V6TBnlU46WdLACXS30kW/h6B7L2j35dDs6msP+SMU1OYxO2VrB6/k9P35+6nlDi3T
zy2NsqpZfb8C3nNL9fqlA/ChA+ew55o9FsxJVJ1KKIiGYBpUWGDz5cnKle1QweomQMdyOR0ZXBu4
R1AaAqyAivBySUHU1de7k6rV8Bn1DVJOQua15hd4LCDePCdAcEpimUQADDq5Yw2HoCSE0ig+jWX7
WEhapBn1I1IEN8n1slvk861U0+Mw1dVjaUCgP9/IVnlyBeF6l45VgJQRffqKi8oO1bQlT2yjuSNN
TSd0inJqquYxMhzuaHb0aScrtbrgofe0tWS6kRKARS5K7a4ijTQAYEGdDEynuBmtxDMX1TGUNCRd
EKN49X00i7AwoUvyU0j/pIyHZyTmTSa5QrM+jLHzjD7xBBPa1LwbgtFog4fhPG3TYQLuckkOSm6h
7JHln4R8CLheysrLC/XAYJSFUMzLUKQKmvX5p6QRP4Of9sxJ3l6m8kZa5tJBRkShCwrUcNtt20l9
bkYl7jOA1JYWNUP140JPNQ3uEw2YmvlSrJztpRGhFLetmtNHdZK2qpV+XUSAAoq0OY/q1zFbHhLi
qhWhVYoICynNbV/Md2IrhFpehYuJiQkIRQmTGbc0eIvy/LmezJfxLBzoyo1FWd6oyg7xrPu81iP4
zT838Gl0SxXPjUw2bW2+TaFarZxflqnjH2HJb0TM6m/Ryto3jMenc5meYdY4Q3rl8amUZdppmq8P
1KJpGNLBwbfNx1yiVGqe6eJtTs/TjEKyofvX5LxNpjTWktbNq9Gtp/fkwn+c7V+x0x9XQ5uHZgH+
0yQaGH6PXioSJG3bdeKDmC+1M1fYnyY6yon2Jkjfw3ZlrZTLbV/7aZ8c8qb6jObJplmSuO6Umyq5
QLYhOcO5+iPE/Q9ENf+XyrSWQTixsrL/dWBDofb7ufhSXH4t1P7ztz8DGxnAJlV3sJz/DF9+Bjay
8oHsqKKgyA7tlCQTL/8EecraB9CXItKcNK6bOnjOf5Zq+Yjw2DJFWbFM3ZT0v0U3Dir0NzP/o2yq
6YT2vxuUdp1UAwYOZZdH2aaN+71wEEL4rKCTtM2dHK//VffmXvcMpPp8OtrCJZbuwKlIh+Qm249+
4p130A+FiTf7kAofwJDHstO5fZxviy+oyYFpt2yoY5uIauUm907u7OuO5MOk48qu7unxGNG/G6rO
hdezKweNW9wmsey1wbyBm9JpQ1iCPNWBa3FDGBMJ4eJcXSkEXxEt3uCLgRqjax/k7uIJPvwrcXN3
ihVXcot9D9evfdlJbhM1fuPDHrw/7cfalnwYhkLVFXawA7V0WW2LnRG2ezk2DnrQ7pcd8LMIzZ+4
3GfRGDZ+FbLo+DQeh6g0xfVNchT25R2CZ/t6BztiPIRsoB2J+0wd2Md3WmA4CZ0zNiEg/LQH2JSS
yYb+tHhIjhcVSrmvVUzS2iu8nMMqfm9/j7zeTfx7oGcOpJdu5gFkfUE0km80of7jMlRPCjmCC+uM
ew1Vu4563xOPyXaOswBRIE9weu7sEtBI7U9+GwGICrrNxZWCLtQ/dRsypz48y64SF1vDm3wjKCIp
mI7ncORX0211k/rXwLpBDrGPTD+9mVzDQcwuhmWmCIiznHOwuKMD2N7O4zTOY9NXXqS4OIIOe7Y+
DyENwwHiI/bl3jk5kzvYhjN6WtxvJ18/1BGdbzY8SEETIoTppuFla9wkh2W7uABbfdFVHHoXXP2Q
34rb6tv1kUoN2NbT6MgQeAKz3wOZ8bS9srd2fVTcNQ9nr43mF9rZHdBGbsVBsmO6GQM5zAMtyj3E
k7zCz3fqTnPLIKF9+UKyzM7ujCPrFmej4SqAhMW/FkeoiFwqYEHmik9q2MTyZnqi4u4urszFmt7w
nPF6ccVQva02SnQJrdymqdfcq7fSEUsMEtZuWPSYJyLvfYOe50E6Aq5DDgh48I0RAX2GWihWA8HP
DsVdvsu3ckzHyK7emLf5DjKooNvmURqfY3XTb35xT3+yoIEQf2Oqv1o7pvoi1zAT0VThTN4IEtkf
3MZlzx3SCWw3XEPnvrwQMvgGs7KMmggOc0/01sZw4V6JFLv3qi/pcXJKR7QFd/AnD0SsU9iPmZv5
0CivdLMeilBZKLldxAzzi1Bic23nz5kHftIpHOTmHMlVfMOH74/nrWDlw0Y9xVVQOOQnHDpxHNOt
ArQVb7SNFAoeNY7gFGRB9p2GjNKINchgvqNb8DCGw6YIigcTRuEQxuwD7LZYf1E74+ZWcKCqeVTd
jveGMPmU+npUbtSIHj63fjA/nXZyJO3RczOxpZ1+wCCjUyTfX2+1W/RL/DE2dhXcptEYn7bl5rpP
/N5XD1qg1EeTb6Nd5CAjs5sDunIx73mdD/7o0CnM+y8Xu3S+fCrt5zNeYWIuQLzq9p4Yw8Bmf3uB
qs6eXOYk34WQysmdxYbo1ZG8PtLiaZuHY5DjWOFICAd/djV/hCXZllyYLvhy5p9VG2p17FHYnJ6w
OLdxvtATFIERd8hTcnHf8OFbNeCh7EBMb6/+6F68yYGhZGMdCbj5X7G/+hBEeuatathlAEIH05MD
+qndzCXd6pUeUGz7HAmHJV7PW+6Wr6eDfrLZ+dD27eQegYbHFIjasPbU4BSK3uwWNq2dbrcfHIQh
Hd3r3MmBZHyD/J8Dc4pf+NCZ2p0PbTZLTe9BU2Rf7JcTK8Lo4vVtaM8i+kRdEo9WlPMtdHxuYaNy
jHvj08mlMdrOPnYcXXOVSGAFglmfq6s90zHc5NaIwO/bciCEDQdJ4+YB2tR340Lx98jwX0vmqyTm
ZGSFrADK2rWevgMj58B0HtBe7rZhRdM+z6Rzrz4kZg53wFBeHGOb8iTOrFUQjfGu4N4VLEAXjw5Z
Zs5kPyJy5C9eZX87OzAs2+zCnCQYGUnDbYIyXsLLBvVKptzor1P2wtlm97MZ6MHoszTboAV9kCus
ir3X+QSqq9msiyQfuCePK2RxHfm1Hkh+F5lxgqPqfBNXnnhIb9ni50tcRusB+1DHxkSn2kNQzKsU
p9l6PX8uXjdvzODiUYpz1rewoC+rPfchmBz+D8FLVNyqHKj16tDCJGROk0eTM3Oz68FbT4pyjGVw
/7iRnEBhxLoLj4YIt3ShzvdyyG7UHbALBwq+xwt3J2M+OjeDae0ZNBZxxcd7cefMDb/+kt9zfMYV
JV4n8XRPDAb/yngCAvMy/ugOUUXM8RhubEo4lg9svLyWS1peeCxO4zIBv9JHfrpLTnb60G9abEcN
UDJg5IAqO3pU8ZwRucJ3zv6ZxwktlWv5KXPWVXF8ZkA9llgFQ3dFb3QXJs7iwE/G1f8xZoiP8DBP
/om1o/TWhRFYKxOBLTyzkUkXoXPrr6Zce2y/mew1JzlzD1Vla1vJLt3ETaL1dtZQafAvmyXEE/D0
QGgGDBDfAOeM6dXhOnjn6PrR3E3xwnD0XLXJsyeeCJKg2aZRH7erobp6IBzWJ224S4j4KAZreie/
C0qvc+4qrh7VEQzu7LxATWJbXG6KVyiYs+tYsAnlotk2/hjkgYsv+CuyDohENBTbrhgslxPKmyHQ
Qz1E8iLM3MSzQmGDD9oIxylEzRs7Xs+lEuWtc+Tk0nTxwzAlloqJC82dJuh0R4io+XA22TOYeatJ
nLf4prBcLRnvImJiKc4j8bpgYIiJOxy0Xp3eu368fkyj2tMXNw1wV2EPZw5LXR4Y2LcaIJ9bYnki
q3L7Fcxb1Pkyc1YO0mAKoVT+YanZ3gzkePTJdvlh4kwbK+rDNFinw8BXzg64YDzw6FHTcFNCXVy0
I4RpNDyruGFru/qqMrgwpGT0ftwqqGeo8s5c+8QpDKwKqQBn8RjRgCl1Yz5MN+oen8azpqd9B685
443kBmZXhIS/Lkez4cDjiSAv4xAj+R3XcQ7KdTwcGtNZwnsmJK4+mHgu017i16vjR5+FcJUWQS/B
FylcFepg2ALLCkG1udOedaaveLMEJktM5yxu80UIatwaopJM//oRCyDql7mTnsUF0hlMumO8kaCw
DZ+GegIJ4leHsC1MXMREfIv7PHFuKTI9y61dgjmnZJAHn4F1xZj0Hk+Vnq0fk1vCY60rzzpbF1QK
fniZc8BMdRTiz4Zbr+xu22sYCf2mjCmyqXbiAm33JH9IGUbCnXXV41LGbUpsMdowIdjFbfqt3q9D
3cYaF1oyDHhPPoeFhZDcDPL7hBC7OVQBQmBu6ir4pza4bq767nyobpbvc7gGCgORTUa40oV4DqZ6
Ekh8zdoD9R837Eo8yG2CYneK4azIfbB9bh2f/Sou4lNcQ8ezpbqYHuZNu+t3/feUaHnxrYDal0MQ
BLPFQ+mzpQq5Fl+wKbPaoo+B2ak7Ba1D9+2OXZFd2heipDpA1ylEqJtvEY24OVsKaAGdjqhoDbsE
9ietA1Wik/qDLX6DT4U9g+U03hq3NB4PyF92l/281Z3cN93Bu3pWMBCozSFYgZ7Dyx7lbC+JlMSx
9k2oBFevJWQvHDFqNto+uSd5M/BCvDMeWv1h6Tx9SyDmpUje22DX2UpoAWLl7ALsjGEBeeDp93Ck
Qw60SaL6gfHFUFRXPiA9H5w38nESkAS3swc1ooFlo3xWv5n36jELGB6+m9+duBz9U/bd2ncb/VgF
4Ln8qrAhNT15p5NzuhE8wevCKmCJJMxc41DpamveKSA5yH0iqeGceDthv0Sbn00WzU3sZyiziaTg
b7Xh/nF6+0hs+uX8pa9hBPWKbbY9oYfrXHy0rv3GI8xDbuuL2ob0PGaR9VnTbCQ0+4/yXSK6GnbC
i/qeLxPzrY9XWDd9hGFQA2DJJmNYR+s+zPrx3CwOCIvzF3XeCJ8JTzFAod8mYe/CTHJPv5ocZV10
DVK/ds5u/knCHp5nHmLyPLmTP3tfoPjBKXT0f5vMRK7RcAwPOWdbx7pQi8B2oX+2EbwgDIWwwVZ/
RI20NnMKmvMqs7DZc7G9pMsykH2q/LyL9qA9vJDy9YaWJmjoEbgc+bmKsqjzUvqS/Pll8eHJ5XRr
dEtZb2b71XKGkuPLTFuTM3EVNuoYZijcyL7ut/56GQNxcg431bfytkSvO1D9msVtDesIgnBrCTbd
hGxEd4aHtePWT37u0Y/IfKCc6Ut8p2EZYM3hwWG7zpfBUVhouXhnnTQNZ28Iu9egm44hgu3VuK/x
1Xl4yYM1nl2Ha92C0HzI5VzY5q2rh/gk4KN0e4xpk7JpG2fN++FQbCiouCf663BIROdsBGTeQ+aX
IRtYFw38PyBiIuk1qhM2ucOixmYUZV5Y7lhTCyIp7oNBZxsawJjKxV7cKxeC0gBOfg0HLYLojPXQ
9Nv7GudvRWUwB2iFMTvByfJNll9nPmjcgBpaMXZ030aMF4vS5PWPNHkRXneOydqbe2OAqBK7DRbS
YM2/DEG6umFvHWW2ADhlwoLtSDn2pSdiFPyGE+UecvRE/DTCuQMXTCDlp5EYZ/s8WmNs02BAZZsd
iOrO3AwYG6/5zlabFWbdLgpEFX+9jaUb4Y1t7Ks6vinMWbXUjbQjSCXSRK8dOviAdd37Rpzi6SSM
WENgpGIDwAMwiKwm9hVsOpnfJp6qJXxCj5n4bA1zr+4pLI9rvDVHdDOT4aBfjlVBIpdEZGpfD8lD
skt23dY6dJHsjREYezIctPWyWpBjIqieYo2cUf9Y3i/eKRyihBh5cnQ8toj3J1ETVnG/K/1x04Vn
/uouTsjLdsNGj1aPePHNOzK5LFupPz7NT7N9NFiEqqB/uNrQHe3yu/77ugxI9+v6BkWCW3haKNk1
S0B/Y2xm+3lkclNG+uGqKJLwR1z9PKudijmnrhZeUxtGCZYOWHrwanBpuCnKxcSZ67oCR+AGaUBf
cs1Yf5EIfMkfuTSHrn7zzOCRWCJJty4pyKxtJ0JUzu+QOXHo4uMUuduvQau/LkroyvlwvXNy2MRY
zZOb2V+jGxoa16jZlh+v7hobrOk72Wt8+MR5NIbDWhoIge7TrvnjdsD1EBS2uCmeCLoeHu2RHuw7
8VlZGTeZczWprBGPPthIIRZ48tnJzwGiaXhc/Y5bxw1QmPPGR+GGBlT8wewpMTp9EcxHwRiyMAcL
/lLxmBzss6DzIFYyg5n4p/PXOBL0LBHiGmOzW+AeaJlytOFgHZud+JTfVE2YiYR6+W5ieq9OBBT/
yXEqgrDGySDlwARhAMYmJ153bLU2y+bkP+REipeILjPcNII2N7PuINq+OpBw3dqyuWbOUnFgC4iD
8abDGiJeiH/WEE/xYG9EfrGJSw8cr7MGhjMDd4lYWvElDV5jDekQLV4zOQR1jbJdNyXI3uBS8WCr
H9smz8gEHCd3xietKYcKNwP9M/HsX89WadXM/DfQB/ll6RUEpioarShT09gl36WDGkNwQhpijfce
xNvrHaSRaEv6yBkRpJq4xjW0lPzzkaoPWebhkxZld9qx3pBVu7k+04l+mF7g2vaVkDXeM2NQ8n56
SMgfr9EDhKfx+W7cNBspUOLrS01+80TMA4soWc7FzyKdwHDYsoEmjGFrHI2ExGzi/C5cDiWxhn7s
NsbDNSa/5/YRi6ZXxDUmkm2hWGWLufvE4kgs6Yp7uFOxKw/CzUg+yp+GuNqyChHQyqxliX8hydmS
mkCFM7JuzJM7PYN3bKPWB4m8sQ5lhH/Hi5M+J/OmHOR9vzEitt7eusHPA+sPLNt/oELzfwZ3Yhk6
lbm/xJ3c1s/p967/r2325fwMhfHwe4nm5+9/lmgU6YNpKFRV6I8zLVEnQfqzRLN+oquSLKLDSr1F
JRX0s0SjGB9kuNNov/sXu/HPbrr1I4VLNEVJlFEUAMvydyiM1/TsL6U/SNa0tZNPQ35WVjT69/j8
F5wXoJRrLWhlfXOqXnL1YRYhLSx6F9isM5dnr+7gNISG0ChxKSQ5zklnvzOJf5/Dxr9dwavEVwpx
pGJ1XAHQWru8wmWA+kYNTd20WyIN3gyzpbP+MzS1zgrYsoRvPy7gb5nwnxvnb+Tbb1YYf/vWU1Zk
zfdv2ZfXRN7/CwFWcK6I9ARhdW8XIjdfLhk8s7/a979+9oeBG+YHAwoXTZT/gFbJVBr/MHA+UYEz
qbRNmnSEqitS8R8GLmPgumJYpkbP9Q82mX+0i/6YL3DwAq4yRAyTzrG/ZeBvFCakV5C8xMgN6OwW
NDXLadfrV7amQj866Vh+LcYyoF8Kvt+19HOBetOIMtpJL3oVS6UQpWYqeuk4oCEl15QaSplkilnA
w6JJZ3QpaBqfKqRMS/qteeEp/fmjrlzuutTcGlKH/KFwP8tdtZPgjXWMAnaI8+Kl6JKadLEr5q2s
pd/QDoEew7jwXo8G+vm5rRS4CqXcndO83jJwe13qt8PK2Qe11Vr8z8ktpa1/UoxNfhFm+wrozc1P
SHGIzBtUSE0nLUt4j9uVXLj/LnTNrVVOQTKwX2uK1qmbbDNNwxN0/odk0cM2/WZAbyWcRTJronF3
Ta72kH9M0hek2YLr2fw40e3uGHP2lIEFUjTEDi5Q5yQDe5/6oVPlb1oOiFmDh1kSr7AVU/Wq+/we
rksZiZRCRI9ige+0o+n9VBLYnamQmcvwGYE4ygoDmLVFhkWk0VAzUqYYuvfmo7Es1GyqfAyGqus+
j+jIjfK8uMXQdYS4Wd3DBKPpZyc56SpVGlP2cpR9A9lAvR326948Xiep3V/0li9K/X1VTH2s5qqf
AXTYQNMOcAym3IdKkLMHvb7mIYrp23Iq6c6bLnXw9x3M/5v3+HM39L/XdTCl3nYdxy9CmQlwVH0R
+v43EMNPD8Kvf3oQ64OOADp4T+S2FVNee0h+ehDrA07KlOlrF81XS6TyYSWiQixd0RV+srqdfyyR
8gc0AVYddYlVErTF3/Mg2lsehDP8ujZa8tLkzVnAOopS3sPZqLi1fpbjwkI/yMgrE24NvTvtDNE4
5RDXQAthXaGNyOksuDHGro47cUbqS621+HQtP+ZT/3m+tP2+mQzS1OfqXu9GFM9BgpXTpDlaWiGI
mTSNczUFIv4U9Zw0LY3bVJkFqg71zN4Dbr8BCW3pHHcw/NbuuGTUSLvlewcz68qgfw/d++fkdDHp
YlCg6k2aBN4gPJVaQRQP9zplc2npnEIz8IanHJGmCZXdvs93piLWu3OSLmHdwLHXiBaZgWISvy9p
RjWmF6ZnLTsnd6M5nW9SBJMpNCy6/vlE1INuwdXwmtZo3Uowv0kXZFBRaq6Mml1zmbn9JLBbmmbd
V82q2MNR14EgOp+fKxE+wPJaPnVX/QTzqEKmDSxp2NH6AemIOW8FS5LC8ylTbtp6UTy2aAjalcUl
hr3KcCVjIXNlibwskhOMUliToxtn607vzOtkJwOUh/K5Jz+koqbTwUYGtXCX3ihTc3nuYZA07Rwj
Qh3SFFvoQLophnGpjunS1j3N6uGIpC0ud/NkrOJGs+bjIuhnNO2q2m+Mi0T5uBhEP9WLS6B09Xmn
DroMh66Y73UaRZ9gt4dSUEiMWx3O1ANwOJTDiyR5sDq4iLtaoxqWIoJeVVV5uDZ1sbfmljQ0DVXb
zKgA83aNRBmoTtPdpcFdDzmyTeBvB1eX2frMkAbAgn2VcOEtErKtNLATvV6b7+PKym6YCdV46PQf
ISU5x4qiyN4JLp7dDObYLjisPdRITo/JfLpBrwLJJyOn9DMop1CR6SZNlv67ViUUydQU1RtUCP7/
JkLSaJh42zfuatj76t+iqvUHP93hBzrJIOAzTE0Hqw7fxj/d4Qc6+EWAeoZpaoYqr/vefzD3KR+A
7v3uQ3+6Q5WPZAg9gHwRURmiIv2dgMpaT//rlgGSD/YdoMpkBRQZHCCvtgxGKmpLMiIK1Mo3fUty
4rK50UgCXH1IM90x3EHifREp5d9Rtoknj1ojOAvjAC/TFabSabE3jxAOOFXtBAqp0hEYw0eoYeOL
Dw9c7k8fl1CLyQXHSAwhDipe4LGy+/0jZRq7CityzKYPb53boCmmh3L1KCL+7ihklcgvOvDUIMmp
3aKsvqYmFqrEowv0dfbBSZ0+Ux10bi5cwg1wZ9IwJA3YH8PeTDKm3qxewdGX7WWTpaQ3Hy82imt7
+aaMRO5FA6smx81WB87QuNqnDVU3DiL8APV0JE3krxmb80v4ODnCHXpD9noGWIiMQwH/8TbxFQrH
hi3ejp9kMo0X+4ap6UkHMhaa/RjfPD5a9m6z/oec0LaMeu+z6lAQoBbVbWt7iQtKMvamojr10b+/
P9lfZ7Jm1Oq86hYaM7t4bEHYoRPVG/ZGhGbA5llAGGjBqPeY+oyZsaZ+7M+ZDRoMJY6I6v+P6qDx
vCYrYT8z7a/dJ/Jyt4OL597Ci7uHYNbJHiTQzNDWo4Q8oOR8Ar4F2xcu+fkaUKUBNKPmbgFwTPEl
TsLvttpNdiQ3Tu0f/rbDlRHNprsr2uYa6DJgBVSoqD0XW2LGqAtY1oaZPqmHUwmY7GTG8h0A8SCz
vCedqtvNKIDW0z/N4f09kGuKasFA3nFwsxh1e8r8K4QvjeZA3ciy96g2vvpdeiopjRVxQz1f3wkX
d7hSr6+y2FdXFnFy1KKtFO4jAaRmW+s/M5q/EO7N4QAZEf9AfP/0UKK5Nkf8jHJGGyM6o95ND/Cw
tYSmvgmO4WrPMhR7dlfbVhsC26YrCl06uMuDVnSNbU/pfny6QmlW7q2bHDRHE5hPzS7dyjvlrttO
weVBN47CV+trfYX9F8j4aJFpVXghxsU+dYVDzf9zYIWUWmFT2tZk/KiR8q/p8LqTbSphOtLRWwr+
M7x0jpR6KnWCsydLO6WPLrqd0Zb2cs6gPGOvYCMX3txfvqRsarbofXMMWG4oel/cOg0VN4nTIwO7
RUT48kKmlZr+1ytFq+NxG3P9NB/cUT1iwtezPaR2+lGo7eYeRQtFcTLyxy/6Z31XbVKS/4npI8op
kCEFiIBFwU2BQL323PNrulAC8pzwelYQnfmnm5odCFD+CboOe/6ImbWanT1JR3TitE8uPSfJnfic
+6SGz/YIiEfdjeRqXd10tGduDGgDibeLf1xC2bKdU7FZqa9lSNvwBqc9OOsHwf9v6s5rN3JkW9NP
xI2gJ2/Te6VSvm4IlaMJehvk05+PWXvmdNWe6cYB5maA7mwJVWoxmYyItf71GwljQ7wJ82V8i+Sq
EYvmK9cFcobC5N1mo6BEeidT5Boe1XeH2cUP7WsnF1g3Y8XbmBueD3ubh28VU6Dx2QCu341nMpKX
sEPA99GOQnJ7gBZ6/IrD95l1Eh+T7/LiHLR44XzmwIXyR5BzS8Sw9D7Sr5m2qHfGxzU8+59mzJwm
T67GzbzGPkZ9+974mMZ9u9QfzbPx4Z3KuiWxfTF0i29ir09n7wE42t1678FCO+P4ubQW5Vfjujdv
W4aSl+inefGuPSD1+GQeLtWeNLwNVYsgv5aUaSyFsDXjDdWXsllEOwnHIFl/fka7pF76e7F4inbF
9UAw9PJtTYz14jKu1vajEa2/GaCS4RKD5RNfLcTKes8/P0y27gIXDAbO87Br2ESfuLQxAssZYSmA
8nRng50Op8s8Qbvki/q1iVbWw3TgLWA2vcz2BZgn82FInfP8reRnYQkznpjjp/k7/hbRbHqB0bbi
gvjn7aQzCEyLHfY9GGPgLCfPzofcW8Gh/cnIlC/Tnx/u9n4Vl/YVYmVzTLflIn1l6MdG2OMmuWhO
OJZvOrQti4jx7M/EODQkZS70mtHfuHGIC+A/7Trb8+XJ3xL7YtocTO1Bw1/tIcULbYG3Szcya+Nn
7lNem/SY1YTjDI+nOFvfQvC1EqLROrza2w/trPMefGvFWJXNcMtTucK/Grz60/wEyk8OT8vdT22f
dyvj6By9zcuFoE2bIby3sD/JJWE82sIo1C8SktA15hZ1m5lWQCIC/7Zr4m7xM/zCicrlu9jRMFfN
P2VGPbhtTlyU945Z3GU4Yd1Iit+wiM5+9WUMlhq5OiuXAjNckOUZrB/9lT1wXqXbMX7oQ6IgONgI
c+aStXJhAjd4G5IS0BFhi9WKpVWQ2K39ggr/XyN1/z/F5M3+Tf/3MnHffqbxj9/KxPkH/g0se/+y
CeRAhDibrlne7C/xq2t2/kXdSCnokBWkWz6Cx/8uE91/YaRsAPbqd+HiDMn9r67Z/hc4NOUlftHk
45Gt9z8pE/8wonKFzm8HCBeWJQTduPUHrFvYWTW1s3PzVEDUl/bHaBTBQiJ6YeOZGHtjEVy75rMl
Nm7uFssy4wBNHWfrdtabx75odMNTbU3baQh/NBU42l/u5P+BsfznBVLGorf0AL/RXTroOLlJf+3u
kyGkvI1NYlmdvlwkFqaubu6Vu0ToKf5YpbEsyNckGmT01n3QHKIi+dbkafcUV9m4L2JZbdwgCldZ
MFqHzJoCYoQsdOBl8/Pvr/SPKZfLBSLWwIzbphXgs/tTi52K+RO0qTImX5UfReh+TNGozoXTMOGs
0dsnYf04lsSnFVgDvU0BYV4kIzORHrx0g0DP2OmRiNdTZ+35WPJHOyXMZZgYjHXl+KUO4dGVH0Gj
jEfC/5pba5bPYWnCk8Y/CgNYPKe3rT9+xdOMnbEL9k0VgZ6S1MAEV2s67EzfBUmNz1iOktQjkDxg
/EWAlgPpzST7ZgWMtzRcjeEo8QwrTC2LQ6Pcn1rrdVc77TMOPM8hps2ahict6Uq8QOEQB3792HZJ
t/77+zk//r83MDzkHsKYeeUYJk/o75/8hDux3gKZLMqSyV+XYG4pyxEBq6bwm3WhcQQQhKtg3465
fopr+3mM8gSBp061T27do+t17/9wTX9MQfiM0eEICL6OJQC07D/Q6krWeh/n40T4h6WuQ62pUz4R
9aOm9jK0QjtT1IXp5Nx6Wf6cKgLC6rQfv2SFeCs6XfzDUMZgV/njFllYvaM2wgQSN8e7YvkvY6E6
j5uuz+DNqFaUa7cFesicZNgAq2akOhcfrbKmq9lmgsH/gOa/tDI4/iq39gol24fh9frRxALtkEl7
X9jiwxsG/91KimbRd8W3gMzEY6sECgfCWVbZlBiIQWW073qrwON0ZKJcNukxN2W8+R/fajzsPZYV
ACEb0J+WIygQDVkp0ZF3Xr4SNWOsSp3UzD4K5+p7qUzV7/KsG188AqUGTR4HwzU2udm6tKx2vfr7
y/mPbtr3aPJdbwY+kQN6fzyMyH6domh0fj+hSCiTe31tsEavo8SV2dKTq08Ayf7vf+d/7H3o4DkC
XN2YV4DPB/37Chj7KUnYbOgsi/xFsyWbiUkxi6iSpdiO3cSnaLX7KEYr3Qd5/9QRTLXJDDPexOm7
nYbZKdV99xG8/d3Qo2Af6VhCZI5n/cMufQ9Q/ct80uBK8e8ieYmzacYw5tv3lwcxJzU012c97mib
b6GMdZoz3Tzrev/R5DotpSgJjq6G0nyxCrlSoR/cnKENDknXfWgigcfTWAOYv/HmBZK/b6dyWkuP
FdVk5qEjfOMisvrm9Z1ii28OdevLB1WqV5984IudhXA0Wr14G61K/cMqI3j2j2WGUlXYDugMclAx
H9q/v7t4MGIlTdgymH76e82AUdea9TVtG+3YxuAVFdEcQWbg1a0V4cnTcAEWefmDeEPjcf4zRVjh
U0gS0rFwCV0MTRqrIcJbvqnb6gqySnImYZWycH50o5Gc3H5yV5FOcltW93QjvffY2TWUWa14D/wi
32lO8mUIhua599ztJBXGH0K9YPqWb5JTrTzEOlgk7yzs3rEDpqUNkBkeKtfNn3AUvARj6u4a8qw2
pjFwbtpS7iJRfdxPLumEapXJs5YFxakIQ94eFr/7vsvN5wzjAj80X8iZWvaEqp6LrIPzO+9xdUAc
TD5l06LRB7krm6E/eM7AyVQWsN+NiIgyVdtPzeg9e1rub1JB2epXvvkGILrupYsFS1W0N3bN6SEJ
yr3SZ4C2SOD2y6q4lB1e064xnizJaE/1PbS+sYHkkah6l9hzb08E1TnMu3aJ8zidOb98zwA/WLTx
Q8fJTS6sF55L4+brLXpiwYYYl7LcFHWaAFMF1t5zHBgejKsufR/X+IeLYoPQu7io+QXB5NL3ZPPc
Gm6/mAJHnMYwc5oNWTZo9WvN2Fkao8OpDQZQc+Ndc8zgaOCqfvRzR2wqK0Ahbtf+w/2lmhSSJZwd
XFXl0SrBtkmVufhBUXbI7e+hDL8URls8ZuSHHDOHmX4lq6HFMoXGt/LyV4OUsqYLxZ5sBPiVQIHn
KAjwdC9bpnDWj6I3q4/OC5NlPrXhqRAUUKJANFSmE583XxVk3ci8Kx7b5KMZ/IwUxqFb/9pgbD2L
MItx68d8dKudXTQ2aASZxl6lv4ceNtxOXk+PrdVafORVvJSkOh3amNbO7Q3oMy3O1NqYfq+JyHv0
YCWVebpF0B09pYWVPfgarHD0eMZU9R/kd8RIRVttEYqmYm7al6cqHr+Whel8J65pnWKOdl8Inu2F
tybcRUUhj41Ip63iEW71koSmeyGEptV90EIXYrc2kInZ6y9JaGcrQ4X5snC8bG0nzAHC4DrxEUIU
lvFwkEVAvN9AVeG1BesSN9S2EjG+/p5xYgDeIrrK5d6oPTRleNEtKVbZ1eYa7v6jZFS5j5pHtJwe
RjghIgk/ak75Gvt9cupKwhKLKsAnWEzvoPrTodbafqtSHt9YxOFhqmxYSX5o89fcj1KM9tGhSA0H
ecrmlzEy5UbViXMKg3zbtJb9dP/donWcU2b0pEbXbbzV0gaeWeGgvjTHCQd99UP3rPIDq3L0Eqbb
Lhsvr184U1qSpxsH4gg/RRgkdsJm4RwGv/0RGx4UplAr1vGQzLlCmsANpyW0cK4YTMMgx3Zyrad+
At/Uh2kLuUCeiXkECzUm8DynQAibxewoemMs+zo6tGaXPcvezJ5U/BBaoQ+c19vH+zsIu+7Jb7pN
nXvDOdNAZbCNc6+djJPFZAfRax5A5k4KHZqe0X1LJjdaNH3dbCXHyrmsJhwB7fo0GTksW0v6yzDE
oD6wxmZd6hIzfbBit0Qcm2dfw8K23vxy/KjCeE9Gw3jFWEKeJq3s8bGAOoPj+7oqpuHgRdOFZJT0
Qhyq2CQBc6WYVLZb2FJ7dj76EW2YdmamgqPf+t0u+BamytmXcQmADj0hKKvZUUP7QvIf9FzdzVf9
kKgHPK3izYCPYkBU48bFdwTUEePRQZHqJrF5/Lh/1WTR8GqP/bse71OMJs/4keUXa4yQC96PRy9v
UNOEjU5iZh5vnCnrn93QL8k8li8lDoY3Vt+Ha4/jpjJae2vGOnxp14CAZnvFTthEmZV4Lh3r+cXV
CzjIsYB2TH7Jpm8pupnSX4Wpvsa2pbZhqVlPkQrWVm/5e5YNJsmVbh8JjMwX7f2Al+GhnTLtQGuE
Qji3q7VG7NUS6xb/bMYgNY3K463elltDlgM29PJnlU3lIUzGltgQPb6IIsC2PmyJsOhfoTkY+zAZ
5oFlxv7iqfBmzeYQQ2fWr4ErvwYNW3lbT8vCLvNNb+ZIr7shXwRlHT3pmrsWSh0aWfTPjmrIKj3U
k20f/Swg68Uyxy8xyqduuARFd62bjEVuNHhIWEItenNSx8KItta958ETpZnj1pub74QIdkJUr7E7
XJsUNTZ2MhdDxLjj99Lb9a238+tOfshMuwwOB3Bi5g+CnmFbaubFFn39GHGirtzRLTZdOvon/KZH
oQfrcvIhUwe9t/EJDDkGg4Lpq5sQZjN/3CQHFkR3JSB2vE4UThucgXaJl/tbR/diwNccpWPcpJuW
fJ3Qbc1bSZ+0SkMdNVJSgFx7GM+05S5yoYHIXp7uL4NJ8FLeBswDojTaTnhE7ky/jE66WcKnTYrj
5KnknIqUYYcE48/sejgf8iRqToTJNydbuHLpuUptMApqbnZIiFnR7kjew8kbjnTQmy8Zw+xdZuJI
kbRUdj6RztLK1LLv/PAFkGvyh/CSED3LY0g0dtL0D1ygu2nacnrSo/ih1vpdX4QLvTD8rwPF09Kb
b1GjHHPtuJM8RZUvT7VEjmBio1uFmbzZnbXGtTx6siH1LKbKL/ZF4nTLbCDBsvSy82CXHXjHNDx7
VVAusjpNN4leIskczfokIifZS+zK4MXwXeUx2Qntb1FeZ5dWR2dndtZTMxRQfoexfpy08KXKXSKv
/Uy/la07rGWmy13m5Cji8s5qNqNbM7OoFFWeDV/alMXRmP+3DvPCZdK17ZaQTG02V5Qr8lvwPFCx
sWzYZZcqCrqjJBHijQW9cfBnuQWxeParNnuog1JnmNPMu00SPmYx2agx3vqeHPR1Wt6UcuTjBGeo
C5na3buBPu2Iyw2BpsehHK5Dw6+gikF9WXbJuiMO9zXTjW0S0yk+6EE/fYdI4C8K90BtQ8EbjghE
8jLH4oS3bubhbZwBj95KOQawu1pOlXPxiH18wNPqmaz0eB0lETNC32+uhvkQFukGD7bi4jgotwob
y6QywHpuwgJOBzE56VUwbOh2ibFs4/Y2NYHG+hsYaVloGpPqu+dq+caoCdtckD6VbHuntuhBp1Vf
pUhgSVfa6r1jvEwpYeFtFr8o1b2byr9BiMifm/k0aqI5fHvhNf54q0UUHuMYswZDpKgtrQCbupCP
6+/bufvE9bcmyaFDgmfn09bajnO3uvxLk+Q74BcwQmih4/ggJs/YZqQo3ejy5tBQ9cVsVHWMNExw
qogJrdfINQVj83B/CYlwbG0rfGy6+uv9hkcxQbhV6dh7Y6i3STr9A9gxd5e/Xy6za5OAdog77Np/
4lnGUIk0wB6IVo58+BRWBsndMTIkImbORRxcrN7B0sgrkRhbo7r+/d0y5/n0b7/en1mPug7F0IVD
+6e7aRhkVt8mBYIqPaPelY7CsmwxqQIbENfpj1MkbxVZvqu4DfsXJcmNngzzbS4cThIaytLt4enc
6zJ2IZLuBwtCYCbV3m8t5hOa7S2thlHaUPbfh7jJnrKmoUXoA9yXGmF/1K7PuVMjLGwmbeNFvvVP
CNd/3GG8fBwATtsn2WNmZ/7eV3qlGxH9R9qZLFt0rcR6b2I/xFxD72DxC1HvSGbDAqrwwmMS+83F
ZW5AwEWBFM8v/FPv6hPuaw7BmnBIVtEY0SW7dXEJkvgfgyD+8/PAZQ/ujbBApg1M+n6/2EFTicqk
hwHrXFFOipMSRRjAkucPCKKKvF2a89OquQ2K2lzzGaUEyT8YWPwHKDgTtKF9Ox4sCgvy2AzQ/WUN
RV1IM2G50yKqsYrsiEqCMMqQFxsb77H2UoCR++GQQLpcaCDbq8CsEXmqZhl5TvV9IueGTSPOt3//
uOp/IoN35rgDTAUrBLjq/ud/ubDJHw0tZxdd1CBlGJjpJzxW80s4zNyLMH4q9PRbpxs0fHmMu0Kd
WPuulUy0XCs8C9cs/uFOAeL/sYAMqL4OvDrPMoGm4an/fqvCqMidJtDZ1ZLGw3N5+wtj8BmGttAi
VACBSu+abWg14qP1ym/Cd/unpsu6OWsaMSgy7yIEgBNlghEd6dRa1HSQ5+xuNykNA/I0f8yTQWcY
hcIvtbs5wA67lkn4r1GeHmTHlDjUmunqBMUPkuHkoVLeU1PVzUObhdnDHQJ3vuBNWlySgvQ1ea8Q
bM3aVV6L82esk50dyWR3X8b3RsvrtYY2lLU8hdHXX+DSr5o49nR8QmKtfsTZ84N7e0tbYNlCDwZ6
zaOXt7yVOLaepeM/3JGGemrTR8N7F+tf6PaUR+2i1Er9ORzEuE7bgUJ1bvGUbn+tFVwa027NlziX
16Kcmn2Q++IUeEwYY3SwemNdcFqzLoVBV/3vXrSPzD1FG2wOOo11qVoA7BrD1WXduM2qix1kzI6r
vln5z4au7Mfdw1Dk6IdNP4uPRSjbh95j78Pkf59OHXayiZ29cdMt+q9YivZ2fytC83e9h4miY7C5
6TY9RRzZNu7Tdnn0Wr+8mX3wMyXnCteCoNjnWpEuBl9UN5EKYP7edjhs3GiTWnqAXDchB1Irf7Qm
DGLpKiaf2ZzgaRRr5Q3Zufbrm5NW46c1YjJJaeq/BapNl2GdkUft1zAVVd4+jtnKVHPcOvD92gwJ
8wtHwtEMpZN6OaHW6+ZnaFQhpdtck+te/jxmQB/mBEFDCtAi1rdB4U/F0NXrdC6COndwl4U7nMzR
b89W4x3NNKqObnjrMk1d3TZVJyMSLTMevz61bWcRICLV0tQhNs8FgJRu9swg6Ndj42pMr3Emfplx
8FPl4LQiHLWCEu5/kUVMRaZ/80sdpXxriZMqBiygMzjQdawY4PPh7S0jRnExsYydkcC7OrnkdlM/
xoA9td+7S3O0rVXlFjwqkbnxjVZnkQBoL62q/lbB43qZE7kv//s73A9DbKYbZsK+71+bER7h0Cv3
1WtwQ4GYu4hHPdndf4nQSCBIhqLlQR0fCfQb1gNuo45mYrgTxOHRVubt3rkPNL2HyJooOYGJV+XU
aZtapBaGl8Wnb0z5KtYTDYOkXq0JgRv2UUWW5NTZ00ONj9zq1+Y6FR5uPsJ8kyR1Hkcv2veDFp4y
Kh9I70PKAtSzeX0y6rcne93nQf9ml8NFSasm74MgvCExvmfM/Z6ilM65bC2YRiFkgTa1n7I+4Kj1
9e9VYj/T+FuXMOFFFPGbE9rqZBOFPuqjuAVa3+x7vWNqpdfIvLQyPk2SNNL5EagH6W9cv+Z01J3o
2TNb5FV5OyJ3pMs7xgG2LYGcDsrqxGmy3I9/PwmV26Fi1n20NByzMTaVuSG9Yzl/tkG0qM3SPhX+
0O2FJs4toTVXTp2MGcBAdkzSsXjCKdwmxoThikjbWxSiZCBtM1xN1vCourA431+aukJXRrvMqDA1
9sLJ4id48lnm9E9qJJEbbhKE4/kk1zIQXLMpIbJ04c+sc9WZESLuRd7Gpvlc3jtzb2L8cj+WnZZt
YlC4rfRavxFa0mzuV59N4jmpimx3/47EThn4y2Q+M4N+n9QejjCGq2BYBYdysozVfaudhqBZM/EK
9xM43aF3h3QzOWCvnnNJTTVSqwoMZey6Odzb48wFae28Zvlrt8bCckEQdnWNWnJAuwYy3nwjG8/T
tj6f9qIigOdkChQMRXKM5+KlirxHYSfWAbs8TIL8lgTPEacdjQGkkNbEtoUhdG7WZ0/ccy4yXOIY
rhFL6oxbqsu1CC15sRr42mYI92JqjZcE/9TLOLmfk+tGx1qY0O2MxD0brJGzqWvOxsAYczGOVXBM
YWcf7bpDEak6PB8CMsUiq853rQ2zyQQjWRlNiIOKtBGJ5924S1Nlr2qhRRutiRE/Cy+55YR6rn+t
l3ulPqM5cWpq16Q1py3jpfIDg1l7M9XQvXyl8qMXhVtpK1ZC1Y7NoqWmZj5gPkE7PQQUgdvKtTEE
083j2BXjl9wCqxkVscaJEmsN6ddC6+WnAN9eqybXtmkpX+0hMNae9MlPchO5rUInXeVMVY9A7g/3
IikaEnz0jMrYNUOzsIxpOlmDJbcWZ+wmLEvv0ewgKobV8M2kW38sQr1d1w6NtkV0BPQWIg8NIMBN
n2ZQbdIEe9R53mRmghBNhp/p6KXftLFGNFuoEFvdgbbdxIDNn09Ov+zeDWeYFq5d1qsWe9u3XryH
lbqoJmpCXH7JAIvGH6l6Hvv+Oc9U+6kl06XLvxMnCdOzyms44vMmYVYMwK04bz7acaQY0Zv8Wrvk
t+aOXNqlYBA2obE1MVR8dzrzNu6SSgU3o8zKZRnGxrQbK2Jn56vqeN9HPcHpJkzlpg61moDVvDgm
RslbxhfXtVLv0JiDf2xo3IrGAI3p+u7YxyI8upDIadfxBkFy8ESILgYcfj995En4jDBPr/Ls0RrN
fsvMAd8NP0D57EUIvrHfs+P4azYOO8FaeRw5iDkmiD/epPM5ZqR9u80q2GRJ/xFIO34T0AVHwSAy
H3DP16zQ3Q20GygGsDueo5UPemGF3KXhc2IrBFjFJNXIbZEuJ6YyzTgCcevEI88DHSuP9qkXH6qm
73diIKJ2YULzWLZ1QTnhoxaQg/Uz7eW5NSbOecaNm6wM5hRRNS2HdCDU18iKS+Mk+EEYIuz2LIfs
cG8J6sgCP6AS3sAhwNgw1JzlvU8JRbEco47hJsXqItJV9DCmXv2Qt9aRT3g7DBNpb0UYnQYWJmIp
Ay6rM8pbF/hvKpX9x5iR/2ABCj8b7lAtzUK92AJ8zKr86Al5RPVY4XGk/Qx1kXJKU5AyLCV2qTS7
wySKYQcLH6+0GTJJoJk5OVb5o1t+pGUDVzNHv9E26EZxYSpA2cbomgeQuPy6mAigdYN9n3XRLteP
Q2ookCzuJPoPtXC7FF+reTPp5kvrfPyP9PRNU1Z66OxBnaM4PNeuVjwbdnPQ+qHCsR8C2wyk6OYY
rpzJKc6uXnnL0O+HfR4lbC7SDc1ZtQaHUciPiaJhQ5UGj7F28b+cq5qy48kSXXX6++6GGMWZ2fDX
dpxugk4CHjlZad7sVPp7N2FYmawtOGMEDRWUr7ZhwTUdLAos2Vh7QnTAuPq6m7aaPo5HR7eXjjea
e3ay8XhulN191QDFX6cOCdzgDvmyzjLrMkRKnAb3XSSWtiQzOPxsRb6O8NFS+nRSfd1XRMd6Czd0
nE04Zu3RywQpGWPvLWqPSNv7t6nR//sPaOh1KvH2tatIz5GdDgswCoyT1VXapvUz68HNKEXj1pBM
HbAULJr0uVSutxuqKH8eKj/ZCYwHMH9fmPP5QGSqewbWHdfKdeXad5hQ0fNgEVr4/dXISgieVlA+
OVn0JXa7HwFiOqgeVKhWalaP5hjBshu8zaS1xfm/X2IiNgi4ENW2nyEu05+GTdv5Wrv34XHgadER
tuoPerJUIy4zspX7gPZ82bie9VJBcnVlOm7DPsc/Yh6oEdXo78Q4SQJgYx2RoSIgtoZPOaM2Oe8o
Dtm/yRnud4HTYDuCIOa50D1vqwXjVY8Kss/mh9AfBPatPSha7mSfmWyCy/1FM6PmHJPaOwhowSIF
u/rv28MU69OrBqwt5h3ArqJTRXm+z0bcTnt//GJ7CQ5q88HgECdrRsXabsvm2Y+kulrJUvtm1/At
XSMoHoveVkcjT2C5d2XI9mdluzuUx1QKpF+dyX2Kj2Vr/hjLbrqOUfJNDhxRnWWkD66vol9jIfDw
C5O+ufFWr0VW4MlqV78wgkkJ5xIl3WOReWo9+CXuCTMOG7h1fXBrKMPmqU8t7UvTu9baTSV+ROOA
f03VPqNV9V9zO4Z87JV7UTAcZqQJjur3+JclaLGcpHrrauWeo8Hlucn8mfntunsti3Er8htmVPf5
5/fQd/Jf6F4moaKKaMRzQE8waAKTPTfzLL3oxnATFcJ6Ip8J3m7ty4vX4UwxT8roqIlE1HAK7Eam
+JEwXnIb9diUBN2eUcJXpVp5QATUPEyCrdPPp21hac066Tv5CPo+jeC7Wm+Mb2Xdbf2kwJ2v6hV9
eLXM9cz+1rNFLmz/37Xx6IvuV0MVDZZJrqklOJ1SN35I5t8Rp712YEM8m77zw3fS4U04Me6/kmyi
mawih2l4Kj3nfYoVZK5I/5nWpjg5IRmQmiDiGzkNnnXIYrat8oejDMWcKcBXDLm03dTEAXR6A0Mn
kXnHfoxwEIwTJFi1t0PaJdeGNjVHYffjxtZa+4lqtlwqObJpFrX9OMbKfLPb+iVt45HjTbe3thY8
SS3Q3oQK3l2pPRH2PH2piW9QiMdfgkHqhzimg66l2FWMWp4Li1Z3osp4CBqBS8WIS2VTv0xQp34I
xtt9Pjqc8Ew0tDb2fpB5SKR8cMZ3Nb4q1fjPmMD7boYIuG4gVrdhh8U/SZAl+CJD24TE60R4WKLn
1mqc/D0kUHBqGHtrzQ7ttVGTiuaTnwNlFw619KxhOXiBzkM34sMI2rkyAx+DTdlj4Fpm3qZJqpxk
6znDPa3w+Ox6EwLR7s7CyHqTmjHX4AhbjXMoWtfZ2lbcswxZwyk2kvnXNMMnS2jju8waqH/O8JrI
mR1aD1iTUVJeOy921nc4vXMrfTdlDJKCcl5scrz6k62uwBLt1vcD8n6Sz1LV7c0ReXOacvtGNHW3
bWTnLjqheXSak9Ftfh22TdVgwzQ3SQ1r7Hz/KjaMc4W0/VdFYarKuBTmPuT8WE4yxOZ1zKJrN7nh
NVU4URVGxsBr/jY2ERWUhNjtdVl08CJGENShfbbm50RoCgVUZgVIFryeHtePdhSt1XUsAQikGPdR
7bbPhWl/HasOA2evCR5Fg6mVTWKGaM2cLqCs9zW87L5AoiAEUETAvBkB4g4cJ7nEXQdrs5bvhdOG
Z0b6MTOPzlyWTaa/tsPatOLyzUAvbsjOW9dJ4F2iLHZXisHrc8A8HOf/l/vhfn8hLXYZVu6Zi4jO
vdv0z1FIFocWZ4yMDP+Nhibdj/cCjqTndhnUMB+sEIfcDnqfHNS6q5iqKz3CtdCNAzCoWD/ZwGor
1xrEKjV1s1oEGruhQaBE7ZPnEds6ZAVNkVSaTsWSgzzf3Nk4YfFkNFp5plRdDmY03vIxxBVak4vW
V96BuBTadStSABlheNPHtzowLLgPAynpHqQcJwlPEKjGdS68dO0piY1PrIKdJ6f0QY809K4EENBx
EJ/pFCx1r2wojWyGg02KEKQu5M3VdHddhJVcFQz+FqE9apc+xG/PtaCVJWVkXMDN2pMV+N5SIsfv
vXb6pH5f1L3ffCDu5HR2vJ+qsOU6tEV5TKC64G5dON91zDg49txuLcy2eIbkJhbyLKIyfucQRiBC
b3Zocpm8WzbJIQkzBFEHxzvApMI7FRiWvhA4wKDKzK7VgI1BQgOqqQ7bayerPgxgj3VY3apCYRop
Eo810aKrk/nyPvfpMrS0ceLwVoJsPWq69yLLFKceqeF0ljVfG32C72E4WrUxgYoWw8zHtaT4aaQx
vuRqOPi2HC6cSu2DB+mk8kNEVkb3muTcmjZu0OINuvGQIdVfCMXeshQqw5MtteO1EiPDd4jLm1/9
efpfPJ3Zcts4lIafiFXcwOVWErVatmUnseMblrORIAlwBbenn0/umblJxd1d3R2JBM75V2g7lup+
50+xuxvFFJ8XN38dv97giXmG0mQj6aWU3b20bb1+/Q6FDa9gN4hLnhN7xcb2Nqt+35p82dNnQTRf
quJrvgbpcBqEaPczifnP6HgOjZuNVwyWwWO8riBKmYvNrXx374M2Q9l6wt325un01hR4qrkiusSR
fnGT92E4tIaS8Vl8H6eBUt9YFC9fv/TEvHo4Op+/fhrawOfM799bOw93tdMRG7kUA4s5LApFF8LZ
//ezLur1qXfNRz11xNXF/RuXQUpArT3EUMQI5Nmbn9ArWU9fv2vblOJknZOxhySBSlAWh3uz0OsU
MRZQRbVeursgbqmoUdGT9V5jGt+qQVpkVvnlcg1mKpkl3rL7n9bN6GbM4vy/u573CJJhHjJ8w8Gu
aaaI5/v/qMKvGzlYsq1Tc0NBcH6NB22KrGmelxen6tWzu1SIiupnGmC8h9K46S1M0/DZaV+NDuUx
m2NEdPfTpXNg1sI+V+eKa+toZwUGQB6Ss5satfn6BPUUqIPTBCQjRsni1OnfoWIrKXib58VaXsJ6
LR8dK9v/J5YbBB4WalRe+8AgeVhHHEn9Gh0d7RDi2of2PuukuIXxIG4z/TCbcI59NiAnPpVjk+0R
a2xUneaHWbbtcUWg8ugrYsSqIk4mu612Pqb2qzdQLhavxTsUUX8b5hDjfsBEaodavHqmPttpxCm2
jg27+fJB/TOx6/dfcu1disGAfK00jttZRribi3ctDtvb5NvrBiASN9ub49TNDycii58Clqesrw6B
Z/LX6b4QChpYuH3W+Kn14+ipjS1MFBHMS08h0peWR9yv2RLolTFvkPssNs7l6xe3qTsM3cs5qFZs
fvNj3Wct89DaILdPh5i1505yGRfIhFQMPxzOpAbRe9S0HAPloP2k4+9hpRePfmgRHv0FW9+RznEI
h4f839yHBErP5XgJWotwTSVwzdXBhR4l/6IMLi5X2bfRqY6Z9eJKSqelE0MVgd18/dIX7qeYCCpJ
MlctZ9qMgDyZAb8eQE8hq3AXiwT7IOIkqXmYkHfnidML/1gY7tDGEu2LiqR7DMdWJF6JW7UYlsfV
kcvj1++ihhB/5ibQsJlA8Pth8PWLEwDMwZvUpAmMn0WUt9fJjNPj2Juf8bBWry2XFePNgGOO46Ul
0qXqgn3YlOl5yeSf/3SW5cySn96nE/QuKilnhUt1qCF7+3DZl24DqNEFhCZqt0jmMZ6Sos/Gb3D3
+cW4mF9t/YnRwH+/j1Zbgwlg68FU7aYC/MeNiuKwUCt6HvX87g02wdZBsz6FlpoOuacmJIv8TUmx
3XbMWczSLmThXZvxLbUce1tHVAF9/Yjk6ZL1HaByAxKpKzO/8FVeijvJvWYUY4JalTuvReqejb65
tNXwpvNq+Tbm6Xyccq85hEJ5PzBqPAx2Ne2LSjN/bFsHaSvpUZy6ZZb/Dabie1PH4Uc8wiMP0isu
sSSf4X6PXgZRECp4B0f+90c0El8/liYPj14Lqugx7/rShD/jrnRgM6XzSCLVeFun8Vc6BDJR7Hr7
wi31c9OpfB8b39t+/Uja1qv0RXNtbYRfi2EZdpiHv41FxlM1OjhMS42e0MvzRN2FM24hL8C7Kysm
4E7T+vpQwmKNhenJGl38l7lS9DCo8N1aaOX5+kv9mondiHZzI42ibev+Z+kE8TKVxrH69WMdiRZd
tpUsMRZQXwrWYH9An7RaKLFXFEy5PSeZikFtO8Vuhk6sBizBTzerb+kwBDcu1+3XT1Kt5TcA8Him
tCr0ydeMV94M0KQnmuN+x/cgiK8HtG9Sc55W93Fd1kvYu8GfQtGGMsi/lqPHlyCCsFZtn15q1Z0X
r85fW7s49vF6VPPydym7AvTljtJJZ6L6i7GDcxFbo2tzLnwd3NnK9aM5bDCXc7N/XZmyFWSJu4j2
vojMah3Fw1yg0bkf10Yu723VkrE45f4RSA+7vz8dFtF0j1OWfROzyq4BC/iWdd36qYKZtGKzjE91
t3Qs8pje+4KVtYYQwuKZq6RauDEG25XvWTY/VYtFI8Q0DVsGuviBWjv+x+Oy/wzE+NAqvXw3vSFr
iaY6vLTEH94HGYC+7sbkTejyyOfaUyjTEEx0/jprMTKwtYoKA+uwU6ECrPj/XzxIjW3jfAozWFzg
QHq8v4fVsdX3rjLTwxyH3XYW0roRQkIjDLFDX1rjjHGMm20vJ+38XMGndnkQTmd76INv/kTYcugk
HY9WvgljvcFe0/zz8u6bXQT9q1v2z4HJkVGOTX6TrT8eG9V6eNWk99zK+aWDYU76Yi3/ewOq+1vR
Z6a9+hA4htr0ofXG6xoE3nOQK3KOEROjzw7pRc3VyeeOfa9nnq61Pf13l0r8b2W61FczsQptyNFq
t67X/x7miIYKk9sE1zuAE3QFz6c0e5N3pVwwtOXDnEdRUtdtu1mCynlQCzRP66XvM2sy1m9dPQs5
1fspHZ6GOz8fyOpaDT1q9CZodzjWSJZphkNotd1FtBbr5R1qqhYs9QuHcrFtwTOHIkgv2kF9wwjl
nb7IgRDRxs5zMaKsullOYUyLgh9R+iLm+O916Bd/F41duw+KMHyw7adwcosXq8NwbJzxG7O3/ZJ3
9THLiK76OpiXkGbgSVfq6CHww79kP3wNq02vw2M6RTfAxwnKR6qrf9+1+LxgXmvie50hfuZRNLuA
zJ17VxkXq91H5W26nz4z9xF9sfcxUrzi8OyO3QT+vBTqkqnwwfeX9srqnt7czNHPHhGkGl0aqAXF
jl+cvBfiU0yb4abqBkeLnLrPqpAkEMF5S1MQV+yP35eyMTdv5Ua3DGrpQHlb0ED/uSrnozJteS3G
2Hv23H4vxnV+RMz7rk00Xax5xdiT6vCm3WyTirQ/Bhp/Unz/62MA8ACBdPr6p77+UrEQ9FNmcO5c
WwZJ8sz2Ozv+yxA/ZWkM0+6DWGdV+9jBqx9QJmfbL+H+1/wkA/wXToFjuwkM0jvo8slm3iLox9r+
t7Tf4fcvMsZfjP94PxY3DJ8cU+Ha7Fa12G+hK36uRQ0h45Tdo8gMbbhrR38S+sVkRWyefKGthqrL
OgX95jXbOrEJ9ilWov5u8qOjEQ5Y88SNdKBBBLZiC0A77qYRP3zFVPolmb9nwh2LqfhIe4+U2SUg
jCf3qCIH79qmFcCLGCrmxED+XnyreEm1FZF6rJ8HRJrnuWunazchlwQF3vPJfuoKrVHRV+vuC6Af
mubpS/to2V2wmRy/RtvIMIyDbHm0kT5zG6nszNiDESIwN7ajf3kJj5Ii4jy4bvN7LR3nKcurX1Q7
h5uwcfJfvl7g17gb4d5/aGbPrU5DfCAljkJd8X44gsK/XALxgtzFhPnmi3UF1U4DgJfP2ozjo0ZN
tlUjQediATMXv8ZgEfuidF78ibTmOoffGQK4vyV/ACHapwTEHOM4B/5xSBGJ7PlgRjTiOluJfKjz
d8SQZew/2RFe/Rh95erZBU6DkuqEiWglj68SDD7g1G76LnHrKTwqtvvtKBqRrNYqkxh7ufS5KdKJ
wtKRIlDmP6wCwm2I6FMNQSvpwL+bPHeyYjE7SBCpvMInbxMfpa2KJU1+5g0EOKrzWxd0hAeXIaHA
I5yHa8P/17n7k5GU8s+VAz3vLqTeIISPXqLToAbCYQfrHT4DnUNE+wReyFOWlrA3RiJFj4edzeqO
C34HwUxEMKWPhA2iV5hGOFxvOKeurpNJFue+6sAUdfXHaZiv1vJ7ZwMOewDACcKbGfrqdz61yF9d
9yhmcX8o2zQpm54o+cgkZqLyyG7mZ+CmrbsO36Fa37tZf8h5q6zCSipP00CQOcCH4+8+/avj+ZZK
8zvzJnVfMlqWSeJvHEeds/4psMnhSCurBgGO9WlY7z6D1Ir3LNB/c4sCCb7DdsmPHfI3cBL9qGS0
qar3YaJ4dZAAJJksQmT5pQBkxWW8Wsu/0vKbS5yGVG9SrOQWJWsM6WiXwHpZixBTqIOnR7e65JyN
qF61FEQi2YUMjmW28TPzErmhuYY5myC6IVoKO0iWeSEeK0Z6f+lFXB/gKuhFa+X3O87+EBATvDOw
BBkwUOQFF23lkC8RSo8mBucdY3vZrJJ4RTOt6uDynFWSaN02BiMcOWXsyY0PmJEdr3RP6JLmSMU7
z8tvo/S7w2z/rv3ot7Y6Wjk8ZqUxr2VSMoet60jqDvR/aHdqk4Y4ib050coKoH97/g9eur7od1Zn
fRa2StDFsZ2n4WcdKJrjpKLapWVBNAxcU7/8iftAJLiu6G9Hz4A/Dbwq74thV/howMOsPGTSvos0
o/AczMdVxJduiFGVrMR7ZOH8var0cJwDptiaqwEtRRNjItFuGiN1k4dMTQ/WShJ/VS1/0zLdLBV4
Ix6KbeYKwE1rxUOQ+hci3UJyF/3pqk+ZNVPEaul8z2NTb3wxmudUmFOU31XjCj/fiF0tzLNmA48Y
7+wC6jizUM+Afr3iaKkeYhK1B8vQfQGn5LrYhQhmpGAh1vbWYZS5B+igQabqqWyupTvtCJdEaL70
5anVgqMTaYXTWq9L0zxMsTzJtj/3GcdT0wry+NfqZeAPjNqVk8Ftu2wDHnm0fPNk17E5e+qEHgUQ
HdtqgY++HwL8C6LZR39qJ1NgczNnkK3aZG35xKaAElnSC3erLf6IKO/3uKf6zQKcyUnlATEGxNDY
QVkkltUeyzR8ZQJsN7nd/K6DAF3mhJjFDbpnx/xIbYcM9RLByWBVj4gGPyJ7ultp5LNR5H+mOuXr
tGBSnOp5RWcY+5s4zCr4pGWDI+dP3EYrMXovuqH92F9zdTST2M2GmxWipDdkXDZiWwXhdtF5e1Kz
hzVNsZGPvo2mvxAbEONXC8cXwsjix9IjiRwzvzp1QSv3HRRHYrrwDWV8+CT4zlcELJMR5QPfuD4E
TfGvmccqCQOJ0rmlJWks4lMcYZUt2pGmnPaAhbQ4+AUpYM2MAtUz4UNQeq95WgNVOfrxrpzYwegT
fi36YjsY6e2Qb3hYyH8B+lzXqq73YR6gMc1MdrEZMbgYmqMVoZ4XKTOopqxXL7yua/yS5wB2NpVE
0u6uGHxJ8RuqJ84sivP4glx3dTb2Ov1xMV2ws/Xlzp/dvxWk9K4oUWbWlr66AmEfoHSzmXNn2Ge1
VJsgnSmDan+lYVPfdx9QPIMNtYZ3JXBvIZ5qiWlJyCFsWE0VvIgm3SibDnYFylXDBu0URs1NE1rY
M0eI/zQbR3qAw2zb+p1J0nSShzRqM7A+0NhM06cdNsNjNfASpL7mKK2JsDcr7EFgUf7K0aeTZeod
EpVAPjNS3SOCD8dUwEeXySLrcZcqxEsoaCKSrmRwxeTWZv+sHm1AujC2ZxxIu3Zyu73XwIfnpDOp
imD8Ng42WfFuS27jznUO3IBUAKFTe5XdcLfnPYVe8C4EgZYibp7iSBEywYPDvLxzcpIvgvmGWumn
DfG7gQv85Vkk1fQZ46svylOeBeJWjJ8jh9Wuq7tP5VTZRuXk3uBRTBo5/taTi/jIm7ljzZ32cNZv
MgPOKGKZiEi/qMVYrHjTCGItN1OPWihF5jrLzj0GXf8jDLHPeCR4zOnTWvnLLqjglP1gpQ9Uoy8G
gqfxYhh0Uvh/vJEBgxmZdoR1uDiehOUquWS5SMj1MShaTGb9FV2EozN1HlEn6n1mPXaswUfMStVG
Zz/4Y1981573TcHqsgKKgtqZlRVu0p3mK5Kktit61R3nZ8Arih6MLg/skhxIUCbMHBg9Z0FwyEjI
ewmNgGmYLCEvV9u25X5bepCQbB5OikAMch+LX0iyUPta8mFO40/kPKj2ArL347g7t2X/oEYO1L7K
UK58CskQFwVhx7L+Owq7N578V9h9qkLQlCAszXGjTLb/3FXDzpXMaQp7HgpB3KQk9E5MWIeITRJc
kmsUWZQ3TrSIpfI5iMZxS04p8WuZ0glUPNUY9xTOPFXOIwp5JEHtt2bNAIUsncyeeHbK6eIhkf+m
NTXCjKmIxaNPJE5J3pPdZg9/8iHnqWaLsTrFSRy/YoulgSHF+jc3ASWhWj44QeUyiZflpke/hZ7J
UG/QU+4e9YpYtYJxX0QNeH697go1lw+WhqQcCkjsLoSsbJpTtIR/iGb9aU8zdYsNDHFnKP6y0UxO
kXGPE8gizsPhAYt3ugDypXHwNhgucn9R0y6KzXUsJjRMrfUmxh+uX/e72LNviNadjc9rj6aaWFCG
grxmhsDt+INAhQAXZENgWYvfk2wS9tR8pFCnzN8dLlxZ1OdlYdbysUgzvSduWbw0YzVsKmFD1WNM
a1KLJ5JA542yq+bRWk6yd5DW1dTrBSnnIrNfLlv8Ei7l58EQIT9doqOEMr2/CD63uZI+z3gf3/zs
7vSt3AMs8ccdE6rS6XdD8l+Kf3QeXcrkWBRZ/Qos9xOzuG1hdWvTEoZraq+dyqgTIoA1mavid2Wj
wawd6t2hzPfTZAc7+C76JoL85ntz9mDcRygJuV81kN+QkkLmqP7MxkQm4TTi+m7Cz1T3AjCDw1Qs
LZMRPYFSd7fOzX5UOqB2hpzhJrHGXTtWxJz2mpt1Jrgw8I8DyXpN2xUHYHBGLzrdlx5TNZIDcqna
7nWJ3WpPifxWdlzffpxTpujdH5YoOAfTfaKu4v7CDGz5DuSJ5lYvMtZ6vqllq+wWE31KaV8xfFv0
aB+c0Dlii7D2SIxpHeFxQAFx7NZ5PiBd4A3ovD1kW3kKhoNY5Z9BLPT/OuHBb0dnl7sjDpuVd8kp
beK3B1pdwpJGoIKjoF4Dol5I/yJduJqLy6jPRRqmvPakDHEHP/bI2UEvxD4eXKoK9VLvBt+9wCQA
fJZypwRAVGeTK6nL6jhj9VnT4Y+dxy92HVCnUrvYYLuJlq32nSABgDAPq0DohnRHLQePovFDWPTn
yArFzolJxQWMKNFZIdHvhtdBcJh62hNb5Q0fVaytlxkOTZKbEYS/tOrjn3aIiGmQSm6MIL8tHYjY
VJ04+FUWbl3RkXsQEKFDrpiS0C9ZmgaQBClVptJxdym25s2s54kGAJsGVusSDEV6Lj0Zb7WFXEuA
ig8U6gUB5cNpQNzn7GSbyE6pP0KD5y4ahBmJkq/Gw8RX7JGRleguoqTVpPkW39vZ1LLaRF1NDGlg
PdchMpN2Cs4y9ldGtFrtamxo4/yW5X65iVU+JoqTNSduJFHN/Bn3BAC2RdwRS/mXQSs/qDl8BvLf
DNUIbVIvdKBIRVZG5Dz3HMqHCCYdNNhKGjGe+biveRlSzGjSWzSjQKw6e0fSitjlVMqgPtlEKVXv
OloRCLU7fCfEBhjvTxOBXVBn72yhvLYzEibAtQI8MWdQJ6VpI7IOlZyL3XftRMDUEY18K6eytH90
FYXWJPNsCl16VCiQPzA26Bw3VY8IBRFguZNOuZU+WvMJ9+9uKLsPL8fgBCH6RAhtdEBc2qIRRr0B
fO9GvI8oaLO2f9MYPfcsKihsCgA/jPhJj8rYWgZ59FOzHQcWVRMpGEN+g+9v/szFbnBAcKjSCSpS
Wwc621LSvebJeeQbXI/j0qJTiL8LJr9T56ndFKa/wt6cGrJ4EhhjsZ3QQt81m1A+FfHFXkUAH26H
aUOngL4MsILoMv6MnkeGXc9x5pqDO2n30AXkFDqIfeqVPsQS8ww+/gXo99r32aVVy5DYlq+f2+Wh
tfCZ9X7OtjmU9FEIAggyW3sPQ6914nXN33rQtxozEOcD5Emof6LtKw6NXH/WnC18ZtSRFcFdzMzX
5vbcGVnGI9u9WMJdd5J1jquQM9C3F6BPcjJDwb4fen6Cl3Dvhf7RIA++DuOc7+8RXFupnMuyThzp
F/SH0TEw1oJdJVp3nZPTRTl34Nifpes0nP9AsxwQA6hJ8CjXYdoOjZ4u2TruC3t6Td0ofsjl8sNb
xZJ01s2x8o8l9G6hHldAyLzcpz3xj8HKZyQ95eAzcJFac6i5EZqv1v9dumK6NVbwHXmfd7HW8dXu
3qWP4TpEcAXhicSD8GsPYf0+Yg7btTLnijUEj+YO9VG2ItG08AVHgg9hvzzOxlKPQtsgokt7Nk4R
bhHpUCPme2BkxVuH2Ddh8s0P1czW1iIL2Xc+gyBm7CMhbI/VnE+Yctl+w8wl+OArXkCKg+PyVZoK
GnQiYkzZ/TOaOARfqq4JCy/PaT6GSaz6FU57/uh0/Rrzf04JHUqnESl0J4iQzN8rqe49XJTe9tKF
Fxi+2aQLPOIrJoJ4kcj78u+yQYIh/MHba8cmeAXNaOt7iWm8fUtGz9K0dFj5wUsNGp20068VSWyS
K+ykSutL35rjZMz65Ba80bFgFva7F+gf3G8RweaIjjdjRyYs5tnvsmuCJLTmIZkdPHXEzexsR3Gx
hN59rkX1gId1B2qOVlx5l2r4LJoyfCCY0qHEZb+m86lH0U8jQ9wmYAGPa25TZy+yc2BclFa639lB
Q5OjT4MpM+1mKtqfjenJCq32S+XydqiCirG+ewqz2mI8WE6cqaT9SvOejjltZlb5CyI3O4Mxk4Wc
IbMcJx/ZnGslqzDy1YTBGZktGWOxTYtYSPTDT2P0cDb++FtUxV9TebwxsWFhmM0mrfCty/5brGuR
VAiek7iy/1aT+wLMq3dsczO7VIjGu/gVIJ/eqzYbtofKB09aEf/vBsLHuixft+0EkrH6xXgWpvxe
FyBCdVW3O6cE5y86KyUz2fAKIKuyJTmhgRwuYbscF8fQQ1m5JAPr+LnIScS8w1ZBOM57NxMCb8cg
tphBgBIKlAv+RMawIGHYZSb0fbNebUU5dSSo3IrBwtMRqIkFFLrHNsWua8L6kM4LUbUFQE/bmEM3
rvXJHdx3ZHUG/Ke1E8f7LUdJ1qZ8XcIStqiYfyDv+9P4RPm2As2SD04iBwzngftCUNK1CRH8t6ty
tsuwIv9c4uVx6bDtPHo9X6xByUJvCN+RkC4otYeR3Jt+zWv/OMCsIbHEjTBYjH8aUS12MxKasNVv
gmo5DpC7m84ZbinyCMbnaCeKqtkCCjf4AS52qD/drnoIm8pHxEu73ij+9XlVonoonwLTxoCaG52D
xum0SjfE0wDXwcSRzvAxq4e2R4XITjl27Ld5D/AVsnTkZatBg9I90NtwyFYYTWoJHojwv07jt0ZL
LKST1RzHFH5NKIGOvV5/Bl2RX4VC8OEYen0t3k+yBPAqJk1UUNSmEJCZzvq7eO6PMbfcPfs3Li8c
ilEDwetgR9h4/NeR11zZIcnaNTwjPNYfeUpLa8Wbr1Ca16fCBdxrW8uci+YOzG7ghcCGoqF6sJ3l
09iNfTaR/gSMoWStBS3WzkJ8h35EUvddxLZ3rLviw/VqsmHM/GukKWIL/stb0JsfRlvBQ1QcPF7D
gvyYRM9UPcx6vcT94KI7yd9AGqlKrIhGSSVZBx3w/IHAu3/50j6v0LCtM5eX1EaNYMqQhpTKuoR2
O75ZVXe0G58CYmvUSeBLXhf8dxySL+isrK1lss/JnvyjqzMcityvW02EBuyeDaCtieOu7FspRjrt
Sw8Wc6k+JCkbLqkQ48LmMpITm6UECBYhz2KrnefC6CrpW22Sxeuv1pA/Gav+7SPKZ49jiowEGkG1
/JlSG2Oh4gpdoLTe8nAontqNhozJ3M49pAJbazMX07bEErszYtx3/bzxunE8KQ/tGEqV1ypUy96a
PCqcWPMNaDXXztaUbLksOoAkZnrrrP6nVely463eiHELCHCq1GtGP2k5OvNVO+emJ2dnFRhBRhct
X+D96Vdi0PCb3qIU1VDnyd3cxURGeG65E4QJkOzHdIrYgpq4TlF3rjWpK7Z8Gz15WcpqPApXMvAV
lsMZd0e7y1E+R9Lf5CGKpAF2/JJ24nEIjc2nZkb2eWqxxrS9Zw9Q0BURH7hd65Qs73TcEkaFPS61
5Hleg5epLqy98kPCdxpMNIWzvri1fO6UveOBL25lNL0OITicWX4so2le8Z3u68X8xMlQP6Ap/RHg
oJqd9Drr9Kq6+TWr0RYFLTHc6KBqx/2UM/h7KZi3x8+2z8GnUkc/mPfRsVnmcZFWuWQbGDI76aNl
3oSyJ798bNFyjiXVRVXJ9cq2y3m9/G1Tis7dwnswqLPF3H3QagR23vMPqoIgt9FJ/+hO9pep4JOK
V9JYyg7WQNq6enCqtPzvFz7izQDlk2RLuh6Myn7XUXGf+fI/Hh70gy/zHqlTvLf8iJZRhxlZt3CQ
3X2dg8qcRHdcm55vvlSH0mPnRwpIKOyvzkO711GECYq5CVP7OXBt6lRr96Mwf2dAgM2U2c61NwuX
aZiLDWLjX7M3/pOKhcdbEJ3qP0tG368zAXxWfvBexCzcJYHck8f6MFbeh8496lTr9OS00ExCZ6CK
4LDNwhRYFofa6p0DPkXSnFNy85BsJHLy86OL2ALHUpEga6VWag2+daOLCjpiHc+0vRszIOCMzHrP
zD048GQfm4pRasWEa6MKIAAaCJGXdPK559DTEO5MskXEXowoOzqWyIWadfCTvvP+DrANZJr+mlkt
N6tNE/zkVE8GjBS6gh5wZ81OY2MDdSEGYuXyaFANJlD6mQuj88QmmgUidP3D87IfvsWhVrRv5INi
f3JH/PSj+p5aKxe+5bHtGRe9feSw3DfmHNrF3yFPq7OiZoPN7ke0hvKEZPYe492/0HXSHjqAbGk7
/tabI/BJH2Bo/Fz8EdsEJ7qo5u/TgkbJ/ZuL4Q+fubMLC+DwQmbtR4OW2Z1pTeGqo/W+6Q/xXIhb
5eudla97aUjSWEnwRxWwGfuIpmhr/RAh5IUn4reY46qT93UbiZZr/StmNDhDc8a5YzgH7pRC0Hcn
0LefUQPILFz2YtMuyTjz4NksYTZoYC6Mvw8DZiSOyoqUr7L1r55gLPAr7JYr4NCeHfcjXQZy4oYP
qbM5QR0IBCIIHUtn9mvGO4L1siLaw/9y0xACRCxJQr5pvetFzdUxppCJlv9QFrRyLC01Z/KexR4B
kowLm1Wc+69rPFbnyJnfTJTLJCvrM3ga/bMKEUc7gp6Hwb6nTOzaQW5dgHp2I2KtxHEclHL9wban
5koSF+wYFcQ5auqwQkHW9mtHDxFnjcir73IEOSEu6YzYYhPYxLvbsyYiSGDISvPjyhK/tZl33dmw
rRZkNMRjhGZgJZsNW8bJ6njq+5oLyZKABLEXAIRB5G6pgHt0PKACZiIqmN38WuLzSbzxl+uRu46C
TuF4cspdVgPCB83CJuTkL23gHmB20/3Y4lwYGBmlrRy2+v7g14rgdbeE+RdvTT4RpofO2/MQNmOZ
PMF74JtY707U4FV3fr0VUXUi1wpL5JZkP6rBM/HXoImPp58p20Vsh+rkqODVzesYKYYDqMrw0afY
syELml8tK/4i3we7m5I2orjJGngQM44Te2Q4HSPkHNa0bIm5TFTucwGQkrBJHfT9KZb6VIDPhxFz
qalB1qfVIVRiqheWL4ZPQkL4z3EawKSNmxJebkusEbDAkPNvjNjY+sW7gYygtAuoPa/Nm0I+WYu0
fOnq6jiJwSRWlzL5NNFpBgBgkY8Z1QjD4kgrD6b6aFaeyiJ1f2bCU+f4jg3eYZSgW3B2TG2NuCvy
YEixXzWuDaBXX0nwwRJBHuwuCqmZdqJ2F5IDtuNzP0XaktgsR7nNV8oOevrpYMI3piM5dGCV2tYK
pA0cMJ/LahuR65IsNf+mMOQzwEBC+bIjXiy8vnHHHRvNjzrIkAbZAOUDyhZZrDhJh/m3Sqv5GCtD
/3UNm9/7bwgv0GyGprwC3pC04dW8ZKqttwPEnBrAyaeg07tY6N8FDnS7jWxSDBbipdC0GsmXH91Z
IxQC+oqOfNd6S8s/XWpQO7z8LNIZf1PcTCzfprs+2Y9uq2vVmOAOqKNuceant6DyYLKr9RqU0UM/
W9vaFvUlENY9EKz9V8XTusWdzAsVruqiSLRRmQYSjq3PjKDTQ0u40ibGFowrEuh5lOtFZOmL7RLN
5xBYNi+txfwfStCg9B6V6DBANCnJpzFDhB2e4TXpOcn+h7MzW45cua72qzh0bSiQmOH45YuqAmok
WSwOPdwgmn1IzPOMp/+/BGXpqB3SsR0hdRzONQCZO/de61v6ZnHTnsgQCG4RPbQmdBAzL4WxsfO3
CV6AF0B75yCkttB1402uBPQ1sZzkSN33MzWwSZ0Mb6LBawmvphs059IHFbMLm6vIbJ4R4JyFFVq7
ZQETBvDQPpQgwrhunNPctxLUMm/cpHys6sjaEWLI7tZp3y0NC3lyc3pF8SlxTJ9VbtMMEHB7Xd1N
U0VQERI4Z3Ze2I/LIzYpCAy1zpjObc4LK4LeUQSL0JyOcZzuh3l+5yiXbRaLq5bTiaK008Ut5jM2
Xsurh9kzGs4gw2C2Xs4e3OGKOs2DuHfbqvbToXjWa+tO153lvhlBToXumG7pQR7zJAKJrsz5lsIE
3BB9j7DTb31UQ8qozNRHGdBtTftcG9G8QWHoWYVunPAucitMaeA543QwhvFN7XOEmFVZomGyHmg5
Um/SM9jlk9h5zLOXy8KgbUlz3acMRjsBUaWzEv2wvGSF+n3EEfQUSIvIlL5FbpY/AD67b9KfUzZe
aVUMl8qihQTkHpPUlGGxoamD+OZUAs72a9M26JlHXxOwN0wMv40gMZHYttjAsdh6yDE/GKiZNDyi
B8Ocgr1Fthi0GvGiJO5dmuR3Qg8qFJyqskPX/Bhi/ImTuDkbOb3STBWvw6hunRnUStEN733c5j7S
EIVNgifVfoM7gyJFR089NN+LlElPyxq9WFzCccYh3QXfHHIvHWqparQWHcECzeqeqDOtnp9bR7U4
S1CXpAXngKDKthEmBi03UeMMLa1EDFxhaJawBpfnIIyA84JUhD8bdSq424qOpINlxwhpz6DY80eM
8OxAMcfnEAdB9m4Urr1FyfVdKctuFyzCN8FYcSAOn3HOoizPMjJAyNWO1cHD5dUAyR9Ny/RD5KlO
xKBB2K26N2MMA4FzYvDmZ1K8PzPo6KLxUZQK/kBVRzgSuvZJL28NiBi726c2IjS0F9/ddFA2zlIb
eBfVXTGgTFd1IZXAySWhonIs3denjyyl/6v1T2rYMBDmcp7qhkOVqoePqaXSf3jIlGTe04q7qAhf
NsJVql2MINbP21vlFDPdvzjeiMA6YWUOfEwTm6AXxaEUpo8nxToYS+gxoDF2eq7SANBnz5R7t9Xn
w4UwR3I/LcUrE/DcNnx+9IQjNJk5V3JPU+x0F032puTQy+QMicfwBuNQGmS70nNnfC0UnHtccGMI
j36OT3HWgalhguwMS+bbJ4g87bk21VdBmxGyZYjEh2pwwDt2wcn26lpURiwhvuvi528E/eZmKB+n
brgbGw05O+VDRRMKCXB0lweRuws5tcNvoI0xPXQFwFRFmkho6NcbY7KVgzKI78OyFfHTSPM95Ifp
fNPTL3MBbJbDSkuVlU3KcB/SczxNanXTw3w/4CRlwWvc81R2VyE6jqcy30wZ7G+U0zXqk0ud4tmw
shQ+Aojiuxpp66aZh3ul6ombNAyc2VZ3V+F98+3kqilXYUbQHlX6bHrrHHRqp81SESo/hQ4B4xIG
bE7VzO9wXH/lXJTqiFSricIrJl+TfJ0SlZ8LgUIa+yAF8XagikOaBF9n4oLTpwVUbwSKrDTD7mHF
cRXpwN6VMfukg+fWePahIFtnW9GJtREKByDEvXptWwdHz8NNQSjlnsMTKksbKWfOsJ+my/OqCxUF
SxckIWMP/hxdSuSeI5T02xCFOAN8Wnrrt1EdpmdUwM5m9XfL3pXkLXfJyGW4tDjqYqTPaNVekCcB
oAXv2mKeoikIQ55XkcosTjxMVQnrsxs+l40jK5fhbQIxZCjOXqXOfWTfah/RYGs02SL2y1yQqClf
CN0cabkuSAGRvsKJRLCeImu2+ukujR1vQSB1bFC8vrQFNruFONzJhFpRBtgswwi6QYSU9wWACueB
Rb0NQ3Fze5BmmjJs178szBKXRdMOl6BMHHaOFFvmEBXPg/sDNTOF51S2+5U6QN0c7wCemF7Ejwj8
P1TNjGdqV//SlCG5ewPhVWZCysn6jllxOZ0g8l/NaZwvqyQVVomxXVFyIxIIQjz00MfrmANL6mh8
o/N9ACZhPGBnb0iKpNO/wRyN0lGgpxy0RNtqtfnzE7+WG53xbFEyy1YulQ7VPM5izGU0S3vQKq6N
V6xGUgaqVrpo1n+KhSZP1Ol70TfXhVnK0+Tu24mh85gUygHq9lElhORWMgTeElTBDFPBFmwV9t36
832GRICQw1dzwrMYokPSlWxvU+MMtNi9lRxjzzCNxnKC1Q6waH22g7kEME1K/ow2YT6ch+QFMyek
sChFZLrye9UBIyYoDvy4bNTUpJm5S2h/Hain3ouSGgKmB1tZOcz7UCHXInTM5DIO2fPYViMmVrfF
YYcRJ7Ux+XHz6GxgLaa5pn5mjfxmtKp6NCdEVMhA3Oe2ODbSZtcDz16zUXKiXby0DwMKJFDsNGmq
TZXbM+Lp9E6o7bQzMD+cjZKQ6Xyegm3csT6O6OGUoTR/mzIdpxv93R6U1ZyzK5GpyllZFO+SAHKu
pK8RAw7ciGUmlbqIpjvA4vuoreJ7VIqoTyN4/NaSpbfRcPw5EXCOFvtJrCbKNq8fCj5qG1S5ZVBA
9NGIKVPN5q0P6BGjVogeCzHpyKx46xKLccsUd8vXKaHiy8drEQ3VywydihdpCu/S4itt4fFulMD8
TCsCZLD9dRrtb6pucILppyrf9p8MkVbklyqY52tSU2Y3S4jpJp/P2N3bx8agWFzpSSKyeqR6Jcra
LA99o0BsxdJjnfPlN4XPezNuSQy6XF1IOJ5sSAC7KHLLV60sd0EwlFdNS0u48jkbUjfYkGUSaXHH
p4rGjjG2UTkHRQmRzMpJt2Z2Oo7Rcb7C4mecga9+xcPEA3IqK0ruRJYMYpuvRBZ23/iMXK25aEwW
tjH4sV3TqT/oNuWnmUBgwleqlxWwbs8xyMdMN+6boF7Yu0gSNIkMgw2anee22QYFzZt5jpA/tomB
MWwUtEwHlW74t6afOD8mPVwaWEAjysRNDHaMfF1AzPjgTqlNrEPpuplvCIDQoRE1WyN0k5NZUBJ3
LMBXnXmx9ECvLyrSBK+qkoUnaCP5xNew2hKbCMaBTr95W3IDHpx5HA4ocXOOyVIpaOTzpaVXFUlY
VwgpS+j2wyj9eaDJIz/QcTuPtqJ5ahZx0JZvSRC1GNZTuvJ8H94QBrf3ihK5fiHxmFhBxGRVdwVO
cb9vAibJ83gqDVNsVlYvhR1RgeNY3JSksf2iRZf3958OVfUN3IH90PSMPTg8Z4dMj34gNT+m2N7j
qWz2Bl1IbyoFOHhg4Pd8wk/d+rziqmsZN1HENGzy4hir5msZdf6K52oMFPYrkW7Kc5QR3SLXjehp
KmR4IRScdUHEUAn6osh8q82QDlQcf4il4JBcOvSsMHiOU/iJUitzr84H9bJutmVs/DT7aIDkkYyX
Tv7Tq3igoHGLQ9I+MBq5sEnL9f2//smdb7ZWqg/VWN5GegnUS3zJsIKf1QhSaP1o0ZOC4n3s/f7A
iWD+qgdOg9uaEHi74iIwZ0O/KUXr1V0zfC86alzEhPpdWObxBQ0DXxhoaJiI1qh7XjuBBMGZ5q+m
draGyD0Wdh9slzBPvma9zajWUjhZNBZR7rWMaMmGn0Pg6N9iu74M6tepDuJ3iDboOAQt6k9qUFuS
KRoF76EaYbawcACQbvOqKDDEkaJ8o8c72DWumnoKfZGiAjCQGq4MmQ6BwEbQWdetupd4R+3FnMVr
muf6XRO/rgttELgZJLX2q90kpHDWtvswVQEPogiv0BTNmwbGYkwNDxwwm/5YF3eIyh5h0is7Qw95
cpLeqYjg+4gF5IQBMjgUIP28FZ0whON1kia3JJmr46zY0Usxu7cZCPv9XIv4pY8FXTY7Aeguv6hL
P5zJjt5NNaX6wsLdmUpydlCb35VTWtF7w9W/tMCblQHcaBUIFLU2sSld1kz7MRnTx7ZiMW4NOroz
O90xmc3bJxstIbA3DUOJV8n2SESgcQe0COJ6eIgbrPIK0auNzN1YCvX8ueHXzuCibGdYhdFP6Xgo
k67iihb+55uDX6rkUMx7vU2BTGSFjWsbNGRb9C8JTUdUbpNyniIcK2h/20towJKM07t1PVHCYoJG
Zxs4VkAQKlQhm5wb5bAC2pfZXY70KTg49IwY7bSO38AZPNqsWJca0+BG7RrnqKpp7Y2jDR0F27kX
ls10V2cfa4WTs69xfIX7pI2d7aeZSM+f+3uZ2vO1dKrXwTBd+resRpGBMRDBR+3pibhVpO/cO1pi
3BJmr4tVEUWiGjNlaajRrOmPltswrel0GcA92/Qe5+DIRdlsezfItjEGkx3D45OKouqhC0rm4pLT
xSzJefx8CIgKFfQ+Q3XQ7bD6MiMOlGI7sC5tVZ2URGaqoHI9WZHxGihBthcxc0e0ATDx4ApVKO0P
btskB7ZYGk/AjHgt5Q8RtXIlOUaGLJSPloIRLSc9/cyxKsZHjJaqyX8a0Ai6ti+fw0a9QwJo0QOy
+IgCfqvgjH8uRs5WSmJgc6vaS2IVNUnGLmcGbgfWkvkrHm84bPI52biq+kHhsIbd3adbIC5Vae1G
TW0uKzemN6u/In0+kWS6lqgbYwzzbTaiYmbCz/jGrOnsVUTTRMbPlpEAt5W3Qn5TJkJ6pxuPQ1iB
LcjNIzKf+ySLqu2KkRFDYlzDIUL1itIPrfsHQBHuDv5jNAl/ngMwFY35sD4UQZO92g/41lhWA8WL
eoy5tJNQn7Xq/K2PmN3mbfuAC8d8cscXSAf7JUuiH2FWDtvUEPQnY8v1U5V5Cvya/YpJ7Yc49/tU
v5Y9oXu2jB0Q+CNrDNjAUBNpl//rkQX7zIABtGRubk/2cQUYr6u+GVEr16F9FCiR8FLGoHhqmMfg
AgE8tpST67mtGjRti1gC4bg8qSGmCr02i8u9DI7A/BB/qCD9SvT//pRT0qLx0w+4kFG2S/D+EIzG
MRkH/FC2hfyw7iZvsBhGDyt3QCTZcUyhKKI5i73WIByaczudMek1hjTAQKOe3loVUUuRaltCk4jC
KQIoJ5//qeAMof/S7ERZm6+6QyiMm8TmAYWD+To4EXNXrfhetDbB0CCsWI36ctMXlr4TEoFpYlg6
B3H9czLwPq20yblBx6LOHfzf0rGf5rZzd03zQS4jllQt459KY0wIonZL65Fk4WhAS4vRz3dyIzkq
QfBsQhx6aFh7asnAQo7Ktw70XcpRdT9TqHh9KNERg8QYvRPbNPyZChG5FpXOGKAkWo8ElWOrRyJH
lKVDYjpO4lYEBp3UtH6r6llhDA+XwwSnuWnYcta1cl01WT2rotcYCZ/BqJVbDoKkv41QppySxsH6
qDIRnRH1kixdAco2bVhJo6K7sK60gyrCj4G2sZ/NOcPVNdmHKOhoyg8ucp797FqXuOri57y7UNFX
Xzsjp/5prPgZIIj9ue4YXADyJztp9YiXsPWd0jW23La23zhtcaoUksVJL3wywKHUHblYdtT8xJV5
ESqz8hgj98MYOB+YzjQacdZHAanw2lpkX8dG70NhpDUQGMFzScznEFn7BSHLFmV0/1B2ymECowcA
nEkosyOcnlkM9zrkQJZHAVLtHpScLOCVjjiSdVEJVYfdwux23LrLfagtDBJZyUabq3uI5n1RU1TN
FqZnM6LjWxTWcUAgczHc6XtI4N3ZNhfnzBqZQoBh5pWxxj5VrGdBvozPrcYh1cmMV5at5Lc46x+N
PHfQhoQnJmvzrqKrf5gr0dw7XLabtGF0NpW9vVt3eznkps02X9bHPHdPhTNVV9HU9KYFdcGacqLD
vj8unXpcNzNT2qcbQ+U2JrVMI6ZFZpCsn53r8BtpMQN4R3fkBbEdLw6bWylGjXfZcU9mNj4amXao
ZaxVXWmP7ahgArCGU6zhBXeWC8iS3kN9mj/PwbwAiqCCyjj+mRIuAuFIZ7I44FOGuHgT0FlP3DDo
opaeGl0nd8VUh+bx719Is8A8kKhGW7KOroFsKcxZ8IFczPQxXP+kvar7zViaGbkmcXhn4tTd2rnj
nDhS/hiQ2zAaZ+1S9JSoqorI7VZWFVHhnKwY7MIowL0WyRN+OJKvy9CRZjGWk9aKdkUPK4B6f6aB
PDTbQs2O0dSSKddnwV3vIi+qnbS6diEjWY1No9tOVUs+fDZ+RVsJYhrL9tbU648FAcIxQxvIvhU6
nOSi3RqHkrsK01+yqo5LgjWS/THcm8QD3FXFQJnDNANLAqT0KoiQy02+Wk7zQamJeJOstoeoyR8+
kcSm4fp9lBKyBghWHqDThtYgnB+UTDL4B9pOJN0KHKxBXTFVSchQqusXK50TmnB0RBSRnHhhoFH0
eFnXT81B/2JCp9mauSCfy+aE3Lrx93oo9lmefekZcd4rrfk9tegLVgnrfiGe0AaOL+YAIK7sJVF0
XUhoWd/nHV1htTSt5zRR7+IIrn9XmFDA8zE//jslrBaOExJMSzw5wS2amDndW+bb4tCs2aZI7mpc
ZHutbth8rmlw7zovQnmxtddGf22NZxQqm0YjfRrnvaEjqqbm0XRlx3pLisz2VIgDIcE6iJVu3xUH
p9v1bY1n/fvcPrb9o2z0/ruqRYVNq8mksjAeShOXu5KdBKES9HnD1yk06Xssu5qKa8LHGMMfRbxd
f0AZipf4iLDmQLP7u+pKwWxDBkA7A9usnU2k0+YYCVmq9faVrEnmoBHmQcTp17YzntBteriz2HkS
7Wmc3LdKs7yihCu0lJWyTUPz2lbdRQMkQg+fR2EkhwyvaFgOoPFsM98wuSSVXnshm5B3V+YhOYV5
1O1EgnYM9LrpeIv6buOqbPlJ0DxxqIR9xNQYd3Tnls8tjgtwZCn+kY6my+wpWLWRO49Biqs9IqcI
UqpwmGzWOhOshVwEIxdeKBC1o9xUdJWUMYe3jxTRQ9H8QZaq9ms4haaaulAFw1FDWEL8GltbNHXl
dlNC7HpT7kbaXfez/Cd1rmlLuV8bc8Xwin9sUfGPZf/1w/VzYUfypeoig2nQwd/RvT3pYQ3kQCky
Eh10FeuRaeqPn/9UVLflyLHnTzJR+38VKv7PEsN/Tv/xs6zmJqbB+J/PZc7/1l/890/+v3/4lrv4
J2O78qP7v32XfMx/+9Xt357D7kf34x8+8ArQrfNj/97Mt/e2z7r/lA8jfCcWvvvxP/3iv72vv+V5
rt7/8qefZV+QvXZ7D+Oy+H3euE1Yyz/PJ/egFxX/GFAuf+Azn1xz/qyRs4zk3nQ0U7gy1np8b7u/
/EkTf3ZUwneIp0FnbpoqsacFgYDRX/5kun+2SB934ADbBOJygv9bPrlp/9nkGuMHGOrw2/jSfz3v
6ydPmJfs83X468f/xj5wJXGla/mbvyQcq6qtoaHn75hCdaF2/hJiskRLoqRWiEpLRgzlzFr21dB/
TVRy2jBOL/5E3MXcTljba+e9taYXo3G+IDnQoU9QihSD+TArOogp2y09iJbZhnYiRZ81dp4cSuWO
hEUbkGit9EiRNxyLJbsERiuYsDE7G4Jy+YPb0dYlLPl3MGWeFSdrYJW20E2HF+vXLB27q8epr9Ud
+PZXrRrmreZi6jOQ3GPYUwfUMgwO3MA9GbR6Y31xCJH7tpg2WVehA8uu+LBKuoPyW2uFuWjJ6Cpr
ckjsVA7bYUTkrFWMhZIwWSiftbvZRnBTuQLIYlRu8wrPYVhWnKibhTHrQDqgrfXMHAD0bZ3MPKUG
kMsitGGpy19r1pxk8EEtfj1pw9Ya1YrajcYi/ivyiaZ2ZxaV7WWcSVfaitVbzTbLg+2g5u5e0wfF
4ymrB1WriHWIBYiJCXhVkL3FMY5pq8UTnbLGoPGMacFiCKORx2Q6HojabAv75lYw4OrJfJciQGbV
ZDmsf1tVSfeYwH7xcvNY52XYMofZN4Y00NRoCCwExZtJK97JlGMEnbp7zg/bOVN6LysqhqDahFE1
uTjMGb26yr9oQXdQzLbdJRX+HTOEFRg1XEhsyih7KybKVXZfLm5LuGD+MSQeY4nnpXkdfsDBCzZl
65zRztd+CIXaGZngp4vlAn3iZZvbC/0FIubkFRiaMaS0Jucc3NTJJiq7YQu7k9Fvgr7QrfVxkwfY
NRblezTnulcX9vv6NiQ9P02zxt1HgAwhEQ9nKP+PDfcp2zaDObWLYcXJP5ig7UDfUXrtvDTAoJVb
UYDlGuBR5jFN6PUlxKtDwkOOn8/VA1oUTXXOmvRgjmI3S41X4Q4/M2vpPLvgs632pQwRuattrgL+
4cXDJ3kMl+Wn3jISdtGnT8D5ACeiMjBrnJ8JkOUT/Wh9gzhKCqHzl5iKf6dlWnNM1NzcGYjl1/eP
Js2bxf9ngKO8j+jZ0gjcA98ncm5DrTEqBoDlLtMIDAlrrToiAH7JkaptmJUwcAIuwzrhQv5OT2Kp
f8ZW+Bw7rueOgYB/h491/UW2q+Ih6pmkZCV8NQUAcxu9ahPng360MLsOCFNtndiQBi69SMpnK+lO
67VcZz4TrXt3gMaLU4U3YRo5CRBA8Hn7xgmI0vXG7KxDKNDQ4BXjyVQoV/As9LgdHS5ZRgu+KycG
enCxE+e39ZLoSuc4Esn0+fPkiDj7tzKvKPlBge3UjhelEny1j7Od2/N3ooAvlv0Pjvc2wQwkH6zX
KtYXbyEy4+/fs169iY4JNuQAJJNGw88334k5HqP+ZQ8/pvLrFZolv9KTxzxDp9fL9ByCbK5xwYra
ta65G/sCNh4BACdLsPzEEd6EpQBUJt/69Ymv/5VV+kB6ADRAK3bv1sUokK8BSGY+L5eN9Zmt39aM
MypB4v9G/N2baUS9qWoihqCFeHdWAxiD5g2rB0KIhFac2iheouPS6ivUkeu3r7/alk2tDMcnf9d9
Xsw9ncENEqd5MyWBsiEO/TclbJ575ti40dMnK56bI9lzvGoV7LvJYnK6fqiyNINaBmYRgIHZ28Z+
fdTEndyHprF4YRh6Vc0l6GaAfNPWeQtE8mVm7/TG8iXs4B2s97QlgMohDtn3TILSDbIS0qqztyJT
INv0ljcXOo086S/Xatdnr0N8Q0jqbEnWdl4eRwMJ6yw1/fAJyGKmD+azMW0s3fJUyuf9+m6X9E43
Y6Y4G67GzCysuzQ8tzT6d5Pt7JCr9vtULhkYvi594lyBqLl73R1+QJW/SbKQG3yxGIPvDHk3E9r6
oi/zc1xw1Up235e8VptjiEKba4eQFTJI/cW1QYZVQIR2QTRXD2nJioKstJB3IoMP9hzRisv68ETT
Hrsw/IhpDUW6Ji59h5HHIBLFiukrVwErAiQpZI7++irXs6TLSCJWGNY15uUFJwnYFpaTQbTQz4Cg
MJhQ/aFvcVQE0ogsN/Ng6JZNstRfgDk5e5tcyK2dWV5KVPmOExhuKwVZx/rksT9VCtLF9U2qsjE5
LPC+1lsUaa50/STAAKKSdYhVKxmC50l+2qpLDvuEZXF1haBP/CJmmzDk1kgTsuKoMl0rsiRxDRp3
jVx/J9uG56st17wF6ur01j29HKRKPaupVczarRhjoGQ0X+RW1egh/AlNOax3xrpx0d6bcOl6EVGa
W/l3pwXa/Sg3VeAz6gZlnhtoKJBZDDTuWmhQ4m4Bd+xZ4djvQqybAsf4ADfrvqoBAKn4PmccjTtW
7cX/Yap6s2sjtrYgzd8WbY450nByFO4CI5MNjrZSah2but+j/XmioREfkoaTmG3VoNAU3vYOLwTT
QkJhKrXVrpEJeGypZcJPi8TYGo60Ao59BRCDooOrmdu/snL6eUVO464ug1Pi6p2HxP55rcyY4asH
DcXe+q12K22KdX4j3kicRjyeam1/Ucl9Pq1XFxlkDyXDELX+MuvBeIA9EXuKFNuawqs57jPiRck+
uBhsxMe6PCmGi6lzRGsNhUiwJA0JV62rNummYRjj6RVDxsllNELUxOIraffY4MrYVBrvkXwPlOcx
JZFc1Y+tsTi7JkQND2uZ4ku3OWK13yPBjiKYLR+nmFBY7jO2CRXF8cDhpZebINIqJq5Om5xxSx3L
yBUXYU9nkQPbYDQktrGT31QjuaH1/bK+EKVljjg+xMu69zFgMoHgosEYrkXVsawiPvcCQwJoa/yx
6ysJn4axA8KFPGB9dx0Vcm+oIleLpq+VNviiB4GjmtNOPiku9RaILx3isVkM3j6sP/j6vDi3sCs4
UFCKnGvQJiKz0Vi95c+wxOOHllW4/ChMqLR6Eh7MCKe7rMIs2wYNwnWWoiNnJg+Tfy0kcr1vcMOa
mD/4uaH6niJu8tYSYb0J1/+KIoSitqtFn09mHNlhtTGjM76w1FrNsUM6vsUTlu3KugEXMOo9Q2VE
gFWiXu2yGc5k2BTO87oL2oya9rGtv4TtE3MKTALu3palYVnG6baIMTMzlKLValOBO/NLrrfI80mS
JdGKP7Pun6Nca1xZcyOxInj+22Da+hZkmYZnEZ7HFMz+eoWRrUzBGCBK7LQntPz3tdO81U5PQCbX
lwmci0illBHETdWH5RC3VucnyKwnaJN1MTZHQ9SaBxbmg/bkdmKYu977+E1xYifxXQhc9fNO6uWD
G3vrg8SzebdeKOtSgrDgS603t3ZhN5+SGBlNMl1r47c5mvTP51BH+o9Oj/3WYmlbV6sgrTtvXXsg
jzTsQOo5kot69RPoENx1uT3oayXCTowhGnyI3CTWRZ8kuXM1MDQHxsq3ylcWzC8R9CVTMKfLz6ms
kBjtfXPiaGQrNDqvIrgrqevQs3vjNC/OM5hdvAWgET+bB//8FPnreYvTlmZrUonOTNWx7V9SQxEA
gX5pGuezhlovZJlEGTpBv5sU4wtCUpA2mhqApIOy7tDnVy2KgySOji5N151qRN8Uo2WtUs2Ppda+
AD9td3lroKANi0OoNg8Anps/eNy68cs5UVdJFHV51Jqha6buyEzW34WKRgUg2nQUzIV6ApHyIvcK
gRPVKnbyjfcVdznBDiCOST+v9XwV9Y9pzd3XdpLJB51y76SZux9BcMLVSfatotxpNrV+YI75gZPQ
pnX6TZQw08JNWO8w8HSe3mX7VFsMYs7FE7fusHPd3wb2mz1ZTd/WsniJ2j8Iw9V+CRhSea66ajgC
X62mkVIp40x/91xdzipmE6EXQl9NZZtToSshZ7pCFsBKNbr7KWK2V8nHyxnh82hrWk1AK025rvUO
aZjQ6kHBb4qWnmDuUNUi2Dwq1JHNMJU0S1nCVNEdqR6hHjjZLiyss0Ww2B88G/2X8NXPZ2MKNNWG
axn/LevZKqh6F9KSd6QEdLH50RvdvMWqcmBeg6l9DJkx9DyW1s5Zgob4uC4cleoce0sCrObsIaYT
nCs0sde7bL23M8UdD5Zb+12mfZszrLHM7yj3Qtj/kb1NWkBPJljgg3AxEMsKtUM6j2dKitaJG5U0
/9rYD9HP3/WT/idtGh2hD00iuvSaMHTMdP/45oEhjZmWDfqOEpdptCzvtRa4SGOBE2zCw4QbY/NZ
Mpv9bcbKSPnPe6FpFE9aZ9y0vlq8yA6e1wIMLPvZhTjif67T7Dk2ieOY7aX0lGKlc8eHyiheAiRd
6+mPQ98fvYXiv72FdKpdS1iaTolkGKZcVH53QXZQ1HrLzO3PczEG0ArEo3VV4oJ+CMw11u9G2a17
PQ6u/TiZjOmFQXMdE+1ahJJy/tIumEf+9auty1fz9+0jXRiW6mrCpaVrsDT80hSzM9JMonS0dmFQ
vhgU68tMyQ3VSh67K1SZgGI72gl4MRCUwpXwkoTqLpVNGN6ZZTS5rdD4bIUujjmH1H32kVN/9fKr
69W2Ho0qu30cI0zXGNip6OUxdq0rhKnuQwdJXUtn6w+SxvRfWtXyxjFtTegarzyzFUM2BH/3qo/O
mCaDWcceVsmA7vywU/IHHXB/iyn3XLa0pZhEoj0H9jwnEwctKlVNDBFXN4XVehSQ1ch6U+fO6Nu2
Da8olr6NNkHmzs6EUYtUWUpMiHnQoA4sFs3RyeBhQejSN+tWRUty3lpD+wRyC9yx9vGv38M1D/of
30OeIUR92qeurTrOL8vdiCeBXkpq7dZiB79Rt4sGSi2YDXScZA498Sulj+V+EicQL09QtQG2zcBI
Raa8/utHo9uy4/jrw9FsVTVtwbjKMORO9PuXPVZtNxTkrHBH/Na7IWKLBbYiZlZOY8FIusG40DIT
xJFtUnw8W6OaZ78upAU8sK5cqRmmE3G/hGCY5k4ND5iIMVEQtx4YRnOMoALjwrxbmxhBGn9vEw5T
hepeaHhQh8uCgR6Gg3T2s9Aeash49ULVsUdvxcykIoMN6sZmPaWu5wacSsbRDhj4ug2VxtphGdu9
aobMrkgWVBfI4OtvXjcShz4dNDwCWsJdKBvEYQKql19HgpDp/ID+KikWg29NQLdr2UyRJ78kSRXm
7R8IW26swef1DnI63aO0f1srwlIWLEIuZE3gHOCp0hgiBxwzA32W8Mu68q43YT3RIXGFM/vj3LFH
L+M+aOIA3D8PBvAh2kTnsr5Aa7tKG+JbUFLZTvh00izUvaRWUGhB3tmOGjM13X3OFBVuGxUs3UPZ
Nhq4uwMeiTKxfcriOkRGdqcw1Fvm7jSiY+QE3L6uR/q1Q4h+7H5JOJOOOR3CCZwMY8/4PUytS2eY
33QEbMQO0nUnBOaYEVfvVxjufPTT2FZK9GuhVvrYEF+IyRgN3sn1MIXe0st6461g4nDJ1Vlcmhw3
ezgR3ur4mkxwHPllpBDMEwR8msYlJDPodc1Rs5IPQ0jOHp7XxjxFmRHhZKIyDeRzCqv5lOgjTeom
Up7loiX5gxBQKQh4tzi6DURjzcoOtAjQrKybrm1IrT8rRyUGe1yGSNgHZfQHPHkMAut8G6gE1qtX
U24hwgJHDgqTkGLY09WwbWQ1QY44eq6oarda3pDxpFuva1ViTTGEyCX5bd28kaHRnYSAtW7Vgjxs
7z1vaOi2ejKCNaUEa+2EU4Va452Kn+2YHUXPwWBOC1J8255v4TzbJ2H2KEkSC42pym5uNsfRjdnJ
FU7+AxbKVmhkVcj+zlhy9l/o3q5Ptmslz3ZKfBvVxYlEJ+di/LYeV1BvKAM59OtJaD24zYwqW9ZW
LCZncoBunxMQ2cnIVAmXB0EK2hpQM1l98Po2Wb7sRYehsHfs4/r8rKh7AEKAYUpWwqZsQLCqEHcM
XXODeJ2/VjravuhsrKY09NIpPoKZGo59WZO1lhqohcNhGzbIHRbZ2ewM5T5pjf/P3HkkyY5kWXZF
KAEUfGoExp1+Z38C+czBOceWehm9sT6qHlJdGSFdKT2rQYZkhDMzGKCq7717z/UITKabo3mafqob
jGpFGZ6nuD2ntsunZmR/CjIvgzCajGu4imDysuVSE5yn2k5awSHPtcgpgE5YLeR5qD6E0UK60JGk
qt6NTq2AUTWlf87CElVLHQz+bogJW6mTC81QeAQT0AkXqcMGyD0/Kk9PSpNWYSFVjYeveUDEdhSn
/ZvR9KBxFpmMu5icA/S6WwNV66YcvSmW6qA2/Be6IKdcNqSq1H+soVXtXOawQVf7H2obGCTepUho
5vc+Ac/1gIS0J1C1d5KDVrQd/MyZq4udK6jtBwHXam9Qdajet9VOza6VjAj6e+dSbpRoL/wtcmke
fl5/RnggAwIAKDWx4mdPnnqTmc7rHDlX/Eb3fto/WHb5qXZ6iJfEKnBYjDzgZzqAFezYJ/XWiYXm
mAB7/uilcJv0qDpVZB+qu2syW+PSDQ/dzzF88NL2ZyIP8t6UvM1Zf1R3raox1BMTLSw8GqX2xhGz
FUwIADzbMa6qpWARsmUS4YVmgYAanPSH/37PQ3b2zz2PcoNDq+N5pJqasiL5L3ueWVqkb5eEPi2u
blxL62CQSrNT59K+cv6axIED2qDHDK/xLo/wxKjPqYzp6FRuRs8/x2cY7lnKADWAnCXLSA7xvKXj
G1ik1yG5IZR5HQVZVG5319DCucqVu9UwLSxxfVVNSC/rw/MKa4H9gRoBgITmVC/qQSvj5wwP2Va2
MujCgsGlraNOaoM7MhgpyXhLkQeqT8XVOm9TzMCwG4ObXS4SrvycNQ/N6TyHG9UwKE2aH6gNqwzM
jJG5J7BrpOiKNz2bjatqaM6zzdYJfw1u9G02puei6F78xHtRpb2JRhC1OHhRdUOoan6mcbiziYad
PE9Hw2puicJIbq6IoQEVp8HE89Tn2kFQm+5aSyIiOMizRcmrYU3ae5SQLqPGcf/5JXzF/RKo2Yif
k0qXwED8mi4MEeiaRDupjyNpLBqaLVb89KDLsopGyQQMzuyf/s0988+aQCANlL0EWRr4nv+vtwyU
ExPHbuSCQmXmqXol0MifXRCgsr+h7p3cG7+P+vJLG0g9Dof0MvF+qLFZIZOQth3xqqd/87L+eXpD
IGIykdBxd7iG9bd5cpl68zSTNbBrGExu/Vjbj6P1zbJx7XzdKbJNxHEUkS7xDV1DJtksiFv8Ny/D
kYXHv54iTV1w1rMc1AIes9d/vTx+7K1tvjJKADLhH4oMbjfJa6C936uk3RSy6aZOHVHBQSXsZDk3
UItINepEm2KMCHOe8H7o6LTVqUh9N1rDkym8V3h9JeEAv0F3Z8FiZ98LfcWWyf1hvITI07pp2whw
DbLVp+Fc2bZo+rO1fgKV9kILhObkLXJoT/UuCPiFKEAiNu96j93JSKPLWBj1XTQek7Rf7hC3PyRJ
C6aQIXmy6MdxYBw0axNcAkRdZyNcXgZDZ8XFNLxLXY2foEemnlhVwqYgtnfAa8lbYkgFnI8Cbfq5
uL0TGPbyOhfmixd9lDbOTvUMjRXmy6pMn2atjI4oz5hx8MJokr/2JMNszMr8mOnhfXU8XDRkHRsT
klZevIbjeraYd/lsH7MMac5iIWWDy1Mz0d+lBPqWZlwVteoOC6hCNl+LJxXep8/2vZiZvTNxtxm6
/ocTB7L+NIDry6ShgxJut5zxjDQM1JA2DTkvcVb7Uio4nmkf3KuYmQiptaFOom8ooD/y0npU/Zav
R7Qefy6V8UO2+Rh6/CEiSL1tdQJUAgJiKPxoZpWd6TprIXltmvs1gFFPVYS/sL6ShkuSuOwIyVaJ
VFUziaB0UCWbLte8qbpgKYv2IwcVyIz0YeVfS+HWWG0JNe7Y0+PsIZ+pB1LN0tXL7hyYEa2NXU0a
KLvGulOvb3Cjnxhn6JOxUsmBf+cR+/PfPzd0t/5R9VLxUgvSzpYdI+fv5VeURwt8t4FG35I7tzBt
mZVVE+z7kJm+sXyKiXOty2xH93cC9vOhT9xHB+faLsvOUVsW6N5eHLd68Xrfv1TD3D+1AkzYWA2n
wdati/pHNMFaWaYdZ9MuIHD2e1EZ4b0BUa9uYWlaga7XVxDp9lk/E0/r3rmOJAo7/i8tHxFIhs5T
DgEC2tvBR/q4t24Lw52A9kC6hTGKVL5wjgnUpCAszKeRxYbXHPYbBBqwxUYY75YWraeOCmk1xmEf
4ZEJUoAgGQOGb5V9Y7DNGHLmMZ8Jac8Xw/imZzff6Ok1aC1ZUu50Tww2rWadzEUykEGrhiGCUl6A
r6XU+I3227DHR8spIySPyaXV6T5VBDfvYOi0Ak6m5jUp9p3sloxNtDNyApUszV7IsI/1XYN5CtIq
iQ1apu3oBpypOg6Zrp1bLT+2WN/G6bXwlkNPGzLxn0iYOCdpviWDiMdwvc+67NbTRzB2ITqWjMNY
EpW/zWgOPGv4XLn3LNy0hU/PNo7raYNoc5vqn56mfUsj7z4e9u5EO8YcoQoZ1yiF7WS6TACr+JT2
dF2SbY6AB9Bk/1hqroYcgNwR8ArMfKB6a1fw3vddkuNm9g/YM1vQXxFYxRQsbb6cC+1XX5yaomSW
2OXfvQZYQM0jl3j2O1PsIHbLNxQIfrxbsC+BnKNfsNGT4hm3PHJog+Lgbe4JnUxkoF8k9nVtH+LK
vbUX8TnY5p0+I3Xp6od4noHgwLZpj7zUjW7cMsSbnGpKVM/peDP1jTOs28AAS15n1ua2pDe/fp9o
zmyTwbwLNX1nRsPOnQN5HfPoFSUy7uzqVHLcWT0Ipcb46U41g1vcFzJPxd06IOsoUI9Whsk9TpLT
Cui5sgyu5viTv9hWPrdv+ZK1h+KiVf5eJ4aWM4vX3mGXv5JWf7f0XMZhDBiVbfwMLoCrxXsZ6RB6
HUMi6FUOOYU9gykjL/b+nCCKcv1b1BRXIxkuTIAYSDuXzpx2Gb+8aqyfNsRFDSl1PsT7ENptt2Cm
z05LNW7GzH9YdTJlIsGs0p6eZ6ulZ1BbqBDGUy1iGF3hzW2LoI/ne0f0x9y3X0MGJuAuL7ysjyUb
nmzebY5NqcoecljYxNq9Lnb8rnUWtbh3rCaPuE0hDqhdL+Xcsg3XUbgpOox1obVPAWFknUXuCPWL
6O9ImTvM3nqOiykwHDK+oUUe9Io4WLvEPx2+5yG5eWU4nRmu7kVMs8rO2FqbMT5WobEdsLL7onki
lBw1zRWCF8Gc/mMk9FPhPWjacj9N5LJ178ittpZdPWWVuZ1F9qETBZPW0aWkhxBCFXJ9zrHxndC6
h3qtSYkoP2wgh1Gbb8eZ0ROe6fPsAOIsy3uRM8isuluvjWgzHpMwvMMkvKk949CgvE70a+yZZJRn
j2sVv81OCClh2Ce6vgO3I/m+sLQuLCQ7GtucC8IgS3BhMbaOfRqoWmvto/5hEUctewRG9D2rjZ9+
gmzY0vunqYb+4F814pR14exE9Vzh0DbTvQFVN/5jxC+XEl9dQqCowP7WgBDRnxPPeSyj3b0Yf/DS
5zA61ia9vpfBegnLBYPDJ+EVO+Kcgjw6rn29rYeKiT3oBBpPNZE5827Fj+TdiO/d+uIZHJlb3YXL
k2h/6fWD3s5oeu4ijUe+X06MPgIyJCBzY+lf8sfMTbe4lVg/I1Ixto1Pd4L2fDiA5yA0SPTt80D7
oRwyjFYucnsfReEBmOYl9C+iPXdEyeD6QEMD35qshpxEEQ8gEEbK+7k7tzzQNRYyF4itheowG3/2
kf3krv2ls6IAOAg45fCCK34DR3mPmw84C3o563E1fwHNPs5j+2Q787FzBa60Cc5dfdFwuUZySoXI
TTOAkGjVoYw+G3+hEXddG39njMRPtv3OT9rAcz+slpCYCK2MGPa+LZBiwXby7jq4jwCAsJIChxPu
AW497e1ir7xJ4UMc3ijBIcGDPRTZFYiKbnDQ8eqHwSpOaKyDzm5p+fwca3Gdy/Zk0u8xEbi3WDS8
NjvP86GxzX0Va0C8XNg+PqWTFNf7hnVIw7kKOMmeYHIdGga+0qUJrWwzxD2Hpw5j9UjLwdaINdaf
hP2W0nvGwreZxpOeRJjZP6vm4suVRIYCmf3W9X7Pot8KcBAcfkm5DDOETCam057xnu38Gkzn1HnV
hdpho7dEYXicX7tNnt0bEw1BRIvOeoiXtz7Zj3BUTKL0kkQ/ufOnTe0fi3VP3PM2NLy3hMwV2w73
SKu/DbxEI8IbR5oWKgnqyqp7sphea0gkZjoMyDYJEChfIn15bnVkir7GZM5uz4TYnSdt3iPG4xmj
Y5JvLb3FlAFb3DPhmpD4V2VDYGakgbZkH0NMsuC5FdpxMMaPfg3FhrAGyLD1BBw1v9dN8cuhW6mT
KNIuFpsz2D2IK5yZYcBeSLLZlQj5gRU/EMPza+5IpSiqHl1M6b7imoeeNxvAjeleVb9hVI8wGKEU
C97P4L5NfvUC+f+MSR3gYfZMDtVp6tG1GgawltciLXCdPK09pkf892O4sYAFtM+WET202App1VgE
FaVUM6StlDY38yoNRzrhqVX6NEy3wTC3sfkyOr/rsbwIrUE1C4fcBb0LSaSH5OsT3mnUpIy/DWXE
nUDbqhTsnEFHn2HJqh/maJDk5ny0nkOaBja00NOO8EYeo/F+XDEcMxnET3Nk7iuNsYxK86BCj1GY
PsyaIPQ+XJfkKtYzn1CCGGrZcEvM7OBw6bOweYhIF9boADdr9ZJ5/bUSEsYz2T8hBvxsiDF11iq5
ON14HqOF/nLsXUTOSYdT00qPyt4vbWQ8McneGmGuf6xI0dFWcmwby2F4TK0jKItg8jOb82MCmUbo
rC2p8bPPZ8Y+0OxSC0dEmMQm6rsdpHT9BxI7lE5DeCauPDxHGNPPKRxB8FBle516b2TtmMpL7VBU
xHGxnLLSADi0RM1RaKH23HrwCLSVTARwJNE3xymGg5l7NSBIvgppd7r3+uUMjCLqsP8J+nF5yV7E
F4HYAvIgryRQ/xpXlX6pzaXYfH1zuvwBzzLuYFX2AeFc2TfHzdiAvTk/w9URjOoNc8/JuLp2eFY2
GbnLS1S+LuBOzzy8dFSmonjVp6E/em0NYAoIxym0e/zFo+0Ebd0TmSy/pTU6jGJw7g/qF8y0slgg
Vvc4zWvxSkIEJkBNN87qq6aceFUT6jv1VT9FAq0VW2a1wskQnoVvfiX22dQwDrPCCplOt6VFMx1T
4MFN+IEX7Wen8+qB1krNel0lJ7N7zp3iKU3AfxoGWbMLGrjBXY60zSeAPWBrOPCPMCan/Fd6NYzm
MYaQD0KkPjhjnrNlgXPpbPBkfVB67c4azWfPXc0Non4mYTT131PkWzT2k7ep+03n7Axv8jkG4IvM
hJWUDAokqZ9LOrk7lAPTBoHAwdLWP3Awt/J/+PigxdKanbwxaHRiBPLatTfLPjGWY4twCrET+RpR
fgR3A02jFWBciwhENmmOi3HfOQt5E3OQVDrTiDh68c0uGES3h3R5TNzwqelERSLoeh6r+3CYJ7Lt
cNFqaYQ8gTTXdTgvovge60E4rE4gZV5x18FKg1ZIOna46hz1BJ3mGrljvJI8XxmP0Au3bVre3A16
1vg8Cg0dlBN9uLGLfLdFPG91CYHxGGkJGLtbsvSDNefsT+WjWTg1Q10/lgpYdFCsUdK4tbZBj6Ao
sVhtqyp+sBGe6yCbkrGjCVg7N4Y4aN+Y9A2TR5NIG9KzHr85LZHl+Ks9JGnzr0FnZmUS3Dt798Kp
YEM1DwAXuS2q9dATSWNBYe1awkvm2m0P+Qq4mQnbjiN8D0eyr6oyAFr1p+R44DdwPwA6xflTWng3
3Sq2Wma/ZtgWmgmNbDUFk3CurQ33YLK3ILE2rt4/W81D7P6u+aVRbf1huLYB/7pJEvdIwftSEu0l
UhvIWaYd5ogh/JRDAdCSoyC/ve8p67OlINymWl9tMG6t3vwRLcA8yGYhJuhHfyJPIF7Yb01ChBDo
I7xNYzr2bGjWkN1NCcNXm9yufWXW7xUb4R5R64MGytoHReXle7prwG0lfBBmfLaZCTVbu6d1ia6m
hrZzbuIX4iOAcHZnKyVOsExT41C/mrlmnaNxU0IyuksGspwSIq8z4d80hzWiQZB3Y1j+MDSPJrGO
0FZtoH3SNE6RocYajnBW+gDwXmtBfKFWJ9u1AILVGwT2GaUTaHURn1yBEEaUAOFpLgsqSQA4KykH
WrWc/N7tWYqmgyckTqZabkoIusoureasb0SaFpfcAz8aRqYFHRsDdjSRq24S8EeqSrhzM6HjK4M/
EK9d+NEg2DsVhkYsHKBHmxNVciDZsNwUpt2Q246H9SvKHt8C0EKt1kj7S5odwCFqyCUE0LGUh8io
m2NTtJdlId2ugd5j0ECmZmP6h87XPEANMy9i8Ni3hyYNEJSMx9hYRuLwEPyMHm7EqXLfCpi8D/5I
zyvS+wfP9P9ksXEZQBIhjuZ8PiaJedVkukSSWY+TwTloGE3om1IBPOajeWjL6KKu6SCClGSjujAB
AhNnQEtzXdAZA5HVabJt6n4Ve9axx8rbzzUmwS/1tykbbV43AJvz1i1lQ4X4X/tRdt4jAXm/yZAB
C+UjIVwj/c8alc+cTQickZeyRuW8X+i0VDRB5XTMXCqiM7wJwyIjU9V0VPNblwjHBAo6vjTyj1yG
RvK7vcy5y3MICaFDgUiW+F8/UfEwNM4szYk2x3wrL8jZ8z+m0eKYsnaEcCMGGwf4gr8KZQ3I4C+v
cFu/Bgt6Qh8higlIyMc1hOJHvuGcjZfRN8HwINDUK/wEeoOZvOMvecjclTmia1GNMhPt8Trj/2Q6
YcU+2TfNa+Fqp8jXANFo7RRohfeiNB2qP1fEwLgX4aU7pXf16TBtOO0cfCKNIJuKI2s100f5ft0+
/CMIzr3gRf1SCavxJLyaP246URd2+QYSBXRU+cfVjFpNa/+vOEa98woGqBcz71WtffWbxaprDGLG
vXpdqSi1b3o03+yezDjpI8o9n64z5ZX6SJB8FXQScbDQLT8kAtu0xtH0r3mz+pbYwCWxeshFPamX
1qQ6BYdGwwI3b12p+U+Y/6MvIxKLlnme1iVpm/lbHwI8aIrucZQtTjXorEz9OMVxGyTTyR6i5DDP
v3rZIDVouX7ZLPTNIpewzLBPasYnR0q1gfZFYBXLLMg4KNofNQuOkbrmkYg+RAGlTs6fXSxfzId0
mnWg1f2Sh3DOzi7a2x1jy5q0AP0hLDylKSXxId8x5plZpjRStjJ5qHU5oEzduxrIdoPxunbrJfUb
CQnlrWeyP53gV9oIp3tTfpF1fXKcdL3JCZV6i2qWIdra53swtEuheu0js4/m5plOhKMkAKCtf48p
q7+6YpFJutOUNHulhFUjStWejzARmONCNqmUuqoBqmpWLxAvAFVQxPj6XvmV1ARdQwWPvp/2oIsW
ALoOZVpNZrA32a9EEEUwN5k3qMutxPmhux6jYj05mkV2lqc7iBH9QM3jSIXiI0W1uXPsmJZ8LpZN
B7uBxlNxnQci/ww5XVNjQTUC+DK4aOunEyYlDS/t2+h3X7aCsk01ykWkXsQ6SM1gWhOWCTiQ57ax
TnKL2tU6o8woYrAZov4YWUYoxBziM3N348rZ/VTJLrnHnVJ55RQQkrtV03XlnwwHxlZlGZ9Gnf2z
9gpOEPK39raJuV0h0dGM0Yket1IaoDRW1MRb06yWeyRsZMDTOFcDvZliqbEpYeMaDdcAUtGgPb1V
nz6xcS43IBrxEVd0pJFMKgcbDvinOGp241sHSWenRimq++/ogE7K4jBpWD6KQ0uo6TFpC8ENwxPU
UmMc1OcwDwgK2uSbWhwcXx7rBvrUrcZdp5fHJW5/dz01sZXQ0xPdvTLKtCODTTlfqOfisq5VT0Rk
dIkngtxyrDFbmORH9fHk9OhwzyCQ/dqETSE5/JP/9fjbeM/n2e0IH6F96jO4j7JIQ0MYTRu7qx9b
YF78zUg8re3CKsMy/SU0UIOHbMacGB+VANKfu9/DCixXDiFAJn3TB/ubl7hBBL2PB4/iLHPHZaNl
M66ZBRWzdICEk8xPk9JPLiVDR4RtUnpQLgjRdVDOgcWCIqeWX4umtMRp7MReX7X7NMftPsEEw5fI
1IRoIvZ4FnmrhU+Ud25HnoscsDXs+2t8r357mODFtMcMQlvqMF8b6SCLdPxNEsXHFDlARDPijqT1
EYLWU2tNQPW76qdhrnd1UX8YNK1iv32vYmTWiWBOahvpJczMZ3Ms4qNuQX7voprUwbo+EbuJpU4q
8ZuCRHuvC9TzrR4wnRPUSXDkVPeQHlHSy+PMmJOD1HL2GyJxc0uTaYOwvg8RVJEErO2Oj4McamXU
6nHdbLECbNQqqbTxaplQt3kqOHOF+E91z7hTwpuYcfNucGt92+ewqzw4kdukuYUFConejDnEyU3J
me8tZ9wrt+GYO3iG0AhvTNf2Aq8BSaWWvKwkW7oD1a/0o8gP12PTxkwIrThgYJCRFNVclUdCjmEP
KGc/anmQzzzsndKNNI/G5+S+AEilxdDavyCtuNwJw3cCqYLScYhB54neWIjc6CqjGYu9DEDw4pRb
yxfVzo4dRFCSHgona8vwl5ZbNtsHz8gZncg3oh5/9RDqmiT8inulLtHgDWfL0Y+q6sspUoyAaurI
1plekBItDyppwi0ObL/bztIrF5o/imE9tD2hiOq5NY0ExH8RZNJtqo8+bXceN67nTyVKVeNNtVyo
JU99LgK7BDlvzVl9/kUW/dYMAVVaHn6V9MR0kBmKj9KZtJM6NfY9Oh+BrQphinun3ogaMMrN0LHF
qWbSzgA6+eM4NqIQSAb6Gr7Ap6cDQut7HiKZQ9dslO4pDWO8OiUtPJxCavlXG5KeOcc68s/qIYmF
zZgYQxJXG8u3Z5DMVjKzqeTWpUaUmYPRjXQ3loKkSt4GTQ8DC0WbOiJkmc3uFWsHjfBl9XK/FimT
qfm0kJozajzsLmBVNHwcaiLkoRt1ldTNqUQceQkISqcrQ3TSUR0plWhxKqP3xB4+1TajVp209x91
Btdfuw/6FLIhk2xFepGjNJMqIs/4laaA+Fm+S3LRgnSlzpXygsRM3iXbXe1q6hNUk1wnj3+WES1H
tffqs80i79xxSoeXy9aiNuM+JMWwS8ZD2tJtddvpqFwwplTSONl3zH5bt8Sxvg4+rXhpepaKMjux
rgQfl1T5qLvg9KaBVVk3uUa6XYRTvZ2RoUAC/JKASiJdGcHLof0QOvnHiHvtUPAcN8ZSHtW1Sutx
QagWntSDPtJDY91E44j9DepQbCEFLzOUw3LWrcRd7UzdPkdD+JfjtxohYS/Di5qzKwkWwYdMpkCW
QSwhJFP606dk8A96ihEvWpLAqCf3iNN/55kaaTniacEir5Y2W8rxlE1P7S653dPovc+k9Vkpf7ya
Dxop5G83TcmhdwuERnhWYpjVE0GDM1c9UCemtR3oFOszJLts24OV2loFmTrq0qPq7Tj/ayf1hCFl
q/fiF1gh7NVh8mpq6QkmG9213CN42LRKICfsGEoi5Bp452LT9w7q4XVyroruTqAW472yC0vZwTpy
2km69Ikk4Ber2s1rRotGmsHNGRZuWoQHyKvRVqLdGqlU/8/jgofqf0WXO3f+PhnzF95peLYt52Tb
87duTaFXSpGJE3ZvC1W3GKRfBwloQW4dv/FgiUYcxhaVJ1lVZm/2jy40FqZ4rJKRh6y49KI7CAR7
cr5JBxdJz03wu5RPqRKJqwvijuGVZg19pux9nYbpKEak8LUsNRAzXhMr5faT6kVlflM3muIlKMEg
kbZwYt0I2Muchx/Riq2jXQ8QK5httcMfJXMbYmlEDRH2mnoZHxpTf3BcuqepHTMqaJ3rkrk38Hbe
odLFoaura7boCYJ+Z9dJgYh8y2ZfY3kZ+y93Xd/j+Yoa95sNe+Lghv1WXW/LH17HDoC31PHLh0Sp
ttQpqYy+WWvFGma0GpSA7+rOUEcDdRHUQRtmKPJY+aQtlf3khY6jJBFqS6CrR2f6L2GGsONPp67e
1VfChS78kmcMNhrjyA4V7tWi1spO5+rJnUCnbGnnne4758btn0HbHlJIOUrA0ZY6nop2+NSI9wGB
KRVw4XCYZOpGEaYk1+T8etQgSlr0tYJJq7NHKg+UqfWi6eJKamUZKLHa2DIWF/JiFVysr4P9NAOU
GnrSVtLlQdUBfmaRXdqU40Y9gWoNJwot2Tf917GvS4ab1oUd6m28jQBCrhR4Vyct7kJpWFL2Ckuk
r8B7mT850qg+6An6K84rk+E8oiB5r7L+Sh/gS7LDuPEdSCG0X5sSEra/Wh1Is/6pPjlRTE/5LOFI
jctzyllMKeKkj8lfKwvtt/lHnavUsqPOEWnv+Dun7O8qMn82CwNy2X1Q0sR16eBSQJdWzkylrbex
1eKvKb+0NEqE2o/Syao3F1XXqhtebWCAeh+8qCavRn+FcVZv11d1108rU9Q5msUWRNbXgjChNgxJ
cX9pZoLuWnn/ZDXlLh1YsroKYhVN1DYpFhJYlm8SSKd2Dbxd2qYwmGN4WrFXlbvS6YZ68RD65fe1
RAed9L3/wBgkQkUli3hyfyLgA+stcfonbvl6k2ufrTRV6xSP6nNcMgf5OOa+cblwUtG2qsgPR5cT
NbIpde2SKRiq4dGVasxh0PD9lbSwjJJMa6pTuTTVRhueRYaoIF7eCTZhLcGseRxMINmyLhJ5p2/S
PLuotzpp3jczT1+duCMzqmZ6pv5WleYyV8XRt4A6UWx1/Br1SY+9/tlqPqUzPWu19Kv/3BA91lap
u3Gqoy2XQU0DnAyh8R2IqzbpxJjINp09k61G0ydddRmLSMORZNqeW5k2jsXCKZcK9WHJ/5PKWmCW
hT087mRi5tVa0XMxw45Vf1MXiMeZdXz5X9VuNyx5RR8i+6QheUPNU550xzirC6eOkovMHw31muGH
gEfItEq92wiUKmeFnvGsXHtDkiu3SE+uemEZ10ykCPBJ2gwjtmwbzYTHehkCagu08XmkfKKLW6b7
3h41svzqb9FYE73hGU/eqg9/uXOpKKlbBsLSEjWI4aip1nF106vXl9p1xDGRAsXLLHpRQILDmtDo
hWZ4SQpb2lt/ojX7aPLQeEqmQzT741cVZTskS6zpOfcclLWShTOhUqLMw0GYtbDBXD2HrczBwUE4
xVg+hAM5iAQae9EH8bpZ4/5j7XNUDY4MJ7Z6QtzQtkkaWurVT8rQT6kwQbOluao+LEdDLmN0NZU6
t5wS3Q0pNenoe/eZ5d7UfosFkLJfclIrfNWTRZDvan5rLFIJOvEZ62CIJbRA1czuIrNwE6QFavmo
XFHs3Xi95CkH+szjXeBtjZgmag+tTZ9Hy+pHYtKRsJc684CafdIhqUK6feeGGTs7L4ByFKcbsg2c
g7nvSzyjbv0alwTIFEZyiEd+czTQ8imYa6rzmEvYtefT2rfRcMycy48kvKNPH7untHefaVNxaahX
83AI73sp+Wqy+uibI3ZhBlRFU3anlNbYyl7clWGxM3PkSUR81fvSXJ0dGZHb0CQv3Tbi4WCAigpc
aEk7B5yRja5gM4AQDNqCRXhiZGp6I9RZ9JVMWx1yS9zuIa8JQ2Fw/EObLTfoBJ3+0j2WHuewYkp/
hmEIldRuPly7PdqlKM4jGpihgbGTaVkZDO0FP86FkovlzkvDHZPS+6hCe6rF2SEmGzEtiq3ewmGL
I1CFqcnjpTn2sDOsYdgRdwn7cUIQ4LabEEfD0gzNpUEq5pTZWUCNx1MzMrOWMVpaBhfXQXFqetHF
W1KQGbAvnryIOPF0bf/Arw8RAAACmbrkEkNNzJYOFNCg7W2olGsyM8QyK+0kuBNBz2Pk6WFkCAAh
WxpSyZrV1xEcOtUXkL3Cr7eDICQojfbDpPe3kHAe0sWIB6ztRyT2BYU/3aW57MWWHDaajgvLZDzf
efEcH41T0zbFblm1s1NxV4+x+czzEHWffVL+iluektGYrYs5WQ/93Lyvoa7vxwkWgvpHTQem6mpW
YaFVQRlPD3SYaFgP5ue6oDHM6nUHorM5ha4eFJ2Bzg53pjO4A8NoPtoOMOmGK0M6XzmBv4gEAEJM
nEVcE+3o2Q+O5T13du1iwl2IKmI+3o/TW9MV19KmOSRcRMyd0N5rwKPHyq7nfYstK3a94bvnNz/8
qKuD1i2RN+Wc9VYEomIAiNikQ37sfDEwIbRDpm60HEx0J1MVv/gLrCgPZQgtZvGQlSmptWaMqTVc
OFkCkHFJGwFFiqFe1nOMn35EbvTISBw14IIdoOyKZ5w7vzHd7XIfikCbtRcCb5K9jxN321cQ370u
f23mYaReSOdN2F/ignwhe/AZN9vRNu8P6a2fIc6k1Nmgsq3sGLfy55rElDOSQ5qOfcAPky9naMjX
faxJ85R/UGzYh3VoXzX6rOsE7aSt3i1GOgE6vQDZHY0u/9mMfruIKa51aiIfBFrvTp3/OogffmP+
Bj5qBnGU/Ez0WdwS/EViDeO7V9y164XMnk2HcwKuFa0t0yVJw6P2Rh6MyIDCJWPcjtoInCj12+oK
/1C68fPAFAAyDbJrqLUsfEIHvm/KoMPldTBad9+jdyyhHJ0skg8eOgyecMYBGTfGeDNgLExYMrKU
6IE0RofsWyWJyNb7TA/nUo6YISHaFjvId8u2C9Nffq4lJ6vovbNrTvfDOrlBwikKQQglx1T9KGoi
7EVDG0/PGCzH1WfmzjmK7oEgmAz6ekP6+0iMA+pN/GUEHNDodFZAGF4JAw2tlqwKqqJEzRh5eL8y
/VqZHoFuqb2niyH2nT28hnNjHzoHRhGe2j1YpPDq0SOyYrc5TW79QivuYFpIbx0bj04Rwvikaxkd
Bm/qbik9eq0zl7Pjgm9NKyb3Ot2Oc+uVOAi4C1nc0Fhkly7R8w2eFhEU/oiKx+ZC1H5UI8stsMbJ
yshtrH+ni5YO67/ZCQxyMDxh27rt0ND6VzuBF/vROhaV2EWSG2Q76fuafTe09i2Vcno1UFMnDFWT
KueI6r6oCkMVA9Ea/xGzfa36znsl9+5ffVyjTyvY99I3Jef+n4Wq/B8IoTQM7CD/bwrlqWt//O//
lf9XbKX6iS8MpWlLoqQvfMToRHraJp/1F4bStP5DOLbj+Z7leyQ8Gdi0/sJQmuZ/0OYE7WEinceq
01Wci4FI+v9h8Z89JHX4421XN/9/EJR/87RgDvPBh0i3Pb/Ptf+OAbDGysvnmg2y3rmb5pZsq93y
b270v2E+/vEn/mabGR0fpHTBn8j0e6v8wWT/3/wB8Td/wT/+wt+sbtC8Y92hzbkFg7UHMbhD53rj
7PK9g4y5/WCbf07XbfENIcxNHM1v+Yt35/4f9s5sOW4k27JfBBlGB/DSD4hAICIYDJLBmS8wipIw
zzN+qj+if6wXqJuVJKUUb/ZTt1mXlVVVFiVidIf7OXuvvX7zuC9/jtu3LE9lMUe9Gc7LSegqj0pV
bZ41haH3wzkkPwonWEI9bT2skP7stYtyp2zDDfle54ZLHXclb2Y3dvOV/cmxf3OH3x36g28rYulL
Dx2U2ITOUCu+NdnNJxf3wRn28+J0zPPQo+jHLu/vWzOhMRZmkMjcRPzJO2Vdef6lvlO8aYMGxCk9
cnbcePXJMX/zVME//H3M5arfGhjNLKkFILIV4X8oGANXWrXOi+48liv8Dp8c7dUO+cvjW2ClsmmY
QnslN7w5GmLybExRcK/WlTOtnjq3cs75d7ojPMyN11+p1Tr2Ckm+O2yI43TGFcwt53lfO+XqR3dm
ucLtnLs/34Lf3nWq8roAkqOb8jJ435yTTuII5keblTParhgrZ5GnrLJPfz7KMjp+vfK/j/LhxdWT
iIUjCk5YqNZKa7xKPlNKnrT+iY9P/fDB+/kSCXaSqsmeV7aXy31zObUdypG1LAHBo7h3lvegrxSH
Cv8WtaIL19W57NbDjjrf/vrqs7fp97fyr2Nj9Hp/7CCFV2ab3EpVHHX5TARndvb85/sI+/d3N/Lv
Y3wYJFbQ5fIsuL5hJXvLJKRt4ZOuSdO8Yfe5/eRoHzApH+6mIi9n8+ZuNm2Zm1XHC0sryPmO4tej
weo02/KTyeW3j03TZUsDU2wATP4wu8ZNTXxdx63r3Id+F653xPd6hWe76MIddNdOtJYYj5ikVpAa
nU8G5u/mNg2dEWxvUCKK+PDSyKwCBw1nKjriO6V5nqVP3v7lM/7+9ScgHmsaKzDqrob9cZD56Ctj
K5xGntq47nftN4DDNVqbB+lO2qv6QfIsR1sB+PeKTx6h+su12cBkOOriul2ccR8eIVJ6U8pGBAyI
XJx5/YRQL6CV9JId543J/0W50XEuexckRUfG48Ownt3VZ5/nT89imYffvEi9aVew8DgLRKBYvfUf
0gu7JGXT3D3IK9tRnNNJ24uH8tl/EQ/a3vaIh3T//DK/EpTezUEf7sSHuT5CbmkBj6Rj6JY7a8Iq
6mbHwTUddEDOLnBecEtZiMbd7qBuVOfbJ4f/ZeQuh9f4tOmGjrPX+HD4mRanrBR4dfGJePWuPfge
6sLQfbKdC7acK2Vv7ONTeIpPyg+JcNf0k5f81zH24QQ+vOVqncQEPSwyk1W+63e+R5qFp2y6u/BG
7MsNcoBVs24OvAXIG2LIe6vo00/gryuYDyfxYaCP5RhUBuwTVjCWV+7MB2XDc3iaXLG6IZd+Xbs9
SgTDpUD96cF/mZ/xhuqCoB0bCIkAjvT+JaQI0eeWqo0rWlpEFYbNN3vAfWGSTPTJqDPljx88LO5C
MblYZhXNIsb9/bHIfSqwR7ekdwCB19d9V4Y3koIAAwUNmaKlXFwrzVQ8xZVm3qL8Jxp4or0RuZ0J
7mJDGkTU7lNhUegUVW90Lp2o7BGUzkxDym4YwnUDd7wEB9gpIwqqEcU0YnlK1nmQz/VSOSxGPDNl
rVBwQMDJOVjSpqBU9xhH49ILnpWx3AbhnFRApKtexzhXpGc6IlhXnzX8O9qs5edRN/m3hJ/bGwp8
BNlFJqoEaSDoZqUFw/DkdyEvLfTEPeHp8bU+5yamppE+NBoAi/ILPRMjW+EqURBNq3NtoJ4CWoKO
FDxPG/Xi61QGQMIyCdDEOQx17YdJBYgACitIla/Y5Q1pZfdNVuAxagoy1vuu32V1HMxb2SzZ3He1
bSk4ZiaUM4oaFtLGNjPk8UOdsNkPKllWtmbXgEydNLPPcWVqSLXCLjmUNoEcZaQUT7UmLVkYOSl9
vRJtw8VY1eVatUeD2Z/4u9h4x1LZIk2nf53TdnVs0TyPpgqUoe8iBH/osxGH2nYDZ5ewCH6bMtpE
aVFZcRDYJKBk8GA4YqiSex/s3nezk0e6lgGRl42RUBCbDYPHOCaxzjHmLO8IhDHT6x57LpYF/TbR
aPFjx7B3eqv4h1Ie6KvGUnbf+52xCRPfcgk+yG7q3tKooBrFj8zsTboIURoc8jit1klEzXmlWiLe
dK26J62yWsVq8WRPI0NuKd61orsKFuRtbYZ0xsalE2TkF8I3xTm+QAMfPYgKnJ8jpziD/i/rxTVq
E2DeDY/NTPXeF8l5GmaPQjcmz1bSdJ0Hg7aK6pZKTpeh5BsxJ0So3fVeHy+aSSY5mepvrCEXn/lN
dSLJwJupT0gAQKUO8BVNymoVNGF+hv0VeX7GDlcsXYPhVPlTdWkHtrijp5h5kVbXt2ncoKCqbEkF
LdC2u9S2EOqDerntfQPrxki+TVsr0GEmNGQ+uP/NJMnduoFAs5FGQ95BiENuqxOlRI6MsZbnMttn
KNhWYtJIN0kHVM0+FIQuAhgytz2iHSqGLiCdASU7peZ6NtR10aLD0vSq2Gl6yggD3XJlQpxfjZkk
eV0zarSma/S6tZ2t2gyRZ8FeFu5yPF+R0Bdsk1ydUSC2aFOahJ4uJX2PXB66Rp1VubqJlzjr8ZBK
EbYPdWxwpsoSnkm/63kuyLn66zGd8qtZ9suzVpQ8d0Up12mbTcciVnrPLpvmyph5JmsAlelF0y3M
7KaXM4q/KeCspmRS6RsSdbvWyIER5bmxaSKFVETKcretVhio4YL2O7r3gmIi/DLCliL6U30TtV4Q
1Lrnw/TaQg/ClBuPpEs0pvTQJKWK93ZcXm0pPBbVsCDbcDWv61Y0GxFLBSFFBq+vXradTRcOprQ5
SvCugrT3LEyTR/ZTcFcmM9K/5civKTyWLON6uUlemNAgBEf13K9DBXlxVujTRhWVuSn9OqTREQrt
NpqF2GiiJTS90YfLSA9YhkjimNlBv6uD1r+Xa+uYFxJuc9kavo/yPoALgUbPERYGMNR+pvFdtp+L
OXJM/SwdWqcFgKcRZK7UoVPmpwqKLn5+Mw9RjFqE74zjoZ1IgbvwzXpV+8du2E3BRNJx4sTDTcBo
SbWdGb8odDWdXC8kz9CVrTzehtlREPFI9lT5iFtm0p67Jr7SAvRjIlIcY7LilYFnPfwxU7OvIphZ
ihptSotcVIQ8EwSBKdrKYjr48aHXTWfu8XQzH07VOS9ZLjWrRvxIu43ho5RWyrs+qn/I6ngZpmRk
X5MtG+vYYdcplIvCSyavATsmPIrrcrvW5fO5W2v6ishPhc+KWm/mali3RnwF/cJTeNNINsKu1ePI
YxszuomZJtAapPYKcLlaeWFwY1RSdsb0p/CKY8zI8T8gP24J3KHzgs456vLbqc032UDVXLb0q3Ag
My+IwjNrrB6JPryhQgEBsIi2QY+0OZOuxtxwUT2R02E/9O0zWlQnFWepjg9eXpVDsrOK4qwzt/Xg
1emViQPeD74P1vdQf8YdgcNVPUcaixoRO0D5HTcvCld6RjrwgqbG9ai1zNfDprIw36kyr21Lu6mw
fzChrnyiAWWI+pZ26gt11ZTnerfPph9UxC61nFwomltSucXZ4RXaC5rlxas4M7d12L4wriYFS9Xg
rEvhXifPbMacCvVTpPaOrF9XSeLNOjnru6Y96UjM54tGcQ3Vmy2MntSa9Z1lf7UonifmVSbft+lT
om37MnD4gGDZfh7blxgp82Qdw8E+wcR1+7jxyK/kQ6DtSSPrwbtnZ4YFd0m1rLMZ8aSpPNe0nyzt
KJkvCaYiOXyQA5zKwde2v6vEt0xI2zQ9GRorlJC6OWF/5ABkTPuelp9mq3RsMPSLwqotb4gkWud9
76r6i5zs1Kb3phIbEPCL/qgEj0I+SawlLOt7v3xB6WpPMTGNTX09MI5kEspJuOrOsV8o0XBEO3Ae
dsUjCz/8Pk9hr670VD3Skby3O9twYKlhKcOsPVyaWKyGNjhmot35/VkhrmhINWmJ0tlus5JAuA6W
nhKfCzDNo3mlhuUqxxsqyhOUDWt4sJprOboNqL8hpWsheui44CdQdin4HbSixyg+pMVDMN8NNTSc
72X2QuN7pSKFVKdLu7qk67yIHldCn9AHY9skZHO6SGOxUfX4ok6Ha3q5G3Ldzpuxvk16dLdVeG63
NUEkhtinQ43Lmtir1tCvFTvbmGN9Pk7pqZyb26S0j7av3OrjjDtltm5DIYM4Hx4MvT8ErXEcCDie
S4uAWmBICyGcOyaldG3A85erqDUf5EKElzQMB+bTeFF90evOgAVY922FskchlA9wXAzkGXcXDnv0
cCjbnLlqicdJkm1cWRdBK91HtbFWOoWVZDt/TzXlLuis4iDZRNvMTT5eSbhhvbmODQuQZWsFd+QO
ExjfTOQKdXOVs/adJrSYvixdZTbZLivihzSm9Q7XKDMaGRz8Y7Qix6xdlSppoJNZpo6Y1HplNarv
RTaCDwBy5c5m4RrdEklqqJu69u99pasW01Q9rEhuauMz00DfN0VD8NUvrZmkNn9mAa1E6Whd9k3O
n+tEqbN5mMxuJyV99hzDGB+dRAaqxaRrxBIxI4VWzK5SYTvcxmpl6i6ltW6+qOtJu6+mLrvxtRyH
Ux/4xBOSrUK4jdSWw1rW5t5YIQjEC63xNd4maVtHd6L3MX+j1BKDXWH2r1qxGgSbj/VczpigKlVv
byK1M7xSaRsWyATaJT83jv+qG3PDovGTTLB/yhb7v7HPIisy+Av2ZP/cbLl+zoN3nZb//J2f7RaT
FolsGLqsE6spW8TU/dVuMa0vBHcJIsFklbKqvPzkr3aL8kW3hMy/2MvRiFli5P6r5aIpX2TLpIFj
0aXThMnO+UPK159SvxRjqaj+Xe2QVGq5+mu96f3Gc0BAx7QW+V5QJ+q2D9oK1ZWveEkQokeLaXVK
aFu9BD8vAn2EXxidao+L6Fas89JDjMof8YJ011pG7CYifMq1/KlUzeIGAVJ8X/SMMtrYdD0kP4PE
heJ0lFlMEJwqtqOOJzOWUhvGZzhRxEtNENSBWh75oGfQlnEmKEDVfmgy8Fo6CixPqgSngVkL2F5D
i6orR3AcUUFx7WQOPWB0KtpS1UbbONywxOmPAE0r2tmpfSLW1kodnCw5ViBZccoB7BNA8OIwmoW4
qxgZqzaZaujZo72QEe1NaaMgEfk87mwJzBDjLqNxbLfXRaj7TqhWE6o8XFdzFE7fTSTiG7s2Ka1i
7GGOSsXK7EbMmJqdIboMANz0FUsR5tBllgrXfTwVPwqz93o9da1JxhBsKKRMEGjuFqhst34IOaEV
Sg6lt5rBIJhRt1Lr4JTqBkENbLgHlisgKCoFN2BAXIOk1qAh2zn4lrZl9pTGgXmycn/yRDHM55AI
5TV0qPyALpe2gcnu17L6BuJxtM2F+oDHDNRQE5IqoXfNqlzYO7avkywLr2GfSpgAmAancNONVGOG
8SasYo9MazA3RZJ7sbAPWUvfy6j5eMLdEtteS895nOOunJiKc/hSvoJ8g49Vp/vzBhWDwnbEaNFe
ZfBO55QMSE0RK3re03UWDTUBNpiFRd2i4mpw2dttaj81KIxXRdlp+4DMeQc5rb7t0cLd9VCKrvse
g0kYdOZZlVhYP4ADwLaeUa/iLkfxM0b1Xdc1nWfOQ+PqEtooO1PT+9cp4F9Nhf+97MPfT5j/986F
TB//PBcennH4P79vPP+cDvlrP6dDS/4CuZ42M61eAj9he/9nOrS/2BqznmkZZCS+Tmz/mQ7lL5ZF
TdomWMJQwYcyI/81HcpfDBMcG99eCmkq/eN/Nx2+r8f9PR1yhLeF5wYaedJXFdBM6Al0ntiajlay
z5Nox5II3fgYPg5NxxRAqOmkPFI5hAoknbpsIK693LX4MuUofiHcp1p1WvGoKCjCsvGxlnDzWepT
pOOu6hAAdVdqbdJpUrIffjbfSOr0EM7DDXNmjuxwXs9yA4ilLQVVDJhDjcaW1w92I+nERR2HG7u1
2QoiA7fNxEvJ30UelSfrcsJKGaIYoVF5mMvayRXQB3P6w+aMgyI6+P30lLbKttQXqaRyozYC1KmC
UF9Y8lYwxtq4P+V1fwqU+iFsxMuI5wkF/PfODs8mtaucSFXvYwRQHZzaDiRJWkmQHVlsOygUPbkz
L2KYME2FWawMr8eKs2hgYjUonJvMTKhCkNCcKkjLl8Q7o/4OvutUTliK2OLtB7CkVCbybp1Uc7CZ
bEQ7EbYYMDHgEdVQbKaqP6JaZ6mfUTUkz/BbFNGJRPgDh5v0k2Se6f5UUOpBoWEyzZYUaERwor2y
ZlZTuLNtKVF2ItE8STbD28Se8f3ajzUhHa6vgl0z62MeyZZb5UmyVq0E5t40tdtCtNtgSkZE9O0N
fKUBTYyKsr0MCs2rzLnxCLQcD6HRRoTpJp7cZx2BUV1/MQe18W20qOjG2ks4VtZWtXUCdAMTM60m
YUjxtXXUUxUr5Uu7AYRQqm2UQWJjaTpVuRsv9wYSbQVuzUrR4RIjHhI0yBfEPv7/aYuB/M8TlvMc
1t//1/98l/C6NOV+zlUG0w6dAJrd/NdrwupfcxU/0QgU04leJU/A1Jceyn8t3VTxRSP7xrQwrSlC
oZ/3n7lKNb4YrLUEcxX/qZM482/mqlc5zN8rN1NDi6MrOl0BkilYyr/mHrzplcmU3rSE4t4avhQO
iiy/TO3nSRTHwF9ICqy8BJh6J1EpolIP3owPQxy/xLXhVUF+n+bgiuAmZQjv4zR7luUa1FtPaw+J
XjMgtZuux75ity1BqhnNY1XlW4L9nlKWa7Wur7MBTV6+UZL0Mg6MK9humzZrzlXVJ4NtAIatIYbM
tiY9iVzvAUxjJpil6QxyEMMM9HwKyiHAQEgMUNc090LJwF7JhvfmgV7+vB9vtTAfmjk/75Ihm6pM
ui3apQ/NdjtKB9/PRAU0JbnKx/ygwYVyfCBZfz6O9qEH/nogOsM6rRxNxVj04QvSj0Zq+VNUr6X4
sYbYOKSXC2emggs5rFQlWgOA2Jj1jxY56tTUVIqGY0E1dyFKboSWPgb+V5+HIc0zCXs0viTKn/Au
teSg619R322g2xYATxJsjWALr2Da//kSlEUU8PGNWtrbfJW50TRM3n8E66qP8DVqFXLq4jyxVpNi
n7o5OMIr+E7BZpPY1g2rqnUn4kNVxGd/PvwrO/mXw5v0rRhUfO+VD49qiE0SpXJCXKoiwFUR/zDt
r5FavIip21VKSMxSYdL9rllMamBbWKETWimsFiEwJHTy6oH5qHtH0epgNSvxYyNIL8GL2KA4dhTF
P/mYCyH63JeMEVUnSk6ze6f2Sgr3q7y/EPW55ePa1OP1GCIWVSqoBRUf/7CL5W1VdxeapO+mkNof
SKjsk74zGq1fb7/9GuYs2KYZDOn3t79rC7gqBKStMzp2iaaRHtrno4tSnbSDPjxZmPAUIYCWZUS4
5wq+KhYjqRw6qkIR1NAuAt0Hdhk1z6lRnUNhupsn5boOck/Y6S4rynM7vvAnTAG+HF9huITSlCyZ
9crtnMOaROmeluUFOe1bILNOQ9qFP9oXLUToWE23amlvLPR5DsIZnMwtpIL+Qp4BVaH9loBnxJdy
nR5YLsyO6HvSSZRdq9R3RmCcUxk/lJIsg2ipVnD3M7eN9HO9t6+ikz3h6k0j8ufYlXiyhA+eRiRb
A9o5NqGVknIv2eAf/W0otQ/jqF6w5qldf9avbEM/YfjqjPm6o6Q+5tPl0AcEUKhuxQtjtPaFOhUO
cmhibWhnSHm4NYR65rfaWtVQ+lSHPrmKbf+ciRNne7drOWqdhS62lm+T5skZzYZBsS86n5tjzmtq
vdaNnrCE0uuLFg6QqedHWehrMxh2epXtdUXCgiWRgNwewKBd23q14QtyVVsWxKHiqIegqvL+ERk+
1xqeR1O1NZWc7RSxcv34o294qL54VK3yJq8CfIrLG1ptYgwFvl261cJtMAM3zM392EibULLv8zQ7
YleCAZaehbl8xvdiU1Nst1vOqy+9JpkupiXhLo3TJ92ABqMHNPUS86GeDyNVOXsfKuZu7tiLFnPi
zE21syLrGAfa1RTGj9i2zvQYfX/Ur3lDvNYf3Nq/VEl2HMfskEXGYQyMbaT35zP8UIeW5IoGTOpk
03CfkFblCjm50FkYxqGa0LfgR4lfbs3UvwQUeman+N5jyAALGDGsPKnlnValfTkY5FrQndErLzOu
+1xbL1jvQTqN6teqPpFUf9Zr8l2lGTsodesU16NJKAS/e193D4rPgIahK1GY1mwk1jmK9T4E66bu
2zCEie7bl2nVbAIpPOsH9aqr06fR/G6G1sWcxT8k0oHotQCSUYuvBBhfS2q1Y2ZZD5Gce4lvOwYP
16D7KfX7rrozkSc5CidP7Hc2rIpJv9RqsQXdvLEr+3KcMchpmqd1qCawBasSWEDAjE6dN3s1DTZy
YB1KvTnX6uaSAsNVow67NGngImJ2EDPqphKCw6ydGkLeib2xQMLCnq4I1U6l7DGdzJthjFNPMjkF
H1Osk/HBjsE0rGS7Pity+aG1waIaAboiuzWxBFWcyvIVhr/rVnCwbfILUJmnMfAdaIT6oAGPglpF
o498Zk5sk5mAbQghhH9Bhs+6MP29nKiOahSKE1jGuTV154rZreOc50cXKI9LL+XzB2kYdBoNFdr3
TknbuSxpfLEwWfVWQcw2FJB0MLYJZmS5awlJpyOR5Zg7Fl9hJFKkHpnKp8kwDiFN4lzoJ2WO7opB
u22Aq1XjcPBliyJNlD2aAeb3pE0PvYGBtxQXhju0xhXJjW5TFV6qRxmEMmt09Lx5aSlKGaZ2RwfG
BSi4qkkdj1FVTHG1gwh+RvNz5RsCN/CAfY9EXbUGdxXqr8sbi9C7doSQaotdZnfnvolHVtOqHY3e
rZawpOl8c5Nm1k41H7AuO7T611mIY882Zldqu/2SITD38Q0khg3N4sEBOox5HiYSbZyI1lWOuXbA
TqFfk5YAQMLa42s/j+mWtlMJObt7ltLoprcMWB4DQT/mJgnDK5N1Xll293mlbym9uG2m0D85mTq+
HZkgE22MsFyVJHMXzYs5F6UHp96z5HitmWIXMAf3Fi1tOsa5UfK5YbSIsl838VczfoAVeCSxbSGq
Mt9h/hbELzM/DSlitYh5bVCcrjG2NmNSWKML0ypaESjEhDQcMkIEbZpijqjNQ0at3pjErg2L6/Je
D+I7xBFAGKod+LatEuwiIpeFdgd3vc/vFUgyZYi+F3VSpk0XdIEaCROQEAB7SQkBNqXfzmb2AKJx
W/kFuyvJhUD5SJNLdFyez4pXhAaLrHYv7Hhtte0m6Yszque8WbCAxINtXRdw8RsDpYj8taUdW0hI
WBClpBXByUPpLTk5EqWnmZmmk41do97nkNKU6qttFI+aZh1rv7zWxvIxkoqtPEjXepR7nsZwD2FM
UsXjORlpwfRnbjoewXKH5RB9iFx42JY3rDsOWkdDoiJ+m6ZK0d+EZnpv5MwVEStFKAfHpItvgjJe
m5rGe3+MIlKUmLl1U3EmuikSocHLEwq07HH5Z2POD+MkiLElChTT5Pe0Ua9EkF+qBjI7rb9A8LgR
df6oF5TqGKEwY40OXbU2uirNYlVjsBrzedxYudMjwiT+u4A5RS3Naf3wWwgxPC6026GDQsc0pgb9
ftbgUEfipCEGKVTj0IYwR5TweZCkr0VHFwO5T7VMDRRqt5YKlIabbGP2cuR4OEkUdfN7VtxLC+h6
okyajjuqB9/S0dgUtXKNY4Wv8XgRB+1JoyNWjgzBKj1ASec5PFuM8SrXb4uJuwHfLeJmqjAIiTLY
5+1LPYNr9AOmfrgb+goJTBLJFwkJO03MY7ZG5sbGlbdjAGisGe+oHe+yTr2a6N0aTbWlORwMutu0
2b0UnlS/2xlFuFHBsUeltTXm6Otk2/BgxtIJQombWfibBkJ/NzCbtXQXUxavATQiHd66ktSQ5bHQ
u2VJCzM0qfNYOf1SirbbVmGFpSb1c2NFGLe/oVKC5a+bdyyUYNMh1lEtzLiqjkk0PkEps13RWedw
ERnD3fzSZJILjpGZMW89P/DhzABhQlJD2Hmin8cF5eSyt9YKBWdQngyCWn8IJoB5lfa1zYgTmUYF
ULKWXY2dvC3kW0udkZ+YT5HJ/4hBThNrgTCRwu9eLRNIN1KNH3DOWZvwjQl0XqE4adwQGCyWOjhF
trKxpBoe4Nxuh6b9RMH4vobHxli3ddOWBR4WRHWCkuC7Wp6dRpizalRDXUSGVY5oIDA8vQ3OyDvY
/HnPsmzq3m1ZOJSFUB9NvIJW0/ggswa6wJLFzxcc51c+AVgMxdouyh0mLoB9xScbNO2XK6M5gTJR
06ktLLv+pZnzZstPEU0L7WUVI7f0YnPYC1b2jR3BhiGyzrviSYlg0jfR+WBkB/BBO1h/nk3gUwEs
ln23ZEIAD8ZrGRuplGYbPKPbsLd39E02QwCsMpVh+g3XyKW2U00CtqLeGUWE2DVE2tDjJI3yqyz1
782p2KUFmVhj9cl+/beXiOOR5A6BBnYxG729RPiqcFMUXupi1B0msKLZabCOVez1f350i4723aNb
7uWbAy0n8uZeWlogDYPgQOa4BB7A5GAg/vkQv2zoOMRSl+YNQbBuvZYM3hyCimuRRAvsOGT54o/1
0Q8TTLHBnj2DkyrzA9E0Uxp8so9+39Hj9TdkkAGaAc9KplaufihEhMjG5hKqxHp58MgJ13ohnBYE
f5NDo1c9PfD//TN7d8QPr6XQNVmNCHJbp5VxnEZ1H2PonRIZSGz2yRBQf6lRvF4d5S5KbPKvuVBh
ERbWOHKsQlEuJpPcLBqprlpfaoXPfCbuCnlylULbJDVMttwi6YQoERDn1njb35aBgO6EJWuiuguK
OlBjtx60T2aF37xassqSkXxPmhyvjd23rxa6W4QmBNev7e5eQqLpC/WT2/DLvLPcBYE9iDIBzWUq
ie9eXqCYdVKGBXc8mi9VDd+zYp1i7WaYX6LrP7/Evz3U0nyhNCHj0PtQFJICIIkq/vg1jtoiBxdo
rBLlLq0Td/TH7Z+P9Uuxbrmsv4+lf6iAUGdV2mFoqzV5dl6op84sT9s+1j65e787DKY4HGRigbct
Pai3z2fSUdS1SJnXEWgJJo1NA7bJSNJPDvOb14D6LE5LKsi08D8GzyZyGOJ5p57T96lbVGwN58T9
8w17LfL+MothYCLL28Y18trefzPFKP3C5ep4EQzdfK793pWMaF2yC5NsWiLpFn04bpVko5apW5sg
o/zyKRyU/f/RaRD7vphATUP9MGvLdlcEgeA0JiU8r7IU0bhY9f6VZE9XstY+Z3yLukmGbvWtUNsz
e2rOuvGzQfGbie/d1/HDxKdK4JzUNmPYhcrNTMgM8QfoYsl1+tFt+8T/2S35x6z73z1eIS/vpM5V
ax9vfSGMoC9GrORq+00f7xXs2X++q58d4MPIM5Ra1kbj5wFKDBe0s/98gI92m+VTgQDlP5cgPow3
AsVgwCgcQcGH1hfpus8DVHsSjTtDLQ4iIPBVC87DRIL5MyquMA+6T01bIo3AOOo5XMtanm6aaXog
fmRJOh2bh9aQYbAp28T0rGK6+vMpK5b6m++2qSoyN93AIyk+DF61NBpYryHnTMyrUoP7Kcr5MCQ0
Cgtmiom0NjefdapRZJRJsnYrkZTuSgOZhWShS0q67XWxMRXrgBUfYKFx9MvayzubYPdTm/SnuikO
Oq3cWRQRIvzoLAvJXQJxYCTj9SI8nOwS6oq9K+3hUjHUi0bTjvjmV8AjogotuBSS8BOiS1ch9Kfy
qa3583q+6+yC0kb+NOrG0W6kwzxRhqopFBJFwYJ9yYqEJLrLSfRg9+fVDCNElStR5MjGip0xzq4a
gNqQxjtfMY+GZHuTTZyuVhx6Vb5ZxtrMqbWJcQxz+zyDX6Po8XlNTpEh6XfINNy24PlW0COREurm
QYzyBbi4c03Kd0paeujRNgG/ptPVDbqSjS4pF+DkD6IhsMssif4YT36oH2M9XEWKujZMdjJF/ZRm
8o0FttGaLE8xQF20sSvz81r+pmnTIoP2imWv216NE+GAqCXNQFn3WuJWZv0M6sftRLqxufhZx7OQ
jFtk55ftwo41zvIof+rT8Som90Ma/IdJj+79oPhhj/6Dyf4WXTv1404g0Anz4dnKLG9EcZwFOvh3
XB8E39TSpZpRTzIabLNSFS2oIPStMcimtPmu1bSxKqZ/hoK0gpR6TGLrQJHsGzrUe9J4tnlSnKdZ
tIRWXHRwfwbRPsnNUojnl7YF51Z6eZmd4c5Yt/TLcnIMnUSqgPFP4Qtpc15jPKFaWg+dWGMSGimG
tJYjmmSPFLXfZl1A9vtwJ7TqOym7V8BApZ9j/V9JUn4vNmHCe0FBW0dB2P6P/55q5f8hDZ/BrPnP
DeBVOJX197f6veXP/2z/gkNghaXI7CRtS9XBEvzV/tVUQAk2bnDyBenmaov79i/lnvGFBR/WTX5s
YZfWmNT/kqroXwyhYfZizqUvrLLs+DfKPeUXo57BFtcS/B4s/khp9A/L7j4KZeZrTOmVG4r6hj3h
gsTjFR+BoRERAIV+uM39+CKa41VYgmt+ZZG+At3bMH4YG/UhjwPMALbSoLyWjmqRfPXhL7GgQT/e
wumPKTEZX828dEU0HS3In8Rwgh6rrtU4uBoNlWTi9nKQ6DjPOk0WszQJGi6bC4oOViVTlss5K1Ot
rbVBQytqK2UVNrg0bNJcxASXMr9EqEoJNMwici4xwo3gkV+hYq8QPTkdrHWSsT9Tcw4ismSPn+qG
zw5gSNJNScpT5f/N3nksSY5kWfZXWmaPFEDBF7Mxzp2TiA3EPYiCcwX7+j5AFMnMqprs3o9IlaeH
h7kFDIAqVN+791zIhf5zNsDL5IJRyK4pQIBQqgGvWQH/bIhAza66LzOOzakolFoVScnxp2h5y0Af
KV4YOOviINgvSDauYgNRt3uIvBppvog4R3OoJZ2Tx+XQxt7ijAUChYqqDvNbNT1Y79ig7h7mBFTR
GlsbFXCkCjfJaI57kF4/4UfLPTF0yweLM85CJ7U3tyNlvFNgen23PzspiOPCtZ70RpwGOyCHkMpg
oNfl2vY4iw2ARiLZwjks7K6yUyZgwb9sG/KHPdAZXo7fq3vaOuiIIi36XM6L7igK7jwAexhkzJjt
AxxO8tC4ZNUAL1C3ytMgHB4L73Yf0YoIm/6g3HeHM6nF1taieuB1FUkAkOkpgAEX3HXV/NRQ8brE
DFt5pOMNNimDkziqlLccyhIkGEVlWmfpJglHSkxV1CNM8h6Rf267upy2tQ1CcxhvbiUISJqvhE7E
8Mr12KAlTv2uhzhkpKQLIYiNSUwQyrjDn0cKQKuBjApiUPJ9l9bHWhu0fWP51PLH4jE1uhz+ZFLQ
EnycMuQ+GChxQVraFvrIV0mOKwXzfK9VGJeqWQ3qGSEBj1Z8WO5l3XdvOmLGxApDAlPmu3dmxDoZ
ob/dWP+oFb+B/8fToXjSSR4mTczNtVVhQP9eBgHBAWdopIfYoiMwCKys7kxMJ7Wb/p52rg2OJfHt
B2ySD3nQejTWGoEKMt/pMc6Rab70zixfquyvaSh3vmWw2DJee/iIWQVAjLEKJhlzAsEoROfOf6Yg
R8J3N10Mpcga4wabYi5CkGnPRRt9JhEpaS1pXplzzOPgucmcZ5lMTxQyTwN1yanhAHWiFFIL0dqS
mGA4Ew00w8XP35Hd0YP0i+Ysd2x7jJxj6qYfMuHUplryqU/OM8zzCJHUqiDqY1tDUduqltyMkCxU
lnKr5Z6g+3RT03Pj0psn3pusynnktvbedAA1pvNYB1OGymLVpf6zp6NyFfnjwBVYI6zdVAM/kDnD
ekES1e1wc5oUeX6jENZznwo//lnbgtzsKsWXRM8/y4Y7wyFHepmNUJC+ZJ16bvQ4XieF/iNrw0fD
tAW/yUy5sBPJz8ON2G578aWVDOOgij+JdOPONHVJP7k6hwpce+HcopmzrpMkotnuezZ//NLAaoA9
BtOJ+pE7IMQQJ7xht70uN4aiMrHcPEiM5rRbhsp87Qr8cGt8arTki5lW5T92ESb0NtLeesN+t00g
YqKpzNNYF2vw8fDlSbU3YBWsoaZZe83IXoci2jd+K/Z+BA7UkM2bqcxwo40EG/k2ThmpaF7yQNtm
lKRdexpuSR1czOa9qIhZ9SotOJq2f6oH2zzbv253D8AprZqE4iHmlSor79OcTPZIG7PN4DgnIZjg
Jib5ZVZjVFEun+mHgkQh8zlCtLlyJPk8IYhTrKKfUmIaK+YQhKF+HjrnjTpkOPBxGsfU6UPu1Yxb
FJV8EbG15xqxkRX8dRw5t1HF30uaYMqls6rUYbmcpZzKfVdIGneJdWoyb4cX7yzCqTzMj4XZUL+q
ysFjiKeARdzwCIEDu/A8qc+DOiEJjx7c8vgkEYrjmmdF5pSbaF4Hy7rNk4E3cNRLRvZy6ID7zLi0
1yYtSYIt6FvUkiuPo/Kp17pv00geoeGVFTuCFVnG6wGKH8R78p1sRUyMlTxVoOchnG41k9tdn8GH
M4HSw4JEoXXVCPfDVNG2j7mVxnkqILC+5XGwqkz/eQaom0FBuysuboDVWP0a4adRjBF9jILnRPw5
v4RW9+cytKygf3NChJRReKfr9/OLsb3Cpp8fc3nnHBtpP5u9QwsJ8wvUnuTTTOEP2xU/cuYn+mTy
Ry3/gYmQO6lzn5f3/YVUz9InXZFcqj8a89RtCH6J4jGSDtrCXVIRnhXbwN7tZkUb9eb0xrdqLLeD
4MXzYboZd8gU3ydc4JwciMx0viyQ8IwpytfNW92Mz6NW0JH2nuePjyfpBkr6eU4rcYzm0oT1hvgh
Pso8j+SST1bxRGJRR5yiepo/Lu5kLqnOh7O1LbJ7oi2deN3E0YvT8fFSjwfackC1h4WeLi2rfWiE
WbNZPuMS3OHRvQnS4eD5db6RAGqIDBIbQxvfjGT+KPOXFosf5VaC7cxo7ZrjtwIbe2Yh25TeRxhM
Odq7wgLiiduOj5sx/e158l2yeoMR/6MlxWidu/MeydCfsQgTcDHfGkYH2tJFej2HSJByxzVC6WRC
IzUHyL3zZZpPiEY7cyVCRLIjd7Cu6ax85tGWtKfAQcrQMPwWtGjdQ1Aogu+/CL9+XRClRe8wMh+y
Abxgxm9Tg6eRHafkSPT3y8VThNeBDJW/kPXLuU5tXKED3rv50oxz0gAywm2B73aN2ZjLMCP4AQWf
l2OZJlZbpm59wk1crlBg9aS28wxbjqPESrgKdXvLwpqhNH/uTi9Pk18fu9o4QI+V29acT1CZ3w0O
br75dUPKTxYC9gJhzfCN4bv2WGny3poSr3pRXb0oOOORKNe1hfZFktVccnRJyEuWj7Z84gVvPdnd
KQLFymDjfS0kxu7UXZfBbc43dqUPq2Lov5cZw72Z6eTxT2e+voNt5Ht3vhK/vhtrfy1ol+Ecy9ZL
gkEJess07pb3SmaU9pKhsVzSqmle52im5XN4YfzsB+3d8jAn+u7ZwNtCMAUmvZ6KxXyqG43oE+iY
uBPJwupsbm7sGXwYFkGEDgXPWlI8gZe5BAo48zwzWY1/Qcl6Py1D1IHnSw7fOqyKz3Fwtm4kYag2
d4lOWlet3s2EXYTXEexpAGEnwRgsK1LTjV1/Q1HRrJfZYbnrpcA8lHq7vuBUdNmExxdg+PwLLJg5
gbE6Yij+JP2LJJr5QJYXLifdnU9RGZLhmqpbYZF2Mj/5uT9ZuY3lO6GEewVwdNeG1bAaWZprOFkd
QLO/oNdYi9BSMTPSgv0w5ZsH7nWZQ+dpryy1s25Fj3GV8/Qd0894hpVbIeBtkwQ+BC3+Gt3llYxb
dnHRKvBNMgNorJIECMrXx5e3cqJWOyisThMVlHNEFCm2Guto17PHhbKD2U3Zpsmm+hRaVKkJ58OC
Wu6XURv4AGOtqD5JHwNzmaGdHxHpBiLhrhhvWBiZjaf5DnXmoI+Ig3OmBmg/jtt5EiOtKV5BzWBB
Wdgk1sQF+ek6MPv5Khhl9ywVsaQM52beB5E5lLMw7w+yVMfIrrwN2nR+P3tc/nqBNk5B/pR5+T22
7vpYAuZEosRGzX2OWMPMU2SoeSejPs/fTvNT4Fdeh0PIQPcZVMx247y/yzr7OM9cRpwSZNkeuozS
No7x5V72EqjqItlS+DjYEUlrYF/RDksWnvxGC1Oeld/8dBnnJywcN6YtDpv7ZZPdL7T8ZQwvs8Gc
lLGuC/li5foqmIgaIO0LhPJAEyu1e3cd2kSYNIW8plA99oSUIRugjrXq4/4uKNgsVBW1rsKKw01g
EiJZds4GA8OqEpncehOz/iCDjzJumZN6TK30Ok8VYphNots/J987tZQ0o57zHQm+1Oo+0ghK+ftC
d/5Ibj2RIp0KxJr8XhzMU4LCYUEfXtd+rYvDkXt6uZoLiB9A/jkd5BbY7XOiMHKE/jZkj1anXO95
CgdGe7PbAoAB38R29Dn/V7rA3GcJECmUq7TgZglGpGSG86wM7+Ygn1lu7zBkTazZ66H2DVZTV9cK
XhaA9ZKy0HnJq+bLI1y+z2BedMzv7LNznS/MEjOxwN+TnK0GQwvJX7Ni3j0bWX7QYlWuNGnd/2OQ
pc1rMeRIEubKnrzOS4LYh2LiELNqcqhaqNy16th89IK5RMxJiwhxVq0FA7lkzb/sSkWA8odlD1sW
0BEhAkP+UArjO9ryllGrn1HmwxcS7mOfjPfLA3x+iSY5OKO3k1McsOeYh09fAibp/Qe30Z7x9n8q
tg7zTFBBHsZlTiU3J2FnGt6isFn+zeUD/vpVyiVkJKcMT+K5rCfccLf5qMRQeGi1rJ3h5nIdznur
0mNc+QEJPXZ86/oHf94Sz6/lmUxAAblcmskKru55WQ5IYuVxVGFMpII9rzPmhefwxZ7U1+X9AyZA
WpjIPYmcrTAZVpyqX/sJALtjhMqT/CPy+Qilt1Av1d1bMd+vYc+sVlfwo6ENLHk/oo8wT1sz+5YV
VspxUzG6kI19KYpT27HVrE0wDzGbVbS/TH6uo7/Y1Z0xLxTmMz2BjNmYosd6z3N33tqyYvUEK9jG
77cjT8Vlrdzg9qF0MyenNhunYVJfePUOK85IM7910aUkXRk1HJdx/r8BVYUiU82dsex+sWkfNAmg
zWfAaAbjytScchVSqpBSJ5xkHkNjAkY/j8eznQ93tpvrGyAP1WFEjxiGFkl4HF3GpjsvHyvyO7yY
M+t51c0daK8rrkFt1o/e0O7njzFv3DJnXnuWcyjEXKiaiyKVH235eN+XZJDlxl8KJ8vW7XcFxftf
vbjfGxD+1JVCHIUMxaFf7etIRfylB/O7Dl0fhYY1hL7NZGZcO8v6KTxq5qshs74ltKxp4//qCf7/
Si/hdT/+7//5RumgrcfHHxCK/mjc0SnD/udS7+oj//7jv/jf/mP6+H3F15h/7x8lXxrqvvBAXAqa
3R7V23+ycQ0PyYH9y7U4dzj/XvI1fsPNCAQXfLKLpMT6XcnX+A1rN21z23YNgWPb+V+VfMWfxDFz
0RlDgwF6Ghckbpa5Y/i7eymYRjc2e0l2eKH324Z8Is9VH+kUoxFswuIKSBu4DyxxanYRscRj++7o
wrw6Q2ojkMczVxXr0HJwldRMoEVOCkTRQcbJbee72xUn08teU8TBklnJLjFbjCbAz/yaRt46q38M
1UMb8S5B8OiMGBop+blwn2ofWiGZgnkSyK2TBES09vssBsmu5FtcjRfp6e/2/Fic8kebfXcYRa9D
k25Hs321sJNvUMrcNYG/RT1OSgV0iEwGWAtLH55H5D94Js2XJB62yietu6rZnFFJLDZ96sh1P/UZ
UygLe5xy+qtQCKXl6B98X46reGyLQ5+k1yZlI6TMejxTUmcN71v3GqnYofK/Ziytx+xexJBAoDlt
XCWMuXCG2MFT3uzV7rX1ZA2sbHM7Na5Nyc5fNaq8KOnuOkAOViF2brjLh2MWcyX2pk/ikoQcpRu7
PG5OlXBm5Tsr3Fsm/Ws8OAAzvC8ldeGxFUfDDl5QKxubHFb9uDMzD65K4oaEZCjgInk6qFXT9mKD
T1y7wFGai131OmlBfhTk85I37WaEP7foQwdneigDaVBCbXBYLSPmfzW1/M86RP++1TT/Q//oNcEp
+Ns/vPloP/7wh23eEpz7oH7M47xRafv3Rsn8yv/pX/7Xj+Vd/mrWMBhk/3nWONYff5xk5pf/miwc
8zf6ALglgETQjF66QL8mC8v6DZIBk75gMhAmscr/nCz831yX9jX+QBQ1jL1/ThbYA+k0Mb59EOwI
4Ojn/P1j/+0x8/8iOyxmrT8oQ3R9xnjTiUIcIgB7/nGumAa7SGw6+Jt8ih4WvFgySFqyU8hCx2l/
KJNR29bqaocSR+0Qk/dhCrgunltvy64neq+5IMLN11PJ8ypmRghbkPZICjY0WC6Wg6Y7n7CAFIb2
qXc0oErjQrwqtDXSeTdun1Drr9PoL8RV5p8eqLO8U8yiS9fVdZSQPgbL30+CqV77SZIZ+sa3QrbD
IWGi7aiF2zYN6k1m9+rQKnrBqKKms40K9SrJuFmNuilfLZSzgyzqE0LIhAK3wuMWkk6t2+kT9As2
RHRe126EjL33XGNvBdD3yY6ddsKs0h2AaH2tSyr9eAqPHuC0Y+3MbpYMKNZQ3zfnsJ2cfj0NahMp
kIKkdVMPEpOkVk6T6C/OhPEvZ8IGgc2qDg4IABF8e388E60DSlBx1pkHq2oXOYW6moWDxpZy+6k1
qUUlJhl0XjzUd5brHXPnTNNp40KEuer0DbaqNJM1vfVuF7F22upl5MBNMv+KR/5vRHsO1j3cqg52
2pl4+ccDTeyywEBAqh/ePQ0TZBTccFQ/pnjrmNyMZxyBGF+Ud2p8MkTJROgpNI9vsfA78oXUsC8r
YYKqjOxtSs2giVmbRmlDJzB9jko2R8RTyM3vxvm/Wbf9qx2RLATEtjzaGancZ38aQF01uqGfE/rh
+9cmKb4ZQW5tCxicB0dv94ZydjYR9WyjSIBWouRHZzupbn2Mwp6iOOeUelY61sNGNQHPi344RYNz
Cp0WOz1YEGECkWyVhbrWKO+izv7SpPoL9fP82e3624D1GwUsWpzvfudvU9cnRajTeoBDaXMXkj7l
hD7VFYNgohwiIrwCqeHlT/9C5vRvLh66ZvA0tECXNcefZEhR7WJmNlBzoJ6/hZ10n60hvrhade60
Sp0okldea69U7RC6JCfOwyTRgNuI+jXgBWoINy2JyceK6ncpn2uvH6++2Yptnj/qsUt3/h/T87+5
bAYLsfIP8x5pXriiZ2GkNXNymK9/Pz3YrZG1Uc8k5YSipoUTEPJG/QIpYYMHN2mLvRmYJXUV7S70
ZLgXnSEp6JCPPOaQ82Lffhdhrp09aZp/ITkWYp6b/nRwlo4knRQN6L7iz/dUmcZt60XImgdXs+iQ
Zq8dmTvbPMGc4OvxvdP18DfD7FDNYbF53MVHd4DnyaFdo1606EZSeRiIp8L4Uha4Q+KdI7Li1ohx
U0aTevOmtFr3tledm7mY5MM6VGTxIE9BnWdNzgUzr3EWhJLRVGuunElWXaXh7QnxJo2rSJJzt8lG
n2ATTZdcRkRLOUVh1iePqRqKG1vGzbzTOZNiQ69hUtED6tCfRueIF0d3jkgWDpY0rXPRYpRVhMJq
TOhr6grqZPp3mUqGB8kdf+xLOyEhnnTTuLgv+uRLmrXFg5mQvpYMVK7r0ntsM0HDNzE+evpgG+pw
QCB0F5RYGv3E2uvTmiyyTZeE+qEs+vwQdNFG5k160nDwrkFlRO9OSeti8Jl2zGiY3WliH5aQ7gaS
sEO9r3ZW0vWzTxiqDKG5UpbdU9PRcI6Pqi7aYzhmLQgdYtY8f3gw2iRfZ7LG7uHh/xtq0L08iMUu
bES1nUxSUY3YPsAEC8/Ld8pqTrSq3HuVNefU67YG/cVjNYRi4wUxI3rcT5Wtdok2HYuhw87qYmFU
w33Hnll3m/QCP6l9q8CSbPECgoGESEHxLyPMZ+fJqlpDOMLeENRAwQtNUVYT1gVdIvZl2Zx7RQW+
V1p06jtfO6UTbTmbe+hD2u4eliVJykmmtmFKoXdlE+RzMCtqQ2Wjt292JA5Z7nrv9WBhIJTmi21r
9nnS6q8iHnQoTTRCOsL7Tl6a3GWhV+2nvqIiXsty9xSSqXOxtYDHii/OrWH2BzoBG1HFOkGRmGtF
8yQsZX6hvbrxhDJOOWLmFSKH9GQUGoIzh0PPHNqtPj28JyfCrtsT97PqqQ2e7FFZtzaRPF6lOnqJ
dgzCLn0PsBEj+6b71HUJLOMArmnp59Meqoa2Bnwwt4pqZ9sksX7nOrZzdcidCmz10HMXXXLPEw/s
iOzrVOFLimlgiV5/hSLEHqigwBSKJ80uiJoPjQe9EvZdm6MXq5JPEXx3ygrnxTywKVrRf29jqEMG
a/yqN6h09qI4BHrjnNjBmdBRE9yCgfirKebPM4xnkMiCbMkyoEn/a7khHwG4RoYTbGpxGQPdfSQ3
Cd5BAuVRDdOp8LaFMN11Ic3hoSqTq+d2D8gL5kWLru8AxwFpKO4td4zhnDCAdWKSGmCpl2Yigb2b
nnS3xTSUj81fPWf+PHHPR45XQrisWUEQ/HldV9ZBKOdnMWwUSmiqlsfMjsU2CMUjy4IB4Z0Zb/wa
R3gzsfdjmEdcDyPYVOBYSCJyAfM0OrYbMsImz5XneBQvgzmqLcWtbN9GELsos+21UA+BZQ3Vduys
bp9n1a9d0n8UBnO+/+Uq4DwyHNtjaUY4OTf4Hx9ClmnWlh7KYtuHmY1tu0euUVtvSD2TZ9+mkxxP
3TP4VNyeINRCNhkHu2qec3sQT4OMN0bYGKswsMtTH4jjVDU/4qFaFW2aHhMIopc+t4uNG0h9hQQx
3DjK6HaYwGnE9Wa5TirmHF3JjZmPl5j20U2XmMCjSpwKI7qp0g3u6oQ9+1BZq5bgpxPJwE+t011j
cww3pTWOmy5kCBnBa2GS/2d4OZ7juEAlQnGvbbgTBlM9sjxrqNvra2MEAVlPUXLl3PLUyaLqAu2Q
n1VfpJfp+xSGz1VNH3FgY4jrK9Gc28QLTs2whd2l8Ssisk7cGuapN4N1B9/oRNc6RG789y++B85a
egJFFz8yFIAdUBbzojw+NVDiNkNTtmyrTXNLz1yYTQxRkzKxrcntpEXp3lTCXaf4hE9T1Hz2o+lg
inWdE0l9e4rqpBkqFR51iG9Q0MTZ7ayXksfhoQkJkC0iChRAYPnpKQh0Zz3pA9Jcn4eVRljnNoN2
Z4dGfxHhg1kM3jka0nWcOflVlX1OiG2WX8vp7JdheB2rYji3pB+j2vuesyPcpyEwBEqSgBOapLGu
Q2HN5Um/4Xgbuphed/XLDK2uWU57F0L6aiKqPR6n8kpV82UkneUxoUabD6mkK4kx0iyM4Upt2T4Y
4/i1q0P7UbO+KfrOdEC1h7HXU7ik3jlBRbsKcpK6AfZ1W180BMi1izB58nALmTS7mBLhO3mrvK8c
0KiFsU3RTZ3CQSOoKeRuDZpvRm1+YN34Ajo2jLLuyEkNHzVM0Oe6gt1AbtnBtOyLnmnfm0rHsz6U
9r4O0h8Yf2kaVVpJT0R8Os1ob614gqiAc93gVaukT/fwQvPDCCO+GmR47FzzzNs329i/Vimm5IIM
zC0wzdtg6N3BKlOxnep9B+2L/lLU7Mq4e2nRXyHZ2dOWFGtpUOUH4bmxDDAYob3HtnosLcoslpVV
J3Rjl0FUDRvJ0Nwpqd5iH3Eb7ENaTCSYl2Z8N/q1uYmt+CvTELqAPHuOlOHsfZr/CZmG6zIlBk9B
ZH9gaBSjkDjCq1tXxM65AAhwloTj8lCsD4rezWrK9ZfAy/JtElrtubeBo9sdZP3R3iVtNRz6MHwL
yKw8eWpk/yRdVHROtOMegwxlYf1ziISsFQjUanoIpoNbYwa16ZBd9I78+EBM3R6aFchdKQ9yqJ7D
IU52cKtXRFvnZwuhZqIC3Frk1A4nXy+gsFvYdevCjY+dsWFmfegMdARGb/rruC+/1q0656OARixt
fIN9de+mE4hevCrrpp7GK1MYrQXlG4hTwRkvX/LQ+pm09reOjdUa3+JXYUISYfcAYrmJPhJPg/Jn
1IwOtr38W4TgAUO9sEB7Lwf823CDmDL7EKKRKlBJ2Em8HrWoxUivI+/3qu9Fmk+3eBomwMCpOiBB
CdYyDSCtr30U/m0RHoyOCghWGfMlcElGjxqLqpkPYyxoCvysY5POMP8GO0fd6NFGVf1PNxAoR5pA
2+ea8DBXYx0fSzKnSis7RNkG1HzOFhqyD7vJg9Cm+l5rK3M3dUMMSj/YpVXh3/qMUx4P6QNSRvRC
MntlEhIP9JWOJGG+WUWW3SnWLpsxL+hVtjKnf99mF2dM0k3dVLM0zeaR3DnZbnIr7a7tN1Vplc+0
s53nOFZ3Wm+UJ1YFtLLBITh5NlwbhHCXqrUQfzSPQTRVx7qlMuFHmK9Vk4d4n8R0arNirdTYEx8K
t9fRxGP4pHfVU+8M5UlERrKx8+7Fxmf8WJbNh95K85Xjfa/H6CUzrP5UklGwcnNW82lAREwa+9Em
tRpMQJOVncackFIrCijbFqX+2CWG/pjm3SXu84/MYF2EWX4Ew3ISlZBnmvfyvHwnyhqBSGYHyFsS
8+LVyrws381QE97KO7I8+7BqWJaBBkRqbrDHl3EcvmR1Oe57u2jZ5tRRuQ7XaYSV3ZRlfSfjFJFP
D2MpSZV+9TNLv1bKBe+fRlufluqGtQJYISYTaAF8MDRuEDzDanLX9qGWTXk0TfFkq8q+sjqRB6tX
n2PrGleQf4BCeyQ6dXrlwZxeiXZMCc9k0CutO09T0Z9l4vnHunNhBgYPPRkXm0Y2d1NRIy6RUFhT
O7iopvvbl4Gc48vys6T1mi20HwtRlUbySZKgHtQ7Jp8k2FF/qu6Fb9ZQR+h7afFrWMlsHXRIs1gX
EyqbTe6NRl8q1QNoTSoZYjBOUTrOv59X92x1zG3TG9nKAL20J7fCvcgCnN8QgGgYagLTMZaqNU71
DFhB3V0dUb53+kT2hI2ODRaqRRN21PaUw9StacarG9vjVdnBGeBoc4nHzzLojGNhTnDJ0zhmKtbk
hXd/cpiLXHKGrzKnxq9zz61R/tAXdYB+y8gakHi9eNE03RlG3d1XPHF0CUzBDhyySJrqWoNzkCNx
6JnPvsR0m5bdJWxmD/K2M1m3xra+Gsy9gL8N4zjZQNZJsuY5Npj63rG6fFvZmncIG9rQvR8VN+Fp
hxwb+7dEUsXUlf0YJ31ysDLvGzBXc4+N5ZHiW39wOo3QEdN0VngAo2trVT/8vNY+3K57DqJafi/Q
AFLwsCKnem9VxrgOKrHPLJarkT0AeWxlsrdR8R9nyQmwwUfkReGaDRFJDmUy3UwT+cvQWOVhsKWz
KppGfDcNGu1B9IXHKmXPKjtixZxWWWi+xayJngI7veub+ojCLnpzXa6+O6bjszVaP4xwZEbqxc9J
ddaZKHe2EtwmVnhwS+bdSO/dwzB8F46L+CFfROx6swdz7mqmd/D1lvgSNzr4owv/wqDzn9+VdfNT
c091PAIiADgkpUF/CYp7Bc7jMA7wfJuyZq8zhisN/swBuKa77ssXM0QeHDT2zufmeTJqi+exlU57
hyBIZilJtAiPvLtcqFsQQ0ypSpEejTxAljVgD+2jR8mdTlM9cAClN9Y+ZKlXxXWw6+LOulLXfNcV
EhoiS8Zvll3s2MdizcoL/FZlF/4YXJDvDNHUC987GuJrhnbwYAzdJklr/K5Gpx6agVgBkcFnynwi
UOgCkRo8FMapZRUejSQ5jI78rmwIF0Vo/HRr58GyK/kFwYS7tty+O1n4vHPhaHtQEP5x1HFmkf6d
wG8q9Bf25BiUMGn/qDGqWQ27k7gzT/rQvLTKad8n5uJ1OZADgK0qZq2QuccMIS4ZCmSIiITVp9MC
t0FyceFhVB97dv9HY/DSi0zYH3WQltZoXeq70abeUVeR9xh5Ie0tG1JAohFB46d1/GE5wWNdAp/B
6js+WXBlioZ6GTSZi+8SfrzKbOcYya7/hvD+m2aH7rErfSCAuYfgPi/KF7r36cZyYvvBwr3AlqeY
bu4M2kxQ5Z4dp3xMgQjsrECURykrqKks3gFTRTVoLa1mANrdI/s6yu8TWealN4OIW7vEhoHhpNH9
9B1ROpBV0rO/gln8ElsKNJw0r1Mm5c+UfYtPbodPyXFlmK9FALSNYgKszwmw4ZCSOeFZxk/PjM5k
G+WbwpfBVVP2s1uk9kfYdpIskmFgu0JlbIwg53Q+D32LpKRLlIxoNwpqQIYKhicADN1GAyD60Pou
NTizQFYlo3RXytG4aQ0eh5ASPHuRqLg6mkIIrsXaOSZt5EiLxTqZoZOfkkjq5Aaz3DNGi4yCDEBG
mOowrGaSqwuGA1k3chRKOjFcnY3buCP9llbfZFEx4KfwyrXRKsBgZSlg0bQpVZTxlbUhC2Lz2QiC
/NApOV101jrrondRDak8uERAZoYJ9LIuWoT6k0dqdRbHP5hdcpClCRLpPBqOelT86FPDJoODKMYp
qoI1ynCLPOaGGNE4u+s8o92Tdq02tRyZ1mIM4WNo7ltlDht4uu3NlhJNbqLaDYFP6d5R+Tefj7OT
QWWuy7rUSUN3/W0BdHttdDdFOeUhS84C4+V9bzBHyEgCx7KblJ+5hJKb+iUfZ7BBUgGmFNbXGtEP
5BjtqRuUffnnF3ab464ZzGT1z581bs+C0W2IQGwH68LO7W9f3Pk7hBkIfjNd7MpK6hf9vpeBSZox
r1y+W764Iud33Ka/0Ap2XFltRVM7WGrQM28yvTIvy5fKoyinEe7sxNVTxLFu+lK8Ffbs3awKU1xg
LP7tixNo9JAs+zTRB740XpZg8QQ4hgZtr3TNBLHn03X2veqoBDbT5UuY+q9xP+300sl32DK9y/JF
dlm06wzQEkae1GdC5M5OItxDW0XTRQSQ3mq8WKuIi7fNoiw9k1ESBDGT/iRh58nlaz9lFGVBK+4E
kulL3trZqbHYgxZOcRIMwBObV2KyG49pG5XphTyGI1ha70EUIRUxrbufogxPpC3vlj+FXdXfOzkr
fGqo1W75Gfb7Ya1irj3OBP/G1FbeivBYBqmJ9iipgps//5zLDwGQ0qJC97oZpeVcKyt2rnpfo7V0
css9xrQc27i+2HoR3uXs0l7wUJ3GdhzvKZ5kL5lZfISj4V6Xv4tdnpKGYTfn5S8DX9PXNhvrY8oK
chb/oW33pH6X+vU6s6AdOZGY7pYvadWz167pJSD252E/vwzp5kRNFvFX436pa13d9bGm7pbvlECf
2aQ5HQeKP6wEycLSOmoz0nDEvrVy70FPPPchcIwXcxz8s884F0Q83AxNgWQOjfg49GV+coupJYjO
YUGXB2CSOkpfukqhE+X6UwP9fWMaGfElbG6PpV3WB/Kn0vscsPNasVx5N9r/Zus8lhtX2iD7RIiA
L2BL70mJ8huE1JIK3hQ8nn4OdP+J2cyGIbL7tnhJmKr8Mk9qD6Jz+l8d7zADaf2fxjRmQURCPtVp
FG663FUnE3bZEUm0Xspe3YtKOO+af3XCxOH8Y+NlVbYiC2MMC2ZvDoAqGKp18U1iJaR36y478NG5
28VrtFaGjCxpAovEtGaKCqb9+K0hJ21EWgzXNEp/uGmoZdtLEorjEB7/ewDb7y79wQ2PUC0DlTmH
uqdjqOI0F7D98cdS7kOsZ6knY3wZum/qwNSZGai5Mwd/7ZVOBmdMyddEBLSB8s2f2sGWr25aHkZR
FI+Eu8wnM53zDfytYQr9beO2z4LkwlKI6ZBCYtsaI3O1JA33yN3Jwh+PvtH3Z2a56SUpMI+2Sr8W
2jj/r7FepghlbhXBfAc8e/K2AAqNhwzd/CHxIKfJoG0Pf6/99wdVepSNX/Om8zdXac1C2P1+0i3F
r4yWSXeNWzNf17a6Y4k4xTNgsPaTV21gpJJHzK6djGhe2Ay0K5Fm6yfrK5uaF5eOOcxS3CHMjZ7r
+7BGq5KTvzAriwVFXmwQGOdSGwzGnaEfbNfdG8gX+x4MVfCY2Ti6c+k/lnn/3HBdZoRQuFsyOSxA
zWNuYWzkTr4Ki9xeYUD6UX38VsfU+5SxOlS0rcDjvqDoXigKCFaogARTivirnInmkeeSw+JQsBWF
kU4ZvThDRHOa0ulgyZmy2A7dQoElhy1p2mEhlbu10zg5ggW+BDrrqPC7diCMIyn++B2zTvBOJOzA
HyW5sTO7+F1QSOxxFi/iXO3Btr0NrXRpksO6pJwuWpSonNS/JEwJRH3W8vbXKBt2OJ29aUn9UWYM
oa7M6vfcDXfgExci8C9Bbr0bCY79auzw4V6Z+O/9YdC+rdqbUcgrtxvFlwukm8xnuMJq2+xdJ/8K
Q6FBz2PXojOSwr1uiZEVh58XSxaQDYHCYO5kKeKrXXMAYA9/7cM4w6oa/dQ9tFAUws94aptFJVwo
sHbLt84NYbJldGWYl62Zk3crt3eqC2BybA3cZwZdoPV6LhmqxHZWaWMbW6CN8RHrvbF1MoMWvakw
jmkRxlskvmHdhNNDRkx5PVUAz6usPjBTQMkUDNkKT1t6xUvjtNga2HMupn7aQuX7MqSCP6ibAAyn
ra9ouzKDCsPXMK7agKFgNmtc3j4ZNGvp54OF/ExOlUuXuahDh5mnUVwrcZRhIO9BDqY9a0+WsJKL
r9ptPiEXTQHcTTu7muWNPP4OkA6pAMAm7HU/9AygdC1ekYdee0dDz7C+7Tx9SKx2P7jau4vXYxEU
NDgNkjtdYa9MRldhJv41WgJrbQhPWH/PojNOSrrvquu0sxZa3N3GdZUXzqLsom2adP+iFrsIrpql
YyTLIrVOOuMyp68D9OZxM8URIYE0huAvWn+h2Ip5HTTJxn1psoRFJMO02Xyf59FvaKhv4swl74Q7
TWrLfwhuLWFoTkNjVWTOVY6xv4hN3kky7YMx28D1+syimJsOKWJCCS2tgs1OxZRXEWSh5TBvjpbV
HHqgPMQQhzc3wyOHokORooDaAcJ1kTdFRBhuvNNK8gKAaqnG7t02fFYC4GTN9IkD5CWy6wsxEtzM
Un15BbEohlEPnTA2HEHFgK8u0rj9pmLObOjy0ezNx4LNJxaODHxB0DxDjD1rXQoVOtgWlXlPQ9KW
VgT0Y7jSckSalpuTFLFLQWNx1qAe0vnHWK8tPjkZUP42MRTuQPh0sHkHSGDbHl5LMyJIx60eLssR
U13dBuTOxotlU2+EPKctkkx9YNp4RAiLCvuCI/tICJnyP/u91c1HdlW0pEfuSzkNMP2LdtGjAxOP
sVsWziFxPCM+OX14FLmYtjogymVi9fUuL8W/2BcPTsXEElvhjpGBsYZqiyMqem2d7qO1yvc4ya9p
lu1qnZHoMNZPZWBz04KzhRfTGQl9mNn03U0kr9ouaJZDIo2HRiNEYhflJUjvnmZhzqx0Uselbixb
3fhtyRJSHla40mH5YeNSlKBBBYxRKrTbkEoxR52kQcmUDDh0gtSFTlyUd5P9SFwTWclcEk29TLQl
WvSLGvikLPsTPoVBHCsmaDG2c9C2uyQcIktg7AT43bdorohFH9vCpSCMNuinLFO/KMh0aKbkb4MW
yF9dDYDT+20Su5KGt+zRgWWCfswKsGyQRJ3wp6xIW6WZMy2Kyr+LTVFGFD5azVKLrQNFgiCUXQrZ
wAgOEUAw1AaR2E+MjpJ9Fk0rS9I+5gf+awrFwMvdw1DJYyUhgwTqn6cBb26bnq7Kqd/UJX6tNsuz
Vchr4Mw6SOmUMbA5HTdR6F2c/DkLDbDEmnae4DhrQfTKseEtsgywgOcOEbU6RFNicuFxYHBfIizc
lxAa3eCkDSWkJucnwV+7QpVZ9w2+UE8z5JqE/gLJ0MyjMwlwOjmDtlianb4pOYFWY9b/RkWJw6SP
j1kynhujfQdyrdOcpJzmTYMHg+RSLDGxY1SS+s4OzXeCebju3B3aUkpdjjasJIoOlymyEarOxYoU
86s/YRqt5Q+Qyg/k+PLskC8zyAHMqZqtzqewjJqJULkGNzscUQTS4LliDFPU7tMU+S9JnVzwIuHi
77oXE1Sv7+p03ybxU4/b1jUBGFgdxpDEiZ8rG3/JyCZGwcdazppoCvV/qF7V3M0XrlFuT7kGFp0s
RzbwPxekRKkQLza8/YPrwmr12Rdxw1YlFoKO1eciOdqVlS3DtrzLKstOYcFvz/NpCf6vgpYZAIwa
giOpTsqOQ8Limp7S4BF/9dPexHmxqirzMcgxgWj6Iq4TEGSovlgboEbE8XuOXFDMlHZlA4vNzYeI
6lOjogi1C46gqA30yoqFSlO1t35uD5xi8vrRLTFQ3hycEouK5OlCluRw7YGBAxGrhLnFxrH7J+Ab
aKHgeizuxmzW36ypvucxXkemBoXlXqo+MhZZqe/jDpKFi9xFfLFmZxKrdhdQT8g1uianlHw5k/YN
s4Gqy6mpNl0mNiYLeTzGbPyNmHBIAxYZoDvDlGPV1GfdBBCA1UAWzoOH8Riq12+fEfJ3NfbKfuJ+
KVQ1y7BYVjG9iINa36XhEUPZT6BYjJqTSbzC/dJd82walbnBAVRwS/JbvCsV3VzE11TipvsAqLbt
4FAL5SsjzJekR2cLJUnTQX81MAGVAOI3bFIsIuf5o10B68S7lRwzb1xFvhVeIZ32i8klW/n3vUq9
uU6QvpaMf5OlbWd8A9HwPsxK7xh8J/O23oi1swD3ak3IZqBeNewmuYbUgqQ/Cfi8tUuT54xJCIyF
wcqziMK3RGXXXvSnKApWYnRujTHcfIIbC7cpYtQqWdHtOVbsPSZO6P/3POzK6jgAE9+UfflExehn
z6JrozuNVbH8ao1j8SbqRBwMXcqVOXS863xsj3FctseuFv/7SbgEq/jE6PUrOLZgzwdHqfOA7IK5
XiOjPlB5m2V04LK2ZmpKY9DSVlp1iC2zOnSz6xTwLVKUbqWoXZVxaGvPOPz99PeQi4FNALUHmrXL
QM1CW4ee2qtQbZvGegyzsymteTxmqEtVuATyyGeONAjvkiKhJXC0D6lgjtd14VvUMrCQ+Zc2ZeWm
Vkb4mPVnvavnNkknfpqIUgLoLjHV9wb48xqEaDF1/ZF6AZ1ELg1nTZc15+onEVO9wv9bfFRdw8BQ
009dkKRrfYw41AQFyhSYbgunuoPa+iUNP22KJGXmJqO59zHexXUxniok310RfcPATG+jR+Knwwk9
u37cbcsCtgynsxqparSa9nlQ7jXQ3NcgvEhpvzHEZ6dhj68cOyfT+JFG+p4k2oNqPZYc9XmICUi5
XMwEhRm6+vXihG7drluZacGshVsVkSDwGK5GC+3YbkoRYSRrlnnvfkZ9dwE0cSZH/9lp4tmOWSw2
8kRr2dpVgMRI9qoNfh3mdUC/bS/7xwVq2RTDb0kFGfuZUSy7eOlmxrxosrQFPcU3bTDytQ0s1Ygf
3EwdQc3vh+wHCPEhbx8nXMN5Qa1DzuY21bdRbR203HuFMvZa7jo1/AKDYtGd0q+H/YUA/UuhYRlp
nVthY//MQxOFkzUFVoHmJ//yevbN3OZ/rTBAAwYTUFrPfmk+B018rgQFAZF/Y0z1LwcCEciQf6m8
TpZ3LM3wDEzzNQ2cbyHIV/Xljkjpbx5PCrdS9tgE1lrLmT6kJYbJLB/+MWTb1QWpQnKMLDPbZMF5
sUgcdYuN4SGd9AtfIimtujlqNPR2yXvQ2LcuR5+o6tdGtx6cTF4KpObpRsnHge8AR519Gex+UxaY
uiaf+32WfxUs6Du43YFxdNvqzpLTW1Q6whKf2G8Cs0V6wUslKxoN5o+jbusXzXvvPY/lMkYFS35G
GYzhuDo5bv501gL9ydUiRnY0WFjMI5txUUmX5Vf9XWjaTfWsN5OM9q8hoeXOOxVaZG3QNhndszNn
kEWKv2xe4Vic9YjuKdXwci7TNY1OhyEOX+qxuRbDe9G16ySvbzVVXNBS2udGj6/4SjaZT06Gek4q
blL15IXF1qw4kip899hEqs2U+asq3Y6C2Y/qpNxYeKBtHWzKICuxZFes2/Zb7bNn5BozccWU+FG+
4bvdsLVcmsy64Rqg72/6il0fj5H7L20ZnSpvwYXsULOJIIhGUyA5a51sHFnoeCstscknztjI8da5
CRpW55h2B0Sn6iHJ9Ztr2j9+pn0Zhf1UZ9F7aQaEtafdoBlvdkOLWVA0r7rWHoVdHYS/MdOJsrL6
UeTNGf59FHn/QDGzXyIeyRjMwAmdfkcZFS8FHkoy+v5GGs0HEf4HU5M/JTILgPv+5GyTsPkVc+ba
DHJA2+1HLgd6HfLmE0T3RdCoAPHoJSyHUxy7j4OevrbjW+xpIBUQTYVOI/ZoP3kWowu7iZ9NWIBK
n5ZWlX8w89wN6RML/q0r1EPa54chYVPvDF8OfrfReMG4+lv7KDuTm34G+P0tHcumm7yRs2EVruFQ
qlKA9A2IGnukhr1up7dQ0VovgmPZ01hJTlKuHDPTliG9cahfmBA4YedXhaU0SpY2MKoK1u/MVYsR
qIClk0H2uL8YDoPUsvd+RxTXyYqHZSYAhk/iKfV0WCVxFq6MiYqbpm8RZVgCtl6ekwzvubfIEE+K
9TK5yoL+RWNiGV0COxixjnEJcc1xWfn6EU/615A5934G0/oBg90IFT90D7Y1F6hB9+IU1padm/hU
OOc2eXjnmxvCMWYJ4j82LZc+Ege86bp818fulNYpibNsL0IBcl9fiaR4NsxNEpm3aexwQk6nirtr
bbIQbrzdX6S7gb7EqQgV6NT00a7nE54G6FjjnTLRk5EN2Lg6KFb9RwQjzE0wAvhUhzTuPii8a8lp
uIZmFCQ/44DCHmv1ySm1Q8f2CqPgVc+iF7OoXxN+pWv0e3oqqVXmrbj+vm3tszf1jz2bVRc4I6wl
rGqs7DYN7ES+NsUQvIXmB/N9DYr9tS6eE8nUs0TAnfOwj6oZ2L1aZG5zzButAK7VODASLOcc0f+B
Nh2PANl94tiIe3UFCbzEtOWy9VVivGbKeZyEcwsqKh78cNOYmA/8sP7AcflUGz9lbp2cgv1BGyKg
gML5N/nG1auepLeLcnXzuKY5iXpLagmMn54UiK4PIa6rtht2zKUuTtSfhcKkjwuIFONHSS247fls
rN2Sgw+dW3rulzAxUEMvZmVo2Te7otAHSiBx4OjeeN57IV7y0vnywEajoYkG2x4sh/ogOu3ZZzVG
X94FAzFDxgBgPuTwuPj2kvoKMoySaviKfrGqjLk/QXqr3IrOecgtrTX9R+m6L+0on/BxB+mLUU8v
xXwIm/GCAhxjaWG7WVoe30L4Ow74f3tTkvBjYLrwn01BUbo2ygenjo71xHszNHOVq6Tio2S8MYag
C7gh+QgHPhU2BkHFxej6PyLpniCTwGykzCoimi0GVu1IQTdG9CiGW4vrSxle/KJ/ATFU+OJFKUPC
cmS5lQyLriieqs5mruC+9BrisD6X9/nb0KFIKqluXds95cLFLG09dn72y3l8GtUvZdjnvkk/poAQ
Vd4Gu8jptEXrm1+aWR7JMw/M0ZudSaaBBoAiXoouf2s7Ks45MBI9e2e1BHwraYyFE6I5FM2Lws64
dhxuLo44FbG/64ccdcnZtEH34ljlIdaMA27Jk1YNw0LE8p54a1vzV0q9joO4wSqHR1PVL5HbP3I1
Iy0Z3MTYd4smRi4Yp2TvgjnVRr4BM5ePcaN/6ZF+TCRMHX41sku7xK5Bc8dwwtLNiDNbOMQNV0bX
NKtuZ0mBSX6+UJGyvdJUv5PxJTcgFTqR/mprabgyDYakFleoFogX/jjtPRAveuB9alZ5wRX1lTZc
w4lxDWQac8VODe8XnQxtNRdDPGhaQTamQyGRfEVhDJtsCtI3EdKLiUC4lk16rTLrOx+4VI0JHo7A
pLEWo5I3DpBXaJ8gtpszBulrXM1A7trgV5toagznTeGk3Slv3PVR8anjhEDJmrln6ddA68MwRRLS
bFguEE4QCFJv20sOTSAFNJVEza/VjU9NOfLuQStxKUge+wybgukigIn2W85/rw41aoJdARiB8F1B
acOqmcpL6VfUlrRqMf/mSMeMbbTfXsuazZjw1XWYW5qUuUzNietO6kdUrJ8BWvH+uNQk4jdrOR9L
fRtmzb+poTxnSlS1GBraQFLNXYV9+Y+53lLlNn5BPyU3n6g9DkvGPMwh4O3nW8Mqv3Ll6bQSkf3D
KmD1/G9ARh2W6I3rmnwNFJB0ayTtqXBYkhk+7KAwy9+w8PFdhNwy7GtdeQiRMvvNuY06E1cDj//P
KZj1YBYEcdqcjWx6zHKcra79iBbNohZAQ5XxoTBsgsnkozO0jb8lZrDpg+kLv9Vz6DcHK1JHxqZL
mhDOMTko4shMqVN8t3ONMCFYgF3eInS8cxeI73hC1xuy1wnvQKCAvDYR9j/UeYbgSU32CgOTXpW/
OnQ6vItfuFNX0m0+Yb18Bmb9bDKq1ZJ4U3bc7xoMeOzxp3XipJgGh7l7o67EomxmJYFpjTP+NK5i
ZZOZLyKCapA1+onL+2rwuyezx+xoJaxstWrPvJxytfpGoOrqihIaiRbUS8IG246qFzc6Joo5h04V
0JL96rES4ZHk+uMY+lckl492q03mg19p/1Dvv6ss+mfq6dYz7ePYcbfRhcvv5v5UqZzuuxrFSDTa
W06VKDPcq+lXDicM8mtm4q4sPtyB8WMYVB9x7jPfIrnYzD6J4BYOXBGa0t6psPtsNQCRbld/csvI
PP3dNdHshZYiH8QPPi5bjiLtpxsJ3PTDEdYEBrWSholwOjjcxzu9eTEz54UtFH02IyjC6dw2zhMn
80PhP4+p+d1X3LHStHlHiBmM9hNoHRalAHlXBdNPwHWL75FdL3ctTi/FRdl2FpXJcDWSI3VofPTG
nNuyZf6PFS4lQlcUrX99wrjHwt3betRZsZjRDPOpv+mWeOtSpk70ZL5PdM7aevcQSD4xzBaIqPra
opllEcTG86jbUI7xJoXJjarZfzS/PVeT8dTaxIwC/V7Nlwkdev6CUTKHZvnsT/5dpZ2HatA/e4ym
4nogPYrIulRp/hHTaKYJudCygUrr8IipbTTHe95UB8tAsq+6r5Bdv2VzbTKy7jpa4jhG5pNI3bUb
MlLnN2hk7p2mvnfke/jUcloSk8eM+YRHpVozVwQX4Uc4iN+0wjPTqbtXO5eOCYXVZNebqsTTWMVv
qAeXyVIrL7ow3H0NsvJKxOpW+9WzQ7xVl8kxKMQn9qffmG1fPco7lpql2zNqcC35RV7keWCRgdsP
J2TNohqY/rDClXUatO7DTDMuX0Z3SIJpaQTGoQ67TRpp4OdsFhB6907C9Zzq/eEn6q17mmK6TNZt
NH3W85Fs26wgTMXoDGs3BZSfo1mOc/yAogdtB/sy1uWmTNPHoOKULA363iYbS415nq/DUw2NCJnD
yZJPGSQHIttQVkChFaXkqxLGbmyDQ+whIcroqKVbclshAjUBBzeEoev3C7+NuSwBn3EEE/q5jopG
hnEx2PqCvKuNLuZQ5plkX4nSn/Va/otmCkLoQLUzp/47tyyMDfKBJP9735BQkH6qLVJH32eEJvWa
MygqyCxRFXLs7Ho9Th6eF7O+JE94fd8yJRD4w/450CG0pztZtFgKvJPvEagcJyJV7nVSNq61fj0R
9u78t1Z/LWq68LTgkFVYiJ1D6Vi30dFPUS2PQ9SQdtC2UdkcIw6ZdloN8Hp6QliNIQgRU8sjw03k
jfthauHCVrAvvbemTi8dPO4yW/nZ+N7i76d1iwCnJ64yaX99Bew6NLGA9nfRZBhLOdKSWJIuLnYa
c1czdhnrp4ZaFOQDRfePbuNfWixwsgdsl9NvPakwbKqsXvqTvtc8VmV1Pee4/fwE1H/niPQ2O/D9
gWmeZrCa8ic8ijUonCKCwsPoKV1isu7p7rP7bSxnolipf1e5uKZco7XMzvmyZj9mRemHW330Wt0t
/Ey8kCU4GiF8CIy8TPbTiK6caudjc1t4MY71umMW3ImVNkQFR06D3RK6uw5Ps6/IHFQfDqlmLexe
zdH4TtruGSIqXt93RoVPgiX0aDrkheMDlpKtwawmY16ulfmHMLTvTHOevSA51iG9fIye8KXfreGU
zY3Rk+lt8HNt/V7n1BRrP4xupe0+u1gV5pA9xWeju46HgRHR8EjZyY/d+j/OYyONTyNPN0FbqlXR
x6+OjJ4sUr7zoN1bDjUmQkd7bxzuOLZKLpk3HG2n/SjwwPZ6J5c+sPCFsqqnmEG5HxiPsd18d+P0
WSnjixzNKjcGUvAuYTyny7a9be7HmvSEjPuvttIPWQaHVBmvRq7/4B4HjhgkN0I1rPeZWRuueG/s
Flt0QDUTYmruUNDm/zoM2QTEKuJFwVRhcamrRwDyTteieaQ2eFLvlECr84lIg+4ssawPlFPZ1HeN
Jiv0pGovZe1Sdlr/Aqp6SsbgPrlY0xx1GKzuFzFsFpDiRw10ppvEj0YL0EAL2HwZOV1mXbHFmLgf
hf0MIIYpcf+bG8lvzyhIV6+DTgIr9PqzY/qEM4o7nv57oTX75r9/gk1dCXTAf8Gs2TZolsxTFsiz
t0bGd1vrWLs4b7kePuokNxZcEuAFk4Ii8JsZXIT77KfNJ9ZqFmw+XOwYcdKC0bJTLTLanYgzMqqR
uIsGjXUULwxa9N3irltMXfnZzO9VMkT5ezVmmCvMG3jDYuWzNde1tFpwCV0llnpNMQosuRrhrqUT
qEnxQlLtSUu6gmJqJJQIjh9uo62wDfPtSpxaYnRPujlLpy6tcIHBnKmyOLxqS8NXmNAqYOpyJ4rx
hQRNAFSQUp723ZBdfSh/CaHKB1i1wC8x45n5nY5bZ2Ox9nacKdxD2vduIfCzpM5+xr4yiPyqrVl0
KN8s+zESemo1dLXOdTh8E3pts4uR+qHKAJNroXaRPQJWLDJ8Z3p1HW3MJ5o/0JiQ6tbeLnoEW2qy
7DbIthwk3ZpwUreaPPt1UMnBCgRwzcRmACb699z8NLMUS7YOH5Qh4tWQ2mVIZ1+2bT/bDDOYTZio
3Vn+mglvjRD3j9NYMlIO9rJy9k6itWul6q82ebMrc2fbSK6JrVEg0IJjG5CARBN8Vv5w8oEVlvl4
TY10r0bnMRzqo98S9cAmwQp7HyRegqXD45bT4TpwEaub7kEJ+0PHSmIPPuNGIdq1QWEWCHQGDvYw
8csic9hr6nsaIgQi1YKJNc7Q7V78KoqWGjbZZ1Eyp4LK6qydTKNN12q3Zj/fkgpj1zr5o0q0Jw29
U7g98W0tfW8sddfD6TcKi3qhwgyDv9zXE16i0Dxko31WoXhuB+vDkfaOQdBadsF7n6gvikLf22C6
6kDO82qpdIFSjjqiJDeHVE2AzLClLgnqrkfTZs4eR92+a6tTjvIbjiMrL6ptGCNM69L1X2Ob27Km
ATzFFUDQSl6VKd6dJDnVVXNXWvAvc92NWzq7hN6Q7RiEeKSYfJcDW49ZQV5WnFZdlrykrMwsuMSG
YwAvUkzi4lJxmpAVPcvosQ2D5mFqfN5R6r15dzXGP+1cBtJT0rq0pmLNTidZdaPbklwTv73RcNAb
uziSr39/xSUugfrL9dmr8JQEk7Gsew6FmJ7SKHOeGG3VtY9ClMC8tzqQZGA5FuFkcMJV/j/ki2JR
YV/EAgEhrscFT9/k39vd2X72agFzXSiX6WgRIISBhdZi70MrO5aXxdXP8ytusGE5diMifya4RupV
q+1qxHtr1IuTF6n/PRjz08JwGJtP5EQCg1PPt1ZUHk+GU55Uiym2GLJ607HNOeUOxh7ZUhGK9y05
/z2w6JNLxDR/OzEuvKLFXEzQuO2y9hbYn1Hzu7DfEazBqYHauE0mL1wkCidvYlQGIdECVCxX3NXf
a1V4isvGObGjfFEerKrSDbuDSZ3y0eFkP0622+2IzP/37O+lvwd9/hv/76/9veaj0S0cBQjCiwNw
DvMDXXYg5+ki5L7+f19D/5VzEEme/n+vETGJlyozatK2jnOsZYvZaUyx8cxJPqNDjmPmw5/8/XFl
9M6RVoZopVmaB82urmGT01XtiwjW5xjVl78H5uODsahzAKDK6qp1T0x426Qofh0bCdTaxGT9aubO
0bb65ThgEMa+v2ehh0d+ftDtDFqPjl1qfqbVcLuTLiK7PT+1uBO3HW8vbqOwZ/cHHzkjIoxmM8mz
QIk990n1v5/a+ae/p0Hm2SufypNliP1SblsmK6SnbAuSOJApxMj5uew6WOMFnrsM8FRsFt6hdcZb
ZYnZN6M1VGIKbsj/PS/VhpUawE5JttSY9ETfOia/QMoZhKBNYKoksmM7ud48evJYsbHtP8bzQ8YM
cG8psUQZa9WG5J5GUiljIGJH1J1HttHtYy9bezkEFDgr5UUkenuKeH+P5sSgrBIGVZt/T5UqL75V
Hud0W5ob5kW5gbi5wyTQvVa9wcQmlggcTk1VVmj29RUmDmWZAeU1MIDq69/DEMjpYOv5uSh9dQI7
Fm/LXHx0XkoIK7QndfrvR9+1NraQ8jiWfnRppv7OgiUlkcSzv5fiaPrfT77X0NPoUSRuqm0cV9aV
zL51/fuprir8SSaR4gqJzEhTcYyMSoAsS/tNqAvztXIQoDBH1+d4fjp268xR0WsT6erCYmhmwvJy
PujJ1s/SfNN0uQZ/e/hXhE2BbNfp2yQR2ZPdJc2e2z02tvmplrol2SGMEYk37OzWzZ+jVrPvZvQP
mYfNHjSEZ+G9M8MW978/xhi96+08IydMl05v1caGNbNeauOnMhmG6no1HQLIvvfWL/nAmukT56DN
4tEwrx67RDgkMbnRzps+85DMSdPUyyGakktXCn3p+SH9vfHEmE31XIEDXx6nNGcgit7RxVwovTJM
9kJrnDuimb63SEcteit07uP84OKq14b8Ppkhvl/EnMQukh0JFUlVSuieqCvEEu+xef97appq3rry
B3CuJMaOJNo4pZpNoPLXCIts//fMoqZhIx1Cn22BYTglnMjoLizWQzo9erZX7KmyzY5WqLAWZjDg
g8mn0bh9krXZXCwWcxejzqNNqwyao0a1JiRu7UWOR01IK8IrEnAxGdlXZTntba6VGj6ybyEOpFzc
Q2AM4mB11rnOjHZvCAUEhvjs5fb3YzSGoFrmF8k7t+fBuuLzkbtyFv4gupbVOjOKTUtH0VlvBnUT
RAZWY0JGFlFrYWVN/45rN9uBwU+wHfOUne/Z47+/j2hfhw4sqpM63pLEXvFJicLsPna/Udxw29Sl
8cRqxNpEuQeVzxBc3Gxc1snUjx+JzhAEBQTSaO+c/l7P2VLS3eQUB+nK+iECuFLmecAIw1APfz3d
vtUzmClTi28aQLGeUqabmecewMUhYp55A35FrqqRqzhjoRolJrokXOKTrgmCIU5aruE8A0CVjn5I
s7rYcQHY1DIBTW6z9Pp7aHDQHl0v4ZSFx+CysgKceJb2NJ7+nvh5rbh8UuTnqCzejPM//ffvO3Iy
j771lTs2hTR/L/UoD6wsA7a0iXHwraG/lg20KN0m1GwyIRnFiIZXer8d907Yy/4yA2uQ/h+Ozqur
dSSNor9IaymVwqstZxuMCQZetIALkko5lqRf31v9ND0zt7lgpKovnLOP7hG0yruThT7p5IwpQWib
IHOjGhqZzS6kwbdrcRfkY5TvLeRhkS1HHn3/C4f1V22jPESYydBb/8Vhka+ycYxWsqx+fnysEStz
YqBIvAfLwNhcO1N5UyN4him5tHH1F+Um6sTR/mAtSSw8tuT611Hhpzk+paSKrnLmOyu8hvyfXPSg
Ke59zt4rS4vDnGaURNJ+GymnUPh8TznDVszpj6a21EDcao2ucVy16RUf47VwGWzNhQPfo3zKO9Ty
wCBH7F3Fv8zMb75FlatYXk/Di5cYBd1Z/WqEzr+qPuZN+JtTM7t58ckF8TkhYi3FT+H4XxrSttXk
u9dwOFg+A3V9PBdzeBAtSvN8fEVLcle9+5Ho4SVz6q0YsBMkF0P6t7lNnoas3nJBs/Sp9R8/Qtxm
XDlVnZSztIF1BxG3uTp6+Fz7l4GdWcXCDQV7HriFVzLZSZ8xgARox/ddSnsqYqbarnzWl6nGmA4C
GbZ8z6ZwW3fRt5Mz2coUxZYFo8ADxbwucQYFnYllXjc/K0EAtl+d7BQSWgFH2JbhLeq6my+1oC8b
ktubL6AqR+WU206H/t2Vd62eP8w+ZSjeji9C93clKD6OhcfG5s0kAfKZXuZxEPmLnxsPyDTxcc2b
0sq3LG0evflodc3ezwt64xapbnhJ2ASIQtu4TQE8frjaBqiFWZ4YTj3gbA8IiNmAyAfu/lpa71O2
y2oriKbmZFThE2kRyA7kmzLj08RvVrHf7mJ4bbnHmYTEhBDXtziOHufMeA7R2SDzy15LJ35M+oJp
BWzwUrG4ThC1Eo3j/46UW+mkXfWp+K0Z/nFMnCNyq+dlulUUgexnEPLz9AWokzSGqAuEwnRRpS+R
lAcf7JA7+wwb9E2D1EDTuiuUQxId8LW4bBJ8i5F5ahF27OrqUkrZHHI7ekj8EkvTYH6W3P6rchDe
akCnXer1c/bILJXdCz6L2fzUFQ+KniLJ40H812FqSOduW+M/XeU8P6vUzdhmsvGLyNLRmT51PaES
U+vvbBVtx6L6LOtk5Oby7lHYXlH6PlbOeLen+YVOJau8R4CK/0zfuIGM+nZzbF34HhxJ4ViJ6S8K
ISuP5aMWNQ/ZFar829QMh6SvHhI1vfYDFOx5uue58dmJaV5JnhLSiVe6UE92rugj1bDlUThwz/1G
TjWvfe3TdMHaGfSHEgdFYOkQQLrh1RK9xW4bvbsU4N3g+wWRpN+p0EYbjNWZEjMqMyKBrPbBEaj6
orqgJxr1F9kD5vZRCcHywNUT410ZBmZ9ZoXKtzdfC51ZoFubgeszSQ+L9sL1+uCGjXE0cU/sKmAn
axVWZ0Nni3IrIxpwVbNXs4G8WsYtpcgefMaKRHOil+SZkoCjJ463lSo43qDlsu6NnrDy/rmV88+T
mAxZkCYNUjGpVf+Y7pqXCGeH1xjEYLP4G4r6rHnqucFfh/UyEV2xdgthBSxvwKSF7t416rs2Fcy2
uH9YMXU98jMGt1qxtgWncN+VBoDzlFejea3m7DnNLOYp9AuYbWIVlCYFq85yAp93/zx4W9a7ya72
2ol9dbupMW/ME2k4ZXTIuvSnzl2Q4aPNiFY8x7hTjyMNXhhqKkja+tPK5N0R26Lw3gkiR+sjj9kY
/2ZER6x8k2HzMgFpKFkSuBKh9jPT/3NxMqdXNvuW3Eg3uZOfdSY6eeqF2+4dLNZH29a/pnLsTY9w
zJ0lMB0WtjB9TX5su9k3Sf6tRuNamc2HO3K/R3F6saPuw226ZhMK8L8yZfnhjltLIIBPFHEocTNu
67BLHsoMDFnS+/WabSjIOut5wjcNMB3Vu/dF9go69m5S61T55wJZOma5PbFuQHZ8FsX/zwZ01a6l
p58zBeAiDqEnsi2Hkjwjl5wW8WXQ+RgIfJ8jrZyFh3CT6WlO4cXaFN1vLrjJaE/DasL4oWFmC7N0
nVugCiDi8CZwLiijbDeODHrX41dcaNYm7dCmFSASeTFOLngly8++kMEBVVbWTUrbWsezeyG5ahly
dS8T0DTskfxdtbjj81pZbg17yEdjKAvji+Bedo3pR+5y7nWYoON5Ovz/X5okRqjPrYI2CiEfc59c
5wbJvfRThdmxldnJTjgOGMl1q2oeMtgbSJII3lyzKtsndfuBVJIAbRSRjlYD0MreW29ak/v66+i8
J232PflIwyCP3GoX5H26fP25j48snZlYGrtw8SyNsLXWMZaUldHPHwSMJIP9O4KayUvc3qI/jRrr
xrnRHKZFapf58xkkESqzHKUkya0XyHDEiFbqQHfqHPjrYeug72zs8dXDaIYS8BpL5R8H2Y17AKf7
tEnTY888qEpq7aq4Q80msx88J91l5MVoImm+M2bZoYNgPDPDO2ZAjktXgdTQcEX1rG6ePYtgMyMB
/7d83uydyg2PXLbFnzWds7H7qfuIF2DQ7Y2RIOxOjLw5pxlvC5Nf1AK2fNeEwe698rajzs5nxtwA
smMe9qHXjo+h8WuAnOVhYi2h+dpbCo3j1IbDY5roxdnulAalY8JcnoasnJHYxkRUr1NWUyyRQ+dR
E9sufJA6iGpAjvspduYA4cDFGkPgUA4mXF8WUKYm30ER4WT70s3+Fal4YtdEDkWWZUHVhu9t7OLF
ciu1qzRSqMymZd/S7NN+RAItymWFiQFM/mFm4stqkrDCNrR3zozfI/YdKH02OV8kxNTrSepMz2fY
0t2EK2iyho+kwijPkCJ7gwy0KpbXrDyKzHqrqj7bJQqz0wiLlYEW2KPRzZdCNcbY4aZ7xNp6MPW6
G+RDvSa4FVFUXCBWoXpEp/GVm5N+M9xqNcu7ZpZ8RHAhW6l/ZvNcczTQulvlHDRje0RNueI+YUdD
648lvDi50K+MqZ8PdZ0zIJ9IXKnK0kdVwZXRu+mBDcSdUPaedq6NrmLa6BiHJrYde/he0c7HJ0cW
EwnC5aNBkczSK5uCWp/emxoPkdV+J3ovnpxFRFWNUUaTSy2TuaQ5Tlgf2BVPjDqUOIaYDAOwotS3
r6q1OBpgKSOZga0w0NOg4bDOAwTDG24/NHeXVJj9J7ihxzzT9myAtQ+/Uf5GF5SEM5FvbkHkm2Vy
O+MluleG/2P7al5D/dg6DeDhpOt+uULWkUlOMyDxld/E43rOGxCDNml5laIsrz1wsyZxliZDIRF9
RnMfBsCVR+y74Zmz/hrFmnVyaEECIgfHIJymXzWnn5nZ96fQNy6mLYyAoAgKstBpnqPGRjUEu5aQ
dgJpQFXO0fAv0aPnEYCXrxy18RDjY1trN65K1NaY0BWM9daXwDmTRuzHsgY1iSijHfncMfUw230N
rZJ06TqSu9SV70Wrvw9t6AVVpDhdpLgRRi32DMdeOkGdNwBnXzN1BIfvDb9d5oxbbCl8qoLwwtE9
uH6tjvkQffdtoq/VQWYIN3L3myDSUz30+0SP/zDzH0EpkH406cy8M/DPjWw2Tsj1Jnw3e7J1JWFb
5kuY00fdz/oNWurORz4y+D9Ww5WvihQRuvPU2U78jMoKVi6Ov659Fa1/iu32M2ldpGXDY6ts/jQH
D0cuPpo2IxoUEWEWTDW+GYndiIDlZ4s/TDadfW0AuTq5qx+Qo2brltC9IEzLezPNNmIii+gaB/cB
/Tw+nTvxqfEeePKL6KTL61qddOLw1hz6YITT55i6+qFGQJVl2j9Ti59toe16Wd05rW5x0pnBEOXX
pBsePGsxrVbip5wZvVtt95AV//K6vohPvsmIAcDKMk0VCD+xThofDs+lm200DO6BbLiKB5ZgGHzc
Ao0D+oc1K8d4M7cUyUh5X1HGnTLT/UXnPmyKJTrTbUImKFHcAN+37yGWbzZUb7kOLSYdFV/PBBlT
Vtiwyjoe1v7d45bj/sUHPy5xPzU8illfWVOdHFWXRAQzIoBKqd9CU9P2bC21W5Zy6eH42knhmPtm
Hnl/KRYibR63M9ZU+hGnfIwxnqwdK3Y3FranJbFp5JRh5dwVJsiYBFNWhxzhYNn1JxXevPb0ajzE
RYbJJ1fU8laB09oLb+OU0zjZkjIDKtK7VzK0Mlis9wA6dlZeU3H4pxnOTC+BQ6bVS1poA/a5B2Fi
YfrEZ/TZxtNJtZW8lqP8k0b9Xdverh9HshJNJG1qYNGmNGOC4UWky5w8diwUXsCDeMeqMpDFze+V
0UO4CuGxz2NL4/1Vz+BeGEJckES+hw5m+oZVdppfLJqGla+YmRWgTLo4+ep0lpws+YE+6bBGopLL
BA2X0zct0BGqgbhDMW9pp9xp4h0Qq5uFe3XThONfS24av815rc+1CFKveeg6DZCKVt0oMVmAaPFp
TPUftAmItKJuIbrA1MGN25a0okR9Rx+myunXwcatsKS5vfEYMmQSifevAjNDz8CWMKqX1Aiz3nbI
ejeTUfV7UynBbqj9dBhr7RtxoEuZdnYWGu+DdHdTtC+iuv6gzXLXWpWFJKxpISGd7VuuSchKpVtf
tcksdpwbvHoCA33k/CWVJzcuA4zV4DG/UDl1HGmE/q73WzA5hlxCzuhmMueFs2g/lPQ5kXSx+rUJ
wChxgLXMEoein4zjmTD0hp2X5RPSrnv9ruwRPnMtcW5r+nY2Kw5BJ3miO1UorRrGfOWjM/jTBp/Z
o9Fk94Sb/+BwBmyBPOMyZUcDbkyahzy3qi0bmntUdlChosF6ESP7wz7u6JxKCzdSKF5aMU5HOMc/
41Sqg2q7S9nuwiL6SHr5FFXti8CJK2Gty1EeheV9xHP0jmcYg6yQ/HWqefHEoBaP40o56CK8Gstc
iw5xiKh7mqwnK1hCVU4MlIM49gJk/5jWJyB9OG9pnojx2WIcu4Bu2cWWoQVmlHxnvkYo2pNZAG8y
w9gNYBzDtvO6Ld5wqJ6tt+ssp7q2RXtmf4MxXgw0Dg3ig2VFH86g0Rjwkbe+lJbkY+gmyXCZmqdt
ZVgPtYV90I1fxOS9kULls0NouXn0JTeMdD99V/mqB//MAxvNU0oMCRVKsyQgCt/H6OYtwb7OT1SG
b4WTXtIlaq4sYRmIjlT7eSIcK3Cke5WMHbGGY0oT4ZIRKRpeK8AOHcrVJOzPAoNKF9I5tJm7A6/N
tU3g4saO0eHPdvowtritUt/Yz4sbkFMcTOsPtCgBzgBd5KTlbx2/19AENmDj1iI1vtQhQ6LMIbyp
zXGDwjdk+gIfUDuackQ7m9TdbsrqN9RqbA0NP8dvAFfW8Hqcqo53SDhVaZIKzAYzkbapfsvzCcaI
k8tgLHRitJfrS7hxtc9C+lm96yiOmk2hq4XQNiFfKk4hubvXzDOP+mJzSBuuf+GjyTlECPxwGJ+E
TpBKVzcTs0YiRAmqO4N7XmPS1gOvrWg2nfjJy+EQW8acrRHiBURoFOfCN7MVi+qC/tf96Os4aPyF
UxovsX5GchryZw4RjoIIHg7aLVxJiz3H9xj5ZcRYc4t4IKo0CYS2s+gsK6s/lTGNA/NwfKnRFXHU
3sp/MFUTRNNszVTfNlN3LVqjxpKYHrrCw11ciMBwnYTlITdenzR3WW1lPqD88mmvNB/YD5vltacY
Uae1RkRtiyK9nYFzjpbZbAd2XKvYZRdgiWpv+Fq5nRjcUk2FqFuGdD71Kj3Euc3Iw/OTswkqIVZh
YMXE5SQRy2PVG5emls+DG/ONO3P3gfvJB1u4i9okDub+kWvGP0aavbdJgVg5dy8tXnXZ3hU+AShZ
b3FkbDDovWaZ067dELRRMbjHPC2rvcao1bN506gMI1a5uB/yYuvkMGc9/uVqtuj2QthQIhr9bTKl
BuNhywBKNIHocab+isNIHqYyB00rBIRVPOtp6XwUvv5X1QV762SgNVruEO/miwSEgNv0JGUnP3J+
aqnYoDJ9lplNs2mrN2HJJPBqRCrh6AHhruKf0TbveVbRr3Zk3SzcmiKI8YStbCv6TMsJf7VRie1k
JjUPL+xSvV3gOF19sJN7MpNBjYmvd58hZzsbXcLRakrpggh0KLeY6Q+FH+2kV6EDCBkQSAz13D6F
sWWex0ME/4YweEaFnJdWpuk3U1f/NOmbQF8iC1AGy1g7JLQ8SQ72pEhD9fQdyg6T7VX+yhMCV3lo
HWTYBGOXRI4HPJr6YGgXH7vgQzlWLspicXKK5oaRD3O9TvMxWefGkN/S4VItWq1eD9A6OVNUETRJ
f3N9GvTYSMCQu+1rWiHna9PPSVC8YhI7F/ZnFV6NpPxgtFocjdz5dd0cxAarQIpfnsd62LB1JnbB
rQOHj0ufXW/tGXQcmTdSPCj0e8hFrJzBWoYCZxG4s/6qtQcUtvYKA8HB00N0FgAugqxv4UyG5Nvm
U/HAeB2dUOf80yPxgCnCOCeVcSkmfN8yqsMgti61mlmGIBzY6jwYjVrm4dZzq2NxaUH5+dPcEv96
7CpLHYxefSuVm8cWB4SMqqAIhwl5sjHt8OkZqAoNMt0dGEFOKw0EmaINuATvpZO/mU4REZVgPClz
PIsG70eoll9xOMGemigD0YO1Fv2YM7ifmajwdrAoLNx04xnZkzZNl8H14aXc62hA+BrWKd57F9nF
cuw8m71BsSMxvVhmss/a+tRpsXdgUYgmEIWe5+04Bt4AHW60BkHe0De897GxM2oGfjbwp6PH818l
Q7iJnPEaa+knNlJ8X6r+DtuOMoSzYV+l8i2NZM/3zimXEN4zQy3ZRGOLa3HECQbc/DJGw6FxhRN8
NFJPD6IUBU4adNg6yk/Df0KL91LUPZjXFO13FRhURAFy0HxL7Y6yhwN3dBqmj7zzoT6vIgsiJm5V
8HfGNOznqD6b2ClWouVmb2NHbGq3vqDJIbgb52QmWBrhIWfb4SNAYhb6nWuZf0br8zNbyXmsxVeV
0N76ws8Dswch0ydjh00oe63CZdiDOJKZLUCX9GRgUobANX9wdPQgKjWK87raDYzbjA7JTSfTxcI4
vyH8mrfsIg+qHs9R1Fu70ofdBYtsTwnx0Gg3DJUvA76LV6vqYDj7PH0iNN6yWJvWFQ8ToyaW/Shz
Ste6dGw1fCPOD3brMhyBf+INbkTLJV5sVF3o+tDvcXri4F1c9n7WnXh5mVMm8S88R1YivQbJ0pJb
6stHPY63E8tq3hU4KapHDePysViuuYUD7u2bxnuam/EDH+bzzN6GnhbVPHQfzavGh5J0d7MfVOAr
hvdRKv46L735ya8nm6+5lcNzWO0VAq/Arowlor29Maf7wKt0mlKG7aOnHQr7gQNr2GmsP6jG2HUg
hNtC4x03//cB2K5Kv/7S4C1sIaicksqNHzU2wWRooEPK7bcqEr+oTekkTe8+GXI7R2BrGrgch1YJ
+4lVV8ng7AdxGET3EL1vQ2o6PNBpKP8YYkzH2CrA8IelpC4AoKi659Gxq01NPsNejNocOAmkptDC
w2AXBvRsoxk2cWPnHOq3LivLTddrBMoLnAQ2XAyXMUHk1cd4nq8ybrRDZ5yJhsvPysufSxcdU4P5
sfaiR5WEeHMcFy4xRs1cIuzthTz7pR6eSdd4ZLDGINWC8SUIusSXch81ZR1GYqEuCV9gXZXjWxoK
/4yZuK0YCk1FWCJv8ljc1KOLqKv/N7kNXhgUZmEvb37svVRwb1ajojAJKUzzZlobLkaKebR+ysjc
ZTND7LIxd6qwH5ucIzGniRxnUu7MCCbRTGiIL7M/J+MyFu4DRTZhd07/VjERgU4Q2FGLZDyGFNe1
JdhkKMGrpvUvmqNvnNl0WTfNXJF6+BvaSX3L4OWBsH537NTYAB/Fa6NBl4ItCAqqcAGpS/+RyFa8
7O2GYLB8Y0qksbKkDTNCyWCE/eLatzu2JHkRhJpmBKZeb/rMGM4D1BueEmOTAFpCC4tRrOoeulCj
yu4A2vcaRVs+FIHRyreBan/tE56956Hq8CbPz6WyaJ/CmuyPur9FRX+ySpckDjb7sOkCL2W5xQe2
ilXO/VfUd5r1Zazgf0RmtlcY7ullvqx8lBtYnzm8OWb1cf7lWYzBM5auSJwHirsEWGIIB3VAG89C
jjNu3ZbUxLoH4BhxSbfVQuY6tP0tQBbxwwbPac355Kh5b1WVv8ucQq1LGxpWEbEcAzz+ntR+v0t/
Eh9IPWa9l85FHYiT+GwOVFcz8wfd2oPVMiibKxyqtviMc9jv83yO0xmsPLiTVuHKnd3xHEblAWR7
vJ+sGY2dDgtd6c1SjnqcC9FZ04B+qIkFU46zcd2j0knYV6xN6E0r6WIki8ect5uIGjjwSMRLNl+0
64gU8RXKiVpJpj0OyELt3Kz5GeHrYf8lv4GcAFgG/bObAgrXywiNdfzamfVPDPEiKJzkyNpXImmE
cMB+V1vNXrZJlcKx3Pk+2Rb3MsKeLTwqpcmx9IBoyr9mjG5tHt9rt/U2w1xcmtJ/d8I2WkcMZtuq
xUemeOYMs8x2lcAnBg01DfpG32RTdpmYpK5R3HPj+yxVEZAqSLW7prYh3fnqreyrDyIv6lNq9tPG
l9c00S55Bo5mKqr0UA+5t0bXQwVZ8k+hWaWvfto+2eiLkf5w844LMx4z2DVBmLqdacuZNU0oCvIo
aIakPjAVDwttmxtTuHQ8DFRhz60Ho/5hd74cGgbte2ssE3moHkl6jDx5JPWj53+52nxX67JJHtQA
0yBlPeiKbj/3Mr6o3v2LbGJgNdf+Yy8ARigOQRL7G7xU9FSNRig0WUABtGWOSvqfRoPxU5vnWceH
YmXfw7TkPGyGQQug2DxWy7oDRfIzdrmncZSXITYPsDHWrp9f7byh5kW9atTmlzbKreq9pRZ46Qp8
YPrW5rRrSSFKRrUngelRax3o3ZkIbPDAazak+2JOWbnRGkf9nThbWLfiqHf8qKm27bMXnOQbLbZ3
BTiIHKEDnNJjy3CdadVROu2esIVD4UXdBrqkk76MhAQ3XvkyR97VVe6dWJ03qIL0Nf0xkxs5VdBP
WBaSCUHtbB89L3zIzPoJPP1Jn6rDMLbfKU1hhzaNGvMHKqG9K/Xm2cmYy5pYjIrz8ueW77DL43Pr
QvLHU5PqyT8XJVzsZgjsdcTNfvrZO/xF7fReV9YLYFQ0HFAiemt6GXE9tczZ+5QSpZjfhG+8EApf
r6ai/iXbY18Y0zMKwyfdj15JJXgY5vfUqs+eUTy22kdj+WfHyW96VvxZpkH40sBrnK11jF4h42V2
x1LFV82dTk6FI87WA4m6Gh3e0ziH76BWOpy0SZ/+/ylmC/JMtIT3OKcGk7uebtMYPqrZvJgjzMIm
2fOpXEL88wXmCa24o4cIOFIeoVWDYrxBhdsXjTraOOjDEuMSCUCmP3ynbn1Yvg+UTRcfC8RIPggy
NUD75XvbCUZl9T7Oyp+RMGjDKxFGdWAlcO1NrHfn8pLn5YGsJnDf8aNXMgBzsIIWynsB1vo0etZm
MBJo5LiLdVh3KvrJYjpr21y7tjhFvgMwgmtf8M22qUjBLKBG0PTq5ueEyPEbEn73aDmIkFO3eMpn
84xcLnbkcxZpZ2U7JtF8GWNsec1rltcQWR78JLuOpglBCV+6MeEfiI91wlibX1Hc8eMNvQFwVz1n
Jq7WStovCxJCWeNJ++VUOMWOd1W8UhhBUno1Hx48OKGKXNyAzOtgKNQDF82nO2rHvCouM7OtZI5R
xHQfc249VN6Vz+WUxs6DUfjX1lQ/A81SMQ8nBWqhw1nkLdbu/uY0DHpFxMh3WDvIoAqbpyQaUSUF
NR1Upfckv1Wv5jBfbZcUMpFsW8wecVcdypfMyl5U1O5n23jr7YOVV3/pUlZM1l4yNGXl6fusllJx
iNEstN5jWIyX2JpAENgPoZHry8ZxTWnOwrOC2LjM0VmI4/al0k4mDbBCNa5r5tgrqwgLVpAdwwBU
pKkJn1o/1BIV53yo5hBnQhava7J8tTzMCCT/mDNmZ4WfkuyuBk5JXq3DOEzGcSlCrDL56Kqvvh/Q
h3kInYG8UEvrP0RxfIoEfQor0DS1CcOj9oxdfd8v3sY8rG+ivMFofijluKXbvzZads5FfotQkHYy
sCzJZjUabsBmRWPtqh6IsCkuk2WwTnfviW0eB2+4jqJ4gmvxGSJBQ42yIo5jR0+6h2EuVybjUhL6
VrqNaYY9mKQZQV3iEPkSUZ4sf53nVh8Y5QvfOjSzsXOn8jpp9YvtW5dF1oq3wT9Unr8ChzN5IAH1
9qe3xXOkqYvlbVx+oMZqX5uCuaQ9rMe+vQ5NxRonRztkklJqGPfMqPcdiuK+fWJ1FuAO+jQ77uWw
CP+qZb425kDxy5nKlPaysJ4Y9K9UUzyQIHxNtOKg8WJMQ3exteQc8uJBV6NHQHCRmbc8RhKVwW62
k23SGJfUQHkNTaXgPHFzn51/+ROzgGTUH0LzpPGNT5Um3iplgcJt9lCSLvTMSLPWXsfHESpMJ2Rq
+Exolw9BDtY+A1Q+sWyh9V0jeuQmNyB7oYXgM0gVgjq+Nc86KR8DaZPMGNVdZkTOp0ayF5buRn4g
gkfGiJ8deSFbAj5ntmbL8Pk14ufT5bhT0n3k2H02hXHwIHUZphOAz0ONGIjJ4qzFjpFaF1LiDvkA
vlRPLk1xK3Xvz+tbOv8xXRuxThFF3epk/Y6clkmaV6+Zzh3pKweGb8Sqxs0TYUIYqJu02KXJq2Ql
uIn9wVy3dra10sXhYTblTjgWZRdrqcFv3FXPCmk9+/W7F1XYeUgxC4RR3h3JsrqSiJyYkqq3Kndu
5ag9QsRLU9qKFCzhqplGkKXvDDwug6+IMuILtf2vacKbqHPefwY2rQu0RutvBNFqa0iW3OyGq9ZQ
OUP3ME+Pqer0TaU1uHx6897N5qNugJygeKm2Yd7XK0PRLZQ95Pa27Z9jY/6aKlK79AFTQR5SP4/E
VPOfEjCXKtHn6fkWixFXg9YL5CqttzaZROue9de6dAH8cBr4A95TYfliMyTae5zCPRN2fDLZMGTN
mUBJRCTZU+8Ih+d3hnI86+qAYInfg5mQF9PPuHjtjPV1+mXUGFyQvQJeSFwbq0843Eyzvemj1a8J
93ShcG+tdvhlbH0jEUubJ+ti9s+KJySoLI2JfYe022IMHk/JCuNedJxKxlSR+61Arq6SGj68WcMf
d1uBmxzMbJmMp7505J0p2m6wu9fGbU4AvtXatuhA2mQ2WHwS9lFK7yvGy7QS/bxIacsIwFpzzXLs
zYTtAl8Fkm8WbN0h16/0u1uJz841PuhbQcOmsj56/TUjS3blVPV1TONqW7Xlk+UvfFQPcmtu+B+e
NfxbaKtPujjoRLVRBzJZJX3g18Q1dgm7/AHm0CtqtFtRz7TfTvg3AYmXcwU+rqKXHOU/Ur3wDpIZ
ir6f2lW9z2Gn498bzjWMqqXf24WVX+xAsCId7NxzYl/HbvFG9tCrqsjbWgZdYN1AVIUgQMCC0axH
mZTnPBmOYYJYQLGsWTVYqHBpNeax41e7ISeJpWYMgkFGd7eGrGs6sKuhR8E9DUIfYS4lfGnkf8JI
fjsnjHaeXYBB6odbK9LpSKrCn+IrrWVHynNry0s0cwzYOlNwh/wS7oXoMy+5xRhs39i3FOtWtv+i
MkM/rDk/ptRK5GztA6HEYqtqbt6mrUg8Sa8Jfcq+o9lYN11kbzRMSFvc1zkPlHNsDTeFw57esD2c
W5oItpvWA7u26IgXFJpx8ic0m+j2T08z28NSq+N3BHNcu5uBuvVY48FfjRKpX8Hs+qonkPkzpFds
KG79/8K5Xt8ZLTw36xjOtKcRmMW9hUL/bGbGi8JVxlwGj2pXc5R4vUYCQm5vxKRv9SFUm7jlg8up
H1tRbBBp9kQARPSOQ3MgUYL+ufzHXG8NOear7Zwo6JKspIhkE4aVOdtObDTi3AKr0+Sf/OLHDeiH
x2r2JeGpIaZzLIIRUhT0ggjFLQhz+NyIEeP8phS61m24c+Gigsl/JQ/Z2CX5WmTGkzLgKXaV2sIu
gL2D6mjDLc5dn8/eSmiceYmTXjv9Mtbxwqo0IQSuhV2++E5TEA/ntjtIYSkUnRH/MQcyzWnhrE2D
w8Y20q2VDcVT23+lNC3rPm6ajVvjzC4d1kSW0t4Q9x8taxR720QbX6Q/JC7EXyjrThxASwke6Zi/
iTWIepYzTHXZsyKPQ00EilsYDipoflSYWPkjIBkQOwVj+tBhpeY4ybSR/bhGtxigZ6vPccUBRPj4
p8icV28ozgRTV2+m6N+wkfGsKk9e9CInFJFtfD/ZZsAwrVj1LpSRxHb+Y+zMlhtXsiz7K9fiuZEF
wB1woKwyH8R5FEmNES8wRUiBeZ7x9b3AezuzstqsrV9ooqhgSCTofvycvdd+FMwFN7JBed2W5IyP
j2NEXncUSx/Oek/PD+0Qrn53rGGLI96jtX8UbS3Wmf/B1iuWHW2Edz1J36Wek0fQp1sZkBw1mnay
SmPzR1k2+L7dFea37hhsRNAwZQjMd7up31LJhNgf01OhAbZqu9xkiINLPjQjc6MbRrDUinidj3wc
7pY8Aoj16JP8R3PRx263UoV31DMiXcbG0F4HxWDGaIvmGO8KRtGLtFCXtpLPKQzH8RZ0bFm15jAO
7otyh31r1bZ2vB00ufENHUyQZGKLqtmyEtgbg/XI8119DA2ceF9Auvws5wwugutpKTQOqit7fEKM
DovB99h2RzBZicMeFz8HnXOlAd6kza2smeTIaXiP9BFFP7W1aogA47j+yCL9DFng6iVuscoSLp5x
vMYFlvB6SC9Ait7ClLgiOKI17roHP1Vs6yYcIw+Ngt2h7pvkI2fi4yDzdeFo333XjRZmnEA9aQZo
PzYHV7s4FWlB1hW872bWs5cy/o6j4Gs+baCz2iiEl2HrnDP0Jw/DEJKfUZ0S0/npGMPvRH9Xac3s
o1/bLj3E7tRnGVtiB76gBZtEv2rf9qgXBzwb/oDYJpml/lWHmooIxtQ7WxC0QzGC9w8uyFToL/5Q
oXipOCjQB9Gesjk6PUxfUKBd6PgfE6t8rLpjE9My6qNkB1pLllunr9ckvJ3n7kXJJHFsb0ZpndKa
tdsjOQyt55Tnp/kJS29YBkojXLS60uY8lpmN1xczRNvoh6nzVyimXivX+B3aN+xX76HGIl5ARKRq
NJ863XlDeMbspwhhBHiw2zr0hYie4HQn01XZB+xjz4bu/mxT2I5CnoA3nCIxYT754Y44R4ggdJX+
oQfRRynMtcy8Fy9AAJtD2KWEvEZW8ZMQJ9RHRfOF6ulJq5xljV5iLKtLQRBWSQcN3Q0D1rz9Iaf0
NIz2uZr5ObEOvgdfUvgF/X52I8zNqij72bT1LXWdK0YQ/2GJou0X3TSuxDT5AsufLqPwl8OvZNZz
EM+AMr53meUPnzGOLvbW8pZOyRYWxINZZUekKjvUb7DezGXr4ht22xlXwvXZ6HG0JF4K1ENW7MjZ
uBGGRhp8n2tXhrKALew3H+iWG01LUKtPMCBe8FsdGe8zfBufi7GlZaEtag0ppq2/6QbmCT2efmjV
Fxq/xRi2W2kkryPtMO+H4dNkzCzOPL4Z0QQEaWfbFbuCrL5XAWyyJmTdaTfdXGcO9lFVyaMZ0JxS
bGFGTQbkj1F3LlmUfjmx9avNsbpGSNiz6NAFXbWBsfSrb+mkJUSRWoFPGoD14qfFmwoZ+xUu8/5U
3vLa+krj+AXFxXtW7pwmfstx/jB+1T+yslgknfeMds4hGHP6yov6nBTI+cfc/w1Ld9u5En4KUIrK
mV5EY5Me8ZywYzxw3MjRYNI8pdnvcDmXlcFEo7sOSD+tJr7hDmyXYxi89JmDR3NCKzB+1dCy0swE
p6yFW980H+tuxvkg0g44jXRU7Q9IIzd2ErzkMSV1kXovQSy/BKxlw/E2Dii/VkcLLTusQ3HYXlwT
aAEv9pC7LUEZBk6Qyn13/ew7qK8wKlYjwWCImt6CAKXF/FwBlGKXOjp3WEAiaQ+LfmB0GbreyfI/
XZMpk3WH2dnDdoQzsgJgQN6QOdMzXOOhfAMt/9RaCPYMEP8pXekGeRAugJIPHOMaD5FgoXPey1JW
EJ9jacgJYVZ1cfDI30B1H4eEY7wKUa9r7JNYTolTz8WT9IOXFJVKEvJpSxunXVRuzXCNf+nHzxw/
DMxbiB7aiKJISgSjRum/8wG5DW18ElYiuRR4BRLbvWnI0EMd31VQ5QeVx2sN0m4n+QyCiDuHSbNK
61lpaQGMCyJed6pnvaE7Acz1Vs3DFEOqdafiH5CNF07A/yg8OCbTNK46C7JeGzFK9auPjEDOBdmB
v1vlbozI/D7G5rvMy5cyDpYdf+BC9JiZkmgD5eKIRNlA0hR+D2i38bv1vGaauTN95oKR7h45Vd6G
oEUaoWXQmKyXwd9bUfg9U9mX0oNfTTLujbp49FX/tCzrWT1GRYuTjNcm89D3tzVinAbpBfCph17h
D6wF0DXXC9FeBVs2czxhWnFNwb4TAmU9GIUMGE6wVwIiHW0MrEqwA/QN7Qr7lXXlldbTxfcZyLou
Cv6Ii63r622alS/uUC9CBZLULGfHkktd4mpQZoQ4R/42yNWb5qbfwy5VdEb5U3teXcbyRonAsDW0
dz2mYm+AGMrsy61mbAU7PJvcS1aOGBTRAqtqa2srw9BAgGenPmwVuQshzQLQOoE+vE2Z+aaG8hrR
WixJV9Ajm2ZLWRgPmjXnXYsFu8Z7ERNma4/oXhI0XqYwfiO04bAEX00yK3xwQvPQIePsIlqfY/4e
kgOD8v5i+xb+scq/wbrA0MAkyO3VfiyQlYQ9R9OHLqwvua/9DEadEYtxUdZ0ca34oNkrmaePURGd
hjp+7HodbEa2LmBFjWK8NQZokMb5OUUI4ILQ38d99VhZnLGrZDpKHzJD2+dPvg4cz1z5uf05+W0P
yg2bZKA4g9WwraAZoDe5wQI7dan925XmOc7kq+l3r06vHRFWrpBfrbSieLYYlpuyf+4kBC9avEnR
XDhsIWDr249e7WSfXke9v+mav2U6zZbJVVuyHZEh25q8YyMXfCgZjR3iiRmvi8KZUWmspfTvpuc6
Knd6XqF56rZmvmehv7kdBX9VM0xoq2MRFY/ljNEKQyj+NQzonDgO/FnJi+k6v5vI+lGF2rOb/4wD
JL8yufl5dwlCb+sN4kqff50O0xIlz8oS7TKoZ05uTVVHjkHyZVThF3gEH9Kk9YPJ60aa04pW93NB
oLY8OEV6MXEJPfSQkawOM2SVj0vSBtEOd1+B5s5OLfu9cNTBU9naQZaICHOfWPmm59wUoNAf6uIa
FeNjmeYQF/qAbWThMU4vNZ9xB1fzdIpp+Ntu9B4Q0f6Q1vpqwiHH9dOAsWTscuMTXz5YJihOS+7T
fLwKWx36mK5eQwxCPTnPcpTnxLCfI1vfOIF8IZrlZyQkJqLulUEThZqECNhp1payemM25a3ljx8K
lk7p6GebU5zZzJZn91RBSYG3lJLyp8XvLQCVRiDS5aOVFulJtcROKMUZfGIw415Q+aJ1a0pWKO1l
7ORzmQcvXsSAVRUCbARv1NDtaEehDlZXnSCnFxQ9mCYqCeYXPSPkGNofXsNALymfVNBsggxZF0tb
sbTC9muCaL7Vhvo1yIW5KDoEPVYJB6+NtI0dhc9TBT2wnRyymexpU/feo6n8akem3LbMErr3XpKu
majeohET1cDkimicSBwqRBZm0Rs/ZW44D7IIdp7eeEtGiJJfWys3ZbcRmoyWYVIGzzJog0dU2qf7
PQf0wVN6odt8FNZknUTxu+8G/9muVQOmiOyL+93Gw2ldgyFi+Ur8Z9Xg4sgUIYvA7PXQJctYak8I
NnVOEFazj/qau2U9bqoAuHAzfbf9ttzLf964rGmrMYUMqLnvXop851+P3X8U6ytqsW7Oi4Yp8dc/
9ceQb/7r/v3hNgBvM8Csj3AY0Buuir1lOdww+CPyW716VcauphUgn1HKFeBeZvjz/HON13BQSJBu
lOaQ7+83DoFju4Fk3blnQhM1gBizJ5et2uOw/+vmz+8BN0ZH0m/v379/689/cb9PNZAsQR7zggwO
9vz//tD9eUWIlm7KgetTjQySKq5nOvqUROCVKlJfDEN80kRfqzwjS2E0na0OCAFep8sw9rHtKqTm
JZ69jmPZonOHDnQSNhi7qY5QZJBiJQyYnV81B69DZUbFIUHbv4BpDKr8SY18oplbRux8czeY2iOC
qEV3Se7oNEfLJtOuqeOPSy9wEf+RH7BULZr7qM7rdUu39UYsxi+tGPei72NEJ3SpXILTDiGxKsc0
cBk1a9oKpWx06MksPTRRgWSOfxySx0e/kYyXyV7z+a5whLGuluMbOYbdcpwbTSNjxU2IIW0TtDWW
z4l10qcZU0OCKyYORCYzNzSwxBcZB7OjuaDPTkOd6LgE/eim6JnPFsouV76aJaCtCCFEoTlUPrSf
2MrWY2EiwZu5q2gcxl3SDv2SFg3KCxfzxhCmT2GNO6cpaEEZtUqWJYvOkYpacsVUZmmeQcNiiDLK
91gZxVGRwnB0RiIJNc4UPslCF8R6xnlgzqqsUb3XJd0y620A73uhhtI2Lpo6TsS5c8oymwN/DcN0
DnwmQ03W63hgsO0Iwz8PTfAJv5AppBy2XJfk+oUMe5Km0S/gvtxVgYsZM5UOVIZmxtI2o+xZe68z
IwwwPaJugtvFOxISk8RLsKpl4CysmeZRjWSj9pY66E1nbzTiZfeFNLyD6ytnXfZWsmcYsgXpER4i
YaZLpyLr2+0dn+QDJlhjhBAMST/lbWI7HxFijbE58oYdC9coXskb4oQS5NGuJlhCM1IulZn2YqeM
PlBSeIWVHGEOokfqRwNjG9YYK56yrUMZ8W6bHynz5o64sFulVfZz7RXLsc6DW1tr1rNSaAAbIqhS
XX+kKmtefE970IuVHtM3GUKm0LkMfEw32AAqujjUhXWFdgY0q2fY+TYwrPSiFfmL+ISpr52MXLjT
QxMLvgzlu82pcqSlbwmGcoTiFN2DKGz7OLgIr003Vhu9T0DIycJBbzpoi9CMM2QJTDq8vI7XacXQ
2Zp8CjbdiW62uCeZRL9TJUl1dsAecF4n0sQYrCcvn9iPRGogHODuhGF7EwRzbhDJ5E+tTMzLpLrV
/cGoCd+4tvwjHNvvYTZZH4rJPJe1HTGZpSWaGATMeYxUr3Suf9Je4ZNFBPOp9yP/hZSDbGHXhdrd
7zKg1jBUSXs1sidz9MjJXXPi8VA6/dmZckJpWbse8BmNPwIKddaM8daZ0Rsyfd4aZxjf+wLso00w
lukTcOtYiF/wc1RJcfW6XD/0Qj/RL+gOsRZ1h/tXTMFZyZBHF2EkXmpycV4i+y2lRoonU1BjETFK
6fqZdAyZQ3Qb51hZOZE4pUWwnlC7qucYV3njQppJ9nR/lgiO3v2eVhALpnEcWmk9EB4N39XT/aus
zpM/v9I0TS6VQkQ/Wrm9Hm0UosJhagbeNWErzvpXxTndDfqr5qfR5yxaHMnBeMOTjelC6NvOyM1T
N4+Dx3xKWU40QtitKUf8gGAGV8azhGkMWMowvmsDpz8AmhYpGaZLI8d9tSujurYyeKtyuzxoFkyW
YAazTFH857cKs7KWPSU8OAfUxkupRuNwv7HEmB1kt3H8njrAR2PvZm35iDau32o+ccK9ZhYLIrHE
S2aOfOXr4YUOdMtwCYgKnWxMQMZLECha4YlK1kbEiMgaIn3VBziHAvrSq05D5WAlDYTzKShnzwGz
8ezYu0307DldcGgrLErV/O4pxeG5aTm+CWQ3iyGRcN+wkf7CPOAtOLGXB7dL5g346gVJfNKtno9G
oyLMdJXcinpGD9f2qk2RTvRahuDO7k6pqvVrMkeRz/bjTrefcxLOHrSOnlVM2qmlhRBtOS747lQ/
mjh1trnFexHSQEr98KpL095UBHXsRGefpdSGix3twnC4qGoy39uUCtFv6m7RlgBSE+n64FlIuJZo
Ota6x3zet7pkGxaW/qoLfFtMUaZDOUh9U5OhQbCOpa9JKNUZQ+qaxt+uGRQM2JQcwLfXqKySleXE
pDRRKcKgbL1DnbZwyV2TRpbvBuUa9yGGatcrNgE1/pvbN+tYifbJcIgMLQbsvPdvI60mtljQJJRl
8lb1Y7SZstRfl9HExy4iLoj5w1Xrk+FXVjt/fuH/9+9ktnlOO6+7ts0c7eDhAMFD97PrBhtNL4KV
h3Qufmby16rKsmGL8nLalt2gXfyGfb9Ki/EnwtlFPqHMQYf+u6m16ixTsbfCTJ4Gh9lgRxrTosQe
sezzEhYcoWQbbNjDstIBkIfMz3GYolyW4GLqinGfLmwBDSZx9l6ilStJg/ojp3zo3eKnBuyY4+Tc
d7Lp1Dr0aJ/tZpCkGNEGjmaCVl5UtDuzDywq65RwrL0SckK8AWFuwVCZEMUu1fF/Nc3WbwlUne91
QUR4apXTEpjtrkNS9WtPdch5irI6GiGeU8s5tnhuYfMK+OFMvacuJNc17cVyMgjS7bQ1dhITy4Yz
LaB9IPiZ8+KmjiEAWsSlk6ftpxuOn2Orpe+5Q88m03xxo0oXLImxdpp7zrR0vXXmSG2VeRodEg5Q
duV3P1ur34yzCqvvcHWVoj8wQdFPqaFzY+XG6X53VALnkeEjppyiY+Mx5ujy6smqcbSOdOnv9/QJ
vVYaaxTFlkeLDrGIziSBaNs03hdNEC0KYT97donYEwsBfjcYzve7cCyCFZMx4GxMkWqSfnDMawXA
3mpOHGQ1kLHaDabnbeDWJ3MwTU8Wmf4MTXVGF8QVOEytXhcujgqzKIOVFwF5G0A3HfGepmvqqEIM
O2BRRFHzJiy8znAY2VJCUFs/uJaHLo/krmXfWdnOnIpsadml8wOxOESb2n5WZtlgqtHxCrlWtO14
VtQP23CI2i/PFCD+HGkecV29DX3ZHczMQqA5Ce0Nzf+c7Y4ki+aj/z4A5TV1riPh28UVmf8ToAT/
XXppuTUGh5p0jq6r2dqBBAY6L0OwJS6yvAXM4W4ZcS7rWnrB8v69+w0GF8Ytukz20fwjPkKCnTQc
ev4058rZvcyJPXgyEUGgD8JNTc1dHvyaaQjHV47ATEFRofjNiw1p/xRJ7FZ96R5KH5C7l6UsiSbt
gmxKp2Uia3FpM2uka4mthU+Jw2Zn+JLD6fAmQNqvFL3Riwks4hIrWnlYRh9kL51PqrLmrdNzk8N/
aJ/sdljqFhCBISrEG0spjUj+iLPXa+0r2sbRn0+jvf8RNA5jVpOitAprbWcJnF6DDyZjRFKyirQm
OY70vJe9IjencGle9Mxq1g25xmuonOriY4fkt2VcR3FRWlkKgsAxDqqfiM5N24oEcyDQzAJQ4XYo
oCt0yOvIxKPsjZMO4YHXzc1UuG5QFP8MzcA/NeP428hUcpIVp1nUQGvLQb0T5dH45NWoibUxvYqW
QOsxVTscfKzBlep0Vhwav0GPsi8SNMx6GCt2KLR15w/5mcHDtKMb9ASYqLkAQxAAZJgtTK18dykF
v3va+Bh4MeidBntT3bfNzm0UZIVuHJeczwhOblW2NSZRbDg/PxPC2QI1zlJmyAb0GchF+fn+X8FE
g5GtArG+F56m2/6MWvwTlLjJoSk59TR1Gb6bMj20oiuuyqOxXOO73ZbImfRyFBe3ZjdRqTgwq6HB
YgPGbIL+l65Gb4vO4UNk6XDCDUDicGqu/YSA0ULor1rT+9vY807xwHyTjNVz8ZlCXvKYZd8ExRE5
6dolsFaQfuOvFvRRG2EqqXtYmKOq6kfhBrsmWHoOYYAPoR5ttMYhRY6wGj/H6iRbCiWrqZxXvyVD
lLFnvbEmWORjbx8ZKaUrjRTQTW9YK06HL0qq/KkY+nyFxzXbDcncGWEUP1I8mCLBVR4Ba+n91No6
5dDBvtDkCisJ59HeEydOtmRdwblbJC4x2mDmt1pYwEpsjfHUV/Zmqsrx0hp7ILrorGnimC1xokmJ
litPRlw888EESgwdqmp4HoIekVMgg3VVNetJdkS/6VTIth7PLud8PM9TlkwXL+Ys7Sw6RoUBkHxI
IZdChjQbUdbgWNfqQ1Uhc62TzFlOY29sKU9o4DvhYxVULFH6bOWN8bmoyg1BACOGVPRqj0NFFE8m
SEwL63pluEa4BJFOKwLUy7IcY7UasmA4iTwGG0HGDHuJpa5u7J7SnDLZLApCsycUotkwbBiCR0fh
9TWih1mqD/7kTcBFMwszOammTtCNMY8qVaL2teVgEJjE3g3lrQHOcbrfKOXGB1Dh8jBwNG1bDhAS
NePCduHP68hulnqOn6ZJHT6KhBelqjgWdlg9VVxz3az7ySsNmQP8piW7arRKsIN8sLN1ab7us45j
W4NRpsmiHk1HssZ3ZKz650/C5sXZa1/rmBbRKpd18B1m5HcDgMMC1FK46ssgexYTSBUzMqfNaJNo
VzjlYTSan52H/y2v2TDT+UaydGhdzJujkcDh6wGW2tiuN4xkQRS4qf4aqkadGPk6J1sl6aJJO3cJ
n7A6cgipjppInVVgEzZG1lF2G1xGJzq7iDWvqnmH6+P+nPcbWZg/mAEXhI6w9AK5JggjOSTRpCFY
52jaD6F9IAdnPSEtWPla3S+rtuZD1+nDAfMqVJJio/V2fMrMNbFFr5VIX6l6wmc9V86DyjFk9yjj
WlfQXZ/a8Or2gbmxQrM/jGm+x8wN3bw0FD7AZEJbJ6isDWfaRdHgnaCIfvc7MUBYauodLRD1Fpjj
iQCNWQQ6IRE1smOJB4LKabrebwrZ2vSug3PTy/Ca48dmunQJxza9CGuZ+rbYidb/0Y0iPd1vEDlh
SSBTDA846nhid4Z1FnGKxmKZbu3Ge+VVjI9USSBhKVEecmS4/VRm5zjJh00A6WgxGUVwCaU+7eyK
q66zrwZX92uELHgB6YYZGj6ddZxhaSgHwMoybUC+Oyn/He6lDXoUecayiLaYrEd/lIfQR49q5gPj
RWTGj+XPnEbgqaqJV7cFAKTYEv6mUEazawfSLHhJ6aTHzcpt9KcWJ9taeEO/ESRerousek9VGuAE
rdBIBtHZakrqyvjBk7F/9nv5qpNCtDIGjfbVYJRntEHxPhg3sSHMnczoyKKdqDZZ2Jmr3I5/cY2l
e0mfmB7yi6cRDNsOuHr1bmJ1lPFeTqij60DYC3LgkGioMtrgcLX2pm5GKxAf6RKAm8nw0h3fRRW9
QHzsdsOgzdyIHpsnzoUW8MvJSqb3QcYFNc1YLz2VEoPpADBA+15il20P9O2M66Qsd99Xxc3viHg1
x8HeuL5zwkXTH7VBq3cE9WCaE54GMZvFs3A6f4ueJF6UeLa1XOuvaV2+mCGErgRr/VoJtoDRRAyN
twSbpQGSIovEfuziAsKbPrw2nfvQsV0vG4qa1cCeetFkUS6KwGWwq6ovHFn9zbNHlAxhWEyP9dCu
24mKKUskJ0NcFQ3xWivTUd9t5LGPGMpIO2pXbQTNhP7PHryoelBVV61DrNB+EdR7hBWTG+56yKQP
unaC8H5Ie6oxs88hGsp3zcM0ishrjmSK4BUjZVmgBdCvpZvOeYhe/RhWCe3dOIeU0xN+0uXOjXQU
QoeYfcPWMBGh2co9EsrOJI9ZBMI4ERwn1LjVeM6yyLgKRp4QGJKjQcqPKDXjaJX5O3DRcOO3+QYJ
GEGqnXEq9ZqXCBzpFS/fo1U/tj5g/LqBYT/W3aNvP6Y2Atghkrg0PKgnqCKblTbH6YKl0Q4G3aQ8
Pd4XNbdpD305gfOdK4Qym7MXOK9twZ48NemYHpX7CeYxOtzvDG1BApUu1/oA1ZUz4CHket6FVq12
SSp+dR5usdIxVq2NHjpi/LDoHS3YULOWJzS/7kOSotqfo3CDymiQcAFAMGiw7LIUSUafRtNDOIjw
XZOUSVrEFY4/I7t1mb+klNZ+SX2RTZm7T8Aq/9mr09zM3dlTdzJBdCFshqyLCon3qWCiNWNvJrOx
f1ZQy8xWHIcZ/iRicS27/odd0lnIA+mvaAWjdhE0HaJd3pI6UMyVGxnqC4aG09LpymyZIoDGmrD0
Ig2WUjAEa63nCk4JrG/7bMHwsMeG7iLarHcqGsNVhvM2io4pnbsrZ48AwInKV0gU2NmYxhB5P7rH
Pi9IU2xmoV7c7Ad9Sg+6i/Luvj8Tlb3plRB0LCo21zAeNk1XQGYc+36nHAYCtacKVGZ29s7OcRTM
s5n+JQd93tQF0+yFrchUDs1OHFAVMSKKUQFoiYVqpjKtHY25ixFV7Vk0Gs6spPA5qpFBif25Xrl2
Q45pClU7MDvsRNoypv22z9Mc7NmLmvwN+K7y0rRNSEs2vQ0cqyD8EV5cxnTRvSxej2mBHTZoRvRb
JYzUyMv9RdvFb80Q0w2sgMeFACqTnNFNgpuMHi3utj5FnUfHaOdX1HchZ1CM8kwlAQY9ulp3Zf6c
70InePZ91Ni159H2K+Wu80KwWCP9Ci1Jc2xKQQNsqjygHjagoRsXxyycfYvScd0ljliWURatGhLc
94hJsFV0jQSKSZZCa6EnGYLpTJMwuvRMTweTs9TgA9sDpvOYZ0O76+b9oxm6vVNUNNg9B/2wo5MU
Mr+FTjTZW+KV1lPiNwcj/biXML16nnpg0uaQbsj02bb2qNaqz8SGITzyby/9jApgvaPuPgHogGSn
8l1BcWeoEWvChEOfEUrNekz+opfNQPztEDrESeHGX4MVD1aydNFiI9hZ2kbuPvpUvkcZ+uuqM4Nj
D7kEw+RocUBwAdLODW/lchrqjcQ7ad3O1jlut3h8lygVxsN4HILCvejjF5+PEQ9GcXJUYB9oL+JA
swg1bYBKrBj5YbqiAe0DYGl3UcXo/95H9AsGNXXWfhdohW1vyE6BSRzHnzeGGpZDg15ossZzWrnt
znYd4+S7+kfa486QjMYhUTWKdyb3dkYFIsxkOPFYcBJnv6Vpa2B5B2BDyPW93KICa3aRjaDF8Ylk
Dn3GOAxGmp3GVOdBCwmtg7uN3kxxQJ63aaHe2rIYj6Y9XE2NNFe08dVClYU8M3iV51bABSfhlc4H
fJZNPRHuYyd9eclmitGU3tC9Dcf72oapzhIqfPj2x3/847/+49fwn/5XDvGBuU5W/+O/uP8rJ2ci
9IPmf9z9x3NOKyu9/5t//sy//4t/nMJftKzy383/86c2X/n5I/2q/+cPzb/NP5+Z//2v32750Xz8
251VBlJ1vLZf1Xj7qpH23n8L/o75J/9/H/zj6/4sz2Px9fdvv/I247x++yIqI/v210O7z79/M0zj
/kL9+TrNz//Xg/Mf8Pdvu+oj/r9+/Au59d+/SedvtuG6uhLKNSxduDxR/zU/Ipy/ucxKhePotmGZ
Qspvf2D/bgIeUn8TytGlLvDkmbrSxbc/6rydHzLdv/HjaNgxVbiurbvy2//5s//t7fvX2/lHRrWb
h9TM8xML+9sfxZ/v8/yHcd+VTJ0dUyiKGUMY8+O/Pm5h5vPzxv9KCMjq6ehlSxRii0Z63qWrh7VG
nXWanBaPcZVgioPOPmKN1QbKUnXth6ZY2ZWMn3Ejgf01nINqg/yxA0a71kUkdr5lWog6sE8nVvug
mZFHnBIILBV72U41EjCX1Mubi4SLhTiUnyxwIxqKL4lOA/d591LRhGAwqBrwbQx/p7EdHmtftxcp
3dCnZswfk3Q8T57fvjdmxZZj0PMgUPLsT4+hMIy9j1hh69I4mshmWxW5Ex3MRtLXgPJwJpljY4SC
VnyM/iNzUbRbtYBH4wmWK2S3a7KuopcUdIVG9uxnl7bY/nTrLam8Qw72i/WyoagGYXIztMC/CeZV
K7rZZJq4dQzVbHwBBN/tVWZXqwof8UdX7+LQtX5o5Dgt8Qy82H5UzRbI5Gq1yZNBCPmhpaWyoWIl
ttjp0ms5P2hXn0ZgmAyFW7k37XyWMYFn80FUAXCxSR8ntkP2ZMpk5OwFXFar2GOAoKBB7oo6s5mx
ym1mO7S+NGGsOBv3qwxeCFYyu8Dz0xWgspCjGdZ6qPzyEkwW5N7YJsaN+NY1qgfEPjStuXab/b9u
osBs9p1BkQDlutyEAW3zkV8dNZiq93DZdfoCMWMJveQuGLp9UpTfuyhp5/wnNk3JmZVhkbvJWF/3
ThZ/muHUXyeJhhcHRbiD0MM6OH/P88zfWkCL1RC6QDAfsa1itgMn+URCCElorYbdiqe5oQBihABG
YavZICZJX4pXvcK85zttdWbu9GT40BFZBibi79h+ElceCQqnwBzqcoVUgGnrXGYiCXQWfR7VvMpo
rO83ZowlILMJdQ+jCtOHHzbPpWN7eJR+OYNRPw/g7SZbjU8Gbju6NebVcq2KqDftjLrffkQR0q7d
PPfpR3buqRf0+8Ys8tY+wvrTGCmka3GxRhncHxzf/+sG9zyfl5E2UJj0G6NLw9mhNzG/ZtxPFCS0
0bdqlgGYsyCgnaUB0SwSYC76xDKibZB0GJSLSAnA+CMqmOUF0yw0AFaGoArtgTOLELJZjhDMwoRy
liiUs1iBKrhCuo+AwUDJIGZJg28e7Fni0MxiByyS2gYV2bpAB1GYYHQ12k5jXSDucZpkY8t8oDVr
dySPvFkuOm9iPXgiNBawy8hCR3WRz/ILuJTHYRZk6LM0o5tFGtgTl8zyg6M3CziozTp864g6/HLc
a6g8ulnuEc/CD2eWgAyzGESbZSEYz0c4z+7V90bKed/Eix4xf0e4HI0Sq0uCO8aZpSYRmhN6v4Tg
hPi3EKM0sywlRJ9iJ7+6Wa7Sz8KVAgULDJVuA3iS2cZd3jILXf43V+e13Da0ZNEvQhVyeGXOEiVS
6QVlyzZyzvj6WU3PXE/dF9oEKYqkSJw+3XuvnUZ0XBG+aChgQpHCuCKKIVxho6OSUUUuA3xkhSkt
e51EShNAuKXWWVNMVKv8obdJmTAcyBQQX+RDkdOJOCcXmc7/uykSoc/jeuCJtAeNz79Dj+OJ3ONx
7O+DTSIVcpHE7O2oLA6PC+zcPeP/imw+ERzVIi4KKlRHj/91CdRCNH/mm6Y73lpLVcRKcr/eKVEw
efO1F0nTINonSxRThQigMNuhffp3/XGz/lBJOXKnxy2PC0XkVCq6qhl9FUM/c/3vtsddu/kTQBtF
1jRP254y7rXSQwABESC/gDnILfQ771VfxkQ87unYYPcTSZjbsGZYBsRD3trgZhRZuZ3UoFs9rs7W
n5ko+zNC5DPe1Q5pdEQ0wa0v8zOUAlIH5BpyL8li3RbQT2hFWyaWdKRqFpo1plwuKgtkbA16tlSE
bRPDs2UiYjdkDaRpI3+rRQgXoojLwrLGBe0/KSKWAw7tXqCy4luNbqYI6gj3ozGExg48MMi0qXlT
RX5no8NrRJAXiTTPRaNniVgvRrUnrRcip0mwFkGfKtI+TUR+o3O1GeWS+UVRjgiwcZADMg5jhBLe
Z3SCGXrBAd1gJwJCp1GeaxSFFAILF4VhjtIQIxvaIxEf9jsIMR/SBuBhECdGqBRzkSs6xcpCvYii
ljuhZ4St9qKhbxzQOTYRZCQ9CVJEu2+JSCHphP3kC35P0EhmaCUtNJMt2skODeUoYkoTVWWOutJF
ZYkiiB40DewS/WUE5nTRkdJYX2BrYQUnTNEmC9W11I8xhkWM4dxBX6Y2F8RIrMkfNlkKSwZQT2lb
X7XeuQbw5cuwAlheQiRqIRIBf0E1mqIejURGijz8ty0FC/pSW4SmI4pTSO/JwkODqqJFrRAjtzeL
HZaDThVS6xdpXyLIxbMoYk5E18haI/StNjpXvKu0sme2odLwsa5pr+yCfHxm+/uSMmryi58Nqll5
GENUtDrAK5HVovRcxyK0rUVyi6/+yTPLE9TjFaJpsrvs7sVAE4hWV0Oz26LdtWrtlqLlTdnvzmh7
UzS+45FhPDQA/i4iAHZQApsoguGDwJ1hXlZFOzr5L/QVr0FyILKHaOuZRbnonzPzNuPTWXTKdLNR
HgdVeUPjxXSO1DKUyQYK5RSlso9iGfbpH0I/KWleGvTMMIEOkQicDZE68y1jdI/6udXXiL3XPZpo
S8TRiA0gwCMKS9FNR+inVRFSFyiqO5TVMwprh3u1Tb5BfHprh+ipH1EDocQOHGIDkqOLTntGrw06
dFei3x7Qcdsw51B1z6i7fVTejsi9GT39Jm3yxREhuGVyJ3veYa3/iFn44k7bqZ16LOwWs3KDJIy0
v4XuTX9GrIs2G3T8h7D1dGX8gEfLeQW4jYZwqTEeszd13Xv6Z847qKJij1CzK6jaG5G3jyJ0N+hq
WIYHX2it9dWuy4zlPIzLDn18M/HV8lHMFyjnbRT0Gkp6yH8fukjrPRHZozUTyT39DZIyfFT4qPGZ
5JjMFkSiH/isTIbI9mMR8Pso+XMU/XjIdgkKf1+k/qGI/lPU//mcvmUDej24qWIOmMUmAARzXDiE
8YiBoBArAVSfZYm3oBaTgU13xsd10Ir9YBQjAuG6waIUc0KPIkHMCo3YFsaHgUGsDGjbh1cdd0OH
y8HF7VDgekAi/DkFB2Z0d/qodwhV46LEJZHgliBgJlmY+CciMVLAOSIvHcmWKSYLHbdFFlO7Yr4Y
xIZR48ew8GXM+DMYnHz2Dn4NfBsAIwgRwMnR4+gYLD7xKh4PU8wentg+VPwfAz6QQgwhDc4QD4eI
JlaRAlyhWEdGMZHkYicB9rXGY3KBJJIjesm+XZwnZCMeY7GiUFUvM7wpWYhJxbSwq0xdch7xr+j4
WCwxtFDB4hITkwsfO/wLyY2gvGUjNhgMA92SAPZ2keORsfDKTHhmkImQliQ2Ghc/zSTGmgKHjSpO
G7HcVGK+0XHhFLhxKrHl4Mhc4mI9+GLY6cS6Qzlw0i1EUGLqYVf0Wr8jhOEvg+cHlSOCXbEBufiB
bDEGITmQwv1XjGNoFOtQIiYieuF4XJFGRZSdET6jSAxHs169Y6BZxziRasmYyD9V/EmqGJUmsSwF
JR82PEwpXiZLTE292Js8fE46ficT35M8VoUPqhRDFKSdu4JDahCrVIRniuw9YkwxUYW6/mTgqsrF
XtXis4K5g/Z83o74r2Z8WMGEIcvGmTUxg83YI9Q4tjycWwC1a8BkrERYujIxdyXdzcTrZczjfRbz
14ALrMUNNuMKy8QeZnbVJQrH36UYx9Aa3QqcZB6OsgBY40KNovc42kd9/AF77w6S8ncf6y8tQU6u
WNMGO4N5Z91tPGsZU9VRTGyauNnE1lbjb5vdYOu31cXD90YzFO+J/Vx9hKShumLvDqk1Xdxyvm2e
BtxzGoKQGjcdk5JFg7vOEZsdJ3riszHeFWLB08WM5/PNnncs/W8zTr3AoVB3fuMn+HKBUS0Yuqsd
1taRL4tnDjd4dbwNzgUl3skJ1XuEI5BW30qp05U9u+9JHP9iFvliKu2vecOQ7MXTqn3ZgwmzZrJ0
vZpRREgrV9dBpvnOym+Z9TaM34Dcn8jqRf+S7pwOmJzYGDv8jCEKVLQyxQoUw0pMmEn0zfcjW6U4
IV2xRPp4IxeO2CQ7x752+CZR/v5UVIyUYAzI2MBbyRcxlYKF7+CE89LCgVlYw1fqW+WimqNlW1l/
KiwwKqKnufZWBh5ODS9nLabOyCp/Bsk1F7OnJ7ZPdr73Eh/ojB9UTJjQhr/HuboG7Q9+4WWI0vMw
2OdMB9NSBmBnyluenNRMu3YW+329mojdbllZCBXhj0KyQxwq7430GQiWWwBFRoAaJx/spwgA++N7
+pvRh2s91I/zoBQLeat1+sxJ3F7bNNxNLlqaLmQqil0b36yJf7ZS3b1eWWcS4F5G/LVNdOlw23q4
buuk2bE2jtl+LHJizs2TpaFkCPVT3ffP9nSfR2Iz5AGNwgVIUVt3U/sycfpaTvyMkmlv4wDW2aVO
OIKbfpeJQTgcsQpPeIZ7MQ+3xaGXtqgvtuJRDMYVqi/Hu7WiZsN/nKkfHm7kTHd/wtU6T7iUC5aa
RYxv2cW/nONjNjh/BHP0m87PJ2sc9kaxPFd4n6FOnFW80I2Yog2xR4dilK5wTE84p61EOek4qR0c
1fnDWi0m6xC3dSu2awijxxgftoMfu8WXnYpB28KpjfiJ3jnWbX9Wr21d33I83bk34CdwaMbmhvpi
4fuuxQDeZe3LlKwifOFpckNczFYTv3gtxvH4YSHHSw4qH1O52Mvh67EY4DgfcZ4XGNF6R732Rkbg
Yx1/sr4QEjyth7ZvIWAY286doLEWwdp6GNvF4h6J2X1+yXG+97V584vHPrBdqocxmNsTvVYcWTrx
wM0EmyhHGDQkMXrGudaXc5X9Uha5ZOCWYr0PqmRDVR2uYta9bRpg0O97rPpEteTrEPc+LedyM1nd
u4avnwFGuIi2o6/2J91YT25Gbx4OwCxAgMCI+XMzT9uZbnYmT+WD3mT9UQ+6sYK3FOupsQGWdHIE
NeDDHAhhDwRes8K8czGikNA2FVyoosxPdAGWFtwCUwAG+FCfekEaVAI36CcwB54ADzTIB60gEDKB
IRhQEapKL988OAk2vIROwAkRBIVGUArSQElgK0DVntaK4BYmAS9EgmCYBcagGayTNEAvmYAaVEE2
FA7wBvJPiSHOATpognawBfLQQ3tIBftQJN/0GzPIECOWZMgQFtrXtxJWBOpsQs4FH5EKSMJVvmIr
zmlgxpuO29hVAZ3ooU9kgqGIBUixbwROQd5JfqR5cWMpJtBxo1UAcBEpaFGaPrcM5euYnpkSRCpt
pDRbz31H/gjWxaBOpk0KoKmqgEYAzCiH+q60IQ5f/BvVlTExDl1BbBjyUi3q/cGvmwUcHlSbjAfx
MSU7ta6eUr8d161TfGmlDccJKRrsX5AqI+4YC7ojqGyQs1Wf/FB8bLXmL62hqRVZRr1vgMyXcd5t
GrtY60qzjgQioglOxIYrEgpgxDFnGG5jT5wB+6bBogzSG+NWd5p+KmDTIQpyUEiNpBBbb7qiqcg6
rHUE1YQcz3qnIeovBHgyCfqkFgjKIDgUEy7KJICUgIGpanXNvvlIsc2hU1N+91G/onVGrehrl1Zg
KwzSTqgK8FuCYdHgsZQCZgnAYW0agbV0bMUxtAJwUSG5NBBdRkG7OAJ5SaC9wNwpVyoBOTSRaDRB
hAG2ky8J3YZ/CiyGL/NXFWogz1w2moHpUrsN6VmxbHU1xARWWIb/h83iJC2YF0+QNJ3AaWwoNSW0
GlOwNV128OqBHKMfJB+nGyVuCPLqondPgDcm5BtgEvM6EhhOVdOl6gWQ4wkqJ4WZMwg8x9UIQROc
DjY0GhjDCBQ89zaWQHewBCSL0Hw2mQac6Gpw4noQekD1lMLs8bT+NAnFZ/CGj8GdiSdrkKFQxnh5
9iswIf8kIIDsqtljbmQpm8jRHKAEEVfCRy+7GIIP0uEI4awDKCRoIc3al4Ia8mAO5bCHVIEQmYIj
quASTQIociAVZYIs8rrnSBBGtsCMOqhGJG19ae+zThSFqsOEnuMWtzB5ZiaRO0nVPltRH2zayQBE
mpkOWAb/h6lTs7QCVMK7UrKlALKEFvXoBMM9GYst9HBs/zpoRIbbixo2CPUWSMwKaBOzUggF1XcV
ROaiIZziQLQDKzXYTzsOl+D/5tXYgYEyOhy5SL8rvPxQouKUSSGyXxXFERReoY42L66ApQJBTPUY
+LGY0ai2vOyHKDbZJ6i4fWzODomWSKtl2HsB3B3wTDbmg/yaw7QiIoyIHEKcKKU9tT44Q/iJvMBa
x4LDYs6pLDAcVmsNVlZXlm/ItF3KNcac4UQ0vdbbzFbt6k3VlEPub1JBb/GvO6JkrJqEENtc/1E3
3WsuuC4SF+i9ZewRBg/nz6yB9Wrge8Wd/t7aOBUgTMg+9alLCPxb8lqhVwkgbA5AhSUww2rYYWUP
sjDvFppAxZRk/G1AGeugjZFRdQ6yjwoGWWNxek36alqxhSj68Nkr3Re3n94a41DFZJqCMuPVvbeZ
H68SLF8rpWo/siFjrmP2lBUCQzPZpDuCR3NKNDWuiyF7BCWlBKQtut19bOt8CzmihL3VXu1O01al
SiAcYU2nOdY5m2DuBDgBoY2KCvCCQNs86G0lFLcG8BdMtxy2G3iSfe6ZZ1aJHY6BTWaaKx8log4m
zOsRBaJ+ghQ3QowjgGQbQFDU4XsZhN8uWkJ1ak4Ere/9mVKFZig0mkY91xhPHPdLAbnHoOR7UEaI
aaOF4L49m8nwnAzQbI2X2Qc5mhEQinpW/p9Bvksg4OH7O/sQ8dISMp6PFMODlUd9NKYYBDIbEhLR
ZQRrVpD1Bgh7HfUXvD02xoSpWD8RQcAuSJ1LC5mPkNVdBMoOidHGZpagM4ewQ1VajYuqAphkGE8U
9id5ag74u4jXZyXGs5mWFw24XFVaV3qbpH2CpIkHTiEFAYARJwc/Hc1FB3pQaWhQGVf6GAwymp0d
mu9qZNNI1YovBL3HCUxhBa6wAVvYgC+ksKaiWKMeO/cm8dpADmdgh6QEV/T1YP/uB5fhibwLJAjf
XCCJhqtv58baw3TzHMC9oBQdYSqiZcmFsQgJOCZFEu5iBoDRAMRoC5GxwMKUIImjj84Kaz8jOCTe
gFUblCNu0EMF2pHW0MYH9Uha7cWmvJonDPj9CwD2Ae7DioHZk/y6BmBkCjiyBCDJ2QkT9ksOVrIX
vmTECwLvwgYV9CTN3osNilKhRFJAU5bCqJyFVtmDrezKH5hSPzP8jVM/aYyzSmPfCemyEOal0c/V
Ujc/HUytpLFAB4Wth2dI2TgOUqD6C7/53sex54DTNMFqAqxBhjjSoPDxqAAOcleRUDhH4XESFsGG
0NtnkNMXGshOT9idlnkJhOUJIA+B2nPaxxt1tvejFp+jadWzI89421KAoCZg0N7cq2BCg6bdsZTc
hjdGhXvVgHTJB6qo+r3fac8Ko6kK5Ggt4Q32agzGcwGQlJHl2gaiZAIqdQCWzh7g0mHYjma8I2KE
VOJjnYF+refvMSeV13UuKvjTyn1WgaFaESHic7Tudc6aYXlGgXrswgx8APJkJBaaFeZYx/AkhOAH
zQqPIVOCJywWzwy8j+QVIwE96vBZCzitiSCUKsitXaftA0G5CnaX1IQLLc6DM88rxHqcUc0zqYLP
QQKotYS2qAN45my9DXJSOhK4sfgQXzOIg9Bk0XBddcHLanb/FBqzEAS2s1G/ICgSrKVHb8LEb4ti
Cp2au4EKfsyg14ZB/2wm8Xc/OU++RZSslbySOYoKx7xm0G9VGwyuAw93hIurwsdF88M2ujr7aok9
QztbxfAdGtVFY4vN6f/bmwho9JzPxKo+Uk07pTynkA9cGXTnvIufgWVDzet/kl/EmZpYMVuwP+Nh
YuzWVOkLBTEGoycYsqua1VgyTN2J024HWirGLRLu+ELehKSc1BvFCY7ByJy+6g6W3n750XyIoJKH
dbeK1Y0XImFOGcrSlOartZpU5y0e1KM8D5tTq00NqeIKLLNloA0bE7qxBuXYgXbcQD1uCTCEgZzC
Qh7mD8Hual4ATFG7Fsj2wK3uxKcFsoAFBKZyD1sZkg49oHmptdFRH4Zb4ASvts1Hv4rIkfd7lNVQ
6PTPbmzpS/p4hvM23rqe8s0LbQXvXI7KUUi/GtznsMxOpMRM7rw1+/LVdAZzG8Iw7oQXDTd6gB8t
9+vsATdrcaUPefHMQya46TwDPJ0IgTpmVNwdZrjUGeJmd3DeVXjVjVvcJvjVDp0+uqICtQ6hWyPS
3sm7mAz4eUoyIMkirWHhzzXZR9Cx+/SmwcqWZ6h2xoEG5xMb63dKJUjm0ckt7R3b4maJ0h3KdsuO
Bw53DI+7ySCdwvLWDUoR95J2zs207KPTgkE25x+grMl3jcrXXkmecaUtkTftUeid9dq56pr96hEW
t2g1Il96f4XrbApBwiTxz14bnomyONkCFq8FMa7BHxLkONMsb419BdotPPI08bxlgfHNCXUQkdQu
hWr+UQViHrjgzNPqfewx3JQ1pLAUDIyWPzeq0y7NOgLmbccHzXUXZddobNCJjxVsOgK579ZBJdZp
9MjBaPv4yTHNk24s0HXUI8FqToevfGjgXjxkB1H83PajdMRcnHcCcPeT5oqRNLkrAndvBfOOCtxl
WwT6PRcIPJPCsx8/E2A5rQvBxJfw4glZf2sEII+xC8QPzrYWtjzIBv0wC24+rHLYmtp6dADRV6wS
S13g9Llg6ttSlPKQ6x2G8JDYvA/yi8F3ALdvodw3Y0AonfdnFvy97bLgloLEN4r3hoJwlTj0FVSo
+VkFPn8YuLAEqV/A1o8Esl+GxXep3ZKITBWjKYUO2r26cPl9AfRPguo3huIbf9/WiCvkbDNvSCZg
f0KoTGYRbM+x9c8C/48kBiBxAiSghUY0gIQE9KQFoL3BAjsRICCEIMJrTo1EC4wqIQM+Yr9lZUDg
4GTEMKAjXCBPp1NSYSX0LSbQg/Y+MIM/RRm7Yap+3pBTMOM41oxdgWVhZ9CZrsk+gHZIti5pCLHE
IqTfcYXvfiYtoZDYhIBP7nYsMT+ZEqqAu2rnSMyCnvxySF2IJX4hoBInOp1IBoaqkNAkpsGmJsrQ
N5P+J9FwLHv4tooaIK7mU08zRhGglTT8vlKJgTAR0K8nkiEQOjyHaH8VEiOyWunJemjePYtNORGW
HpvskrkLQRMFiROO4p5Muz9q7fBSSyRFORBOkZBSIcwQFLUEVwwSYaGTZdFIqAUemnA1SdBFR+IF
rJ5LoKhHu0asPUWTto6LeqVPMPa6uSQXyeaEWrDslQSjkmA0sH0PLKgp2NTYH9iseIRvDKRwBHiF
E49Yjo58Ds0jqAOFIQWKhHfw6dTWih59SBWimAR8DCR95BL54cyEfwSOum4aD2w3+4WOj+phRpjO
FILQkEHiQyoGqXb3RkhEsWLLd0H9sqU4+GOU3cG3S+OQIggE1doseT4Vniz7qUCUu0WIfiqpK1Ry
TEZ6oQwTehTj07pFXbNKAz9elKV/y8b0pWBPSE+hPSnR+CvKNNxGEpkyP8JT8IWtkupEj9c7VeSr
xBK0MknkyqQQR5CQwtLjv1nDxDzXYIIIAKR/LpEtPdkteQyWPpM4l5hcl1ECXnwe4Im8DKwR9bYw
k9cwSDKink5JSDhMREpMLXExPjJUtq7vMzkygMWNVSfRMqP2wrYMYpZKJulgWBhGTQe9CucFUmMS
lT5FVuxa3S/Z2Pevrj+/KlqH8EgjaBGZ33SIyvqPG86rwK0ZcpOA0zCyKQcicapimcSpdcVP67OE
Z4C1LZCmkfJeEi5GiI31u87Mt2Ci+Ax8bxOXhO/0pPAEBnE8peTyMBtn/P0xhOa4rqZ4YyoWyFBN
1MsS61OYl4mUn1nifgZyfypf+wzc5sWSQKBRooGwx6oNOyCPzCA/+t2RIFT4ILc7LOudqQ5g8ehD
VOoIUaG5DA1i7QxsvI++fKk0jMJiDR1rlCNLaSvOMREVEsY9NBQxCUss7VsCx85G5uB80Njt9SVY
uQnvlcHMsUqDlZJgFy397ilyrZNOJC2jMqz9nXAhPDNGpceAabRC+9D1wS8HZdPUDN+abkXPrhN/
jR5eO/5Ca88IzBWU2C1D84Qada00JS13EtdGdmpEoZavyCtn5t24uLQEPHPdKeZzjXuqRIZxHDvt
j9nA2Dfc5jBRFCYq+vKR6OHAUp194mrkJavU6yWRaaAyy2Wmendwm9SLeqVkZ2tK966eXcjrOygs
2LnSHKLIbN6UMj4NKhzirpo+sjJCZZ96cExoh+XQGxoz+lGiC17nmf3DYnfuESxYozjw6cZRC6Oa
MDD2pFWg8Iv8S2hIaNHga5vpTbWsl2BEapCNLV4lO8ULGHbXzGipVwwnWFehDqm1yJGkq7Q53eFP
ZvCO+cxMkvSdBSDZktedw0CvwJp2zoV9fHFS/ARRffXKv4jJ4uBoR/6wShUiR2g3LzRmd0uPqf0+
MA1wLuU3fLvoBGadnG7DYI+Y3rHXJKt8xoOUY+0KeKUrN7eLZ5hvi8d/+AQxd1VLd9s4Go4YG+Vk
ruWc28jdsih2l0jEI+T+9sUZWz4ndQeHDKMqqyEVnI2lvcr4yhQ9NiBvbq+hUc878uZWWY45tOiC
n3XRKWvXiAhx9n7N/EW0fpeqjXm1ECQxKKHOpvrqNXrgfVhifp2YwIXA83lHeBggWn4Rbt3crDdM
BNPlHA4H/F/aMuv5WOQKfGWXfcTKKNq76T4NdfaGFJaiqaD9XTppw/gxoSCe7WPWePe2VBMaHNWp
zcg/ox/36irZbxS0A+qCKToSMXFXZm+pJZEGNJJ10B2Ib/2w59naFB4TQYecsqPn+Sew1AHYX/9K
F4XkY0R4fnS3xu63abYhkWQZEhGlfppdwmn8NicU9DvpypDtcnUEZ6ylM7HAFud/q/xg7d7DtHA2
xDV2wII1ZlEdqB4VOVNPGj0vRl/bXlasmZ99qIah7vUyICXKBRCVGtn23VfHV6/IkXixSav84mRN
w6umOeiuLB7J7/mAFr6+phsrUXZ843pOmsfQa6+0BjBRKwyac9gn2wJN6K5vmo/CstsdU1uC1PSA
TxWh0dOA1cMqWfjYf/uVmuwaO2c/wJByMk+9h+Ki1Ls1u0Ch70VfeR+daSBh9UnHF0tv5hUYS6SN
HnCTyntTdX6VXjIE4Q8lgQrdhzl0+apLCsJVyLnhDcyW/eTTefOmJ99lAlKyWa3UmihWp8IVk+Pw
7VA4emVF40vpT1ZX0km2SqrV6qhpuLrNEii+eJdaLfqlePbJynwkOIGyHyy2kUWDzSEOvlUYX1to
ewUZ6ESphWhG/Ly7ZBhX10Tq0ShF4moWps/qQPk6sv21qjC4hIhFmcrd0UzZaysyXrThG0wqJ68i
eaZ7/Kdukm0RNfO+b/qfmcocNa34VjmFPq5sZxu5w9HM9NeARHkii50dUd1fSQ5VJS4nGFhBDn+F
cnzKHSAQtBXrLv5UlClYxb5frwDFNi15pnx6hkXYkz1Kb0Y1543uhdnSGNcugO1VPAotxMRtolM8
hmVMpphKM6DPt6NOUxCHS2CAXch0+pKFHn8NjbvT+hjBxtgpx7nytjYSh3U7xT8ttGWrYaYySbxx
739EnK/I5aF5PDT47S3bJ8k4GndU7M+KasJ9nsMVLg11Y3mTj8+ZOKba5eyr8upbK9pFvT0ffE1f
sz3qVkke9psqA5kZmS+hWVyICKtWQXSZ8o2CIm5ZdlNNkCuf7KFVkBUS6mHwRun6SbWYa7YFb8Bo
j2wgjWFbTdp37UavptVjkOvR803+n6FIUIYl+HjsMXq3jOYckde6dEWpRZJjopPWmP8cDctZTCFt
Hqa/GlWU9zWFRwC9+necVIxNBz2n7BwqzhIkUsxNNz31dWKxyFDnNgb6LBv/lOE6P/ya81x6aPj3
PS0bwHtGWhHCgxfbm2OVhKuOPRzpM5gGkURpIUIsMt0ZxCHi7Od4OgUtGrA8VsZPJx77hR9q4Trw
NG/fa+V7C4n2mEStsQGNOpQI5SgFmqp+m5yp/0oNG7gjO5rXwoVoQDQFA6euo5Xv0wyMXubYc++a
EI3LSTmkwWSf0iobj27K4MVNiZ+oNJv+xSSmT5o0nWoc51YNdt0YFES8MqRkBt9foki967Ob7/1e
1pwSb+0Rhw0TTL6EZa9jHeqLeV33nRtt7dwyTlXAVrbLzi5KZbNuTk7auu3KiNPszOaIBkQGR6jQ
iaTI9AQOoMfcKHfz+cc8+L+w6E8vo99FrEGJzzBZn394FVZZJAwLIxhUvFixshnAkuziGQ1AQ8Yw
g6TcZMzzfxdejfwYuou76PQiOsdBdlP6TPJ2p+j8OIQg0yTOfQI0X2kFXzGlwr9teqQfjDH+KCti
9oqPdsKOOyQZoEKCh8mSflc0uothpOa7RBu69y6l/+/FqndxISa9Mzhp9fY3KIDkaSgGkiQJkl+w
Z2rfFZVNjGkNjNLpnpcVGa5mo7RHY7KETlLo7fFx3ZaDQZVzsIt8dzFq5XjIMp/8qWrw10rWFe8p
trdM8yvAgB5GyXb4ivyeXblpRVuiswYIzlp5TemtLZi2d06msiijlSIXhItiwBPtD5ZGqFqWXwNv
59cVnYnCumeJXSOswfnQzNXKrD7NMA9PkJTmA7qEs1N03plQ+HmvDsHZ1dOExD0vOJRUxQr+Dmbh
8AXkpanhVB3xafO+BfrfazDs6+Pj+Ahf7O//lMJKDqrwQActOwyWlR0e/0M8H6ONV6NV76kIM+XC
s9P4UATVtvUt9KJE775Ez9rQZn+KhpLa0wvj7tAOsqyoWXpJzui9tv1DQHLIpi5qd11ZMUsm9X5p
3atCz8F2M2cZ9ixXFTuFzL3VZEDS9Lw79TRDbH1BHWjex7yiaaqJnj776hrduEeM3XpqAjJpnY8+
DG9lRpHEysguP7ZWhktySx73ITKlyKJcwORRFeWrDukBQw3iFl9XW3pw9vyKW9HVQqOlptTfIvbJ
B5QB6FHs7mbgwOQ842wrx7fX+lwlNwDbWGupSpZW7se3MUija0mSeWpSbcVyUYztK5al6PI4pLUu
SZgVeywztrfZ0Fg3Kp/V6OjTumxz7JfFZN/auRjRrQ/OwpOraTvoF9sIXh83MgLfFIMVP5v5J8o2
51briXvzeJJ65hVXuufuLRaYXFEP/mkY2K3GcXj1K9pRYWSRmG7F/s3zonZtj+a0MVLDu4VZrmwR
tleQ2p1tZ1rhtct57ZrlAlYySuUWW017UULn/rjmkuX9klVE9/F7C3Qm10lBYT0Wv3RwK68921Dq
u/CCIE1/etxkDCSA6/1rprGvcpQuutPZB2iSm+q+05wIoZbu8kZ4bJzk1oq2b2GzFGs+BUjVdsl9
ZFEnFwMYX26Eyb32vOxYV+hTH1db3sZcbc/WWHLeUtP7CCrhebT7w+OaXXnja0c/Oa8D77Vx73jQ
MpDN31bC56KP2P5N41zfJ8XelGmmX8MqIEq6sy4ElmqINrNtp2btXdeqT73LAOXKtYoYWhnpO6fR
sZq7wzdkwfhQ2dhadodWwXQvZ/vVGl17eFyFU4s9OubP4ClNd6/7ggGn4oFXMpHXZkE73NuRk3+R
0659XB3HKccHqkTbFBjTfexma1075jNgPuKdy2C621lfbOKWAJ4xbqe7G1vg5n2xlmxUpVfOQT0m
/P25aFzr1QqLiWTmNLnyhnOcnMBFX2Xt/nHscTdFjVNwWcGw/Xes7MNq1egDEIz/PJzahca6tIAy
/Hs8hLX1tqeRtPx3rEjrAm4nE45/j1eVTXskte/+7xBdX+tcailbqP97wn6IwlIJ/j63v89XXkc5
Z8s59qOnf4dUUHMNwukTacIBoLO+ApQERbgcLm4ZJE+PiwQQwpMNOzGO0ML9vQhcjwggTgG9/7+H
DOre5zp9ftxeWvA0xgbjbIcF92mKEvx5HZl/JQB6NBAWVw2nSp9mhhlkhtrt9nFHx8bohZQORLES
5NeWiOrK7aiy5NrjIqfpkwa5fmK7824qarFqLB3jatbxlQML8pOdNZHIank3QAYw31CJBw1JVRqr
1iPsq3mq9N78hpT1XUCkuiVpOG/JY7B2+cRZzqXlIbXTfC7pJYL5MZGbytXHBaPMGUVbAPRRjhUl
gutGgfHz79h/3U8tk88ga7Ld/3sQ+fnHIz2OpbSY+UBHx/96DIWS4Rw7tU2a++W/fvrfVZOEsX2p
8Af8z7P6d+PjWBIn4RabI+3nf69D7hwTJEhBMhgOp4AW9f1/btareWI3nhnEnETY8KmJuefj9r8/
hOnnB1IiOKP5ucqs5l2dQEfUbX1vXHN49uz8/jgMznTaByV2qsdViyVlxRZK2T2ulv78xXzeeIra
onyrzCdjytr3su2xbHc5+k155ElTCUkgEWj9uFVJTQJS6R0cLblz2wDOwy34okQFgCWL77D8UFGo
8xEQSbp8/BAe+mDDWC3bPn4ImyHbZvQ+50qZ23ed6UVtZd0dVl/3HLfa3+detzkRYyXthMcPOTP+
jK4zgv3jh2pb+aQfaD8Repu9tfnL4/cmReGevYLp1ONn1ArjThqXGiFMPNlIYG1Fy0b+cZX25gHI
9/gSjnn6mtfJ7vHIEHfHI9Itf2HmO8T/ZoHa5dvmntc0V9LXNjF5L5q8X7e1kb22pMS+GP5LUQpb
We5g6wZg67C3N49jpVLqTyA10JLJT8vPxFHMqqY09e5xD+bDwznK/Wsmj/E4BPYZ5lMSRuRUciwi
JeqYopVDa8SDPC4avfyFJdk/Pq75hOOQ6IjI53H17yNl7sVxlVezGt0TQAFmVUEL1D0NvR8pvqWy
brJPOzTIJ0IaDa1r7u4w0p8mu/d+zFFFdEbm/w9755XkOJJt2xGhzAE4HMAvtQoyJDMjfmCRClpr
TOoN4k3sLjC6KrPydl/r/m8rKxoZEBQJ4X7O3mvb53TgR7UVkfa3LV1X2weZpl/L1Aho/4M4EtAS
PjVdCmmHXdc6Joc0nLRTEjbMfpPQmpvtznuPoBwcWPksna7HzCYJQjXa9k0vgKGzfOqpihhBBow1
JqCFcTJV+HkBAjpqNnUUPXK84Cl0fFR48wKrIZd0QlPtAM2QrRD7ih4Id/3selvu56m5CBRB7ubk
26cCbDPlTD5jqE/rboijz5XKCxTqdGINvI1XzzbgrbICg4oOMUgVnE3UYGfl9DCB5t+FMt7ZjwP9
xckBsYHEUpu0hifcAhNWRjh+htuFGRjtm2aO0V0dd7BVbE5vNFLmFxekXzRM4yujXxoDUV4fHDig
D/R+K1TUrNFX3kNtNdOLnwt7C9TG33lFVs//ME/lvELg4tlRpdIexlrPwFZOWLKNBCV6268CVDtf
mH/Qw4sr8xxrlQdNx+QifXv3bheNqQ0GAWSG7hooYmx+G7Te3sebKwqb5KgYnzDBmxuyHbJ9QqL2
kyHK77ddE6fzZexb52lwOnc3IsImvs9IPonYPdxWINjTAmoEgaUuu/aoySxeD61TvIfx820Fnzyl
OS2XdnpQ0UNvB/hl84cbMSDhwbVfuWSY69r1hgP4v+HBZiKDqI7vJbiroolwXoTyza2Zyng3Gnn8
wrD5Y9+pbZKKEfTZo633wUE6cbRBVBW8woFZ33aR86agU3LvnCrdhMtZ1CvLc4wvIFv5ZeIvhdKt
1QjlgQlVYF2Eg/vmtuVUxzsseKjJy37aZKOo5wtRAoM+Ifhk/niuW7x5jsvw2sCnjTU+3kZ4O678
f7yt0MW2gWVNE/d+xEFOHSnHIdVpb3rw7bYCIAdtWQq3vzOjKTrXBZX9228Da2chARC9iVThl8l9
eQAEWT6YGiqZ26b5mBF9QYPcTiKLIE5m4YRvEt92e4o9H8lXMLnmMb/9FQ1xcIgqSuQ/V/rl6W0j
x07l8faMGpvuI79AtWKWygWT+Nfuonmft5Vue/9Ycnv9sTsqa/E8jYQfpAx/dVvyT1f/WB7qyK3K
oBk/vsJtzY93v73RLx/x451cpy125LB/fITbOr9/jo/Nb3vSOWuoY0bRj5oIx83Pz3F7lluyOPwX
s/HvYTagT8Aj+ReYDeAC394xh/wdtcEmH6gN0/1DCmnB2VCwXmxlseQfqA35B9R6WzDLcRz5seRP
1Ib5h4SLDBiDNCnTNP6O2tAdyyFVxzKVMnTh/ieoDSzSM0rjF9SGYUP00HUK3ySLuYaj3L+jNmKn
CTL4pA0+t4LOc0U5rCkad1W7cfkFERwRNd476lSQgtjuj0wQ+odcRFzh5xVkUH2GLBo953mS7QHk
DBtum+pzNcAXi43iizQbaykBJd+5mjuec8WM87alxThW6O34Ken6dCvn8bWLZoJWhP7wsWurRxas
2VwnI88lAl0k1GGzhTXI5jwZYX0Zg5IhAnEr7zUW60XoFPZDZcLjY6ATrWqtT99H0R0rI9df/KHq
gPZ4NmVDNhjUo+Pr9qulWvQ7UQrfk6v757ILP7ZjDB+tJeCaAxrb8Dl3vcd23p9q6Z9E/dTeiaTj
LurR8EKSiUIRq4OBCBS6iNTDr17qm3SQ5wUfT4PauGu4vSxHxvgrN0af+Y9NbtvND1CVYL3m7R7+
J7v66++3HaA7749RUvMTsOrH9j/X68F2AP2jUvBzs9uz27a3Zw3eVZC7Ab6XvIi3pt2LXRXWeM9L
+2XgKLhkcxRwbfIqjZuzY8fvt2W6xKc+RfmP2zJfUkQCHRFj12ZDwUALjZhPX3x+WVtdAECpHz5e
WpPVHSn+86+EGnFJZrF+mEodNWoPYdrRs/xKpymDk5Y0G3wz+bWjILIqfMwGt6VBT/cti1ArqXnl
oIXkmg0im8Pt86uXeu+eHMT5tqmjj0df5sXDbZkWSPphEbnZqNqJnE36M0M/Y5N61nAe5KRvNDcU
BLEjOKHCbIAcjKaN5xvmeYhAm6e+bgFCmnqWMm70tKHbDCp3zxSr240nR41uLeKetByDS86NbcMq
0cWLRLkZkiy5UDkoqAZk2QUWc77Rkqy45ClsPy8aq4sHSWEzyKy5DPiWNmnvtpfBxQDiRV5/CejS
blLHgwIFAZN308SF5gSpaQwWLrlDPLWncUf3IqgNQyNB2fXCWUNTBGYVdPZaa2zvkhszJivKg3sK
oRaSQC28R4aBrNI3EGnpPt3USKb3gWPrFGD74p4rAYEZ0iEM2BgnBEJafT+UzCl5t+4+SAy6BrrV
36c+/E1PZtP9EIBdhHem3+dkQrO/1uTdEKMNeWoh1AcOPRAdTZgv7HKtbtz7nI/FuznavRchzsFF
HzwMHq3YVDURwt8p5d2G5CGo+oT9NflDYAUjFAQLxkpfNRdbD7p97SRvt1cGReLL7Vlnl8G+D6dv
v/194rSjME1o9G8Lei3NUAqhAfi5k9sqDQODrYJH+vsCmk4EFZvW+LFA/vXeuXCoYOkRAcN//e22
K8qrxqZokD7xxXTkNfM3GLuo2sTSSJe3lz8fPC3zN7LT4IfP6/18MH1PX1OU039ZcHunPJ3glhSI
vn+ufFvgJiJYMzpg6P7Xrm4LyOoC+jtZ7e8L9Dgm2SfAkHXb4ucX8WIqZJZFbOpvC0rl0D/GyPT7
gtRx9GUwkqv22xaZxCMiDRrlt93//AFNT6VMZ41y8/N9b9vaNbxabof67wu6jIRK32wDIKV/HgK3
LWJ66jjEySgA9od8IA0PJu3hFy4qK0uzx0+pPnk7tFIBNN1af1MIYzSBLa6eQu0Mh1utQulg+696
cSKYjfxjjI4enpLXytWA6NvqqyoxR6WMIznB5aoCcLJKVax2osmnrW/X/XMq3a/K9uRXAWTblbSv
dLMmjrtCzlOVotuRGVdSreweTLyIXypnMPiaQXXfRwzfPepR6VyYQnJ9Sud61e2hmstXLXWs2ys1
l7YIeIhXxlz9iqOp2XZl0iOG9pPLcCuT6VMOzM8G+Tj/7fZwW7mp0V+Wc2EtnutwdYIIcy655f4c
mojQJp6Lcrdltwebip1AinOJvTL+eBjdqT8n1c7W9XI9zSW/Zi7+6VQBtblCaMy1TTGXCEtqhT//
1M6FTz/Ya7fC4rxmMBcbS6qORLhYHxvfVjKpTVZzkfK28e1PREMQ2joXM2+7v/2tn0ud5lz0/Pm3
ci6J6nNx9Lbt7R2auXRazkXUn/sz5hIrRh4cnfMn+djfXIrV5qLsz/2pW8mW2m3chYR5wRPS7hTV
3YoqL3wKkrcd+ge3WnDdWmpTjpuw9JL1TOh8sXtr3BbSIx9K24xdncxyN30jaxfnAslBV6vRqjX0
PBDo6GevfWJkq1pY06rL1Vs9+tl15tIvS300D+38kvsnKv8Kt9swTOm1dqpPFXdhrqazanK+N8Jl
3+FNJYJwfpUOTyIqZkt5gx8z9U4+NXAYawapeV29I28W5VMrrgmh5lcpawkZmt5H77XjlSZOv0sC
DZK+P30SVdhf0gxxvqmBSUANNF2xU40kRQZEApOOcqUEhH25L8NTYM9GXCT/Wp9vNc01H62wTV+S
7t2qEuNa6vRQ/EE9TSBejphZ4mXQesaRtjfmE7c2r+BwtG3YVCQY6NoL/TlxKfyoWUddzbEeDeFa
BEptwb+g2XaK+OCnfn9VE4ptHWEHHiJeGsilSkNQey+G956x7bmPTpHDP0yndPlIoQ/jE987SSfY
bU3+bUzL6rkFsBuno3NgcJIvb9+z1wt9m016vpZZMV29ms9lgyXYUj7JjyNSgOXtwcC/eBS2K67g
NT77pckVwK/0q9lA9tCN6rmB/LDKqq5H4eAgwNSMqwl4GPPO8P32vZ2hKw9uhKLxtrDEb6eagLFp
kgcbvRPyWiY45WF8t/vbS8ez0oWITePOLgL/wca0WpbhVsSF99grrXu2eG+iyuxrNUmGM2gFvN5Q
175Pna1bFBsVYwAmN8C58i9XAdUcxg2WKvsaNJxDdCdAfbbaKZSleuoqismp9SBLC87QUN7ZAoF0
kRTBXdaH4kiDCKipp45uFpp7kV6abKrOjeunB1P0TyQuLAwrknc+Sv2L9RBRWbhzaJCSorfB4Sqf
1Bxt2sXmoeDOE8q22k4qJLQH0yMw8D3Xb4tK4aCOt2e3h1wOFuYq1KpCs7b4Uq1lZFOobeWB0tiw
rQLx1aPXvcK1Toj4WHrHsff9ozPruNMq4G2e4NZaJxRMArdJvFUOBJAgQmvf011dCho7SxQO7RnP
o40C9g0FC05mqtBVaOUbnAfdYyTUBbPG57bMwmcILUSTBvET7g1EQEGAw0IL7mUxTQwvARu6VG+r
aXqWlNrQR2abSmXZvqPZtaTsgoJMQEgyqbJCwR8fqhhXSle6iwzpwTbQjDe/hxNb2mJckw382vuF
uc1HwsnsqTkHbg8MXaWvXAj3ZfGI5WrMFMNyCjiZa0CuciRhVHm5LKdq33rlSjj+mT7htIlq50fh
5VyQmmFbViXR7cSjyEQZa8/LN+NLHEi5tQbiGIq0/DLhDMvi5s61syfysN6brLE2lef8ACSHNYcy
kUsWqadjApfuG0rCb9Z419jyAdpSuaYp+t4TlzbEWJu0TMlVaTnvVRkfjNFNN345bHOzFEfa8Ue9
RnNpEKLlmdSGMdJCwTfWbeovreoxAO6zKOqKvNb6aqa06nWGuroPy9WCSCpRQix7FXEAlO4liWrc
+pWiDkTfOqlwgjuYPMsQPU6LG3LA9rI1BE3ldraEWxyGOWXBvWuYe6MataUVoWvE3FGTo0fjnuY7
lPR+m7sKyzrZyndJN32L8CWV2VNRAp7Pbe6SAcEvcWfcF0Z6CREiAv2hHJgM5rGopkMRo8L3mDyj
IKpWVqlvmij8hrIjW8Z9+VJOwyp0AVAJGyNmGaEv4mda9dlkA/YttqaGI2+GMTiLcOxrXObVecpL
TPNrYvY2cR3t+h4BZh7vXXLW8C8aj1xpd8mIQsNv1YD0lCgXwncWfYvAhAAsAsDLNYZcF3FueD57
JYdTYumMK0FemrW+hb7CVVx8AnU34TWzHwm+erK0aJnK8r5z409DEBlr3Mpn2QI78iJ/mViFcYRB
gT/AOsQJqRSdkZM8SBHRcXyQiNawGfWp3kR8vZXBAapCaNUodMNtcc6rDBEmgEb8xBLdQpJR+/YD
tcbNUwjpL4hpEvsn38GuND7bpSQaICXrI7HR9aaVxGKB4k0z6dT40ZvuZjGKkuQiu5bodT7jMhvA
aPqwnZZ9PBPfCZZYcyW3YQxVmzQVuOH98XFys9VIwwKSIJIdq/gedKJG9UtURwP/6pgTUgaRKTvA
ywi32igfDK/axoQc76duMpfjNNFz6AeCTiv/pBRjn1BnuDCU+ltpSLLMbNVvzL6YfcKc5NKCjRHk
Ok42jUstVP9wQ6+WAScxUb4zmPDMMBeP/Xkap3xfxt2Ln2nthomGy8Uq2irom2+WrkVrn+9gFowh
7ZGY1KWRMTkbc0YEyn1hZsOhyJX1IXOXEHqiB4tZYK2bh1hkIbLSV60ZJso8Rbmvq3xh5XV16J2R
MpHVcTkyjWNuz17G4m501ZMROLDEVfnDNIzkLP3cWTSCLPV2tGCwURXwmtgiDsr9mkAv2dqBnqzi
GraLiRfTsRCPdrI+uSTmxo4BJsHslnbd6YtdY2XBDzKXKdmjsiD06wUQb73o8ftTS95xUcakWp3A
5st1lYf8yztZd5wy866V47gzSkAItvU6JYdAXITs9fcU3N5y0jzGxELesS+RkQMZBAwryoYChcFP
pXX8m0iPAxDHdMLdtB7uTH+8jJjv01y7ehONX/DrdzqEo43WmdUKuX9DoFuFzYfy/0pJDF6ZofZu
99gkU37KzW/E0c202dheuT1Ho+WXzqHrmxNwouxOS2k9Jk52iEMbdrJjvHSJe28JgILEzOHbCexj
F2nmshCZurPIU1n0zSB21FN2qm8k8bbxuEIWFZ5860cYi/5zGzfV1nQrlE5kKhfpVy21xI78zorC
QgVwR2VAFXxI4pzz5bZLO3pZ/fQIAQTeXqNIeexzqE35Jq8hN1gmBk8PJ9du8EJ77cb+W6nZxT4b
GNzA2V0SERLwL55fSoJqtlYRx9suK5+BvVR7r8YlOI36Ptfh3CSzS9DzzTe01eLilJN7cOvhohxf
XGzKX2CiBu1LhGHv0XZorwdDU9/R/neOg4Yzm4A746pL4wXoVnaHFVsDRGVYW87X72XLqUwX8L6k
SHbn4UAxBbHNi8TwNaINvHwZFEBu9UCb1aJqJJuzQIwqg3u7G+ptQerFwqfPzTltBJuWXy0SSJ3I
KNv2ldQuThvyINCwzuNu/mWnldlWCFGcxF8XKWGZoeMxBiClYBNG/aOfjefGbzCzZ9+LGB3WEKfh
Oim6ZNMIhvw6WDwiNE/5iP2/lR6yQFf/DMD8WNeZvSqrQa00xWU5FBCgcq1fAWfC9DqhGowNZqtE
haDZFe+9i3za1ei8oGKey3TUft4pPABu0Za6Kjx4+e1OB+DjM9lyKxGv/Nx6cTr9ub1PMjsHLzJ3
LiX+iMpCXUnuGFC7hQ9pmzou+zLtb1GbLQp+lMXkTe8ydTddrV5Mvbl2o/L2lkYIxGQCSg+aYk52
5OIwP2ME849nnjnTAbM6WX0soDAD5Wte5/YAbzg/upWHqOCvBb88NWYMV1Ua7eZjE8cvP7a7vby9
30C2FxZM9fnne/6zzxHl7qmqp5oC7N8+3891LfR6a8ziWITmtymUOefv3j7pX29rCAqdPilIf/8z
szW1/m9H5t/qyMy88H/dkUGs+f3//7/mbw2ZeYu/2OfS1G3o4n8izv9syEj1h2WR1MLtQYJH1yVU
9D8bMuIP8iRc6eq24dqmMn9hnzt/WIZUwlG6IZSwpP2fNGQsZf29H2Mq1+KNhGMZQqKumD/Er+jz
tMhKv2wMlCJlK3Z0rWlBjPUG2RT3xcHrD31Oj2NZK70/BDhcmSAknPBTmBrHGvybYJAFzK7sYI2P
oL6F3R1+vizbiVPejIAMpz3XlkBJULbz2h+vvVRtk4Dyp8Zo6JBNJbYNxCvtwXQlCQGf4w6f2xiv
scNDTBhd/TEb7L2Wofh1IC6uXUM+u2XQw34BDJjH/hqiIeNWx8WaGKbwkLlJrSeA68uxjMgirEAN
6G3y3cr0+JD6rbPsngWOunVcmuXWD6g4a87zaGrZygzzb4p4vQ0oPcbHfj3OGbrpg5U2d4IqBqrC
BFgWH4xIj+uA9fAVPslkVeLQZQjcVVGR3lkDm4kzBnmMZDF7V0a2rQUUcl8090MRM24WFtUyrooG
ObMBvta9PzN1rdFgMCA8Ik7I+Rli7VnTJTro/E5HM3FNp6w7x6VcARxdETqJPaPBBNlp8EgZXNj3
jc+1lPLGNs0R7GeMScmhTLC6M3H34wp3auvJU1NiBbL87qCyHrAQhlpRO90S37+zCOYE1zzYR8SF
PBoNymVEGfNljVlD249nI4nslR3j4LV9M36YTgTlQhnU8hCOdfmUN1uXRNGTPd0lY2LCY9N6gInj
dKAEDhQx7O6QbZcuoD/URGsXXjFDyMcx/dr6WCocvYTjW1rYLWI/YrpKidSZKoTczWsmnHiXMDdd
9gTT4iJyl2VFNbmhTLqiCbbBfntXNRpRFoIsq3xDhgLcK9Vu6xo/rzEwyPa95CXAH1PCB+VGCSwI
D/YcozXBFmEuYkfxylGK5ETb+Ew6h7PxGIG2HeGgDoO/VRyMDnjB+tXP823dI7LJp2bCwSIVB1h6
jQsYNr1VUE2+fROGR8wcHG3NML9dC++AxaNlUgmtuCnZGtA0WS9+spMR1WrZ0UMYKPyVptjojBgX
TCovmo8aLq0I87GsTyNVJ2JxQR/nZXU0Q8tYTaRTEtlHmDk57u6yy2vuz4PHaBBjM0NMFWyg2Zyy
SlLmyJlBdLk1rCVYrwP4mDudk3pLFvR9hh564+UZecGjPkAf7TQqIjQuAMbGFAeowQHgPoWT/dyh
oLi3GurNQZw7TAzLS0Y47YNXMUSKkqbboskYFlOEtNghK3Jb2f73TrUHsmn0gwRtsVJ6gXFRkn1F
rPHtoYB5JO16Ojv6hI2nwBtnpWrXCVd/6kHA0d+OtpadGcfEzq4Uo10EzMTJE4F+GYxVAAYmUl+Z
sjYrFfnmHgFax2FEKVdzob4HOfQEh9zI3SKo6cJNIuaYxKHet4lYM8gNt3HyNZx575GSjOb7EVJj
Uz17NuUzzryWfO00Xt6Ogyby/Y1PjcaNUV40HURkvaWgbRnvXVc4K13vk+1kM3ojXXQxpCVuLgfm
ibwFxCo+jlHCgxWJuMfm69wVjv1YGLhZ7RQydOBtDKoCsuRCRSQtkTE1c1EGVgr5sJNRGCR1WLPi
tezXHJFIIpvygY4LWMAI1FM7Omj4hQ3XfTLtDWKoYNG29bLupLPFHEFGWFKRUJ4Tmhxa7veRLAFq
dQOGhGhtmMQM+CGBAwxIfphzBAEdgOGhmmMJuKkBb5v/xpz2W54SXsBh4m59OrLLJAJb2s8hB4XK
XqFA1QehkecFc58YXMwvnGJEIbRZrJU71aqDkeEpsG+RCVXTHPo5UOGXh3l6EXrVo033fJPGIM9d
nT5UU+jFPV9lU0IgSwXUn8Qjx2GaDAtzedhzDA36ulImaE8BIUl3LaLZKRHGUYAp22jx38FeOqB9
X/bQRDeFdKxXSThyCHRhZVC03tV9Ig9W3dNId76WskkeWrwoNDCccokzEFUmxuujXkZP9bywtN1y
Rf3tpQIviXi6td6qeN8ZjvFOValac6aQTaR1L6TSxXfQi+UKB41kIm5oD8SA+Y+xU+Iz9FxrWxjO
sUsy61PU1nfT1EbfWtN4t+wiQgk4zFE6Oi7tGRSK0FY8TEEF+Vu07p5whm3RmMk51cScYjUh+wMr
s+Zg59Bp1G6EW3vI80vd9sGZb6EWAdUiLETNZ4rv54ByUZpSoIzzDjAgPcWLVhMfkNei2RJBpk6F
0bzkUw5aU5JAqlVgi0amlh1zbKXlJcG9g73VfCPb93YFGKvh3S1Thzpt2dt8qCzuNbaxt30yRjLL
yC7Ct49NA15MaVX8zIbF2iyth4pTyqU6foqYXzWQ6wh8VDG+z9RWYOPnlyN4xEXiA2UbMTWdOKTw
t92e3h50F7aPGNytJ2SzZERVrKYw7I0N46/65PWM5TNJeGQaNM0pIpXs5Jvd99z0oGnNf0oTvz3F
hal2sW0d/cmUDZPcqT11fD7IgIxOyJ87SeHBUkL3uCnIlsaRQ+7DQtweZYYqPZbDg5vAa9YbnOFe
Z4YngW2ZINi3KvHOLknyRpbHr1phK/yyYXMMypaEjSaP9kDK9GWEqeAu6oDlGzbO/0hTVy/jMhaE
o7ey07Tdxt1M29WM7o5OxH3Bv3xaFTfFb3yOSdQrKkNuHXES/ICnxqqRdoTJuGzmCHRRw41roqmF
cDoIvJD9sJ6K/F54khtqpuvHFELKqBrihnv7YXBnuK+ncXrfwwXQ10Fi2egOfPh/2aDdM1rRgIXo
6kMS9qF0uv9QCf2a1CPF/xqsKkar0LMYrtoKwM7fB6si5mSeEj5mUSsc/IpYJC19aMjg4r6VnypO
oDnQGK/uWK5sI+6gptsQNBNt3KSJ985F4WuutcPJ8JtdmgS45BrYt509HHjXfgc253MQ1G/amMHw
G9MYNw0Is6RJDxFeNMD9BIU3ZKw1dQn3JmjXbq9BAEZg7guXVIuKzN+KYBOa7zCLyXhoSEd0mV7+
MsH4Jz+Ebv3vYbtyBEotaboEvJrzBOHXYTt6J4vgFTKdCcNpTmDjgaPkuAoHWsay8LibwqDCaa7B
53S8bNcrasrSwAfulZzPaaKdkauUq4Fcv0vjg+5ikLHTUqG9BoT1GPZIl7qKvC1B2D3kw3Exybbd
RqH5Rh6M3OFKpbas5++3EYxlMiLKzCreaAPEFTtS2T6QmUvcY/SDgZh97jznKkSbAAMRPyxlYsp3
YM/kxB7HprntOsIyfTO5GGWcv4Z9vSP35LmtWzIfwjY764SG25j2VzLMSMkLxu4yinarOj08Fg4V
M/gtpLw1Mryv3XdCnNde0Kgvkk62Q3lopuZwqMfQiXIY3GneWhu9z511wW80Zz9jns+2kMtJORck
qWCjC80Yghy85p05znQSIDZoVNA9GNa5rv0NRVrsVFRaxEjaaWhXWwfh6caNKdVlgbdTkaoWpNl+
gdReL1SXAiFKwUTqsJSH0qSdaqPdyuVsI9HUMnDbpdGI6BC29D6YkRwi4yWrVLFX2BdB/5ZPEDCs
LaI4b00ad7PoK7feQFTpuZyU99QSxlUVx5+8+belmIkmgV7CqqFnsISOQIfdMKqnzB4+lVrxpYDD
VqWZu6Uo8rmyuCb5EuqVsuRzokUv0uMz94n2RZPnyB1QXdjBYzArF3ybqmjkRyY0KeecWXEAUZrh
jhe+2oB8nzNwlxgNoHgkryjo0BEAfJv0irYho97YFk/x+D0luHMhvSq+jlF693+fGrPA8VeBIRNa
x9Ydif5Rl6gabxPeX7O8VBGbHdii1djoBKJ7/FTCDu51rCKjDJ6NlGSR1Hcm7P8cDowSOmrZoTMx
W8CheATufiX1ZDHVtnzE4O9tUBY9FnAJ6Z646FL21lyKjvFnt8neAG3DDTxfBKb/DIDnqM13FHui
spoY9XiYm+dGnr66g/WeNIwC3c4BOdWDRTeGhTIwyIyGyWCQgEkcpYu+YECsW8ghSWpllCS+6VwC
FpEBrSpRsH2xAlJcrrjNQJ5uHXNDbKZce0DlIx9w/X8LPv9ewQdV6r8u+JzCL+9/T8YzWf8f+lv1
B1UUXXdNSxo0YynP/Km/tf7QBRpax8Ci5grkuT/LPfIPiG+uM/+nQK3MRZh/RN2Z5h9zjUcKV1g2
8l39P9Pf6r/fQg00UrYyUa85QrDUmU+fX06PysvsNrQTHa4r3YbeLoiNg0fxVWe+8b2xxxGuoRve
WcRDYWar0xNlfZwq0yNlbsAEWkFeI/mNS6+doIgqO3OOREA85BqmVmbQ3lHNMGJT85uNkQpCenqd
aX5eVRtF44jOEjcWo9eCM2WMeA0Dalpjd8zXZR66L0mrf8sxTSzgKMSbSmgXiBsxQMZiFuU0+iJK
DHnIA3AC+JGrpTtV5t6sAe9GefUM8hf7L4aRZZ0iGHVBlh2axAuWShJJphjiAzzzm5Ul9Ffizndl
Jm0Em7ROF5Od/chRIDVoWOj8uF+1uLSWfk2mkkJKscTvespaD1LnYGRmutRD4TMwGGm7lXrxJcuK
z9rgNY9V5pO8ZtHcUTr5uW1j2TCw5FPklM4V/3KIZgBRxDil9qrIATktPCb2xzIvT6SlAXYcy6vI
Ejg7IeUmhcxKLwl97rM3Cb04A1mztJAeEAMxjhfq/GIXF80WIym0DdF3oG/aCdWA/jnSYuY/5XB1
xvE6BsNLaBE7riaKDLqluC/4JuiCcHqUYTGsyl52iwylDQFOJ6yw6yYXz0UQcBm0+p2TMYFUfQjP
LgVrUyi+NXX9l0kS90GgLKUFLcTjHs4Gb6Yuy1iAAIl77612x2NYyG/EWSRrq3Ie8RQ5ZD65zWls
mKmMIz38rg9fstx6dRIv2UHKImq9bz1ih3U4IIPz3SrJH457Eh+UpXHcWjmleW6FvlaRIJfctfA5
1iMuuwWI851vpocy89+oET1ysFVMoTvozSmoKqm94Aa01n3JKJGSyCIzY/yLrvFVxjE9pjJ/b4uy
WDAgCBYDQxMwFGABQq9ZIBNOFxUM9CX0ibeu8N21PpETxH10b1dBtrU8AUJ3Avnbx7X5WAG34AZb
JcsOFz5iL/Nbk8kfrcHdAavtcOx7JhfmELYXjCpkchQdA3AggQ81EyB6HmgcC9rzUop15ILvDc1V
71IRS4dWLm2TqA3XnqMRUTsADO5d21ozIFcbLjycfa4PEgnVNa3RT0PqEwChcYz3tOXQ5g3rMO0/
mwbpNknCmwW6RsjAQLMl9LNDXYOC0OPeRD6hnmtkhaWvPsO2YFZqkTGCThYmyRAhHFJnjnnYOCFR
NHQfF/R2+0Xa9DZ3Obc+Qqub6xGcnOhGiFg2DX2d0NpeJq3jrwCp+AdiYqDDDEgnE+XuB8M1qVkS
ihPpI/EjYygp01GHM0cwLE1caOvatput4avxOISDD7qXWERLrIq+B1IjWoogSKtA1g6fUEoma5wQ
m0QXcLw87U7o4ZOB6pToOsl5bBuQRwb9DUOltgIV9J36Sb2wywrm2MR91Szroy2od1UgYXaZqJ8N
FzptZNbh2tdzOvsa5D90Xd6dA4R/j+rgEuEiXGbQ72nfy2wNARM4T48d0iDXk6+MH5IDuds5GiEB
ZV1uJ5MZwrKFrvU+BQ6zNbKgTGcC+ElbC0PPGQkJF9nZH2c65rKU8Wd04z8C/KwLXXSfgzT/0YO6
lVnwBZHtpYUmsXTz6RVu8i4lxnuyvXWkYaao+g0Rpwe/h243leca0OYCBXy6bCtilhV2vYWWo2Hs
rddKVvC9gneXJObRTKkbJZ5cDIQ70ttvXyybNi2RLgheUJyg/wLFLdQzLJhvZa6/xYa2yx28zTat
7bXIJg90RplsRtgwOwZtXzqCs7auQ/T6OGjrqLawNKi+2E+EQO4l/wAguKAA9BlN/HrS7zsF0f9/
KDuz3ciR9Vq/iuF7bnMegHN8kcmcZ83SDSGpqsjgEByC89OfL6uPje6GsW0DewuloapTmUxGxPrX
+tbgmw/pRAlrP0f9EZrgg3KciuuGHGWRs0GjLYk69yws/KxeIu62SxfFpgBR53POo4PC3KPnPM56
/2HQVAh8A1UR/CXNA3Br6Ycm7jag2eCufB8qixq2qT83+A3SCa4gEMoHi/d6X2WP8Vi8SaGesqKY
w0Fk+HcwFgRhU3dHLKDw7ks6H5kF92FvzzTES/XYurJdTkzvznPOqJvyFTqUAkjQo/lI8SxBNJKB
oLWiY+dmD3FOeKyC/eONsKNMLDRLVcsnP+3sQwRjclMb7aNX89eq1PbXqabeqXZ918QsFuzl46WV
2qT6wLmZlIrxD8zj2janzwQUMGqzfTby/hFzCu6Smqx5bAZLoLOMWke4naZJJWRX6y9anxf4Kkvk
aOV9mcrZ1rUnV+6MddrX0a29glSLT5u83pDA9Mf7ZKHW8P3ZMWgFakHljD20IByMEWQ5T/hQi/IH
SyT3pSpUc2ovhW1SpUTSlcziVRlovB0uEr198fX+oZr1n1bnNcsuNykti2nBNhhAaPCGVG6RtzCb
2xQb0zZBfbCx/YdxPNy6cdwgfm3rofsqR+sDegZYYvOx1aYvOK4430awOpYHLtbdNK6DKGYNnv4q
Y5HsZE+1tmDOwakZYSDHf9DV2romG4CXC/zMsFKd2og03aYNzTheT/Angk+h4uacVzZkAMjVq3Ie
n9xY3DjIPavG3RZuv7O66EjZxRXXzNazFUemuKh41rIHJ9NvedNdYsurzk6c/ggGSPOwSXB6Cp7+
0k2woyjKWOxRr7GkzS+dS2WH8GbWAic7+SNqT2N3z25l0eOqr6FihLF0jp0/r5ys2XJr2Kp7h5eV
YT+z5JeYxj1g/2VvU1jatOc7No/anZAZZkjHBMJ7u5cJIWYy6nbrPHjKQg7QQp1GJCsvTvm9Y1WI
EMNqgaUCEBAB5HJbwmMIaytCu2Q5wzTnKJhhHYxVUMO0rC0jpz3QMXMxWTsLJ9ui+b1FDA6X3FXp
s+rv11/iPia9Tw5Y3Aa3eLGqdlnwXkrVvGlAewIZ2dzrThsJ3KwY+H9Aw1a7tLRpFWNxgn43bYqR
rozJfeyMfgkVYY32v4nuxhm4zS6k89bItwk1LFV/l0bstciQKU2DSb5W0eoEo7adTd6QEeUQtrPv
iAOFd4oZjhR2Ws6wEWW/GQf9EX2Y87wVUZeIlO0HV81DxQzQO2mzwS1Zz7/mAhNm4R5KEDJxh+VH
w/5qG+gvPN+YOUpr4pepnpwk85dN7r/ndks6IHGcBRiffklYbsNAiFM3YB3BXqhi5IdX69uzh24p
p7QGDOhhfRx/zrm6Zm29k5J7daW6Ytk4OFHa9BThBmjdGjRRv6u4A0mzvvjjfOC+Uy/8fiamRgWN
RzqGDU+JBdMAAFogjfsvU9Hsk9F54FAb4iM95XX0ZZcBUJPJ/TXVswMybHiy8gy3B7kuajC5hfNk
9yw6GoOQMn7mFrvSR3PTzsZehwIO3iJfk/h+9Zz8ihMZnn/RgQ6tvwcFpaAwtEtree5Ct6D7k/0x
XZg7bGykKNnLJWwRhe9dhogpH6Tlkm1D6t7A0IQFxqOacETJY7Hr5wEM2DgZt0iq16gRm9SiHkHd
QayZ6OewLpLVAFSf5NabCySqu3eZckd0pfNCR9hGZt7Rr8VDrL8SBFhbDC4ix6CGgaPawnKTR65X
7rXZWo3QAmcV3u8Zev9jAkAQFXJXCfsXmfftZEQ3j9LZfnxgxL2JahUWwy+3AKIMYj6htroDGOb7
9OKqOiSWsWinh57FrhMMnvSPOy20KCZ0n1tZBrwwzk+Xe/Mw1mGf1qCfH8sgPgQRtrRikXkAqyBA
Golccf0uC1SLNPpyEx+Dtb0r1NOEw7Oi/sQli9Z3tDX2+VG4xpM5QdPoMmTCccE6hns4PkDpXFkO
OczOW8kWCi27Q3KnYYKJ0ubRlXaAgmYRFTd2ntV+Eyp4xb8VBmhmimOdxsY6npkdkD1ohoqdMOQ4
US1Vxi0t6RfKBebIZs9vnKeIOkgb90/hMZ6tKtBOP5JaQ5LrTwRnVj3+d3ok5jChW6RMGCbE5YY7
7KKhwHvIdnMHxjoGOEaxYNgNdIeCCkQUuQX9r9JtvmpumelsWcjB4ppoA0XXFlWgjpa/8YoARWgg
rFrron8NEHjcvl/pQKHoK8X7GYcNl4luxo+mn6yzXNtS+3QburfRfB4IcWZDsej5lQzf/ChJJwy5
sytaCsj8ktaCiWL5It75VvLVKDOMR/3d8egvzpzNbAtuVOUbPbi4fbO1Xulb8j/bILUYSLcQbPuQ
meHesRMujJoiPpev1HPqL2PQwkuRu9a6szQQmiwk/bThhdPpYJKPOpsQoWU35o4TVVugGicOSRQ1
6Q8Nv3Y30DtryzW9l5tO1ixtcSjycl+CDwO4eJN4RGWgXzn2ndMe5/JUbPRW7AfOV/BJr+T0HUaO
1tbFRT+NYKpl5I0gQwMujIxXomrDZhzf2OtvnZlhEyu6sxkisCwsqFPWHaQRg43VjK9WgJq0Yar7
Zmjr8LwpMFnEBRbyvoqCsMj1YeuIXOykniUXiLuUxxpgAptCsCoRo/E0nWpuw/8qrJinDmb3quy1
C6Lypa8IFXPvVNBTCTqxzBzGipmoGB6wTuKh1WaxKWP/wzYCpGigmIZeQcLvtK2ps9EAWNCy/yDl
EvQnO7YJZVrQA93CXdlqWnXJoVc0SEESTYKMaAHFgR5lFYm/oe0diBUOCYu4q/EBx2ERU2Lr2tZB
Jl7omt3WjhXbO4cpfc2NQ4iJniiNNuG5F3g5WYoWZYm3nfHkval+qPWTlzZoKEP61BCoS8CewYCe
9nZXnzq/9xcpoMLUGdbG/Iya8AMliMXqO4fiajfiVwXjY1T1niKOA2wssK/BDj1Z7lyKD3omnmR7
FjBwNmldbKok3waa/RVUsb9xivoTn9BttuJ9mohzr5mnET95LdRPXUJene+IpLsJWU8BCwrhA/h1
ss3Q9xZzlHSlNfVSj+VP2k55jc2IXUcBoJ8gz7WDbURJA/RolWKfsV1r40l0mWly8I22d9jlpuYE
YOblVhmKQ718SnXvXeRksMcZ5ERl5UFYBqU6VG2sPseZdW/KgKrShNYeWru41xt0CewHC+wqVQPs
+51NJhKyPr5JiGaIEP6Du91iaOWpnAXu0biNXs2s6vETumeDcsuLG+HF6ERFu0Gp0zXnoaBoKX7+
Gk1nXZKKXBgGqCIYjXm6SB3KgNhujOuuhf1QqxEx2iUTrTWSfbJBaMFXZbV0jJReb5Mori9pcNU6
p15NNUOK1De1P7Txf/vLAE39Rgd8lwAvRJy0f/v035/Kgv/9n/vf+c+f+evf+PfNz/L8WfxUf/+h
v/wd/t3//98NP9vPv3zCQiDa6cbwbXr4qbq8/TPM4H/6zX/5+T9Sal37nym1l+JvQu39x/8Qap3g
H74F1iAw8MnqnDaZoP0BSnDMf+i6zhhB9xn6BS7Ig//w5ZnuP+6jR8Ra19Gtu4j7n0KtgfDrWQFM
A8YOHrSE/5VQa+v8S38ZY3jsIWyPh2byYHzbuX//zzqtmoPRFK4TmjN3dy3J1bqN/FXMGW7fNR6A
b3LpYWXU9lbVI4qdEs+4lBntCUMuOq3Gaa7ZPxqkp89ODshS+bagdexhbqgBYo9xblOzOGgi10Oz
zxcZvTK3gWPILVXEjN6l5upfpU0Qq3LrnZ0aYhezK8GG0NwifUbyEYG9NnEHLDEr7IBRE+mp2VHq
ZvcKvX0tStWdwNuunIq+jNnAhIC17Ghk5s+YqdUJT3LI8z+vAO7CwZO++CQTvyxaKEIYWM6ljUKR
N3Rs0IKonzoaQdgPVjGEbG4qPV4dMlQCtQVutZnlTx4HoEXdZvCTRl+GTUCzXzVbl0grg0utDQTD
za2K0+/xLqCi0ZzGuMgoas47GGL51erSL2UmP0h7IpxG3zbtn6HT1tRZuIKmb38E3VRdW51JXdwS
mfAFioTiDIHqS5hKi5wbE7cY1xiWjMgVDaJRGxB1oY+squ++RssO+6p7zUngu/WAqcIm2RNLmjAl
0tOo4gGa+Yyn7n3Cg3FsKycM2FHvVPujmgxaRNyqC0me/uoqDtZjQ35AH0DSGRTNcfPswm4uzMX4
FsFRWqZ4IwT1jW5C7bnRr2efKmIav6JQehWZjDJinZJsNyMYkKRvczoLmHqOacg0WHCOKfuVFrjL
Ge7GQVFPdIhT88M0C5ACXAQb3BobezLi4+S79UJz6RiyCXs5ZAmXpKyeEK2XbhsbKCr7SUJd6Ovg
RIighz3E3REPuTZUJLmyVTa61NbT9kn9HiXSKjP2AZU8y7hn8qyXuPyy7keD2kRighgRuPQg7iw8
AGwOImX5i3lMHhiV9hszkNpiNqp3nffwBW/1thVBf1QF/HHdsm9ojexDoDI3KdClAQ2hU320D8ho
0YJlQic07AsJNqSWVG14DfJlQ6zCF+yH6sa6YrSg+aEPvrqyio8W/WgCdgD9F3Qt91iv1g2lEcde
B9Sc2AnpsWhsthNluEE8L7mwkGeQqhM3I8ZVnpKyWlvNq7Ate03/2ya2dG0pu6HfTuVMh49Js7hI
KVhv/f1UyXSZoZ6HqI5nmRkvdl6Kfd/ZO4sCJiaIWvrmRNEpB6QNTGBNrCxHjCjfB+03xN0x11CE
oqXjcL11RhYsxjYyFmRI9AWVqckagmi6ls14pX0PDYcc3DB5SyqMrOfWO3IspnUQ48qzj20w84Ga
BtSzOwTxGkYlOGebLF0krT6FdPyO5g3XcL73uVEuNMKPGyw01Pb5hJpG/msrWtF3HgWbh7kAEKLz
UMF9akfZctKJLNc4l+rYwg7hcT7jqbu0BMOsAUGibYJ7S21lhpxK1h392ISyXDYZT13DOartGcZ3
+fhzBG6Sc9c6kR87iNEPjnNG2GTME3vlD/rTnRDGD74UOJKRd6gz0UTzIAa+2vTNL+j3v8yajq9G
UxtXaRoDXucaWOCr0m7eDMG9iqoLXkbT1qGNnrPImsiZ4AVOq9ZfDnearBfJYyorPDoT6OquVZsR
TAaTqmhluIG1D2Y68eIhSDdeR4N5aswYfq2SHtrZCd2pzjYxPGFEuF3uU8iQ22a5SzznkpSok20n
rYcsi5Yibt5lhz+5+uhppuBKo1Esor0eO4OOkh8jm6UF4oqV4SNIhw5bNSTfdDBWtZjzg8Q5KMAv
bzq/PVfu4K4Td8btMfjFqa8GeSqysYAJkEF6d9aWJ2haqSsuEMJTuISts+1XFgjLrVEaMRs1/0PT
c5M7L/+1xkGCcQrxGMVlf/JeOuKsR+WYEEkZVeAbAMWVumZYjux80hHPs2pXMqcg3ue8sjXLudgj
rPmHrPZ+1hpaKDkT70BnzKebXP60MfgvLDXm3THzh+Vo9+P//ivoI5N6XN8wEZfx25s+O4U/L7ip
7ea21GInHFRMt1SNr8cBV7gfY7e+uBILu9KR1PyYvvJKee1hVL8ojBx4uWiYpOpki8E5Xebc5hd/
fNqYJSWuD7lXiidOm1VBx3jqpQWhuT75b6xR1t369KeHb5uujYEfthOQAJsUzN8MQbGTFLNde0lY
jbyHhDAJVtl0ZnoknUozuPll+3Nykp3n5W/sH6CXWffLIxthhuVfQTa/V8PFy2t3ybwN0UlGpwKb
BBYWGpr1CgF+JsvIqKo0e3rrrOSdgPiBZX/Zxv0K8nZopzc7S9rNP39d7L85ne6/mGEY7IEMywrY
YN2//6eNEDu1zspBiIeDbmwJLX5Z1HMlSmrhUFKYFWE2RR3Pl6XDW8eCxgs3xlw5tijWhjU93Cst
wtwTq5qxaOjgqtrKfDyReUCCtrR2oSU1W6EZHCODvm0J5dCn2L0qE+An7dAs80hlYFaIkxLiSBaZ
lR1zmnNPzRC/cjvItaLg2tV/icbwVt1oOygv/LMd5+UuxT7imHRbTRNMIhfdzfJW//z5ARn6t1fe
MvAH2Cb+AG6nxEjuprk/PUFBGzfalMdjyPhbXCdKOl7G9GjEn31H7dmCXHzjAb5nQMxwckXbN86R
9K5suOX0g9w3JYCp9+23Dd5HVZqUoBeCAwr6ku9xu6s4mbNT5l6P3vTqKfNHynzjksSNF/pTx52t
p2zQz/aR3wUfTucDSDd9a2e0ZfKEavXiEzj7bNMSyxCb64smXI3BXS7YHtAZzYTNu4ioKMJ2nAjP
D7+CJEVo1sqemUUD8Jhis/Ugas6GiV+vy2bKdrrBA+u9+eh7Ait72oMbMrrL5LXTkSDbSncHlJI0
cdb2nAdEPu1o2evxHgymgLLgNGcmJFhm5X04RryM0b65qe/WaphB/jGXMcUm/dDsnEr5u67AHzWh
lu1zg24b7W6Mlwmw5qjl3my61JnbGOS4y97pTc0Q+lrjnOxR0Gc/qfjqOj4UcaJcy9wzzS12dfRu
8EqvQRv9UCkN1bk0KQRI44rqR8Y2Oycytb0XU7FZ4PqVw89/fs2Ypvv3i8Yk1uB6PkI0Vqkg8P5+
vLALEjPzaC99R/OXVYTjIJEOmXCYMxRFUAxrs6va/vF5Y3+7TdctshywiBbVZbQgXVlukwQLcFdo
4xUy6XSV3X2cPuhVc4RejR2D6jnqcK8sFe4TCQDum6IfD7h7KauexKvyGcU2yQfrNZhcWL+bsjan
D4yKJmO6fVVxNqdrQV0s2govya6pxGsKumM3N3hb7nCx9kwVCDprTIdnDK08N4smnAtgX2kfWFcL
KW6tqZl2PlKZCyk9/UjgBBNiRnIVk8IDIHPj0Maef1VEcw68Mgi18DwWv7/GywTj/qqzDO5HSqZ4
/+Np97NqTUKh2vVleu++iVVIizWlGdG9NSCtukM9V0d3YO6itCimEMfrlzM+jCWSEK1J+tTpS4oV
ZuTimO4YeJNHx+qvjV52WyZ0HeWEy8yLrHOcGEGoV4KbuqziS517oWHPONkd8oU9tUPrJonIT0Dq
Yj9ABUwNBwaHsaI6NGXqNKV7E8ALJjz3WXNMsXXHPD2yUQsnms73vz8LGijkfgDU/vfLRIWyUMBO
7JgACeGT6IFEwwynT/ZU8gwZyzO9ml7N0QPO7HykmGZgf8F8sIUe0iCsvJSsHwu3Lb8J+s/HMZ5H
etLhI2jJ8FCbbIpyA6ayG7vLKcWpHvGcIKg7WwQj6js4diwjYZlhPpNep+gUG5LdyadSw74TBV1w
o4xnRxufutDzqy60kqahn9whRdI5sOPDI6lpT4WexbvSr+GV5LGDK2gx0LcI8F975DZfHIwpKxBW
c2hsk9btBD0jyzlT/SL1LfdoMDRbDObwQhtmobSYqX3Zb/sGlkXsGGFZGeMl88tPeM/DD6WU9jhG
FXdIYq8nY5h52HVwJFoSsBob2a0f5CHRNALsFh2Hnq+Knei0j45t5EOdmhnv+sgJxyjHPk8d2j5X
FEqWKYDazpl3tUmAZBiSg9lVXIvMSzO/eQyGhIywazVPtAV+VBrTAg54yW4K/HIxYS88tGPNPyUA
f/yG2bFyNFtkp4lTYitfApFBCtP7COt7dMJOrO/dLsFEM6dFu23q6L3hmTn98TWKaRdJlIBMkcrT
t3Ef2PtQ76vpQBxgOiSljnO91de+fWiyynuAJZtQy2S9WtIkMz3VoDxK4S4zwyupl2xcfetKsvoy
GU/sG8fT7z/5XaZv7Dx7J0pEz2fBcmmPZn5iv2mfx05idxU6xSo6IPOkkTewIAQqpH3Oi4x+iV4y
ounbN9JZ2NmYkJdVWb5k9L5T4KEuf/yk30LprWNwA9kHKSL9080ANEBz1fepmKBFS/o3RZZ+JLoW
WoW+CbD23oqxULfBaYOTHkybOM7jXV7drVCdXp6b+4d6NIKjpOO5zGkGoIrp3BZB82gUtJ9KfaS4
moKhrUY31WLOceEXAVGNRde2pIWotE1n9P3MpfYMFtGYbe8B9TUSJj63OM3OaUpqw4YSsitYOI5R
bZbrqFXxQ4tLapmbXvAasZYAB6o+vLYOaYG++snUPmCyFlevan9Z7mS+GQWyNe1u+XaYY+sty6pd
7XnxUyeC+SyCEQfT/cdkFMQrw+YqhVSDw2syHRox6RnPR3oAadDATBsMV7Zrw7XBes7oWQxUDfKN
zLTbnar1t1oX2FkDyXdN7icsjuDTWmIiZ7eaJqbcFjp37PqgMgyLu//9i/39282E1iv8SV+x+bIP
jtZG+Jk4bqli1g+pK6YNAZ9rV3CQY2jCm473LnNRPtArz0GyNsf/+OPvr/7+vDEquCAB3Py7s38q
c2fbdvZwMXsOhfDXF+RS5SGz9GU1jv0OEoEWapYNSIYe9Y4MCM/YwmGEGELZgj9uBvQr1yZ1wmZM
8r3xTu3UzidcNYfGjJzTVDLLgUdQ6QuzaY3dTEvAM9ywvW7JLhSmjocDy8mlaA11Vvnh9yfQrMaD
04m9UdTymignWFYc+DincRbz8PN1zeidXD33T3EC78YWnJN5FTbmUBTgrsX8Lu3PsYr6ixG3H5k1
xadg8OOTnHxw7ORy6COyaCbjAwbxdkcx/T4dbPfFkFThGa51cMnN1i0Nc+M9919p0bcSkdzYbkHR
jZG2B4NJu+iqY+CkazOfoj2RMZuhUxWvUU0vUWPWH0HEwt15EYD3CuCGLcAydFCh7gdhouxlzKzQ
xZbYMEmpy6F8jIQtHydT/4ny4B1+fwahctgZdKFglk/lUUjXs7dBy0XRdefm/sFCtVnrRu5R48un
v7/hNMnFJSu3SanQ3f7+ECjukyYolFNHL0MZPPuDZzyp4NEfteomCAVjlOe2V40evhTzt7W63foD
TVCBKL/ahOLa2VtAVac3HMdFWNb5tetk/8xFCaJQ5M3ZTaCMNGmRsKynCROgLH00PD/Zl+TIcMRp
yK9IFds6AGs75/qD10iGzn07HX5/6OmjXDcxDzmvT3Hg2s/E/HzcLBFW1onDhKX0/jDUAB2tO0QF
iEt1dSN/2AVS0hk7MQiN6m6guLL/MDNbLZq0m7h9eUtXj26UirqnmpVlzTD7ToZyHWzuuxF9/MXX
spUZO82H55BsDTjBkB45UOqeH1EjVdaxvYYnSpykk6eZjDjyq9l9Zh5TcB6Mo51jnREHRqfXjnJg
CzofAhBlzlJvTnXisbT0Adi3Qa+XYO2rdTuC9J+UgfyPf20YA5wjdnM0G1TIaa4OPgs962SXPFpz
4C/HVCDrsfmkuyTheQjS2yw8dsj5vRnTcSGAHKlP8HjZNRqBQNV/mj1BM40Z86gPw2nIsu5Ms0N3
JgyILoHjTSUj4TFPM+mrg/k0NxW1O6lu3iqWgZ3kPTuWPfvDMclx6jrmnqlbAV8SuSixoYtoASw0
mRjDbjAZx1GUFOwNp95FZXW2lRldZdpE11Jo9VEG48nuCEipKP4GRLbrfdV+0cp8V7wr79kceUbL
KWrWLKn4EVtayl301LPeDGrTOoO/7hOOJQBlNdxkyfA5dQ8ZZz1LF3DClL1uhoE1P6K8vE/xZpFC
cimhOOuEszeBp9lLaZNInuk/uLZcB1swJMY2kU11dfwBMpCZyQ89IJsZgAHK4sC5kOB7oZpjeLN/
WzmNxrnSDC9WWdzvhIMBiE2ntVWVrg7YZvpdi1tzT7mo3Ec9bW26W8QHyEWMa13LPQxRrPA7Ys0k
q9svgXTGjK+VJMjIQTqT47NtNcMu0RtoLsKTn6l+VZWL87hueoqkxuKhp1R+XcMiCMnFEKKfGhQI
6fD+Iubv7vUpJdaDuXyLnffxPsvgYCY/qR6eVjlkPw742gpzb/tA8outaKW2hWE5pHSE8c4OFN9b
lT8mQU7LVsRLxDoPM3NU/o3Ax84qk+2YluY5643N1NX9o6o1el7waEEK4+U3uLh+tTMe2qH8NePj
fSulceMp+gDW3H5ovBHwNzb2KwdCCiLNEJjQfOwVJVYYwLfpHSkWV+LdMO6T30T2LyPmoiU5Ro44
c+tsHeqaVmVaRFvh2d8WwaOlps0Nrsr4RZVOQuM8llTfxJ41s5rNEK/eIh0RXS+r5yKuvvRIl29p
OtI5btJTbDVTfJSRjjw8912oCu60mlR07rYcTNGI39jH+E8u8SSGVJsqHfJXVRtXjva7qRDT9feH
eB7mvT2MmAlm//j7w1Tli7xiwYpHZyBQFCHoekZoOg2YYCLuNGhUG9+XrGjzHl5fcCD4/1Q4wry5
1DlstQjum2IWEiYDJkecocTsa9/Zyyaalz6T2wMKwFb5U3tIzUFdqgrVIJ+33eTOxHEm79xpqaQk
wvaIdLXzwY8H59okKZMjxNFtoHTyo3H8xOvBZOTeB405YPoY6+aSlkO7GeJBkn2DvRy7pMsz/IbH
wvEOoolIEWauPA6Vke5jmZrbqvCrleyIpeq4+y+GJTCCdZH73ph+t4SfycQe79qGWUxHh1hUfWnW
vJqDtd4m7oOFJftZjUsxvjceoaxy6LFDd8Hdy+z9tOuU9hIamC/mSL1la+9GGI6k1WXwaGMfWXlO
gInBNHAfGn3wPENRzeHJPkEM3psGDgBHsGLQJT4eqx45Hx9Zs2hlUW4Sp/Bf3Epw1JqtHB+SnDZD
YnLwmdmvpy5UHJtmViPSY8wlxrjOej+73btAmHz5i2EYx5US1esoadCOyJdDayzLsKSJ5trKqiHG
HVSHJnVSIpnwx/HAYzKL02s3GeI6+4soLwim51SHpAkdhp4d4xTqR0jdfWQudPpgt7o5oh7Q4N1S
QvMmB351h0r2lzjFYTJM/cZxuT6SSGALle0E21LDY41SiAutM757/UGTvbXvKz0JS98O9sX9Q3oH
a1lYvHSt6A4DTviF5oHjgPfchzm+M9TBoYD8R16A6AyeaZ8e8HUtJu9YFLTWq0rdeqe6lVaaXuva
3zqeSM9lpi6plQMGiHHsIjOn59hQ6ZkZwLAf8ZSS+CKDZuiMOgfAGniQHJvgGMMMsnrjUz0V6mJG
FNOCZYB1wuCK3jqSFLwHdnE6QAIwQUia6coy9OZRGVPwiOGH3xe6B08kR5VA+vs8M719qmE3iks7
te/njXHjd3KJNzDZO3Xv0fpI/zwW1JZsgaWHVFFaLzQ+gNZGHN7k8wPdLNZDKUp/XASNuwkIXC5p
Fm02so93otfUril7yqQLpowZq9aqkdlwjm0aQlJt0Jeu6/Tn3kanryhP3LlzU5/8Uj2D5RwfizKd
HovKex1FEZ+UVuUr34LagFQxXt3doCrj2t0//P7TPFJHUuWW+NM3Cgoi13XvMhC8/5wz6ca1jEd1
HOFzejnXUePHNI1EQXPDQZqeCRKvq2Fqbp3FCNq2Gc72DgEPxzOHBw3j367CMbTpuNRe6KK6KW+s
v5uKqJ/e+dOjN7BetAPH7ChjHJelYAW1lGT0mOG4i2SJu5L2mnGY3w2SxT9NfGk4bSVs3BxnG3Gb
eva+JeEeliyQx9LGPoPdwOWYGiTPUyG/GZQ3PzD17oeqAhdlB8mKecl4ZD8qg4njVJss3DKx3sET
FGE/5OkB/3v50qT5qq4q5wENAbXfjs9j7IhXafkYXgxSQrmw9HOLk48qa20dWHXyqSoTNwGE803m
2ZdpsAQ7Q4fRYdW2344RrUZdqHewMO0qamnw4bCA6xpY5nNGS/2isXhLwcbPn+2RKXwGNBHJpipo
3QNPRa1zKO3W3oi8ki9CIafETj3tapkCzudEvtBbNR9iR292c2WUy7JqtdUM2DZEIh0AMCSP1M20
9AGyT00IxT9Q4GA/YCGwM4tjh0aRFqV5krDCHFnfVsIIkgQQQ7ypxg1obWE23EYVRWHlqK1VdsuM
IS9Df1tbpPGwlj1xfTgaGEM166MtfyH0nroZbTCAiw9Il5g/N5X53gaGDaBYQkT5SrRg1+3qVr1a
0cySNg3ftk2Sd6BNyq6aF4JOj31W7EZ3HmDFgkX3nfi9SEbKu8zWXNgGVub6iLXg4sYEpjlrfcvs
MZ4LxpYT2AeL88GYGT05Auqpo1HifTIUw3n0J49xsR/Qohc/G+30TrIfm3nTcZphJzxh0Ddi8wJf
7k2ql0J3ORZkoM8SjVaG+09IgdTHyouFA3Aqdjpypd1iGgNniXmYsj4HrxolhyCSAEfIwkI2YnxU
iPanHUBAyO1l4Lo6jr7BZkTEzTi1oNnilOIQlDnT1gGbYmer4l52xWnHDeEhXRRuNYaHKkKlslf1
5IMYqcyrz/OTR8OTuoOI3Nj46ZA5oDxobUNNJUvoFmHciqMjPLqEPdaBtHhLC4lQOQovzNtHrzE4
Z7/iTGCG7usvhFDOLkKVTw5xRXooJrAL2cfglNZ2wloPY/ELH+A2RdAJ/x91Z7LjNrZm61e5qDkP
2DeDOyhRfUgKKUKOsDUhwnaI3Oz77unvR7oy7YxzThoFXBRQOTBSHYOiyM29/3+tb0FXyEuGwtEi
8sdCRw/4/YjI+mueXMzoRS9psiN/7smJUDgu5Fa2HbTZaOyfaiDHy6iOb/WYnCgq9itc0OHCr4B+
jNaxsmyMVwlyrbLKyk3u0/zLjVK4QeJ7S0ekN4MrOOxv3aA0buEUn5ApUjcKJfzJUwxpS0sCzMNg
rmwcE8TRGy9adkZXkazM1MIuntaHeI4iEVj0nFa4QlT20ikXY+5xjnQa8bn+RUmTep3AxkPS/G6Q
UQXtqbzUIPS4WUuWCxOpCizIW9S9e6WuF6oESY7T9gjgOF2qXL/06fnpAv9VJ67aTc38Ton6QbUj
WjCI4cCxI9CVdZTDY+QyMB0RnK+iJMBG1xVgBbyvwLWYU5ZaRO3WuynV+GwqOjHYcnQyRO8s0Fww
tQM75Bv9DVT1Kssq7HDyqC8QQn0WRvrgaGItG9gvyNcboXwkS00fYb9CosG4elEq5D1pExOYFotF
WnHy5j1gwAmoIwTmGDOkpukDAYu/9LLxiOUwgF+BmpAc+YpJBIRcdXjJQGuYpYTIXmlUEk5KFxzn
fhSjQlHbSJh7M2XyGq1ZlUr/QvFAkPL20Le+v6p1p1i0RJNTD8oKeFSljlnQKtSlFPsoJJj9uCga
XUuXfNLAm11IC4lQAB9ocHTqpQLPor3vOq0H4MMw6KgYvIwGrGjhp/i/JXMVSJQjWr+4Wt34vejK
F5v1ce0j4Kg9mjAwKLKFm+TVNVNrf+tXQnUNSYYaYFrQXjrrk+ZIN71hBYvmwl8TikY8Nh0rQaUK
dQC3v3pZQalwGRvbpSxnuAwjfzPJCeE1Kzvy7BLsZlRqYGOQvIjp1YZDENsoO/OOboFUboVcf9PL
DFVm1aCJtcpXaZKrWpZV0rxxWAcQiLeVQDRYEmFR0Jfjbkd5jiMdJwmKLnhb6mBDZgtOQgteRaPd
G2tvBQ3x7b1zHFMGXguGCj10uBqJVhFkg5BKWM5Ghna9AtLIj2ahgOlhvmcjg0QZdYua2qmkNcUi
HjrYB1zXcY0svFG0e1ShNhbKV2H3Kjs6DstXTcd1g9FHWZnB8Hm0xmd4Etapn/7R6zY8RH7A8ssU
TMppLreTUor8wWDrN7SYCE1Bj4Bkjar5M3YvVJ05qvW84PAZiO8LsAA1O3SQNZTheiAW3I9pbmQs
uuwgd4eajWSZR5EmSjelxWWlw0NwSVnZ9oMxrPKQH0n3iddUgYChod7mRPjmdh6uMgklqVrXtwxC
+yZUkQ/jO0USHu+NljtjSxHJLf3+ohDXHg4N0jC1Y6Qw/EthBy9JZTnYevs3v6Q0b0+3o741nwCU
Z6hzWV017XOotveiiNE5SxcNbxAWsULg1eY8Nlko0WjrjPQQdSYRel41YgKLcXwnJjoAVyA1h2eX
1KtMLQ4V07BR9NE6KzpqOEk7kTtzfwU9gttsaC9D9BiuMi0xUI9DbaZ0Fdt3tc+B8LTN0ejkZhXp
0d5CXbzgA+oiMNLv5laOvpRYD+Et5M6ijmkSRMlTxXmFaitFQ2LgN+jDnWeRo1r4qr4OnhDrc313
Y3cwm9bn9DKoeKGYV33f2AyxvIkpQG9HB8I2gRG0HmrAP02+7wNSAMxy2GoldPgG34fIBJc5blom
behxMgb93qaXrI0jNzPW57Uk98C31O9gaY1lU8TK0h/6Nc0tIjNsWaxZPBFhWK0sbKUtRlfUiWq/
EU5E7D13OWfSLVNFXzV18kVqRmdRSCp06DbC1AWJ0CXvA/ciJVBG1s7g2gUKqxM03SgDtyoKqmpy
Ml58ggkZFnp5l1iBWySpsqpMumqqERxoK9JnmXpiRnjMLCYOMtojP40hLo7SezyNN76MGqlpu6Un
OnuhZfHF67gD4cYYVsRtuLQMHjxNOEdbI5E2U6KtrAQYf6P4dQRjua1DCF3WXZKpltHlqinrrEKt
eGyy8NK1wNTBzsHDtZiCEK+VqjjqhJptNa9+twxE83KF/VFE2R1PV7sq0EuvR338rrVoqRB+f7UM
7923E2XRaAXJleRj9KFGaTK6K86qjTCLdykSv7x9L8wITqCfu60TDguIkw92PZzbHmJxZtpuNviP
mgf9GjQezjZd+moxQMAY8K9G0VFIA6PuEtwO4brmpDOEOA1YMkizUL5IkdJDESxPeSBzGteiO02Q
2EGsWHQUbsdaxVUDqDN92j9hUY2eg7onwcT3AO9EtfTF5K688Gl+PiIiK896OyESLUqhqer4j9zb
kLwSkYX8yMqufqcfCrvzvhCs2K9ivU92ii4pn/UKg90GGIB/68CkbbBxm+v5oa85CHdM8doPUbiP
aPQt9WpUj74Crqe3sydVKPFz4cvSgSTd8sc+aWrElJXYlcdukOIHLcem6IEvQZPqrJi9aPgYJdll
BlMe0lA8xlQQTqJMjiKx0ecH47hCVC92KPejL3a7ruXsTab6fOnj0t7UJQ57p6vCW4PoyNEbnPxp
drenfhtY4w2BpsZxfmTI7Y+nRiEbNKHoxc1PVX+8a340P09f/scHfz5FZXBDJ9T8ZVvTu2SKRsf5
XWrrJTunQ4EbdMomkkPnOLAg5uTEAjOqfoNso1wbUpkw44zKSwzeTe8l+cFxqlU2yCP9R6OlhBV1
VJAxjSq3HjLDSVak7NKjurn0KImjLLZ/eaoK4k3XW8AohhHH8J/fqTFUaNiW9WPX5uenpyyrs46F
JwPXm3aym97xy7HhHWlMW2j+PvPzJq3L+amfm/7zgxMRYZ3aMliLHRDt8hIG5pqxRJzmz1vT4fZZ
ijDHpgE8f+UOHa9s1cx+2W6EPeHoBB4Me/2Phz/2TaE7Or8678O8bVlGSTod0x/voNZL54uHPz4/
vTo//Pllpnfg2/jjA36I0XJ6+HOTHi0Bz9Oco5gofGWTlBs0RfUFp8pKkpr6ND+SfSgIiYIGZaDF
3TUbOoaV65RCPif5lQiO8oL4JFkzeZxMyjyMpn+oxOSAHwz0Q9PDGNoPNtSS2bUReC7xMxXk/jHv
19VkGZ3fk+MVvBRmptBfIXNp/siPDcrCWA+QMH+8b36hUR1WPXLM7PbPv8k14W+qRO5+PDe/wMII
RutINtf8cP5HYEjZRHWFkGjarfnvgstGrWFjaZzfMr+QdUkP8I4In5/PRUVO/ZpGnzt/bH5hiGxj
wwqGvtW0L/M/9hh4m6JH7lYOBW5OZnli67WYbOfPzduHAJ9sU9sGE/7n5zopK7dxgwP653Ng39ut
R879j8/OL2h1Km/HsJIX86bm5wwVij7D3vDjs/MLdm7RMLNaPO7T4Z3fV4R0fiz6Lb/8DQL1kl03
LYt//t2OiNVdrpEz8fNvhCMe7FQFCTW/b35BGVt5B5cHaef8u0boLXZMqOkg/Pm9tLLxdmqCS/zn
c1S3wj1aZzrf8zGqgVYgVPXuPzctq3G9p1vy/vNTXGDDPu2cbz+fgoFB6EyXff25n5gT7H0zaref
T2l9HjyMQf3l5+bzjgSjzPRef24rpdHy0FAW+PlUOUAaIXQFM9gfpwtlIeIwdO/55+Yrz7IezER/
+rn5MbCQt3vyj8M+/wBqFGD9dqrzz837RVUdkjJ7/LmtFAs3sMbspDGKuEyKWaXj4uDav6Kdk67Q
gPaSM93g8kG6ylkYQX5tiXScXsyitnXrNK5286seU60VqjsFhAev5hgHNmXstMv5VR1a0p77lcl4
y6tj7UQncOuv84uAF8MnhSVAo9ROS4OUck3SVs/zW9WiOcMDTh/nt9KfwbdV9fLD/CJ8IaSCmdZv
51cDQZWK7p//Yx9SLe3pQgvJnV8tPVbI1CzoDE/7IESWPjqpfJ4fOYS2PVMpXvzYh4hVl9xI0RMM
PulqJMPr5Hs+zdvp8g6jXuipk8BQupYBXuHcAXEzv9rGPoegdcrV/CoRryWOPQzh80PqZcNhzNGo
zg811qfnLjF/bMlW9fFqY/acDwPt9+1oJ9KP/Uu98F6raXSc/wjOwdQNYFPt5s0U6hCsHFZ8m/mh
55N2ZhJPvZwfymR27Jkc0XSY9pffbTx2nvQ2PyJnrrtUgmS96YvOT1n5oUZ0wExv1PC0S2LZ0LK9
IYZ6NFWowX3C8rUnZNRtU5XVbKnCXUyCnaaW5gHHIFYRLpI9HXqFAnnlE3ZlmlfdD5VlaIC+7LPG
JLic/5PqTIHjxsP5ffMn5od1n1WPSk1jVAnMayHL3RUm1Pxg3pjlxIfMMu3H+d14l1r0hUbzMM6b
Hkl3qxUMifMHejqOVCNVtHnTxpTcHPblZAmfH45CsU6S4j/NW5IkGakBYvFpO0Zb/1Ct/085+v5i
AjyKbyUxCvf6f4Pvz4Gr9u8JbRcsieVfgPzT+//L+KdAaEP0ajkmocZ/mv7kf1gGSccycDZlMgPY
v5r+8AjCHVUMG3AalOA/TX+q/g/dhkqElhazHn5Z9b8D44fl9hcNv2YRbeso/KdbcFP0j54/NS/C
xnQ417xGTRcihcaK4rx03iKZUK6+9vfUwT/rZ0rLkIogaUJyn6rKiKUUCWd17qtTeWEV9+nLjHC0
0+b8y3H8VzaJyQbxi89AY80Fvg5Fmaqbpql9FA4DnAltSo9EvscliySEB2GyblITs7extDtpHUlA
6ScmoehxrCsLM+93efiiZrqrh4TeADTpheGaZfTK0miF72/b69LNdsKjsJIa5Hbwm31W/tlLKSPs
N7FHaAYHWfngjYhGHZNtpGPkYkQikAfPO3E+J6CMBskk9g713UlYvrNIgLa5bU+VIVn+/XHj9Plw
2NDnTyeWToFXtT66GFjjtb1ACrAsKO9z17qGin2t2iZeqIGHV67HT0SE5uLv/yri/4+2Fn4vQ9E0
GY8ALldNnnbsF3fAmPYE9tbECBg2KYN2Xh+i0fFvNThqd8RRckYh728Vh7iyIa0iFygskCKvVcD9
DukrF8SXVg2NdyT2GcyU1CAszhxRQyCr99W9SOLdCOpjjLsHaIHHzDYOUHJO0lBvQrgHCFifEpGd
pSHb5IY4mVMYnzBuuZzvMtNZoxvZwbtb2325VgcqffmaoOAt+Uw708T6NazH3nY16HKE9wYW5V1n
gelt3efStqaAY1fNTjWy1UgxWo9Bz2bZQSGNDEnWxizCrSehyuu1g643yMahqkbyNhiM5XAHfrdO
Tf8xV4eT0u8z9DLjwOImj1YD5igvDTZKU9BvVF3p2a+Cp95JSevTHwjHxb7JrVDEa3KeL2L0aEk8
Iu7aBjClKrtLF0RaQBLJrqMy7lB6rjQWeZacXkcSOXONUhJRmYteoBfF8QU/61ku+2dRk3ubmzur
9m6NAgsgTt2GZGaWNCtZVzZ2YgM17h8S2do1nfKcUzGsKVzj2jkNhX3yEwMXW37N7RFU0/CVHJ9t
pia4PSrUwQN4PbCi1LX8vZQFtithc0Ku4uLjOQLCpnMU08Yd8dBF7hj2uwKTu4CKYPmY3Y0vcUWi
QOmdCG/AjtGsSOPZ4Ih+MuTRdWJ07PBwa2/Yis4gwTbAIIZ4QQXZ060RkoiWMqS2UcTwKVHald6I
16LQNn3QfgqK/AimCpCqdab+Ui91qosUzqAjTTUWApE+xTpNG9Wqv/lki9lleQuyhshHh7J731ok
WY2XjhrxUghExnUmyr0pYWGIvfrZZzJv2Jsql0626q0rxQDf4S+sNFmDxV2bccm631Q+YdUF4DR8
orBPQGz8rZEpzFX+ow5qLIqh3tsor6ej3MnJqzVWbpSSwioSHUQidUKTY6WbR8m4seZbwQegjK0j
vGTD0ZcucZaaP55jslIWoGcdYDHoRoryPa7wm2VUyKsXOxweDNRNZt1tzZp6WbQJJvQCE32Ul/RC
mpUm7G2O83xl6vx2bQPcuQHUiQYiO3gmYQyO9UafADcutk6aJuhTqGSsp2ai3YwHn8BG02n2TeWt
baXfkS1/kSoM2lT/fZQnHYbORiGCQWwxhO4ERWVFis4V6WlasbajcWtXQGTos9VFvy9ka4uKcxGo
warRhm5hDGIxTnWmpN+Z8NgNwqA11lvTTWHs+l01cOnFDaUF2tb9sPdqIqSC7qGgayyH2B4RNtlA
q4nqRkONm4OV50HtaKhJ6lZHmlST3RHUOgMTwseKgLXAWRdEViYjCpCiuTTxsKOtxYxc3k6/b0Ll
LfWznRCvSkCZvshR8sF5HK1TiHS9rNu9qRPvO2SvfgzytzetR5RjePRYJJsvtf1dz8xlJdh17Em2
QTuIesH0GwH0WUcCRFImYUtCQablyanatM24rk1yQ8L+4vX9TtLjQy1tBstaKRmz+a5Z5dZI+VFj
8CDuoV+GEdZfLtt6eOly2r71Tm30bedgu1DDJ7Se91jwUzaa/r2zs4tSU1mNwnaJenFYawlnn2/Y
r57OSqPWLjLpAsRzUZ3t/Oh9lMmUMTFu+X7RLasRq14KLQNZq7cQLHXBlfOnUvkw2v0+gL2HgWlr
5QZQQbToiEPdxjErNzekN6rTzzCUzjnHDONthzXSp6uI7Opk9Ondgqq4Qk1ylPJHezILqcO610O0
dsHjAHFnUfpJgX4ofVbMddbrm8iPnxUJhiYZIGFCW0er1qnu08aMKXWFeyTDMn366FXI6qe8Vney
Va1adFR+mL5UUiwtpDomO5vqdJDh7KguuFsfIsoAC7Jrl6nWfA7kiIHf3+JMvBXWUjSMB7hPNhLi
zKWdRwLVZLXvRrtesfan4SwID5aFTlpBoN1KJ6Ehd6XjndEnhacqJ8lebgekoaECRIejV8cVyLCp
P2AGOTpxXIhItt350pM0+VWKS35Em9A7CYTQtHqOydtJlGtribuXxDdcmTgHM6RdyKDL7MWq8hua
17Xo0uc0iT4XFnaQ1oAvQr2Mq31qDZlsyo+IPvMD9QvdmmKRmQocWkxug2/ai2kbBmLbRS1lNyiz
N9CUJFC8DX6wj4nIWKgJ3wGeT8W6G+oJJupHyakuVsqQG6CKl+TkbOrO1c7CO6R46pskx8AROJZe
TToDjvyBnlsR3K2ieK/qeBdPvClPEvdGrcFGAZivRyNaZnAHwLt8KbPogdJytlQ7gVhLawizzdMb
8JSebg/Yr+yEUCaOs3uUrrqsyt3pSKUaVMzJjOL3NcfW4rSOE9IuwhTGjaPDITPiuxaahjsfFtTK
2Nk1b9XSP5EysDwZcQytUDc59gbIff7KH1kYKgbfUiA5ZYrxiF4OsqCQXsAjInZJvFeunq9F71Tg
HJmgGrRjBZNURYLLWzXDk9mG36xaH90B7R14l2itGng/o/Rb2sYAYwdxNwM2VUv86IbF4KzYNJta
gyNYclZ62Xi0cfug9eD3NJUel2VLLmypxrgZ0cIPXAKLxl8j85sauekZLQhDKs1YBRy7rzDSU8y5
QXyTFizzXaHa3xUhHSDoV4umZKNhI+7T8ctyFgjA6T9h5PtSJbXBNYL6U1gbGE3bCsQknpHvjtAj
N/GSW+olx9J2oFBayTmwgDZBsTR6dYvGHjEo2sdKN7/reXvOq3CHoMnFrnKVoZYvmJesLbMTm97x
Cdu7F70WL+QiuSWJ8yy4dnxNlrFcJjdn4IjYPVjcXrqUpn7Pm6lzhQOQhvknTfW2XHgAIUdAqajP
KQ0xCSJycEhPJRI6NwFNrLcekC4GO7Msd21sbfQEeYfF6TU0AdFHLCiWcUv+E2LkVjLHhRZyrw8S
vVvgTvlqEHOAP1+HEIK6APopJ2OkrkbbPsU+DA1KhuhWDIGauX0wNEF6t0k6LersQmcPchXKlZ4/
WV33puifsB7e5+sTj9p1VIeFjFYPx3hL05HqDN6sbdLyCM4V05npMIiGf+azGUC92/vpUzCmpH5y
YFQcsaCkNeB89bOsZ2fib+7EfNMJahdW1j30MGIXjeNNp9JCCzC0JRApN9Myou6+W6aTLouyYFZX
Gs+tdelDMqYVpGB71QJIoXBxhQ8JwBuXZcqWq5IRRREmZSbiWyl3bEwAH1rhr2SJIhzmd87QtL8q
xk0PuX2ZMRZwtQQ217aEGvlZtCozzmu/jiFm2dqTU+kZgxJFP1KK7pBqll2tAxbUHaimydmj9edq
eQiBbUj36CyyrFFXqkwfyGzhwNjc5Mwyvle2jTreZgTn3Biny8er0KZ2+ZuDnsQ1maAXztAyvefA
ah1i/rSyATv5Z6WNPw05f4Uy8hQa6ZwFOj0mrpa0aGLlgSP0rAyt2HhtCvFLRl06cpidaSCGgQXb
osD0bl+tdtKdhlMCs5BX5nQZd4a2HwYAch0ULk0xWk5jqDcKbEYFdqynoxYDZn6TU2I7ARrE4FHT
s2cnd5/V3sIOWacQ/oVHXTWRLTgxuB4UPpz8wmOyL59iC0G7Ay8qC1CvaxX3EzUPcRCQmCdL7Kx1
po4kY3QBgxlI36gRH9sWGYm0100VU7z3jksUgHlw9xXc3SYLoB64NSiallNcAVEyFBeQJWiAlQFp
bd5hJFWZVziPmJtQ8AzmVQ3Nc88sKzKTs6xwC0HvzykLj48jfpMkARg8udW9dc36BOADkVfT6gGt
7lub482Zbk1lye1K1nWgp82pc4iq5fsPNjeaGvKplHBf0fAwhl9VjVU3l02c87SDYSWiYi/Hk0nA
vMoBNyp9gHlugspSIsr7KI/h7N4hnsfgkFsgssh+RoYZvAdM8JEMUt/jf1gRrJJY3KvSuU62dJkQ
9Sbwj2pmbGVuV6wFigN1TAZoThUCTm9c+LQiYo6uGhtXnAOrqhAv8/kRV2x7YFinjrTN1eDWS9QI
FDO8Txcn07dbUXiP08UKsoSCTPkp96tTHtpXlUig3GBNP31ac8Rzg8vIDG/Tr1RTaSTK5EaQHjQT
+iClchTOVxIA10rw4wAjlr/FlX2dRodo0K6RPwF2shu9MBVVsrQtZERF/VeRgbJrMkb/KOfoZ0BS
woDDFZAWMR2caqgenSS4zEfYIBpgobTJLpULrMGIeZLoTWWAW6qyuAnPB4OCotOLP83D7fwZK3fg
7QH7n851nCMH7JjniOOLfP3H9aPzG9qMDWUjXRG/G67SZudYzs6UfqpFOg1gFedTlN3Knv2cfheY
aYSES5QFaA4E5tfA4mbFWvdWNOlNgq+9SIsbxhkGb2/fTPbNuskf+WJUuhCBe6n0gPLrKNL8qHrN
W5I8M3tCa0ks3cIrwwMHlWU14g+GnzdH8030g8gQdW8ZhM4r8rXXAD3N/A3mrxI72GuLbWqEeyua
+ISceSStViDh9O/hKSk4LYivWRTjZwgiX8XIjWIaPuaRQvLTW2NQOdL0/UgoOXHzcjzcCuaXulJ/
zkbtXPrDzslA5mvMewTTr/mC6AzGmunKzNLkawWHFAs4xaiIHEf2QVMV9DntIWbJnpYH3CXbctRQ
+q2DxEHvhi9Mz/heOmRW5PRZq5ALgAobwl8sEcNMilRn1Q+jmWKFSiQ8aWN+7IR2V4rkGXrfyiE7
KR3Gq0aWed2Yl9FRVgpFi7o6jIKrrcyYSObFOXT8O/eHs8K0SBlU/G75ykaKNt2ikUXffCM+THNF
lWRD3ai0hWkkK0oE8wy3FcN9JPDMSB6m63+eGInprikC9q94yVr/msg1gQnOK2ktZOnkFc1yJtgV
CT65iXk0cIhd78pxm2otYwBzm4CxMikZfaZbH1lEt0QK7waWeSMqLjWnkZH4d8oobmfGBzmM7r7U
PordNNiHqo4yB/0Gl19FZ2IRltPPYXENDNSFF/GpaZp9pqpvHlO7pd+yNCmrb6i/SZNSkl0A8Tiq
+s8JJPtCKd46g5Erblzd4x69tp3xzR6rS4wrK1DJlcHriwJZbavbNKZm/Pwju6OV8tkzOFOmMUMu
vKskS+85h3i6NqarNkpKfKcVn+6p63AGeH0FmaV/sstXj9OtTJIDjt3rdLmkToPXSlymwYXQYwz+
TFHmLYswPU+jXlnGt1Zwk4tw2J8gjn1WrfQWgcOP8m0v0Vy3pZf5/HY8KXZ9tMDQc9cESqGdzUFp
ONLK8BmQp19wbNLDPBnN0uFbjDlzmqFMxz/gNMmwyJOVc+tzxeG2PDwaE141A7w45OVXY6L8KhJj
EG5m850O8i0hrWu+3kFdgquxMhf9fcdSPrhNvxapqUuc4yRRyhj0+qraQd+IXQW3hglRHmUfRv1s
oJuZnafj0VfRHSfuiVsTrBhvRTbSpy4I7rkc35qpVoJj6RlF02Wu8o4dI5jZmQ9+1n6aDtB8gkx3
k95/9cjiWdIDww7VF9/bjltpY3MM+prLiXRWavPc8x2IzQj+PW4oGWrDFu4ekhDC9IiEWshO/hwo
ygV7S0TK1hitp9dItQjeWG+TCejZboq9ZRun/Uoy/KnZT0J4kQUcVVsGUx5DdDCTAKCb3T+AZQUw
FZg7GBbpQmrMlxLV8bKJ2I8c/kNQsY9Gh3MNZNaG4LJWYtEENM9hsgs6WOJegAxyxA/PXbAO0oiM
cwIpJewDVmVXyD8lV5vu9miEa8ZQODjTqF3j89ggNkf1kztiCzAHMVkQv+WRxFrXABtuFjU1xJ47
k9rAJAcLtg8b+VIYNThplU5pWQQYCijOfQkLs9jXdZguwqKp3b7ryoXaROKhMPBIKNwvezr+n4ai
+GT4ffktCJERURHz0v6zXEL2qitgOpWTAFxqzyog+EuRxfHaZn5wTCgDo/tPggdsDBgxuvS9aQzt
iIjY3ARp9R20nX7spqd6E79p7B/nZzCYPcgdVAeoYhK1tJRaxG+q8DSIPhT/mSHYE1XKUi1LNj8Q
ejwJTE0l8EtNldmY0PU8M5a66a1lKDIIqnJGeu7teEPCdYmX09K/NEGxkTr1aMArmvfm/3fL8N92
A//SM/xfhApVZX6Wf98y/M/y7at4/z/VW9Z8x+Lwa/Nw/uR/NQ+Nf9D1gg2qG7DCZJKZ/mggarQC
HYPmO6YicDtTUNMf1FBN/YdiaPzsjkL/hdfpwVRZUwf/9z+ghsqOJeP5ISBc0QCH/ncaiNqHE021
NBpcYKgsMqR0/G4fmz1xE0U6qfWu6hg3k2ihh5lRMyj1uFNG3dxaFQ6jzqAC2gYiIOUpg0pcqfUJ
YMhIH0z67ndTqkmN3Sw31IdhlDZWIKrz4OviTPt4PY6O/iar4zTM+SDtRB0csLa5TodYv0gH2KP0
WI6Ev8pHlh9fI6PX11Gv9CtK1dmKOKZHhLndb1p8c/LjL23J+ZsbdPgcXZFluK4T7+iXNldWjnFW
pNha9C6XFgPBBy4K1vw8WH6+JgfTXztprOxAe+DlC3EuhtD4LYUMgUBMrScycio53lELDjfB6Jdu
1bXlQatoPkELGc6ClRsV7vLhl3PsX7RTpx/kw25bMLs4wxTaqar+AToXM7MfI+FnbqEPR63OlX0q
sBORrbXUIg9Mgs6cEmCI+E1jkNP0w9/V6UbSyTUIJLNM9cOIVGMUhDaD7pbMLH3deRhNIhtutKU1
x7BDs2us/v6Lfkjl4/fRLc2A4qZrQOrkj38wUtC0WPCi3CKn5NlKS7W4BApKrlz30t8cVOWfv50B
1AponE1927Q+9jyN3g6J9bDRaJMttJeTIQMgP1w8BYWzHmXmWU2dFoNSJn/CHrYC6wdjszWJg1U/
N6EiPzIFg92kkV6QT6uOJBe/OV//+Xe3LF1j+FBUyzBB9v31dIWD5pm1ByG1zvNwh7LeRIEFsR4K
N2A+cjQzvzjRmg5/Qzn8KDHgd0BYoDL/n7rCZAZ9+MMt1BnHKbhOYIaqev/qkHlzrbUmuVrAdAOt
0c+K/cXPJf3ZUaDKWDYhHmPDHV7P4qdiQIvDEjpazw+bVo6fQD5c/cr9+9PlX/yENjdKBk0AzNw4
J27zr9ezg3wjYPYCrGGMyNamTnzgynh3SgvLikO+AjZY+QJVQDITPIdaemkkGSdYpUQPCiK7dZJ5
ylP9nhvZtQpr+ze3dPWDVEO1YCzqigpoEdHIdFL/df8iXemRilCb9bXmQe2YR6txDk7dCtQVWP1o
kXF1bQB4xHhc5PdMsNTxSINJpSFcm3QsTvr0D1ZdEoQL8BKWw8xKSZt+l+AcZiUUxUikqTwZUrBq
u2RdQFr6RtWdBkASWWs9Yo44Y3mrtP+NWGEWRPxlWOIUcRB5cJIYssXd5K/fjiDZ3DEHvATt1Pzr
nzvJr75HABj8vFr5kbzzI6V6b/ALlEF0E0bykhYQ38AhH/7+PNA+yBem42yYss6JqjuITT6OG2ou
coDWNmX2nvuG4+zHWsbK3clXhs3A1RrSTo1MOpiSQX6zQ82oih/hBpqHMZSIndHJfQHZyDrW2gwo
eT6TI7cccGSfdBKfdHPsdupA5AETxBElZtiee480hMonM0tnFp9oxRZvYw9nBOu2aibIHxTQYtBY
f3PQ56/y4aAb3L4U4EkqQD77wyk/VDI+HmkyD1loBUlhV3dU+bee6Y8PeuVJz1LVvdcOwG/Y72vw
IvqiozNC0O5YHmxovi5xKdauVJNHHVKDqngnONa7gWnvE6qm3+3vxDr/6z0ENCe3WkoR04SD+ctf
TxLhacnITYMSbD9eMicP90rUPmF9J61P5N6pbSNQH4kVkvNVX5088h5oySgbNQVuLI+fexAQX7Km
ddZkPfcsPpS3UhPBs+IZxZrl0VqIwNpWg5azNDLBelPTIQxCz484QpB9MoF+tPzyMbdCC0ZTbT1U
YZ9PsRvBawYfxY1bfsHeIiGkjuzxIezSamUDcFuXqHvXQZF2V18nccjXbXh9QFRcSlRwMXG87YCB
jW6KM2CtYHHcBKr50mYt5MCq/ZZgRl14QW5cUDV+zwk/fA5gCq/SiOx1vvqzTUReJnfPfmqbO1kT
vzlTlH+a5gGfZyJpONMgzu3jw927So0MZjIrPzudEl1GzBzyDRAwrfe2/drGrJRgQCQPPktSl1kR
k6JBe5Rzm4areI8TyXjKJE3b/f21+nHUQApkKDKjtqJi9Ocs/jBqDJXZyL2uBC71EgBrGX+80WRW
PMRXu/Rhy42q0MDLBoNAquFIx71MuvGdvCE6bU379e9358Mtdtob5lNMOTD9cqA+7g362RpSUSaw
Sir2ekitBYeMqlG5Dkd5N0TSt6Y1899geJXp0P9yETP1Z4XHXQH/MkRxZiB/vSgMW8RQLfBh/z/O
zmtJTqXrtk9EBJDY2/K+vVqtG0IWD4k3T38GtP7dUvUX6ohzU1EGk1CQZK615piw3Pw7b2yRTFA8
tNYnjrZQ2q85DIhdwOQdaTyePdMC/z5u7Qrt+dqEqQE6RjwOtY5/NwH8DleqB6I5/KoR+o4HqT52
diEWUxHwqZfZWrMCanRs/9HWqVlq4aZ9MLy8ukBpgjAcCs40w4QuhFvC302oTLvsokHCg1K6H56g
53SZdoFK7T8YJ1w9hqcdmdQiGnScJgMq4+pOCIYQsFsZ+eCcIjw/4k8oh5ZkM7RFCfewUF2GNdV3
0nqXf5/k/3GAlqVZqsmUnjAwdZ9/DU86lZpL+jJlAfcxgmbLEeKQiUvM9O6DXf2PY5x9gflLp2H0
XN34x9QmIaoeVcIKllL4YCGLtL81OzPah/6zmrafjb7Qz0U1ebLD1F0wsnQuMJoNHOy84UujT/iw
IPkW6BKdhCb6O6TG4NBBwJRnqu+CleH59g4OGxrLvHVPipFuUcnAnsN0dGKHxdvKwGTLUDe+Q7gN
LOZqACewRO9RZwWWFGUnDmHh4xOUxmsplJ1dmyoMFRL+XSX6lReImPA/bL3cF/u4ljqoyr45xmlz
i4vosOyLuLkrBF2xro8euUFlXHt+kXyuLIPqi8BsN+jQvzuMpC7IcccL8JDxg3/0as7AlWRMqGmT
e9ZQmeJfXUlZ3aKrrfAfCEcXDE3V39klJl+t8yl1mmiN2/BHxZnvryGDK5YBrsF/Sunv1TUUjkkA
9pJBjFa0T3bTPbVp86Ty/t/Xz/vLZ/IjmUZzmmZpzvWBoVc2ZBagJK61iHmOZjz6VgEM16H4sPbW
hk/KtsovlNzkH/QC73pgTikGK6ZN2a3Nmb0+wEa1HVileP0omH+5SrMIqJW8OCaksdDV1UPXWAtI
9et/H/D75xBxAJ0yOJ6PLjj36/2Og4UXna5xxINOWaNN4Z5FonEXKzI9WnVvLTIbVQgKyWiXBUVO
mYeLOrGXyZbhprbug+r2gyb9j1PBM5GHkIOanMO+6pPbLFY8Mls+6YQMf2LMYCHllwdVgU82Ws79
EIVkbtQiOQdUYpGSMFsgngUykJzCsdADve+P3jHs7LuhrINDnA7jAu+idvfvhurTIPPv5xeFwoaO
z6MjCExdXy2p3ncOpH2fshUrPjYp2Cjf6fqfCjZrA0gZuKTGStZYGwaxCt/aTPsd3R8mdJH3fR0E
uD8TwQSq4DVHGzDUcoBedApHm1maQq56hHTAgL5hUcs9J2rjfzAKeX8fc5op99ZUqKAcytUoOk0B
s7oIF6muHJ4QeO3DitRoDX6T1ai3Mj7oN97fxRY15cyTDGYPhPGuLnItArCJx7My0ULmu9jhTv7/
uYtRGFAeMMUKHJWB998PnFpSHW7BiViS/qUgy2+eB8ibFEaU2bny1w2YhZWvOjHSmDT+6An07pqA
im8YnFWO7/1AH6dqxxcaYTWeMoepowLud/j4EN//c1xzBhFyjUiYzQzo70NEJB9WmNMqyPl9cajL
neISkci9W3Kr2TEK6h//vtbf/3ME5ZlvTZFZRtPO1SnFgyIsoxo5N4VgVFbhwLI0ptLGj49sGu78
fVPRASOHpKbCoJLlek+1nQ5hHjnegjgFtX0I4OfhoGIPNzg5G5t/H9f/2JszRRMtFwkJMbervibt
8mLwqh7TaRMibwNmpSLEFvQFXthO1X5wcbzzzdDByHMWdeywBD3b7N/wx/CEKSLq9ABATISfRNJT
KJCSPV1aEulbmRnlXTkpY72siWAVoHjrw+RbYqkXq/LKU6XnRA3s7AbnUR62tvxOsu2k1ukuB1Vy
Jvm/6pMh3ehZZd3nNRnTf5+r9w9HWkws3yUIir7nWpbhDZiB2gN0a71OijW1T8hDwxEcXNePezXA
XED1e8D3Qtwnlv3hUF28vzAci6IrBusasNLrzkMU46AFHp1VGzXe1h7U7/OgDVlCB36r20oFrYFa
6g9qrI57Iyi54434m2xqQV0F1KF/n413Vw4xYU2zDeJZqv4+6BankTt0lqtAeWgunIxwpRDnggp7
tKGLfjCLffdIZHICkoa6IJ1r1DSuLlNlhB1qsLdFXY63BBNqHjmfJEpLET/gem5Sl+18dMKv0wSC
wArVCVi7udOQiLHB331MIyPKAktggUNlGi95JyFMplF0cvOhWyPADiBxE4FxwEt/1yuqwiLAPYHj
fibJKU8QXWCeZo+DRS5EH/07lMNu44Ub2QfWOYVUTDpYfpQjeD+ho9HkleiC50v1epLTN6JyLL9A
AxNILHCM7q53QV/B0FGXLgZlK6uX9kZGeHHUgJB68RBr1MH8+9p411vSCBffDsRLPAreDSPVCMhl
3gmG9F4anCOvv6PIrQBM60QfjEGus1jTn8TOhGtwEeLKdT0w9pjT59FkMjE2QbNvsNAlmupbsBjI
wYypqax6Op37Ou5+tgFy/JQAziGy2+DoVvW5qtuGMA/WSPpY9+h+KdEO1CC7lZp+9PmjbulaKLVL
KUWmzG+y8xq+aIpsEGEM+SrL5I0V6+olkJ56KAlRGUGGgraG+UfRobsh1QurMqJ88d8nWHs39OKy
JGPhMCMgfWFOtoN/hrzhh5fSCLvp2qyNDWP5isxDu+qZ+0KP0/a9TDUsSsGjelB91kxwg9sMA6as
SuI7fQhvJZSEf7dJn8fKfz26aNQ0bXDJ3tDFX98woPm6TAnoIJsScUImnaXnWF+cBpJk6dTUrWbj
hfA3mKmQ0g5CstpJbhjDNrd6Y94Zgvoxv1F3YUO9Ht5R+T397ecQoRlFj8qmjbzn1ipTCiTy7kGo
GjyMSGQ3RNL0RWK53zDO0e+IpgTweRZAatpdWsHbUnCElQiaPoedr3/jqu12KVVrDEwfjMJt7ntF
+VpTAYA3u4fFiQAvKBnsSx/XudIsqJ1lvHQpeuoknZYMBw9nuQpbV94M1EVnhYYaHIcL2Q7uQRk9
bAY8fH2cNBfbEBLOUMnsyVZwQccApnSptO3Ib03VSy+eaJOLGof6LoJ9LYP6nAa2ctujPyTwiXg9
k0SWdW4h3SsWk2bvJGQbHWpHBbwsyx+ocLrj6FrjwaWq/ZjKYGtUGKMqpvqp7ZTPjaaFd21RhHdj
7/+yk1Mb5SP0T7fZxBTuLNBBxjd5RRUoHsH9BjwugmoROXvVlM9d2hiHtM8zHiPwZp02wuDOq4aV
hdb+pGnNUwBs7lHhKb9TgOSvqiEenoLKlqRU9bs6q38WPQXGaOYwXZTgaQyBW3WjG/4hMBXzELmx
Tf2RhmieaMWtLnIK2LP8B77h+T4vIFeoBKAulcxPoqiOul3CfrNMrAUwJDnRCcu1SPQz5BIsPLLP
VjnCwYtscXZkeutkNuKtNrI3nvC8ExbTl1ETypmQwyb2dQQYWqFu68F3zpETP0ZlPuya2PnZ1JG1
NyZf4ZggRk+Gb9FkUXeKfAvthzBvusbAic1uii/+sHolsqvl7eS5uUTLKLYyMa1dFTAXUts22Oui
b1c5kS9iw56AKyK+g8aiID7IuVKhNx9lQTUxNPP2RqAe8vwQIHDtjsd2FFT9NI52I+zoRbjgoGxK
Fo9lMqxaRfWPThMXn7ISTRzPnagIodbg4YQksinxDTKY8+Fks6AKNr6Jk+qLmWb5jRtbvywzyO/q
Cge8rL6ppnSezNRfdjphmSh4NKyj3bQe/npadQ60/sHOoTtXTW7vqdHatao9PIyOUq2hfy6Zpnln
yL7xJgnKLwpg7EMqYVP7xVmER5INLcXWGExA9qUoMgE1OcLh3glTi29VtwNJ3CkfxfnejUxchywD
kWVSpswQrh+BFQPXPmpsd+FRIu9rjNeLoNDWyIPCBc346BH0PoTA/qZ5waTrVknOT+35Y1DrdaNU
LZ1BbSWI8bmNSpQL54MW4cHOjVV7TVEA4jIe/pe+7pGWxVyPZvipNZFuZEr29d/98LupEc1hjEqB
iEFnzJjp7+Y4mAFRQMDDNzYBPVATmB/VKsFmkWq9AiOavR2rn/+9y+vhGZ0tAUcN/0JCOK5+neDM
yy4pbc9UFlIC7DM8CvkhwokDQw9j68Eslzok3LB/+vdur/9odsuokLQ9WUfKIq4rWCJHCUezZrcY
Q/L4c+jwp/G4Q9T8Pmvv/72zd9F69uaqukuCmdEG6c6rMaiXhHpTBSqij6zJjy6F9KdQw8tTbdJh
BSEJcV9fa9scteRaF4QmFS0KP3juX/+3UxuERbR+KsYgYHYVsDDKuPEGkf5+7OMJH6xFAwow0BSK
9BkJtDGq2w8O/DpHMO+Ui9uyGK0Qoru6oEIs3HK8BzhwheCqF1FRmkfd2slb/EkHfRmYWNH7QhB8
9VNq0+Uhq/Lk4YNWXI8pp1aQ2uXSJeD0fl7cD7kvTafh0K0xWg92iaKWmQkVNyVp8zLepq5SXrq8
TbFkc7JNNHTheeJOLXjiP3RZ12zGBkkjoG7rg4nhdY6N/dDfkLyY4hEaAeGr6ABKYs8ZcoqP5zl7
KZ3mFkuvdVE2j7nj4AOEK66hpT+qVMufQqQWFWBj8kkB1ZjPCmaelLgr3d2/z9j1dHVuFBURE3RC
J7dydb0qSqlFIEQ9it2d4Ow11BmMpjo8xYWI4BQi7g77fsUQ86ZzG/HB7PB6fDrtnDE50Rljiq5d
xxVinM1w2miQ03SknvOU2Zmfu8YHJ96w5lqtP8ec/MUqBXOcf6YbFEdd3RFViTFTkI/sKBN0PZE8
5LZ7b9nIFeK9p6o/RUxJaYIO7uyK7Cdu68Mi8fUX4mPfqWz96lZYxLQGTLNhXIFX+CzMdtxV1MaX
uFGcJ0V85rXiUiqHMhh/+UmeTTH4YuMWNsFW5p7Iczt1I4O8W+h+Zu/9SeLgm3m3t031yVX0n0yh
Gb56gbuKXS3fZT3GCj7ottHAIgm9GXBjapodbvp1MhYXjenbmb910eb+D1wAq12V/ox0NUXT7ZVL
UpjftbiOttqorepJmBlk2dmru19KJtsDStDPXug1O6ORR9UaXmp19LHhAING0YjvTJhcy0fvruOP
SDzyZKXjMU+qQ0sd1LEO8PLKKSwKqGimX7UujVkCE/gsVQMLd/nZNHN3X0bgfIQSKnjnlBd6yzUu
ZHItHcydzeTe6ggoqSKCnh96u1Fzdpi7JZu2ISQDKRWxBpVzO9k765pr6GLgaqtG9r5ucTChFqte
xFbx0KsGkCSY0ju30ynVU7S7UA6PWeNuakwkNMzf1nlsiO2ADMwq/PuqFD+sEUOzwq0ueiWf+shd
G+Hg7ia0JVIEA5cCXCww7VUjOHMabuQVNJHFqPZIx1obnDMKhoU1Am1rkDWMDi7alECmKbm7pBN7
8xx0nwIzgXPLTJaqPwsDJHD3B0uqKxvW7mQ4HaLdiLGdwicKW2exsIty16vE84LAYeCoIcavK5Ba
ktGuF5Thtg0pPBDGAM5hctyqvS0KDkRiOt7iI8IgdElJtK2b9GudRp+nSPwmy/xtEkLSr3QbREIn
cGToFfdUBP4vJhaUTGf5S9sO4TIWbb4WfvHi5t6zYWTplkrV5eCj8h9KK7g0uF4X3YvuGdWpCsZV
qSGIGyv+ItO6s52vyD7aHQOJyd5nAfddLjTV+0X9+KbmvluNBRdkgYvUqgUAhZ6DSQXOmGs9A8+Z
2CA31LxZmG0LwS4p+12YZWArxm4JoslcyuwmjsJqa1MksapD7VmNSPDkdnsGX55sgiw5UHGG55ZA
WTNouzEPQJOIHuSEKSkyF/1BNxuJOrl4GCzs1wgULFx7AcMjh17BgXIbPiZMFDvimZA6H5S4vUPP
eGN1DOJzbtuwRrruQVFeC+MMZGfNwYSc5BU2KO7eHeCyMZmrY3M1jkSC6kZurVii3aJaBJdxBP7B
E9U55OXCXll+Mzod78LMy5Z6mKGhqJVLHCFacUzlp27HT0oZjbcGd7JTxsH9kPW3tqx+epnVPUCE
/tLRjyXMXD/7WbdpkWoq+uBuzUin8WO5BvgNYrStSZQUnQQEOTEY7CTewrtKZUOVQCBWmqx/Rrg/
UqoU9KvY0/HwC17aAtm6lWMNTQoVwE2zrUoLTP4Iozcxg/S2CoB4gbD/qQcqyh3hlXf20HwuBvk9
QBSH1ituF2WrpWcgI2mMPWxrgkdBQFQgg4x3uG5SOpMVSAhttV5SXONg+N2oB6xWLfKHy6EpzX2H
acoi4oyi3G0XRoey1MFVYd+2EY4QufIZKri17KXw9nEwQtapGb1GwafIDKKVXiHmbi3SJ23+oNWg
UBorJZeUAQtrE3D1OKEuzGGCHDGZ2ajeEZakvSltZph5gySp7B+rqtn6etQtiYogqm1UnsPtpmjV
5xb/iFXVN+ZptGLzVCd1R0fhtochRbBo48TU+fKCgmCnU77/jcf5Kagc75NJt4V9rPNspsrOY2im
eg6O7noHr3mw7EM8FI/4fuFl32ftKixFs1AJab/EIwhtUCpULSVFd5rg+rLS3GMbjAjjEMfufQL2
gJ+9kj+5ViYBF8NqzMa2RUAhlVkNxUFML4UhC7gugMd7FfRJYdjyvpTMwkXoP84vfgmiePBt89jH
7qWsvDhkuKT/gtnr3Xi6S8gh8I/zp5SagJuRwBZFk2UMOw7jM3rZ7pxi62FMnwwT9EYVKKOyKXX7
6Ajh7MKw6rnjpP+cJvSYhtokO8eOgmc3y9tFA8D4jL+L/5xn42bMfPkwks948CnC1NP2R1Vlcidq
vTtp08v8rrOqDsNQF6Mc3+ohtmdGvnn7xQ/8/jQvM3/3umCCqG5LjuHTH9+9LTNvG60yW6zr8jLk
db+72sy88NV3+YgfywgrOzPdVY7wZ88go8Y8lBc3w10IEaMmF+P8+vbT/C6zs9tmjOQObUvAXK9L
cTtN6xKqcoYAUW11F0uLXDdO88vr745of6VN7W3m77r/ftWSjsy4rxZbxOT7WJXZ90ClG4tDs74D
qxcfeFpkG03L3GfU2vtIM7LvSuT3iHMpukup9Tl0PKE3ju/qz6IYDpD0su9eAL6uLj3jzsYaZt95
UbOxrKR7xnXlOG/DacENW0Pl3Q2uNPai+uI4I1rOTuvMQwL1e+mNAh47IqTPdsW9DUPhUzHwdDFq
3NXm7wNcWhFZqf5u/igKOOGZb9xZZW/dFbDH56+pDgl3Y5gyWU/H7LNS11Re4y1eFP19NDrFuQqK
+64QwYNKtuMh7kMSgJEb7gPorNB7wuGMb+9tqaZxvvQ8LLSGKHF388KRKc1z3DaUtrHqvBFqRONl
mbSC8Ul7N/EmnvRfdtTnP30wBVTClNkDDFtcfxT8lbWpWlQ2lr8qLawzxzbdOZovfw6p/0SAJ322
etxB/RhP6B7d56lNNQMXwd7/ZIbBt3mzwQB/yDeHr2aRjssGV7PbsNehekS6s81tI74P7Qp7CRDq
Pyz9MG8+KvAEs9PRfDDbCoaN3taoDh3twvOfCHSfqC+GWwGrodl0sXcVVTLPuHh5PMvb8ly66nBk
1IdPSpjXTxTrvB6h63RL3Cnkt9FtqyXwT+3WY5iy02Il28VxyQVTFDAbpVs94qYKrqHsF5FkrOjh
R/gEPKKjLgNMahCp2ZNnK9oqqyt1O/+q9IiTojD0UVuxcIpuYGsIj2D09NHODHVPFQ/WmNO6+K0a
x77kr3ZVK33qBE97Lxxe5h9r5DO3vpYe5jUJtLQPPBKQ7rKd+aV0noah9x7mpcem2bU2tn/zlgyh
f0otBQOGaTdFGzGy8dB0zOthVIbnzqh4rwcQ2lq1qqIh2L02omiMddCLcjMvnIRVufWZyv0+gNJJ
9k3iast5YSsiiqd6gjrPqVkiDvszOP4fuZUZ1OfiDGEneGUtgtoHCubq6esLGZT0RA1mAcytRF/y
towZB7h5zIu/fgsbOipldZxXedvCvARDzvTkRDo7eP1ZyZUNRoZf/9jg69t5xT+2WqQU3SnkacD8
0BSjd9nru81NP7W9tQbDa+znX9+OY/74x8qh8MtdlvH/TWu9/frW0PmH+eXtWLIELSBkdjxkpmOZ
F35tzNvSb7902nhpAGXvqho7iEgv9thgi7MtC3HuCsseFq1DAQrKwXCrSMySD5GgPK0uz5Vb9eW2
ZsiDWg64VmUX3QDA/v/WVj18IKsqzdZ//DL/3Ohi6xaldnjdRGELa69r8mQP1QSkmHY9L6dW3AYV
mopl1GEKtXjb9ryMMvovblnyOBjAD23bJGlOOhU8rx8VTETWY2G2y1YtLhT39djJVeWdnPLiDKhv
KOBmkD5DhEciDN5YgAma2cPTYpEv7jBVD04tiTDY/YV170DHOL5+xFLysVBcXMunFeZNQmJ/yoym
P75u0lP1T3ZAnH3e6fziZ8HnulfT39sQXfuCEjZ4XeK1WbH1xdcs5/C6Fzcqv/mNFIfXTZap/8PL
y+H3x6JvfjL+qn8vTJoSQ94Y3+m3w3SlCPD0Icfxu1FJS5qUGPP+rVXoViFdEP0FEjZBp7GUyhYI
6dT93KR5QaICORSEsNu/NkxTMH7y7bT8vQ7xLKgOjZP+sV3FJHlfMCF5/W4+UZhyMfMh/r172zZ+
XYQQRsfYvW67FRM3I2vVHWleMowNTEfmBsybXtuHhx7kLa1DJTS3NxJkFHH0S1+3+foP1gXJUqcN
f2+TGTSgPwrjt2/HLZiL4s0XWdvX/VhmGS/xStK2b21rbGwHDFH34MWmq6BLGPGnMR7txbxvBH/l
MjRL+cd2ez9usEepku1r+7Bl7paD4gdb5n2AvqcXEqM8r4bYZRI/bRdinrZ0amn+/lwFvYH8udUY
Ek7noAJQQhlvB/l83m+DGecyx/Z489ZWX/XgplNJufndNkdMXvMTi23aJeJds6/V26Z2Kng+otnW
xjoD0S6CGt6cLJu7sTTri8Ysf/7UDnW5HXC6X6IS9s46aHjLQpq8dCf8u/H3R+b8r27d8UTTH0yy
oZNbN2lcqPnzx2mJ1/W7//v19WPcms7ZnFj206qz2/f8lc8/MRuAz9/PX4V8pToYc0sXQw9Lbcs7
l1DtmWnpVgltPk0vWWqHF4Eh+bwt71B2cDNrgQUJsw3nXJv663Z7pa/uoomnP2133su8/vwVRsh/
7P2/Fed15qXayQZgWurtq3Ta/H8rvn7f4S2ek4ZdAQ7bapMrgROW8q4yW+ei1dHq7Su39NRLH311
7ZAsQ9fdkdPp7nJfGbEuwszFzLVjkGRP82FrsCUvOF6h4YeB0HUOJiulWrNdzvx0hJCGmO6Nabaf
W+sMjnWu8WyYP83Hqk0mDDluDL//lcmmYVrij4+qp/xxqtrJFELnq9d/tZtWmD7OW/P88pc3+Ui0
gCwwKYm+kLTWN4Bqna02+U5g1P6VSk8x+VF4kzNFNHlURJNbBYzvczr5V+QYWdSTo4Vj4G0xTi4X
3uR3kU7OFwYWGP3khYHBQ4fMCHGgObl39DosMcbxygkVS/IAdPE+mJw1zMljI5ncNoAGRAc5OXAE
IBLFZNGhT+4c/eTTMX9UzK1ZLfXJxyOdHD3UCm+PcnL5oETsRMlC/thNDiDR5AUCO86/iSZ/EHNy
Csknz5DAxj0Ek+PfbWomb5FwchnJJr8RAhP3IsCBJIx6AkQ96IIWVOcnB5+BlQon/Lb1U8y66jja
N2k6rgZV9hj0irihbou382fmlL/fCT15rq0aAtV/X83vwrKY5u3TGvNqojJR3QRgBl63RbYaQvzb
OvMO4iQuThSIvX3/upn589sa88eigOZl9CoTinlXb+vM+3vdi5G52TZK9C9vK18v/bZtXZEEO9vk
8HaI82qFG3Hwb4eSwmNbOj6mq3+clqvdz0srjV3t4eLt3tb9ffDTcb81af65KG1Iroqz/aOBb4u8
rgdvNF4bRm+/nqF5n6+Lz5v4ow3j4By77vDHN//9d9eNlr0BKKswPKBB75v1xz4yCQXWGfof7w7n
v/9yXjoLS2ufx5/KNoTgOeQvWqkzClSL+jaN0nTXDsOwt4oEvrDRMEK1DPuTzJRvdTO0vzjA3KqM
n0GIJwAkNf0pzDHjZY6qnrOwKg7SI8LbO0ZN1ZWGSkvPuy8jLHhwTR3gvWgLws/4KrrptnON+t5w
KNZBYhAdXUMaJ8xujXVTlONj1jOu9htR/6hJ9bXTzoMg+OTgnfvZJYy9ipShuQES4gCdIZZDGKC9
mX+YF2HS8/S7xZPK06h+YOiMxsL0IGuFmDoOoW+c5h13cehuzL5r7udmzQ2srYDAL/uMhgj0KYbt
CgnPpVHXGJhMh0hypDjMh22NMBHbuBVPKUmJhU3l0U/NW6lD2P6azhvEa/vTkKliFYLSuKA/Gfd9
5yW73NDq2/nkV26cv+S9f/t6loxoZYEm+q7glLBIdbt9KEVdbMIic4+Vb7lHm0TFprWz7qEpEUuX
xRh+h2K4mls8/a/kDMg68FxE2pEUhxLp3OvLgBFfAjlR7AlkRnt1KNeqlWUXEIb+Hkc4oq2ikUuK
tvpPjlrJVdPiCw4h5SYtAf/HJX1sFo88RD0Pdatd1kvFM9G6MkeqtTw+xGAYTfeh19zya5JH4xqr
SQhZDI5iA/ag1oUFFaQ8RbPWAPE9dNXGbm3lYNFhH3hgfaFwnvIdxQkurQbNLMrgaBUlAK2hzV5G
u3gJI6b+NaR1u8MwjKLFZB8nIiXpq1eAOOLuPjTkQbWoHxoj0OWRDYfN1HNQXABINl6lCsTznjgX
Y26cJ+cunokhtpiRukubWMN2zTj0mngKWrbDfRA/UN808WuLLZLs8T4rJgoycrnzIY+9R70fqUAU
IbZ2GdPRJik/qXhpc3JAALqDtXNCNO5OW4c8UOKn1o/8pxK6i58O8kH29XelBS3rwfc8Z4Fa8aAV
Eq9xzCXKIX+onaG4QSg0bHyhNFvD3Zbop31yQkRfX6w2yZ6zvtBWKIi6SxFhwmXqkCVomLJtq9q6
xWwN8ydc1L44CFC1xise8wmeonV2exDTC8EkbVXCVzEm9IqYkCuDdSIeK87zN9SB/chs8Czt9JUK
sUWb0C3GBHHJJpyLy3k9l4x8NmKCvSTtbT3BX5oJA6NNQBh7QsOQlAoj+8WakDEj7Jhhgsjo0GQU
WUhu8Cw6N7KPzsUASVYLkR8lzogMwQ7jZ1VnGNB5hHF1eUqbUjmZptLhbSl7xgOPTkY0zoAh8Ryj
B1/LuALLwnDoHipZiDYDhDoq+SJVlRWSO3OXR7n7XMbhnewU9S7I0KAblM+aXj7gSRdF+74Yz6SJ
qWjQw2hR1J0yLCwCoeeEgvc6U6KDruIyS+jYgQ+uRbDKKBvKY/tbpflEIwodSPeoU4tv68bOqmAu
+2aq3dBLKKum8LSV3arBLeVTltti4aginLrr4BvaADZr2/K+YaKzLOICRZiJY6Bj1eLW6XsDsDSe
fX6gZ3dtGO10I/hRDFl8ydzIWo2TW2eoGvHWz0BmzKdISp9sou7nm3Q6WbXCwKNsveSYtOTlc0nv
Szx/k+DDfo8WclkAqX1BJa4srIJkGdykdI0El/+woaxExumdn7ryZWyNYhHEYUkEzcBxpiwgpBr5
IcJ6cRDlibj3uqemYxNR1b+HdGce/HiEFS0B2HplfYtoz9nreHkszBqn5VQmz4ynxlU3GAemtfY9
BsPPMZPeL15UOkti4PIk/vqeSOjnpM69vSqhKayytr31hzI7ZGqOZK7Iq5VaK+mmcxgRVrAWVqqN
2U8cmdkBvCrV4n55azXWSfFFf9JVfzjB7hTHZnjSuX1v3IKAKvbO9qHI8vAGHfu61MVK8bu1Zqbp
S9FjcjnmMtuI6WMtx7t2JEQ5ZkO+00RV7eKmTXaj43t3CmHqfAQ23A/l4/ySDI/WyJAQS1T7KMNI
PFEvQbcbE2UrUs5Jv+nbIl+B7253NbnUFYLV/DyO/aphZHiwOylOJJucZjHmDggUYNGiw1XP8vAI
9cUnBC88cDIgZBQ4EG+TdrMsU6waMSo2bkVDCa5mZetQ5P1RL/XuKHulO1ZB/OLn1mdJBqix8NiR
5OzudRWfHnymOy7n2xQdKd7QMjgUVmotYmBh9+RtGA1YKGXbsbTvM10+6DjD3nQtoZ9BeYlJDCCp
EI4vycEp9X0eQQC1IrkxkK1vGLSP28r1x00sVfXSYml06cT4TVBguDSM0b5xq1JZlVlBqjrLPs8W
7/T75Defi+ncAXOUK1WTnKpU118/KroGexYE86S7z6RL32eWt2XgUNNI0uVWxOpNPRxlBg9/CIJH
stLyLhUjzGzNu+fJ8TATkjuA0/eK96jaUX0TJHp/galNnLi4oa3GXqHbOmplHW7MBJQW3CpyWq4J
4DXxD4RmL0mQQceSXPCyLE4SO3IqWM8RqVoqH832sY/Cx7YpJuFm+TKYz0NkGl/QAGprhDb1wfRk
RQm1oBOSTnqgtFOsa7JLQEmbfhPRy69x6rGP80sfZYjBwk9hoC9TqytvxgL6BnA2/darbhjSpdvK
yQXFrdRoUbqIv1HdvQitbmHyKv5+/sjgw0iHZgXWRLkdhbZpzDr7PORM0YRvxvtiyzGOuEl4zprQ
tLnILMwbcz/Tz6hrtDM+6NhTmCRdjFSTR60Ww8oh0fk1IePdFK29th3PX0c9lWNKIc1Dn+jhynSr
EICdZ2F2iWt3rRFmzLyy5F/1rFVNDdLBdGuxCBN1X4/5sKmAPJwrWLX3Zg+a2ha6fuOEdNZa0y39
cJBfMkltTVySqyTU+8jJRAsbpOkeVX68zWrFOHmk15CcA4dvIqHtzaqC+YUPx1744VcKur1H25Jb
eA7KkQB7cHHIn5Lxxe2ydDPlLpI4w464R66GGNBS3/XkgOwyv+TiUg+mcZzLV/2mOZZuxbE7U/dm
B9kTwfaLj//n0ZN4YXR6TKl8Fqfk4LqNKuJh2zh6+sXKEau52VJJM38zBoCBjbyjErSuNx0AbCMI
gCuUF9WWwdeem5pRnb+ruuD/MXZey24j25b9ooyAN6/0ntxeWy+ILakK3iORAL6+B6DbpXMqujv6
BUEShh7IXGvOMacLCSaH1h2AGqSAnozW1m5VdhZd2x0Kl1G+m4MYrDR73bg1oBBQ6evCMoodIoL6
lEZlekjs7lm0WM/LWu9vQaaXrzG1UmpX7nDPHYsYu1JopHGgUS7LND3EXgQMwxj6szBglo5wDC+C
jn1dWTegsTutmxDzh5BBkgQySJvYJEDWXCq5DFacsLyODpkISJwakC8QRI+NmHPnrm6+I9iEhyer
aUcF0/iycvdHFqf3MA3Gl8T+UsZQPLsBIwUvatqtThLvcwLSbkcoj07iR4cGhuR4R4ns1IIhUV5K
ggNZDdshcNQ5oRS8K/34y6v68poTfk1cDvhYcyo2SvTiVAmosBNwu4JEdMumGTU6a4naBHSy297b
pmo2rYzcTSQHIPWDSigHmP2+D9G2OF4AVbz3tV9eT4XbKRwYy1RtrBl9ogG82mad8B+jf0zaaXgh
rAIc/4R2WFWjuQ7h824ajBj3qI+/yta0jn0HJ8PyewWQ1PXWfdOY+xKxUjlG9iVAeLcKG0te6xLm
bx4P05nwM5NT80iGQGR2jyAFCJhGYbly25HB1Xx2yhJhrrvaDJw1g1B/M0b0rCbdaV7g39+EKkLK
KtmsXqV1pmtMD0Rg3EcGgS9BZm+VlnuvzmDuqDXIjaFoYI+MVI4wxNKtnkz+5+gXT4WBV90VznhF
s1GvrDmAPtG98IFj8171unG3Js1bJ1xUsRxMfzkFNRzXHaFiB3wd7ZRtu11YNsN1CPB7mWUw7fPq
gXf1VBjZoUdi/K0z6DBPqDh3jbDSM1+0Qf5ReRy14Ufil92DaFN1hVJ045tnNA5c7TsNoCfUrONX
ZElU3tU11cLkirnWepIGmdRT7KH1ajLjLJpPk1Pvp7EufQeYKwjFda3A2FeukX6nFseLb+obhu1g
a/jvgfKrHySj4FR05bjLnJHMDCwrqJO5Tqc9+VGYquHQZz0NKqkDsbJi82QI5Ck2Rb0rksfvvfTr
d0Yj+KNjP3yILmKWoU/d1h5QLdSFl5/rE5Jr882P9YaaBQ0OHZ+Gm1rPyOA6b5MydwP7ax6HPsrM
LUASBwGChX7OkidssfI0qIg5wHyrAHfFkESbDw33alMWdX+a5tUCmvfpz92URs+eK//OJ837FDBG
+Y/Fn8dIBinxh0h3kyadOik6rnMska7oQzgIV7pm5wyBYgKSawfTCZwTvA+xSYpBPEYVTts4s917
ovdwXJ2HFQWCNAjtIBT+6snpbgUC/7DU9bOOiGqjVeCMcQRSoBi0rUwmudFb1TCDlehR4mxcR+HI
ZlDnLr52qRvD2mdWdGrwuN0K/otE6cAwb9sHysH+mvXM0bw8l/uEJBaINrOhNxHOu+m6uJGIwk6L
KSGWD/Va0pWAHmoEUTmkvXNYA/Y1i7l8aaOzz4Jb5I7Bd704it6ML0bnDqsgm8YtmcBPdjEkh9rz
5AU7HFHqy81lkcR1v7Ppjc3NU0jVc3u6khd8bow0qiyUl+V+hrgkq0znUOPoZIUZALY1+7+auOFu
aeVcpxU1JBLTWrxxSXdp58Vyd1mgsK82QrO6tT74e8PXyGBycgjD8yJsFbeiVnWrPCQuZtKqCXnd
PKYCWLd2UyQ3qTPK7veDQV5jF+3IcsWSCDA7HY9mivrRrEC4rRI12Fc3VztbTsGDKKJ1ZTPH7mrN
PAN0MM/LrS4Lil2ZkHs4P+67ufU/j893/73tP48ZDIFIL5nvp752DjxZHYKCiNHfj/05PBfV/8dh
mogXn+iqWv3e+f/36ZfjL4f2O/xfsUiP/9eX+q/XUtjzEGTZ2qodf5OFo776s82y4j/e3XL//3Ts
3y+hIaPRMGEP/D/f5n88p5eBEVQK+301FnfikcwflkjUSrey+skuQ+ZjuTMSPzRm3/VA0CRszB9d
hfwc6mFyQ6mlmLPDpV12NaJfaNXF97QoSAJDDXlmeqk9VEqdatkg6vxzGnb+u7RcmCVGZB2E56ev
gV99XzZgnEriu5iyF1KbWz5FNe2GrhYflNoPyxY6dQH435F9n0jYYeyLuHzK3fSHW26cwMNqFuMY
LUAgX9KkDG4Vas/fry4kfiKbpuiTOlGy83QVnYJIFc+FSxL9cuw670iJKNM3K7fSg+6E5t7OK+9N
j4kjnT8brwXVEsXN8NT5wXCyxtzkgu+4nxMDz+WzMeQwrQUu4FtatvU1EowQl12T9JWTT0X4U5Fu
u7qXZ5lQAiQpx/795ECBCUulZM/8imkcpdHDRDv7JS7iH8sRTK3+K4/H7kWnEnUk69DcTYz2P9yU
n9v8veRNiA7OdcV9Bg+dC1UjfWaO+RUwN5o3CEcUmplogoudNuYNnlv3+6MBiLCBG9981hEXsKnV
yQ7lL/WE1ITx7ryr9KMXURXtG0698BCRd7Dv7G56G5rgaTk2BU1K1XFlPxlJ2Z7EULrbdJjGzyCI
NssW0M75kEifvYUWunAYYPmGKz15afH4rfcNgNSh+BYgpNn5ZaMfIi5fb2OX3tAK+l/ujDHjOYxb
1jcRUpWa/I4s8r+Ea5zM2OnfCw/5W+uU1V4NafINff922aCu8AwT4+teYofPJipzE93Y6H2lNklF
ppW82pI6he8NqHXUpH93uvuyHpl2tA21Ljm3BKg/EzxAV3zZcYYwY4D0nsyIH7lGDvpmWWFUb5kh
5XeX2Jad7fXqmA1N/Tpk0duy3kdminu9c+5FPIlLp1Mpg0blf8keilkYuB+E8rT7JjciRLtCfw98
cVw28JxhgOJWeld8KO5Ni2vkuPPnwhdzz4JJvlGRsw/ks5iMm9v8M2fMuezph53cyKGPL3Y9eBfP
Ey9V7t2Kqslf8kIQKT8VkIiIQz8ud3GbBufOqH4t934vHKZlST315997pVF8Cn0Ij5rR2+U6KYKn
ImB0Vc3HjEXbHNI46dayMf/nKTyBhEpUDPbmLajRI/w3zG6zHH15zAqeZdnEz8s+Fuk6W0lOy3bZ
wMUB8yTjn39esl0csgxhcKPXw5nTRfdRNpwfhiJ7UQgKnrEEUZ/Pu4+qG+NzUlC9X+7mCewYHaT3
frkblIxGs5IPtaH5/SGLZy/t8nfhRs69dcTncuReopSlmwzpez4i4pZq03aFOi77pJ3+lotaPlob
NBDT6fns1X1gbq6uRVMoFHzshGEj39u1Fe44ZXQfmW4SVUOAxXk5Rm3b+zApy5c6GPtnSQV62cnB
QXAOcwt4/bwTkYPTdtI1nZ8HLzbsGWvXHTq9ZW1j3RmIVO+KaM17HUzfl40GSQUdxKi2We5GsHM3
XRmNv1974BRvHV71h910zRvsytWyleGUBRdqZhrxV6yMib73/17gZ9Wuk2ynK5HK1dbPeR/L2mXF
n+2WW2PB/10qk2Svfw6Q6QMyjuW+HJEuZ0k65xf/8+Dvm7WgHldlxvHPjjOHgfJXfEthPl3C+YDp
6EvKm/NLavsyPudy3Ka5jrvmz25R3uYHvUo//7zy30eiFmpv8c0xnPvXLra0AAonY/f7MLgl9ZVH
1tqGkKBNHdJKyOcpakFSYaCX7SelYYheU7WxjFy7OP4YXSnhOAy+reDWcEXiJ1Csmf1q36EthezU
BAd9kOOHVSYb6qbu22CEJ7OsCCCpOpjuMp1WjR1292URqKa7K4usy0aiyv/XijQ19J1obbLg/3uP
0sMtk/Ca1ssKCu/dfTmU1RLvOtUlJcF5j+Wx5ZYOnpVMTYth+n+viOi8bCEOwQ367xV+kuDTSAgR
/NeKekTeFnmB3Pw5/LJJ0WgS86lLa3F+W8tjy4JI+2xjI3PZ/mtF0lfkFVZd8+8Voqn1NdYDffvn
KMstqnace+Dq7f61QhsweNSBV/97hd6h+9Gbmrnjf3+IGG4heOo6n/284s+HGGT4dLrK6X6vWNYu
L3zUXGZ0zSwX+u9DIUCjXNKiP/qz8XKrnQ3Y5mRO/16hmjk0Ko6O/9ohRTVBN0b+fjwusEmFdoQg
jhPAE1rebOuLIXtSMcbszOmSJxUs2VJ69OQnRLT6TOAeRWlU26Dt/IfqBF0wpjJkX3oNAW+5/fD7
sNv6TC0JEUrlNvNq/aGiuN/6VkFGJvOCrdJt9QipifJsUf9QNf++rBbtQxnjxHZe/QgLU+PZVPVA
CatzPCt/KHLdtjjB0oea6PaqUMQ8W2qztoSVYFQOQQRucBchxUJi5Pw7bndvqzrLudPm8Odns+8F
5SLeW2jiCydZwUcHcg9JeIOeE4z3sMUs4SeBwmI3JLsMo91dNVyR+Rd1d7+3CIVNxuZe5LQIggya
hFJtuVNJUdyzsKt2Kisynk3DbiaG5F60brPL6jG643Ztd741iltW13KnnNK/sUm/o2zs3lQ2qR1J
8PZNJe6w80O0KmGeTKyNjFvYNdqOZEfK29ZEWnxgD/gmPWOn/Exxiz68qfyY2gw1G+rp72ASkAFF
Ax3foiQCr9BuweR+LetcRNKXzOOUPc6bgqUhPFB4w3pZq0s/OVDeszbLroDN2p2Sbr5b1g6e728E
tbE9fnb9FGXNtIaCbM3V0/6sDb7zxlwZA1Sbw42f79Ioqlep0qbfd5mqzpY2P7v6snbfijr7m4RZ
+7psm9bxF7PS9rasS9zuvauS6L6sM0X1PEWVdtDLON13mVvsqgpFPhoohzN51EJJdHx7XAXwz1bE
sce7TKfp9Z8bmEWzSUuzP6PK+d+bxyLiJsStoye823KcZRGOJI0xK6DFOdSEBC/b/X6y30tMBz/p
Cnj7ZXPCjnkuLru4qUSd83VU8hoDsljnKs6/iAN6rgBxvpZxNJyqTEu26fx4TXCwlzrJt3YWQvGm
8NX5ufupy+eImKwvQ7fcrQJrcxSA0N+cEKzivJ9jTgmupbbAhhA4TxoUYdxq7DBWuYXr12zuGY6E
2wQwJu37bKMszT/brpIPsqp1rGFG9SNMpqfKc8q30k37g90hH9OKaPzwI8bCywa93qyrcRpvJV7L
K24aez00RfWjGKHEFT39HmUOsKp9quNw91+VVn5b9iwbYseqSqqnsMigCqQ15xMvC75awhbnQ1fQ
MjYq8xWdHy54VROjV4666krfq74ut1LK+hcTkdZ/P/z77j+PRTVzOqdIcd7Nj4XC4BjzrfifW207
odcpfcoRPJ7pTU5u4T9rl+1s3gtVaLH/8/jv5/nn1bS1IXfmSD0kVoID/F69vIxlMW8YNAHWLPxP
/7HynwMsj+nQXDbC7MXvd/Xv11JO5nh2AKL83vi5LbT7SOb1kzYvMn2ive7kl6JI/6JJG+9q26Kx
VXfUiTICpU30AqGXAT1iVrIBCrmlrkVBUOvCZ1OKDlTvyCxPROHz8lgFIm2TgHekP6e9gUoZFNOw
AIuYHl4H3/xlM4d40Fw0DnJKbVIvp+DFsOsj6WHWPkdPgcAo7sUqSNWmwkS5gSOFOyBId0Nc/PRz
3ztpUzTcitgwjyXRyw2KAC3TL+hKKAdVDvo+Oy4VDlmi4Epiejcds5XvPUOitIHLOZmlOsi4PisB
tz9K+/EpJGsmnIzhgd8LcLPtPIexbtD1IvOaPAuEbTXdxUzmBAPX3TZPa53TKUiDhKCOfSBksjeD
utwSaJduZVyRL6OJ4UX1YryB0rwKSUG9G0f1rJtPcZZ/DtKK7sL3q3fZka45FvHzci+O9uLvaGys
R6uPw9PkjdlDr/9KoBNemyx6VaMtiOsiZLroiAVNQ1//DPvhlA+z7MwJm6Mh0Jhaddhu3BCNucbb
21IEWEWaNzyWRUeF44ar9RYNdvnplvY7IoJVxRjdSFr73jKaRGnreifyA9WWDth4mILK+qY70w6A
5ns9oHCkCh4HjCKDlBxc+CXHtFbOlmvtKaKLeMZSUpaYdnpvW2FHWSlRBatSBwpLTdI6pB6Xhoix
AJP2ZgIVgZ8sq/HMdeZnBDVoY9kUUKt6bmEjl8DvRpen8oBH2VhCf6KRv5p6nLy58tW3nPSWRG53
GgqqQ2We3ri27r1URLfKt5NnTVRvJaGelzq+18NL5PbxN1zEgFbb02BjDOjKOa/MAe89VxJ1NYF7
VlZ90bxdESYV0V2JRvLgnXZheM0i3ldH/+49ZTZ19qYS4qvv4y0lgGnDbFHs7SGvN0Xaogqm/nlo
ZFDh/8e3JuXori2JgrblmhyoWLu0ralIdJbDB+ldO0gRa98Kw7+sPPtL9ycdKLlw1n6yARCYXfLR
JZCOJvmxr4kirJGJbSWVj+0Cn8qpN2DUeW7mJnRO9T4n4/Kp7rptHJT98/xIJvnrabb8TCjKXwWl
q1U8SrGzU/u7qnTtklWVhZdrJSLkJVVegdsMGbG7lc1RIuFxFiSdW8fVeDdpLmvxWP7wQuWseigD
p8pr332Rlre2Q0TUlgEOZJLHNsqgdGMK5tBDHz7rrpuf3Mht95YTRhf6Wt4xKDq5h+65aufud6M8
zh5Ok5wEYcvnAPHSmpBtd8UoQx6ayMgPYVwPYH8oe4yYcb+0rH6fvKHHxe6bAGYKdTNI+tY5wRli
OqQqcz/dWNzaOOnjlTYFh6TXTy59zld+/+W6AGZEozbMDrEp1aXQiuwQzrcwL2X0flV2FGF+EiH9
kTXaZXURqrrbWtodg1IqAGemexgaJvNZ29b43RNFeFtD4KyUxbq34uROdwY0BpIIRFA8ozUxTtRS
NZ3KIPTXTPpBuNKeCrAJ7DsEcIwQjJT6TzquW8gDbxFTQ0u21dmc3X4xdH+SFSkkuV7mnSyYJau6
z9tDMng/y74gNTrlP6I19bqbuUVF96mi+qiXNcC87nuRopMcbb+//x4ny7vkYvwI607f5ESXbPyG
6MC089tjqFWk7bUkccWteu6rS1U6ySdCQP1g2IxwbXQR33F6zX5Ch7mi61FmM4xnYmicNYKIbs8I
+0OnO/BcR+63vMVSz1ilY96fa9sxdUdw86X9GmQozvVW+9C1UZyVhYPeyIlbMJV4dxp+pH1qNWu0
lh9irOx3NzY+bRfxp+bPWhJhbmx0PfvejOyXehbvB35ydV0MWrRSb1JYt0HlxsV3xDYe+5Ye8Ghc
R3TfTmR8B4KV7nIZyGOgVLfmY8gPmkqh/FZFdHB1Lcah0JuXJrNZ5MkzuLXo2gBYfMnb8+C2/ave
lEcY9+aazg/G5Mm6Lws/ry9eZ/jnwYmTHRZuqPZTXD8EE4iNiz/u6LrMP73yb1Emv2RPem0RGD9A
xQVPDpHz2dkSnf2yLOIu/yDv4mKQ5YEPEhVYR2zl91rPXztNxtshNtwjiOBua0ZxuNcXfHzuPRXc
OppjXZw8rU+eLR0JeGR65mfcaz+ZCng/GpXeBs8MkO2bf4eRle9AklqbOSjneRD5L81Bq97OapZM
Fb/aJhr3uWpeqdlqqK2iq4Yl+8jAODsNc02SC7N+BM+Ii85v36wmsnd2xX8jStEDmZptvAeOeYV7
IX4IF1JfF8oYJRHqzlVYpToSGD1+gKToSPpDKdZOm9prDfycRDgYY5P/bFGCADjzv1XJYG9nl6vX
0HEchEEfQNmknA6/Gql3R1cm9RFP9MGM/PTDMirsGoAutgg/d92sxOgjP9miFYIGIY2TkTbZ9WQ7
bbs1aJEixOJSqqXhrSnS5MJp46inuocEN3BXy19JhdZbOyqsfLODgyoiLDdmB1Ur7rmMvJOTJnIT
jkH9ktrJIWsC48lLhnYT2QxsGSo/YlyQp7F1Wlp86IMQsqbXXhvWkvkGlpebgJH+rTTnnM+sSJ/7
OAY614Vbl3LbQeLC2vi2Wg+p95JNdnnzDX+7cEg9asCveqGQtqXBI0L6KmUTb2WWnWLq0yTEhp+2
vovpLX1Lm9o9hSYUrqmkShr0GknWeW4T62ebz3U5ZPuwHtqT14XqAPK7WxXUHFdGHOfvet8FJ10j
U1YlFXaoQv2ECcSk3/9b6j2Fxazet7zMrS1VeITrQNPOa72PqrmZcVpeI8Pc0rtT6PDqghhFf9op
13iBPhSe8ecney8EGpDGOlVGa2weA5kgm7FHgOzFknptXzmHLCFbkwJPtjGF8A+E4kDrRh6HUMvd
oIcuHm3unbpYUuVu++ggDAFIpE0yUm+Z4UWa9uohddzOmMWXXp5s1z9Znhk+dY6s3k2DcAqPQgYn
o1EI5zO33GdSrIs0+u6iLlw3cCl2w1jNkl4DDzCZWEnVICnzCgQ9rVIbrMzp1S++mqio3xKzb4hn
hsu2LCKr1X/Z4pCS5c3HY5uMWEWxm+Y/Lxe6YZNYSGCW//Jyty8bawtm7oxaOftsnWZDe8l+iSr3
NPnwhTpRxatSxBmlQTwkQg75R0+1tleN/VfrxpsMJ9JG9G3FAFoDBjm6uMPVf95A64PUaNiTS9Di
q2KRKdKBC4r6GNa8ab4q28flVgE/1A4pPyRu9GLOmlc6t2KDghIFTa2/Okqdmbz499SKn/mZyW0X
+FidoEBOhsRHmwREjXsINKTIkw013Pbgy7I+kuDzCyF0/OxaNOAsw7D5Wrr4mdmvdyOhEn1RvnH9
mS0Sd9mu04WGX4zihZvzXZsdsriKvnuMGi3w2voQifzy1SdbEhW7h2j5XLsm1TdhhC+4arRTEjfy
53huRksdAwn/cOpN/ZwCxtiHTfBizQJfBSH5jHp/3RuyvIzBtCpKx34hiXS4W/Z4rEYy0cIWQQQh
tcYVGFRDBJFwjzRVutgPvpLQCLcmV11gf43+sGnqrtxQqh9tkNwzwgP3Fb/gdQbC6t7Vrw4G/10V
Vu1OahaCeGUXmzHWXqMlfYPZircBpTpTGp3gjJNHbFToap/0wyho+eW7Ketsr1Jx7Ywp3Rb4kj6T
rNwycx1/hrUyVlNIxLcRRBBoBjvZEzg8rIbITd9JPB1ObsMwJefCaxhQMztOsrly7W+GoqAnOZ9f
aK4Z12HoUfmgwJ6Qh7z33QgCsMKklJPEs9FzUx5TB+kbsHGX7xjeUNR3b7JVXwyq1R2wm7uhDuDt
aWhtjU6kz6Bi/Jc0iKhmhEX+kxqgeVsW8GPlBag5QjUuBsCRqn2LvQaxUCYOk9YhDQstXN6oVLaA
CxU6ax6zTfWduGtBUS+ACJa576K3xC6RXXqgwVkHLZraeREIFzRur9nbyB/kiyQ8o0FJcKPgOQ+y
9Kurko/OaihjjHq3dSuLcL8oIJuotMwzwxF7RZBaffazJDwK12M2M9hzXnBv07/26y7+lpQNo7R6
IInZNMZdYvgd6I6Y7B8vvC4LJYpvLQk9WyNuGviP1fgRivlUYVVXyx/Su50G5s7oQvfqdVzMGPxM
F6vqyq2EDoQS0Bs2qgiiN2aV38rOKLZBXthr1dTVe0vY4cbnoruqOuNzaoP4HlhTfHdkOBzU2HzF
s1a6SKL2UpmVvwoVqpuwTOafHzKevBXqMBYT3rShvJHtmBxEgsgk7OFZ1pHubGrFv3dsn0z7RY7Y
Wwy/tp+40mebQcbWATMNWScUQa2+eNACGp+clhwUz0FWljruAyzNJpOdeC50fSvarLwmnMJ1LToy
ukQqx0Vna3mDcbYFbBf8J+tFqqxVmThaMR+qZzNmTBxjeJqTekY7hFDVIAeN9CA6d5oJzcjMudq7
U3qRTXHsJH+oCQHnLp2RVkE47IibxOxmjije1ZdJhvBLk/ekG5sKTzCXsE8sDRE6qk80WT/DFCei
buH2KPCOXQuoqhth838rdYQAdjU029I33/hAh1Vel0Qt9V+oWAIob7F7n61VpN62b/VgTrxQAh1z
16ZlTTjRzR8xv2EW8G8TIfVcv2f8aleRNpXCbqJPPD4QIBzLOfpLGjkq8FkVTYNs3UbYZior1H8w
r+IKVspPzCG/wg61dJ02DGkt5hB50jzXmhYcKe3dhkIpaDCAagWeiJXFsOGcY/iL9RbVQDhcyTEJ
nqF870Z/EL/UWUbjg6Dv5h24NVw0AqvNPqxfRaSCh1lOL7Qvkm1PbfiWjPuhjCT40Vg95Vpuf4pp
rEiuRPObakWzK/pGXkAcO5shoVHuvxJl4d81so1XGenPT1x9yEfXQ0hpxWqUnHWU0dfEz7vuqWV0
xbknG5/Nnh6rJnJQz4GBtNGd7Ne6YlBCcjcneTGaqyGxhw1qMnMvNVk+3MD4OWRq/JYY8dFLsx6l
WTJ+i4lQhFIZgZF0mHEs6szJQhkOThNyD03Nvo7/iqMu/ZaKJNjhCtWAHvrlurSbFlZcj4GPghEu
qMJ+5qIRPvAN7a2CCcegy88o6LFn9Z8IzZkhleKHBaRg4wdBubMN/C6x/Z2QSveoe5q9krqlvTQU
awDPDDNkrmmAGNYE3pe4n4gd6faQVH81VhN/mIoatZQfpZypZwli/qSN5IenD96+IGUb9p5I1yic
nUMnPDJCcG3sJc/5XERPnAZoO/vtXtPL6d7W1mvLQIUU7vE7ZZizKt2NG5T1WdjUkfSYqqAatI8F
6t1EsBQmk8DzwSnPIi6dTaaL8DxMhrayRJjsWrr/d5V24GT7ej6tej9nRL9bVf5freeupuxnVg/R
DGGOXvKeU7PfjBg5Qu1syBfXLYHajj1k7vk0y8SaglItP1WldY/QjP+eDGeTD++RS30wd6PuKbOx
+MsJ923XgSbSM7mvyUzdenTCtlWQUv/zcu85H/Nq0/QonEqZFjvAEvRqRI1jYurvtp/oB2dMB6be
/psja3oJ0t6n2mCcqmn6wDuLTRuAzDk063fBVWGdeygpSm8U96T1rFPr6dMafvQmTR1qO6K312Vr
vadxjngjIbnaUu8eGJ0fojOufeM9wqpexqPxabD0g3SH8LwsTLdBvuRXl8JurJtpxH8Nqm5AjpMH
jnSPHk1lnQkArx7LQqdaaxqiurkBkiU39HZQ84JrI7R6H0SYFJzKEo8Apc+exo8E8bcxukh+dl22
9huQSOLd1UbnxY+n9LWIT2Y6fXVhZHLtNqlF1/Ejr6Nyi62kfaSu+hZKM951Qso14qbpzljrXDeN
u8lxPk2Igx5jZA4PFfwYbCmxsXAZ0k10RcyEQRKXfMqqrnZLvSUuGrp9c99PJJw6cc7Eaz0EbtA4
SX6NZNDCrkqmc+w49xykBraTnI5yJo/L6JifxzXtzO5cmB0cRvxSTKJKStlt/NMZHOdQzlC+EWOR
KasfORXkTdPVOmclUa1T6DbNFO8FXgiGcPa+JpkZo46yL4VJOdJx82LnJo66WGpX2YwyGs0AkjMm
26zJgjW1WvfZj1J0E7STkLJTv9JGApQzIg4JvMqZEhXaWSTFQTl4q2zzCkJIB0znJmeYacznBu9T
E7zjdHB2E6L8HZPr9GJQCFcGf0IMC8E25B0/SVqg63g3mY3Hf76zX1XjfAyGP2yrjCtJPmHTD2XN
WVp+hg6vJGMScHQ6kFuMqHe4KYNDbzc3fOLFSzaC6jN6vCNFOf5gcI4zw6+vaVzzgyVUkh5P+9KW
kfVFCwJMDAIF6C/xX7gvAqwyWgQHbNYMycB/hQaGS4xhSK0Z+Y+4a+4wWqu/I2TGRhOET2iwk02e
VlujEd1XQTl5zVQsebSBS5xX7T2M+mXyB0wirWs91y4NHXx+tbCDQ6lnX16OR0wgqXsOX+SM9W6D
SF5q2JJHBLzWDks+kjdRMniUFvgVhG5EUbyrAv/W2MtZg6cVKz8FAd426a8sMn/EZmxeohgUvdty
3XaboD54TjRtPL9Nd75Os4PRP2ggk2qPVbz1s4DI9Vr9yJALvn1gnAo11j9J3v1lwmD6LNzaXWE/
LddZEDT7pGnjazClePOwRPRW5G5zaCgwr+RqbiivLc3xaZsq/2JHLdIR5PetL9Za1BiYEJthB3TL
ID3UHJAvArMjesR+RL1o9jFVnRUzgM6y8RN4Xo+ou24IKO7ihoIKoGtDCr4v5gGeDNtTQ9VoJWsY
Ravg3JaxfyrbLjwvCxteyJ6eXXSt+oK+Zzf65zGu/LM+32rlhCau0Ysdp3NjVQ0f0/9i78yWGze2
Nf0qO3wPHyCBxHDieF8AHMRBlChREqtuEFJZwjzPePr+oPLu7ardYXffd4SDFouUCICJzJVr/ev7
wQTsezR6LJp6cEkLNMtqhrUmOvrxAfI1fR5GTTyTdPaNXSTTAV6xsRJaRtysoIcxYiM9tvb4LWjo
nvEdg65ZCvJzywBJUd5T/HHaZo0H2kx/kAnfJzLuUMyENGwka1o4Dp0zot3PtPtmdOKdOaFYR4wW
nhKppGR3rIOonIkyo1msbH20NjirF+uaQMBTaiZNITp9bxC9Vgp3fd7ALggsQ6dC2XwVXXaIGz14
lDECts5KlfXUhpT8fW3aIAKXELXpMyWCBe2JUSMZHS1ax3nnSZsIkFmmfUjYS+3C3n9C/s3ILHOL
XkL193mwsBSjrCpVGCCzWoOOyiqKFXExbjmld722juXQstQG2nvTAgmM03y8URuPChTjJhIa2B06
rlTrSxLkygHm1a4PaKgYK25rCkf9us+C5V5ctqMhX14HUNCujY3ZhO+G2kIxKybUCHQJ/Y3xw39i
uPHO1Km1G8KUFrTLH4HjkzrBlZA5ZOZlLhqajMR1aADBdkAvTO13svB/fRv/O3gv7r+zfZt//g/P
v+FNW2MD0f709J+XIuO//1l+53+/58ff+Odt9K0umuKj/ct3bd+L02v23vz8ph/+Mp/+x9GtXtvX
H56AY43a6dy919PDe9Ol7edRcB7LO/9vX/zH++dfuUzl+2+/fCu6vF3+WhAV+S9/vLT7/bdfhCr+
xH9e/v4fLy4n8Nsv90XdFv94iL4V//FL769N+9sviil/FUKD/W4KXfK/heM9MJaWl6xfqbFiGEYW
WbVUfbGNzPmD4W+/aPavvFUS56qmKgEwg5FuWDGXl6xfcVqWqPNBemKuaVq//Ov0f/ga//21/iPv
svsiAgTHb//kaSIlziGGhXhZ12zdti1j4ZD/iaOfRxgFpHEDHJW5NJ7YO1kmdERljzPupq4oYiQ2
fXPlY9KxbmKrC7P0jtN0FUAKTRNscmBgelreGJa5o+BT0HUZv5udf6w6wr7pIJCBDaZBtT1zRdns
fNva9OT9JoJXTR3XOCSwSUTNa9C0UZVbo1ZX6bCh9nKEtLhNA3C/FpWL4h4nC7objG2BFLgyJiYw
a5eiBaUXzyXu3TtzfhOg0AlIuwpJwsos7k2RHOn/WvvaeEBeCcOWrZ3UljrWimnmZHUGe93iPoTH
abChSqLhrp1vzYUn2GXHIYwvlKHue9vcYVizztlPov/baHgRGZJEeXwSaQotBUIflSQSOVvnbHaS
pBm9tTF1jwSvXYrZ+T3IQzdR+m2RfjhzeTOAUx2n+FURFpqEbpVjFEJZeZWIds+Xf8wzPHL0YeMo
bOEfBirwHQKMfNBv8qC/jYt+T+F7+6fB+8fo+PNo0Bdk+r+53lLCt7eFRrAFB87Ay+AnevlQGlrk
a1EGIWMn+SrFyB5PkpHt9M2oo80qg5XEFbjhLU5g4/2WeE35IJgxe449hVCsamxueHvq5MAjyhul
+l3YZx9l7MjmMiLAbKiDQrNxS8Va5dW0audm9dfnsRzmj6dhA2rSTE1I2OTmz94QtC0pbTbRu9ZX
khyhjZWun56ElX8dA/M49PhhJPQ8/PWH/jghL9fuxw9dXAT+dCOxntAv5qfBumrLh864jtbsVjE+
nnbmXP76o35yRfj+WZyhij0ec4Hxs4ViyzYAoglt6bkKUb4IMvSUOweFQpcmZE4AK6RK/FGVV1Mo
b3/92WIx4Prp4sJ10xYrJCpslvzpPE0i7mIuM2Vl+8p+hhyYqvukWLdquAHAudx8B1oYPGDNBz9i
F+fre4nZNJmHp7rR1mjT7moYdIVSXTLxVlR0NUXnSKmP4Orv//pYf7II+LxOEo0EHgG2ZumIQ378
Tsyi13A9j5SVkxTH0c4RNcttHIvzLO1LONLpntaPTEoxvImD1ThXbbK/Ve2hrZ2LOiZ/c+n+z4dj
swo4uC9jFfzTpYskW/c59/1VRf4ccA3unFX0hsesV0z1tVRpYVQ6JInWnQ8LLE2zj6ZU1m2QHWUX
f/Rm9Xf2Dqr1o1/B5xXCrYBkNwvAYnv6k6UVYTQJT8OP1pS5NkH1XMrqlFIEdNlyvLTiCazsR1bg
qCA3M9IP9CE+fHNTntmlNi4VBB3iRUnNLGbvQu/KbREnz4Yef+hL25qgPBlkNXYds31ho34OKUJD
uge75SwOR+n7ACfS9o19q4G7iOVFC6yzzc7RLuVbodNDmiEkkWcHvpETvNmKeaq7r3mvPFMEBd8G
rqafzyOVKQ4RhIOLpP9N6s1q1LVbQTeWDPNTZ5rH2krfsMn6oAVg52jVl7QMKetrzuiWNXly/VET
FIaW1QGYygobpKucl6qDfp71RHfzOXoEkwj216Sn2fw8lwLuK/48OW4LxhkCyVNnnscxPQYx+MRm
oqG5aw51Lk9hap4KFepEl546I/lYDp1sb+4uZwY05DAmbusw/ZPbhEqxUzPxezM4q3LUznIydxr+
Bil65qCo3uZxdM3COlnsmrFdfKMJVndllfOQ+l8GYGb08SJ1bKhhhr7ctRybXSXbSjMTN5sKelBt
i/pt9bJogia162kTyT2kYRczds5tGL4pU3v1QwtKtAI2PO4cj92FvYoom7olRh+UhFc4223IvJAk
HChvL7k0LaETGTz3oCUfUZV6ubC2Br2MLhCOyzBbuzGhrTaTB1HCT5hwnlZYMJN2iFYC2lnffi2d
5JFe7iN5eE9VAs/uQOmDNyqBTXXtGkrBV7WEiBgZQbqG1jIOfeLlMy4CwJ5pqH1VSMGvqWWeKp0I
YZbmFxWli4vzzq6jdPP9WG0ky31Rbdu2IMxvGwfNrHpEr7k0eCtZGHuSDk+36wTfz1Ah+l4ZYfAk
fBQjeZW9mal1GsHyFVOGQZZ116QfCHdGwvAaDL6mrQrofbSQAFly7rBrxHGzYeBECy2p6HYWI1hw
ayQ6VoTl6DQufVA6zk0IaWYNAyxY4hL3VbJ5aCcEzEoU3ksC9qRJvuQhG4+ONeyoc6FftPQzVJbP
u2IYvo11/Tt/kaZ87heruZYO+JdSdy790BGdTA9RuXyDxejAYEeBBAYe47Ob5Z7yrfwYt5btQkPm
4oulSVWJPjoHmXW8WDTgfoUL34gpQPjWsen0m2tPamtthJy10cz8yWUgqq3wSsXs3ZGCL/KbYliR
fjL75LXVqy8F6h6c2ZT3eXwMFC1ZWw1T4DLXTkRyQ5C+TUbwkdGrCry8Q7mkEH/Lc5WnH3ZknYil
d+mQvQ3S4DR0kCmKwSCwoJ1yw4G+RunSoxxS+43i58flGCdMAVzS1V6g5V+NPCVBOb3LWD+zXCxi
hFNjg+exieWYOtSKv6twJaoYRBWMYgI2vY7vnbC9EvcxkqmNIin/AnSFXuLl3W0RPRkBmaIi5rCY
4sL0A6OmWwpSDzKXdMMDE/t+aLWfvum9fjdr7cEP/BE8VEeCubOOc9pdlzkFjD3DCEdpq9USt0lh
sOnnCnW1WqfHJeYVobU4jOpun5K6Umq8TrJirzI7KPA3827g8GFBjvPrUniBe8wuuNyYvnKRpFN7
ae1U0zrZSv6mONlqqqYntM464hTsokpzN/p8Z3pm3VfmJvGzfUKbzedUr8bJh2OOt11tYjwKl3zd
YjMPYesBuKvXqVwNO56qG4ubXKvuYzF8o1LWYnS24Mf5PryBULoM5t6bhH1ZvphCt45jfEqWlaYU
DneszRWxoDIV9X6cM+LgeqPRd/c5gFUZxZ4GCNMtynUy2dA8NL6wzqyuEQ05ePjlriKjD002j07d
3haD9EJ1fl5WVZ3Vhl39aenqp069Hm2TlUdJS8/KWINwOSfL4QDqCu4aSqwegOlzFWFKEGt3vW+c
op6roMQVOrcS2W5Lqg0K+2wFHzNrWlnvc3KKaldd/ZL3LCtjrKZrnZaLgiLvhELKTURFM9zFEekF
qvA1XbDUFHHXzLGBO2XJBypLIpGZP12bp3DQbtXX5adKdS5l139D0RpTpGoSHAMlc1MfZt8qKiet
cV6u3cgEu5yp3ePI18nz8kVHvmAwdO1t3B3s8FoCHG6letDidqP1y1Vdpg3bJMPdXgOfG1tH2wrE
zDlpk37+PEJhBm9OwCWaLH5BjbI3Umsk2lgZ8Qs3lPKKe5JYi567SRzt0Pf6GItYdaiEN7T671U2
7dG0o27IWQUmx1hbmXzsm+65aBooBhm35kSjfmc6d7VTHRCvuCGC6GJZj9u4vqpB+JbrGlKQ2UUe
gEMFJ1qj5nJS2vP9TLl0JDjp9SMxZ1/0oPgYY/2r+hRjjEJB4NEyrAtWy9e5e7XG6LAs3Uu4RaGV
9gVkG21q75aFPs7EmRFzWt5ftfIk7eBc9p2XD+XDaGoHdmbEFeYjS/o7zVvknprrkBvn5FyBQHCX
X68KjrmSDNDUGe8rjFMiy60DBiqgIJzXm9OyV4WummObEjDLx8RERaU9BETC1L6Y2KvGCxAvFjMH
gvWVRwlLqdq1bVBFiBq08SbtK2Ctgq0Fp2YNYodNjquV4qsR8P2wxV8Zg/IoG3YBfTCg5In2jRG+
ScVZA+bQEZmaaym065Byq/Vl+rZE53GsvCcz+TuAFmik3z6nfvSRU6by5ZhftJzlfQnrs54BJRek
Zwbjp0SBtlaGYwqfwiO5v4u4CGNonJ2SZZLMsNHQtkhCoLbCt17vrsUAM4ecdAFCNDGIQiz0piw/
rIx2yMHpmXHCnGSV3+pLTlcj6vxcj2i3vPSKfRkj5xKp6gcgqm2a50fcurkhe2WtjOLsl5tCC66E
qTFVPAbNsuqGJV+LwjfiZ+YO8PhXsHBUhpebZJySD8sE1BP4qVsPszvUYHBlz1gHG8JPdfJtzq33
BrdG9zPOLZAWu9lY02CbQsLSMsezqQew55GuH7Po1WZ77kX9oQ5+ssYXbIeyd2fNhUdflIduVaPt
N/pIHf99HLVNPtjPAcFZKfUtLfgf4KGYeXPmJHApnmbZBYDM8b6xxxsA4ec0IUKoVTNFstFR998W
td6uERK8pUP0lqbQhUeQOq3+6juEZADzEOzIKVk35XkOwmKbwxwmDHGsdeNP0nNS0t2GvNMiDUUc
C1sZ9MHat1LgggxZreVAsJhx9VSZXTOk7CPjsxgIH+NxTTs1gjqq9A06W0+veK8RyocAx7WhthC+
2N3vVm0oKyvPW09qkdiCZvqQJZr/egKETR1vm9bKK6V5xnh0NBJ2FLqdCaSz6F00rGIsItgUvBUl
LS5EeFNn9RXq6FtL+0xTn8Sok9ChZJukEK3aWaQIJ7p1kKHRNPym3Oi+PMs6ZZIpCHKiyllTadV3
Ie5eluHUaA4Y7s5UWOxSWy6tE2xBk+xNxLIbM/APYhQ6lC38pRTuWNRwko4ODauc2djihhBSld3J
llkt77lekUbaKK5BmXAtimXIRX229E/hvVkYe13O9kozrRpUCBynTD8XE/5S1bIcwvagzG4Sco1+
4SkyWOPUxVgRs7HSgIO70J5BDFTNyU4zdWX3+QOmr9zYwkTGL81HWctXXLSTlaFlzUrz0wvEafIz
dE1uYt/fp2Y+UIfvm3UB1MRtRsp/Y9UEuKkblPqqMNxq9I1ttXoTqHHu0WLnrIxOfqF+Pu2Gfirc
3GBPQ2Lrlka6t6lxWrcffBzcWO20sIOI02T3fW3eWB2RLQ3Bn6/MhAxaEZCbSLDjaDjVz38mHxpS
ndpOYl7T8wLfhfsqbbjnoj59ItK8JKZ21rHuXNSQDEXTi6L6oe6Ns0nvHKpR5i57TPZWQVW2sygz
lb0Br0sSQptk8pCpRREeAEmwrLE95ik57l4BGwbhc4GOvobbWaC1V2Ha7wAuOi8LO9fvzdEd4vRt
2b5VBI/UbVmRqzlRV5gPsxlmQ9vWFfG4D7Covn7u3kgHnRnIJ/5hNeCngazL/8IG5bZRmZzSrP8Y
cMNeprIJii1NedckyY/LR2S2PDltjOxF7hKgHVYbHI25vTbE/X1v732tuTbo1QAHytMyYio9emnV
G0vGb0toi/B2i8Po4g7sMkndLZuLJV2BKcpNPTCbz4xNwI8O/nzhx9gkH73CWSwrIB2XhaeD1naH
wPdkaxJI5vGbNSbPulGt07E3V+ENNLwiXDVV9TsCgq0enqMi+xYhlhtidTMhPW3qctuSoe3LmcSx
sg6pONg9RODZ/6a29iUXgQcTDUzAbLgNSbgco4ASbVgp7jUzXMcNZ+3HN0Vb3aiRtaprfZdbySGZ
QO3MM4tOM4ZsZZpsO6sT6YLe8WJAT14dsdJmrUtDNdF1wjXqIrY5zRLdoXmrGtM1FWPVVsNLFpJ0
NNXqoQdv0anpEzlhJsfpJSqzVQXLakMZmRWEb9pfQAXBscv7104zb5DqNkH2wsK6E0n/2Bt0hoRw
HOhe0fXjwPS74P05xJjSWaf+HvZk3GpquGIgUDUm1ucCam1Zwixg6FsJQVaiXOyelIkgWer63Jrd
UNzXfviW9twDSZDdWzW64HJcaQPbr44FbyrDtyhgnUzwj4nNiH55f6Sxs3ssO/XmcwyqPp+Va/V1
MhP4Hj6mWjjvpg0xhij9s99ru9p5j6bg+W8ya0t56ccsoCNMAhGTkqmB4++SJfxTtlPPqEzk4xyu
S6BnaqcOFO2Vy5IAqMJ+57ctAbmBe4tnRfXNAI4ImtaCyRrZ4yhwzP7ucP7jeEyVMoYqES+pZCd/
zmONU950pFJYdqz+Li7oq/DaNtxHfb2hY3h9g8DlDvOsO8cGc7f4VWZEniQeMm45jTzDvLfNtxpR
yUATlEgYsDbzW6ExE1RrhU2ZQaiPAeNWNurD0ChbhKexmzXWSzIkD8tOTXTB0ZbxXZsFXqRm3lQd
8w76Xb014zsNZyOZ2Ku5CWh8xcXQsVcofD0l4nb7aqfKirVJY0ZcouIhxuvQz1d+q34DT3aCsPOo
UnftArlqQela8BoZ44NzaQKUG9zHdaECLw1WHZ14bjXKfaiQsoC3mouOrrEZ8WPKBF2wGTSPSNQ3
QqDXwIHCV4Y1EkqvmSr6e6K3LqiYVuHbDeZKmuwTJDShTjmg3CbIJXNQ2CSFBsM6xNk1MRi5LKUs
eIV56tGsW6N9P7PFSzS50wn/9JzcD7UELUFojvjexUtzXZI5kbFxSpkNqzB66zV6SFKKvT6uLIgc
SYT4wyagG6ppk7uaW1TN6LdpDWAxbcECwAkhoJePgdxmOBB60uC+qhxn60zGu6OWN5VR7sp6ukXN
EcTVSR9Tj9q2yx72BhgYs/uI95cWQAhSVlgI3XaK2P/1gPyPCoSJblAIsVTUpGlZ4sfbo0CxbzaR
raxMQRqHXoOSUMjcWeEXtDgvMb117jIt//WHUiH8+a7kYy1iCT4a317qYT9+LGX2vK18RlO+hBgF
rsUulb2I7ix2Zp8J53Qi3pOda7OD9iYOoR1rdqgfEZuajszgkpucKkZRRljZ+7REsDmefDQly5oi
h/a6ZJS6uH9BoIlSjtjtM0UxkEhY7oJM9MBl3yY9eUtgUS8Zznp0LplVX3uMziaYeEnYQHEX56Qn
9sos7JhKZ1eVbNWdEHNOyu0gVq/0q5yXTM1Io5O7JKKCkr3kkp7Rl93MsgelzYgMut9fe3bCZk2G
CCMD2Fd3S0pLmc3TssNbzlGhCodHqbckatErXw26asiOkWNh6cgQdTZ9f80J0C1/ZGFVV9NYXWFU
7+hW23J/Qc0urqTfr8vYznT7nKVrIO1vIqquLRRp+uOvaYEVyGRdBopzxrw3RXltyP2KgcNfMgXL
r3/OGUGNNixi70b/LksILqt6GXx8brlZhd3RUmMvWeKiIMumReAUr9p1HRNoBj5xsapqXsM2EBiH
cZ4CVjZFvbD0UYFD+O9oItuWuPIEKqGbgmh5BT/X8SJ0ca46sVGcTOVFMdtj7wRniLR7LNQJYeP6
OQWVk/R0HpPwfqup5E09oVugvC8ZEZ0zXVKXQVFerZ69rknCriCnmqcZ3R3RRLqVE3XsnrYygIvN
S0hA8n2W//8ihL8TIQimj//6V5X/P0QIj8g13n/QHyzv/64/MMSvui1VA4i4LlSdgui/5Ae6/NXS
LIeqPwUyh5IvK+of6gPd+pX6nqZT26PIKLQ/qQ90/h5e2wiNbEyCDeH8P6kPKHktE+G/4whL0NRG
Ons5CCYsy7J/qtBlZtzEKvBCrxnvyrnSdxUtqB1CXwR5tUp/DTwdBNMAZMvm1gAP94hnz7lOtFvw
HwgnTV05xnObuXA91rKt7edYMyb6IcaapIBhPyOTEZ5kIYZxYW99Pbae0bZ+65PYPoXKYD07SewV
VTNckgT4sznG27wriBWa4NzkoX6rRg7LsQjlszGX3c5MyDp9PqUqEW6qJoPwlnR3CHr151KbkeFk
xhJjmPozWZT3WBbT6fNFpXVWlqJBQIyURYAdNxeLz4b2oD0XUYQOdiyudlBrz5lqlIfJIpb8fLAr
dRH7zgAa6f1G6yPm57pbnJgVzBRQf6vPKsphjyS5vad7hKBX1Bd4ChS0nOk0+t1Eo7AJDoiNuiLm
+Sloj4WlOyfbml+Xntuz0Atwlu3wXHaiQRfNAvDH04nNFv302AiEFrtkEa17dW63rV+0647v4U73
w2dzOS4sQyCDLuft1KiQaIfQD0WpJp5OwHcYhP1YaUlyD9BZPEvnFQ1J9lQ7pfGASeTWBLP6nGqa
5ztzdPStOnI7MajP5YRVWWnYk/d5nkgZ461o8AlsKB3dlY32gh8OgpFwHm6C2J6eq1RFVB8K3A2X
854M8TxQeL3LO725CVi0kZ6pXs8e9lgkw1fb0GjfcB6ZM4tnGejBA41UN5/P8KUG0GE6wTopupd2
CvJn2jPsYykzzGHnNn82e0vfqyFlO2Z2MCzS/qpiPbBCwp2vxr5Jn0f0oWQ7UuDEQ5Y9F4tvlowS
rIXZGz772RYDG0R3Mpi31swXU8ULxl8CQw8sNlrt9DRTuVnrDkAltTW3YGOmJ13vgs0ktOL7O+zF
E1ExzXtHlUCt1Gx8MpyMBiM0lOvMlMOTMZHiD4NMX30+zcACuWYVNRDl2DCXUnZPcRV2u8hKMQSe
sv6pRNq7T/FD+P7UdIonQ1381NWCSEzN2qdmNKzj1CnIHNu5fcK+rDyJpP3y+Wwu8i2Ls3ZUSwpX
Uds8pTqJuirDEBpWAkIAORDKigWs9O3TrbIpUUI3zmNWxq4JAfkxz8MM48xx72ThfP/9Wdy8amD4
bhfPirZLnnKl0VydnpvD51OcvPA/i23zZoqt5Kmkf309KKFBtyIZZM2Knlo/YaiRj15ldRE/mWOg
7Rxa5LzPV0UmmiMq70erl/iGMTACNL53VhufZqVgmCTj+AhS4/tLztieaWDbdKlD31nUPOi1UAC7
O3hR6u3p81k5BJQpUlXZZ3EanYvQ2WpRUSHa51ZhN+9fzFyZNoDpafjvBv/i0L6xy+g/9kj1hefA
BPGcmDBUDKwThePYFx/fgXPJ5ypYuV9oWrcvhvalGLizxEyXk00lybSix9I2xQkGl3mZYu6IsB7H
/eeLLQDOVeswqlpzXJEElpcyrSEDzx1tDrxGe2t6QVgcnwLB5nd59vlP7VSuW7xiz9pcJVgYpBWJ
BCsBgSGSyxSlFswCZxvTT47he9ZfUg4ySjh3i7nTnk1C0G7pwclU2NFhdxlaQjAa8IcjSb3HrEor
8P+5XFnMrtu6hleEEwg7HkxtvDTvz3UeX6LWv9bLpiYimyWK2Hia1K+lHKqtMyKu70LHeEr6B932
54uSDMYTvgRWT/jVlUZ1HkDfWSElqYjhbAr5JLDPq8ebfhgRnMbYlTdlrOzDcMxu2zQnpFLVfThr
+pNBh6RbVk72ET1gONvSpw0EiUzAFmxyvB/YdRw/H1DDRKt4GGKPpFSG6jfKwV7wk2XTxVrKZK+F
U3WgEb86fP6kMU9//6krA7FTtRIfat5hV+awE3O0soCc0Eo3rECNhHs76ZNjUkS3nTXMu7wzHGzb
fdxTInU/dEN4NIwvKuRjpbAy/CvjBmcX66kbtIXWtYujKSd49TVvUCJjhRUxAtflgZ4LtXI/6xVk
FqG/I3wns7SrqVZsK9VOnmJ/+hpYab7LZFpvZdvcxZNVvCQqrby0dGBk3U7jvqcN0w2RI5SArJT2
IJcH4FbtwZgk//j5vFpOTennrZRDuQ5wL7rJ+qJ9oTQdu2MxjKciwC6+E+37ULlOPCQvPuT4U49/
hZtqQ/cSRSpSP9Fma0wHuxdSOVjd9PQFVMDXI9owRRzf9Vl67OtI9doAQoHiFyXk9BHdYJYuaXv2
pbdzbUeABcAF51lx+fynOGYnLgUFb3YWBriIfz3YPcJEjLYw2p7JaQhR0TxjmeodOJ+cyhVyEhwK
XiOT8pPj6BHtB+30kBfhe9wLSrLt0pfm14T0MLVQhqFCU4qmcllds1udPgCgJiVeo+p4l6C1vkVi
F2ETeFR8zYm2w9iBVaMB1kUNkt4iP944AuOlriwi4Qo9KXZmJZ70thyYcBu6FtW0WPWOhYl8ASQ6
Z/Kfh0C9VoPl2UasvtI8A2Bo6MfDyFb96CThQWIE7/Vh5Twl3UPCd+lq9As+DXPcw14dYZjHAS1j
/kDmLRy+sg15jgMcSxRD+X3e2Oasb8qqNfCOb16G2neYycj15RNsbSw0pi9FMYH3zdvpaBcOfNKh
qyglNfVdARMNVH98ExUa3GvQR/dmw0KK7oC0WztguVnL4UVr9104f6NoZ7+yneY8mrXq9NkrIhHp
5Zmc7loxmLso0astWZ3iEavw3lXLSP/GLdUlwWsf6BpoJlw6Jl1aGJy/pRTMpiG5cXCMxOan9dKh
uzVn1JdzcMG9IfDCOVcp8+BHUoelO2AZuFZUWmHLoYzWtMu0KwHwL3CkSk3PF9u5I1epuZ0i46NS
FyUCleIQmJRq9CnfCFTpngl6Aip3QxKROlBstNk2awaMbOiaUtKG1yqAbi3hUJpeRTo+pIZIz2zf
Yksf3bbDhcusss1UKh8mfARP9umDIfSvZP4+gmh8msz+0Hbmi1nTy9mk2YBFUnY31QZXKb1rDLJi
UXeU5jlP4G4IMT5OofWNpofBVcopoDM3vbXnpt/THWtQweXbUmb7Zeilemem3lBpxkaVg9zQMEak
NtcRvMcZQz+gvuG0qIHb5EA3GTSaOlSR8Cf0m/QUmOS0QuYgcDCCaz+O08amB8kbu7TcDToMkka8
DgNxAAFIvbgcYuRFTWrdIW1H8C+Q2yYh7Q/Lw+dP9CPorhmDY+zx5CAbpSQnnYaTk61qyanxjWGl
2r3uzTSH7C0a0f2gof/cqIlEJp+c6zQcmEI2/ehvFCVotpYJ2MDQlhQKm+cqjmEXDcMLK4G2qjoV
/wa6FTYhnRw09hrx8ftDXr6UiZ5t6Dkv9uBK/nj4fAq7ADnPaAWrWCbFfswy2i2N1CY77t9M2mys
0QLV7ijxslbmOV5jiH0y8MDI5jmjY11VN8WgrfopxXBK/TZD8PLoHCEZ0VFfgUDyULencax7txJd
t456c96XwJG6bLhRTXkcEl25lVUYnKrM7Gg4DcTaBsexYq7AkUnR0iNGCDUWCJ0x3Y7hnLoop42b
oKzIak9OuOktlb87LwWkoTYOFOwutOj6yE/alV1m6IMi2rPjZtCYiaK9E2jdmtz4rQij3PWZIotZ
HP22bGl81tO94e9paqhuRZPFrKG97ZqIE9YG9dWxaH2w1sa3MNOEq0BD2fsTvCn5WpLt2jvJgGTH
rx6spDlIefDpCVtDywBUopjGXRInLDZtvgvizqeq41ArCutzwlq/GydQSgoD1TWn+yIN+s2kl/Wm
7QXXuNEWnhnLpmFM8Ur4Zr+JazZ2gP+w7pwpOaRtxgg1WLTUrt0Z86CsUtsjAKkPve8gR2jq4D5l
Ko5QOuyY14Wrq63/TJO01wozubebETlEz/I75w+od5NbrZ8H4rKwYflnRQhVfN5UH5SS/KzWW9YG
NujgipkmzKmSwUoXQef2c3Fr9Vp+V2FLs5GaUnlpKvbBjBTHmsVKt/ruGAXWtw6lzmHGwn7dw2R2
w0yw0crqp9aB+mj6LZ0jOQk3eFmoLyllYBcyPlNo0Tb6XOLQmE45rJCyQINJMK0TVUvKcyHENsDE
X0yZgHqu5Q0F3sqd4eusVUuAWiiFDzN8Sg86NSMESApCCAW5nT/7t1E/ykNnk3z1CQtE7JSrVvGx
B2ygwaD8WWktQj/f7zQPoJd/AlV8pSssupnozUYmvLgNmmq21qa2RbHTL/ohVqUcbhoMkJWcQ8Md
03n0IjvodwRcanaHcYlz+HzwR6xTrAJ5WBmw9w1JlnglLjnrdvbZgw1DzygK91qZmrd+5sxbyEdv
9pxc7a5PdgouSBCh5m5L8k3eqU74JVL8CHYfY5L8Kug2TcMdNulPaIr6m4Q2vuPng1INwMx1f6vU
xgrvinYfFNn/Yu+8duxG1iz9RDygDTJuye1demWmboiUozdBT75RP8e82HxU9WmoVNNV05cDDHBQ
KHNS2uImgxHrX+tbbaAMPQzAmRqn0qaFzc6cW9czQPVLK+xOMjm4NqefLG9RFDybASrp0rnp42Nc
djeOA+VRcP2vuHdjn5d9GWSk5EhQkEcrsvKxoLiq4MW8lVM0HcEtcG8Tt3ZmcHPQX5nxzRRJ0qBD
kFwn9FvX7j0v15ul7At9mP2xt4DAJY33ZaA0pfZCji7Yc8jFF4GupuxRaNMuEVkD18u9skVc7mtF
X2aiVfRLWPi8uxhJZT55EtwO78VoN9LCtqmGLYYzPDFD7wUyg2/JBganKNRE7tIuV/ENEN6NeuXs
oGYmFmPENnIyhw1VBCUHbZ4IQ44gZ+J237vDFkOnc1RsioK2tH+M65rp1Q8oqKT8JPQ4kVQ7tu/A
+JOF3bAZPXGMSp8W1QSjxWsJXkDPgQXNBvJ/iY6Ba/mlGGfTdzm57bs4h2VFZ7aXrh8hPSrO5v5E
Rn43xNXi6wOKRDLNCg83lGJ7dICbP6SJMO6c2n4yPVOcM937PFE1EhiYOXdmHKvzoldYZltxn+uz
vMDTPCrIPj0H3wiiy1gz457r5kLVQn0A0QrNriTIRjlEPiyQCKooBgvEu8J7CudMBALjGea/uNzR
u4DRt4ZFXXl0+GVxvdVmjmpc/PSYGuWmzcLUd5gtng2rh+ue1vcuV+UeOEJ7JW7MlsSKWCm9eDPG
zXijl5FFHBV6cgb9AlyKyBL1LK2t+0aXAeJzyM3GtBEkLezJNh6iK+yynTG5CnQNByRvmQ9dVtaH
yMlPfSebW0TTFfMcr9/JtbasLYgqS3lye/gelJY8NLhP7tvVciByFG+DUF0YEaVHQ7gqS7zPsfnR
5eh6YS4g5kbjD8YZ49Ya6u+eNm2GxbLPzNYD04H4HCF61bYL7Am/R5tnu1bPm9MwD6+OJwxwY85X
I+33FoEK2KnJezHB6SkoAOyKlDlzVBk3t4yohxobWKzc3Kb7wJb/GTPhlyHGiTYaU/TANPcROeyg
jLjeTMQjtpOtfTBQ9HBZ2BflpAm3fuw9NZ1VHygVxRdcaOJMtaoMnMV1gyINtY3WJjdHad+mZMZi
PJX/+ZdH0WXLQTQiC+Y1Tm9HtfHQ2vd0LLcopwzuMzctbp1e84Qw/D1ann1fDtk27uzBTyOBjtPG
L5qZHwmmXoyGhHL9Bhnqg2XHCGYcnFXq3jeV3X3MzSZUXf6JUii8MwTsS3pHS2PeEKF+KSs8cOaZ
Y0y+m4zB2zhu+1J0S41jF2dFh61ujTWY+FlPFtjnXU+9X7PFIqW9dSVuLZHsPZk+t8m0K6xEfzJ6
ArTUqjFg0tsfaWV+Ggo+ZW0cUEShouDNOSiQhXDwq0MWuvskYnqsu/SWKStrd07NCQMa4oX7CJwL
upbEw8+SVO3n9qki3xzofauTG2dlHQU7Jk/2L7U5rzaW6DMt9eNBo8FQ06ghciosF8L8vIQOTr7M
KHB1j/AnGUuaMmZTDxEzWsZz3LHdVH2+bQucNbnCdxYpyr+7zmDttAC6KPq0JmcXpfELdd1lAPaH
kgUWc1oXsy7gRTRgDwh0DMtYQ/PvriifQMTM/B6zvn5O3yxc2NDYtIB57LFuaThFx/ciaklvDyyo
8kj06UHI8aqlhOxInh7lEnhm8rJMCgk4w6HLKSYkloEGhWudjhfX3oRGUZ7UbNO9uazMUZc0fm+w
F9C42mMvL/VSitdCe1RL+MlaBnev57gXJFHehiwIPRdLsJhGtJ9MhFX6BECwwUBKMcwVTtCa+h0c
IH+kAg4JGAcSdPpCB3BKbNS3zP57RKpQqyCeaY55cFz9SXmq3EWS7LVVf25r5zHVSuOkGfJJlfb3
UWOpLzqM/nYqN2a/aFvP45Dq8dOJYX5PVwyGNV7iGHNBmHvJzmjmk6DR9lj1NE9baqEkU9uPekma
nfs+GBLjDfBptU0E4BGHlknDImsAZQyV2YF5wIatGAtmoklu7rIIvlRMFTy58299x8izaWipa/A3
uKp7t3tBy6QJaqdLeOgwuG/wIhPBgnzrz426znrN3nQyK178fVAvVvgEsPshNoz6lBlISFg0g9I4
NAa+m6YMu8A1qtcylsMGwf9rFk43vUf8hoBLhxWJ/K5oyoNInRR+BKSOGI+UDDnHx/l9V+TEmUVx
Wtz61JYmQ1Uj1jlNU1oYNebOFA1vGfLuDWMMw/KWo7APMmdOPERsHWcAS2a2bN0BAkrYLBcy/UFk
NcXrPp0o+BMZsKWRkLtbWtdmiI+UkHh+W7KiYt/FZoAXYrKRkNjXRXvkyyedYfBRNHgDUBFAvpgD
LlZtBFCUhw9ZTDwwvnKXJ37csgAXOHBQaY2erVDmI8WnWzU4j4PKGz8zUgq52Gr6qZYdGGZXT4KW
hw0caDMwKusS5oOxWbTVxmjmd3XUfIyptGhEi4lNlucEMMRDr3nfO+XAnhrcr03Srf1r4bSNPDXj
2dlNDhWvszMvu9ypG3/2GMF2A3SCGS+v2/L/bOu1P6MssXFoj3kpYvAKGY91XS1kWHLwtcDjTSRK
X2/7fe1BYtDN2g1M2X7YbvNpMvnv0DvwzFnUdMbRsHEqWsL0eW63PI3xXhb2wXPcjzIscILJ2jmP
VvMah+KFljG5dRHPAzsbHpZ89DZDWx0HwdRVORpa0V1bQkBrlym+lbNLPoXvcaZKyC1pIIQtyk6q
3PexM/ANupWvy3bYuxmO7izMAgGgyqcSM/cVX9p2KohOceVhgyQVSpSZ38faYyzl92rOWCPMioVw
ni+aattPybe0nXnEStg6QvRawEmKK7oQ4zEXUR7sOVNPCQYURQ9tFs3V+1zBKCubzqFsj973GAFQ
IVehHjj4wE0Kkhpd9ylVg2YeUVg3LgX1ahU935lHXSJ+UqowseXUZnT2DviDp1OU69DU9DbeAZnl
8F7N1mGCi4gL0qr30H6l31S8E1bEghzLxe+bEAcxGJ0LwA78ob3w81GEO8xVY/OE3qwzt8rikyT5
26ZiogdRv/YZQgNNZvceNjaLQ7YiuAO9ExRH1xfwKBeCGX3TFwcxIeLMpRIHlIXvUdzUO146u2mp
lpsQ7W6uRs+PXCMHKuYhutjltImcw6yb29hz4ZZFEaQfhuiboeOA1WVTdaZt/qudQHD1EIasSJS4
1AZyA3n/yH6xOSZ2+xnuyb1batoL1GrzNpryXXUZ7WvUJG0j23JOqid4q49PZTWKPZmqHaRGB/+c
Zz3hJJ4giOUBPcavM76QYNEsrHKN/p3ehnVX0/s9t4jrme7WsLbOjGZMImK4yQQk2mwoZHsGrVVt
+6k3Gtz41q61qbS0OxNHX8pTW3qvyQfFkDNmclcckHBRLwlF4N1eaICSl8rq4nOEQ49GwtmXcOcY
mLkqmIH1B90yXEIQSBiv7UPIuAeG5cbq83fMIe5OJeED7rj5WuqS43+r5aAklw8NT0KajNZWQxji
aDgc3IyAsjtG4MToak8wtvSD+YgmMG+s0DMot3aYPcwn9plgjyNuKquYv+HiQeSIx0vHps6zxqty
ZhevWJPSpJE8RnZmBXOvHp3WLbdWNhG+SrvXuDLOqmhpz0yAjMUVo+pY8edp3frSWaS90GTovpyx
XGfd3hnM7pplRUsCBysG/owsNdFMTXrUqhF/uPatrO33qpkvzO7RJ0R5rlmbfPagDQ92RYNqA9XK
TX+UawQnrszHeVoWmNPdxeG3CqZ0UY+lG7aHcZX2emq7ONC+Z2nC5nXIEdHNluqbbGNauGbcdkRw
Gl6MHOB5nni+zqmQ7uGM1BSHhzLCvUm7UtG0OncCT9Q4YiLlOTqUTnWhXoBynEScaNs8NN2wbk4h
dcCQS32b3MxGzRaIENlWG6c2XoYwTM/JgO5TLZc8ocI1kVrj08sBTIaiurBPsLTMC1EmjdUqxqOE
AOux78jFe2MhbEcxEPs2kpd05gOxprG3JcLheyEILinONiQbvwsh5bIl9i3yB+yRqFWGbVajquo/
cLzT/peZgHMjgCM67BA7OWqeCwqdb35p2pwpjmX5wBl8ZscMIBb+VNglNsBgG0a3TR94ekl1VaT7
AvgoXnm1T+moHGRb3mesSprDkNHkmBXZV4qFipMkw427eAl4ObkHZarbIpFQQSn7XlSFpy2mLwDO
JcagvtEfGdaN4P3S94YNZWCWbDU4RcTIH4vnWyoEcqC13b5k2k6mw+bAQiTfHtwvk64O9lgxD11i
hfq66Nzp0mSUzgu3mEJse2dbKvGQD8ltVNXjqOxxD1nat7082hissezFwnuoxHRw5AsLCbUGDAlv
OMrpipAUcGSSDTFF1hszIvcaR5u8jkCqL+ZwyflHP5/z56Y2zec2zPa2UQHUderPsiFYV2YbemNY
YjR8uwRJ0K3W/NkU3ZkeQQSTIzX1BRFdKZY8YEpkW8DdsCcMAPc7cjHGanqQiOW5aFW/Rc++m3Sx
6W0+mtsX3qbJoxdYo4THXJyRjWttUduOVZdGlyQuzR16fbyZiDDXnfYW17xhSbYEZZIh5dttEVRm
T94wWl6KQqU7zdNejKioNrFyPno2gjDT5bOT2TzuS3ce9BKAn9acRtjUcDAzNvT1pjSAxFJIcoxA
IBKlYwfTSXWhQ4bWmunUkgh7HOYpGOcou0O48CNvaFfB/IaK9bx47LCBo7/OM/s6Q0X6kYnRVdF9
y5je2VN4MPNOoT4qoQVtW1vNTlKiPBiIGkAIwq01tleYpM0WyvwnPRwqdOyQuMtS0vHAYVfpbobr
O33OdPpP0Ka6u8nlIWXv7mn1VS3Fff9aAl9MOss5TH39OQZ9uo0jEqGybE/ziE0vxXn/k0wUz/H6
iivEyWZsLUzavinVzeeIM4F4tTqSl5o5YO4GC8UGBBtZYe6iZaZy2IEN4qQaYRc3QUqKvWNsLryL
I6QaTWnGRp92U49CmnjpW2pbzyNOFA4/0+S742xwrpK2XzrxPWy28L7nfYuaBCsx/GI4eASspdT2
AhGORYTTajw6zFVrL8htQ98RDTwT1DoCHJo/pxqKVfSlWNmTo9Lv3HSMd6XAhIoDerzIqGeboKeK
nQR4E2laxoFKNRRKT3sX0qUtiAVOXwQ4JmFVfo/4loMruzDTP5gSKGzPTs4f2hEfe0vFbeLMu07N
BGCl/hX01afI4UivxRXtf6UHhspERGLWy5ZoeWfgEJ0mI/8B9ppujrZ+mgi6+aGO7wNA8muv6sxH
mHu2tQZPctPCj8ueaheWG7TtmUJ3zZ1J7pLp902PwuBGON8xhf2wOEiO0LaMKbwaCNuXLu1fFp2K
4Qi7uWdk1sVteusCRlM7CbvYR6IJZGVUL42xCknFU25Ez4tdAiCubYYQKsPAPL7GNqUNBR1Sx2Yg
YzuTiyQqk+/TdVA0pDJeB2ms4Ikm3zROA2wpD8jT+o8e1syyqH6jUxq1xL3aoGOSI4Tf2fRkLKzH
QkacPrdloae+tGg0pKGmDIjH4I9szmO46GduLYaCstgplZ1qx/sIS76XkZZKJH7c1pKWSQcpBTH+
QXpX27C/UXr2WZNGjsi4LYXLntyyDlSI/WjLjtlXNn94bvlUZN0VWXVXFeqLPZF+1o2RTNaLhDNp
5YKMZAz0rsb3Ccdu2lchh8/W+zHxmgMSF926UG3qpTmGAlIhW2MbP7fpe/SRn5OZI+kQ1PUjwSbK
D0TxHslxx0uLTf4g9gMvIwJx5nvt6vNWAxAaUH/zmQCRt++VxJ5pMiOS+kOTjhZnS+qztRjxuU9T
I1CiLI/jWO7gHM6kXZZnJ8/OYcdDVkW0j9DpcV/HjDyr1SOn4uypmKqcVtYyeU5r+Zbo4g7heXjE
5VuBh6Bn0Gvdq2AWw2yYW8rtbywrcwC1nAh2Gnn3jrcMAOCzvcTcfupLiH+x/WQXzQr9ZQY2RtF5
mFV4HgtCgrBv2GLH+tcxSyfGqjY09WgX9+C+8fI7ezdtKUxB/oUV75x//iUrJ/HH33VTIo5hVHFy
TQ40fIMB5y4zhgweiWYenaa0SUu6O3c1I8Squ8onTFQFbCNoBhwpENXHp1bSQ9GWS3P76dD8/1bW
f7Kyrpb1/97KCpcirZpvH+Vvhtb1p/4wtGJbxZUqXd1dqS7kTrCt/sHTsux/eR5IGp1/79BwizX1
vwyt5r8cxzRtShY9wipga/4Lp2UZ/1pRLJ7HL4kBdf1P/zbaMgWco6r8A4P2f8ZpkSz4i5/VNLDZ
uSAaMBC564f4NRfDmRl7UEy3+9Co+qvEc/LatrMA/W82vPUTOqmVBsTP06eTpSbtClSdIfiSfBt4
1O6X3mE6bQzNl4U/P9QOBqBOaeQ7pk8mgklfWjzAUWUFcZvF/VYskoBbHrpgnxuqGxx8fRHY60JR
5ASMfGKmwMnaL0s9ZqEfUZQAILA52VArtrBvZx7qCecFyt0ad5EYh6z8Q2bJBwzH7zRXvmt5dAY2
sQXDfZbKu2YCLBj04xZolmVPTxwFvrPaoDBG646AntjywruUdVs7p2P/MtXps573OGRiRtGArrrS
CkIo1GqFxVTRJ8PxjkOnX4c5ulWthJ1ba5+LGvE1jozPhlFdBM2XAdbeq8e/DdLReIWKtB2RAiy3
HTbC7vZz3/Hghg3iU82oeHzpuXq803YSVdoBBGk6doaHw30syvpiLMOjlpoHjGB3Zp5cWDvfKHV7
LL3uLMxqN7VqZ6LshiP2kL7e5pQRaP18WZKUINGQow1aCOkmL3S44PQomXPgDvoxETZp6m4PhenB
njtAxF8T68MTb3GsbTDSHXOLRMjYH4TU97hxjtmoc85KD0thPPV2ttGJmXP7+9boPE8D84g0e5hC
uVtKzBpJc9Tj5Abv0vRzV8d/AiOHTDnvYtyDacjsbVA4QSh1nh1ap/ktVk90P+xCO9lXqfUyTTGA
VcJ1Anv/ooNdacYNlTDHPnPR24s3L80f6Zh/TtL+CKXxSz1TSaanTCPhsnnTkXqck5PlG7PUPrD2
vSnsHmFC9DvhDNbbx4E6moQ5U2v3n4CUbvAB7hGi79xC21HLsR+diBQTfGStbam06I1LNySnnn02
crtE7k+zdFOPGkNWXHVxp7/oNaAujI/LytrALtgl7wCoDr1nYRkOH3ITTwy8jJPjxad6DEOYKs5X
qpYe9WEgBbUgamvRgysTJH7TOSyO9u5a+nMzjWdwOldNYximT630xcBIIFvFW846b46e74ZaP8+e
86Wv5jjQRbWDfA+/2T4YEKeCoZ++89a5FYP72C7sDp3ifaZrCyDoc6pUxM6uIj7PBETld+CX2Ki5
nwu6F/x4kO+9mI4RKqinY8WNybIg95xIsFF/UPGaz37gZ/sGrIQrZWdxINzoc8PbdMIGRYIDM+Di
UlPrVKiaBdpcU27R9HI/cWhQK0brmxVWOCLbD7Oaz0aYPLijItomp2cEbRpToo7jCpRjBJr7fk1P
tUjy5eIxfPbYMDiOellKaORLSYI/Pyx1yXOR31tMI4MpzKkErXuLaahimBoWFmY+ypdYGaK7Stff
c48Ia5c/DZF9wKfJwAJQ67EJZ3XfMpS81I32AMlTpwhtkUdGmbeKRmTMzMlrXMc56eWpveAh0c+T
yBj/LGZ4syKt3vUm6GMcC3H1UHTJcJ+Bcd9EY3kvdK86wHwDihEuB6fR3hK0bG6ZXoBvGCCHKma7
qTMGYYE91Yzg/c5sos1uuqu8ouGIhbbgdfk2bVb4lMDEmeFYDDhRccKc03cpsmsrHdZdrXvPO34l
G0GSsWTX7XiSJx+PNzE6Jap3ePF3GKtr38g6gZs1++7OFUTBIaItj6N46Aj8lsyrTVfH0ZJcEddq
P86t52GR4gqGocDlYX1dshpjskZmze2bbaeGG/u3B2m59wOEmnOB3XnfuMl7Cik9KIYF/0+1HNve
eIkpiWIaFDoXyPaFn5rVrSyiF9ew71GZrx1HvMCqvBNkG1LUYe/scll8NTr9NsphrxnzB/6UwI7I
7TKhH/0+axQ+FPOHXF8TtV68VfOyqZL0LScXv1J33tLF+oag8eSW5os3NQ+dpR1w1H6lFPDzaIhd
vMgvUUfrhCqHs9thRg/YWRZ3/RpM6vPCvI5YUtGCgW3Ztr3XFXrU7CIKCid9so2UE9eoEkJO7Y0I
E0c8tbw3UKS3RCQkwg/9gaM3UiFWyvSVZ+EaIb5sezV5sHP5Qege0aXpkcnb0o3h/hs26pZX/sBs
DZAyz+nU8MYlCJ2I/zBW01XE05uOkDIzNPBJhf2oixGUTdpyNgHpjke80uJsK1NacOyG+C3NUXDK
9P0cz5JlHuw609UPLcJDNLpmv9EK9coFvHVgqty4fgSys7XpMYWRNJyIXOCZrYZ9k5ZzwOESIjQO
Up+dq/DnSfswwyjZqsR+tJWCHFAU+54veEjDkwlqAblzuWRj8UnWBf6gNfDonObJec6HKuNgilyr
q9XAlfOA8RBu55SijZLZMTFTC8/u0vC+Mqf+RtoIXyTW5lVBpeGlN+/sJPmqDIMr1FfYM5X5o/Pm
EzOCOSiVVd/NU5wQzdQe22ahyG892LL/Se1LDMriZtex8020ufc6ObQ8j5i40C0m+6VvQLp3TvgW
m/DS62V2MOZZPIgFQGzNn5Jxve1UOXGz0tGSJZ5+kIOB5Uh/UKa4iJn1MS30N3Jtzh8Bzv/RBv3/
jmYLE5f//b/AshWwXf/7vff7//qP4vuf4bfrD/yx7XbsfzmWsHSPnbKDHcSAE/jHtpuEGQh5XXdB
h1qAIV226v+m2Mp/6bpprSFYk8iYEOzV/02x5adM8iiSBJojbAl29n+w7Tb+zC1deTi6dEz8nxZr
mE6c7c+7bk9as1UKUmJiJpCiVUii7iKivaYZyTVKGoA7dNRNGMDtFYBSI7Nvf7lW/3kS+BWd+pMp
+kuQ7edHEIT3LeY1hmPpvwXiQ2q3/vgIXpscBkXCy4jYoKvBzR4tA4I4XUM+drzuRAK5x+NY3yYX
iyFmr2pvlqW2TUPvKLETcVZwD3//6f4cR/7j+vz64db0/C9pfRr/1DSkg+vLEqgZ0bb8JF1K+CqZ
lBuqiWHTuU7/sMjx7u9/Y+O38xCXxRTgjy2CVbbB4vcbXzIyQU3YMsVJMkBEN9caHJEM2V6wfWQs
NNJlzASzmubbTxJ+4n2bIXm9lgVdk2OL0/XvP8+ad/w1b/jz86yhRjxeOiFp+7fPE6rWi4thZKuZ
KXUu6/RxZusVOGURB7ZmdrxEAKgvyBCZWpor09DmRFYDWpr+w0lq9ZoTd291SqHpGzI3MV9y0A/9
fjHteBs7WMAbDq3HwtWyjVXByxn5du7t3L78/R/EWLnMf77f1mfKgcDA42cRofzzV2q4tTcgpks2
a/rz6JXpts6S4cgCXOzMeYgO0mhxmbSiP6artgdkNCrAMP/Dx/gtv/nzerIdsgxjhVg7K9761zsL
+2I0eAyGfQSdcwf45N4M9SAtOpemYhyNlhO4U5ofwwxvRkvfOkD+oIwg1vzPPwirjMMyJCzL5tv9
8wfJRTMWooDS39UC2abOrkuIYy+t43anySy8ojhe+nx+XRBLffCE8x4qFFYlTr1Pf/9ZzL8uR7bj
GC7rmnBsRIDfLkqvdTpeaNLRmckzrxZUPcgQHE0mdVe6aLFyHF7LpLF2ZQvwlXyFvisb43tm4a9o
l7XhdDLodm+iYj8KUHIq4xdzNWF9YStOjds/PBWrnPLbzWQjWJDgs0yWUnb9f754fS1oLV2BRl0K
tThimTszK74bFyz1thqnC1sOgv9dfbYdsz4P97JbpudFaUdH1tpDNGGn7pOpuK8TIfeO2eEXKTBT
Dfbw6MRme0fP7M+41CYhJgR1LIY1PhqEm5bcuycReBvSqd5nNnbuWnr1dVoIA9QNOc9KKvc8dd1l
pkP0QjP2QnSnMLY148Sdvozf0XfdS1vgvILi76d2n+9j0yODZQ4n5Zj3dlNhL2DP7anx+zKF5YmL
SQFclmjInDkFs/0omIbBLP3728D+y1U11pcBRCnkCJs33e+3QU6yCeeLIMLEV76q5jb26F2ZscVB
IR6CpqjhPw3I/QzRtAsGr4vemFT0IZVeSjN+KaET6nbhkK1xhe+1urbBGJ/6ZjhQuwUZhIbhfZJC
V8WjhDtZP5Nj0n501nNoDPomop5oF8/aJ0yX7/2gOSwUwArNAoNXPGGDjnbh0C0rLL09LrSOJd+c
xqtenKlZdpEW0czBgOdkj+pSp+2nv788xvrS+dMKZlgGJY+2uVLHATSvS8svLyWmSyY+K5q+8cze
xUPXUmS8Tj5KInBy8KznuVm+ArO1NqJKuIg4cXEd2ETJlPuAx8DFZiis499/Kusvr0qD14PgDQ6x
X5dC/PaCqM3ebYaRermBtM+dO0g8HoSB+roM8TVzypiKBPGkfscfpn80A67GZLJ20UzfOl6nd8+d
y9NgcEM72U3zZi/ISOQGir8NEncctrpGV5OmN97FtVMs57p+Hmk69OrZvTPHAUDIzKh97eGTYUIl
Uuky548IKGpJzHVplgc1Ni8Fs9AIeIx0mvPfX4F1k/fr90KpBMKl0IXNJdBXqM6fvxcC+dWopMVL
EcMeu/l8b2VEs1IB9mn86fjQvw1aL8+5lu9pzUgOIwGZxI3PMQrQMouzlXKW85O+53lMrehgK3u6
r2YzvoaQYfCMWtdOudG2EqgpboLHyrA6kzBDfYuL8C4spc5JcO1V5+dmu/xsFLZ3Slv9syiT+y5N
jLM5Gt+Zchj7sTfjI32YbGv09pPD3AxyWikZzS3MMjkEn5qOUX1ptedhaDPMsAuORxvKjqK1Z0mj
R1XYwynnVvBr0E33KkdjaFXdn0HIk9Mr9QPo0tgfnNwDg6i9/f3l/uuLnBsOU6oB/MA2PCF/ewz0
tmxUP1n4PNPiW0pj5ilUBdHaxKPRJgnFoUikfZeI0tyDc233HfzKQ4Gx5fAPH+SvzyOvANYqNkVs
jVzzt01iwu24ptK58+OzPtnY/UJkUUf2l3nAGZnkXn5MqN0JmCuiQOrZQcTWj8WZnWcHVgPJWvMf
VtDfd2vrrShxyDuGsLgb5e+3YkLrja0ZVRdgRiqCoTI/Cl4gYPOa6X7o02IVHfU9oR0XXrJXYIxK
iAG06yjTcOxzIuWtqZpkb+DtOw5sYHxMcGnQYWDDp1zTQAXI02/AOO3VFD6kxRJt5uwBk8oY/8NO
yQRH/OcHy7LYI3kcUni4TK7wz/fFLwte6OSD3pDBAoYqygePnGlSt/ORmpnlNDHzCChwoiYrdwkn
1nm0Vy6UtQTXKdBkq9iTg+QGdIc3BwbwtXIzsbPoe3XRf3M7qLXefeT4gJShVXedtrgPtt1pl2Ss
NxTrXk2Z97ec4okiHfCixUhw8YBsJfsHN3HS7Vxl9SN2dX+evZ4imwq+9Bp6X1LtMCtZIhwLc4Ow
1G0MGj2TsEZkJCHiufHkQ8xwNh4JiQvyOLBCh3e8E2KAiUfxtoz242wDsE/NTR1/zK3tfQWOBNrR
agiHO9q1V3H5DHkTsboMT5mWkWqZxYnbDOEljeJtoVfNVeJhCNgAHjWprZhp/rxwjLhxjuBP6JzN
7NBPaBwJkDzoQm+s9tq4b2YzrGB7yvxwVN3GtBnwwNbLRqCM3Vc2/FXHs4NWM+I7pfR+U5PW2jhW
m2K9vFN1/r0HgLmxF/KzwtA/sTQyl5geO08ObzElRLmd3KKJwFQlsvyIRfRTPWK9RuXOiIoYTyGG
GGlubLNorrHNUJvmjWbT1GHhZ/SMnlJmNugX5bOgkXM7Gs9GaKf3qLnNoRRG4ke9gcLfxnAoE9LC
llyIljMr8a3W+YaDv2Vwaht+M3hf6nCic6HaWAN1Kt1cxPepoWHHKXLs/tSqdXz2UKDN1Ni5NhXC
4lB+BajVwvUot3Y+gk9NVbWr5jJ5yOWcPHgpZu40HvZWEeJMterqky4LrDA02J7gsB0xIRb3vC2x
DE86ZpqBJMGCPxy+BXCURB+Z64joOzhf7SA7cnqzGQ2PRVL3j2nbSwiS5MmqmNjcWg08VXZzw8pv
2sn1519oliyYschvFSobxE6JOB62grKC/L4x7Oi7om3P5UkM8qot71ZPOUpb+05p9KeeHBpIs/BT
VhrJJebkTZJE8zsDCFeuFS80AaUkpDrJ7XOUFhN7zhb9aYQZf3ExuOxqyylJjnnvXgG6QOfnvvTY
IMfuokkHMXeES5AN9ldziquzq9nNxVt9vHWdXBS6+0aLsrX3+GilnX1M9QwA02h620Xg3KYshJ4D
VqEw9CSD+BYq66LbJwyk8Bri8YzE4gZCJ3K+MKg+uebyoHHiPMNxODl6I3ZtRxwv0gVz70jzLqqh
9G6o1TkBvbAbO1qG7croTwOHhmNajsRV6JGNqJ7H0EX0nFWi3RYjxisBcAUSolH7nor/N3Nnttu4
tm7nVwnOPTfYNwFOgFB9b1lye0OUXS72fTfJp89H1lqr6qzsJHvfBSioTFGiJJuanPP/x/iGxOfH
Q2f3PiYGYULT19BTTO9Mi6cKaVz1xHOV6h4N2mNtlUigJRlhvk8QDpzQLX6xYe+oqBYQ+QG5aW1j
Xzjf1YZvKe7nEegVttxwnF4osNdO5zsHTKvE3ABmc5vRfu/1kMqxEqJgtjRlZQmi2a3pDegCmpnq
J/0Kvzqimt7Ql2Vm9ycHgmZWwqUYwlZ9DMrrGJovEeSgI2dIeEPiku+UaluVtu6aWNzvvUduYRRm
J+CJT3JQjJ+WUb6hpPaf4nHRK17+0DM4140kHpmiQ1mOU4KpM187OUXJDUtYORgnbY1P2yKzpVPF
LPuUlDShiOR7IPgL+UVr1yjM0V4izhuIVe3U83wjaznW/wjvqxJ0MCbqAikdCyrO9HG0tg5d1aMo
2nOBN8atQsbIUJeDW2zlQEUilleWvhjzwD6mXbSP9RbHkPZVGFG9jylsrNCapm8IOFfEM9ofKsri
BeG1xTGyqm0DyW2rtlV54Hsu72Isu7tevYZWGxzhxjU4fYXziLmffJZWo56RdR/wFra2c7OrsvsR
2Vs9kfBNjJ23KdEubhqF1zWr4CGJGudmBjRc4N0ei7j6qAiCvvqkbI98NURWOCvKEg2DXXFKnIQZ
nvpFbIe3Q84HGSH1B7T+1YdKJO2xl7notT40hVTRn2tP8miTehoJZ5AYGyYix9FAe1lkxniIBAkV
BKs/FE0cAvGuYvrs5BaZiD0P5ETjC+tDkJtTxLGnD/VW9c3vhH6PBwFZw3Vox62HwbGWrSknj6oT
rrjOoilKdKKFCzs6DZ53ImpCnBQppvjN1yDjlHPB7DVrLJ0rln7GAV2L6qZ8HfHYYcOXg/wm19Qi
u9AWK0MV9kL3CCgYs6DF+2Ku6VJMtBHloajzcZVPX78MKAgU//pzsP33MQH0XvWH2qL4jCMwt29F
QYS6mMaRHpMuytCbLWKDCCUyHFoP1Xb4DajPuKM5KxZRZl9tLRpWZEjLt3i8tLKOZA8899q0YyK7
UUqsm2xKD+qT6B5oFeoC8oNk4PEGZzr4TkIxRYDFKqUEz/WM2bLfR+jQumxccHFhbBQwIQptbNe1
GtaPdqRvCyIWTC37nhjRO465hcpJ8FhrILNk1X6J6pCUQ135ZMj68ku60sIjm8Quxxeyz7y1lYX2
2pMmNV0VsS5PvDt4vXvq3Sojsm6tGTrHxpn6nCgac7MuNlqIIxt5GRIKo82XuS7jnRzVHRc1f8kX
gZkj0Be3IL8BiaHIGJSN9Efb1s6mQ1lg2V2+NRrJwR7ZACZVCvVeEXMFu/TY+uk9rFi9dwHBXzjj
4i3XGLGSC6Lo66QhxcRRmmUhkaeZt1KHvS8qX6zAea/UpnIrXDhnQ/ZRkeKAd7GmWC7KeC7jQ09X
PrBSVxtjbzE6NEj7DhhAwx9I17pwJUOvYMTBKwLBzE2LL05xY1OHQ7DVrajCQFqTtRVLqzLQhlck
HCY58ll5qoyaWEq1ekxlZwfmPr3qZMhvYoWvD+zLZR6A74jiHLn5qNabOKZ3Bzot2pJbqj741jLs
LP/uE5TZDEn4SANOL/ziknc4LWEYBHSlhL8oqAa+RSXmwL4ptw1zt+08Pkk90xPkqVOpMWNyU3vy
43wDL3DVy7a5aJiyLhTJQPIf66SKWYRDrmacCfo/gNeS/twnnBhqja1pbBm2K2BLtOaIZXTEDdqZ
uNkQq+lVoTKMyJYicYtJVW2frAosewxMhZWkRS8xTne15wMsm+oiitHjdFNJtR11eF2CrhK51fay
TOqTzPh1RbV8zVu1wjzPtVm12vGRUHqPkQZXeYMB9mRoeFBHNM9rEgWqve0NML2b7CCBD7iYMaZr
WYSkCpFKEskA0lUmD2tdasOnapDgyxUKPADh0/NtVPs67GlFaDvPQqkOGIKFvv3u+0V3IwPaWiEH
CDbdaLxJDn+Fxuse29HXXpVgvOJZG1bGmJHtg6MSaqqdYwsc1B3Jm0+SBFghCoFtMA65hQLXs9Et
Y6Pn5imSRrFLVEM+KaLTN2arf1ckzTpp001PU2BTyNZrHG09dO8kT/sIwaEKCJj8Ogjr2ljVRuER
g4Rttatsi8t7KV2w2wSARGRCAYGghEXQXeK/blCKD0sFBRT1SqBHFRDcXzeJ126iHLpHKXelKxrZ
Ww9tVZ+yRqlPAT4KjT+LKZlPkLLsg9LU8QH9yPtQJ+rD9IM9wCnPiridxJ7BXcq8YodemTXi6EjM
GMmqG7piOMB/YIS0dPAVnK1YWWL9SIO/DmTtak6AD/gn9kqUhnOlqvSMt6pfwS4nh0H0KR83yPJF
FVBK8ywzXcmJyhwECySnd2i+l167YFJDXEEbvXbNoJIcoxo7L1Q25FMHwGAIKM3D704EIs8joWhN
rrEbl0N77ACzu/wiwyf00i5zrvrcagAqOtyWj2TGUTgLH/nlAwW2ZXvDSVQ8YKJZcKGOz/OWkCFC
WHhY+ZOZuGVzFhQNljQoQAgolowh3dbGnmFr36JCoC/QIDlJXlmuBF4cra3TXdwkxq0eVUYbOyzR
pdvDIbWYnMg+vx5D8W+m58XHRmQ/bMMQ+7AehqvcpiurNXTiR4rxineK2He9EJQLnVXmjCaUVZZG
C7PxNRjK3aVJ/PQi1QbrcizCu8C0Nhn6pEslZHLbNdl8kHqJAm6W7hvLyS4eZ3BrGu0Jek53KpxB
PXRVCwchD6GrNNkWDm13rErlNKqY4KuuUk6CbHGiEiWhyWskzhZAdUS9jtP6C0qZ0QFrgQeyynhO
zZxWfNSsfJ8wwhyq1IKRM0LlQC2+I8eZgkD4rWjl/FzpEC2g6T4wydsjkTcuTJTza697dM2cT6Z6
8hMLqmVkGt4U0B4d7MRGS0TIGkmHIwC5ERmDVRnw9KU82wqaNYtUKYIl00f/qHSG6lYlpNgqZPqX
WszccDelRwYJe0WiVeZWXJyQ5lblLSPLypVaI/+QmNwTkUBkJHFLhxyaMqsC7VPltHAJIvJfhvwr
78jUSi3kDl4r5Q9M1YifciL0UZgQl90Ug6TIQ0KkpjneElWRLoFebIb0h9zZ3UOp9eZVzZth14Sw
AKI4wQ9CTgYEeVBXdoMKsaRuUOp5fIUDOOxGe6zcUTAL6NDoTR+7v8VAKK2OI8OiXilCN8/zgieg
9LyXwmIrTA2Pkt/sNMTIXDhZ+0GAWFtOY1wT09AOhRK92pKcb9Oces/YgofXK8jmJpKhk+2lfEVM
yMZOWeCYlVpAPWGaPlZl7j1I4ktG93PHZGjenebg+3iJ5w1f9R9lmqtnRQmIcKMISiCpOeznTatR
neUgD9Fm3mwVDBXx6NVo8jiOKRvtIcrrzp2PVFimfbGJbKMJZN7nJ1T8wWgL/twAqntuRU7fY34n
Fo2JMa79w8+30YInZ5BuN/Pm/JPhR8pyPtjPx03P8Ms+34+J2lM8qEyM5WmAm1Y99pmqEhQS49Do
YCcNNG7wZlM8xib0jqofPGmFQ6l1bKL1imOqJNJdKwbp3oTlOg7K/jrfJTzpWxF342neoo4SLECf
ZPt505ISg7mSXm3mTYLmg02lDlRipqOFtmIyemgI7KfjEpUWn/gy/Zh3ynYqPYRDvJ33zXdB76bq
gTFnerKYDCHYjB5+PrqgJjtYeEnnTSugLYIuqtrNm2mHp4rYLXL8phcqHS76dZB3y3kvua9coooe
L/u0FxtccjbT4WX+sBAW48fEaJbkVTEe6RFJMGYJZ3B6Dx4uSZyt2WXeMln/MHPxxsN8HDSGdIY0
gqDnvTEdy3UYNtJq3ov7iB2q7vFl5khqLXAWTOl+814WQdlFK9ufH84AD3ALBmzm0/v7+fihX/Yl
+tn5rlBSX+TGic/zvkCW+CgWSSTzTjyr3bLsUv3n38CqZIwzWlX9fB9tlhA6HXfdz/eRgCY6KoQv
/nwt3xurB2rkP/+aaenJd2JBBhVvGZZ5bZXHqnr6dSOlrG09nNjMWkHD/rVzvn/eFFpUbMcErc60
DP51/7xz3oTXpi5sDzangA49uH97jCdBe287czffPx/l1+sIESp76NbALv98X/a00v61WYNfxXlC
Sko3H/3XAebjVSqFvKIqh59H+O0xiRZVaIsXv97o/FPcY6t3qU8EG4wLKTklf77wr/dtOk2JtYD6
pFzn294UZ8dR06OEa4H1ZNukR3u+mdnd867Aj9mPDJislwKJ5V+PmX+ab+aHzA/+tTn/RDD02cQA
vZ0fMd/195cDNYm5ijASfVe1kx/yv76FX4f+7S1GZqktwzTxyfmY3vc/e+lf730+pD4E39QwlNa/
fbxfx54f8uulu8yvD6PzMN/z61G/vYPfPkVfJqyu8OfhHp3e+6/f3M/HK7YgxyeO9IVS59+ZrPUn
TwYTXBfMMcOQelzgNelTKnSIt7mMrGDamzNbWgZeDGtm2mygzhBDi89xfnA8skIpp0m5U2XZkwmJ
aQeVMV/MD0ZpHR3LFI/gvFdtlO6cN/Lz/NSoH6KrFDbbed+QJ96t657m5803YmQSF+fdbd7q42QP
T1F5+HmksXvTYQOd5yM1DmZOpY70w89DaVy3UP3Jf3yAGiyemlKCREWVwvcl86BK2mg9H5dLsLxJ
W1P5+QFKZeh2kseYNu/tQge9ylSuT7vyJMy+vns5YpZ6lIZrILRsq461vc1qU37QREUE88A8QrA2
l6hbfhkDgPcCiEvfK8zl1Wo4ZFpSnRALekuKGuaLV2jX+aF6TQJGr41vJrWHZZ8NypkvJWnVY+Ks
Oy8l3M0XRBpGIv8K233eGul3Ew4pNJAmfnSYyG9M+gq71OjjB0cPxkXRlsM3ZTCX8/GVzvtW+In/
bPkTeV4t/CPJZvbR1AKq0y0gCnxh9/nwFCO3aIfzd2cypge0Yi9wkfy9iYB7U4EUu5HRgqt++oTe
ZzTN1caiuWpFpm3j1CCDWk7jnNSL+sIsRT/VxejfwsSxt57tBfgD2yjHBW88EF9E3YfIqhvckHAX
Uwty5wfTUQhutpc9QsYpT2nn9Y+VfLIk/symSLJXLPgyJQqkB6h30tdSaq+DzlSqUmTtauXOdb7b
1Gt/C81KXc2bvU/rt6z64OzbqvTUaWRwTc9WtdYC6YeRNjczg7lwr3l3zP4j9OydNdTe1eEqByUD
w0EjFQcYhv2L8KJ2bTuZvQN1oF+lgMlLBiDoUy8p0fqO+kIUYomZERNh4ovx6sfImOdjYLXdqUrm
vMiFka25yMT7BJv3NZT1gcYfx0jobtQ+qk3hFPYqrmGMLFuRetjW6x9QDaBsgQ/BtFskCt0bI6dz
hTsdKXP2YEQFRK+/briwNAe1y6mAzXdKLGf++JHKYb7LmUGrY5rsi7GZQAL9EbAfScmiKKdbs57o
L744jnkjtm1TnefHzDcstvvj/NP8MDWlM7y0ZO05HaNxMz9r3vHzUL+256dEYNnWgSkQef/2er8O
2dQgrbS0+07SJE19a7jJmV/cigzjHEuTl86WwxMJCx25llHwYsgt52ziBCi5C/8FRJZYYg61t7Vq
HWJlsEYYcNK4yOWxuHoBNT2tATEwbYk+indylmFR10nwdGkQ4MkhsB7VundBI/LDUIij2DjkAoca
TQIfLLQbThWC+SbDeWpKXfHYNB1V/sQJ15VelPvBakoixgIokLHdd5u00R23s6g2ws/GkR2MxGia
NMyissXfEdTOocL8wqW4P0q9jsJrxJKhJKb8FlVai2gJXXSUMBOesK3FYFr7UO09Yslsb6GiudNT
aQut+CWJy37pRJ33jACHNKzG/OhNwqDS7Azkr/6gzLHt6GXu26TpYV2WiBZBUIfgOIcXGTjjgO92
V8CnyZO8XzTQVtRKkJVZu5kgFLCQI2uteAe988O1OeiNOxoenImOLMWsxW3cmcjPm5qGhnyL8CvS
TMN9ExtBtIyD56xJ8gNE+ZrKB/XpjtD4hZVLr33HetFJNX/HCIbwjvX5VMiaXIs90ujK2BF16S/U
lopQSyi6KGwXlgfY6wySJvxJyHT4kKHylffeiOVtFsv5xkAX1ynpSfI4XNgG/hZv+Kc9tK++7lVX
jUXTioHvq2EiiTM6IChqFODwK1MiD0BuN7B3winVC6TctPR/S7AjLbUhEMu4TKydWjRfVcBivGi7
ncj3nZXEm1TgUBlLesNGRnIAyl/IGBX8OiScMF0rB0Fj870PunWAkBv+k4dtRXlvgZTfNFF8DXn3
UKu6/+gTdjqm+vDgjeGTY0hfmpM263Rwzimfc1vRIFxovVoun+RQSAvFZplB7e9JM9J1go7SNe30
qQWErwms6DX17IDfqD1AQJQzZ2dpS4oX4atm4KLVT04geTDNNOrkPWSjnuGohBQdxYxN0XDT+bPH
1GQlPb9TIZAXldDyJdUq5EcaQ4UMiKG8KQY2NZH2e0ITWFFqghTp1MbIlMhbKjXnvo2gLKvRXg0w
3ulheyI21QYLyMrCp0goe2a1UewzNW4DzE2/CKh3LjEiCYZyKA6gEVq4nvDambtjDmtWhoGavnds
Zl+FR91KMhDXmJ6/jMdoXZjWD12ZoJlYjwokyiNfua0uvSe6fh2ARnPBp3kd4ZxuuvpYWM2bWm2H
mKvEoE1sAz6npmfpxs69F9Uv32LONBiyQAEkpXwbi5o41c786nSF6vlfN/QPn4KCTMnIl9bovqGN
ptFr3QJTJqBqMxQECCVqQr6UAReeiNwNnXishvU4LKMWEV7IiBNDnyaBzrvpU3aPHzClptILfays
thT0IXnomA8TLd6gr4O8qpsSS0Z5WWSdv696ylU+WrwFYEAwWv2zchGSvvMSQ2KaGqwGW9noLGM5
HEGq0HldVCvKIrBwAULhog+DV3dRyniDrVrG1g/HUg+LlZKetXBwtolvr9SYKV9YnbuMZmsqy9+N
0n8kL/Yjg3YExIxfVYGFrsps8DH93ZCUq9eTyQNlyJTpCuh3JtA3/CoN3/fCXscyZDF1IrLpMoA+
2rlBEG1r5ItuC2fAbUtAUFpubWXF3pLrS+13AAgVmdeSqy2BYWWx8nR1FUMTNHrL22SJjb/LgOdW
D8VrKZNglb52RrWRU/Oc6AMLKXyidL68N87L+sCyb2+k46HRmB/x3ViHIwwy8JroQqk/oY/bBHnp
H+uqf+ut7KBWaruF/PbqZUW3T+XmRwLbWVDAcAMFcBjexg2G7c9K46REb5Pidf8edlm9bXP/uxny
MEtyToaen0Va2ivdk1S3VDntVY1AAL3dVMIioq6AzzdWJCvUVi+ti0z+ysTwxDcRd7UlY4byyalu
eur0cch3Nyw9fWl4owEEPp/CWYDkdVn/o1PBQCbaWVX5UfZPdTLuIj8ft+1ovXbgAzRZmGt8iYSw
x/j128/UV9/CJBpcT8u+0myITlYbByuSIr9UexuW4Tdfkh5DGBcJHWkmp+SiKo24p+RJhk3qbFp6
4oYkoh0D+r2uggbNSVDCH0rgfqWjdmw19bupGf1BtfP6qaqYlpmR+TH6su1KZXGIM4tTM+sxy+T0
HL0PTTuglFNP0TAAVkmn1KYA7lIDJ+8u0enw4jQ8eyI9K7lqUree+oStMXBR+AEyQkvOKETDgwo5
XBo1n/lnbxA1ioLbTNWzHQc0Jo3a44qheieNUD2AydSwi/FUpAY1mTHqScmuLyMoQp9pxNmK1WRh
qCZkkzL/ST2zW1EuQbZ10DW0xpVj+7XSaTLmjv7D9opNmcTaKgSzR3y0zpjc5JfB4fKK+PpU+nm9
03xyL6RcMw5GeiuZkL6sNNj5O7nMl2alQF12xHuAuY94tlDbShFgBtUakCvU0q1QvKWUJcai1CkZ
jqr10js9Hd+mOedx0ty6NoNKbg6XTlebB2kcWIskTNNJRKNjJSeEjiagoia5Xk+T5EyDUg/y5DkL
W2dlOvFbpaPED1TFAKiYh5syxUhNS5MRM9KOdZ98jUqkrRmNC8BdhNvww9IKQ2uDYOm99ZuEJaIs
r1QZpK7eRcODUZFNUIa2vrcjoLJO02680t7JDqusxodV0MLA3ulat6D3Gx5CgkmKmGWc7gXYwKy0
AhOnDvsaf3M7EsZg2kjYsp5wgFHkS9kvmdtm8qUNESpXAYxEI/afoMT9UPvojre9cw2991yhFxcr
tvPL2NSUL0g5uuXwzdd0JlZV3nkHGRPGqiyVcqnxK99JSTus7KYpmddFG51I6Y2UZp/yi8YU6Jzj
x8AI0SioIWBY+9S7d0FIr1otw+FUEROASrtYpZhCIU00gTvrLZAoJydQxoSnrS3VGS5Caz0a57W3
sZP0h9XZF2q7xQtw5nI91k5K9lqGQmmwYoRMBdbDkUFUFyNta8YSp0XvOxIDV1A/XgqhSosGWcCB
jIe3Iv4SVSJWXfxZy2L81PX0AFx5LXWZ8mY3MHJj5djbpXLvnbI/xR2Sae2gl05wqyrJlZLYP+R6
py1rzecqbyTOVhvVR6kL40fUOwFMNMIQfUNkFzxKRNrzFzmU6G6ydmk19NI1otVbAsaldNyPuvV9
7Prs6EeFj0RsmlLU0WfSdjZMovEBYMgqslXFZTwolwQr0CJpvGMFTJ1p2dAvlFbzX2KdeWWB3IOH
jUxORj11Q0+TN60h2m0FTxzvoUNh8rOq0vigdL3Ob7mjeuDJ6UYph2FpwTnYjVkYLQ3JL+kvg84b
+p5Wy4AHfZCOvS7VZ9866XVdPOYmfvUK4pFvGP6aMgJ+kNx8CApAowMdjF3sKx0oLaXe1EpMbKsT
OrxOTFK8ZWj7QfdBRdtnLRLpPZ6WH3oaXnqE06ukCQVTcrLJrQ6AbZU3/ZpifETyEhd7XwLy16J6
WVd91D10kFT3WonoyKhvFTOXdxqU5tI2Op209u4+dkGwa6r86rT9cMYUxaCEhm8bKNEi9SLz0okG
H3Vb34YyhofZFSdNkZ6lNNf2oxCCthbixXBUq2PWN5ec1IGMkNh9rjokkvsZoVJK3++E6ogV3mlt
r3PdDmP6llGs0gbCtLqScKOv0oKvDHK6z1LI4dbv2qkwXwEH6qNwJZnevrdHEJKmsa0143MsVbEF
qV4/IiPEb9OlC72nj1Sbu7GKpVsDwHBlOMYJkZOyArpAN8NM8L3L4yfpPjKdUZovqYWRvgrrlvwj
zl2/WcSZ3t7mG9MEIRmvC8UhGSAt633SMPCaknpU6uLc5bq6hQHjId5y67bXMD8EDw0abjc24wvK
I5WSMjpySGAlXm9uwESwkuw1BAjsWbTDtLDWWtXcp1q8TFuyoJOh6kAIKdmil/JihZCb35emXaOI
ppA7SImyEIs8tYwt6w7QxOE6jMWmE6B2mulmILGczEHbX1Wp4V1L8yLUGIuoHsOJHJT2yTNKGHnM
nVYGmsWo1HzypXRQpEkuP1VW/thE6WoIR+W540pYVoBeIHsFmzpV1ad500cSyDwkFgtT0v03ZkLQ
LMonFh3GCfOx+ZAR2CFLrMwA6fmHLO7yuyQl6bozHI9axXPWV/53bN5kXqzLHHxCXteveDGg1Tj1
tiNyTTgBy8hKeWhyI7gQwBQZtNJDyqPnfqhJAccmvJEi7bmTmk/A5OGmoWkUUuPEzfvR9B6/PoEU
p0+QTgyUSRv0ABaqGRaXpnUSAgoGVTFpqamdtgJZKbawyItlQBKIjrlmI0tc+GsrJFIEUQssaget
QDtYZ1FfPDya0+UTQrpZfERJAFlOF9JGAtHsMpb5aHU90q1G7E+j7h0cgxkSBZWbGdkW+WetujOd
Ij1mFWInxw/VLWzsHCYZ1E8HiPu6VDJpYQlmME1BWkYtpJ2IiWoOE5inrdYWmypJHKhK+f9L9Y35
8+8OBHNiSKqWjHFGV8y/KdEzvyTHFD3EYhY5xlnznBoo7RLd8U9qqgN34vq/mj+WTdLAoJGvglxH
Oav6azlV81NBjIQztsVBdSCO0Bc8zTdk6pTWGMJ9LLXjEArip1Tv0thQFeaXqrzS2aLDNUFnoA1j
0mudlJSqwBBQVlBg2j92OIZq4leGYhAfHUpcrttwa8NB22Q9sN88M+QraqV1XxjfYE+IV1YxAtKv
VwfRBStIhkghwvpE3bZ/gAizdGTtHUCet3Na5oZhCIMs8Ym4Kji5cX6DvuAv3O1m9VMyfZ+nBBIu
Zmk8WbdDVJNEnk5JaIlOlm1dVvUl/TEqC7/XX+E4TTysNtwYWkxYU2791ML3xFstGNZy8LjiXg16
tOs6PVyrCQU/K2nEg18w5/Bj+T3PSVjP6bkrULo1+JG1+krEEapj4PdNRQyXrRdvdYFhu9LDRwoI
1bqHujhpv6y9VMI9JyMRPThCdQReu5b6g9vKzAhaI2reIfThuGSxUX+ntmwvxjQ9lCaXpabps8Uw
ILt25GYVOea46htHRcPYfBRGGu2zOt+0VMSOYNsOMbE+ObFPWwJIYGcJJlztmBCkB8F4EWD/QHnw
3qWM5ZMVINHoGPP12JOEoC4jWtKuhfPJxR+hUdccHzLd+eADFkt9KAM67p2xKu1KZf6VehgbtWcm
eV8Ulap9oWbDuqwLc0VcymcXMpDrdUxkS9IjpEEmyuQueeVLLB7DXNt0cnofLKN/rSFmMERN5PCA
aAh0JqrPe5J4o8VKzZLh4FBMhEaxgc1xttK4vPmdA4wLHV/9kLRU8qu42szvOEW3f7SjaFFxLk0l
Ce8qG110DCXjRiAOulHQ5ougK9MNUIPv87y5TJps2UhoM7onwdHWs1EiYNqsOUDtDGMUHIlkOVm0
OFlxA+TwVMMaLahPsnWO10eXKVdWwUuVdMN7F3G+eGLYVcLU962shq9qKU0yrqMUVO1DHXrKKVCl
FU2QO3Kq4GYJgWhOR6zYSxgG+ypZs0gorskmIdPUDTJLe2I8/pQP0djzAj3Xd20ybcRVXbwNdNkO
2eCEZ4EMP8y0R1vSMhxXQBwJTZJWoeIkB8ECMyZ65KAm0jfPkbqfro5/CxOAAJN/fwcAfIr//pkX
wBL8oPkf/xpJYPOVn7+lX/XfDzW9m7+OBY7qj3c3BcH+l41V1oTNcG2/quHxq6Y2+qelfnrkv7rz
v33NR7kPxdd//scn69VmOppPM/z3iFldxbv/m7/ofwul3eTJt3/2jL8oXsR+6DLnqmKaMgiAP3EC
E9/LNm1sSDJefiwE+PP+jKXV/sF5aitIBXTN1lFW/IUTIJYWGJgxOZAVJOkKRqI/P/vDT8vh/43i
pczm6d+sifixMB45hgPrAIOiNbvaf3PqOAOzNcSm8kLqIqr2RrgxB810xwodTlGIUyDj+qsAdVZN
u7dbIPLIB09ai2YwYapQybXONwjVrqU+2en47Am4poFO6gVVrO+hElzzAfBP0atHzBoI90EoNjnr
+3Y8B62H1pxiV6ah7siiQl/FpkUJqqmP4UAMIQgDXBjWnkyNjaLnF1/UnPbyXpKbw0BtB1M/ZaoC
MWalojH3syuq3xNI5FdbLVWIWCFrgby5NgIma1OvrVImjMuB0rGuamPcS7hBGE+L8A2JLTT0xMqP
+uhTyhptTN7FmA+S25neqgl9iONKIkYYTEZJSrWhZ/G8znhBjF3eYjqzBTVtkVwjYRIP4Tf1LtX7
qqICaHiS2+ttusZC8mXpLOFFZAYLL8gdOlxcMJsQ2wUxgZRp8upeqTn0VShWOyK7Kpy7jVhlZaPv
I7Vgra3TRBKOJi5RH80KM9phrfKdBjP1gOIaZZB1Ufc4yzyxgJPErL9alGRbXY70TVuHzSbUs7uV
DYQN+d7EzRQdDRcMxvVXEvbbvihvvZK/YhlwaKEo97qb9ANEXS0TibjOIZduaTRV4hI8ZDSzLlmu
vVWZlFSLlvb1ZhwA7Ae0KEOkWnllUgjwmkyZfFcb0wQQ7xNyECvI5nsZzfHYHSTHTta1qsaXvq+o
RYykTfathOTTb8U2qH0DZaVZMv/O9pIZBSs/w0MNFTZdNIrCNBLI43qQveLg6Gl2rU0Ltjkq3buC
L15Q8CjCeGXSiRlZh4EsowBX2gDQi7CnC9VDl9JymmnD+FCZKpb5FOpVW0of87Dwb42g/9rw+M/H
2f8PB0cCssEhTEbO/zNt5X9+oAk/5WTqfPt9XP311D+4K8Y/ZIgGDrMpSAIMi0yFf3JXDPbI+I0Z
ouANwlZhEv3HQKka/7AdTAcwEMEhqobGSF1Tpgj+8z+mXYah47f+t0ZIgAp/ZxzAgZWhnRi6bjnw
X6y/zdFZ+0mVoiDybJap+/x+v9TuJXTvwr1/vH+8h27pXj4u3HB/7b4j6Xc/CG12PxT3Hrqj+xFO
+7lfXUz7eGTpvr/LC8t9zV3LTd0TzT3+a5YUYd3XYXF9LZa5+55PP1NE4M7pUan76rjPz7yDaSt2
X78/P/PdXTjux8fl8nHnZRhIl3dAsyuwdYv3d2d6LQ4jL1J3Os7rH8813IPhvhrTMVAD/S/qziO7
dW7bzl3xcB1vEBmsuAAwJ1FUoKgKhqiAnDMb4U65Y/429V+/c+UjafjVfCjykCC449pphTl5cM8z
OYs8BqeZRvZbZ7+Z9lZ8l5H8vUbJSUt8osyJvWbXJAok7heNwgjioyjbY3cb2WvVfot4//bIh8Zp
7PWbeO3s8eT28Q26kLnIF6JzWkI8aM9rozxRCNPG5Y3ERFqiwI/EDM5x8SMdgEiey9fQWXfOo6i7
Sg0eqcqaHLmTQ4wdDeL/ziln1zvEXYCC8cvGfpS4T7WzKX43EPFI+qboNgq2S43gFMd4wKLBZfcd
OFTdx1Y2L/L55US+5NLRghijaWvRdTgvc2qaXWZPT42zjkq7ovMIYQntINqWqVOYdioRAbECvFV9
g5oAtde5Me3oCI3Ktr9RtpcbMF9U3DlUR23s4DFcjlbube1PRGTNrtilJ9ewDY+YO26ZQqAE/4Gx
u3gcK1ZShcfVnTy+dYdVWqwUb+kSGAaBKJ58xN1lzoDtZaUuunnlPJ9vxp8S+Xx/79nvPO/naraE
RbbT4CN0KiGiyPL/+bvY959XkCi+PN94SFVgH4Rw3SPrkKA6ypxl+1bNSmcJZy1NcoYlzJ4feu55
v9gHXhkb4eQqi/a5sEXWh/d3T3zFi4/97PayLvBTtqNbfU2M3vjYLmse8IVchd1EZJAvxUEe3t4+
bh9v39ZC+kjrHlH0kccZYD5w/9AVTO0TDCio4exzJjKjEp49A2rCvuft+YZP10rgWCW+EzXmK16m
Mcj6sG3CZor0LOKZqLwYQXwvJFKIKYOjtw/vfHFmWAd25jCuz75zNpwz311HxPWuM+P85sw455P4
8Q2FYfSIvEXuz9xMQx73tMx95ZwpFz8grZvCEdmKn/PHf7PM4VX8aglCCXWZqkf6KnmunPvzuWA8
b+GQuhZSNPwzuYnJ6DpEP3Mj1Wud7+l93pA6MxAZ3pz5d/1Mfny4v5kFMf5HTo33/dq8TCCi1Y+A
qouGYzx8jksSGegXJhqR042Y+87pDKE7JlAITpR3NXKwscv3yrSwhynVFxnenLdJYuenm3bJwXAK
gOvcvZVu9Kdywx0X++badgxxkS4Jiz+RCf0sJjwxzYh3ICZdH+LK53WKc2a+EDJwbXyTyt3P3cm9
aNieQgs5FEJA64nHP/JAqT/bBKq/q8BTSCYeZklS6aZP5H+++ZRehBVNPj8U4iKqe7H9iZDg9/fD
0joZe2tpJti8p1q7AIHWbRc9N4hmO3AX0nJozwY6edRovh0854xMnXhwW19X826eLBJWh9n5LJYL
RJa6CEG6yo2o5fOZ1qNwvJ5nPvP4dW68v3/fn46Hw7U0lUMnXiX55nx9Nwsnnz1//Z3vUFN+jijR
z2eu8ecJYXt6FrcxUj+l4v4qAyJ/SvvZ2WKhIriIcogeeBaryPZZdKp4jLkkHm93t2J4jkXxx/bN
tdRMDghZZX8OcwpHnnSsqF5hyzNRQVHTm/ddbr+cNvt35hdml2sDX0srptYzd1zLeng/pvbpdNy8
vu/diUhTJnmRkRALfndA3imqqAezy273sjsd7kX3TObvr1SwtenD95YeeZcc+HJ4kMo7TUHDiaFJ
xfg9dcA5SZTs2XBEQ5Hye8QP7q/jM7D309Pmdb7fi54l2f1hP8fI4BwOn/Ihml98Sa+LSjANvh9e
xagUNx8OV9mrHARUiKtnz4+n/ft8z3fvDpITbaVDu24X7jKZcu/+vU1s4y1fC2FqeYTn19pG6Mhg
Tw7vr/vjcU4ZPmXxWsk9wsadfNnbS1BjJ1T8gLOBfbiKvyjUvx73TAt0kO8gCOLa50x/FQ7kYIYb
vn3/njmIDe1K58k2P6BXRcvL9Mt1KyPqeP2xECQxNsQYERdYamZn8UZkyTja7+d7Bozonf37ayIG
3cV+n9O47/v9cbdzQnv14Nt3ub1a+fZHZ9/y93F39/Ky8/mGr3TnYfXyQvipDVTDRHZOub07yc7O
snl1Ls5u2k2mp4uzj0W/Mvio+rvo8tamj0yHl9jmy82Jf7uHh5fSJiOR593D5ngil9XulNrHh9Nu
k9pT3m32myOls9EH2fPX4+txnziH4wt5IozH0w4xS6er0H5R7IeXl4fdaffycOvbDyvED/YW3ozs
3fG4OZHe8XSMSdHgzf6IAInLx+PrhshYp5r0otSUijqlNqnjrMZjd3o5vawUe/dyEkmIglNQ0tlT
MMsupyeDcm1O+z0SsH99P5KskMf3DQpM251tuPO434ir+5SEqVMzOc6PR0pBSU4W14bZjmFFyqS/
OW6Oe+q1OYmm2mx6h0KRMbXl288ydROKR025YNib3ek05b89JWCAiiY7nfCEsWmF3el1Tsynsz+d
HnbcfryQ2pGWye12eqQaokYPJ2pMc5XcToue+JLpgPe7Fzqe/xQx6rl3QwlE111vuJZ2SvG5KOpg
8QWJWSL7a1kpkmhern22PG9I5FpAkQwtxGFdTOKe/fpO9D3NNH89SFwTU4sYjmK8ivcMI8b4nrRp
iqPoEKQTIX0/HB/uXhi/p90qt+fcfHhZkTktvUFkRN+K1jzsxWRBwx6PzAIOpTlxx3w+fVm59guN
xYVrbcR70Rbijzpe30+b1j659qmbCCHBkcQRom/RQuK9eIqr0FPa3QT4Z9FykD/ZGDK5BCkIF0Sx
PTvhtmrZTSCA49oU8o34ELROulPgEP2QgUW9Vz/IVCT/+fzsa5GGeEB86ODvTTpiZnkVb8QEyoR6
nVPfuUI56PZcfHnwlrH9YNkv4L45Dy/DhDFL0cTA/Sw343a4FphdhgOdi8OIEt+KQS0ylp1pTp7d
pH/UGgeArmw8z/N9Zy01/0V76qBnbeayslKe4K0OyJsKYDT46G/NqTkt13BmUj5Cyygu2BnOePoq
PoaTzAHvdumu+uX2wunKmo9ZcsV5I7vW50jzlTayCKMPTzY+F7twZskcSTu+CjETX4gm/dd712YY
MsheiRKzX6k7Uw5/5s5aWsueHEUSIO197iAdUaxX7hWCCKjZP6+kXk6bmRDDmPWipswRt7qTwz5d
78Hv5aM331sTdMokh+mGiiC7AbOSSAeyLFqrnWK3pN+B2ZpxbhGNCPGh/RHPodrmc0qbBhOg9ZiX
6I2Qi5b9KkpX2fr0WNpMhIo9EiIEcbyYvESvETp0bQtgXewHJDZ3OMkN/La0mSPEPCVSpG8ZUtBs
OtRFtBJTIqHqPESLvB59O3WQr9hm+TqLi7vXzHmd+nY+v8Nah5CItqAdI/pfZPmCRFxb1uA6DQZD
HW9wh+P/nJJxm3h7enkoHdch2ndu8Ts8tJ3rcW9wOlEq0QyfcvlZYpJKRbWuohnRFj6P8Frckyau
Pjx8dvA/0kotRAKijUU5RNGY0F+YHuVpyIXYfuHoQlleVF7EgzTEi3h8FvifQfVZcmr0eZt4Zc0S
t2LCZ2iJGr6+YtClxKL9weiaiNEgxgRry4iWvUupFLRuNhGFE2DSHAimuOJNRAN+iJeBD/iYTaRT
1c6g8cRvnKZBoC3b1lQwMJ02mcTI0wpFGqxf2ak+qC8Fqr778Xt566/r+ap2WG4gT6OqwGo6ImPR
wYDv0YWgCfAMyAQKz5m4hqci3+bOp2BRDlGg1BG38vqQvqcP+XZ0xOTH1WAiUVjxvSg6qBO2S3XQ
CHCeFlv5gUMFXhXI4xkhKRwCnhCVyAFHgHdiQCROR2QLiM1gM772tR3cpjfVtpgHq2QezsKZ2F7J
/HIpNjRiu5JOSEkmxYC3WC+vFz9PCipqV6K2iFt5LO81jDDTfBI6I4etr1DMiNmDye3gO5IttDdo
KZjf3kbOWSI5sXejYDzFoUGochjii9EUNkyUApxvSEg8iEamyCMq1k7QPPIkfpwr5aZllwmgTLQY
34cP6ZZow4k1U6fKBJ7Na3Omjuhe0eVClolMtj/CqTcZL1BhpAv9rSvXxjDBW77LiGydwGwDv0yk
zwt34roOQJmwH6TQIOuTUllXxraN1kAfyc3ErYilmI+obTGDQF2n9AtjHa6sRX3bzmNkpiTSwan2
sEhPIK9xRrz20xcNLg3b3+EkPWclmTeTbobzxBwCrkk5bZ1oqToY6h1gdWYX5qJuApkes1Iz0exg
qU0MPmE1mMpzDKEzfjutp9FymGVLsQLIU90BachWjsjIzJuZk3ICCp7DtD5xkRVzguusE8+pAeWJ
uMOdxnNY5CfwbvFpLH4lpGw+LPxpgHCm84Dr3WJYcH0WzPK5P42nzAkxG8uUWcOd4tk8ATVsVnEW
fcK1aoEWBlT4qbbCk2YPWfwknhVznk40XWZOIU5Z/Fvy5N1yyesN59+Z6PUtR7bnp6d2Qg+Lkyld
fVWN8TIIrcVTvNTmT8NKhKMg8+jMVPtpvea8uxW6svXj+umJ3z+tn1BLPfGRzxys1vnk6fF5+zSJ
7Lv10/OW05+jH+MbeSGk+fPEyMmlR3zT5eWpmYr6AJe3UrYDujUxuKQZnuVzzBWoRJTdCN+XfbWW
7q2duRxPxKPSE5RV876fx/WNJvRjsfOGYytI/z7TIt6DqWN2NPUHLScet2IofDDW+UM1ePvx9vZ2
+3a7QDEjLv7z7+7uYxDzpRDe1YPYM4p9fSLUgigbqdyTUKjw+ZZibkeOSAIVIV+vJ49CiyhOdqJF
aVnRphzJJF6Egqmwt//oJ7kbVd4bBRNVxcGc0aIyZvAW3sLQsDSXotwWJ+8HuZ3GcEQ+DEcxX+Vz
yDmBvFvk2+6cvkvSApLN4aiclXPfbXvNriQw9Rga/XtxE04VKkGYxCyZAdp1M4qc8jmZUZ07cXrg
KSZMqsm7iDWYgwHv+PQolFViJKvc+iZ0CqhqRM1oOJqC+j2iqvzXUfotdj4+B/3HNcmHbPbwstu/
HOfiCOTT0B+3b/9dqN7/n2wQf7cu/Gl5/R9HXNrz97fg5f8DA635o3X2f/3P+L36b9uXOGuC9L36
0wIhfvhpe5B08z+AU5fVkTaSsWgA5P4v44NkyP+h6TjpXE20JsC3/5geJH30H8CvCwomXA1UDASY
Jf6xPUi68h9jWQOjfQwC4ieI/P+DlVbBnvIHTqkEeLfw0yMPrv9hnMVX3mq62ksWQxjfRz7AzgWa
6VmuCMLNWaoD/mhGV9xivNtfR9ZWDipc0G5NdQYUjdOpIb43wRRTppUAnTXzk8NVnJCFv7NAqf8O
9Ph/SibTlH+WDNh5zwPPPV7kPc79LCkxx36YzQHB0oYQt59CfBwM5udi5kIF0hWzhB3JRWtmBjwQ
WezPwn5muKynsuqAumrjNp72O6V/VLmYD1uzDlm4CEZgs5ITmtbAK/PWFzN1pM8vKPp/rYz2TTPL
dP6flakvjd5LAYGWABI+6LIys5RhrfryToJ8slGqQ2wmc6UDzCHQC6cZsz/wwKXRG6cEY93BZeO1
GF/2rnZZmCONo0sw0yDntlPROV5zAVMJVlu7i7NdqOVEM0egqVTRWUsu8OQO4QYHq7EDyI4yceFN
sV3/Ujpa2W2bS+45TX8JqGzzog7SqayCcxLKHX4/0UqC1Gv5c4eKfvtPd4D/7M8vZF5uDACjCn3H
AkSYfQ1X8BCpdyOVHjAV7CxNt02DC4Fs4+3P+X0nP+L6H5LtWnoH7KIcLYKwm+vGhaC5fKFf1CmD
afZzFlf73N/qJECr/8ijTGGJMlslWniWdna9EidJrZxFel7Zl45gukGVTnKQs8nUA3Dwy+ko854x
7rfTvNe27QhtpxKfrRwHx0TZA1VLsJsyGRfsON1hHlgQJo4wCio1TkKKeQNO8KnUvQfYf+Zy7cEa
pc1EqsqFzYrcLF2pfQGSdR+DXCp3yR1xterNqDkqehbYXVsuMoJyUyHZVV6uFQNIvGEIVp4fPlhV
/orv+mKIzS2Qg4++Vy3lvF9aIXgN1WWKYz1k4CE/NO81wIDlS2JNi8q48ccdpz3jsg8wuk6TluBM
Jd21hCMoBefLTJvJHrDgQbaT0vpZLrR90eefS863c4QQnb81/xezKQ4WQZcAu7awInmua8raS5Kb
FPrJqkhv4zp8+Lmb/x2C/D8lV/33Xq6SFG9WLY8WjV7MVeLhrbGCo17yy8AQluS/VkNMGn9IkW9B
xFS4YbSQcG8uq2KZd9K5CcIbGIyB3UyH23EJIBEsDHO5q3sHlK+1fyGedUgW4cV7NCJTtDBRb0Pj
LS+X6CThg6KOCaEhymgKmv8uz6JtrQ3s5oHaGjqwVSGZL2u8VWMZkARreBkb4aoZ9050saYZuBWx
Yt1IMFWC0vkoRfl9oY86++f2/K6+wmP1j/riZe2OYX2ivq56YIoeSUBb92BfGU6SEeNfHZjYf85K
/m4W+LK+4WcdXvBS5FCkGcaTrpm4+II4lfZAPsalIM0uomkYEkbgjyO83LOhOOQdvoC94fsO+HhE
Y8kcaPIRiLoEdWu/+Oeq36wII9E4fzRCmbqNoXnIbl4YTljJPi7e+gqP/01fXSYhXKt+3y3TDpiZ
PlSx3A7b2qjWme8tMwkWvdZw1N7cMHVPqrTK7XE1PvqjFkLDbn3prZkyFOs6udxfyniX99bNYBqr
jJgFC+C7gJDXoPVdR+8M5b/WqaMvK5xVAe45AiZ84YLm4imo5QYgcM1xdacUxR2+4jdKigG86MNf
WFG+6dnRl/UkjsLO7HGkWuBfBkye3ER23FSv+NzC6kecwy8C9M0cMxLZ/9FPVhBnBUGM4QKfHiLU
mnSeFPGhUENUFYm6SXG2DOPgWYxFo8meCYJ7SME1ZxlnYe76yTCEk7qGaC3SDz8XSbToX2a90ZdF
R/P6yC0pwKLB75tpPVsGxGf4JrTsSeyAZzZXYEb+Oa/vav9lhpV1K5NDqaNXzQwSQvlhbBbAowGn
XYpA6eKXYfpdX36ZYeVBHty2pEpiKtCLct8n2Qj2sPFMH8ziFwnVRWp/azgxFP/oSiklXCU3unCh
ET5gFtFdO0jHYBj5dpNHZxjZk2PlS/EdfrF483YXzylKC6ty23qOrAyXKREeRJWXcr20xt0iDfql
CkZm7UrHOkumPRBj+DT3Nyqx+jpYXZ1Vcz7WHhifxCJEbwkw3Gpi4sPXrLuidudVPq6WhMzfDmlx
C6jk3MOdG781dg5ycQH+P9mF4+RouOndoPbaTOvZHOZVOcukaqY1fWRf4rdGZZyN/GpudfGLEbbz
wVJ/6Rblu+7/MlPHkPwNOHymixHIj/gUix13CbidOtPHB919NAPUkGjM+9JYe/5omvtHE++StMGz
XZ62AGL0O8IFeOWHnVmuLsYIdBN93qpoyJP7brDufxZUcST6a+d+mejNzoWFGUSPxaUOp7rRb/MU
6AXNnHljHb2Df4TUGvDl1FYBz4wu+6G9L+O7qthUORxWA7QQgXGHp3OSvkRRuciVd12RcZkn1k6K
V1pOGEJEeDjmp1E9uUgjQDxx7mjNX5r673sM/GX/XTZdvSdy9JJki5CYgVDxb91Sml50//Rz83yX
/JfZuS/HWd26WbYwcsKIGvPWLcLnykrmPycvf6Fp+dce6coX/OfYiuElMoDFyBYBgau2FyvPyqjD
bwmH9p5RkJfKvgGQr86smyqsYiZSBD2U8GOqrRGxoICcdq2Bp5Jasv1pH70SVHatVO6TylqlMjSr
miTr01Cqp+P48mTCWa+oIL76IYFOqtedWyl+V+J4SzwTFqXOWF30cJG75jY1CLWt2I/6ZpxMOl/N
HZddNSiB6n0eo7Qblyu562Hr8dZlbOxLt30xeiueqOPhtkv12qkNcBkvBaWTxsrdkLf3kET2BBFL
xyJH/ybnR1mPH7WB3bimImGR/OGXVW17ZWvMekt/MS/axBqjKANyemWZ0VY3vfWIffgguUuz0GZJ
EY5sM8aPy+3A3IcUNLoYjlR3RC8QhqnrsxCaRhFpEY2ICo3iGR7fdqbUS7MFSjQYuYt2GM+LDF13
AOa+z8oDt83M12I8QC4+alKPM3RkNc+BG86B1jzBZHwT9oLKtcVdbSxtWqm6iQDcdjmSDmMgQEPv
MfTGyyGVF+MK5JlyDOASFVFjwvdxsbpwmAmidAeawN3IGD/o42QRZeAbVDAgmDXA2lF/0PV6A0rG
JqFOteVtm1RaFsqwh131qKFByKNo36UwD5GrBouiCciuBvCDWo2nBYIKEcAslZp1UWdT1W/XHmPj
Z6H9+zYUYr1/H3Jl3+Uw11wywmWkwgmJ7I/D5DmP+x04y+cLGCbEsW9qZq2f8/tmn69YYpb9Y/0B
dzFDOaFlC5/9F7g1i5wIorySHznGTECLwgeozSp7pEQfaQ3gcZ8Fq7bzV+1ejcx9Y2bvfjc6qOXF
tRW93VSqUQJorHqOWeIADWPfPEwv11DMXhE2zEx6N/Rhk/vZZOxKH1Y0emwHywYHaurKwzJvu8WI
WuY+ysekhA1VwWoSjZY/V/fva4fylbBp6AeoxyOmHNcHSgEizpgI3wakANQXWBHyRtImP+ckf5fV
lx3RiFA61YMtdnFRvFOc+2uTbBUjmypJ8O7nxbnJ5a2WaGsf+besfudFzZx91FzvsEeLNazW7uvI
WPxcnr/vZpTxl02Tp5l9GuU5NZfBtU+aYVUWbBeYyPK8/O0Q9V2dv2yZOCyEA0hl2aIAHj9Xkncf
VNixHGOobGQgsrXfxPa7pePLrknRAM0crAJKYOXCSVB2TFNb15r0XxSTL1sMP6yHIGhYOBRLWhex
j7m5qgkDGa1VgnZdd3j4uVMIifnrDgHCzC/DDywBTYoYfoqWAYFgSFAwWxsIAqat0kbTWuk3rju6
VbtRwOg00KZBxwEnzhZkqdAGVJ6w/dEM9IApiFmzwrLe/Au0CQmgiHaVAp7i1uGW6IBpLsHOmBiy
kxCxaofMt83YAhkULN2g7RFI6WGsBmu37sF0GRuvjdttrBqUfdVopyEzd5VbawHDHqnDQrSAJyvb
CLB1mL5L5mutnXimMXYGT7pF13zjwd4BIacJfVD8eClVwJK9fAahFYaNbrQB5hhwAALs83K0SoBf
Qmd6qrUWvpVrEE0fPmUNoTCx62OTLpRbaSgjEYj8mKYBFnfFX1tESatRdocHu6Ob9dbvfcdTAeqw
RtUW6P5VP3K3hEOz0A+sDn7Tbv1APaHLJvxVXnc9fsdROhlyddVINJBGmAbMXlYGNIuVBTeZyU/h
l8pZjMBuKIn7HrR70/ee4qCfZl6GbbSStm7jtbZmRdXUIipoabDPljNNBEFucqu5Sf3koYiFnpPl
fGSOxdK7I6xsNdZ0UP1mPoGDTncJ9Ic6yw8dISJAGrzHA5YhBQBYy4jPgFRO24DdRkMsUiHlizAD
XKS2Fn5pLgssmUTTrk0Q3YImOpRpORmn8ixvxndi6WL5uPc7c0fM8r6Gdxw1bTXNhOpGCxto2AgN
R4lu3cIFd13ivdFrmFsTS8Y31qtNQT5ZOOO4XAE+ux65EbbRSplYtTt1sa3WknGLFmo8KaO0+eUM
/c3Y1r+sSONaBnq+AI9T0BXERN2wydmYbf3LRCiLofV/n7iUr4SWLmclVPgKEzNqJCcZkmVbjSL0
8E1sF6AcJErtGBBvwFox1yxj+vNQ/3ahFSv+HwttOJi9X8d9ttBCcP/RsjZ6cOf25UcEjVJ3AXdf
LYDyD6LlOKqfcqt8D4vLzLfieauU0wzyBDnJ56ZSPF2aYw0ZjDVmIMiNPjfC8E2Vk8NQZs9EeIO8
VW+sdPxYyw2h/JW+Aad4IxZVhc1gYUkLmMdWMblC2LYuuzOh5OcKzLyfK6qIFeUv7WuJqe6PinaF
atTDCGTnQFHnHnBbUOEtCOQCgLPpPAZT+0CNFCifPUBd3NEigvQDFrx4E/e5ROQ3blzsDmqfkNyO
eDlnBOrkNA97IJYTE1Au6wiBOrqxGOWCUb3/XOxvrCFE3fx7sdWhxuqSSPHC64nvkDRbMzFhozve
QvwxH1WPujeABQVGJ9DXWdYQPyZMTaBAm6tSsj6I5Zob7oDdZo+KazaEz3pzmSZ9dBiybqJC+JZn
c7N+IBZ5Mfbvm2EdRHug3xw5wdIA0LzsmpMc/BIzbpZgrd8aXbDti6fG68FEHU98Q/pla/JtVb/s
BWKXiDpPtoh7LGX2P50NSFCnQBsfVXNlfN/D9dI2AqfHHiWE6Jv4ymNOqzrQity5OeAnMCz6Xpsa
wcdACGXmr6woWsSV6Viq5eQm3sroEC96fgCoaMVYYiZh9rJYA2A+LS1i8Ydjmh5C/S2SD0O1D0FZ
QOPBgXfs/0Z2+N1O+steRC99bwzxZ7RIoflqBMGTbqnvLoqzyWUEy/uFCHffBNc8mUigwKFaWUaB
N6syFRsCOis/kPCyuZiOzJnR8dFtgfczgESfzoHpghgKFFL4fSICT3THAHToIjQrRMJjPKpxkHeL
RV8ZczB70LO4+2Rowep2IZMv70M4t7JOI7xnxGLbppNAfiSob5JrupN42pbz5qKPimfZ6FC39yCV
jSwnk9sze7gpoJTsVYnSTpptkppPeolu0zT0mZm7h7bFH0XCtzpo7xK1nBS5u4Y+YVaWHYhd/Ggc
gyvogWaJt1D6m6ZMFtuuvwx548t+KYT9IoG8CX8drdn5bfII28yjLsuTzOicoIDoRhzJhMnPYqEO
esOWk+bj54H7zXJhfNlBgcfXZCWQR6A6GIdilC2Vi7Y1le63wfL3qomY6D9nMy8tR1KmDilGUp8j
s7WXu+GXpL/Z++lfznpx2LntBYSGRTCYiFsN+FbSb0CznpQhS//PzfONugyuxX+vQJMQ/AyuRbQo
9GZZ9OYUkusOuCJcohswRFS3w7stVe5zPX8ovfJeQb8TAQdVDglgsar5FEejWxgvwFzEETfOnAxM
EQBTmaDDh8QU4Vf6XR7iCzhAEDC2pibWqF8WzW/61voiVy3B96xZlB08yWJ0g4Z5WYx/PaF90/7W
F8lJtdqqCr2CHad7VqtMmnaVgZfgOMJVxRxPAEJcxn78GBAIDd7rTK7DeVJlmyht38YZcUOZPHfZ
R/3cT99UVThp/ClnWa8SRR2V0SK6xFvZhD1Pk29i+Ep/SV8WbfaXMWp+kTaw1jgKJBgMQbDK5m4t
EPdBMRqyuXGRPkIsNWaNN1QduTfx4D233vD2c81ksaz8JWddXP9jQ4CLR2wS2pwt1B7s7kzCG3S4
4IGHQSAEkjqqm2PaWFM51KE/0aIHo2vvjTBYyr1/hw4y/6UFvunuqwb+j2I0o6QcQR+F3hitJqFJ
gnyoWeaxem+l8S97128OwOaXvWvUgq1W6SyGIMwBAAq5ptca01EzwtFzJL0AifgPPsW3ZuZvDAeK
Kar5R3UGvW5Ag4KRD7vSzNKGQ8KOLhYnAUmatCYUIx0wilW/ajSpmOhWc04GC9Qbb5VgrgPXRof4
AmfNOvqoRwF+oG2Y4CuJKTcdhaptYdS1pVIpCNAvhP4nwcNeB/kP4iWx6hUeWvSAEE/W09oH2AAD
plHUu6BKUGlLlyV7Och1Ow5Uccc29mhxwxj/K8HwB8kErrVYCwuUiGrAvkGqjxWpxaiBoAJGwZYs
Abb7ZaK9zqh/kUDhzvRnW9XA0SV+MooXEEzN4iZxRma3aQJwWBJrFIMdV58rmWOhYty2o/zRchtO
QDg8tLpJwKf10JvA2A09TgVNWg12aXiGrWr5bNyjQBo8fZZrgHNFSbWBi21S9zruC3ivAFM2hwF6
Dv6CY/qQrw4u+wviDOLqAeHY55k1j0xvoWruoxIDY5koC7A2H8X9g+Z+RFZ41+qA5ORjgK8BQe1K
fzqqEhxS0lkdZutLoMCATv+DUgAvIvyyrOvSKN6NzW4dpP7y5xGs/N1IpXwNBdfctsJzBH40owLs
IMd44UrREeamwNaz6r6VjZlr9tNoXE0AOF83Yxx8YjnGW1EBTgqOoDKDl2zc7nHdWcaXYQ9Z5rQ2
ylurH6/bAR6Fof2vLRn6l+VuVBZNmortgMoBmZPRXAd4J3X1Xxx4vpnLzC+7ysFvamCzaIk6f8r1
bT78tk5/N3N8KfdwAdrLExR0VfFo4sVa+SDw1luvWIDj/nM3fpfFl9XU1coxFrwmWvThwY1vW//Z
a26yBPCJ5JeB9l3rfFlRYdrSZNh0yAH6qNJKHBTIu58L/83sbXxZHxUgRFXXpX0gIXVUjhTWeJkD
vdWUvywPVx++v0wSV8iYPyZUHRrekRF4QNg3xkSGg3ZkFSZ2k/oD0qGprsaLGMWIHgZbgD6fgczd
p2b8XHOOkIbLS2QmumNhC7UDQ77MB7VZuB6YwT/X/julhfFlYcmrQokrQNMWbsuhXm0gXHa1dd91
a8yEayNucRCWigcLzCc76XCU+yXfb2Tmqrf8o1E0gGl0wPZSYbWa61X8lmbhbaomD6Mg3lvoFVsI
U2w1KG+UfrgBpRxI9hQb0eg5kKK7OB9m7QUv4wJdyi8l+kZ9Y3yZy90xsH5YzNNF5o/3slnsK7ld
p61bzxUgTmBhGpdA9ZY3F6s6dxxNf872u3YQEv9HO8RNnmieGWQLMC1nFfBxnpe+XjQPQ3w/vwSm
/Nt2/ZttmvFlgjF0QwlROKSLgoa3E5StcIutL7l/GqWc1KUUxNkuaaZjbJWJJC91ZCIu5GUbVuUE
xGEYIaN9IBdrUCJvxwREXIANA/NguO+r7LetlBh0fxsqXyYrsOhN/Ib1FCrbZj7G7NlY2v4ilRt9
UBInioOVMUgzUJ4/fm59zfpmZtG/9Lpat1Bl4vOGg4O7rlDG5xcJSjDpJZSLxCnk/sZCtxn5sWDo
ZuoUKmXpEt+6oTQPcbOaS7E3WmR6CrxTZklOmV7uwIWCSbz09mLvAvApUXSRj5E00xYXA6z7pJ32
RWbXuH3gVgNFNT6PTuO2H1FlEnakB0REyx0OWZEHAEAVCgz3srXrod9aoaRMa7c2JlnRD9M8uCx6
SwPWPZ4HdXtinrhXhE4cnEBWysEabCWQHwLdQz8WlbPaNZeAJgI4l+dOEReuXWf+a+2OWeG7chm0
NZFIZb7xUaM1moerRW5OYEeHwC+cir00oKsLLR8tAXA5+WqV4m3c3/Q66h4xRA2z3ErAzSseQ7OU
M39RSTVKnqxZyXK/EtNcZLaa0w6gz0t68Qag1F6KQDPwU3XmoojqjeSAmRL/5jh6LCtvqwLel2Of
jgodpU+x9dRgiT/Q/+bsPJYbR7I1/ESIQMJjS29EyrvaICS1KuG9f/r7QXejYYtiRO9mqroAAsg8
ecxvnPXQmofBtz/SzLolzVSxIMvNtWLKtZLRffcThDyS4cpw0bfzSBarhosOAVSmRmvmI37xczfz
7hzLv/URpncxDZzJxN9FVrzpYP1gpHVtp527CBlDGk77MqFpe5AcJrLCM3Wotujjv+Z1/uRq+nPe
phAEfazppREecV+4bvzq2SyRjdML5K6nTqk3un+asl9lYfeUs9NbCQmsyp7w8kNHcygf8KiYZEyM
D9XsoVolEE7M1r8ZKu0YWQZK34xoogTHF5OelhXT+ORYrGYOMtpgQGkudiA+0gmBYGX0GSsG0GPv
IS87uivBhLlqY2hs1rj2RJ3MVMXfocx0MzJUAJL0FlkYM2t0meK+QMO4DK+HADhSakOFK6p0meEE
1if6RyrHYKkjRjwbMcRrElx44wY9cpgvJXa3fqSOiwI8t963L63ufmAVsjQ0bSujcQRGMJm5tgWa
xcU667wlLp4HlMpQ26ZezhP7bhjDTwevzFzHkyKOumU41pgx0hSb+w0zJEt111opceUi/FQyxgWl
OoAUVbDHHd9R8ptjnHLj4ggyk6hpjLnZLNAAvY0dqU+gA16ajfMPff9sZjQKxptybyKgP+vHapN0
tIZBN025nVPgA9waaLhp2xoYUtO2qMw2TbpwBmefOurzEKTY7DClmX5vRB8OYb2V2QfzOo3wxJTq
PDbkW6iJGzrremk/6C6qMtPewrzkr4eJSNjXiD527ltngm9ykuB+1JsOAelxHcT0tJu6w+pc42OO
+vCYenpMERW9Y8foL8yqEAtmlc8RLq5o/7acTrDYsJKkhdhjbaQf2qRHR8SC2IbBy2EK2nrSVAsK
Dn1uq+FTndMqBJwuqJIaBDLVLC5ndZo/RFrzBpT0H8OLX2O1vnNEima6oS8R4FvjbbGww+QvRddb
lpbrMgqauR5UCA0Pe8sKt53nvzI8W9e4M8yAnf1x0nqVael9l/sF+G3vBhTIPCvAPIhCW+LvAryw
Nz/zFh3bCSbgTiBU1wDmYaMGXOfuX3XoHzC+xjJS0NlMrLWdxM/TMUWttVNC+6AwmmKW9VZw1b6q
Vn4TozujIEGEXjKCu1mHaBFxYbqzHItbX+uugqJZijJYmp160zb6FnHvm77UH03TfMC6AO5n5Ie0
aSuAbWbxqfXma4BidwX2RAddM83Tzaq+Z4h1C7DjMB0Npl2x/U0k4rzoGgk7dVHxfrNcBpvEKalR
CxqlGrYkPSrFspdbR9N2hpJ8RoKojxg2wZJQb9XqLefgu4f1yaoHRjcvQxNiqxpdORk/KWHGmIDd
yIHAeLGBs1ucsQSN5K5p8KuWmvOnCoSBeUTB4eNFt9NMSE+ig+Y52ZzJ66zheXPfP+Rd7l5RAq50
v0fS2MaOmAy1bpMlTZVmXozOZ2G01ynf2TKCQ8LksVY7QJ72ngbfNmA4AYhkXzO9/bomVi00Bqxj
kYT7IRkxAojXUoErpjrWXh+ZvE7rH8HY12ZaHXlgk1cylZm2UYFb8dpKMYgVk1WI81wU6lMuJtbN
5ESqVS0Nsz6/L5gpuXI4Il9HnEelttF3Wdv/Abl6D4r7mLvVHC7IEy1y3OD0++mS3WAiRo6iPJcz
5wrYIPSN8rUr6SEPUwRsng2Pga9vDG/TyCiXNQYbOrJ3yXNduXe2aT3Q8HzzOuWA9OElIPGZ6sM8
KZ06SZujCFMa3G24CjjWIrN7xYBn5zKs+T3HOXeLk9oJPJTB62vTDWUa7lgD8uJm+GoXzRZcw4X6
7FwT0DipogKP7DhsSGPHOrtG2/SfVA7XOq5liVpsPTx02y6ee1oFXTi+cvGN+f3ZzmRvxknvERfA
JutcwCddrNPkAdFkRRef6cyLM05Ko9BP8pRpPFgQ3LwR26V9W45yCbvsubFDSJDkRAYI14KM0Ww4
kpFYXUbAsRksaqvExHaPPtcuw+bs96d1zqTHxvRLvxUL02mAIzCJeZO0+9jrHoIMKrpWeMeuCl/q
NnpMwNe3oANZ/+6tDjd7SjQ5BV7tWHtUR+OjSIzdOGEZnPiojs49jLw/et49qIgK20H80OuY/4J/
U6runyFO1l0L+XPEMY8W/YQn5cQMjGo5at31qKXbwM0Qd+FAnRm4Rrfm4M2FzLdqCw2obaiY0P59
cPN6ZaTtTVLUB1zl9qFnHtPIR/rGjG6liadeqX/I1OM8FwQgYSRb7BGm/4EiAQHHypJ9ZqG0HWUN
Hgk+EmP2SDewVM15ZBECNadcR0Z9I1pS3+kw7kdyJ3qDPbiIpFeuIlt7lZa80lPJKeHvIBsiHpCL
e1tHskwWULF6dC6b/FNo7fHrbyOy3UKxGSum9X2HN88s1Iw/v39Icabv9QUs/fYhizqILaXW4k1A
MMzLfjO0CqY6OLy511M/MyodoFTNpgWFHMt7k07n4NYXSs5zNb9xUnNy7FSVk3H3BJnYCri+Tj7l
4LRm6Cudr6fYz0l/nNp+vz/umRrXOCk9c8ygAj+mS9qrnxq4VtcSq+kUsFW5tO3qUgw6t19Pise+
TWI3so14M3Teikn+ouvIEzR0LRziT7wmWy1kt5xmo18JZH8k6NsuaEh939D4+f1hz4bCk5DuZWoh
cou3a7jl3lc/PDSAZWWtsv5IqF9phTmzy0db+WtBAfr9nvpUrf5QNxsnMb52vEwE5RhvTK94yt3g
ORm1ySZEQ3Bi1IwZ9djGUqtjLIwN6pw7p+tQOPKQnUzTmal160bhPeRd85gmXk+JA4a2G0tgSn0N
TKkMH5qqPUCyQvmyr1aFPypzuv8HH+X/WdnlZCXNo/QHRD5ixAUsd0X76iUbs3sD5tzvD3lu3PMF
gPm2achL2lpqTbJJ1b8hLoFgziIWMJDo0PaXpDDI4q/N0VyxfgcKNdwGiQwP//HuJ0dNort2ktZV
ssFodMdqZuXeJerfQt4WngfIdYXu+WxkG8MLVtSFR/0RVPGFc+5co1w/PYuMqK8cswhwOoQWZXqM
ENJeXyhB+E4p+l4XbrogwL1mrv7iZPEuHES5pDanpSeid00dV3CWnlLIPC2mxTM9tGGhMbYxfbdg
dlOsu6r5HBURXNgFX5TqH1bkF9H528fyfLy2mcbJjVYgxCrabeLlO8G0t8yip8gQmzGBbZB16LFQ
ms88lmvdOPeliT5AViOmOVaU6ra2z92B4j8GCQ/ZQg7KpbbsmdThayt9+4FJxcke9ZHkjboHNXE2
ikg+fl8rZ+KdfhJfO7Pte4T15SZWUWA2rRy8NaKpTrApnWil9peICF/b+6eXfBJYpd/6OUhquRnq
5poWBNI/bXWsZARWQV82HZgiFyXOQe8eByddqKkeQjw0nmJ6jRFm5QuZk4un7jv08RwXnuo+tjE+
GLNuxlrAvwhrAogasy7o16FTra0MaLsfPFgTX8dMjnaGrZ9ewsdT9Bs3Tl7CCjCjne/MOn1qvfQR
09JdrSHuSN/jQhj4eos/PfRJmLc9/LpGH0B5ph9kBfn20dCGtaPlDypI18heddqxcbKV65kUHSh7
QOaNrTv+VFH0fTksStyyx62C+0icIozFrFZYN/x10TrLGEySAxmlLPWlOlGZtWOFXSS23Hb0pNr5
hbNqCho/PcPJGQF/wGOnsvj4ua12HO0Pqt1jMvaz2F5Zvn1hqHTuLNJPzgVjTIXo3Aibwdz8LEJQ
naZ5kFaHvJCPTZKlDP3eHIHJtzoBHxPWK6TmlQt3/3+I2w+PqZ1UBWnAWNwtDITR/QipmCLQ5mGR
POLuQNeqdT+koDXC6FGSaiRZu886ZH3HkCasHt1GdFsLrX+MpI2SkV4iECp3oQhvh8RfZJ72orbI
7ACO2nRldYxgBQakbE0PTwAbViaJWs00vpPIDscORamJbnNdjXNZV09wRP+WGxu5HmNceTLf4Xo4
4nbVASZPQ1SHRz6FG43mrOtMOXf1+J5/urANKihpO+tMf6nr+DFu1WIhomzV6uJGSXra6AFthESU
MyMr8Hepq/fIrN97BVLAUFvGrO29h6ERS/qcUMTajRIUx8zq/9HVZqcrANlEoGEa3rp7xq+7OLKR
btDCPwDIdmMkD7ZuPHHOXAt1vAs16M5OErE9R5pHDLHkbLBberzeXFGc16QCHKDjDSyr+ml0661V
6EgQacNfnTHAAkfvO9vod8mgICTthSZ3BQosTD9YVDXIay8FTiWHoV4TH8Ox2besoVzxA3w4nVXo
uG9WKuT9KGg25bl6CHvUGYphGt0bFcazeLQew0CSwjce7iVd3SxwdNsNrrMVyrjOhIWPU1sfY1db
a0n1ge0hBo/xFmL+uzLYT7WOW14Yx8Ui0vyPLmpWYHYwJC2Nz7IFChgBhjRFuxFENj+SD10cbHOj
Q3bL6R9g3qb3hmB47nW2Pwc03RxbPxILvXC3qdZ/jKAxF0qTIapUNy+VLrAQTB7cvnqy7GLjZZO3
iCXfKgMzpdgK3vC5QciqD+7DALsGv/rwo7dJYMIpOKeE5BDVxLtDi2cV4FQahBnqTciFja46dS/y
O1Eo2zKSHzVffzbm0S0t1YcQ760ZHpjNvHJYtnEa0GihkHSbMqY7ZK9Lp7jCNaWd59J/dho/WzID
3HQq9VxKzu6TwdWOuOvyF2OYLCKq8tCnbBUcCdpZrMhPq7CXVIyQxMZxT/sIK1adbSC3jV8/CssF
olnRCJ26IG3SvjN7wAyLFmdbFoeic+9YVDewDbWZ1lc3Xt0d/LB7MzV8Y/N0CwN3lXh+t/OrRAF2
0YFM0MOrBAtB0tGd76rLqkAfqWxvpn/idfB0AIMs7WGoZp1im/OsLVehXS1hqxXbTkFAEv9MZBrY
iiFmD+ByfeT6InF0wEkFfR3gy0UFmINWZGq7KQDcYI7hHuK0gJA13MH0yReBbd/oBgZWg7hOVXZF
mpndqirFZ8Mervp47zgIXbtO9CKL7nNwyZSYrW6YYKNaVKyhg60kBAXZch7GytZs42vKw6U18q8C
t9l2Wrf5PVM4U9BPMjnfC3pn5Jd1+FRsykS5ZVZyN7TiqvKCXZT6y4ZvoKNzYlnBhdudyXm+oHzf
ch4vqezQzdNg0xHug8J8FUN4+/uTnLv0SWvCsw2s9BRIzVEiblWwvCw//cK1zxR22lT1fPvZuuV1
Upum/0k5zOzUuw1iAMP4rJb1pfz63C1OUjbYHMDHe1ByIygY+uiLCLn4QGhXnWW3c7griNFDWlBq
/U7N0LdvUvXPGAY3ntXcYDt/YEu+20GIr9Xk1Z1Ib+dF8DhCPKJUUYRraM70cMXI1g7QfY4+NL/w
Lryec4voJAsUsLiHmgb0Jq1zC6XC8V2dDp9W7e7NdkTnzIDLX4CmnLkxhua/f+9zL+wkC8N6yi9V
TQk3ito+FZq8w+xpT7pFF0w0T7/f49yaOs2SVKPhjET0oE+ra4lYRqJeUqQ4UzCfKkF5lkwkI9Zg
U/FN4EMQw9P6wUujCz2WM6/nVM/JNaoBe7o42PiFc5S5eDTjdjMdCAATL0ACzzzCqcqSRwPNGECN
bKw23+GeM2Pm91Bm9oU8+4sZ+kPy9sU//L7rfJgVRl36tM3NcM/JPJmWautKhtdRRtdeCxCGUfsM
ay9fGjMSg1uRh3vDAHnnknlF8CrMwacmsfR6iYvq2g/E7RDKmzBPD3rrPg31n9aFLJznIbAPB587
uXH6aovD8Cawm6u2Kckaq8xf5dNRwlACWvN4bWQ1hsvKztKYhozefddQYUGFuhO2eDZQcunNfstZ
euOZ5rMF8QFbzuk0zKyJErw1M/uhjb3bwbCepl/lRDG5pjXOzLT8I2OUE0sRzvChf1L5rZyIfyxF
op3Yu4dUE0h9JPCVEnQBDP1gJjmjj1FbCpjMq87KXAio5h/4WVCTsbSF8ZYt1b6K90YIs7dCxCqq
cDmtxN4d7exaqd0XOyn6e9f1npj13itahphRs3W7/8i1/9KK+fYZFYtGpgOPeINN6lWgx1ub2SZV
4/b3PXpuFU5//u3yjCxrvShVHxR4vqvHAFJ7rDxXhRL/t0Dz1Q36doPAVMPWDUd/46rN7eCoi9Q3
HqpaWShJvf79Gc6VSV9t2m/3gJQjtTrqeEeG9hZj54pB8ypJNdRVxXgIR/1RVRsq96zYiAqkmOtf
aASfe3snUdTT0iJUcto6wtFuNfZwWlovdZhfiELnoGdfD/ztwdDTi5UExa1N3dMQ7+3MY/QMZdAe
/toNx4OHg7Rf+J+6wBa4IX/H040axjuk6ngscxPvYOxPZ65GBJ5Jp3mMa8x9le7C4jnTKPlqUH/7
eQou2kNYEGLsyHxq+24zymjRJFi7tsUyq8V/u82p+lAD0EU0JWiUoXO3hoLcAC3ZlNbTQNun86IL
EfPMOXwqCuT6egOaNfU3deR/RkbzPt3KHsQWxzJroejJDqLeWjrJhft9vaYfIvSpKNBQGlba5q7c
tAJROaMwZib0DrDFi9DFrVNHpDRsd0quGwup83F/3y1nTuVTjaCmr2h4+tLfaOWAEXaV35mKc/Pf
rn0STdAm8Dq43kSTyvgwmxx8ETZsv1/73NBFPcnxZFvbCInxfSqIH51SHTuDGb8xmi+96i8azC7x
aP7ouvQB49KrKsvu6K9RfnTBpZHimbaPepKpuWPsWpbFQqT63EdRfu1h/x4XBb2GKl2NwdDN1BBl
6d8f+MzuUk+CS9N6vlvasQ+rOh1nWZv8AUVhzTR34sspIR3k6r/VFepJohZicmpXbe5v/Nps0VzE
jLYB1vr7Y5xrJasnTay0w+h44AxjSObp8xH6QOTZtxKIAuFtnrdQJOGfTPm5tckr7c7GfXkuI2BL
vT9ATe9WqjN++rQU8KtetJl9HdH/1G3vwvHx84YQp2o2uj1UrggxO08UdU1CdA325ELkOtPhFe60
kr5HSL0TYY2l4yaoDI+6waXeTe114pdrjJj/FuRFrmc8R5Z4iLwgWOeKep3m/R/Lid8DIBnScLZN
mLykdAcIF1coJeDljMdk2mZ7zfOWY+xtzKZ+MwdkpevqqI3isQiBcZUDmuJK9ebY8SLPxrsqxUEa
ZnxaZtvYkjsXfSeXrn2pWsuiJ9X5/WtPO/3fMU2402L+9sBZP2iN7hBdsjjPloWZPYlBD3eWml/o
Sv68K8S/lDoqYSE1yWrSrBu19P8pdQue1mzwg5s4t+9/f4ozsQZn0f99jISZmgPARW5kYh08rajm
XlaRBKeHrwS45d3awJk5E6Jaex7LVpsrpb1k8/+n6kCcynJ4ZWgbvmbBAXGjXRciqw74D0Solf7H
D3USy+pWxyHeNaONmjI7hct7n1H19jBgf3+FP1dQWLf+7xvsPNerXKthmttXu74eH5OgfDfB5IEl
vJAenbvFSdjS5VCN+phGm7bJMRfurpKCpgK82rwPLh0654LDSfCyTSdAkIHivNWaY5wa48JrEjz4
Av0dZvTSjqw/XjGxn6oFI8Z1kFZ3qdP8bQpwG32PEf3vb/PMqv9ClHzbVtDAhdkYZQjMny5dD8gb
VIiy8sF96tldDZb29/ucSaXFqc7QxDs1SsBsm9CqVrWvY2CO7hUKUgPIUOQcsvrKYwwzWOqDFYHj
sPxw9futfz5cxangkJb0bthMPMRmaHB1NZa6fZzS2dB79vQtLrsXzqMzpGTxLx2CdnDpb/Xhhvn2
UmXQJuuFWh6VakFI6Y2RMJlspX/t6I+lE15YSOee7iSgVLpmtKbGB0TVb1n7R6x74Y5jX4s+Hq68
dTJc4Lefu9FJlqQ3ckjJ9tFryv3rLE6huR/zsUHcUu6mEaYOaOP3D3ZmazgnEaSzhRirRpObRm/e
tDJ9UIZL5OozOQPV0/9GDyENH4U8ITdjVMs/OTqzSyct7wcr13Z54K+YoC/K3P8EnhgBEjAOuRGj
/lKPyPv56qfpJ8kyxhB8ia/0Z2kPNY29CKq8oU1ggwsx+oweuXpaMeRBVUm3RMrKT8bbApkm3zIX
oYZBZTWqq8iy3vuUGizqhr9eCNCqZmo9y+vxYegZVTrmc2TTNkdDpbbVvd+7R/hxd61l7Ry6MHMl
Br79Xz6VelppmHo0dHWsOutatV/a1tuqbvn8+6V/DsLqaTlRpjaAp5BLl23yODqg2Kd34Iq9AUTz
91uIaZP8O6lQ1ZPN48soNbKIe4xwDWIz2yQFC8IPg79jWTDoSevXXpRIkLsCIH66aEJ1pbfZgkU5
TyfP46hoi8XvP+bcbznZX17r0ciQo7M2fOVP4PeL2LePZt9e2L5nikL1tMbonbwe4IZw/dTqmEDm
qMY7G2Ex2gPdP7dN9Wa0zVmqTqbRxnD1+1Od+4on+61oA70b28pZIxm0lI4+931zn3cGGNr0n99v
8QVP++krnhzXgUpzDDE9d20WDhQ9IPK0tOZOiBu6ConYRMcpi/ulEUBnyiEspGPJTBWNuSaEsOCi
9eea66wpX6DlvJUVEkqq8shQ8KMQ6sZRLNw1rdiZ2YOjQcf1d2GTboKouEl07a9fiTsF0ZGZ3Tmv
fYzpj9fKJVipldZoL37YHtM2WjGKXDp182nnKoaaopjTL7zt8IlxsGn//S38HJ7V02LIjvW8l3or
N2EPPcdw5FaP0isHKg3SKDOcx1/1MbywVL96hP9648h0Tp2Ob1mDhdZwCV2IswCO+6w2yxvg5UfN
F/NmrBbRWFy7aoQ1WF/lMy1iit6kCKAo6bNmPaVhWa3SNN5YAUiD3x/+x1XG75leyrffo4eWn2Cf
LTeQNlbI2LwKXrYb94uwGt7+2y2mBOrbLbDedhspfH9juW4MCiY4RBoj9Cy+L+JLZ/m01X96rdPj
fbvHkCQm3HpgO6lHW83yips8v6RC9eP64BWdhLqi1zJ7QMB20zMMnmkIgAhhb0TI6D/KzKWl4yjk
adGFtPLcBzkJZj3YkaSMQrnxSrEsPIUPYwTzLEj3ga5eUqU+d5OTPIFlwMVsMpJMqIswaZ9it3jz
vHDjR5lxYWX9mB/z2k7iV1qaXQ3ljNcGnGGGBt4C1SSsm7IWUIXXX5mac+GV/dyT5VYnYSxVu17m
aY9wtS0f8tZfycJ9hQcQzpRO23h6fd1q9SLOgerB8PA1CVYWqpOriGHRBvltGA8bRHE2fgbMRMH6
fVYL80K/AeG8M2vzpF6phrjNiiSamkY9QP7uSc0JuFn3UCU4Z9vhU8OPG1FJ3kk0f2blUN72TbUO
s2KdF/JDsxHa0+V20IYdDK2NVuUT3egY9+MfJUmgXCmoYBWj9ujl3ra37RcVflZWpOb//402hFut
l4xd+ZPAdp5Lgg5o6MfeK0A6Np8ibjZRb97kajSJBSQvvVFj96BZ2qot5EH2jFiKiVlCxRMS+bNm
UfgOEmFVz4SnCx7AnzwLPb1CnIzDvmrn4aDcVE0Fv0Rt733N/VspWbKgD3E7RqMxqWU/od00g0v0
BHX2E7DZk996yO2Jv8I3P5ReXDvUdk1gXskwvpZ6fsgGfddBj5kFOUdG2QNR14lUpmbslDb8B3YZ
ZTlMmNjeZrbxCirwRbTVR6OYrzGaR7NUiptBZSqUmyunG5EO9J45n6hLGT2bAKUsU1lCZIH/jLaG
bXacRNbSiP0Pd8g3U8DS42gJi7yetSLbpx5SUQN0srHosdMqklXf62BzRhRSvYXOJ2t0XOJ1bz+E
pj5TinarQs2LawTWveE1VG0AmlaySPiIrdbyHn2JCyG82FBWK7txdxLnK1iaIIOKBdQoQF3xXeOg
khh4a2Y3xtI0CwCWFTaFkbOurAqBm/ZgKk09cxRnadkaOhnDMrUAtsJHzxg7gNyrFWUfZOjWjdDU
QGlItCyROlQRVDbLVe+ZV4ZVXChctS80+g9R+bRkCINWhR2VeutSldearG59M4shHeWLLPSXY+d/
aEG+yn3xmKZ/XLN4TloNQ8IC8lti9zp0IjTYWuPg2KCkxVAz6vPHZ7pZa78atkmGPB7KjMhwvYl+
uMqmlEUnv9RzcGIhqNcy9ck90pc+bXZZ5T2KgdQlDiBNkn0uokFd1rKaLHOu8M84QJFDAVW3t2Mr
rkfDpq/pPE+qGEJPSIPktQTv6weUK1ajgaMJMGdzwIM541XI5aoClzppN8uc/1Qnn6oESPDMkCgU
gsAZ4ybb2WqkzRIy1ZqqI2vHeZEWn92EY9C1pcyoqptDBm2TlVNqoHfTnTU2cweyldUJa15Z9Wdn
JQc7A9TXpsaqL8yjH4xXwJerWZJQ/SulYq6NKGfOVjt3jVS3tlbzFsAbOWMHPLXOSNgAUhPwR09u
SjqbHnKk1phflX661lGpSWPtKhvqp9BOkAWpdMBlHrrmFVrS3nXUybfGLjdhjPqMH0BOKcW8Voy3
SM92jaZeqwJK8mjtiwGNOH+In6ZvU6cu+pSB9bcqh/uO9yr4iGUZHeGiLU1XzPsBFb/YWTdl+eiI
Zh2WcPZsUR+9xCbpA6uUeamcx+ownx56WgNJUH2EsRuu9NTdgzVcQzRMVhpFBv/lJq6jpYyHWwBy
JXLT1kM2TLv/PlBg1ca21syaQAQLdJTu67L5HCiTkHg+jtK8QQWNkZmDiKs7s1LltgnF3q9g8Sr5
rGAU1A3tNvT1lWoLxBzjraWNi6hJryw/3qICvvJtF4ZQI49Got6ZQl8ZAGOzcMxmlp+/2gM4RS86
avxKwmf12LSaOQPDPcw93975QhlmhWU+6KX/ojUwVwzPBo+I7GWG0k7ZOu91mUK8jgwAA0X9aCXe
snP7J60wIA8UNoCryYsqqu6mz8Wod10qRT3tg/smDe5Sw/lMzGzf1fU7zLG1OykDoZsWzsvC2eeN
+Ew6etDw9l/1HhybmaD/x8kZk5hbLioZVRoesybkiRnEl5DXYZZemyG9dNEqr0anlDO7127iqlrb
Vf/Rev1SgTb9ey55Jhc7bbolOl5jbiy89RDCTssdfw2DcBv5DGE6d3wuPJP2sHHh6D53s5PcuIhN
2OseaYUuTbwIbVoH9UHpLYy99vtI85a/P9OZZOy0y1YPSduYPrYbdRA8SdvetVa9imXz4Y3+hRJH
nxK7nyLxSX4sa/RkUhkrayefSLy5fwxC684bcBwdiuLQDcm9FUkXvjsq9XVYPrt52YBQpM8YJwct
1AFBqu9NYdzaBnpLhr9LXWujW7wLI7TXo6mvFV9ubBfRqFBhG6kVRCwT/fD6WLX1bujMbaiqL5Ge
31eT59jvr+7Hyp8p20lqDjaqFUJEylpG4X1jdK9COHvZKxcql3OXP8nF69RJRZZ33jptlGfNEO+l
6BYGy/73X3+maDnt1jlNVama4XtrNbM3gQu+NM1wl/794j93aHg3J0lxppl9Peiuj9hneBw1uH8I
v1Bn+l1+qMAQKR0Os763p7b09Gs8HZajHex0/c68BAGcatqfFt1J4tv0g8jMxEY9GsbEqGaL3g4W
etD/7Ul4HPLEoIX+bF6CYn5h4H+436kuH3o6upUYYE58pV3oOoZq10pXrWvtaNjo7qD6Za/4P7ES
QYi5md6F4qLcJBkABuuQHMjBRKEh5e0s/y2M9Svfkw8KuBW1DJcq7Z7MUPAueXQDEuyqKy9szjMs
LHH6pfLacq1Co7MacsowIXRIS9oPNXGvWhVOZtHuvRD38c75hJDGyYjRgB8su9h7naaFF5bLGXCa
OJVY9D28HHOXEhoRybtsbFfTKNjsM+wuCrFJG2tVevT+HYH7RqJHC5vOjNCtuRpFj50MSUhsRScB
r5+NAAu1cYjp85Dv1o62NZyAwwrg9nywjRsec5EHeb9MUyQrFKXwF64DjSB0rLVFOrUQiNbME0dv
5gqYyFk9YkRg2zjKOzpmjJW1LcYaa2ZHO0D4vBJB9iDrYm8iL4OQAd4yqrOsonDBWNKY2Wr2YHcW
2DLjwWOxLZW236UhRszum2JheeF022JIHxUdDVli4T4t3Y2RJH8DDTtk3390guElH7NnCaYRNhrj
cT4IDe98FvUt+Pq8WTm1vfFz59bJh5sBHACiyMWqU72HZOhXWHyguCfXvWYAglIWuZmS0VFfCPyH
MVNEIJ3UIudLxs34jkbqxsOJwJDJqgWFN+ukuug0BQ4E9F1bJU2JiwnQDTG6DYe7ruH4HvL0bpT5
UyDrfRK4a5XPYtOizEp1ptPHlpa9DDKxYBjHCCzhqDZbY2Wp/lJIe64I66pq/Gf6tocJ26dGXKFM
9pNYe6ooR5wQr3M/+Sst/0mtm2XXmjSoLKyjBCoa02Tew8pGd4pVBrFswnohuLLCNXHfdMl1rjn/
TMvUTb3XkVdch+nLxFEbnWjfhtoXbiNGjaENu23pmX+LQF077bhUonrXmf/H2Xksx4103faJMgIm
4aaF8oZV9GaCoBHhvcfT3wXdiT7+ohjRk47obqkMCsg8ec7ea4+HthUfEc791vL6danXO6VsHfr3
1kBklXaYjB4Wr7UKsvsW76VyU3vDfv7+HnxqL+mhJ1qMrZTDfJVlFz+b1iGPoRmSV2HHxs64D+1w
HTugG5IwXGUsEVFUP5ulfBGFSZpH88Ne8tfFUEc3+b8dKq+icA5GHzkmdkonatZ21nGJOVUr+qXO
lKvaG68rJQx+eKB/+xj/z2rIG35ZfcM2p5GYlUzls54UViN3pZx2UTfj4UW7NXRllffVZ+D0Lp4b
RDNdVR8t24cknRA9LADnpH4lQFsYSxXflmXne57lcNn5RGpbrAJe0bzP/+Kl1HxxIte6l+kgJ0rj
ycBSzo4J9z5HKdfCY9biJyfNiq3WmB+W1x3aAQbK0P6AnPtuSPp17ffGJrSVjr6qHfZXkD2sRQS9
iSlp+1CX9WqWphkpT1AX5ZcCAJknoPv8e+n86zbOhf5SJnYAJSPfoH8c8phlaGf6/qcC5LuX/tI6
5ffrhzJqMbUZ8tJjD4S2/kN98N1Lf6kIvVYoUYFyYmsR0bnIZ2UmyKgfKpu/Fk5ckvm//9GOndjs
qxxA39b2/M2836Z6+f7fX37+Tn+8fGmaZRh7CU10gDZSyM0MRc1N778cMvj0cxH9x8tHoFLMJOXl
R9TrC7/wL7kxub0eXkM5PuWGucrxdf775vl7d5A30/73zfSmHxSnp01q5dU9QtwnhdwZ9ve7OvPv
p9a6zREkpYm9VxlSxrgro5ZOqt4+B1Z3K6p8Q2vul9EHF0n+wspSupVZ+zeOrnlLhjL3I3+FhpDx
BivniKeUuJ4mWet1+tyQODJG2JNL2b7ErUeQRQTJuL6bnP4dgwyFvGPs58Kx6YrTqAEh8fJ7+DH5
plMp8ycd4UuryOFRZ11pHOg9tR0SuifPsxi0aWK39waYoonz6OvNRWGDGukYLLp+umKSg6XKRMPZ
eUtivC7/vprf3NTGl4vZ63lmsSOE22zEoBGVYObUNPzhifluAv6Va6koYexwLmO63irWooIDFDZy
KRVrP6rTezlga1S6QEB0o+uChCxS9Xrdki6tsykv6CiU7nzRg9hbK0q8r6Ns6alg0bLuB/XNN1//
KxYzrbuqCjtu3KGsHuy2/8jHbP3vK/vNE/0VakkquWYKCwBuGwPWZJRXecky84K3H15+3pX+slt9
hVdGIT3jbkC5ENNZZQf+yHqrccNeO3QaxvrRS55aXdnFY7wdzfE+R61H5DHtqTJl6sxYdja159W0
GOzwGBryYy5L58eliNrnzE5f2QRdcHvaAkrZLAqnInG8I9Ho+1yi7CXMTTK3xkZsQRxW7ueN3+zi
4yyfLirrRKbMJnOafpE7OFsIWPuoQSwvVLqrgcg2sWfwv+DUIA3HHUdAI5LJV+F4d/++Pn8dpujq
V5JmPRB+3CkmR4TQDxZZxnY8qE8kjexTx3joDfkTZeCbYTejyP9dj2xrjGWc6xwDqnIN6OJ5/uYy
GC72iLWx8pUWlEqwltTYyo/m7b8fVvl+X5bcQbdTVPUD87uCoBdsgtd6DY9nzG+ttnWVQnxmIcg1
RdvKli4gvIhQEoajhGsjmT6MsPlBP/Ldbf5lAQmUKbMBMvtbJQ1XXWFu4M7/Lh///TP+dvr87Tb/
UgV2Ihd5D3NjW/YY4AkGPUIGP9Pbv/d1Gi+ZeatyzKtIeKoTpecUMyKnLmfWeycPA2enkXoXBeuq
r+UPx0/tr/0nrv2XQpFTU0ArkpapnRavNG7OuPai1ZTne/SI63Dy7hwteWjH/tn01VPf5HuH+txj
XlCE0XPJ5mD1OefnytmNXbec6ghPdF1ua3JlpBg5UjsN7ULsjAQa1t7GUIf3f19Ozfhm2fga+SDJ
eR2UsRIbK+wuY13v9NH/1B3lw6vL4Ujm1T4O9OdaL5d2by/ykvvFsruVzYElDMxtYjEu4fEmpz4L
8fkBj8v8ZZKW28ZpXtqpPPpph39CY9vKJntY9Hb5GjjGjep85g0K3TJNr5syf+2iaqdyxRrTOzSB
D80yQ2kftvUpjLxfLZnCvVcTUzBTM+vtfO0kZbWl0lOTIfmVTv5q1c6VgYPR8fOPCMwz04NzWCgX
dQJn15h3sa5FS1a3re43O59R4jyJhgcGkN2+5HlKdqS8SjliLCsOc3lsY/hCbmaxU5P7nEVRuRCj
rKATNuOiN43nTMuvEqWe7uvGeSgbtoqJzuOCDW430fjLhvQ41/1+QzyOP6YLG2YXKIr+qjXtKw96
pusYGhGtSVgfJ9GXC6l5Iwtg9mu+iZS2G90oTp5jYzgHnM9hT2m3uaeeECe9kTgI96YbHnM73JVZ
9ZnM1brfWMdMahQRVOrT5L+mScLTHmq/5lWg4+fAVbTW5mKP74uT7i0uLeQ+XK2q7U95Ez7qLOJE
jKD8NyGwqPlTBSrV1aUEK0kB1WkCSFV9n9CaXw8cR9s025jz8bJ/Kv3gVGbBEd09B/jhqtZbwNuY
lMt+Nx/LZ5meF+aPdUKymiJvuzB6oYvxiwGniRIc2rpFxJs1PWZeeFVWJRtUe+o5bzDQp+oBT2B7
2roRMbZ5yKZ2+UL4m+ZOL3ERHJOouJcD2emW4A8TB8d8k/eLmU+sylkk7of6OcvhCTbKOZHhe4Ab
j1be2kRl7pT2mylwQhraKnf608xdmRfoQvjlwpKMKSNTK18rzVpThTxGQcN1R2zTgIZBw8q42+mf
m7DTV15hhORKyJ0ZwVzTiscG8kkQJNNCz9WzZvdkHsfEiamriL01jEixLnttB+nKhw1FlVNCg+S7
ZjEJvv3O14XjKjrKP5JRYYdAI0Tawrf0Q+EtBwZ1u5BbJNPaY51Vq5k+Rr4jsM/kMK8xiWY9mjZT
Zg9t0qIosmcGALc2jpZgIYb4qLZAarU025MKcK3YypVKkemGk7OzSAMFmFbvZ+9kaGj+jtbB9EMh
+E2Z9TX1LHLwAjHa9Ta4KGIwt/aqq2Nt9e817btu4NfMs6BuHeEkrJNZlRLZSrfP6ICKBrZ3qLrO
zXX4IjaN1LL0Pjsjv5fckl6UPRL+K+Ab/xS58t2X/HKEqxzm3lUB5iuNigeDu8EKsh/K1O/kvsaX
GqOKREZVl4pNx2x49M1dJIib1YdHHq8NVeCZOO9ro2q2JD7cx+pA5eX/KBb57ot9KTXqMm+ZlLJl
+DFkzkruGlWeSuHsjLS3QGBUa21CsBIm8ikqrHulBjBG1FzBgDFVuh9GS9/1K74GCmWyDzVoEohC
Yu1mXmbjJsmXiQGU0xayXQSafYkTnX/L8rPV2esqFosf7rBvismvhEyPAbifNWL2fzbVilstcB0t
wC7RBNV+LPzKHfMWQYxUdjVx0gj0ItsNq6DcpGW17/z+mAS9O+gV8DMaqywG//5gv3//v1RHv3f5
Pw7eDRpSpVIYGAwWyQEMlsqVKIatk8Q3iVCY4DIumAmIaRStMSmdGIa+9lp65ykAmm11vIPPtOlb
vgBr8rOfYG0oW6NYtmJAR1DtxVDsnbxYqc5wBaZt26TBoTcsiywTgzAnoW66VDW2sQqcMrW6Z6yZ
DyLw3ikxDlETX/Ugaecep98CvfbC6ICZghznqkyWmgNVV47Lpn8a4volld3GsfmoZdHlq05xrlMz
o7cZPJTo+d0uQWP074v2nS/m/3BCyRBLbU5k2070rjkYlqt1IXpfg+vT9B+FZ7wlpXgqOvHC6fSZ
Jw+3V9WSAdylj//+DN9UzV+ZoWyERh7CUoHFbp01NTv5cbLR1PqHh+WbJ/YrNRSmuDrUA164rsou
2NVvB+Y5//7k39S+X/GfWZqGLVIDvFECokst5bktxKVP7JMVDj98/O9W9K9oShsplDYpLbziCJ5x
3wY3lSauyVly22rcBAChDbt5VCmm3Biq9EJY46NJEZImNUCpadj+t+/6ZdUdA1FNzdyPrSJ5o5G+
VsQM7oE8M1X5YWf87vT4Wwn0xxPMIQaccz/jUDRmzVQBRY1p0B6NfaYDbOrnnJESc1M3aUjMJuMH
rfQ3QZZUkv97ag3zJGfoF4Zb4akt6nPB7KB5H2XaLIyGFKvG18t1bZrrKO3hyWcc+BkzjTyzjnpJ
EI0Zg7MO1fFl9FmBW2XaGE1yZ6fRyifMdqmF5c70IPpU+U+q2O+emS8nQRKX7NTLupCwoAYQeA9Q
Eu5DUuMi/W8/95dj3eAhSurUBr5h6AzASpojqdW4f9lyzUG5//ebfNcT+0qQjM2it1X0gts0jWi3
p/2qabwYtna7zXModTUlXRk1S5/cSEr8+1n0pmf223yJzco691V2BW/pzhjrY610rzVtw6jPb/79
8b7bUfQvvXmEzWiMScQk0sE/KAqiT21ghBY6qlji+AxdjmgQJYwroasHUTuffqwhVOhvLYh1Xe/3
jDOGNysWL2NmHm2/PputOIy5fuebRXqFslNbGEJdZY69CXv5Gvj6MhbpxQg0YN78oDSrCmiB0Hzz
+rMo05c+K55se7xHP7bKwypCrJyosM2r8zyicQqxT9g7hhzSZlCa1sL3k1PQpb9qX94GUOBnWBaa
hHPY17dN0e1sNbxO+vyHlfy70uwrFTPUarUgwircMo/TltSXfB28DaSXOa4ZEnYVTfFDFMgcEQlH
JL9apX1w8BX9h7v2u+3sK+UyGSVdM0I7t1PQkTc71CjZPOVg6sqdkwEfM21zLRqDvlf77uPWCgPr
rZ/jP3mY/33TfPsR5kf2j0UMSVcSTxHZr9C41EUV9BHQ9uSYt8pDJ/xHwfHOhr9NsGK0LNCwhkq4
L0T92Y8/ERm/WRy+4i6NTlfGPOK2NUrjbq4OE2Xq2Qp+Gv589/pfauChFfjxHRafOo4fZs+bjwo2
q8aHH67gvOz+pZDT5//+xxW0cpqGdkE3VzRPIQxNlJUc7pds23TL13mDUO2qNj/nHnJgJj8dK76p
E/QvS2o5IlxredQ4MPVzPe32ic/45s0KnoPgzGSXZIBdmnokvp1BUMacWcfkJ276t3fNl/U2htii
RakhiJkIAdRYC4WScFARiwVnpngL3jTyxk0dCRCiYICVdf5TaN5vQNFfrvdXKmQxFpZDvqDYwFPD
J3S2Um0zXwQus4wTN0fpyvtB3pzYw3CS1ExtM69EXAzmE8Vnaq3V4sdPM99Ff/s0XxbdWNK/V0co
CYX6mNafE3VNQ86QSK6j1F7zQSQxcnOLiU9aqo+N/evft903SF/1K4wNWVo9Qtuku+o/hYJLbhF1
2ufs4Qis9Td+gaCnNfmJ3Ce3EESxExjZstBPVegcjG43VSrQc+lWyKOq4sCf7+Of4rm+CTZUf7df
/3gmAk4xvtmo+bYcTzoJ9QSYhMOZf+YxqtgHAJs7P4OmWMkV2YNmrkNAWpvRrY9mJSSSweu9u1Jd
8xfqcTpn4g5x4qI36mVlk0ljumn0UYNQivdZaboVC6jBcaRq5XJOMgTFap96vQZJeEUcGNBMSJsI
G7VTa7zN6G6IGRtVXjvicywCtwCsErZ7TSpcNyiB57h+1J0bgNByuCF644eK9Lty8SuGbmokLCLH
hr7vhLetWu2ali6x7qi7mGG319BjVKbwLtDzOy7BT/2bb9/2SyUc0taIpEK0QpE6V7albKCYCIKw
a1pSw0Mxd6EQ63N+Q2gyWC//vju/O/L/vmv/uAFQp0+dpQQYFdLmqYz7vW4jhEwjEzlttiSTbWtM
3V73aFjZJjRHqpAf3vmb5fi3WfaPdy5gYlahJTnwBmwnstnbQ3ZtE7dlMKZ39anZU3Kd+iK8JtF9
DtAisq+yqh/202/aDdqXZbmP/GpsOjulm5OTK1Vuu8z6VZjOqbPpz1mT/x/f58sC7AOLVWWgZtux
Ks+JUnnLOQhBb8qrNCXLSvwUNSDt76reryy6YNC9uBm5oJpeX6OMJZcnQVk1WYin0Fx54XDja4Rd
oaAjQfsSmTohS8raaeQBB8NK6vEl7YpnE5QwQ594GdZsEPEEKK0tTpXvrUUvt5ZnPChlelIz69DM
OaMBUlEbE+3C743zSGaGrhrPhZlNPK9ig0X+TRUa4xbF5FHOKLX7ZUnKkhCVdOcM9YiwmEWUWRcI
jM8NWOShr36R3WXDKTaPg6o1i74Qr56SrkofbfcYvFWKd4J7bi6iORajIeRoohxaCt/YE4J5buEc
B3xRKt2rnoZKQc3LrFY5EdjqIgd0c6++sqbx1ISc97QaUCzKpzrqYOFy8oa+Et3JEQFSpCzNofAW
YdYTpTXdeqjmiwqdpp2i/kqv297sjo4Mdo6vH5xaeQgKZdObxVPq+NfDmAMddGxXJX0jscd1TYqN
sCRrppXfpXZXLwJPf0gFOPlA9Y4ILneVM74rXvSLkDAYT0Uf4hpxymVaSYb5rHqW+Zmn/ZOkQ7DM
8/I0xP19Z0TnUCk2YaFdNbA+14RAu5Y+eDMnkLTkdAVIe5cnBHKpwqJllpJCa2TNK/Jh6QqsEDJC
PJK0uGwERhDFqi7myNX2tYqQOkdd1Y78mDMOrCKOVkFvKWtaAPnCQ3hBNvgLYWsHy7LP2Vj6jCi6
jKML4M6WbMMks8g40kE2oyped+SOuG2pMCZkrChNizQoJd6Fkb5PZdYgYwwi/HDaI1mmdwYbS9No
HlyflDZs5WkLTbNrV2QQyEtlHcZpsyx8CvEqIjot75+llvxqaMopJrNwL1AeuV0+gs5ZkQlFvklm
XNSkvG+CdmMyeQcV9Kn8f05feG5r8Ut2EUZpI/oViRGgQ9O/D616LPJ2h01+aZhcGsNUSJ8tnVfG
97sCvpoST1vSufDnOvp7YmUnNfEfdS1cMW07oRF8dQSH+/mndhR9mfl41lrtpcfH5Rie705jT7WT
lr/GUT4BquoWUZ1dilHi0ml/hV51CZUyByhvoVDMCzyL8hHbROU6qvoUeNELSuZ6lfKBRK1+Wmn8
btjioPQdFrFhO5AdJQNkqbY/rqdR2YV+uAp8koeH3L/JK9INlPDWtB0uocZqUSYeJjSL06FRbNRG
3GhRPezmh0kXiEI0dliUCD4i6cl+tCalXDMC5hjJkQj8LxfBq9JxEXrDDe9KJNeYualUD0lSXcp6
ODhGBGZ6Ki8DvYwoD1HCUm/M0zvPao49gBC3clo0KA6Z8lBS6q5f24bc+1p0XSMDdIOChyJL/VtZ
ppWbkCVVoTIVVlK5pjbwhDixcp223SoW8XVNp7p12ptAo84YkmtZDEhc5EH0cLTbmqpbtscosldZ
WfdICulph7X6EEChlo5ymL91pIrFCNlnxiS3MrpGa3IpmmpBemi8iDrNxLwWHnUOK5RzoKc58kFz
DPB/JEsnIMa5tMfrPvPp2jaGv+CQdq7K+gIXckU0x8Yw1XMrsUR1UnufuNXa1FlpMrlOOqxgRhI+
BkN0O9nZgzdn4IgBB6M/LseR+FbfftSscCuJ0Y4M7pIufpgvmVIWdyozH80syeiSS8tx1oUobnOm
rFNFw4mlYa9mJDxq3qXzAdgGHo2F3nhICnyZnbJUA6ybTYFaBJFxsmxYha0geY+0YasXsLdaO72N
Pe8EjtQjez2vMH0yMyWeKblm3GZv0kr7XTQOOTrlNNq1SO1daOrbOrDfvEC/Vg0ib5KEQ2NxwzT2
puGMsCb8Ojmopt8uh7x/iRoWFLCiTDvaVZfxR204agslBNqWiJNX6msy/EgJKpKNbBLUB45/jFqi
LeMMaPkc6afCxR0T3UZSzGUZGWJEuX6xsHmqQXRVpd4dWU+4TDJMSZYaXCdq+WAnFdTw/Gg2vUvO
ykfZyB0ZiMNC01Vi7pKVMcJNF9kYu53KBJpM6LmRzrNevTdTsraT7mzX5lIOnLj9ydizOy7NDlct
wPKahJY6GLQVLAp73oIAy1v0S5z4NbXaYJ1wk1kOOOzSf+ltuGbBZB8kwAwADp9aULygfxYYgMdD
OmjrQhctfKH+4ImAfA/EzT3qkLKc9rkZabejjkNGdgcr1On1D1qxpsCOJKSwod/F9FsXytBQz020
ihrm67xyoCmHzLfeh6C4lrFFkiIWONvoJf7aql5kdrPpy/EpZqORgomzH5qwSzAGSC7MaJFQN+Uk
RgY5tkh13M1bjjAj8tuN8KaMi2FZIeXsFXsdJ5Ybwz6/n29mkiiOGjdxbCivxuQsYwZqUhEbJfEP
JVJc4TuruMP+WpvFned35zrvALNK7BJ1DtC/8xhIO6ars1sbPLZlEe9iUONK/RHadrMys2aZlWQS
lgjINWul1uzzdnr2gvE5SfWn0CQPUVZXjdczyW0yN+r6baXiSwVJdR/Ew2ZkqdQL9i8G01bWPrUe
wQCdGF1DVVehprlDCwLCyZyr3opvGsNe96AQJqM51jLhRNNyX5DQRQnCZudNn1Em3oBE7LSY05Ki
3Ya5f6DTfw3AqF8MYUjlRajdoCufDsTbgTunS7nKWYYysStA9E/OLVOyfemIpSqHe3AWq4CzVBHF
b6FfnRVmB9ildVfmIx+uwdk68/LjoryEst8l9Xx4CrVXNUt2zvzKtUOBhOx5Qd5g4ZqWvR6N4UQ2
/VY3vHGhjLabYv6d+eTabAlsOaST+5e6bZOrbqnCsOl18HI0MeZ7OCySh8lLjkRwuPyphdPnd2Mw
hzEFr1rCJo6RZAFL0q2YZjihfEQVgN9YoqS3EE9YBbusPdybfXxwPP+Ayv/Q5vhcYvOUi+IDo7Zc
hKoaQLWqi1VlRiR1Bgs05dVLP8x2TY2mDjGEh8JmLQiNmFxWpdxk6fgQWunGJDGt4prIXt85cph1
oZc2B2VohSuSOtxc6bZch+sY3iZxUhzDbZ2oMPtmBjz5dXBjkci4IO1tFSfpHnHMOsuVc96Z7Wwv
J5QzZTeK/cqh8zccbE9eAjsjIlYmZz0IzSddS5PVFDhHWJPKsnDwkpRpvZwyhamvJX7N4xdST7SP
KffPdVmUG3bNCGCRHyZrs/wwOgeojVV0y7wdb2qy0hdK0L8JVrV1GFYffob3TTuRCiWW0TRdOlrf
tWy2OXKItvKJNiacsRxNwlatw+B3kZtZLb0GhaTPgqk3jScRdJuuMrYUTOoJEyv0kZLJ6mHulhWD
jmZHd5nQrtlRyfakMpZkGHjBp9I1m8TDr8oxIIi7bYCv4VLL4KZFzgNdB689OqV7YWpnTcrrRhGv
Rje+x3lfQkZow0U+Oe85a5UWjyRgtuNdX5tnWfra0iwad8Y65oV+EQTSWc2wK+lt+1jP107K71ij
GUlke8qK8Z7OTVjIblGkpTm7Mc5VnxFoHb/qXM7UNLaGIcivAv1JFPrWVuG4GhCTre4J3dKxpGJT
Y1yiGgtWWt7oXnMnBvg25P0SFRuRNDnkN04bvMztZQ+Z5dHHVFrmyUY3q2PqK68TKVUOYqogiS6y
nB7boKKejF2sADxvHpPdcmjPsWqtsPhfaQbR66Vd1UQdGAQU9W9emkvCYMvx0FsyZ9dUE+qegv+E
1UeW+2xSHozUfgq7jkE9iyzrvavZuMYq89UQ3i+v0B/ylH12Hk12djYubNZ7KepTFCW3wRQdAlGv
805+9HG3S9IuX0tg161TP7fQDkLUq22m3ZBFnZAwMe3NuHlGKXdt6PKkkRo7D9exKpy72vZWmWKf
ikZXFpMj9naCKhB92E0UBpe44DAXTTsALhBW+L9qxj0WkZa6K8qCXGW8bvPNicu0e4/1ruSoUEyu
GfjH0Q7EQvFUgghj612dhlv+T4E1xFIWTiXiQ2NON11vfZR8icTWGUuMiTtVnAtq8zGYU1Rqm1/B
aX/lIOhW6Yg/vQruUKGLy5DQS/L0C9TzfE84G2pwW5ebKMNG1Gq6gN9tNksEPb+wUT22ZfFoVeA3
sYZpCGvnxmEnq0efI12U5aXrIf/dTLIJloL1DZXGsigkD29TnzTZBkcdXsrGVzuF1TVzLbXeIN/d
eH18EzP2G7UCOaeEfz415qKc96BIOaKpWYU+IZQRyg+moTvF90+YCK0dkBLWmtRUANmaYjE17dYJ
vAclxy/E5uw7GlZ/AOoExG2MwmgXqsieZd+iPPq9bHr9YXa+aFisRtqueMCWIuNs45Re5dbI0q3c
3zQMEmyjeJvGYK9l/FJjsyRqcT/y7wqa+/mmUPL2zgvCU0EbN6qdC4Pia3OE4BBUfrUw6VQShgu1
YLrkMNcWzORqlrjhY04AU6bxF2OsY1Cy3NN2hYS9mgVunhjvFSAF8eDtwjG/z9qaIqR402qLBb/b
x7RPLVz33FDPg05ITBk6l5LphyX9wMX55bmZ7fErxsj9RXlTRgG6shBMANr/NOnZER0kJWk4sonx
ZZeVaX3AUVsHln/bp/2Ag42/nvXVPbzUQ9f0y36GxI/8YAyHIYeMa2cyL7PIseI4EPT53tbvrcZh
p6R1nIzGpgZlOnQ5kIQoc6tm2vmDUdEHLR5Sh9+bPXc/0W8CfxaTIlzcSTVXd4lmwMEGoPjbgJpj
Z5PVSkguRVIRR6p1xF6TVswcM7jS25hBfL2VIQKBrNh7hXWl5+U6gQXtC2Es9ECctah359ts/tS5
Nx0NsK4rVZpP8+VWomAZhvWLYhWPqkTMm5hz65s1uEUPOqJrDkKF42lebXKzfDNmbJ7CVua912hG
G7xwVdni/EmWRn8zJB07ffvea9yBfK/GH+6mvthWWX6pauvVHovPqsifRORVy7YmKZlMhuX8J0ov
f2iT7mBjiuvQrHEaujhpfuQUtSn4CYxCA+sraCiYgVK4sabyC9T2R6LgPRWCzp1+gabxWHvabWMa
Ltot2udsU7nRbhKHqtUyf3U1RCSo4BgjU+usD5+tVm29zLkJy8JemEN81pyU4i/lMs+3JOCrDPSu
s68rZ2lP5jaupb5IFfx/lfwkneTJZHbB5VzreXoyq+hBAsMI6vh+bK1bPXfOZRavioHfE4oJIanT
SSnjizIBm9ftVyXSToo2XgXDsHQwaBLQWBO7muEJ7gBvRa7W0O/mzomls/KGYGsoYjnrS4fUOIFH
2vq6uSCv+EZN1duyTVadaR8sGl/z/5vRMkh9K9XfZar22Yf6ahrIC4yQ22bzfSfUJWaRi9955yE0
kV2yH+dvRiaeIkSbIh1PVqDvUj/0SbN3dgHKzfkyyBRXxSjeGrtX3KIY11ru3aNW69fz1W4mi4Ld
eoGscXTmn2B+rVmb16KGXMh66GbghttozU3Cl0L689kVVkztZb1kxJPhb61p9Wsa058seq5N7pWO
1iEknTXezGRZptmjI0MuAayhgZQnMZodYYYU90ahmzfyRSs59/naHXfWjK/vArYbm1oVJfu82OWM
vNXCAHQT3UuLGlu26bBI8+ZcOnKjTsbKQtc5z36wcD1yAIFtgySmUGsio1fz4IEvhAw7y0eHoNsy
Wtk1GV1FekS/jd50OGSNw10Txa9xXj0IHIjm1NyO82eX3sOs/xqD4jhCHI9mt8ZE+hFVuM6qGzRb
kfVb4VTLqq8CV8uzD9b88zArtTOD6ERRxg6XNP1UVJ9ziKRl3Zr1i9lE6ooq/mX+G79fCy3vQa8a
Hh3aMIZtuBlltcU9NhtbWZXuDd15HMpeZdUkwqEtCZqyu4WUtILxPlexRyDwcDaaFr1003uE6tUj
LJj+SZiof+cKJy44UDolL43XoyAOM/MS2qwkhcB+KkCs9/1Gm4qrjEsLlfqAGeV9rME6qGq+7kuF
9kVpp4ROWdcVInyYL2xh5Vi+z7LuTNERJmgLHpNdEBpXKcDaaYjATpmP4ZhcLEduvcDr1kqkACUI
JxYSlTD2ZJ/r1SVqirsMs+gqC9RdI3TFFdQg66pO21XqONNGFSJFnzBDR5h3LLO2oTmoMe7QHmha
3pLfslc4/TBzYfWtHUJQuuTTmOpjaw8Hb6hDBEO5WNQNjWwNWzEopD02hMc2FvtZvzNSPUjGZI1j
Xwq22nM5equx4SOI9mNEex7WBDHqtoFIln2V46aWLZJhyBadT9FupS3o8gyNJQcDI/N29ZAdFWaV
WTw3S5U5AFVEF8MYj23l0Ba1U1xDbXqZH9BGcKYP0vau5njAKDPwqoMWh8fGCF1bzy+Obrhd8xIF
56zVn9Mwcud5Z0vPj3QlrB2l+SqahxZ3mqW0O4mwmsiWQooHC1RK/V7qj4KeQMjfq/on2jqfv3M5
gs1v87+3nMuGRnAER/AYNTifAEwlE1QPgXscJUuwqfRHXpFLtVDQLRg9BMfZ+8oT3vGmMriyLNoe
v/xioxM5AIyIndhiMTv+P6LOYzlyHWu3T8QIOtBM0/tUplJ2wpB0JNB7//T/QvWNuIM+1SWVUiQI
bmzzGVf8DTqNfmxb+Bgh+nxpaj2+TE6LjJFFh3BCnEx1WQsI2DKez4LbYpRKJbTlJbxzYE6MS3vv
ly/Sl8YE+oeb7zQID9aLSihURVuZYsN4ln/Fb3GaX9LhFavlYLOQcNdM6dU1c+K7xLWY7qEBEzGb
k6XSWw+d+MTcootoXArtovheOTm3umaytXuTZ6fIY+oRMmCHgrqI65fMKakEHhnyDnxaqrtPpBGm
+l7rnVLRrtWVcikAcq9cl8HJ90+Jw8TOmvtgOdWiMr3gm4rbrmraHv/LLJj2NqQTnhg3aczW1pne
3OY3n16kfeUnFcFaQ9loSugbtWhtmJdwAnpEANCrAxaVLY6a/OEV1UOBFago1COsvXBpJGDozUuh
CsbI/OY7/A1NILx6mB7SGmzWPfJC2RDvm0L5w2TRNWp16lF9xIwmflWPurdAprDDTRDwyIof/Kq6
l9OvcAlPQObDQaObyBRrERjtJ8LjB0QXbgp1r4QJmAvuE7N/VoV5b7G7wmG6eq69tFCrZEwOLBmn
UGeh81AKH7Iexw8s0MJ401j6qnkAZFtqFC88rQo2XNXDsQm3OiLqCvnQEOH4H3Lc9Q4M8ZLrKQwD
fs5X3Fz4d2ojRsgxJ/LOdD7w7+pFUVRzC0lhyA9IlMTUhBPkVJYc19IEugsDrCOupI3fKKyHNRcX
wLj18OahhKB+WUwKzKshNQIflvZuQR+w8Fdd+uKZ+qPiEavfzLJD9lUKAnF1H/FsMYsjv0NE7914
kwmNW21aCc49g5yP1Knl5G3Rts00cup2hb9rl11z9HJSKJ9MktTnJmhaUZAQnt05fubFNuOR+oVT
0IBCN/QMCJ0Vrw9vJ/OWIjRXed+fB366N/7Qwebpc0dBTtx3jyU+iAEqF7mYVy0vgj5kBzt67zFh
4Pr7sHkd0Mzw/Tvr3Bvp94RDsAJC1DHSO6PsFrXvrUcUI9ijXvmmXit1cfwCtTL/HjiCKdG/N8Go
Dur1KPvkiqgwWdG4j3W4hny0uq95JBmvL5qRvPGcteS9Gd5ZK6XrHIZo/Okb1N8Qsew57g3kbQT2
XfTm6iPfSSwE1bKbpbS33J+qsQ4c6ivLeVKP0jZCf0U7XWleJBBCVLzkySiOC38gUrX2MG20CYL/
b8cldbGyMW8O1bbaKu0HBX0BbpT0Z5XrKRozq+h2Ys8f7Av+6xnO2aYo6x3JRAIj8/cWhbE+fVH6
/iyHAi7xxagu3wUPmc9W4iKd/w1shRtoS0aUNma/6RvxlHvgypRjU0EK8/9/mgg3qB4ml8p6q5jG
99T2zhjvqDjWZ+2aL/3vEavnCfJvPSGQ4+YjrGsk5aRYYKG3yAlkRKPKQbj64bCPEpbV7gRH4bCk
HE+Jnqb77nEAqbAqzDNjwh9HP3N16iEnsbbjTXKr/zofSZJ5/nMZ7gZhyUg6WqkdSNdL7b3ASDeq
vGc3mOY2ltg1Gtjb4jiPL/k7JgIANTe1OxGHdHNRo1sW/Q9dlbwDXFZVD60atQSlYDrCJ5mBv2GY
rVYwkD86ziki6JfSz9dxeup5TwQvTyjk6wxRTa1S86sONNZziu7/no7+nnL3Q30r23MUoDfH68y3
uQ510LFREoYlGCWDY2IhiQeEET5IHcZt86NWHYdiL5R3LkEtunS/0wKEB9l/jKVH4txb7YNfW43D
kh/lRVVvhjo5OOHDq+F3C6Ezv2jzDb9C/Rjbnn8vzUvdFnTlfwAqQne/qehnRf/AR+rZqb2gA99j
e/FJyp9CbUR+Q8U53oFO43oiwpI5x//6v8pBhU8Ge7HwgmhZdXforYuS1IHbYjFGoyJRdn/41dyX
el8HmKNmveZEaegO1NpHCaqNeKO0dAh2xlxvZbQ1KWtKgAllKZ7V/gsLBcOi6/dvV4XkVMRJPpFT
uedUmpsK29Ezdp4rFQiD9tVyj6I1Nj7h252/R0jR/OFREiPmfmhCmi2UaUMxrrlIQUbPlOmqRBko
pBHMlpDlJeVqsm/yzyjuVqpU8OxqpS6CdKF0jwQ6yeTxfw81BkXruvFSxdXaU8elOjn5nkuvj82m
04nLoJIp4ydlu8N0bMHV8w+4uYmb4+L/eYN3IO15G60AGKDYpv1PCQSglkwwy/oEp3phG68sj0o8
uJSA+/3fFVWsY+mtVNrBF1QEYkvw8ewKVmJO//gqT4QvqswgQiENEQosr5vhTXT9Fgf4RQeNsQse
UTEuYD+uVBAqTI+h1HBSlxua2G/w8bHZPjmFuKts0HCfwlGqS8grZPzs4T4Hmyph7uz6qwqn1DGg
0/kL0AsrZFbmvZbaKvR+ZyZSMVAXD1y17V4GkFNB8uRFBy+7jNN/iVaC57hpU7313XaVRPauK+yt
bW16vT2mgRLgd36b5M9Aox2805I7UxE0oXUzUF2zIcOx59horiUNiR7Bd2+Cl1pE24hHFvIQ2HDq
ptTimRfkZVYziYiweFu4RfWKZuVFHSTqGA4C+8TCqV1CrHWDT0TkVlY4hci2A+PFjFaiMEC9jThh
od9L/a8JIQO5F+7eCDBvjqNXm7whoTHjo1cB9fJDS36Fra9GnA75KbdClybdpkpsIqnCEzP8Y439
tZDNkfGcR2abxhQKZCjIrfEVkyHrUo6bXNGCoqXviE07NfcUkmk4fzFoXRRMo2MkMg0DOjjKj/ov
/x3xucntamG2YJj4u8sHDwyIKAf0gAYycDu+ypV32SdX2CHfEr/xgUgoLEzuxE5eeJxS/1F2uAY2
6qK13gbQ5IWR7phPbKaRtFPpjo0XezqOJVxlj7MMpdzSYuZ7UZbXrErrgb7JLg4vuR7m35kIoDID
kh7OfNPFe5m/JZRJU7pVP8jf0jG+8gdgohv/pIrYQ3n+39D+4Vi38VwEPg9h8QdHb9tE5XYUlF5/
rKih/7pe+AxGYDsm/q01x1tIP9XDuKO0P6Yie4QJhXUSrt14XCfYngvsnUsG9NwkeLanCX8W8DKU
HVyj40IxDUzqM/7BmEOxy71r6897Fo077mR1lHMC2afYGmg+bSDHqfWcW1okTPZbelJcfAM9morI
Ud8qU/sw5PhN6GIbIJaZjCGWyy2oWG/370m0V56P2WuL0RmPMe8Ft1brWIxo2lOcBlsE8xB9Mcm6
o6uDsZ17YeA31fTmiRV+z6CqKbclscxGjkxt90x1/MmZa0I0cFFKgHKWdy+0F57/xi5XJ+E0nZQa
WRCC+xiRqOr2hByL1yUm6w/i5lTpiTpSbdBYdZl8j541Iaop/AXb/F4UCBWl05msUk0gaxMxjOQr
rU163MaSdZKFv56nK7ui86KvpsG+Im8O+CBv/BK6aFvua3mzyrexfI9TaLmBWtzWyLCqR6QVk+RQ
eKCwA1S7/EOd/E089TR8q8YLb8bACe8MF1ehRvNbyVpWgffvA0S/1Ie3Wf+dJJaGZnbiU5XnN3+w
1IgPPkutxhbMVztUXW7NT6hXj7+2oCT4RxGYB7BdtXTWos0PbdPRrLQO+SAWLgNNSu1z2B1jgGLc
Cg2SsPWeUs1m0sOZnw4bM7RvAf3O0ujuGvwzGid6u8/0+G/A24wRB8MKYFEWhaU8CL360pkWRCEa
wDRw8CuhPxOWnUtjw/GXKs7WzAQMX6csS/QfDMflygnTgRQUg6SbKGqGP2ivHpgS7EKvo7rK5LU3
xr/eKnYgjg45OEORtYC+bKK1V84XoA+fYugfdaKffV072jIfcDCHI13rBnSoHJgEr03aoaYxhRQV
Y//lwxajKTjvdaekoWpPDEI0kD6IlNt2/WH6+d5rrH2Xg1SuoM3UsMpAoMHLjnUfCEygY2IwL7PJ
awDPOETuWGTLCRm7Bvyeugq/aPKlk1UBUnllDSDcF/+gSD6xwk19Xno1V2jqeBngBOByPl0wXfRX
galn5wz43QEpoH085tfGNP4zRRssG7O6zJnxGyBWKzE0RJ64Y9DrONCtrJ7cXroYJSU/qWE2zFjT
q932LwxCm2U70H/T2v6brhxNZUr40tX/kzNIxnzGDlFU5SGfzC0srX+IE7c1UZ1LxAHdLbA36Vdl
T/s2QLR7MJYs0HXg4aYa4rmUJVOTvNay+KKN+aAnS+3YfeYwaFTkLDCBz7GngjGwCkN93UXEoiGm
axJ54cEzsg/S5lvW045h0tTj763ZqP8RrMq+NBZZHX8yhchWcpyINCZs9eLhtAGpZHY35xF/MIOU
tDDDS2whRK1VpEQeTUjUpIO+pNNU8jpOTU2rXKwDRJZQdmiOrZyXZqRdGee/2YP3hyT8MrDLW8kb
qxnpkSHaojZQu2MIQf08fQJCA+3ljB9jHb91yDSaSfJhuumbgvFWpY7sH62xppZrPxfgyg1G8wRs
cFA5ygmdw6BGk+wB8+zHnrEI8mBahcK4RFZmEh/RejEkY/vB2UR9A7Risp5aXZzRA4kXUkfZw3CG
ez05f/iOomwo+1ffivN1NGbfXtisXTfau0ZtHYfE2qlwgmbXy9CJi0FxwCvI9kgqYiiZeDetgLlt
dLM6RNgL0dIpDoNNelKDX7t37oyZLEO6WnXDXZQsUoTCkTEF3cIKVpuo9o8F09Z80Pfd7N1bPUZ5
XbrZWpsKMguverZMHbU6/Qep7rdsdpa5n9+aieOIbSD9plkkFoVnN+EhWUivXoq5W8dt3C7FRAU1
TrR7W5l9OBNzftv/9XCqqmoQ01gV74GorMbUWaEf36AUGkt6m1TobiD35JLLya+zhSzmB/5oNM07
BxgvJ3+XrMaIAbYz3wYnCo6B7x2FgxQilarQwoOjaSSEJvLnkYEgtjbvzaD/sOzqZuifQatGvbWz
E6N78TxPjSvrg9fNK1np/6GZsbZ5/UU1MirUZP9cVl2/GvCiWnTsZgk+BwGK4RQwQpt7b+tn7Vdr
jZhGGZ9xwpFTa8/OMK8HTzsn7XB3qdwsG4m/Jq++BxfFFEM44xmyVvRqCG2n0XJfOAWpegqgz0vN
ERV8LFQm20JJ0m23nm38N9bWXdOTdqnV3pvjdjTzcHVPrHmm6ZEeG1M8ZbWD9UXZP8w2e0v9Xm4r
iYCTZt0QyaZj7goiINlsCqJnMNtNPcWrnHpg5fjaazJDPzSsYq96O27fT/RYnEuKmKrQ3JFpabSu
VVHSD4euzf40DdSn6wC/oPcWuuER4YNVF763c3Eo3e49qirkhtaMzDdNNuDM55w9GZ+r7MG5Byr2
I63LdewOZxeKHxixndvhIKY5bF5wzu0auRSyCHIt2sp0SIab61dLQ+FG/yXqWUkvRrxhPrHgtOVr
KWuQ8uKZzKb4xHHMVmTmeR1Ts/YHsrw6u06IRKawaVORgH5w9urIBTQ0WUxaxstQvoNQXKizOKeG
iSlPPepfFNnTlP8fA6Ia3NlnPJo9ja63trr6ZoEjkrW3D+J5q8kAYbMk3xaodhtiPA1duw+c+R8+
dQKko5KjRCZn7Fx/atF9Nmn4biGUN/oUJVb3TRH9Ztcms/3uY8CdbjkW4anOzA87yWkh9e7SJ2Nd
pJmxV7evQFNagx1aEcpn3FVRFvPAv+uHdpD+2pbDJSP57ukuYml8wjAARZg8/moC+14jYQPEuNS2
HbIoq8Zq8XIYywdSUj4qltFzpMdvVTon59gubr7V0w6Yw2DRBhPsY2ntEU4Fzd1ex7j4r036R8w5
PPti3ESBe8Ct5gtZWiKHP7T0bXVw2iyea5QBQNqyx8B9YqSvYjL13hC7a8d2jlPXRLsUiGQ0p6AW
a4+aILbncyoAAS0wHyugbBo0noB8zwlw8awX29hjmpRL65w6WcLvAwnfVd6JOtJaBYHMt15q7Vz6
gXVsbN15ZpAriTSzUX1UJVh3rsEPRzBgkXeYx/HTChO4yuOsFF9XAadWYiTXNnQ2U4HMDlZsqzAn
RWjDmKFEUkcrzXWg5yK6UGbx7wza5D5PfErXLajFz3pjHCN0ZpIR6EU8VCesduIlCaVs0o9+yv4G
u79aSfeIRfyXcVbXtbxGk74t6Hs7DdNut5N/hdEhdNvkwyIYmQ1JPzgQWteOFnGQMWITXr1VO7aN
lBR/nKI74Wygb5xK9vOyE82ba8aM25zfKrJDmiPBYYajqufGKeLlCek0OTL4KH1tb+vVWRbN3iEG
eL7ucVvhSz0QboFHgvpLhvFh9eXBiOJzWzbv2uw9DUS+mhrFVPigPntJYHVqkX4BLnNP+uh1pPoZ
OzQ6QKPMkf6p4ost/KOZAi+CTn5W+UWD80fqpVu9Qko7q/cuGj49m8w1DZRUSTTMJmZmkYLbJICp
VM2Mmo06qU1Z7qepOqmfmHMgihxAlxBXG2SXg51P82RVphOjKc+huYs3HcfNNLWUgyNeIiW9nsTV
n7GHhNQZJPRHiEsmJngclZI4K77zyamXuWnrCtAH8LEe9kwHKhNalRMo4Ml8nUTyFhfi7DTTBxQP
TuCIrGNmkcrMfVidnSx0GbnMcIaXLDCec9yWFkFlQ7zQu13fehjNBPdIDB/BoD0xbcUIAsvnlmbG
8I3/+ZPNt+dIDSKzwzAPn0k/fsIUtWkP0ynkuQOMXYLU5lD2t9Dl7urvfdMcBnV6Nr3HxRvaw0Sk
zyjzcjnQ1N7oUX2tR3H3s7JEdwvJI+aYzProEtPKPCqQ8diIR9Ya5A8Mk/xIf1KrnJaeveuL1OeJ
iQDHnAES+3AxOVPjyvtFMKtaKgYPcJ1XJDpfgs46W+Iv8IZ32TrYTnQsTg/DgqsPxcrMPGaLQiaU
N/MtnroTJdNuIG552XhsguI59U02RrWt8vjQ5cahSWxmKQX+XlX3B+vsOdXt75YtqNo0Zll8ZIj2
L3j050qITZFHVzeunytKa6S0n8Isp9Y2mELj4moY+tqqy70RTrRdk2xbJc4mncdjn1s3pwWpjt5T
s+5aB+t08zok1K2dMOIlGdG4kKZ16C1aY9KPEiJdxBV4rNqIVJppmdZaA0u4zwRA/GwsvFVTN9qm
rmha0osaDKAooW0Ne6hcI/3g9lSD/1v48zStEsNGhTrB78RexhSBQTqtifWk9kDeQG+V4UrXqv/a
ppnon9H2GzlghfQ3wUiPzKmsZVV4W6Oep30dVd++U764Vr6bgV3nVXzyS2hrefssY4uoar/IvvmC
kX1S+Fg9hwBkTsz8ouEe9f5XPXRv6mzxk+4jtKC0WCnpqW9vgrm5Qa+/GAOuIGmO0OMofvsi4nW2
5Nkr3RfSjocA366ysaijLx9aJ+k0f0UAyCaCkr7QeoxrbA/nS34j0PD5HcQRqbj9F3QAuLsEZkhF
ozo2XPhL00N6nrb0HPsjD5o3Ise6k9PVKL3PUblsu7LfDT3lSEKKY0yhXKpsmRnzreusfDFMDrdd
X5sp3xEHloWfQxwwV1qBtotehC1Ycead/0DtCsTOaQaZIpuzJfrN6DvTb4CkRE87QZRfrdXYU+Wq
CkcYvDnokFOINdk2GPv3vgZyPCnJDhtcrO58WST13PGRbPEeBu7etON3bQAcVjpIlvj1pzLe1VHc
Un9KYz6prY/DxU1VT5aLisJsrxShQGNjlxF6Y2kqsO+dp+dklj8jI8KVO9mbeSx/dYC0uVHtysK/
+TrC6aHuX1vR3DyzI2rSZJO2/GwBo9mChhr+SaRkArAovcuVQt7HFeUkr5s5kq36brrXNEZ3nNNr
z5qPJuxDktlsl8rqYM+o/iBgjcFhPAPG4Thlpvbtka/18EW6Cm08Dy3bcsTWx+2ymxllz5pmQhqp
jw5Ac6Pu/zNJnNDLt5d2ZBwVXU5EM9YvGbsm3arTiBz64ATTSSHd67H4LsL+KLjboum/8ob3NGQ2
snDrkhop3VT18Kjc+kCnfxfW5VthDg8xZgczk282GoZu1q+lDmcMGpDVstWnlr4OTEPJae0R4ww3
e7K6tlvWJFAL0VH26lIDTZgxOhDthxO1p3EWD2DBa8DjW7WbPF4waYHPoCeEOv7rxLPs6RuWTv0a
OCMoLlwwaMifs9bbxsjZmV3x20fZU8aTyiKSUzsIgmUp5A17zEeLTpIe2c0yihs4iXQ8ynnaOWYH
z5lyCT7hlmXuGrAgA3zb2mjXBWlh1cv/XLQx8MvSjh78DrwRHgzdd4k/4t0zoLcIj2wJ0P0QJw26
r735ipoX4xHfSJF4gS81UhsArPmQuv+VtNnZ7qv1YA47lZfnjo1Ze99s1dK1GQh5g0pFvd9ZKZi+
NzaedWrHSR9IUzinr0VNP7xsecU5SN9dfX7pBgqPGeN2le6pPAye8tYtXGBncj8R1lKOnMktj0OE
+GQ+dV9ONq2Mwn3SynmT6bPO/AcjKHWdLv2sjDmIXRefufD3xTQDc2rHc1bm60xRWexm6zfGVzO7
dMjL+IXtVy3zOdxLhPypDKUL3ZHFD/WcM8/d6DMeBJnrPmd5xaSdTMl2rGZHarj0YSIv42B+GwFL
lHV6dvxhJzmmI4e+stL8QOAWlatwNaegXyfzqvvRea60i11qUM/ncx+LG3qXzKSS9yzC7WfoX+IY
Oecye3Zz7GuSiZYJSxDL5Dcy9Yvu0Wjg79ALD6q+cZz2TwWDif6nlRXxYTSaA0e1uSLRXoyVOOd5
x+zdfFG8NS/JnqoxQlc0tZ7VagMg3ntgiiOBvJZu2CcEhHsu3dz1VNOgnK9iaiG3k5eqyUgb28/B
UB+CObrpOXgWgW7jpENuKL3iCLbhbjTqFaf1k7q3rERj1rE7qgomVnSWxCxvDG6edcYunRYccuFB
F4shddEljevhNGn2qyu7b5s3PB+NZytzL5pL0KRxuIdvstT74ikIKGd4MLmdAnFGhHii5rYr5nws
EOqZ+fihpQCvBigidPxe6mDu8E6XRzzA1jXshsWgG5g66TOgAnGHabNmwvrC5PFhRBChvHT+AFzJ
EZaNjxZ0cs1n00Mm8jl4DujITC5qwMok2AGtNM2gVWC03+2QnAGifQpDe6If+Zq04htpTRItoLbx
mIJbUC3fGWxcAwl0F8Tt0xR012psNkS6vdP5KSuOlkI2jjd1k+q17mA3qVOsjYYf07zbugBoEjdf
lg2uLa1AsLhpqq2SAhE+OYMhC+ziIgKk6F3bJkJD5oLcde4wy8uhNTrpDM9kAFKA35Q3bwArhitT
ojCJRR8pUvDeljEpTZMzdu4HVRnM/6l3vqrESzjWD5kah7wP5+Woo4vhJcbF7iXsbDYb4onbkE3i
9DwKb1LcA6AVSadjDB2N644Z4dA19VKL7FdVPJSwN2mZvtI2W0/F+GVNI5zDsdh2obZt8PtjulA+
qYCG5/KhHNtDy1XTdEPvYVo2pCtRrD+CwuIJR9c2GYBkJDOwdzCT9dwwCpRrMY86wBqQfnIKfqhg
FkY7Dgsmzxuvon8TwHRYRrD3EnLKnm0KrxohF/OhxUW70jwT4zr9ElayWeLVdY8UvU82f6007xk1
WcQbqAeqrxoeggkCYdLKCN1rGDdmk+BrivWHWRKOCyIj8m7XuZzeBvwbMBvsf4yu53WYd/5ElLBp
D9PxddtFjPjXUlHdFSerykiczRDcOCAET4tvOel136r0YX4NkpnEN9oAJFt1w/w6wVP1rfYD1ah9
HItnYIeMe6dip9gvvjoyNMzHF1kIb7CprRu3gDp90z8P1GE5OhZiCo5QSZioyXWTWssGCxPQ6Zuy
rJ7KJPhPn+NT3bJukohqhfgENvb0Z5P7KYqsNZR/em49T1ASC8mIo9Rpj3OmzFq8r8YaoIsdQGHu
HiYiUDM8FLOYv3NX4EXHzH9I9Dfb7spN74P976LkreRe4zS3YIAXX3EBWZqhVDR3B9nkDpw8/6zk
CYAuI0tIMDNoeNbwDUNBB3Kqp2UqQtrDg33KgmLlADIL8TQLXcoNWj+wPeHy58n4a7pM2vxB/gL0
f88cRsd11pEsRyB5yq1ZBZesa442KHnDi/7tTlNj+NE106ls4MbUw4CwEEEvJwUMC0FKF4Eba8S9
r+tkTb78Rzw/qdpWL1P6qoIwlANmSDEetIeFXoGrVRYESmdhzhuAHqO2pLrcRhiaLKaM/nYoO7is
yp9NOO5rUsIvymESNAnj79j51uEb7A0LUISJCIlsYC5UgaXt8yHrFF13HTHps5ykXDdBeoY7K1dq
tZrRvAy+++wg22mZyQfilOfE6W6w0JYcPeZyKALGkunDLOKt74xvAopf6rbrZtIezmR8kJNekPna
oaz1aguxzpgQdagGsGFAypiCunzSfwnJPhxdC1y/ONtONIFangHwWPAJLPs5t0BkZTpSir0PSKSA
E2oOZyfTroFJp7wpq1997j4cxA9oBLEFgqy1F+rX0jC8xUXGGRxmdMPiJ4pP3kZ99o/ROGerJHbO
2hC9V51ERTo29qZr9/CDh6uWApOVNROLLN6oOySpeXdhGS8Mtdwaxak6kEoCuOd2HjUz8BKtGqGF
0JcxRPwRTyVgE9l/obaPPA4fUWsjSWtIuURKhVVq3qAIQfiqxACdQiZL6WmgfQGsL5VZYGqZx8i2
riH1nE9HRtb6eCgd/Xn04GXI6i9Bh2GpDq4im3jS8RMMsJ0x0cS2zPJO8+DMQYYaDZ60KBfoYbMd
dYYEUEqpP6yvWTYPfxw+Udh9JBWYdnwX7hKI/aojydTb6SkgD0Lr6dqONdSL4VI49TYZowsQJ2T5
091EjxqmkvqE58YxHwMg0yUjz4r6RwN5hCrBwnTNg1FWbFPUAyBhGeux12Evjq9M2g6jE38juH2c
HcBboUGjJBjzm7rBeoboqPwtgQc9MpJSeFtiN0dNhMiA/tSEPOKkNU4gtDbCK5h/jNfQ8rb02xY+
nAWtbFCeih6ZSTesZyY61pgyhaghzIWXHuq+Opj+dGiw0ch0gHx09dep0b3mWRIsmkqjexmTONZl
+ZLRnKB+pY8YdYfOkod2Kq8z2odKUkTXZhoMcjd0KHFAqgDmWb2UGQNynIhjtBqoY+jkp9HrUFp/
aQ2f0IAP7CU+dIrh7M/5efQ4coKhwivO8WuORYB4okFWa0iXWTa/WHldI/cJoXeaQSrMHZsHH+bH
yPdbcgajLVdzxOilYtJWtq22dKwaVBLkGxNxhsiK13Xf4gxvYKw5eOK1jyrA4CEtcU601GyX+tRv
KFyOYa4zpy8umkZCFtIFUxIeaGNjhgIfL5ac2Xb8NBCZy2RaOxI4Ku/HImJ1tm1fTye0vbeJO+4K
cvu4c/StFbvjJp6QKzH08hHPNR0HH4dhmjmiBOnaMMHv0bM2C8LARIHv2dm6Gb2jgTls1rDxYAvT
ZK5JSpn43ojJoKNj7UcU8ZH88M2pMAONOnRpMb7qW3ufBi0gwjnZRDQ+J5VJ1vD0yT28jjCpulpd
SMnoHqRqIYX2Pkqnnzyfd2Dhb/aQMZmt3otcwKYNdnidAW3JnnV7vkkjXUX0OCurctfjkEEXBzAz
MTyCWqDgtgACM2fXZPInr927786XfNDuCJ8c8ct+Ek3+TE8OUDbETmcYFhoAnOvg02rFz8KxJoIp
WiUdUuF69CSc4MNx4r2BSTMkVXCJpdTBpLvxWdd5tSqSKkujfw37i9luCR+9sFC411yxG61mnzkO
3YHe/GYmfRkVJMBuntiK9PIKe18IGmmhG9+M0kz3kxyh5TXauA7D7tVBEatEQK1VAblPtLvL6CZE
gGcdjinKMZH+G+jlLWwheSqRBYt76xKUQxigazJ/GuMGzpovShIV/4MYekj18VM9iHhA498AWs6p
t3UyyqAepG6gnRsy9xRKoc0+ZKZeb22r/5oENKzedg6UCnvLg9E0m8Jc6ghVLWrmjmtXp0EwjF9N
nJ1lhmEtA66tK2UPBI+GTRJU5aLskPExB8NfRJB4bQBctjk8VWxeWBRbt8UmznGZSw7zNZ3cp2aE
l5h3GLHG40pHRmcyaGCFnqDdo5tHPYQQ7WRyl/rFmz4PsFxz46+gLrMwmaG+xL9vdkqkLoBg9xza
rWG9oeP8HLkCp+pOKQjU0CRAU3vht5rY4hjLk/XDo9dmaz2HewTfF0UY/9QOLZbNWnoMR48HLK9+
/9lY9h+spb+wst8zyUUVGXlCCYh5IQb9irZYuOtS76M0QTHqqbdyPbHXQkgRSfXk1OW9bVt36XnZ
Ju4ZdEnrp9dmehcAcLXOeq6GmsNvNL7sqX/VU+eSwErpLUTdMHaDgx+DxywS7VkJDgk7OssqOEFQ
YQTZJa9Z2m7NRlgoSfjPUdcis4mFgkXPsnD9zzAoCSr19zDMeBJOHUwJoEtIcPfhEpH1PZa/7cqn
KvOZa1NBvjUeHKsWIBIFcSFwjyO0x5i70zkxvEXgt3RT+/ozyby/RCkolIP3jav4fWCrp644OhGa
Mnm+nYR5tNxhH8D5TALslPyRjKrw/P8YcHzz+LDlw+wQRutZFAMhzbpqpvORoC3k+uLkIA65kFmu
MygMwVO2xg8NEETDiPZpU/Ng9Us/jq8iMB6VhxWB31RwoDM4+tL5UApLaJKQJs3pRZBn4mWx931z
MaLQv6Sh92aZ+U1teNP4P87OYzlyJNu2/3LHD2bQgA/uJLSOYJAMigmMZJLQWuPr7/IcVfNlFs16
0F3dVVkRAMLh4py9144qiinmk6bSxanRN9OqBU5Wj0YIWUF5a1WGkzWh+puYKaoR/esoLM5q4x36
PyYdazFiKJ41VX4XjO7jqGAxwt6gqM51lFdcJRw1wnqnoh5ZIB7ear5CzVVcpTxDB94VUzHr2M4Z
zNNShmfk8XvTWs9+Zs1jl/0HlN+tPMfF1NWQy7UXxQj3QYWZMQdRU9n9vkzao+RvBJ37GlfjJau1
dwK2n4aebU3rPAQFqdy+vg5G+0X+WETxkUFIH2ii/aoVzjnRtXslHk9loz3kjrEc7WERMJaMQdlj
gnvhqMy6nEI5DsYHRw6C0GwtelXpG3Gf0UawqtLjywFeBWel45ykeZa9SJpuM3bpRykhsQWljBle
HdkigKQ9KGQatRg6y6xd6AluGyM+xoFL7yk6VjlMihFOCvUquzZ/YaXfuGOyb8RwLMGXz0fNOqu1
iZdismZaj1W8oH0waQYacq04TKGBq9d/6GB2yYeTUlDEAzkeYnxCeQIV3am+ejAeMqzSx0BQBs12
ojo5psGiCrp2XrcsFGZ/bjk8Wp3+qegs8YZC7xobiuwnmQ3EpRFeBbn3hEQk3jzmMCO5YHkzfjYO
YoUwt0/NaL+5gsNdbYuTMYg7n1J17Co7HWSRLEe5SfrJifuYw+BPe1qlulcgqoEtRPrUL81T585U
bIj6XIVJjoAZdXMIr8LU0IYA0MWE0eO1CIWxVzr/GrLwYTBAptC7DwbiCNUtbhw5z6bGNidUp21g
VrZs4G+UGjbONB4hpYQgmcwPR7NXPQuKzZiratzmORo+YD/ND+jbv0BZf8M9P96uYebX//s/2v+z
MOPqCdLmTaOED2J0t0FrfaZN+wMj+y90VE3i+f7x8b4IYvgbSbbxEiLeiXarHfOn9MW/xPBoEq/+
j8/2mszMfMVLGUwLut2EfGj9MdCpz1UU7+zsKQZlYccYVamk/zvU8Dc+8A+UUU0+xn98p0ppu4x6
7keE0YU+FNCPh4Y+HxGJKJHTV9lmGJzqMozZAweQO/Yrbo0SOVHOVWI8gLHbt1a0jDMU5pKBR2DQ
WjOm+Idf0/jbM/kGmWyQchOuI9KNbII3Q/liV/7KiiGhIFroeDmwPh/N1PmKOaR7RrOSvDVvwvFM
MYNeKqpDMlLka1BEJjUBbDTzgJz3aigYtsmv0IzvJ1+n8M+OtIO51pfloz8AEgRD9q4RcvrDnUhs
658etMS8/uNB20ETxwMHvY3QqovrGTRU6goxVL3kGNShsYnJHqS78O+/q/a356b/59ehi3CprKXx
xlHam9E19zLeR6mCKwoLZKMtsy9kjjpzH9NO/IS9/tuXfmNUEooOsWqMY9R5/nuhhzvT4pTci+BD
bZAL+1ZA3aQ3EccQnh3FP7ySf3vj5dX848nWtqLaKWEkGwMBfV067iyscHtNRvMDEvMvX6DKMNp/
fAE1HWfMJifaaJ0B0XXArll8tnQk/v23kh/zh5GhfgP9VnWDa9jiqaluciWXdyXdzXIn1Tb8J4yP
v8E//fADQfVvd/NtBmuwrajUFKMNBeMn3NLshCigWdni3+/mN536T7fzbRarJqiLRtpFG5yzu8DB
FqaPdIfq3H6NVGoSSrokX4PFzDI5lQnZGAyH98KnA1WN58hRL8CPCHMLEFD74V7FeqAJ4xSHKN6A
KKi9epPuz6bU8JhCzhN9dcxa3Byq+oHeFa0NWdJO3O5Gp/rhnv72yOTf/8cAKNq4RcI5MgAy/yMG
EI0ZcqkM1g8DQJPvx58e2bdJjnb6YHu0GTYGUgE7jKAGcHMkgn02qTTwyOq+rd4IlWEr7+pLQb7o
v/9af0nuUL/NSrS7ONB6RrSxk36tRt4i8ItLB4eBGtt/+fZ8m4kqH4pIbagRgA3l7IjuTSU0osri
1b/fwV8f3rdJx8D8kCOSizaxnd98Oq+FbSwlNVx2iRCyfEibVF/3u5gKuF55P1CX/8LjVb/NOmmU
Es87edFmHJXXogmI76aw72nVXeIGwZyimvbTHf5Ot/7/x4cqvk1AJsX7NPCrGOUNvVL08qxOdg4C
xbefpNM5981PifqBQgQS1qDHZXR+wfG1fG9VfZcMKeeRusTxZ0i9fMLxQlKz7C4/BgL3t1NiIC4p
xHTNePBHDMs6Pq6cSrlPzc6OlNe2SumEZ2xJZJdBj0fESOp4RHp3DYLiaLbtokMFoTR4/HqvBzFV
zOEXZDM1nXBmuEhYOOsqMfJRRBqZ82gq7b0euS+2oeMfyGL0Ge6880wIlvVjlndPZeRsxZS8DQI7
sHAWwoB75E6o1nta8jA9423vhGuJQKktfZsr+jNNrI0boEBNYmcfFdmu0s2FAthpJDWIN+zDN+Ey
WWigSuF89Vb2qcQk945Gu29TiMHUJCCzRbAKKlpuVTBwtzUUwKl6JHcN3YKlfTT69A7Jdq0E/W9R
uRFHhzj271ulfXCc8SvInTdSay8c6znRpenasYZ92jdHA0MTgA92RlTvB/gWFLc6V56YOPFWtfNY
teqrJdUHnXWiC3Hwteo8UfCYoRW6mOTQaSbZkXDmwnrcpB2NYZvIXKu591BudUO/sCipg4vMOctZ
2dKRBqfSpHsVYz0aPmUAMkDHbRc658qGopgSyxm7gPwQxAbQMZOAtbro7UfDyneamz9YsOfaFnIw
mjYxJFs9Ko+5599j8wLJ33E8xXJim1XD99lUk8XXEIz9TE+Nz2FATEpEBx6wGRydxy7MzoEvLKmI
PboEwkZ5jqHGJ7uHn/zfJ4I/T9Kq+LaM2m6C8w6P9cYxgjeJksGNz3Abf3jf/xLwqYpv66bOkmmI
lnWtNJGF2kRHguQ91G6ZzaLRWRgexI1eS58NphiqdheZDuBnnKgDNVjjLj3RjdygEILLo22GLAYd
BJfFJNKxy+lYTVrL60b8HA3LqJhhCl53SfFfbZFU8W1NHsIoiKegYs23/AezaC7+FLzlVfDDAva3
R/9tfaSPCGyryVnyOT1nzIVa6tDYzf/Lq/+2PBp+MUVmp5KDAXDVqxE9wmL0nfCnc9efl1+Whv9c
3lWReQPVGT4/inGJQ/gJ1exoRsm1CowHpdVvvjK+CqCwENifvDR++e9G7LeVMfdHZugIobOJvsrC
h2Zr3n1f5D/sWv68Qqni28I46o1alwEfP5QpOWV1d5qQj4iObM9J463Nzeby393It7XQGOums9wy
pDwZXAKhXHtVPMR+effvHy/f4D8sf+635Q/16qTU2OtxYEbFwjDcR9T1/cIGcifnkdJoN1rxU+7G
377s2zRS1xgG2E4Q/IBekrUhNFgerefMc1a6Pi0w762UsfhhUvnLi+N+m1NUr5yqdoijDVXJe/lO
mowCjCo/ZLn8eXeHOOg/B3YDB7Gdmija1H1ydZ1hKd3rmQelXgmW//7bOPrvXPQ//Tzf3v6kaIPE
HzhQqLWiAcmmuhhrxbuF1bGmHG8m3tIygi/LLwEXAKYX1Id1ACr0dEivChCcSNAKKvqH3rGuZTCe
iQ1f2Snde8E1GyJA11iadwZWAngO4sWIx30Fw6kMoQqKIvzoaGPOzNTc1y6NT9vcxsrwEvrNru05
CFbJ1TCm+cTJyi+Hjc4aa2hZM/cTmayFNnyWy+aSUAZMqXSsKlC0iMAcYKQiPIh22CSedgftonS8
WhoDD3g8ueg6PMTduLcTx1kMUQRuzsd66OaPPqW0phc7u/XeXDOf5mM7PDksGFOLfmfwqQYqOX+m
7bQnI/aePRVQsfCPk9ntzKDneA4d1S4jEIABlT6jhjeBUSVqMskZLXLyAGwIPe1RlNWpt/FnSquu
nUiOFRoWBw+hmt0lCmTxcLo1NduwJiO1Bjvliro8zf2wxEeZPpASuxRDocxy26VRZq9zCzsbZVls
D2FDX7OqtkqqPFeOfe7tYatzPTM1Z58wFrJlzalxnrbxu1t4b3Yw5jvyQG4FHWmrpRsbOxoJT+0u
VKwvH0eZ5oPWJshuL7mApVqxUphzD5iY5/gbYsv7GSDGpV0D8x4HCNO5tgtCZ1MrMIR6Kzr6Q/JL
eLBpYgsbRlh9jer0hHKnXqe5tZT7x9gK9/LgAi9riQ73zCZTQkAIqjf7R4kDKv3h7CsTKko2gcYE
gdQw2/chSnZG7590CLHs4POTHsLHzTsMuI66NN3u4mK7GhSPHlmDD3A6EDKRwnWiYdbqzkXSKLwi
+ch0ZRfa4pcyTr8m+YBs1X31PcgkjXhQqe5hakcn32j23qP5jBzggiR6REqfvlgaPRgpCvYtJBGC
1iDAC9vWHjo3Pld4Pukn10h/OqQhkMTko1NcH8tCG0MYzRW2lVb5ok71bmIBqesooGzs3uuDgccy
cg6xpd7pDlSrsb2WAlGTsfILV8xKE9wOAvJzGeQtHK+qJkajXJtaek+KaClR6M9jjdBMS+IPCUJS
JvUkiYKljRSUgvzkekeNYwAR0MnSD4CZtzqma7WPbwgJgFhZp4IIu7nBB/mqZS6a2vmlEvlLM5N+
XVmcBp1M4VTF99GOwTkslTu3L0CvkHvo5rTKQv+EMgqpelRsUh2bS+XSPbfzQ1I0R72IDpYH3dfF
u8geDE+X7p1IKwgIEtH7JTrWEwL8lXAyj7cO6qaFYdFO7is/u8tG81E+JZNmSB3455IVUWETj/MB
XaGfvIpUf0QKcFRHCOhBtMv0MlrIQQD7ktYdJ5N0+hRQleMakdngRPdRN62qTlFw5/jn1iDcHIjw
LjS8YxDSlVMVuD8dQgMn47k45cHOQ/jKwU5jea6w6uCTwJoKk/tZBOIR0dAiFO2ezTqWKWRY4yg2
pfC1mS10dCrJ4Cy8xv+SQdrD0K1qyMFpnLy3Q3nymLicsYzJEq8Oiu7sSx0vZjqipEakZKumip3N
u1cz9TiNRB1gsWz3kizcUnqKHG2FEOGlRq22iHSFtDETfzEtljWN1zW8vEVotUgFmbkr9BENIwS9
/6VgtcGRmX7io0J8FUx3Kb1cC9vEvCrr9ywkN9Y2A8rKpLOIBKmAeUe5/jmQNgh18MuVSKwHXe+R
0ig16RMWQjJLoAeOcka4faNBfdQnjMNMliFzqbolnvygm5psZ76bqK55pf3FQD9cpjPI2HIV0eXC
Nrpla9m/JhokhYozwiJ7pW7p5DnFq6IiBDbVQzJYd90EY7AAh+LUFhArxNpadRKmkczGILpyqMln
XcBEPzkfEs49ufXK5LQmxvbJChC5NR0uZTv3cHhTd8Ae/1RYBiotztwOFiZIJ19pal6ESO9q05Ma
/Z1B5qucENo0elfZXMDsnygI+0sXZ3zsOsHCL5yrh52lTLCF+j08J9Hrm7JOjg20AksJ7/xKox1Y
tUT9Zl91ERDR0eGK83aijoGOQnRtEtSujn7TxuKZzPj9pOon2Bv5UqvrJfGON8VzlgZzGmoTzLh5
7R9sDYF76qrwWzrywJzaOEc1J5p2EOtpcNcdmSC1s66V/pdmt9ssyeeKFSxDw0DR3mOyLlZVhPy9
ysDYdUY30xWsvsJ4MUfxAuKdsJ8RVXUTdpu20rd0m4+jEa0lHLxsmoNWB1gSdPOsFwaEfvNVsYmE
J9Pb8tN0BuEQ0J1GUSeHV1N2OWiYCaFzgLY87NuVolkLPj6nBqmhdO0vRm9fPV4qw454KUiIkKJ1
h7WoJ8NpUuClBLy8TRrtC0ZcL1zoV8E4Q0+GhyFGSzkAcsUTYkO4y14r07tX1AEJIW9lM+JG96N1
YZf7MApXzYiKQw2tbVAWlwy8OwppZLIV3d/EzS9gKlD/AwCHiBMTDU1qB//luic9pW839hiALcDq
hIjsCKM5p4SxzXiwi9wTs8lNi7mPuGlmkrQFHvHRRxPb9e5h8Pioxm32ntm99k7bzHVDuRH3QXWg
oKeLjnY+OONBK2D7G5rx6CjBKyTOs1XiKZOrehXHNEhHDDNwB6A6ZAoV1nThZc5TVw3PXa3fI7vm
YIrwrI77rWDOzZTkw4Nd2GrjcmqaX0oPUTXA4FAndj0Xsb2LdDr4atFMKIk6HIu9edczA+a9gliP
Wh2szLl8lcapSOZyeZGY6TSM972S+LKKB4AhE2uj964xT2Abs9oLLX/N62ErP6jQnFeZz+e2kI/x
4L6BHEVi63fZyquTey3Mf8W4Y+X0pPl4TFM9O9mtcxny7tqheoCW4/Pa46nvtGzVGSqCngHkroEC
hj/aKNZOo54htwwwlB87o4L8Et47AHcqbAXkxRhzB7c7W1hTAjirOSLCNQrzeVc2OSTlAStlE923
hamB+uVKaYxCqiElQDXuiLjYlLH/Tj8BqKT1pNTqoxXwJtl2zGYR/AvSQGwkarbDZb2e9GDb4kxr
W/QpaGDXTYImM1IdRFHqyXP1Z2fSz6BT3no/esxtSmVC9RZx4Lw3aXlIB+WoDc5BTcxmjmbkjMDu
gvfySSnrZ7sPPpzWWSM+2Q4pxSRL8wD383apjaD5kS/kTxVQiHfK+kuhozUzFXdbUsf3bRAIcrzK
Hf4Ql4tBo8mcWFt6W3dhUeTLTMd5P1rGukbLiCoM6FMVfKQge+eVH74XlOg6RZ7sAtwvJFQN4cHi
vFUrynIEDQoWizwt3n23AJQbmeU1Su33kfk/M4HI9I1yCgf33Z60k+7ip/x9D/zA5DdubKKKJUCS
HNRkFVQB6iAAphkjjHkkmVmsq04yvKZQ8FxluO/7mB11ANCotl5cm3ANRHTv/uQcEdHhK/a7HcWu
latUSz8XK4jOTO10GlU7ZJZC3iBC0iysfMZR5tkJ9D36U7YXWJqiPkO+FDTGKk1C0D2I4eQA9jxe
OcEKgoZP3ZQNtNQJ2HaX43qlSbMy+MHsxr1HopEtNHc8yH9Kzui8CGVJ2zABzXvJ1RLNQZ7wY+Iv
5O7e9FTkcriXYygfLq1Zk4iCxODdBynm8sKVxtF2LRSLPYwjM9s7TrKSz9sqg2FetOVj4fJ4C6z8
EwBah8YNTo3NiLq5mIYlBIibvGXd6m69VV10tDQmv9hka9tc7R9DqFYE+G4axBot86hHxG5XfxDg
26f6Vl7DZI1PWlJj6E+O1jSe5LMQFsW13g93dlJBGA/eA09dTfBPtGG8a9hp5Im51LvoaKXTrtSY
bp1ypVK4rYAGKhOmNW98nXx1EcXTSu7/Pf4e22bghKEeE3MTP+MVADdOtFXnTd0CfsgvQ6C7KAOW
1THJnmE9bxXOLWnp3tJJI79FpfBaxc4mUz3qyuYqg8VWdsmbFSP0c5Phy2jV+0lP7wgLWXZYoWdT
L6UaKEDjSSK8rI2lcFt6s+h4Ul1cLr0kfWD53FDIOJVFeMl4Makpn5tUNDjKCTP0rsLGvu2TBrZI
JGpG08UpNgmrYAQHLixplgg5ATHDHyFSP8oKDwVk2EgKITLuTc6JoeLv5fCRG0nbzleKI3ZkfW1M
FuKcs54pnEdMCxyByPnjUsJwgLLdHqOivgW9+wq4ooFLFGzxQKnoASAL2viZJEZtsiE66al+EfG4
w7e1bEX3aXdBsBokOtAMjkyy6wA8lN6Om87HL+Ra6GMyVkZUKFQMakZesxkw6XQt+OwOxQEBOHtX
IzRUV59QBW6SJL23h5DtKi48ajwteyq5ZYZssgrzkQPP8B7wZnpq+WyVVLEzitWpEg6zRkGI7jBI
5BfWuNwHXOiB628mgQsuWydhhR7HeHBc71bZxsVIwHFjjkPxQn68s7YcBC+KTjwKAWqvmqkci7Lc
u4woxWr2wsjWE+Bf4lGudeMvm1AsQOWu+5YdE46aTWpKQymzuGEe5VW0SO0n/S4zPWuuqSiJNDM5
OJ6xMIqhWvAyPyNU28VRwE4bmWQdOzfV8RsmAQ3cgeC976sEKFh10Iv2Xqq2gh76UiJOXjmwL4xg
ZBhbUxd7ufGTfPwuRfI8sP83TNY4N1AxBeTV2XLwe6acPJQ0eJh0oO2+tnCr+FaWhCf1dAYsbfzU
B3LcvKLZGWp1rGUouRv39yRKv8JgP/yO+56ynTmav6o8fBOug8Yv33VOB+DQmbeuc7RZKuQWTNWL
u6rRwQBzvaPpzqaOrBOPvhAyLrWlnmIvR7wjbJyjR9L70JRb/lsm8jWxJ4tMK87ZoN5FnXEyLJaG
SR4yu4/Gt1YpZ9hB0S9ZURH2lRfzEiqJmY2rNPKbRVLZsvzB4wquQisAyhfRUkMMT0gUkKHhzQni
lekrpyQHRZQIb2lO3S4MMUKxD3jBDfg5WdHIHjwmCAO2HJlS+qug5hik1oPlwhPLKUMiIZ9eqjw+
+1BJwhpjSI8LrchwAQ8aJIohXBqpveuHHHJSeJz6/K10OMTrtke6WnbT5VhQLG+NEa3cjV4HULq7
KZFmzSDCpzPPTxDrEcOIk6e8Bok7sw1tnWbx78EzeeZKq02OxIw/OcjrTj86kbPOmfMVzzjKRbvq
8xXxGcmS7fNdaJOAwfdSxdiocmKo9Bd/CK+Z3V05fh1Ln3O4l8HrmDpOSCQxo+AsdnpkvybSrDKo
c19t2cKM7bhKCh8AThddHClap+N5CXnBlFi9N/z806lADRr6KgGvrwMxzuW2200AL9TiNHTmttKH
lQuQB2V9skjG4IZM52vKu3XahBeH5JOF25hY6KoUSQC7L7vIznHbPmlu9THhtiHxrl+CMNohhJ07
Yc4B1R8WfZjvtcJP6CoGDzkxSCmAOEuuz1x7mE7PRVMcEt3dyr/SUv+VDxPS4GFVG/pSY/hUdnqu
CwIqgV4OhvsajtZuTMNN6CbQWlAWduWbpscPdqX/yhL30kWQs9L2axDBqmj0fcZ3Rlrz7JouBGiJ
bmRp8g1MEqol7XQl+Op8IiMymj5HF7F5g5QZzdS86t37inDJhPN2wvxhpNPZQdAmR8IHriaM1V37
Rc7Pgx+T5ziKRz/t7glr5jiolZziO+TNckPTdfdtjV0QiKwtUvgpRvORuJgSw/IxTi34Ezgq0Qe6
W62xP5KW5VNYCK/B6X+wCYTwRhSGhw2Zg09abkJp6sVFi3H0kpvLDoiBOR6tIHs1VAgIaflWULr2
USmYBn5vV1V/GfKI3LYZA1/ZGXp/TpNW2l9XNTgkVprpSAwP8iffuK8GRN619jUQjawY7FdBhhDt
4J5x2Z/1SdI/3JuWkW5E8hqKxOBW9AjNcCFu0oqS2NA9xKioZ3rhXgI/X/QVx6DAQbyoR0+4bM70
/Teq4d9Ivno0I5n4lDYIV3ngjlUJQJDd2srtDckv2B3cJ4uNh16N0ulJLUFx1tg56ZxQL7TaA1yM
C320lVYN0CnLZQou1hAQ6px2r5K9mBXaWi+SxyCQCXL1Ts5ROhsDjraMw+A54xg9KeMtUerXiHV8
am6u4+60FmzZwLsWZ/VDqBifUeIIyC3RrskHGVodXORlOcxQQmZTM0Bioc3CxiLYS2q4WGlKP9yq
jvtcE4mHxI0gy9G+sVc44daJZmRLrpIyZ5KjfJznLgMDuivbORPP74xg8XTet/ZNccIn3gcJXkLp
HKClrR393csxLDUEYSM6OOH/X+gDEYwJCLq6h86OwBnLnuLgVsc2ofErp8R5NiI6QNaftYW7qaov
vffOLIab0fcJtRKvY9qtsih8JdvmVLKDydL6DosujtrooVWqRWBba9ZkXDnJUT59i4B1+fdBvC2S
NKOp9aXH2QH/6X2ABr/XT5FjLVv3c7Lhb4f2QrAXayNwy3KfJJdR+Vcve6Lp/gAN4U1jE+0H57HO
3tkIp7VMn4PzwoSZscjUzZt8VKLA8otjawSkpjNierbKAVNRbDD7VToSeKlsqklzMJ7kjcPaHQro
H5FOaCR+HDASS8HRqme9Ksr+FNFtwGUC0bM4qVHzrgfWqmpFBRpT5oaE5NGCRSimdma73aepQ+MK
3UXJjKJa7aIcIOY72aPc5wZsAVyPt1gSx4ul6g6LxBbHkAqoFdpzN1EvpJKs5QXqMILl3aqSmZc9
aXV45DoDLF1h4pI9SQYG6VX54D0MFAH4Rx67G35RE//4GKu33qVBNSSLqYvOvqHy9kOO5BIov1pj
fIZTB8T60zUfWvaH5Vh9lc1RMcCGkOlj8arC94DjlG/b1MXVYizl50rvF/x5uWZxBwg/9hTJocTh
qLCC9aQpTB9msVGC4kWAKQkcyhCTuwv0akHlzcHYPCrFKnRuBWBTeZjpg+6InWCmdcEiSKar/N8T
7C+f6o/8t9VEOUC12Frac5wPCzmk5B6toa/giqVNnp5L8Zwr97C9zhxqJTALZzEYUyxqG3vMFlxu
ZpMsWITPVJNXrk24Bq94YBpzeQEtQ6wpBnXWEDoHgOxQkRKTA7CrsA/j6ZyHGnUXKO7XUCkO8hHL
S2QEDtRQ5Wakr7wto7q2nIX8rEgoF59aj8ulROW10MVnRoSv4KtirVwUnrLRPPHq451z2RHLf4Ut
NCg680GzO2rPHie/5maZyTae6Djp484o2UIa74muwucyxMxugrkvfY44te342aUGCZeL36Ujk4vU
1bZ5FV1Lma9dSfSMUrhnRgd/UgItzc7eeo2lEbmsfLT9W82CDHrJXNoTXlXQ9q2ggEjvhjIbBVpl
paqqxSkwOfsmRgI6VagqF3I4W1Z0kBMlQXiyTFbGBIcy2ai2deDrYlN/lq+vLczt0KRXXta4t18E
XKRGP6VsSozM26jOB97+e/68HFIc2zhLNLWKW6Q8MGOt9ElcAabdx2VyK9l3oEfnfG5gKDQ3E586
2dOH7FzJx9lm5BCBMZlMEIljSVMvCq9y92JYzZ1MrdJ4q2vt1TLeZXlh0MOrOQDhZ36Ql8I1/L4j
2Pee8j4QURhP5VqLrGciVzgYQFVwXrsYLhVDU3OHWxoEp4EgRn4/Qglwu8sXJ9TTBZ8UymfFRFJ6
4NTI7Uv85BiG1NZxZB7UkcYHFEVafgel9Jf8MkYXbtRypARqsztmZIlK3hGwXVcZ7w2KUgTuXRzK
JCqVVglPl1cRNx0Fz3f5Umc0uA3HvUxluGR92KtjCnQYxBG044PLL8ZPi5plIZCjcy1Bna4a+0s+
KkBM4ILcd/5v23tvcraxR2tOi59C2FmY2bok6oaAi1MUpCRHVDxQmPIUQ6cs2A20rRzmeEGsGi+F
rLYxHngCk8W2yodAFbUzafcoxmnbUAgqYnMvE+EK1r5w9HaVYe/kLFdRftFd48JlEP9z4Ej1lGNu
75QAgfqpdBBM8Sn9uB99Sh8A151sPJOJsJS7SDBoW97zsakOcrsbKQC1tCd5dyRlMF1m2wkT/Uy+
+2bLqR32VMSP62N8VdOSEBg2EWmNk1A5xSwBSmKtZKUjYz20EJiEpthEflhT9m82nKjgeLsy1sq/
N5NyXtvlZ9Yba3mEGkxlw7VCxaaAZz7Iec8BSFxM2cY03j0aDOxpV2lpnHh+BYOjYwdSVfSAfk8l
kbYvymYpfwqoqyYogbzxzqVGsYUtcqflV1VEH/JtqdIHPgiIzkqI+Dlzs0vWAjUaA0gsBX83NpyD
n2Ott7mg9jryKApn/AyS4UOusK5qVgu1onBUP0yeu9GHLzk65FxpmDdUzLPByo5p1F5MA79LSJGY
mRcZG0SFbBYH4pkoAKOK3ztO0abz6nWYj3nbBZtnLk+OarUlEY1eXkSiNlWbcTCOyKZ2FpsFWFmL
MUhRMRp38gg0/g4Xi9b0QLeVR0OABzPyfbAbUbtxwpWWWSJwSaMPED43MfXPdu5a1lVntBauvsHL
emvz5jT6GrkfmHBkoV3TP/B20dg8yVlHDg45sMtKElRYr9O2WfoJRzNWjzGxTvIb5YVjwuFAEU5H
bLIajDM2UW0OAY5p3zC9vdqKfDHUyAI7hTI4fvh1obW7anAIqSzUKyAECDAGsbfNptK6g21/RhTD
qMQvFLLHVKpoWDZPtWP9KjHy1uRuoji0NLlz3eVJTCnDDmYNES7cYX1KpuqTiGhEkcNKw0tZKYCL
wzzEScSKkpsWfsNqjdgdqESyMmmg1UWM6U9mIymHidp24rebSAgMReFRxMNHnGl3Km+wJcC6Zja1
0W70bmzujvDfoYjBZjTolqT1OMtDRKkinq5mhx2cDVVnpgqF3rTc5T6+vxHj9UwfKE94Vj2Xfyjg
4SnUFVJ2WikdDQmCX5pMEJUFBoSyizz2yJ2NCBzEjP64F5C5IjY1o6PdGSn0e26hCJt93FcHgbs2
B2953xrwtmrWHqtH2GOzPBU8Wr9TdhgS4heQtpzZ+2jVqra+aDoCQbTkPVKZP4lGlngAfRvT8SlH
/VdrIPGNffpho3RV6c6iphLucUzzA2vPdKqyGKA4eSvC7kEAoqClbNx3TVUxEfoc6CXJJsb1K6rn
HPSB0gLJaZOo3uqyoGkEJTfoMQ+2rv0WjOC+BJXm3ODo1kewW6X1rciuWjON86xOu0WqRtYchTNa
F2Ih8ANiMWUrK0JgRdgYV4kNQ2Oyqg1zIbUxv0rO1YTly62BIKdUWNraXjWccBW3PFnI9wJ8FVAZ
vAuhjlerbRaeMn3UerdLAM2FHWIWNv3vuofxy27UmZYMe+oCrLxh8eB44UVBYKFYPZHS1GcWY+9u
Olois6Hsd7afHFo1of7jCxSmKLkGugiTv6UJvpvGdgMN8KWNwmVGBVOr6SUzJjQbSS4zthyx9aRc
bRjnqJ2XWLLG+wxYICni/SqXBk1HoGUHZJbLLBjVuoaRi+CIR+a08YYU1ONQf6R2DssnEitbnpCS
Rmev4WlEiISvMauvyQKlYlPsKIzOKltbTJrzfyyd13LjyBJEvwgR8OZV9BRJUV6aF4QsvHcNfP09
pb0PE7M7M6JBd1dXZWVlypwfhmGu9ZKX5msEpDURtxLFpAYDR6+6Ha979mekR8gvcWyiQlrDoHfN
+EsXlIY2YL2qvWMx5ExSQfXGtaSAN2n9061lE9Xac0dnxkyD275lPlZgk9I95kXGCXMYS6zzhwU3
+NZBBrXVtAOmf4zC12g+8rdxWn0w0vM5+OPFL/Ca9iy6FzOkCQg780eWYn8AE3+1DLYLt9n6h8Ft
i7sPZYfVFWsXk0G/aqFvcVGj8FxsaHjs3Xj4jHpkBAyfnNzRGPb3TfXaJcEuHmhKuDhAIGb+VuTj
WlPBKy4CO3nqdRGsLYq3ABx1gKO/rlLsQBfjpdOLe9WhWY5lY7ztzemEew8vHTTPzmA/0k3/QXDk
TZ5jkjn0Q+xLWZrPdsUs8mKZqz8jxz7M//nNcK+0jiKkhhc6ImrAnvDILzJrQpYMPkgT4/4wryVM
ONSZft/iGYP8IgnBjWLGayyVYgep9aD1ww2SxM1KUxZRZPnw0nHPlbIbHOt7SI3XGsfTkfMhe68p
kDTWFV0uMsfEMpGw0tDgjpWUyNazQ+NXL2pya8THa5knN+iUyUn3fzI0d5qcDoGpxAUaSaKmRKDO
qGi2gTX3wNdWCghICm5Kx6rLb8O2uVvwXpCfsOwPFFdvtMLAoqbDOZMLvUGewHJfJlycUwBBiCr2
c2OWKG5E+k555g5W/mto9zvkN28ENltsNndY4schID1j2KaVrt2lODWOdoHxvUaQdA2yfyhGVMx9
tHYR1Xgpy/Gujep2PfsNeFlymUiRZcNOg7bSVYamx3wdEDnFPgJLYGyGk+gQo8up0UCKZPyTrk3d
1M0q9fUHl/PpMriBiepw6Ev04xXzhh4qJH29C/xx3NH5uoxaffAjdz+WqPiYI0oEzUaqBtP+oLbb
Gmqk/Toc7azjKhvala3Z90no7oFnzpnPPGN0zY3lKZqn97DCNNhORM8C+1Wjb+GHm+ucChKTYORh
NKQEPVSnyl5hycnBzn3ay5XYGLJyCRLPEtkZbAPTJ+ygEfloG1RCmltumN5ehYxxocYKBp/ieh85
jFXTt8cAqITFj4kG8k8DKahrYAboh96X1TITvIxbOC117Dz1k2ICvruzjK90tmioYcWByo8TIAZq
Mk1xMwKY2lPP5oEwwu5IsAzxqIwNbfwHaK8nD3GdPLQyG0CwliQrwXhFtlvLAWooojSAR/n7YLK2
Ew6ENkZKVuK8OA3kv8EHNUHU5MY3HnKAKXYlYge3DWnSEIWnGSqDblx6TFnk2wPOPMOc7JC/ILhX
GBjyB7IPHK8xOR7OW6NsRLZrJNSR2MBaCQXXPW2EOwdIJwSB53sK1KG5OMKm5yWKue0992YUJ7ec
bi9ljEM7WIJHOUb0NYHbOYETf+/YHx6l2ipFBMCeyt/IP+IQGa35yHrRPla52uTcKR7JVeuunUA4
m7heTyjUa7bNDZn793qXnxKu1B7j7Lz5AAN5q3QbIMEW/EPUNBLgCDDQe52xe0u8Sfoz8rrMnYGU
dZ4t7zbbw0ZSBNm6kc05khhh9Nm547LQQuef1vfvvHodFN8K43mLea5KYbeCiVviVHvbD85Igq3t
WYkg8nTHpehzbYdvbojPqseqMvm2avKu2crbSYxC8fIlg4lEBvnx38mofqMMBV5lP1jYzq0K19uY
srKpv/ONcp/oQBRWtw7a77mZnsr2x3LUtxmEwV9A9+xkh8jKqiO0ufP4U2O9awMLtAyD4VtrohNH
b9oKGe+ecAbSV4wRRPdD+ekOUFI1rb7nSngs5mTtMKK01T33OTaBozjmfZidYp4iIXpV17gUs/8v
YTTfLwQQC62EEK4RUuc8vMnYFNmIDk9UTGtk+dCpqpmRcXV8cIkNswOdBjT7jS8dmK6oMNWvXj/h
QGyYuDsqiJAogJznyIxvAfTwiJmDbGulwGZ+MW9AZ5dNHEJ1MvqjP0GD1R2tp+2ELhXoCqLi19aA
VKLKvddgjPnHX8JIyrcPk/K6t3RwXlLfpShFU467D6QvXE923Xw2SD/0HN8JeYGWXRGm7tWP7PCc
+uZHAXUKWA3d2XRBlQI9oob+vu+kRwL+dIOCDRIBVnmvtUiaU0dtGJdFaN+Mt8vYgzEmCIc35NdV
mz6PPMy6mHyAmQlzNN0/Je7yk5fJE7lPKMmLz+XcHQycvIhW/ZUxxX61OPl2sCMkGIuDInvxE4aa
fKTmfA/f7cC0zm2pv5j9y5JVm4xppcmNxncnh01IzDLt8Op3E7P6i777HIOpXreqY8hrOicBZWtX
nnPDuBp2ekga5jwtvdipYhXNFPXvLd60g28duh4pIVJHDBt+QFKBx6JlD26GrkQ37GYbI7wigjtu
NmgyjKg9uJiklYtiUGGcvyxDUmsfpmEw5SihNt2wslu9+aseNea/3/ph+kwLY94VThJ9FClb2dfd
DRxJfB/H5J4O+cNoYx2ZGfc2JjEVvc4V02N0jsx+MxV4KbfmI7ohEHI5YTeusVyJtSevKa/mRGJR
0QoyO29r9IiXMw3AdOu4pux91ZBn7ozxvLQAdPhuZm2Jxwl1+qLfjXRQwhkWAvq4pT59D0n/4/fq
fm5cfGXGZO375gNDOXfDABvGRmVwWNTJTxn7NEb8E6NuPDjjsuYoXigB6PN3YBNoKiDGsi87bbmZ
MHWppupshJxDmEW3iCkgr5TsAgvyke0jCjXRfohOIU5PtVf9NBT9YxRkNw1pY9dXD5PRn3ByOZaJ
Bmkkyxnkj4DLxxTEFhmMlVcxju6X6qvvgi/Nwex5bOovy/I2rkEpG9Gy2vQNCpxp0u/rDrDC0EeG
37BLcryryQa8AcQCEwlGRs+UcTRSFEYRi19pkXkf6sOpxRnTRyCGxYXTY9SH2BqBRVBfcaBlrJMS
nR46P4BuboLqII7AmlnjHjwjgNV19tWci39TxAbhlpOzSV8AH/c4oIAwuSrijc/ruqiVdkG5s5Ps
qYxqlEajTYNsWbvUt6Zmr+IYi1OOrjF8anN+p6i6BStqdf8jEMktWKkwe2Nk+4OrhQQP8tBrlr29
G7GSLVHBUz4Oh2lyYnIEaMHdsVFmAiV3kMTODl6c23FPw7C0w/gqf2bC51jXVrORjNslEroxeTRj
OTUdytm8yF0zwGfMxgLbiZmOqYPqSYPfwh7Lgi0t512HYZemid1Df9LTios3eh5j7dOs7VujGl66
2QKkH4w3ZHcWqEkOwDB8pSVc9bLcZljivh42N0jiwOQpt2AiP7nRWtsWQXQc5mDCD5OhoCNjA1P1
Z9Rvvwe+sHwzbCsOoDaNNt4SkFWMIInpvUwVMxUKEBEZGBHHg1j9Ebg9HY3uTlqEMYqTwbdc5AiN
3oxo97o8E9Cy+Fr42uvgMhcemjsMa08OUkQtHVLHTO8LY8GJ1D2b5EsdOF6Gq4mf1e9kDTk/Fk8o
bpbWntUDXWXlxpuoAy/SzPJMUoo1fXWsWf2wM18UsbZk8Ngn0MOd0qqtZQCOh2m1m5z71os2ldW9
StE5LHCuGw1M+2HQnd8azQLH8x5aXZ3tWXu3CvPN4dKXvWcQt/2q/0LO+LZtmh/yuagrKOqxZfOr
o6R5OSiiPLcYH9zWCg9/SwI1+0l+toEvtCJ9h8t0rPDFG6aJzkmDe3esnQe0GYZc/5o7KEt+/Swl
aWXox9a3kEkGi/5W8G30KTpOZvYZxNA+DGVcchSx2prWIERBzdM+67Kljd878NOyeu+YobbK7eEN
q6hqBxvoSXauozTSprJF1BBiDEubc+EjRoy5IvF8YTohUIyOGCnaNX7st69mV7+XbnPNdHwSfD0F
pgHhx2/XY5hB5s38p8Yl0kH7svmujoltW0NLJWyR28r6PZ2FfxnJSUPc6gw83Jl8u+qcn2jQ7+sW
wgVQRUWDhubVlGZPSxo/z7Ckgjh6NsceKK+zbhsr/zIj7d4yOu8+jXnIkbvE2yZFvqywEAtkXgg/
F9KTcR6+cIBHEdyJjjS4v3OjeqxSRMqrebovORzILDx6VXaBQmStllRdYdc3mz7Cb0KZ7a0ekY4y
mYxMa15vrSjj2OftshnBYNE6RRSxolvaa6dqwTK9rguUnmas6oGRC3186wZ9XsMZLXYG1VZIkotd
l7X3/fFXzeY/I5d5G4eZEwn7fpZdQT03bgU9GjrwYZy1jykYEXpa7EPYlnh28dfxUtsICg4X1Fmh
J/vwjDV/eC6Wei17r4zzq2lxm9hI9DHXWOzjUF1oWf/oE+hL5a2w4V4p5W8qrNp5n+gpV+FdUffv
fozi8gCPcjSrH6XpV+R67idKacrni1uO+2a06Cml1UNKVG51F9gZGKq1kEn2jXnVUDzZDlLMVneX
9sG0QciOMESgypfmhELbuTShtec+fapqY5nqyognnaMF9ayx3adpt4UeuoU0urEcFJqs8JGKITGn
bZ98NoN9hqx+GgLMO8j4IPQ+TEVHBVy9B5MWP2QlHHiuuz73UQ1W57wPbged254srWvMExtl1c3z
NnTH7aLnr5E2XORkdP201i1nvZjzQ29rz/LicmAHij2tLY/1OL4tETx2SxtbWkMmE9VGi7NrvHfq
7uKV/pYJNN6i/2jgffgcKQn/bZh/u43xVTGnD+uCuQW711/SjE0BMuNkyVMGKUIREalfV1L2oXlP
B3paSxBsKtqkWX2eArylKIc6M+xvihJZCFxpdbyFSX/vtfx+Ke1VPkQHibDt4vy0Q34xiYxM8q21
EfWv9NynznqYXhP4iAUJC04gq7SGqDRnP/JO8oJG8jAt3m7mxeSNi6Q6MQn2F/blvwVNYevDcnKy
k/TeelzXAohGEQBRnMESttDGYldZFM1ZVSHTJdSw5mYBbSF+rC1OTdPZd/NgkwDz/3zbBh0wNFDW
HUvEBVK79AztDx11LsCoA041BvwSfOdreMdDDJgvY3splzDNBDShAy86uqJD2cFCD9Xn7DOqwhUq
X54vXfoGvXtAtjnzvgdWvysZUlIebs0zalVgNIlVngUHjXP3TMG1k6dFkUnVt+JlEgdjqFpn0tu8
TyBduCH853AAE6FrXzunIAne//+p5YGEKArBN9Rg/3Xnv9IYE3i3dG7sLrUhkukPPSJyIWsY5FCc
8/pzatVOIXvbDqK97L4ozf+oggW8rN6EOCRY3fBhuvO/wmQ2pxSsyqd+j9edQBBOs4FLAgpeZ+tM
a38mj5JJT4+k0eizF9Zu7LXvCvG01kTUOYTDHOPAvRRvsGPecuKiXOY+XD4rUYdWQ21Vz4jC6nME
qDQJIih9C/yyrZhMqLDwTairk855DwtQUT9WP04T5KucDAw2wm7CJ9J3F26RofkaF+7hUfxNwMYR
YnyGMr7KQVYnQg909TvaZvCxwxXeCoy4ZOgyjP3atiGD8SBV2G2barlVVbHr8MlWbvum6c1vQQDp
SRaSgqOHHMWX0vOnvi+RFsrAcLS8fO9r+nXl+Dq6IYM+Af4GTbSzA6ZzUAJ9i0uF4qVx/ts3SGMz
hAv0k/sPg6sdSyO4VuIYa0cD2l7mUXYOsw2UujxY4lcI/JT0y9mL/HM7Beu6UzGgjNronvMcJT1q
eupd2FxRd7EDbTPxGZSTr7ni3ao9KWNg8SAFNT0dJIQmbuymOKC5ccymEMWfedMYQM7S4+ENPfJX
mybv2BGfRdGOa12BNi7zR9MVX2NXnMCukQfP40/6YYxSoHiY+JsySO4kFqSD8TBO+qn01K3Jdi7o
JNv4dPtltEVWmLIz+EyUdcAi60JylhKGwiSHb+0A1jVrt6Z2HWm8UVfc6Ib0c6rspVrsTT14m7id
/jUDXqWMMdAllbE6hFqdor0NwvI8RsZzgxAG9+ezVFqdKKpi2QKQ0RnYb0lm2AXa32nOGkxpJQv9
+5MUmDoIkdiIwkOqWXtZgcJQ+y4ptuHcbfW6+PHH7pFx2M0yWAduH0bUho1F0tSbzjaMsmvL5/Ii
9dv76mEAUE9G45OjNbbp70jhFAXpNTRg12LQESYmx624XxrIFaH9BD3rFBLRcpcWnTU+DQiHCMrT
uBn+klCCjAdJcW3OluanVx1CjE9YNqYClNZBPBxcrg6fK8wS/nCgOOSZmh/ABZvQHD3kFIlOOFMX
S8vUDb2vgS2hT0ElJE48Z0yaPI5BDMnrXWZazo7UdjIGKN5stKGiLWVp/bep5nZF65uSznkYlnxb
NZ5246TG3UBlkAbJMa26b2dp3xvy2oIRczYqJW7SvQUp9AD5Cq010dbNkMknhsfpOR2ms5+ofcyx
LADX2MHQ0Teorh3bOr3FLO9Q+NVb6DT6ISE7nMrwkMjN1dqH0UFQoPC3hZXMN5J/LoP2UQ7sb6fE
TW3uQL/Ub0h9ir7wfWZqNJbY5IpiE1S8npr1kNSMqaAuk0BVTYrx2KTtoeyrfd7GT3aNRjKIlk5S
zlzdHXEdylGVuC969GKhdxyYIUTV+R8ycStTG+5wSgWcS9GZGuh1VSZAAAQhQ5+PmRNcPb5lNmh3
UrYPY3iIKbpKTb1xICH1ZJi/08BOZVdOuHlzF0hh3WodlCvjgVbKwZp8dHgy5GbghQ/GuxwshoxX
RpfDU1xg8ETmYxYwhkevU7fLg+dbb2MdXtJouW3wDWcsEpsPUSxly1m1s6vy8E4hlplibpKlLUCK
T6cDeaEKdiiHZqK3EMZQ7zxGijjOM/+Ph96D8k2xR8VnWt9Cn4L2SsMe06AdOGY0qteori6en//K
+DGp+qHu+jUAPK7d7OUpJ+cAIEUoAqanemoLj4eWbKRWdIvuwYMKxS7I6ae0C2KvWQ29JR43UAR3
UsXZNarjwHtNY6xrP9lLFqGDRlPPBnb2UxElApk4of4rnPIi8H1mRvfShCgTZyXrh8kVOWH0gkHJ
TlZ8LJnnsFI+N64BhEJalVcmFRjDzN7k+o1T7V4YYYIWZ5x6jiMRcEUnZ12M7QHdu61sqqyhOJiL
l05lR9fvz3yLSjCUNN9K30JBfJFTO+o0MmGKx/UiDuuisBqiS454Uku8gji/ktoI7gdI+fLqjOHR
KL5aUscADwO/ND8Spe3tmtnSBLZoYuWv4L0qQ70TpB09A8ZmmFxOuOP489ivXixXKlSxTnCrfWi6
G0d9+TbkQFA19A2XrRTweus/MkR5EjygtuxtF7ZHxEXBcKcvKdhNXIqVCd9WW4zPkGAraIDk8yX0
a6k45YWhrj0aXv7JYPdO+kRMHCM9VO0J+fK6ejSdy5ziSJjhpDl9MH/WRrArDYYuQ9rlPkBO21kf
DORu5V7reQ1ZHGOBBlkwoyTtfN9NUAQtNz48ydowb6Vv2vEIha3KIOxes9NHoRNYM4RLnj3K2zuf
krxt66306yVFhh2BLxZyrDxWpsw3kpoarf7DvOIN6t37qMQnFtaXMN+6aHjoo/niWkDnBRb23Q+f
XdZp9No9JS4Tv0xjiyUd7wQouhlm9Qtj4xcweeXW6kHgltSygVeh/UksaAvtWqtkgBQNNDONC+1I
RPyZYYCQVebHnAQp5+AMTO/8t+GEDMtFLQ9FoHe9+HIUdqRV9K5AYBRRsQu1Uwh2aNJm8MX9VnFu
IrWvHZrHSt1qSXFJSoi0EikV6UAQ54fYrj79JX5pyWvnotrmiCK7akEUKmYUw8Sqg0SGZ2MWX6WX
nrok3NpmstGxwa7TGMpIuEc3HMxgOspla1T+s1VhWRD29k8eOXsJ9UaPLzUzvDcGW6DKm28rY1Zl
Gl/cjMlc0/3KqgETJ/Uc6HcCNvRGjDor7S2JDLJgxhKh30svkQxHMpSOC6JNzRuXa79K1W252B/a
UJxhIZxcBWGiHNeljvIzTacyh5uWuXeMUv2hLS0AcCEq/T1PAv/kF4dzEVQcwMJ99BugBLHweSeQ
1bX1HPO454iJWBSIyfQX0J4lruldehuCtTwYaHV/v8kBGIZVjLWcCJtPTQaQMSJ9YN8oXhKSNDgq
0UsarY5ZPfaavTYlKoS92kmO6rf5RjwCmtFZB1l/cfTiQXY1bXMkhRtyGrVnQxJTlBesWm3ZLd4I
L3V6NefpN3aXC/S1TyZ2Hns4QrblH7hCmhGlQ4JwyJOQGm20AW4dzgXXwmnmgjQhlEl7zMJ7oLN/
GoaUwB03+tjfxul04YS47HOpfkq2ZkZO7czLh2ULVw8DdBA9346P8nfwkOS3BI5lO4638qgiAHtp
KlZGcmTGe7V4GVqyjXMMp+4vLZRqymvyB66RCYlh1QMSMgr1hxBkDFgSXeSu51OY4HkQak3EQ7zA
RbCZwELyBqusPOgdGy8TMQCcv2YGGGmHCzILgB5jWG7vLFpTnFiJQH+83goVeDLNEQDWqrhE3OY+
mxFNoL4x0Cnv2uZRbgitExUS/ClIks3gNzUAy2Fu2QCrEaiaghIhOwmV1ePfFogZzONmCPE+SX0M
Y5gpRqMZHnJtvcprTA0tcJ5zPHkHCb/6aO1lhdGu3EeRd5ry8WNqAb24PuXZ3UcI35rjtGLc4FH3
JuxL6J8E6iKREhqq/Ma7JCUnh/AWclKWPDtKTjNRBcln8/1uLaGN/etH2l6KIwjI/HJOjD7IT8tG
5TfZJPymUyE7ef8Xiw047ZmhH6wQQwH5/EDpjEAYVEbUzHEwzzdMEpgEWEhiltfd2362o3v5L9S9
u5iXJLlDOCPjHqJrg0NN/E+ufaf7kT3R5tVeJ/bxD7Xy1dEbQreNUgwDXRBQB1zoU+MpXooH16g/
JHEfLfPo4vnSpNnWUSleLyyZFHaylCb5cx70ryDEvXhdBz12alIB0bvBfu6C0veB3wyy9ZxTqczq
jGzFTqJNF7RP8ojsSaMjDdiVlfT1tY+2DpjMjPDcsWHk6Btcqm4j6lBJU4QsqKE+7tavptXjduCt
qpEBR1q20FxuAgoGvgX14YvW21etmWBMI9MPsgYO3J4m2pwBbX/JgDi0+HWBi8AcDAggsoqsrfCb
VKA2o9QUjNTIE+hqdOtcAxGVqVhJI92r6q1dwaph1cl2AvJF6b13br52Qu+zpMCoor9Vbunk4QdB
rTi8toH3kFrWWVsguvHOMe0j1PjhMXJaFaUB7WnfsmDgjZy+kF9AH4iE1KPaeNKltWUO2dmT7J4k
bW7Mgx2Nl3yKWT6iNykh3nR+yZdj2yH6fSVsNcAzf8UmgJJFc6OmhzeLkYJsH3rOEzqF/FWWplup
keRz8EJlO+xb4HFqGLSv702jfGp9tdM548wUlID8LRMdFfN6FpRVaBJ36cLoo8Q3midegtqITZ1Y
tiHkWG3r9M++rfbSGelz7Jmn+EzT6iqRPByOCNJDi5c3rcH+EPdm2tMJ97DorwssslgCUVttG+vV
6pEMIYlgt8mHlp6+KuO1GnTa3b9S0ArPpyzja0m/xSjzrUFGXlfDRf4cAN2zngvwRIu6wSWZ0fX6
KNUIwrR71bVUD9VxoAbQvf52rtKzsFUppMHbEJ864tLAyC3zBUBzbBjad+eOhyLhHckyBCayjTAo
ShVe9SB7NeGs8M9V2LyMnLuODpRsJj6FqzDCBiYrCFPy1nNvHAUA4zgzyZXdVHyk1rGvNVcpA5Tf
sWEcNMgK5gSOlKYwR5P46mYvFPFDNaECWR9wLJPjFuo9c5nqIpNtfcdwftM+yoGH1tyiYd+xpChZ
faSQkG8YCtjNvOsCz44fHYiqAzifXEgFg0t8zrL5SPGTaGJ9P3H1TXwTuYj8Ul8Lw7DRMFka0w0U
ZZOYR5r9WprcT/1LmjR3JtmU/HRgPbuO8VT42dUE94YCiHSia9UnUtPMad6qxj+agvRpoyZfwbf6
OxiEp4wiS65ep2+/9UKDPoO4P/fcBADULbEMtQD24DKPD0IIBtCf5ZEKbUQ+X2eSZsp2qWjk8U52
Yj7IEU2BNXXSzYbKoeOKAVq8lXKOECwzVrJ7Je6Q6D/ILi3n8lKDzA2ss9y9wiytmYJzo+qjnIK7
PBwvKWYaa5deITzJZFWCgpgT4AkUj7WcXjYPuwD3728tsL4ENmsLuNo2sNmAcS9xEuWz+TUtiVMG
nf6cWQVCMKzn5XHqvjSFsHGnCkg5pE3s4m4aPvRYhC0SSjl65QrnE1hgp44FlqNLq0huENMvn1u0
QXSpYXjHmen9Iik/KxyWW5tBN27UtiYPShlpKRdkD5kGl+s04pa0cXFJTBoAEIMcwBhemliCVw99
xP5fh5mpQZShO4R3UrjLicw9UZ2HODujQkMVHiIRvC1nwKnvYXF3Eob+/0+CngYdVb28B0+mI2ny
vOp3MuBvsot7PXxD+FYGKxKk8YfuiWkvgQXZGyUWP1PUXiW/5DoDK6EkkCI9xd9AR6nIT4+Wm9zF
2vxH7i2t6RlK+16RDC6q/3InddFjZF8ov3JqRtkBI/kPbdenhgHRLMaYSaPuzrGgkbijp5EUau2r
O+QfIOYXJw6+/zZBPILjaTB0435Z1a2u36RTszcj9zExgbYsJKnQZEdTkJadEfzKiVpahu9koxnB
rYCvXlp+zC6eGy1ILXs0RG5oY/YIjMi+T7kBePyCXcoGlWffmu09PCHPWu5dUkemibeyxWMfCYsG
AVK5ISVjlGIujP2L/DjYV7YUdy7QJ9JIz+RQWxvUvgSFF3xGgldJESVXluBduDjtBtIzgaMFZZGS
WcBkGceGTrIKSCBzDZ6n3JjcVbQLGZ3F16VFu49+hgfZLRHF3sG74tcJgQI0Icr1c63hWavq11HL
H5usRQIwMT6d2f3MPNTBelf/lmcuwbJ00tturNGQ6os1ZeKtUyRXClhsb5etT52VxMaZUdov1C7B
vsyHwu2fy3rZT3Z6NGzvETnwS5CHxTbq0UMb0f1aj2WNZxS9yMoE/tWm+Ng35c8yQj5gAqwXqthJ
Nbq50ZIkkYF5EKo2APpmqqANUNMA+zV5BHBc2Pn2F7LCmwa8gyVckX8rNLqEMCj5M5tS8p9ZBmwc
7utLxYCRIPdJOwcUPMYteDEaG1t0axCX7LZTg+lprftfxRCiEOJT5LU5Umf5bkmX+2TK5lUUGmcb
9oDGsZE7pM2Z/M8q5I/gc2nzxjT8dT1Oz5EBN5iUY6NK51ZwbEnuoWRfGPe76onP6LBbr2WEvma9
5As0S4FERLKTjIgTh7rJ3p/6czDOsPJ8xBVoexLEK8fcIvKyImOQb1UvNkij1AfNGnc9foUr6VhJ
IUaLRfY4Cajg2a7xEhbm0cf5rAf6kR6M2Zhbr34VZqE0n6jjpNOAJvPayN2/OZfgu3bzF/+DCbjf
xjev8mLC5LW7bi91gXxdeNuHv6n/dIaszBWGrMqdbH7HYtETLgtFKpM1IzOkwXpcpr+tLk2oGk0j
7hsyYPIreeuObyJ3g6xeGMQrfRpXpfc9V+GO0fitLC63i67cK5P4PhPx/Y+sMFUMBD28GZn6c13s
q5lCGGmqVV6+l1ZQM3MOJKrlvU2mnxyj0U5ALlCp1qb7msaGpEfclkFC45KuKxEt4fMm6KhFEF/s
WN2lTB/n9UwDRQbgWJzRXRjsRjMuoyUeV9sSg2G9HW5V5/Z/j5PXG4gt8n3srn+U79jXzk9oVdib
YrIVNckpQj3txp/KZ7Spr3Uc/iif54VJDBzwduz2IFYxQwZZgxuPdRv79VeUm1Q+aXFUvqbjRVtB
8bEfpEL1muhUJyY+jcm8jkqGmYf5tgbKc+3xowgBuivUQrIFkZA2fUDZ/CePNUx9RpSTugDbk67Q
pxunym5nCHL4VJ+TBazTgyqDOmHgxxsGze8nd3m0ku8kQqFxvDXdF4f7VoYg0TmFqwWzkBEdwqzN
aKsfLvu26e/l0Wt6t4bygIMyD33450/FrYNIg7S5BNPgSonCEoGn6a9HVzjjk4Nuit84oLHak2x1
2XekQnU7IlJK/twq/9pTMhQ+TjgyiZ3W0bM8EHnbEJgy4I7hde2JGTmnpl1MF2mx0YlnAfP+XnPU
g2qWs1xhf71P7x9pHDGkCMqT3O89CL6smsQfGgCHESuq0URaELyQzgc1EntO9iQoQwtlkntZopAy
kwcUyw5gS9AsA5ltNfD2axnTm6foYFHNGkZ7TGCrhA2q4dLQLGd1siyF2xkvR8B5bHINy3mmcflp
E5CjIjsnCWRj9gYS74ibjk4qRzRNQrRSGcmCfNRSgFXxcsBw6YYPAzdZdm9k+ijtMIpQ4AM5nsYo
gpSAtBU9wzsL5rmRfFhefm4r96PX7Su23yRe3nuWslo8CS7fbadT55MRGH13SWfaEeV4NLgDpBtR
qRZSNDhXJr3xfr4dUi1d42JcbAbVMwsxMo2CCuU9Ewy7ahr+zX5+NzkUYeTUcTJ8N6Q1QZhaa5f2
p8hNLUNMkT/lz5IPywqFoQcDMnuVSU/6oID3iJ82yFdheDwhMJFP98Dkd4hVkj9l9nPcAIxp6Tvm
U7/2KGD/vOwwZ7tT+BhT8eN9kRT5v6EuKa+XpwT6MpvHeRxH/+JO4asLqUbRLLNDdT+2RH1WhgAS
QS7v6BmACM4Jq2R0QNbTizEkb5Ax+iVqeDjWhzN0754koUTspSb5mkGJY4Uqmxcx5OlHxrRqUkQ2
ZuvZauN/xeBBJPWY6rXr5yFnc/pCdaqvrhZdfYuNqMv4FTtdcYdEnvatQQoJEoM5Pi2/oK92i7wS
8SAKbtKWsJpp0dZiqGIvzyHIoFdXqYmp2cStjhBUiOppx0WH3Pk2zgDmED0JIIYlzFqBhASCojPS
9JZm9ScJF1hMWO9hiBxnxIosmjBeMK+wHMW7igAJxBemm3qpP0ojZRTarXaqLE4dZaLdaQksz+Sx
CscHuuXk7M0eyapf0fxOC3PZybwV1Eh1I7ozul49tw47ZiGVLvLwvi3xjdR9A5eBuMjIguNXVSL7
HhciOTKWX9FofiUpR8jJWovj2l/deoZ0y8jRmIIAICPHyWYEHF3JbxdyLwKtSP/QmSs3rU9RC4NC
3WCfs8u41kXetEzTd2/2IRz+6iMdtaBFPsnVy4QVK9ZyOPGoPSYT+siJVrxCBGVmdd7kaNPyPdYL
T6gjWsgA76zafceB7KLsDU3zbbe0d4ZnX3WwxcjyTw5XKENDbC6//yxmZycXSWA5P/VQIE3WDlwQ
KCExNlql7mbq8mPCKtNpXM2Qw2oarI0LuKcZAzd+0j8Pwu0CZB8CA2pKccIC/FUtDNyELePploAk
egp1DN2fMISF7M7Brbn4kA6Sh6EbH4sMf++lbP5H3XksR44s6fpV2no96IEKiLHps0gymYJMar2B
kWwSWgU0rt13ny/YfWaq0yrJO2d3V2VVLCaQITw83H/B2Of6w9DOt33acYUnIg8NQoN0dbIj6XDV
8cgxAJjeUriQOE1PARq5JHS2kqWkTh2qktQZHYWtnwC+Ty34UflWZGl8HJbDtRonL6xPraZ/Aup9
k8r6Sq9SRI2ohnUAT5oM+So0Jfp5eg8y95Gm4QZNmUsB1M6W5WPX4aHIePlVc4nE5cM4YO1sldHK
0mHnYvx+LFtCqlHRtwVMuJ509pdL4obCCZ7CPkL2Wjxd2H1BvQwQbEOVy3HrdW082AU4KmZ3E9T+
k8dBH/RhtMwowaF/c5oNVAIR92oBQwNe2EzMpJJBCEV8Mpr6Turi0kNzKoOu3HnpqQeBNKrxyhIY
jGGF3p03Af2cFDVzr0EWGg6/oAY61vWtC1lUSQAaSF9yW5mO2qIFp69dywIm2dgOGuJOE8dDk5+j
yg9YrTjjernOwY7prb+eoQBi8f3oCO6jU9hQKtc+7Lg8rwqPMp6E+BaVVzaUAXBf6ZlZ1U+p8KAC
8cwyMq9Ksmonw8o1QFqzSvTnWtIpVvPI0V5C98jfw64Qx+rHJQqHi6CO0z9XqRRIkCp1uNhPIiAm
5OgpO5SeeP8i4vTBd23EkxApzkQL/trNgZG2T2FKaiGtmwHUcMrdWPqDz6BWK0rut2hLv2o2aDej
MhBSzbcdhIjIm061cNqOXbOCBf1S4YNSUYXtzVGjq+kiFIQao0/b0EMsarSgHei1t/E6+0IW5pHo
jZgiC2Rno0WWqXg2/OBmDOAaWQK1HIB9aUcGrJ2psD3RS0pnDtbcu2w63NLLbOWRUWD+/Sh9HQaI
expVYAX72r8eu/Dd4SqAmChYDBAAUUlXC0odwju5S4cmZOelaNEUqmkbgeOf3oVE0iODTC9TKEYc
wii9cPfKh26h4QR5jZkeh4uRsuHL8sX2wjN09p4TrocsWRga9FDJPKaHEn2d3o83SUM9lNvsVld6
I6IC0g0VvaAW2dFAkpM8NsrxziR4qFSthDWkDs0YHpQ6U2npa4O4SUhKc3nd9tFb0QMPmxFzCJL2
cYJHE9bZtrLbdWxNm1ErTkdfbqMsXva0SNHy8DihsPKkpVXDI+qBKnebgfIERHalpSEyUO60+uuX
AOmUyBSnrmY99GNygff3csqCz1eNNAAIlD6UylouQdSXr2rv61H4qoj/ZDQ+v610CLwsXGsBQEMs
CJSqgED6op20Y9klJ/GESwi0pj51GAQkz+Z8qTR8ZT3cGnp56WXeypzmdQeBVJBCGC02IdTFoYCU
8GFTG2ZUZlyoeO/J69SvNjP/YxyAcjZIhMQwoAQprio+1xznshzOKFb7hkHOxe+obinM60vHb2EU
Nme56iMrPr9tK30FQa0nii6sskO9Nj0t4vjRazu8Sa4NI1vmtTxikHon2qrOYzj0b7yastzgD0up
8fKvZIQRfdGJVgpsTCVccaSWlUfRzp3nc6QGbzSPKl3bcAvVPwFkJulfLqlPIPHU9uLER/0gsnVA
yCquvJcCLbg2eTd8AXfkPRu64875UAUGh7j0KfuPLlo16B/lwAUoq2+QUAPLDB9kyt1rtczo75Cb
VgwAf0xYeXh2fpogbxExXkoqwnZPlfygUhRB6uwR8RmHUADt/4+hAELPU3Vxa9tI19LTWbgxMpFj
hUiFsyxoH4EdfB6gfdXc8GKYVqDm1pyVR06oxE7Cd6WBQatrYwLgUUtshrfbtmjWcBBQyVj2lJc/
hx7kAneWCJkmYIpXGvfMSQtwlgcQjyaCpusnSnKIIVafohbj6GIRSvcB5TBgXjPHykQ7iQuBeW5Q
BJ7n9i7hmsSwWQ3NQm6jwE6PmUTN8S7LQd75Lk3TdF76yEiU/XA7G8api8Y6og6977xD5D9jek5U
0yTk7ZoEEEttDQvl8YyOhN7qR2NuvAun3im9fSWzpLaBEuuNiQejmE45fV/V5+REGIM+jfqmSPmc
ziRS8yg+Gh8ubpBsbDqdKvAmcXTryo6ixTmsF1LZDvGBUt+NQNTSarxVantGPl2Z0JHVsyxa4qrx
ee76TwXlWsoTsILAxHmPetdvSmNYK/WLMLsuiuJY7dXWGLdKBShBL9JBT5LpVsovFbCiwJZXTdQu
GUAqmA2pn3+ZoLBSo8DhptNN00BiVrsxHeMrgRlqYScnSt/jc7Py7dBhv6IafIWD2ip2pw1bY4rI
hIaoAQcxYIoVvyV0sdQxXJeEK4SNADACvCvWCBgcm2CsFbPCrq7qKH2givm5NAa4O55pbpQtFQVE
9GyM5cB5gbKGhqhSkk3nSq2jsnYC6jvUaR6AHSYXg470hprQZU2NGSXgpRoimwNBqayo8FqPxiu5
FPUhrNBb8FrQKdTv6FCngPI4OziMzzESakrKzajqlTMMp2CnVUWdkkXEdQsZZkKWCKN7WETLBjKF
24VHanUnHFcKI6qkKJWyihrmonCWn3OHuhJig9hYR7uZcKGGPYWtr+Rj1SbXxu68puirtErSFt9G
R38x02cb9ntU5OdKG10lJkqfSGkC66hW1iylzkzPc7Y2mvonBLKF6xGvjXAX1y5VG4WF17idNjdU
ixNtPHaC4Nxk3tRJpN5WjT8XVzVakk5PjAblXDbLWr/PlL1fD5PNhzaRdrSNAPE4uvlQUZ63YMYp
aVUbSnaGxXExucimOSsaKjkl1MJ2uOIFUP6CMw2DZYdJUnHNwOnT9qFfxRTeqjy7n0N7pxY4/KxN
zOtlgzwpw2at48CqecxKGO7c1NmFojnG4O5h8HAa6KHFmdhfPzrNcNuk2qIzmxdqDETQ8yiXqiMW
c3B4IOJVxUAtvyFPb1zHW0nc5bmboIwWsAiFjR1jnNzxWmd+4H5kaXSiphOh6o2SHnLN7i4acgq0
gzIeOwnIBdWOSWx8jG3kW+oUjrTSvUK0BZPWK4pu1PXAtFoPY6cxGgIDQ/PCp/NippVCXfU001ja
HHuRm58Bo7+rmg9QiS8yMJN13iRbNSStwSIS0rvvQBHIAdhz0IOboSwbceMcIkmvth2oA8UolHZ+
iDaYUZ2kfcu3bbL1BO3QNzEH0gqidddfmEbzmSzHSR1Q2xuviqHa9D5X4za+UBla0mN6HOM/HtgZ
HivRFvfjZUcDlq48yDV0mm2q6iNSSph2AaVT/gbgXbmkJazN2UrfWyz46G0huWCtHCe88tA8s1z/
j2HU11rrXjE3YwIg2EqXVmDurAFUbUsDhnM6PTNM7XkoMWK2DXTm8VkDs46fjBRrq7ev0Za76LoQ
BaUifjULLMJG3z7TGaeh0i5FbxYETSj/1q43083oTc9Famwx3D5xENlMEI9S/9fyum2tqOmqNol7
iDmWF2VpRnTBk80woc7fxWzhlgtIXTRry+3XAqkrdVh1Nt5RdmJGHMEaMHuIU20BiGBolFX2EQYC
RCL3jI4wYCs008YuWZZx1CyIbATcy7mMUQLykFlpPtTpZmmN0vjflFCyk5CTtdb0pUxROCA+yCS7
1BJgbUiciiLazMZQLueug5VZA+TnUKe6eqd0752+vstl+2girjQBqwbRcEusfsVRa+tIWExxCJbC
xnsgTtEzIJ8q0W52GyxYYL8qbVr1m6p5KBHKRB+cbj2uN8HsrOvZhg3VgGfBfmEREAqqNDwzo/qq
IMvX0dMbWxedEw/OsY7RTNFnZ1EdPY9DulZZaIg0c4vYkqXRjk6GdUYU1hkFWjC7OFSVJIkdozYC
mUja9j4K/adZFudzH50JZ1gPVnqivBxnD6ZobvFIRYENXW8RhtYxvFUK9uqegSfGDP8ytZEVGO+w
/YO+r8F35kkNcoGFI9ZxzqUOKewmBOHNXqZrslPCaglRq8Xk80hp0deQfM0hOAfTsaR2dxk3GFtE
KdcrS4a7UswNluPhsa2T1VpmTRV0AhoIeoo7/bE+0zetINKQ+3WVsRQc7gFEnxo318gag1VbGdVl
7IbxMdK/kPBj48RD1peL0LUXD7e1N8Bvs45xwAP0jLZylpUPEbMzkZxw2iCVgoFHguSGNYe7ADlh
6LyIKiHQfOtlyVrgh0LRBRgaOPACCfkctX9a72RSeDtMesa7+uVSOYBSlbpSf3J38f+cfL29mtGn
qlh0qRmgyROHJwBZdmUKLzKXGYS9DFo71La1VnsnmROe2nX/qhStQ/IEVO45AIMVsAOkJaMrBxd4
l4cUmHRjIoRcVODrGKpkxxHmRw0BRRn3iMqj9YOzmDaMH3QKHxvRroQRXkkuNXOo9IMzMNAjOu6l
lbybvveaztggMCVQhbwZCxkYzAs9nomv3XRnCJerGq+n28MjpYQC/kF/PzkRvDEDyYmK4nzqJM+O
XV7qUbWA0rqswDFMSKX4qfXmNNkNctnsh0SPKJ2QhRkgCPEcqFY6ejJHeqMqT1qdnhj1+wik3jcV
1okjQnmV+TmlGYcoGgq5haa9E36HjGo/P5m+caMbCYq42mlZzfcmBwwWIDu/8DF+AiccIMNQYUFo
Ov2V5aKUnrKGaYhH3KySdw8JBPoqwl1UhVirpMHwhH5k6sYWaa0XkNK0CKyO0lu/pqC2Repl7cjx
TGCbIln/Y6NdJRknaxA9DXiEsispSFBvocuItk6qbV3OLq18RQKP4vbgEFlpr4e+uQwHeCwSaJYf
j1hZTOLa0ZuXCYEwn3GmO3tWVZgb2XlNvJguxhQbp5TX6at+zdigKQBoM4nNXTa1Z0PNVRpa33Nc
SRO1w/ISnuyZ3VgIOPaXmVOOC7+yILkMR21udJSxRtjfkbU1XFq4HXajC8Oj/+s5LezokMs2AxRg
Bh1F4WnBpXBSCqMkRhNXL3AyK0N3IWMpIalwozUGxARDhsdaGJ5aYbsp8FBy4QktLcsGQyiajs6H
+WGjsb7K9WJXNgnaZS7JpO2nm1bhHJRKleYCjSiACFlIGc394zBM75rZIYdF+p2z4IeA1pfm1jdA
nnGYzaEjtjPkNmeKMJB1ijNuv++ymhDXKj6yqXscaYSnRMY+wHDK1NuFS3oVsm4s5W/AWeAgZ66C
rWmAwlc1Qr0zHsfwQY194enPmgTMhwFOUyIJN5DDqX1nVIjjKBvj2gpOZzTvLewFKrTwiwj1D2UM
7NT+iwcP5cgbwku10NA8mQjE4GTlxA4ovJqrAB/VgLGvMa9h3V6bOvqNMtp6cFl1oPWWrz/aUr8v
bRpimYGaYJgVi8ypV75NkYnv9OENQQCq90PlrYAYL2UGTlX6NqVxa7gOTPtIANxfIIm5qtNk2xje
kdItnGoqMKjtMzoFHBHDkY/wcTFF6o5dagloGy9yujJxHm2xUlojXXqjVlmPzpKtvAfS9CqVengs
Nf/VmIifvrcrydzV6lWuaIPp34jIepQJRrplZ94pO+leb1cOBx77aNX02Anb7Weo7EbrHPPNbTdq
VxwXy0YLL9SfSGJASwrMW6NEDyEz7Ycg9nYIJqTI9qFRQkvgJHPbi9zTbnpXWzW2dpwUxoXjwahx
upUm09PM6k7KnkIZpaaPEsVUt+c+p5lPzqjfhaN7OdbeTDmfDh/1XG6Z8sQdyEKyur+O+/ANWA4X
eFyGG9aniY6Ui6ts2WQrfRqqI6mU76o2fk9QShZ8BdTFwJ71NejfsTsxRfOCst7ARdrTFlLqE6UW
WixY/yhDK9/1lzkcZ3KD8CwDv2UaNQEb/h5ZTPCC3S99teYWqSyaMVF1r96p6mM22JQtPOlQYy2p
luYVrloOm7tog6vAQXOwpz6D6Stcwz9A0NM6m8dpHer9GVLD4ZFZosFijR6AnsK8ncVwI0LWGDBb
O35sav0uwA2tG6uLmjbZJg9DyKSUvHSkmCDZ4YYGHCxHRcPKKV8hdGJlIE8GgLpcmSY+mr36hoM4
7kVcxzsKFY6kd9Ibzn3TQkXqjRA4PvSVSTlb1RiV4DZ12qX9CgwcEggWlyol6DZZ5WktENdiWKcw
AnQS9w9R2G6n3rlRn5QoM2IUfW9jzje4atUa1Mdl6NOwhHK3hnd/j6dOuDAm5wnqegdb1b8wKq6G
ff6W4vFCXSHQjyxIdnWqLjBGcl0W9nufDoiEAw3qfWqMY/WHjOh8+dWI3IhPDB6YeN2UtyAWwoUf
hqDRkPezWNiErK3vujfRNH2gjvSWjaiVuJncVOQuQ1894bx1GktEC8p4hijVbSdci6mHhqRttY2S
4zRswzB/jufitOVZVusdRRqsVjsA3sERvlG7sCLPwkkNkLVA6dbCtiKxnGdbeM+Ba22bIG1AZNY5
Wsif40LuPtGQDlIb2qcHUmXWw+sg5n6eRGe+LZ+CCqoxMDEIyXROXKktgfD7XIMpRA0j5EeldG7Y
FrYlfnc9tiYdcjLIxAENYJfd3VSCPhO59TR5FO7ww1YJVKvBTFarvJKtgoMXZ37ZvAZ9+4feUyWG
vaovZO/e9Cmd43BYSYs4ZJnRYzAWG+k7A1eEbtsJ1zuKoY4shG++mRqVeNOJmuWcexvArI/Khx0b
uK2M01tcIm/rwDzNRhCrqnxlte5JRC+HbmzERa1a9SimRk5inuQY9CTcIBAyjKGTYeYWKEQevNiQ
HGoewidEHNnmmD71cmf24jY1q43RW8D8gvoVdH+qPJTB8yCCGEoqTQxDmeYvcR5f21UZLH2BnRQ4
9w1WPuAXsA2yJFFDVVPdOoLvxmAO8ANCs3ksCXwLbYzuy7C/0/P5Sura0syDy39L9aqV0+AEK7uH
yyQiarImot3IKmGxND/Gc3MdY9055QWiDsPaggDZcxsMLYdLX7VU/YLams6IfajJfOdjrCtD3J85
se4ZJZsdi8UQdrrW3HyXW5OzMm0LMqN3HlTgYskQ3GrcFmSfmYm3hGYNsFqQ5aUkgcJ5dayCE7e5
Jy02kiPZgTjD1HERAxpD5C897mFiLga3R6TEC5+5gGasvnHrF4VFQ+5FZOJRuY1Dc2JZ1AOxKo6x
i8IZyhjhdHulAxhS9P6RJoBUzSOBjXJMgusBfLKE9uL8WBgw8a1gO9fYiycJIuqR94R0cnZaFyai
FkXKBCTXEUJxloeNZhKvh7Knk5qvnaB60CfxkVXqtgn6jGhWbAxKTEXqUxxqw0e/rR7qorjq+4Zy
+9oR84ssoaAqu3TLRE2YrJm/eDQmymPsS3dxj3O99N7siH9UmyYI43NbNmdZSRHSmdZeTeV91rvj
XohHa0DE1zbbZ1doz1ye0Tee6EcWcXIjxXDB7YkVkoV3ykk0z2gwC9nd+jpyvqI6BY8FrCT2/0jL
fkmv4iQk/5uMF00rvrHqPWA27OytjrRyR5smmrYSlF9hLE/HETpIyFxad7/+8u//+M+38T/C9/Ly
z4X2C7WGS4ChbfP7r4cesOejHZr0wL2KBzhlzwU20CCQzfFr6WTOd5bW6l1/tsL3HsGdIZ51bUzX
Rtyqulr75OLSMUvnyFaUZyt71SUABjetjjo7vgG0dtYKr9ywoF/1lLuUVuyiXk8RwdI+hD2DaYg1
fAzY/r4o3mZwVYiQvnalz43Jl4iteCRXzbYQ8iEyyotIZFTljfpe7zhC0qy9KHQqjVyzqkXeirs4
nzBXnjkt8yOto4zSut5xktXH7dDfzWHzEIro0sppfxTCBx0oyiu3sSBlIgFve3gJY/LgoqLQUj6G
5DQN4tkevRcvo+slq/uIiq2bDtveDG/LEotf9yaYkwuJ28aR51i3Ue5sqgxshwZZU605bhF0qqIJ
9jg+n19Ps33IVnrPt3yAuCTwMI3XdE70ZR5YD4E1PM92u0vYCXpGuTnLSyzKXNgqCT3SRVKXgrPP
A71ASabFALq2RkrvdXyulRZkTSRlvfZMZsO71TnwYGGO1e7A5KLrFzZdCGa+RO8EfOrCddt7W/p3
bixuOje/0rruzcTXZ0Y/zhhgYTqO/wFP5t7MrZbEsTlLKSig0vlOQwd3nea6MLw/JHdLPETY/V8P
ygHbcGdvTLgV4r4w5BotvGRR6HkC9qLmGo24OhrL5wWmukde76++ftqBGXD2rN1lLqQsQeqvHDfD
QUMeD4JSVjR1p35bfxMuDj1j39R9dApfunwj5erQgxxVXR70gqEahN9sZ+NAxPD2voftwLlMKFmt
W6O/ix3vpkFo2fUfVBFwmh5BQpjyAtO4tIgozaAzRX/ckBdInn89jqb6Mj+LJ3tfsrACfRC6nq6D
qtnRVjvyrOmP0QfapQcmOszs/LI9SqwOnd4yQ2w+UAkDm8vhDl32XB0HXGHtMb9NsxmYewCQGlD3
8ei533i4GwdWlqsO+7cXOC8hodf4N0HDNp8AN68qOriKu5CJapXE8LUUY4gWWIlQARQcEIZB223n
tNq6EhVkYKwt9VWF2Uc/ZaEE5r8eNEMF258Mmqve9Ic3SvNgtA30L1ZTOJzbypULUKBKbSaj23kW
fR6QDZCAgOHTE+Mviij09bPNAyvGdf/+7LkfuyHVBncVIzrnI9qBrRmdXlDIbmjfKoAvVkxUEwC3
K2YYg4JfgRoasNglnAdFZ1ADKaGa82auf90I6r5QaRQDDu/Pr9/z4KypXfXDGGFrj3i537qrQF6b
UG/s/smE8zhOpwa4S96YpIrC9ScsubTISqiElIpcEUBRtghu2TeB6eBsqZH84U3qpg2xQcXi1kIX
fqEaYHGRwlnPKPGg2UMBR3WbqyK87GlQ5Ha1if1tqbVnX4/EgZzU3cs6SqMeSsuItRVgu+PB1xAg
osGMczazw/EZo3jKtfjrZx38rnvpQVL5+MuAJl7pQCX421b05KPNeeN8JHlwInvnjBXJrZGWYOae
KJLs108+ECzdvfBfpcB8nDjFRxhzAIUdjSBp6jiRSWw6vn6EWuE/23V7sVLDkLbJY+Kx1PH0xCBW
z9uLHvUR5aDHhvzmdD+0wfYiooE5iyHrSsOLoDmBaj404npI7W8+/cCXcPaCWTXO+uDULeOE5wEd
De6N1cxdVKdoIifn3BPBN2fLgXXn7AWpuKiEBC+u0Z9Ndi7eMUObbkOz/8ijaW03ASBAx98O9OS/
np5Dz9sLTKBfC7SO1JEMVCj2ppMUadCEys9k0ppUDjLTED10NH/+tSXn7EWYCJeeKPR4YM0S60IU
slRvZ+S+k0LR+eYhB1aDsxc8LFPDwmtmNdCI4Xo4Jic5ahm5kuj9etgObByxtyAKJ5BOqMIDqq1A
3epVh6pfJaZVaWQvXz/iwJ1B7K0EV8O4YXYICi21BPqaijToi28Ow0MfvjftaTYkSAcEwUqZbjj0
ttuciPqvvfjeDHfRbNRN7cI5kfqpJ/HS7XKhfbNeD8ys2JtZmmya6eCxuPJC8Fu4ESGtszYxivn6
3Q/N617Y1yqrS+XEuBRIUOD74qim23QuZloLhgZv/OvHqGH+SVAUewHfbQaP02UOVpNEt6N1HoNy
2FBZ34302yC3fJfzmAeyMLEX4INiwjkkpk045MPWGMBzY4Nhh24N6KV/NMPsXjeylZsYz2WsXylv
NYVWGZ3A+6SVx8omZJ7R+jWQ8zLwms3G8KSIS/SQoTnRQxyOBtFCvEaatPTrW5RH3qrWP+ub/pvV
dGjC984PYOKRGSZGsGocuICpjlxNNF05orv4eipM9UE/m4u9kwOSc6Z19sRcaKBUc+NO0WaHoY6O
s9kKsEiw3pV5goexyBABXC9LaHZAQj8Q9joaK3ero1CdGBKshe8ukhk+lvITtEYuVRbFka9f88CK
sfcCTlZl2lRrtKZFDukIpA4VnqE6aYv6ffDQD8h995sT6EBosPfiTq1bnh1lfbCKDZqCVpS89rH9
r+1eW327H5I6EDxythDohMiSnPWVc21GGuDm5Jv09cBq/7z5//DxHgBg6NuYbKFchtKDTrZWZcsA
awwOnLuUI2DSrfuvJ+TAurT3AlHgZEJvOiakLlEfls1RM8RXuRi+yTjMAwezvReJYiOiqTE4/gp5
KGjaJgzUbnKhK8/DkXKZ6mAsunFOiRn7Be7x9142XkslOVCZ2q5F7DtXHMFG5miZZW1zVOTiUVGl
S3TfPdPdWZqfnwhw/6PCwQ2phb6AYrspF6+hP9e85psddmhB7QW7SNf7EkkzfzX74UmAhVuJsdC/
Ngl74a3oMF4Vk+avHETLw7LbuKr4mmLh9M05eWjb7UUfp3Mk7bWQ+EnjFFTNBCCEpi2mHPFRRi0f
HdGPr7/KoauXvReHpmSKo2pkwm2veLLT6aJIG9hm0RmSk8ORa2QPcdxYJ+6nBy7EBZTCYzrzzaVy
0kqA5eSJi/hdFC0FTgFta918/WIHhsDaizxtiHxQVDPG00hrGLS4UnN18C9VvENlMvv1Yw6sEmsv
7IRuK0SWu/6KkPBsWMaljyHP1x994FC39qLOWNtaiXEXyc7cXLlxcl7r7mPSR39AsP1m9g5EA0s9
+ofIk2p6PqAsgbeQl98PqUF7FmGiZgR29/V3+Az0PzmmrL14Y8RGWcUju8iMEHy03M2A559tKP0t
tFiViBo9Yw9A0zx6y0RCxvdq/WHW6gtXpx8+tWtdah8FyiRJlZZ4xkxy4VKP1aRzVYXdBYLTkIjJ
2FCn4nYDtZhyEq53MEVh4sYDtICsgP4xm6eioSPmpDnuLelLCck9T7EFxkgujc3l3ISrPktiApRQ
/FaNbAE/gIqsgf4+3qhKDVC5X309LgfCpLUXJofJlkEXW0QA4pZVjzcF5Hkkj6oLM3evJo5mrTfA
ugfPXz/v0ETvBbNgTMKOnN9fKUMV3bQvgKw/tK4WfhNwDq3VvYgGE68y0OFEjh9cdQVntBb+e2W0
d2HdfrPTDpUbrL2g5iLyYIZm5OKy226qwr1Q1F4TPl2JLYiidSv2OT0Iaj7ZrUrvJriqmt18k2Mf
GsK9QKeHzQglxHBhGsKSQSMxKa3NnBnfVB4PfPzngfrDVuzGUOKVMrmrxMveWjRGlA6cEtn/egEc
Gr3PVPuHz299H9nZyoTvH5nnaMb5mMOyYxShRZlwjSBI4JUq8R62XGIgDVdlp36EQwRt72/eQa2G
nwQDcy+ixdJzKzR0ILwlqOwUVPFBmOtPSkevGVEuGHCnaaIKOYjegAnvXZh9rkBC5ubrFziQaJl7
4S4DFTZqNY1aZWXVOJCITdtfF2ABHVOMHMA2Pk7u+F1KemCTf1ZVfxhy8EpStsnorBouHUoClvKx
8r5w500Ex0pej0b1+PU3O3AMmXvxJO3MyO5wYgFW9oiwCq1x+/jrTz5UtDf3QodZFSBwK061KEnX
wMy2SuMUE6MCtiIAX4OYkmbFxQj6IaPjG094UsnKfVACoDlDm6GPb7qNu+GCbSyKrmPSMYBHdMv8
Zm0f2jp7wadzI9Nu7FisMKSHCaF/JNirhP78TU57aGz34g7O602mlYZAPZFpq8fgRvPh5n89vAf3
5V5YAWvGcQ61bCURep4iY6u+BNjONWg0ZFCxFYrAZiajtfHBVk8DrgP0kI9tZBu+2ZYHMiVjL1Oa
I7PUkY4RK6eTGZwF+7hi6iq82mYI5Ik1fnPNOTBNnxnkD9uhSIWWt5UpVnGP2W1ZdCwGyOyN237z
RQ5MlLEXXkxwVAl1W8TUUJLySRKUgebX03To3fciRyFNuzVQh1qhxrRTVnZWgiNckubjN+vg0CSo
B/8wOHGZgJZtNHc1d+ErtDd0I7DTwF0xZPajUbv8+nsY6oV/EoINNXY/PKeatTlJ4cqvbMNJ10IC
m6CHdG7nCCEDOqXDBgDSwiotCHDCiQSyD/rYPPfhgO4gVXalQWTU086fESr/+p0OTdtegPGGKvFC
0fJKevrgV7Sr837+Zs0d+uy90IDYXh9gLu6tdHzeEGJ+qWBaf/3ah0ZyLyz4LSjeuAxwbyBjrFsJ
ysEsb3vLv4787ObrZxxadnvBIdPysPMLupEF1LQ8Q8RR3Z+t0vkmpzowPJ/Qph9WQ+6m7qQ75DQe
9RLTwwUG3NSf0/rvfwOoNJ+AlbeymiTFtXbvr/+4VVZf+X+q3/nv//P33/jH6r08f8nfm/3/9Lff
4XP/eu7xS/vyt78sizZup6vuXU7X702Xtf+E0Kj/+f/6w1/ePz/ldqref//1DW14cGXX72FcFr/+
9aPNH7//6poOOCHXES5b3rLRlGYX/zdkRz3vr/+svtDvv/6f6+XN8vp+efx/f3l4b9p3WfxywzC9
fPuR7y9N+/uvlvjNt3iO6+sYqZu6ynsHPufzJ64wLcfz6SPq0HTZOUUp24gfWb/Zpu57vs9vWbbl
sqKasvv8kfmba9uWASdeuK4B1vHXfw7V5Z8R4s/Z+zn6yNT/vnZ+OhY/RhTZ4syc5dI4CvNAAINB
H9NwomUaC/1q8KyHyg/iI9/M7wTiNond3wedg2C7sWkEKEzdivAy7YpVJsV516eY6KYUaBGwqhs8
Zz2wcr3G1SifHFyOyP9X/eg8AH5C1wGvOBxEDVzHk3j+wKkcs9e4lzdzg7wSklj4ryJuoWf59VC5
IIbQu7/q2ikF01ram9SQqFK255YDjy0r76ehoGPqR8FC+jFyiH0p62tpRkTB0cBCsotHEEL5gGgL
Tl1GkQAPAGRedLsm9+wTvy8e0iSqLm3I8sDN0X8CkrRsJESnSMbndT0BmHegebhUtnTO9hoiG79x
XhJ/IW7dt358lWjGmaXruyhGphDBYbwEmg6ahSfhVlqIiyZIp2PUpfwP/VWgcM5RA17YqvIPPUBd
VVJ0PrJH8yzv5rNpRrjBsnly3kOgGnT9vYmyl8bT5HHoaRo/05RxjhQneR7AH3ABcmfQ/2BBTeEZ
Tb1xafQo8TXp6WDg2BDL4UarnNfODOdV3pbju2zqj6lDB0oGOCRMLIM6RCdgmK69yn3DlBVMsO0v
YSxcFHH20dE5WER4xqKvmlBCRTEiMobgdKzBN83IBnSZbi+SJHOPrUhH3aCB0L7JU6dZJI4+LkSs
dzRoUkT4xyi57BDOWpWN4d4MxitkQHBJQWZP+OjlPNdNYZBlgB0XkIsZQbwlAFwKvAdbOQyXDaJq
x46fG6vQKMpdXik1K+5eZugCB8znk9R1oydZj8WpNQ8z0nYFxFgBsUaIyD5K2+akta7KRMeJNMMX
J7/whLxuPDoN7rCcRowldR0nZChsuVwVWgTqIfKv8yRFtIOrh/mhDRYEBbjTMly1kPgz09kkfbOr
YIY7FhrtcJu70UTgk3PZrM8rL78YvWxVdNmpU6Bfg7BJBtZz0hOWviWwDIBK3SmtpMyEJwZawy7D
P4/S/1U838VvElD9R/v/QbRWHZPDwXnxnoVx3b3/GIzVb/wZe53fbPoGju+Ynq9zB/xn5DV/EzYJ
kgqunm4IQ9Xm/oq8wvgNvLlt+S7abDrq5nzYX5HX9n+zKXH5rqWbJmgr/38Vef9+qyTgIyHgC9sX
Jkbqlrt/5dPtZMwQR0MNPLMxoo3c87TBsldmt2jNIcJj3wARRuNtFN/cnj8LLf+TO/71ZMfwkAjW
bd0W6kT4IWuIy/+i7sxyI0fWLL0iNkgax1cnfZbkrlmKFyKkSHGmGQfjtKNaR22sP8+6DdxbQBWq
HvslgEwpUwo6SfuHc74D0KeA442JmxAOpN0vsL9e3Aw71Pqj0EhU9UDWUhYX0nkDwP5ujstv7ayX
OeUlE57qEzUEcB4Ln4CYrr6YLuf+Guj0PkBAZDsHp52Oqd6zh8oj0d+Ci4PmOtfN5z990v84y/5Z
OWth+PmXMtg3LRphO+A09Fyee+H+p5ZBL2nimX+jIxws1xYOumb2a94U63sxdtbO0eHX2LBZ6/FB
kBayHnuvYX0uxWc6D18TObDO3N0yW6UdRX6VegeRlLcpLSmV/vwzDuRkuwmx8c1crlFo5NCnqeiF
gqssQjtSif+bEp+NR23xnFfnXHh/pSGHYD9jikB+Fbtd2MeiLXFHzIji5oF1+mJOv8Yw42gptl6Q
/p4a3L5eV5LUUdt3hj++Js2P+HCbx8lsvh38rHnW4ZXTLgsHu8OM5vALD+y0IgfXwAYvwmiEP8sN
9Ase5KyT6Sq9G0vCKd5y0ZUXp9AX3X/Ng8lYqoJUnfcVlr565fDxnwPk2hEBh+BKwp9c18eWlJF9
kxpEXrXheziSjKOJ4jWC/Do9Oeh16x6IfaLkive2PfWmnqJ+rO59DX3VycBIKvMMesCO0xofBdyL
6lL0zbAJRphf1G2ROaS32z45rAPELLqa8MTxhFJ9Jl7LT6tNO+ApUjcfjN3ku4ojPXXAouk1gFWV
kPuH2uJ2MY4uvpfYg8uo2dAfwhxcdWpzxBg51l2ndjhxBQpxRaIPHvKFUBXOIHtNdtXCgBEi0Kb1
rApFffWx6CmLlePi9u0WoC3t+qLyL5f2AMhX+hy2Cdp4CNLQE8BqYnYye78/dikHd02V42KbTNPs
we6IO5LwuHI6cRl6wK088znXg9r43RgcV7Vdlx32JfaRVm0QMBBwrqZZeBadT4zsGBAkOSswL0Dc
HLPWKLATf7tAejGdv40obRGZOLdA203rCxMeKqygfAwrCf84/SrL4HNJjV8JJlDzlk3mFr0fLe4C
G4B8ThnErpEjw/eso+wgTHX9yfXVHrLEAesCc3sWXJuwWfkFhopTej5qNysA32YPvUrBW+dHNyGA
C0dWnHjts6oD1IO2C2rMX35aGD0+JD7ONcfZ+ECe5ce8eqDi5yMFjxISRFuaIOwbkZQBH/diC/Ka
oSAqqoGYrXktD0XfZZe09e7ZMXPVbgyoAWZftDr2KVmQLxhIovIG8xxj5c0glvGQJsznmnm8zhp+
EyZm1zoFnf4sg6LHhDyTsVBk7+yXyQOeK6iMwH0cbWDArO8cK8RH7ZsfKfyZrGnII516DDHwI7qy
vG/thoxcIT+k5V9mHyrg7AaEyYXcU8A+ydie3e+m1A0pEakdm37zWZlMeTziJKgX0QZjaLOew5qM
zmUwyQoN2jvO+e42G7AOnFDk/5kSaGhHnVfDl2+rapeAFd1Lj5R2DxhOKdttoUNyDqRzI3gEm+IG
SG4MF2oKT0c5s1BNLFxQUk47/yzR7wnhYYkNuWHNrpUbbS7nHjOGFh7m2aV5zurk5DfJz5qC3kEW
96dSCFDoVEELZu4YaeIo4nbs9iIV1W72BmPjuCOXT7i7NUG3HTpND4UR7QF2QxEm2GIqGAh5kj+n
0okMgV84Yf0DuWC6JhTVvgksxqgFWRvLVjT9ljtjjWRC+IxFaW8GDsuBIH+ZJLFynhL0egkEQKli
5+buxp+78QrLe7cU99gfWZm/lOHDOq6HZF/Uw0zKhb70qfoSIvlMOks8mjejYepinUVg0kXOyanW
dzHcbDiF6eM3f3Tz8csIVvvJ84LfWcFjXSSvORZ8QPkB1GBjsHeq83aWp147w6NuHJuLAd0kn1LQ
cN78aBIJGtcfNhOfOAgxOKU2ebktl0qpiU9F+oDrDUyYei0/plUXZ9Cjm9W3yO+Q764vwUZ1gbUP
GyzK524Y0Zlmzrl9xelX8Xli6wvfiGjls13k7zlXnByqI4aqwjnJz7nT+LXwRAddDN9ERlbwCpBw
jjxCqmMv834XlvWmKwb2SREisJtbi6y/Yq9WmotSKDJyb3AXc35qlB9XVQudqqT66IblUMnkMFbq
s/OCuMewcteRW4Nf18paFviN+eoX7U8vqgusweOa5u7GTzLqBKd+amV9rNbkUxuVOLhaufsyR0PQ
0CmUgfEzAWYreGtspnx9bsY1OdZKin2Y9GvkkdMY9TY65F7AEOY5xMknT6SSFDvKumLT6s+Q9Fxt
wq0JYKRwcjpHPXREpJVeS1Cgl0bCLqOwH6Jajr9kLedjOGePAFYCYMb53ZLY/tZcEVNCh+zqeyPz
yV3QxRzlbf4+m9ntTdAOsZqSHRzzyCcheDPW1ZM5zRMPVL2zAxxLSHW+8goaCqV65+uIY2s0gheO
yiglcTavRjxVGRNfHN5WTdpWoBwV1Qte9gZpdto5pKgF4lrwCTpt4D3CHa43nsYbPfRSxlW5gEB3
CgPXGYHtYMpOjhQkTvfcQtJfKjCKV3ce501uWc1OeO2IhSR5IrX+a8jCPPaWOQBx5H/0s//cLEEW
E5xwHuHWhuMb9Rp/F/BYrsN21Q2CW7hPuFvBhtTB+JBMaQqPaX6UAxG9ZS1fM48XybB8Q5ZaIUhz
3nO2Peh2XO5zeCabbmI6KYkByN0Pq/R/W8Ud1uXhvk37X6lpXbuZ90rpZ/TMPWkiNkYAVdjfaQ5N
kmseQeHkeggNfqgu7ox+OtqJMACfWQRjNcOPQRgoUd4u579RIkeYOCzgEnc0/BqDc5ENpCnuSXrV
y/TQAi1/zmf7NQFbjwXgVrjYJTzTJJyjZXXmfVP5F8/FDIc94b4QNLQBBkrR+3ESpC+2AMsGMetv
57KCTL3hXUYbOLz5Gn7Smrhfk++fDYX6t3Ev9ejjNR2+LX9OtileAp0C48oaF3Nb2fxyZ6RaOseQ
O00hG7rVkrE5qqdWQeScgGZ1ZQ4Lyfgd6JrH0nfKzXo005L8M4d9TZHzug+m8sl1p62alwaucQ6P
f3izgwTh9rydXZOsDPuCMO69G4Ll0Eq/vXbYeTbtGrCgv0WY+UypdtNEstCi0rPPCYnIjXPMFM+5
DNYzmI5xv2T9ay/M+dTP/SEsx3xfLVl5MJPgKHDazUoTzeQ08b4QkFOzgDeL6hDajLr8gO3iwZrb
5waFj+sa004xonjGBUEuy1zY97xJnpkZ80K2gKVohQhxMLwdxfZ7X5ka38zAuWC1L5ljq4NWM2FO
tUzjJVkhYIR/ZBCK2A/1vFmnbDzlnqNPONUF2VrYeyFWr2iXQhoRs5/SDdyEMFhxrFqCKDvRkJ00
2H/sfKpfl+SnH70e2SXhvhWrrQMV6mhAT1laF3fI3G+NwWtw/aUFa9YeWXSl4hcqXuuF45r0jpxb
zZ2BMFSls2nc9UU7wnj3PW+b+07/gRsliLsi7HcL25kDlyzZFKXXwScIyalKaKXcyChxnygiDDck
A0C5az6h8QNInt+HrAgf8nUQWxiIRyhdXwBDls2StN+FW7D6FCsx9eyUbuThvzCGDdeqDNszNMp7
o7QfOe/Wjxbfv1zNOnJVU2zHMESXlpJ97g32Qy3NeT/PTnW2woXnysSVXMr+0CTzFLHNunEkwKJR
scG0aX+bk1jo8HRwrAh/h2c0PVuzf69suexgmjBD1MEaidTBIyIxslohF1BEkqPJn/ZFs1lzPW2K
xLMPaS6eV92v966eToVl/5KBvctXzSDEvGGqBM7+nBb80Bo3gmo1hVvs42T44VdNtf29TFAHFbII
VFHBh3B4Oym8ctTzxaWW2ZkmrzLS+3ooPtzEdc+3ODVb9JSppgmNxaCo+/sPD2UVWV8NtpYJ7+1k
etexNEl6L8Hrty445EXee/OnM/REfqULXXN+CIEe42Enj8obgrOLl4EmZN2Pi/Vh0jjsygTCxboa
L50C1t+Biy3DJdwb7GcQVwSbpXdqVCJeik9+JgyPnyO7kmOu4CyYTMokjF4GE9KuJU4teZ1l6j1h
gHkF6QuO0PjGumMfwZ6mTbWep9X7NiqOndSAiGOOld5UDhiDuga5MMrxgs+S8BQXDH8bUtOtWFbG
qQtPKd5zEabIc6cVquzUvc8qv9S0AJFJjQkRGiaaW5/LECkuD49q1mBnFxMfodbh1ijlXrWgqaYu
45Vmw8hLwqtEer2xcs05b6uzo0lOU31ukr21fuok+5ELVbKc8r/o44YbCwjveteH22qc75SJnMf2
IX2P/XRL/K3qqJpbIxKOemCoqOJlSMadHqAYtMaqz2XgQ7QzsbVnjLExEDbiDMHiXOaN8WHOWbv3
0SKA0hHdccgyIBIQrohhxTCkCxo2x9PDGQ89SOCbLba1x25bN2AUaDDVg7bUPuVt7PGRaq8kYdkk
pqccgZOMdCbdMFFKIfbB6Cwf3HF870NxtXkmN9aYXcc0L3ZTTWVvkpyOwZwGdugejDB4Ea0BOTj9
soAkBYDmKmjMoxO+W0v+7awY7KTl7LDXvuliUMf2u1UtB7axmMiuUFaEDdFZyXA1Qpkdgro+0xM3
IMBTKvOWJGsoQ/Vgedt2JIsRvsnSjIR9i42b2Fhpq+G75IO3dUbFN74Ip/cvlHi5Z+uzXowuGmxy
e6uKIcMirhD5fg+hnzG/bnXkwPV+hnUwmbKnvw4xuC8b110fBjP7cAciKnrbugtbeZiGzNzXurpz
Wv+PsC25EVBCYrcFAgPubtk6ikSocT3Oo19GBjbjh3L0RIwgnOBLcLBAVsIXyy3Ts5urEAe6aqDW
eNEgQ4XBQkPZqqtzXTG/JZuOEXGujknT6E+SbjwOojFoni2OLK/NruU8PY/ZtHU0Z3YGV1n5nnlP
xNgtQwrcP7w8209B8VgfLNGYiIA1gx/VEozpQsjiZtiotC72LCU+Gr8x7lc4RdIocsKNgCjk2c2F
bPWn1Tew2edgI8zsUMjqrzSjw3MA+eESEpFBQgqz7SLfD4vDFSJHRPuUkhTQtzjOhq6wuZTtzPFQ
JowDrPsEvkcl7efWgpIn7eLHTYwXay5pRm/PnBt2Bo9qP97lhAlm5oa/OWa/OVSnti0eurYjfXBw
DyTXlLTP+I21NaavGRG1J2wp2DQzGUQwc7z9nAz206isQ4b7+Nx6BqhH5TzB5BiPiL8t2oyC0r/S
L+ho0xc1Q8Exdh3ApmvQGe6Ri3XDFvc4Ooe1P//9TZKeftMTukLUDbSmbFT1Qw91aQTj9yAhawDV
7+N0rDWJrjB7/CC8lgiL46QoAckN/ovfheFZD35s9g2PFgjXY++Ueyft3tjn1Nf/+CNx3gYlswim
i2mTFRAQNXXIS1gy0xRcVhvw/GxX464arb0MWS7lwsmOyYiIvXReQsfHZRG6/T4J2ieS/zLCw8s0
ygKYqhNGXk1AjGuR9RLm95QvYoso/0MJHn63nh2Ien13meVwtxT6bg1nGm+njdYeOg9JMG5WEt7o
jV68InO2yrwDyXt05ZmBCCmlyqVJ9uPWrLqHdS4a8HObtGyvQ+f9SJ29unM/7TpP5zFwAcpBcdVr
u+4xZD8RTVgoTTqG7/wpFTDJut2bIr9PTWZ6cplwsRtzHSf9cmiIGkAFSRGT3CqJ336SO4BQmbf4
5gFObklrAXFSDq25XXoaskSuu9RyCNnpVb5Nc65QPVk7y7DE3gknolw9BY0oI/2MOWFVM/1zqjw5
55Kza5Q+q5gy76MJoBG73YaQwoblj2seQq3I/hiJ/atoXwmqbggQXD4hUCCUgVGIODTjF1+++Ap2
XAD65GxmW3uZgfhLHpG81l/GQpmg2alv1vrFzl0yvBrX3vgAcKKpF9bWs5Mexr5LUne6rZb5N3N+
HjxqExhqJcjL7skd22/HIkJh0EDQ58Y7dkv73VP6drYazx38kcowkBwTJrfNocH3RIYKlKSRb2T1
Ob/tlxAyxr1r/2mIUeDHwrhQ/aZuAhaXfjERM0HzxczjWqXgaorS3CWQM3g5p0MVRu3Uy+3ZmgcZ
50ySbJjJs+Yxdrh5QA0ZLEWZPbBZ/t3pMKqqGxjbSZ7WiqS/wcxJt3VJaFX6gsoURInp8LNAVZB2
f+8WFaS+CVGSDR2zdyBCArZ5C+bwJwjHryYShvdZCJCgDJB/TbMlNpOy7ChbeBvazHPq0d1kLF9B
iHCRCXdmuKtA8ahRP0oGcMMgnZOqB1hwRRDcE0dxUOidd6FiItn4Io8Jq+xIrqFXqICoDaI5Tn1Z
b3PFmeHdUtS9YsBAXEhuLvs8EWskE6uhifEvKw2FCmuSRYwi6p22vQs8j5peG6dZvpIHVp/8lQvN
HD5ugxlnImsyyzWeSKklprbxI4+UHSbKQwGga2Az5+i7TIzbosBApNr2WOTjTJ5vcpezIon8ieCf
vN8OxRschh5af9vtvHza1/Pd6gYMZIiJztP8URNsO/qS3XSZnkIvGM+e2g/z/DVNYoyIH7mHzEjv
WNbLQTjWwZycXx6zsSqDQE4b90RQAXVUgAwkF+MIwzZnsMLvq3oL+NqQvqCnyg31lc28FcJivhA9
AmYqTyP88nbkgELCiCPeVm9DORJunDJ7Lf0UZH7pP7RVD5/S3RW1eyebW85pv4dE2uy73ntXdRiv
JHsQJ9aSN1fdCSiu0mRLKcyo6sr7qYSXlvjBUcr8o6os/+jhJKpqgWatz86ehidg8dIpEHYPBN3k
vXPq1/IRrm/1KOv5wehM4OXut9Xqh6Jorj0GUqPxt30W7vK0poR1oL6X6z18DeNeNn/swV32gYse
yV6LU2d6Fe0PlPzSov8XyqaBynTkYhLdNnblbHpG0EQahyWQHBzrC4IALtXU9+kuT/S3Jt41MGze
AmG4C2l+ONGdnANxvE5rH950CX6EF769zeswE3Bvka9SgsYC29j0qbf3WjYBY0VYr5kOwBVrcnzQ
gZyRDkasRGJ7CB4aIb7zG8HW+DsJmJc1QQoKCBaJfb5PzS09z4r8moAKAo7yqLApBk2/sMi520iv
AcNIglgkktoDdKexsetx4zj3XksL2AVMBqp8gAXCd/NYQ28f5Xrw5sG5g8ZzLKr8XjUZb3dZf+VT
DlbMCd5DCZcjmboOhHWzROMIWS4lz7tVoLytko8nNL9cHSfdhIl4fajb4FCuZnNn5lxWI9NPnVjJ
cOVk6px3xPWcoqLnLdA4P5237o28zPfc+wybUo6GoGDzNDrB0VppUOuJzAir8Dezo+O+ZZruO5qN
eLo8+/4CD7Hldddj5117oP0hs6amXsXWdOTBZxxAggyZcjdOF5LM8Z5sy/fGVSeKSD4+qKDsbklO
aQ+d4a/EsGKAdl2PEYllYQMguUh1+rKo7kERGxKlzvrp2fWP6MO3rmOP400FSgiaA0hTmzWt2yh1
x/dwst50prbsfIhvyQFk0Jo1w/C+EAJP7E8H+n5lW5POL4yQDp72jxZLjsiG6IwiNuFhHO0ozOxn
z5WvpXYNRAB/AvBq8bJk0750zWtxay4gb007Yb5Za00AhgFM3iXeu+CmBpC+GzLa5LS0Igacxik1
ul+WT0RdvlQlggN7S8VDjQkxC83xYt2Tm7ajc5oAzuXZdnHkw1oPH6uylqM2zWMCAe/QNOZnkpP9
qfkXts/HsNBzQ+GAwmMPVzlb2SYn1mvr2MVXN+Sw3nwRxg4j4sW+L11/OYliOq5F2NyCDEG+jMw3
vRxpsGyNXwuh8Bn/o1NO+oOJOXHQ2WUqqMtVCVTb9acvz5/G80ya9eAI9KFuqikvslejtDKCb7eg
DX5wGoQXp3EOgvQSAOzpg1GOrFukzZyWgHhQ+C9lwVvRYRBeG+GGs7Df6WC+pAN7kSTR3TlYUG/m
N0KWuPkucuZ2G63KmDOV+RDPLestf7NaAVvEgAgkGQTngTkPx0vFMHaL1+RtnFdCWTKIzGX6YbQq
vPjN7NDmsF5Mi+JeOwRbMLKm8iHX0Mvml2JRT0Vn/51m9dTkGWhFan0b1m9YrC/23JGbV0JTptj7
SsAiIxmnebDkK1HvODO56KB8p5/G869LQguXNjMXis4erB8i0cQbUL4GZA96ObFCJUF67fqoFrFN
QtqNWQI1XbuCua+8GybGwRP7N0x2qtwR8hOHoa9JWajbrYOd9LRQXRQ3YkA2ABjsOvFlt+3rZN1m
Cw1R5auHpXapvdOKuH0OgYgthTiwWLhmBsDAtKG3K2aGwCnZVqDB7YMbyuM45GecFAdTVhBVUkjF
qr1T9QQi1WccN4kt6XPQ0zt1tobBjU0EXGU3+Ickr54ZaJX+unXNKkbLZcbSsOF9JcXZH5IbFzDb
ez7pTuTqhSBsoNKJeZvUC4hSYJcg1ymwD/W8gEnBbDAH+nGULOKG/NUNvC+TUJWNN1tEUXgAbV2P
/KgqIdxJFEGs7pNaGIdWrAnbHJQNozZvjMrmifv4Cz7bjybyEoIdAKbV3kjBVKlN5nihoQMtKs/Q
HZ37xa4k1mkziCEK/YGICLYVUYMeBB9sIJ8QKpnBcLX1mG3XZno311nF3ehGnD3EKd53NdD8IZze
xhZwg2H4j7ri4oMq/SNtPM5k9wQVs5dy8T5a9EcsU6vt6i71flHIv8KKmqEu2fBbZfFWgcA+NiHo
xLmTsABSe5ewat/lc3tiNM+khLM98puh2iMpYwGWsc/2XXH0Z4TpKcrRXVBYD5VlXMKPXWmz8SFL
OtnOOZtTv+S5p6NaojaENjj0/VtQa1Iv+IVKEgE25jD/6ozluWYAFcFTTN6d9Ta6sSjJjODJkVn+
MJvOCY0t4PCZvTfTwXLXCS/c5Kr5eFxTk4prhJoxLPObKScRrTnAgTlLURVA3O+M17GHT+sod9ya
nd/BV1RPwzxcCDH73d5O7b/VJP8rXdT/QOf6X0qn/kUb+/+RGvbmVPpv9FX5v/9bJTtNfse/aqz4
r/6hb0WP6puoony0OKFtBbh1/kPfaov/QxSY4F97SGxRsfKV/6ey8vgSh4tpUpmbEIBRZf9DZYUA
y0YQFaKI8oXloLX43+hbGeIj2FL/LHdyuKsD10ZKa/FFmtZ/lTu1SN2znJ8TS6YDNU766jlTtX+f
6OUSMGvccIaQ2mquVZQazaNf2d9rPt1GW9CIC7c8D7ay9vMYAhywOsic6w3Nnv1KRCc2tTsPO0XP
G8wsigL/7E7GIQDlOzCfqxbPZR38ZLO4ZQSyJDSHrMPX/Aw/Evlk7wD+c40vRpfDNm2+bG2dbqD4
BqDQPlzIT/RYAEYma7t+Hewtnu86nlTOoNWGERAqNPy3c9YozCSi8vE2LjIFYwrQp1j9u020FwHx
JaIA/00Gvo2yAODZ0LLkIBeYQsZ0LiL91bDtT4Z03Fb++Kd9XB2GVn0vj62d2weMlnsBn3k/EIR7
K6egs4Mx5/Uy/Gnd4nXp+uvUfE2epskXnPAY94Rr9zB9JLMGcNQZDTlDu5OYOHb6cS4iPYkDs/+R
9p1zy55Pwll3xVi/DYTKM3IQd7L1t4Pp7AFBsLMpRUVw8orKiK2/UyynFFASPODvkniCIgz+ypOW
MN0WnVdmsgiMOeUQhyTpcVJs1/lEqir5cRpmlZz65Ho4+alLNSM2f/oFSFDYtrk1xrcG/duHaQzO
jg4giJpx0y/kYcrpx5pdqAu6u+CKunaBx9vRvk7ZMO28toaTanR30txyjrX7NlO48JAt9a2az2/1
yC6rsWBoLj6pxr7xss6djkguU/YQ+9qlvp0o931vek889TTL5Jz5QLkdcx2joJ9fKJgPRU487cw3
IvcQL3NHfSb6u6xetqZ2f2dJqQ9O157yhSG/7sYzhIyRlZK6zRYNchH5LELPzNkaUs6kZA0nLgwy
craqOsAq0l8h4jwIBrr7+SLXxt0YXQ6XLe9sCkbYZX1efKuEMabJzjnJV+QS6aVeTDack+vfDfQj
yqWDc7NrM0kSRVufxpwJYtzAmI/njvLPd/y7OeOn29aAsT09keiYMzKURMiF8KMrB/SJmJrNZJTs
MvRbkDTmNst57uigP0USfIAD6fc5PmpSC+hELPXbMgGtdwXt33FZij9zl7JcdtLXjiSaTdHkL1Y2
hJsgF4TbrMFdjpD9pqVi7DC54TYbnZlYXuRqTJR2JG7cbqdV35KODgadYGQHk0QW/Wa5zLy6fHYQ
DlTskKY9/uebSjdZt71kqotaZo0nM/9u3SHbwQztN6yR7J2xeN/LWAbnMMTC7P2ienfuRj0BltXN
NrGgebU9wnd7NcIdSWaxObXiYsoTAeLmnrk52u9MxLXpt49Othu8XF67bpFbZ5yAwKJTEixD7lYL
TutNTeMqsmxB+TPamTi++8F9dCZ0GiuvAXKDi127iBfTWyaWUZm7TdnEmszMPHHR40r52oZnz9iu
EshrrX7KPk0uzWLdzUXhPdgMR+rVeXdDsGhjr8+GsaRnyaxlWZfpxWuC12Uge8CR7le+ru4pcMlw
cQzkf/b0odhanE025mde+X3sw3COrGwyzoPQwYEbFkVQMdy1UziTWWrF7oClqRROFysNZ9sMezsG
MX0ySuNRhUqe1tGqL+EtH81Oi71dM00o0i4mYtoAnY0PZlh/3NZaj8qa49prsphaUzPWJjSXzApX
tsW2GkoWu9mQxpkirgPz0nt7u3WbvH2D8PA7TRUKKzjWPd56L5j0XTIy0bF8CPrdqkH+TlsmF0QJ
uZnCDTCAL+lYW++IQGMxJes7qR/dZFY7PhCSLqO6SP6aQrIgxgoEoGJlwkSgg2iQIajhO2K8mg+U
Uf5BpsG5X1wVezOYztBCw7Eq8RGEmPw68pL2ZIMQspEW9Quek3ZHOLGPwZGxoNvGbulBvs6+u9Rm
sT+v71NBgCty/TgATBkRaCwJ2AKknTuEJa9HgkYBEVoA88dJ95GoWOja3S9igMZIpgIZZaDfVzm/
L63Tb7WL9pDRLBFUQTzbGEZti62y2acV5Vz3bk6KaxC2O4LfNIPEgh6fN6yyxBuKvvycwAWpgsy9
5/B7QGKnnpbqi7FpTWpRNT0EtvU05QYbCqLveAmv9DMI+rqN+FK+SPc9U7n9VLT8DiSBR2lrQ+DQ
5JA6zqXViXcNLe9PTiCgmP1jwEcN1ArCcxL+7lc6d4ctJalOWBfZrpN4Z6sLzBK2zW351va9Sbat
k51bIQ49wcdRuNQ6dr9G+5azybPRrFjUw4J/qgkzLcQjYWwfFa5jWNzhuQ+7YOuGUFwVLyBnXfpI
FxO5VXV5b9sN9m1XXrWvhoMk07YvQJ+FhsUbcFlI4XDnr5rU+mr4KsPOi0kacfZlUz/XVi/3he/s
22Rlned5TGYDyTqg7xkc2iSIj506yl8GNwBOj5H0pKq+sJplh2qbh1kudqTD8dGhRbjiztn7YYVt
wq3X2Fmy72kcyYA1gr88iHKRVemTUAqnTqMPBND5TMQzpHRqjG01k76mZswKaDwbTdhJaDLz6Ues
GlPABLDP2N54JiO5lnWYxSmM+P6uZ3VhtpBX/bI9ztZE5CCyNsAyw8vaiqfp9hdiz13v0xQSdUeM
k5m71n3juy2xZ9kHyVyxpFWvOFI2bcgA1aqynzXxkcNUv0ZWjmPOmew3jPuVi3qeudl97SWQRYvg
5FisaO3MmreMoGnVYB7GrZ18B0a9oCv2R4CgsK96cuN2TWZGVmr/4X332SWms+1riQwuQThge7Ht
DwSCJaTONtUbylnn2LatOiMLOFlq0g8T6qO9IBGCBklYTN4LBwlQ/2ExY7+TeTmz+qi92GieVBCM
8SzW9piZ6d5iEndFHY7KeAUYQtsuYqLLbELoJr69ByekGvbrmawZ1GmB8YgpEb8Zo6r8YSKNiNia
lpQMw7wktoVBRjLPNbz1qGF1LiUg2MDRNTFykeXpa7mW6aHpw9gi8HtPhDDViGP/zGWlj+FiHnTR
A15o5qPjM/VzELgwrWrbOMHzxMmb9SfLCO1dsXjUDSuzvxYJL1GjlUDcnbjLC3MjBCH+woyVmW2u
F857m7gh0fIXbOF7mo/NHLJWu4VGBf+Xo/NYblvJwvAToQo5bEmAmZRIZW9QkuzbABo5NMLTz4dZ
zOaOZVMS0H3OH10iGqWS3wPhVbRn6cVOoC/YpG6tIm8yR9qICA1B6HxQxSijBb6e88g6TvVTPqTF
E8MZJa8SNRnlQ0tpyMuEWBVCn7I2QfOgs6S8IHQ/WNQdqTxNnkeXpbyZZJjaWHSqyt/5IBJAIHq+
n1qbRrMG6KZJUPPpA8ShD5TpNDMXpOp/OwEmlGvGNtUBNzN4ry3Jc4SXeKa10frE44/W25xu2I21
zAqx9+vMPQ8vcjDBZhGxMQwS2ryblwbR/3rD5JP93yqQHWV5gYx9Ciq4RSVpHgbhHqioy9vQHb7H
FT7hFT9qFk72yXOQBBUev65PP7suaQyJr1MXbuC46DF50PrGwUp5Tp6kMO9oEFGlyL6Nj5qDXnuY
vpd4Kg5Oqh0W07OiMuAbsOMxypvlT26kIHmv9tzEVAtDwfmDc3dprap9VBX+gjatT+f76Gkjglxo
yzQ7gQ8/BM3auy5x4IeofI6KdPxpqxptsJkDhvZU+im9jDIXmbFeriX0CL4rrzAgyhCvomD6bDss
hSj9EKll3jaoKDdYYh9eJfAOU1cfkonWBHpO6H8Zgt2YuMFV7ksl4jDv6gnQq3kuyyp9NroOkVMx
96FiNC7woMAfUdDbC+KZE8EcmvoMXuiOaBorIo3Y111Pig39a+2etDUFh6ulFzKPjlriILBP1gS2
fOBGNoFSljQPh6R8GpzF2umKzvSFUkYDlHhfCwnkZhJJM/HEtU4NKp9St2HNQahbNRWQKqUgsEAD
6U8XEBt/i60N8yUKuKtArI30fjdbICSoNnk6vOYPdrsCp1Ab0yYQ3EylEdJgIhsseNToW0QP789i
L43i1/GW01Sgts/GtIqGPaU+BVdoTJFkOYcaHWOhmiWtK7b2kjrVRyzobNQDCIxlkD9ZB+rl8ADp
Lsk2kvJHq2cNyxRZk6J9Kxy93Akf35s/Wfgm2Atoa/WakHWMyPwt7YOZaT6VthR7iGemP5/e1EJF
zdKMj2Uh19DpAT0bAP6snaB8gv6j9Ql+Gd3ke2ipa7J5HIuSeMXeSRN2v8SOer9/XZVqx6B8dtuu
AiN2qcWkejc3tT4sXh2WjtBeHGZPN7ghjrrXLuUrSdeuWlx1S7WdSoMxKtjpN8vcvGY5731Jvzkd
SWZbpVvp00/rQhJScDWB+OZFKPX8Sbeh5ic03eYy7Huf4dYKHLZYylHhBPautLrNUKRvQZ3wG+8q
VFDeX82h7t6haIEccKLscvnlUWIfi+UlUfNnH+P3NOrrXNY7zZQXx9c5OJdXO4jffeKRtuhyHkT9
sN0Rudcq6wSSRwRHTXJ+XN4CdGnCjVexYfNBVx2gK6VBMB37bjDA4mZqO3CHkrZE3ThjthxeUt+h
wlcf9XAeSHGySBbbjT77V4q0y0rskGMppiA4iFBTnbPcIl4e2T59Q5QGCW0JaWNC4jl/xn6bwQ+P
zNe5wyvv45IMLdewI2e234ugf3c9gEpskcuJgfFYDRV1y76OVAatQ11BhxdZ9d1n2kSq00Sml3Uk
DRx3S6ZtkIFwpRjTW70Q+mRV1FISgvbh+vLBsfM5qksyBvrGGNWHx4bBd5cGB115p8ovfnmFWLjq
joUBJfY60B/+/6erbIzBNnhUMZ4OxHtLAAe6oK6+4vrLvVRtuzXRROM8YzmnCjyTdXRUQ1Cs0uNm
O+lBTpZTwGIIc21MCYtJSumYOcLjBIsfbLvq1dZZyBMfInmKuysQ2CYzFE2spH+s7r5PHRvFsai6
vwYqGQLTAIG6sT6MZUuNaF+aB1uqFw6WvaOI8UihNiV8zr2re7nvWnCpQCuiyuZf4i5Qt39moW5S
jPMz2gGZZ9rV8WVUjmK6GDgL8PKpOOijlLoamCnapyzFt+lpiBoz6s1d1sEk952wFqrl6+27Hqz+
bbL7+qH469lIdYw0PVVUsPWaNYXJ2DP1xmXYF829arrylAT9HalEGemFvCOEeQ58WUUmIs/NyM2S
JUYajYMhoqbmENPouCzzg2jmsBzpDvZiiol93fqqZVAcNCa3ne4gWhzM4F/t9iDBBjaZicyraG4V
XfLqbwoxcls0nDL0SUWZfe0UN+BipX/idg75GqqnhvIqqdObTOpSrCp7LdjwiMNgeZqTK9bAW+yY
b1DSWpjI4A19DlayhdRROTAIMUcPFKMC2azVnX0I1B1sSjO7ZtAAeWEKVFJGtbPHec870mcGh+OM
ga7WyldRGv8p1ezopoWSr/YMkueWnX4Z1BdvRxEtdnMa+T+wU69su0Pi2QLy3X17My7qXjZobXr3
ScpzPWXoC5HutZn37pvtoW3ybbJ6eqb5idUwdNaW35ke+QDuuaK3p8S4vs1NxT5hU/Gh7lYc2zvc
AhVn2tFOsOVQSlSSaO+DjPmIDcpjpddtmPaRU6GabY0hqnwZjmg8zO6R4QzqrZ6Hc2lDlZSXWTvC
X8ZHG7xualUoxrxFyQbbafrVocKruqTYRIv65AM80pfXfXQ9HhMm1+YgylXuIwZvS/gOcwIQWJYj
VZph2PamjqidNRq+zVsvGwNmrqv8OwtscrNtIBR7JJnercSzj1rhppveOR+K/GnU2nte99HsGu4V
x3gH8ZBiqXZQy5v1cjZa1h6JG328WmlBj8aADBD3ojEzSPLXtZRKOeO24DPhzw54lAu174eAxPnY
69EcIC+CjfgZZIcm1+dSyj0T0VQxvUBQ4DFYljAdGzs0XPumemlFdWtP0djFEyoSxIgDXVQnegie
sgw2xUwLb4uIsLoC2IpNZ+AJCBYU85M+fntN/KzKTCOAHxLT7QoE6KjtC8ls4nXud9KU6pL3Z8Q7
fWi+14S8bjt3ehoHGBsiJQhPn1URZq7JmjL78Sn33oG31dV0ks/C5BF1TAqsWa62hl08G1yLfE5/
i+oLrYjJDx+LKAcxeIkcWG9nSl3l1K3qSp4IJTH16teBsM5zOQfvIMo03yrAtxx3Ij/chP5j41rR
+cgz11LYmYz4Sev0UBiwiHl3K8jfgBSMT/yY3CeDT0lCjrnzWtHsFHLwkLv7mxM5OAV0ZadKp/Wn
y8to4ZYIc5vryuyg/xKbcu2GBMFMmBRrZFZMWzvyqDzrDm1MQxjW3ZS8iMXbkXCiVsGT4nrumJt5
nG61Js4JujQOaOazyTe+K0WrMh8n5BF74YtjrGyCDWOccQLYqMlmbXKiFCOnW/TLH60rbjh+XhpX
alcNd2ohSPukv1PfLZn9UIkCBQ6Ut2mKfSudYKcvjQue1FAZiYLa8+ru5tjFa9O/6boHE+FR9Km0
lNrZVIaaZR7KIj7PJJmERoo/IA6CjawrOvREIaJFfs+qR1GW1iZqMXxyJjfwJnHqnb9g2aC0fcc3
1F11nQHbBOndZ4wt0ewNI+Ar4RNWAAdq9zTRmydLM+bneDLC2QKHdOPp5KgFBexicouxteFFodYv
JYxZU8m7D5EbCbxTY94Nz3GFTWju8Z2W1TMNWGKb4i/FS+CE9IAzTdPINpio5H1EbxvHAizrUtiP
xYnv5qTfG6pbh/GogRVmpMBvTL1cwmVESS90cao142/Qja8+O3E+Wv9pDDtFvIxXxzb/mN5qHl1C
L1YBpkyWVtXw20euevW8XJ1oj/rRJhScNqwL0kSG0iBw99irHnMvGDpbI6UZNgt2nfmJEmsI56kA
3XOnJCqwhofE2KbEuskuMstXk6qio249C3NixLDMY4keALcmCFs7o8dLKdzLDSwmKdLKQpXw9tmr
6Zv68dmZGYNZs57IDXnkhTirHF9iQXWZwdK7rWvvs6jVfx3oLfQ9dUeA6VxioAP2nHb4a5DMl1pu
chBlWeirHugsTdIDXkCBiouOYYoBklOLToAqG2w9bNGYSDIUJ3n3Nq3xJojnvbawru04PPBimjtT
OriSkSvYHkGyrT3b66ZHk4XMjZ1pfrSTvLdq2FDJ4p78vPrjWyPjWA3YyL237NrAP8GnpweKBjcN
aVcXVzggSOQaudXSb5ey3TPK0Vpe9/YBjQ6IKtPF7JePFpLGGZHNGgG0UN01B065f3lvnpWNd4di
7SSI6XlMmNxMy1bhKCmH8x3/ExCKBdDA3t6QoZRijIDuoiMxwSjZ8O12YdPPbkR6pbUdrF/pF9qR
f8cuLbmnrqBFhLixdc4FFsXy4KAaPjRj9kcYuTorjwR6BhruxOAXd3ROSVZ6VUVf7wuXAI7RrZn+
cp70PB1vtYnFv0x9omhrwnHMDHBTQ1u1rRuaeuuSixBS61om/VniZDuKEQ+DS16gbUjjPej/op8K
WHjjNkSmoNGUtvWdPKZOXXynGrt8Cf44YdAFUfNoVu/JV7T5DnVmGXYUPCf/TcvfzPjtqh/P/9PN
X8xLsri54qPp0cpkPihciYOsq1o+O/q3vcw/PJlSFy98FO40xjkpS+xkZs5F15ePUsAYpBb2abQM
XSlMxMz0jVSOWHBguG9VwPut52RXKzLscrgWvnVe6crivOoswqcJKggoB9vjGFSiPwtvOhil++11
6rd2yj+T0w9bbzA/XSQYu3/9iC1tnttrFliwF2VJO6+WuKBiqj6gF/nClj3eA/mJSanaaoYAE6rz
6WCmJc05mnfCLR1ltRGDt5s/i5U4SGuEtad6es9Y/8eY9HaXjh6Lx/TX7xmaC9caL3kW4x43WsV2
UFs72BGO7jEprnhoo2E2P3jiuLFaQuyCNvvKvoF5Nm3n3IVp/ALd8XOw/8xD9iEQ6iHJxO7JnWdM
fDwVGyd3Ed5x4Sciqiq/cJzg9l/8l6FJCJFJX8rVwtgljTgNbdJsA6HdANDhXoR4M3N5nnV7gUBJ
/msSt9zTL7ytUJ/yAZWBL3nR917T/8Md87CkfStRm2UK93/ezTW8I7WrluGfrKZ45CXejLoW/4GP
vzIaW7uqhJohUT0qFhUcusG3uAPqK9/jXWNAxptj7YqSvmgpZg5hTe66NGgRSUF8gfgKaZe/Arqx
kvVlmuLm5CDvWHx6LI3mSdUOAL50I/rpUW7h0RtVtXrBSaPo6YErgBYGfXzrg9m7kqRSop/vGfX0
qr2S6g4cocVOpOipPkvnJ0fKAplTz+dcQuOWBcdaoE2PHpVPNdL96+Yl711XmJBidEj5mD4LP3+l
YB4qtHMfvYkTboU0zGRMsZw79pkfStiupkMN5OLsEXKZl/OM1E4P7Yk8o6rjGptSh2be5nsIpHeP
TYE/RLGatW6e37xcv+bea+nZ4toVsj31C9YMjdqNKqmuamDYzhxuyYj+7xAnAbo0MBEc10v5B7Dl
YlTF3u6RffK3Dra8jOk7fRebgdXCLftdntT7OCl+khFH2CSOyQRMCGk0XT0UxEGJUDxDhvuOBReo
+oG56QJnEFbWwwYURvBcIE0fmgKcoU42vUPPPa6rGbdjRilfm75L8dNZvEcMvOtNWMPEGrD0xUhX
+1Ncfo3un0pbdaLyhoaD2F/5MvFLVZZ7WFqwZS7SA8mSJ83Q3gqLnItR4riidHQguAY8HHjUmGlW
ldDlKO1Xyd3NW51WWfOsA3Txpi1cZ07IHf1V+u5/QYl4T3r79b9R31ySRVh31b0r02OfU3CkN9dk
6m60QNEKuTj7mZhvYf3rdW5AZKo+3r9R/Q3wAqoESTpcA9TvxnL1DbGA925CL9aZ6xzyWmFaQv5a
41nTbfFLi21DM7Ym/uvKP0R9R1mAYkNU+0qR83LRETav3uB0bZAMuL5zQFlT+1NW8adj5mFHGyBk
NVDZ+ypMRk4RTfKEOmJUa0aHuaG8I0p8VCQooTzgG0mSihwTvME6BykRMDEOD8fadx7chB8l8tek
kLVAGO0feV6fp1m8Uzm7D/w0mquMgA3WQw0oEkRSREQmk5x1XdoPG7qyLz9LLCk95AsJxkcdla5X
40ijY9Zq/huaKRz6g2lSaZ/wjGfhnGEdNtD4ZfnOmc136LiMbRb6BJ4Hb9JODWY4S7lDeLerhI7q
bXpNTPlhOLhzbfY+8BZaPg3e3RroPn6e9btVIr22Domweux/RG2sRHTH+RKM9x6wx+6+WpiMJMGQ
Yz3NVsMCGJ8te94zgHCi5WCAJPOIG2pb7q3QMd5czIswOgjX6n17n8s7uP2zVd+khm4BvrJuzgFO
NZOHuOenWmF8/XIQ043lp9/cCy+LBq8Ncw0DDOaYAUXl6otiGvH4fJpANV+P0ZJeyeJ7llAaLBGb
ANBRs+mdMqjGHAB0aa2uyupoyN+e2Yt3emc7387YbgYFIezpL4PgWwAl7E/KwP2I17NcTcUA/ygk
6ciSOFaUkV/cjAK5ACl/9gb1EaX4JQ1kEy6Jr0v/30oVuCDcgtgOvVNvDMAwkfw6aFFvnYMbyHM1
E5yWNQjyrmOFyjT5HVhI+KLXEYliqsmzLMszmpPE/DIMvhwmw48q48ESN2JtpBlom9Qob5L+Xlss
j0V8LWxhv3Tcia8lFjIMToimS9z+Syf5WJN5rXlGBmIHj12f56HsyprmoqA95oOa7wBgip97bx2l
zC+ZO6Y3WwbpsckU5VQ/RRyazp9YfC80Q6wgwYIV3w6Oc1kCqyBIqPe6TpWckZ/NlkmiGeNqC+LN
x52aZJ8s+oWJCUbBMZyoM+w/6TTBb+nyswJqojqZGZt6bw73HgU6frq7Fghg9gWtkVtNUR1XAByI
vDUeGFcfKJLPnkYA9J1oWMeXpEKn6menhtNkQFJDRfe5e8sn9RdjxXFqvy2cuUaAsNNqfgeFeynm
Wdm0muBiMt/K1sDwg7VtyEw/zImDcDluuWS4IKxlChFh77JJfmsYCBbLARxc5ijJkEGPzSfmwX1c
4KSV5bFwteNoDvYmSR0Q1eJcEF2SZs9WQq/32m5dvuUf/uI8aPci4MFQl6DsIfx6qubQ2Nsu25sG
WUHfos+ljn6ck8Tbd0GwFelihRAmxFZZd9i844j8cwIXci19TxPqMZ28j8kT6A1SggNN86oVxFXk
hxGrIisshqtk42Nv9aTBozSdVVzvhmQ+DYETuvX40wEUT1l3JqX9mVTEf+oEEftet/LdLTqEyyQn
kDG4m5AFMBkUyY8iMYm0Awd3fcqqaSN4bimySYa3yff3Dq4adBigyE7UG1OxsZVxgXkvmTBXfii4
QhSs+icmvAnyy9znnr8Ta3Sv3hH0hxam/hgQp3rzdKw1bXX43ZnLbwbLg1P/2D2ijdn7bmret6nA
TzOMTHAJTgc0u32RIRorQtc3bp3I7pVHV1czO9tqIGPIJYYlsfo3eyEDEAOozYtuz91OR+evF99V
Wn2bC5LjdR8dPcAkmhL9VTteOd0uifXPyUYC4rkN6mkU6752cbiDScc5e0QLhYRIXYZUGVfkE/De
PRarOrc/Ss1/aRrj2iR4kvMWPUaVP6cScwIeki71Ok5KjV/loG+b1PgoaH8550mCa9mJZgn+ObJw
K0vscA4QQWTIT0fM29I1nwoMPe9lDfqTvCKPd08qZ140B0gkbFUuMUaK3z2LmKYyqnWrjmVAobtQ
qKZykINd0DpRUq1xZuWjG46FeQSD3Dr6XmCpg2wN5+A+gQBqcnnN9LWe1+0etma9W7GZnJox7S9l
WV9zC6cb0STTqu12iN9xstAObDIkJQ+HFcqUUzW/FOA3uDyfXExuxjgfR8OD+acdqe1CnQ7d9d9u
xg8HD4CPGTROs7s1/1gm5klb2025h7Es3Y5ezuRfjLs8NzfT5B6b9rP7TNOH3l7zsUbruXWJ+aoW
0uKg1miKLw5zfbJdmzrOD285dCoI+6lB85btfWRGYrjO6isb2p1gAMs9fWc60MwZvn/jyyeRPsZv
E/yZGQ1bm+b3zJwe1iozX/RwlbV1ubfFxrAfgX5ZImNGT9yMtXsZigxWQszEmJoBBL0ejW4MxxIX
vwOMRL5GkCIHyU9NPQT42hgJu+5bM733PNa38UIA67zq5XtRnyZo8Miexa3ExuyW00l0ahuU4jVf
5FVbnUKWl/unapa/BoLMyGp0nhU3vZVN91WTGb0dS+fm8r6dWk/zt2ZDhmgxBWExGJcxz26+Zz3P
rfNAF/4qYpyoOEc8FEBltUB8Yw8w4wazeUaeQ3UC/fwymbQbijLsbm/TaWzzbBFj1On9pnNJV1vw
lFApn+To5r0DAqzrunzGN1n9VN1lcrZG1e8QDYClcfd85gmzvopPc0oshd/vSFt5VPBkXOaL4b3Y
/VtGtp3Agagx6nVjgPPgtV2FceV/+hA/SbFEhquF0jVxm7C8GnNYgd0R+hEtCuGivaC2LyO3edG1
9hrA7/WG/VZzq85pcZWgZdt6ZPSqfic8gyCchIs8V+qsKf8pxfwRZGDzww+GpC1TBiFZ+OYWyM6e
ju3xs+eRy8XD1Z5LNe11MpdwSEB9AXMsCfcqPkoFkfcW6Bqm03Y7gpCbJJAOSUvs+szF+b4sRaT3
+3ZkU0H+WQ17s37hpNq05MRUaNfoJgqZQzGV7G1N7D1rBcpJ5VuSw8xQ0eKvZcTn74jxvjLypyz1
KibcARAFq0i/aKG7AEO0B4n1deQhgfzEi3AY2L283SRbpJZRO0SYhRUKqjGF4WBEbz3aQi4NxNL/
Temrq846lLo8Zh5lEcG4TbL2uVb5k3CvIP3wD93F17HAW22U0JQsoCvr/Khs70V5zRZVZuRC19Is
XBZJAS1CJ2Hzlc7wgshDG/dfQfjbTG16X8KYLTrlF4VcTjBnUU66B0yRC0vNcFo4yHNy+1+urXE2
T8zHoFTlxRYBiUZJEGYpq9tCC2QXs1ryT9b1g6Cc3TDWtyozUAZntMByMi7GiyQ2As2GakKCeJC2
9eSBJO1TlgDSpr8pd2dtNRjh0DoE12x5JpKDlAnn2rv08pSStzsnExj3b7mCEdbeq8ZohaVldU78
YCexeLQ0eHQ4x5v2g8S+p16hq02aFehMTsYisWm2hyCjh3d00jk0xUCABULymrxk3WqNi1ah3+Xi
/JtLRoY6u+WOT6aodmHTIDUHn1MQdTkiBFOcmFQnBZ2DNi6PvbcAIm3jMBwnrcHH/C5MREeWXz3L
gGHVR0nSkALSGWGAxjJrSQAUIqzLZ5DvAy+XbxgX2TJd4HJKW/TVFStv7GX6perIepRUPc9lBl03
i6jryLzV/fafbSa/tVweWsCTtpB5va09GI+Dk/n/JXV3IY4t2CVa8h7bFkmi7efSaE+KkE6cVUfk
CtspAzDQMuc0Tl1LWWlzJ0ziUidQ7Dz6QrmrI6t7dGhvMBu/uYqlTXgaB/LsN7jyT9pQOztTR2qb
2vhplFmA65EPpRYoTzIF/UC+iBZtZFCQhPknyD9J79kYaE1kAPg3XjitdzMSxcbnXu+2joDEke2n
zLyogZ40k/duTkIEwFc0aKuUzNOeB3iHg5mYdZTr6EzJYEaH3V8LkOa4a884IV9zH1xBb6s27Jtf
axiKUzcyNpIjkuF6ZSULjlm2/Cjb5sRL7QFIMbvLxf9LIpSzEIYwudpjWYMwve9avzQVqkmMxun8
F1E/T7y97m5a2HrN3rDMd7MDhPbrP4bUImk3BxsKwm0zmLjfybPe8kLuHbL4d/5IdHbwb0wTjVO/
Z8DE+S484NhdH0uoOsEPHbksRN8VcB2LbB4cDAIoZmPaG6P3Ig3xM6uzzGL9gEbs1CQNGUlslfmU
701iGub0CR4IQhitoz+KyxLP3iEN5mdNl/OG8UmcCSIQMKenReCzEzpH2DQefGXvvS5+awPNDiV/
s12ynumJdrUQ1QyaW+wrjghoTfOV8/ZTTDFzT2yAmI7ac92zlZFW9dz39paRCKQkOY9Vfy7Lhfys
sb0nwpFENtRXVoyjWVSPxiZLjWdw03XFofD1L82yWZuN37znwo+HBPl6+6mv+Ek+7SzHOPtJ90Qy
xRJNt7QkJVeYL9MwHxJ93ltNvUsrFAGLicYpPSN7JuSOoCs0Nuilvsq5+RibPBL9oIeaR2LbVL8O
S3m0LJ4xy/ht+37v9dYb/2PyGcqdIdwIshEbm3vqYHY2hom4pXIrtJde82OOKj8jiX30gR75NeNN
nBx9Pf2zBL5DVqbzysx8cZe/OJnjkNDxJzw9T4aMCfV0rGd+rXs308N0UZcFAehOwmDoM530c0aA
3WLBKY1TpT/BnJ8Np9w6WXBpk/pLJWRYYfM9A5m8iiQHHPWe+sLAiOI+1bU6l2iMK3uFX/F/kTMa
BI1kWD6OGgIQ8nPvy4j1ZrQfqSTqVISZNwFbCvl3s5j9vrTRfla4kUnwZsq+IQtGqUVRrvA5XR2H
loQA9s1V1r0oqotJuVmWkqBBRT1UQau/z8ikVW9uPZNfPwujnoSm7UaDXb9UevtY6vE2QTHbLM59
ED/chmJ5lxGP/Ujg1iUVzU6nAzmL1EzhqiOKz2IYm+rlpLU/iKSUeg3cAgcmyR4mAcRr1qp0vv0i
QWGBaHDut9bCD9D5sECACgBhSxNw+2Q6qKs1XLI631quCINEYGvHoK4lp87mheRLTmgoyIyx4zcl
9Fsgxn3H9SHNi+9B4mGAjzdN6hzpErvW1nRknnm2ZuvS2zyvrd7vUuyH3IQya6OhqPc+ORq1lz6R
p7vVqnbfqy5qR+u1pkoN3/ojQUmeTPoxTd4yFHFbToPeO6VMIrWOIgHDEznGTe/c6CfdzusY6dqP
ErwqMpbqmM7veWofRU+DxVw6B9v4IVjSOc0jWJzjdyfyUFLCD4Ww3V1pOWfNTF5V3q2yUijKUiWv
OaLzDbHUd02QUZbddV9+ZcwFKqlezLH/JDL2YqzJ9PWw5PdlxgYxxY8ZuoWYlIMfB69CamRmAivM
SGYTW4/ESzwhUMqgXuy5fZ+hfKMMYj/Wzu3wq/faLlafCI52q5vdoCm5iv2dS17aUHI/uVhm024/
tLiaUP8uS//tFU2xQdl44q0G5EnrA7v02c0UEU/ESza+OJdrZK7AqWw78Tme5mrj1v0nHSXENIBB
FiR5jAtRFvwRRVNJ0lu7kfy7z3zwT0O/pprKEjn5xNxm+MGx1jHJt6TLadPbskKm3W+AwSVgE3L9
7EL17Etay3NROI8mSE6qyx/Je6LScxB/1BOWfA2Hi8BsNRnluvpiP4bB++0D5AtYs47tQmp9OQbR
gKO8JqSzZLrGXbU4pNfGPFLB2Q4QTGLljOppvjJmNgirEaPB+9EkP9BdIDz/jWdExs+2wXRQo9mK
YqePBi0gRMAEmuqJ4yTj/9gbxr5M6ata1zqCn0UUeM0L6RBgYRI9pPpLH9+WdLjlPDvBqcsUD/Bg
nYbF+5l98VvUWWhpBQpNbrzedOvIQH6CfpbJEeXfoiBSpijIk2tA+mjhE77B2P6Ac7zwM4HfiF+m
NQSCDKPQRsGDNfvTMFEoLm5O8DTE5SZf9sZEF09uyeGY5O6NmQ5NmUvLQLstjfZQFOkKhvAYasSv
CBRKpj1EniGmyKub0MSaElkW2x7kL7nK/cnp3YkOhubNS6c36SOPSJeICSFhT0UNH3c5exvxrVFs
L68xwkqPWAtzQgLoWs4P58ebyjBf1X8m149UzPJVdLs0S/ZpMpKb520q7IHbWct/kMHr6NFoDdIi
b/BYhLOaS6aDifaTvy1KQNi2r7KqnhxSJPxYIM9OeE1mhvHgqYRqNkdCoalzJTnbvFhu8Ig1cfCK
/SReklNRyFOQB9fOxuDEOBmb/X12QM8sB/t09la75m2Wr503vsQ9YD/OY4Oe9l7RHELVMGnJZwMa
eG7St3p8az1iHaaj8J3n0RG7oMzefW0uoLD8g611BFQZT8NkPJEisu+sxIP6bXY+5xFpa459TSqD
JfVfRjZrmrf7yfwni9OMgtv1YdVtqJPxTUMm0EI7jTmhLuTDsKY3bPZurm9TLQUUAp4qlzSi59be
ZnqLNtd6zaz2TZrFV1wEFxNuhjiDKxntxBI00BRJIyM/G27NbGBCit9F/nBH70igbMiFeUy6+G+V
IXXwjNAa4Mcs+cL2jyAnex21jhiINJ+2msIlAeeyL5oWrZN+NTp3LzEKqXui+acmm/5t/CcMo+jA
ZvdDAx4i0T2AsFzl9Q6p8u0IWlY9dbp1iNnDKqd61e2aqID0MDXOi2vIfZCh1ExIbQ7JPkfQ7R76
3gO3aIjfRElThDkGOtuwzpk/xZS3/PiWheo5R0z0P47Oq7dxJI2iv6gA5vCqnGVZltML4XYo5lDM
/PVzOMBiFrsz0+2WyKov3Htu2BSbRo9WNhChybZOuhcfZaZjncpeZc+AQjOSC/v9N2amJ6e2v7K6
mTXw66bRngMtW/chI1Q6bg6cnd6k7FKdGrFKKlfAcqHfDGuk4Rta3bMMFFcnijLT/Q512sshT+7k
AGxTY9jjLtrZ1Dq1+HIjniYOJh74a+/WhxaEcdazquDV0EmAxI1e9+lLVEnK/iBcm7QTks4MRO1G
BwGb9h9pOP5L1NaYdE65KvxmcLMHdnym/P9TAT1AFGb2Ip2Hsk3wUuvFrasa0A/1XxdPZ9M2n0fE
g4gytqUhXgZKizYWW62E1uQWR2OYlpn+YUoMQ5UX7WM9P8iZHeLJbgcTW0ekWf1DEfyFUANTPMs9
GzuAiGh2RWc+MzkxVHmQUfpZp/20aJPqDriZHTerwaTPfyU81qBMfy2v+PMG9WEF2Bbr2sWCwVFe
y0vcswapn2EjsldiwRVhO8wk03vsHgaepHl0num7NmIwGxZvmS0OUdqjn+V7Ytyb5QCfCgNWZix2
RCMMqzjXt8KJEDjUvDVEw14a2f+NgfPPZJVUd7OQutDuAv2Fahi8JMHJco33wIK6GEbjR5QUBN/8
T2Y5QGXBsRvzwaNjjxtgDuYi4rrB5L3suWFiBm+hvRz8N+DOBzx+eHRpfskuwBCjHQPDRu2muzjH
jPDmzgJetJeKz9g0UZ/MjDPp8l4xlGadUGBhHF9SKr4Q1mrH3SN/DJftcAEdG5ZZ9DUxAq0FJTqa
PLmAiAPDwoNtYCjzx3UYq9saoQjO3ddLbdWbCvADRyxFrKqTFbr/E3OBV8aCSwUODtsW1jFQOh7j
QVFseq3+qkx0b/4uk4L8o3SnMTQpSnFzew80YLyt0nHN+ug5cbMH+o07yPhNPmIz63N06/mmYNem
rIZW2oV5UVTPoOtvuhjfkr2nymbZ1tU5HuJ95H7jrjyU4MRKQtfXxrxSKritpbijgNlNBRayMARj
MdoVMnm1dQPjowp5ppgwQHQx10gIE2jWkALdnV2U37hWAHQCF4FH8kVfdS/8tlg3ci6q7Xqp/OBb
KbmLy+A2tT818oJVn/s6hTWTK7/izcTZ5ef+o4668ximy6ErAI45DfrYKPhBS7zU2+kDLuJXzVjN
Lln9oBq/4U1WeL0DfD6WiYTLNM+Ymk7R6P26jC3waSKcdQL/6OavOdVw5Q/byvblMvOq1xpSCPrp
peE9Su2jDc15E8bLyaMs3WJX+8a74dho1VndiiRfN/ZwC3v7ikH+ABOV3TAQ5ZZFm8XEQjbhWvfG
R9Cus85gjYzpZbKKx2Ajq6sNoFUyspHgVth3yJ6Q1eC9GFQ++NTd94rFRUqMPLCd/0/Tn2b8zglK
773qidjXPZfVlxG7mzBJKUKLixfla4QS+ypDBFnKHaWb0gVitfaBw+y5dJnXmOl48GrvIc1HIOKr
P7mEdaNzbtgS2sU/D/hzjfwzMyZ6C33jMsuhku43Q3Xy0/5uwfLovGKbZ9yOMGAyVS1bVnu5EbzA
nlpgLb57cXPG0o5FpeY1MNFiKbGRjQjQcCH31bXTZMqLStE6CuJFTczW5i0yKM2skolwsIixxEoL
eT7+2l0mkkPuxCa2kuRTE58Ro+vKzraR+cVu7zj05Gcx90B8dEgBC7fS4gNXN4dw6dp0r3MZZhHx
gVLcd6c3BstKMeCe4n0b8imO2SGg5i3BtyTcnuuUky1y80sZsqfz2vpfJIDwgHYdk/ol4putgZE7
pXN3PX6FaDxlxms13fFDLDXWiMpGBiHEizT4Q9vWD/vLBd+5t8FKi/Uwg5/VAU32UwTZxiZU1lKL
vAU2E4xxDdJyONcoslhtcypVEDI9V78LE6yk8VJwsiGKWVX4X9KU0a1BimM4zeNRBHrAMsfU+2h8
Pum8fcYdvilCMI+xkKtcxqsoxfLTXGD9M5GJWUyy95l8i8n0WN60tlz3+LlDJs8BHF6zrBPCztJq
Gb2kfbzXDXr7YnzB2vmvyZ0NXOBDPETXSW9uhTxw5zKpz540pj2O1aFQGNbS9pD/+EzR0cXp8Cn8
cF9hSAyQGthTzbPkop1vF9omybJXG/MIqz9GPcFZ4E+oI4jsMR5tqz70hf/c6bd6erJsY9e35tFA
RyXOrf+TQr1Rg095pjbujCgALGohrjAVAt8Uw/LosRhVW0evMBS7X8owuTBuBAY/bFN7bycmxE7Q
wkT7CNNgMc7iVKtsmX/2JwgCB+qTBGahuyOU6cVkjN063XMbHHTI+pnxbEPg9siKULNEPMRSb6Ch
NPievWnTZu1lUKge7IswnT0Akm/WzJusYcROSU6u7Sug2kNUdU9VSTs0Qbgo4Tio3wYE2BrK4yYr
x1NMRI0171BT+QIcqzB7/Nw05eZgtAud8RqZQeQ8GuFXoTmgMNE+u9qJCuEeYYqEiF9+eRTQOovO
OnqfMn3Zlsx720H6s5D4CwGkTqe27Jvugiw3XKaxw8QUn8UoVlWYb2JqK11jCTF26zwtVrOzrK6B
LmmOtrXskEbPihiZyeepdc/pQGLkKD50i6W86o9BoL8IWlBfwivP9kmOG2/8bpX1Xtv2aUAhF0vI
3W1iv1YGx36qwGiwE8Hdt+Xa2bUewngnOMK3luWj5KpoAwCSJM0WLktuwzx2HVEbtcDEaO3UiIBy
7P2H2UScttVxpNQIC3ON3WMHljbSkIMEY7yRCFWM7KSS6q+yxJtvsoVJKFRkf3CsCbR8tQI4CxWN
cmdU6sxhTX4DI/uE0BGQ6I8mCD+tbHwqmV8IXprQyK6kJW6LWuwTv2R/1u3DoGMITf1U9ikrh8C5
GQwzA8lsNS4YVFVTB0aWFJG15aUBQww0MoPmbaVh7AYcK/S6uNj1YdcjbEgj59Z3t5w4dkQYPgPS
9KQ4GM0ai3yKwwg5rNXzGOYjpK70Czfl+zRC05oXTAmzojEH0s2Y5dNpM+zM24y0nQG4K8V2zEZ2
LHXm4TI/10KcPEsudPNDyXe/opaJsy/yGGiq2yPZAKtIM7YVI2rOqOlf7ujXsfY3Q7ZG2r0s9FPQ
Q7Vm3Jka6SJyvB+l4YnF0TYnfuu3qJ4Q0teMVRTcRyfdGG4aLiEh4iyo/AuPCDGKRc2O3vw0hWYu
gxIVQRzuAo0UScKGWRTb0TphrS7vdA0blVLnFsGT1oldSOuaSJ2CUffuaZhtRQxcp/O41mdciBiZ
UtXMkt6yIb41AY551EaYG0rc6Ub9zcxzWsA+W9hsfucDOLOysye2LQNgYlfOAKsO2E8O6Et3HvKB
MG15hKunwPtFt8YAHCQWGGuT4d1IceU1pEtiYLMgmmGOoFfV/siyWYkgOqmGpMrcp++XO01/86wB
ow36qXjLKBdlEeKodBkAujSSWZApnwbG7BXSAVIszde4ciBmH231GvJLT8UpTr+zgMCVHeuN34iS
KU+Ku0bdG0XTXmb5Nh6yqzY9xWN9SLrwR0DfR3C67NvmXVrqgMPTGFHE5LkNlkSjJpkFhrn2ChLk
KSn8S5LEq8EqHx65MBWXoBBIy6XxKUe15p0/tSbgxOhD1ocBn2fAFQfulY3qOYwBEI8vLqUSFEMx
w5a3rEkoATtw996mK8TyOcLvjs4NBH2z9oEAO4OzjDLr2EhWCnV9GFFNe12+j3ReJtZdQfALW3jr
txlyqR8NT1Mmn131NzA6tdNoEWOmJ+Qp8aYbYNsnTa0NpyAH6s9vW65Zl9k0d2+9MbuvPv5y/WSt
eK2YuUjCYTreJCPW+fXuVvchRrGUqt5VnDCq+DRTDfDPMxk3DyeZ6037KhKMfP8HU4GcQP6oEwWR
WLZPc+fvTdQki7DXLqDukTJn61zj7LJSt3+KB7zSJtTaDiIj26xT7VlrN+9WmsLCFl34EAE5oDny
P1lgXDJwaMlZciWT6c1M1lw6yR1KJ/Puns6ECRaw2RgoGoiCXdy/zKcgsMNlKMalKeKbm/5wwWOi
GKbd2P9lRb4VrHq77K8yBvQB0P6K5MUsn9wYR+tfxL7TMAfUKscif25ovWPtn+fsQB0sQ+ve2PlW
9xUUX27x6MUJbjECc26npR4XJAs9eou50Hil5jbYxKpKbhS3ELJYA7q0jpbRVFmySXuN6ijE90Ia
3z/EhR+ydfgnlbc1IufOfbNsbrXN/jyK8c2n5fgW592f4RjA9a2mJSDMS5ceU4udmX7Teclk2eGp
YBqBrpU9W9N8Gl1sP/rBu0At2HZY2k5uj3mwb7VLWBS3qi2chS+rd9WFzkramQeHb/zRKwkLGEEx
TC9/5eh42UDb7D37mrR2cMeRMUNo+WxJ1v2Y0uk3BjQTioZfkBSaoMalxOQx3KrcQNbh5sU65+V1
vEhntGNDmzR0Zz8wIGOg0n1rmMwXzqjVO7d4hidUPmXpC9v2ccOKEsFspbSdUdYZbIWHzeE6Bv96
DkCoFYX7zWy6mD5VtxPVr5HAsoOprGOsexiIFEeAjeSJbCyc1Trji4ComVz7S433dsw3TMuURsNE
Ppm/Vw7YsGQDdcQuvyYO/o61CrxBGny2DqgaXFA60wYBFSvhBmlmYSFs5GOXzlHa77gTvXhnxJA4
qqsDXyJgCFncep5mYYr9aHsb3diWLAg4hNKSKIFhGRKMVxYbzLwUSjfVMx281jT2lf2LptiKWd1j
C3e6B0pRH50riAmDvMUJjYT1yDH4OcFe5YCVJCSIfl3DfUzVb4w8JJqgBqZ8R/6fEu2mAnuQoJnL
SlZZNc/t75DL1cwwc3ZWyFuubZRLjYsOTqHMnjtayXGMzGfwf+P+bIQPqKZcCocy/GnUk6i8leX9
G/p13BF8QBMTdwdGRrGPCFCfU/cCfraXQB2rIIVhYBG18lyStSArjQHMUfZ7j/M3UwfcK6u+PseY
bNqxWjSXdnoKu99KP/q/3UjDqx94U5Yi3hfle1YqJFjRKWeTV9TxsVGXjtlP0L7lyNCMmYk5B3mA
NKo2ece7xSiSXp3MxG4RaG8A8RbunNjVLsW4ytKTT9ltwQtumNvbYbdi2LKctQQ6m2qHVrdwnsuK
+QbScXjFzPwNeUmDS1v6K1//AHkAFAYqaoFW4gePodci0qZpMWI0QeWy+fr/yWGYEfQ4C0lP0TOq
Bm82lO8c4qgkc5uiWbtRscLQ2TPqbEgqafVnx/6Utbfqra0Pe2xKeA+4kPzpSiMBJq80T46+tZxb
crdwI1YKgQ4FCLxoAEd4Eybu/GXcxnvBLc3y0Md8jPmKHTm0HHaM6LpsdH4HbcLszUeTYa0ZcW/X
E9oDH6RzbKxcPpqkeHdmA2/w4g8MfxmkSerRuHgrjAH5+WcK4dOnTFThLXRPuVafXJDSecVZKYg1
+Gj4lC0uKYNDquS/e7x6rXuTNk7XAtKXS/JevfcQE+XlGzI/Zi5ec+lQkGf2F0qBQOOGgIGe9JDE
Ily+GDwSGBB9tTWY6Ef9JnK2AVVkZe3qkoUTGhiaRNBrWOwcHoZb0z8CwAQKjlpW/uRFu0+xGfT2
p4oO6F52vR3v5AQ0vUJsgnAUPQwEFAmhhEQQtp/zA2OtPIdRcbFrWTFhq11G9pfLp1YCri3HL03x
h5qec2UtwBmout211qPjTh5inpnuD5kmShMkuCyZ2APlHFcw73mp0VqzqTRYo5ptAo4FBOIIoqg5
uB3IRfb404CwisQ4VLOeTXvNSRLxDlfYGYj3oHoDptd9GwylwxB3BOo2v3gpwvxF6fNzja2U/J61
rpO00JHnBSqXzlLT+BES8ZKHIIV6mbBg90KGV0b7rxEOQJBxeuoNBobFamJ+WbLcKVuw3wa5u2rD
OmJDeRepNZmG/9NgcwhJiC2z1rRAOmHVyRO1Knyw573FwDUIkRhY4dBu4mZmbYyZuSVtFEsUf1C2
BCuR7vs8EttKyicL9LLqNX81MPIJZZ6v0WP3by6rauQ130VaUrfDJF4ViR1dolZ7De5BaZLgOsTa
q0xqVH9x+tLSZh1tt7ubqJF7kIMzTCV2mFw6bHhRzSIOsFVPwfqW2CGKYJ17L2ZwxNAZPXc3EZLE
ejS+5p2FKN/dmnyxLTs4ej5GReVy9IY11Ko51Q9bDEtbrTuG6a3s3luMjIFxMYsfnHELeW6DV5To
By1M4KDU+4Apjok2jKtuTdIwGZTYBjU7ezN1yCCZGyan//9isuhNhk4/WjRwOlty38R/rBXWX1L0
9Sp3UAhLTYWQDfV/wPC7jV2xQiJxd5nYvf+sOZB0x0j9+LR8RELMkWJGd5vLM9YD21h22tJsIGeI
CloJcbTLMCmijUkmDFBeqvL4I3HQWZQWRkfMdziYiRHjMW7Pmc8EyVXC+oyhV6mIisddJQN2EFlM
5V3lAUsebg4X31NDPoZ8GksWRpriBSSnondH3AIaWCl3tiZUQMzjOhuXfWEDNuywO075WzgF730z
norM+IHLrb0KvJtQ5OR2dNKIWLnyKU5q682t+mxNXNUJOhLVwLbneYoR+OD5B0s4Iy3HKUXqfGhb
bEEazq16VSPV4h32zfGYAKNuTE7kIjw3U3WHnvpUUZfbFt9de9I1IG0oSbWQIC2PGPUEPt0ksnZJ
cNb9j9XWRZueVZ6c80wSr1jV/8bg6FTDZzN2myoNbqHZngm5k6SWsmx02RZ6/i/KnWYhEdsViXmq
zNCZMSdXUiteMYzeKho7i6OhL2BU6ueOioHk1dhmfl6jBBhQYOMl0SC/hVr/MXT1P8OOkco2y9HQ
lhZWD4zRyBXYxPCwyqw/Gp19z4lUjvOvGlFlVfF/d1z8TApr8asseNH02ANe8QbHe86NwT3N1Pg3
i79EAQn6OWougSJqWHO4yOReL19y91+LwrDyCpKUus2Y7/E5mPJeYWrA8bciFRe8oLGss7OesJtA
R11KhFgFSyJkm+WqNOOFzx+ospMbZP3ZOQXx4pEyW/RHBnoa+6kQSWKDwGhLjVdwyM+idy9/72um
/037aorfwXqbJD8UACRHe2+QYwLnp7n54S0/FCEJWxA8XjN6mzHRtwo3ia2iRzaqzRj3hAz85AlZ
pg21ypjEm7nuD6FF15s4tPcVt12ejhcTZMICDvPGSu2vOHo2dXpQ7kfo0WujRMGQMB5vk2k3cK32
I6baERARhJJqbA7ETK0Vn+w0uNs2ZZs2afZH5BInOpQ73UJhBfL6m/yWQ9J2L7FrLyp1ZqG56tAu
lV78WhhHnUxjjz7BirTVwM6xQsxXfYzBhyryj04bCF7J7iqAVOOx5MPcw5Rold8y3PKpKZd+Qjgw
g9DScp472nF2pjBob1MNLS5pqkOAAVXpr1Gs3iMbPpczLhoObxcsRvXPz+SqMPJrVTgHODZkytFx
UrAKxl5mhIvYa5kodBQNcOkNiVcYEULvMnTvNjLah6K7xgkcvHGlBTQXhnVRDLMs1vIWDk9PXpya
o0vv13mCq7ZdKSleCTNcGFW5K2iIQwBUvuOuXPQULbh+oL49wV0tSmnia3B1hefIutlkJ006O6d2
lfIfEV57P4Ktu2lzwaMC7rbG01c3FFT6R4djrqh7vB1bu2HYBFKz5m437O6zs8ZlvIVPwbVNDInv
QvClLzECnMLId3PHek34AnLaWJtc6on9uiX8pZhGpL3dNtHis0kTTpskpLMiZm7dqfqVEh/0Ph/J
MTNqHqvmMO/f444lpMH4ueuoFNIAd0INVgYfzPQzjr9sMw+JFqD8OGt6t4v+/sLY5F/mJqgfMAjW
hAJ9qsI8ZUhJS+sYCgOaLg8bMpK0K9eh/LHbfj0SjDBApRrjB+c/caryjFL8o4nvfUoJgo4R78dT
QM/iGMNTy3TASpwbvNe1CLHdOcQi0QORxcvSFUWG4nZsA4E2hG2pkXzMsqdW0/eOCyBdlKeAgJPZ
PpkE8PlJ+OYs65W+R0K78iZQT9pXnoz8voh0NTG9RB3HwdQfQPO965RCsUAzQXbQpLmbysi2uS+w
lNfPA4Q57pRq8BeMmxiT1Cy4zJCZnXacVdJa+G+AIuBAfgfCdvPAZHQjsB7zVmAMwKOw3wIgJNyk
/Q5zdZ9LKx3BCdEC7b7Cf+MTskW7Ixeo7leG4RwGzP85KAARHw3kuo309hwuPDcAE0XAv53x/ndH
GDrnmnc4h0XohsfCRhwEGaXwrH1W2VsbPTM9pmrVn0AwGDf1MTH0e00vMAZnmV89SK6Dln6VU76x
fobwatXN3hvaS57DOsSehJG0542Dq8HOBl2YMe41Wzxb3TBnD55qzBVpXUEUMxZmQHAQSP593u+4
tK6ubl0bjYaWIFptuJsTeISk835DmtiofXMIMY6B7sGGeuCj2EUIJZqaaEM8gTSRjv8jrBLeE5tL
8cxML/fNTW6Uj7gfd/13YbpbFwMQNty9Y/h81Mm4q0mXy1310frMYia2Na8DuVb0JJlVHUOdZC+d
dB11iwfvLSY8sjJJ6pm/H7jIlnewvdeAsnLQp6s7O2XmnQ6vh8d8i61JLpqr8PpV6r2HxdaaftMx
23RsK5wQCEOc/cZt/mLy8AvcDbx4lOp7TYOSgjY6BHGTjPV21Mi5ctuD3iDQasQ3TNUngEqNCO9E
bewcqz/oLRoaMJh6RwSRhai2Sy9N6ux0ltGEUawxgJwL5pROgSqXrXfM50PaTChewh4Akd1tO8vA
DoYlyEqR5YdLPX/KWmaGNSm9csOeCz7CQecSMH9lP+MlFiatuSOCdRI/8BB6prsjiHlv4VEhL/rF
7/1t3VWXrvz2FJOskFef9qCCt9Mle4P5l6SiNZvnpqyuwJvpRtu1U8NE0fVFao7XTI/fu+mqGNQX
xq9qH0nowKtJZh0CZ+rWCMtDYxHYFZZoFAYEstzX6Hm1pNzl9CVJKX8kYeYBxY+fTW8k5biZ9mur
DeDrbRpNqMNe7c4CWI5i+R8CDQBCwdOUtuCeg58Y+kmhPnKCedi+YU8O0SN2UX4N4ZMemdDvGpkt
4wrd/YZGKscDHZWvvX4DLgVglXUN6iNDfrjj3HDJtfNPJM22BfqjoSuTabu1I35v/ZOS77OiRsf4
iMEHejjex5xRZ8Y8lDk2Oz+uItL1GPqKcYFyL7MahtufiQVbL/s0CnylsfumuZA0x3cV/Na5vmpo
nINm59f/knLYipaiWtOeqVJ1Fk1wuPeu84ZQa6MK1vxkCBeUvUVyKtRtctNn4dx7T3wJ5ykd2jWL
+4VsEca4f0lunyDVLObc00p+5chkjTZea6UAJgxYWxBnwyEVTH8G1/yQ7om729lAeyi3t5X1N4YC
16nYO9joMuNhFi8AK6H4CZSwAXhGlrWgHWESIS8knIQ+FO4a6vN4M6/nO5wgfnWZbW6Orq9NDrMQ
7XKa5RuPMAyMgV+hAY0+658zovFsF2ERCwhREm3MSmHEXufc65zbzXsyU/s2+5byCkkqO/cBJATB
ixs7qnZgYA7Db1ACqmwBb0QDmYZYElpbrTRkdAuWkXBnrA1Srn0iCd3q+u8IUAa9Hl5k5RMOzfQX
vkuwi7uzZu3Vg0WLoABNd92NnzSYtONwGXAFu/FTlN4QgiM/FZXNOOY1CK9xBwjvR2PiJjfMbHv/
Jeyu07TtkxMpNfQK7qdfzDCujwJhXqvYexrVWihOugP0wr3JSeP8GYO/sdivWxD8a24sbzx1eksQ
OxiommfrGkbzst6/OzkDqSE5sb0cVXysLH8Lfu/o1cyT7B/kADw86O99ygNhLjpy0q3aufFOUR93
vFfhlnQBBjT11er+cqGh2jhb3Gkwseg9zEeohwSZqiuRCo2sjy4XejVgle2Xhrg2YbkZGnHxjnHz
cIB4JMZDMtccM3ePVt/NDgAXV3Gmszo6KlaOGStR79Lwuw9q+NbMTGzt0KivxfCZSThnggQiZBL5
SoAqc1pFImAfH7tRGYcobMkzB8TLtRBk0Luo2l0ECWNqrzUULN04Nq+SnwRvLeN5yFBju+oYDcEJ
QseRxJmx0/v8xfXRDmtVtJoSlV8nWWs3VHWrYCKm2sBys7bj0l/LRIeUaHkWK1nmI7UO7SrBJb7y
kBSgX1kKP1/7NQruLLXx+8PGGgFvPbRyi+e1AQDOiVB7rnEYdHlpHfBjxOGsOLIF2YChrL4alHds
3rN3Qw+mTW3vYetEmyA0/9gJfbVtHp9zqNQc+PKggUc/BZAUWd75dI0A11E3HCIAX8cGfBoS8bI8
h8LOyKGoU9Y6tLlm0Mk32+pgAcIl2v7/P2sX5FjklyhD57+LN2Cnx6P5THZD9oKu3aGyrxHPfMcF
WgC9i8cr6CfnmDQWmmiR8/7YzMHsObLDbfJbQp+yxxejeYdQL52rl0Djapop3hC/jVjZKfQVEaRk
0I8+E4zcs4+MgH8ia4QeZ3qfOikNlFe9t9ZMTRzrMgSCSH7OsiKNAr6YHsNCqch1V6l2bFgtHQkG
+ssBZW7qlujoVo8Rj049Lk9oTbi//GGnSrqI0ZjqXT+yyxv8zt75bvbkD2PFb2rDKPVksOlskPxt
hSLFQN3oz1CArisrVLcqOTp1XOJ0KF0mLwSCkUYu+AN2N2UOxSaru1UUAngM59mc5oFWTZvROMg0
d3YKHB2xQM7RxbswtpCTC9c+ZshkeQzrpyoPC8y++CepR0HPRP0V6LB3aBTT70AbImoPw9pmoYxO
xPbY/aQfi/Y18pzyBILRaCNUM6bZ4m9lTqbnQLFdPWLuEExI39qq2udyB00ONxBmo42V159+1IFX
5cJ1YrCRlozU0nN4sDV2kU9Te+ODs4+aWg5RpPYTDzCEToj6hsfgGdVTmub22db+4JtwiBXlBzLz
CQWMeKqBb1ICSjZ7reHtJpdrCHPQecK0M4lNogffg1bCwWzoJcOyP4RWwlFeFp8RUquzEsFOn1S2
l07x25P9tEKvDTEoiI71IA6Oi8nPCSqSswxrncNeXdOqMlYTabJtsu7A1XZvIOKIAGZGqLE6C7sk
PLLYg3kDBofMvleSEnFzJi19LTE1i7YdfVRR24lwpV0jqNgL61hNNmx7XG9s4m1UWBmRdtWAEAJc
3zAls6wQqkGo0n2IRwbbV3/GJ43hiZ6h2quUOZiVz+P2CLNhTwIkfiUNiwib+LEYpgVYJ00bA6wv
V8mucuca4Hcy96OZKd7ebGG0purFFtWM0unM7VDVD8/EzBZn5RW6H2uDYtDgHOfWyc4fNXTsfecg
3GTAuC1SxmsF+MWqAKMnrXPaauOutJkgmR2kWDjw5CZwi5JwwVmVWexfBYDUaaIqclogEQOAU2im
G3Zv4FDHcGBqpyMDjdCSV6gyAytQbw4FzU4L7VU/G2GjlmYvyaI51IPVrRyKi5HOIhiOZC1sw43b
G+21C+vuiqz421Jxsp9Ac8jcOGcKjkvWjRFWKlReEVeWlz5NPAwLdFr+MpuQ8dYRXEG/8L5tgxM9
CfW5c5SUShlhOpkLrRr4ECtZZz4d0hfVZq9g29hsYpuvyFjbeEaP/94NCe8Q/Rsptg7MdjJf/fal
jLTqYobRr5VY0VbDW4qqldTfurUBsiUMKgjAgsEeubsR48ojwXzou/20MkSB2zRynn3BEs2cRxaN
/xrVylkbVvtTpR376E4jTGeH+DVbmolO5hrSsTzDvw+qLNoMpH5QO/m8vlkr1loqfkhsYFxg4CUE
VhGhrEeQUo8aQNgAIttoemSDN9iFgIzvAwdvLKO+RXwQQLlODNJXqmWB4+dADq3GeFghMXwk1BFF
pw0/emRCjItyBzV3/phowlIGtVCN+K5yqbZiOusZ7VpfItWD0oQLm9wfs/Wx4ZfQSf9n2udtdSzD
4cur3RTTOO2JMpGvZrM5dCr6n76VxZldc3GO9b9BDt4h0AdnW07uE9nYycF1QNkSO30SZAwXJBCs
R+Dhi2iC5duxgKMyxsVNuOMeGuRxZOh1qhAjBKhDglq7h4y+9z4xnKrE4F4C6llY/zAveQSow14I
+p9E6N+i0A+mBC/s1U65n9hRJ2iFZGLfkX7YCXzy0MUM5IjxGVGZdfOrz1EaO+Z4FuZPmG9yoGdr
Q91ZxIZa48TqoT6qYF3N5nU5cDW12VY3GwfYnXbgO9PWvpanK485e1MVF2LSUK1zuaxd1ueGSe8S
Zi0xV/CYox5ZMNQzi0ZAdYfQgX2RIVpz48nfyNSHDW8JHOWAY8wkKchJGOplREpd6BSH+SG/TDbY
LsFgC1VajfvvuRKm3AkUbW4J3L9IOHxTcUIN+uG5JaNlIo0nWaZnRpHd0vSvkW+nx0oPWEiOVYVh
gXQPpcFKEG/OYB2yvPCwW7ncBbLZgmmmFRDt2h97wiW7rKSrVR4GEZIRbdegDS/QNvmu1uxTH61g
89mUrnW2CnJqahRrgVteKs+Y43UpzLifihULqIx5vCQBWpTikAXRh613OH3n+M5IzHaxwoCPxypH
Dc1n2DR/qe1SQecWQOCckMORykLgQFqDXE8McGS1Xx8yiUpbl3W09un3rTwMN5rp/JbSfYuVseZv
h/+xdx7LtSNZlv2Vshgn0gAH4IAPcsKrFS/JRz2BUUIrh8bX10JUWVlWD9qs5z2IjMgXQfISwt3P
OXuvvWLN93cBUarrLCd7r2Y8i4v0LdP+cJpb/wEBnot9Dd6o9BWIdZd3qeslPkQUgKrmz1vGl5Nf
sXniZHQCV97U6QiuAhoHPhXc8r7fUP9F9TcNpfs0WwBKY+juuxzrWmpUDswFr6KniMM1gkD6NcHe
Wjw1OkciGaXDXd9V7S5KxWNTpe6lIFIBxA1CWHjZJi0hZox36PIvoK3tpyBk8jq4AJC7xvmESWUd
ygZ3+TiH6jIvMuyB4sHtxT6rAvvkotJJ+BnnCuXJyuG/J65lavcT+yay5PwZKGG+rWH+4kgLr2YN
+XFOZ25NBU9XNJ+mMl7DpOdYAwFQluQxJ7TGZl2P29rGv5G0iCLpWwCZ7nwg+TFUYWrmpndbwjRb
8lph2iOzPUYJAH7Cm8sd5T7oWUrHdZ3LAb7yaGy17y7wNvtsoglh0treQI2hkvasA5cQ8VnLmNyL
YyCRuYzWcgxwvKY8PcB+MQA6V4v+yU2cxemCn823VnbVdeU8aR8mG2mr61gYyWbi+POamu+RO45v
tO4NUgXWZon8TGd9fWwL1BKOEM+YAv7UnCuvcxofXWqHW8D4t0x++i1HtSfU8iS5CXRYZcMnqiZv
O0vUAIC5geZJr+HVkswAmktvlwRXY6eYwK+uPFNa1KKZjSraoB8bzPY7TNWPcXrp21Fe2sRr15zd
q5og8zE3LxMiBstlfOma4QV6RHNyIXJZskZuXUqgHxQG8RhfPJ/ho5upk2Uab8GIao8ik16itRgS
1NPUEZFe+gN0xWmJvoZuWZv12ZMBXER4ccDW1bEKzUNvULegQ+42ghT0myG1T+PYplcmravaCN4q
yOrocTazhKU3QKe66ZWBzjlGLQeHTfWKbgWpeHfe3KNwj8O3YQjys5ruSSYM0ZEswSgenSZSO9dJ
qsTa0S3OWSPqD7GfrR2QWOi8zpgF4PhY/RsG+MMUZ/aWZPrvwjTcnRefelKuCodBTuvbN50rGasX
3S/xKnhaYrpMPTrfQiLZiTuUv9w+4BCiPucwV/FOBsMqtfX74DsUGGUA6Cx8F/70xN65ayjG9wTw
wpnrQKLZLeFvgnhZYHbwS0WPwXVoKuOimRoWYzrCuJaHTE+sWIh6TX/+I61SXfNRrMElemzgEyDe
lmY+wBIinzi1hIVGxATXCoFvdsg7f9FGxG9RF9pXD4FTZUQA27Q17fGuQSixh+eqxZQZO8BlikXn
6FvjwU8A7xZ+PuyZSXy3Jg19BCJgqhNLrlPMPVbUPDABBJoEKHI/cKPx4OeN1569oNvaMR+X8IGL
04luN3dugtpXIaFJqmlv5IGFrdNmYOJy5uNRJnzNtHdFl2wr8Qe1OwoSNLA3aZ1+IhRnQm8oIuZy
ddVu+ifSyFRtFpl1JEmm7bUJMnCEACg83e185X4LV9PGJCB759XqXLSxR34dicEjod2jJO6BbuYp
tNvqLUaTl6paUwRkJSIAdScMAy/8YTQwObQtOJiZTKZRoyikE7uOeZ9v8mIhV6XRLylHsEsSREqz
B7N3xI07DM3OQ3dX285tNTbPZkhicF9F99JBm5iGDgNnNLutNw4vPqR9wse7IWSeQhFEroXVjNit
omGLVhp7b6HPTYd+RciGCG75qyG4rcMZVzuNnXWo+p4sS0qVcSQzWNViQz2DjDM5DVMLeycqb4FC
BkAWdunkYnLBs4nT/YvsLgXLsDzxnNjbf5hkFpDx04ebyHqwDO9cYU/EOrfWGIzW3tyii4mPjibh
emCV3JfIyxoo7etwQkgJb6Zdo0MeV9ms9v8os0QA1XHmNZyDeN0oDhWVB8TaBVMu0d/iSG091NJp
/FYYD1WAMKWMGwIIxaMK5LD//0mvPLDt9DhVP//666vsilZPDz8htHBSWv/+V4fvf/1lu//XpFfm
sh/6f6e8Ll/xXymvwv+nNH2TdFfPtYQwvf8JeRX/tD3Lcn1XQYUAYUGS63+HvDrOP4XlScdz6R8o
E5LuX//RlMwq//WXY/1TOMKUSjgOJzJPyv+XkFc+1b8nvPKdlGnaHlpbRiSO5ywJsF8fD2wAzb/+
sv5BrHJXiL7DiSjtd99UD2lsYw9j3fm3C3L3X5mx/1F0+R15FC1favMb/Z8/yuY3wtNqOq6wbSmJ
wf33HwUibqq6AS3a1IAZM6hxh+8wZq5Gtj1SveorzsffbgrQJ5rFD4IfmERI9ZLERTOu6jtDJ5do
ySpL8K2urNyiHwrUbaQnUUNCRbw+aQRqRoVzHsG9pLVTJsg46FUwG5MPsiGsVbLqDQv80OUlMgfr
tYmZnoEDb9nei2MA5anuwdOnHly9QNsvY3kPjhTrI/XtDINtHpHj5OYjI/17YO6nyiAJupnag0T/
wSfuvtnFQBb4zrbKGPfjl34kI/LL7keGIzbasaKE/1YZch9aSNJERhJuhUJBBPKJrATYDB3Ffiat
x0GEE36g4bWo+13sM1gciIBMa8qBNhsPbSX3ZZe+Vab7mwbutVHYPhJgIugFXgsfhJvLHGoFRgbQ
nGUcisQpV7I0z10yPZRN9WGH+XGgVvJppWO+Rk4k4yvwu6fYO4EP/4bh1M/DJ/HA9so2afBhOqzJ
p15PGdrHv79i1BNEOOuZWWZOWAb1Q2zF71G5LWfiVPMFWByR9S1MfZ0nzTDC/oASBZcYoKNBL8W0
s/cqg1ogLynysl2cJazTZf5DoQIY2DDv2j5fRrpIruT4OuRluAPX+KYjTmZlVn5pSuDGn0hhgGHX
a1rHrqzplSh7d5HETsFk5MTJUHxtDNAqjFSmqyZCDZgsrvXKQp5nnZWEzxUpZPb47140Rwc7d+0V
7yOVc46yc/kMiHSG9TQ9Gap91fmMtbHHPZnnCrUbDusqOVLcFSB20CY48/BrtaR/QA2lPGUinkDf
12Sqc6BeZArtp6ZbXubErNgowjlEYrRlJiksvHBQHBm1sBlgJrLQlTB40Zm3U838BLqdfdSgom/n
W7ob8OGWhjO9KXwUHs3VxiYJTFXHxJqpHi0FBig+CpnCOdfpd2MCgLxzMEtQUKbfogFT7bpPVUWD
XZH8u2q94sxdREmVeR0Zm9dpavAuFgXRVsZIvuMYH7yM0SGOwbSR5DYXr70Knxpujmizg2ES8pwQ
vAqOyI0IC2tSgnb8zvz1tH9r1c2v6zV/mNAjc5mIVEvwaDN4gueHaldFI/SEKDo6/KFAN4Jqofzj
kJZcjrzYaeEfzYZ/ELm7tKFxhRPiHBQt2hs8bf3gsu83LjbjFMV6faUvU60Cs/0WbXNb4HQa6yy+
5IiI+4TuYuLa+ELwG9yMxKw2SJlVW2U0eRueZLKXIjAaCcFnw4CHrd/ajOQL5bkgaHoa1nr40FNT
ocmtpoMxYbcZvOrJTrCv0InNVJojxSPrA1sOwnHMGAI7zo09oCAIaSVN8R/m5pcQ8tQwwiuFGY1a
PygYn1ooUJpPv7eeSrrliJD0rvOKe9a8+7KvDrZjnmz1lYuE1DFU1SjPg31FCO3gSoYZfwJzeFcd
gDC7me+HIaNY3TGZubeVc5kqRoOVAuBi0Lqe4mBcjkIma1uymisyCUJn14wx7S40S42k0sBojG1/
yQgoccq4Yf0HClW7FQBvZU2pmyXUShLASJUvilNLjxvG8OiTi85ZD2N1ag2FmUXhYypwYkuMwmti
8RCswBmSxk09ahJolCj2c4AQEm1vqFZJ8O7aHV559w5GrozG+26sXxxA3pXTPxURyCbq78GaNgR7
bcy+O2F8gp+waShV9DyCGQ7XzEHWbtDhzAk+YgzztD62k3CQjQVvLvi9kSTCwpQ0e8fPusVSkuTu
3uIgayaKSF31UkfxunX2OJZYww3chBgxRQ7oo3Ux/7ghfkYPZKAFX1Eq2e6Ux4dx0PUXrP0svdGp
i/LTQBWHndXb2nKBz9D2j7zsaCT2Z2GQKobaOlLG3u5gPBCvcZkYcjUlHIk2ODY5DiCb0jS8YNjZ
UfydA15KCFiPpW53JfpOYSIyKNtx6ZOYX6NvYK6yEK00UCXt78aYIH/Xxrc/sxBi2rpyCAcqfmsQ
9jihXTMbUKIs1LelSVlsVPpb9IyGUvWetx/mlJ2iCoP3sLfT8doVtDhEMRNUXXy0cCIAK/Vwiapb
GRTfHUhF01AUldWb1OK5NsaHetCvokcNUFUH9iHH9t76Vtn7vzeSateQrlSJF3FLeiFllMegu4tf
BJF+N25Do3IWTKGRPXjiSdvEZ/PRvfnAgPESp7DZ2vJaVNanZXX3WfQ0avsYq+6qlXumO3YfKX1s
sZq3ArV6nt1FTn1pBDObbNEQCfNYONl3BIR2rom+ksGDnm9Fnd02jiIRQGLjcJ8J972ru3UJjrKB
chdTycrfeKiOrkxa0I3qzeraP724Tbx6m5YOyOyyfRWze+pHDdXTxc5CdA5EoxmponarnQNRqfLC
j9pzP4RrctsJPrehrbT1foqSbSP9rW7UI9XvhZxRfAzO8IyQjdav+Gi68Jz47bsfsZCMs/VczK9l
Id6NsfixR+ts5uOy+6yyVj+4GnJKEk+vuXbI2STQzicL0EnSp6iRj+2wV9p6sLvmji7l4+BU9753
W9rhI07sT2ArLWIdhLtpdu8VJm5W5xAU84k0am5yYd2zXe6yxtmGjncWQfXlFswiZKk+LcrDb+Xk
iFoNCZzL3ifJNjbm91aYFymo6zgCsm8mG5caPPCn7yiIzsiVfkgDxD+DgS7wnXvBIaifQn+N8pyu
xOTsSlT/k+890Rw3b+KmxGSArbvK91nR7xHj4IB7LCvzxk2ZnpsjnJWwgpRpYc4MnQ/HqO5p5e6m
oS/ITyAbySiekMC+/T3BG1VxygBrj2lxRPh6isOG/kx0bailO1O+YFzIw/eewAfN7eun4I/ywlPc
+NUKF5lrVq/0k3YMGN+GtDvHmqkd571XnFf0PjiO2OK2jP29HJEJYiPYSdaYVC2nPo1XFMqEbwP/
HJ7QfG2kxQjAJhAoreN3HnOk/4X5YtGIYJACzt5qhrXFRJQ+fFb5F0d4b9aMTVcM+8RCCW72h8GZ
l3hdvlLbm3DAWAnQoui6B1h5F2AFm558OlcxUOzDozMBdbGHXVLFZwWkhVFdsvjy/QUTs07mkF2F
DiF794NYQA75h9MFB+GMV9duICzYWybyx+X1LGS7KpDjRCPEGCSdnhjYDhB3MRHUmXzKUf3qMLjt
i/HNI6JoqIyvIKItp0vnzhmqXYcRYPmLMT9B3ctxZLpMNSW8dHcm3vzGcO+jZrpUwHhrVlo9vk7V
TnAxIZUci1S9WmOx6oV9N2AHh5u3ZVANyTC965xh44z9ylPi0fKg+BooM3zAgE15Jj3sEJoe1O7h
3jjNNDRm62ueuq2yNqNHr1tMt8TBbgIAIohJMvsNU+Ue/Mw92UJ4FgCDwQ733x2y+jI13WpbYDQr
n7uKXz/A7mSjCSAVKW7kzrTdqx756iw5Z6JdeaG+FUOOZC/fMOJ3W/MIRW8zY/zTUN8Gmtsm+LQQ
n2uZklcWbTo1HTULYCDUoTMvTTrsYhM9hV44MP6NPeK95e9CTtdhLAh8QrPpim2Km5mEEkaw5iWn
izpN9iHxy7OvMaPz4UDjcPmh/1nFCqAyTJv8uPz5hAYA/viIBR9e7J1fuidt98/LXVgEeUYa7RRd
u6pGcwcvHjbI3nO+RR7RF7e3CzEwKAOmZeNOg3OL6AgN9rQPHO82iCSt9fh+NDIsWQHiLU4R1YOm
S2lIZNHM6cJjj/hK1t5zZix0Dn9bczIJcSJbVbUbXH1UJJD5KAxrhGX+GJMdGu3xKnUEiyxssYhW
K9+lyZp3wj1+eaRoke+gd0OnJp4PDV0UM0T2mZlD1Ccem2mdqj493Bm1gxJPS1JMIG3XH+k2FAO4
pYM5Bw9LdnhVLbwSolnC/jog6sBTsDKkWmsuuuDpagjmahxCENr4VqSICcGjcpPtnkE9583lZ864
WG+We6yGcNM3kiWSAqwJaQWNPC6xum8Ao0UoVwvBHRzmXVNhmeaxsUe86b29rjmF/g17xE5JJrox
y4XvuMoKnNPaYkMKDm3w7Y3lwbWjU4HheaaY4BrakPT8u5avD+xym6K7ISiPONJhy+gSdwzv4VIF
l/5tMGXPkTeeVGfuowhN0zIii7MtPVXAIDN1+nhuOW9RG1680FqnUUyHjtRKgxnU6Fw7IS9CTWvL
cbZFFh8sqTfOQJSLPZ4MTBXjjIQat1jUujttio1rIC3V09kMYP3VW9rqkLEUp83mUip2NtRo2UTm
Fy9+hMDa4snJDQ7xWCfd+NmZ55U1vrbEa1vtW+HxXtywXa9F4OGrjk+dW+zJmFyRH3fnOhy1QSd2
9OBbfMXL8+yR8m3yCVXXkAUV7u0yZqqkNrNG142DVofbKYSbgTdHoOYQ/XRR5CnngiyQBrYCUJG+
3KfBcKEvCajCe/AneZEsmIvIVmhvZ7rDNuq8a4dE21VAStIDrdj7AsA7GKyA8SAyOFdv6ji/9+Ps
0IPpLcoJyhopzQ0878w+0DDCf+Dtgs4+SBAef3cFO8DZleQ5IpQHJNNswhPh2VrWM9I7kQGgbgqs
rZXobaA/UR+RS4LL3fM2y4WgW8Nkj/QTJDq58reFgvE4mNlLVVqXaX6XfX5kVreP/BSUE8h5b9qP
7METLdjlItqpuasIuYlkCNEWALT9nEXmblkLa2eh67THCRiRIDglduILnZR7u5pffelRCjenIG2f
Avrx6yH3iGDLNqTj3orGeGgNpjvASEAhM7hJzq3PQVE4NtiITFFdAIWZJqAVhYb577xXBfS8Sj4X
NHJuyKb50WrCzRFbZ7eT385APHBVozkmYh7hKEEb03KiDRDONcmSt9G///3vPGsSwP2Ac5SwItLx
kbdLYE21u1XPjlAP6L5kbjDvDv0X5noA1Af7OTR+q4XfkPkO7SHLpIC1C3KSctT1sTYeimF+zsyl
qz5S8zXqgQbNL7NIQC7nuASpWPqAY63ZA4hAKUXyOx6SmU+KRVfNzyDiF3BEu7PqxWRMeZK4yxw8
Mk7IfwyczHTt6rYTm3Ti+4x9f9WGvwH0xYyBOeSeKfbOVPY7ChnNJJLkE23+sZry1zGWHz4zaimn
hWqTiR+L9jnVIYI3wjCA8PNqIk5maTPDhzBiZWqs32rKf2b6dNhnjBxbPBPeycN9YLQfUKwnWkKx
tfAwikywkeLqQ/QbYg9dJoAFGHUJXdYjPamUomctqWa4rRgV6k1IY/4mKKfs6ubtabmnnojYy+zs
JxLcf3fwHiCB/5Q4AW7ETM8ok/mv3TOSjPhNZjJRCZCPDroff+saXUvKDSkN2d4wDOuW9SLmh6un
rjeunAFh2XB5wzAEt1DHryTZBEzO+KhDaz87KKlHtJPJYL+rqb+aHp/GSX86NV6RprsolNDYeVOx
DqNkV5rtR6u4kAb9FRpDwWPoYE4qWeNJQFuZNgNd14pv8/QW+Vx1GplkbY3yowiah8plwJAm4Vcr
Z/h8Zv5QJFfJgQk5MDkINVe7Mdq9aaZfSrEJyCQ+0tEtMDV5XPmBz0KCabwbu3YnIX2tEoMtJ/HX
IxVCNVLrefxydAlvhh5Sl4lGjYYZF8oJt9ZMReZ2DG2NIdqifQyYumH1565bsihvRDWFq/tgopGh
q6zZ1En4O4SOTU6GhNNWF/e98TSlxhJ/kz5rwy2ORn0peYN2pT3RWegLG7sHwbuhJV+NEHhHmav6
NHeMLaKPyY4rQF78BlWOBxY1wsno6t3Y6k8/nr/shruvdL0bwhBN2c7S0bTF8QAWno8dhgQsccJ4
LOWdE8r6ZAbQ/zPbOmm5BFLjJpwCUjjsKf6d5goRvHdv5JxxGuUcHI9ZGBn0mCI7tEX+UGAxTL7r
mLK5D92nPCAfWI+03+ow2dAa/pxc491vtj7KVAxTAW615ZKaDF7iaBZ06Tjat1yylnMShKxtFAPZ
8Zg40DrxzHUQxPW6X+pfDZRNIr5aE15bew+ty//PzFZs5o4vH5BecXaf9kVEEThLC1E/OiTa8vWr
FJV3tK7FaBFSNA7Tes4YYk8VJDEMc+ypy2C+LzhI1fTVcqTQf9/aBl02jD3vICPqmrqufoyq+KlE
f63KoMXrwmVokxDPQWcdbG3kN72ZBqcG/YCcFz/OSKsyTIaj0MkXwQRezjlnDFlLl1UpF1Wz5WX6
sR10HIz3X1PX8m4xM8EacN5HAe8Kj9sKhsMlazGDoaHsMz1fA7J5jqIbH8Cqf+SFVe/mib009Nsc
jB0j7dHEImgImM7yPoqcd9el6ar99GTzHocQotA5oKlbfgp+DZdFTL4nutoTR31rDHxGhwPWysZe
McfFRaoKur3NsaHWzSb4DZIKE6Fj9eumTP64irK9avGqxKoHVSSLff3V4vVHeIozC2aJiPlmicvS
NzBuKJatRGmvX08O0lH2oXcwRoA6LBYiEfJwOdbyeJSQw6FeINRAt0KLFR5AT2Zh7tPLzNpu3wOI
CDUrlJViDsG405Nrb8ygqkUHwD7Kfzqz+gkcLNdG10GinjdZwVs8OXorIh97Smmuutgp9mWLYTtb
uoIy+EObg42spSoau3Q3KP9qprl76zUZ+gRgcuWcyLXvEwKyjE0m2jHDVK/mVDlrAiPljaeWJ7Uh
iqRTkFY4O9jF+IOiwFkbprnvFnF3amOFBAJ74zJwZ/OXe6KLFkgjPxqQx3mCUmHVXKbaAqhQt0hl
+v5Pn/mseLw+zmzejll6AXN59UrEPalkzwB0spKS/4EtfM/9SLdz7ElOu+EztT3njoJ7D6IKYMEY
VreYrCc1RbuuxQoS1P1LTG//oBu6dAPqBSBvZu62uKS8HwVPrm8mQts0CGMjHT+Xsddc0S4Fx672
2sVsBMegQAElEUbhKTdw396E7PM3Pp5Qk6kUmgXnTfXDI8kEr4NNsGkTThxeCWuBQf+oQrMCk9/H
x9wzOeC4RkM3o/lIIZ6uE/1oLQ52b0BnN0um0/X81WJouwlk8dNUAGLqyd5NDg+KXDyf9eS9zDnz
n7En2K7yOLKUtL+8hXdGpuILmNltYrmHbmCRXh4TB2ijKyRA9ZwHWdjcfiCx4SqsIuwcKZxOD/GT
SdC2EgT7TnD++rHZham4AtYy93mSP8zGp4vzeGM5YMddxxmPrktOAGkl5SbrnJrBWR+uW/JfnDlL
wM09om/UZx/IqdOmzk7P1qthgx6JmECvzBmHSN13r5lPAoxcfDDQgj5xCxo7i5HpvjO8+xY5y5lL
ZJ7j2HtxQvvPMNBdJRsr3s2LMEvZeb6BaI5oIKSpl0SAkdL+MNEc2bg54ZQRxlpYC1jTMZaM92rI
yepgMLeOl7YoTuPbTsTdPS6XitRg2gAFR00R4W7pVYY7L1yMtXm3IjCNR2NKv7Oos+iOpJeyy15N
Rvt3Rf7ozWNKx8nQRNqqNaYANjPpOUdtfrnIQc62wu41OMBG4whyd0j27ei3iAwMVFvIOqgRsJ/6
DYHk/d8B0/SB2iK5d+IIY0jjwPZG2izcDvxdNzySODUA9K0/8nS6ODFDApdw8lVdA0mkMnseSzbP
qAVsY5ntQzRRJhs9RtgIxhlRV1TwZRBteXYgxITDfVJgYYpmH6OG5375NnXHjB7C6VHC93SbgtKz
2JCg+oxgDdI85EeBRkmNEeC6dMALDOGdcJ2rrJ3XMTWsm0RhGrO0/TgUJU5EDkt6Nnv6VwHhXt6+
mtCH99CXJtmWR5YBAuDPVQYUS9gIKToLTGI1H3qSJdqKUmzIntqe3thUtYc8Iz2eWLV2Z7cfyUxA
it0xSnQMVM5xfzuPC2s7UP7KJKMIkS/zEAR3z5rIEzqQHhLoPq2c/diwYQjXOBnPEe2eVfhUjshE
H0IsM+uOMweINzzAgloBPTxqpLBc3oRNKEaCEl+noX43snghFHCQI0Z6Y43GTV+2T64arEPUP6E3
xzFjmC92owmM4nC9CtL5VY2W3Nqdg/WSaFVAIu1moJtquNmHJZgMRQF2GMf7CNxZrDpV0SOI2ldb
DwL3Ht2PAPX0TMwK9Gxs2Oj31k4DpMisOzLJFY2nlBAZb4C4M5AAQgslLTc5EUxUPcssm0PpTB91
0GydMGqBoosa/z9rES1waICmBbKEk4KJWjIClLiO20XEHKy8QiBVKZBOBXBHtqYxvuJWQJu+oLAg
11wMZuklgiLm1/WbGUmbjEQGnzis2RgqvBo+hRl2HUJ8mnPflvOZximqdXT0QEzctdV9p9KG31Il
0drnEeRh0vtGRh8uV1Y6abonORgaoJt/9An+61qPF7aeaF/lh85WnFix8VJIGfbBzvvNaEI3GZLG
IR9AHCpzLk8GvJitVzL/m9CYT9IiXMEbX6tFWxaGvDtzQqxaSW7aVHEaqGijmkm9ybRN5pz6ma2M
LRZXI8CGz7DP5q1fLnOu0DjYAqhUJzktyf4kKs5ojdmeMtHcM3kpD2P+ayXtG9NpYgfZ3VaiEH+q
jox5ZogU6W35OSmixZnYjApxdV0ndxay6nN4SBsfVkcwnaEfgN4NAZwiS9i0lRluA8N9af3KWifi
OOjO3NoOkLOwS9Kz1P4KCn+VYtGgtiP8Fgg8lOGSc886wp1DInt8UE70oGvYDZRse4hD7f1YJZ+Y
TiaIfzUZW9LelWGKQnm2MVtDOwhHqW+0Tb/dG/gPQpj3TKcLnOQKXbKbzS/xBFjFkOu6BIpS1B5G
7j7eMQ99MOqCUACRYWRNSaGmq+F4WF+mabTXSW0yowwAUyMw9NwU2K6TEZ4RYNGLqWwEBAaZVd4J
jOjGY+fbsNRzCmqAZVYAtxbMRWBjnQDj8hB69lV502L3bvXGHtTBrb3HKKLpPKQjdEBlnOOKQIHY
4V0A4r1BdFCtg8wELiKyozlmKFuFS0JT+JWkM9gdIu1XuFXZRjEK+LvRrH0aEnWN/vtlai11iI3B
e65NfAoQ2jc2Ar6bukiJyxzgT+TtNG+lyN961MT7aWZR99N6DQ+lX6WYaZO+xIvdYdamP3ZRdX/q
Qg4fo6+RdJEMIE3Qa4VwD9TMt77PnK4xFnhtpgl2MCkrM0G8HgqIc0Bsxk3ue1hp/bBet9J/rAuU
tm5PLmYatddAojaE6RVR88aMIvR4ahJs2BaWEO0xQ2SgcLbwrai8OTtjQ6u9otevyWtbNwkWhhwQ
N5BfRQ9jA+VmDUDlSTTAhuKWEsPU/FMd6ScDEM3Oo1lQj8O4ZsTC9fMjAyIQ3y2t2bIcnRJQbDhb
RQKw9nPM8zMMqFQz0aCf1GyzBONNBvx+05o4KH2I1NrQ5JgwyUFbTHt2atx5XSl29NGfNj6RgrHh
CLCOSbTRkiAjcn1xIbBX8J4vfa5gHXkIname8bsW2Ia02PUQ18lLXMwC4x1jtWkTesOBsPF9YLSH
ZKxDFM05fvIWyLVuOfKB/EP4Pt5lbvhINxJBUZMh5iOZceNJXOMDSiE940XgCHcZ3CV8VwOP98zk
LES1DxqCAGIFo3mEvrWcjsvEBC3TYouAsdBth9JnntqCXU2n6p2EGewaUfKJbXBNchKSckN8A3lh
Ly8QCNOm4QaOMFGA6cBqE6VLm4JQ6JH2auwMF1eVT6qxz4MVQqpFuwhh0P7jVgmVBdETS91bBswt
TOgJq6m6xGIeH1AEP4qFzpDCCbIcAP7djQpLHzNMuneT4ixl88ih2d66756WLEHzrU8MESFa6Qus
5dWYiersWCUZOhLxUTFL7FvdTxwa5IUm40eP1Kh3AN6HLpVdjpBapUiAbBZFxfxrbao43hTTg8bQ
t7Eb9yuyrTvMFjtO5i6BYV4zYhMXiGQsyFbUMm8jaY64/wFTeN7iNcGSwrvxYCOhwrIN5UiSH6pQ
baFRjRjhY+gZOazvshFeCBveH6E47FhEe6x6B9u6lRfHLK7AKw98TVEW1yoE2qHCFA0Vp/a8xMTU
UGivppn2gsMhyNOnNBwPuemqa9hxzEp7tW16nDnKT75gxME2msQ1ztPHDrvUZjLMkZxd7B6SztoN
ySt0kvFXFk4FiU2dzAL7l22k/qpDNgDswL8dE+LiE4PTduge6sz7LpO63uuCqU7Uk6sw2/FXLXAY
V5xqiEPZsnzSYSpxxAg7nrgSSu8qRdPE4GdEHukL0JYQZDWaAVQQfDaZeg1nNFvC6++BKddHM2t/
YA1nGxU5oEba6UD3BNpe8xD6PJMAexvCsbC2Ty9ml220ZeMvbog2kXLApjLhKUNyP2MRcwwvWNss
PsBM0CnLCGpb5W0tE6kWwo6DBISrcyhg8E2WU/jTPEQ7+g4BsK/F44XJsFGozMHtyKOFH7eDGmP3
9aaH6HszhTbmf4ToLu1ojoD2PigXUFPD4WlGNoucL9lIXfwOQh1Lv/4CmPjat4wMFmULq1cRmOXW
zyRigCnUezSA+wiy8VYXz1WsmV52wwHV7WFWzMaGcrrgIPJdxvQOUinOzEPOPCALdn1tWNi8c38z
Of5hmk2mE9jPbvR4HuTEUs9og9qfVHibtRrWNhLdut2kJbEqtu9vsxH6B0oLQZM4oJUY2e9jTkqp
U4XPWR+dsla45yFPfzwUm2ChA3cdl+GT3cZilfoJ8bK+/POf7J1HcuRKlkVXhDIId8AxDS0Z1Exy
AqNIAnBoLXbU6+iN9UGVWYtJm/W8B78G+esnI4IB9yfuPdeu/qK8zE8cnqQfVodSD494czk1oyAn
TFmvIyH0lqxv7Gw+7Qfn88pCZLZNWXSVSQigJ/FfpHDvHeB2K7PmQk78mvBIoGhTmPX7ujVfWvU1
kuV9Ci2IRZJtqOv9dho4P5Hx7KPn6Gi2eOJ0SiibY81nyXbMgTbb1S46LEXF5xW5YPQCCIv/9wNZ
PwNGq1SthyrSjFAxxUg4ioATBQ6dDZs20MXhe2ZE7yZlYBqV4uIKGJp81u6O/Kedtj+ZD5Ko6ZnO
qk3h50za/1MOwLp92nV+av1OduHaCRDI2e5Qb8HXA2f13xP6070bd2SJ+AA2FEr+nBtvZQWLRdmR
vyxM713JsgqtH5RDSH0ORk6yvSpo0RIPh5FgesGAUjJZisklbCLBE8OQh8nFMsMYqf24x2OF3atA
dSI9pAtMy9eJiWmxUxLuSn7vsJyqXPuHuDGCyzvJvqd8YP4bQ2EznZ1T0XhgEUkBtQu8EqvcH59d
NIC0qzeLUZwTKqLp45tsgr8uF6JdvI8GyiBYNU9EiWCwnFmGWp06FyQS+zVFKJUHE4Cw2GHCfeRE
6o+pXYDI6I8Of0kAKDuU87Y2J24Deq/Zu/N8SYVIxYlllPMa7F/QNc6hJ5qHlZ1xti1C3XF4LMUk
jnWRktZkkTk68CctPoYJD6fpB+MO/RR4AsVuPYL7y0+beu87q3HGpSwkupg6Mmy/pYJG4bTOaqYs
aAP7KtqQjY6fEVJucQ3aXImYuTp6LcR8IcvLjNypyM09euKKOKeAH8k3dWsu6DpCVf7kRAcY1fTY
L96QGqk+24Z5BbY9RE2CNywwkXewYtjnegEIFbGxDigNV07dvtETAV9nmK8zRHGQBtCW0PWXIePZ
EfSAb30qRzJ20/0ZCzk3eFg1MKnrx7Q1kU5UvNsEpt8QoB+LA0AJCJQIXIoRJVj+ZjZA3ykj+GLr
DoSdPndXNgD/FaWFFX9nhhSkyXiPzCgg67PuTjEJEU/zxnF1QAv2S6FZURa6d5gtWVm127Hn125i
SdnBRmyMfKMCGKJqvjjEkq38QdDjlQHBe+l+HMdo0yngCTIOsUjhPl0PJCzOFqpDvlrntqJjcuKK
oOuAkwyi+r4n8okmgamjDol2yYGYmhwKaJdWk8+0iSEHSI30hULzKfG9j6hBQOXp6k/rIgx1sW2x
QtvMbQSAFp84ItXxHprwTK98TBSbirQvFqQLCqKwwRll4elx5+BoZeOLCZJHs3RZJbLhM+7SQ5gA
j84l77KiFWyn/IHp0AJ+IZ7DQ/Mc/tQu85eyFQbAq/i9kUx9pplHl2ZxP5YDjJxQ3Tep5W29opoI
ITZeJXrLTEJZb4JGsiGYboXrvC6u11X+MC2ogwyjHxTcgohpJgJd6/y2s/+n0z78DkCkgWJO2Oak
JToWaN9/JjjNjk0n6h36QXFklt3FLmtuxiBBWqzzHzEhSESr8wxHhCDozUBSEgKorEQ04aNCTxie
uMx6mT4Y+KP4rUTiARqZtfGS6dPtkxcERmu7T7ZlXV1z5ZGR0c5/7ASl3QhNULrqMzKojYLZOgad
S1CWs81c74pP8EdaVyPFNu5/GBFyO7Le0NX9TCk7T4ZEb+iYIhTp6Oc0X6F1m715PeNG+iZi5NqZ
sEb/a5ir3ZQ5CnuO70LVGdhB/ZZITLdmGbxPOKaXGDu30482TLIFPSS2g6rOFTLVcMYByxb5TiEA
ySzwgg5clcCwLrZJUlXmqgstYQvyzXpLhuJP2Zt/BpMEWqv9kqV8UOBjSpcaY1r+sKSznWvoIhIR
D/v1c1ChOrNLng5VAkmfGQzzGHPbmnAHTaf+Ua51JCfzIUCWGpVgEorlNZg6Ok8gBPoxQNalmx10
PWQKjOtBes6KdIK2QrdRE/gzdqzUEX+Ea8vsuPToCYGHv7Ftesa2c5YaWBLjigNtKhVlBFjGoAzH
kICAxb1X/ayR0yd3nmFfO5EfAxF+OxDApvDH7XAmANd/zhoNaZrdVxY7X95UIYc0w9cB4PCqEdNd
PI5vecg3oJHMeCbfPgq7jzaN5QAyuncXgU3S86awjdPbV/aTaxabBltb5OJBd534rTaqP96cu6sj
F+JXZndgkQHOgKiWmzDv3+0BAofvsOgwZgU3ySd9pI5fCbE7V0OPBz32cEo0F8AuPfLwk5X7eKbm
6ZBK84gL9z6KSeLIHJoSGmGrbGEsT99lQfgGtyfYCy7N+dhM3T3h10e7Gj7zjvqxIXYnyGMazjPp
ZEBkBFbruQ8+2pBtYdWcC5MNNVMkW8VI0I3vhBRdDg1UVK5bflnvkqIY3OFjAc87DKn4EpNufqjk
sfem59Z0r0oSCFi3+EBseESovC6RH5IbVDxmc3Ie6Ep881mgMmT3dR28mq46IC6l/DZE8ygQc4wM
yOElMpl9K3qWfe447ml8rKm6CakutbJf3Hy4Ra3+YkBUWR6SHO+pstq73Or3RJ7wfWweZ60b3m6P
p6tjOmZFVKD9rxv0x9CDMJ4GOQd/bT9NyLENK7uhKKGIzN0/rE3v0GA+eDGAfN+4i3HWD41aktAk
Aiakom7lfvZdh7I2ZM/qcytZxOvJ4GrLK88MpKHlX2q8CWy3aB0OlEeviFiBv+ac9HrABIDLjeDx
8DCn8d8ZtGsdu5c+/u1y6663wDPHmq/0JOd3I9F70GYsebkwWU/fVbJFNk52Vk3V2AzsMZvxs3SS
hUbNWx7IGZ/p9rsmPmYtnm/M8S9ZbJPO92uI6WqGLfEO5r7FXxtQzM1djPy/wLoQl+kTTll79j5j
2hJ+0yRksAhbLxuCtADHOii+jCQd6bVzwq+4pBZkX1Fd7mwiuWghET2OrX9wSDKiPmRQFdLNUDLw
1zofCGqRLXNuKJtv7NKSTS2XILoE5iEBn5ewf1llMQcw9angNiIIni8RUpGPgOEhYNnoU8mQ+apq
f8w2OgexdafGVy+FVBiU7NOnXhzzTj76HvrvgpioxXLE0m0sHvsUgMEui9SHhCSDFZOJWTT/dYgZ
QJYxn0j/eZsi96cRFruGmR21x1B5jkK+jik3ZYkJM2NxqxymX8VUr0pj/GIzolYNqsqBUQHdCH0H
Ue7PBKcch3FZU5U337eeJ7v8iuuEp5Uhh9mGv4HQt0yJ95Y9EHk5mybvsIhg3OEQkle8sPeAXRt4
AzBga6JBF0pbB6+uGvKbQ974pAniShpQhJbRb8suYTtoV48ZLt82tPhGUmShVNeIJUmNNDwaBord
EnxG+hvIfGXDGgGDerXjGH/HDOeN9wfRGfxJ00iobJ3+BYGCyOF1qJKfElFuJvQTaIxv1nK7wVws
mO5IF9v+lNwmeZmRf2nSMc9Iz1FvbQsHAxN8WeuPxxgXTsS+zOqjat2j8PuTNUdINhcmQsIQG4zS
3qiLNz+rryHJSm7qEvW+IJhY0CMpsqlcdXvTqkMKjKdu5Y08SY7pIUZM9r1bw19f9vW5YvMevwWR
90Kv9ODw16bCQ4jjRc9kA85Bu1l2RNIVJy+an/vIeW3hG1jzy4AmGvn9VansEZs0wJ7M/tv24yt+
FvxTBiYqMHMPg3GL1HyVVUgClwZhwd8SynWZwVWV40fnESEGO4ndkLRvZr1gaQiEFOZCo6WLQzFb
5KuyQamXSgYNgrosj9MzGlqL+Ynhqx+fje1xhGKFr8BCFN2uS3cgi3liedGlAg88WPcibJLdIMSd
b3HswLjaWUX7HAsA/bAwX3xbfkaY1F2f3zj7PL7fLvxEOto70XsedrCA0pIgzblAPOTwmmVhbiRD
oHXuNT9dk7B4jbpD1Iyvql7OHOSaqzZKXwbIdgKALU8qLhcXCLQRjdsloypro50Dh4X+s+SKA1UE
lUX/AMB4jiu9adkO15Xvr2k6+CibiLpxfm2ad1/jvC66Z6ZQb6VTohErig+RaUq+SW+NRN7jKfuT
hzfHjP8yttE2kTne+Jnn3oUi6tI4gqky6uysSi5OH9zhyTbggwcvchQeeJiUcp373Sd9D3j6ROrZ
DJNwPnkMHlZFnz5RDpMrHaC4pztf9fkMS7slzJggpUYyVCmN+6GI3j0ZEIhaGc9dxycyBhnEKBkU
287fOS6MOGxr0HpJpa6H/cjlhMbioQq5u1oSlDG8w5zRzfgiWnFJEaDsPLt5jVxEApJ9Ep9ywWCH
dtSaGpvpdXx05/5neXljGYIvGP9aJXDCqezu4qVw6zpKD3RFtRPhrE6acldXH6iQirOwuYTqFnuL
afL8MphH3T4bR5UdC4/lMeKBJS0C2H2FvSFcXEpG2t9lJtoxkfbkEzCcI/sT47rr5Ocw9UjUGBXz
FHd8CfHS83FiB2Bkq3Zmpy2Iqy/5CMV/7EiM6FysIVFy1zvkDZP3E5mK57vu0IOMN9uATVvEpAOr
xxBH34ZZ+mPTF1+9x/jUbZgW9PRVLD431dKl+UJCxXSRDLwnOI43DGEheET1p1En9zXjfu12D6hp
ZaDHHQIJf2uS26aj49j0dPfRQExMwifsVHNHBTdMUPMbuQ0FXnBQN2Qo6q9KAHGE0fA19hjWmB4Z
m8guwQe05rz12CGqik0BA2jyOgtee0n1aJbDWfPh+j2ZqGEUXPwEg+kMRA7RoXkpA+iWgDDIwOxg
O+jlqij1IwqmW2KjZmswQgFGH9zNPMh+bQnvwdG0xI47Aqi8IAI0IZgG596mPjSncdqxBmVIwJgE
8wBCGC/9lXnHHNdxyU6Rf9yCN0QTrtaV5+wiS9j7LM8uLv9qRK1DodP+RksoIf/MxBOsZp9VQ1iY
+R74AlMxc50vmpHavqQeuURtpR65V670JHSopCAgoUb5MLofqUVxKFQJWTAjoa0VO7cdLGBKS2Fj
Y7dwCMn1570mVi2zpx1qLdTENmd8VbrHWk93bH9OQ2P+EXRpoFsvKGbNLvmZSPpedSXI7DYLURDR
edMrbRJ26WNmjavB5rcgRwcaLJdBMpRET2FYscMvFZB3mNknWqpvl5F5WurnrIedFkcIZIiIKUcC
HxcQqzVfusS76Kjf2UH6sPxYdNpfRUvrlrU3TGaooxqwHhm/HwAFe1mpdWPth7nL2G8SyldM4jvM
mVSV6VcRn9DhpWtRU6rZKST0EK7Okr9q/xpz9OLF1bcfslEjpjxAL7q8xtqw/5J1brAqeygZYB9a
/eIJ9qxMmA6x7FnfgU4A1I9G0ElwyMUAeJmu40uAYxIEhPKETEPMF80ENiyn50g33zZ5tDq3ISUq
JjAWrkEQYDHSIGKtbPsyj859heKONOAvHuF1lMJHHMwr69NbSJyd0ZRPdrZUWTV6+W6cryMTpYI0
6bJ/CDLasIivA5GEdNXEoTg2Kca1qu7KsPgdiuHSEW8xILnPWTqsLC/dzRbMpbaYPjBYfLGJ3Lad
9Up1tCOD/MlnIFC3jA9KrtbMwj3VLfmAL7Vd3/F0H5qCuSFxH8e+A4IezHz/5gXv7jR/htJfmShe
VrNlPIVsW5F8e2TfiWYVYgVcmyLma6SyDVurx9zLRtT4NazDXQqBcnkPdQ3Hj363qP80HrqgKe1u
rde/CsVRJKGvkLTzTeWJ2TYFKNxDvBN+NqwoO2Dcp/KRDuWrytxHu+Dyo7Qj20KFm9DoV20Iai1T
J039UXDdkyIgD2R1Ip8zOUlr39mQM3Awl8/Z70Z3lRJ/S0uRXYLIfnTIyIqV/Yxi58XBsmpY9V1X
1bd0HGkkAv2wvKPeJeFugO8Xzd+dPe8D+aLz8sL656vR7hOq/2ORGde+fxDddOyV8d5MhD/Wt9Yg
91CxbZeVuC8idVjIVA2DfjhrChmTjwa7C96FT2aHFHjMAxeEUJc8uhyZzD56Mif8/dRBMXfR46HO
X03MaiYL0UsDWqNy6Ylg7OZApd1rbJa7znHBbX56Hq6CYrpIdoJq+U5HRv421tnBJ5129tx7y8IN
rpujnP1T73fXgXYioIxyzebGvuVYtinKPfY+3njHXt3CB5c0TDIjq34e2Cm1DO/bqLgHcMvtGXPD
Lq167ETNFmoYOll8lRF1U1YZF2tEl1L0zMwRKdwy/mkq8rwqcitzxYY1oc/cBLF9X7bWKZ31Ww/j
2zUkPsnYvI8HREhstujbs6tUFAA+eniubcKi+rz8w4l2HJPHuRnYc+v3AfUOrEdKOEAseiFuPijk
kYiFnu1gW4zyVvZItj01gmcxBhQP44BMxCVjr/gsKdjTmO/IYKec/45PvJVPNCDrzp1C4YgD/BfX
1ZeZs3eu6jrbTF8xopJ1GJPphcooxYDup4ywgmJvBy0cVz8ywT9Vbxljy046TDc9tOya+ezO6LDG
s2dn3gWtr3sFfgh9GTp2AOqFzGiAu8iqn/OM6L9yOok8x1uFbSG3qavjNDJWysS97jh/NQ06uQZE
89kFQFE0X10S4jFJNoLwuHU3KnhKZUNZEKPVcbAXDLgicid/mPtkOU4WEOPMiMTiZihqY63DUwY0
aut0Kbsnt94nN2Vk4SkuOGmAaiB0ZPPpOV9BEjGod4yD2SbwuJYmIHLY/pJxsaPpeil86/+pLf9C
szz/79QW73+ltjx/R//+b1X3P7Ety3/yL2yLpf6hKDp9fNu2UKZYeCXD36YFi2L/w/Rdy4fawvxW
KaH+k9sirX+Y4HnRwCoL/pyQzn9xW9Q/pLB9ywf44oOlE97/hdvimBJuzH9Ht5i2RSYXL08p23cc
W9r/k6dCic5Lg1AAqqAvVh4NmtXm+XloRlrwUpFowX7QzVDj4fd+KJq3bOmUzLift+QhEZyhUBiE
RYK4nDSCMOMwbafg1bYglsLKJPETYqtBSNAcIXWc2kdtJsTaEJqaPKJ9+5YdGEfG0Q/8B2cz00ev
DdEn4lVgNWmfw5aQL5x0a/IEJc0XGV2OaT/XNZWxhUOBx8phfQiv1fxEEMOEBvlYnLrbODJh4+NA
XheV7Fe1QHTUOfENLIt8zE20SHbJzMVg1GsE6HemMd/N2DZUWeI7BXKJ2iI+5RKO1ZhwynVhDM4l
O6dJ7dFVNtHebWAveXiOlif8zivJzyMyKFvMLrJryYtAudSm4bLQAJBmon1G9RQ1K7AOpJSOzp8w
wZwsvZOr5K9NuX7qyvQtsIofF9npam6i36bJ/rSlbe+HaYbtgkiWKFPSTbKb11Pj4pXEPJavda8A
MFLKkg2+Sk0PfS0q9HVFljY4R39fWfOXTo03h/RxCpoGact4asyJWokNwxTi00gllkoiz/5Gmiw4
5EiI3hC2RUwC2ZJlBH/TKfQaMkvB4H/QiyDFXGd599Ik4aGC5S0kAmr3k68aUMwo2ZHmm56zZbCR
6wYZA2l/LWP4LiRrMQvUuxLI74okceHyOw/B0O6GOvsA0kY18ZAm1lNMthC5egTABWn+1SnOXnD7
j3rogLIVDcO7rKTKYPAATwAPWTBC4cMt5kLQBwUC9Ccvmlum0cy2fZzBnuVNj/6DZNOKfpGmZ3b0
AWVCTNZj3TC2IV0JPx+xh0mhT63F3pBPuD9n5H3CH4QGgRiC2FhG3xLGZBWH5TYt+FYK42/hUn1T
7LbDW2i7Dm0S3byN6y0mk6shoiTw+2vZhl95Hl1mQ+WL1prg4mBaG1GFPG4M38u0w20i6Nvskk87
6cc7xLqI0cZraBd3yGlawjCIFSiZSSqnv0Zu87vkuwdSHAaEzGYYIC1k+4kYaRqZD/Ds/imR3FLJ
jcGm5SnPHAbyJsp3UTMEg4BtrjJygk0jDfENI0vljppychVJX2FTa7Dkbar4UPGPmfTlLg27IwJ8
/9JVKNY6yidU4PtxsoiB0/ZrOAUXTC+XjnzfbFRExDDQ6GBTbWkjYMsjVsd2Kk0aRAw8aKTfDK+z
1nbr3uayPodDea1USZtOKrqXUM42bOXWdorihmKV8VvFbtyRg0ZFyApORnAII2UcRlKSt0Z8NkLE
0fNPKiHnOngdkWGQM5kk1zDU7ZZmgc9kcnfkKVtXchwepoAFcXTqaxTL0RixhS9h0+V9voX2IdbG
xR0z4w7sN3J866p1d2psYGtM4E4uFtqtYWbBBtIQbmfnKRgE+Sbxc8uZtzUdoLSVlbyT4L4VYcfa
ZcQ/MHXqqff9bm966PAY0Ud4A3KsyHYObodggHho+oOUEcX27Gs4hPs8DPTZAoWynr2ab7xEcTiB
OrYRPWwCb7plGR1jRd3km0SViJHBGiiUxc4fjBRcwvnMYzPYdwVh5+OMGghjsReoozN6pHAYDiWt
sNCShbBKYticqygmMBcs6+vs0xOl8pm0FZzmmfruGQMwsmsRX87wV/tDi4YqXH4pwCj7lRLpt3am
lzEYHi0POHsSklNtGzRxU9eOJ1KZCC8MhHVfSv/OccZvJ9ZM/ezBBHMHNACREkq7Z7zkzc3qw/6e
uc8OQUhyhm16N0Y1QQlO98NOQG773k/YlWMboQ5nVebWWN6b3F37I+dU3w8vrgS+w65x6yWIpypH
AdJK0ZMJL2N78VywmF0g8IgpaJoMlp03ja0gmFlJdFZ3qKP+wY7Qr+YJtL9aXBIN7NSTtD2TQQgY
Ihdn4OTtc/wmCFV/OjZYxxmUSxgSS+VDpspoyQDL29x67eI6RZBeFX7MZguhERAcvA/8L4wvLITt
4BrE2CgSZhh26YW+amculqN3vhf5CsJodmM8cggjRx3oYMEAgFfInOoRzI+/boiB1q4AdZbMeuPd
RokIMWhgtJZ18BJzJnaJCgD96urYcqKNnXWCWURGVxwcvGH4iBtilg2JQwMNAdsIkremGLN7pIm9
GBkht0WDXi9eMiKwX7DoGWdUEiNgnvmXevjT6GrMRh7Zw+BnaziqhsrETvrquGgVt2XlfWY+Yg7V
81uc0vJsOd2FHiTBBXT243DeG/2ZnvOu8lINqqxj8R0dM0EzZvyOvnOfgvNaA2TIcVZbT67bHvOU
DCDdyBMLTpxlQr0WBtb6AuJV34E0stzo0aPm3nUZ33XDwgtnS5C+8MgZJWM4ShA/x6wX2W0OT14p
nwugYJjG6mLj6UAc6pFzvJnJksim+iBQAzl4uRCnMbQjZ1mcOZn3Vj60G1U12TmZ2+EWSB4FjdRU
q0SCDfK2ru68z8k19srS+7TNu092jHRcyZosBfVMWPi4FaWuMPPAoBIleZS5U03QD2SB6yM3YSzH
m2wkzgL4AUPYQecMKFl5AbUeW8C67KsWCG3DBFMPKfr1+FgMeXPpUshYhW6RQhA8N8wOW/UiuIPv
RL9sGvSAEwd8A7p3xIcwR/lnhkvpaDCqX4miufYxlt0QvB/00PHgzUN/mSzsxbmOOV0HtBtRWV9J
xQxI6WHpJXvFUi5OD1bSYjpM3G4zkL/A4x+A0WBTP/MImKGPAlpMp5mO8tjYQCJifhwRfVzsDLDM
HM09sRAxVVyBj47rAaA3AmyjgaElNJMIFTkStLqJoqX9FWOY3qFR/FBzN+770Ut2tNzVcqmS5txe
BgMrve8QPqlJc8TiOxnXMpT7Zq70W93nBMwXgjyWGU2/Jhlg1VIf9gEAjJyNIQ4L6xp6/o0Kf5vM
CTGiFowZlTIzMiPvYEVMYsvW47QDmYWXRfj/+hEZ9CqvoL+nsR0OorXEYzHD/hNVdAA2vp1YvVJ0
eBoGSNZvsulFAx4HK3UiIacGDTCkj6JGxBXmEYkxU0/SuRLN4Z9D3cSJ19jHBlb+g4+7Eggt0MOV
Ber6UJICtgHoei6LmaRnVYWnpPoB4+yvZ7cMTzIn8VIWEqHScGRE2J9MR+HkF8WdID8MLlR+bQo3
uTdCHn3Scy+zM+/MivtfB4iHW0a8OOGq8WCVEXuzGVK87ZPPNFjXKiJiEDkoQFIaCG8qtyxbjmZf
PppBos7KqI+p6+pzRvbbZtMEVXfGXB8BRsIoERAydjPiEDhT1u6KNG7OLhrPQz0jsO3EiHVOIL00
TVti2wr5TGpY5Uj9gjr95IUah65mLZ41+Wk27b+ppdXWz9FtCFLizlpgwrMcZuClJAc2sLpvTDWk
xVkGWUWpOuRDamzMBKPCPIj60pZQ34uhZp5FBlFdGTddt/punoqNE4L1GbwT6Pa/5rwf5+xt8JnF
qLy9ZA2ul9Gqu5XpOkTJUGdhM38tGza+DUGu0ADUvmc4t0Fr08Hpq8/SnY6jHRxyd8RiOJgfRYyT
W/fEiDsTw4hslBs3K4ptG457wWRtHRocw71LtdRHuPLii5UW2DxYgPopyoVp4vSAJixR7+4Col29
hv1FLSkfancXzyzKsgKEwGTgp0pHZFMscSbiK202wqvOaG56po8pDLYzHAx/uypfGX31l3o03aW8
P5yJWIZEcqpchh1jUB16g8xlgzwRyGvDtW6Rz8Xpa1GyyxR+/hVbfgRtpKNJspkKFkRcrXXjlOuk
qxIGyqazsVs9faY3zaCtKsuGlmnxVnE6ARXbhJZtbFRpghAMefB07rAdHkCwN4H6SgXxaugEH4LS
Q3XN4L4zhtegtqrV1E6o2UsBjg5MkTFmeOaU0tuClaOYjHufJDJ0CiuFsdxjCjMRRNnXLQdBWT95
+f1EX+YYvgu9i+CscsCCEc/zjZB13OUugkWHkCcPr2zgRf3Tou52AL9vIjLeN247fuNsj46tXdIP
5eLU4dNVyjqTDfKc6SFcmshzF+A+9ydn45e/wkCxIKmSa6uA3GUsTLxokbBZG2uiqK6s4qO0vS1N
OxogaSGxDYIzkqmnthuTOyNtSSJgjf0iqBE3Q1kIBtUAtKMSSJ0TXoMERPMIZ8jaZxr9l8j1Sxdh
LPAjj+0/FkDSv2D08QrGWbJcydn/pObMQmny96gZHQrocNx6VboE6dCkj+6nwQkWMn1lyYVbYhjE
3+Bd96/4kwjDHHgPXVJla8mYLtcwDDDIVUdsTfuw8rDAGoj4M4NfZvBamslXKqmb5qX1j/4C8hSr
cBhYrPcPwNoAcYZ1eY4QBISi8I/e2JxMblaHdQ25Os7adrMH5HEMRCHaOUWwq3E9ykVnkuLorAKy
wYqt01Y737a6dRSpCfXE9I0vgeTEgswL/rtp7LlpTJLS3AbxgGA70SCMh8rqFvvQ4EV9MWZBys/K
aB119qtSeOwqkINNOD/0OpHrBCdyX5CjyTqY74vZB9sUhkzpVQYkLf+UQBMgfxHoiVvcs7tFxd+j
9+0D57u0SoQvCyNl2fBrLxl2YWfDSFRsChOKKXKXN55KC4gmeUU4tsZnKPZkmOAOrPJDHzGQMOPs
mS3njWABrhb/06+M99pLRk6j5KeXhot+Or5Gauki7OaCzuQ5MNTBkeYd2rL+0HksT3pUoJZR762Y
6Lsm/PREhZZBJH/GGdOJI8Z3qKF0cqo/YzP/bMolF8Zm8l8A3T/X3HtoHF/ayPph3M5wO0QuGUfs
Qoim4e3J4pkAnmDlBYxngGVoMDvp2rLpONMJhR2rmHYz1h07lIz0BSMxt8LOscClzFDiwvVXXd3M
zLtt5uviJjXGJ1WV95MH5dWuPyE8YvzMio6X0aMwdGsqWL3qLfWZuKl9UAQq0QbuTbgu7N0xIjhC
slBifOu192DDO8pW0BmaA7bVehvRVq9F02MwGzyO3uwVrQZxGnJRlnrVbwKFrGEAlWTa3NXlU44D
kgfTndcD2jFtecHKorLeewyajBB8ZiP7n9Eqm1NDzbqWSfSRJKHeVzjRA1LEDsRiE2SxE8EMhiFw
pnWRUwXMGEyCaint4/zdJvDAk6haZhjmBnO7tQEmn8JllS3CfD9mT4k/3zkVJnVfAPe37ftjLhz3
OJm9vXFDgks8OyYqRWTZmgM33RbdSRkPZVz2xA9NTzXBV11FUDEvZk7HpzFxv2qzsyDsA+9RtrE2
0+Y9nNFMOWwukMqywENWEDPmmL0PLEbcJ9avbUoH646JXnL4Z4oal2Wp6nPfkOkIwmg9etOZUdLj
oBje5HrClcEvTDQohzMfw0tWIXIrZ4xaYSy3//x/2OAWGJgPUBKsamOadOF4HjuJoMIJSK8c6pY9
GBIre+QBKiEjs9Ry1z13PtV2QziWHV6rucCfIhDONXP3kqI3AnrVEtaMHacrvPbZsSAgacgyTTUA
P+vOaPq5f026zc5Et4Bb+kZQAHY4EX7UQu4GXb96SfKdzDZqamSD/WdKQsWmS1Hfpk5JLlB+R0XB
CeKCWcqZobU5nONJJvQq4iNKJLkaub5Tos12EokXDjX5VRn2VzDz/KfesGn4k3VqvTfVR1IRvBjq
dFM3BM77KthIDmhYU3LeZ1l4H3STdydHQm6tiBAXy6HaqJ6ROMQHtwrvW6GRjtQaGR0xf86SVp3W
mOkazJelDc7NXbVulryGQ4cwr48fC4thjIoiotAEitNaRN6mJY0Z7Ua8n7BbrBcLXM+fb0vimFv2
IQfXumsU95jSqGZjG66bITBCjli8tQyvLDfvpbKj89Dhxx9zUiSmefwdY+M8IVA/Zsm4S4dabW1k
jWYTOCuD4Q2mBHihM/sQpPTR/Yi4J2Dih94fZR/heE9u5wfIQY3oSN3BOMX8Tqplb20h5vKqkkEE
YmqjV9FGuMxnBJXWhNFyZTdKbObKhdZXZqcGGUkMG1/4Plr6iOl1zTm/S6sWn7IDQllOG2diHVTP
8bhHJbhpyQhBKJe+dVZ04AY7aBO7qD2+OQrstRcChNKdQ+9GqmCbpIeooqpzJZlhqUQDlmQ0Vr2+
L/TIwcpfzE/mgqjbdOcx7hJdO116qd7E7DWbLgbqloTUQZ3LWJN7FDSL3tTkWa1d0bzppCaDwi4Y
uety7/0HZ+e1I7eWZulXGcz1sJrcNJscNOoiDJkRGZHeKW+INBLdpvd8+vmYdbrrSFU4agxQOIBU
MqEgufmbtb7VFCdvcrJLut3bymJ/1i3Fa1HPMRn06ICH7jvCQTyLvGVUfA5lV1xpXngeYXzYirhR
F/QjK0Rnw9v+rRwjHVMIhVia+5UV5ntVt899NvxoMSVsoy67Spn6+J3XvNoly8SlpcTNK0kyZEX0
L6NkgGYE1lUY5tFUYGPIyFKtUbdoIaRH1TJXchkooCw2t03H1Urn6ccIceNGZPqBc+vISwJ0hzVi
5m93tacJRvogVkaD8ZbMS1IUCZVEIEpYHOEjQzLxcl6qG+bb90Y/8RqrcANmNkw4CbGD4OiJyZkq
j3LOh0e6kYvIdBf2iMAnRpn+6Lj34Yne9e1IWaunP7hFoNu2DdC4cPQ5f2bEBtEFKxBS/XQc9Zqp
s5kjXK/j9Xbhzhi/YkZkuwqUHT0mKkoEiJiFPOOmCBHNfv0Iv+GrrpWn2K1us15OW5xFCCgy7ZPE
mZtc8rJkY9hjxyAbesz9SVRnd6BTkaV9YRfFA27Khpz0FJeCfVnWbXilsCerUqldca8V0G4xSaAu
7yk8kifhwAFg+KfnnebDiCBqXpIJ5YaET8djcmGhZiGVOMHUBUNUb2Z1joY3WbsZ/IrJJ8P1kqev
3OusTrdNOuAmvsWc1m21enoTPWUbkUoBEST6BWoWX0/wQk3TgvSW5zKPHBLIsbZ4SWVfOC3ivvX2
oGMhCg9iP/cj+2cducY57Wc0333ZBBFz81DzPB/Eg182A1VK2mG7EEDoox63glYqRGYZtLqkO1em
iflswkhphA82Z9S20Lh1V318zDKbCWAGiyEUAeLXh6KnjzEEJYM+pXddqDhWRiS8yYR6IecvJYML
w0nuEgJfd9YxTmAO9m3Eo89AqSuwLpGFi8kodj6ZlAM9w7DaOsuhGCBFpu0iDiaNPTim16odwL4n
aR402ciwfTxRD6zmamawfTlHu9QI7/iGGz83BTiRVOJXx45QGuXdWIOUpguDgZEQp5uOpIdNuw67
A4KaJ3oLfLzONS88asTGuQRxhXUdm1HAyQ2swlXPhUu25GhilxbJh7JGC38vfgt9Ma+x966OHhQ1
w8BQ3WD2igslZBbTKmsKli6/ZC6xhlZDQuzMabklgOBemd1FXvqy60dUAGAWMm98FU707FX1Gqb4
bHi4YViJORyx/G5R3c6R85z0jNhUZXS7WbpXLZRbeAG0GdTy5N6urnu2h7rC3EEkzr1qvXRbCgqB
ujMX7O59stdH784W8kIp1iaGxm9eUHjHIUQH9CiK44ZuJXZps1I3lX7k0qUVWgPWsKvv4ncdUjyG
T7wDrYXDoeq9ZqPbyBB446JHTUcokEPGPTLWte8WUPzrNK4u2F4SUFA8WjN2mRa2SSXUs5GAiD8M
ym42WcabKUe9C4xN+u7JqPTPtmO6tKDf3K0elk6D6uMV4R7NBQiu0el9JEB76Ewzr7kkSMhO3UzC
fEKpZdqsPhHMRSmxUaVCEcS6Z4uR/27sBof2mBRj9gA7WFjeDWFkSs8fvI4Vlj6q/tKIrNzHwYLm
PyledTFA6HS7Y2KweirX5AO2L/nO1JtHd+oeYBc627oumYtV5BFDQ5uZS4mAgwSXxGheLQNTQTpx
dLBzT+ok45ldEa2CVJoN5lSoh5vnysYSUOSkFkXjsaJCn0qx0THM+yP34ujkb2lifdROXTB253GL
pfMKnaLdFBqx7B1H5lBzqzQV+6nOKczdKPFqDCFpeYNGnGLKIonCvbqX8VTvp2i8YT5/kpE4Gwa1
JIJ3fOohc9DYjuGZoNaqCJXQqnNWvi99kNVD4eeNfIZjcaUvfRMIK3tdyOLlX26Qey7uMayQaWEO
dzNLzYsh8n4o+AciZGRVyBeT/WUYNrdEbp88LKoXWT/eFTOhhwYZRw2QQdXj715DKhBnHwob3BuE
lmkfteazDtLLshss3+vrap3bFqVOzLGsJXAa8MdOrY/bPBZX5B8YpG8arNoth6ThVkfMvExbiNjO
LskIgmBkDXQvAYfo+Skw70unIZUczoeb90NQuEa+7c0hIwlxOlsVu4qq9dR21MPn1urpoHTzOYls
XsNI06slvVYmDnhtjollzklPmKruEnHhDVCKz3JGNmQSmcwczXrGkYk0rzfrbVajsMTy/dEt7XGc
VbhDPflDdVrDAICixJPZoy5rcSjC+yJBI5vZ33P0cUdLJM/4IPPhAvAJLg5j3Ngze62RFx9lWsMr
SKvDa7PD4l+nhtqTBvJCgqsB5bpldsuhMXif3TAeUNCmdI72R9M1HlLu5aWKM2tNmqfTgDdGY5A6
KGb02wj6DZ5/AimzEH5u2hQo1Z36LS1DhgfqYX3BMRSveD85FlkGVrQjG1RCg7Vqby97Rp4pgrA8
Hu/NJiHGKVbAX+SJkRwKhyo5csB8tAUC9bjxAuEgEU1zN2gdTByigI6mWRToxvjUKOyJK1EfFwcK
tv7Zcii9K1xLgQXNEx6JOKoIcZyytLPLHqUBHKcTTwbvOj44cMHdOGRAFzL9ahb7fpqMfAc7YteU
GUWTkYwH0eZPRc9sgdi150ypH4QGXFYL5Ma8fBlXSICp6KDaej63FFllVu+bGGmB0KkxwD+5jAw+
dWJUmeAf0rn/KCSz7/rTBgm0tfFebQD1E8mRX8IHQM+55B+V7E6dB/l9lmStzzb442Gmi0o8hGEU
6MjHO1JZi7AneS68Llz3KV73u7320oQeyBxUKlubDFkS0l5MvEZBZjElsMoLvcBTqB8g/YBqyHtw
oLTV226CyCiTa2k4EtdKesRxhB4EUh6q06PRzn5X5QRburgARhoIb1S7acBfEJYkrAEDgjaABrZm
UIO7ECd+N2HxNhgv9ckh6haDvEdBrmQhf8icd7m5GFxC4gCqiXSKnBQVT0luPdYYbJnJCE53SPl5
Ai2K2Ylk7il2P2QPrwTTwhaCXrzP6PT3ps4uvo+IWjVGuC70UJh38NTPtn4pw+iAKIyGBG4tkxiM
BBPVRSuyy86hJXA0tuY4ND5HSewIsFMs2qp7mbh3fGHxPSPirNDCIFqW+vKWVfjVixjl7iJp9xyH
7FtHtawTCUBHpFb7S7MpCgx5nK7+UKtVcEfjXnnWciHsj8q25ZaTFRwRE6m9YxPxoWFeaE093GZJ
XOynpLrpyazYoJc09oJemoBkvExJQVCgCqsDdc+8qdQYuJrFJ4OkRktDCaveGw3UwQQwYmOzDWZ6
LFg62NWTmND3jNBkLU4m/v0maZROdl8QlbrNUeGykSKSKS6mMRBu+E34uNCB6zAG8jqKsIlv35g7
cZoi827RDdKUowI9rx7hiF2P54gX+L50CF5M3fusLoDdoSdgSUhN5mLfCJ3aZix63UGr2BJLu29w
eu9KwBcYeGLYKuiCoNsjbjEkBrT1Y+kzQkJQli5qJzCxXsSk3JLhvcPKEoAQQMB0eM41UpmNiQlD
czdaYwvwOqbcKbofsiL3w+kkk62lZ6S4XKQNqL5ZptFJl0EhyGBCVYFW1yiI2Fyco0NulDGJpwSv
FLKg0J+14YMrG1ieprOzXr+3aNcM/VuomEwM+97TdsBsCeeTJXjs9LU2jKtixtCvgRdC0ghTCsZJ
k4/Hkg1ah9QHlLX1wmrnDs1A4de9cT+GD0zasu3sfRriIM9OrB302dTuudCY/qqnoho/F0hnom/9
XtBNipq1e02I4Ab5Vw5e6jkG0Y2qnu+RO4PiqBl9lL9YW1i4CzavGOAQJ1uxFtQmTjuE6zeFbaJC
T6k/S8nt53zqLYvN0gN5yOLjDEcAairtVF/To1iPtTc7O0JvUNO3ij4dxwPmqkSHBCtQTGEexQpZ
mhZyNONT42xEjlE8l4sCQsCGYZlQ7ZDUwm1JExwvn0PU7aALIZAz+OgA6k5p3bFCNx9xDNbEIRrn
zG2/15zCGNMlLWcCPCfqtdswiX+kYJpVJt1jEUKcGLoHOim7tRn8oQ5wUvzQrGu0trwiLhQ0+CiR
05pMHh04a6E4QRwhSaxu34yB7GkbDbMzWPllRYL9lDuprwaZ4lf343lBSk3zjOYGPrhlELYpARFZ
NiNVb6KyhabLLk8Y9KFeG+2WSfYB+7h4UJUv2V1tARe9Zkb0mZryaURUZXjls42UJ3I+l6zKdwMO
7lhox7RSzsEuq0czCj8QikAcXVIPvor1oZnWPXLBIwnJbD+X4k4NtjxYCSFaUQzBlZuO44QzxhZP
tkV6awfFjXE8pNeFzZplmDmu/+mTeaoWaJZ5Vl8eEMf9nEss+AujaJQ6YBvmYTqmAJjxsfXv5ACU
AaPmc7NeIA4/gjeHVgVuP4mNYyoViBJRWIayEe5TtUXR7+51tysvtJKitBrueg1NB/v2iE+Y7soC
v5M7ON5x6gmIwC7MGh6uYoXUkPVW0K6yDF2sx70NJa3l+S4V6n0jag9uqWmbalwezGUMomY8JDw9
PMlOtpvTYT0JGSlCxvgcv9kt6g0gK2qvGSEwee6qjaS8qDAYp1fztOjbyGXmXYgq3xh2yRGlqluZ
ceaPvG4N3aBkTOc5aFr6RnvoHr0xnqhosDi7Geb6iFlhmMP3VUkabxTPSQPKEPdgeydS/B8Q1w1E
PT15QZE8MEuLtiy0rvGPX6qKXZon+KvAia9wFG8bSpBuy1nVw8skWJcUqME2iDgM9PMKjlCdrbQT
TkWQMCAGPLyTCAmzYrnO1UJ6UjWCqFU5Lv7ymw6zLtOJMzFhxfpVBNu3L4BcUXAwtPV2hMZAjtL5
QgR/7o7O2oGc5TLL2hL5ADLFAefnVB+O9OhMutDbpA7KqU5yvHqtdcXq0o/LiZFDiXIkD83lKs5R
MMmpPmfp8iib8lBjaQzz9n4Y0quUSgAiWnJChbIDcuMckojyxbRpmKwm/kSY85xLcTUmcDVKPANb
XagzX36zzXUkk64XBkXn8ZbxjIPkwNjQhGPfpHPjeTxOybMRk7gO3QpgGElQ4TAABRzyXWmPLT2S
vEyG5jGEggDB6yKTDOPyqbyIeV/50xxjlwpBORKGhdNuSEBNeICYwCaoeTwnE1PCWggMHdWjTYo9
R3yYbMVSvsTmupbESFjWtPwFA2MMoqRVjNPzjA7gwBbHMdhP9Vyg2w67b20+VPNzOMYvCCDQDjBn
xUvAZLmrAy0H3g3I/zQm30KSxw/VzDQCSVmqeXc1u8p41TP03HdI/9tDVDI6RdDPeJXA5KTTlv3Q
YxlKwmSPfDDfx0KCfZzO2MZvKp2UuxlNDHoWCgcg95e4S2CpV/TTcsr2qGjhWtDDHl2jfhiMGtxT
36KuiuW+slatSe9uoi7fodKlwgpR75IJhNKQrW4WoQhmCby+KbtjrfUuE7LIrxXUlnDGCB4X0G8y
546WgZq+Jd11zZUu7Du1IL5DgESRF0JKyAsCpMrb3HtkkMc6f9ZZwPD60EIMsEwKKebgXG9R7H1v
RPzRjChnkUVsnJEJM5HW0NdMButt+hlpbJwxWaLZygmD4qeZd2J7Ar/wOhsjLYP1bOnZD6UmgqWt
fCU3N9tYIGHIPCM6ooe9xwNAE863bTdImScCpJpoZhCFRcktCa+Icyu/CA3m2lO+wx/obrwSg4+C
Ygp+TmOF2TgwjExuNyV8fTSwujg2++9xOeK/kFsjQfbRLArpL8xhxEkHkXnDSZ/VfuIlpevd3pT9
ckfxu9x5JATHzYrQF/wnl3OPg5drEjP3iMKx94U9nqceXKaTKv4AzcNJV9LhMq2ddlpLe9n3ayx0
9Y4lmacEKd84eujMiE9gnoGcu0EzGWlgSt2+DCYtVdvkxevbk4Q8SLceP48V2tQ2V98gyxM+lj0p
QFic+/O7HOQlCO2A6M5zw+vNRBU7g1ngdXgIIUkTrPOqJJvG8CsjDXY1s0h6k8TxHgHV3A7FzFaz
ZfrSK+ezp+SHjRyzx3ZfoVegPMwrVnoMMEcU6xVGmWMDrBUKDYGoqb903cnKpL86oEO3z5gO5VmQ
d+OZo3KigTog4UaPzY6GA7WNL1Az7jwi6WGv0Q0mqc2AYCnfNUzmc4ugubbcB2lHdwvBkdAIGzDL
Vf0yaViEC83zayyxhyYz1xfRuvJokNzan92ozfuwwiUfZ6MexJp4xqCWcfeigTVDmuWkvRG9wM4U
z+Mmq+ialUA61WO768czQEgPUR7Cg0zIo0ja3m91/KoZ5Sp9QbEzDUbikTqPiqwqp5cWtEbaoXqM
nrVyXTGxuhlj69vU8tBqEqJd5BBfbTTTsVtKaOpmSM4fk5+00sz9wq5zCwtFXab2XO6HuQfDw5GF
TixgbHTkib8V5InCJOHcqdmuxZXGlNG1YTamklMa59dsmXbAKJXuFnred9ciXku6TsUkhP/UE8nU
ThM/d6N15My47nXT3LD8+m6p5DVMJuk3g3UMBQwND51I7FhIZulyVnwDson26B3GPFkuQRPqOxOC
OWRIL+ZuzAomdrOHB0CXI2cJzxTWqdVcz3AQGBYS3SIcbqMaz/oEGWon+sQNZslWzV5A8uGwdTBy
7VrspywYMDCGCMOwjLqsWlTEEr6JAy+b4mc1o1G1QHpVRNGyTIUOD6YBlaeyMngE8j4feUNXVXY3
Eya8LWZCesoo9jEkMIMajondI+ZCre9a0mU7us5SSfMBWKFbd13bHGYTpa9rCqwLoU6OgZaTNqfF
YPKLXd5op6j0jmlK5I+RgmIoMQSwgyU2YID8gYEzHs5T271FSXKnKYxjOaroZd2dlDGweU7rFq4A
FSvzamYZc3agNruvyry7iJr7yUuCdVa6j61VAM2Gfs7oVSOSA1B80LFMst6WVXLlaGG8Ayb9IVyD
1VegTML5GDftVWd9F0uY7ms3Zsio3nTdYkg00EolxCpokbMzipWmJ1pxhenXDyHvk5xenMDdYhM1
8yBf5F0LAn8SHripcnmSXbrs3CED8kYtXxicUt4q8RHioV6W6KCioIH9qz2FeP7AIIcCi6nSj2HC
1kXxUpprLgnb6iYolRbTLrBX08V1blCEKwoLBuQgXEjr4P41DlMooTg3NVrE4YhoL9ovZg6rvJJM
zzNxhrj/PCfLkyADT+aMLlzkgvDy9y1lN9h5eZKJnV8R1vFCdcYZRRF4pFoab+MMkXwVThesHQmZ
dYGG0DPvEUl/tpUyAsK0LqOFIjxOHlFMFjy0No0vHjodCSmN0lIHnIzHWNrBIHBFVzkTZe6XH3rE
weDW5l2KGoXu+DMeefWYBRIZvaTFha7y0WrkXpGmoHZL6JziBTCZ5jKxnnkzhH3SwzZb9WvGgOgz
33Sd+akV5qHxJHBerCaiKwKyK1nROXUgB+1bB+l30y8HT2NF165jErxKJCQXwJYlYbH45jFUx5jY
taQ9dZO2FwINkl7E07bUA5jLFguWFd9EmR519ssI2GS/eD+msoUdgsZVb9ByZHFuBJVz6uKnPo+P
Ne/daMKI22vLuyOL+9iJP6t1vJ73imn7Fk5oeFzqloCpnilp6Xu291qB3jj+7//1H3//z//4mP5v
9L38IyO7/ft/8uOPsgKsH8XdLz/8O9Rd/vf1e/771/z8O/5+Tj4aRm0/uv+/X7V+nP/+o/nr//h4
u7fu7acf7L+yz2/77w1x6G2vuq+PwT9k/ZX/0//zjwT139j0HELH+aL+8T2tf/wfv+3qLSeTffdW
fM/fmuzPcezr7/jDpSf+RrT66tKTUgjDwYr3D5Oe+zddQgfTDcsFICJdA3tcgf6VBHVb/k3aYvX1
QQNgDmz/06RnW3+z0SsYnofDj94D099/fbCfLuA/L+ifQ8/dNdL8H1noa2i8g0HQNmxcgA6tnLW6
BX+26DGhCC3LmvSttizzsS67pzFV5gV25pATZzAuam15w5YP0T40jsi/gaoZD2Szy4umI7VAOSFU
z/K67TpwYMwSizHvTy7Jgr4ls8u+8DoCVkAgMTk52wmxdA7APoHuJvcjs5wv+pqiWdRBMbzHmBK3
tHh4l0mHITIk34fRs+kUi9/SuaLbIAmC2zYY5uTDLJ6IB3Lmol0nat1eeEgLB6+8zEA1bNrWYThh
RslODUt4RKjQbpOG6RaBlMvO85xAn+rwaBtFcxCTpE4EtIDnYfZr2Q/f+5B6nBcab73uJXNhUwIw
8xLTOGEkARJDLgUNJ33w0nf7IbU+CKZiRbTcFN6TyJIHthw6diqqI6KDumBesnKjpUQsj+YhMUnm
EuzQD/ZEgC5SVVt24Q2lLjChTNu0nbj50934x0X/80W2Vp/lPy+y5H3DOsxyTN31dOkKufo0P97u
ALK2eEX/j9Y2czMvggiWyr2MmiQ+9Iz+OksGkSKgG+NAeoUAkuG5c5nzHjw4aOdmD/OdrTOCnpAq
bc2JWfJcp3tqUV6P0FIvktl8TYvwpTZzXhjojNjZinlftOFdX5XdnizYW8KHoUXlRAt0WUq7Xfwg
ltIiylN77eK+BMJg3zgLJubZaZ1z6rpbFkh+CEu9LOVVItWz5+Cg/OsvROq/fCEGb2CisODFSonw
0LJ+/kI6mgJN6eBCMUqxiMwU0zcNYY0atXfXRTygmcN3N2R07sU5BoOZ7dWczAMkBXdXs7veTRku
dLOr0GgtCDzyFDUJLTNAUcilwyT2neLt0sXoBgpWM7nds/PmtWsa/cqnspFseepkW3m9d/Hel9A3
1/9YQPRW6TMPSDbwDpTPy1h6e3vsIzyT7B6ENecnG+IzWEs47gmR9SPrPHJqKFMyS092rgwyZ+n2
2OSYfcRc1DS/WST1cEIT5YPlxzuoRt+qrVPp6RnwRZNOpaw/e6xK93HDdmWkcNFGEMGkpSGn1JuA
Yd1ty6jgEE0q/OYMzCicuqmDv74wYj1u/nynrhfG8BwTLZlLPJnt/HxhLMwUqo6ZdiyEjPijTLR9
Vz/E7bhcVEDid13eGkdrUvFlZcI5oHVOJRUNvikviJjOy8LDw+qNPWVPdB51mGqGFt5Y5ZQhzbYp
rpABbYDz43PhKN7/9cc3fj5NJce8BQIEKrZ0pOXY+nrf/elBEw7U0mVM6u3XiSnw72B4ItNgKij6
eUcw3QgX6t31VnK0ZbpihpSWpnfRxcCT5jC/IW4BtM+QHWZKzC61iIyIuu7g6MPhrz+r/as529Bt
3RaOTv4hE1agFD9/VvTxLGf6AfCxGnn6dWyfPRQjs4RIoyvGs7YxbKO2JYIGsI4p3Qsp6m+I4Cfy
IMqHMK7hteiLj7QGpfaimXijOak1ViCumFn429RKdeGmW9tG3WLHWUx0bQrxnJFUhmezpkVfqm/M
9YcgAZEBRNMCuVGhwKOXY5cTgITgJtA5nkcQKFmXecEwvIPueo1qx/Fjr7oz1oMUUvT9MMHmTTMk
DqYaz7oddydcd09gDsDSCadjDlt8alF81ga9DxhZwGPFNrH562/VWG/Qn29gW7JDXO9e13CFhVn/
z3fAMLYYrRNmlQzX1046+0EaI04oar6wv81MZZL9jvjaKci/hpOCchyF9LZSYRSY2vdQhxUt2RXt
xDj/7rNRafz62UwpIaWZuu5a2G9//mzuYuM0DxOMohNfGklG+PkWgYorA1no9M2xjY/hCv4nfZJU
CzND9Qi/91WVGmlXfI+uyQHiyuVy8ahsC3v3my/v39ySpqtLaz2WBfuDX4qRxHLourBnAhbjs9Vh
XHKesk8KNVTKTKI1ixSYoQLPhgyZkX5vYlMwxREOAsdvmLPparwH6RbfVZ5geTZ/94CLX9+kPDR8
gTwypmWZnmf98hUSGBa2OZzkrVHWZy406Wp43vc62Hf4vDbV0riv8SvS1ekviYWjgcnezLCwM5HQ
G5DPR0azIk+vdMENPitp7toYbYWTPkZxfzmYC9NpSG6/+WapPn+99K6wTSbCfHbp6L++8EjcacMG
U450Km2L8x5WnhTn0fNqKjDm3lVF3mgVatWF6fU/trYJXuGvP4P4N1fXtbiqhq27iCqdXx6NWi1l
NfRrAFH5MNkeavWe84LomQdccPjve3Hs+ivCoZpTXZpB5bJU5HNv08lkbSfIx27ornepil+k6qYb
KcfwuF5wJtXGsZbtpWH1NTXqpVrff53Z5shaQKZlv/mXeP/6bVIuA9UwKUg9AZ/y5wdpMeQIOpmH
HI3AgTUE07YCpI/Vy6uxLz+oNg9OyE/UHUlmVtEF2bzw6W3R7b9+fsBXs7Ei+waRBJgrG0xgzNlW
9vanxpG4IY48PIoKB4URUjm5BBLu1hxArEgYrQDk0vF5WE5ZlE/VR0f/gFkQc7ITSjqzhHK55FAk
6PWEQLnZOB19/wRmYS1QiJEm/AGMKskkvpxSbzvouRfM9fIQzm10G4cEAzELtRB6VN97C21/0raI
gTLMTYX+8PWYOaG2Ue1IyKLL7Fmfaz4fOUXwa1bV84TgsBLVAl5peSL7gLTQTCAYQNk8r691VUX+
ErJGG7TyFo3S4ku787U4R4aoCY0iy34lP9q4S4wl/NaCssVBmZ6jhJc8UtOcNT5OhL63WRh0QJS4
2M2Eo5jtUsPz1txWMzh45lfiNyeo9W8uvOAIMIW5IlQM85cDiq8+RZ0D9MvMAM3pOTJao/YuNdqr
U/6d/Ni7msHpVV647zZj0aOYQqgUCFIRifpl23Z7G29COKyKTZ39XeYtfibn7bDqjxMR3tqG95Ku
N0uOkNWHpbuhJBp39ax/GgNTuCL1zrPVcHrjLt7W5F7gR2HYMWHQ3IdQdTEQLv5QMc5xabpKj+XS
EELVq2Zr/M238W+qHcdypSE4WYS0TPnLt+GRaFN6Zdltm2yervpW5ntYSHjcUQSt/4ZpjBcfWdGb
cBkZKhORoTNJcIVz/u7mNo63yX6xVUsttNZvSc7m3WIFVSbyd2+W9Xz7+bXsrB22a9g0uwb99s9P
bAaxj0jiAdVwqMRD5RgvK6Urs7hnexQGQCFWUnwESyLKyWlSafpNS2Pm4i4LgXEVc8hI+92h/K9d
iENfRg9v8GpYP97PHypuzZCISphdAyX61uC9fTC5qf0ogUDc0juQymQ8jW5G9phM9gzrJ/+vz2Tu
3X/5YjiTdaptw8OZY6+goD/XK3VbVnCkoKLmKL+g0Pa72eat5RqBW9eA4UtQMuvZ1tL6bUfTesPk
xgOt0rsR/Oi6ROoPhN68jiaS7ATIfVWp+czKC73mkERMSfMgsQmCIuG3fM5MWmL+gm8qMtHMtFhq
ugUNPJ4cf8xK57khafqKYw71LNWnm+btbrGbHz0P2DaiEwrSqLnL1fyMu9VkhskROYCV2NEH4Xko
lgua67tcE0c4x+gcIRRg7jkXmusGXd20u7J+XKHPgT1zrpI8QCeuFUlgWc+GbT7W9IUnDA0rYRYH
WSO/LwbDyg4sDPoIw6ZJ7IatyHnEMKsO2zlfTq6pmLethVGYtYQMTaVfusy0cwOaGKvLR/X961me
QuQGJAqBq09u6hKbpeWMLrjG6QKXLitX/nGMCDAyGdW3hLDaghnbji0+yccd1oxM08DhudULA+w7
t53yaxcQ/C62zbeaV7ZPdfxZY7QL6hg1z7C4fpdN38wiL7Z/fc9wZ/7LPcPD5BiMoMi+ZKD1y4sc
XbBlhVMGV7DrMXxya4De5xD2XARH3GNvsRVdLxqEBELDkDhX+9GT/aaoSEya0/5aRcXbP6pPC4yH
0nK0GBgjqElNs6efXc7A05qgyNacYpALO0vOH6RzoXhbUHlAZY381kI3HdZyZ2SPJTECfomrEj1p
dP/1OlvyKg5GffmMbMYZpdfSfiWIwgrAEUmHkMixUcYue6ftiF+cWzJxpjdiGKpgxuKJkCiGzKYF
/7jlUsx5ej77oVo3g/gxcbPJAu21QjuwrkRsW0OG7463OuaLcX1+jKIYDwZqzv3XaU7WicHWHTRA
lFnvsmfdoQlxPY6TcZpL34zmda2SnOh8m0AbUY5Y6tBxnJ1IPLho5ny8AihF5yyxORfvqVDAXDJn
N7hQRkoHr1MI1gCogpezcAnto2rL+0yDi784yOLaSGzhas9QfHDIGg0LCZG9xyklPeGkvC9Y5GxJ
6XjNi9S6JHdmFbfQqaChmVkGK0QixQ+jtUk7raZ5BzzyLm6548c0fdNU9iF4VvVmWE1NyewTlYDf
cnV4ki30TEP7OGYoJCZi0o520uCqH43HQcysdksCKCy36NFYsowhIeYYa6NfJwagra6JLh2yWZg1
6Q+6xQSNLGdM/bzyvmqQQmgIkFGmgLk8fs1qpiUmU5G5JRk/pgZrOsE6Nghsk3FVUq2D98qpVLAx
kjLIqmJYTzDhUVx9dTcl0Nl91zHgn9YMqgK964zwbEO75mPwWBvQqttHM7J6SAD+1y3/9WhrxarH
8YqbZS2EUJPeokZz/aUl+qmP8UflSVr7fRoixqSjqWH5fx09g8b00FuLu3mdRYDFQKjVWNi1eBs2
ONbhwvOyRNMGLtjeus57GfMJCHBtMeRRpTnJZwQ1Y2tkDHBdvbpAWA5k2XLudEW6d450HUsUeNem
fO8BnECbAYucO9QFHlvEliO0sAnvc3QCP2gK+AshC+M/1BEOYnBMayxdQ6of6iHjO+hRt309Su5i
PtLKkloEBvu6mtqP3pGvRmWsQZ6smudm2Fsxj0HPmx8nm0NKRV9vTLszH/FLnlLia3ZNzodOuJx3
5IWV13VuBvXoXmdOlN/Z2ljfpNOHmqMT8xQGOBbY5cxeYD56uM+A+Nu+w3JzXswd/3AFCCIDqF54
gbvUVxmInYuJiCZqboxL6CiDnqBytmCO3H1VJZPRwiUw7G0nOizGMdrIdiIcKK24ux3wWDNzhPn6
a0gsSV8NvBD5aBiNxilsQkKpW+N9ThjYkX7boRaApQ+yhrnz+kohOSM+aZzV3KhcHRniWbRS8qpF
hpcOKDkGiFIzyZSOH2QitCCtKt+YaHSnLoJADBYl8OZqrcyjGc2hzTCFoSSzSNy4X/dLHq+PSpUc
7BCbhAptDY4KF1u3PyJdQ2y6Vl59lXrBEj4nrefue8AXWShuSG40Tl4PASHsefztcgRWWiy3clk+
+1ngol9/AdNdbW9OdxXO84BVK1C0VucCxjzopNvgzDRxOXgWWSHJrmck5LfrUzgafbsbTP3CZkEF
hacMWN5zCw/tOw0Vd+b/I+y8lutGzq59RahCDqc7J2ZSonSCkigJOTWARrj6/+mm66/5ZlyeA7s8
9oxF7g10v2GtZzX8na5xDQqILpaIL0YoLiPRrRdcPExA1UhTkmmwye2pf6gwRuZuRWpEq2gF6A7z
IjAOSZQevKFfT+bCrFTfm46Eedwi5cEIesLhAuS14baWTX9bxsjds+ONjoFPbJBfmgJ0qfPiQCji
b4TeLV70FDVQP6BhUMxWCzhdGYl7B+lobhJpoeamFaegYWbsubGgg8lbvhP6TFWBxPw4ZPFzNDfX
1JPBCcMombPpehkERkXfRI4fARA+gMr+HdbBM6bKPYoo6l2Md+zpB+sQj9XXzM++Y4DCgswHiW3m
zrUBhujbAyf5ObGtw+Ii99cDMn0EfE4R3YcaPfB1CJJ2iz8fQpt6o2vOAXaU06FP1V9ZI1ods/rQ
U1VdWMwBJxnxl/kxsrgYDHJFfvYiH8CNsAfhutSHnT4cW+m/Fi0mh6mQD7rUtysvO5al816m9V3T
Wc/NGHI3FJQwlsdGu4zv0aNjqlDDTn1iEFHAQ1NP4pxZGDxU154QaVwyKzn0Vp4AzA8/ctXumUUK
bpopCE6LV1NVgfokIUBi2AOEYrJSxe7e7Wpn08FHn7p23EPHP/K6j0ossPV8Hu7SoXgaA/ll9iUp
Muqt/PyC1euqz0zk6Qe4aygV1Ak5mOQEEjt2SLGF6ttAH84Qr5Ub8jkWUbb1AwjQHcOIc4F7zKxg
8Qp5QREA/Xde691i9Fe8b+mO2Mnv+kPWjbGpWvg5TxJu3vn7QLidqpV06TovzkNvTuh0prLij56h
XdvmCY4Ny3ogXRs77diMtLxVecsVavh0223PKedA8UXRkPV5fTE4nDeJk4+HoGTLPzPJAyoAnqts
7sqIzCPwDrcybG6czcGjPVgnB5p75rmncuIz0x8lE8GFQ22p9v4UnCa7AmdvZMh6qMdCCi4sAH32
uaiRQ+ceCI5o/qVH+y+zNd+HKY9bn6/CdfSq8i/Dcwdqkpcj/tnGksFOXsZXfPt/3NJ9mpZlX64T
uly1b9PPPe/DfFrll6Hl+0A9SzLOYPwZw+C8xsY5cccvACFRTqxzeOmW6iImP38O1vH9fxfDakf7
98aSaRrDysjn5yaG6f/2TyN+/qVLODYScEiMsCfCEwAHOZQcR9T+AJ5UmIfZ/GISkHDFMzsYWY0V
YKb/pS63/jne9UOLxYkVMNtlSvm3dhz49LTgMwdxJWeKmIUnCb80FJmwRoOJuwTMjNlt/bB+jI24
Aqozipsw2xuCjrssGIu7MBtCZMgLCqugOlRKyO6Y8/P//sj0YuFvvXjoIg73UGvznNp/ax/AD7mk
GqbMUIM5O66Cq1Y0MFz6sv8c5thxf+VBeTHgKnJAEgM1SfixhhH3B1O043EKWtpI1jEssDiq5pTB
WjBTFY0dmBZAXYe+ZKLkwzXVb3ffVcsu9qbnAdMsvCblDLy2gtoyI29lr0+ZLvSQjhXW57StJdfa
sct0P8dcMjW5Me64YCxqeN0KrIZOHb5C7kY2LEPirfp4PDqZdwlKoFyMXtbkfTUGhf5InQtgtKur
jF3ks7IukdW+Rx7pF+KLvsHg14+7FCXxJgybHaHCXKN1epKet9F7vNYad1aLFcuaibZTHYP+r1HI
1MyHjv/7y7H+y6Ak9FxUCewwPMuJ1H7jLy9hPE5ZnUZ8OXoPTG42/a7qsh3iy3dk1hZr0j9MwXmu
fg4eSpqRkcnUUcsXRf/dzrPHf/l5/jmfYGJtWbSUtmub7t97TfazVcEgns0ryKAdGCyU5m5xXinI
cToAphZ2jT5hHE6o2za+J373i6C0CsZ92jDgdjH9dVjd/+2wUi/T3x7iyHKYBPLas1X/+3vfBX43
E2MwsVLvwaMgik2SBmPJaM4HpqP1VjTOTvdc8Bm6YxIVP8IGaXnSl9WRbBSJZtp5a0QIPQ+r9iH8
igqAbkAwp80WcpJ6gN/XRK5XTGDOv03u/H+28GHA3puTy4r+y1mb2/OC0s4nDEeNX60Jvw12YkKj
qDnwiCFYbe4Ff9djXzh3QdOQMhXHz0bmZvvaW4Mz2NCQFM2JZ1mmjFUk6BoGhUg8gvrVEkwAYcSI
Zwfd2XktiauI1cUbI3U8rHP74ilNh5+bP8pQfqvnChOqa4Yny1JQpLQzNg2f0Ia0KXMXFuUfEVsk
ZrnjcKktRSFUDn0J3BFKCUdUJonHhv//YIzvPErc0eQdbEgiBCEjHeNYNDUykNT6JkgWuBQ44csc
b2nSYoZqBWlelWWVZ9066RZ0mHa29O036n/ZW98heiSYAZlEsZlSGXreI2ItkGqUJkXQOk/foFkw
TogvrRNenRbqZda5/bEkDJ4hbIYBsayVg3QDtZjw3yjlt1X4VY6LEUVJgRUHpSfHgrRReMKtPGa2
/CZowGFDmdPeZwbPBnWlsUteoF+Qc+6X7kNQ9zA5RHmhFkUNrTQ2BOFRymH3WfYu+aXw7Sjx+5CM
jHJ5138RifXdadzfenhX5/HrqPpwdW1yxzLuMxAt6143Vr8wtS/vt0AdSgmTFOLs+iO0qJyv0sNh
4XXRY7FgJpha42TNwVuTYVFjgZEjjFe5L6nYS3etr74JT60dlSeMNa8qzbKiJrZ8AWGhnouQ7/JS
NJiKHcwVszW+pNQ7lI9Jo8JDvsrcep4WYM1BbH8kOTPiVlWWMmjf4bEc3ALqlSqqDGJJWMUwvZsI
OPBqXE7DVtc3YDyME2raXx4q9tO/nFGB9c/XKXAcG08lr5PNc65O1b+cmn6bU82GNrr8xvwCsfMc
UeTtkqkkaByWw40ud97KMGKlHQ2EC/TFzlvy4f6LKa3xPsi+wy/M9gVETkQaw4m02lxZA3e6lndM
LKkszSOfdmdGEa/37LmZfzdXRZJYEnjPPl9JN5wznOd7rbdiAOsNbbvX16QQdxapINhirnrahX87
81Hd18Tn7Mb8pD/Oz+bAWA1Ycaw01SwDXTYRDZVx7l1MxtNQXHJsslunNxnuJzzVwvrTxF0I7cNl
se3J37qRcyTIyWQM4A/L5LFOGOfooredxuKAY/9ZRuuD3mrVrn1dQ7ws6TjfEH/Qtai2NGNIurP7
5Hmw37QIQATmfZaBW6nUMkp/LMiWXWYiXX4jNe885eO0H5Oh3E8LzKEWpW3WnAZa9SgDT5AP1reo
sb9VQQ34IUi6/9ytOc1oj/N7JM6DcgfKV0CUvcnUZKc/AF2KrugyoIYAV5jY+ggDulsdia+9sE7g
nu78HLJJGiR3AR3XDX5XhPPgKU+hCCtgPYTci7lCtG8xuegJEWFsLNxVje+kD9Ts1s1EPoQnKz6w
feu3bUET0qjx7xRll2y1b/RvFWszgwkeGUDkX/EWLdMJ3Vf/Vf+cWPCuM3lHSJ7X9kD0G8C/hHCf
KOs5OXEd7fV8Fauk2I8TeCLoy3CVvbZF1j989zpMZpZXztjG5m7nz2I9JPhEdyEkGTRLwXfpMrJp
eh8afgIUw4uWAx8jKJHYxt2Gf4pIx/pakNG7W5FsAa3PnhIvF+e5SXHni/haUvY2lbwkBRsPQWDM
Gck8fcucPNm0m9uExNqjvdI/hhKns9aMhcbMUGhx9p01m4cBEYxvArqqU+s+RWyJlUPWL2va7lvn
ZE+u+Ww7Sf8yFcWhG5gQEaJ70qMQK5XthrNsLQ/CYWqbuZK1hEF6WSnCq+cu0S2J1hO+EkTjMSwi
fP77VFGVcS3uIGiqQMEIjS9XtIexfAOqAHqiSUoOPgfQbaodNUZcJiO0xkpyf89Rb519QdMCkYb8
bjGDl8U4jjRbFa6wi1AY2uyziw40LxGEm9DwXvBHcecLkPCcb0wj0Fu1YIpb6N7mNBUn/QzohlC1
0HWEUZYOCJ96x/0Q9QQO6dGQsYyHYSnafUaKG/Qhx2JyS+iH/jCSmbI6KdiPfErawinb8ryXIvum
H08Sxt6LAOgXdllnE5AvLFdSVpndnAo3pwFXNbddC3yhZkSV/DiVZrQbbFA1mXCOhdOgTG/dg0le
s6xIEWRXLdgtsWUelMKSpcDJEtFydAd+8sk1ziRTTkR477y+7Z9kc+Fj6zdTEqCihwN5WPP4iaGZ
haDQOqIszLYKfuWtGA5J0MQbpe4QiC7xpZP1Nu0yuoEwZnIGCJU4GA/nnok5Fe8YtSPJbczKD/pX
jx+poNud/uebBptZ4mGOM9MdhXG9JRTgqidHTRsu10z87BfoA16NtUv1Gh5OXuLKESgwLXOPEVoz
nGglgS6PeqiuB3V5hVkrnYfqtLK/t/N5Bh7ORlHpLph2sRnGqgQdA9OHiSFsrP4QZoRzPzCZEddL
fMpZceCRkypawdr2GfR3/fmPBZmsU2W/Rp7R34ysXfcYY0v2AOFXvy14GnurPsh0jEkNNZl1AdHT
l4c+iDslEphWpiJ13b8BwLSZ/GJ8NjPMkb1qqdPl3lvc+pLMwSvV0oe34swUgxoW20PDrGeTO1Qc
XIp4jkpSOihAWL/MdJXha2EG6gth/BWxQ0Tt3mPgaAvzZ1kB7Sjw5lzWkf1rjElpp0uRNh6fizLy
DxOz9B0pXEyEyBcyHXwTrMshX/jsulpM6dhC2fkQsxbVcCjs4cGqcECA11j3dSpOtGmUKdNQvjQV
iwI1XG8t29/WDqAPtfRzkVvviZ2/j8N9VvA+F6H9rWfk/nnjgXvJzsCc+9ZlJ1MYILIn+HoexG0i
vptHwB1x8AjpcsCmiePPnx/HoH/GfvZWkPW1rXCH7HLyCj+LpmKOL7Ky2vuu/Zb4pjzp507GTJcb
+asu5/SU2tK5+lGP8VVNN1pOcmx6NUFMfNg5Nm9WPhsS7MrsfrSJISSFkZh53ZRFWvJkTV8mx24+
R/P66B7YcQFwdhkZMwtRmxrILERPmcWZPG4+EWzBfM1Qh7Bx8Yek2Y+Y8KMNxdRWfx0GFM8eo9I5
yIpHsbznZRLxhSZYzn1S2nPnErQD5+FS/9KqFmxfr0nXvuUV5Ym+nT2yPra9j08PS2i386I+OfmA
WnzcZnRJQMxN1Dx3mPTvKI1BJknz4k5VR85H2Z4ZuwZ7B+YRAwEuTQfAciT+86L7sv6z+HbIGo75
qzVSM1Up+i87dhYkdLt2chhelbF4GqM/sjZ5JvDQQV6N3rsYauLCyZpHGG8cm+ynCbfNQYRlJTau
Wj6y2Htyy+i9wOcIoPlNtwX6Dte/VjsHTBg86llvdWo4x0yFKzIQMaiW+N2VukXOc3uuB/rzzu+N
g4U7ZGsMsBIRM+FFTvxTvISlQCsNhDd1SQgIIlbVBoBk3y6/8x3L6xoQrdtM+xCWyCFjKLGSDnDN
8Y77bJ/vZWl9NSInvpRUioecCmKjv7Y0m6rTAFe7x9Wcqdll7DkkU9DoBAIzmgXoqC+Go1DD1KlZ
dl1GRJw+T4KIb06fdmzyg13G8GxLpNsEFuBTrK534/pMm0ov28dO0mKItvyjOOm3LHoQCGyPDW5T
QvPKb0HwZsy9/zFP8BUX4OAAs0qfIb6ewejBgl6nwMgj8mvi0BREm6yJ+duDarMhjxZLU0Za1ucO
Zvm5BCAzhoZx7+LyJcwC7prJD7sJTGaGnoVowKnic15zD61QooTPHkCvmc2WZY9HZgajt+hqemBb
KPbi17RGqVs3DfAyKd/lCGorCFBiuBBAHnS9RLwMXMnaP9Muf0O+lu5dLRzQM3qPS96x6USF8SXV
D34DuCuwCbH/nF7DUYYnvjSnMkTjot9DJNw/mtT4yOoObEnF4JugVHxRVWbtwcacCmcECbcMB3t+
6Hw8GPo9NwSvMBNqYlIL8dyZ4/S5cG8WTIfru+s3PwFqRFu35rjRB3zq9g8dnq9dIoGT0LscyU9h
rXhTWro8M+ETE+/BvB5y5hNbX5I6GwJqyEd9ZNgCAwXInP5/0zu1rIkeHZtYdv02VL2BGcoBZJ65
OJ3i+vfA3mJoQgsAI92kOfmv02Jd7LLwUFY0rz4g8Ew1dKvNZ5YqSY1ZBGefoyTNYK3QJJ9kF5ML
g+T0oB+NSDS/gkwCC/n8FtkOmdNbvlZYotX+CXOA0m+0r0XzhzBHGkI1x5it5c+YLvZ59rjI6Z1/
kbGUbSJulmPLgnZbD6AZ5/weIA4HrwEQx1z5yMKEBYvfmIe+ONXdwHOlmp+COEMoRfOJhpReWK0i
PruYwCDYb+ru8y7d96qimSyP1EtbGckO+onTlVOhBE/qJG2LUAWN8M9H63gdQoYPvnJEJIH82fnW
j8/1hAJ/MrMhY0FCH3BnkJZVIfCjpNVJnz15Ef3yqv5bbps4NILC2gl7/K1fScdof5JFq+CepNCI
ETY8mdGocwrVKUPmruYLAyu0YJwaxyGc9tIqDtXQ9l8dmO4bb7TfFip/+rXwQy8YEGoXG9+uDy6b
aXID1oMWl+gTwhnDW8d888KZLHfLmsMf464qUpACIbDlHSkQDUp38K660FiGAlPIOhzTIH7VJWam
agddjLbsdIkTpf3xv+eIj0KjODWqzOhJ9ErapL8sG88aFpXEind8+Wq2TYP6pvgyjUF4lmL6pVtC
P2gfYui5TErC+BKlEv1i76OsSGroojzsTNr2TRatTMeVsIFHJlT6UTHlz2VFS5P7SG5WFlRj3L3n
JlBGuwNW4flluvFZ6Wu7QFYxMSMGCqBguNMrt4yYJqz1+37qqTt6sgYIf98yZGLxpRZLQklyypXw
eGoNeJoh+pZ6mLc5PmMR2IcxDDNgmMQ+pr1EUWPDo2nHcZdLu3/IyuajDxl4O5Oxm7OsP4/DuE/w
TG4hITnMe6YXaE49bT/Kmtm/WypkKYTb8pWZ8YtttfKMc/stGxlSe2575JWbrk1NaD3/gDFBhsXG
cs1s8mVx/7TsCTquq5PLzzymiGo8K4O5GEzoaIk40//HVkVHlGRzuLOQMONI5srTNQC02AXkKtVt
PyZv4YJoDCP6eqhzFWzoTIxKpdlucyd/1+/IWpDLAVLyTU+XiJX4yHJHnkN5shdWEMagepI6z09d
Ub18dioeTG5hDE/RxDmiJ4reUt3Xk3yYRvpDG9aph2jm2R3yrb+GP8qsqY8ExVi35AhEBn48dEL8
7xbO184AeRA1fokBwxAnnu5bA4f46EB0B40+BHdmyyu2+E0s9iuP0L5xuIAslFU76ePsXFcGdN1I
+bAYLY1k2D71klCgwhMt6QtwS72BL1oUr1mMzq3vEMQaaYNbd0ZpMDAxtsOBs2esxi0e+QxWnILV
KQ1Djsvslnhw60YxnwELkxKRLo/6Y5YElmxr4X8s4KV4xtj4QoilQuXXw7UrX3Xd2LTVC8KNhI1Z
j74oBrkvZXEpJ/eVaJr2axNGhGiWFbPSRR4g3ciLYXjJBjyhd9DtS2svfJ0c2ztRkO0V1IAJ6Mkt
/iA0JJjNMAiwhTrKJDR2fgOKceyQdjYzCoCwyI4QcYcSQ3mnlsmTUrqsMfBgq4I0AuvJupKu5uxH
xplqZhFtQmY+XzxBCHA5pc8AJ25la453/uKiV+dkKmXWYcrvwoel9354MmfiXhkuA2f+9ypPH4PV
AuyacZsWk93fSsqHJAzPTbNCxsxBFcYu1ESeZxXCsePZJdQryP1r2s5Q3Qy2jqW8rJV9a5ioAdld
LVre7LffBcU2NwmiUDTvY7rWt9ykLx/Oy+J2cPyRDxpF99g5Df8NmIMJL//GCTHnE88d7RO5PIS1
1x8mB8BXWfyclHkCoqx7jtjmLsvyWljwnj0cA5eKhFB/unMsQRx9OHk4+CM6gYrn2e1rZmp1Mz0Y
vSRvqlo3rpiaK1+w3A24IAPP9vbOahCMxxRhdiKMhb4J5WltXuj4p52EaLK3Uh5iI2xz2svhaXIF
0z4hJr6NiEDYoh4PFaHGaOKmc7BE4ksrMnTpfrq3gXqePPquJSg9KKEY1L6SNji8rx3Je/pitGPz
0C1BTQBCunEHAwpuTmbO4CDaIwaF0z0fTobRFYegrb+zLWDy3BLhtqQViyRoIebMGMrFyXM08+Y2
NOl7jCbgCQYVtu1KvAXWk1e6YGbWCR1IPKwvpr2yryhuBWX9XRoP1dvQIbULPIMwRTM5VePqvjKB
Toib3oZCZOdyKL0Xbt8UdNxcbn0Z/JiNIX2SIUcB2o5wi2ote5ws+PDYO4inSE4u8KiHouBgzxny
sK2U8bWOnI/aXotDQsbPVZosGAm5RPI53yfRaF2LQFm31MucMx305/QYitR4La0BJZfDH78O5ePS
1PHZrptbIntxLGv2FqtTwaJncgu2zuO9s5fulLPG3wDACrdhUZFZnQ4IA9PnxkbPLIsJdjEJyaNZ
Ds8TIrMgPztmmt0qiyWD6SOp4NS/0UjV+6UxTnY9pA9lvJoKilztLOkah6nPQIEX+Xwym6Eiebc6
usEEpMaZTFZ97jYKUfUg/fVvrdPG+2Kxl5fFm6F3VKRPkQxyYlrRHwYwKRevGb4FfRm+Vqwvji07
iVNY2STJkDx9lb5/g0zpPCwMjcjli2+DpFyu/NG6oy0h2EOmtyQrw0doLWnGYG5pm+gmp9yAsZTB
rGAQdGwK6jg1JMdKQ+jSmEYD4s4iuOh/I4zoYItcnkAXBLjn7ZSEJzbGGambV8MkGUvmfbnjM4iv
K9FHVNWT4ncVHCZ9cuMJck76y1qdsDyVCfDEggCus2ME061u0+d+xfs08Twc6qaEJlbivTTmQJ6q
lXIzWez17BvoJdgaqQugnKhc7Kd4deOrfnak230X9ozSMfGsgxhg90YG7gkTZQXbev9QBSxSjMSb
7sMhn+/LMSUwAY3z2U9GeZh5BkbXNh7DnnCH1YzW+zxPsRXF8UuVh+Z7y/YzKtAq5XFl3a8ifZw6
PznD/LiyCVeKG3701B2BboyDdwqz1VePxrknMO+R4dHrsPCdwNyxn50JEaT9Y0VfQiYcqqJRtNmp
E4CuwjiIvxTYirZ59ZJjYmI5BVe2nMghW/2Bs3GlVKrhMN0QEafXkg6FKR20FjO03+a88fZJN58S
GS04AcRubuL20CTglAuUsw9MneHvmcWFufh+yijKRzs+hBnBnMlgxHdzYJ6HCLSD8ITxKM0MwZv4
YEbs4CeyAEIE2Z3fwA1sfIJH8+ZukbX/hKCaEeJ4F8h4vavAZjPp6aa9N+INWEPeh86FkFkX9oVx
gHdo6PceE7hMUx+Xt5rtwU3/p6am8RRlWpBhoHQyWiIzmQiFw6637jw2YXd29TqydIMt41c3KRyE
gfXM3+B0q7tJ02TdDYvF2U0/cKOlPqCVQILgt+YxYoRxNTpBM4Am6CQFtXhOJlICVeuRFVo/uCA8
2wG48/rhsYe+HwuDwLrEfmtGsgQtFDYHElg2UTL+aE2F3ZWBjT+kIozDs4J7K/KgLYkO8OYYx7CZ
PeIE/WC+Ieafwv6ZMmB4XttiFxh7cy1H6K+ooIxkOWOZQG3fIaHumyq4wweZktISFie3bae9m03N
gUQ0pQCcs70grO5Ig1EAYoUaGEAZnWKvPlXMge+RmMT3jiSyOi2a+dytw27wu/LRmocVMzRcENdA
hyDBlx2cIH2YlIGgLbKfleL1TXh82P2PdHcxNnW1T55m/NXZxMNpEhUGGJU9AbFFAzhdlsWA42QD
/JOWeUPQjzjrampKWng+MJfTXURLkLdEOIFIUvJ9JqEZfLVy9kk3XKiIcSKCcfU9OguWt/WtVn4e
X1IO6+pUOxZYBL52U+7ductwv0ZMzZCsGRh1zJ9z3jpfJ1zzRsGC2LSfU5AhRB6G495gJL9n5kdw
2jjfR13xGNDJ9KMFg/UqmEnsTYEFpVOKWT2xa9vlhxvK8FZ2a/i52gEaFW9F9ODGJryDmsmDUt9h
CzDA6on2G+BW95pXGRs6JQJf4vNgV/UP1pQaOST6KrwAcdhWQ4SsZpq5n/C/jMC4T+A+gbpNHf0b
0wPd2y6mMo4xO8E42L2zpsKZm1dnKPTAnlYT40IFfrJNT+OMyLGGpnNm9AtjlcHTavivEJzZIURm
fyra5bGBxbCtw0eiegfLeBjt31744jRveRMSmznMFFVg0GDexq/E18NGms6j51SXtGSbR1OH0qJl
tDUsboiq0UdoKo2viHC7nRWTsuN62TMLlfQhAfKiPaytwe9Wek3EMcFji5/eojUgqD5ORzgw/ozn
lCOYcJBXhDnHEDu0M9v1HQHze/qO+Wib090c1keLWuupM0kVE2VJEr00FQItSW6GK/a4ph4c8sHO
Tl88dGLpj6YpfxertVJjuPgY2MOw9duWsWldZ7R8GwGqcZu2Mt8yInyvwmI4ZGPBYCRV8R9Gfa1J
SrjpfyNoyTpaM32DLFizoRE9jCSQbYTlVvcq6mISpXlNfMe84mWlDm2936y1houOhRW4t4Fz1vtg
QLse9157GUbrS2iVyaNdwxFnMt3tx3nMjlW9rPvMWIBXGpPxSIidXb4VQ1Xs7YhMqP+9S3f+4Yny
fSe0cYeiYzMDJ1Kb9r9u0lN/SFM3JRInFxeLXEgyIyCGW3UAGzPAaRLm61fHimsu7eTFBtKjh+AM
x2LiUExwR4570FIHFBD7SopfqURq53GfQ1BEs2wm5wlyM4ohlr5MCLUWmpOTqUVl76TnMmly11e9
gPuX3+0fWkGftY0TMm2LfKQ3fxfodSkj48xJSFMIyGtu04USb86esiL/FdvGeDKd73rqqAeyupHV
B0tGg0tMhLxlWQDiePWRvFsfDgLUPBB/5jj+OQdBeGwbZlSJ92CryGAiZhnztz/KGp7Tagkmcyi5
SsEJKSKC/NiJtP8iHbP/YY7k13MCvjssdo4faqvZX766hpGxlfYDY/92+VJ0frOzxZTtinlNjm4r
JaMZUsIGojFVK6yHXtqGFVQCEU8iknOh2v0iKV6Aek2Yb4/arzEEyMwxx5EFmX7876/kn3I3fmY3
wDeDyhlvcvA3uVtPpgBvHzKu1PBORbyex7V5RWtOPHNUilO7xujNWZYsDgMfIxuj/eQuzbU0Rt6X
lE5KGv9qq/yHtMyHSQIEQ0EZsCxG6jH6y+fY2eWcC8btW9OsCEgy74mNPzPWmB+zpI/2JXroE+x6
bLDL2p5a4FIKcfVqwFDl5RDXf/mIwCnwB/4frRs/kG/bMC2siGfX+dsPZAVD3+cMSpVSzcYTMHj7
EmXNxbD9C69PwpZhyK5syutt5wEFZjVv/tQEDC02SRFp4OCV0SHx2H9OKWpiUcsv+jGgM7gjR+vB
6YP3xiIvccVgs/NYBoPbSff5BHzC6qD69dSlZzEbZNagAHHin4nJhT1m7bUQMz1yvbKLDlfzwQRB
alv175wwr6Ne7bIeji96qBFUbC0UF0V7GskzKHbKqL8M3UPrEAUwV2Q+krF4rA0qi5gLeANU1QUF
PIWQeBOgKdh9+6b4UYDju06ggTaFXRuvhDi8MWDG6LLG8tTlU/+1TqdvwDAHQMVcuKNdmXuLSQ28
GI6e3GuPufcMXmh8m7vkl0csKlPJvLn6CMAo0IOL/uww6debUVpAD/3WvfS/o6R0to4zyXd77L8w
iUH3Vb50oYChlPp3FIh/Zq4C4QbDtYkcwokNCmYzKrqrYBdUlc56mysJey5az9hojEOwgEeWa5A8
utR45LiSpz4yB1d1ADAPCNWzs6+FYNHRkGu7NKxjmbZ/uP2HCKPyTpAPtqnMJL+GuIoAMgwVgE4D
ffHgMmg06aom++iBxyahPaKKWhDM4sV8qARbUEum95D+H1PUyBv+AiFBkoQ7UsKjXdfZ2UWP4tea
jG0PzmQ3UCBhiLaHcPncdJjCQdAenj2C01IxHmc7hAebcKEDCYXBzgSeaY1SSzQ23djEZuPi46+t
1MiaP5mKeAUr53vZHWmhVJ5KzDora8+YEzb0OXlP8zPCFO6ayniVTvUt7TEi6G2flslOPe6BZGnu
psH9aRHdd3SZ887c5vS7xs21JcfgwDYjsm9OT7h4smHr5aKYZCRfM7zfSPdzkaoECFqJMJpEAxYI
4HBUOTs5+f3XjgtjRIe09QhJv9pfCmLrPsUYWcykWT/qujjTdldaV0xktXFXiPpDWFiBfP4lIhbZ
/QAk1MvsJ7mmct8aHZxYUDCbJWGTzLZ7G5Tdvb6EjDVyd002XTiPDvmU2rfQlsci8uKDXuNh0eS3
ccaNEOv6mJiXyMZCwmT+m9f4Pna0sdvAwR5maX50E4ay0n7En5HfwxJ9TMbRvFgpNpDM8A4mo+ht
Z1iMkNb1bi1QUNaz7xFk7Lx25GAXDH4eHdHcRM8+uR0K+4BVzD2MojtNXjdvfYyXZ6q1kxxh2SSJ
Q15ljEuOvaeWkGW2m20JfdlFJZlU5eh+y13ifjz2sMfOaNjejuOXtKXTcNz4o3Lux25Zj0L23cEr
GBK0UWnQ/dKvBIJgadXa2lilGOAb1LbzgZDIZ1DTzKPi+cjENwO6mrwpRplwp7PbIKER0/gRZ1V1
Hdf6zgWj2ExGds7LO2SyR7dz58eqcMd9tSYvrFwmQKSbbOndm+90ztlC0e5VJHwzvwJQ8NVZ0/QB
YjkJvUq0iz2f8W+6vnQWmlIHc0jY1+4BCDcurwCNIGDSrwLtDQX1DSApWYNNzEolxiBB5OewkZZx
JJ2vuCVdfS3tJHmSjtNdKixXLpiFKrUwcloLEc5W+sVcsZtZ8Z7hDRCtVrFPK4Jx5PhT11PaNyPV
at3Be/pMGaaG2rh79OE9tNNPOToU8qxxPvUobfd7XdvvTkXy8FjXyTkndliXcV3sfZhG7yOo9sLj
qV4RNDEF+6FbiY4+l17Y2y3kS18m3AsZCUpWs14Wy2w/fT9xpnbEVdHtNP9qDnlXMit8BYtHn9My
1EyzjVmNBo5Ok2wOEuY7qL0dWq5Rjmc3Gc6p0olUhHJv/E5ijpMzHE+2jDJ5Gwe8B6Mz+tADWhIj
8nVftCuHu7ql/v9iX18B4RQ85RNzc0noSzPyNkQAdvRQ5T/rUOskDAQyvTqVWFs5E3Qxn6mPrpX0
7nUcmKWaMTupMMIonyMk1P2cLhSZdBxXlrnEifZ8n91vo5r7k1QONTK7uHRsEtNHTsBz7TTf4468
Y8vv7scoty6IdndeyJsFOJYWTu2Hxna+KUlnlxfDqc1/jZ3YxfFMUGGS3MG67i8DVI5hqOUpZXc6
UR0dDTsUrDrKa6yQLkmE0BB22oaUvl0+qBxJj49LS/uylHWRym/sYnBquRy/6VU3wQp3Pv4JkgA4
h0lbfilsyr+UXNdtryyx2t6d/z/mzqM5cmONsv9l9ngBkwmzLYNyrKLtZndvEO0I7z1+/ZwEFTFP
1Iw6ZjWz0HuhkNgqVhUyP3PvuWaU3w8edbEOA3+TLXA0kljjc1Rv1zopI4LLR9nG+NBdTu8KMThH
Z1uUzhVM46bI+vjeQJJRKB6A4jJyz6oaAuTZu0/Y7BToPtGpW4uvuUCwmGmI5oDdsetQpKukFNu4
ZBK2uPGvpRf2vlsqgO+VK45NkfyY9dQDqI2cI56Wp9RNjhpPOUc+cBFmzR4T4rGDtWzm1gWjrHfQ
i+FB16z4kiWNx84MNYw+QAkKMmOLq4i41SnAKO7AUFUGT5EFCINFAjHcwIDcqVw1MdRHJfGwsDww
4HtTOgdAALhBW7mtRBjsxt5jtYKUdP3OyLlirb+Evzub9t15IbWoOjAu+ZWnYc+bwdgUGDAyQD1q
6ZP7T9j7dUKM9/0SIfpkP61qnTzH7OJNc30prJ9NPeUP4tF7XnTNuKuVXY1B+YuRBLitlZdkvTiJ
CjDgNWvGZY6TQ9XqUOjH5VIpQVKJunKXu/mrVZs5npfqnLv3kknJVbrTPUXJeDYMYUIpsvODMTeh
X5gJQ17yIDNUNhtijrNzZRI+AipiV0XtURUcu9WjGpBO11aGSpWx2Qcu3bEugOZWNUMR3aof9bH8
qSXFSf2lGnsE6JZ7zq32R8pftU4+JFG2t4xrrVlCE3UOZwPW6a8qVtJf9/oJVgDQCcd8BAswjSc0
gcRbz6w7E8b1rISL4LyuRmWi34+Fu/Bm7mOHM5KF4e+imu9WW3lXMsmISMDbOSQ2ncYweRmnsD8h
P3oZWkqpsQKXNItffW6YhxDm2rYmP5VRxx651XSbK1buAKsutkmSx/v42CUar0IevLpoV2oF61mb
2ZPjr0IClahN/CBFWSjj8zAvL+vP9XzzzuzmrROgt2scuOYRoP1xLSujEDB/pwDyS8bUKYvwTzMM
AcCka6ilc54pVnvEbVXYTR0HmEkpkseAmPRhqJu9gBDpJ4RjX8k5cw+Bp30PZ6KOa6JIN4PMXD+V
Cbc7CUF/mdVR2DJ+YXkbaPbR3RtxIh7yfCEfSulsV63W2kaL3EawwSoZWHW21zX5GM1RebMI5Mun
OfGxtHKXlwllWRfB+aUenCQijZ7vrOXuOIQYHKrFZTghCMRrXWp/USDTodoPk6G9K0e9CojoEtSH
mKTni+Q6N4Y+ercpmuC+vk2kgKx3GZLqAwRm9Aesk0HYkQ8mmCGuHILZZSpstRqxGlju8lNZU6h2
dWjt5IBabv10CgRBcTS1749u13OKJEl8XZ9mjjR2BSUj2IVriEWDEh6UDYGvqtwcYSLsh4xVrNPa
p8VNJKktmv8uUYgKkMk9SW6T/Q17V7jly9sdkPxf391zHV3LUqF0W4Qi9Y+lIreEB9SnxQ5mOpWR
551hsaP6ldZh1WvFoniMYFI9oEPqpNfhkyYrJ5XiWxuZzRmLJpUAfSAJtlsnptxcaymW4/WI3jwd
omesJpuOl34N7XA/9QxoxWwRBBc6k6mi3A59qSIAWye9w2QAY11kJJgEeUmfUProLqPPicfobugo
tqMsOAQiuK7P1erlGfRmQV3FzxSOCK8QDcMjmeyvtSrL1uti1XSDOF9o29ojVD2FV2jYZmonUvm8
o0583NodTDNfuyH3pjun0beyrsTNHkOErTUz21zU3/H5x2ctYobPBuMxBcc59SHnamz8EksuH0zJ
gr902lcj5VR3PDaEwst+dSkrtkBc1ts/FOO8K/r6KR7s/q5ZNBYHSsm4voKa6+JglNxDBKWuzmPb
9R5q4dytrCgjJ3NLELVL5uHTKlRxZ/naZHImawctEXoeOKwg7SzrvAK6JmxAZxAMzyOK3lNcTTeS
EDx2iRGxih2RwzN5MJN+S2FVr6b9hWSpDQK37Jh4LIwU3nKdSQkGJm2b3iL2OHzWyTMYt+ySGpOP
tS7f2r31yOrhtQ3MiPoUtVLozfU+MEBpt3HxtArdbSW6j+UM+kSXtAgBn5m1DGSlpcAfdOzk26oq
lDLVrc9MJAqQqgW3oj9gzPAbpjWdWU83dosvkx2Hl17S0E/lcDK0qve1VE6n1WGeigAGVxp9WiW0
kzCqQ9A5DknHRP51CwR2dn1EIYyl5S9eNBJFIRmEqIk2E43yuHjW4yLbkmYgGnkFMttqFWatNpj3
nTWzwE1K0hVBMO+wvy6bnKtHVPjGPUgY79LRyAyRLI3owwqNFSy6+h8DLMxjM5AFTwsPMB5tEUJH
fPNwiy14yIZTMHDpFZI3GoiRgiigbPjruaKH4lro4hKmmUY3ygPeit7aMRu4zAGAAkznpCZELsT+
+bryGNYas3DpumMZKy07Y31necgUXAZcuqW4vy+zGDJq/+CywgnSBmH4VH6uFc+hn/vnuCd43B3i
cpcTqHVMY+sXLd+nvOE96gyOcgkkeDcSiHmlvzMwoddPVdDSqI7m+zFgTx7QI0rPWx6gmk8TrtnU
ze2DUfGgP6q67xCFJhGWXVZe+hgpl83DzU6LYyBhlTs5432G+Gnb6oYNTi4URztQU2SlqzbY7/tL
/JAO3EdxSqNu4iGIQd0TvabhT2ynFy8xrUNBH9T3snnXYHa9lfmResqLnhZ8PK+PzupTKxLCL5b4
ZxnQPM5lcsHvUt5or/6AbF0HbR8HcWAqbGxmpo5X/gN9Msua3ps6nduwaMmKTClLop+GgeUxBe94
LreTQnGsl/+K1WP5oC5+FMeK2mrF3tdckW9ygMJF8llzNDTZ3MeoQ/QNmdIRGn3za5xzN+rhYO8j
+KhYWzJ6rCU1N60ZYC2UzUM25+md0P/oSl3xeR9/P5CKwFxcgyTBj7+f6DLbGKU5wQpyvuCDQR6d
LSd9dF8Sg64NYKjpGzrjWHeB3Wzp5GVluriuC7vEYxGHc/ysFXazL8ihO2sudY/TaPiVk/Q0idaf
kNI8tuj6cKeBoG2izNdYHnbO2R7Q9sydPM0RnMM6Dk9rDeHa02POBaX+G5A/cvdOby6xNNmZMiPa
qWYnpDEw6/yJ2aNx6vLiwqVZ7iNXTUnpeHT2d7s+tTXg2vZtET0rWjzCUu3F9CGnnHvInIBpw6zC
Dwg22yIv2mR52x/qQVBZhYQ4poV1hE+DPL3EFVaCEIJqOeQXGA93xcSyjwEed5Ddp49Tq5G0STpw
qsByMAXPdWu/aLN3NBEAH72QDIzW6r3N2qO7yK9kgFLO679ZimmYRrz9opnZhw1tcDcBA43vcbXl
3vg0YuVCRkWooYfoNUzLOzMa072lqh2LsqcyzXwzQ/PYDCTYYRsLBgxkMdHH7nyNxthGkFTKG34l
Nvts/Y+9K3/gEkR/qurVLKnwTYLDMViWbwsiMHaz0UN9TSZuPXEwrapEilME/gBmFRKcjY4od/b6
QMEdioCtQdbuy9F6HwzGChfZzbjpSWqty+kLS+R0++/DcfN/s9JxkKOz8xAWXz/3wxMJncYcY+am
75ASRs/EbXvkR08kWBK0EkQ+0TPIkXgpqQLRE5EE9139tgYr/FaNTkvUZBvdaYEy9cZdMg2HjKhH
WisSpYg/+5XRKuwAjNT7f3/t1j9ZxVQBNuQohYUnVsb+4Frl/i/o9gE+rTioyOntfTAP1NTefGux
M2StWz/nguqm1+gDuUCmLd20v5Toj2BK8d2HVcMXTbs0TUdg9BT+0pYMgpHE5uayacNEgz8mQzYC
Pp6UP7N+CpLEORJZvO4H3BYkd++SgdGy3t9bYiLrpOVRWs5xxRayjmE46RXWj3flrJ190xa6W7oH
FV+o35Pt51GprmUXrsIsmbhrteNcx+WdEN9MrXpww/yLOabE49bhp8R0v7ktwpcVUNl3nAQZxdCO
7/ohrTxjW7VgvzrwKG82hSq+FeMZ+9ZV8ahqDytXwQe15O/leFXYAmhK+BBS4eMTAsMiyPhlRP65
tDFCz+2I7tj+jQSbCe78HbtXwbwMOHX6mtQjbc9ptV2sQ5EQnl6ZolpUU2i/qzxyl51H25uOq2E6
UQwiq3rNeJL3sikcfJhn06MKUjQwpqU4mxRjZynwICCyem8Rpjo9M+VD7a9Wb0mHdpG4tfeCMjaQ
j5IBuhnJOsfJpA5YNYKslAZBEelaj+OnIFYIYQ2hakun/bJGy7mUVuTswuh3GTpfkzAgkJwNNQXi
dFtoGwxse+/D9dQEMDuj/hKyeY1S6KBrXS2VQMGpGVUR8rRf4bIjarGNqOKn1Y2emArZUOpbYyRV
F580kIGR+SwrUFqTFZdWfGI4FZ8z190xW4/3bC8i9tLWfOkWvAAMp3wrsh978PfHtYFtLd80S/xQ
6seLKih8tIpNNEwPBNTgo6XS0NldKHNHSsCuig9iT2R+c5OxOcBJ4Loto/P607VTM3FqhpeoOhcd
fwKM3c3c6fbJK1ApoHNe0LgeWEExWIkCotGpujZdHBv0BxD/5XAHfQMSnjOe0KZx8ypPd9VgFmB9
+2ixVAEDkT2FC+OtNb0CS7S1ta0cQ22Fsru9M5zU83mArmtiRcKsh/JjAUHYwMzkuH8PAEiU0d4x
UA+/P4aY/MMOrcxSuVRX2DHSBFWr3k+72gMxsfpTms6K4JcFX8MFmjaqNzQluoPfImjwpTRGdKuX
nsAH7wWv+l8ge/LfZm5WqW1FiKVprf5tEV1mrihfKwZ0gAwDQBa8N6rrl2AdcepgY3dV1oebddel
M+AuRazkReoPDJjayJBkAzUxE3oAfjTobkHHURrYpGqnmvcwhTGeYWccjq2VP9UL2rylCD7pIa1h
myF6bu3gSs5OdWaXgwt0KC/kBv7QphnZj+tge0lmBvou5sftwFToYYmY91m1rr04Q/sraqb00qJk
XmsBj4joTQ9Z5BaF7dfYm+P3qr2K7ZM+GeZTIYtP8AlJb8SMs7OV0qix8HvJjm9vlDUITQZmnaGO
raVF2bLkdnmIkrIjbQ3+cT5017CITuXUyGdIpH6VqOFjJVC9sT3c/Pvxz377H2tdzyIcUUhpCUkY
wAd00VKZI0xevq8dVn68Voxv01mQ+avn9W7AoExf4bV+rrYcVbJ8ixAdv9gM2mBTjeexpqkKYwZX
kls/xAzxYkAY1FqAdEueG/Q3iX5JCWx1tGlP/16eW3R9PKWI1ApxhAKEwzmlefBETPoj0u6dO6Jj
1cjSOGp2j36mkJ807Ru5XnLHMMGBtxolfsGY5VA5IUrM/DaQwXDfmZQr6eKcu5KuxZld4xin4AiU
YDKNhMAP7zTbKuzFPsnZwqjJyPoPhVKfhUPanKs+fxpHJGOR+t5b1qdq1LJ3/wKepTMRWu2+jcgZ
hsGXHcakfBULbdo6I3BylPRaxsu1NAKh7G+rdR9ZQbEjarht5RPb5mW/6lSqTAb7BqulU4bzYT1P
RmX1Xof4PdmUhendt7TC2yRWcTYTW4LWIU6a8r4GpYcUu91ac9rs1jHLODsBjWe2y4GhBEt8MyWz
zPV8t4o2v0gyzzdm2X/ykmog+Ptnb3yqUy6PWA4WuNnNgB8ZHgh00PtCFXVCadxWrUgJXK0yGbt0
TOqadnmdwoEAtqZCqq+FPnkmawG58uCgrPeXWUSP6/px3aBq1TDuTS09Qc76UeGU2hZ1iMgwI2ta
BNlVzkz1e7bl7wKcuU+JO2xXS12Hao39ZCixkiLJKdK8P4Si4dlTep11RBeOuMXcfjyZHPW3wK6W
TUnI7aHRS3+J5AP7X0aPMYNfBvuIS+KRRBHl6YImwyjWsu5q3SKqVTng2mn4NTUxWo7QeDdALeZk
b62lUeq8iBcTq2SvtP5FtcMmIkBIM1p9CZLDX4jVPAamE27zugDUWtnp3fqY/r+J3Dr8LlViVfsx
l+v/x8Qt6Gb/58StU5N9L379/lvgFj/wHril2f/Rddpjz3WEw+wM3vf/+Ctyi/XxfzCHknMlXNtG
pmQh+FG7HZW5Jf9juULa1PM6tCnD5ada1nDqHxn/4V9FJaSbhnCF5cj/m8ytD9x0SbqFqrYx5PDf
gPwtPjQNXs783Gs7qP+uVjyDYXyYoiU7LCCVoUdaEuEGg9olrjGRmzVEJLuKbwSM/Q5zgtYXQ55H
Zw4OodZTF9uw/FqLByP08vEQN39QdX3IOlAv1lHqH2FIfnPCDj40CS5pyqihU0AKU3rPmL3ZD1F2
1ltXYnoA6TD1KdOcZHoYo8xBEz4zOUcNTyLHwxTgeh+6x8CJxa7rxLf19+q13tw6OlQ3zTCPS2g/
hFXL/J3/l73LRZAK8kIN60KWnth5ORooElf6Q1Af9WKSFwYk+1rLcZ6OPL097UrSFie2PfeexYya
vrzyAy1+a03m3jGiTrZMrNk35sjj7QbgFUtpbcck/22r86mxx/64nlu1fTUnFi2Gm4WXOApgvhnN
K9twALtEnF09z/Se0Jp7x0Un4aDtzG9eOuPpjqzHAUvDKQSXkddOeUOwXqeQU716rjbtPNp3cmIh
ny21u5uLFMGnw/qtp0ixZCUvzSLlxa7zq0mkL4MYcn81pKongky3ZXVeSE/UUuF8bufimz6l56Hz
5D7pufDqtOHIIpfyvx6mh/eJy38Hhpl/l6CtH7ordNuThgQ4hVz87xI00hQczUv50I2BaQswVEAv
7CPwi4ftZf0fs8KTT2rQOajt6sKinEUWwbs1i4atG9nJMVAFdZE2X/QolJeOXyVf6ugEk/segI15
R58I9coJ7tju/LG0+Vtl89fLt0ExodE1Efh9IAySwxmlsFxArxhWeyqzYrk5MiHCEzFVx+qj4AsJ
iRySzDw8om3zDpGbklCv2bd145HgFMQ7ArCX0PZ9XRIPVoo/cdQ/8BrfXyXCTJ0EAF3a1Px/f5Mx
eDazid9hO9XLg1YXsMGp1ZEXk5Uxm/Fp0r8vMek2NIYxSppTYTTyElR2dutqRuotmNos7F5QZt8y
Nm8XKxDd8d+/CP88qkhq4aRUD77OvFF+eI2Onrg1tU3J+jkyfDrn77LPAyA6enrXOQqtrQZzE48k
nPbIBzmOe8MBsIbld30r5xSijYuqOU6yjjDjR5Mcaruwmj9MM1bx7P+aHfJuurZkMOoSvuegsdU5
vf9bNQk9PbQ8Y8LlJZy3eqysT0F0ldC1jGykV+53xYzHXyTZZ2VS2qlkpnLGxRqO0M1DTJCx0Zq4
pksIuq7921iaN2kNDDvIxBrsjdX190IBvtSHMJrqHBo81VcDzU468KMtwR8AqMr4FhfobiI3fNHh
RuuB1R4Ye+GerZga0lfC1Awy1G9R/pCl/ewXYvwEpZSFeTrKh1yNF0vraPRIFt03GTr9UxuBSZci
kZfIxDKYbScN2fcfPmmldP3H+8fT7kGRV3fmh0eeGA/WKYqfgz6vPmSQRi9uTEG/ntn6yNEG7vAT
NGVG5Vl9zFl1VantnksR5kddMlBcgBrvhd822nz7w4v7e67a+uEKQ92YpjSFrjsfb0xPw/6Id3Nb
VHp3tAq65p6besNhe+cWA1fONP20cbzsIhLsqvw8Q8tdSKnbsAcUpyEcD6IFeBVrNf2XBUxtYNZ/
PyRkN/z7S11n1B/eR948z+ChQS3LS/7795Dx65wQ/c3V3Ya/xpb3rBgEdBGzKDKej+kLig+8NyZ1
aNIN+o8VaD/NgvlNxJtc1pPmN2T+WqlLPjfptXlhnYtGhwa6ZK9h72V/uOEN9Yo+vGL8QFLnqmfo
rosPfaClNYTLC3IiygKJIndwdgJ5iOLWuB8Ko/MHnZEFdCefnF+W/MJxWbOl3XVOcZ7+4d1TJ/Pf
X4trCEGiku6ZlkEi3t/fPSxISFRCneV+rzkb4rnj+8VM5xNTr8/r33W9bl60KTna1Tzj7TGIKpD6
Z5lCEVmfvlxmb+OcBLskIMc0I2UbowUKR33GWY9koL+ELsq6uHF3vW04/lhrR4Gp7w/vKkfOP58o
8sG4QU3T42TyPoYFSYTjrs2IBdl0GfpdExXkosrzLPSTGQEmjNFxggsAdpJ0JqB2XV5MCRDMxoIy
qRPG6pYvWRiyX8TVBYFVplvYH5WPsM6E0ri1iSY/Z3NzKfqe3KuQWYVuVA9jlZ8qGmG38szLgFz3
VHl1hRCYuivruOcgzoKJTBG2tarysOL4k3SZqs6J+BnmCTPCzPk6QveimCr2tf29bQIsuQEUl2gK
f5izFaMBc04MHJ+8ZXHvRYfkOCuT75WIfjI2I83DLahwov5u7ZBZmZJ7CnTj1iYcudBywRmNjLck
izZfq2ccERjuAzdnbMdDYDta9bX0iq/JUEb72sX+lrbxcz0RDZcRpblp5D5AkbTxqlFeZrTaN/Dk
5COZVy1VXFKGPjybPlzmajfGOfbjESNjU6bPa4E6zmF8S4L23uFWYXEev0bILI9ebLyS1KGxnGGH
ESrb0/oGxQtTfXcoicE2juTFAP/WidZi0kFyBlyElckzFul39t7A9yrtXoBqcRidHgkGoQzMnUdL
TZkdr/7J7xCdlmXCiTKBbA9YOOdd8SUnGoKFK1vf9SN2cS5S6cLOdznmorL4sb6ScbSvMHthwlId
otza9xkgvloWP4TQpodSA6HXIeYBggl+wbMd4E6LfGG/3l8YM0JoBCca8JnncXC3njcTMrtdGtQv
VpfrSuQKpQ55sHnQPGDG5cKkwYV8hxW0OcL7w2Evy4TEWP54GPfgDceBzYW6SJN6flaQk13W5Z9j
k8lQHWO0F5PEvclsaQ4c67lfUElk42nFpvDL9j2z/Zwk5L03dGD1OnjVECvsIxIb7AKN77hxfAMU
VPlpm4M2WTNUpGtsS7ASAP9JmK+m+uTNgeZXeQK8oHGPvWXFrBUmPgzWaNMEg02r2vDL+FY7VbjV
eTIOo2peBiBquI1UsjYKRnggF0bgMIVthniBCzG7cOfqkDeJOAG7hUAWWLy39U9nYOKxxUek2zGd
gDR+rlVkgvSKs83aVeQVY9YfIUr7dV4WChHBi1ncH0ZLvMz6JQ+Cpny2ddePakNeFkIQ1k9+Tu1z
FWCSccfrEpImy6XIPAsXMpJPW14A7PKALF0ETNCCDKNaSC3C1h3m8jC686tZDzoyLeO+ySbnlAfe
r2HI541dosVuosTepxE92mwVg9/bXzqRfyor5CNW6z4Zyezcs+1Rs2qcJMVhffcrke+WKi82JDE1
h9Zqgme3Lr+ny3ArUWBvKsdpIDMTbeFVAG7dBjSPA7sgXBzrnFSIB9HH6jArNALk8herMj4bCUP7
9fuHAOLFG3XB5snKNgXQtm2GsfJghQGTL+SjbVyfR1f5Iozqfgr3edK/1qnzRu9wB2eq8FFn7VG8
78m8m7YuvPWdrEKqUGIVz+/vzmQPqC3ZaMBLgqApzM8mcXH32QlIWe6nUXxbH1M0KaRbyyZla6Oz
eSCSb9wOo1wu3s861jfdFCen2FzEHtobBA8oeKr4VcvBS68jAUAFgh9yLp8t193XRW49za17Azo8
PWRtrgJAMa6aAd/lqKlTVGcjQrn8x/r2rycZIfX+oPIUnCrQedKChx5jPKPwgY1DAKBo0wVgOExE
DlcEFmMCFJLjMsmAXasvke0FJCu3lf/+MKODzm8tIVGxzReYWbpfEIpU5sRUqmukUf0seOz1dIZ6
5JOX7O6TNvmm1JL3CVdrp3qjNsxvvT4jmvGweQZlKk4MMIUOlNtqyehQNy7wCUI7zPnEThHXsM3l
TRPZn8A0QUSx0NmhsbCDGKMimRHnup57hCxD4MsFODTdzb3HJbjNXEQWC3k67+zJGIX0sZHQU+rY
PK5RH+uDJC3oTZYgPFtEB6fBVF052hnRUZvN8hKPRryzjQb/cdrM+/XHaD7ExhtK59BCcNm7YU8c
nz+HCecKyTgnN87e5sTYi5Q0Bnqp9f5db0y7Qm82gEZxZy/fiWUqzrHLxMNhrKh1bOrRxe9AyLLG
SQKgHRJenxs/A1pmX7eeqf30tI5fpwAxasjXnCRQGNEsT1/crsmf8/lngp4jKOfkcyyXl7SlrJbK
CIAHx4QbZiDhqSCtYCXpc7an2DzpSmOXzmoVAYwMp3VoRux5HmDIDOj7yrs57b37JP5shqN3HSaS
kmsZmI/OF2F2GRtfJkzGMOobI0QmWbVwUTTd2KGW4G4PlPQwxSblFNq08Zyaz08lbrax+B5GGVrv
GiSHlyzTNUZ9cMJxiPzX8n7GejX6No+NiTLYjpZgb1kIt9azNhQxOBrU4sjUyuAogaw0CJjhlAIN
kNlAjbx+VAOCV8wGaPjqIjgkGWsBgzMRzIY45h4H+zQaBAtXsMdFm1enTD1CTm4ep2hy/drxoA0Z
/KY22qup0gKw+wvlTFpRBvUERoYJqHU+5BFcDWkw4ZWwr3inuQEQ40Pmmd+1RJfPdpO9WTl6T9QJ
aaEP70FKa4e+fiMkD3CDzPWOd4hixmtPBBWkZzckpaa0aFRsTLxdjj+Vm2I+9QALmSY3P+NywJOF
qGoPJ2rA5jB/Qethwh5Y7mcivQ7rn74OAUowv8RBEaZYBpSG1USczmgcUteFRNyH+AC0mVBv5l17
+ANfS8cZjiJIj9YyER/eT90TiXQ631u1AfRAdRDIsxeczgfpnsY4SbZGxHm93pNk5caXAX5ENslT
XbTmnZAtIpZkPFVpEj0vNemjLRlcRS4QATfhNx3kEoFG6WufcZZkLdV1ahcYKU1mkbCjHmVgRD5m
FXziGSFQcCxxwCMKI4V47wlSI00XEWQAc3HsEstPccJverNI74E3jOEzm2MLMQ7iLtO2P69XtmZ8
Nz10eAx30SDk6kKtC2SWQb7twyX2jblw3vdY6+ObuuGCHHY+rthVO1J5oqrFt1jLS6gGm0p6EU4k
k9hwcNPoVmIMp50BpkFVzzZP+QA/zkcntfh0K/WpBOt1Dy3sYi8h8qPlvly42KKc3IaylBxFqliJ
glH6LguITWB52vX93K6X6A07XrUhxrjG/OXAgpvndL8exLonApgP/a1pOS3XHEh1pq7tIcqRNwtz
3LVU8WVkwuzfR6weSgdsAWgoPVaZ0o4foRUDaSJFVhVjtuG+elDVANAgSZYZTYNV3E0lJsMBkAQB
qowigvFhvYOttm1QHFnpdr2c5DzsTbLAD0vrnNDceH5n7lFBNpcyfggyPb+uL5G1/x3tFfsbfb5X
A9e0LC9mANPAa9sFh1Zbn0CcrM9+i/bfx2aCQs0QANDS7mWcH03moTfXJhsyJUdKHSTraGb9updN
L3dAa/f0rEySxgiwttg4EWUUhvDmVizxNVBXRteH93nVguv6tBY2oDfSc2CWv8Ci6Awg4weHeeNJ
9qjUh4nYaCOacaLmxLJlJeGOfdtch2r5rLlZfYIvuIms4RwGGttxkfkF34dtJyT6SBc+b2EUlb9+
AHUyb+qB1Z+hp9YuN+BLA8cO90ZSHddydwVyznN5aAOdXVlRM6hm+NwNglm0YQOqZw7NQ4DCndXz
EJ/GFklmbam4BXZKLeE98Jp+Vgs++S3MbWC+jIww6mXFF7FI6I7hyzw0F+CmwacpiK/GLF7EFHzT
QifyS0ZTBhTHCF/iMIgnTN9w1doeQB9A/x0jukC3qivWa+TZM09SyEc2MqjfiNFL9gJk6J618Max
v5k1FSsKkPBeui91jUGLxuNgwn7ddHX9JlM0NAX7mO1sk8llDR2hYrRmUQu8g9XY1tCbn2WLeXKx
qxPdD2RnAqv8grUH+ZmOb/VD4zcx8mVkYpsei9Bo7hN9KreW8bXvbAb9ZdrvVqiSVjRbmVQWAA08
m4lVVLsQBUtK54hsjh/JoF1OWMOesy7eAlqIT3oAWcfVp1ey1dqdcM0v+OEx3lgi2cNK9MyQ0nEg
gRA0g6Qzmhku8KA9Fy0JFODvAOzLH7KmrKyD2UYUApTaHIp9atek6tio1Cerfo2CIjoPFVKGPCBZ
q3KsA9VeprgDZyg9bE+SOzP+XVqXDLHttjX5YS226608Olni+i5tYhjXAY1/Kje1pzyLg9zk7QiX
uAy/IeJ6E9PQXuJ+YugKpI1nwkNprQz9hrqfLckNGMTgnfAC5T3hzsKxsX4gQwaYtrGbvNp30Nkj
Ed7lpmbdzZnNbJQ2vTKCdFvKmaVI3YClWMxla6C26NInBhdvSVkiyZ/bAdhdHqDhiQELKJNA6BLO
A57Xy43vrjvDVsDG4opBw0zmfY2SmXoujudt08jjaDV865rYx8WNrmSkYLXG/mIXLjhdQJM9jTqM
mG4jkvZrqo+7acIX6gJR31he/NUe9M+OWu3QWgUULcz8T11BXrCpwNllZJFgkHpclPT8Hd7xZnHF
tlmiV3BHB3gV83GpMx/f0I84fhDNgIJbwzzrCL6jA9zmo9USocU/LsjEONalfrEjx9jlbVTjOY0R
pJZvdLvpBRWx3yTFPdGfEoNL/HsNKxkzb9unVbeZdFICp9zD9Zox3oAcmJmSj8OYv2mDl1HoImeW
0bi17IRQEcm/e+AF74bOvRRGdM0G5rtudZhC3EeMY2nmw9eR32VOWACUArpUH4Ny7Gg0xNMitxLe
Ndys6hyPb8R3H+ymeQSNt80pHDadWQqc8uklupLXcmcYmn7HbPnZ9pDWe6do4ZTo8+XNmdSh3QcT
DCD57HjEdBZpdupdPpg67U8JoLbUiX51tY6YhSGRScILRm/A6qJkaNDo3o9Rik81GYFbZ3BfK6yk
GML3MvsqZcUwr/C+91nwObR6plZucApyMlQzGLDUSp/sjmO4W6YX3TUfPC6lIE8eKTCvcRn+mD0B
82L0znUP6l6vYBYbKOfId8IW5ej+4kbttg9Q5pS9y4sq5OfJSKCy9f7g0DZNaXYfRNUbV/d9miMf
Z35kcwu3xcaE7id6Pqs8ZZyNfjaNysdoiQIkmR5u0Ak5HayMnZ3quCXM9nPnlaAu+R3LTAS7PMfS
Dmjc2sEY3WTxWG+xv6AZMOvvJvbnPSsDFf8RP+dF1W3TZtT2MEmIaAipyiLhfibmTCmzifaNJ0yL
KH8Dl9jl6K4J0jfhAXpaEuO5SSKfM/jU4Re6lrP7q7ctkD5IQzG3FG9haoLGwTKzK2VL8JuJuJFv
c4BQATxcrGvPbNtIUwMMgUZ2xqODl9ZsmhvM8NMSZjYCfKqZyqkkChZ8NaTYZUvu7DqBeFxLv1i1
iRSnrCjXvZFLnDIhL+fXeRIzsVbZrlqEfawK4LqTUW1YfWjpW6OOMncsuAZsRHddX974tP8nc+e1
YzmSXdF/0TsHJIMuBEEP17v0lVVZ+UKUpfcmgvx6LTIbmOmekQS9CWi0Kdf30kScOGfvtWnJcnil
RLFSBBUu5iXCEPR6VKxhIoUBPj91SelEbMI+AFtczLuwC1+ZyCPrbJJDVuTWvurR5sXjdC3DVFCU
1tzAuX7zBmc4Ub7/tm1cJk3KAunZezM9Vn77Xin7IhMA0HPWnM0uZI7DWRnfQzXhH9bHMlMjrFhn
3rRF9JDZ/iWxWWcHP3gDQmwybE2go5Kw0FrnTohH6g0FgRpLE4XkRfoxuV+TuKPPTB5CaVKUTArT
UgaDJWfGXTWP0DE5vRcIxiFQJVtbs+G3PckRAFNYvMvfzthDyUL4Sa+GzLFyO8D33XMTyXEdjFOO
Cpc1Wr3kPlYaGUzVrqZrCHjgzBm8uo2VJmyWUxSXpmZ56zFFkiyBI9Z1j6M7sAwCfIhkiItrHL+n
pElgpRovI3bQTdE/08dGmN2fYLRkPPEcuTPPPjjRiDYoad9s3tUssquL3yflyfS9k1E/oXeaTyQd
//ZHa1dN9bcprT+1ffIbLT5EdFLZLraxZPFKVpLGNonwNi22otyt963zi85m8lT5rr8l6dDHQKQS
DDEpgKILvb6lUDeIaUm9b0XAiqYq+9lMcOAF/W/UBe+9Iut4tFqCMTxGdg7RsAUJOVsdGv1VDc10
0eWrTML0GsYPpsS6QJ943usOZrORv899Ee1clK87L9TD1tP9kZRMDdfLIiI2swe06iHLh22zE0/X
rMlQtmOT0JbisO2qJ/bKiHhS93Pnwi0fvZFCqnAvDepNimFWF4d5+RT1tzowYTr5fGoX1C/X/eBF
8zULpl9qfjPMJjgj0H6ZwsuMDmDvKnSUPXwNHpYEhF6cXweaAwqhwCHLTTy8Vx/C1a1AILyhjXFn
OJQ1XmkDrTUcJqvuZ0YeORlZeLOTfr454JAbo+yxyKcTFHYn24dOSfSPOe99L6+5YPbWMloQ8opc
mApY8wYJ+4E0mafRefBGrMzj9yzuf0W28zSVo014bfBlgHOyU874rfKupcf6ViUDgTaYZU/2BGg5
sne6jcxDUKPg9qTH5NA0cZZusoeqEvW9NNTC6MMH6XXAnDxq5q39XFkheEumGDvDsEhE4UC1T8ml
2bkPMbs/82OQzPTG5F3cAlV04xjbt+z2WQm+Qjeeeanj9icZLPOBRvFj0dT6Sor5Ex4D7FQt3Cpl
PGd14m7qxvk9DBQcYRZhr0CvXvnzN8qmhzC1cwKXmy+OIpegSHvSJ8bqV+t3mpLdJO4Oh1tJOoQ/
KIoXI3eP6ehbtEOUd85h35BoYX5Lh3A+Gn5zF8xbw3Z3SNNzUipoj0Ai+FYH59AisAiDGWt3ZJLl
mSFc/xbVBVLhoIf9bY4gGik54UYHKGGr/ASM88fc2C/gPylnQuqhiCZAF7ksVqzXftR9HjvafPFL
qpuLQwEGVLfecf4nZ6CBCAafCYtpnbBqVQv8pBGIjy3OCY40yYcJ91NGyRoW2XgZvOJB52mxy3kR
MAR9jePkTBrwtgFciCr9kZnMqxXr+lKRazzWiP59e27R5KEFF01Hb5TcU2YCXnu0AiV2zdj6n+ba
dS9VnKCKXP6TQalxHwfN0/qTjJblS58CSGmg5ftmefbzeH5cf2Vb4fyEMt+RrwGHCB6I89gtf2uz
kSSQymlP6SjFo5Cz84g6Mzo0VrfXZA9g48n9T6WK1Q4QskoSSkVirWkF4237OMeaOUuc9O+kLw6L
xr8N0uHC4qwwqczBwcsWnUgYhqeOfuEWXvxezYT4jcEhSSPnbE/1W+yX8sBShfbSw15MIkPG/gsV
LoUHsJ7qhyk4ZkWtHsLB9TddiSE6EDWPhC6Ls5W9tb3eYw0uH+WItdnKJ3VAJtk9lCI4fKgKmNCD
nUPEyZI0aTSjRarl4vZrjhnBxLusa9w9a06gF6ftjPxoavBjV2SXfjiMs1kC5+eHPtROxbdE4Lyn
xM04wswjweRCHayZihg0h8y4iARVoU5RIB9mpyfnhRkNmJnMOc3Fr56IpFc2plV7thz/Cy0oZcK8
OcgaBRN+vfKorPnrmPKtac1xSvvGMcrdMPLJ6T4opvaVvmajdg9iirDqRguW3mOn7n5GbWJTO/lA
FHVEBR9P57kneaxsKPLKcExuJzsJ3LMHk2YD4+DXbAt2jKHt9lFPIV4NLI9OZpW32CiHjU/e6aXz
+PhOYcb7BKjQo90a0caMvQ4G8zNm2ICQRlR4ed+/UrwleIz2ADhsZDfpQ5lPyedAf+FAwAQMizWD
rPQO/OFPGKDRHlTYm4Ec9Un0PNtrW2lJbMqi6HOWeC0wSBunamJfotl+Jd1L3tdN3Bw9mf4ipUnv
jDxcTNcDsTj6SxAia1u7JrhjnK2O0cDj+WTeFsqIjJvhbu3DTx6hBVYV++e1H7F2fcoENYofpvro
OKRKIZIrCCYx76tOcLx0k3MUOwwAl462VXQ8wnZoPXQZAHLODgjtreJUW5HmU6j647GNYs4OyiGw
SRlIr5c8OXt4SwfZQpXw7zlH+nczmzjFaEI9fZDQ+6dC7HIZdUejYdg2C2i6dvhb0lq/lowOI+bc
5N/EbTRhSA54Cowxx6zb94cYFR/gbs7/kZowOWfxpSY+O18eZgZz+hEWyBtxKJ9CLyDhdp4w/TvB
b1rfh3mR6q+DuhoU4CFHM9DYZXqgQmKfXFqgAfY4zrGUN+j0fqJqAidGZY5Sh5E4OH4GBxk7eij9
c57Qpc6HgbCzTvMUxy8B9pUN3giiWAfQwa5JG2P91tTNEI6YCpKfmO+r2kv3vZwxWNQdLyF6v9oN
Bq4eXsbl/+OmAGJ6AimYaOSkigm6GduUiJxtl4wE6yxCxYrW69GP5aZxwuC0Pgm1ij5js3AvLZPS
PhmeKSLlqV8m+pLrgecx2tTKYpilMdQLt7MP9GL1rpspBaDpk2rLgkvQe1vtEpj3EHsz6nkATKgn
Sm4BcJEwxz1n1gnpexNzXmG2y+7NfB1xAcoJclfitE0PYeb/6i3zMfbNEWwtVDPfKwFEd8sjPrAN
LXIcRyZqF2FSacPp5mazPgRm/6Urq5ppAu6hPjafHGbN5xzHz5aA1MceFeLVbJ17B79+gNsatq8R
w5OHrDWPCSD5MfOel7aoHbcpRB6a3YONmDzpxO+2B3Hj6WHCVcAXiUPgDm0d35CrfgU6vfBuJ/ph
b8ls2w+TjXa8G1wchIv+hj5Us6n6FuDI0sMOo8QlK6B28RE4CVwY6+SNEy4qwwVrFuWncKrqQ2Ow
iaaVyh/dxBvvYecwSWb1lVl6SJ3N2vtjoltv6pkNfSYgFCP/E1ZtjR+AHq//jhFwulY2pqIq8G9t
g9IsQ1LVK89hOS8v7qKv9DuRUjmAjcdd108qvfbACYKgwNJe8XjIgMyLJVsFGs4w11DlyHAdRQE1
q/NebEWzNGjan53nQfb3jIdAtD/Xh2bQGObbqHmld/8lGovPUo3+7uNNaCUUDqBg+7aNsNbjcnIG
/z5OWiR0cBrily6XWMXy8IvTYqwBaWAtSJZoIxDcnjRNgG0jnC8igF7lGlNzsEhdOfRiCffQqJhS
fEDhMsuUHQUpcIF4Hxdsth7BBKjcmF5WQUG6hvvdZq59lV4EaqHooKgE+zxzJEc3ztwcvt0j7C6X
FAAfNwFZqG0dfq8yXrm1qV1miB9g5EUPop6fYs/+ZlH73vtWMlxKMK8fN4mmqXWEpmfhbMCMtkwr
nTn9ZPVjeeeV7U/RJackyL+qitG3I60Xj0S6swCcdyALwcZxSBB759jRY9JXPwMAsotUYZrhabUI
fW5BTGraOKsT8dRgBCPjV2o1WDYC+wmdyRQI+pOJQjNSGFgcaQ5EbQ3EpmebnJLBv1u/SuQEAFuo
YCIT6pkTSJC/TWNvsymFsUYz+OS2/VvOu/ZkucF+akoM0APS4zgxzoFgmD9Ozp3OOuPqG8G3Cgz2
+hSg33Kv5DW92ZX7SVHPN06G2CIrvkcjvt6sv8AjVvQ9mx9FiyVlTInI6yRDbI160hTmp547xNUc
S6S8DlIbjMBDiACDLMgMUgkOGCP6VVVEMhjTRvhB9tqP4a0UTCga8lhwuWdXW17WNQiHXIg0cp6g
P0JRyzAfbexE/5pV9rv2YrFt0IBSdDN2jpFmkChjz5u1gls3NGKS2z3ToXNeNA9rUVJ1Bl5bTFQb
UCFqQ6AUgW02Ws6gKPvTYnkjmzVA18SG1CbhnSmn3xhLoq8mr9Kq81wLpXWZX7eLemh+W0EwPqqJ
UYl0ACIG4VPhkAcqNG+NkY67DmIARErcLLKkN7tY37yAvgLws2TnhinlfR65+2DANJXX1RvON7A9
qKNdH0hv7cZfBw+2Ldc37UlGqke9W+9VAWn7FA/R2akDxUy4eFqXq3mRssSi3JW9YW0YfQw0P5jq
l25xjhidQNBpQAHb6Zd1H/kQ0KOMMt6tJDEuRjZ/nREoUNAtnqilMPDdoKbHrpyHUtpf5URPzZTD
SRWAgcY2MU5hK2/09qNLuqReGyTeHsMx/pkM5qZNBgiBor0HgZXdD578FXjGeUydT4ateOMdG11k
VgOrkM0AWTwaIMIHDiaBFuam34eMoVpWXOUMzJipzJxwnD4nGSvuqtxdVXuuaTzHkphUTVcGRsak
HwZCJCKeMvZmHixMXQfJ2TmlHQGw7D03wl/rfHJYhva1an9q3D5KBfQ9jPYW1cDwicp6HC2uwYdq
iIKislqCi7sF92dbYGvHdtqJ0lDnyozuZRR3h9yAb8TpHkHvIlpjj4mOfi0fKvXFnjqBdszGD9Di
pRPMKiG6AHBZgBXItBkBLjrifmEcDaPJ2SabSJRZbsIg6Dcp6bySf7kBrtXuVQ1EMPI62G78/LIF
kgpURzTACAHYrvfVozQ5tH6Y7FF/qJ0h8vjeVtcsvcLOWGwT1Wlckjg5scX7dZSfD5Q5aeI9OBrf
XITqGcMTSTGw4tc/MUIMBbaLB2vJ6vMThjxVAxFsxnly8ropPkBVrkP0E7rKCs5NMbGNVu1Qb7IT
0ARjLMoTSb8pv8dueVRzY1xQcdyjM38VUS5PUWU8OgMGr8gFNueginNUHh/XG+2BpLj5mtGMWBY6
Hdcnu5mqrWULQioltr7KHoHDAkdjsHwB5YajkrV7Lb25N4BkVPUNnp3ayV7ndHYbFJYuBWSDxYRK
GKdpJ9+qqngZ8Fzclz4ytKbTsGn8vtr2mgRyk9c0ZTnY5W4D8EOn7aF2q/s+FOAEuIyrdWNuKD1j
kxZH3vhXg7UYjAFPIsey+gA04UIgbrRtafzt1rtXiZ6fLEKASqLJd6s62ZlfJrobjyUfdAiIKAGG
kuxC3dBMd7N0t5aROMw6OibjNBn34JEuyWidzYRcmLXWKMFFIpRBtViTbrFE3qzie4XSc4+l9tax
ZFJ9BhiGTGcID+tVtfIcOqoeH3zUpdkSvwIel9oLNz3YKCQWljNdXFKjOPJaJ6QUTx2758Wu6y8p
Oe5J37yDJb+znDH72HJ5vcn4QwKzRwhWbAlYajDEr+Oq96b14uO6m0nOikaj/1DOpDlNXMyA6Fzo
ymSeepGZY3wccUiasrepIUBCRuphPQVHQ3ls3GzhtckbfRz5EKRPbgZr3gcFsMWvKncdvdH1jZxI
HFYS1oRww7t1xyzOs5F6x3U1j9J24Hwuu0vRBskx1MXVwaYIfIZI4eV0qtnA6DCG6IRUEG5FXn1T
Bi/6h5CWCCGR9dd15Vr3ESJK3aNZMaWmpuV/PJNwZzYcrUg32uflN/rG4jw0YJy6gR67SABO2RGx
D/2gDutysIpzWb6AT5pw0Vz4B6P7I4iAjRnDuUkTf6v7sD8NUAZ2daUWO6XloNLoiFeP1RtRQDB0
5zLg0AxvTldngZUNTw6D8LhA+5RGFCFlFUykjAeMGJMI7WcUfXEJCCYni5Nx6yHG5VkXR3JY7lN4
eOuTbELesCs+FW2s5wT258dRKzIqyBWwblR7/RhsQzGnpB/uVj/UehMchq30rfey8u0rGqpwQ/4S
Z3ZeMVSExt5uIXYSwOkdDUGnzQ/rMwm5z34D/ScmyjHsmEUGiX63rFgcVhUsUmybxNVg7/cuAwUB
iynP5RUZ7H3dg6T6uJimYez72sY0z/KS+lkPU5+sqKln9BOnOe88cNyord7NbihPRmeKuyJPd/Ui
cHFz4geXpE0nIS/MHexgX0Y4mE3BXKgU6k5OZzHSql78HvlSMfvLqX19U71MQcp26PT5fgdYOPNJ
YnfQJjbLaRMs7rZpm+SEPsLe6ER/lhHS+3yg0CTpIEM5QjkylepnXjUIJl36fIA3UD560zHPdPGb
vrxLuBH/Vk7ykTkki6Sk/A278pebZxslmO0xDJtINPheLd+GCLnXOO2new+x3abixEPpCJSm776t
r5i3FN3LvjIjVk+U+LbimFqCsGkON/XXAI3b1XykJkY43BByWaY4LcBZGbvWn0EeBNkEUcra+qwF
FxrHby02a8z7v9DnMvvV/KmEht0KpMs70cKrIknzZlgCfHrU3iUyIHjJ+hEZJsrugenOuuPP9BM2
OsDol0w0RMke4LBqlHc69Nur0KBATWskpLp2n5DbfsoU3MFIg00n4x0HQ47Ap2/zxzlLfzCEye+r
pg0PVZFvGK5ApJT1a8sbe1BtJRnFE5DtiYvTGzWBwFZ6MjmibiJh/Ui9lIYROmgqPj/b5WBgOQPj
TCTJ1r1XoUR85WDlzLzfAKNgTKp833k5u3kV0nNe5N+LIvNj0XBJAC463W690HpzckY2tPO8ne0z
8gKHZ+0UzXHOi6w+sWYuVZiW3EZzz4yRxx+ZT7jI4vRG0WzdjW3GMgElf1EJk1iPD2sRaAa6PXQj
Y4g4y9QJTlq2oPjzRcMc9ZjbVZgHu9H5UehQPhh2TzOGI0s/WBs4Psz2dREc6dt623LgfPZxXKza
PwqNWiY/XaLzHqv0HQmI3oxxBnCk/NnEg0/dFufbDkr4lZnVTs5d/zT181dDGGzWko6UDWTLFUP8
0js7h+BVEDOcuQ27O4icMWayKAikVzJNsornPO7N7SB659A4+btUODZmUg0dmxhYeNR3w1Dth6zg
aw0wCRQqUDrp9bEv4D8NlroJPQWXuZneuqqK7yhJSP1D89PAFrzgpwnIeMlASYkWHZtKDx0S8iuB
zttqVv1O2HRbBXtTozlftRB9yeh7mmLsT7n/NFkuOVveOB5nWz3bLMj3XcGXsJLzevOMNNKcKBHO
0H3sCMXtOTUjTbXDhpM0c9Upm/utoFq8pLAHunQnsQOyCLGwsrre6g5a1HAmYSB6xOvpuXdlPTfn
BiUajH8DxLFAVeCCG7OIN7986ExXzT9yKoSHozbl2W3C5FIxlDAc5Itg2Og82vuWLZQTKyMWZlbI
ASe5LDJUajob0DD5PZIie7qYXEbi9qzgEqKuuQAR2xp4IC+NH5Q3W1Y4cqhweqFfzLA3H7icNZM5
m+AtZBwgHRS+jjF4J5slP8eaLZbHDwxWEtwNFZt2oKMLpIy7vpMFzIg+2pO1cw5rAJYM4BWeg8Uf
tRRRbdl2F5ez+NbryapLl9Ny7H4jWti7a2hGw8onvEoqVNkldLP190i6Fuc2QiC8PjWaaI0ZCWVT
+O8fDbIu/ElA3zFBqHRdy+E+GC/IMw2IXugqZkXCtucRouzGDGvDOvopw0eEgsV5lRCWQaSuoFmS
W6MBOpqTPtYmqXkEGbzlNg6BFIGQtMPvllnjopus0+S7v9MgEdf1tKln+6GtK/+xMJpDaw54LFIE
1JGMHvrPTimax/UpEp1EWWlW1O09+k0/LNNL7teYeGhWlp8x174jlfBfYJ2xUo7FmRZKd0o6ugq6
/mVUV0W+FRr4DJoobUYnQBbvOw7yTHRphzbpXZod0t1x99tyGi4aOXNlaIFGqAJRujyvbcFEWKR3
hF7RQY3sn8NidCZJ6a0YRbND8GHvyOM9zgnYuyqznzD/cIpA8LSuRUkf7kw/cg5C1s12tB2yUKm+
KFtD9ISbVcy9VqoDTmDyW6LXzmnuC9fO7tcLHQ9DiFdk/CozIDQFINebGqLtSoNr4kRea0qUrREm
L1XjPUDd/Ezk8tlyDSRCSx8y0W57ZGL0slp7E5xDsucwi27/uLauTYuI2qw8B1VPP9cz9Hat58oE
5S+KWBqDaz9JIlVgmHRMkohm8pjP18hlXmtl9Yfjs2/mlPPAxOQeKMZF5AwJTDgheU4WIfY5rO5O
ionDms7LpESQaLZxcXGfQxfl2brErl83682LZj64n4RhnqTp7pF7ZcQ3u8SkybG4o+33uSHQiZuk
iM0gt4SgZJAXhUjvy65+nSGn1OFwcvi4F5RCX2K9lPScofZ9GMUPtvjpFaN9Sar8h8rnDF0WY4rQ
+o6arfm45YWfpodWwUynlUzIFVHnKcO+nUE3jsScb3aBXH4t77KBICNpQVNEQ0kAqiOjOzeqLpOS
Jex2zqZzF9+wFwbMPmrEKrP5EHbPbsW1s5eeIEK898TCDEcbe6x6cRqDttyuZxO8itsqIMUxXgRX
WctAamlFh+gitznCthMQ4Ip9ZYsJ4uu6uPTL80rrd+DHI4TQy5G8yt5W5C//xMbxqSBBjEWdl6Ur
MCuvdnw78d1zloHvAsJ3qdMPN0aHTnBjtqVcgijKnQkqbS/JBdl7BoBbFd7WC4CgILlf/w1ApyAs
ivPOiOreW+IL0cm/yMHPYGLGNz9UztUjmuq61gGcCKprjfZoS7YXcN5qLC4odq9ZliEMX5+HZhS7
tQJF8riz7GHioD/MBO961W12qnsbr9fRwBPD3Jl3RPrzSzuAHrDKi+XbtI5TYjbXmcm6xYamOd4T
FWQyTEldoPP9T17JkXqoUDByxlsVICWKF7RyiDiz6SlpZI3mp/aT3doekDmrCLi2LS23Bs0e0z3X
azNWat6zMobcspaBSB9uMoGmpmfzJvqMiaJrU4Ki/HHn90rLnY8H8CsIw00CR3bL+Cw9KRmCeSvP
aW9BUUgTRie0AbZ6sPJz4OpfQRShjuQ5KqUptqGe/ad6kbZb7JGpamKgTmwjoZqnq3bEsc6TjuDb
We9C6bQ3JO+7tbwnJiM+CZ9ZXeLPp7VXMLau9YD97ZGpv9ysV34MbUanxBgPJvEQo5EmhzFGSNOM
IJm0M1RXVAnJ/cyxDckIijJdCuccKvFrrbGMxiyPgyYVsTbbDjN8nx0SQMhrGzGWiojiuZ4eeLnJ
qPDtjxNN0w+fGSJ2J0YN7whKiC5YnJkZfvq9y3wOwbZG71qxnNhDbx7i2L1GfYvuisRRn7zZZuT7
eMNx9XV4VfSDPqf9mgFqtRtyxXxybbdiTDhpmfNE/520T3vuLk3owRZg8pIY6ePaoBgHo38E9fNQ
694mA84AMasN8POGM1z9mUJ89f5NcihxXzebrpHuFUUjLKyY2M/FJVLQFzupNBl34cTcISlJYbHj
BGkTfStiPO4Dqih37u1XCb2dCOLBZ8NaDhosYWK//oxf/Jak7JG7Syp3hQGNdDSDrGTc23G7jZQZ
0A5+EmkfodmmK1bphh9gHmLL6NSFGcMhS+MDoYFQJpF/TRIzfXYiFRy6pU/UFe1nabAuD536HlmE
1ZQ9q32EkBxBdTEinzHynaM8k6EXM/62s2hIUmodDJ1/irvyJyNJl2ym6eS7xFAqbkylFdR4B8U7
dCgM4tl2Lg15K+PvddQeW5+3hn3XfKnawnwBZq4LGlpm3cnNICOKrs7UkIzkJxcy0SXrKc4qE6EC
UxWgKJJ2sRLY5CjR25su02+rc6DuuAMLX6SxY3e3/lCENRvZemNeW9OO7mNa6QxTWYKXQ8UCgO6x
eyNmw0JMNAJkZp+D3aJJJyfCuKRuwxmsm947NZNbnd/1nnz3KFY3iLUARYb5m4YOj5ZqBJroDe8q
qvpzNMbq4MYdoFUqbi4E+fZQu42Zk5+tBQ1Bw4CQYMJG7GtCY1d/mZrreGt6DBDtqA1uBD4u+SZi
W3m0XsrgyNQk5ew0AbfKXXVNestHNJw+xWUqH4rvsDirTUZAU+Iw2xDAXYfBC6/Jp6KdhnNtJLwY
GbIIJyc1NFfFW+zU1QG3zO9Qtnpf5SZCKW6RE1ztdDR3nozK3zhf3BP94uCGaWhHosdLWyp1bGCb
e7bvvxC61pDBat2t+2rT1f41N4NHplLRHW0EKA1+S76olgzNPPvUzealsxL3eX3oSjWVBGcFXwpm
trfWj4EASqvegeKzdqBYEg5x5Y5FXGAQCjfkDfOw5/QXSBY85v50j7CXb1yYFzF5JGlTye1Bj877
lunME5GTs0etoLMvCDd/IADpHkY0+nVEUpIPknY7D0bCeZDTZ2zsUaZhyrHqblObA01ctUB5lnUN
bB6M4HRCY7+U31aDyleUMwmw9HrX46nrMeLTFRM/sBoNFQh+ASetLwGqX7c0xauTW+/5VL+kuCeO
eHuSPW0ruQlTVR0jkVuIhW2MpF3+2dI2YaUNQ6fG/mHGTnrq7V7zp9SHDgTcI3Np+6kdbWaUJDY4
yn+PjOCy8jPS2rmWLa2QmRUWhTV6RlISWkxtgsCN2btUHdKraCqJAeLLng2zwPA0mf7WRqHAm4AK
f3lzsJAxtUmZSIGtmGMRPaSz9cPqFUrGDHFDO/EgRy7rkUfbKmbKvVYiZYvk2B9OZEbkZ9uUPzJ3
QsjrqJeAiBAHtfZagLZx9yVo/PYyOCPCP2Qe/L72KROVIhaq2kxI4pOJlIoNjymQlIH9zer97soB
6WkEIHr0yCeh7UZQLrBnGoAYJU7+jKjcwuy9x6SfXV1FbqelPXIoyqK9pVP4nJydpe5q/aK5cFdx
lROyimdBIU+2gyd/+IYCqSKMYBT7lAwOL2BWmfWQPJZp2ApiKvP6tQ6xn6ZsroRo2B2HVJamMPXp
9mQEZPK9GTIiHis+5TLQ53mAs+AgJfADleyn1NU7j/zQvTP2fNJAtScjylAwAszdo/LF6FDTqc9r
Z3wwxppkEpco6UWOIET6y0fsecnc8XUdCBiK13CwuvrGqrmrel48QoHQTxik3/mefV7TZDsgMIyV
jWFvNdz7ECcvHr2K9zD67vgdjHYBIXNt2pWJRRPSHX8rYv4MpgkQTMHaTaWw8AEfbIhYF0C+zbF2
ZzgIgqW/aYqH0rH9o6jL59VFb2ETXw+cHtlxHt2z55RZ/rKdtaI+qmU6KBIGp8WUiwNekhvNWTxF
i2WblRK9A1NWi43kVGcEz1WZKi89ym0G1qhX+/RNpnkOfRRHdtn/WH9bYU9fQkuZl4rylujr8L4U
EJrGyLYOXjOOd+gPze9AIwBH98yfm5InBZ+9jj2O8047fFY4H7YQ7V4Iq4jx2pcsHIRsOLmZYwoc
/jh1a5v63AudZttLf2fWZNe7A7bsbOpecuGScDAAb1X97G1Rgl4rNPx3YUz7WWlLc3rdHUNm+nfY
W7khTe1euy64ZQxD7gjDcrYx0PZdQezoMTY1fs1ld8bkNjxZxTEoh0sHjv3qgnK+Mja8TqKKXxrD
uIWCHk5b0JBzhqF/nFy+ehvCUY3c57CDW9LaLTGw6ch0xtMdjTRkmq2YeCURG3z/2OdQWGP6b9TI
bAB5BcS3j/2onLvxqJc/kr17YJ4Pjzdl7KWQ/ux1OJNWPllbsSieHN5akREP4rKonAyILzuISPN+
BUEE5tNK3gCW4p0RrNK1mnoHAkWa7jyNYrPMoxwx4sZvMKLlJgJ5JlrZ2cywd8USTwYc3+a0gGi9
6kuNNKj0Q/OZ2/ah+Bh1erEcs75YRv+pHQPsHGxaeJLhXgeMq6a3Nuinh8Bsn9dKOaRvvx1DiRnQ
iOpjFir/MFREv8YzqqUs/g3AbUQmLqp9hWPi4EwbRxvvjg1JMsfWxIiT6dW//Z3W9y8AY/+COYOa
08bQAVePJ3Jlp/xDxiVAC6VbNvitTVgo5ZhDPd60gkRuVeFzoXohG5Putk2vUvUe4o7JTI6+mq1r
9cG4+j8RFv87MOIP/e8/qppFOIr7//xUFfz1V3bin37JXfKjBXTwu//rr/p/SFj0ITz994TFQ1L+
E2Jx+R0fiEVh/c0NAKwFgQnM0AYU929/EBYt+Tfk6rYw2fOES9vv74BF3/ybKT0wQ47j+66AOf53
wKL8WwBlDtSYv4SeuqDK//M/uLKIQ/54mrq//Pc/4uusP1OEYAfaJJYCeYTfgx4Dp+6fKULpwMQ+
dRzyf5e2Y+MGj46LbNjKmFd17vRltZm2DiGvZvPKgHHYfKi6ooUYOLBjhWzgzPlodf3DNfwXz73g
iv0D32j5ZAEXYIFS2lwH868ZuaEbawGOJNs7fs3MMeXcQJCWRv1HFIE5qps0TEZLTbr3NDYOqxhP
hio/1f70mNPvf54cI302KCnx8/4s8zk5TgS7XC1jROSaa33MmV/gtqRZmqBtd/kaqF7fY8/41vva
Q0wGmIRwKmTnAQNBM21/BEk5X7M5ffbTstxVhTm/koTySDbVy//85e2F0vV3uNPHl+fm870DV3Iu
+sttEbXp2IZevvwS/dNj9br4TnkmBaF4afl0bHNu9rkN1MEs0AuHfsTwCL+a1iaKdNmC2aY3zDl/
kNiG2VdtG6mvX3Q3TJwpVDz5v9Ev/+kjc6SyLVtKpq20fFiq/vwklRoNDYHUEmAXrZYxb8gbn0s3
3Rc4bazZsO+bvniuIxriIlBXuZjWkXfKG9jla8/ijWjQQDnnFZxoOpnRnABnfHNbiz0fNDrt6Lv/
5Sr/8yPme1KYwhUWH4qr/uePPOg8g1tNsy4004vbKw2VVz0UiC2weaPM9N2rFug4Rf95cGX1bmHo
TDEinPGnPJqxNC7CKCA8aHDdUXKq8hB/jxneVQJR+6B1/yE5MBetzapBskV7o8kLJHzhqf/P30Ys
z8Sfnxnft4TnWiwPXP+/Bix4BCmMrVkl+6AmtbtzhtvI4LdwjVfTrecvBG7iwu3ix7mzQPy3DdTO
YsyNFwBH/TZE/1xXI2FYy99KKX6szQKDKfED+QsVRgY2SWRHnyWanB0JbtWjM/wXZ2fa2zazddlf
RIBjkfwqiZoHy5bl4QsRx0lxnudf34vKBfp90o37oBsIDMdBEokiq+qcs/faTN2Mjp5PTQ5cIV5R
IlMkTsiUB5JGuz5dRG6h74SDmNVppQrkncCHMGtIgyfUG8fhmPwLnO8vlBifoTAEaD4TnK0tNJR1
//xMRyJh26qfLGBWnNAeAh1lytjrRULCXuG+ZIjCanr3N7ob+4eB3g1c99xpDXAxVK6+SF58umdH
OpXBihBE+nJC1W+8Hc9p3PDdVuUeMXy3MhWLazzrsZyIhyrQKnmmwja7esIqG8Cdp36+BrWs1r6r
d0umUPJQkbH4mDBrWuL/C9nR/jt++vHmLQBrMBbYOv5mwmUgtgqk8Lz5+VVVUOU9zQmx88f+4HLT
lbT+FInnncPTn/pSGsQBVJpUN9wkr4kY22aRtpGGSpHTcVPRBtIcIga51ME+VUDEWZr/ETAF3ANh
6Y5OSbzWH5GqhXUtImjmE/Mh2v5kar7K1NW3qTa8PJQApo6rwAo6xGpZCRemHz9yQUiCz5gtB+Gx
QzT/Eel9fdGiWl0NiojWRkjsZp0oF5Ih5Cm3aY6AQnlPNIRGaoHuyJ+L1bSHq4R0UQWoS6YYU6av
FEeWqrG04I9E5T5yjD04ZgwJBqkW41+QJhDN1CPtdecekMwdaMbR0vp0T5id7z3uY4llLtP7bv/f
n9S/jnTz6s7eTfq76YLfYmebmbL/40gXFtLMOiwNXuX36TaoxuPjZn2IMR5tycdti1neOvSzl0oK
5froOIwzyuNfXsz/cc/ML8bgXjEYBmB9/5taHGJHi/Mo9h7RB49FD6A47pq0QtRFPJ6ZpcOpxYA9
8yGjAPHGo/n7Ly/jn9zK+bnVTCGsGfaMs4Vor39eE73rdbMmV2cVa2J40icgB3bW71psIruwy+4U
98MJxWtO/81hsZLwRLZuqb4Hc6JzTEbOJwg86AvU96RXr1Udf5yGmuxfziUPoO8/llmh6zxhuGug
Ys973j9fqAVRyMlHVBCGNkBCn0z/YADM3wEhUHLEbWS5ZsXbQ5D9+MOxU9Dx9M6Ha1XbkR7Ih2Y9
/4H41FapbrFCuvuxqNDFJ80z2pWfakvXJbX6elsUOgy2uGxuj6VJvpomYo6qE+YBdAMib5T3q5a6
cJuNdgyzMfUZIRNZjs0Ci7qFaRBaA0V6pILYIqICgW80mF9TOt6VUVo37tQC2Mbw0orBwX08qh/A
7Ze+Nep3SaEt6E8cZIVzrG805W7ozMAbUhaS1NePSQszqrBJlf3v98LjEv51icFBglflKfm/HP1M
IgnsCogJYS1InEuKMsOQX1MtskORFHPqRJU9P+of3yJ5tjW1xKuglAQZGv1E9C9qwIRLHSKa3LXc
OmkSbpGlQCtsHGwug3pTzObH//OLNgxHdyDnWqD/aQ39876IKgUVA8geAHDqIu8ZLY4tgMgMqo/p
RBCqfIwwDw5LGJIRk/Up41acNaNaDEcmFQR0RfTqa115rvNUnhTZbMjrDHbZpB+Z+rD7gGn4+P95
1Ybm6LbFFx6/f77qbtBbtSnoUE+TCv6T6BGsGQQnyGHO6SmqaRfhLtWquD/XNUGWgr4Sg4nn3iH5
YhwBgLQYEiZXGq+l2NcBWWi6JnC4t6eSnfaEgqP5l11O/7tmmU+aVFOPi80BWcxLyf9YPqWupJLF
nh595uvol+n8wIJ9enBwOst9HcoOKZDu4ErDIL+1kM8bPnKix8hFgdVoSY37Z8LzpIw+qbdJxs6V
628xMeoHPRswAE9PEZLdbYJ18hTpIC+Sys7/5T6nVPvnie3xRii85hOLxTn/ryNzYzBlrUriIm1M
vdCqXOLjovCHMan3pqSIVxmo9p1RXfQk09n80m8CUUoEato6JYp2ikrlHiB0WTluE27++51hzuv+
/3wIeXG8Ki61BdbeFn9XhkLpsSx0Fld5Lu6k322aPBKHQsbxljYT2XCQ74LenNml4YaO9g1HqX9I
TfgkoOjdXVu333EW3JyhDQ8P551Gb+jPqBYQpQcJLDhlk20ehwDBwCwNQ+MG/pWs71NDz69rIwT/
s/us1qC2Sql4NiGVS/qudIMkB7C0FC81Q1NomDg5W8imJYF01174yobGnnmqYfTsNTdejuYQHv77
FRLiUYP+fY3IQDAoI1iweOz/eScSQlXHiFIgUY2moAnIILLtx3BXGjINEK/mlApALY8PKdDjS5aL
F7XKMcS6GcfPBplKZVubx+/k/KPHdwQYfxmTH+2BMJyjoe9eOrUuDiaBGsQhn1XOR1fG22fIbO7B
mht8bV28ARwY948fPbZypROfnaG08KVs9dWOwWy1wtaeHidW4gKxPo7Y3THum9jKsZ3g4Tdt5Dxt
QC45H26lWNOCJZgBxPxbjWDIpdr5YtOoLeJLoT43joi9Vm+6QxPLeB8R94TJDJdnWnvcVMDzxkA9
9uYgl6jvonOI2WBRTTSpzJGMb/Llh0Pef2Z1X/i0h9uzk0lxmygFtdLR/sN9NVDrk1xXjAdFgy/g
1BwN/rxQx3cgdaSfimvWm37QmQ1NU7ZUyNnZZS3IG07kiz+fRU+k1Q4kar8vzGHbwLWBiaUCIYiR
84axeVZ0WpM1MAVglljorFQxnrqBEClTs5ubkU+kPifxbVLluBV9E4Jw8fttMVTN84w15M4urvhD
8pOVjO9yzvhpLHdYo9PHpKHlaGZyG3uuZX8HpjF+dhrOxz8vLTa13DOUZFoGJM7uYpPyyLSb6KLK
clPHmvps2OaXwqHMS50lzaIUQ2mvr2o2nJVmNQZSijh8s6yGzm9qvbildXcm+HWcUu56y7RAh5QB
BoUOLVpm5bXjoN7XwTNcEu1EY1x9HhwfmXRXt9BIX0JTDV4UNAHPs1XeRLjtxun+oSMsAb8d/bGy
10pjGm82FV0q6meG3ZwzYmBuMiR2yAUgukhLf/XQucAqCTFRpuXaEEgsOaoLT9WIFbPtQSVASwmu
I3O8YBipSinVnKXesgpUBHeuhyF20ZGK7sVO1FUlUPeqncwusitWCfnl4dKuzemACfWtwQPVhRpo
TeoHIrRA4TwCNlBAeyaX+PD4UvbK5k/E19jpG03VAtSWA3hCmTIPeH0MAmwGXgSewVqKxyw4lWZ/
ZdCs7rK484mibgl/NsQhJDhvbRv93cmKj95NDniimmuSZSi8qb3iZFxSM4H1KLXqEJTkAmiYZmeK
36uWdAMJXZF2RN4+YQio6SNr/XBUaTSwHmOKr5174eNk7CNTWT+K1Me/6qgzCFm6KtZWNAq7WAc4
g6lUwWnN7LsTWJwe0mhNW/spGq18YOKX65m2VUMh0dAQEG8gCnkKKiVaGal0PWnnJudSu95OPonz
Mkijb2ZCWzFM791M/nWxxBLWizEwF9tRKSM2UjPG/4J8L9XCAUeYJHcJw/f6ISXKTGamI1l4Ugv0
s5Ib0zqcv+vROa3IF4UlSXovQu+c8YDSFoyveeAf6iNZh/7eiZVjnw0Th6Ug9zRN/ByyYDil0+mh
9ADNJE6PyrpAvvnHmKoWCn44DL+hDH+nAqhpOzjhLtTxTe1kRqjFYwCUy2rcM//EddEHjod5DQG8
tXLdItyaouoozFsCReblgJP0u2DhXYwUE54CLGTv+nLOaq67W9ITKlBMRnMcga5XiXkxRuPT7uti
X0+s1ZlRLNUw81cydYuPsT+RdJucA07QpxI+fFzmZ6XIkcc654bZct6P1XUgWWz3KLqrWXaBbrzz
YA0wpc3L5I6rQ+7r1PKvgwpn0U8ztpfBGRZl01vgoTaF203fvpM/hPLmsxJEmzEsQq+20vog5TwB
NhsLxr9TbgsqGJCj3U1nNY59hlKPL0mNJN5sYtybs4ChA33upbBfFoCzUZ9MA3vq4L5wVAzEcMt1
FBeqyinMjT8B1aq/YO3+Mm0sUDQJuy0LeHWsG3ojBpiox+oxJD5g8LGK/8MwVVnuNlO76Y3JeEJ9
XPwZxBV2Z0P2QsP2Zwr1wL2XjhKvqABeejWsj3kawqtHSVCnEGUe2VTYMeak+axnYUCUnjuasVIU
YnsznSIaNRtBSAhTyP4jLIbjrW16KSyT3WCk9Vsb70AdLqK6Cr8cPw1XFXgJemP+E9nbRI6StX2o
dabGIi8RCCsKBOp+3LShuxSIlI+K25EQT0AP+AQJ+Cb3fynF6yMrNA/Vbj2UIaUsRSPjJTOjMUNY
e9VUAjpFq1HFYcoTZHEbEj9UMqMtOOdlzAYVZzuF6MlFzvC3byjKH9K+TluTJ26gYCMADHXm7XGJ
EsP8HYcV6KA5YRaS63o0hHJ43D+h8Dvs0DA5C1BPoXMbJg6/Iiufia+00JjjUNPQkvCcGT06O8PF
P1mM6jYiLOzYl6AAHv9O7fjrEEH1lOtfVVvTWCLvb9kBZqol4QucdUE06YG6Nd0AJJpGJjX0RROK
FuyH0Z+OOOeXzAXzfSXD/WB3xVIX3B8i8jkSFHsdIcHCl4SmV8kaHzWuuJlmgjkKhzi4vEzsekPi
l9rR027KU1Hd7NZZFpSl1sCQXFwCoXll8E3qOfLTWzD8DL44Sef8izwM1VopVyt64n3BnMxJFobz
S1yN7IM1ikHNwgEZXYDFb7NB5XyA/yJUZ0HP8Nk5qUn2oPxmcwSSNCq0NhNxE3oHJsAiR0mBxyCT
kY0oAnZmWPKrLqOP2Jl+xHSw+0yui9LZwA80z1IfqTK0feCvhtqLJgbSZWw4Hiqf6Wkc6nM1qPA9
4JZtOBQ3S8K6ix3CP3uTFuzhAly+B5sSkVe16DGcT8PBZp/fDU3QrTM3ekfVci5DH+zuiEoUY+jG
InsZmzSij4F4GlqUHKOrOMGU4E/NpiakNLGmC2fqp2Ru3dlyfMvAjG8G9H2Kn9Bt4Xzgx5zuRqBx
wdEKOOQXzRrkxiqa6SVpdhyJnI8LFR1TbBAurCr9phki9T7o6atSa/cm6da2KRaxhacT2AtMbVQw
4Thsy4BtkE9dMsjoi/NQgFhOJnGI6DCPYfDEggxloSFOlkJ/wDCsaWOzNCnmIV4/BeiiirrTbqKa
Tk5t/7aAPvVqseNnv1WU6TYOOy2qCL6qrsy0XvHKTfAgQ1K0hqurj+VCWMNdK+B65+74XU6S3Qmb
/5qQqYVmB+VecdOz4ZLWWIxHY8pm5Il6ixsjXTIEKBYIu9ILga9wwlB3rPzGypYiJB0bOFSoUFxS
5KCmi16i3L9B43993CihAo5W1MjNw0aFnVcWzt4VfgtIwF9Kp0y2gSRxIXpSnHwbZcjQc/8wWb9d
q7+5g32t5JfV+gdaoWv2UvAG+kUvmxViOW8insAxdeY/yqI09XSJnFvNOz7ulIn+pNfDhY8dobUK
YwmqWK/LadFnXBZD/3YJV16yRAF1rNyvOJy+yO4Dp9c+96r+SpIRM4CK1pFW4mBvd3EXa6c+VPND
PYxbYmKIR0VtZSHwst+txgX1mCMMskpHXJWmVTalBr+vi7QK20debzpdkyHky/BNwaQjrAJApIvU
BnlPPF1cbLf57wx/k5N9iRiAU6vQZgg+hxIGByOnk6uDN2wLj5PjFtzo1ix/jUUMiuxqWitLMY+V
Oz7hf4Ut9bsZDwTv5ATDGFl2QICvLTKkKAKswcJp+s1Qmx9cLrlo2yKCrDcHLhT2zgpBwU3lqfUj
ApN15y2pAsuriKkIsCrvEqthNDRXUslw0JJ0QuiRf7v1jOPG797d0er7R+GepbpT5uh1I+dGh2CR
oMtFgJGi1fQjFgjO5TyeyITemzh171Ib166SDqReRMpBlmQuq4iQP3Qf+XwvR5UjhbVQyq55MoL6
FmFa+YhnXnaoMLUUSZ2ShgODkHEmGdTsn21pkd85je2aYpb4cyY6qdtsQWLdyUrgdZA8Vpiblimn
b/nLDvzjLN3wmSRW74h1SZxjaVOgnvnNAkIwshBWSPr/RDcsU+VlbHm7VrTQcGdFb0Jo9UprdNeb
TFot0WxMDdJj7bAxEc504+DZ7Hy7UFd+Wa0YGS2DnovIDpFtBnAMEbNGDL4WODlpYzqqnb2a+6BC
a2TptkRB2GxRRlzBK7HBjG26V7h40ArvoZ+f3cAxvM5KvsfeutBZ3RqAZIGGkCdvb/0cdeyYbWlm
rDPanOYcUOo6DMU4EDXf9IKg7aM2ZzBhdwS6gb3j4AeG6qYVH5DbPoPoVXNF8hyW2B/a6tipDLZs
++KE5ncnxkVXttuvCDi/FWY/fL9ZS+wnGyIBzSvWhg3KQfXVVft6NWDJ0dwfCFhC0DLkicrl3DCm
EF1YM3nTkmMFLVc9KIacCDyJfkH39Fo0IIAosrj0Ty1pnrzrrF7USLOCrlxEFXAwRawcbmT7kiuj
AFGnu7usIfqUui7aSydDa4b+PAFrR8mEzq7xQRKTOfKaSorFQKj2unFetT7ztILlJifkAUlcrBft
rulCBzoqd4fFmZbYK2I+3dZAgFehJAUqsZhGPb4oTnqFi/bVFKA4crjMi8TIlauRV0SK5sGh9azo
iHl1LgJxRganutWfo87hXJDdolYsInJu9PVkBth4WKPnpKfSWaLOm3OiV9h7FwprXAH0SU5ypUZM
3Xx3CePHYd5qOwMaeNwoUYMAMO8hBGhJuZQ5i/bokM2YG2201QeyPcIg5aNhW08VFeyQDuOIIMOO
u9ZzL2U0q0Cn+rnLw1eCXq7MLLMNOdPjOtGMeuvqJgkroR4f6PIuaxR72G+557myCBaIr0QOHC2z
+Z3bgcTB6S9japtahuM9GzqCfX35qxbgbsgrhNHcgGPt2+kkLZZrNqDnKvAIX3xTf3c9SI1ryNou
hy8MQDABsXFb2sKCPp3g5tBIsK1PKnqA24gJUwtQfqf3tP2ZK0SFsBvweFokUlJBwz0tF7kVcwZk
npDZ4HIAuevS1RdZ3ZXr2FBzL2jga9h+FTFsaD0Ya/HdzmfzFf0R/5SoIHaTDjPZALcQdNCPGWKa
CnoCUTmsgRj36mnyT5ErDkbrrojYvsAVxGKOzFTkxAFExtUaAsR5hVx3NJMRxc4vyxkMQoZoe70Z
RY94EjLhKqS1duUosMlogB7UkVN/T5j3OgXIvsSMccsMVVl2w/CN0eJLdToKi2bYDjpHSAdOJxkn
QGxLHseSt36O4veMnq45J7OR8u5Ka0ENy3m1RFa2S4frSEJGg1m66l4b+6WM7lH2HaXvRmDanAj0
0EuRAT9FSnAvp8ZajplsQTn33VvXAzsrsDU0/nAuRaS/xNibVZ55teH0xZ4f7xEFnRwIeJSbBQdn
R9XfyqB5MpVjrSeHbBoWwpGfVU1fs3GD1xCXHOX97Pgnyj5MDyJmuBBkJmYFm+FnME3bGmCN9I3E
U8N0hw5cT2cIXYPXc0ShvCrkymjAP4/egFKUE0rqgWYs+CjRnQ4pp0BhwMsOV7wOpg4lwPYkXMor
6HBmaD2Ecvy8KrGG2PBXEPvcfQatyNWzwkNcXr1C5AWXXrT2tyJ+FjyVv0ncuVEVUhnrbx2wTIJC
SJcWwZKNsx/orOxFh9XukAhA7YD2uu4XTDSRen6Gnw1n9JNId66ys7WXxkBWrb2oyW9UeUtIGRpH
F7oREUbnQ6asWV17O4b9sdGGc1S99/5TB6zUZOfSp60kn8nfIxka21cjv0n8EeWdUX4CU2jwYG/Z
cqWxb0h1m6AqVKjAss4AG/PT6Ea8VmzV1S8bKlTHzqNdRud9pKmYWT/0fqEQOGNtnBh+8a63D618
lwdimlsXfxh8gA3bYH33EyTDuGqWdvVGY4Jk6hBHU/4RJi89Sy5ZL1xuV1MukwhWttp4rsvij32e
g5O5tbV23aYyvgEZnNYtO6QnCYRJncx5L6zhlIUFgkn0k8j0Ze0l5hJQyGa20qx4gkc/01lqADDQ
MI4qTduMZKh1sWuu8ijV76SRfWcqpv/KGqrVJNOC9DDECkr+C44W1y9JAZo78a4JEnfHWQdI9mj2
l4FKZQN0w8W8jcByXBQIswZUiDWtKCGOAw9Ut3Dhkqd0Jyf9q+zgoTVFwxy5IvGxt8IjASXGfuhg
7hpDYF4m8D6rPKYz2bYvlW9a/yFNqqg4OoWXQJgKHufez599E1GOaYakOxbOAYUbvsaxOBktnA+d
YzKZtIIpcZMxvW9BdbYqcLIOHgu6fUwZgjiLlKY0fR/D07p2PYVAR3Nt4RcjtcKtwPbpJ29qQ+VJ
/5e+8DKh2qnSFWrltDv5mIyUkWiSvPX0TiV9GHtLVG1js9jmBNuUQTJreBOWlzq6IqMZ0NBW6raB
Pba326cc92tk4SI+RvmufMbdpE+sCYDsYOJzi7PvVciMSmrvaYNZxWvAYE7mK+u6E9mLDnC2FlFm
a+WxUunxoSfyLCOs12qbULAXlO8DoZT7zGQ6FwOjm8hREaW19KPS47NfqBPaYmJYMmM62EOzB37s
GQM5TEaGWdlh/5LbVofyzIgS6fuqqLN931mn0B62vf6S+/4maE1Sykh+mMvYKFi17NrzdWYe4eFt
XVmATlTaUy5bfDt/Ji501YlbnzNYRCpIBhrUnpmxjDhBPDsSzudr2i8s/VnTqyU6h4XqJl5naF7G
Mk9qKAV/ttErAqcMqgSI0wUoFj1qFhlG7zGCfDPxEDvHBhcPsrcVLEpsNBOWsys9W08Pi+OwQB1N
FQjgtyo3ZWHu2angJ5I+Q0pmWp74Faaf4fiS64xqg3apQfHqoTX58iVFH5jWHCtRrjFqAgdIJhAo
Kgnv3Vw6PXklMKHZYplSaAja0zVGLljTIc3DYlWQejRHVXyKiD2a4kjVVJ7SGgm3urL6O2d3diJz
U0TxMW0vQ5vIfQzK75rOX+rMfmv8AzNgfR372SGoaNS2WYsxUGlWhUOWhvaDVoebdaw8ocJsv9/C
sZ9OCkkiVGmYBztC6vve36sW2YcJPIlsRq4iWUaynfFnzIHx8doMoV0SEGAdGyqNB8lNaO/cut9m
XbMSFpiNSYUe/V1nayK4NlNHokVAC5esGYeybrDRcHMQC2bmLpDYlnskkB9GeIsRalbAu0AaLNJs
xs+nwPpqTqH2omlr4Chzv1313Dmz2se91VyC4KPOni039KjckXYTdiRus2IzUomvCNJloSfYoiw8
ql8sSqF44j4AJSPNYN0Po2eFCmYuxTpmxuygDqbYG9MKQ5LtnOatHvuwv241/aeCxeCk8OAs8QSZ
XhOxrAEQABYv0uZc5m1NplDC2snvknbSmDJ0Tn3Ord7aAD2IFiP2Uf67vlkK4TIWsBdq9xEbDE/x
X8MQAIuyk1W1QxVZndI4JOdpSiRVGNvHYBsnMUr5i+nU02iPHGCTEftuC7ClHMhCy/Oy2WLO6by2
s1/CPD7z1G+KcmOEKHQqsDlOdu4M9ZhVwd6hdwYg5ZjTohwmPOXSoePcxTe/mlVWpESs0lKnkrKb
gqfNLi4whF9FzxSGkOXDUJrjuR3bd1vLtVvn3iSjc5yQL9Wb1WYXBYxPNZlnW8LCUL57N1gbRrpx
bY04qPqgtCBrgp+wctdRkIH1gLeC8TtTXbx55Jj0GpkT4ozz8TjS2i8NiP0C/l63qjiX0aNignMZ
y28ZBYh4nrHAELDEyb6/EkHB0Z0ldSBui7V84A7wuyu9GGqDXap4Kcg/bmZ64WiAfqjxhpqV4yjs
ZrcdNi1JHZCRtsCUwgsG23vZ5sSEUsx47oCtsETzfKAtsC/N4t2xo3pndumEXhZjkF5bnKWd8Rq2
+Rd8edXrEplD+9ayS2qX+SUyU+k5pgYMfv5ZkZsDamocVdaQEcvkm/vaJ8+zYEYmGZ8ehqatAKbY
9RPIuILDvVk91TnT2QpRMltb8gZ4AxpO4xbPddm2WyRTHAW+ndKBhY0DznMD/p5S1yANo+ozYGBw
6Rgu3PX8iSBD8cp/mh7qInnKHZ42jEXhBdezCkGyPpBNbp64h2FtTufMmQgTAd791OZd4yVjuZLk
7b4CH+IoFL9KWg2HCar6XDhLr0ubcF3rdusZpJha8Mneh9x5lcE2DDBwBPpHR8v+5BMgTFvH105+
n5SbHJiRFVQrXa+V52SOeNRkQnfWdZp94BpgmH0HMrpDGK0DHafQ7eHw+K6ZJm3TqsqTeNJCjJIV
e79ZggpsuxLUrRBzqhbyH9tL4FrRObVM2peXVo0KHH72umC0d8jsYuISwPerIYseeD0CYUW2pqor
4/xHFmUcwWc6Vjl/UaZgA268I1yFnCszTqAiq212pAVLQS6M9ZiDmdMaLUCPLOKlbOrmqtrKU2Mk
2huqIkgkyrZgbvbcKjAy/FiQ3jiRmJEFqbaIWze89EP0I7ANIskBQ2Bao0cuU8DmiIPrjSmOBDdx
XiTPbs+chbp3iNOl7bYIFGsOXuB2nYlPonCWpl97hLs1W3UonqK1RU81CGoczvr0brfnRGl4x9Wt
p04FaWntDNlOl6LMsMXH7isP+HByAlobffhWaOlVtCGCr8BpAVVTjpYOAHmstmLJ8wyGpUW3XWic
HluBQB5UohmCTec6xWRARTl6QQZCZujEb1NSPqH0HLsP3Ha/AjhrZ6zB7grGMYbqFlpQTzfqiFCV
fpcw74LteEWb5iQ1+yD68Uc4Z3dPet6sRZPEe6GX38jD/T1OYzJfwoGGH666soG+0OpzFqbhN3v0
ECiwg3UdJjCpm/F3H/nC68bkkCvQMAcHD2EO+HevhBCuH9/97y9GaFcsHVG7FpxkQt8uL7QSO6ta
0VRZW6RwnA08h8RLF7Z75TmIsNJJHwvq8AWZMz0rsZmuzY7IJ3zvlA+TmWwUUSlvUqdyV0iLIClg
61QMjOjQXQKNuqfWHFZknI2kYG/7QBH3xAFKEdc3zVfv9IpA0HSDwefsaueu1TeJilZ98s3oyZ70
5lzYXH+mBE9j9SUDh4WvtbutxNOYJzGJpIBm9nqC/enxndAiG6QBVLGHYKQUOLrSgRBlnJhEsYTT
LukNdwsB2Xnt1aFegvoAZpySyQ43C0EapmAi60gvJGSnHT9zTHARKvh7oZC+VLqguT3UTKualpFg
s48GHfdhuZ54MgihidprPoRQcnU72LE1yveCWYDpDNUn6+G4JsJL9jPHfgd7vbja8TsDjKXhGzdb
gxhvVKU40Zuc8MQA/tGbo+hw/vpC5F4HMJL6rW2IfTDKIyoj4H61i9tXJyCICJ8DUpRuj3bvl91L
kKBRUK3bUmE14Xo6ueIyoDeClRPHd62qzQPheGdMJ4BD8YLxnimuBUP4NzrIeeAUd5eWwiFmvynx
MTs9VKriOU3cFEM1sWH0Vt1NolX0QWvxZUYO86QkpdrIp11or6fOCg+Qo4y1oyP8kNOll/rc4nvt
Ne1TbjU4GzRT1WVa8pHSfhS7biR1rYQyDyZx6YfaFTJ7e8aIpZ/6nDlbkLnVPdQKbPvqVTcHaIlN
PZFWMyKIMpDhQCScQwl7+t7oqWnM2OOL22v6eT53hjLd8xk+RX6YfLC0bsBY0oUEsk6ackBVMW4d
ThIEOHdLqH+4HwsIYQA0EroeXkdIGlkZNpLxxw/5360d7tdLg9WuqJKf8CHORPLu8RvSL5r/8uNL
raKQqDNYykjIZNgcu59Zld6zhoeW7tCy9D0tkO9mXn+SWEpiSXRLWfp9I12YLdICcF7QJuw+Xk9O
4rVGZntFqxBI5FuIHbrybZTO6wBAdmv1BFqxizdo2t18BcyeUwKGPR37KKkYiu7RoFQXIe6TFb6g
c5CW/TJK5K8x8YGUsY8X/ovOaTDXk03VlpJ40QsMYILBdcr6Rg/2hGD/Uspqa8SAuxJ6BjLCRJ7w
vPngXFpm//pIChQWg0mh+ScyX6NjN1VongyN6SXNu0BTwfGZZG9D+5YrpaV9ZNmM+NxT0U79unYL
Bx3xT1Rhl7TS1FeDA0dBGmHu59U15DxeWYgFKnVTKKioRUGenQ0RRw7DT1PM9ZRKF5rcA99JEBkV
YmfikcddCH5NpksfynVBZoNFGs6SBwGLbY4jN7OWVE+wL+nzJi5qhMKOYCogtov6NQ4O6Nd3Ncea
PKVdzVExT5cxJlbPLGiSRLgl8N7T4chT7W5EKfz2KdiPhr3uO0ZGSXpOYSoUWajf2HIYyrY+U0mo
DcJC3AI1j8Wmzt6Zk2nMxhn3oe5aF1MwraxHJmFub2PE/Zeiaz8GqnAjMX6nxG5eXRymQwdHuxoI
V7K9ckyVNSEG5r0qodNVTE0UPsaJ2TslTk6spcZHILV3fyS3Rvw0mQ8I4x1G5hblpVcb5oLsCswg
T3Z8C6hlg+SkGm8qzQ2J6NxmEB7VNl1zBuJKsB50K9hbDC8Ig/8FgQoFQaIQ9C2gkauRPMdXv6T9
GPazEqH5bNOvcJi0LevwRvjBIboIGB4Mj3wBIUS9uImTvMqs20e9Eyz1DO58zORnb0Z2vnFL5ThO
rlgDd5joOE41TSdI8XHra7sUfwWw71K+parpslRNFoHEFM+5hR6rKopsR1iBcmNg9kTL2u5+ZfX0
QYtnSceRvxjMady4NZAtzbGBBs+FSlTMcyYQqBdfYzqSnGCsZcRnr/MHcI+7u/AbKEY/bS5GgHE9
Up9Hy13VxB9TCUKRQHLxWUua+GFGc01T6EmKVRK0mPhbVnCeN3YBQoHQ+z0HRUJvRuFgDKZiHjey
UuFOJEIrKpUdMV6eHj9hflu13IdtsmzoIdg8SCJ5g3C8aIRXVmdXg2+U/wD2BTYJWN8kqQhhg5k7
I8mSRdip9lNFQsgp3dikwi7dQMY/Ku4pokmfwyFIT4i+EIDkLgxQYQQ/AGruOuG4ryLR290UaxyD
iKYjQxJYtPO/uDqz5jaZaGv/IqqYh1vNkiVLnuPcUHHi0MxDNzTw678HvedUTn0XoSxZdmQEPey9
1rPgVrvoJYSXY1xDxQDCxWA3IoiVKQcCKqjoEGHje7c4/wiBhz4bLYEepzjyNpXHhe5f6RwAc+5I
Y3Gz2Nl0pQKuR6xhzqCbOYW7anHre8knAr9jm/ytkL51Yb9uYfAp64sL1pj+zHSqSSPUUIO5zjbk
AmxNJs1yITvGwIftaCSus1PqiCwAdWKiAniAo7Ge/VY+G/Er2eLVk03R92Kohq4qrKv0AW33xA0V
78refFFm+kZWKuCcify3YR7klzu7G8CvdBtAyjS3BBUCjvswO/a+1ZxIB4VWXqXj5zCF3wLx8a1R
8ABsslCIDuZ58D9Inuld79rixdDtZVgaoXhi1kFp6k+FZgbiYo+QYHnIzX9CNdq/WoPvnHGvgwFe
np8gia56yYBvNRHxzsl0KxfyehzSkgB0hEQ0d55yMT7ZpJXB+sGOaJj5k6dJwOhhk/+kxSHXGSip
RHaPXZTT5Gho6b+zT151zG+U5sH1bpbcz3qEEhcgEPeLHSkqG9Q+vlx5DryDQKzMzF7NalqHyesE
zJsScTS9h9NbkMUEGTMA86+z2AVy+YzLbh0/KjoK1zU3fCTrihjC4GLRKG6Gam1pejTZB+KDtRlC
A4o0a302B40mdY6VYY2gEHlWRB4I7W7axRZbkAFHvRcMbPNw/kVETY07RyDfazc1NTjvz2JLcOFr
5UtMIw7zBLBQS5MsoShkiJRa3I1oS4eoaZXDFEnWfai3BFo6Fu1owjpiCklRRBlSz+v0e1piY+Fd
10tZpqc5URQ7EuE3xLCKikykmbvD6Kn+XFTwhVBr007JgsXfBLzooWOJ0UGkUj8YJTPrkd7+Shrv
HnWvkOWWrGJmVnvV0W3ouxeHKCoQzSupbMrWf8GirbL2h6p/9RERAVR/IYdYMkOHCTLUvyJQ2k1u
CdwFg0vPmaTt0DgIY23yyf3/psAyABjJ7STjZjXOCFDV3mHfjtqVKy6DgUR+Ov1GpomNR2OOHelG
Oh7/0SsKFvCBvI+eCjyCdOvJqCkgq08qu7Ssa4ptR26EdQ4fi3yupQi/ctt0M3rP7tisevcDKNUK
AmXAdZqXhyhBV0K2s/9KcvlKm1RE2hfOJOxtsq6bbpX0ZPQBxk1CrnpGTTMWpJr/RG/ORwgGC8/l
NG8Bhy6NU2I5Bq5tqz9ZtbP2ESBo6EWB+ew6uxg8zcAfmWcRnVEJysECxfs3Js2rNvRKc5Uh0N4E
0R/Bn26MlFyW+4lGnf7luz+d5HfRbccUguBbr2izGo/gJRwUnvK+TPgbsLfm90gfE6iDJLW7oZhf
+c2vluwOELEWiiMWoyvDnDc2C+ou/MpMqIiE9+XNn44MGSQZQMZJSLC+GydDMwP2SLwNC91v9qEa
ewtBnbOpFoDGKnTZ64sR2cmwriL8nD/CsFnjI6Mg7+yIPZodufPJIc1TjZLsu7P+5iMtDA/UTVGz
EicLcQGoVek+i911baLC6FdDRpMTil7A/8CbTAeqzh0NM4+Lh1CBbhSbKHyefE01kwZejUK3xSRZ
uTRUStRXpHZn4lCFotx5VfRYmUq+2RZ6kh6L1S4g0vEzbt7p0pK53Tx7cYkyuyWfPrK/7Tk6zrRd
XnEZ6Nc57Tdjq4/o4Mc3G3D+tqTKsCcBOfqIR+tnzGV4S3u3ew0db9t72Vco3eRmtPFw6kaai73f
gxZxD8OcGUcG3UclovzZzHOXdq18MNsROEtbmk9RtEHUTLKqj5WOTj/CTcHejHpBEOw1sejPiAnT
ZwSLRztJ0PUVVbslZEM8N7NtPhqm2ENyEc/3w8AKzFf0MBJwdBcfbMmD7Rs1rdExeiUklamKSfmb
BTBrTD/+IhS2WHPvsQo1R2KBKPwcvNEObyK0Gz46pb8kkE5n8Ntdqg9dXVtksTp/ZwWoIOjBjoCE
xS2g3eZiYj/f2PROujT13tp0vGb5FP9RfnYF5oTqLGRln2jTJ8Dpfw+NGSMzFjswDe1/T9+f+fcC
N2G8rqt6hF7HS+/fYG5H7UJhnIqw4170cpjH4pDoZj7dn8pkn3LlLN8gfIy6rg1wcXnUY0eipv87
1l1NIzMxL07g6YmRKPwxklNySLU9X+7faOfWvNRp9dUK4jk7PKtI3zAgouT9UeejuffdoNtZnjB+
ENjwKhvndzom+YPlUeuKwpiik6WRNnV+9mn42tvUQR6sPfo3Cwq0+ZzB7nOb2WbKoK1ke5rE8Je3
8AnOOPiorsP4XTbxNyizBsZe6h6KqzHN882q5F/YQepTDTOpTEm5qio7/bSZ/XXXPbu9+0X0Zbwd
J2Jpx9Dg9E7U2e32qXTiZ+0iraWeJknLoEgxpLK55j5lT9+w9pVP+RL6pvtL+vKE8dsAp0zFec6i
mtAGI98jCdQ/7EgTS1mfZI26IhsaGi+NvKIqD/atAdo9RmFiRqQKZvDhhClYIY7SueTQKR/s3LpV
STzRa448SqnqIGr5Pcp+eCZqyllLgWAokdl8RhExn0VCRX0FcDU54KC09bNRlpT9Q3QAlQ2wEJL0
Sec2lTNSmZvTgFtknzuEgBrOuusJG+j8dl/A6r2/MpuDLRYecRg1BtLFXXgCXOU8+gHIsuHLdIlW
cC5uPxgHq4ndvWpkeLkfsExR0QBduAb3eryXg+4HSK9UZ8L5TK0UK1Xswc1GG+EdYoUv317KRni6
VLgCdE4sOHmZ6P+pLN1/2CuoguCrPc9RwVh9/11FwX80BFZD44fX1WJG9lllxr6rDNCIiUs+uZGH
jBrpCN6dbkN+CVpZ3lAVc7HVPVFlufHg1p31FEC6N7HDnwI13Gp8EnBtFHm1soT/2qBZsMI/Y8e5
swdY6eQzHic1/K18GuMkwV4ML33Ks6DYhRaa7HSERhMay2Q/Q+ZcHt2fStRzpPbUDJ1nOy3GVz9r
vmtayWepSySPJZwwjDHpBu9YdShS4bwCwBL7SGU4V5aHpBkbpy6gxXt/mHJdXqfIemgaD+NQA5BE
UFF9Cbud6ELmeN29KxCfD7ZH8T9M5/JzssB8eXUkTlaoHjwpu2sGUgHnun40KlSKUA5XKihRHqYB
apYp+EjK2cCYsioGitdTL9GZjcEOfabBftUMLs5gK1qLbnnzqwx0mK3dZ2EN4Voh3n7rIxDt4DWG
HzJzKQz1/fzLrxEZV6AlVZt8ZyHJAfFEwakunEvgyohYlcUN1flqOIaD/SiXR/fvYslDGDH0XHmR
rtA5Q+3c/J+fu395/2Eu7JvbAnW8P/XvcP9dRuCQc+4STPPvv/z3o4MVldtENs363398/25nT9cm
IeakVsk+DNyfAIZJX/ZdEWy1IanM0IxqbUD4PSePxr1ur4vE6zpL97Fj7DrdH9VBv+hbbONAD8J6
yLzmKRGRfwPYC9rUe6pjqzh4DWUB4XTOs9+HtObbKTv0ynuu4rH4SVqmtWkZyVYdgTObuZ7Lp8HS
F9OrvucCdIRoiWcjNpHevMGCJRvlySqoKIHnJBqEGPddE/2UrjGd+v7ij0KQjgaBn/SQestAjwa3
LX53ZIlg7bD3gT0/9qwAT5ai8NZY0thFed8BrqFqYdvuxlqKGhQ59X4WLsKnRKEizZ21Y8a//Sxf
VAGqPcs2LVfR3AzbDqveqTeovnhTC5yMUg/xJjBk/MT5gZbSgJEanNHo/oazAo02ps1U9erNJuZu
7wweeYusDJ243yDCso+hpdRDKrrmYHftJc677pouBEWTUN5V3bnjeuoo8Y+jdx3durnUdneIkYXt
E+K6sAoB3LVtVDskOoEfa3ZBBKkuIDqFzuln6KBjdPJMHDPuqKYbzjgN3LMroZkhq0JV4o5MNql8
TJYwjCTPblnN3dwPyPObOnHYaCQdix2vvJDysK3rOEW0uCgStMo2QipWcAHaViYwA+mPGBlv8nWQ
huzrpGLx24W/nRF9iOdT/KatfUJIFRW0OywZoIFPIyK/EY1WhHKItv6afKOlKGkQUKuh5lVFQCYH
m4yqaBGlJi8tygiyyaO/duW8IvStdtXIeh6Z2KrC/yHKZjgGs7PPsOMfWq+1TrLjF9rxcBY9gUAe
roRW8WGprmN57KT71JrlUaYmzWRlbXonI2QdGwnTjDmdZcXMmBlxvLk/9EdCBe9fqUCx4P/3GKuu
udEvdpnNG2GSpmy6w5uOkCOx0pKgdtHqGAPsVGXPBMYM3cpNGpKqbUDPJVLBsWiMSzNhl+w0AVh2
726jgOwfhTtvnPzqaWSL/Wgt/P7maYjEeHUoT1EONR7MOYHPtkOrDSqBqjvj/GsF5ghZEFarTOT6
YuXz16jMYV8PtAtHH2Y2wmn4eBP1+FwS+2Z4+c00ul8Nzfyja/1FEt2ec3ISL1D12aKKCWJv3p9L
ChdHlGlYZatX2/U4MSMtL5DttFx6AkVV3V9nkiFcWZrnTJs/2mW+DBzxiMkc0ivg+Ib5azTQHejB
rR8q9sQ2kRNsa6+FK17MISoOmpSYI9D5w+i3KyuZu+uQH4yAv6ejMcDbZWPtenhWgBOAdLT9pH5u
YltuWQoYyDz7QxG3+bUbacE5DFY7MoFviQs9ScBuXKkQ0wsJITMS7mA6Zz4z/oqWyCEdpPEYzcBK
pYPYOFbvKavR1RShOvCZ4lYJu+mCzhczQQcpkz0E+a2H0huoKOm23CJfNtiuatXJh8+2yK11a3Af
Z01Fql2cjSwvKc76oPiMETtKRxU9UMFfPy7NC/L4mu47CMBveuglnaI5SQ3iXwCsDLOhMDK4f0qd
FSe6JzuRE31ZoP2pe4RcYQHEdSpkurGTGnQiu6Ew7nHBxUvqbbmISKilpv25mvznuHXCVc4Ccdmn
1mjKxNob8OUQzZiQ84NtfkZ53LeWvR+Hhl13JiJi6XL0RuxKEoozpgXuPyonzmLrsW+e0x2eDRBP
VXJE4HMhKp6LCvANGuXc5sfUmlG9/xi0BpDJKC6Cl3KyYS8zrON8PKpf4zCZFzk5z6x4q48CDc2q
LmX7eH9YWT+COhweZVZabJ2cbVHLSzlG6kmkk3fJfURas/M61Np7151P5SWtjX1U2Se6bFTjcGZu
UkBjNk7JtYySTwREeKvD6YdDYvymtIhetwc+cVPonR28hc3srURXXNoQ9Lmwx2tidOTRL65YhUiu
0VzMZhYpdszmuUyqaatsbk56uJToU+mvQ5Ezj5TlrfRqEvnG8L3SbLBptLpbTamgFGKtKKfBBA2P
HnvBja1GyohOv8fQg/NS+K95EpQUHfTXlFRvXt9s8rD6NWQd7XSKsys0hOsi7SSy7YiSeJ5w7Yj4
j1PCHXWXbnQRvgBSlptgPvZeP20Esm707zEVFShMQfU4pmH/MA7RUxIBMTZ+kY9gnavGg58PgGtV
QamYKn/J6xivvnT8W0U+c5hhsMpcqiCDpvAyKosghjOZlHJVKZPAU2NfUy0NsrxZO2F0xLp/1alV
7HUnXix//kqFhRg2CrsNuqUssye4x81BpXI8omN7tro/GYuIY5NSpoBMgvfZZY+uoWqao7AhR+B/
rFtrJac+BDlH6wL2GeHt7mhtJRWLq9WFH5jkwxMzyniSxvxmRAkyXEzHPZb62YsGvKzTo9WWeDDN
Cu10B/hGz/nRBj9ZTs6mp9Zh1p9+FQUPxJm/2h1FA2JZ6Wst0PK66f+6djXfHHBCxUglKO9AZ5eg
S92OHgH4tfgw9DkLi4AMLvhfF3tKgycjY0A1oJaW7XykDhDc8qwNb007/oUrFR/T5dH9eQiZZYlc
ohvacwCNFWk2A3OhKEaq7H8OzfKVj7ttwFNCpTirCfDGqYUcaDmAEP2fw/25+0MfgtLRtgoa0SO5
1BlQ4klbJBdF8pUoon472sWvqCnCJ4ftSeT7xZVgIpR+cjqC8Ok34dAMD7kVrhM2fpTVtXVocz6M
2Ieaw51tZv5jLsziwS4Rj9JY4csyBuHi0fxEKr+4QlLAEiBxBnyrlCKEpqPrwdK61L2LB8rmJFcM
vyc/SZ6rUaX7cgB93wVUyqTORlYdhrzUypKX+1cgqphbFZdi6KgfGA+yD8b9g2MGeK0z6jnIBuqN
br3s3eKucbmfHJq/3yXvn0VA/LXgWNX4MIfQhcuMiI0pOtmVG5/GYpDIbZfnMRzP/73CJNjlZGbs
KJYZBpV9fvWt1WwhxKIiW1z/PV1H7Y1wb3n6/54Hf+JR1oNwcf/paQwK6DQkouS9/eEuos2s+8D1
uLQ5qY7dn/YxLO9jB/RZEVv+GgCr2LLjM0/3A3nFuDRIWqACy2dKoeB+vD+dk/iOniCnpjjH4vHf
oSSfitodc1IZRZW5GmCBmASWDvkRPurL/YWxV/LRyQrKXmed575j1F1OfFj0CYFcxub+1P0Avx3E
YI5CDHOLuwrJyT40TLSCynk2ogAeI/YFRrMnBBb5BlIQlKfuW5k1xrn3mY+rwPJ/+DqP15MzJ6B3
zfGH+sKli4c2olmZTK9xbMh3Vp9yB4L6y84HTcpkBKY2saaP0A1G2kCRD+iQh7NPuwBnbPAYAxx5
h+heTtWEDFk7lylEkPrfqzDLoa2ix9P0t9AWOZ3bdkZM7zBRNRixHA2iVrRwg3obP/dYK4IZfFpL
UwwgeU6sNxyoLMxZVLvsEBLWVdc8Y31HEtD8KdGRrEdI8w/GEHhvwk929+dn6jz7KPKRluMf+7SI
C8xp2LwG9YeJ2+ocpt3/PSgFKSEVHnqODLjm/bvWZP7vS+oa13vp2DTj2SyxVeaH77+mq6urq7A4
kPy665UbUPLIw5sTe1iyAyIqc9aX57Ia9ziSkYrD3N0DD56e9HKIqf8tRGIS0gkdjiPlPUUa30jg
yyefiLXJtKKjNqvnKFzcRfNAAIoa623RRtTKKbdtPKDNfJru8DuRH2nbx7+ycrwOurj2LVyZ2YiR
SRYy3pYf0u/qh6mOzYdkspCRhmbzRCGEerGHYiMbMRoYETqS+4FNTLcPDRxLYT/xAS+Hf9+tUTWb
c6axkf/vD/z3VS+GjYgZxP59A17o8BgVm6BKxTPDgHieVfHsGYE+98sjqh3dTZGqc//e/VWZyayt
kEVRchk+3BzZUjH0L148LvFDmCt8a2q3UR+RXCObfJPhYNygTGyPIup3dwHR/UDpS+ILHce10QQk
OdQkwwY7WFXq6njeW9jW2cVLWT0F2dCjsICRQGTSmb8aKLRlq71fsH4NCYetc6oQxkDykxjs4uC7
SLjbDtJVhnYI9h05sAGdnzkKubx1RtilUemd7maC5TXKpiLNaGFHw/ts2ouG8WZA3hY6V2e74NZF
TBpchuw2Gt9sLM09Ko1iHeX6q1DOz456w84AvAUO0Yb9FFU+wdnchxnXgJrYj1riGlV5eNISK2SL
eCkcCVr3oCNcEmhiIKnDk7uAoBuzegJLW6DCZMFOQ/WEdv1JGSAlan/kDunGpRnWY8F2mehyuwX/
SC41kAUuByJ2UFqwf15BFkhPuHo/HQG2hQ39PixYvA0xddVGfdPlzw9ues1JeuHUefG2DYN6I/hw
16EpIeZRlDsn0UdCCMdBsJ7wly0J9ZNf5oSLcbJBkotS2Fw03tZ2YuuZaAM0+23+J5XJ8BrSMsp8
QbKpjWHOJGH07OINe6iwRNkinA719NUG2TEGvn3KhpfWceoH38YCpqyA5TNRiH0mya0vEUtJ4igk
KX51E1JaizLzZGXlS8CeeMsHrg/s37TlvS9cWHbGA7lMYV3/HYWklT9bNFFa9WGy1U3DaFFimyTY
DWOP2oDcm8ypXHDuKJ6xyz+Ay6a4UYGN0KNbPFgJCoMelC4T0NJ9QMRygnm81mN7CqQX7qeeUTPR
Qu2rJchwKJ8ZHNp9Qqo8rqLee6tdeeyT9gsITQ1rHy5XzOqXfpLBYs3OfyvHn9nYY4P3NcK2PHvJ
YQWebJ2iAGOERFiHCW2acDSA0d/FGQMF8L1iNQTRDuIErxoRo5YM6DW9ib129TarC7qGYXqYCmRY
yokfJt8nkgWDIcuo8QfajZxeuGPuGkvjP8ynA3WvZgW9DGE0Qb8bloPsvTcjOqgg2zeQSi616QKu
wAKSUdGY0DvuvImqU2zK4Frx9pAtWtnWBOy5JfwIIalfe49S4I/poeRscc51N9cBpk+0XLjzAGPh
kuVt4nRxHydNNwpt3krZcb6LAfHPrMxNUmkgSDKjZQHVuKqCKav6fosisV3zXtqDo4szW7xiPQym
sSOwYTemUL0kaxOqRMQ8hDshmZE8u6rQpcZPEI49kA3t29xPOKns2eW0opidFKXP4FL6lXmTU/7V
Fbpe9xJ9SIVclXttn4+F2BYFnjN2QgfhRMHF90lZoTgGGjVi0Ahy9mZeQGvDwI1mkFxwNvKIlKKe
dY2DftDI4IZQyEI/qIpwbXRqIrcwp6c/GwwIUXRg+3WYdYxQVkjUjlTBb1OIBLazVb3vRcj+fbJe
Gp/OMtuLmPJjtoCpEeHnJGOMrgMWyDQunp+P52hgK5Bq3McoL2/GFHoofK1y1VuMPEh9YAfRcUa7
8TTW8rfbRp+1mvW2eSstxPEeDpCVDyPCjV5Fg/svz6PwklXqA3a8tw5EWl6SIPmlU/uHK3OCvTBO
XGYGV4s90nOgF6+SRLFGUgebvCUglmpJeczM4tx6EsyXmSxxBivJGvgTuvxP3EZvbGHTi7scatba
bsZZsjxqaY4N0mWJ1+2aycMUhaEJXs7OLoU6igG3iZefYMPQ2K8S7Bma3xhY6uAWWHRJki6vLuQB
U5nRKUqCx4Sw0o07BURpmt9ZFiX09siFivIPg7j2G+kZ+1qI8dGeP8YQxZGy4SBRwX8m3AgLZnNi
JcnOPmwIJ0d8fZAtZTBZGzXq1vlGN/a3BSOIopB5TidwD5OJ96SZk5uYbOxmvuSd95J6RCyNoyi/
xuCshNU+Jr7EX0yoRKQ/B6tFYmqg5YrZp3RVtq9xQHhdTdJd/hEQcYysOlkUZYip6kTidIyRy0aO
vRNzaR1KFf705sk/NdOhsuqR3eLSzqek63oecaALSahuX/MwRyaPIlQiC9PmwzwgmukXfYmVo5eE
48LniVfBNKg5SK5XE6bMwSSwrfXp+SX0vVadKwVjYHMB8zyydVHOWkXYgivRaSzLlJ4X5kVasGSP
OxqVZVmdcPRHp4aUDpAe+5Fi6mNM89vljn9s8FBZ1XlsY/s4eQhCiP7NNoZ27Qd/+C1Kp7m0prTW
SE8JvmYy22BfslehCC4iQdmtYmEfbANWSyXaLURXdxOa1Ufsd0ifp+mz1yRyFQLf6wCIB4cU8Tsd
mLegz1EiFOkf9EwDMQwON0eTk4brTOXWZHdKkSobFzwBSbCT2jfSB/Idir/KthX6367GcYIrWBjw
9PJQrtIp/VsmWbhrkvEnOwN5XGre2iqcje/3tKcK46nGGrXvFY6nYYgG8nJqgHFW+qQ886eLwQ/x
WPNaYA8/a13t0an8Ts3xF7yMvVEj9AWTaG86/OworI/FFOi9GIaGTTfViiDYwteoj7KgJmqhPt9W
wvL2cibi1rArAJtEbpA3y98UoVml7Wj8MgzhHIzU9z4aM3hpvAwvCzl/2wyS9dE1/Xk/LL1thbJp
VyZhfLUcQshw8rIYnKzpINX83nT5zUIaPCSu2o46Z5xXamFQQvttUHVQgabdT1F3o5rK3g3ZJhXN
dsTA9NQq+eJrrY8HdtgAG3T+GhUWqLCAz5sZYQ80Kt8ibTDN4XdbIP9PqGKzeXpdDzJxyRIlI0Vb
W7h3waNnhH/CcnZXjQKm2LbaWOdm+B63aADSxgiosxQbTZHleahgpNbiM580KX24oSnPzWtcJdYD
q7twhx6NuGGXUpXdvZqYgWCrTLgWp5tVEksf6BLvNjbJcPyIqoxklZxYtQR0SED7Z9XZ8y+dJIRT
yo85Qxbn5zmUi5rzNng/CVFJdjKLurWrbbz+uQ3QRzvEsPbPM206Gmx+v57k0pDVDmHYUfs3w2RE
+F7z3dQMA6ZCXtz9chw658jd5c5uwoGyHpdh5qqzUWfDyvEbRHKpCI4O6cSWcyUvWTzSXfxCkkjk
IStBJ+/FOc7Coz0aLPTKECuXwULwfnCToLhFifnd2EQ7dR0F26Z5B3j+DWvDWJP8NO5Cae9tMtsZ
P6iI97aBqrROD7HHsOyUKc2MbMDO4L2nWvLHsABDXUx4ZvKd+qonQ4xctNbkHXo5nymS1n2BVtcu
B+OhoKMC9WgLj4zBu/jj6nhPGB/LKFH9cgf7F6uQdJthUKc1VumHgXQ1r08/PT0P144dhhm4yc41
XPkQ9emZUA0LcRwrqiHRB6MgQH0axS7vvOGVEied4mTaBd4EsRsixjvxk+iOZf/Xzvp8U7qXqmuH
i2Ggtme/0K9Qsk7+nF4wrc8bVFQZFgUC65GKbCzyqlGjeL8zpgfqYzB8Qs6d01L2ITHqMNsNNJqs
giFGjFsEihEp6LQxE2msjBb5J6G/Yld1nJGELTku200sMfFErfXcRYJ49pT4xjaJt4svt3My4xIH
TO9A0Ohj0bjy06+otGYa8iwSA48CMFBNbFKSbQJDPFFR7QtzARzFma0arfIXK3ZDskfLmKoifX1u
+Zq9FBpVtqImHdUQyFwF1kbWFmZPGVv0DocDG0aaB6R7C8jgyBBY1Eo92WvTjz4ae1C72pgLCF/O
UfQYKxD+AMQVX3Gq542v2mATGRqzmprUs7YjouWnYR+Vtr9Fmdpf2qhEMw40LKgU/f3lQFvzp28X
3l5nXKkLfYLh23zJa6ThYmawysHE1UbY8kq473TJc1wH1PdJbrfXnQd7D7MHvtnZ86BsRNG+CZpw
7zl49frgmSgS8+UORpPDks6Xe3Ru3aTaCdZRe19b6O8mqt6uyP+QPKX3QaSPdULHt1hUzbV2rZMO
2meSp4DSL/BGm+SVzdBqZ+eiKs8dfz2A1gY16qfE7mD9mQYLcgRK7z7SRBVlo3ENCmbIvHGK96T9
TbKT95KEEipRTEgYcEW4TA5rd2wDPtl1jr9JzSh8SgoKIcPyX1rsc/cqQNZna3m1PYw7g9i7C+XY
J9ZsPXqivBJJgpPYQdGS0SIhW1HcnLD/Ca3vOnDaT5q9+SI6uxMuA2XWGwfzypUo9G/VRQOTr3xp
k6LiXpDy5f4qT8zjDn0RmQ+YfjuSHlk95oCPx4Z1l5Fd79i3KTQe75RC37GJlsCf0E5Gd7mf9Hv+
cmRLBHwLODFqawPCUjTeKkGxeiFyh71j7qMUjkvcxE+MsZpeT0K4k4OCKTAeujxPIRfQ8Gkberp+
0z4qmfgXis8gHuAgsOT0r7U7jTdKNWvXgBHRenG9bu2mXYNWQ33SIwhfVqA+7lSPv27NyMn2mECS
S+e5SOJb98Fo0muivfkk2Xn2TYH1ycmyC7vV+hhjlchcgg/WpQyKbTuSKqybgPAKK8ZrkkrvoWBC
OzuuR0qqQTsK7vSqTuN3q27m84xaaU8I0EeXqemUej7lv9wd9pR6x/8YlXoJnMdeSCWOWfd8/yoW
uD86vymfRhVsEzsYXnn5/SKKJ7245ljF3Q89A0VVZ6v2Htwpw+e8iqxTRPVhNQ9sZhuM9lzAQtKV
DJpNTHpPrwy5slizPFmYjWjU+GRpjovdzBJkfZRsPksq8Q+zsk6Biep0xnV6nLsI6BO2qZDRFMvO
cxs5xD/O03HEFUk2IV4Tg7eW0CGYsCKskphFL6TCaWcqVCClje5ZIdxFgC0miL9LBKWR9RAd8wWw
FdyTYbHWt1FC5rhgVknJcb4mJlLqJPv9H8/Tdt67hR5+P6R5ZCGFndTRRENkmRE2EtfNNkkSGkzv
LLvDIf3EkX01HAPZGvfgZXk09lmCIJre7pRNS14YDsSx817kFL5GcKcfJetEXJzeQ4N5iCZzs+l7
SiWYY0c2iBPqJwNzh1tCiTEtPLKo+DdcCcg3lhzVbObHPSdLv5q02IaNt7NilDKlkQX/feIiFREb
oXDbmcwTUZZXj0kTm19jUjCEINRbz1qAk3Cjv/+SV4yyXqcToRGsmRF5thYYzEkkw25esiyqpC43
gNTCQ4hZ5J0VD2XS0WF9UjVOhb41m/aGWc37tNGvvTRPU17xvh2Um6M2k11G7/bCZqA7pGZ7VLL/
aOi4foNSW5M6mc8taBiRkGqg8/CCiGra2ubIOjib2qd7uGAzkDnZhtX0eD+YzkTMQEDheoxgGxVm
+sialcX1lDwzk0BvjWeHCTMqjv+9fyMp3k33uaU1wtoSgVZEbo4H/3UjFCZZNAJ8ipKAmVJkxWEk
aZMwAOuG3rrYwVbotpWeGEY6A0Vdpw5+NcdPGlhTiQfZmyPrF+MGTYHZmfZz6H33yjHeKOoDAVrO
F1RmspeXa9i2X6K0Dp7ywTuIIjnaDlwGzGQt8m787JFwt05aIDSiZ/9IX/+2zOBHlYDGUhFaBsPG
fB4bHsvX5ruNXNzlXMa3++kO6kGS08ztjleYpuNSyvGYyRv6Q9vYpu2MNCKg3k9wuol6tAnDtzm6
hwxuLB1K8P9AkZwM1eGKiheBC9II9v/NbTEClnqNK/vG7locUPDOOFTdYJtXtrvLPZw0DY0t9tZ+
ezD49gHZMeASWFbrvkHVnM/ePirwRRKKmf3B8lzuALFsRrbiM3JamJjUEno57/8fZ2eWXDeSbdmp
pMV3IZ/D0TmevciP23fsKZLSD0wt+r7HIGoebxw5sVoAsyolKkx6Vh8hU0gUeS8u4H78nL3XTlEV
P6ZAjo9jb1YXELnguoTYdJib0OSnt2Lm0i6RJcsOoMmeC78s0tiwjFOvil3q+fK6mndtt8LHNjjS
IrPcsjd66R2MqtE2Wlh3mwlb9I1b61/56dBWCVsUNHkALpDkbG+mMdcfATvQTa6M7i7O85Pf688E
rfV3WosoJNf7j0MfEE9DZ6Fxnl8hyeZcW01h5l71DWEQGHJdPMDIEySdnR1wY+e2ahCxR1qKplJj
MOnaGnFeGOJ72zywyXyKEVc/TyN9bKwbXjULqeYMTlbvSiLgJM7qXc6kpJnh6BNuVkbqlM64n6tV
YFg5lVxJkGUcTeNnpWmrdpQR8uRPPhi0m6xF49cOvnPx6gF1dTtzwrz6Ejs203JygAlZ0GbOLbQr
NI6l4gdF72QOL4R/NopdiHvkkAcMm32O1UZbD3fL2okviClDFIEWNDSMPBPj2DlqOpu3ZBlGzSYL
re2SlzKEAKGCzNq93muyxXWdmuYHMo8cTIcGtJu0wYfSMAOdrBGDmOb2hyGTH9qwJ8m2NAldSNsT
njqKDLKhISob5ikw0H8Uo4EfT6OzFIXhFy608SxMneMZmTY6RJ2Cns9Rk1Z7ECLDTB+bYO0TJleY
EzPpybss8/EMyCq/6w6ZmJNHGUtsHY5jIfCZlTE19BgMK8OIKLSD13FSznsNacu8SxcWUKu65rkY
TNFtegM8iNNVa0QMw7WtyjP5lckgmxsyDqJ1GYYKdDWVUopfZrlay1JIQ5SAUFNGG3deGTydzGFG
ae2JKLKvphOl22LmUtBX6dC3TvKzbwBr7TcLu5iPnbtOugFq3iG4bpSEPNbhn10uW4yrbOsYB2qa
gvxJTt+tb2yzqNYPzrJSVXqzK5lY70qJN0fNTNmucKxzafnkByj3IKqMIKn209iE4SaN9PfLT9Wl
5e6JQ6EJT0fuCdFveyVLuU08ntpC16tj2sbTrhrVZ78xH41Wtfd2x2MQegEzXsTOVONDfYM3dYZm
VNeyG4+yyOy9OVjxp7FG5BhmMf7UvtC3fpsUt2OG4CgUrXXddt57DabmpwEuMVoG0e91boZVXw3p
DuA9cJn54Rk4MmEMwEsalf46yPvkPi5yIhpQaWVWXd3VHRNAPbXvlU4qM9ubAseO2VVl/qVF33sN
jfyTJlyyqwGU0eQmtastIJuMTkCOyTRcYpKX6KBRehsdm3ZPsbiRzmzNCdRwu1waRpQosMiUquZJ
fC5EeyANMD77MaUQQebaIZVRjp2BpHSXo8CZDPSroISeOtT1DZng7LnziyVOZLY1XGFm2LRwHddW
ZJTHVAd5WkVw7JMZ1Dzh7sV3AS0zcfgWcYrCxSRw5ehLSBldluCOnZf7Unc+Aop0HhqLRUFmwTyv
BMFu1zoLC7SYU5kHNgaJ0kSFV7iMs2H3jm5mAllBOkY0gk2ta08rpcrw0qS49aSePlljPXxcVgCG
V8V5wPG7bUuejNEk0ll0CKAbyfK/hDsnGHHw+NnJdZEGHSU1a1fSV8jHDWM6AVJiTZYo9kgyGjq0
FTYiBQzqCe7jLEsvYRNOMDZGlKx+f1vMJr4Md9pGVwXfwtWgNvVltlUxfqQgr4ar6FvDYmrH751q
bK/dMHPWWWylB3D7GKTZVlcu1uF70yqvXAQBhELq1yb6r3WGr2fHS9QP9K1XY9lvA4dj7XLFq8DM
sfbjfS/8Pr6gxbB3UyaoSqfevqK3iWFPoDlU9Ge2RVUVx7wav9C18de53lX7afgCHRgtY0fagAXi
p1Kau/UcdFdM50uMUhlWfr9mt/DId0Ld+UJYmtgPQ9jh6SSoR8DoQmjADdXfT6Xn3gtMZ7u8k8Pt
69XKuiFA1MoTYZQtVhkgAQiFXo+wgGPPDosvLPEDrf+BmgDaSWFmBxgK/jlWJqWQXnG0ZKHd1JTu
22U/xj/FN8FZKQ4tclYePc6WFrLs5mMgaNIuifDCajC51oQb54WNxXJoV8PIrdkk1kNYEs5NehKv
XUdHPa95AL8rcR02XndVlWjKXVgASyTBZHK0nooCsBVQkRWYHyYvHBZI676hQ+ZuKhdTqcZXbA29
D8BLz5Qu4V38wglu8qY/mI12B+Y1YvrVwScJEb/gGqKtCuC20FLzgfzADtNRRTBOkBL3W1AOd0F0
o4K2vvh1iUwPQdZxOaTmtYF41Q8f+vFmudczhWu37wu4P9FwQ5fUOS9HVKDUSMFsUpXIp7vhSdM3
NIkrEiwA8/eOxoY4O8WW9C6moeZWazAnuHhpbvI+2DSD82jwGN2bXWhdYQa4r4TeHjtDv9CrLdYt
grvTBAEO/aJWn1vLfyr9bFtYIxbvrDUvSlrvc2fgjphLKIOwIozZ+hlaQ3WuiU6qcZz5Jt1IECOc
fEQA77QbTlmtbglyjNdmMsKRNwI+rU67gF4Mr2D70UhA/I9ezsLsIvGQhpVuXiOG71CJxtqR8BZz
bK1LkJTl5rVDwBDMAYN2HTX6E9HqQBG7pL7OmO9eVZ7dnIb39FNytjRXuwkmEzOFMT3JDu06Cg4Q
u3aL2Kz0G2ykt36FYV/hSvATuekUjAUUXt65R6GKmjyZP9lI47DMOybX4bbJe7XFNmMixOq3I9gO
q0o0UoxNPhZlu+twsOrnZWmfmuZpSNPjFMX6zYDQb53quEqLKT82lmXcFy2cKfLigSvQwjkJX/us
cvE8hSL4ZClGvlkLqAd1zSPagLJBfmPDwr4RZfmOg9VwMdOu3HuEO0D1o000RkBcdNH1R1mbq7HG
hT2mEDtfC1wtD99rPKPPWammVRjX9hU9UNChY/G+FEl/PRFqjkQ5QD5vvHM6QP/NmAa3GBWdrUzo
jbWT49+W5/SybB+9gpTzuvjH9uTtjXk0p5o6uVp+V7e4TDscmQcv6MxbrcqfWyHDlxoNqTP0N7GJ
fNPFuVjlAPN50Ro/V23GfLDo/MGv7znt7/iKnUXBOGttwzP+wgO9ofzQwtk5D4EWnDn9EPCAyqXT
j8NUhfecBaKneOLUWoonJ7UPIdg3MombaSXprvokQa3HWB8uvTUibyCrG/1a81grIuGrvnzAkMIc
Aa8pNAu/f6IFg8W56o+RB3BmuU+kj429GTZ2GWeEKSSAwDvPXMWx/3k5Splh9SnM3i8/Ce2S/pCZ
LIl9+xBEk3RZ4oboCp31nuaSviFYgYmBxsAh8yGDLYmFtM2G1wYCk10gHNxsq7SgHNa78lupM4rz
ZRNdj2GxHHs4eCgdAp8zwHpk/XvokC5tk1jrdvowdfevC3NAkq6Bs3i5uTT4pAmK/b7EwY++1/CP
ekP1gKgpfcQ6bVLgzoei0Z3kmpLEv8rad8zWVn7vcbZN9A9BA/rcGoov9vwYxoiY9iQTGOy0bfAA
A2M1FJV3ocICwtWxZQflcbBw5aWl9Zz4nvY0KgqLgE8T7UHs3jiUovDjpP95ip4kMTxfpoYlRDRx
dq/GmGPpFMSHZXEUvfKeR4NgxXxI7gpij+8Ajt3VeV+/RCVjdixg/k7HavESqgEhmSZCcFI950ZE
ZPMeji75KgKENS4HtPmXHMDJiGaDWHJ6dUKSX5RkRn+lBSMoJ7d8UnhBlm1miuBdm2Zbaas4J4bg
Ne5DmeK5BBiXErK7dZMQ/diY5DurZijEAXK7hF4kTWWd8qF+kP7ifxA6Hi8Md11Rnv/9S5GSWCAY
dJ1Rgt6gSpH0KYL4QnKZvo/tjMV5BDgLRHSjPAaXy8ZYjaQUU41Xh9Rw5TpllveV+C6AZWMFbrwm
6dAPYCcqxuoXkZshg+Wg2kcuHxk+mP4kxXy+qlHV5m7IRJ8eF8cnM187U4Qqgs60c4YN5u6Npjl1
QahBoiTjLaOG2E4iY2xVYE4IRRHvM5MeRJ5T/HtzWzXqrZz2VHubKFvuO5fvZqOiW0m7aG5pb+U3
omp5eYMffsgmyGRahw6RJjPrjdHcR1V1VfXTdAOsGzBvgm88RCV1YpppPrLveBvXQHLcuhZ9FUqG
5ehjT83BNydwLGKsDzY0ExoiWEVy3x4OdY/lo0i65txOKtjMdk5MtQPk6Yy8BHRxn6pca9edTZuU
ey1+1yYnd4kvwsoJtCdyoAgVJmYbyLN+p03HIu+L1x1ey5DCNnaNU1TqX5ebqbYhwEUdz58luuou
66LPCUfUjUETjgXBeI69AK4Rl5addRMZIngZgU0FxvjCenYIrCpa+7GwHgx/ekzAEJxo31UPaEi9
03LzpTZYq7JInmJpSejqaPV0zbX2VYTMCqVwK8UXO04OMCEwNA5Xc6vwdSKBZxbOY+4Hx7oy9Y3X
UQmH8dRcG1F9p4w8Pup+57DHK//KVOBvAN26Fti0jpjRtY3JAvCGUa/SqE6vTOLVWSDzq7DP/ePy
MVQagm9r0C9M0JhLK4PqgHRM0Ar1OtRNby/61FsvEW1FSIFGC+ERPpSzxwERrO3Gwu3FydEhL/gg
8IUEATnc9cScKszFnW9n9hdhV9etASqloQG3oe5cc1KTt7FC35XnFLkR51x/iLXHgiH9KhsQV8BO
vYoLdVsaHS3GkBbY0kuFcRhkt2Y9BNsx674AsZoxmg0xTAGOKGRUPXJrotnSpLvrc07twP9iZGZC
vvMSL9rxJkkjmb+HEuve8La11xnvOIN8iVO6yEjgJ3AbHMxFqNHZdVv/spznXjsL5YecRLf7yiQr
aLaxa6k8L01XgwJ4bn46vTV7fbJvNDbJsvcM92rsyQ9YbrKlKlpWR830wZtJtFvLn8VOScclse+m
0nke5taemfjlUcXYJUEA7zgMPDGMVlxEw7mmDQceo4ISvvyvDBXRM6kQMxPxfQyP8LnlUIqbcjwh
3TtjwM1ubaJjbnU2++XnTQokL+Gf5cbLRH9rCytEmkSgAWBzmmwtKTx2NIb3BIne2jLAVJi6fFr1
rMoV9UbYYbP1xy7fo77oV4RGvCCVx800ss8vT7RVWlelQXaYNl3remt/8bz0DvN1y6ZPE7iwz4XT
Gc8EuN9jAYZ12zsdMxJwYFHcoGOPsvJojdGnuMnTow5P5rrx0DixexzxnYK2FXQ/iBfc+FbzTdCR
u1e4DVd1bOgk1NCJWj7C5WdZHZEFJItjeHNEd1l+Z9q46l47njZ6buwy9Q3Z1OizJO3fMtMfYauQ
s05px7rEyGH5CgsJXpzAzVA+J/+Q/DdEVzhFw2baax16dKDl4bXPg7snAQDF1Lyg2Un8cUKHtcRJ
TcQvlHVMdh8S4RcH3dKc6cEZUmb1YXnJKQOgQ2+fhBlOu9fH0585+BX81SLt4vWyvKNoKi7G6Jfn
12hsJJjmJcy/Vk6g3gs8xLsCobwkUga0ULzrIxmdunR4IJv2yaSkXI4xWTJO152Gsrza+W3JGVQM
xiXo8oljDL9PJfPS+DkBy3yFKOhTb6A5fS1TCpc8YemG/W0meF7sJnuJJVJ2O+TcqEWwCZfyFVOv
S0ngdLsmeTA0winKGeO1PHEZx2F88bTpx+quYyBwHs3xc4hp+xYbk3ObJlN4rE0d7nE8fCxEcgVq
hbmCTpwGt6pOh5NfLJzk13k7cO51V7Kz5btJidvX3d5U8mLAkuk47F7XmVnd2dwpa6mI0lia5maC
drxnowxTdSYhN6dzA9uD8Fb75tdRnmpOl/4+yFNIOA66MHRLWY4rl6DPzx95fvz6zz/0/5XmxDyk
kxFsLTLBUe672VbrwF/ZAlBanndfUemtRkeLOd2i3KQdvXLgujsTh3ddEW7gCGKTULtC91TPcmSM
YQ/ydWSICT9H/Kvpj3WavMgxSXf4GPnwdLTSvCgGDxpuwddDAP6ncL3MVtIJB0dmGntDd5yV0efm
3sMGfjuclvoZZuQR6WpCX5Re1+CQzZF2HvVoi97I+JrU3Ryg2rLuD3CZ49mhi6jYRCDH6ZIZJ36h
3mv2tGFXrtkV+6V1lBQcxqKasATdqu+a+Tw3mQbVHhfjrE/Rnt5QvFvWys7XaHihW8DSZ37Tuurs
Rqtc2taLAYB91YfePsGawF2fULdN8T7pGZ0yil719ODOjo1yDy0qd/IyLDZz2namVoe/ydg15tjl
Hz5ZW0cSIB1EnogRdCX4++8+WZ2nSHT5iDgGBDZ5Wc1QIttkosFA9NCnzaNQ2iFoGxIhNGhduTs8
Azss9n6QDYfGvMnsdtyrJgneA1g5OJpeP1bYva7CrrF4sPhzUwYaIuU4omNT77IABuBg1tYlHOyP
WmS7PHD2u7gtYc47sNvDgR25oqezq6ZBrbxBxQ++Jk8ZXvb1MunO4tD+Tcq78XPKu2tLWwkdBxvT
Z/EmqZYM7dbH8ks0a4f10KBTt4sbTpUjfb0hxtpm9Vp+KfDljWMDYINPx/HCDQLy5iav8DQBo8/3
dHy2dsf5sJFp/a7CRBLVwweMJsXKleWwTpSSdzljBFnAfxbY4deiImDD59z1DYJvIl1wmnpxrlrr
w68fYeNtKvT8CFtCt3mOdVxhxpsPmkiZdhI+NqPXJZd2c7PRQdLdSvgZiO4js7NQJyCx6N2q2yZR
UW7wGkJrbEhZSPAgaQqU9MAR1ylGZ7P0HgwDbB42E9qGkfGwjAamhpwyAqCMTSwSIsnmWbAK5Z2V
IkIMuvTRBbV+s8zE4libDhYV8R79wYAvWKMG4Jb79TuXc0z0D7e4dB0m9DZtEYMcH9f58RYXeu0N
qV4g7CwcaqchxPLuu9jyyJD1c3zB2NO/SHdi6oIFl1iyUpck7kHvXKUaSFVe9LtaqvukSilpphst
Dew9CnS59qv8IbkaZOb/ZsE1/2LBdU3HkTr7pSutJRr7u8dSG+iDEwYQb636JKMUEGL30igaLpgX
mab70DySjJxgzr3TQ6EzUauPSAAcam5ES96QPNrV9BKZoXffBM7XQUpBjNxIwOY0scy4XzvV+zfN
/IvpHfIBD+TgPmQKOMhUpJs+IbxTZEVxqEwClcsMERdAIwRiuQcCpCasUFm4DsC/wfIfL0HKAi0r
++LYc1+M7UFVZXT5zQcp3gaCC/wCkhx2w3KZKzjWmzR2jeEMP8kWhOGsGpoy91ZEpF/cgNdDCGOu
IxFPH6LEeImnbrpHQfs6rbJJTsLYG4TXA2NKZxa9aNYc3VJOMcdRd7yhsZEF6Kvn0ktnzGa7eG6t
TBjvonZWoGbVyS5s0g/biWDhISsQBqSz49OkpBqn5KkPW3RRxmrRcyCZ/QQBYTx2jP7XkHIJAeIJ
XxVYyHBf9OXRhyD3OBR8P482v0/X4Zq2C2KXZcJb64ill7687Slsgm5CBkZEGDo6qxTGG6VeuctY
jC51UH8gfc7BzCbS3egRfGsOU/i49BHjzOAc64IwLFLpHdWcxKkQbbo2t3ujDe9pTSN3kabaI+6k
7WemJIFkZb4nnZZGQ1mhjh37S6Ps24mYg6zw6GyAB5dlfGVAl7vW2B53Q0v6CBYZzPEOvde+2Y0F
ItqqwVGIVISkU7bPIih6KGSBmLEgV02McLUoW6xBszBHczxn1/Lny5qSJUQIpxD5IEWLixdrJGWZ
12XHKVL5xO/UoTybsniWlf6qgjFKew6rZPeqaqJhX39bqg44wHw690El8dhgxE51B50VCV22071n
vA6Wuordgwu+7ZhV06fXitqyzBKmdFJDwUL72xf4Si1S/C7SdN2DFUJkD2lFPQL1tTYJ65aIP2Qj
rTY39iVAJWaxcoD8OdlErrX1GO6Nst+hhc+wwhlkY3X4Npb1D5JSvWqtMPzUVtOT7ohXEZfdB+Af
3Km+aZGvgiBnIEk64sYww+J5CD28ilSz3A7Pug5PqwbahcJy0Gnmt+lja03iJmynd3kd0DoNpX4O
GjgACmHCyWkbcrCq4UnBy2Dy2VUny8AdO7YmFgHIxGhGZ3Zt+tXu8+G+iZr4HALHAdR7b1KznKBv
bytcJMsJNMFPTLqWZ6z7GK6PjTtmrQ/yXd+wp4VG218yUz4vp4DaY8Dtw5miweJelt81XfOtNx3m
Mb9ZJn5aOxm0UU/arm3S7KGo+XG9z9IoL8NKWBuMncZROT16OzAi/OELPN981bGGretabzZqbk3k
Drp14TpIdhYgMSGEirjLEEuEbInKRb++5jRrXSywqxr4BDSF7q7OxrsAdfL61y/enAuNN5sVcnY2
KWP+zzbeLHFY//DJ21HEwcuBlOtxCg8jF6ljTV4iwOBbMPeSjrLXbgW0dTe/YzRzk+E/pSKvL0ZE
hOAkkLwualA2V/fEqWCYt6pqlQqye9LG3bLroLvqNaLcDPS9Otkzm1ECZPTmkU/tj48qlQ+Naj6N
raMdlEZXNg5gRJBJEOcoGSyT9cZGboAs1iY0xqM3HeHOPthzaZTIosHkQYSwBnTy11fI+OkK2VIX
ylFCWBZbgJoLne+2xjElRIdALbkhh4ThsmJKiAusvCx9B1Fjf6gdgeOoafNbK12xaQ1FlyO2zrET
jnze/UAQgKfFp7zWT4WXWWctKo2V0gygYnaP+YzcoTBmyo1MGWdYc5IF9rxFqDM5MUcfNmamwnWA
aqzR9wGQZuJIAAvDmNqyq9//+h3rc4Hy/T0BKlQA/ZEKAZCUjvWmgIGrbRvj6Fdb2fusgez9WYBf
ew6QXsRDiAMcTJJfzIp4SALn6Y93OXliUCJzwAWn2rTe0+MiuctotC2IyKffvMC3h4j5BSqpI3U0
XcMypfvjR6IBf/KaKuDsPLrjWpS9dwzA6jGD0jC3tChVBsN6hL1Rnghuim9CChcfOr32WDbQOb2x
+ACr98NYt7sUeftVLLEp/vo1/mUVaFmUwKaAcPlThR8Y6ZBHYUVgi4t3ihuMlKqJJPuwQfvlpPRj
MrTuW4dVwkdOMTNsuh0mI5xv5KHGdRXcVBre1z6KbifU/Uq+y2W2ZYZZ7JBSROdYC6NznXbb37zw
nwp3QxgctnRbKQM1v3hzcdH8WqkxKcg8YQZvJo2NrcAZyJxdh92uvHPaPC3zZtxjaqdozLBZMGqe
G1VJcNUn/U3fOzUgoWzamf0ApZ5i4WgXTBkjbdvOi2TZdlSzBGikQfZ1udF//Sb0t3cIlZthW3QQ
HGG43CpvHlobhr9Kh9ku1DPq6mZtY6fhN1rG+Zgyj1FcjB98kJFmF40IscI1897ivd2IHXoYcZwm
urhz5wo6ZKLEZeiannD2Wc3465f6c+nN0JObGOcEKhiDevPHm9mt87EePcT8cjAcqMk5lESmpxc/
bO9HYzzE6OY3y6Q9w3C0wfMur1z80n0Vg+hurgpcCkdyip01WkTnwHFT2yMuSEjftaJHnApffOH5
KCg0JlZN3Zx6KvQV2RhqX1t2+NAKZ+9bkJLRAxibqHKYtGrUmUojmZpKttzSeH2fjcYXNI20jJdz
+9Jkz4LRPMi8BLNnfytNAAVO/7urM99t369FwhY2hxJECiZ6bXoHP16dUMgEbUdLS6csJcsoE6qE
kZRdjTGklx7apEZWC8NZAyQszI3ll16YH5fluRjz8VjN8e5AfTPOW7HJE4/gMHHIiqcUf/a8Lj5P
oy6PZTKsjUE3b3qq+W2WFgaFMuZc0LKQukw81J2qIMqYeCkzW6sOQVSf4wivo1Z7+xlmwAk0lytQ
V6S01URB0E1feuGmK64yJ9OuQnSads9LnfKRTOake+Q07t4qguPxvoXhbx5lXf508bhyLJOOK0zT
sOSbpwAlYlRabWkD/tGi+0E6+07E4d6fcDCI1KxO9Afs7ThZHZ0Oxz0UUrzY4MBOrsGA/9f3uf5z
maTPvby5SnIsAUfjx08SoiUXXYtnvwp2mdH9nDY04h14xuuwBS/nQ8jnfEKzisZC9hBFzCGwJZ+V
Zl8vi8avX4+cf96Pd5a0BbeVY9KcoOH75rnz6YaN7WDKjRRofmyZ5tdBOHyUsWoPiIq3aVm81pIa
SKuVpSJtU1SoQRMraR5Simdfq0dSrOeRcpIEH/LIv1IOkqxFUfjeT5vxwmPYbHLTxYwXex+kXhb3
wjd3v34nSyvlx3dimI5Bl1TaSCzFcht8V6HUDVgBjo32xtTLb/VQGieEBwmZGcxRW92+9NFsUNIQ
nBu91RHzFpZbhPgvaZk+2JZHKc6jq7ORnUOMNrRemQzY5LkNUfykTeSe4RrSz3nu0IklONHSOrFv
a+b3dCYZnGjRJfTM/LisUVYkrfOv35/+U7PMNkwefboS2PMtdtMf7xxrHFGvCuLDF/mU7Nvwenk8
I00yvw3zjW5J4wi9vN+HTnYvBI40x47ufv0yloX47WVW9LPY1WmyGvabl8Ge1flqgt0C4pdqzXwS
1mAyMEyiB214CCqwgegzdCo/2OgRhfV2yKjZipxBsGiNk+7C+AtdEt8p8V3gdjSuutR3OT0zaU7t
/jOY6XD/m1f9F2sA8jKKV84mGMiWYu+7m2MAWRmFcYQQvQLN4PV4FommKDb47kBGpiHOqriXKz3i
CEcjgBDzSXvRkWJdDaHzlfD5Gll77FwCDTO6tNA/1DYH7MYGXO46GuOmwD+FvX8A+z4+//rF/9Wa
4VJxu5KKhE387TPad4OFFRxFyeuoGoskzpnAUzg6KlRBLtkypumRW1lXVEWDWxynOXXXiEAEeSHl
NNMl8Zsr+le1BZ+/qXNqcpdS6cfbsek8eps6rfalz2MkL1lt9meF5Bg4v9W/3I8qUKtC2cZdGnuS
c7RrnPqIWThaaA2rXwpmW8X6deiRoV6AA7xWkfmb5tVfrv2WCaXK1AWLnPPmbhVO1EZapdubMq2h
xlazohdd8q6qLLLmjM4h15eTndE1ybYflXNo0tjddkkQH/MiTX+zjy8l+fcPD81uesG6K7GkuSQu
zbvDd7dhlekGgDt4MmCboXwpH2t5xm34et9X3Xgoi+hk0rzaI3K51FF5bTIZf5cW/ElbsbzkmX9X
jKK/sSod/31QXGZ+YMIcf+8a1XDQjDugF8V71PU6MxSf5boQ+TFJxEUPIn1fFaVzJOxA/uYIbf3F
E2ZKA3GAbVowpqw3by0OVTHEiTI3qErVxcun8p7J2cPyXqB52KYJgGhEVlEg73yXO6Ns10WiGTOk
4WNQu9jS5n+oWjIZK8D1+P3ZIxyVY7ebRnTiKQ5dncMaveTuCYaXutgcOi6S8CummorRrIToEIaN
JGGYwLlFxMpU5AUbpbtbPEu+H916XnTv+WV9SENLXRBrqU2Hkgc3tPaObD+UfyjM0Hxu/Mn77BgN
KZuOrM9eon9VaCcO00jmmmw7qq9QpRfow+ZvaoS/WGIldbDFjmy7Dqv2m4KlD5JRN7qes3bcEKWE
d+ImGghTYGPAFTw7haIcBMNSVRU8M7GLYQgvKzBFDnVchyY7+nU87gPNIGR8zIIrI643MiyLczk7
2JwWK0kw/WYHXo4T39/d83GDJYFzKa/k5yoVEkNkaoyDN36FWmwuJVIizVqXyYStqwtYMwBJCCRo
0mkveU057rIs72keEH2iuSdlaNrOGEng/c0C+hdFjqlzdyoy7hWX9c1RPjOHwAFHYW48hPEjBtL7
ScsPONSeQmQn5FaD9ywmomCUaeNXt7+ZhRhmTOa64B14KcttHA4bC9zW9f/HS3MlhZczt9eNtwuU
mQsnaDxJKl1qIB0tRbjP4VswsQ8ZtIYxulKiMI/c5M5DmXlnK5RXk1tuiDBQn/xmgAsdaOmunalO
3MfV74rnn4+QhjJdTh6m0E0cxm8e69kuPOrF5GyKbFRHjZipI3y+Y0z/dI0tB/SnkhyagpBefQuD
bbTsW3p+qyounJUrQJyv8iiPdqNLxkSKWe5lQCX0PzlC/rRNSoaqSGtdxjfSEDDHflxcu9AoUR75
Yot4F2iQ3zVbPOn6ZpwDTrTC39pB9qWn0XeenPyd0uTLsg6WjODWocKP++uPVr69dLyeuUzi7KGU
a7viTWmNe2OUhWjENkRpvOr5im2IU2Vyb6Qf9rsBvdAmtMoE7GxWkJztjK8SS/qsVER6dM674VMo
HfuAg1Ie5Xz0a80wOKa4bIeR8WY5L+0FVhvXyD7RgyAIvbOGe/K1vL0tYFNx4Bl+8zA5bx+m+W1x
xDUltaZwdPPNSBP7HJ24BlZrP9anobVnouh+GX0MQYHpWcabeCxwjA61tmGJ6464V4bb2JXk7LZb
r9Xcj2NEHMnSPmlHZLJrXZbTmX4bzLSMqha81CnNY9JAUa4DrofdYWb5O9+CJ1hYJLtjIelBGVcI
ypHbaPcdtCzh5iT7pERGagLrHjq/3WKlqR3CAsYp8BltW8Y1PT+xsudtBYIMpedshMQw9W2ZgiRl
TQyXBh0q60l68WBV4DLdOnpOXMxsunECTPAzB112ertW0kf/gt5np4YhOVtOcYBH3Z/ryXyvw8Jb
FWGE3jrGW2gPX/QkzHlz2fsQPcR2sSjnmIOQxmHGESkYQ/ibDaqjKt9J5CQEsFrFabkp/+Pz8J/+
VzKPktHPs/of/8X/f84Lsl7IW3zzv/+4Cj9XeZ1/a/5r/mf/78t+/Ef/2H/Nrz+mX+tfftEjk8k8
ffslP3xbfvq/Xt3mY/Pxh//ZZg2Rp3ft12q8/1q3SbO8BN7H/JX/07/829fluzyOxdc///ictwjI
+W5+mGd//Ouvjl/+/GMeR/zH99/+X383v8U///jn/06+1n/b/fO/q/yf//32n339WDd//qHZf8ee
YLOu6NRuPKtzB6v/uvyV83dMUpTBCjmHkjwSrAQZ+oPgzz9s+XfDXWpkyY7usAH98bc6b5e/0ue/
whZtEfXGauWaf/zfF/jD5/jvz/VvWZveEqHSIP+x54X435uvxbnQ5OTLAmirudWh5hbSd6Wl3Zmx
bZsJOLJyQn2NgqYGXs/MvXnWcp4ThM8ufuByazjNnQwpebpsJCNu1roUgDxJFQJ/SKt7sEZkxakZ
U5rC5AerLqqEWXNxW0DCwEA/fIyGElupX2x9EzZ7OVYrBOrDDul0tO6U2E22fw1ldFW2X/Fy3Y11
/C3o1cUZEKVVbnqlGfwzDEu3BrvYyrAZeVbuowuDd0XaxLgKh+6Ib+EDGN0T05NnAiSOUsKk0Q18
3jROlhAaFU0sosH7RpSk5fjZBz3OP+jErG3m7xaOn426uvrutvjXVf/+Kss3B4rlMs/TLUfRYVB8
pPPq+N1lzqrQSPD8GWvibsh8dpNZLQZxrhDd2rNJv3S9AhnW2KyNALK6M5FnV/4f5s5ruW0uTddX
hC7kcAowi5QoiZRsnqAky0TOGVc/z4J7T7e9Z/6/pvY+mBOXLDEACyt84Q35XffB0pIQXMRYxA6D
GxFVuk6RH+RKfc8dRhbZpMmLlTV064tVSWutNk4tjZBN4EwMTBlcmywDj8j7sOvBkspJvDkLy9XM
wUcD9qmuOmiFIY/fgC/tZ34G2ZerLKX0Rzq/I5R8get5j3v/0kXWVUF9cNBBVYUd/hHtN7UNrn5l
QzyYqS1GOOciN3NNjDNoux4W3oye1wimxtHo38MWc50ACVkjGFYK4Gk3C9GG03oQiLkvPdYlAUkX
qCfFuNVFdgY9j6KMbX84FGCDJAR4h9Y3Ogb4i41dhtVdO23VdsVxugvR+U6gnLiSY1/qjgc7wzQV
P+i5nLsDRoPw75K9NprDrrGzdyDooB1j7qU2R/THjG7L/olwrZ7eVNQo6a3OB78qXloQzisnab8P
hn3rigAfiOKpG/Kzwdigg/xTy+1LjkejOhaXZmA+MiMaCpUUkoDrwNPPGB8bLQ4KjXvx4kZCQGEG
awXZe8ZMxLqMoMngWZyXVYWqxQ3PapwURtRbAdOa8V2u/EtROhRNasnrqC3A+aBLZkewV/TgbvY8
W3BTOEg7qP1I7RFEJohfZpmY18hEngn1oUC2LGgTC710+DQmq3GnCEp0Yyu7WS/uCI0zEHJwn3I4
NZ12rcXddAk7Ac2iyK7fUdlDty2wtmapg83xX7ImuUU2/QsbcXNZtmZXUrhvyEXfkFE7OQ1DC5Pt
XinJsTOkFYpbLz2Qdsl/bUxUNuNMvosbkCIKbToMaLcNsJlGqGLQ43JNuwbWSRPcKxpUrtZ2r5Ta
8cxO8T7V9WLT1PFDGqlkbwbRAmpx8KVB2UqQtrp+OFVB8brM/V5laDQ4tsgIbyatfLBD5WO5O8jA
f4PfWoB4v++qGOAubW3dNFTE735f7rokoVHbFSq6WvHeGugL50H+4dgZyiSSdh0L9WhF5pnuxGaC
3qgOMpiucaB9nNtnQFwBDr7xB21nwReUEOjGK7zwKaUXc/cgT8WL8SKrrIMySXATwsDJko+1gXJc
3MMhQ8JDw8fTUpSfrc5XyrV9Fq9K0D2Fw0KVPcVsI0KnyvF/ZE64RtqB9VHOkwfe62msYaQDmiKZ
7YPxiOb0sSuzj1ACdS2h9hPbyIMn2QfEVro6409whNc5VS9qWK0MyNPQZgq02uweLSnoBa7S73yh
/WjJ+RsgHnee6V2H3B9J9FmCV+zmVrQXX6MOvosMwpcu7re2kEYXARD0X6H1Ju7eRPbqr7dmZYHD
/vmsNAv4BvUVqiz6H/E/w6ZGc0SwGJTq1eG+xDAhfHssfXwoLftKYr3rCuWWwvCE551tqmaGIFBM
J7kcL+LVmAlLdE2T3HXw/HZkpLZq9RYNKHSlFjDhig1KkX9KVvJhWvZakfSPIGfIe8E0GBNGS6ll
tKes5wY/L63Qr3Dtc6DiLLkq/xylFriTxF5efCgGBHd8eV8xlv2wIP95ipV9tJq1l2vre2oyh5yK
0RvZlhARwPpydCC5YP6MYq9r+QwggYaP6sx+yBlS5DeoX6rqVQBQCqs/I9JyVm3udPnLHBXPRt6c
Z009FnEWomIrCFNYDA4m/u/IuOcIfqFIA9baDZiFeaGcoeEJi4F1ZTQbQ49z9jVe1g3mWZ0mepl4
xycWajKwNqgYF54cWzhX4uhuUn7YhNUVMzxaBXMkjBVKl3hj8nJD/bQGpjwU2Rk1gQRxHMdPdjNS
wIaOOGtSJt/rNPmbRNv6PRsTB/eSijmKQitUpxL8+0qWOykSiYviaRYHdB4hImqjWGmf55kxMrvi
09aY3+DgPeS8cWeqxs2y6ArmdMCRW/o1RQ3lmrIBFIl8XP6oRKzCNuZhmcW1tYM1KdMRdcsP8cou
B9I4TtmHlPIVtPFVV9XRYASnk3TpR9nqVxjp12hwzlptnQsDEUXs386xYjOWCYPVSTxrcQHFpFx7
VT5qIRMUzQAOzdwqPHCUm3moUEnkm9r+mlQUjFok5V0ptw+Z+sb7Jq9EuQfxvnGXaz20u2hvgZ0E
docUF2pIe/rUqFv0wiuVD1H4p/f5B/ebdVRLm2UTkDRRK+92IduayYY3sfkprXL96zXs/FcPyTIU
hV4gtRBF/aNcO+VSw53Uqhebvb2W/E6ggh9bJT/3Vv7RWMUHzbnCa/GCbpF69RSd+UhCnzU0zHh+
LGst/RA7s3i9Mpe41Mi5sLKqthqywW402J+wV1YzkHHXkNloc94ATpBGswRL9x1VuhfH7/gjy9LM
Iqa7eAaSn3wvKoyXeVZiw4dxx4I0EGvAoj5Rjmbf7MC0IDfFs4p4V2EO18Qxrp3YPVtFP7e+8Omg
Bg1Qv2pPkQlgTcavpxFnSkcy2w8rlQ0jHNgwoOddkRg65ujC5kN8tdnNFINVjrfMKk8oJ5Qpe/bU
DHhjSxhPpNjQGINXFew0vsTTzaP+hqMJ+mdBf2prBFZB4eCWJiffB4rgpBAP4vkhyXMWG7YFkBpD
k9JFMv5ac9aNBds5MtDFqlX7Y2ob1zpA0fgZ8Jr0Nzu3bolT9M+dGwQ4oFsqTTb5/O9rkwEMBkcB
tSLrxXlui5tcZbdmLs96VgjG5rUOoRP0UkE0lx3LXlqb5dXQ5wPCmke/K89TWKLHb5/ieGXIRA1j
TeOuqtqrH+2RD7+XalauLaibSte+ErNghZUF0xYX1XUQHgq5/Yir/CiZ6ZlzngjMeYGNPxPLFCZg
wZQwqgIziSh4fM/r4I5WIlE0Lrdjz6apr7gpnLSVEJfayHEtvYb2BKytDQeHLVOKoSPgZK8h1ON0
BbJBQbT1EcqRbR9oyRKXqeVbMoJlxV5SstLnNtARWWmetJZsSN8XUiyjrGDDD+X5gpIE95lTAJEp
P3Q6Sgb0cG+qURwj5MmXiFV3GIVyqDH1wifaNEBoFgYoc6oFeFQS3tPLVDy7w7iVcHXU6y0S/Fep
hecsvaM+tgtRrdFrjHonkzMLF044o5CXPUScMYVGV9lV8/GY+515mPAzcCsrWA+jCBetHGqmdA27
LSKJyHyBjIqrCMNgE49DrsrvySa0HL3lcvwh5RKlzgAhWhlh4ZFbsUHFek0NABctG0/SkJvQCZo5
ykrCvpBPQ8qDpFNIn4VImc/+xVKITAuEdDV8MNZLXkH9aWf01jGZOGkg0OLflhavEshceYYcFKk7
MW3ETKpElDmqzDnmnl3mN3MkRrYR3QPsPKI+mtyRh4DTmii9FzeXPrAOcRecUGfaUVU8ZihhuBPF
Ohsjaj+54VZ0b6kGQfpSDnUSvivimseg+ZaZxr6L8207RT+kFgERnZTIiQik0FZDcSm+RUB0CJCk
n0umPQsN4Gki5TOt7XR3JgT+pIR+RWYS20/rqJm+J/68H/TwCenFuxkhLAJvCduV+IU8DH8wkcoL
s/SkZabMKMXvNMm0yfi4JNTeL2PzacZodyGsPQB64U5UfbBcQnGeNpbQg3lLs+xWm9ZFl/SdiO59
nu/ACTZF0imPvipyO5NRk/T0mFJjqxhSem6F53T3qo3veJ7KGF19i9vsnZblZZkPWPNtDDwK3A6V
Fgv6UGdnt0HE9ZFFUiMejTZkbxVSf54RJqh2Y4betlaySnEMXEdoGOnBDdviewTt1+sy42Xo4ve2
5p4H8bBhjLo0Ub6JlGaZbyL1HuPidRTS7OJlIndD4AH6h0H9vziGSXRLG/vC2XtBFfQyGptOzV8i
Pd4hAgqwnlmCOQVZdxW+UJHyxgjSYw7/wYW4wzeWbxaYhNWA6Jsrm599o9w1v9kFMW+sMvJXsbtY
La8X+Xeo4+s6zeg1i5t2kB2KTEjh6Bjn7YauzRug+EvhI+pFyr9sEWAg502T5rdR3OCIbftkoQJc
c6iNWvcaWUjtBU5wzwMHtRmah4ZCkr0kk0mUvLbUpHiuzqWP0huqxiTX+JG5WmFgpPCjbJo3pS/O
UiFTA7Lei+Ahyptv4uuQwDxDEVqPNvbtpM2XACUKhA8raBosFHyU7kCpaDEbCkyrWV071riLUaAv
qaySN3B/dgA9d5Slc2wMT2Yp/tPya/wLCW+Duz1JlzqIDvjCl7T5fOhHsc0BLr2KGlBF2l+h1E/J
97rcvsMsR2WCCEnLHuIkYgsUHmFMM6D9hleJp1vP4V1UhBKZSgsKKY5O296cXhKB00wVaia4iTSC
1a9P+a2MinNXV2djOuhNdkZJdJ0iFGY5+bnpKTuhzy9mrJiWUg0FOErvUslipLq3s1K07JuSb+Iz
mMVw2s6KlV5FEadVwsgNc/m9r4xkpeAH4lIHOoeYQ40ltOEENuJK7aW7YU5PqbhUVePwD/rmC7l1
cXWNqLzYkQXKiu2uoLX5NQr7rM7HnQVVvEdz5rEXEtm3BtRyhQsp9heTN8sMkl3LPwpLOw2NrK4j
vBelYNej8e6AWH1o0eA3S1E14JH6YpMWk6Mw1xT6EFDgwYi9I1KS29ApnBmlvnNUhreLnIuYkxNn
hJgxjXBhN2ZUlAbKNclN/TSGMl4KGctDVjGGpKca/E2vcemB/hkyOMBdgMKotCPMP8qduHLX/iy3
KuQMXH1CoMGoTPQodaA6DILNQexAHN0TJQF5SG5ZRk8KVvkWRWd7tSzKrkCSxu/e6iDJPMdoozVk
CYiU1Ok0aK0S0xT1Rw75ajsh7/F3N7AgSP+4AxA0RLoWDUmwj380JWdD1XOnJl2V1fkIlxgSUZNv
JFW+6i1xLsKurgSVa0zqSzU+zwo5hjGTCwaDTVO4QXowFIUGEY0WprxG7mMlIlEf0rUvf8SdjFcN
jHW3G1Gy0ubxIgLK1IxR6YkTtyFbZhlLpsuCWy1x46ygCcEkPWujvfW7x1meTrFDCqoMAwK3JgHh
ksjkxIuiPlMZ7bNRUZYo8ZMnNmIkybkVotQlExb5dKRyW37DP3FUrXSNVT+q2hWS35uP1Kgz0F6d
SyL2iEjciAlubIWjp9eFZEf1KtvhazAQu6pNsTdGC2kSBdYqCUBlP8Io2lOCogpIfD7HaB2l8j0o
hSaL20p4fGlad09R1OvM7WwOE2FA/W3qSRgME6F06AAxZSQuf2jholL8Bk0AA7ykriTpV1EemPz+
VdLeRNVlqdkoBiYqSvfFyuSuTL52STlsG5sTQH9uLaLvAkNjKlP2Y+E3RHnYSeGLc3DylBIqMq1r
SL1X3FDU9iVNxgcxSFbbro3MPAuetlGHbAIZCgVkLK2x7Xtr79NEAYWGTR8oXUr7mLmxN1HxDUTX
X7m21HQmJUPjxlpyE2nUrlGgXKPuFEz5NSj875X91BDjIOspUgOlBD4kUVI2W2EnMJzScbwUEJ7X
gymhJ3GpeJCGWnyg9b1trPxJZAgSQjJFgZpbVWzE/6EUP9o5ZdyBmk6Kf8KSMfTJY2m8FxlKMAZz
j8iwwCbAOINNeQ1lYDg9A97E6TEpajRSmSuSyFb8iJ9SmWdDS/MaBAhUkscT7YrEWkMuRNRXltR0
7C8olNHQMxlrdKvcoEh/UhuF350XZ52krVgyRJHGRoaynnp9O2bFA3jTq2gwwlSndCfWRawbe+yh
/6Y9umAJ/lzWgihh6aJdDs3691xG1oaA8nmseqJYuwSZKTLmtq78qh1TD/qqoY7BNrkvfZleH052
bz4GqvwE+OVXjDwMWbIy+4eyIebHJ/y47KXFe0RryZ0764AeyI6mMAX0HpvzMbmjGXPUhhGlaNmt
xakhNuisHY+Fj4SIrbW70dFv4gD965QdOaX/O3mjIyKgrA5qzY78Rz+40GCWBqHJN4vwL4m/+tDa
6CJaNjhMLXHcL8X/OvQvPZfdAJdGF/gWd9FdRNfiaBVJFQI+g+sAs35FpomYkcAepdKzGCi8zA7A
xvd1Wp3JCs5VEFwryuWiH4LuxQbNVhVkR6Bshc5xPh1EJCrGfwk0jbVRdScnIN5Eh+4CLI5csoby
PfM1Do4ORin/CIz0KLJJzRAjHqKd4lQvqZmdQ6ytEnBaKFBtAfuUcDD9C3LrGvwKwzGotMLOdtVe
h0dnPJlTjBwzRNclaSxKfog/0W0kC837X1211IQDH6u35Y+QnnAbzMnkOFvREz6KKxa3xaEB0aVO
t4VJaaYyeo7wkUOfPeYxDAqk7glx9MgcQFrkWwQoEUlu2McM7WUEG4UtT4nGBMJ4OQEiCquHCBkn
cZwvATkoYwO7YXZgK6YmjO8Mqp4rtNFsmg7mKsNSa8nVMrJ25Ckbev05NCUpujcU69DoRwXHSm1q
kfjQV7O1xZeKUg0xNU0kx8UjtKcxzxSwyvLVGscToHTb7RSCdQk1C0MKD1EbwJ2lYWY2OJRCXngQ
i0XExiJtcDBensqTSoQRIEddZJ/iJBf5t6EiG0uaNELV+5XIZAHHirg2RMOTlWgTxTQeXETIk2ez
m02OcnwCozpFpqbaLVQdrA2EmgCPurByLzIzKqC5/lDNxj02n/02mihY8qmOylwlo1Fp4yytNFPn
YtFT+p7puHHrhJoiUcZR7JnC044a/bCaK4KpJcIQMaA8w3bNRm/wwx++aOqYfbBFJGsVhNJlydKX
BNR5KY3yQe80NM2CjZ1KD1NUXP2GyywQ6GXSP8aNJ9ZC45s7MXvDnq/x1eGa9bt/fY6S6UfTrL9j
l74LHJEx80y0mfnEsrEs42eQAV7DE67sL8Z4RErnorEuf2XIvNQilWOWfCN0mkU7aWli9VV5BvRz
Fp8lstOQ/WbKDS+vzCdNq8Crm0Pv1ejoYwc5eOZg7EtTOjQB+5OIFVsqOV2KuCIeWukc3uhPnVNJ
1FkYPxF2hnGZbJZo1LYINm270Depoz2CWmQj0Ebssy1E2C1yJ5ynQmzKuykHwFFUWzlgHU5iyJcs
SZIRJdfsL5GOiq+WYkYwEkPVJVVI/XaU1qJNLINPKUaNc5VtUuwUpckLm7A/m9RFArFoprr5lsv4
y4vgOGODWrKmJYPAnN4xVmpFBRKtpv5XL3jZjs2xnjds+AzfhCVUlYTwX5lmorgQE8PrVfvoR8oK
U+fP3vqE9052VO9EUp3znH1R7nim9Ms7sK0V/buEpFSM0TANO6oZN5GDtwWpW8EeGlXhExJ5p5Ts
I9Cie8KGlU/5Z15mrwWEPreRX+rIiFiMfrRbeuMip9KZEByJohuxJE5Kpn7XO8IpkZaVSv0wQ2ES
jUaRDkl28WGBZVmGssOvaG20/Xa5W2QFCabFOtWGVwKBn7oPN0Tcqzw3r07+UkUkNUtBJVfSp1lF
N61GcCpvDVIECy/7ZTVIZe1VVB1EyWJ5lPg/UGuJ5Yd+8s9io8PNYDfqtgeV4/7X59dSUv7tvAau
CjCc7oBi0yP4s+Tc1eK3GuEsSmfMAOaMaU0vzZhtRX1hHjR2X125yuEO/QsnrZ+DQdtpE5AfPMSW
KstSMhDbnnhMdRY/+cHsjtY6r+pTWCR3J0v/5tA1/qsz1ya9BBIOGxNQyu9BRkYzA1OyCWZDxjoP
07Mys7+CfiN5USQahdUPq5O8XJ8R3LybTnYcLwLFUVv6zhQFUnOpYPqXGt08N+1QekZ/UwXUKs6g
pUYjztdlMxe/wdRgH0nTYynziHS5ezDTbl/l1s5EQETsSsv51ToxYqPkVxFyObs0iVZtrjyJ5SYl
iEFa1VOq0s0NbOMitoAlObfE1WQViqwZUGCRfS3LLNasA5CRZ8fBLtPhS//6qeuikfDbU4eFA2gH
2gtwNsGa+H0AIxjzc9ew1FtVvxrIE5RAU7qCREW0hHCP+OZk323DJCGKickoiJui42aqOfLm/Wrp
/QiMRhm0G1lEk5P6OpnSax9gk13TjMELjaSnyyjli/aBaJuKToNJX2zJmUR7QfSJCEDnNPkSfQPo
45PXjE0BFqffVcpE8yJRr3QgVbdAi9zVQzCeIma2G4Lfvx4RTcSlv42IjmWiwKDCF7Dplokp92/A
lnno6gjJH8Xz/Snda8Y2mjE5IQs4dgVbIy0McIrSxU8m0C44tZbW+PyrnitKY2hiAynWj+KIIPcC
GofyHVoba2RTdyjtXeQpYmuxS3TxgJAgA01z85HDaMEJDIGBUbz+Wrf9I3aOoduJCDBMCVKQdvSB
SM6iSa6O9I/pHv3NZPgDt0w9XGwB3DHXgyYPJLHfbz2Sa0MpJkf27CH+VKTqQg+Uwk6xSju0iXKC
ot6i9WI456Ybt1jgvCQBZ4IR+pE3m+EmwILxr5+G4ogV/MfjsFSb39OEEkIqf7ZEOg5NGzVOL+qz
m5MUxyX8EBV1Wxu9HmGCJZATACTMPe5LmLfUqUczeHKCl75svxURSCRRZi0m86JN1TmCAtwP+lFU
RESxc1ZxsLGP0FyJ+zSKQZWUYsFV+utf0XIa3ZU+XAX57MVzuJfHBfLiiwcu3j7ZgPvMz6WavEQx
C7CpRzaISuzKx1VNxE4tOYcjCo5i8xG/sDuDnq/fkoI1bFhL+GaCZUqhM7iR7l/alsKiYjcQPK3H
bKCUNSbUPTM8/TpMQxHNWPKiNMZiQa8pWbBHi1sS8dayQ0VRt0eZi2rO/KvkuoQxXS62GtQ51stX
Lv0UEYU1xSZQELwUISQg6NuMsEnIInB7UZWWTEwabfljgQ6lUosoB0aXHA3BTLYg2iy1ET8TIiHK
RNSkOMP3GDRLQgRGt055CGAqO4O5i9XwG8qi+7L3vdwZd0bScLzaOHqgGsAQmeJBLcXLnNBSQFnQ
nDmHobzHuMszRRltGjjRu1G7meaOFuhOadH4zUM8HEWSpQL563wUmkvR0aCdKEq8lidyGNTs71pQ
3A0jOYbkAHjioHLRey3Ir2XShKLxkGrh2xQ2D6KcnyTUURq8heXsnqvDiwqxQyxjVdRZdRmptrR6
LKlRi3bPEuFMWvJTj/RfxeohhY3kO7lrthkDpXs4Ydz1gfUuyfEHZg04ey+xrThPKt8/IVQSMRMq
yOtUt5YENpuxdJAp5ENaZzoItFg1pQAS9z1qCwsUyCIfCEXHoEIUFDTa37SjdVnU4P5YhXSiFQUa
NYBn5U/aGJXSVNcpintiH4xjbH854n2+XkTpIjkRaYDovRgJSc1wMGiSqBJyoBJ6pmF+nNLkHDJP
RsQUE/4vOlld+1EFzjMSxbdRVO/FllkptP8AdNeicSSaFqKcLNaKaEyJJLmU/SdUbGiHih6Trpgu
PcjaGyE9rVr5GUawvHxQKySkfoqZM9Cn6uZXUbjFEu4uGqfiCjDZu4DoFNvpsm5zFiprW3zc/Vfe
bYafXR0ApTYBSi+4xRApJBREEwzXqFo3OH+tAfZ+JEj24RqQ3fwmh4YwKquynXfMidygOS4wiz2F
nOWHYHqSlOD7FNU3nRqAV46iMpDfxCzOdAB6AUmsAp58SZ1FroK+LO0hVDDES8olByYgSUA2OH6F
RzIbx/LkVRG1meWrQ4varVJy0refVIAJ30WfQOT7YonbWnlu2DunFIjVFLu5wAoORXwTm1MQouYL
7nLZpMRT63IKoZG11qoTxqwXxYx26Zw+93CW1iJbwho0W2aERXrIpH5Vun5F3nCRBxxsRG9tSS2X
LRElZ3BWuKYWTnqzSoiiavyaNGLHEi+U7O7QI63mqjK9VhHeIkqUQLJoavsxZqmKYHrZjOHL7RAQ
OWYihKJyRuaS7IOUsvwr7To6LXQmRI6sZvGHLYWuyJUdmlpLK1ERrUQrTF9ZeDkRpWeJ1EvcvIqj
tYsMrbgV38K8dXk9lOEnXWMXE2m7ZQc3UM/86aGRmifJYWv81YyuaOOxMLDkBgyCuzpjF0uiIcG2
xjiJY2eBHSuT8hQVtDz/iYnkxpf2gkgk41j6qfRYgDcIbiJOxImV38Sa6GX/pXbwFUmP4uIwCDxb
mCtQ/4wfKAq/2bRnxBLRgCSaowxBRflRDtybAA+0NOnK6VjrwesCGE6axbQP56O055ZScV8yrx2K
h18prkrpABc66UVc9NBa17ruKe0Y3xG1uE0cs+CGOCCNiHZbob+IKoM8uGEm//hXEGTZHbrN0o9f
NRAjgABzEpefOmLKC/C0ka4VUBabJesCEXYcAxbAZFyAWi8w62SOT60ubX91DOmniH5LYqfPOupw
0eBjfpoRtBNbyYZnAG+dbemhGvHgotiyzCiFZvpM5iEas6KD1YpTb+lcttjWKnK8LysSGNEGFkmy
QEf4ndZRhKrWApy85HSm1j7blJ+sg0iixYEg2kTi9XJJTEBEP3PeDvGl9kP83wCExlTFVIjASzN0
ORDEZBbtRZuHh/M2Rr4U0wYqXHRYS7O8iarEkrMHbXwTR20uavMIN83xY9KMqxlXVw41Elqxcpr8
Vc+609TPV6KldZy1T0pNq7QFLsyHirxNfHBc86UtBqvs1eLsEp1rE+cXUPFI3Ym9QgycL6bwkmku
JYgO/0BN5V0LintUy29m9WrrX1SRPvIi2QS98/BlGJWB/yv5bD5ru95yViqMLVcRSPoh7j/HkQ9u
cUCJWdsYe1xKPlDoq5Ql/SXTpFDG3EBpkauMcmXVD3LpUsXAugvqbjuwxYpaBBKyrB37OVsQ4aJF
W/bhF96cZclHipO9ITgSY5mw+rJEvyiSvVuiz/8RSeS/Znb8xhf5f+OR/C8kiYgg/L8niWyjz/oj
bT/qfyeIiLf8kyBi/EPTLMN2LMIIA/lTIfr5T4IIfyK3UhwTAgn0IkuGvPFPgohm/oPSA9oLMGfJ
42GI/CdBRPxJtpF2pTiBiiJc6/8JQcTRRMrwb8GMaWlQM2VxgSZqQaYsUFj/luFhKxTGRlncSaDC
Pcrml+xF+cYkdVpkytxyZa6/oF0dQm8+KruucovtsE121oPzMP00jv0XinZnjDgu6V56Sr/iLwxK
dukFXVzrx/DW+m710axlL99PXrXGid4r98FOXzsP877/CgfXUt3KCw7pqnquDuZHeNbveIWdjKP6
4YQrVOmU3lXf6kt7bA7Splk7T+0q3aAM7kE3fFOfyyMOwM/xHtPcF9XDPeo8ratndvSCXfeSraOd
HnjOJn8qnofrALAKvMPzfLS347F7a/fVi/Sk/VAPuhduhm17NLfJo7HBY2PV7hJUvawNCIF7fC4O
XOWj9mDt/LfsRXJc54dNpwbuwgrfoWDXEXoRs+LUg7jPoTr4fGnr1k/OxtjRuhqfqkPpnD+7U3TA
9fsQPIbn6eA8TW8M4ZF7uKvrfOPvsek4IOO1RgDpyXItt9ykr+yg+2LLBXqNd8k8a42X11E+IK+8
YnPfhI906g9IpK7JbFatm21B//mbuluH30BxHJSNsyHd2nUn/ExjSAgP/s3aJVv9dU5X43PIgW+4
/iZypYZCGlVvlFqAm+y68FSlbvCZYkuQe8MDKCXP9PLN+AARsRyP0+Blnv29fZ1yWPzegPrct/mY
7aJn6MTbBLGvfbUzVqYXc1+ti3fBId6He2uT7Ypt8ICI7KW5SY/ZyT7zDe8OlpSuvCadnFybYU+2
0dZcWS/argIp9hU4nvSePPRPw9a+Txhhuf2780JL9V17aF/rJ9skxNrO+NHJO4cLRYVvhxHQRlkT
Amw7T9l0H+jZH9rcWznmGs+uJ+mV+dl7UZg/RdnO2ihuceL9q8ijBb4xH5BZlTfQHZBQW5Xfid7c
6rk/R/Q1kfJ7ZNDg45qrEUFeMpOVAsNjE9KpzzZy5JXHfjOAQHKzT2M1rqotVjyI+p/Omeci4P4S
b0Aibaxd+rVpL0Hgmm/QZYP4NECzONyKNcUOew2r22vW6hosHE5m2+qWnSD/bhC5xX4Upgsf8RUz
jWRv3I+ASJQn0XxOKBB7Y+DW3UYxv3Wg+5z2jhgIoe89hSmcCWzTqO1G7dS65x/NxvLGcZ3vaMTT
KyJt8IDJPk+vxhUxDps2fvbA7wzcBOliY7v1o1thoXlF+FTxdjVRxejRyTR7aD0PxuRib2FoBJpU
tZUPCcgKsIt4HaVR6WraCnuu6Cx/I/FNuq0W71GAmAAff7eV184HIaU8OB/B9wI4e7SZCSot7Da6
DWXmeE24UrnDUzpReocNuYquMWVpFbR64VJpaaWfYGBxrpxvkS6vM9wS5RXGvfV7Z60NEFsAfh6c
tX3EveLBXIX6xqdjRLP4c+CazB0qmWnku/UDnbfm++jhFboeXiqPSrayMrGdUXbOjNgX0H8XA220
bhLlfcIjh6gnTAgivGRAmfGHH6UbbaO9dvMOKx3UFtr+oK6TNwR7lO/6g6We8muV7WEnvUcz+gWg
BXYgTGSkfrfyqbZN72aZWwtbzLck3JjmW5tsHPmdEmSxA18nt56MQn+6kvPV/A3pJ0MYaXvQRJyP
Enu1Vy3hA4fX4dV645l4OZPjsX2h8dYAcESb89A+J6tXa68A2nHn3MOwbhq+EEsg+UQWYnhv3uVn
2XD7DfCgTtogyLKlZrzTulV+lc72S7P7wpwW90V5RZumPEF2sE6yhPr6t+qpo+MOKcAfTkrwkm+0
py7wRsPNb1Z37bLBxcdjS2HYK3qoUT+o9m+JcDPX2ker1OOZvgzrCX+kybNO8UoYeF34nG+pFz6H
lgHfYQOKRFnRJ6zXHf0F52R+ZkCMolW87h26bnuWnRu0Xm6+a1S14AWa/Vqp1sXkppFrn4ZMX7E9
MDvQNJXeUnAu38l0zBZD+FP0Tc6/KU91e1MC4BdM6GND2IgRU/nDqK/YbyUP3SFzjrq8XVVr2DxP
6O72o3ft1+vhR9asgdG4ihe7Y+Xq78H81Z+UtCVGQ52CfWZdnnrbY2/0UhqVcOe3CX947jZtrLpA
UDC5iOQzGz4Fkh8NCEI7f6N2soGM8y6twgFLnlXy6scegDgHFa6thM3IodsPq9KrPu0XwC8xQ9Ge
qsRr0LX+5J/2lB6mo/8EnHFVfdKb3vNVPNTSM9fp0QbxQ464K/cwmvf6Ldx3nyWr7KH71M7DTn8w
dBf/9BGb5XNxtKtV9Q36iLIzV91K3XCvg4dJgjVu+SHUXXlXw44mPpcKtMV3zNUSPxLASMMOiUsr
2VblPo4O/rzqCqQ83+HjB1/d3q8pN3mWhK7YgQ0hQYHf2h7CA5OM2dyf9AxSttvtotWHDQvQVYoN
ntUYG/gtzq6HdPDGdvUl156s/5Kz+f8d8v53pOj/hcEsalV/Fc2+fsAjRmewaT9+hD//PaRd3vh/
SM/qPxxEScmoYGWgy6cQM/4zpjW1f8gyGt9UzOmD0Jn5V0yrWP8QVGQNXXc6azoKiv8Z0/InXZCU
HcMwZAOKx/8opl2IAf8W0hIWm4IqgkSKguIMwfXvIa2SO4gsT4qygnn0qA9Q2gLtOexyTwrsfTSt
9e4Fhwn4WR3uJtkBgbDXWU/X6VygqQAzioKkklqYU2Ze9NyjA9+BpjFJ0oNqr9bTui2NFTXVrWiG
9Xl0KdXupaMwkPv6KpWpwXTj0erJjsd2AyuUPQzjIeyEE1wtMDOYE+mnycdF/Oyk/cucWRs8i7Hy
Gjz/P8g7r+a4laRN/yJMwJvLbaB9U6KRSIk3CIqS4L3Hr98nW1/MSDxaaedyYyOOTtA0u4FCVVZW
5mtGMJYYHc92DRmw8Lsp3y7NEGA3sMtG5aEMpe1GslbTEstplNRpgCziHqOQs6HUn9Z+vMGE95QQ
ukNMbNUIi5F0/ViucBOq7lRO9sfINt+N6xDYyfo+i6l9Ez7z8aTY3d50km2pTz8U1P+rZfR/dyx8
SrKk/vY1efl/QDzAY9b/4VyIfkH5rfu2/LyI5E/+Zw3pHPCg5KMOAO3MM1Gh+fca0v+F3KVL+5mz
nadyQONX/3MuNL1/ORwIPZHQp5yL6sC/1xC/QqYYoWJWj+Zq/Pq/ORf+A0nriCwWJW6VKjcL0noD
WBtbp/Kg/834nkbwrlIOaq8wT9Fou12pl5QaJsP2YzZdBuM2clPqr7e69WVEurQBt24kd9RcNuZy
u5Y4nqYY2GBLquLc+NqTQP00sLc/FvbP9HuG4+cTLN3aXy7VftP2jjqlh7uCpIw9Pneiw/s8Wj12
5CYQn4tW/c2mQ7d++4E4dYBtg5yEtuCv8SVfwqJecnYiGZd+ag+mo1y/xl+EnuSlvKgFaJxDwnZo
lq9tfTf3aDaPFy++dPlTX90tzWtRw/BA96XT2IMvqI+BeQwW2J+PU/I0kZR6+iVMgKnwJqX+qPet
z9gruKfO8+OCIeoSPznJpZheM16hWa9T+2pHdw28InCTAWTYDR83aRByES6RdxnqR+yHqK81OZDB
FjZLtuFC8/l1Lu5SwRYJeTeIH5p+1ybIMb2OM4rA+qs+PLoWQjn6K7ywaRb6oLw3SvmbpsR2KJx2
ffjK1WXQ2cNbLqQtOj+WbKTaK8oNY5Abj8VwMbLLSr3T6EDIxORD46tGDUvlfXITkRhKEFxGDQ88
rx5t91FP7mgub4s5haf4quCozM/Af04XR30Xfrf6x8rGrfLCL3Osit0JN7X6MR7moLfP4cK5MXl1
yaz5oWNDs062KtJc9M2Yl8g90Tl7jNCpiRB34WEgl7txbaZ1dOmbS0vDSRDRmvJI6B1gBU8ahVr6
A+4XrU/38soC2FC+9psS66RzurxO9UXWhozjCBklRqB+69DG8NrHNn+SvzDDxzA+KIyMAc170+va
xcwQklnOAPihuNiPi3YLDGysLxgmVA5nEUr03E1ZU6Xl5GzfyogZXEddpZsJZ0MtTPcYePkzQH+6
hxuHfxhhuuCYa/fc9q9WfCcrUK4fBkrpnWHH0B29VblMPpAmUz8rQOLxRE7v+HjLVnljhst4bc1b
Wf41L6nuePbt8CofHds1HpGPCbNfrotXTRFv2fDMQjwJLlw998DMZOL01CrsV4JEgmw53gkTBDl+
nIXncrprYKMRLXhzKFQo2DIurAWeGj/RJ75B68rYmPbfZOmu8J2fMoRryHARhNJUzYEoIAnMz0Uv
Q0nc3OlI7TW7CBKaAAuU7EuoPyukq2bPJZSsL6JdeunBVWs0LtnoYew8Q3re6G14MKC+8SRSg1kB
29B9zgBQjX+LNW/hFxLa4DOQzmiU5v4hNBDTthn7kdA2wruqumf+m3FIJLT1DmfuZzO2/hJMwbn8
Jpx6LkqiSKK5iJq8Cad93yTTxGzauOpJc8FQojmkLgXF6H1Yiz5ScfCgGWhSAUE3OLTpeiHbrbj3
vXWvcXItlutIdCF1Jfq3IN6g64Kj6anX41FoBtVyL3/Fd0l3zqODg9ra9dUJDcOoRKXgXpnyoO9z
ZNyLYJWCC9bR8t5NBweAGoMzyHEQkTbPgkfICbN7TgyKQlMJgPVh5UCXw2ivNKCmz1PI26/PczA7
io9fdFCG9z2HPNI7/owX5MjPAhTmshSV+8TYC9kNpoZJh0T1C71ApgF73cjauGO/yVzUX6MXuSUZ
j8i47yMukGZnlD7wOY523+YvVsLVuMpBLtrCr4CpgQPMRms0H8e7zaI+j7XmM9XWKj6GMeUrZAVS
VLq6Zxnddr0+b4Yy5bZcBkgd8oDIN/W97HP8AvJPoA7P8gO5LMZf47aL5mI59/y6VbhxPdDUe9qr
PDsejgyYi7w79GG5HhU9b7lsUpFd2EbHseVJxl9dbTtQ+gHgFdQLN8Z1aZlzXHmM+EFt6uWed8PS
Re6sNO95iiSOMhroCtVRIIsgy6yNDAqXx6A23Auv8uwbzCA2w0xWfV1xFb1Ziwmc54K04t1H5Awy
RgGpP0A017uKIZEOOJPKiLIVKFQsuDcZdzQH/RYerL43OB3KtXMx1wlK9SJXNT+jSCjfF9CBOoUV
wwXJz+X7GZBWnw+4ej3XM/BVUOnKC329jb2+hvWpjfdowqkw6KMXeWotkDDGvonxxiXjUdSdjJ/c
Cc9bPkem4ERxCPNJ6/rqlcmCtsdW5qkMVFf0+J5gUDNdeMItgZCvGESeGgK0dIR4iKWvwfqUX2jt
ng6/jI2kLxl7ispqw+zZn7hPZgkPYbafbbQLV/uehSWTo4AY23NJmWYEISDAbGHdyWZ+aN+FKdjW
C97Rdb03EDkrRl6DXVR0MzNH5I2vIY6H+mR2z3LBYycPZ9jEaukzoRyX2Udf0YQUpZmgTC3YekTA
/l6ukIvtGWE6dT4v0rlWfiKXHXn3JSqGMU+2RFJKHofq+iq3CcBagpfMNEzhrvc5DxRqEJZSonCL
KqmsrBKTNWaXNdIfIPDKZ9WFOC0x+gmPlVGFAMxJhnXIzGm7IuBicTiUcNQaouR9USZxOLCQqmf2
s5sadMimAo/M9llxnyOdB0ZQkbsqW+jMLj7QTH4iBc9FMXH4cd9zJVm4bMDXG8O9XIC8Jz6CB3k/
M3kOwU3gRk+GwW7ohoeB/DPGvAWZFh+xC9xzuH8W30g9hZczOKwMuYlcFsq0l+0m08LrKpB7GZiq
8uuC6pE8Sv5Ga32b+t1Ek1zeSYKSTGpFIw4u95XZI/1AcCZehdTs+10G9UIGU66Wy5dftOqNq39X
6TbKL2RfYxoZqilhZy0euKoY66ChKf22vch2JxGKydXR/lZIKngAzCMZSkV/9gChsQcNvARYSyBr
Z1jvZ4KGO7Ywhki+2KVKR6U7ql3nTOhB43bws2Ls5dEQiXRCcFQ/yK3K82JVeOwL8gmy00KbZArJ
M0cdzJeAynV1tE0ddPdVymKgsBn4DK+6DLEki7SIJcQeYjV7ZgE3V5smHIJu73ovqXKbYCIKTiaQ
i5I/HKY9jNjrQKeJEXDIAG34wVIgm2iyM3jciIy1bGBmZG9W4IgqtglykysbYrMUAUObu9SsGG3Z
L2SOyf4hgHJ+JVFxtW9NbIIUZqmz7uwIsNN6A++7aRiCSt3JPJa5KxOQRyBjsfBBEgQ9wrqMPFrI
zNF7iZEu41yx6zZFHlzXD1LLjMxetk8+8Po4GCjZENglWvNHHJat68emMZCuyqZswQmSfeYaX/mZ
bJUzGq2yq8tuFLfPrDvZrwl9/KmS69B8GXRNts4QW7KYNcFSJvgt3UViINB0X96aX0TzM/9nXjos
CFkU8vOaScfbLqzyyOASIyOYbClkw0GfMv+R6WPxQdVF5hK7l3yypAm0xX2Z5rJFy41IXMsQtTSJ
Y7KH82HydHhgOsMtgePPx8vfHfdcmzxRd4FdwkZ8c9yb0QGZPDOaN2XYb0yLAMyWIIkI96iyO4rQ
DetZhlPSNJlTbLbyJePHHRechJeIEtNFti9Zz9e1veSyObO+fmynnsY78bzkz41xfZaFK7GjiV48
61wgb8cydad6a3GzhDWZhRLum6LFSZdJT89LdtqcmNESF6fy2SKRne9lVOSHDcuLWRT1TFUGCUL0
X6RN37aSJaum9Ab+3MIaRZrKv2bVegzsSo0cvOshWsn9s8Exd2TT7dNkP7afkRJh37LWC8GXfVB2
UYlDNlu2zH/5WiXbu8YmBpho64FWLVLwPWwhsiAl6EmKwbg6+L8xaf78tDX7N6d77sJ1bMeGngno
+c1djLMxjLYpBuXP8rS51ET7jCOI41zzNp46KhYyoiQccpeKhBznWbgnkraQ2smuz8vIVOqvinM/
RCQovJDMUPY7pyUJIX5LQsPZgY/RF/yd9WdZIVaHEDLBZY1AWsY7Y+z25BjyclQX5DlPBc+ZsZF/
EjEl/+ODQNkEzkIazkojg5CdVn4jOyTzS0LqxFVInkFoBApw3RJln7nGYIJnnqGYsZ3VL/IOJbtg
RUVeMgNJAodORb+P+GbfSy56vWteJskk2Qyzjq9IbzggtFuZhLLdyN4oe+h1pH4sTklTdPBSikKI
/JHgGPY73SVG/NgwZeLKJtkXRSAZhewjsgHIvkFJCuT711aL2YqeCURybGCTSBhzyddFzELWoJKS
DPPPc7ZpRbeTc7KwwTlUyDsTX2RXCZGyIsITaSRsA96Q64GhH1RIFjq3sk6Me9kDJf7iIiO/Jtmp
UpN66UWiOH/eYdmjQqVpL3KPQDflh0ryIDuxPEus5A+SBsjOyccTOOXxS6zkT/48bX83aVX8Q5iz
umkY3hucfoZJ5Bgiwikhh1jEf7LDyY7Bp0rm++eP+90B2lUNGzVydHuo6Ou/LhKziSN3TH58nsyz
iPoLM56pJo+AY43kkD1EYCOPg6Y74dVTtcRuht6t3pNIkdLIUY9R5kkubP/fGbs/X+TvxsRRBV1D
6UZYMb9eYwyAzcxCY5J1Knl6H+0k+ZEMgsfPuFw/7r+qcv9/iY+CGPF/roP/rzz/ViB39+2XOjh/
8qMOrln/gsngwomm5AB3iXn7o5Nk/cvlycmMpltkChnn30Vwi7+RbcZFNxf1XTRy/1MEd/5Fowqa
tWEZELRs9ur/Qj1Xl1XznzIRk0bVsWYwqb7YYLgsg2v4uUy0OhR6jX5NENjud16Y6zHbGmmiUgPt
7VbXcwE34Ms7QHZbvWHdo4BkQjAF1x1p6tEojF2T6mAZvNy+MRrIdqaWxhc0rZqN6tX69vqtk4TZ
fminr1fn67UR54fJ7jnsGsefhv43lfLrsnxzQ47qSSKDIjDOMW+WhDPBWVKiOPHL2nlRVjM8e/I/
q/YC1xs+oUswQlF0MFDHuCnwxOk+FI+7cM3AbTvpuHXz5JD0OLR00fhBrarlfdh0lz4ugU7m9MRq
zaIFvY4OEVMsGGAd/3BkkIo3trd2BSwlmm6KpKLUqhf7GO7S7Z9v05Hb+PU28QqjT6JjjGVLK+XX
51bBhzdhwyI3VE/Wuakbpd3OVfG17cZ0jxfE6OdoU7R0Ds5JYZh7q1lqX/Mi4+MQOu17Km5Qlor5
pp/jg1Z7yzsgJWhODKD6rfW9W+sg4Qplvk2dooVmIWa08VwWxzxcGcww9FAZa48DyM5ATdT4S23t
S/No62H0fiws5XDVOPcWAmJTqd/qMdI+96k9BEY9lodpjgLLLst33bvUsQ1/nLwKXBnCUoNjzNtR
78cz1JBzjcnZAZKZFZiDaZ/n0GPfzaPoUzfa9i7v8DO5fjuXwFrrMLewcCrdswsGAvHFwdeNWjlm
hv00JCrah3ofGkeW4ztlSVZf6XOFVNXMLle71ev/8ET50V//RXb8587NP8TwSRNFnZoNS4d4h7De
rw+qxzmsq210oWajLzgVqtklr/G0UJKRwzUQriHHRrlI9RsguzRg03Q9q4pJEQ4J9UO8zC8wTxzO
eFX1DrUzONLjot6rYWPcjJ19o6Ts3q7MgURRPD/KqwRNQ+w5MQapNm7SaWcnM9YdpPW/JcP/sOvg
1mxTxX9RcJWGrb9ZavVUT+uodKmfqwYdIiMCWDHbxbspQYY/bjB5dubW2c+muK5ezTCjgqKrFhv2
Sen6GlWOcIWrlDQIfHpVgG10sbdd/VOxxOE7dbKMy6x3+cVTlr/kEnTb/7F8HKydYXLwaGyqwL8+
lVGt8qZZFDy4vSLAzdY+Xk1FrqZt5eSe634BAGlxrnCXGtTXTIugwKbxz6v4TQtSoi+wWB0NLt0k
w7CcN9G3m6e5H9Q0o+jVePs+H10ainl/1ibzI1x+qu6eDuVHvlrUstl3WEHHiagXuc6DZ93Fyuid
KnwsTtevZph5P76KbGcItBGs+1XnX2tRoRltns/QTeu+QEv+b7fyuxE1ETtFntZGCftqCP8TyLYr
YQ/rtZYh3VmDH5iz8dwb912eaKfrN4Ms6utXa1W1wOq65ZDIHPnP/9Y1tM5LCpmsSRJ3d90rciw0
lak9YxYErazL/hJHfzcRWPHsexroYA8G6K8ToR56w10yajUO9cJSiaDlWTAixnTOttGogQCL0q9F
q3nHIsSd3TapLmV/2bM0iQFvgrngSSSQMwfMt8EcJtpg5wbVEhHy2q1N9GphEBXoJYcY4rx68SId
m59Ej2GKJLdO3PzNCPgfrlbi7wYuhWYIiGtKAG/GYVySYkBxKae6mVvnWOtBMnZ5dZOkOb0hNTy7
lUjmGdl+QU7rnHTNZjSmO7Mpjc2c1BwI4vkGNzkfkd7xrCK1iVmFN2R/0aH/zVCBMifZhcVM6oNB
6a/PSzzGXb2ewcshboG0mOHcwDpeT3onc2RoLo0zeoHZDybK/Q9tpcWnP6/Z60j8+rCYJ3w0qroq
KdrbgI5WdFY2OppCa3vAdYWzEO4fsak+ZnnWfLbTkqJtgzZQNXQfFzvWtzYiE0fLQvHHLRAc7TKQ
zO4K6aL0yNFdYHBUZGJkwudq6xFlpQpHbbG379WuxWHd8cyjbnX9zrJ2NhbMn5zR5jC91PP2uqEX
4+IESlY96RmkQdVecfRradcnc5dtr2F4tnFz+vMw6P+csw7Jh6vqmPHSRNPehK7MRbyyDxf029NT
3FCoIN2bsI/raFzjtHDjLfF4tIb8NIxdt11s9YPWlsZHjUbwmrf5yRm1CkhiNP4wK1F744RSr3Ok
Jab6SRJ7f9mIf+0zSqiFfYAEMhHfhAnw9nrXRTXjme3xR8LUi9+QPekRjqsNpO3U+zT1to83ZfUu
b8fvfx4sQWP9OmX4bD5ShfIjym1ybT/FRrsIzTQ1B+Qmk8EDFDwpFE0NJfI7Yyg+cMksJjX7myKT
9ptbRsEBLy18qTQS4jePqA+1GVONSD5WMfzupRxSdxfVeP7hjjpsKrtFcx3TmcBcvG0+GEsQwdM8
JzkogTZufKPoihOGR2swd8ZBziMP3XnM/3qy/00igckP18dpgt0YlNyv49OXHYZONeMDuVX9goze
JorbTaMP9sfUwD4Jgej7bC46IByw7SZD7fxWGffD2KTo1bSV5euF1e/yZP1S2012Mw9tAVAXzbgu
DPsHdZ3RpUC4+L9+qvDvTN1hAwEJ+DYUNZqLrp6Ub41CzXdRMoIBSvKbrkc2sdWL+LDmgN3//Jn/
zBhgIHKWJOciXOt8+etQDU66pitDuMkajWCtfR6aAZN0fb7z4ihIQDT6hVNpoJFcZAsi/AgSIKcu
lCvDpZVYuvltr6YP2BF88TLqa6hjBmsRfjLwS0F6UdkPcPvbNGtxO45hU1vWX9YhXnf/OLsAR6DT
T9Jogb9SnTfLIeXx9F4bI2pjkjcurnnXzgAH3UTZDWvKfu/GoR/G8T43Ev1mpC58tS4bdyZqstjT
NRjEmVvVKMqtaVHjtZUOWE+IeuVYI2DVLOElji1c17Vi3SVlflv3BgJRNujeyR3LnRa1d+vKMdYa
vZ1Rad4NefVx1Mp815nKN6vGIUbD4N5WoPVV2Tnzenp8FsBwFBGIhS4dMAv/iWOVKqeMdsyxC+kj
9oveb/U87P11fGxx+2jKtT8PlmgfqV28Z+PYGEr6rgDzdNaGT6MdcsWVicDV6MGlq1fDbwwgL2YP
7wGMcedNH8sWATijjr91GJxXiIRvSnLugBo0TjTK8N2eyEqctHwPl8PsvGWLcMh5qhUUtD+6CBA+
3HGUq7fVVJdbVn3vT11u4+oOcnRei6Ohlwv8A/S1cmgJ6kxFi10vGKk5nVTE6WNzokxaKqCoJ/sT
gmzKtuuZfSkcHS0tsVcs0OGK5rO5arfIB9YPpZ/fTIaR3jno4VP8MroA3dYnhLEif1jsbpshrR7P
OLdVWIWkjg4oCnU9xC5oumHKs++0+jRWKEelw11nT5glama9yduQ2qvoyk+6OmzLdEQQsq4HtsCC
U2M/bhVvfkqL5cuMkzol5CEMlDKdeLREWeelxXG5nXN9O+PtAiNjPbkxtc8ch9Fdd1q9rDnruvJu
zjN6VSNAOwOgDxYiuHKUyms2zZewr+b3aKktNy6dpLZZAJ/rSaAIMDzPoTINILjt2C843VHdRQQG
B87a78sXbO6QDVbWMKiLAWZ7GB+7OXmP4ri9cTMyc3JCii2kNWCDxBN0OK4tEumZQM/WOD4nNNB9
p/2Uxca86xTv64D8zPu5hlhsALLbM/8HyNZ4hg36qY200xBm9BM84xvscGr08AbyrDwPZ7eHvTBl
y13VjtpN5PEG0GTvaGfD8xqbL3FNnR+w22lVv9lUeyFtZ5DJsxgu6MwUR279qYkAVLRwWXxkPH2d
uXecYGYidAOHv6fZJZ4Ja9FSRbbksNodxDIvQq+P8ilH+aKsX6OUsfdYyRs9Rx+ypFsBmcXLdsip
KKfEMvx+iFpQzLxNkg+ev8zKRBusfC2WBsEDat812k17axhOtc4qp4Cr7pQVwpCSj+s+7JFeaGit
+02bmdu+L6ZDMtxNbXLuOuKJh2zkdthaXaxDvur3zaqt+9rJHoZihaEVY3yYHwudMpWS1RiJzMWx
zYDgL7o7HhI0iAO1npBJiY1kG03IPYzDWPmdWW2QK/1aOEAdMbdJ42qrcfjHhM3Zjhkzbdbjxxwp
qY1jV21AnlecCPYLkGoLNk5a06ieusFvYXe3thZBaFIfjBJ+LfbT9NQ0RDULrE/QDJpQUn4Ne6/Z
tPZXaoX0Ol31Q0NE8nPLxWehyGxMKnAjSbTQH6neB2HVPmQEmD1+vurRXT+r2mzvjLT8YnNrem1i
4uCZcyDokbSFoeKaHQ370f4Ql0uM13kPCgEhjq7VMkT1j3hYhdDeG8Ss0MibDWPZTWqXY2qDWGBi
Ngglq4jh4Jzy1aMCgatsFHQlfCu7vMXC6TQk+Qe9OiZx9LkwQmrYo4MgCUA9t8S2oVXgHnp1ECNZ
BObR6bapN2H/2C4dbOMcGVUwKXFtfGoNvlCYuIU3XlQPeXnsZ157iRQVy3ON+mM206JQ5gn/LMqG
22SpX5Y6xVarnoaL2dOu64A/xtP6jFpHnGaNn2UJbM7OhoNWjMnt0im3RTu5m0YFO9B4QOidWfns
es3BrWrzFh2SBsNtNhAEI2Hfx/qx1tf0xOEeQWMrHdgXkvtOUy9h6Xpbu7U+9enivOf5EgdXcFsx
ZUnHyj6pU6nt0gkb286+q/MqD4wYoUelMtHIACk40AcKplF9WvXFgRuGHr05rn6IKzdtqHvFjsN9
GlNvWZXsQe2B7LvonmHnsOxcypnIpsUfyEa/FY7b3c2ddenD9tBZCRyXsdG3+gBxp2ox7/JyEbcu
qsKvyhbgpDTUklksTSusaLGJFxcAQB9ur6MobeZPo3WHKsy+sIANYsd2nGKnO7bVwNoAyW968Yws
o0vmZmUPc5VjEdYkI4pPGbI0Q/SK+j1CymMx7Cvn2VIwgIq7kSrhpRhAy8a6jjJjhSRllL5XrfK9
acMsMof8q+nVxh31PYqKih0sS/JSy9RoBtw8NKhX1qBan+PIQJtRT46eNlyGNEUj14resVUeW1p+
dQ+B1pqiT7GG/nteYbZYIi0P5O8GW27rgvndC8cVGBFD1gbNPJ3ytkPU31LfEaaK+w7Tn0bnulpg
C7h4XOpCeYrRBeCwjehAmPAyZ2d4RtBnnnnIZu2QJe3qt+bk99mkBIYB/6hOyHlRAD6UeB4fqRjC
rLKKne2UZZAp9iUbwmqvtdRQV8hDRqS+AuZBaYF8bTboKOPlbQBlT5/6pVF8MDr4lMb5i1ap73UN
Q/uYPmtsoRjcli+luYzHHqdIP29WdI43U1v3gKTqbdZ1sI21od0ViBlszTVJA4jdO82Zu/cIhmBt
jsrf3myUcQtq9XUZ2nUzzZ4OaM1xDjqlYhay/tEqRuQZWUqXJK+8DbIbdKQW/VAN1YuufM97eGJF
17ExLaOxxa/eDRD97Kj9ArJU05tVC9lX+x5vBERaPLnKfLCKO2VAJsC4YGZqfGbHy7flCHU5bcZg
cuihmzaHGFLBoK8KZTOU/C2Vvm1tTCc0LpAKtk3n/GFKi/JLO1YPJacZ4FooGeSDQ5W5aaJtdKpq
TL0N7SHL1AnYyD5Cb2D2I9QP2tE+Wnr6DVXeA73tl6j7OKtWtIuNw1IvhLfFReIQL4oij1zfImpv
dAv1KbjWcWuxBxRW0FAm3sYRYV7NzpDVRZa6ItzNPsIZ4T2WNThfAKfAf+LQzMzgpfTiW73JEF9l
/jdaCTHOAu3YuR7KbfN7L0YYetD05aC3ZkvWG732hq0FBjDWKGrelzkAccRbL+Rpz+lUGFu7q2+Q
cf08toNGbSk/Ri0EnLEiN20t6Iwjz7TrJ2i+NnlnHxTN+jSYy2GqAU5rc/99MNcvXhqjiUO2aU1G
vJlewiLL9nM2ZdvZ7LdsY/Z2MKbbUkEdTanB9NfOe68BfWpN8UM7qAdgbT50wjAorBrfnsYznjgl
ftAXBfDLbJxrw46CRbX307pNnfwzPl9kVyUyK8qU3hizvi9UZ7hxuvCzJUsi17V3BNNynyXKuqmt
SOdc1N+OQxFtu9a+L73IBdBTfTQTvTmKLrWuq7dTim7fYLlB27rlWa1X8iTkqEi0pzo5EGSVbZUZ
y72mU6pYEnUKFtSP3M47pojWB6tphSfHJPusMLsDl1gsRv+Aaxii1wouCLkl3rWphym98jnLZvV9
BblwKFSyzDW/2K0dbjKCSUEV0k8R7hg4r895weqID1WD+Gk+BrE1LkArnOpB68p91de79paiL8rQ
iRJtF63fTfybVcB9jrJ+mEzzy6zB+k/rjY2oZdPDQDTwIu8EWWER5rWu/x4hrqWm38ATmirqBpnF
sYZ8UB9M5H5RrNFVtKinA6eSW9PFn6D5YKVYPAhsJO+SfakChE+X81Roz9TEJEN7AeAybLJHY3Tu
lozcZyxxr6ScM/Q1Gbyh3C8Jjtxod0FZAOmEj5ZfaSvC2bq3RyaYljlucICxEX2HGNGQVw1qqZ26
sH/iUJKNSJIoHKU2eTSQcEwhNjjeeh4L7VR6Kec1D5bFbCHfEAPZSBt4FMMCz97AYowsZrJOuZUb
WwMRkcAA2fChK6dz2FnMKvTKN0u4Ghu50qpao6PHmh71OJiGDKCHFXK9ITrUbbizF/0+htZQpnu1
TG5z9LM2Nd21qle/xpVxV3VaFOCDk/mmtkaHEpYeaJuBPfozzVbTz4YqBAISf5zGQLdhjZtRHQJK
dNBcNL+pmfVFVWcca9TQgK+A6F2lzBs0xW44+ZQbt/EaxAuSu8JKLqmajFvEi9HvLJ/yLPzIykCj
yFY/J477xRysINP1TyYjW5CJxQUCCFmYfrSj8B0iqJBFEtShqg317wqHK3PaI68YRU+cLZe2eUaW
8XNS13d9byNJ1baB25vNKXOjPuBglByRwEIsd33MPfOpyPSbpnZwz9Ih1pgNZBrTODlto90sodPg
KaQdNaynjHrIkOrmTFxqXcdu+T5JHDa/XIEKXiftfm0w/mtLFHwLHSp0lasnRQ91YKCgxwblEWJN
be2SFTT3MKofwtI8VRoy/QBW4I7r8fcyCZdAqdbHRffGjVtAZNG9+9oo9ouGpoAbY13D6e7Enrsz
9U5/p+MrtbGVyA5Kkj67Wn119DzqhPlL0ymfURhNt0VvfkPhaVsYzB3iXFiZT5kXvzoK48p+/W5x
GhJfVJwoMnL0CDkKKBmE+7nCWkpRqIB6yb4wHnRH7w4cwWGxp8cBbSvfjhHMHAwejRMls6/mde2X
K4lO0anHOEnuF6isyXjD1m2PuH+YYRgd6wpIVQpkMEvTxo8r71S2ChhFKPNK/KwoRXOIYaFvRwM3
2inrBxo/7bEy7fumAG2Wk+rXB2Qh3S2nTgYvmw5OdA7jjqZcFO8AUTn+Kk5JeZncuxkFpUh3HhZ6
ygc7ofuwODlRsktQfyPIFAtCXvgaxE+mCbAcDX/AcZRi4LmXLR3b9QaLbhjcS6YERE2Vk5K18v6g
3xK8WFOgUDHeAhhEjneZrU8HPcsctL6wE4v1lb3IBU6Nxhf6VWVIKAqlZq6Mt+Z4iK1YDWbMr8/h
MXFMYDgjBLNu3MI59DgCu7qv6OOxG82TQnmZfnHy3Oj9t7AlWzJDFRNUk2kaP7VzSxbXQUqlQwL7
3AzLwMqdb1XWbJX7laruvg51SEZUNQZMcjeekWCi446b3gOJ5k4OdlL5cJdV4ymu7GHf9NVxWuCz
W0tFqqTlZxUgo5/VTCOk/1HnTg1w1Gv1Pdfa+RTbdhC5HBeWDjOTOTY/myld4FVjnPPwsaEE7zsD
Ow2S/wCR8htTY6LYEfqN5HCHXgXkNYw58rxl75yghu2cYvKOxjDdZEP3Ok+Gn9Yp8ggzavPGoNtw
eztwu/MmUhxtF/JwNomiQ1+d1L1Sp0YwTApKBV/dFpGUBq+lXZcZCqeNtD+2BfZ4ihOjkNV8UlDz
C1QTvTcodPduY7ofmhpVSYCFgAfQLye2lgke5WGaFFu8PgJvdNjcAOMSVcBSZcqxkRpS2U83cVFQ
zxDenkWVZWpdDqjYsCXpbjSV+w4Hu4bIDiPepC4hx06v/epFFPsGJ3w2jHg/5nrHedf+WnZgFqaS
2xpSSINp9JjPbgKDXoLZzEZVOMjA4EL3jN0egUg7LvayX2eFMBA+xmt/M1T53h2dM72sL+Q0CBzU
2SNyYee+yHk6COIoRvzkanQmY6u5TM80lDn+WmW1j5VqW2OCBZFM60iyawgZBCkH3+Ogc9xj6tZf
qBkcox5/HvrjcwDOhE1U8dBgaZVs2zZu6BsWAxJOyINYdAhy7NxxZMWdVE/BG1eUycE8cNCrByDC
K3CaPPvYrcXWyDgJWzWCRI2cHQQGi7Yp2muK4ycYAs+21aFXplHjXTt913DmwKxlX2oErHiulW1s
1iS+4eri6hkUBtW/3FKKg7oYiGySkY4hRJAVeByOw20TrHjaq4aydUrtIfe06JTodkn3dECvQCXh
m8f1cXLi771tPlEfgafzv7k6r93GmWBbPxEB5nCrHCzL2Z65IcZjD3NoNtnN5tOfT/5xsDf2DSHJ
HozM0F21agXI9a5GhpaEMGBxbKVVs9YMRxP2k+arzhTiQ4C7CO/vtRa4DEsNHOrmxKD736ypAiiR
iwZbx73adKy1seHhBS4tj3ibNEq+lnktt0eS2OWqWSafwjF4ctED1rmUxzZVe5H7T0WbfltGd9BM
22gVuNlusKZ4nbvjqTUxhU5GlWODW9Reg49rM8MrGQh8y2/CkNv1EP7EnJQ8qnmenrQj8n3iiBfE
d+2JVi/Dx7veDn1wQ9PHlHCg6ayKtsQq363Qo3hAEIV1DedL4UaASESObcu02OqpxS94tJZtYChg
tIkSbjVuzFFLMvGAJxHuQ7EE5rGSpxkrS0GirhVH/XEufg1tnt9lLV4do9i7c5OyQOCrsjjm1FTW
e1K9h+JlurlU1ov/GDkakIXQvy7ojo2e3yH4QOEeTHfshLUZZu9I8jefZMMHPWUJVT5H1imGVzF4
xErmVOv5eFlS6xPRK6G3utwuo43fiy7RpUpS9oosGnbt3B3qCOM4mR/AxAX9+Pgq6Mb6QMtT1KmG
ZUHtorZiwXNt8BPhQod+T/BBOEEvTwhH2fQRyF852WTtJjSVSbqvbZSarg+fIU7LC+OYat3lPFOk
1t6P/fjuDfmXG5AkEXoWDiHCC49FHWyCWRd3mJlzVvJ7q5HPXUpCQwK/CScBL+guiVtz+VNvuV86
iTFWN+OepZ1dLP17Se7e1mtSYi11mMA2hrHQhf3f1pj8QFThLkqxeYczhSKH7GBRkc0oUGYJH4vN
mVLPBtdtHQVxJmBY0Kpih6eC3DtqugvdX7Mv7LVxFtjXXKBd3S7Xsb0hkon1d6RWEA2EvKXp4lUz
4QzSq1vBJCCi1glOqo1QH/YlrQltDTLGKE0FKmAn3Cr9PK2pZc7WUF3Hpc7W+IwfS5pyBvwJLqql
b69oS5+sCqgnEPWW1YXWu2kthkjMRvEmZLpcYf6YI9esffUKlqVX6RCYvW07EVz45q+V81+Jdny0
/Ft8r9vTSTQIasMKArJ15VGkTjLA69y/sR7jfRiWzdaXTrIuPk2zfHVcgbVwjFmJW+B9cRMN+8F8
dBe97/TyEnU4LOVqPPrpjdKN0+rGzdJss7jYROBOCRsYuXBn/3FvuaNNguaIiLwzMCY1UssG3BO0
ZJmWaYQH3jr36inrzc7WTndQ1RxvTZf0ILCokdJc88jKek+iIYbSeqn3ZTjmJHnQjsWRvABbdPvI
1p9WIrN9kS+4KXJPmcgXa8wySVwI4y8aK1Zr37sMdWnty2T+YkzdPKPzIAqDvUr2JVuAz9I0VIH7
FoL6KpQoYz0imknnLWhufDRO/zSJkd+p69OQhM/BSDBE3IMkqNzguZR9JXp4VTEuwYVrnWAGrsDS
kCL13wgBgCW7dz+mLs7TN1xTv6Rl/faMlmsrTfGakWczR9M+48/gRMJ68sdg2eUxdBj2OUTdMa13
3wL8dYFHapED0JWR4rf0u1IxZJyyttp1WCkHysd4bCHBxZ3xIEumP62gS3BR4YXccZpoiLTofEy5
U55f09xPDjSguF+zoT+F9CLrnjtVjS9LqXZ5XiUnVrW9VeA6rfOnWtxm6Ddnyjh1HSYe8nuwnItM
8U/WZN8WYjyJxb7rWy5Q7WIxH0ODSvPlqzb30YAnklNPbH0NjnuYZG6zsH/nQaIeqL+zW8M2uwhH
m4yNL4d2uHHiGydnVwe4xqmIkcWQmHDjDP7riJKPnosVia16VOmFyPrvRZbjmmDQLwMakfblDQz1
LstUPfTe0O+83Nq3C3JjpwR0HEg0RhYe3PXzvLOHLLnzVZtsHMFXb+d3NQoGiGOerd0JfljDo7L2
JrmzVbQdzPhVW/1bk/aHKikzjD6zk3e13eOcfEWi5+8g4GDCyJo8yl2qnad08j+mlJW55xyANp4M
923A9SqNZ6O6tJGHa+/enn9HUedhun0TJiTpRqltUgd88/lPy6CYjO81aXok30wjmTrmr29G+mGw
+z7230Y3uHfTJTwxyCC7K8c7vYPoWJWHOSoz9DANxgG3UnVYOMm3dFXVSOxZ9L/YY5HqLEduUj0+
Bd62ttqUeYh6Hwee7xBiDD7aL3lMLLLhuG4dcl0X/G9WOqZlioiIIW5ekjdTEbvhNcmGUemw7kgv
2STS3s4hUGecX5NQ4KgdCwwkHL1z/Npa2YH0N6KMn/twAGhJ9DaPhmldOjXa+FQkpMZG9kbD4rfN
6N5p9rMec3Iq4hYTw0a+p3tX5r+lY+m9X4zUf5XSu7IgskCmzbOYvWXjA3etNb2eM1fpOgz6N6+K
EPuEDVtAh9eVsJAUVZ/ukFAU9Sw2loF/UWO6T6toEF424ihKhvkwn7g/Q9zgsZ3eYmBNS5QPD60r
2+3o2el6CJt3EFd/70YZ4GgQVVuHBnyddl81mPFBAhqvNA3ayu373TIyZLHIUC+AxMuOW2+01BUn
iWhjIsDLBtIzbQM2V6p1/0SUdBufgKU19kigxgzUAUPUR6BZ81VkBRvbKr/ChelB0Gu9khjrgQVR
Kg4xGzLN8S3qCgUJ8PbonvuGOVU9FnwVrdYqm8TZh0bDuLHKmFWTt+IIXN1wlzlx0f8aWR9hcpN3
VtIKTeUmzwjFCTwy5GqsV7oFsHjUUC9q0mYWzFviJmD6JP1/2ndxzawF/yo8uF1ynGY9bIcc1Krc
GEk7O9HTrtxToxHXG6X5ZxrxIf1D4FtYQXYkgrvSEPJlnbJ0ALsw+cbU5QmTGga/XnVlOdiQeh2t
bSyNOHfclRJqQERyBlDAAU2NG2QJwcAW6mMMK0CbAQmw2/Mn6wO3I6JY47fJSq8xycJwoOxd08lu
Cw2SispNnK2YiZCq+4l5UQLboYvGu5zttrD67kBfSWqpfw+YaMjV1WSfAPOH+CYVZvo7M01uwbC0
+XJGVpHBpXGYZ1K0W1rbwfNus+yLW2d6pW3EnWIRH90yvaWld46H4l+ZuO+RMWBxLpYlidBH0SH6
tUS70bOD59oSPOuUbIIoT+naiogwbjwuFQ6iTCOpUaIjxO3L7Aft2g3tEw9dsR5VyePSEfOYlfId
CPoRg4/rDDa+svVbihRxk7IYI76ERyhm6gRc9bfAoMk+lpopYfc3DMoThAAe9Si6K2H3ADyZPQEa
z4rCs63ZxRdVJTiBDb/+2LGFyHX29wSKYzjd4/dt7PKl6NJHE4o/xYCeqUxJKgvRccA+mmDr+e4j
o7uQvOCYvqmdZ16ReZ3ny0dgCM7Ku/ivamnGg0wdZ5V8CTVuAke+DzJ1tnXhf/SsIlt3ZE1KRXoV
Nx06bXTmPOIHEG8UjXjpdLSH6kBdnBX1eyqb/hR3/wZ6f8KVXmyyAI5B2b7aCgP4Ig7u8Et6cRLr
A5rcqVduQggDC3MrAdjVHFJ+NvOj6eTFHeybAyVQHd4aF5z1V0q8qJrqhBkv3PkKsQKnc02YEpKl
R0AuzOYyBJkmw4gRgTPCY5MD2SyrKp6+R6OhMpTJk1uCmnl1Q6C4qqBZjAjveMK11TyX7vAdZxlG
ofO4HSJ/n7eADlLaArtmbjeyjNjCsNaQ4bDP5gCLyqZki3aXVbIsj5FR3LVtFW5d/SeoXExkre7s
1ORiJRX1aWfKX101Pqq06zaSa7WzUlzouxi9k/lpbbKN16Fhl2CskTf4t1EcpAEzPDv2k0C1H7TD
YZTtq2yqDV2Hx3Kcng3M6XUycP7igtpj6EB1bjOp1eREybFv1FvETACoqMEMqdUsh7QDM57CqzJW
R3QwxUtn23u7MdAg28dUMnJyHPEn7AESuxaCWhAMSLtRZpOKYVbaXf66+Zdi1EGMNmVUg+/t1D+X
2Dj2JTSPhkYgpQOwnKchjQ4lWC+VRkjZNzMujO07RZsXGHYNwpC+qtZVK1AFtoWqABwkAGGRj/1M
BxRGl6BtHuDBwerBg9gfzIoeYJ9P0T7JsX6YxvCw2MxKDAVXmxYfZS/pGMGtEr8Gf4uiljzgYyui
35NDfzY4y58Ad9t0+BsnIFU9LkEbWZk76DHzhq4zWzsleHZtmddsMPauYnAoVHI3pWPPTg3n1bea
+2qOzoRyPJeSeX4C6LAa0+oSAJcc/BDzYL+4BRt49a5jalt6PWSoYU+cmdh3SmFoXsHs4f8j0fPs
kylX+eBrgRRvqgiHbW6xnaHIX9gggghdZKaik+y/Ct9sOiosZhfBG1VhvkUjb25eKcd5IupV9rg2
VJBICADJEXe2zYogFlILlILJIQeMLAN/16XDY+jPZI6k7s6Chs9JvsqOgNhwArWT3R8zlg5TH9ax
usxfp1BZJ/Zg0vkQxzgAaQrke5CNdzEWz1kAMtLXMbz++MUt/srKeXJ0N7K0EBLju8CfZLXtmR5/
5/nNFTPUH2PLtVbs7ZJ+che25Z+npokp1SLvqTfWOkyJka/JsFb29LroEhrEG/zSrkloIhR6G2tH
9kix7WTb4jBKOzyld24KZuYxPRpi/1An+Db1nrUuhIxWeWzCbZHYdJzT78bDU9AwnVmJcfzMNHQk
aGHcrl+RAhIaxsi/X2h3Clnehbk+UYgTE+OOwTavi7eqtP9kCb7JgeV8a5I+VoF25/USE+xm9Qva
FwhxftKyiLGdlsakGG92H8Ypv+0JVkw0knoqWjiK9fAPrCdU9ZOwy1M1U//5Mfs4XnO7LoaksCQt
AAvTz5U9tb+mqH30HbULVVkQ+MX4oMKQpQ38dKuc1yWON6HwyPbq65sPB6hXhoMqpC0eMTp1t8Fn
3xncbzs140e1kKe9lSkyz8zynwvD+oPd1EYF09tU1h+ionxgbvDSV4sFBwmG9IwMDjwGxJbyIg+j
bB+Uv7zolukSVr+jGUpJAaIHxvBmxz1DHxZvRMQsm81grWXZdus2cHB2aIEVOibxFFt1te7d+jB4
xV/iPb472JtTSZTZGECFm7zyXXm1eZi2kJnnczo6M3ZmUblRiXgfloAss7StN1bYwCeESOA23o1+
5G162qjbI/KvL/oPp0I0RcDwQ6ZA6Ylh31dCPc/YbG1mTylSl3kCWktyHeWjPfc709wWMKvCIaOb
vtMkYv4IoecoY29vF5IVEirZxjXmV7LYZ7uO7mK+zGXGLAdr6OgXeQQ4Wff4PcfB3pm/4s4PzrCM
PsXi42STdGJjLx7pWV681YpUREtS12OM8+SagerP/MXNzgNT58IpQMmZ+JMVu/IuooZfz7nAxLvH
i5WE7BELS4uEdnv+dPL0NvEwf7QdhusFeuUaWG3HvmnWpUt9hdxla5VSPRj12NnDuPXSKCVVRPx1
RvFm159FOMu1F6qJFc9AYdAj+A1zqaaDY1dCGegwWCblbFXcJngAccXZidJ6jyIHGrbw9ibgopZB
194G6OE28bCQT9xP0tOqk7Tj5aENW/tBeflj5zhvMfHQJOzo9nkOlpepCWpGYLYPa1OfGknUkpOg
TSAt8oq1qQQJhqFDLidRn408iQHEdk6965Tr58rGWa1drF9YEjx2NfbiwdJvvKVi0oXaKQ1ycb9U
w13hsn+rIPkVp2GO4K+HlkdTs0OpfrQHkYOMe7tGBNPRBX8C14VZHCBon+NgYjKFK09mty0QeBNe
Z9/D69t5dCywUT8zGYN2Id86LiyyQ3m3lOYevnL1KLubi01wthkrn/NE4g5ol9Svy7slgMzs3GRc
cihaaQgum87Ld0RZPpfWM+GDd2rMqddjUN248E52UELqiaJLu2hr3RVQMKogeKrnMll3kJ3NBJqv
TDYcF0LtIc1hTApwg+N7gM9I7M/XOTK/68m5zC6Cxalc3qVOxF3MKH+N7cBxLNzPIVo2pLO7h5Bs
kk6AsHpl7a2RMP0JbGRyEcS2tdDZ0wQoPFh6y40PHbC9E0tXrFlA87Nf/VWKBV5E9TVCp8MaXNoY
J5hxc9PUuw8wP9MtAOFx8ap8PVxnSuKTExfjKeiVWjN2viI1uGGu+L2UARhnwF9YspLq9OpYJTxw
EeMqgma9W+rp0s7jBaY3fBe/wcsm2Xe56SDct0j5/IOs1MWO2+o6LTjd6+hxnLAR1JVXnexh2Dnj
ch2swT4XpsEDGUSeujI9NT3Wz2nBXL0XWw/YC0AhZJEImuS5TH/PphpPzaEZhqNdZC9iTJ68WxxW
Nybgq4w9BpzFxZLBFjDBQ+s1594djw78K1Oaa+yrXZpKs0eTJ46JBW42VsF7A/i/qnBCOI1WXR0E
fgYzPny6iadt0xfeq+MSsqajNv9X9Ts/nD6ALRucj5L4rGdKNaWbfzopMhx1EU668E5WfoPLezuK
h2EW7sGxil0bwSYttICXQmm1acjXW+dgtL0VZMzLICYnQfp3XpbTZPBG78j54bHIw8Nk9hFn9jse
nKd48PG7WeSTw9D3afJGfB1xTz39vCWfBrPnBqp4kHbW2c1syN5dxqWuUIf2TWo/+FEoL72d77Xs
nYfpdvjvcy966KPJnAcvRpbjky1kkn66K7vykC2kfzdizp8DkeTPCTnxQDAulvtRFByooHIH+9Om
u+87Wh8nN6Q63N5Gs53tiH0iIqK1LZdHzbCqJtWFddu7/zmMEWBR7GfA3gyC7vrptdUpZW+Wy+tc
FDNcQa9/goPe+zgNeXOcna00Xt6Qov3p3Da9/3lXQ95TaZM96tFejzdZTJXqKxu4f1+AlbxgC4Nb
ZEik/c8PCz9rjyVp8q2fUNQOwfMYLt0znjnMcYPnrGdrbgSJUmWxadGVPnle6jzZfX32s6C7t528
Pqaym9d5I/19Cz8DsmowPwzPzcA0VJODnI8RlbXJ21/A4C9Ki2gz9Wmym4iZBwf38zXBc+LIvg+8
/aNyh65G6kGAu00r+vksbzPNn0OlDdNN0QfHUrrrH0Wmrf2BgAkOP29/Ds3kX+xoYeRlT2CDJeEL
TZCckhEt8+pHPCaExRg6Ssl7MsOj+ysMg+pxSpPhESfeZF9qZF/uL+Pa12UESoXP/zH3vsV6JaaT
zqvio7CpHONRwdOQBHRQOW75u+UuDHR9DjzmhV7ef+rWr+4Fyo5X6Qyf0+1dZJaEoJ5Erf1F0zVH
+VvDXOGsujiFTh6Hj/C1bz/5OQgp/XNdT++wc79sWGwvZgKkceLQexN10W5GRn8Pda9v1nr2K8Gx
9VrF0O1QF3U7H1DgBlq8dXEGxwwRHc5NSpgVtlvLklxbAIUr6AFZXdfI6ZIrYrlxSxOEr5ewicu4
HcJ88M5zOH3FuQeEHABcRK54KUze3TvR0N3LqSSQcErOzXAcJV5No8nzHfYj+FDdDrLqTu3cg1Hb
9fg0yxRVT1xsm3QM0HBZ/q+63aMENL8RCVq7Fi3rfx9X1HcRjLHAsh8Hp3YfCgMYlcw4IykY0Zsl
4ZmCnzWuPeFzwyDEWFuAjq/xLZPbqjB97asc8kIFXWap1rDHszvRNoRTp6cYJdnR7kT9VvbtcFQI
Z56spTgjEiRQtbEYqERzf6xDvRNJUD5ZUUrAy+TNjAh7qkeGpOwJUGnghOp1lct3J2iJzYCNqhEw
abthC3AiRSIKtFvEQwswUaivlQi/ASvIFvAlDrFOa8Ek4Emj3gqeAU9q35meo7Lpr10/76ifnbMF
HUjgj8fLn4NX+YjRDYkEcVkl+zl9t/LYfabLz1/dOUbmTdYfLl3trhm12tYx6mWtB+/ot9c811++
cLNzrOZpi69pc+q78a9tM+upJNUhNgOee2emlyYJp5tGhVI+GsXOHTpz8nVQ3rnzuG8i/0Gyo2Lj
G5Kc4Gby4E96eoYZuLJyd1f7SXb5OVSmzf971Xb6q7ORHYTSwdmoEsUn2ix4paytT41XOic1zpLi
3MseahBEpuN/NPyZLztpWUqBdZ5DaIn70LHVHkVsefhZh3GXb04ZqrHVYNf+rkX8vbWK7D4bVPCE
2jN7gMH/PUNeudf5mGwzkuEtCHznSLJC24kK6SeiPZVqs7cM/VsxKxivnZ3ufxYHfVsVFs1FZPS+
c2DkBDYAO+qM4TEKhmqt5kSesAuAX1oOhLMEkJgSCvquK4qP1M6LnciF3luhKj6iIv4V1F2zC26Z
9UFv5Dlrenn2bq9yUWCu6VQPGe0+s+r+VxTl4x66vb9LIriH0uAiUsXMEadR2/AVvebp5+BF/rsF
O/b88w4dEY9zlm9Klr7/fgEVw7KPrb8y9ZiksmvfW/2ekDp59dNaXsOCCLC08r970Z6spvvb9PnE
2LooXsd8vnkgqKfByuaVyz85W0jwN/FQzlQHAEO6t71P22eiENXOV5BBoG+LChK78OcHv+qXe2WY
zNjJzcXJDJukntVWlP6/mug4/B4ZKK7xmJPrdKypdKOBjBIHfuPQpyDsDO12kv0dLNcjPVrZl/Z2
cCuwKnwVeenrNifwHozj523STO2OuSZBFEsmr2rpc0babX1SwU10FfV4NTklHByR7okarNbtQLbF
j2vHjBLj2YUIvYq9hPHbTZSsjFucf35FTRHZcyEsFW6HLnwHO33vYld+dnH3Qk5ryRDgEnpT/uz5
wjl4EQZCSZSGWDt2jPIDUJ2fVQ7OBHyKAR9/eMx9/uSObX3AWzHEBDy52TWQZBHJB53X5gxQrnFM
klre/fdSz2pXObOHJjKHfzZVzlsTGeew5ATeOR01uZM6t3gMOMV9HThvtRWz0rJuVh4lVmtX+0RG
TwwmSlRgzA7bBrhUJhGzoprRcRGUW+q98NkA09zD/rsk6dDvWa/9deZW00MwlydtsyOoUR9qFXTb
qrPyrWf/ssthuictMJD3IXvOJu6Hz3J0rb21yHkt4ni6I2gv3JDrgHM4LU6UzG9eItpDVSOwdtz6
FUKIpa2H0jL4QbZmAYqdYPvRcG69Fpl2wuP3ME0OPtsB+O7IBNtEExQZmYtTw0gfD/Px1Gn3G8ti
RrqhZ59hw9uYbsOXcPzmXlkzcVMLlUlVDkd3hm+HV6az77KpuPs5uFZ7Vnkx70uWGIY7qdwZVX44
NRmXLVw40Ftwf+pHB6dtgHWbWaWV+7h7O8uapel7QFmzX3RxLYOKDSQIrosnmD67+JUrO17Juk63
gw073cWR5NHE7d6z9YV6dd57od6WcJMvVeRz6VjnPNi5enLK16EaDxpa/K86CzQpuBE8PMa80QwX
URdjSiax6i9oBOxjN/ekJi69vBfq5gJYm+ol1zcorXaC+3aCZ2tZ83sLNPLZ+u5/L26fWB0gaJEh
1UDY5+wWOIAH2F0JUbTz04T8DLI6XMlx0TXmKCjzIhVnK9m47msS8jeIKn2GJL8zH0PQ9x89foxn
STe9DvvefMy+fVTIRYlVg4ku2lhfhjJ6nzKgAbqA+UJ9O++XYpgwya0winBuD/FYB8+zM7NDOifS
3a2nSkZvPrIxOsjo2QuLBsCGWUTjiP4Bmd4vSW5MU6jsZQzd8dqP6OC4C59/DqhVHnVl+Wf8mmL4
hRmE7P9TPP5UkD+fQZmMIBx8C+X0j6g5USMWVfO3UvEhrIpqNw563Hn4KuowKN7yG7M4cTjLbCLp
XTE6kbfLXUwnwlsDoFgu7it7/HSdjst6syz4OaSGObtJiL5Snr7OZgh3pU8TlBgRPFg48GyTzj07
TpSfBxOpQxaWw7oF12O+1IwHc1uyHKudLqx/AQKGU26Pd3pS9CHM0e7zLHcuCRydFN+Y3+UicZnj
smyZuchDLVuzKSCg/xaOcwzrKnltZLkc26n4bIPu4pbswrZSztWNLYbXOQBGOZp7NLDJ3swL46/W
tcnlnMw6jQt2wEhkx5/Ksrfy+VpiesDDpvmPJzDAEH78AyYP432sZbrKHCrBBtrRcbSBWt3JjDRC
iHzM0FOC3cyQKu4/5eQknFowZ2Vnd5dxEET+CbGzfUFG2+2dU02nxK6rixHPQDTRQzm56aMVWc8z
5G23SCJmAGSPyaB0HgYMJ7dJNYUbcXv781mi2DK0uomSzc1vq+6Fc57KkZe0K39617R7n4EW6csc
ujDsTppvkOexuJPj1coFxR1sjLOZRgfWU0CUVxLP56RnACvwziLUdfKOcIa49/t0xiZwMu07p4d5
eGd+F2Ue8JTW7TFVmmFoyDBZhzd1WNgFkGDH6KUMcYMG0ftN44NTd6zAVmqoQhh/ZZfCrkqN83ee
XyIcyBqpi1/tgLrCdlrImnazH0k2PwxuKJ972+WJrSZ3E/QQhKyOWOei908zmjtmkvHduIRVtAIe
zHeFJJItwNf2ushzinLyzRNIu2tlfksPcVfWh+aYB7P/GPbJa4FsFeeBJUHMPIX3702SQJpwAgaP
SxDqC5jxvRkL5OpTqOtDlUbfMBLbHXk07hlB2wdEJCgbtSp3kNhoVxVOj4Fc7JXxU3GUE1LxgSAb
NHSeG+6a4D6ZsuXbr0nAq+esuOesjIzHhX1AAvvQRn52cUTa7pbUabcdvIxdHtbRWaAwAapJFtB/
Tr43Mq1PjDddKyZS10iVT76epj9dn947pup/B45iI8cF/2n2ayxHamPu2hRoIo0Dd59hUkuL29v7
DN+SXaeT6frzCncedc2T5QUZmj51ArgzCks8AW7rnlxcfdcMH4RU+/cCCPAQhOpfVvLuBwv4+Vxp
O9jneYjm2bSCmRx0JrtjLs09tGQXWD6tRKj3/39kaZVsbSxTULZH7smHiPfjjGLdVpifV17hqT1O
DG+yz8z5fw6L6v/3W1kRv60m3Hv++5UCdlSfCIyFb1jFz1f7+abhbUyS55Btfn4wFRSDjmPKsxbp
WXSL+u14rFMVAiuGPVWxz8IlP6fDaO6mcGDEj5oHBpR5XOp0fmwWscFuPr+moyILbPnTiVE8Zi4/
n72AU2nhdHr7xeBmRCxRJO2CyK1OMSZ0ay9/EAzq77rboWgjSHH/876BAZiE9dVCDP/HwR8U7ccg
H8cEdHNWsoeZCwNryZctdnxftuO/5AXyW8U2uitcfST/4Bc8GcT6PtyUmAzWdekjjffKHbczq3RC
5KFwi2IHeHC0Qu+55Ftm2ePk5upFWvPvghHFOKSwBMUuY0O7REHywbjd2uczEVGRf0nCMttjahSv
fZxqGVeve7+yDk09Oy/GVejeGCCLxocZN9fhTvfdHf3NrRQracuqdjk6mjMf+91v3c74RtF3HLJx
hFAeDs5qzsbPLq31U1tOZFaX9dF263i7biwI1TB3CnQ81nS2O6rFJIYMbRdLeufhK3aXzAPtdlPh
/Mc7iFQHBLdvaQTVBP+QYKNJRCQFoj9VQ/bQS6TivZNbGxfcLxfTcu4R1jV2sZsEpEp7xoVhiHK5
9fv4KsIFt5uO/JpoeY8DxoGBx3ywHE7AbP88m4G2X5O8EYzZW9/URFShqjbjBIcyGquNl81EN8L5
p6UId6M/JwhwIky3oa2O4HFrhK/uuoaLM+yobqCi52jLLQbaZX2qcwJnxpuYK2+7h8lpzrkEpcQ9
V257VxzarPqMJvlAOs1olQm+7uK9QCH8aMvmMibqEgciWqsQzIotDD2E1R0F4ANGAnCVJuIhDYp9
aOkK1patX6fbCMWX0IBc6qiNrEmAKZfgxPR0IRo2k7dmfW0Lo19oHB8ynPVu6BmIuq2f/Y45yuAU
iHmsxB4PM9VHNt8FJSwmJKjxuVjYsQILKG2ox+0yED+vp9q7VMX70DVvYonBJWzYacIOtrLA0TbM
sichGOxiN36Dk87g0NcpRS/QObE+xQ3bOSoZ3B2Nv2Xpvt2dhGnmo9qk4dgc6GLsreicbxHswwAq
2SxH765r2uMiWkba+F0RaNM/yAZKtJWNl1QOfztZ/LGQN5KXqNsDoQU+DTi5uImai7Ucws+5LBAr
qGHYKqMH9GclhunFDgbwLb2m+ZstyXnqCxj98CJhQ6bIGnJoAU3F3bi4/4+xM0uOWzuz9VRunHe4
9kaPiLIfMoFsmcmelPSCIEUSfQ9sNCOqedyJ3Q+yq6KOXOG6YVsnZFI8qUxg42/W+pYLZf/LVvMn
D3hGBrr1Wb81hfttYkqGF4rZezvbl1yMiZ+FyKgwv/I0MhfMWk1KS2zzKsX3KIKegVPgbmBhgna+
+AH6c0bhOQaTXCjyo3baIigKjwhWAq0ZPppB1PcsT/mB83xG+bGlTHIxA4CzbZqFOGKuoFJLT1rT
OschR71ZEvvTcvujto0scAvjXChi74k5RjhPxEcDSTOTM5pxRCGrU/nZHfX7KRPlfk6a76qcUwIV
gY6YfUjCYoiEMhx2pe66V9iJ7B4HG0+X7u30Wvz0ekYarIbpr8YcqmamDljvi90SZcHQymvMBxlo
RZxuXaAiuC3gKQxW95Y14AiRsaN5WV5bvdrDUGd08qJKKz+gM/QQGdUkNA/lozVa3bFIo2umGogq
qp78zmRF7mSsApmn+nVuci6qR6mHRC6Mtl+F0zezH86eIoe4rY6qK3j894VEA6LazZRiTA3REKQe
6i/hjmCBkSzfR0ezj4t9opG41KhpAZYWf4XYpU5Ipkp/6DAMu2MZqFgYx0wg76BpCxjQGbtoJFtr
6LH15sZTPC0a+1F7p1ctCppYHwJ7UphfBU1+Yu1q07sope3tqWBT14/EU07hXVOTPYzrx0L2xsaE
bvU6u09aSFX8CGkDx7rX4fzzXuZxKDZRidfLHe2t7QF9F7RnnXc2bbM/RB0G4IodOHc2D/FEg8Ht
2ds6j5aTjOJjPiItkBLuxORQfkxtKQAGxCiUZhTepCOe3XB8QzQD690172uj3kZj5LFr6nEh6Ozs
cJWEhN+6t3mrJUFedHSu2AIG5FfzRBAuB1p6yHUjx3nGgYjKCwEgvuUU2QDHGCcG1aWdgKwtuCAc
ehJukhn/wBz15763LjMQ14s+qF06yyDShxflGcwDNf62Zg0moqmuYTaavnSsaaeXegnfKcHxuI70
VcVuKO8MnN4jm1w77+mQWdxtOS7weFBPoK3EKzegULKj7BSrurlhefetn9V5LkNtp/X1m8supik5
69Znop8x4tZwm7LHbiMkfvClje9Flt5nMT60YXE1aoL33rRZ4NRu5Tv18B6OKK+LuTyzNd/PY/do
uMnJ1EiRUZbZ7Ob+hNMURenM5BlGiHf22uEpK5xv1Uzssq6e6q6JkbpYKIlyhzVRX9+7y6IHi8Y2
ShX1Vx7mQZpqYZBJpXPQ+Y024zZsMVowEjoUJcQBlsXUdPO6HKHNqRLnth8dArtVI3ZutuooUhuo
gy7lnYU8lqC4xV+SkaVpOu0cS8fFYKZ7r5L4YDmWae5hmfIPdBs0A2UT6E2Yn2XyMRsocTQcHapc
M4AcnQ08to9qEfzOvis4ef1klMbZg2KMRARTP77M3WzNCOEomEuPHqdF1Fr0rFTJ/USfXrVGUNvR
ax6joY3c50SjKp2YnXGbhNORnGUmq9DlJ7alVUxWQ045mXo4g83M+Ews5k7XOp7CS3qm1CXRPI4R
f1fwG0dIH01LR5vgmSisAHgYIjBYrYKBDIsA9OaJ2zQIguMhSGRzzKox4l6UDMZzED7a+FpZTfva
6UTOD+ZjPGissxWA31Iz8IxGt3EhF55k83koUTBbKTt0d+4vpVnUF+pRCx+j1x017FQatkW0uuuy
9N0YU0oOCDuAO4aQkr96r8VS3zcSg16fKpgfEUEWY8kgMy+LQK39sRH28BVsN+gl+nhLn969RD5k
fX9VViePkTH9aGEdD5lnHJxY/rAfdbBod87koXqwYRnRk/LkkfcLcnPfaax7LdM3U7FYrGVBVCQ3
er1kp4YoOaQLSWAwOtvmobU66rFXxoO4g81yqN96u9VueRjjvrRgAcTLho0ebUHd2ntU5yjf7kC6
6j6yZU6K8KXux/PcOOYJTjQ5dpJU78X9UNm3zO3bINcAHEcjAAWY19ccESdWuW0aqoGbocMBrDPs
LaqWrXUWLB7UfIm22TfdQXAXTgSxMAwdR+9LL7XXosP735rdvJ3McMU+sQ5SFiNavI6eP+gDdpqu
u0mGZPBbe1CY5dSX4jQ452iZakMBEBBs38cIPbtGpPE8GKeq1/dLKR5Hi2PKDkN3hQE5QYIpHj8/
9ZrhtnhvJJmra4i9Goy9hjDPsycUyRDGUKSVuyorzXNtpm+SvGKO5WCZaVFM8a3XwVyk5m2Yxi84
otOdtcJ5hNn5cZcdOPoRktkshUzMapqF0WvemWRlrvOXE0NMiTFw3Jp51O6SmdiHiLzq2eO52mOM
2NL8/qwXF+lFy4Y5cfU35IJyo8rhVswxSdg5rEMbAng+Bm7KLlITaIMn9TDm3Jl2QfYi1ZELuyDx
nj1ry5OqpjhGFBi/qdxCypyqlzHMD2VRTce8Uj/crt+20HwjVjpb2quGF4LmPCzMI9IfMuon4HjI
xL/Xw3eQlqtxkr+zs4RMRJR+Ljv4RK1eI0xD3Ak2beEcrox9oZbwqJLlEf0LorvE+5a62ldfLtUu
TVzwM1CvwxTBR52632c7o+UqHuwwXlW0CeavLD+2Rn6rvO6L4e5zzOmJGTEMd825rSvtprFBT+T1
d2DZB2UtB0958DusgfAMks5Z3z6oeul3XUEEdFLMmB6TPSxpucMCUGDfQyiSoQdyYvstQWVIOHvM
4EM9Dwt40joyWjQJzDaGKLZuFkSsUd1igWlzAwF79ZYbGDiJNXwdYaDUMQTt5wVZfjkjTJy1k1se
tcaVe9OpdHwi1evsyPsGz4hCW3nul+wb7D1J58Ei05uXdqM3Fh8l0dUuXQJ0U0KwdeK0uG06G1Gy
m/EZxe6lU+VtQxLvjv7jmRpmF2o9mzfH5bblkwvK6Rly1rjy+t7QCegPZqLeIw0Hr3CQUSYGBzgn
5DFXdgswIex8sdbEulUb907pfne7AmVid5sUPeP7og/3leaww8jFD3v6EMyVU2m/phL7q+G5721V
+2B3f7GtnsaGbCLujSdXjv0RtyHLgxFL2GKvt0IXdIoWVSuMoyvmRwAKG2C3dyHP2m26qg7H3iBF
OXq0cBAj5wIkKDNE1HQqdY9EkVDV1B+N0dpVFM25A/XEjNC5tqrdDwSr4mjB74D0FE9hipOkx7ik
IqJDVe98ycU9zUP+ONQ6VpbOug6oCyRzRCzQEZg4IN+Ad+wb+8z7tRvYNm1SHnIgMOgONYsa30Pp
q1cD1vnK3ClJE0OWPUlFVh3gJX/UXBx22MvYvqPoa5nNUrkJ+AQSCZNuQC2pEiRYzA7tVI2+WyD5
x/BbeFBHtBAr6zidsa74fPrfEw/+zDSkb9rQ7MMIuqCDIY3FwjNLwcAhGw8FFwrqenmnwyWvKVz4
821+shn0Dn7EB0Jy1EZouG+t5G3s8Z1kySnuyPlr6FccrUOUmmc/Ify4mxriXN3EV6+/4ebeO0P1
XR9wbrFFvSMF883LJb1ij1p2WHZLi8idXcV7MTWnKBtuOnMgWaxTFygY1Mh687hoZmBqFdpxqV4j
3CibOQ2/kmU6ZDFnk6tzseAzhi6+cZz6dfTMS0ja9iaWJgfldDMoM9qZY7eezT+dOAlUfbNoj6Jl
VKTrJUU9ovIpe6hH7yY3wtOigHVaQ/XUWc5L0SH2WSZK1/VVN3n/bANEKBgnJT8Zj9tIk3SoT1r1
Uk+0NY35rA09nsOKcYkuxr30FHGqi9qDDmFlFPUVAphNP7H/cPXyIZ7n0ef5cIIcHjTm0aNOivh0
fYGI4TD3y4ss2nIneE7i3TOK+5l9HXd+UDeq2MzrAQIZJqVUMDdGS3JeiSJhV+Osh2kHg03kWOtK
61mLcX4yQtt4PSktDSf2zQDW0ijhGjqCKm1umEwWqycsx9p5MbW+J8wFy3gf1Qyenfpu8tCiNs3w
VsfaK1OBZhdWk2DnanzYzhOKfYADA58SxgsZrKdFCXsMdHjUbge8c6uNqkSlG5vdgXHqLXqij1Vv
E0GU2JWGBRpPQ+LoqCig3tART2BkbCf7ZRmGJ/QdANOcksAg8nTj8DZqeB454t2Iv5yoS/2hZXge
F/E1Yw0MhOQb2+txW6TXUR9u4Fg8G0Ij9Guyt7rD7YThaJ3PeD+1FhNn2uJ3a3EXw63VWVC60OfY
yTnS5rKXyb2BB4jZwrh3Z/Fu2v3ThNuBzCEtZWasmdVDHMFOyeIY1W4JYUO0xburdd5hLC1iDiz5
riWsZjLWzL418zf1RvODMUy9CQ1cRGHakkpI4+iwp+FS8ngbqpHnDRVoqT3EJQ9BNDpVYNAObKRc
QHknmBHVtui1BI1w+E0XOBSiFsNM7VhBiNz6lrrxlJfqohrzoBWkXuTe0XWYndfj96IVtzoySR+5
5BWcxZ0xzD6TpSfTwxmXwBGhXS6D2lJYHW2N2lDCAdTdgrMPdMi2s1lS2iVSrd7Qdx86LMbANaDC
NDnK5WEmDo8yU1+QnziyvSY2SDEnGg5zTvVODTnjZa69rSStKmnZVjKbtieUjBSPT0tUfmBUYTia
KsxnuaTAYb/fA+gyYX1RjOWf1mK9ybx/oqmDxTCmPtzSm7DtMBhrOHlsmj+8ui2EEK56jTHtpii4
zQS4pZncumtOU1SxvwCwVkuDd9/RmJk5e9x5Ht6Ou1xoX0v5kEGw3I8m4mJ3TJin9nR5tZbep0gI
ZrdnSGAropZm0+9K486py58sC2rfUvFjhHwxAkzOIZQE/RJHG8+NjGMHZyXtnNd2yH7U6PdmFpp+
4egXObNsHlDZjJcEy+44AhKCr+QFbQX6xkWmJCb0wAl2bBBzECHnOqTiiZ86zzK3ouRGrJRDNWM/
6LoVB+0ApSF2k5ckLLNzX1n1zkvgg4rRYZrY3CZeSLRkVMxBtnBB5sR5jCGOjhkASdloP9mA1vz4
gxZbh9Lr40tjFXwkIc/jJBx9aHpsbOZ8a45hMC3ccxQMx8WL2CdpLjvDbHgVRRXdoKYCYUX1AmlQ
rrwfa9LNTcOqvHW0OxvlwQmZ9Yqm7DjFh8TbGt5LwkQqAGdSbqqV19N43+MW2S2NA6PsyfpExb8Q
56lo1m1vh8KIfE9R77S67rb2wrBz8TCWK7ZJACck39p6bybZmUZS3cFebzCLo5gGbgvREvtewBkP
LwfRaR4WCRw0nvX4sA66VIcGF9I2c0JM1uJmcfWHEmjCJrK9fYymgpftjGiKDLXGEZDmiRQRj2C8
RezD0We75sXqxtfCoJAfijUEEvktLQyzgDlhtNW43geiJ7AwTXumGy1PRTU/MfirmYnqN6B3v9fl
zHq7PdZyVndVq51GeWm4d/LOtbb9ImDbrbdrN3jTSQxGYMmB580Qv0TiFJr98zhx9bd5s169V9Kd
X6wYTFrfOS1yZAG7MkvcCx4ftZE4kwKKr5eqHwUc2nln2cu3yNSZLNjhTg3WgyMjtH2kX6gCFKgr
1GnRxFlz22upKQL1BPvjdKblEkypkxFLxkyJPWNtJqAnvits8R4qemqOqxO3AFpQc7jIoXrQhV7d
FCo60JsXG0YAt7JJ3yyjYTOm9SsW5x57Qr2+2p5B5ylDqhD0XiS4WB2/YiF3hX8cY27W3tuS2sZz
A8RIHg/cZDO1EjAWLFNrfh4dtz/iRwhRqW1TaDB+p1PkDXnEQW2npm8N1sXGXQBcs2KObD+1z1pa
rn4edwJeXdyIASWQNigutWgKWs9iuzuBPI8cwCdFlh9SslDX/7Vddk0bV79kmPT9JcvQHiNTwdyu
3yMOcxG6Tz+ISbDYP+5AgAVlbE6UktzbusWicmJoyciE8zSz8mDsW0YuGuSupqM5CbMdvdsePe2d
tWhfZVoFlQ7Sk4dNiv/OWZcI8blwv/ek4B7bDuQXKJ+NrkXQQR0U9kbsXVDDxyyW+aQZie50G5+E
sNfs7ULwzrmivF9MFW+F6y5UsPi565hhhBM1NN0DenYMFcZOka8ULv11xidllaIGLda9VrDlgzBZ
pUXaqe+dsz5NQdTylxQCC0IqteXUdAb6Un3vOn1077q0i01CiZXyrH8zLeN2igaaXHUPjro9xoZ7
1taqFzD6slNYzDdaP955U5IHS2ce8CIN14RLK22YrKseknck4qM05de8IK+RltpOmuh5qtY3kegZ
EtnQhD0mDXq/zarow+7sEAYeyBST+92v+vYdOQjDuZQF1nI2Tdc6DVip3ai8k57xugKlCXgyJU8d
w3SmbX+NiZjaWvyyX3p5UF320rmR+EYFGOHBCO9aWx+utPHjTelRmedt9sJSV1wyd3JP3goQMsdH
w6rfihH759R+QKqxkAZ0tzCE2XYIsJdJFEc35vBNz6V2Y8bNBWC0vU+7mK1CXXN461kgMo5gb8aF
4SxYxrIE6UwKd33+VimWN3FHPFOKsteXNVv20qgu5YPo++xYZsrv2enQ2YIdQjW77KdZrwJBUBfn
yjaOCN7pJqAMUDzPVd5+GqUqsZWM8cpSwjEJ0S9whfeUwDrpmoJnkKm1B+HinEBVEngjlZ0yzcc6
MfeJ6Xi7Zkr2HmPHeq6s2xxSxyP3FuDY7luroWTOGZjKQEcp6VWfE8e+LhhdWFKyCRzpDwZtQBhZ
TpyvIWvkJrLYhIIaALn7ng3NS628i6HenVpcO8zO0dwU32zQbbRjI/2rWSn23M3yZkRMFsxkB1Jp
3uq9mhiHqJMOQ/icWS9xb6cnK6rsbQN2ZdvjL5tSJiLgXXMcooA8ZhhRM9aYnlGTW8sg6dpgmjlG
xBw5vozjeytNH8GQ2/vWRug5YYjIewaaToS3umnbV3vsYp+3k7ozq88a6YbrP7s0Nh/HCC7C6qwx
RRoQcvalUcvZNHWBvtx0bIf2le7cVq13HSMGwlLNxjlR5nIEaMJ8GLQN1IUIVFnfPk09AdNen6X7
8dZbjPKoqur7mItAylG/YmHWffELdWlR2ynwLBiVfI4rULB4mvZ1h7MkKpq7zBuqFyiVPyJfGoAz
aYMQwDJkJruWJ8PwHDseNkOuKPrsdztaY+7X5jrmqIwlaTq2Hl8kgPNt74xb/UQeFs3FDCLMxsTR
s+NHhZfcJhaFg9XKaMvD+zOznR9hk95lsip3JB8DsHCbJ8nkDZFDvoV7cIwEOzZqANoeQwfv4gUa
FTtzmenEgsRun5xwhQrM2BQgAECX6ZDkz77VzyaudcAWmp7tJrN9svNPtxnNW+ZqAzLLZCFwE+FA
dRmFe4dw9sYykmbXlR+18KxdN6xSGo6SgjIPIx+nmVVVbFPymjlweJeO/Y8pks+lZTOCpPXNM+dG
w48WATRtOvalU8SomnoIRCQ7Cs5G3+p+IFnBIY4a3x9H9TEA8wn0In9BaDuB/eH20lX2vJACBSVv
G+a4PKc6PzTVqPCyUjFHc37oh/w2tV0RtPUqtUJWAuJ5yDhQjI53KEG3QnVc74hFPo7gpQqrC3HH
2E/1OPjs93/QiPyMBkrYpbP7ndDnfds1oG8meBMGewunt65Tl4CTmF7NVd/YNd7P0K4+zVVs4ZjQ
a1tmIKIVitEObArqn69qaR/VUmJMZ7xS5/Cn4eEQsut9odPHKji4y0bydHSEtqvYONqmeUdkWiWa
ZG+ZlOhu/aNAW7WF5FRz08xF/YZO/ieS1V07gyIV/GVFK92NXo5oJDX3aTLl90JpH7IxT4ln9Rc1
7cs6enCc6cB332p0HX4ZpjDQ9GQK0OleavjvXDWWBjeCxUUktSeQM9520aad22JSGRVZbrXYYdG5
QYOC0ZkFFxp3MrdNiMwKJYLRl1/FuI59eqQCrvEVKuNDiecW3pxi+bGzW9DeceeZfjli9m41+eFl
CGiFiza/MZbJzxcxHlPEAN5nWjzgS/iRGXnHeOdcjSxp3XxODw1GQaZIoMAmmgOTGm8S9gXwrULs
2rTLCZKFYM1DDkeZfQtzm1ETR/YGQM7XpCHhNQoysZG0PzmJ+GayekHwYN7aecrDmy15GoMyxZYS
kx8xT3uQMJsq2qKfuY2NbNvUX5VzgIud7GSb/SSvkZVyMyClWJw28HqrYQFIg+1C0Wc4Hm/nzgCK
ntEDD4BCNNtEX1HOzyITZ4WGeWEwv489LGk6UJYIeTeiuuSDpdcZeygWeU1o21FzfzbkUwHQxGcW
9fw/lJpgXx4lnI56gj7UDutI13R2aTFSn8avre0+EA+xW2Y3Pup9fVuiMFF839YJ2ZJGAAvsquEO
TOMfPPcnLsIFeQg9OjTAkcMgBYzmei9AhLubMOYEl60Md6Fn3smGIkNv1Vn3CGFwk+Z2wSqyS0aE
cB7WelurfaFijl8SaYzceRPWParWU+FMr3OCnK/CerFJWK2wN29aENloP/ax0/hRlAIdtKFSIKcG
RplB+lsXYYOzeuNUdqO76RnLcV+mXxyninVwYPVcA+kwGvvYxGpaJsC1upzG3sD9PMSLb42Qq0Ma
IWj8qw5OvXeAa0scMjzGwx9ZicfCQSOsE4V0UpFP++8Ffc9LtBVWmND4ygVp4Wkzv2gDb2KDdBzA
0LMnJ/ytVVuyA6r4ge586MfszskpGxWKk2mckSRGLG1RdPsRtpSbecoPznCopUcWMj1UVxP0bmSD
COj0IuQQ8jsaUiyESd/7WU5iUkwUz7kKzTsbpVAy4grqDeMjrJlw4ee9GDLUDuOC/8xwCrHGVI/3
jLH6tjq7aAjtVP/I2OMOUXRgakOGMRPI42xALmS/c/IiaW0NJ7boCyr+TvIxTPPrUKOYrXntpZwR
Ew3GD8Ns7udh1IMST+ndQuwfzIxjXBrLKV8sEZgz1Dnc170UT3UYDZTr8bibp+atibrikCAvtBuu
c8rqdyMkp0CsWv2uvGVl25yWpHrzABnjTi/3bux9Ypv/toA7TVPj5yzIN3ZmWEqS62BUmcsKYPGl
Pd+3ugIdxoigaqzs3FnFMbx2Infv9XE5j60VXSysXQFG19xv63w417X1AB+6ezBXyM/stDwOF8WY
fLTXlhlxAUXnTWV5sH6kae5cWeqBkKI8txVZaxrGwbLkJMF7UOwry7T2E2VKXWhEiqNhWcDB7ep4
9cpTPO2nBse3546LP3bK8mtd8+inu7Oll85e4WIONC73jaGtFZN5WpF25DroZ0C+wCYwO277BE1+
L+o9UH1vg/C4vI4dPsDuxPvmbTVN5+vMwrYUdUjsDXUoCuuRU58NPDsOy2zFsUS9vHFtCT0PnFcW
sqeqyuTUGLRgAsHXxoQBOsT6j5YXGSjBEFeTiTxLDZ2VvmTWtUbLHCa18hfqRj6Ta5x14dlOspe0
m05pkTFwKkDCAnYgWiN5yl0Wh1NavEMy201K7bO5eEiQrLuxdvByZhGDNVW3bgNdyYu3o82tDWMK
J7U3zjsga2CBJ2bYpQnfxZ6+uty8pC2cbYVssA3LZB+G+f1YgbAT3Ae+TNxPGdU3oxkbMKnzo2VU
bxV48K3LpBp3HstvB/WD3sufTqiPILMyxiH9LpG1gzRc6cE0OOAb6+jLzcrHfGFL1q5LdYNSx5q8
Fy9O3kOLKBxDoq7zJu6KUqTk+wwJShfOG+IbAJalfJoQ19mJczRmmsRASa+ioa/BSHggsADYlEot
Dgpx6QyONoptkC6tYChtE+qEA/NmjObH0UxwCcVvXoRmd8kKmJpxEBOYtHco4ElJs/0Q1W1vS8T4
s2ufxgzXeCeni6iaM6RE1DnoUwdWxv86BMz8p2A3Ihodx7WNNYiQELDfotCZyijt16K8pJp68riO
Z9Nb3maU1hts8eeKpKOrSG3vzK6qDeRiv1EmqMPMzX9PG/LY17L61msolTLdZSm9yqxIvjmb8GV4
mmBG0XrG91otuMuTR6vVxANYWpszua0uhjABUhElgtm/REZaMDaeM/OujJjXlhXEIOgtL1ZqVGxy
kGbXCBg3cTndauZQbishmwMbre62doK/Z8MmPaaoSC9ZV5lzdj+GKOIab3YuId7I4F+/ecY/hfE5
gprXAfFt6KZt/B4QbXBho8bR0M6Zjb0G6zhBWA3eqXNZ1oP6AfcvIOYsrT/XHZKH2vB2JVJaCsz5
1GYgSgwWemjhol2mxXRihPpt9SY5tG1GYEYE0Ugk5jGtCedIJ4amRodQbTtUde03AJPuraHBMC2n
vVeY5tmockKAR4e9ahF5T+6s+Wh63ftmmJqdCyD7f8lfk94/RX47DFCEMHR9DbK0zd+uHjSLIFoM
pLqkeeGoqWx5V4XxOe21+NVi7c28MGKvV7CTr7HMfGvz+HPsJsRBCe26yJOG0VVJm6QBRg5QU8+c
TeV8zUC34AKKcFUNFtpUZoe/IqQX+GIoVU8xkTMHjPLdfWzzi96BfzMrECMZ6TY3VBZvRlu+d+34
DSjzCgbsdH9qxwbvLpucQU+fR0+i6evJcSt62/dEN+yXuZJPvSbt3SpPDCI07BvT4OFq1Hr1mKfR
I107zR9DnhsjFgClOPo2iVNHJ9hWOT0MMH4NouLVHjdOQ0iHXP/gMMIyq9NcHBH9rwk2mHjqrIN5
B56m6IEczWEvbpknL8dJWRQjVTluG/rkNZpZsX2AHLgMETPqmuKvcPV3uL/erYXM1SMT4RLG86kg
/OHQSLKbLWPyUAJHPyoz/tKVcneTCy2ryxHZRSvhvdTJL/8VyJpnZgZxWYF60TSJ7U7KayuoxVoI
TfBVVr/S4VfOZGMASJ0dIgjCYUgA/rt3UwjMB+RBdY0tFjjAXN9nIsHmnb0y6GMYOPgN5M2vX6bS
ljeFJx7m3Im/8+JAlA+cqsb4HHa17Y85LKBfAetNpcJz1b8RyXPVUUAdCP1K9qxxvDdgq5TkM3LV
ukWOsHQ7vebmDCJHF+8D6JKt2TgXg5jWK1sg9PB6d8uG3PXH2Dohp7POsl5QZNtdeRcrHY3PYL47
1ehQ2LOLmdeFHmP1D2Oe5L5XYvIVdLL7pf0JMfWG67MgtKBcLroe1YHXIBYAJwjqrWri+0KJ16RK
Mtgu4I3iVbTQrqUz+z3olpAyL66N7k1MLDA7o33KlmaFTtYdc0jo42BDmu+CIyRLp2uzeqGXGSl0
phGiyMhlo8dCf7Y7mPMzmmt/iWEuWsbSHSGalXedAhpd4yj2WycVNLnKQrmPYTA0R1Yr0ZjhB2iy
3a/D79/+FEfe/e3f+f3Pqp5b6qT+t9/+7akq+O+/r3/mv77nz3/ib5fkZwte8Kv/l9+1/6yub8Vn
9/s3/ekn82//x6vz3/q3P/1mTano5/vhs50fPrsh73+9iuizWr/z//eL/+fz1095muvPv/7xsxrK
fv1pUVKVf/zjS8ePv/7hEWf8b//9x//ja+vr/+sf+/b//sfPz9+///Ot6//6h+79hUgg4Am27tiu
ZZk8TsbP9SvS+4vBVWoIkh+l4zqSKGKeUH381z9M+ReHIGfhSlMX3E4myatdNaxfMsy/MIeyHGEQ
ymZY0rL/+M/Xdff3yNi/f168Df/4/Z/S5X9L3dZRuOOusHXD9Awh2bD/OQ7UpAMvzMgmCxE6Qp7Y
CCwto30wuYNCRnDoksmxjiHmbSRwpr2rTMm0vnxqYT6w1wMavYb2BZER3zbSnoghQq+SQz04xDWD
ufrVwaZy/W9v7v/wouVv+Z+/XjRvpm2uwfHrG/HnF40Shwg5YtW3hWHUAdl8t8AGQNiziTGjTwBG
KDMjVhiGO95Faz1ekbh3MOPh8L+8kP/p3XNdxGeuxftHKfXnF2KIJvJKi0Vami1I66N5IlsEH+jS
I+m1TKb8jf3ljT0iei/qg5Ktp295y9e/fhm/PY9/vR2e0G0qORMnnv7bZxhC+O+iMFm1vzNxfk0d
jKF2aa3F25oFYSL/+t8mnTX29++X1norOLquE77Kf6TlcOUI67e3X4W0Kcz8GKzjc7rWPQjp0HzT
VHvbav1qaM5MAkgi+ykVpEUO0fyO4CO8WYAuYNTnAmCuDefgNQaIwkCa1BD9MprIqRzMIYEtiQ3T
AfIfsrGG3Zl2HyjmNxx1BMDwJD/YKOACLivmecmDEg0aOeSkZwZ1L2KYtFPZNNEhS2nI+zRNHpk2
Mx4r7HNSSzInumuUh5gem2E3wDPZyc51bkp4NHjvqHuLbU3lssxPY+8ELr5nYCekFFq599KT9OHn
sriz6MTA+XvbMmHvGCZF4rOc6XyGvphMQvU1NNV00rsHNF3jXTP2+DkAWIdpKvfM9nCQMuQSCc7/
zokf+1RjNKwtcIXhn56wiWxr9CypqVuXlpS1MAdeNFrTATAhE2NCOQ45WhaiLUCf4KK9FuZck+YL
ESMXxrUfp3FnyYSpL+kUSLS0KT53bbidwGhtYHVEO5c8Nn+yoycCkZ5ycz9iTWZE2fxYWr3YZ471
Guqrt6hjkqpwQdkjOVpeBNpljsD+eNHAAAHcAUHzboM+rMkYejXmxXTmc2945YkVweI7cOduranG
zFsk+74iWgXgxWFycYqwwluOhtM/w1UO0ZaHV1hFQCbmHlS/RdtrKKu4wor9f4Sd547cSLptX+gS
YNAG/1ZWelu+VH8ISSXRBm3QPv1ZzLlmZs7FHDRAVKq71a1MZvAze6/doUGR1qH9YFTZvVdoz2hx
p41dBdOLhsXEQqMXzGAbuUaV+1oOROqNfWUdS8M6MhdIt5EtBggfQbgSJBNvUNVEO9d3462TRmpl
Jcaw6YtKbunhP5XVU6G77t8wUD2NPDAcX5b9bpmFIrESAIZgYujl4gzGpyO69wkY9IFSuVoJg7mw
6ffV2oAA/z90bNa/dWz375wMLGELEmdc534k/v5JvkTU8iT5XyXodJVUabRyErF2cqJ/2Pmw4yMT
gs6cISmNgIRi3vhfCcpQNqJleCHK5GlgE9HNxH1S0u3TPkhu4Svhd2gSTQoVLiVT7mOT5CieXs22
7Tg1kU0ZAPaAPlVnCvPk2Ml/1BH/Ukb883NHLGfEv54hwjQ9H6WM55A8I5d0+H/685jm5MQDbKMV
k8wC3UYRnI1npl7JA81Nt9KUN2SOuHvMnfTZ/Wnw53JrBGG4Lqvs8J9PNOe//89gITB94Zqu5C/v
33LO87bMEzECyDVBBqx8H/wZxGC1J9W5uk6KvCEnE87JWi7M8SamMqZAx+l28CRLmH2rarA2nljY
u0UTM4S3ELTYfK9pXuO0E78rGzMLqIXgFgU8DEZrFSLTWZfssuDVmfYmaZzjYHQT6ieveqFpMU5a
pWQjJ6n91mbjvDGE+ddnAULU0xB+WJFC4V7E3javwvCjqNofai4bktZ4C//z2yPs/37zWZbw8fAT
Vm4F9r9/WNzPoyRGmMecoADHvr0P/bw9GRqSeyTY1GuAy2wVSnYE0v2djDL7E6TuI4CQgecCOw+l
Xf8asi7bz9QNOZGoW5Ar+ZUBXPgoUmmBVfI/DLwFl4axwjP9IFmL4fwSzeaqIE9iV2kCVkx/LJ7r
JQ5Mulpuc1y3LzK8dYhqpz+V7XqsRAb/CYL3cEEvsLm/IjnlpxsoVClMWsC/e5w/y7vqJSEy9Mi+
FjHiQkTTYMxtba7NCMPKIEMJmjr2XvJhVI9tOq0tqGTci438CeHqqXDs+Q8CgRWBiA+z5SdPwAmv
DRXLzhyHYltZ/nRKyiEhIYOWvm6ks2N6UvFVA/IxmwBKzYHdBjo1PBem4CLbZM3RTDHfO3/LdDF/
GT7hFUg+AY4iswiGoXgAA4n/A7nTU5jhUAuGoPoljF08dvpG3mt4ixbZ8RxM+6Bom7OHYO2MNhJm
mhL7oHHqs8Xh+AiXCyG0N/u72jA3uiZmoyLNS1m46TAx2m9ijAM6dqdDPm5Zb7pznozC8V6COcWT
bQJMAp2Z1R1LQFmL1xcD/DufrOE+09h4z74m5yeQBCW4GoFP0YKS0knzgvNI7npMhA/lgiDzpD1d
Fq8QhmKW3LgxzsyrGP06nOE2+8c4OZq+1R59W7dHa/kJmY6//8+3uPz3itKyHOFRhXsisExPOJT7
/3wcQbtqp9pgPY/o+jWu410LL+tEfES1KyPyV6LYuY0ZXjRRuQyQzYhPKmiD8xxYfwbTIR+9Q2Gp
U/eUNnMFOoz8qkkhwTM9t7Lp/7Pm0DjRyxz284ctu+eS/Jwnl8L7SZGiZaWj+rSRsjDIQaYzhPMh
IQpg42cDPP8+JEbHTbz1pMbp+X7BS8o6j/QDlhQ4UCt9dGUvT4zIq13PRndFccGBNi99rcsSIy+e
+9iF3qR0tGmnH21nNQ9kqMbbkRpkc6cxtGXPJj+p3qeUkTEbClZHltzXozGgE7eGY5DKdz/l4eIx
VtgXUqhz5jkKpbLiZoSWvyononHyaXDX6QgqJYpCZ11PXffVSwbwprLfQ7uw98KUzT9+3e3aXdIK
7y1SXnXAZNv9T9XqvxfHfLLM6WhvAjQtgkzLf/1ksx4Zm8XH/sCGGmdV2X14HXbXkVlMPqt4TUZL
8awi4ghaP7JuUKeZIA8hvg9miU3jbh14yStrQm1eMXh5+c83Hv3fcmv9y5PQdkxCncEkmt7/53C1
CT+LQ5/DdbAQXgLjOBWGlR8g7m/Q0CNrFzOZBwPa8m1qAWxqnegDvlXC8Tu/1T5e66K0D/dLE482
xuq5ZOgwoVeew+M4wSRIWZ3LsHx2W+T6YxHGb77FCZwEpTqR46POHqp9SSXNUp66OKjq7M3KPOJH
GEHG5XXqVHXEwgKMP7Lq98kv0ByTa0v4R0OsfZBtqwDnKPa8lHViYb/V6T4KdXMM0X4AIhx4uFkK
/V7cOvv7q/uFzQ5AsI4CDv2zzcxCil1a5WQyxpToTuYgagoyCOBzUsMxHdUpdT0FDNxHyWop9Vz4
42Nkjd1BOCVcj4JTrfOKDyOrv/SEcjoaqurQsWQ/xSbQ/9Ht7SeL4nlFJFTwUYzyd+In43fiYRrK
Dfsjtl0sCJkgTcYa7Q9v1gVlZUuNZbVPjWsayIHqaTUg3Xgr/F8oCHc+pg4N4P25JpNlnQVBuPe6
0Dt6hpUekrr8dkVFHl0Zip2DspXE99xazEPzc9cqsRUJZbSnwJzGdeQ8moiQ00mSXZBq98pSfMsO
lf1yHIvj/Sez/DDjrmEDxt66lLWzBfwJFs3qJMnIQNILG8IMoSeIllz8Fd6C5Qq97lzSPEUF9mul
072K2n4fSOKxzdwm3zBOknM9xBBrfWRg8aj+9iVB1GAxqfZD6wAeaV6N2s+OJLhhz89na+dnaX1u
qwHXwgAWN1ciPopCHx3mXVcenjiLxvRnW+LI5LbvP7LK+U1O3hNpJe9xoMp1t/BbCTXzcGNJcdRN
bh3vP1VOPj/MytQfxiUIx+jKRzCwY5N8DLr9iNMRTBMFC0v02np2fH8zlmNwncrk2k66OOLpfZzK
RYpkNGxKYQzpM/mkkOiK5g+uMn0e2i48oKXO15EjsTUNpIeTYjDX9ncS1V/R0dZRvyXuocGcPDoX
hn0WxmvVP5I4m694GptyvFHl0N2tcOCgS3DdF+r/4koVgSZqerLbqfzlhzifzHZublVqxqfYb2eG
+fwNy7vhitqMgLqe2MYzmdVltooTPOWRivSu2ctigJZZFg30jijY5BiaH4Ke2IxQJAkyebCobTOT
KIL9dhc1bD9rDKAv4u4dq2d7LWBYrWs5m1tyY9TGMAawb0UO8m1qCrEFpkUiYoNOFDMUQ9Rmiq4G
zR2bjfnPHOUAE4bwFVOteZyJ9lh5HfZRr6wA1A5yuMKkY5wkLvcXeY9C2i7QHceu8C+szF3C29MT
VJHiNlAkQ+zHCGk1AIlax4kepaXMnbnAV0zDnw7ECDy0ZulhUomwW4Rjf+ibRb2jJ7E3LA+mgynL
XcWWk9I5yi+jFUSPYcid6aRMQZWln4rIznYx02WO7G5nVjAqGgYN9OlFvanKxZZKgubfaUeHI9cj
GRb7Sk2f8Zj5Z7oitHVANxOiE6plKovRB8ss0QhvvVb2cfy/l3xgmqTJgHo0zRxNOpmANgELV8cu
3jGeq58e5wuEIjgYftvHj01q18dW8pULpHHmLinBeVX4nnB+dZu6cqc1qR4B8wUdnDJkMmbiWhTO
07TRGdKaxIeilokCnWBfnMkdTlaWneH9BwGBX4bCcpate8RH7KK0WOho3WH0a5CKNrrwzP97/wwq
l+lEwGf8WDUQcrtQ7TLaFihRn2a1LLIaYsvHwforGXgf2wihQ2u998wtD+Ny0XnCED7v0Cfhtd8l
xeRu65GdnDHA688z9Q2U079ISSQt31O8PnwKe6fqiGhJ/fFZTu2K2O3xfQgm9xFHTL0fdNV+BjyS
4d8/pw0V/ZhW9ocs2Lm0pE1rx/6w2cFSaWpjD/Q9Iu561VuD+Y6A+uLJYLridkqouMebbg33FX3G
JaomhM+tqN8AEB0QByAybk1rg6TnfzNb3WwkEKf6MMPeIqmwOdP2rNmDzEeVOxWxb968yXrnt0OA
wk+z7K4+T+TrnYXpLPtIMqJXAgwKqfQpua5d6a3RsAwnG5WYJYGO8ywgIUt4q9YKx60fKIPNQP9a
eoArMwIv9j7s8Hf627UoRfPiROKcGln45BE0SDJC5G18UVVHHhvVcQSkv5kDjRdmiPeT6wa3yYPh
JCS54fU8nxRq9lVPG79FF/GnaONT7pTzGrum/RjmtT52Q/ZhAd/gEB4R26HPSfZ61J9eMv+2k97+
TIgyESgjN+7di1W78VMYVSFlEZHSKe8duqeUlNkGYJxtoT5RsOjPeuq8jd2BF0iY30lVg98PEnJL
CiRoSSYPVF3QcgufA2qhWQYy+Rm6UAUs6RWwePTVhIB3scwel/g4hWuRA9lHc8VjqXqvErf6Soz6
aWy0xsyBl9TXhlzAROs7ricYh5HTIfAgzSb2U+4Z+7ydGPo27ElhUjC1ruuXaXlMo4Q7puNHHPny
Z2brNyupK/pDWPAe35fcBevJQr9Ff8NJvSyy2kTLTdA04OsUdIK49c2LE+KLoBh8AOg5IZtR4doF
4Q0uWG7qOi8OwDuQhZYxiUVx3N106QcHw0ZVi5512zVO825XPxOWpi9t36Ubowy8JzMJahxhHSkq
BtMjJxtIOJsli7UlW4Dv5a+mX/J5W47KYR6YJxQMbQpCQbxQ3DS2s5WdD+kmn5L0GIwoqXNvNhgu
1s5Jhvo1SSaOFHqQJWS1nB5Fm81L0PHB5uT+XTnI4XxcnaPXDgcT1v/RI6AKR0V9ggkT3frGMa6t
88Q9aH0yrKkWCybhIIFxC6DFXZ3q2bcLAjoCc+sBLPJ7eJQVgYEWUAWkKbH6ojncC50AZ5hCbxOR
qnAIxug7t6Fh2e2odk1Hx2XOU3ot08BFc9H451hE4wu+snONPXJtllX+SOeSgulxAbtjJ9owIZkf
PKnlxZn4hEykZDvc3YQUFd8DQvFSK1wHTofJ0ES58KDFonFu/OTQz+V41UZGkrHT4pFt84lOgD7V
jVVOgr03fng/6hlLpmTkgmSDXWcI91oAMF8bLRCxdkTqaQfeHw8BBLb/gNuheb7Tif/fxW+TcIee
8JrKmPNdMEmr0BdHsVecSodEjlINwQ442zci35DSqchPmay/cItD4SVO6AKb7YeHZeJQO8BUdZlD
ivFt+3a/SEMenCSX9GOZda3hJ0yGdYmX7XDaxb9HS6DwHLKQ2lHsdOw6B5v7alVV3cUQRfug+Bo/
ZSb2pyTsfhmqaXdua4CSyaYbaZ/fwgG0q4ykOeBjaHZdgV84aLClBFOlXs2mqREEmv2prjzSbMfO
26paqpNMIudsiBid7xjMF+0aE1yf3jnjd0bfkE4rsiSQBZXeyZ+L9ElBAUwJfEKIiu3TChUPuyi6
MeEvt2bvGVsev/Yx7dFwy774igVtuMHoa5lv1GB4ZbiLJhntfFC7jyl6vQnCFfaMrAMGqPVzj3Dz
/mYOQ+yRoWPchJbRlecZWq0hBWviqt8xzoA0mcv1qBBYl7JpkB2MSDYb7zxBIJpsR3zKUej1qEV/
IFjS3qRW5EIrsvFcAqzHd8P64TaWKXJyDFMi/Z6BJGyKABOk2TmLiRX7vYmG5Ud3bKIUUxNuUhy6
Zc8cirfB/2tNdXBFgFPi65jBW+HcOdkwXhDHlTvP1t5zyWxrZ/Xf2pndi2jVJo0yRbhIQLaEbfEs
8bHwpz3FLjhhlkQ/EgI9Hu2KpJU2x5ZTRl5zu1+W5UsolD45bRkcPdc+3cUSleOU135vyDLc0KW9
dHU1v7vzfiIFcz3UlDK1G1kHYdji0C4/tRXSTLPxR5AQaktwTX2r4M384xLXKXKQWF/rHnejWaXd
uhGesZl7Rch0f6tGD7ZOW3V7ewQ9gL/nMxjeMVLaaDVdjE8eIwQsThX6HvzNUUa0Ux3wH+w8RusJ
qfDftnNFzh69NXU/PVpF3T0laWE9kLXbPxb9HKx9waQh1RLg5Uh2uqCN37S1qTZo0l6yZQaDF+1H
XObZo3Zkgig8js9BQU6QxdOhTkf7VNepXoPJ6t8pxL8wdWOhbObC+1BTW22QK2fb+8vBNTA/uPg0
dV/LY1lGryQW80SIBPCEmsRtkqXgWOZYyZHYt55q3qoMOVtEi4elEk5baeR8DaysaA+Jip5Ta2iv
aJDy60RCB1rJJPd9osbUHz/t5LY1SF/Lk79tTA71lGXxsQ/8bkU4pv1YWxLYfTmcSyYL0L9g1R0x
7B/4VlsUMqZ9DZwagXBFv0r/FsAZi+3ngVnI41wV7quwjJ8mvJbJkwUOnjzfhr6K1lbGI+COvYe3
+W3F4JJ8hcMqmpxi484kc9SMrsAKNe91mI43PlistFbzrtg7neuRhvD+N1nuBH5qI+xyzQ9nql/y
2ks+AGjtjCyVhzQ05aHNArUepjF78Dy3v7jk2T50bfwbg5J5GfKIJjlVTCwC69TMhriyQYsPaY/U
Nu2S6dMWADTgBLkHXflw5tN52uJzO/CfbE7AP/vXplhil5vA3t4x4CB82l2KtRg1j+qPiT1F60Rh
YdctiEwnftYp426G3/Eu8Ef/u3aTFPyzO22SLn11hqk64wxINqRwGatUuf6tt3t5wyeaHryKf95A
Lwa+pKkJHahwJPcQ9GIMPD731dmo/6ZpiL8rtTY+wvOnsEceVJopDVqc2Yf7pdVhv/NRgA9LXAKo
uWOx/Dss9Q98wp8x28TdPDIAgCaVTg8dkQADU0W4G33NKh7cHxjw8jowLrwvsRizVEhqUpTYHTRa
w2BukRvqEWRZvs8qpDSBH/cvBBn2Lw0urjzr9gV7p3er6Qh8bCLC71zLe8w7sjVqhH2B27QfFX7b
E7EPJvK0dY9090+arWXWJX+YJuM8jnLvxZhj1KEA2IDjkY9hapCZSuymTD1BbfgDn9i44jKA8B4x
uFQj1LaK3rdDRgBADAxIRMqew/36pAu0/UXHbzz1mAomNKFHc7lIe6Cp6QNvj+MRvxzpZJ9FBNXW
kV8sFeLrmObptq3nCiZgQXJZ5zeHwZixSICzxLgpnocumT+UVtTfGPUx4JUUNZ6ZbxtXU5WFjXdt
Y8zttIbxDq//mwA+uO1ZC0ZgNROeIJ3rHAOc1Q+pEU1UOUHwGBbEP+RLjR33+sWwwrM9FdXJXS7k
MBCnpnPnTdT+9CmXVHqVz8WNdPaajCdiIsj4+nYJTrb5LR4CO+lORJA2Z5z2J2HOIXo0ycUs/5qi
Kbd2wFNxycLodH0mjRmXGwFnVRuLLfHi7pEYduJ8k+kbjFK1DUtzeAoBpokyr/agKLsL0hDMf77R
XRhMLOp7Jz+PQUrzGunxdQoIjO+d1wYJ1c0LRPfaZsg7lTF/1AP9YUnK66zt5MRTPT2l2qQHKTru
6BGhVm8eAbUbN+qxr8Ho/ZNr+GqdSPMH74B4CXDUdsFwzjVfZEcM8TWu/PjaRQl5aKY6E86z69ik
vztDc0Qc2P3NloF8LBEEGtbbOH4z6fzlG/gM8W0CRXLvUTTLhZk971VAu8VgbCgoxlhnkQ7oI5VK
hbC2pmug2OcEONSxPYHydhAMBuFrPP0DZZ02eQ9z+ifZg+p3ODnAsc05uZni6U7sRgcETMn09gv5
xg6JFyTioHtv0MVgK2fbMqiCxL8ogHWGU/MgaY+XG7rh6/+pXTVv2rClTXLzS+MBF5V19tMUaftU
L6G90Nczvg9fuivdt5HEnLgW7tFA9EyKN0nfyxAThchrlQ/QoNH74FPhPfGZAh+RPWAhTKVeZyMY
8qTIvXWe5u5+cQiU0CiZSNY83kp0Rcurcsh/t0Xbwq1nUzm5s/yI+UfBxo8N9aWDPzcr9QMJauIc
GDhC+K0y4JnSBOVDXGm7iROmT+jj04fMQmHNXEFseXfBmgPFOzZFg5Wm6xZlkWOuyF2c96E3pCei
Obl1xIiTBQ7y1KjfXm/A9y8c9+yo/DO22MoEc4tWOakdtQKbXXJf+N3ZUn1/RtZWHpKOVPC+AwkU
zxpF+0TwCxtd7M4lwH9o6Pvl3auCwmNUwlsItfInIJns1RgK/RH6zpMuU6a49y/KcrkrjINo8ICt
MCcdy/KPJTViRjCjb5Yc8Qk6MRACIXaFNZc7ZMu/lahJjIo7+SnrEjYbuJCD39otMv7k4uaFuBDI
0EDXLVzs3Rmn/+igiqlBJAY8Hs7ky40fNh4anrjrJvoKu2HCGAGOFEGMczT5D0pcJheXFceabFj2
CPiUIk9GBxUk+Vk6A1ikiXoxoTfuP3zie48sk/Tx/lM6FukR0IngNOcGsheqWp/d5gLYJCl32bme
4oth+4uzHHRa5eA9p8GvidsrmhPjjY0qhP2uVfOKYNl89sbEgx6HHJYvqlp7jFq3yqKCtUw+fSFi
79Vm7cJqdb6Z7uS++jkGExJRH5BDRi98gO+id8z3PqQ2hBCA2cv9LhoMBUkT25c5x62SkSk+RbJ8
t0cWMjrKu+UBi5IYAv8Rr/CqC+U3JZ3x6qJC2kQSL0OZgg10/YKJhWWrjbVgcsvWR+gxwr6G8P6K
A32Cgdughf2USslN49ncYoPbfpjzpw5okHWfn+1RhwCsIqBAZGAT5WU8BVH0y1JxfPDiKbwWnfOu
nIFqP2Ue9lBNSAXaNDibhYgoE2IDVoQfbpeYoNcAXasT8ceJg37YT3PHLw39h7HwJJPUPMWMZ16T
LFtH42Jq5QT+bPwiuIRhYr7iPkR919UkMy4vRaK8x6ZR2RYS6FNsJebZNTpr00TxtOX4XCXLXPZ+
yZ1w5yU2RtwJJ3k0tcp5ACYRr3PuBrITcAB1dfOVMzFb4pWjN1CzfE3tksd4XW/d0iU6JVhmzgFG
7U72tOJR2d8G1RYnFnAUyIjHdyIdMNnLYNem7vQ8WPEO1YwDV0RlP+a+Zwc3CcwPTnbIkn7Y4tRL
VnntSCJgTHcPwg9AmrNE6cz+lhR0cBFzqZ4HH1pnZpjBLtcMoVjsrKO+qo+aGiXE4mzlaQmOifJj
yBi8sICdbi0z0QdLTK9ZlFkvVDckUmD8HND95g1eJT9jqz8BGXuuYb2cWg5+e5j3HhjAi0o6SNmu
9alaX58I4WJYNHzdXwT18DGP/W7ubXG8XwxHIx6rAUWwmjqXMsl/OLHzHmbFrcvDY2WU3ZMYGYJC
qQb3Jt9CFWMHHmKb262Jl5gAq98BiMTNWZFMKAwjOOQIoXchNUxZeOo9GgjbtipC7AdqhPPgGZ9F
aF6T0k6+o3i+TmP75doxnIPU/VuSm3SiU3JWMCfDd1v+xRrAbWMQLbIfPbRTIodl4wrHe0buRI6n
bY0Hb0TKpLt63tcLRuYuS6YX8h7bfho2QfmG9jt/hl7SvMyNKym/5nqTtbJ+MTNnCewtfdZuxabA
/nuyl4ydxKKVgYLGT/x6RFY5vh+kCK1XR9thhGbrLhIFWTJU9fznzEvb6xT1pJ7W/PNlacNYTGX4
MOkq2mkdugfCIuZjbAOHIZQW8AdvPIUMkgW/wbCalu0hnhlEWyAXaCnKj3kGS5PY3CjYmsRJa8fE
uebDialq9BG4EKknKIObQ+jRcbUKMqddf/XprE5e53/Vjkfs3VIw4MWkZO2gr7tDFjyqihliDa7y
cL+4erHOLW6x+79BzvSphTExjLCcRx79JIdHpzZSuESC4rMWU73VY06LlweQGqKl2s4+mCnmFz9H
8EOr6D7c08a60rfOBhZQnzF2Hoid4cG4Dm1tPEEXqLkbyAgFIomHW7nTiv6/wj/pV09JZu9ZCwFJ
K3APpr7jXQFXJacIVOtjzaL+gSadtK3OMZ+R05WMVQIbVu4fpvbTIR0qYBpZRVRiUey7rnlEtZWe
BRk6x9iYbnYr5jXuJA9ck+x+dCYU6SGhwsEpmTRBvjMLyqMUCc+Nrf98qpV5tmOI2ipEMkzGeXeL
pSLRhw00ppL0IHwm5rX/YqOs3zZqYjtNX3wyIsExZiEQdcqSExB3IpYAyqAmIU4ss16VIfyfgecf
Qzw48UPVQdet6x+gPE4asPKq4cY4aEsriDq90JC6/Png+ROxAUNRr1o5RMz5G+pcYzx5DCA3JZ3H
oeqrlt1Cna1GUektqDgcFczSrzqjzzMyRhttJ26oQJONYWoQjJn75t8Xyfj/ACDU8sB79Af6ws4e
hXONzGrXue4nTtxhZ5VIWPkmcGyaU7UKw8XcapXlxQv7s5mW3YOa/Jf7o0PSe4OycB9BqHYHu7AY
99UTi1v01zssQvGjYgR7mRzxKiLysu6vwsb6SDnqT9GAVbmso+zzHz9N3qsYG+sWSLSKExSNJYE9
fJYYZfo4SDnsq/i7I6geoya+wMouHtnYFDfObLJyJ/bedltsu2VHFRenQfgKqRqfVZeE/d6X3alj
b/4uhB2fgswGx0ty6LZWNtt8H3mho9n0BQvfPAPfg39OrAcm+Iyiql9NNw0HN3TKW43rbhlv2r5b
nmINhLQq3fcwsN8zYbu71kIDVPO+zsXJByB9gWhjXgvq42uV+d4xd5ODn/JN7HRBClKeuORfmvk7
PHWw7GkS/rCGBKVkAk5qnNst6ghzO/LH3ATePF+h/BQPAG2fi8GxwMI24VtaPVMTueuqihFi2GR6
UNLrbTuMdwJMcikjhE0acMhWEHD9wvH0dywQ6QUC63InHWMtu7T/EfJpTWE+/6oXJiSVV3GxW3KF
4VCS82AJY99lsGyJKyhuIU+HR9xS8aWN9BX7PVFuKVZs39M338fTbmEkesxKK1o3oxUSqhLaOA+5
4E11TokZNVtM0T8zcL27sYKV7dExbftRpB/YqBAHw7g83V/WY7YLwFqlRv9yT/uRpgBMCIcFvPSE
WYZyPKln/UUGDoVWk+37VKqbH44/WL4T2Yp/6SyRKXhzOz3pzJmeHAaxFRxYEQTtZcyRYmBjV9sc
ydIjhyQkEX/OTkQg4FRRylyHjaHReszhWVcYnlnzDlG3x+zDq/ulAiNbNpiZWu3Xt4DxTG5myaqM
++ESQqF2hD9AvLO7jTW5sNhrYeE9mm0YffSKZRH0DwBxxZcZlW/1TF4JSPbf3hLAlKL3IEWMWPa8
q17B6ZxCE+bY/VVXFYgpjJToZ0dOh9nyHnxtdazEMQphBNPFxpkn73C/5JH+BGccH/ohQfBmTfM2
8mP0rPB70eCoDnKTHsdtSXTqs6O69DnUeJzt6ugP6o3QBOa1zNCvfcLmzciLcANiNCbtghahNE04
McDC6raaXopgli8zy1GMv3ROyBjkC5s9e5doCLpNVO3SWNonMVv9iz2jLnAK78+sezA/iWGwXc45
ucCSsBLW+btBehVSwrr7xZZpX4JSnIoxZ5tIDZZN/yfJ8P6yXDJY6FTeejwRm8KFkzHEROjmuGYz
81kaETOPIoIckcbRny7LXuyOEkMKB2RZSNhGkFb9sUA4kiae4lvOq/uv56FvPpakTK2SJb8vpsfc
GU3tP4BCPkcWAeeDUZjPI0Hij0bnVq+5j7+WbCGSvQH+M1b0h+eQd4U0cHGK4mF47vn6eXN2Lgh9
37MJ4wnTs8fqqz8+4dImpOdHijp5Yj6HSM+MnKfMm8PdLBkEzJrldzeQJKWHbW/XwFQq0NllgrSv
becezbs8wT9Jz5bnJYdW4/uf5skAlVSAE/VyYCZhVUGKY2mxYSn2HdYTfNtQxrtcQCNipM9ORRsl
ozl45p2v4VVXc3dylksbkTBlj8gnw8bZqL5M9l65OOcNZluiURD9Z7tsOBkcXMxO7kLNDetLLsJX
dAjV1R446ZyGKcoQj5+NJvXrfmexn9+rmP/hKeZrVnh2jkRm+ZF2rXmoTD8oNimAeqLLkk+Pm3U3
qSw8K9+wtkXJZ3z/XRiWd1v3BaSSkzABEQyTVnZJPN/99RywER8cNu2DaXDuOdX0nmnnVWIpOUQ9
FD6Na/DsWoxX2x4xNMyQkyq8bVxJF34FznwMIOAsH7xCHgY32NUs/7MORhbamofK7Z8DnoiIgVeG
3rKEYISQ7bMifs5GdY0wXMiIzSxEgT4IHxRKtXoiXWHOYAf6lww3Qzn56x5C+sgg4cRa/jaaxi+F
uiJVC0i7d0+i/cxYyBAzxD5L75FwgPk/eNAkF60K0DwAyeW0Vn7/iTbnQMpRn8dX0SPGmr4cBrwF
ab050bmyP0rS5r3PpKXZR8QthVhn2aHqgoueu90g8A16+g9/xMfEcS4yPEbzPtafpfiytXVjBciB
E4M7qvlSRseg/OEUGQYnZiYBk5a4fvRBciTDoVvAAOOv8Ex4O/GTGyEWThwBKwX6LIbCTfjuoqZl
EznxTsRYsKOXcutTo820H/UEYBcZSQJbu2f+38/+S1v/au0ltDFkLCDB4Hfbtv/tNtMBCLdQW1ij
1ODRJp3R8BFjYwYLbCW4ye/BJbFzZkr2NidvpviBe2HX5gcR7EMzXJmKfIku/C+azmu3biSLol9E
gMXM15ujrnJ6ISTZKuZiZpFfP4tuDDDosd1uW4GsOmHvteFgwBNZ+/18Cpyf8qsgckVV174oNxnw
jGI6BR3gmO4SepAU+PZzTW+btP0xm4uJFsB7nKx+4zvdJum7TVg9zda0iQ16VUSqNuvqzq2uEqRP
acz7bjSoWAHeUjVorz8BS12FsAA0GrHZnNZxx2Y7ZwTco3ozK7UF/n6YRb3j4lgnHP9dRhZQYq0z
kq6rZpfH5bqL3iJhsQlCvQmOg64k5dzjU7chzcxxcszDeY/qcd0UhC+B08Xhk25Tl9Fs9ZzgRSY3
RtKkREdKnUC015k5M/DCIsVhSjpFzOTTQ2un8yMKJiP0SBItLricN/ZAnBlzsS9zCLb17NCGRJsQ
QKeXkkNBn0IEvXspE/uvJBR7hTFP6F3JW2rYB6+nIHSHgNBcdZyq7L4wrG2QJvj8eMNAxmTZ34yX
BSnUHZO3nZVYtGXk9brWuCZAYPqeEqSLobzN5RI11n6RxrTPEvkymWxa5FXO3T7HodJw4rsZYU4p
1CP6Sjm0x6xHcY71XfIVVVP64XGn6fkvKrFnM4jPeW8/Nr3eoO/5KgcuFqWf81Bad3w3trP1TU4M
axQ+Id8CodXfodUB9uXcB11eoI3NtmRueLyzfWbccT+o3RIPWpJRVDXGVk2IVJEFjHa6qctsh5QF
GKabPxAZgrscd1bEOA5sUmdiEppiIoLFJoySbbqg9LoFwK2eNMF9yUjuInqdFJN3xoAuk9eaiPMa
bZsXZ4hJ01Or0/Uw4EgMVXhCXQhBnmiGcjjhjtibLCCYeM6vkl0665UzcRgzzNb6N1GSvK3Q/izh
2SGFuyaJvKTAB9s4PPjgADN3fnBQk/veyFPPEVmGcs8m81AV8VFxwTjjga3eCZ8JYCPy+9LplaUx
5sDOPXhVsEmNE/8zvK8qfx7CcU82673YUB3ASQVYs2DwJPEXhMsocgqldO914SOhy/mS9ZzULtbz
BAItcc3MK6SRb5uE2l5o5k1dC7PSP+V28YzresdMAiULB3nJYt7AJVqnMaGu0YZ67C2RHuEkiMlb
ig0L1jG55TZBxkHNgLPFPzmb+VOUi/dByn3CKsuEkG3OBEtP/h94t5tAf2j3C2zP9zjnx7BYAuhn
zpbB+wWKtBsA6PYGEQnhfGPFuU6qvwyLUKWJfVjD00zeJjjdqzAGdt6on8z+zIYENpHDOqi6AUUF
t0NqDQrUnWPJT6Yba2l7nEwuHGPYArshrdWm6yOWXczrak5iHtuk3ImQ0fcQbnyr2VZl8x0ypD0M
c0M6pQdbvFznymLKy/KlRYNTTwbMxnZLnhw2dtQ5JJH5UXMo3XI7AjCwrYI09ZBdf7ZfyN6Djb+W
gKGYKQ5ncSbq9ymic6NTcKr0YvjNIWRNbVTzvVT1RaTlC2SZ+wKpHa//JRHuPRiDDaFGO0OLzVxq
Zlr+HazXv7lDHHT6JAdq5yhmXGOt5giARRSes2E69Lb1mmXN3vMRROsbKsSgDn5HM9z7mvVpG+y1
5+7FAMkWnytJ0myVMl2hSxTwUBOEMNVxVuVvw0eM3H9VuvJJFuNvpZ0tpxDe3T79xq2sNhh1GCuW
1smW4eMsEK7GCSDeZhMRKMvVvZqd6NgwAoTPsVG2jcivYxttfEBA41RkPdC7FMLpP4LLafori4IJ
zHf9kEYLii6hnOL8Esle2ATdQFwm5uvmF1m4KshcYdK2ig20Wz7JZlXyA47mMtewJOM7YhPWAUQk
FeTPIew1t18QlPU+NY2LsiLW0g1D1YxslIbzyc48YnTkgx/mGGX+5QhvmWz9pRc8TcKEzBy8Dmbz
hVYwU+wtop0ZGb+ZaC9V1QCzlDt38h46aNHurA+5TZi0426nuLprAzIT5sCETAPaYfrjQpR3ot/J
xhg15PukCElA6/ZJ5+5Gv755cfhUpWqn0Et2sDB0BHGf5JvKOkSoe1f5AI2K6CmzAIhd+y/mhIlb
3RUeQw9iJ33AdLlBADoGkhGwMI7uR3A4SPtgzoW8NGFfDCwEIN7M4mMEPIq3x7nVCbDWHgAgIRjb
lIC0XPX0QJWlDxY7nr0gA7yvvO2QUNAWbNo2Qt4BaqDCnPlwC8Kjpk1EnJHKWG+kPpjTBBkO0tvq
u0MPySRt6+I1wGJlufOucjuLPJN6547m0XXJ1UELtMYmDuHXX1v5t0f33mfRpqrCU2W9JMBcI0yn
jSy3deG/QYoFrpcSL+hsqv61tChtpAncLtlJmIGha+5a8H7QDFlLDzevlI8aBU3vq0Nm+A8IhhFJ
Jyh5251bj+uGubAFFMPIys9uIVFZRvrbOBEXbXgYK7xS2dV0mxU0mbsoVqdueMyD5LH1+7PM0P4A
/vTx1iOxivFDDl1yNXv55BB+ILjPewLqseEEf/OUMkQwJVuRrsIUE82Gk5q/2q9e5OwmpJxV07FF
rrKZm/FrHPguz+y/2K/BrFTwarNHEt0IhrAYZpVw66iQoq7K91D0Yda5G5PlAgJCmyI0ZiWN92LF
cjG++r46ExV0R8b2H/CIjBa0umVG8lDBFsbJbb9K1Ag9CIpVbSG3InkkKskQy9pOArihXx75Acqe
P8pRTwWq7dXIRk9q4xjEutraNaC3ql0xklroSDm9RMLa2/HbxdH96zXBnd+bv2ivFPZRAbxA55xe
BPKa1ll0iBiU+Q5u5CVqyndTB0/5AgMDnmrwvGiDA6rDjr/REzIt5d7S3O9BLqek5frlJUC2uFZV
naCOZ07fkRrWZH/Qksv1a8v4a9F8/RHkxQJ4OxFbw7xT4NSZWjaPBVHvdWMna9MtalTeNJ6xFa95
a8GPd2svIOQ2aLHu5P6+xGjElh/8+DQRXm5zTwpBqBBmma2H3tRSUDUJqeHPafjVpvkGPskzFWcb
y05nwKc0lLn0tm4YHqXX/RKQSsnUUAA5WqYnVnHaGndktxE4JAYK3bF59/IXfzBQSU2ougmNB1FV
dWt/NImnG4B3TsEbgSAGgsFmgoh1mWCwbBLbBiNL9YWEI+PoidjDATS000lv8XCmq21NckZYFpTz
E3zzmFUHWYMabGD2uqyS7dkUGzbCH5op+B5x/HvOX1YtH4Ml53t3pFMGjP83iQEaZ/PQ75NLl2M5
asv0kwhB0MDlUftUuhMsfXNqjrbZ3P4t4uDPr6rZFYiR2eEnn63tlMStuXQQo3idmukKKAcxoEeu
7uSl8UaPEKvgl1mla69ng4hQtPmR88fT56BLXkA03f79F2yM85U2zo4sTsorvno5Ptak4BJ8RGfI
qC6RsFuFsUgdSEfgqQjeyVDatQzqV0wTbqRO/lZ99sExd+hzooaWD0pH7hnHi89Mdtg39viuLTkx
sxXPPmYf/vUEAlQ4L732kZBZhO3EwqF0MzyCADU0s5xpIUO7tZmJn5KsmWVet/KEcHYJy9q+a/7U
o1utNALwY45iKnHtcyCmB+LATE2GhpnU21YFP2ZEr5uH95ZhvuU++fDkyNAgMGAbuuLkw6ej5pLF
SrAW9dAYjObQrZLKv00DVvehf6yHamHYkpqLx48d6zXtsUImDS92xbykZs7bpcXRURGlwfRmlGB3
8gXN2Zjx1Y3UUonkm0hEjEpQ/hVm+XcgRJwmXP8q77uyAKONrgtfzO7++DBomb1VrD/aLH3JSRDe
sdT5zBA7oxRA1GsSQGKw+OOQsr+BDkGO7O5ShSYhNAp5ym++x1Kzz1PetLTaZvKUKAQgCERC8gRm
PBaIs8whu4Ol/8DyqV4ltvMpoYjqqvXWg2ax6BqOS+rmZsgolCMOgII5PrGO1Hr22H+l6q9JAt+K
GxiDK67gVY33jvUJ7vrppAq3Pk8sLALbIMpetHptSLWZhMCI3L/67A/A5oIb5RxYEGg7pi404i7X
emnbq9Sq36qQ4o1MNcz7kdpH+fRVuO4Le3PcQ8MPdYhez98Nu2C6nhqqdBl+m+ZfMx7YlpuzTVaS
W6zMOjiMeTzxgWG9qR1adeBZQem9dniXYXcMB3uiskD2CQlvtm+9g1qrePbJIMkfEhf7Xe1wxIiY
qMfmWaXxx5D0r6HzMLTcmF7xTuYN+pBhwALsppRTZQHho0WQROQR6+l733CZibT1vpjTt7ojMiNh
zs5cGc846/nGNy9dTUwNtp4bOVS3agDZamniMEqc8X3MRtgsv1yP/j214xZmH2fylCH38BjMQBW5
7yN38U/dBAPdLKWjIVf4AddyHI93Y+Bv6i4/zxqBKyIAw9WfGm/lGPbXLg5OkVkfF4yz4Tv3ZPBu
hcwPxPu9kWuqkOyPR6FxfAAkSEdohHhhBrV4tq9xv5hLPJfX1u42swhAeJkgTArMtm7dfyZFci0t
liHN8MkpOW6hJz+WkYfO0UGkFNLCDtFHHPoWAzJMvJ3v8uwuaWNxcPBq5x7EKS+44bw3nH3d9DMG
xofbT8dxeIBeedUV7o7Ue4oL4ztDU2a4L4PFAMIWPxEmgdEjBzNiHR+hvtaaiWfdsJlt8DdQQ9j6
JRHmcxrMF+LwHvFTXWKMiStt8owEKd9qosQObWhvKhNFsZHSqJYVqDBf8zNe95ZLXdN2j3BGSAVj
DlaRH2EyVfcS5xFXy3eWu49ZgMIWO/64xDUdy5zY5wTFIij9H4+spZWce5JkdPfqqfZmhgpBkafe
hZrfhvjaFd5jQZWI78KABqb8AhIqn1FN0NCmTSRwe1LzVCywkY3eHiAQliVhPIH5BpVLusZst++0
PajKbJuozV6S/ZUfOwWBD4gNa6XmzizES9L278v/U+G+GnXPTInpmes9eSS79714XShskRt/a3v4
LMsUWZ2d7XwDDck4EgGdAplT4yUs8l9ijO6aQnHkkVarS1qMf5+DLLBqqu5BIqYkSdly9HUcuKOI
01uSH8on2RhHpxtuwWheOzs9TpKkhbj4bigYTG3fRxba164jjZVKJROjZMwJgBrN/MauuTsZkqlk
fDYK9WPzncVb75KRxQwLQzmX1pOTdDfbzgDZLM904A6gksv+1Jkl+wHlENRIg2Obh6B+SDqD3OHC
/MsC4hQ25cFAehPI9NFL6h/qDcZI8+/ykrcUXrn5bjcUSNOAaxo+aVTl3+Mgr2MgfkhTzogpIFgr
6+kTEQoAgidlFpk9Bk8oNAysi+5W8bwldflNvMcfFAQPcGJ2fccwS8wEI4VMMtRZNe/JLPo1Bih0
Nmn8XDs8hK3zs3yMZmn9CZPoCzI2ebLVj2/Z2J9oRrTVGKuJaCCs3wlz+R7OfbDuC6lXQxUjfqV2
XVJF/gTkJLowIfh2keTx3jreiW/oHa7boz3Icp30oJf7Ue8G29zwiu9RdJ9gJ2+VXMZyTitWVWmT
uESMl5nxjY9zGmLpfLZOtwYsOK8Gq3cZYoVXd3mkfZIR+8ZCIZ5dNeEVa0bgsujKPYGdCW4Fq1x1
rkvv5t501vwK3GS4aq13S7M7gyFGNo29a42K1Ylj6zXEiHfUCwwCy/7d9vNf7WJ6EPiD110zbDB5
TzvkVET9EaE9IJ5lR3exPA1DOsLPa7sPdszsGNQzIYs135/cikjF9rpbzox9wF1TkSa8MkoIJ3XE
V74KzIuZeWBT9AJLqYJLNIDLyUzGa9WIzaGjlFVIfHxyOkJAoKtyBJXV9OgQLcK94RoYG1DEFC1j
9N04utgyC0iEB0yzBHCrXWJQZ7Cy0P7mnoEpOjeHHptg0IbYYeXLY3akwQm3YRWOO1udS7cF0WFd
ZZvdu3HzZckhIpOqmzbyExc5kFrHXTWGi4BgRPcw2vg1CxPcykIG9PNvWRgPqucoKpkyI2krqo7U
ouLmLwDdrnXKdUMci8HXGC/uXRGk92MPuSl1QXPmzjPhtea+T8Zg15rzgtagvZr08NL7jrUalai3
Pivms724IFzDOypVRKe+MIO9LIa7eCYXMq65THwBe6B2ol3FvG8dFkesDTRIucnQn3Ug8sMOujxC
YtPs1bmtP6dscSYM1Adhxd9kFMYR0v2ZwNaUyk6OjE4+Z2V+D6EzcJPwe8R0AJdibeuOos6J/YdA
RCb5ROQWZ6k4V44G2gApl10U6nKGndryknXhyb8pC9YVWcRngLkxs39954Yss222HCG/N/Par0jT
uNUIbSmxisj/K4J3Vvx8cK/wYYiwModkbRTOvrAJzzWwt658p/j02ugVHS4WXjnvExr0/UTSJ6OE
AJUbUGvVxjc7RH/Qd3RWZBrfQUQ3q0cmVwQFtNNfIka4M9k9m0x7+bLm66EKyG4R9cWtSSJAZPSL
1u1EZushyWpSw/FsrEqPe7fV20nD3+8BhaysKvk1F5x7Xb7YE6H1lqQXd2pFYtkduZ3GvjOmU6tM
hFvZ9EpK+7TS2WnoKXzKmKbLaKtHdKXI2nCZ1TyIIIbGFzJ4aGxJHwnTBbBAXY230QOlmx2lReMF
+JIvN61oiScnhuYSs0pFHE5JVZbmtle4joh/PYSOhQo/fxsR7OMdEW8e+2MHvgE5vMbGngDNKNgB
rAdRuTiaLsXpiVOOaIrIQ3bxAvjagywdXZgKXQU67Qr++/reG4h/Jfrjq4umk2XGZ8+Od4XJPt9u
HxSetsgOLvVi/eEvF8MyRVjYlP0id/WIBghchkpm0+08bkSbLG+UiqecccJwi4e2XblZca9QoLEm
OenRb9CCYeuJydhIhfeOrf47SLpfysOPMEm/8ROsXUyKScLaImE9NkykupXmH5/PbR3J/NT3iP3K
ucJcz6jNtPAYFagW/R6qjYvpc0T+ARngvkZ1SgTVehGcbf7920SIH4ZqhBQFd7JjA9ZIFuwFkEZU
kd7Gg61FksHJkwluLASZ83I5lb7kWBIvaEe/TbUE2Sf20WvSL7JzUgZwH3neHERdXiJj3ppG84yg
bO9QJw66vdb2Eq00v6UEjjlNvUnoHvGy0pvTbqNj1k8NIbabkrgWvGSngiEir8H46ct4H+EasJyF
tDpiu1UxFGC29OuBHGiwQEiOaBtCiVnXewKf761cf4Mn1FwRb8FUgFdFtM2TNY/4qGbgRIFbMjUZ
79t2D2hy5rfnRzVkT1lZvDgW4kRj+QKONop27l8YBSR6ZslXPgu2wGg6cVqmD3OZP3Sd9Ro5M1lY
9f0sSCXtrUuVmTzAVosxSuGDYHvvjfyRwuxeJ+/HGkhaaDr/ua1iBDlw+Q9OaECpsM8R71wEXDBi
ptq3/WUok1ulNNeqnK6d3pgtGaYxjvDcyx/bsT/VXXRmWIRy4TXMYsoDvDZu4r+642c1JzfbU2fD
qZ+rsrxYEgt31e+MceaLMUJv8v3hy7F7wgPwwyDbFVwKhKwETIuMIJnZNnb3ralZlFPUwvXwl20a
sbb3VBG8412Mj5ewv4HoBHLH1jI1Xxt0tKELMjiLO0gjVMeEuQaevs7Uvivj08kp9BTeEkbkqzzW
SPt5s73KpQ7T0UcaACwUD/YIZhgfW0ndWkyr4INQFu6XBAqWJCCDboc5OA/3smKrk5WLPpbdHtO5
NnpMFcd0qS81rIxTHfoPWHV+RV1du2D6AUezxkL/nJKWTViHizq2X6K30Vk7U5pgUvG/IGy9pMPA
cbh8N11hw1Wos1eAbexUOABWASccQ+4RF49fPePO/ux7SeBtghIngtIHWG7eptEWMmqwxeBJSk4R
HNoqvbqU4DsRBCT3xWfLZqI0d/RIBSrV+pLz+qcgqlZA8PQGHAUzkF0gozttkCPnE6Q6++IdiP+L
R5a7EX9mbXujDIYDn1Ij5UlwskZWeNzcXI3kervFi5eiCxzTe6AyG4QR929lCbXaERXeuCpEO+HT
h0kcimE3vGem02ytzl4iNutiJ6f5E8Xzc1EWLYt864fkJJd1L51kIvjCjIqiIvD2Awl8O7j1WxU1
r4Bg0LXh2juXWEJQ7xpH3juyuElI8iRhLQNXFyYw5sOkdXi294NNFe43Jwxs6BDLkbJNpAHTVx0w
pPXKdDUsFtrOru7tZN7UmYcmIbZeUrKMyVyS7wyrvnhh94Z26i1e34Gh1VHZfn10xPDWe2l60HGD
M8Aj1CTyz3IMGvaBiPS7gSWLSBWCacaJWNbJnLbxcZfWxxwFb7Vz8UjspnTMmXrUxlPQ5xjtUsqH
6tRO031Q5TGRhaD5hvgBw94yQY6e52YXzuLXrUYcF8DASXkk+8Bozn4fvFnlTbY8QqNi+tSYvBso
XU5qCK4kMq6KobRBGqIzKZYwFoNEaIh2LH3t/GrkxF2pcjtDSqJ3bR/8SZwl+Vmzv5kQvBOL7u/H
4CUnMIiqAFlFV5lfFoKmJKuoLOT4W/f+JlgwStIcXwKrv45ju/YH/hY3lGT8+ma2srwLpypjr8Ye
Vl6Ax6UR9TvOE+p+a3gYCm8NXFGRCCrfdJ8/hlZyRox1nlOqrphgJGGV+F2hcq19nhkkowwZ5XWq
LJrIlBFKYeU/w2Bjg8YDwGrbk2gxgQFY3fTkz56/Dus70mkfxqDAFdi+1ni9yDglj1kpgpoRQ+Dz
7T5h13wa07ZG/rzCS+WNDV+BhoOx8018fz5679dU5MS4hCT9jBeZZoe5i9W6yfGz5IClLINJOf6i
6AQylxs7oq7498eI/G3KxDOuBGp2T11naf327CzW8VR8MtsAxDTeTY3dU97jsUnG+jUK7DOqPK/E
pWtpkhlEIR59KRC9MvAYszN8OJhxDLOpOLtLzEBwlThk67Dz9N3pjI88WQ8ZpoJcGMjzUqg+8i1W
bQDX/kTSO36n+o2F4G1qjG80b3QlqJLCtwFnehyGj8isvsbW/6nQE82h80d+JBbNtDExd6tJHR9t
C2Ke3pMF8y7QnoJj5DnwLTDCuv1OuOARjCdnLyevG514tIbXZB0KQ6VUUshW5CZN37KaJzOxwmfp
kbfrdHui6s1VZbF6Ek7/ZyiD19ojJ6hPLJNa0tvlA3rQDHtG37bfIWt6g4iXlhiWftB/WYhcTQAx
gHwOhoCGjhCQ5XR9cC39mGYNePSlCXAm/2zWFJA9uGG8bPqRhZpBF4ZLDM1OjcAld7N87amPkupf
hzV364Qb3NiXMU6VwGv5OqQ1l4xR7XNNxxwzR3K64Nrm5h6zbboCXJhvleiTE8Gll5GO6mDK6smr
8yUcLC+QBMGnGhNu62BKN9ZgEcpsMh5EYLjhY38kUAWlYFM92rm6i2TEGhnQTjr4ahXlxoYxbEuY
edmso+/QR5mVVgCRAZPGFMHqWmUhcArpLsIW705lnCo8xRVFWInHdGri3awublh96mrEUmhSrc9C
HZmPsq8NoOGGbIaLtrG2U8ahmnXEI/bosyPYfKuwuO9rj35Toi3Ee89a2g0wxbWU8Xn2aBoBwI2a
COs2N1b6kWeMw8Kig+G9S2Dod5/DwBWrMi4my6GcVZ2tWA/537XvXBPPvWtqPk1pePXeGswfjNPL
KTOQciIhkADbLXWy6QYmioDNKBCFczKT5NUF+8hW2eLTzHneDPTY//KV6WEPhTn+5eSHqCEfhAhB
DRXsLGgXiVbLTtJgpy2ZeOGiSWear3Hm5QdAhAa4F1e2MgcOCYXxg8hcttfobCpK4ai+6bI1yO70
SdaEObgzW6+9drCDVz1Sqp1I+71KAsICO3LdCg3BTNZ3YxG+d4mIN2jC28QNt8JVHczAYN40SPdz
LIPH1l4XTYoMRMTPSehk27Q0N2THsa8wTFQ4WY3SOhCE3Yw6Qn0wE+iyRBmUsBcotgwIHj7zRKZe
qH6a55yO/8zlsovd/MmAgLwXhIuhEemNh9aNYNeJhGkTVi2nerYZaJ2T2sT0XVr5NqtbXHCpNx56
n2ch8VVD1+d8Z8M4EPrsVDSDWbx1YlbTZpReWPypYHyggA+3tnT/NCUZHuUg8YfE4tGKHeKgWl4D
jClQjfseObxTobDLZ/qbQEKUa26lqNgOj0wXIoo7VnOnKiiMOy73aj2FE8y0pbeLpptTsl5OWeqc
qAeqrduBF7YQoflF8jw4DDCQwZMx1MRiIztJUJgYWK0KUGWWcaS0WmkoPCu/7co3pIo9o1UoUUPs
IPzrCD4dpnk7xh8aqfkpEwB/qbfXKWEVW9Lg5jP6a6YYWU7HEdpfMbEJa9eZPpJcFSvmTnobmxPW
lkmdPWPTiSbel3nPIyxdwl4dO4WLFecvOOTYcJBrSlx11l90AKICaWKUbrsKhhJAD/qIDmMPC9rm
3ivceVUJy97XWJyPRgvxtWZZ+BLU5KL61p0x58UvJ9MOro7zleoGUm5Zj1dyoH+Spmd0tAQhWJZi
oG1pdj2htP/7KXIfIuUJ7EV93F8LYWSPeX3vyGZ6l3XwHtofrf6tgZBe/iOaZvU7fn0Dn++zI0y0
4tzGl6GOiyPcV0bKmQq2ld8lZ4dxK5KDBBp2pOpXyy8eSHQT64Y/ay2q2rj9+wc6+vwYZ9DHsN+u
kId7L6yOKjLA3ObK+pshXe3yKCiy7OD1XobZce8tSM7AprJ3M50/jXb2Ln6aIyfMhV7j+LUv//5B
bFaKVFbtysh5mlpCO6GvoDOr57eWyJL1WPrls8G4wauD/iu8R6jd/LRLwehGHbbfYJ4AQ2Vgusbo
7+iLW4Rv4qEfw+O/qJUmAntVtu8UZAj0B896MRo/Ovz7aWZb5GoHSN/afnaOpuCSsWwA7VTqHbl0
blsfJi8XjEfdqzll9VF5lb4OpDmuy66vLuU0gmdzwiOqIXSr2Fs+uuwcwnT0l7aAXXW6ch0zuKgA
/KfPdcDIkCp8FGRYpzB1Vm5tD2e0xy6nW/nR1qBrAJL0d2J2HkLHNa6yxASntM6uoh0XGKMU7BwC
8xqqCDyCHb3HERSULMvNTZUO1aZI6JHbOJDkmumnem7Lr8lEKD8EmJKsRs13JjTqE1PTgf1XHJxx
SyB4TR1KRYwdX7bh3ztpUT/k1fwsPA9qQc9tjYdBcHE15Ie5kDl3ykJ2o5cMck/DDlEWY4jezqn3
Un+HqErd0jAd9qGRQj4LGJGHdRHe+oVfyMoE+6pC2RR2frgHIfaoHNLhJPYkTFi63mSNjc4M+foW
54BiIa6J2HKk89MbqrizrSgno+X/P5IFKd0UHf/9um3n87H0OCJ9pfNzXmDpts28fRuZaWaiS/+E
bIeHbo2sIDhnIGG2HOsLXKbpD7OHvAQMbv6oED9sx7qDzR3NCfCN2NmHXr+fvIZhIViaKY01eTYw
eAoGA9z8iNgW3ugITOdFxFxrmjV5EVtvQYSgNGF7TfeZrJu26O4xrVRH3noTMcxzHXXq3mkrBk4L
J1imz1r65FR5CXBjxSdTherBbICNOq5Ga6oqfk+LLgIk7ZZIKfdadExpQ82s1bEj9tljdMoXm5RO
7tKs5d+rGFh8n5Dho/W081t6yhGEjDTSU8pFQ871Vx1rAN2dmzxHTAkdJChsq8ZyE/VkKON5d4Xi
TPd0RFg99mjmb+UNAvg2bsx+p0kAv+IBJpZGzPjcsgK2KwwIslyWH2ae9zeW+RkH4nTwCbN8DTRU
qmpyJpDH8/jqusYHaFgYd9OQHKGUNZuAfuBlUtNCmOvewlGQxYqoeR9kUfGGgNLLHOSMpnbWttu4
qzqFzUKsEg4TKzxUof3gLnYXK1flXg50H204TOuGZQSWhAlGxii3Kb90JoqVbe0EvzEl6eriR2xx
RDRt2AnJk1WzXh/z7tjZdbr79+3J9E9h6/jeSor7VkXtnZUbxBtIz3yyOTQ2RpOp+3i8Sh9JGgi0
Gt8HPKeJovTA5l7Ol8mpyv1oEJxo6dcQ49NT2bNGkXiTD9phkuIbmd4wwMc0OEa3VmfDLiqNEP1d
ALphzNttLwl/bHqjeLCa8UyIuqYdKdkJRv7V4TrSyYuEH/c4oVUCq2x9URcZLyLh4/NFc0xN09hr
JyejJ6OdiaZPEkrBZAo25P83gJoej5kbBOc2XryZlfVk+shZ5rY9AHjCO9p73l4zpD/a4XCa0I6J
KRrx/aI3CoFIHyZJ3iSe873paf/M3GDYNRn1d4UtIw/scO2SOzE7bXL1nPI9GjL7yZ2IpEoNnK5R
aBWXOqjKi9a7uYq37gCAt7tZL7SFbX6ZPVsTPz+EpzJwQlzoZQeJYdT3blThqfA8WH20yMTabZqo
5WxZ2tgGQdbDiHkD+cdUsqEqN5asEZAiBYo195obWlvXZNQQsaVGUjOpu6y2ntDXZ/t/pqeqRK3j
hMysFr/vv2S2GBSXsiyGaZiZYntq9gPBGBhtxeIqZZXZzT5KfJKoJkUEMzotUiPxM7NV9e4XsufO
EwNf3I4ZQBgygzLsOOXqqU6WN7sXuCo+zXXNLnpxI3l9ditV6h/0xER87ik/ifUliC9sgJA2DDBQ
IpsHn+wtGAeohYZ6cNlpk+89LowFi2Zs7fkiPP37KSqmYwNv8sF1K33xi3q4lqaKLwwg14g8I9LY
36bBna6yqpevWmResOfku9pSqB+CMdlYHRIYg2RSEkXjEUcx32GcvsM+j/uB0G00kUwwXwmx70Aq
w8whnF6+Wtr45UHkA11kElLm4wUsl7mbmO09REgewRtN4pWgoGM9mftIo+Bucj970sltNBXI79xH
nskUs74U3lDuIYHSNbRg4EDsQ/AEi/goolxe2V0/tZLHysr0/zg7r93IjWhrPxEBhiqGW3XO3cqa
G0LjwJxZTE9/PsoH//FIxgj4YZpQDwxPq5ss7tp7rW+NR3oq/Y6g6AqxIqn108ybYsOzdqXFStSD
eZ2EFaw9lSYLwrjpOOYqe9aVRAbdt2urnrNyjXrYYw3X1kysL/5s6qJVZ60Zl/79wVhSVbOtaUTp
MkxeXFIdtGEaT06xVIYW4AsZwjWL2zEqZ+x0NfD+2CUVyn8CM+/cwyuWZeA99DqPsMwszfvOHi8l
MDoeUXSzVQGVzPXWOqkjy07Hdlk1XBNxATivbt/N2ikumtVup5CPq5t+BjpIQdvFl9+Nlr2LVLCp
55s8HN2IBlvjbAXE4Gvm7gC+HkbmVOcKbi5bUU3swYndpyX1kNaztZQd7fA0afvH3LNAJ0XvU6M3
Lwgq0XkqAGyZg9OnsFGKRcOhwHaM4CVtN11LS0EMa34v60RNWJzxEfs8dlHi547Ad2dE4enjp0jw
5dHmsOMyempFlB90miFLJCXZD+r/FxpKx5FJH5HgcPhkheCto1PLUhskkA3uXG1K9gMUjweVNw5X
ekpTFr11m0NvpXFzrtK65vEwerBuID8Hg2hJj3XN8yBAevvebFQjp+AhZFGfFGlx7CW7bUuT9s4m
UuTebkYcK7kCIUTcOkxxAyNE7GfvZFgcM/+9p9NdeC30EifISfGZ1TFRiBK3P8Sa5C9gl+vOJ6S/
KZSIzsYAwkuwIsSpTJPYoH6BApoW7/+sp/Oi2gbFsCMMGetSBO9N4o5cKUIvH3BvQImwoudMapLh
hLUVDPGW9kgE3ejFMfBD96yspDgWRYvYBCEKXdoKsM4sZfGKv/zEkxtr6tyl2zVAVA1iZKKseszp
1kP6tyh9oRogDyZk7eNkCB/z9ugySLbz7lj6I60yhp5vU8nMqlaGdTZK5FG4at5GJfW3ERndwkHD
m9YlXF8S+nggxnLTI+y7pqFDtpDbN6/gBZ+jMY7fhRtu7DrZzIqnexeeAck5yMKhvj58vJpmd+QQ
FY8fr2BQA41vnsq6JpKubiq20nnGnLJk2hjm1aOKcxZjB79YSE/m5rQ2Q8IZMaV5c80UpMYpE2FE
omBObrKTuWizykMnOvOpprss6JwevdCeTn2c6Kcqtd0Faop2SVtpzkNOk0cZ6lcVueIvAn6WbGQx
f948WxvfY0V7lbbOGtENftxq8JnL1jUfwnzKkUQcBoT7WKpq5OFmffj4CdwlRUI0AK/lz4kDKaw3
G6rd3yj3NGH+jXnnDwag/pXHlr/3Q9c/5Ub7AkBPn0lR/mnow5bBbiFXYNHiCzADZzf1zeM4v3IR
Atx5ouk2+oxa0pPpT9qAxbM0x9kpEdrb2ImSl7QEZQTopDqLNnwCcsnmU4PYPmjCeXXH5ImyGjsX
spRI6NptNHSGBjGaxcwTvA3mAT6EtUwjddcNU3Uf9t1POYuaI1FLtIwkiX+ckvknTcwSIaTTK8tr
YS5PjCocs5FbmevWU51q0XKcdLn94O1rcRkvMwTu2zQmlmkcqp0PcZPJoccNRBLnFp+IcfzYQBgt
86WkrAr4/1Nt85gmOrQd9fhodXK4H8GH6C2OxiYDS6VH7S1J22Qbu3G80X0DyeFQvOcSkegIsePm
RvKlZxh4ZwxSvA1jukzaCOqJXxj7yrS6JZlG8m0wcgRpvboZoyHPHdcBIw23mxtuao2ZI7h4zRic
Yrtb6MwCLx+nzGX/b8ceLc9O+ytxPGLBckPdoNaRXekaF67AI4XqeNarhO4eCTI/dQbdekqfLkmg
P36UpnnrAH8gcmUO75aabu7RkWQz/Z9Ofza+Oar+Jk1EfkqINRGPObZukOggJWdnzhv6V7iR3edd
qpKamtU32u1YZt3Vmy8DNbT3nZ6295ry1UaL3F2Qmj/gs2+dJu12UZ4nB8bpt3Te6BHNaDAQ42v7
v5eFXnRs4Ms/83JPQKh4L/vKW0p7tA+iTrxL5jL7hFssd0POdL/1ygQjSJCcPn7SlUfxHUluUavq
9toUs73I4yMhr/k9BeYfNQ/VTVQobwnhAoihoR599PXAr3L36jswxUIoi4tMe0rQU2as3lre9P7C
FYe2jaynDg3aymSaZ7BCnPK4tJbpELvL32dmfE70EBb5q44hqDYF1A99DuX716fb15MfxhKYAbRB
dyuF2nue8TcNAQ3bB47G3/9t5udwKP46h0BiblGyqsi9/RQOpbAOs4EgBi3HT/IH/Po76SbtH0WF
hSmCfH8/9l5IZH37o2wRIEsL5uXYreqqDF6YSgTudWKsuy8rw9pFIv2jTFI0CkHq7WJJwo7pVfJW
TkMyVxrfBFvZn/MJheU4rnRsKDCm5ej2p5StPs7IBZZJt/Ba49jz4ezZOYdEsV0pigHvpJ7F7p7v
y9LWfHYWVNfyZSwKdRqZ4U0xD7lsEPUig1yAo6DW1sKWxopduY/I5TqmuiTWuKqIPdbVqkpDXHCi
S3YCJF8QDtHGCau/9YZZiEQkvOhbzVxkvkYHteHZU9hiopFAIllcNQdtKj3i7RoPRZZ1FKbjP9tk
T6eFvY4yer8WDZoVVeTa6/2ehis+S1XNdXIJxbnE8soeQZfrrNHJ463ikzDk2gxD/RSZY7nuYziv
dYFfU/dSwhKqDmO+gXX+91cLyuxPcS7CooXMRNyVwtJ143OgZmKAOjIsjB6WbZwtTrSeAo9WiYoI
UcfQCmI7XipYeBcTSNxWb0fqE6xJGYnIKAHzJZ2n6t4hTWvjl6TDEjRYsWFhT9pULHzlMHbXFrQ5
ahAEl0E6vRAAO93lxAgsVc6ABWyuvae0bU902tzHwIjpMKMmtQEOY54uLqpt852s62iDstB7apry
AVyV+iNFP2nSHEvOzRQbr6igIwyXVfrTRERnglbp5NxF8BvtNI60GdzQPDRdxqx6DsjzcJqtDLjD
VyyAF7MNrDvaLmyrG1+/jw1pXAY0F2W9DN0G1mChHwAvQ3I1A23vTqW276wxgIpDO7HvXUZfmuvt
bU3pu6yPetwE2TwgI69rFTXWtIT4UN/jvSMTGIOE5esGKPOsPaetiQomMlA1YGpNi6upN8fQjcon
Q/nGfVvbC9p97q6z0Athurgws4uerEqrdqYZpnTw9vRzhg2ZOdQ/odVvIYWIVR8wnvA0veS5jwkw
YM14iKwBKYUeCrIH+Al5krrwJHbv2ERsNdfND+DU2sPvrzDxOapK2JYlDMNm4dM9KT6SAv+1/JWW
ZSgE5xCkM/0RNrHxseFbNXC92GDg2FV9vbUA4WIMJPAwAWl717JFW8Wq8hfKCpxzoclTBLMuGrPX
YEII7hJH38M6ICsocrLtgH39OLbaEmYOcwiCYfJW9y8DySSZLhSByS+W4XtXHPaWqjw+MH22ykPS
CkVk/mhigBXOHkjOqyaheXeuR/MFUjzjY8K9f/95yHkNK9IxKPJ/0kj5POaQXCIOdcDrrv4p/VQn
rwf6MGpFrwICGghv3Gt9h0dJONqiD/pXz0Cm4oeqx7IK3s5CS3hGKnuwYTcfHT7qbWWonr5590LE
8ojGThdnJLzxUifACgyh+VeLfwASJWCMYSlDvmbZjOVjZ+91y37G0KFhmefJE+nGU7yklWmswYBp
oF6v/gRWKU7LW6xzs2sGbrUqdNJ3TIpQpRLiFarEuQ+iN4xy9s73vAhLrhGThR7uB13kf8eGcpca
I69vQnQ/1v7Pn5tlmaxVuufwsX0qUtioxobvJwUWFGbyrE8NDuag+FE1cwLWvAWQJJ/vUkM/mKzz
JzZa++K9B/CeoJ6J3YUNtYQ+pJs/ccP+VcRvMUWsGcpn5BTmou/WucqhKLSGe0fPFE+s43uL0nHN
pUta0N7ucdI0+jjxgUkf8Qi2Zk+9ybpBh12Q2zR2ZJkZvEEK6R+RPUdRYBxLI7YSdcsyB/JoNRod
Nv4OMJVP54DpnJVtvMgzN77hzkMo+2cRW+pomOnSEkwEdd3On9lyXLXEKK++ZZxVkR8xDjX3qovO
JVv3xe+vT+Nzvhd1Csu8aXg6yioAJ3Ox+K/7NUHoqIs+KBdCj7rj0DnRrk7wS7eJd8irCPucCDNm
16BFAfEeimDsj6p13tMihuUeOfXNSOto4RcJ80bsEpC7e3uLevjbnMf/eqcEpM0FK5BYiqtf3ykz
AsYdWEVxCYQD8JuQtlS4yLzYePSd8r1nNnJUVeys6G1YK9y4u5oYmos36Q92bqtV0Xcp7Zz4B8ZT
pjkqY1Jc+dY35d+X4prP0zVN1j/Xkrqw57DKf32efoZVzW+bYhFNIJV0SShQ4pgsUw1ZmiFOiEWZ
4eP65lucq7xf7xY6bdJ0qTf51zA/rTJl3op6hJfB31Vt/KkI2ZfS/ICEogThOTBkxdrs0hIWCyC4
fBrNnRjkGzQrcK+NZtK7wLT5zZv6uvQJmFaeJ3lHQnfEp/Kui4u6NkfAGrHd7pRTqVMCNH8X0Bxa
jcSKbENDDbsyjVvkr2LXj+rpm3fwpTi2WX4925DStFyXSNdfv4y21WFk0p9cpDGWRw/yNbY2H6IH
f5VAUrUphKT1mXQ7Gig8NsPhhf3mtrOJeyFdzPrmZpPz1/Dpa/K4LnTXdhzPcJ1PN5urUMSYaUSe
SqhOod1VmzxRMT6t1HlLa8D4SGF2eh5lJ9qgj7ALjRcwsNDLYyFPiTY5e0CuL3bWpTv2MAatiCRc
26TK2AzLD7AZQuZ5HgRg2Rhq1RqRfx26Z0OGfcJe27J2FHyw7hiESv++lbn2t1ud2kaEz8S3vU7m
AL6igYHFBkyDqRynx6FXr+Xc4vw4eQ7Yl8yWpFzDM7yv3cZbxVN4TekcnC1itO5yfYheJwvJo9ao
/vDRcv84aVH7l3Azf9tbTXD85nv+etPZBiUNz1m2Q+yCPl3+MrEinE0IFYK8z+esyZU1WM2ziyho
B9B9WuLA7u7MqvSOBWnn/jhkD+Y8VnbDnCbJK3uIUPgVIDfXOLkq+fn792d9vT1tw3ZNF+aW5To8
1n69DrW8hGQ1sSWocBecXKe4TXqjVuFQwY8dVHMJ2zxY1pH7J10rtXbnYO++qZGIzMFDQym7la2o
Tdys8y9FMJvuKd8/TtCoUfyOerH9eNkWzxHIRMtEvk90d3AfuG91ZvE8GqDPwV7zdlFJpy4TU3R2
dOdAceKe6R5+c6kbX7bBtm2ZhktAqsE2z/1cB9psl3T6EBHDrGzPAhFfbL/yTj0k5/g64sva+kFB
snnjn6Fh7YhRag7W/J8NxvSOgfcVSwt72iG9ffNdfC1Qqch0x7ZRSwqc/J+yVEEwQC3Afb5QTBNO
mtZ455jhAIwvBhQMhVZaKIYjt+S08wBaLStanm3+pmewgggvKY/hNE5H1evWGTVNDhQzEovadsUJ
lJE8zWN7OmGOv86p9LO8A2o0DT9i1U0rGwsobZRI3g+Ng3UVKPESHAjsGAdyasvE7fe/63883G0p
LSooS1pkxn1OF61qIRqmLNHCMe0FEXg0qlsTXZrpaBdk3utB1d59WEH7ROd4GEItBCjzmmTWUkVl
cyRmzTr3Q4s3IkPogoCFdFYjci+/f5vm16/EMekBUIw5vFuqvV9vjyxEsMRVOcfHYyShdqAer8f2
efKZU2XkaQRjYd4YsBi3NM7Y+BfJ0mFRuqsT/4HiiB5RUUDxdxNJTwvGjRinnYJEC9qYk2RDRhNX
oN7wiF/5/Zv/iDb/dU3nhma3w8ZaN6mmPq09WqQRBN6MiN/pWoOaRRKu1PDYeo44YnD6E8MReBcE
jWlNdB47fuOURxUh3TGuzt+/F+vrTceGgPkuTzuh80z//EEmIvEM0QJvqk8ZUum7IvXG5z5A/+BJ
2QP5xuKoFem+cY300gWuc4Db+qz7Hj3WODKPSeXKm6cMICJO8CfAHG1n5/WcNx1OK9NIgclV6viR
N6dP3EOFab/BsD1mHRu60Omi11TpZNxZUESSSg7HLLPfgMg6J1XWMGfRCa51chDXQdowIvr/+PV5
snLNu7OFQf9Ue+E7S9KqztJFbbp/TZN0TkQV+1s2zAZ0F6HBQ/TKdQ0A4uYVpiBZdOheDJupiq9k
tCnKkIl+Xc5J4Ogpu9B90OTIQF6+EeeUnhJaI4tGi0BKzS/7qHD2UWKpe9tA3jjpmXPMXFlv6xQ1
ZNCYpbOCvb5iax8K490h86If9aNAS14g1hXfdAKdr/UxpfG82/wo5yl7fr2LRt5OCBM+X/gKcORU
XpLKCV6xUaVHKwOh7/J02/gSUhZf3bAwy+IVDFN70qcCjUmTknAVkqfQDnH06nUNeiCZnsK5XZaO
Hh4CUN1Sw6aYEASJFSTa8ssOB9H6E0zESD31BWKxpiTizFywyK5IIQHg71sm6tiAaK3M8G45ToSl
dErn3GhBuSc8IwAbpfQHkeHKBd46rINesui2bn4OREuPA1SATvqG1gTWM/6mN6LGHzvLJzEGn9pd
VTQN2kijvkVOWW5d1Ha9amb3W/No6YmzSyCbrU2VyP0IMcEpQuuttHx7YyeK7JYxy9iLhQwjmQyu
4jBpdjKbMbgrIuunFR9gCObD63Cx9PazF7kd9AdjejC0Uizx8tub31/C/7UU2g4PbzrHFk13MVcS
/9o+qDEhgNHUYe0SUSlL377lXf2nnmPoyxHcbBJ5zSaz3DTxkGALJcJADOYNkpr15DKgU3m9x7Lq
3w+w8yE0e9eUoKJD4SLX63Fgfbyi4Tjd/f59/0eF4+AN9VwcspbpfKlswWxixldQES3AxzU+BGuo
FmpsglWil2AZ+Sq2OeDKnVHIXRhCeWgapjkNMNqFrtneYX7pzN9j0vl/+W6PlKMdSfSqTTLOMfst
4lEhaDLJY+j01tn4Fj4xRhnUfFztLWbWgxG4yZUZcH9H0tSAPcD8YUXpxJSikfta4Fz5/S8tvzRT
5zJeFzpPV5Mt30d/+19fFqOjMRMRmE9PJxy7h91wiEgEvuvGQK0aogJ3jM/ik+vTOnH78DZ0Aotu
7dwz2dGXHxEz5Zx4Cqkngh0PT5241Hjh9qQ2R+zZDrmHRqFosTUvwD1HK1svktMksXC2+BSdlZnU
8a4fjJ8iNBv6R0FDhNICCgB57+G2GTJGIODw9lzL1a7qugqlqdNsxtEnb6HWTSoSCDpeSEVp6yFR
XW538+SiJBXx1eq2yGT0F41eEt02/FuIOtU31/vH0/HT09M1YVm6QprUx9anHZHsGog1bp4v7Diy
eIKQrKAbGdzcsAmvUU7TsKcVALS9h7+jJeoB0U9MDnyX309qMu/GoBy3ntZFt97EtmSgDmZvkmCd
q2OHJhD5C+uR3OW1KPriYJoJUoGui5/cuo7XuutNh64DSuJVRmHALzPCdREwfP7YxmDk9Fa9n5uw
gj13afgYvD/ay3Ulii1qyfePV31segSc+tUic+bMjVo3tgQ84N+aG0cBVK7vbrb/qJc8h/6q8GwL
KK35aZGIPXSOzMQhGBC8gyb3SRUtzgwTccLHy7wotzIK1LXyelZ1zZUrDXzuzi4ze2XTit/mHbi2
FM7+D2zKotbxZhfAP9Jd6vT2OZBJfwmmAx1jyARM4OnlFtc+GgO8JPWqiAGlIfAfdsFEbkusO0h8
rG9+SePr3p3i3HSZDklHuOLznq7zbTsvEwt9RymmTZik/c6O7NdRFm9cHP/cH44Y76OiG5YCWNAh
sP1h7zsQaPBzT9/U0l8HbTYMaA8zA5UqtsDPDclBK6qI9Yk9gJZuqKaKByMOo4uYsMc3IUKr2Kq3
Yhj1Q5hVb6W0Th2rwqumhqM/qVelxmNtD4KnsieWsquIbDUFggcah4wtR/JzCTxv+r8gCrk/vlmo
5gvi17vMNWwKAz5IabPt+VSj2gTZ4Zkc8dgrmN0os9w1YPj7seoB44ZpeB5JTj7nJDb/c5JB3YM9
LavFABYKZwLRpiFIBediWlb9wm/a7StEYTCNeBlZErPh5AGKPLSBAL5PTPfajnPncQIPWwLHe9BT
Um4GX6vOtma81X4r71sCZe4qr04v3k0iRX6hki/WtmkaOFimdtm03O6ImklrDTK8LN4jGQT9OSry
cZNqL1XaFbsAyvsisRqb2qpUizJ3W5Cimn1LSNUNopZwesbt3yxa9tcymyGaM3+aXA8ObtBfH9KD
tOtyQDaGLhjkMAiOGW2q7el/aFcBxmKlh45YxLkAyl7jkGJZaw4fWSUNpNCNP+LJVY7ACapX4XaM
Qb3PzQhtaqOrNV1TDZy0ZnQRa5H9v7mYUWpnx0x2BzKxmn+iMpENU2ppJA0W1NKH/zuNVt4TA3pT
jALurCzr39qYSV3l4Elp+8h9amP2olh43pwIShMZc++MWug/WF16X/VgpsnfwNiOaCgGyXeAKV4t
UmRIG83yAGJ1gUcf2D0N6PbjxGlXeq2sVWK6WK7LMF+zjTRPkL5ZFajemoip4lg9TOBnibwF5vDN
SmH9x0rBINm0EU9ZdPo+j1hcLffRcrAcurOpcrRiHGrK7M5WNHSrzhnNG9ojSAQrZeOaAwVTqr46
aCUhDxpfF6gmY9r6I26TKQGO3PZEpznGyhQDKE7yZfEce/qRvzdbhnXZrIvRDG8OlBBZT/GlMVkK
UTYHDwQ9QJFEFd0UDsyICSoqmNTvel1fe4hzD0nyjytZID9XiElLGGKGrwHFsZfebLf5GWeu81bN
+pEw8Zx9Vkaz2zPZcZlBtkTqva9d1ewd625oFBprS4Wk4yhn9ftVxv76WOIp7vHmeCpBTZWfNiD0
7eEYkTu1qPp4E3Y4vZpWG+4lEcoHrYOxB/nv/uOPAqeEKhrZ5BulDZVFFJy00jbI9k6tix6YlwEc
AjEr0dVwxd8l0irYx6m9Thjg3RnMtu9qHl77qnQg0cb+qUpa486aNO/S6UZxGjDqL8Ipm95pqu5J
rEufzV7Tty2Bfne+m70T1jvcrPnkJPYPaJ8hERv9c6KHf6BJzS+SNAAiDxkNpf6SBC9SkcoGLWXu
PtWkOOzJP6hXoW0U27zvajSlbnAqota/Sxt9k5bFvH9W6geT0OgMZWxXxjYStuCiGcE3W37aDF/W
ds+wHSn4JBD12J+vfm7Cnmc04J5mrLstDij2Y3U4aqcanlQQmSc38fJjhhHAJYRkJSZt3DlDAVZd
RL2809nMmuKquh6gc1VZ22FaYhKDSpd39togyu9PqzLeWbAHqnjMIVMZoNF0axNGkiof+mTpTWCG
Bl1ZT7mN4ylUnv6n1ZPdDeR/4SmdhoGNyMlgArCwZyNBBlJt47YiW6Um7oCyq4xNU2VYz4ehvG/4
+OgH4m4K4IiQv7E1Jp9xcTIR0ZgLCFEtdPkjY/c5N6a/Nchc8T84ODd0v1layvuj8qjm4rIWt95n
JlxZRz0A43enuvmOiCAKJSFQlCnSR3ajyJ78rvBPBVlDCGd/2llig7yW8t7DosjkeIL1PW4LqXQ6
r0QQM8aFV6PQl5zS2c8BONC5I9ub1q6KvU3BnBbRp5xNM+YicmOBjVaH5wVbCpdhHa0aOI9XxkD9
OiNmap/A0M1Qy0Es5WSHOuhfnXm00bTMqLC4P7sqfx1b3zhh2I0YXjZqk7GKL2z6iBfyXtFoFib/
s9rcS1j6LF5tDKw8TmebEvIWQD1wHKdkGaVGvldTAi2z0at1V45yM2CB2IjMiM5mXm252LyjNZ+i
OaJ9EFwKVpqP+6iW3WOubW0dX8EAIvORCclPR9HzEmqrFBVP//9OjW68/n55+Y8CzDP5R85PXR1V
/6eqV09qM246m21lZp1IH4cV0qYOMSwDyakNYVgyVsMzYrtHsmSBJo9oeLSq+rugzroJgmaWUwNl
S8r8KQqsPaKM8icAF6J4sdBK/7k14bfPuy5Rim8qho/5268FGPMQhoE05wT7Y+fTe4/9YbYJlM0i
Ywa7djUumrKeRTJUCksVs3QblBJzUHF3H3fDSNHehNjacg89lI2ThAeQIv9wmRPIwszfSTE8IruP
5p+0oNdYeYx0a5ZmeqryAZZ55yBzGkZG2Nn9778I4z9Kc8+hpUxpzvb361gN1a006MbyTYTReHKt
0dj5IUNgvAXhYvDcfFfnor7RbNGhgcAhxBy761CsnLPR2CsvcW5WV8XngbnhgpiQiVlTErrUKgSv
zqyg2ntXSXsfht10RhM+Pdop2yvXJg6a//NFj0PrQPaKdUhgQN21iPyw8PDS9su/wJrkBzur7FWo
RWozhcXfDhbsa62fax3iYlXmmKOG4OiPZnaNp5oVHlEUUlhMAa5h/mTDvJ40zX6Tw3Ov8mErq8Zd
W5odQ4boNrkeN9vITEjy65tVKwDhMNXMLsRBWpjeHGiiuPHgUPW0WKE3VVsgN2plug1KcISLuyY0
8SCiPSiQg5IQFXXXfHIt2PaBRuVoZEur8owHZ6mrbnww5p+rLm9RgBTHMptSnpLIQAjoTPZEn+QP
QwUcgLgr9GRaNgdYiBXxJN1LPhuaGEAcEnTkK6+GAlRogr1s8WfIIPpMyNZ4TPHsL7IonwHlXr2a
iOVb0lo0DzT+rhMe9A0yogEjhEEqkjUN79Di77peIg4YQ40MjJ6JhhYqMIFO/CQaoJ6/v9q+qlUd
tAnsAR3dZMvrup9vnagq0sqEDiXMutv1OXyKwXqpYKIv0yQPqg32xH4zelW6NZxkZHzTpa/GjLpq
TcyTxUAHOAGRcFdIANF93mfvCdpHHfXSH0EtDynCw781F3JPXIK+wi3FonhoymAkBHhAFss6uwQs
oLZNET1JDOxviLuGO0Zz8kyet3mTSXl1sjN8kWmvMzpGCTL/GFbttBepb8N10WlRyZjkroamvEf/
dQMKqtzkmU3wtl0NrLypfmmqZiKkx/d+WHJ2Zk4SxD1ZIBMX/d7tfWtfYOPK73TSmr4p3rwvvSw+
ZpoKTO0QmcyD1F/3NCH4s1g5PLALVTzRL87WmtM1K0nXiyZL3h+NlgTEouhelV53TKqH6fhxCosQ
S1Z468zrYF6bej6r+toFV924cHgEVRmX/lyJfRNcHOPsGecA0+W1sWFGsIiFEAkkHLVqxgfsvY0d
vmuhBr8JCM5KtnX9NwbDg5952HjCxKa9rokr//V7Vymk03nZL+OKKdZ82Ma9FT6Idj7Mj8ORD0n2
yNGNj1H2GGj/e0z1k+8/NuJpqJ8q8ZSnzxyFeMrGZ444fa41vA2QyF5y7ZkDosadVmddT0QSDEMP
0sPNC4sNUVbejyxD3Yix7dUWabjGmtM+qm/bPqb+Zd/psMlAMIta1jTRVXxqlhnSpAmRoG03bASS
e1LB8dJBlOyzw+DtLT4kceDcgqaOjj7mMnKmmmOjHUnnkgfiBuvy1EzzMXgnOz/TY+cQ7tnPz12O
1PDiuhiJLhwTRlHvUnqXqrjWlNXTdfg4punq+vNRVjff52uAx3dr+dm4BcwlVimfyaMNxwWqW/bY
tJnYmUlw1PBWQV62q11QOuElKBI08NLYFOZOoyG312fY3V7r9g6p8z6sRK75+QgJJ/H2fnrgcNND
gpKbkAhxsCvCxY+Bfyz1+bAIp8hPRn4ChTVCssJQmZ45gOma6VnZ52bTWwcvuVT2eewuTnIp7Uvf
XXICJ+1Lkl45ovQa99fCmY+wv2bONXGubXbjsIdbnd3EMB/k27XmyhxuqXfTh5td3MferTU68+AR
15Eoix7rLEFltSEczwW7n2hxRyySZEFy9GAD0SW5mRqKjEDV/QaHBXml9zK/tz4OI7/n8B3IZfeu
c+MqQ+mHmVQ4N5Hc0n4+9OR/j1xe/zlSefUiUmauzsc5bC9WdNWai7BIBLs4zSWLLkl7TqJL1J45
gpbd8VmJU6tOnEt1apL5wJCDgMruj+LjSGGSeQfagxxJfYjqQxgdGBLn/b7P92m/94gGir+RhX9V
yaCHQjVg0PxjK+l99idkAeywOhTIOs2weAiLxF11rd6vBkwcD+Oo6rPfePw6qXxggk4M2az5q3ul
CJ4QBMPTUzFQXBw+/ujjRACQdRLWIRqlRwq8g1wc6gUJdt10Cz23OWtKrSsDkXY4wkZMIccAECnG
H2FTL2wjcV/imgEGd2a0/jAizX/uZKDox9a1t2x6o3/+e53COrSbfYDycp0ALr4TTtldPk45Nr1L
1Ilg05qNfTcWrxOV5rm2qvSKAQwPTPKHLar0RQ1NvWuyb4QPX+vneciORsy2UDNbzGk+rfANmb+I
vYuFnORjnMQegqFpLWYcWtSzddVHsDBTXeF/ys9h3jXs4ck5GUnhGrLhwbTlkytlcsPuFkk2uFai
VqJUEtYxXK8BQPEFXR6pxcU3zyZjXtd+qZ5554jBDVQkDDy+bHFdOsGFygYoPypUm3aqeUrW5lOK
fWUlBDaOJCvtKxktwJO94FmiRgfDQW/T6bKWRk9H4O8cq+2Y+LjapN5Xc5LA7+sU8+sDlBEQbRkA
D7gM3M/DoNiZRnYUwI7aEYRwYWNwkYEbbJUONwcujXMeFV04auRVr+cx6JJiXCQzWxo2iUZS4aus
snrTG0pAm+nIW+izY+yhTjdH/w1wzaUtpu/mL19lOny0NM7QDTJJQAf9STHAbCmYmtrKFrFe+3jR
wAe6klyExkqJ34O3uWDw2u9ke8gbaG52NW5kJdCBZs54zF1tW/8PYee55La1ddsnQhVy+NtEYuqg
Viv4D8qWbeQcN57+jg3pfPdYfcqqmkaxKdlukiCw91pzjYmJn5GbmZjllfviv7+p7w0s/HosTEws
1Dio3zUBdsahCZiE25bNSfcG/JtorXUoKBkka2COBnZktn73xCbSkCGxR32hs1iMOu1FV/ym5jOw
x4SaXmvatHdBZcSe5VLt3PRf7PDeFyH5TT3puuC2fZgwf/p21aRebQN8z0zIS2yPA9kbceY5pTUw
mWYO1YPr7HU4aJOOHY0AKWaqmOFfYJHuurx+Y1OQzSfNn7qFubeMSNbBE85dM3XZhnFBiMwLDoWs
1tSgxpbzmNYEbpeqJaDvKA9sstxPlHBoUWuJ9mqbheEvgjaXruQeURhWEzoZW5RffET/47w3sPxj
N6RhbbIr/OcLV+uOyik+uhN17OU6t4VL1OVE4VV9qHPjW4FZOGQsmfmeJbASXq1bgc/691/C/h9X
CIOLGisgXETvjU4VNi630moJ1MhCVSe0BkJ9PFmDTE3p0gtsT0rSbDGpG5Ltx0hoiJOmeCML4ltG
3PCfkCYuI/Ejt1GFO7myw6UiDPVUn8w/WjJXXjD19U+ycPLAF0m9bil2JTHU6ytYbRzek8/1sws6
k7JXNoob08zdo5fOBCnWzLYLWS6ZuplMCSjJZcXkQ9YztwGv+ey6k/psVIb3Uem74sHA+M6UdJF8
dBwaL6PhtefjT011KoI5eSimBtOWk5CeyGB4zLWxiFPyRPxkM5ynPVNuqdr1nxzGZbQ6U2XCDDW6
XPuAN+a+qpAWhVr3MUYS74Pd2wJ7Lol1//6BMPDx/ppt0auBCUHlwzF/LlNDo51nCk4d6DPMKHvq
3V0T/9/xqDPnF9tg2SpVLdgDz2QMom2SmqvzPp0XL968mHNnCnUixSep1Yi8JBKGFGsnmKnkNbBt
YZymI21Pw8UBd0F7ERScyXr7unXX71LTq2FcrEMlIXfLBVciypOzoUlZ2plQHjEx5hZLd60Wo2SK
0zl2E4rDhMJHmxHtBiFMkT1G5hgR2tg6EQmKO1YYNvJ5zLyrtcX5t2YB+EiK0hlN2Tmxzvt2HvKL
a4Egvdj9xewvy35he1i7UiWar1l1zUlXmq9requMK8Io+139fjM6qXa/1fvNgc5CLihUkvqOwJMU
0PB+8REe64Gf7rouDk3uvFzYZP/wn1/sZiy6TkChxbE5bk8e8JfHXrtkuM4YDWOiqqCV8kKlnOG1
1v17XIywnMGdZ0le3pg7bS+FXZHTlU75a5H8aWZ9faeeWt+PR0pViWuqO9zIk/Jit/lXhdmdV5sc
MD9zJvXDLizD78lkiXtWFC/djenF5gH74mdm5frntnX6ZzF6fZzlVISdau2f09R8UQUob9OTiaHu
bBPcNn4rim5/mnJFfcYAkT04Xmd+ZZCt8rumwi1Us5/a831zfWof5sPEiwW1BaGwNGOnmd50sLV3
5rCde+FMDogY0w7rwYPjgAER3p71e2EzZKozYuAbpJE/HM4NjbHeB7bs0wuR5H8TqO09F/WAY1EW
q1tG7hg9bSxM5sCix0VvYvOlUsm7ZvSyUSKicseTPZUOTEJvBNEAb2HMdSNkCBJu2cLsbmks7bNW
K5+m3a6/5W73Dbcv9DA94S351dJRfddkYMaUtje3GstlrOEwQf6X0wWAlmLWtUb0Dhl8apQWxNfF
GheRPsZwMebniQQhIED52RVSiTh3zpkhdre4MGq9jZd9vDTJZdQuANn75rqs17Fh18ospF8Vt329
MumLOhLOitui39xRqk/vu35DXX+fU6kBw/qhpediJiUOGRIyf3eSu34cvYTIpHvdPQLdUrwHDfxJ
91godzR2j7mGH/Fx7R475Y6GQ5NyRwtbN5tgoWDk7xxatTsSxPlld8ybZna3s7sxyGNl3pLjSI8D
eRpcmaGzXxxyur8Kp1BPvTe2LzXBX4RPi+KViE/9ARCf/rxb3efOgON1bahldrc5vXndzeHBfrMw
GXs3vvSKe/MO6fVdPbSt8hu/rFLTyn5NarTvW/nI90uGA9n32r5P5WOxgq0kTfjelI+5fU9tsCpS
L1gXXetuH1KKR5l3uZ605a5b9325b4eEdTccbtn3ufqhzbmhvrqTwzA5NyzSOi7pViprbyK5ojW5
VppUMlzd4erkBNJCQ7gYbBrZKx6q28sO9F85l8wbG2drPhN4lH/Gp4KOJWi8c81lym+OOwih3K2N
yDQibEu/ukXJDc8/L3CGqnGbc5h6YM3+s0V9U/fFKvSZnZztKD5j22cKm+qtIJbqUAbXgKA2BrXk
DJ4UCTNpLbUl0Z4QCxC1RpStUgxZK8xZ51EJSU2VsqdwaELRhwbJt75thKYRQuL6rrECOUTmM3yy
iBR2x476PLaw7XQxUcQNcEcL/1acZ5gypbLuh7DQIXzkk3W2swtzeI1ZeOG6K0Bk9R42RaOdUaed
IV6X0zmfzqkXZ0T08nJw5YJ9meJOiwV31CpekwiJJKq4sxlRygtppZIsAgmHRjW0ppCMEyh4OcHQ
IbJ4IbwsI2Rs7rvmMUI790Je0a7Rk3BX7yMM6sz95Z6FBd3/+OBYa1omuy0Hl+RP/otesxdTIYCO
GBgq0CcBq4QsbbCgqQ/hARm9n+Lp1Px8pZnpEzuQcilN4WcGcx2sgKXHQNQB9U2kmcE2BoYpZR1y
WJiZQakE9aGWaF5AZodIvZq5NiiBA1Fbgc8UkIyHBiuYLJbhwWJJbfw4kT9A4SJYaW9gngYMzW61
CTJsfGDnSLol0djwEet0tI0/tOQ+guLmmSfdO/UqPRwg0CcNdtShFKJ7KkU/SOl8t/QnVWo41Cmk
AvpJGTRk0JaMuEntfbBSQGGbTgLFGpBnQxELCTcAStvxJFRhNxgPafQ/cgwkgfQ/uAGiAoPyQ6kb
MGOPjEOkheMenCBOBfBLSUZEehEsmGCKQBSBR9Ks57dYnoRfmz4UFkNg7fGr1s/J7Sv8ImHJQA7v
qYa0I1NdToDqK8F48Ikx6yR2CZEgyJDPNfX3yjd7H0w4jt0C1rvmAzACMqvDhXN8Mw1IZkH7Iboz
YgyaTyW+85E6QUCMLX03QwRsmCo+QcFbFKQWWTpSzLjLMXc+Mj5uS6o/1OzBaIEtD2YrGCepaScz
NIDCqh0SdNuY7M2DyfXzPADLkxpSGumCm7+OtKz8qfGXhqEKH1MIlFnXxJl4GlR5lP4vIY+Ngw+C
RGPfY7leEi3qF4vUqPo9oWqWVKvwR5yWvlMGSPCBrvK4Ij0Y1mA+jhufo85vAuGR30pqOET5KudD
p4jlBkCWUMHfBKVF2Hoe2lpgaoHnBNoSOGDelkDVWEExxRqsndR8aC8C1/NBSmKBbky/Mn1T+CSb
T5M/EADN+o3PlU83YcrspJ2pfjBMPKsnb/lFdeCwAP50ATc9rD+2xWw1FS39nyvUTnRVDT4Xl1qi
M8Vrqtkrs+HZazIYwbKudUzGQYbhzFUDBk9Ynoya8UVxXlJsGEnC6qsy9heag23kqtV5xToXlUvK
MhWSGNb07On/HyrmIU6O88VzvpTzl3rmP/NlT7/08xct/WIcIgMM/OlBQP2sVJ9t89O8fzaGT64p
lZifHB4nbygTb96lyl4K8TZWb5V4A2LrmB/RONI4+JilH4v0o7u/MgRoNa/OIdf5kK1SxfrBMF/G
8oNlvrQG6TiAjru2JnM5t93XUihEZbTJX4WdN2/kHsYD/r1nLCpYo+apOFXMMX/491vp/6jYYryi
je4x/GpS+/qpiqQuI2DNRFa8GufJ7BjlOg6iIm+mrbD6tCsG503on9TOJlFzsrRr3xdfB48LNCEv
hr+yQlI10JIjqU0ky5TFFwH4xXdJKDtXOT4VaOaDbmihlcA4L1qZHtjW6stc7SzFvPJaW5v6cjw1
8uODA3OSVNfMo5ngkmui4Ohy3Nx9FdtmPUzsgquk+ETCunUlNOy/D7nmNzLMfe+1h0VfWYeScMug
RHoZJsX96M7kplbLwDUEapoPVja2xq5+G3B3/+IEd96XNeiZMM1LCx7XAG25f57gm60npTrsnOC9
y31OmjRbZxRnAj/R5p1r7bx7rE+kWLd8Vwr112PWSYqlC2LdklTyyLoFma4/P7J4UZYfKxdcgLkT
snJBJrk4x8qFxUtRyvUL65Zs+7FuWZKQdct06Pu6haVLywY4j+ctNjq5aEGVFReoO6fH0iVJfyxa
5PwbBNa8ESGsQWhNTnY7Dq2CATYJ+hl7nSuUpxkQ2P3fz1LnfUnCoJYoTYIMSHmMyfzz3SyJ1p5A
Q3ZkYoEgqSip3kasuzfhPi84AkHddeJLPuwYd50lSgljgdzs7tfjMA8VbZCiXE89fLZ4cPOVOSF8
ZmOlm79PunbqgH765t7OkUOLh6Ynw4x8H/7MKonF+r+njueHYUhOLeDk4PgDggr/3nRBmEiRh6PX
wNyfyfdwCay+NnxszCYLnPpfPIDMp7rYPnlp8a0drSLYC5G8zqtOgka+022wVveSQnmhBW0/LzoW
mLJQmze9UczrvMg83qFp3lSsoHf3mz1SH2t7r/yNzOLfk1nU37YpuS3U4d8GnAUHcaNr8HQp3u7E
Xq5j8530N23U+xdvbIa/LbVXH0oTh0BpwSrHYDcG3VR3H//9o4Oe9H7Jh+UEz63KJ8gW9KfPTqXI
qBBm351WTe8oR5sUyhy9fWIoYm6DnRaA5/c2a7+ApfxAsv2heiNLNWBIGQ205e95z/RguK/hhvXK
kFrW0PNCt2QgKHK8kEQvs8ShGxlD5Aqpyo6KQ2sWz4cUixVyjGg0Ea+9rrHVxsahcY0xBTJQubdx
u8ZbGy/kb6/ymK/x1MbpGptp3GEcbBm6jKuWr0oEWGY9lFmRvkVaJ2BYQnOCk47PfayeLH69ITIA
mg6RJyJ9iGo7skRU2lF+aMni6dCQxW4r1WXxssZMgUwr9QBm8vQ2ZqC4W2PRSlFYqZgvbqUK/gov
Io2VJTbS2FtiLY3Bfm2Y39J4SeWD1IpQYkrtWAH7CAqNBTTeb5liL6KqiMDdo9Il0FlKEGTUhOsc
rlk4Z+wlftEWeo8Ioaxoc+9Xbc/RdO9n0lZVOVWz9Dqg5gkbtlqXhAgU9fSq0b9qoNLGpAO4r7ZT
KBhv9vyVHgNJEmtexxbW0kvRY78pdaJrBuq3v0EIvI42IJNsIvVMOLv2lKVfPTKFwEKKx04s043y
TnrPdm5HXetlX9R15QPKCKXsJ206JRqYu0WF+AD10n5ysV5f+nGiLuYt5VvqVt/kPwuVtBNdJOcJ
szFxTw075ln1QMUu5kW3OqJzKSx1tTpeVft3TQKvq8klJiPlQrBngtgYkRpfU0v5k2GD6Q86pc9r
rXzLCmv/0Jb8u+bclc+AV5Vfzem+L/XDUfC4HdGfxZJz9ED+qwrkEI9SubPK21naSzxbIrtM+KxA
AeavFvRZNRNhP3j75zbNO6o8gB2IUl6whucl+UVYi3rDNmJcQuJTm40weC0IWYuVsJLPlrtVKqTL
TUbyi/LV+xFd0LmGyaQW+30o94ef7b9+74wPs2NCBIOa6YDWE6l52mq6nYrR9xcwgbBdtuJc5Pby
ASuXF2ntG/VA84UUSOUXXJv3A37Ytj3M2zrDRNzWfwZwaeW2m+VaKjAOmceosq69213+DT+AG1qV
0RCSDaU296Y+LiqSTAGA11EumMeoAFDLnnRhyCzvuSRwxdkfILbqMNFG+1zYVs7Wa/e+TpX54g5e
94sRGJZz767CEOa4CqsmcFz9XUl4SptqbDYjPa17ovanFL4mxlFF+K7aa8xpzsA3W2mFWE2dkg+H
2WDfmdnELR9/0Fo49/IanATRgqG2OPZlX4wenFbr+UVTN5BbUwoMcpzNkAcMZePTnO9/kmNihf3o
TFdjpVh+PJq19Uu7jlNkT2Q+tXbxGYusOM8tgeNdhzEVduO1b5fkOpkLAJCkWEOb3GlK/ZUH2pV6
3cPxsFHr8aI6IZbp2n1tW29ro7RT1IAehkUGUmfdCCxuaI2W1EJGEM/Hc0IUnc+4UObvEkO8tTZT
FvTCAjcbtMfCTQCzCpu0o8zInnuQ26d0WEjiwF39fDw36633xHiuMv7niYKaARYEh0AMdyJHlr1u
4nKl1Xid/ky5HjIsB7srH1jSkuqyb0FRON2LWpPIrKoEKBbtyJ1tHh8HJrqvmaH1z3DLib7bCDKv
PCWcJm2OzaSdPmoGaYBL6zJdY/2VN9RSqh3k+5CXW7x6qvPABKfhN2KhhGVpC/xPGPqGIRG8U5Qa
U0v2A/x4pyLhlIvYZcOsY6W7+VonBvvxgjZXZWPiLxWi/iQ1krQ7kvJmXYet6bE2scfii72ujr/p
FJFnuvpgQ7lNlo76cXSH9LkxFP2T6f1uWnb9VsOjTvPEiEtzzC4ryKvL8YhK/I9HXd17XH2X/vtM
jFMDdeinzj133b4GzciI4KRPyxX+wnydAb9ca6DkZMPsXkSUyAPcv+K3ilmScPEmcd5LVlcQ4D4z
bXevs4KZ2mQx6CSOCZghU5QXUkJUaMvQjwljHv5QPRqfo3AfRV5g0qmb6dFlQXL81It6990erJRd
KRNNOs1k9sSaNByN5vKQDRi5FbgkUyo+OipOCubLniePSVbb3gkEsseWrjbbp5bt52K06wVM33ph
x/vjkT5v66XxOInZu3LD5dW+LFO3v7iz9k0xR/OCtVq8fH++GhmOb73b8dPxvKDe5OYTMSbmjg+L
/e7kVeI5Zxzmouncx4XNIAR3thfPcUCeazTdU6NPLmW6ENW4qzsJBhWE3odcPpsfz2YE9VQajq1j
otshFSES+F7pwkBa+X4Ylz1slBSEWWuNGLNowjGuhqvWUBJQRRSMVS5t9EU3oqC7xdkiKHlP/VKP
d09lG9SuauxNK69H/7wnJm+crU8SE+5c+v58/DCrfwOvsM6qmE0tTk25/F81oscr8bUXWf2mNGnI
jdz9MjAW13f5eq4VetbsKIu0964MRRXLw/HUDjjgdhzm/Ld+dSE09+aS+QdFfJ2wWo30ABuZ5LUS
VOPN3Y+DK390PRJu+tJco3nb++vUt3/OkrjKmdkEI6GUgS2nc9bBJY6m7p8O6jd9HT1a8t7EWkLW
dqpArbaxXz9MdqfhxQGq7mZGep4wGDzQh+qeVSKj82pYHllJ/+UAD/zQG8SLA7kcbyWZYBcIB680
KUbAXg7DsA3IrmJUAPIabIzrzG4ij/9hvOvkrpmkud29psgpzGnyPFcN8YA1K6VxpVGlNFJGHvt5
v5YEjV120v+AkQj8hwWdDPnoOGCxZlUrjJ1KmfPZVfImJkjUurvKYN3NRjcuTbu8udq0XxXLYdCW
TdyJOaP96hwBlO7ekiFu65+6uv7c25jPs0kvKZ8mbME6Ezvpll2Ndhwu6rS0JxPAjQ9DjhDSKaHm
Nbkkp5AOwdqlVUFB5WrDBIrRY83q+2CeKlLUZ0a6OitlqAPY3AQQH783DCOqFY7fbuJi1IS1JcTw
PC7d0j4qZpk+OjSctRMh5/OudEFG1SlMvBGr6bp058KhH8r0jBNnwCQfFlPzCF0dfhxmcr4esGsA
uLf20+amg7xTZFPc1vU3U34XCoLoH6a2a2ISgcen1KrJlWZlQQclw9+RFn84m/kXcxzm18W0Z1Ia
RPapz89Jx6chXEfQVKv27welTgblZNXuyeE7cE7TriBWtpPpzyU8vL0drpAqk92qHvGFz5ZvGg0n
xcl6KMrtdy/PMiIqx+w5pYDu5Yp16aw1+YAh46aNYHU1ZbFCSEvb4yZB9ELsm+/OZC67u3pOnB7O
urutJ6U0mxDMVO8LpxXUcBPjXhb1WatnQXFz+ctT2IyZXQE+VzosMI980IyUvmNhJpc2ZRgJ6E6w
Fcz3lDNBaJqZ5q8w32kmyWmHJhuTV2w3f6hl4fxhpQ3Q4JTo4sUj10+mmpju4t50yJ9+vxG3tmXq
b93ktX+Og0l6u5N9qZJlDhKbScnKMk46Dg8+YIIv6lphKOj/Dh0ZdNeis1QK9YUdWKnxbbfN7tXc
TOOsGaRwtYSKREy0utc5VxxOav3DpmGHbXMHhy2TPTHrzfShHAsR/2K3/L5bSwCp6oBh0Nkvv/Ne
kEJlu9NMKlOGVesxG/SYt1T1VdiTbt7SGJmvBuS+E/8uyake4wNAeRriXAEZaOLeF8VvhKLOp37x
XttR/01lHvwX6+DDPfDP2q3HQhhOnm0Y1GR+tsvtgFMSB/vZiVUyBX6lerSthpMtwZjN3u1tM4vs
usLiim3O+uWq68RAYqLxrG18AoIXCMoFJ2NhL78zgBtk1HL9siI5Lyc9CJBjVvud9iHdIiJTVFj0
LPrruiX+KN9MvinFnzDQYCsY6wMwyTxQJ/NP10vAtC6yjt8XtDF0HaP3Cvejsm9ZqTGQ4zG73TsZ
hfpOnHB+7/HOBARFhryN4NoUkWsz4yVGPWLQQARaF+k5DTAna75kXkXv2OIMBLoNNyuwx/5NS7Zv
VSfUGKuAcTETmOaraKDYrkAOGFR7/fczQ3+/gOc3tLngGjamOtbw/yyBtdo+udw1avZlUOASp/oN
qm3OZGDqN7QILGPAxW/0n+el6bgw7OMj3zkvyoyGLlFVpV/qzdMewmCwC/zRcGvPmZ05kQoM8rn2
xJtmMiRrpRpZ9cyXZY9z1WePXdU7vzCn2O96ty6FIIavmWa3KZGaP7UAtaaC7146zanbNPMj6Zu7
8XfuWfVrYRBb5TR5ee9y5Xluv7HsLG/HQdfYRhMnrsX26i7P/fR3uTVMIY3Wfds08pOYCU0o1Q/C
qs7eqvuOzEsC88PoG/MKTpurfmVMRCXtIJtBuh4TRKmufSVGTf1InZntBKPGf4j5OXO5jGgVmUg7
dPnXoibRhcofzohq+ptJkDUcl04LOpHpj/VI/I6hfmdLGL3Lgnrl7l47ef4R0mnUtuJ1rMvbpCzt
JdPz7RPB3wFTL85bvZZfFUt5zsd0+XjM5C3J32Rdjr+otWia9fPWz1UZOnAcE6glPud3vRY3NVOF
KMSTNgRwrx1DyjuUw+KmLzxI1UMozHBRQtUMNyUUdbQroUEQ6UQmopTDxqGMa0j9OBqC3Y3KMoaZ
VJcxs7xIx6I5xFQbCezORkZ6YsOJ3R3vdWwXZ8eJU1Z7TpwUZ8WJUebGeXku3Jgb+uZXLquKuHHj
jjhnlSptPKsx60O+YcgZIazG3hgzK6SMseNFcxV7XqQc0vUoS6JlkWLuaT60ZBHy9lC3Q9zSaJxC
IFYiDScauYDfgqUX5IVuqgcJdXrL0rK+7WPnt0vUH2raCMHL7vlv2eF4HG1oqXvYlfP2kOUW0bKu
Of4pYofIuF985a13dwOcmRArbG4JVL418ycqVmukQkmFB3Syv5vq3QBzqEo5/R1zjNffE1XaYkCG
pdodZ0x5qFsexjGsgZUN5J7fu+HeY4KpLpjasvs03JfhLvDDZPdtkMYYBSZ6ds/M2zzfCsyezPzO
N8HjSqoCJMlihAgocYU5JrofUjugPVesgKhYpBUQifry3Q3IMsWmv3EYAlf6c9UZI6BGSro0BI61
1FzHGAKVRLoBpxWCV9Q5hN5GjcOFN1bzuOpjd4vtLd4tqTU7bx0tybO+ndVDXn9xrLPDsb9Y/aVz
mY7FCXopceMdKuYronFR4S+4KdN1SW9TerM7qSG9QQTs9ltzyHVv8IZsucyQ2uq77t4WfDn1farv
Q33vMeXU93a9N/W9XIOcJJj1nq/3qiZd4p7h5SNYcrm7y12p7h6rY2DBfBly8zayHLm11frRNW5a
xsTGbZhvqSmPEyn0PK6kNIdf+2Y411VcLd5pcWU6C9Po8h8nJDZIhB8SMyQ2SMKL8UOmyRkn5Hcz
5Mr2i+y0/5gh9/84If/bDPl/TshxjYzqhxkSJ2QNj+pwQpZUVvv/c0J+N0PihNSIwut+mCHt/2WG
HPYLM8s4IZFCIokh/ZA4IXFHFYcfEmtUn/7DDLnjmnJv1qF8B/F219wbmnnbRaT+MfKu85ZDWKqP
4XE9Y5rz379jB6XoH4sZvmIOlUWPOiOG15/Bc2DO6wkmXHfq66wkSsjRX5vayx6yrXOuRLgUj7iv
+2Ass45rz0bCos7Q8ixD3oFfmU9YwQ0CIjuCjAxqeeSnbbCetuqp8TASQDpJQyqkFmdcW4WjZXtP
IiMPa2rTgXEXrsipR741U8/m1VE2DBVkXN49Ku5dmWCE29MlVBWgQOrStr5dK9mn3fEgEjIL+ot1
HR21dzcKUgUkv4xQcAZ4XPnn/1VsxaA49MU0EnSy+N8l6MvYfpMGO1uULyn7hyFItkAZgpFReoGn
WcopQ+8QReQVlrlgHxAmZkir0FFCylYogQlANGBDrSbKm6iZI9hiSGjRQAdAi/RDhRdtc1QxSqhF
jRe53GwODV5kzVHKZtqLQFmVelTrEXtd6Z8P3IZ5lwjAAUrbKMsi1nRFFjF+XWVRb4c7136ICHuY
T1J4+bVDfRqyA0jVoGLkmH6AGrTM9h5K6A+70BClauIJRyn2DIjMbUuhCsbOSR4BbSNiXVHrBbCp
YU8tRTghipakz3ZhV4QfQQaQPmewSdJDzQtFCbQrWstoLqNtiJZD00CFJBqGaBVSs4jG48jshmZF
xRDtVlSLaLOiUsgH+X+UCoY7CG6LjF5K6yNRRHsfgfNAgIoXN0STS9haKLRwpRs/h20bGnNoZFLw
s3onQIUWZKgLkjlQWqniMwmxk4cRTmogi3jyCdSG2DD2vrb4tN3RbktBHEfJEBSA/4j9FQGRaWhJ
gu3QNECQDEFvbEPomSFpIIoZZpYUszRpSvc2ypooT6OCk+VQP0dNEwFOmA8NTcT84craXIvEHHla
tDWRokU7p4EemXNEbqh7SOg0TR+cJkLeIYWMbv4XnCGHGhv7XdjZJOGF2M4fizRcWSHUYTGF1JU6
aJd2kNtByVkyS+WHGARyXJ+jQjseCxjbYUH0sNS2+KYqVREvbvsDxMlD5HvlQ5AbgbIGJE1UXjAX
IRoLmtdS/RoqOpmXoaeHuhc6eqh64cZJ4oUL5wmnxBDNnBucLWSscXmIgOSTPsSVsh0i04oG8UOd
iBCopdWKKk4fThwhlR1S2Fb1kbdFOpnifaTSDSwi0UcL50jBiHk0uwRwhFxpXQbr3NCeGTQLmxYS
I6knUmoWwsdEyhxgt0i7wGPfzWlSSBGzgv0bKaMUpYJfXLHfWQgxtDMIZzpcpAy2ED85KwpRb8og
mOIDCXtxgIzcuiwlZ13dCEuwfXvqy9vxdE57/PsjrKTb+MC8y4ddb+eTO7Kit9b0Uz/2yX3RyY+s
SJX9Ysoh9MnOaSVYinnKFAdzidsM542PWhgOhNFKfCgG87pvafZ4pFpZ2ZxS3fAbWEyXMc0oLo+T
+2DZyle31Ofn2SuaV6OSNPf9V6319wAZV3MkPJvGHp0dVon/vGB7Q5JWheKQ461nOQB5jVuskayR
bdlvufzpeEqHdQllCpXmJcuuy3JpzYtbSxFfm+vnRUYDn53pbFdSjhc3c5zqMY2YEkafJeWQPJyd
HTr43bmzz6HBSiwnbV7K3S/2ftndC+Xntbqiubou81U1pLz01vc3J721vdTs3er+NnpSVXPPt3vR
3EdIyl2YbvdkvSu2VFk95odSylrLY1I+uuWQEW7uKLDHNh0kLMUdH9ad0l2T9JpmUpV5mZfLulyc
+uLVbLnOMzPJ8Elz36jO7nRmf2h7xGVItbBPeinqOK4lZfPysrOySbX2WcsvtX2u6VAc2qorodsL
L9C9rPNVY3EzU3qT6pgd7int3sz9pvaXAljPrW4A+dxQtt1R3twVmVP7i13C/zBYuHDMICdxx6Zj
9Q6LrYlmTbqK9HlqXLgQF6VkkVKbT1myKv7SdsbrNiotw63QFVgCfbLxTe9uvj8nIDk/tESIGCnB
5pXejRGVwwkEJVzOFdJ+sDFZ+jSn+qWxnPEj9cvp46hw6TLG6dHeG65YOYZiRknj1tnbz25fhcVs
/jUN+afW9tKPsBkHskdkrSiZKJvkf7X1svzR4FcUNuSOjREpCWegtpv22h9lNZ4tk4vatOr9cweE
77Qvg8IcT18/5MrW+KVlDh/5mtqsu9dPrTO9ESBBe02nRkzpkznHrLeBsxnT42413Slvdut3N2kf
M+MT6AxPJnrOl75KX3R3dSJHZ084N4b1LGpl9Qct/1w2g3NnhhLr9cCEb6fgt3Daq4DewHDDqn4a
Mv0C+tsmH7AGyiRaBvu6zP5NV5gWSoXxJNRFu86Zuj0fh6InqLCj0hW4ZkKgRQl6cB6aayaE+jr2
2mfen/UilpqGZ27hpR+1G+6J180WKtSIEWys7ZoPGpcu7HSDtNLO9cVYAVmkcz68Dn8vAvivCwbo
+TgoIk0uxqlY+/00J+Z+pUD2/xg7rx3JkTRLv0qj7q2H0mhcTPUFSQ93D63VDREqKY1aP/1+Xtu7
M1W96F0gkaisyIz0dCdpvzjnO85LIy+ogJ3Xeoib89VdFMLOJHtnpfNiNLq8HtLlBiRnwyN1NnYW
IxFS4KFIGFN3pxg53iUxE7S4aAGSpPGYhpySFplP1lxX1zqWNQ4OrIyNU8tX5lc/prCrr6Vezwnt
ScA0u1e+wlXx7w+D/0uHzOjlxHA1wMdZ2Af//AQcvElI7fbEJiSrdZcN6GTiDWO5AuD5Whnm17bB
9WpE7mI0EsZDTvFYgkHeEW4h8Ef4+0ylCcCyO36YGlUmIegTg5SL//ppOP0SkzRbe5zvezvOHsra
9N7NAlNwLUixHubRv2Md8jM36ipxn/zyOV6fvfI5T17SP360w4stAVaffvQz0dl7Xb8W9auRv635
m22+Tsvb8MePbnnjNCt5SM59fe1NdffQu/7tv3/fgJz/S61PmY/kE88zQESo239+4+aWuFx3xXY5
GeKmk+l0thqb3E+uOb8p2K1kYsNXLiYTxuhSAmjwmIGa0/mY33aNgsfTESFuOvUOkjJUssGEF7QC
cU+z9NNWfXLb5IkVJojMbvrRI8WxgvHcGTAUXde7lJa9vLmzLaHuWEHT8n6kHlpxwiOH+8QT7z7o
GCoOOtfc0gPhqu5PjEs23CRsU0F4UmH2144cOKbshrqy7uyDG2vzvtPxwzbk9storQctKuPLVJ/K
8MAUq20l45qfhrpdL3UpPbLVLX3MTfK61iJ7Qk+cPvnJ3ZDpkg6LHG+ryEO5dNWNPyKGrghYDSc5
gqlw5XxlZIu+ZMseOpb+Idpzeex11u7dgqORfVF9cJRIbk3uwwDKIrowB4s2eNkLe2y2r9qp36cB
4iRj/YEqL2XSNvb9vjt5i6N0asJRoFcN87Ii3g0e/Nis7zKba8wLDNIWVN0Iaf+oQf74SZpWHhQz
Gsn/16Xy1ysFjAPmMbw27CVInzyNF/9bV8g3H5vZ78bQkUt7WGPx7Ezzr3QDgkmo/XiFIqImYm9f
+HIOmxFhxr9/Af9KP2AlQq3HS+Bi5az7S1uakDPZm2AeQjuL8SYk7vngtRgHhz4GxIHloHIZ5ucN
ZWnLk0t5c5SN9MgQkdpotpJoIkwbjYnaqfFND/gcS9QmDmX2nHzBxdRwMdfmftz04d+/8n8Z3/Gi
eSR5lGcorry/qtxSFJmTifM/pEhFqiaBCGU6DkZluLTY9jdqhfVKjBir//h7/+Nr+R/JT337v8YX
/T/+k19/1c3aZUk6/OWX/3isMSPq/zz9mf/ze/78J/5xlX11dV//Gv7t79r/1Ncf+qf/62/603fm
b//nq4s+ho8//WJXDdmw3o0/ECJ/+rEc/ngV/DtOv/P/94t/+/njuzyuzc/vv32BwB5O3y0BGPvb
P790imz7IzbgP/779//nF0//gN9/O0Cb7bKff/kTPx/98PtvlvV3MArMxzlKyKGhmvrtb/PP6Sum
/DubLEqsU5Hlk9PJV6q6G9Lff3PU36H6SBfMFYN1KAycP309/vEl9++egz3NYNNtKByY6rf//cr+
9An+1yf6N8LNb2uAXf3vv3Gv/WUBREIF4DbJiIr/QsH3171JkvckD1QePNepWIKVMMcLo3Rfccdh
lmxvqtkhUy0FbqjWAZ0+AlpUF2clxmRRF8tZ1lAc5jh2HdBjgSF1E03jidev1K1Rx6wAjFGFxnVb
mXSWzDIqLwlYJRph2ZJTs8ncCpwEmw9L652qJ0JQVpdFpBzKXT0MbtTyG0zmU6ZTgI71yJuEZBiw
TM9BQVV94JewzPLSy8llaQmt0GtKPKAFV4huKqxdE81tmuLePQmEkWxGrhmYWAGOoGBbdxTPDTIY
arEzkaXtLvWd96xH9RoztQom2LiRNq0l8kmgj6qCmOxMTA/Z8hQ7Y0TcXrKbbP/J4GjN8XOZRexG
W9sEywJaP2XJh6wlA/lVEZjSmMD6qXMiA70h+8LsPZs9VGQw4hFMhGv/yTCRmLkYAuEgkAp3q3de
Mz88LCOH53bXkbVwOZNkVjs+GF/LSHdEXbvBWlRv5TYfwGL8lMP8aM/MVep1/PCIraM+XzEKjQE5
JD/kDNVgZtI0LIYPDZsEEZf/KzYpCAwfJVW9HnnwZFFhGXuQen7gJQmZd8uYRyy23zb5Vdp5vIt1
SrniViglG2KK+bTX6sKIFYBzMytJYPVPOsZzs0H63dYVZB2vCgpEjdiuxrumzBhXyQX+buqG2DZQ
oQzecVHeMZszok7rrgkLRST4WOlgA1gQJnYyQlEAEjiWBfvQiaqnioOt9S8T5MC0HbARk0RlaJq3
OPBPKtrCLVHHzJ9VZ/8CUqtYU6VPQ2m9mvEbFFauqfIrtwdgU4Yx7BqldmvMQ98NlCFo8oY9ytvl
TI5iiCZ0UK3J4Z0PBtGmp/2vmJ8y4d8OTfGYt+zA1oVWQrMh8hb7nZDohTh1IAQVVFhLFl5QWPYf
KYD46jA3c+zbAUkgZNRa68XSEUM3LC9ZpaZjNflw+NIf/PdFtN1wvmRn8aStILYVER3miYnPtIwV
5VPjFOVlR9JqwLyHwNPxM1+677THH3hKysT9ZrEybBVhQrazX+V0VThvloGizqT3bIzaDcUidqA8
CTlxUWUWA6yKQrK8S8yXEvLIrgI8FK4KYIfZeZpQNkb4E96XZf4ErXxLsyMjM8fKNhASoC3CxNM2
2SNE9uN2u8j7eiO2wuiIj22fK3fRrI8gmSweK0BITlHXLgZrscyKsgWTkmmt1cFLvdDUkxP0Q0NQ
ksYB32zqpywEmuoY059PHLjtF1aUuNsclcwj2L35frj58tP1i4eYRNMzaRgo0Ft3CtVKCmuvmnCa
/TSUawpbzI+glj87xFcfh/40VXGt3dx3VVDhHxoWsp3SfFdtM9EAhHeFZbFyYfQKx5pKn0n8YU1b
VR+lKN/mROWnkIKMyb4HRlDD7kxfmj9gjqPLR+45NySF5DBwNdNsvO0pKZORm5kIUlPe5dPlvWwY
FjdyCfoSx5S5oCESSWivQhzsPNrcjjFqjmRAldE0gcirZkILqraqw5HCOjCbwGxNkl23yufqpFGd
1vnoZN27HYPTtHHF7UwCiTsL0SV6tyrs5hIyWcEuehbyieiAi2K0wmUSeZjFZhso1URznRyUkb2u
pFNBRK1R42nSYqxk49MEVBSDaoAj1JArSEqkUeIbQWC3m9bbwYvXy2J6KjKGfK0Y8PypT0DaeZD1
vov/q/3ORnPXVd6ta5RvXiqOPk3PJUrIYzqtdpj1Je/ThBHaRSkSOgoLgpOlTyQX5oH24xMCpCh3
dyPa5tBdqMnswhRhPUEHnpbHZOQZMM55FTTs5gMauLYU10vuoyHLLD/oBPm5umVrcBLwZt0SbpV4
MRkKo9oIsAlvynoFOEBurQxLT3hcsF8xgSnoZMFNsmQeJKsWF9WYp2ckWrX68bc5mC33exT91Ult
GvRef72N58JyuwCrXAuVp2RsPF03A0wJHdddKEDJBGu2BBSnFydDw55oP4dpd3ZX2G1GCxlyu7wq
OW4QXbmr16S8rS2eC7ab6MB3rdcC5GSk8J5i+asDMXsFumB1twz1sV0nyUSlqiNtpPtykQ9rg7in
Vcm52S4XnJOvzsnI04/fC/jwaFZvpcDhqUx/31hNQwYBA50hTs87m+umAFgbmEsKg83LoCUT/JSa
DyofqYNnVLh9RcLlKLPT46SM2q4BUjXrgJbPPt3CJRmtG861gMcBV+yiieIbvhNX9aHvYUJKvS/s
TAhQYkhdI+vzBDtmMPbJmaDPSRWN9jwuPKw508sloVzoHTwXwj20GFiwArYhSQtky439lenzDdch
+4bKtBtI2t4NszGdrmEyY0oejvTwAMTxeyfnWQN6j4+SZnG6rOrqacpyNhLcXIDfOvx9aItFSZSy
KBlVm9DkWzWBZxnTXVLLOAQUG4wnf77mlHXlqNF0oL6sfYJvkooJITKeM5UOl8rOHsRm//heftvE
9F0x2/Wue3VUA6jJ4kos/OG+FbxvRhO5bncDE2zlLijP/BTg8iDQPvpVNG9DTPAstAYQayu8WPRi
jYlY8L2TJSDgcoKwXaafme3feCgPUJssNi7k6TgxhabTCdKcZqFzyiGaGxR/S9W98TgAIZ3ttDSO
/YlJRmBpB3R3uCdHYA0cgdApwUsTT8eYgXSgbO8ZLDp2DQOvX2qdLNwbUWZdNgey6cKxv59mVozp
bMaBZsdLxiVos7FtsclA60afIgaShbvOPM9HhEX0Owx8Y/zhkoumyu4JKtrCHJdmRYnhIwxDyLcr
46WNPKhRVc0D2ZPFhlg/fmi3ke9r0zjGI7hL1FdFLI6VqjGn8T66c//io5A9BSgFvZrv1joPmi2P
qIeNqBm6SxFv9ytAg3RIoXOP7hfaTj7nMShiYMJ+rK6Q4NSkhb5bZX5j9iUxwq17KZJ6CkEv5VE3
Aepyex6IBDJVPNPDQaIEdyoGVEV94cT3Dscy/drU7EU9QCaw+lAAfaEqE2xjLRCXXKXbymyJUGpj
tbDsn96JGRmos8SXHh16oEmOIfSonCMCdEIYOzBpjrXhS6qlzgakvplhr0+U1MdWZuqqinGgrel8
s4l3hydVqJIEbrg+Nq3cKDhGHfnM6/ytJuUXps8oAmtavyWQ9drv733zhFukjHDjn8Luk8DlGeK3
KnQFk4P4bTV4zSs56LUgv9SZ4Nkvi2dFvtk8xAzGm/yjAjIfkLUHpZqyJpf5dZWW7Jq8KG/sPFgp
izeTMMHERTuczsMvnzAZmdjcboURima5cAf5SQlG1ZrCUCRNfWfVJu+mYlBhwSKPAUGT3zA6xcdm
52eLYR3wZr0YhovrnLRkHpJ2kHVdH7Slh+XArR7rD7+0f9a0QVeUeUOUDpw4pH5Ru5/lsXzwGpLr
YvLDo6o+SYnSLVR6GwJvzQ+5FJdD38lDatSvNmjH3iaacGq475M6//ItvPFl+l40jG8opCigyyqw
sTnzICR+rNZvZYMNXvgs7Y3WYssHK2xj6baBx2cD/GpMoxVMcREYzYQ9wfK+iup0ZqIempM+nHrz
wym2h5RFP7kF23f+ZpREauK13hsez0Z4YXhU3Yxkc30aphr9lb3EF33fI9vu9fkUw+pvrUIF8ZBF
fez+LFovlzYX0LGfORbZmOCww8Pq9kFT8mgQ9ZdKjG9S4tZdmp8A9SC1VuTkcmWTa2YuedhsVFRR
kU4yV4casn0465Q9tvyUCpVpRdPhOYL1ujMSJaVhi7U1WpeJWtZa0zYatpLIknLkjCTqZU36PPLL
IQ1tSA6ZGUqhs52JLxgZBQbFDbUmo0Seu47YZ2OvL9LlIvYme2/180Xirj5vK9kETt6cz9ZjXrsu
y+dYcZpAHi+Jo4gc8uPdtaa6bqkXm2oGdmhG7UziDJUvQUm3s4D8gMMvsOQdkNFfWncPQuigtPxz
VgyafoB71NXCJuanvOn5FALr9NPMAiEo8JA2av6OhdPspI4RVBV5NDOh1WPrHeNclBHRF4HDKD2W
GZts8HJhu6BcLwbcx3E4Z5BMyKFfT1a5JbRpLtMsv8vr8mEqeRbYda4jb/AelLPcAtJ6KmYw8uY2
H5WsA971y2XznWBJBmZUpHeXerrMwAmBc7zIHfcqb8QjELubesveLf6eIEZs6NEVpWADdENGAgLz
qB+5N9wsu3QnKQP3G1goo1VJhCW1RIi54AFe2C7v4cLQInZy/qLx5Tld1I/wy80zWcSf3ex9Lgps
tlV4TzNPxGKo8brIMpolXffiMw8YsXgdSgt8OCEFwNXhDJnpAb9TDcOhQuSHLSgURs2MjT0L3I8h
ojtFB+XGQbVh4fX596HUlxOQkkRT6ZZnJBLZO8KmVdhpl1PPvlTNiJm9J/KiJ/1laabbAbVM1zVu
iNPPBZmheM5on4AxChGBNDRzDYADrnMHdIuDoAczOut9NXHwQCEA9wemPRgr88axcDbWefI+WoRr
V/NMU0GEQ9qPaeSt05tV+Z/Ji23PNnV7mkV13L46cCiDXs53ZPVNodf5ka/X6bhYNBPVvBnkr0Ph
3BZirEzmIxOLJ9znLpkVFVdElU931uaUuy29z0rODJvRBGf1Rq5rl79ywTNITp4dezmobLzp1+lQ
kuVsQycqyquuRkDP7ZHek6JSEwoKAETzeQ/R0jnYIOqQ59+9vd74KmhtGCu0GP2yI9FjJ0v/0C3u
4eroFAq2kDRQOcRHRqm3QFRR9Ex3IFjiXj5Yy3bVpqfNxfiLtHWVJfdlkecBeuQkkGZ23PABd/W5
AmMYyJr9ryqmSMr+qkv8R401D3Zj1Nucq7rGW7vUnzGJznVdGEFmMyQQ9EJFbhHzI/zPdlT23gQa
aC030BpvLbBaRrkzLHRHCTFo23DhL9b70Oo+oBW4G+3loky8izqXv3xqWwdGTLuMF4vSdxWURtGU
59M8HQuOQ5uacPOHW4JCwzW+bzzx2o72zVj2P1SB165XXSSeupUxs6eu0M9yS04aPt+ejjgL6HBB
QRnirm2AcfvXnu9B4c5XHIlQcxNju3G9GaFwG3/BqSNuhcKu6S6KPDm2HPxw4bBVOYFjjBeT1vet
0V64SYu4YEk+dO29mE56V6/mY0f9u+HcBqZYRU49rcGqhBEgGAFMHKQQ1ZoqAcYV9pCbU4S3lr8F
ca2gVo0M3R3KI0soto6cf50l7SAVBrT7ROOnNlDGOxXyK1LRQf3wUO+LKhj5L0rq/IIkvPxQL8W9
vuKR3+HlWAFG39vbSbRMA46u/xwq5FOeoKqOh5rGgGMrqLOMlUvDZdRp8Wlk4nu2OE8RtW3hcOIj
ye+xty+TerlMZ/9MTPYUdaO+ZEEAAYc0dmUlb41DxElsvS+8+TXIHLuxRk7h9SwtvTOrHX68SR23
EsLc4OA5x6+Uxp+Tr39tBgMczwK4I3jJLm68wLED974yWc8oK36gVLtoBmQXljCfZXFhrKSFLKa6
kr3gvaKCgiUF9KtBmCWyu7LwvvTaXZuVAMMxncVSTSwInDfDrI7u6B9LUA2YFhdn3OmyYNUg7J1d
saVJt1v2E4fZgafQpCLK+5fETeiKjPkgVEPvM+UH4eCMET9b+arS+8JGZmx5LxjmEI2ClxRQTekj
JCmoWcYjyFAPVsNkcrLvUt8lEMlqQfuMzwtiglXe6qm5TFJK/kyWxTnEgWXTPH2VJmJZNKFdVx0f
OhCWSkeaaNXU7OrQpssy1mav7DZI/OrOKsTzhHwNUfPa3CrN/qyvbeswMFCCvfPLHyXP4tZ9If+W
5NuWiS4zeHoUBkFdzBRGLaTgsYMmNR4O65IHRkecA0GlOkx92ihW7YfR9JF2bdSf9IlncPOckM3N
c2+CdCFfLK5buSd4457IADYy4xTKejvhNU10JLi2/M4LcXpxFNjttWhM3mD6ubDMXmTrHhZKgqju
5/tGI1szGRf19Tq9F/FHLUmatnzvDqSwEajWJf2I/gSTqhsw1kEoCfznDghRvbNKqwLL9FEs7hLE
ftHyAA0zuxzPMgfmbU6ExKmoIQl1sZ567V9XI81n7P5ihHJhaM24tx++OoIfugScceJQTTa1HEHX
6hFp/UQgTDcuUSzcAeFTlZLXt/I3jcmn3HrG6rCVNpePHyICL62uq7Cqmm+z6N5zRrcHTo7diLxu
83nEkyXXJ1FW5R+53d9KSQ9Q2I+sSulC2d1GeDa6Y5t7L8lJMcr6MSC0eQ2yxL3pa+QF9HpOgzuM
egXFwbUk5pEDHbk627wr8AUqMgpeSqItTVpoTw5avV1rYIRoURV89YbJchrjCMHRNw9TF5CqVMBj
M9cbs3V9NPrLd8ZMLtna/KzDixh27vCJw9sLpsxllNQ3X2U/2ntcv1G+tec9xfZtM3HzjqXxbnXZ
J1qQOJwWhsBW7n/rFpc4WDBDESlKPlFIbIsZKOZEcxl3ePaonvXJJG1R1/Y5mnvDhLrEk4u8SdiU
wNSI8EiCshhgiGdYLjNukE3TYJQ5Z4jbL6DSJW8qbGG5KzMeYFWMVbaGOVdUth+0cWzucnLhZX5F
hfYrn04tdIGqMakY5MXxvEU59IEwa7ocPVGsd8yr+YxoawsGFPtWIwNuAM0II+sgOzE0mUkmO8lo
GD7iyNz5yybDWFHk2tNTTSjaneACbzCUOmtyLTyEyPzbl8ArDBEyWA0rIMGRYCqzn23OiLaZ9mIQ
JdboCiK5JrNrMJG5JvIjcTPUsTF4nqb5sEgxtFnoh6DNpyDLnJ9RNiXddAJ3IAOxutQWTklrg2KT
PdZbVaKGarBYTxMsQgsh7MqooZdpZPdckWMJML5Ivto8BdqPRMhvaWSxUpOvkts068unLAr+ZAJZ
vhqNMcwcG2wYpINWMfqQOY/S1klulM72BvF9Z9xeXJwrMzK36xVJCyuurB5cmynXb79KPKo3eSwt
5L+ipissvOLIaPk6ZQHAwKMr6DwxvOJtLaMkj6p0/EY2eFW06c3cUmgS/3OUnL6X29ic9w1ZZ6Ic
AJZCBvLqrbvunYk7ihHfbkT039rpJeqUmyKm8Ou74lqDxwlzgBzKnMO556Zm9IOskqnR5gQWiJUi
xgaCl18gNggWJAlnA2kAdjtf182JFoBDVPGEp5NF/jOlxiVTlahbmpesHc8tQGurkRinWtsH6XgX
3xiZGm/Zmo1ByQd4Yt0+Sq3sqGxctiUbHke3+EpGpbD376sMPpf077K2n/AfgeAtqF6yMchiMiA9
hAHzBsbXzfALD20bZpMco6FEv9FKozgUwk5uzE3eWzm24JFSO2CYZB57L7sbfGcOuWCCPqkYWabv
GREjtZjXy9q8KFSlrpOcEbXPrX/C5bMuE11oripyfSQSvoW7VrpD4NdTubNOpapSQOXiTJ7Grnbo
kUVKFivZPyMxaV5Ge9wllhm6I5ujSUbxUD6YWcomDMfuwqy0YaqK0ebKHBBDgDDb1ZlZkFxlHQqD
sLeVe6+daaOzlqm3x/AfJPB44wosuczObvv0FPdUzvyxM4V2yoyLvVGdMlK7NaXTa5d9LrYUwyT3
6ZiKO9fmXp1wNVPgClgCxMa6E8vUFFzw2MMa19s08g/6SGym8EyLFmLqusNkGVMYGytbvoWXZGuI
T2sg7NWJpu3F8FUR6oTkvcbCHyVOemsu4qDFKKAbYoeQwaAdtj42OrlTa/BTDBJJpIC3nrGvMGRH
x+OPt6UzVUSBI2LdWiaky1Z8q3R5arLTk5wisPDAFGJZQ13tNgR6EWmfU4q7Q/PGE0UwMkj8HQrX
KTDhQHt9w563aM0QOtbZ4Hjj1YRJ2HRZkpRZlCznQ4PbwSmc1wIpHIhQFHSbVwa1Xo1gyTuis9g+
ZH36XdiZ2A90YJ3Of1oLYHDcHQlrFNzkADdth+UH3jsYiom4zjUpzyxXm/2s0qfEaxgATja648bY
ratzv8ph4jjWPm24dRanp+aMTGiWhuq9MElammMupXolpCz2isvUiJszVpLMfLurUbTwTh1NR0rH
HugqvcjAsDWMEmDcDUGekL2amqy/EwL5uJ95K2eFntrjfzSvmF5ZaRCYUNs0keNg9Od5N3xVA1MT
zZCTwU3/lMUGMxkzqYPNWTqyCRcTqCdDX6NiTzlhJL1I2FBo3AFrRb6lq0YoCCmtANfsyUnNtUBY
GkX2g3K7O9u0mHS0b/5cDs+dGB+RpNHSx/oMHUvBxe+IyK5O22ru3kM8xudcdQMjyQqCVFyEVczT
YCTXNjLKHqMalZevRRn4Uphn7KTZHQCoDmDXqzNrSh86Ic5lbcoro3F+mowAgBZ8V1CuyXmeVQ8q
6eWhtdT7VDKZVe5U7Zo42cm2g129yoKhkvfWU8DOqn4klvEGzRhtiXqycpaUDoREZ7xZq+LeS33K
ujNtgRflLdgZU+yziuLBL2o43aW/XcdthJQSydfnqlzNAoYOWWTZfUHBqVvGJ6xSeF7Mt76Pfp5K
LxVwPqECnXm1xeHsjcDUvKPI6qdCqWdRMShnA/zUQAoB+X+Br+9+0vWVrnNgYemh7asryyohGeiv
Rk6/oA58r2b7xngaJsP2YDG1DxLBTMuRG4J+Rq5TYpZXic1osHGdaGjqGGnlmOxay6Rxo8ugJhig
AfA0N1mhpaXD3LDLDOxV+XMeV3eFkTyTyIzfsbiYu7VjETDLoDfv87YtGAQDNSxX/8fjc7Ww0k+A
yFMnpjfTrbGf2mvGqg+o2QxYctTgyyIsTmdg4jWpblBqUV2VbKbDVjc0jrI4ZN4IfrpVx9AvqpqZ
zIyDPpfeEZZNGlqlbe1Sg4CEPkuzx77FU8Pa5dzWk7+zPZbnmsnUjVmx7K1Fo8JsWYeLngAGaaQD
+T1UmnLFnuk00JdsrwCgmg6v0FfkpVc6j+Tc64Pm6As7p4FYs2b+dWLIkP8FtUma15KkMj0gea3Y
Su6HcX0sN8e95gGxt0mePo4k3wWuH8dn2YnqrtW47DQ0mGNeNGd2ZUApsSnFPZgOlznMv72bgqJK
ZkNeecbTFChtrnu5Li/eSp3Ue7ETMc+9Z0u0nRmbC6Zoc4heaAKK0h5DKMXFlnb7hQiMkrjkoPaM
+yKlj5+9+R4j7xhVbhdzVZKxl0sjHHoiKHCi9DGLQMb37Klmxi2rPw2IV2jK6R0WLqcMCkrQdOIj
9yRbWjt9syiOvNHvmLRz9wzsCVNqS9XIUz6Zg9VooUK1dYUUgTsT+0jOvgihC3nG/UsXo3ufHcZ7
WZEgKOnK4ixR46tfUASedlPmkFW3a33GBKl6GI3s2PY2J7MRl/uFTNILP122QC+ZBqnOG5ZykgCU
cLFaxUPE7nTqyjOZWcljkgwvRNdjwJkdYLZququzLWFYtDyylGEMwwJBVcWZTkeUOmWNbL7MLucW
mJqq5HphtYtiqt2AyU70c538CLls59CwKDKwJJkzfjq+NTKCZgaT22PAUX66m5gPhC3kKfrZkpRr
vh/BKKjz1Voel07vOk7so0qsMy8evcgVXpiqwT3rBKzKJW4PsU/JitLyvimbM0INh8sZHXUATwDZ
AgIuxumoioi8wLpWsNnrlvYmzrUZtP26XdsjCcN+G4OP2DhN89HUxwQXmp0vTAjwj6pk/s5n9mli
M/bEx42FRdBjxXOBnTZTl47hbE24y8VSN49GzzTKZfx2Dqs09GWCgmotmZyVPdvfVCCSIaiq3I6F
bYtjUz2T3PM0x/6TPYIW8nmom4nt3yeNyeFtgdSZ5cBEaxhDVzoIl6kdyrynMfHyNEqokuGMZNeM
saf9klZVaG70znnCLqnpUvxFWxy2p/AWbeUXlqmTK01qz8Fhy3qZE9R7mUwotBwbeD4HCh6HmtM/
c5bLJoG7LOFLBmnPxtyrjDQwZrjSpTHD0mX+mOfDhiTtdjmVs2bf4zG316e5O9nd2uHBsn9kVxS8
n2lNrA7xA30MranyVvDD4rkQHmvkjrniEq9vhSbkl/tqPMtx58iEKlmQ9EvUJT2Z5thnXnvwudoO
5ovw1HOfyBxTOPCX5DShHq3sOCWlQggFx7xm6rOyexY5hruO25/CX+6b1OXkaQGIwI+9BTNylrm+
2JdJ4TBEieJ4sqLVQmwq9Q0PiJzfxgtH2u+FRst4unUpYKe4CnUGP4jmC8hNNTJNLa8NGQftNACg
NeRxGDnhWFFTWaiVgbJArGfUt15rXMZz9bGYcMtXeVzYMqyOOIB86Q+1urSpCBFf9R9bc9IbpPZH
YnIyt5CtzVadL8QjrafKMBf5i+e+gFdkSuVeLkmxnNuNQ2Yr8NE8oQL1T7ITywVB7Xrpp5XSQFZl
AmtxfHLoKBvm4Had3CqxbDtz5n41+zsDkISEoJg1MzKaEs9jtndMIkJX/BhnpTvl5wDQ7tOqsdkH
QpmlQngibCQYNisDDmaPTP0gTJds8Y0abz7bqcM0YsD2XnOeDG2WcIzwFnLVRPUGfS3NU3306aDg
4rC7zlzirCai7KQi9Bemi685vCyHrYQ7kPMBGoYx1iDxss37GIkbenMxRrJed3PHnMupQ+TCYFKE
+UbVD3M0tn8RXK/2iVeQccaAp1q35JiLdt25zF0YxVVmjllVFhEJJXsUOyuZvVyhRsZYb2uQhk3k
rC4GEYGmywhvg7sz5ivr0yIfAbZezuS3PsTFet2t84HWiyKGuNka5nlXGze2gQTHtN3zwtbMqYdi
18X9LWsiisXGdVlKDXsB9K5y/TVaF/FZssBA+sMLGNfLFccIdZtqI8esfg22e/8/2Tuv7biVNEs/
UdQKAAF3m94zk6RISTdYlIP3LoCn7w881VOnutdMz9xPXWRRlMRDJYHAb/b+9lCECLkUQjiEE5t2
Ci9R5uNh6dK9KeuCvCHUK4rjIXLeDTtr3yLJjDQtuSmkVpQTmFcae++qJWK5yLxN5N3aJltiqElj
G+RMjAQ73rztgkONwdEPiMFOj5bKgJ33Pq7n0hX7RrnvvstVYFsGcZRgOu0osg9pF53SmIWxU3hI
UqqKhPAmusuw9FZko65mDwFKRjmRkz908hsYVCVjVMpTjKRT38Q7gDvIYFiNeENxzqvyxN9KS7pz
w0rpzCfxiKgo1s6gTx5WpnypW/tE0Ummw4fvUzX1Kbs5VHwrM4/evY5Fvmx81n2A+pBDgC+K9c5o
jScRuQMpP3pnceqda+YlFB7VrdcJTcc60Gl20mny4WXJQh+k0bVKK2DHlrzlfhof3E5zmXEEyFzJ
XeQ5t8BH62DkjFtM1fBEd8JX6mJcWRbWw6pDCADKdKWc6Fyb0S9ZuTEaQujN5ltG9okRjQBkasKE
yfF7ngb5lHGi7thNnyzGUusUgPDWlaegd0wSAwASztKjqmLttuHS+tWlLHLp8D/KIP3axJa9pVjs
WSxQKsWta2wIt94Pwje3yYyEzGcL6zcm/F2fh7iPyHyfBRDDRvpq9Bq3ikkhggZmuRUgqzhnQlDI
8OHkLvF3jdlu4i7+YtRB+B57xbM02RSb0bofRr2THVR23+krBoz82OnEt7bmaPKiIjjPDltPsrzh
fTjjN/zmOO0z5PD88DM6JHvcTFSE66HkLitTnGwRWL7cB7aQE6AUmJwrFio4esozpUq3ygez3/jj
sLYzMqAxBOQgazbVNF07RfSmz8bCngJJVc6A24AnpUeQwpNEbsOaICXTwAy41yqDNXUZRPYW+xIL
mzTgNp55UoyVfcvdPtsU1pyspZWxytD5jUK62mQdnpcs+QpA6yVukUw5dn+Yh+AK9a0lQS188vNK
ryeHorEKUNWlibY3eGY+ChGQ3bVnu2AY5TZvPFZNHH+jI56VOwxIZ6yXlIiTjdKgi6p0cEhqL89G
1LD946QNMHM5cfRtCupqo4PxezbHcMyA5Qw6WjObB/gm64cKbzJktVFo/zE4lLbZaKJWk0i3GwsG
nOsnOxF2+yp4KyI8mW7MhMQasqe0L+U6NliuMTGJU3WvOu9Hmaor23eEASQNbcirpyBJkUMludiz
msepPENhJGOT+YNFWkX52jBjR8VUMCLlWlqBmUTyMIWv/RTQGBtgnUDmsUUymn3pG3fVa3YO4RSf
Vd4nz6FTPaD20o7F6T4TSbcaOlHdStmZbBcYS8Rh8d12KSRiH0YYCcmkecDDCq9DlxwngOC20X+0
DPtX2otOjNA+2npSp7KJX/n/Y17W+lsR/fFrZAwQib9ZpTevrBavnee3IyVu/zqjeiSAqFQABzqp
Kyp2E5+5gz6ZNx51Ji6USqzDmlFwaskNAy+uPn5CA4K7lcazXzjRztPzOoqKQzMvgqZG/DGtlH0b
BQ+Z7z5mRNjcDU8/7/tkky4YlBvX0L86p+VqHelELe8P5eu3wMsQ0DHvxmzC+4rjUXqnqPUPkyWe
M7QrHARBua6J1yiGkV0U8Qqgq1gj4YkqCs7vRCxkJOuXGPKdAk/hyIQ7a2nrjUodm7zeWtpHPTwE
9YqZSk5PAIfexC5QIpQulSVOUwwPS0XQyJH4YH7+IrIZuZqRZGgjomiT5Y3zyNhECr3sOdzuaXa3
bqSSV3bwOEezkD54rtA6oDBwDJIn8gnAXjtRZeRdzx0V8d60njnsR9NB5lyQIJw697hnKB2GebYL
wIOoovOR2oovZHXuegf8IRt5UK7oQJl+mMhainXpm9nG0ZyEvEVGg0zGwuGKPQLJoFdzhIc2fmQ3
/OPJqqfhlF+FkJArKKh12f4SebdL3XFat1j95vJDVPYvV1KH5QU7nVHOB2sMmfxGDf7M4XvZ2E+d
iwYZx95zq5afr+/tAMmuxwmJQJMVJKs4m67M1KHPv3SD5DEerfwuRK/AO7uyE5S17dT/DBsbtpw/
zPta/c50yruMdptPrKJF3rxg6td+PVJh2tTzOW1QWibr5XjCqPUndoJb4FQTNCZNfZD2dxWX1tHr
XaQHYfW2THzaMdtAO1mn9QxWB91rMKQv7QwFEbX194CvOPrWl9Ez051OWHz4MC5XhcFTMi2QGfik
CSlX85YBgknpI/inUuR42nsNkmYr5+ga0tWPYN83RhVTT8KByuiApDpy5VZI4+ZsXTnNx1Sy85nJ
DbQM9PqsG4dDboTfxYgbAg0Aiy7rR5Dq7wMagaSs5NpOrXNSN7+Csm1XPW8d6x/jnGTGF8QG7t6r
si+R0OXWFvqEBgAiv8X2WwQOq0s8+Mqe3zsjDXeDAWGqkfbN0xOOd0FzF8bPnt2/+UuMXQo0fyeH
GFMb1IlmRKnYTGIJUGKLmorYWff+9NSxm7OEY6FiZESdaoEOgru9jpyHmZVy76Zk3DUmBLUgMtHX
K5SLVZTrTckNXbaICtGYykM4sdLzy3Yj2+Sbaxq3ilnNSuXOD9UZtB5V/FstiD8rtvdtTvHljTU9
xPwawyu+ohFl1lip6+AeRkO85iWrapJnxdhEWwvARJhQwFQhppqWtlUzZGNFeG7aqmbJy0xoIBMO
Ln+HCnQakJxPBFnm3XQIcqjIxavuvJ+V6fgnh4ul5PN2HtoH1o1Luy3PXctQ2bS+j/iZNn3vvwsJ
pR8/EA8z9k52LG78BJCkW/Oe6rxmSTJ9uGq451p/9xkVoeFBD2rb5NbaziUUyKmj3P0wp+GkhGue
pPaSVS18DYVf/sBdTBU5+eEOyuFeCZ/gguC7Gdkz7M75PZ5iRnVpvS6NcDpim9vM4jozCRsDblzc
nXR743yKqkTuCuFm65Q10C5o6ntpu8//34T3f2XCM6BQ/O9NeMc2+yh+/bsJb/kbvz9NeMKw/oFh
kgXjEgvkwAjEBfeXC0+Y6h9oQE0TpxOlPY47wIL/tOE5zj9sJfktFDlg6M3FIvpPG57DFyQqTi5Z
pnDbJWmn/w82vE+ixl9+y8VgaCslXenAL1TSBvRPHsm/m2ETlUV+bDPkiKrKe0TKu/qTSi8e9KuB
Smfr2/1zVaW/Mid1z8HUFbdmNsmUo6gYo4VxVaA4A1zuXmyJG1in9UvtNQ4lE8qWGT/f/8C3Mpao
z3/7hg2DaB/KMt8Au+uay+//zb3rO6njUH2leIas8WRXA8IoJz5HSr4ZiP9XoHrTgQA21w96iDY2
6bq+c0vDqaTrscnRNMT2bz/vf1ob/25l/C9+Xt5Dw1QShxxacZBb0l2ic/72LTEK99NxaKOtGHC9
RDPmCsM71p7xZM/F0+QkwzcxuEe6ARqPcPhCXpxxY8P41rcesBrvPk97upn+G03Gme3jtB3Gagb1
lJ3b3FEbcxKo8Brr43/4vs3/9lZi6AQWZjr8z/Q/s+3+9n2zUkn7uWpJ8NIUgQ6u8H7ibJU6rr8p
kulGJ3tVgtg4x+WBHKoxexiKzt4oi70zEvESLM3YkPWvBB7kr735Z3D8i8NsoxjFzGqg/TrFwN/+
z9+28v77Gw7v3+XK5e7wHN77/3rR9rUP4cGk+uDyRRJjW5d/vYSFAhvHrv1fn5oWap1cXkgxCmgi
lw9ZNgSbiNkbtcx/fgGhW3XxsMfyCKhZVfudPueL1qKCZ/zXR5+f+/xlVwFJ8qMSkeDyRz5/g8YK
LdX8VAsrvldl0yDaPwmMlXd/efn8tMWocRsO5Q89yG9dIOdHO4S4v8a2IOsvf7TQeteZNXRgahRa
ZDTkZzt32B1ysT9YgeBcmcv4e0EGqr9woaLa+MoQqNuAcjNuKs7jU6yDdu/5w1cjJrE09ZgEjZQ+
yHOGAWTs//q1NJL2QVP2p+5yA7Cl6G9tzMa1mMkqbMOKjbnu2HFJCOaawfQFz26zUsTBbkMP9s3n
50La2SqundNEdMYlcCQc6eUjDrvhUuLxOS1zal8WLIIKT/knoMDs4XxS6bjB27NO8pFdZYdpcBmj
pMuLWTJJ3DZhhpDr87MDYUE7+LnvKATwV+VJuTVIXCtXiU7i8+eLDSedaZRgNN1G5pktr/G3l8EW
QHWmv2Ic0q4K18iq3y3W7Fshk+a7NF/jyBBfO+x3Bwtw9+7z00aZbDpvqN8naclDYv1OulRu+rkr
3mbDlbC/eBJr6RRvoqYLnO1k2jMvLd5wFASIhobm2NiOcScI7pKFxDI1pl/v01i0LyHn+7VqExZ6
Tffy+amceQTOjRrK4/InmLckx9FdNLDIjCkz9XNgFvp5RFDHSJFC4K/P5bn9FI4Kahd/IlpeEvAe
oMCCafP5FxiIkeOeMClE+PMFHQGcxgX2rutZXXM9/vWrDqTsyZqC98aTSGrScC7PWQA1vqI62TQR
g0k2NCu777u7zH11pTjapMuyK1ACz1iPOenzl6HsOHOX3xCCLx419Ub4y/QtCSHi6qlGADtXiEKW
D8NR7M2A4KEEhRjLnNgEeWmOGOhKjSuXrbQGQMw0xF9egkDw5jQdjByXEGO8rOL0SeRu7Do6ZfH3
joXOmVp30REa4ZPZh0RkT8Q3U4/bhO0h9GHvTvSFHxuXtmNUOVddep5Hf1UIT23isLefc3sx+Ibt
w2DuZ0CEOSW+QAUZ4zmf/DE4VYRWrKukgNdrvI1G7FIWKudGqIY8enn5E7bxwh+DNDiGSfjFLnBb
2hF+38zpvDMMniRQ5MRBto4dQQwDytnzlJj0/Z8fGpMFzR3TGyuxFj/8kD0rwQhDV+UtLxHeAOFF
nmVEwa5wh5lZYy1WanSn44C7HBH7F2G3aOPb6dvk0Zw6Ge41T7SXwMY/1FTLPNvkFkgtgJA41FP6
Eyu4FbTrqy6Ei0oE0BOQSveCTAETg2rvRBGJgyQ1A4ecb7+w5TafanBpGRx10OoDIu2OzElNut91
CmOw1wQ95SHbq9EznrUJvrDFhQpfID7qkpDfqFIkAPjPCffaG3KogjNguIUizO8JJ+qm1ad0vrcm
mTyjEbGjTlNUExgGAEauA1T4q8xw8nUaphtzcZl0VYdPxDxEcRXT8UbDdjKHiyegocRjDmrFqPQ+
M/KfFuqxkk0RYcAkmQt2rUTrPTVuvYD9It42+s1VztLkXgbBBtiQdcQIHW2l7YLrwMx39Gf9089r
416P1Te/dNqDSSfDwKwbjlFPvNZfTPtBu+PZ7lFFAt1nGh6TElAKp3i4Mc0JuQCvcnnhJlhzqWao
PjkIDb8P3oNIbVoCWF4bTqQ6o10FD4+6PJne5JS+18LF7zj5WKSj5fJA0gc7FW1Ei4a9WuIovBRl
a5G4sC2V+aOmw1hV5PCQvcf400+GH0qQUg+X7s6tEb9+vhQQ0oIuX6O5uwiWklV8NSsmOoBJsms9
j9a4ak31Xk96fk085+QtvbzRji+Z1tcs7JNtpCd7TclYn4PZ1vc8js2DmMSzmJu9Uajp4Yx77A3G
JSh8ecGZc4h4vo+rihnrpo2G8Fr2+OzTHmJobdwCE11oqbR3zQlw38IJ1fS+g30og1ZcDWDKglUQ
SFG9DdqsvJYF5NikGX8GaG+bBbZtFMG3xrEUDGjPOA/xvmrz+V6OU/Mg/IosriE4wRFzV+4440qf
pykG6CnRY2fjdUz0pnZwjs6BfTZDeJmZXY7rfqGJt8vLVDF0sKoY1qKanqbSdTgp9Y0Nn0BAP+IJ
sRTEQJ9ZQOpmtKBOixpORdHrFKerIAQVqXv34ZMRP20MHYht0EUJl2zMQDODNsi/aUAlxTqqDLay
aqYLzImfmW1+izKkD5NTKEaUYt6y5lMIGJxqbVp3i0X7plKVfSxTxnqiaaNlFPBDm9VMJWNNZ2iK
JItcqFubc+m9yCpzrphpPsYWt6GZ1Cx+zcVMBbkfVG2PDifPiJZ2+3vXkyGjrDSBo8l/xbK0tzfi
/mLU81ugQQfqDuzxPC6hv8NoPAcUE+xyfqWREV8HlNKxmiZ8SlTMZ9dA8u8QSNAb3cM2ugJ9hyjY
l02IA2fvT8zA5R7oy+Lf7uPpa+S6A35TlBtZ0iPN3iHpRFbtWpgzhQFfOB2Z+M86Kne51OEp5wgm
A2Ra5XVM8HGEnBkpOEryuvvpx2G+i5p3Fc03Boz+xrAciKrSAGz7E04bSrgQ/VGkuvAM8+0SFSZ3
VtW4pAiDJ5BoAwybkym3RhP1eqkuHTdEkQccQVxm4J7wMavIvHTKfpu8TJxFXXypVeui0UXcVINU
CIN6XRjhvBbxshC2ndVsIVjMJkEoaMtRwfhn7XQthNW2xZUbNcAI4e+6OntNrQk8dGQCgGDuvMf0
1F59HfwJaz/f/xUpFBnvhUOWpj31z3FFXVEp40ZzAqlN48IPPSSekY0jJnMHJGRljUSjJ/2GNZrN
Mtc1BbQDhCC1UbfboP4xpsZaDNV3FOX22UoYXPSTUixasVoGJuo7L3GLVz/ApxZphntGa65Nd/4T
iiE9N0SUnKvSRdCdDv6GGtPiKc7+yXIdkjndcY+++rn+vGcjb2fosj92A7CWrkKGZiw3wRBC/ufy
to2qOgu00ChD6p9OMxc8quMA+zqGFZactRTw/ZYiEgUM+0/3lCcJdP4hOi9tLTYZn/oRbZFbQrfu
yIkZh3TtcyhuUh14l0a4hJqjO/osK7ol7SNWOy/LCGQP6h561RjEkBjjB1W4d9O01auqFt5TOG/d
oEg/kEL8wNtS+/ZTNTJvI00Sm/CUFKcq6ol/rkO8EtIeLoMxtQcr7l+npoZekAeXzB+aQ4n3mfw/
K13XIsfpsZyVhoNvsS45Kz+TOF0v0KuyyYytB1SL5Jr/fDESVB+FTsSaRL6jjQJwJw3i5qKuGlkN
gaxg22ytnIEbKPWt+YBTG84FcgLK4fGjnUbyJSL7ley9+GDJtjxqd7prUYhH0xLIjISomEpkIqbp
7McRkX4yD6/Bgs8Zw+i7V2rwKm5T3nTOfBvpGD5i17LuTMUQ3nqH2q28fbWcv2NP+KDFPD9GszRd
QzU3F6IS7IpmTHqEm8UpmMUixviWWU+CQlFNbviKDnlTGwqDmYh/tjgn9l7I7tnF+LMeVPu18gVq
HCzCVHM9E9qKfwrNKckdq1LIcTOgC3gpyYrUiYF7SfVnz+TCjztQZb1ovlVNF8OaRVPUY6hBnXes
kuT983GUA0+5gltxV52uF3a5/SSb2L+ONfu6uU2cfdPyUIkRCet8/hLqwrn36l2ZVvfln/eYctxH
0KqETHiY+/UwxLes9fNtOxdX9FztNiuK04w36JTn38zRBh1sqQ+LAacf990pTFLFai1kCprVlD5z
2D4JF/PftMjQMYCcI54U/OgtPPbRWAj0fFwyndWPBIOmzcaIVLiTMi+fa6P6OpmhBz7nGUm5pvpU
ACHTOtkGGQvjqB3LJxKT3PG3o9r5u534JyyOyM9tyeYmjXddi72z7oS6OQUbduYk0T3u+FnMVd6+
t073E8VE+ZP0Y30O0ctf2iDtL6W9RHQj5OWwJ6kZe3JYXk00SxhdZl+vA5g0x88awe3qd6Jq1N4K
G+8SwIMoHY0tTmK8dwFFpyg5mVZULZwfTP1Aq2kEhWYfTSz0H89rK/TWoHBHID1n1xsbaD52fXDn
1j/GJnp8eNgWGG0n8sSbiHvkxSEHbl0FF4835I5OFNlXOQhAA04IzmUo+JE4+851vKMquxd63pj5
TfaKCQDFaZNzILMh7undt+CAsosXQI3NAdn0Ka54LN+AONHmbgo54qdp64hFG37t2eZMDhcTXVNE
qPSbhc6BwvZN2EBQZ9e5h03h4GascbsEPT0ns3+kKoWxzcyB0ZAVmmds5R+k7Ravod3cQo1lW5ex
vrTS0xuVif2cKutO0J29MZH97JKs3Q2D0xyLLivPvYn5tKxVgWc4h6vh2tkh7k4cS8YzsEZq6szb
jZgKViaP9seIr4O10Vgey6GOLhF+/rgF5yx9DCUlMZBblbc1+SZNegFK9Pl4Cc0c81dnqW1hRekm
bZvoqbFi41TjzDvqHiKvkX5pc9sgRTf70zeqPH7ei11W+DyHbbThTXvyE9YaSxZxmSIXiUt2jY45
gzMy5nrXdKjqwgjZbAjrYxZue+688GAJy73OaJwJC13Ow8YkMHvyvpfmcPqMfQpaaV0tEZ0Gwtdu
fjF2rE37U2X63bXtZfC0+FPqEFmriJw7OXbyVFe/Cl14jyBDY+D0f5poAY+EcMAajRa8bsIKBz9c
c0uU2COmftWQ/YV2i/SGyVlUGiNTIGQi6bZe6kHBxmUaUu/8+WIQxLFLA+xMFm7t5yTAcmDUMaG2
KlQQ3x3QSjrtiCPABJukyNE+BzkNb26gipOZZq9ZgXUN0caM8mnKm80n9VImpDsgD7lyWbzEWdge
nNBIX8ZgmSTkoO6bJaESm2u5USnHcz6jyNXWyPVoJu41HfiPh2Z8LtxCXENizla5DXZg44gJbZUt
WG7XU/E21C/CAD/Sods6zwpiYVxW3bpFA7ufxvAFUkeGRnC+ZmYYPuDDirvRIJvMawwDRvfTFLb8
QT7QvrDT4pGn1qPUbkASsEi2xhxULzXrwqoLnbUryvzgWUX0iqN6MQvk58+CIMBuwlOAUyUDMYVQ
7Ip2MeOInfAVkMS2pwnxSQvsnj4fVoqx2Kn2p7s5OOaXwAJMg5Jo8nX1zSJyMJ6s5iIzhsvJ0J2b
bsouZeUAkW8/xjJz+dquvQnsIThEJYLFyvXHLdJFtauC/hlffr4pXAk3wkunczPXr03r1EexmPw7
C5NnBKjudP+8W+YkJdcx0OVRpsOhrdChyCh2t2PgAblYjkrXLX+3pU2SUU7DkqrXEtPKq70kv/n1
EYVw/c87EyNvzfrpGrym+B+cIl+CscmTklBG95nS5mOMyJcVnMSU0zFxI6X10JW1RtSKhyyTT52N
yiA0mZql5ZqHsMNXJlvYR7QQapf6QRUcIjm0H/hlFOJT8dEz6uL5r0iXroR6yUQ1nhqOGrh7dxlf
RG0mV0cgqDKLAX59BBW+7/BTWSkjaH8o5Xn60tUS4xfOpnkCPxBNZyxR/pq8qp5zFINdVwo6E5cQ
Ot8ptl6QxhEZgLyZvs922gti42tq55tEQ5Tsu+Q2yCY7Y87oL9UC9o9991pWNaENUO66uYvO/iKv
NZLmSuxifpYmaV0jyLMkLM2727x9Pvu7tN3NMbpCE4p9UfvBrsnEbwplGsng3ozMUuaWslnIaoYt
CNNMirahVKdYAvgqb/Sm9LPpy2dxh+IYTx3hVKCvOLt8d9M5urt1brPQuWFrhm4rzqPP6t4bc417
kegJbGb8IzMXllLMBvgx4ildFyEx0fYsDykh3WnT+3dn8s+4XTXewwRXAXI80C5iVZKmiqiMNEf8
tmdm68tevDrlUqRrJQJ9MA35M7eqbyX60YvfNN0pQcbolQgpuPnIDhj19OoWrCNsYq2SKJH7pG5P
XjXa57QVDK7mnEw0bEdIhYbLaEmuTZ5uMVHCIJ7xH9WFah4RvrBrynK293JagDLaMcEb4O8i/goW
pkc2FJralp77CHPgAkjLXBURyd50rNPT5wuUkenJ8t95v+TK70tcnUY0XcylQf7skuFwMXvtvSHh
DRq46QYutDGYj7OfhiCtHHm2RG4enQKLZju6xDSF1l5E6YtKWFij8zW54FITU+4MiAB5ew5PbKo2
jgKYmEfmBBzYU09pYuARzGYTGZtA2yeDe7I85fs8JN67sClSsCxS5lm3vBmMWwhpFnXLeKqA4B05
271jaFAfxG4IFeyzuPOcL65phVvVjylecMDD0m138djAkWfyGWVG/exDK8ASGz+XOn9rywED4XJu
TRHZ4ICuDzVXO1e1G56Jj31DXRnvmcqFl546H8QOTuKN4ysSAa33fxVNEt8MUh/7Z0cZQRE7je+y
mV+s4ZYVvfnoVUx8Q+C669Aw+mNo9eTT2Q7KbILjTqnyixP8RCaZRCcsDYsVjsg+w+GOqtRFKPuz
sI07fbW6uy7JXBE7p7XuTG4MrksEnGGUJ7+8rHsXVfDwDN0S0FQTYpe7xK92SoKPpnmxWoh2YhkB
Oy7BFnrCq63Mxrnkym4hkCGKtl3mJaolCtdp/swTkzEx1wVDhAP2NtknX3oKUiZfIQNSWJmOF8Uv
0GeQ1voj+SdkO58Yq25ZNZSnTrrBWhaKbIyqzc6JbG4YWbAflR17ingI9o6F/7dC9bUPxxx/jZjG
9cQK5hTpOtu7g13wpF8zb2dvr8iEms2mI1B5Yxij95BdI1FAhd2x4GHXy+7Fciu6j/BPEbTPgi5m
x1cx9LqL8ogpCUGTljPvAYoSRrQjAi5xE+9ldnpzKzOGIDEhb1c3O3V9Vb1XwAb4Pr2D4zQXT3rD
bvZS4xZL4MFsWJ9ANsq3Zrbtsz0yY/QLEBwjYS/KSRIyRdJxlVlgHrLAJqJJfp+DAhqVmI9R8TpL
SCk+qVpuHBCzJQD++kh4N6D0kZNo+chxhd9mkVNY6uBguo3HRmniSWxEXEQxVtOsuH/WGj0Rncyx
gvnu9jOSiIWhhdZkY0oveR6HpzFSKRMuVfx+BrOZ02kKbyWgk/tph0zLiz+mnqycwhFv7mw5x4rg
cY7xRWNVqFUjnH6vaaz2Tub9aOL8Xol4SQqWx6Kn7eqxS6DNNGqKaweVGrs15v/zxMbHac+jVUJ9
oEVE+EmOo1GlpN6z247RVK8Ttur7WFUwfZDG7wcsUvNwmiCQyIrRWgYKAr/U/GTNGged8BIcah0z
EtIMEADm0a3ryyfclLvQaNTDIL987bTJqpTWtm09F3+NvY9qj8vMnHlc1kW8t8a6PCQALpEcoytv
CXpbKJRyS94oT18OpEPvleOKovyIoyk9DmP3BvFzfq5dvQmnzEOP9dGb/atGF7Uqmqk/aii5OxMM
/yHKUzyk6J5iC+lOVMVfpY8sD0BNhpuATZCldL8dU6Zfhpi8VRWkdH8h4RGpvZ9dV2yjJXiE4sre
/25K7CItdTqMvmDeRVAqkOIWUCmWkhC7+bytcFusQ0IV1iMd+jlUzbNSk3c0pCl5m9MPx/HabTm4
KfE9jCUFIQswPrJs0+TEXk6J/5zCblkrsqNxsqFRzBIwESOxzxfdTXITLVN9x5Qk23oQOhJs5htv
1smTny6yeZvUHj0XwT5hg5sMiffwEuNcYQMlQOuLPUcxnmVcBtBqy3NsFOO28RADItpsb11NFHwI
6mbtJGPCFTszdCMoepXOOarkWtJLwqa56/KvilKXN2NOvAXF25xJOT3CRJ4RKhrGoyIDHvH+htF+
hq4qti9537D4jS8tXe+c451HEwqaawrfRRzCjQsh8yUu01PCBrEX4lUx/YN0hm+jQYOWFsGjoyx+
UZ/acM97NfUbvreKkBI4CK0efplFho02aMtN7/fthlmQPvnVl14M4bbhgtg5zhjvU/QdT0mrXsga
+I1Q2D7NQX+MytDiTgtxp1QhY+rQoNIZyVKCFqbxMFIHZWBc9hntIbyTYjzGTmsQQ2v/qsIxvYQY
YTHlJackqn9Lbf0eyuhhVnG2AA+eO5rEfRN286UMgcX29ngjtcI6t4RIDSVZfeBvxb6v1D2f99IY
bn6VvdWMsOhU4hFtVTFveEPHk5apPIqb6tpfEYaI0zB0OH7EGD4Xzow6q053jWPg0i7i7hB7AUbr
YPM5dTB6dnDKEZzS9ngu40YeG4Cj7aAwlo0FJINQZ3u0HIhdmgZKZKOOplhcbHUN5KmxXEb/8mCy
BJvQs1oG0OLse6MJLbdseM5WB0PAzcZqW+MFfTS9ZYI0AZbFOKx77lEFW0mHjN0y9AWRMQsPCG+u
LT8ETow4LZtHxTR41TK635pdhjWRPfrJyCQ6MhnD3PBQcecA4O9idgMk3PNwqAqCUf06MtZNk5tg
qQbL2il4/aWLhD0cxCNwQ8bkUxTc6ErGdaEw0TAMSa8dCnU4ru05Qcu6dnCcLXOqjRWqbk8ESHNg
ncnYQjLhG4angk3iCWu9uxI81YXyQ7Z/PS2Xid6YPWhNk5K6j5i4GdW7T+iJsC5jTYS214qtY7so
DSrceAqwJArTb0OR5Nc6RqMhcx73nEIXOU7xk2kWT65Vmc9j6v/BxUo+8BSzG06zkDOdVVtameT0
+n5MBVeWTEGwx4WhO1xLp/uq28i/qEa8+1rV+Oc4BsEGNAcRtCR/V/qWNLjFECIekef97gDAsg4E
4eNlrTp+1iKkzXKUf3YeiXYYxLfylHwh1PiJoZvxzWlGse7NQP8HT+e1HDfSNdsnQkTBFMxte+9I
ipJuEHID700BePp/AfzOuRgENU5Us7tM7syVvDIU5uSxuvDqYxtGhdpTVFHN2v+nTGkUzaeS0HVP
3eOUwW4AG8lBpNbJrCMEZiNVq2OGo1FT6o3fBGJdN2pbp5mLtxmprmxtLiRpkp3pcO3PQk72AcGD
RZupgxhzf1KG+zInAMiimdDaSFICUHLmJjPBEQiSpQNU8QeNhrwYlkbgkmuuA1WzBbzprlX+CO2C
mjY0rY0bF+Y+JZ+7RchrXhEhD3IzVD2Wb1EUk7g0yvhFXsc5RW6lHSawc6sxjcNnwijXavTpmfv4
FOc7Ux2PxboIFLuzYeDsVr28RaP4Brcx/5gySjrGmSeJrgxCv3/WTmYeaoklOOGG+VhOLekgd2qI
7HNClHjtGYk4REJ1JNgBN6VmckW0a544KzxADc4xk6b/lmQU9CXPOLA+SRyqW9LOlF8/be7hFN/L
NtO2Rm+Et7BgqYxtIFlh6NnUSTnlxR/MmpEOiQaDaEHXF8YuiKxnCvV6i8+CSJVOaDng0rY3u8Dk
BxFeVDF491AnwTRxHt4zPbXuUfKjD+QIDqD7bcSgPiajbU6ZYRc/kmij5d1Lir5+JpRXSdprkjSa
NqFGC7gXpz5XJOe7nPtT1rKsJQWgnGIcZnKMaor24dEfn5Xv7fz7uCG1ms1ss+79ScOrFXdXy9JG
IiD0joQQUu646w32HMbpY0fllTfE8SF1aqQMn2UGibx2orfc6BEHBsggBudLquNn+3xXZPc0gq/V
lJyM8LHF27Io5aFuKv0euAhyflljnezHnwiTF634tM0+gz8YPKyxn/Db7nwXVrQWhz8V2bKfTct2
Yep/DbqTdoEWGlRnmvqVPgrIkT13i3DUrgptf+WFXYFi4cpvXtXr2MehhjOlhSUWJh+9xmWzCrph
zwtDsme25HT8mLaEgwU2XoHAkDQQgVv8MK3dDvdsyLaMEkJWxRzfiE1eTBIW8TAk79jlYYaXfohd
PY7PU41qzm03EzDAy7ocN4AaL3VldDehHMjovnUdvBCpeIoPk6XFL62FmAN32N4lpYgvYQO6vonU
f71I1Ksz6V0P0/yYdAZmccf74+KwegvCKdsE1OtZJAiAfHrv2sTIIZDOdHIs4iWmGNWf/SLIkVeK
NkjwBpoLRirNLqDS9BE06nm81Ainx10jUB11sLS6DuGqpNzG6lFxkgr/N6gaSo/QAFfOJHz2sQaa
cUd3NNTn4siMVh2zvAfR6xQ5308CD2We67c9DUrv1F27J+F0f0d/1N9yaMqrJulfDPq8uwZtYK3F
JC5UZmvnxAyGCxStm40FGydABkQK3NXZTQ3cKZAY5TadnIbId6lugxDoAWb1LPhp+3Wt3R32P07U
ZrjxB7v+kRN+oFpWHEvAzA+20UflM6fMVQpmeT70sbiQdOoyzElMiG5j2oDJmKcD6tkNtXcy7Q7o
plPoK9GX6Es6l3ro8sY+dZGbpKmVq9TjDaLpc9WisOodfEAUnw7+Lqly+7aMdJo218j3McRtrfaU
+WlFNMTDNtVNcI8N9y+BvP4GeHyTORkba25n+y8tHMPef8Ms9k7zAyNjcohVcV3eXNOXc4nkkKcZ
5qWCqrXWQ0bR1rwLV0U071ha+aOaIvNoG1lxM1X/MQxUklrTaJ8adESQzowKBrO99pTxMMpGNDy2
dUsS2GL2SEgpfAv6JLt5HQqFM2HlHMhAnVyHKnknhYTUa119cSwrPRcN4q/T9Aw5wIRVgLAi3Ctr
BobaFZgklaYqIjo2qP4taRrMMJxS8thjdKQjzxpAThbZUub8rdrMDqleQ5Ka5Q9NEdnlPRJwUk/l
bZzh2XYBAsVjh7ylS3QOx2HFSPESlRbCE3kWehlhZWpcZBtNgFkyOmBCqbKv3EKObRyJc2Ppv00Y
0+aQclP0i/yYhQ0uD9V4a7ezTp6WxLvQn9LD4Lmk/LUG8FkzHK2c6rdywqM4CBigVR7an7UTvE0S
gD5J1HGfRoKz6ujsCk8CFNUoRCBYtPNa42+AsKFWAbCjRU8mjZbihRZip1xHWzvmnM9T5ngjWQOs
PAooDomrh9sM1hEhozm0LKbrtFPeqcmaC5kdAJayeC8RUtKgss4IMvM4PeNm061j4EjPctJ74gXx
OWUxOaveS86uqJy1T3nQtRlhV3VZ8qS74QxfE0NE3O1UbD71wf1UODc+Qz0MTjb2Dcb9oB4rF7YJ
aJ16Z8VDhh5Gno7yjHyXtfnLyAUIsyIEwZJ16YPRRbv30sHaW7z7z1gV+C4662g5DeeWhnJWVVRk
VhIPlKhXtbxWwffO5qLktDLeDhktrXa51y15ylEzr3LAXMKwvzjqzmitKhsbS/lJO17MmSAsbnH1
Bt4jeSmH7myE0h3GNIsGkpT2bZYjymEDamBbaNfKO7SwVA5exYBXtgbFSfN70esSkkkSRGM3H7Bt
X5UbM4mME3nXvdL08EsyZ0IGidPjddb5zXfhgOEs12pqRW3m75N160390RV2coEVX2+zKk/wJNng
vPmThAN7QgWyY94zAnA+m2HqQUI46dmaXXWG0Xd7jTThbgz5GcJU9G52Un/D5Q2pb75+mh1pMWHx
Aapxfnx9Sx4iP+gaxayMNH0BibihFThw8Fj3bGEMzJttfkCkidaIw6Cv3aA4ixiHw3IElBLdCBwz
+szUrAtdpw0HDdYE67phrGNjX5ns4zS/2+IUI0RcPtt6ovD5+3IFbEiRX+w+URfdtxPQN4wSnaD8
HPzhQYY5fIzNbABnYMkJTr61OWePAPnTiFM8eQpRedBgjzi+eYv0rTcrxaTRKIcemdpF8LkqB0yh
qXX6s+MKGTPhAxWZFJvcomaVdaxau7OWWHNM2JsR288Ig15PCNmVovqv5u1EnKhjdF4Gxi4tkgNv
7fFimRLDSZw8SqTsex+S0S44CxK0+8uZIrgtD+Ya7lZqvEDrCu7bfsxdjY5OSi/rbp2bkKfaVL5x
8NrJZvQeqtD3hl712wS8BDF1bBLQ/KNzkwfaowjEuJa48/ZCy3ExzyPVmPfzORDBsBlLPFAwEeKX
7eDLiNOez0Y52/3wLNKe+Bwgzts+QpyephjY2Gd/Iitj4xvXmVP6j6ow/sqGs3rrmtq6QmpduY1f
3QDV8gJZ/S+Z9ggTglA+VkL/DEACJASzp70WXaYkzx+59D+10DSunHwplXCrPz5e3V1gFCHYtg5d
hOV/LUWJX6mqekRpnXmGNPGWJ7N2zLVB8vKf0oyKYnNCJJuC+sy/Touxk/+ZBHO3YX5URspRrqCT
UCfjWssOc43wjlLPQAuLMlxR6OQflhpJo8Db7CYqWQ1PCDb+GaEJurBm0HqrOdaBqaC4dRGfxkVz
MhJUZ03PvV1cmf8NWvkXRAS9iFgutmGn2xconsCE/KqcHa8tqLjirTEcfU7rDX9BJYeET320s7Fl
7pC5jrWKhKU23D+C8zQ/otnrpVXlS+eKiQF/EihaUfCZoROQ3r/hzyMdH5EfmNxu3LXIrkc3VdPT
iUmd5zHbiOV+jtYYMtgqmt13kC3yWvp/9Tywr1bN4mDMj860ign7e/geB717aANf7AGjg54BzXFf
HlriYMQW4h4Ae7mHIDk5keXqsBgXI6TRlWUp74hzpN6ZvUD+mNfRqNYRlSoGKWnv4neWc3RteQVd
EHhGVGPAzkf8gVbxNF0UsjJ8CyVH80jbYrO1btLuwkPbAXWNEBt0LRi+2agXa681w7NVd5DcdNPb
m2PdHigRIOVcKqwTAx21k0MfumDYDqcNbcctPpieDbShS5oAiJCQYjd+poAsI8rpD4NdZgcgtDBH
+8r57MZPjHa/ycpJHDmG9fRMxq+i7pytoJflmrY4l0e42cAZuSSzzX80Jg6NnJHMlgk0NY+WsTcw
dmHpk9YzUwgQVk41Y6Zl+96wYMAO+XiaKrRvvaTvnFkpo/lKoauxOj4SyeFzLkpdD4rg94B+foAs
OS9EXn4hEYBc4k0wsaWtrr0un12QvqVToB9b6u7WLMX0s2OYw9gSjquiVfpdKMKcNFN9TI682zKj
Qlpvh6NGTnJV1zWGsB6My2SZVIH8tC2zOMboeJBR3jll6nu8PDSpR5mJXwsvQzfVlFRxNeAzq08r
xxD+rasUNp06jM5ytH5Q1qB9IOmGuzEhGesLeQ6BPlwI/afbgTrGLSQI9aeUrnOBqa7W81xmWzr9
PxV1P1UlvQ1jLlivMhmunCQ2cHAQOTq5Xe7dlaeB8h3H4ZQ28hcJfjgHQEZ+TPlEPVlc4bKS/sOg
lLyW6S+HRqCVbhfaUUXGnWnn+EonjwKwnHbcjn3YtyL11gbyv0lzzDcLIxJOAuu/LPkg9thegPT7
28Kw31qmRHE/q0uxa9y9a5ra9J9whdul8/KchrZPpuefC7wxEmLLG8gDgcQldyK9uy4Se8DvY0OJ
qYV5HNG5t6yVK0Cq9rs7aRUkRMPCS96mJ5I0/Q6pB3KzVkus6ONvhgf02zDIXw0Djg3dG9yDEWNx
nL3JVpUeek4ORlJBiAzdfWNrSO/1kB9j14VvMQzRvvOZHtYD8wz28GHHxHPue/HHYxNMjwEMzN3G
vkSrCvocd59hW1aJ/tIwstE31IdcNwzMuz+6anZvejQ6tZ6mPaOiezczOfe8kZ4Ng9zZF+keemC5
DmQ+foSyohBZTjRYhyUCq+s/yXV9JFOib0yjABOqpfZLZSgs3JneB04T5xDASNaM/tyFK24gjY31
YsFJ8VHdyPpbH0wK5TmPOInG7XjjL+48rvrwFdyQPtP642JcH9uaTmlO3tnYRluPGzuYg/ky2tuN
utjvvVVkl5BL+6VvGR4GQ0whSEQSwxz6CopdX8xAd3HTKb2kMNi7dCGWHJC6t8j1pj1IA3dut8Ry
4NJGT6aaOqnljdpMZEeYzp4APNHQECC5CwU8PAvIOhTMu89fdy+XJSOJwKYxwfQ3caLxMx106+4p
bAj8HvEc4LUPkK3vfq3cS6YnzV4baxtwLtRNSwTczmUyPpabcEQuHk3lg59Qcc5a41BbgAowHsOm
79iFe+q9t1Myi7NJ591tUztkY4AnIiclkcYI7in57lWdcFfyXP26PLDsOTu7BCzi+IVO5Us7RGdM
Z9hsBnWquBxNlndQfVjd8ReEVGZ4Pysr0l55EryDA1InrW8a+N2sBarFixYK4wMfebs27OqXQCfZ
xoarvXMUFEePYggCXXDLUsvNtlk7gHiUxTE3m9/wl5OXBfN47XW52DgTXcIl77lTPT/yAIxPD1Lo
SF3jmkN48Pa1/Wb3xYCcurwXvkRSncGVFnT9m0FCduukXYK4z8E6AB6+ahoMwUrCB14mNmIKbmYt
/FPuEoXHTX6MWjgzQgvqLe4nylKpnjqNXdIdjGALpXJvzZ60FofYcq1URbKPIizpgelmh+WrnJz/
IVeUMnUlaFbcm+gpeVd++pzmCcG3Ffop59qpP3q1V188O/o2Cs3dawPqI66vdl1KtJS66tprOz9M
3mTnWXYrg/bfCLF6Z44dpoL//whsU5wToJk7J6JtctEZ6oSqta8vl19jlVAEyaPnCPJ/Y2FaeER6
UN8Twiylm483uy033OLkIVPNT1v87hM9+qXs2jobZSFWToWuYdoVN39ffZZBhU2oK5mkM08uwMF8
3diSvprJQ/yxyoHVlNUHW02NK9roHftk561z6luT2awLC6CvOyKsnswSFmtMGprkrs+q5WwcVVLo
kIb9NfBoOVMV5Cf2CgZ+IE1uUZd+pHqTP9KYfrmOkcT/Mi8cE/zP0XvHj2JXtn+Q/bgPjR7qwfwg
idMQCVRym2d1fMhnfdbjeHIcZzNqZLnmDjPeX11DnADLvjV8g0tw2PwoY2TzkNHmyiREIfLyEsWc
ZxZXxSyPCdhd555iEg8OxweHi03GceQ76SfwLhSuUyMDZTWELwgK6G5amNnUBqs4oKDMFw/VlPqj
j/UNrJ1pDbwDlLs1xDczcOPb8pUGmHllK9M9ut0VaFP1DEFmXS2o/MkY8NFFqXH4WeOT1eSpM2nj
XLsFO67mMZ8hY3kBNKCT9eQhA8X+I6g71lhmSksmp8HR5ZEPKZssrXgaF6YbV3KND7BEfEpp+eZQ
vDbNsL7mqvkIuPCN8UDUtEcG1zCEgMFJfrdOcGW6t+uDonl0JJjPkdn96Tw+V5FRMpz39Xs/Qb6I
et3b8f4Lb11ahTdjcC5pGbz6TouOKZrFm0oD1DMNdtkQQ26vDDzvzZyJbVKMfaWwA0grrKImMLmg
9pJN5+IIDOfTqzXZ2SnT3FvpU06RZOi7X941kZOkAvgWrNkmyt8Owws3K4NDSWJuHc06numFv2sK
vvZRhls/6fNXFosO23zzIvQTHuEqV6tCmngJhn2TFPIZMSU7ujFjgDLVvAO+2+FAiNiDMzzjfTDc
bMaaijrd56cXy/yCzRt8smG8RW78BMHn0rhC5HrRWFs/FqchzcZVmidcH7Tah/xC3ckSbprcUD1w
F/ORWMmgrplxas2rBTx0UpmgXLvqmh0oJZg18/VE710OCxZ+A0RGeU1LDdKZyZuC08aVtlP2l4Ej
Aqeuw2LmkQgmoOWyAN+rjRXH7qeryoJ/I/EYrtxu9mD+rG2/NjXpMeBpUuDvCdrqW1DSCzPVwKvN
zlwJl080FrNId+SDYDA1uiS+UnpE3hpYv91IdsK2e/PSmvh4e/K2rfmRkETZ60nmXiy3d4mHUiBS
a2dmIPpFVKzwZL4OjsOtvI8v+mgokpiatdMY75I3GQHy28k9YRp64ML0u0zBaOueGomaz5GuSCeE
abkcUS2p3mHfM/U/c2GgWaVEWVniXaXrHvwARLyDYEfRryr2A+FG/jPuvxUSMOOh2VPTvxGrwkkd
0WJez8x6cCgxU9lzjCnh3FtlwNpPS2cmwDfRjWW05457H3FK/RQQRmQoXzXfgpR+oqbRiZngJLCq
doR45WPGwDuqYA+W7dUtp/bqz4+6xN0sE4qzELV6kHO0BRdFUyZb+HYbSxbOaXkY81cJ5H02EqZM
K1lEHw7k8lPZWR55WjpFZdAewnD8VyBkwmCImKp6YM8X9gIZxnHNHOx7lEnn4VipDScXz2aqh0ig
RfBuNUZx4trLFQXDGwU581t11ppdsEL5ZDSUD9Fa1IbzwS8A7pO61kRDji52GKG1axtTPmROxr6S
Ef1huvMhK5URihVviNKQvhycPLxzqCQaOU5oxyarByaGtPBW81LrBY7+pMnCpWhXTYc2cvWVNepw
nCK6gquyYR7eUB9ocOObfSOen3+0MdBYGUziiZ54CYz2sKQvyYaCnGHIDuh97vf1CcPj7NN+phQh
QT6aiAKwqkFqr0gRPehEnKiUf7RTeJiadDyH86HUpr6Zg/E6K6z4qMn8Q8imPSJNVgfS6vTdUgNo
kt98ybB+aVA/14vXNK9b+4j5Qb1qk9oTczrrhFTwIUI1xSW4+1qLwj+FJdsH8YQ/zVSGZ0S5YC2s
3tv7IZHzNGp++KX2NJiPfkuE84uNx7lx47w3mIvXeSmOfeSIF/oAxJqJxEtHdk9hamKRaCk54AB3
jSZyzewf0zGjhIfDDaIiivqfoTZ2odYcw6rR9jiALOjvbnIo6PdzWNd04lbGWJNsHcSq3/cC8nIa
tcTzZjvZoru1sVnsXQlqyZrk97yNM+wIHesFIfctwggBUzysh0AV7OiSOOJy+l9+akCC6k3iNda+
jcfxNQLR60PgjoatpQgX/Xs6FEQ8u+SBFZloXDHQSGHk5sFnyQPe5k8/KC64hLaufeOlKHbLe4dW
JDG5PpIvoFKXIcBQ5//h2S13rengL60Q8ya7v0yRdqCdezqj7P2JoPMeSgmUPksa/zbOfJ9OYTcR
aRMdOUzuedGdFY7Edhc0mfvs8HjP0H2FBM1lGwL6YBbhWxfapKXxziRewSipr+tXoYq/sY/Hux2w
WmXGxtbz/t0eE4WjDRFO6jaV9zV3Rquz5aqFc/kY5xX4yxWE0fxPmpuYNAuDKbpw0LhD5z+9A5ne
mkNNCbBSu5AgLyGX8geDhfyo+1mxtYwk3OUwbvcjgd81uNzxJFTyW9NSai7DEAaz5qlHR3zVtbgG
WbjZaeOytIsJ7nBt5R2rrpq7J3xYGE1XYBurM33jmXij7AT9K0sJoVYum3vVU09LfUxFgUxWAyMz
4I7R+5O2F2fkk60NBI4SBln7oFfaoZnNgXUZaxwi8vAkSoZSMxMZCec9kYFxYyryPcGHS79DtOec
i3lwZi4s9IUpYIPAg3gLJr17cHdeLRt4Tc/EWmiZIEhdkv+0ScUSk7iaegLAG5PJZgCdQUvLoU4p
RzfyF8FnuY2cJjxV84rbueocZ+5AZAQ3vDdE8XV8uH7NCEKL4rNnx9FhiNTZLXvCs0lVb+EDkpNu
uD3S1SbWBt12N0ZoM8UqqWdZjFNpS9+NiGlDW2Zwy8MQcCRMR83z0X+VKq2XN3rmi/qpD4sehXK0
GeW3/cug51LobAj0rySHr1CTbBI+S5r1LqVwQeyjgEFjbAe6QVqivYb2nvlR8z4yl54KtVOZFTE6
p+fX5Nh2SXQs36UYg300wiNpUvFNuI3cK6cneoYqTq+Kh7ZWaG9uGTWnRT0VhpbDIx+KdaT/g029
ZSimvmuYfTcm8MeynkcmLBLbgHwj4kwrjH2ii5twCOvpDScSbo5XwM4S21H/7FON4BCOD7H3ffEr
75+KwNE9t8EIqwxm86pnsMl2sY07nLddpqyTrAqqjwtGbrQPQH0GOpZdl0dhe//7Spd8WIn0X9K2
FeTr+Rk2qY6rhF/psqXnIcN8E1tde0aTQhuORf+mNUl06+riBxERtrW/RkvVTWPxX8QcmczQIAVn
j8YFI/AOEr/15roc27tU4mJpHMKTym1epdbAc4aOXzXBNWd3oooQezoXlJXR+O1LMu7aDBYUEj7C
ZCjnBcYkzThC3Vp0VzEJ4z73mYw1KkGbQEYserv4zNhTp4J0EEFEjvu2jRM3w85/WR4Lt3v5CpWM
IBEfJGvWeZezccQMfW0kDp5pLuRH/CEfsiyGkz+mf5dJjTTav5mZWbtlPtvPQ9rIsLENxczPEAaf
ITCeo6lqYq/zVWJKG1r4qH7ddxXs2Hrkiuo66e/Srr4n1D6frJndEY3guAs+hYc5vn83NBYFK8SM
o7zr8udenGDLw60dnV2K721qKTXF/DcXLG3TWaySLYFcWSJQCD/ciUHB0I3rg2+hFptFa52VJABB
ny+GctbEwelvxajMXQG4ZP21bDp8OyBDgubeKEaMAbCaduQ191rn0XTpn5ABzTbVJUYimPOFVwIN
QQi+pfTxbRpyspz75slrZr0WTyZ+xP+3Ivfw0xZruDSM8kBoi0FUZl+6wHEOpSh/TV66aWi+fArD
vXjct3dxK+IjvfU/LK8Re5lgCSNHxoaJvECJTL1jeMvIpotejvs+Dbr+g4g7I2z4BHThwNWzgj9+
E4eQamFRBo1RvdWc67YBg10ADzEuNk1rOEgzi/r64zdWt8d0hKOibf9kjAZKTrKmP6k3qEqYEHRq
wEjzgy11y3r3P/PAPMwX/ZHg1ccSXaTtF164O3Y7u80toumcLUfbq3ZlUHD07cfjkrcFRnEYlecT
ImXxhU95tlPtOc7jIWp0O1yOuHfpZEO1pJ9tB9ojYUAAu3+2QLGA+AV3rTiZj/B0LUQ5BhxDnJdx
9zKlnafrMuFy5jClnh89JdLczE8RqQAsLv6TsGV/Mb30inOPLBb+zVVlqWQ30Za+MVVGg15HqY2e
2u9TQSk6bxtyK3MYmuCSfsjwiM1X5oEDVh3PDmoVXsvq9/JvwD2szvhKV5hHimNNtXo6uCznfEtH
k8HSqfcKnEFNjxZuOXf6CW/Lh7qA1rQaE2ke4klnvDyk0z5vf0rNTE5JS2dA1Q+U93W9BiLCVXff
HP734M2Sb1U7YhUE/uCICqxJ6o0ri+PJFk6Ld1nS5EkCZBMTEb9mA1wXkcWdsSz9T4J9P/qsqr4J
A3MZisRe4qwkCWXZt24Gyqj50blvvlFnX8iKFovCfNcM8f47W50M1HlxhZjiG8CwdVpg40SU+NBK
+Y1vyD3QGYAcy//gvHzlOPhejCKhxWQeqy4PZ0mXU4dlCjc/uW06e7dmRIeib6CKI2OPXGeflocI
TQwm5vgCXIfgPQ9B4dT9Ul2D6qFxcF7puqV2eUyAbo5MUli9plinpabaCLEuMAHvR/+9xdd4Gb0q
PjmE0r9+haq5i0sLGQOkx4fsKZLUC9ytTpMbOxre8Sg2wrwKJZ2jZesnQ0MuULb31/Ymkg1Jlx9i
y/zJQNn89DWqN5MGIBbmxn/LSLTK21vlNuOxpStg6+RpjkGbUWliPwmxEWBCArI7pgIpJOONNN27
9FqKhaYR24+y2h2W7pSCaY/amDz+EZbA8kikMX72A8CtVnob+OldOv9o1cTTItqqN1rFrEKyZuxh
vYKcp85i48S+zoCBPsYmsoMNjTdvcYe91AjT387suvZFwbyVFa6x/F3Ce3XFLOY9EgxsltWgqFre
3qKljDXRZs6ZBVwWZ/Vr+af8//TbMi7tRhcCmkVxrRb1E1E5zLssKRuHed62L130PYa/VxXq2U7q
BFMCOalnbxbvEsNPGVvlNTFp1HUbSgjZRI17ARne/U22m4inI7+TQ7uLAYdk0nvjz+7AJ5K4h4mz
wTCHY5/wgXFDqofEcE/xAV/tBHBYKUQKdae2T4uDCuMH5+1Zqgci4aDgcHyw05CElgQKLuetyhV7
SxI5GZyOf04xRuSNRORG/1DbIDsDa2DeJnoBJyUVV1dnstkQKcih3o+dE2wD3/6eIsxA4CVVTXxx
trjb9HUrPb1L3CGnoHFfrY2k4XsQPi1TdIfFotoM40+HgqyTq6hBbRNA4hqdh1aTjcdEZTr5rpre
bok43En3Z8U0WLWy+TZmXB58ZtCH0i9xgNPFhUwaHB2DvrqFXoUFLdqVCT+DTPmEVJ0sm6Oe3YUC
AV4Pl+7Zbkh6uCOMbdMez4AXFIrPD/YpZm7w10z9j5BWfUZU6napxgBUK8p/aLLexhF86GJKL/ZA
n36iH5krp2HXxHCiqOw1rsAh1ioeuV4XBKKaicO9DxKoGqbN4FjfGu8Txa7FzNwcalU4WCIH5zzO
j+WXZsK5b7BQiV1yXEcPggacoVh/gknQn3VNL56DnS7WpEBpCLw3D4mFU5y8dErenTDynonRes+C
m57nc03yPLplwkkzn5lb4keGQLuLJtfYBgUX7IZbPn4rg3qQ+V0kqa8l6QIaN8X6TxAoAyE9Il6O
E7ymvZOb6b7rOfSLyYQHMYfexpyfUJ5N+WHQKRNMBopBImoUrjjzPoeRgVaF52AlxuHsdB7g9brb
jfPaUGeTS9YE76XB7XclMp9oDh2eF/8Sg0zGUuhUAQU+SG+LXQ647Sqbkuy0+OVLx8LAiPEnsuyI
mfHIi9aJy2IfHwIOmaHtYfUP091ylcRUPBcMN2herfUisZtukgjgFlOt+CKG+kIQZmOXQMBFEb8L
Ic0z6Zq1KDEgY3HEWgFRz/eYa+gA//M5bKg1Y7bzSsbeHVVnY+zo29b36qc/1zxC/G2j9sX0dU3K
1HtBCtpGFeGl8LHE68tGjDv8jz8oUomJCPBAtZ0X5fnYmCkQ93V0DzpLvDSDnIFp1fC2BNB43tco
DT5jQ5pbjyVOL/ZwZZxzBKj14twObELCzqgbt68TDVrZ97Cj4IejC8mHeN8Gjvvd0JLtkLBug9+5
pv4/RgxMgfyJ2KII36lNWjkUVJwN7BzIMC5cpgHallORHmIFOHeJqe74WBKE1cJnIuSkl94Lh7tW
xMdaMvJcrKK8vq9gCoM9LZe3VneNVZWRvF4O3x6Q34OTg4Tnzp1eQ22EMFzrJ6sPHK6GufG0mIeX
yqxgnCiDcb1GIogRyk46pnWgsTg7s85pW1roUhkfS1jwxCVD+31I7vZUkOszsuZDaKI9DgxC8aBO
zYeLS/gkcSuubE/WH3qZ/3QEu55Zynqxv69NOhzPqKxbM2nCC0UCKxOjPjbwpt4EHmYHi6D5ZvAQ
LqVU1ZbUr06VQZMfwK2BQcVchPLCuNCDjBcIcWlpKDUbslfZnPOySoElM6Fvp9Kjh1cH4T5NPcZd
QytxnAKy9zKIV2VoMn+1ux3XNGaMTXbovVKeM85n2CAMG+9HWN6MqiJFS/v2YzTzI82I5uxB1vac
EVBZiX+CPlrHeppBm7TEOqVcrhKtBkfAKEj50C7U8UZ4DHwYnoMNhhR+JO00M9+RACNeQqMiDlBE
h7hh3tI483qY+OHaQW4dmURgMbZ/MWUibJLhb64OhaOfiWzkR0+HJa679KraOLQ3w7xWLA++v4By
S5ppsrnLA63yMjIfNeeYQM4ohovetplX5cyN5+JWapKJHyne5q3lUxaqEddjWBtkxBDa0l7ZBIHP
oYy8k/I+CwbFt+URNuIHBAVConyQz6aKaCEBEZqM0r72M23BiLn/VhG3VgpiOU2NqI8iY2NL82K2
Fehj/UCPvxVZXd2aWft1Q8CyrgcZnrxwBYULwx+if3/zf07SLZ6WkN2RzX4FIOan4bv6zjVwN5h2
Mlxi7m8X3YvB34UFQCcz1u9m+Rwyi6M0xNpvCESbIm2+QwZDVicDHKyMLseLUs38Iz/6wBxCz8jU
0RMQmP+Csew4AmUF0RcegBCTmIPWctpbHqYmhkNNF5VtY1Wa8QTVMhT/P+bObDdyJcuyv5Lod942
Gidjo6senD5LckmuWS+ERs7zzI/on+ofq0Vl5HAvKhOVaKBRL4EID7nk4mA8ds7ea9sxd2zVZPQt
8+x2HNLr2aqLS52/3f68FDn+h5SL/EAGj+Q0tLsfbXcFvOwi0Ch1+yw4/G10wSVxLF0UWOkUP4GK
AD5H6/4UNfHup3gWC0hjdBFwGuB6lEQViKRojerR4dzr49k1vJZ90XvvpHs/LPUXIq4+/bb8zpP8
1JXkMzQjQjxErNNzCg4EZyE1izZcIflL12nnUAVOqGS0aolWDLKCbI8xes6ahLFsC8Oc4n9N1RBf
6yPscqM2zimhIGdMUC4hr5pPK2dJMXDpBTb0uURuLxgiZjj50im1qrk+yEoku3aGxS5E2O2HCAsD
F4h7h4V7uDWsySv//K/MvUtMPNRGhitb1Ms/k9JAGsxd+/OGOXfVaZjKq5//DHUmP5mo3uK08kEC
op51iUmbdm2hFmTYuJCNiDYJi1Rez0n7NpZ63yN2YHD066++gnLm0pH8eTH2p2wno/LFT3x1jAss
BE6Yu0eYEGQOuonY6TiIdlVGKTihFhocts1KYEcbmKqtbGOOABiExp5evzkMyUlDo3pqG6eW7Dap
JjSnhjYUC0GD9y//7Qv92eoifW/OqmKcEKbpKY/YSxUCAd3Pd/h5LYhsYkCTBZ+XKXJYeKhVnqYD
zcC5NaKErQqQUugyL3/+/fNHnJbXRmh2+0SU79MPkC6SxOZhw0edZp47yjlaUbD9fq76YdkZd8sf
tVLPECsCZHNtukdZf/WzI7FKl22JP//648+7lFRv/8zR/p8f4/8Kvopf1Ormhwz+UZB2gzas/cM/
/333VZzesq/mfy/v+utX/f49/34PJaPI/umXXEUfddEU3+0fv+p335ef/uvTrd/at9/9Y/PDYb/t
vmDZfNHWaf9CNF++8r/6n3/6+i/R3CWU9X9Mc1+9RWkavQVff/r8+tPxq26+JlDuP9944aXry7t/
kd3lb0KHXOa6qDoNnqoOFOq/kN1/Qy0J0l05NhB3w1DuX8nupvubtHWlw3yTOq1mAQ++Kbo2/Lf/
wX/pNm43pcOidKGHuf8K2V1fqON/D0p3TARDDtIEV9elI8w/gNIdu640HQcQtxEZVfNjsNfK65hi
wccf0ttfi3iEPQsG38ZHLV4c4UltbXE2RLBzsGv/3WH8TyDp1g9N/Hefx6IqlcwoLKk7hGhwTP6e
ki5hWE1aTPcjIJa0FjiBqeTJn0XBuC3lgHHhw2po0fjc+A1PomxN8tPeF8NNDWs5I1Iqmd8jTTLa
h7+l5wyGJ+MYxZgIkui2suwTQvJV7drXaW2/o8m5nN0aZJ68qEb3NgSThdo+6ae93t833TdQvBXp
jbhwpVfkSL4d6BJ0S8WXgT/MYcNR9O+GQXAHSbMIKplVpBHaw+axI1DCb68ngwmxYa10xCWxTz4M
OUeBniEV5nCrgyRyLwyg1Qy7Jo4Y/QKFmkn8g/OEx5RaAaAAv0PIO1Fgr1HMxSxpS3x1WtSbbsw8
H7hthCwYPSO7ok8b6UBpzQhoCTuZiAJkshvr7TqkgY1OaaXofEp+KTBMq3L8xDdeF7knEe3S8GTg
3cPKtsLrDk98PEMQ0IjR4qESXasOoRkVYlPRCdMfkVOwtYXTGKJoJtkOjssKQQfKGQoQrxb4qNlB
Je4nw0rURFSW5AFXj0xtV8vxC4rrtn2NFCtgwtCdH2VgtWkRiHSktHQAIOPIWKtJ31gccZU8RjOU
GbGVMa0D9VoqBEE9R7x45Hf2k5uBwUqfeS0zCxl8mcx9pseUoGKdX10bCOkbIRJhiLawXZR9syJG
jkAQ0A8cvZlE3RqqIJK8dGlFMf+XhMIEO334lD0aHWCW+NJVui4IJjcnAnk4FctHMKH4oIuFJmSs
SiiHgilrRkx23vVrHW1rlBLQBN+JPq/RBBtlanuJgGT5dWeulxmtUgI3IoqRK5HljYiZwLbPFF97
8zpEl25/TqpbVIG103jkU0L3xTIWAQGtrvEzrGxEoXn+2c/tCm3F2iGTZCYyxR2uDe0ki1eLs7fQ
1Cc/Wc/NozZjGCCjCYRHrFcbPfjSOe0EbLbxXTNwmXBemjDD+MXppKeqRRYTe9dLSZaODZLR+b+h
JqmQr1vOQ9Raq76KVkZ3bvJrjTvS9s9cEj6Mvs71MYuZyL50QDr0upeQpVnfLpeJo3OjsDF2rGAz
03zJiZgFFXhRjLuZtBW3ZNKWkF41oCDCTYa0dCXc8/Ib6vFXyFluTA5ziMsVpjqJo7tSpHtU+Ttp
eW2KzI3Uv5J7lgEaae7p2oIL1WD+n8hRJv+R8MWvmos4Q7A54Hjlt4z6L73YWdXnyIkV9BN46q99
LhsOJXQCZqMB2egcTCgRi9C3mdEdO+WpTZKNYIASm+llZalHVrSNXc4PpTZ+6HW3KuBttvX4YBTm
OkvMqzYwGYXzraXcWRHwKeHpLhQTZORWAJdfYz9jrIVebkpu/Np5GUoyybk8S3K/e/mVgGlL0lfg
al5dAgkwKECrRx0ZXQmoMy0+i5KmLUe0PSpd35jcIeN465h3OqerwFUdBnyo4Uu2recM2WLx9yKs
sBFnKaShBz4pjgugRfWOxuOK2QWGDmq5IPP4fJ2d3IaBOogKeBdLSE+llXF59eSNk7HpMWPmXuFa
dCLky5Ceqi8I7CvHhEb/GidvSHS9kiwccinf85pBYG+f5o5liAXPJ3E5b5D+b8fwGXox+jtWQL75
cqNyHwjD9YRgys1HWp5OesFqJzOu00UxzwKGObLmGtZiJJloRXXuajKPuRfT6tNhIu2Pj9X4iLaS
fHQu3+xr4gZ0nEPMhzVRyDdCIpSjVRJm67FnBcM7VY2HECFUqgWbAsoTgzvc3qyAy3aGwWUHAFBO
M3I8pjvVddUFWxfj1jAubKuQ2SOhKluVG1syj7Z1On6gchkQ5eNBslPQBrhPYQU8u7a27oLAc5D8
jw4nBZ5pNGV7mVs0Mlh/sy+c3rvB5wrmpBgcmMw5F2x+O3lGX7BcpKgeVmwJsZahkgs2yxqE/Qn+
GXKbwD7IId3niOdxoa9HS4fNlCG8RD/EmUtYw+xjV7AmWlzwYCcKN9i1UX0YzXEvNGMzolthmPlS
WhBfWkg+sE5WZrJc2sHunz//1X9SjQilSEghDp1qibLn75/+uI1ayx1iFPL5F53XCNY2SQINT0WI
5Kvlev7Xf56Oh45Cagk5sf9Q/QAv1GOGe2CI40smxoO4nvvHSX6O2UXPNPHnh/1LxfT/S538u/L7
H1Xl/y2LaWref1xM/9//k1JEv+V/unqbvvLf19G88Vcd7fzGBUGoD4pASmlLCbKOftXR7m/CoVim
kqYilpRY1Li/EpIcnWJZUGEryxSsEeJvdbQjflPU2MtFZgAJINboX6mjjaWO/10hzbc3laKM17E9
2Mr4w6Wbj1VbY6gCesJzhIgRpv3RQNu0jqG5FgMQHVpFhNF6NXhvBIYCwncbeuk0PCFX2ubSvKrz
ccAH4t+rJnv1S7JJu2pbGfp1lcxqD3EKH5taWz07aZkvJCVW1gBpdAOwzevEdDFjHWbTWs/hd+Km
Nz5JkXZFwml8C2n9VNnOvQwI/dDaI82N71rG8OYWJu90p9tYm+KyA6MQfhPpysBGmdC/NTJ2Sb+g
spwBBAwIONGmPBfVh4mwwL0PjPFMXsRxloxo6qi4NLsCaaLJFhpot4QLpV1ZOQUTNYKhC0AZpsUj
p0vPWizxAbRXENmMHZhZCthxhkUFdGYTsblYFzpEqWzEKq20Jbvdsa7QDwygnsoQXB+tBwUuFIUs
Fkl0R+66CPB5EjljeYGcnjLH3YjRBnuhxmenZDZnUaQNRCpv+VWv2gaRU05iOi8l72HwJVMdeWvw
3dfDU2LVSymenweFrtbCIIk3Z6XRrvNoKmQ72lCPuY5NlUTcnQxRGc2DWV9mmOV2kTE+WIR6X0pX
TJd2fcbWqe9VXezsqqaanTmETljJzYTfgykOvu9JxRy8PL8YfD1fREYPc5qUOzeenwuASAjo8CwY
8obuEsCvdAoRt4ICaDUWdxdpP/Vq1ZufkiOxrsbsVdYkf6QdcNX5Iaop3Ap4uivLR4U/wkji+Ri6
8cmSxSUcqf1o9fdzoq3nWaB6Em60icentCWHOgTa62Lb9SqlIdUGOYJN4qOcisuWjBe9vOoD+8ns
0bqlKvioS3p481SiXFsZdPyp/R8VCqUs+MRrsQc/8CQTKbwgtGKgw+NqdszK6y18vMa46aWO2YPc
ci+rc7mea9J7+jG9oP9GNm4UnFvmWuvMRNoElSEHaOZDt2KmInE+KxuEw6it2XWsw2H6MFDAgE4X
NziY8aOYR2eZkJpyobglVoFrSz/Zbt+zq2O1L7j2kP1Hm6kzr3IzE9sB6NEKf1eJ04cJbYIcirxI
a+ProlldtjE7u6Gy78YGqyEBtcSSL7IPp8gOcyOghuixsy+Yr9iBOPP4dQ5wVA9WFdb7SbiPJi7b
ol9Y4NSuK8zUjPaTS1D397Hk0q5id2IeWd02Nl9T5h+d6K+xzL9Kl2mnFtaL4jiOdrHfYJfUnzUj
eyWxPUKPXUZsM4Nj6ShEa2++zvsTFwgJ1IgNsckSQSAGWxjW5yCEj2fpFkNdC9KeAaECW4lBqPEq
BYa6lSwtZo9SrzTmy5IQreNQ3PbmrB9/pilmrPZ024xFQ9rshAVBMolaUj6y164NvsHbM91rry0z
Jd02+HARwrKt4ja2BnWHKo02dQazOq+hbVsQDIiAM2/yirqJvT23nk20hFAMsGmfh/k8emRMZRsf
jzmZneFb1VjGNrqMAky9se++9TKlLjLg6riA3Id+yQQi32GlOeKmrWu07aF4qDRM5IzfafgDGec+
PpcVaGCrhM86mPswmB50H7Lb5IGVRIoyLWb52H9zgzHaZA3HKx/ru8h03gDFAGEO6Ev4ObG3Tsa8
h+wOE7TMqiiRU4u4qtZJyvZnPOpwCte27ysMaExUeELAbC/3JpExg3wwJ8j1oIjcTW3kX2P+xgxG
4D0mUjhc7jWRkhbJDStz2m9h/qyR9+r5pfHQ0RuNKqX+P5co/w2rDzwm/6z6eKi7oHv7Xfvu5x2/
yg7LoLgwXKkUeejCob74a9lhKTIbLWaGKMNc05VLK+tX2aEZ4jfuJyl5i2Pppm1S6P7q32mG9RsV
h2XhDzQt8hnFv9TAw4X8+6LZpoDhMxiWbujStMjapfn490VzXQ6yM7LS3My1iQM5qtqTGd6Zadlc
/+2PEm7oydHPP6/Mvhyt1c9LQfXnl35exwnZXNfLV0JX/dt7f152APZBp/nzy0XbMOD63Us/X/Tz
Hnucu5Pv3PztW/78jfqtg0Lzx5dbmMwnw75uXDyjNgFbQfVA1zTDJZc9mhC1ApkMz77eJHuyS41N
hyBvdMzhXpgk1dX5AORd+Ew5DciCOuI9b6p1Y9+BLidnvkSXM175IFnuA7d4MNs5wjXG8x/JxklY
9h7mJqldpEIwaGs2I1i87Y+7zoYqNLgR42kkSvkAeTCACTomMZwv8ipWTgSDFCZItmsKqZMXKd9l
Gs4H+mEQZElEHxIFVo6kp6ENLu2wxFM3IiIbfGYOQ00rxInro5a3iBBSYP+uFX9D3XE39PV6uv7k
zjSqSRBNpPNF7DsHu8GzVBodnVGNVqxJ8AShR+VD0yjqiH4yPDObco8nZ3CwY4zcLVQINpQ69nHL
uUAvQT5crB6VXq3JpgnAJWkHKsVwM6Zs0kFg0WJihqHVWDCiiC0ewjRsU/LC1ePYgy61mgNCH1z3
AqL2cxuKG1x/05qJor3pEPMYvbVUYla/rvTWPkXf/RKxFivdvkBlNBxm21p3pdEf6wkPIv39JVO5
7/dmjZPKijHipAfHkg+xzC5LndxuP8GeAXvsUPo8VgZxnEA4j85s4RcRhTcDAFrVTM9uOst4oF/v
rPnGig7maK78Jsw3WapxikrCFXMk1WI897V1jxTe2falgHcIsssL3Bi+1jzd6yKe7yu7P3bka23C
ykckyNlt1aBtGfGPHh5WGs1Zw+ME8lWpj7AS4YaR7J4/Do1OLA9GXfzpJdH2tuneNUJj0qiHV46E
FaAl6U3aYcAjtDjGO4vW3MaU2jp2Cv3GWRT0SX1CTiHuHHTjEuH5FJrVsZ+r6V4EubVxA9oILEj3
TdPZJ/wjMEn1bqS96ev7nLAIHqXKvm3mQ2pl8S1wggEQVlHg7iUThFZXSa9PN896W01oaEUPl5ZH
a9DLiu0+5pysT26wPOvXA8KzzE1f46kOQVaP2ipm3kjfe8laNCnt6p6ufJQYJYadBQXPZXmy6Bq2
3WPWdHcokO77MHdwXXI+6kyDDhdl+xBdMH6oDDxYX7/TyyLcTbP2AZ23yL+vgMxguXeNw8wZQCkC
i7JphwenZCjsBxUq0JxElIzH7EvbUrO5sSFBBWmmJ01SGV0+iMVG4mloSUXrG3fwHDFRxxEV9jgO
fQlPFi1NFWrIyILqJhz66gixqPQKKJTXXW2fI378qXbDgzQGfdcS9bSKZ7qlpW0ZhyGtLufGbHaG
5iqwQhoVxQDFKhDxSnfVN26K5d6SkBNbYzXBFQQb0QlgfPASjlDEhn0PRKzqrqasbO5GUixEm5zE
bIe48J3PQQ+bhxH+LRL8nUBUhylaQzjblB/sGd6nAQBjGWnTVZbpt45lRaeIpIuN9VGGc/oVUyWt
kJ6Udzhsop3plvWxaqDGGan/DcMBJVGV9cRUcPm6LbyVEc6AlYod1gfb0xrnhtrwuwPDiC8E2TpC
4r3dLTpSe2DDMmjFBUDIq8kHxOY2+lWhpHUDVvu2hJpFrYKaFrLQmuRKkOgmdg0zYSLrFG3N92JE
3vsPxASGLzjIiLbqLJxpcmwP0ZTYO7r8Yosk/R76AkTsrAfRGgRw2xTqtGqCPjwkciv92LmJ6plQ
pEXEMl/4NpZPvUSqMjNbwYulbwLdxicmkCMk88FJm2ydDs19qIgzMScYjk64XUap0tRd+ATY/mXl
3PXt8i2yyN6YJV3puQfLgAKISbQQmE7hM1axFu/JrzpIUx2xgZoM49WDEXbVTgNz6KC+ONijII0e
nB1yKhz0rUYUla5To5tGOgEYi7sLQGbdxc/fppq8ezvLtpGVbXlQDJtWqmduUXSz4SFOspzZeoJF
JsOWUUwWFx5K/jhmgp4612TUsKURl6pBG1sR6XbslF0drXDn00Pc2YjqVikrKIJCen0hpLh1bIhH
pxvlHf08VAdAkYSRXAeVALNHtMfe1HdFHJGw05ofJDUmu3Ckd9ETFLh3irHZtG6eeA1Q6stqmq1N
G+IILP3rOoqOmg3tyJb1PSZa1jluW0IaDIYRevRiasUDe751JLLqwAV8q3cVClODnD9lsDProCcP
BvEMrqbSPcRJuMmhAZxX5MgGxKYwG9ysgoyUMr9rW3j29TAw7hFfTWJ39w0ArWW1zDpQBbpIbut2
WOkZjRCGmezyWC4a2gm28YzCtdkGtbxIWp39ZMkfHLNz26OBtA0vG2CGZvlkA3+qNqVV6Ucjaw9S
X2C27PZm2tY0yXEnoQ4h4obCo5975m+LUWcaV1gssD4Mh1BUzjF0zQTHZ78zRU0OrUblYM7lh5Eb
HYsR3GThhnf4/xzU8VYBFXBfBXm1zd34o6a+iUTnboEgEsMQ23hHLMQe9txfQ2M8ykIniIkoigQp
UjmoJ/uaLs0DnssHM+dhlgQELOjlvO5jqFp5lUb7TC6Rm2LMQPzsQgNodyLkk3Kxc49pnm1UIWY6
v4Ryz5JQkSglZVK62h2IiW8d/erOBN/BCthe5rl58JPHOBnKp0o0rVeo+hRbfkoij8nUKRq3naE3
h8l3EbJzmzdqfubeYIKB1NkZ0US35URvIDykJS65PqWllNvlRRzgB5AK9p0+Y0pGGFIxrsgzrPMw
m5eeu7uzHDGszE+nDp9qtO9Liky/14t2k0sChSqVQ8hwaC74gPOyflO342XaMJeToBEsfn5t0+D2
AZ/WyjiTezFASyx3YdD0aydCHB1QIiSJurFrw1qHGdxzOVOV1Nkbgn/HI8o4WhMt5YS63CiQijkI
L9w2SKMAtc59/1hb/YPJJ24GZtdT0F8Maf9cX2smowhIM84WJGfUI3du2xQeXaBjVcHAbooEj/X8
KkLrXdrA9fpWD/AhNpeFI9O9Y1sfVoTyNYrrNSEylMiVekeXmqxss32Y3YWtOshjY+dEqca3VV8x
uflyq+5yqMvbmRTRPRo11jdpnm17ie6z/IvcJhzEshSba7xlMWDosZerAR80YM0Jw0dAdggeRDEP
bM2j4lWbaVuUBY7ObbHItpXveIWhIKYQpZyq5CvLM3mJZ/mtX8Q4izZrRH+Ewqt6B4SOijX57BwM
e5oW1auRhwc4h5AR36THHrmlN2bblisYMR+yexmy5iUkwZUmX75pCuNO9cG96IqvbokFnoR5bJOg
xLPBNKrRoTDjm60VqS9OfwkC4iY0SjImaQiSibZXYb9nRlQSt+Us5SYhLFxxWhtxkDW4JpHeXcV5
+RGYObVg4AbEkslz16BtixWq+wSrodQhK0a0fkqUAwrRTt0NOeIpXFKg/CussGrhlEAAKUs8iDXO
8rAtPzIT21gynxkY0s1gltQAI9lkfguSYgouISk+40IBwkovaFWS+hTl5R2LN80btSTtguhxmC4p
s8ZFxM8rEVMLhPirWiRrDGGwhd9ssBqeY+ctJUSt0f1Bot1iO4sHH4FAE3l+OwSrxuquBiv7qBIL
HlOjQSHvR2M1rlQHpNmcgrUAjHyswcyucP7X67yZX6YYOGSca6AQpKyPDn4mMlpdYErdtKkc0jYh
c7VroFfiURXOxo6bGztEpx71tnukMamw93HJhJ2WrenIpffllF+PRB0RhqfA+UkKexdZaUW7xPPX
ZNvJhywz0McqVqRq3s0WoupKsrMBsWUCEVzMEV9mGr34WXs7YjhcoVTMPED1p1q23T3i5sBExj2g
icDO3t2GtToxdOO3KrJu5bQra9S5swfi2dL+FNKfLtCteiQuiU3LyNozxsvGGV4cnERMA+sQcI3L
IBbk43awEU5QSHlxMXQXcPjbzcwyMmsjUInAsRnKudsqTc5tBleCGSCpCwh5OyFxrJnTV5wZ3boq
kvvahrTAwgYQq7F6zmbVb3X05brUN+B3Fm02NwM2/gJ9pmfbjuDqYtRqpPI1nyObhImAwpQrJ4Gn
ioh2KtBkJ/vO/9ZwVXi2RjoBSDNvGBHRFQ04XKcaPNS4ujfN2VuZsdQGKjuF35E0CNnExERsHS5n
PXgJEyQB9TSTLWTdKBWu64CTpRwDKKZMY5Zw/UiHao6S2YtHmd4QjHLX9qxSmf2WmRpXVQlFM2sQ
Kw4509yISzK3ch4vPYc+qs03CYJ4jswjWfXPtOOA1NnMv+fqSCLeez6RB5+CTDWybyunJTkxqW/T
e2nT4azgrkxNwZPMbbdhET4EtXnLGpOv/Z85pf8SYEpnFj3vEmNc34QRjKpZWztpf6B/whWrOprV
ArFzYTcrl+aCyNlUxX6cbQyA6EMt5aZ2ke/NonzEA9htxg4bZVibIM6mfF+TlzKWax8UhDAnY+MD
tKY5vkcM5K9UfKHgiq4AqJIe5mL4yXqFIYmtlTK5eHMewikbV/xw1dgQP9MRDJC5SIjYu2AG55nQ
ouzxUHxrDSP+aUCeUFT2g4zVuminYywkqyJVIioe1pS8uXMdnIWpDVEx87ckQuP3GfSbtnhNRPoM
9uVryPwGMIMZrobe3Ux1cKMbDRJyTjqa+PK6tfUvaemPcHUgPi4oGbjQl5GuneaEuNNZT1hV5uxm
KgEYm/VwywB8YDA/XtYZTIIAP966i/urKEpfoTa/AaLpNogtakIAyuuDb/OQSESTbXq7fA99oDbE
NIKqCbQPizxPSgNUMtV8YgzmcUN/A/KE3WBZZ2bL19ryC6l4qZQsUbHAX9bzEskZ2BdZzwro1+5l
2xoYpGIL5wft2PVWix2wAoUN7pVLYJhwZ5F+SEg983/tLIIufA6u6HKZap73KlaAPfp0p81zgLJK
V4gXiGd13Be7ZejclDyunHR8tuv6SgtexgAN8BIyS44xtMfpZjI5Yk4bHMyKJZtt92ej3l2bBoSa
m5nMJ6YYvfyuspxrf6jfsIj2I0nkRZtWXNbVmakm6pAZh74bm0i/4PhZUGc7hvNYUyLcChe1M5Ie
VR98Sbx5ZSNqStvTnEY3EOH3ABO/RmN8nGlVjEx5moLQUMPwD36H0Czvqv1YdvdGbb+Wbk/Q7mTB
7puG9wIlBEE+7rVRx6Wn0wcIiVxYtWWtVuZMpFr9qPu8ALX3kSTifGMZESaxdDr3RRR50Xzqa7bZ
Q9BdMatadtlICSZ3kXz1A3yWOj2F8Uz+FZFe69ymoCiLD0NOVDx6RA2KbBqzVHs31NNHqVDrDtLY
hlkTHbtEXSzGOW/opyeO2cGYCEEh4TPeqM73YjFlNHXeoTI/ZmDqVtJoI6TSu670GXKlJuj5Irtx
jJwsUPXRaHRCMQBMGLb5wI91Ns7I2beRH5sbmwuS2p84beZS0CkUGxUn8YjQVTmG+HAo9gueryDY
bg2h52ZKkRz28fTGEnJNXshMJXCTCIXcKQ+vLLaqiDAks91pQ8MYI33Wv9pFhvuYu5Nr+egkyafB
9jYiHH3tEDDaZnXjtRYrJh5Kj0iTCN+FmW65T2HVAhxuWC8NImxI3Q6bc+rDOQtSwmGQEq/l1HxY
cr6wQu4oRnqffo2LWqTuqZXyZXDCTz2GSzI1AEpcIjQS1HiopjGGTRiVsJS9C1T4VlJd8QKNUm3Y
JcLUNlDCOU1jv8t6TXDXIX20mn5hx4fkdnUHe7DAHVjNQ1jO1+NEoPuQURFLbsSi0IDJ0P+ofSdb
hyo7BOQYIzGsSdyCjrALk+abp55nzYtU/1253cFU9lWhFZfYiAiJCIt9PqIHKtQV9qRynfdoP+eY
WmWGWldG0XpmybHa6hGTUrKac7K8MAQZq7BEgFbMOQEy4ZbmqL4SPLRQ7fuI1fK90D/bUeFToZOW
Tcm4otN235PGtHYqsm7K8tGY5V0TEg3uD/a9zPB1SBD5CMo+TJsgEBPTnR+7V6OYnqr0tZf0OFT/
VGgkooT+fVT1WLhxc6/6st9YUX2vOD/eZFC+9L5x7TJsT8lp0qb0Fov/OwJD0dgxRsbqPls4Q+ML
ejXyN30gzOwjRIrASYxPakS3gxkoQa83Enpj4ioD8+gQEZgSBe73ybngWaKa5obezDPThi9c+6lO
9R7mx7qfnoOx2lNErBL6fH05b+2QPRU7BGvbai/dIC+xSL7FFLw9y1A7uFCgYnZoNNh8lnsXF/c0
ai/hlD7KcHzpQWR4dI4sXDRmunNZvzXfK0cKah4IrMT9JyY7Ul0jcRcl0XclxztzuVYmEgZgT9er
KVK3kMj2yBrVQoky9Y2saEspHGorWD6WB5j4eow07EXm+FhO+ykS1dZOliPdNx+d0z4q29/Oc/gw
ltEpydqtm5FDEQgSYPLsU8OFBVMPKYVevluzj5RXbTRhnnH9zodEYXMsbocwQQO3jN+Y0yyq2uYC
PcHozWEH+KA+AOM6BwMOYUmrIwrLT4ED1SvSMD/cJ8xkGLBr2Hqtz6lp0Jy64QvpxlRsZSnWveof
ire2H98MmT9LnmoZzdeydk1PC2bynYqrSdY3bK/xgVdkrBHI4IG3O/mle+4m80sAHt4U8zFWDvot
dlN9LPG4wknV7Y0RGi8OOzN6k2SKmLigNuXAvcfk5DLS8hukauW2i50ntNQ035J3lxCBFajfzpun
5qsUlBaUeTyuqiBbn9OW3NG04/bDcjKkyH9djBvaMA8I24D9JmggkKdtprTXkXPYzwTdkXuNGBD9
au2unFEhGbBRW0TFSgQOdWFfvcE7I3SzcEHDFo61KvSKVTCVG7vI32Mz2AxU/8zVDyXAEkY16zkT
fDyLTb6jxGtGGOTlsEhik6LQN3EY3dTG4BLnrk49ZRgDf+gt3cfIorpOk+mFoBQ7yP0D0gQfN+w0
tRfzu6MhQgwJLmvtKV+rIH0NwijwpMRjj1ksUfLWbWED0p2at65TvPOcFdrwHubw7kJkD652bgbx
kOa4WAP3VCbWkrKVvNuxvENxh6i7QsTdDa+tXZwd+tjsE3rPIOF5mDLQvZp96dAriyRQNTIEI4ID
axt1n1OWyDFjhNFhOhNTXajnxFLkkADbX6H8ZE9vuC+Qx1AWCMXJhjUWsu/VzeHSwvQEX9nV2VuK
r1zSMSZL1Fppk2QEPbX5TvPdvcoh6n1EAzucqWUSPoYtk2oL1E9D3EU7YDZRwn+SZF65yP95fHNx
w0t5x6RwBb0IwS2+YzatdwxKVlWb3wT68ETgC/hXV1zZdfhhQtau56PxZLeVuYaViTlwTnAu8dPr
9FJ3EKhKyXzCqLDYp1E0bEm3wcbq7xtywVELYQ0DvX1RJf4LA/wnJ5THyMg3NJgYs9O+V8pGGDzK
Q9643KbsfIYuOoTYGT2DrpIPNIRIopssCl6rcBg2A8/6fojOcVNfhyHTj6h+ltFiXuY2MfxHaQ7Z
oaQVx0bmIRpdwHkYTRc7EZj7CpR1M7QabQFzi5XjGaE+GvBEP7PReApyIhi0PLq3RQU7S9AVSF3t
LSlN/bI5MwurWALar7TzCRiHrUODhlvwsZxj7QC5GyBS20T7tGILmOmKDd2cXShjqQFtmvJzlKIJ
gpU8tHsTszmy9ukjHSxtMyv0xMFFXlrjIdFSZ2eaGbGtvrNCohKsnGLq/oO989ptXGuz7Qsd/mAO
txJJZcuWJacbwqmY82JaT99DtRv9o4Fu4Jz7c1OoXXbtsmVqrS/MOeZ6MpAMJ9yFnhf3QdL+1mDP
A1Z9CDIIGzs3E/2MdR8Kqy7wzIpzNVKQd6tNI4PeRQarmGwAewX9qCrmvU2XESyOeYLiUa9zJ99F
nZ6wo2FUL6f8NrPjW6lMW9ii1YSS9p2yZ6DC9qWAU5K1QDVcJvfGIqxLZ0f3VGeCzycXbFKd9cU5
82ARtTg4B0/iIhwATy5UnZN9mQf+rlfpBZ4Hja1e9ugNxXjsSxLro5QE3L4iU2027+Sf1WD0nLTS
lZ+x/SE8+50dBLl+8h5CTASMzip37angUSQZISs60xNvgiZ0WKjtpJbGm0pqcPGd/EeLDbodHZZL
SsJEIwgTUWROpJxLklNbwkKyP7VYGkcJSAZCSRsyfoU5ZEKwU+Io4Jrp1o19TUZNsvscmAu3VbeS
xM+vSzvFIOuIPxFQ/1CIhFLW6ANtCYTajBhq0HNUrRuAcE6WBvZ0/9Vk3qE0TC9wGtiOUmAsTnkx
Kf1rSCtovfWCqRux4u8FpfbWZIg6oedN5Qt0I+kvgJrDftLkQXea09CZLwNxts+DC5YFNV3vwTo3
RpMnRVo2JTUNb5OqN9zo2C9hWcOGHHBwapSvxHNiCaKjhpEGmHVBll17LagFc3mbINucY8WAswyC
Et/Ho07Vnq+bKWvZhLLL82b1N3X4UXgW600KG21vKfop7haESB2yaPoK9qK1isG//h469WwNbKzH
iXbNarqJc3lENT+8OUA317aKviFD/G91HfNIVI+mjtQv1+fxsav6Q5K/ChyPL260B4feE6HjbXEV
axskPyiHDbZYUT69tzrjVTWdCr5NeckZr7Ll3uqG9SXYmW/zOfcn8MngvzJtpQv1K7ebB7doJxax
Gv5wlHpDZmjvdTd5m7jdL6nTMlO9JdX4XHi9sckrxJZgyC9LWcU+k9AhAIGjTNW0d+PmzfG8nVGV
H0Uppp2eZJ7PXsvgeDJ8pQ89Y47qddNqo58zsQ0ttgc+8g8ij5I5Bc7YDQzJze9sdETA/Ml2h207
lBVdP2DHOqZ9HVRjHQsyei1+2vwOBrpgYBjOdUYrDawn6Y1wqKomGLuiWKt1+c6b2vbpXee1Kg85
vmRpHGQFCLEb1dCp4vRpHt0vOmQTLeaUrqVpg5BN4E+UpWfwRKnfLqFjtDDZsGW5yKypt3E6tnfD
rHOPUvAUVLGmbxu8LWZAwyspM8iqGjv2MV6SreYgMY0Em2FjkOq+nO8/JMMszwaRrycl5XZXvdqP
CuDOU6f5hcYXVS0D52emPg6mUC+tHF+NJNu0UswkjZmx35CUuAYBwsRkhDcQJ59aFlX75C5kLRuU
/joaXUJ+tYBW66NT7V8RG+YOrYSndbxqAq1cFI3a2lhySFacbcD/YGWrgJpbU80wnjExUin1vB5H
s5Urx7ZwDiiEfWR2aCgKXB9JO2Z0uxE3ZL2kJwAuDL1T6Jg02YxeU3aoznZaCvgx+Jgf1MFF3YCF
n5F5fQKO0XzDcMBKYe5EPZ5sM/k1q/wjtm/0y7x4XoE03xWMQiLGUtzXRcBMddNa2YOWGTe45fvS
kS+0N4ED0nRH+XF1Y265fEg/ew3BICK+xKjnQ+R5hIYgi6GWPymMMNduWn4qGY+NQLFSDfO51t36
pC3XXlG/BNiNVcYgjoDP+bJk5s3T0680u9M+jZZWM1WZZ6s0k0p+tQwkbJFeIwyIL3l1irr2xfHI
uDPSK70rn964q4HmYCXnScXL0hyRc2B2Nm/lCBFZMSeeNVML6w7yKaVBKHSeQ9cA9wauyTLj9aKV
Wyif12mZzihRCQWkgXdrc+T0YSzSOhrvqGWtN8MJMLgZVkBcANyNYeKSvEPCMg6l7Got8xLqGuyU
uwI5y1MsP5rRXZv5HkKbVT1OOxvHnE4KxXAv9FExcqH/iQheXvWtrflLywauGRYPpxPh8GOScFHU
uIpw7p5nFEArdYnGIOOnjVQHISQj9fUyVNNjgQ/OI3f4gPUb+I1zm4Xyq9zf+wnrhjvecQtdpYKg
tNzFrTtbOtNLo7fncbwMJtKLvFk7msh9d0AjlBSlHjTQF3x2TeAl5ItwtZd26s6gcdDypnDz6yrx
VRNhkqL2j7BTyLLP9DOHktzGubtx63wOUyNn1ZRWT5VleN912UzBwJDfb/HB7z2b1GVnBCSAkBou
I8FyF15UQl4LwNDebvRiHgA77h/GYUZNydM4zwh7cnYFZ4ZPOXchfWYcnS0WgruJEPXAEExnETqj
l5T0pGWWx2yC67MjujdZt29MW+lQ7nVyXXsHScR3lFXR2YhbMLuo9iF4l6+JZlbfbZo+SQRKLbb4
Q0Ua+I60cjI0llWfttF+0cEqIxxjURxVI6oGJnBBMuLtsRPTIHwgMY8pqP5c0Sg2EAlQi/MKp+m4
BlBGzDKouWfPY97bu84HS+cojEorfu/y8aTcL+S8YpcGTzZh2JzoDyRvbJMmZ905DO0p14gjrmrc
UMqyN53Ifr6vpIy7Zg/PPjsQ5vQzZX8tS+M0SeUTt7n72XQsm7RiUg91hv1GONmNAzhOiIAps/IV
dzwP85y4gdPX5dMYV+8Z8H0vn5PXSdfUE/59cHFGl752Vn/xIMqu+ipdPnpm1ZkN4JeW9GBp3QPZ
hfYz9gcia4rlVclnYweD+FPAn1iDj/Oek4mPUUqUJCOSkZJ6dn5QQAa5JSFA97Clg3f/hZVldfj7
nyX8gVXWSiewqi5Bto/UO8e+7xNiBoFkGtopHFF8+81oDltkaZztQI0f3fYeE9EhvKSJcbvt3z+c
5jlhxKcnJ9uipCPl1v3ns/H1S59a3/X//XnD/ZONbvI1fVhOf//87y+FpqCgJv1Ak/nEO8pZnv/+
UuJOtCTJyHYln1tFcJ8C+dvCn5DPMKZ0doF39vP9P6VpzptKwXcZJf2fxqJ6c7r80YlH9dcuEZT0
pCOzk9pqbpUytGHRZ4mUWCuvmHcEw1Q/89i/ZMJMPqWA1jwD4n2DtRKvY56NWwrDl/e0pV5ofsgk
ScwS1onbh7B0vBPESW9Tmlw5fbcsu4Z8YuaJqjjgDWHlpAA9GODx6MOUHf7+7u8vU5NG27EtwCbz
wX//+f/0uXZOvg6HdOHr8Jw4hwaH+KXcfUkn/J5I5p9AiYgXbSKgmz/VtLEBx2g9//2caeRZWmi5
uD8N58Ulfw4kNfOLvx/NtC7zu57g578fJRmF8TEO3oe/H4Xt4ps1y8ayEv0zWo9//tKkodCfTQyZ
Y7K4L21m5jtzKZBm3P/5nOULV2o/bP7+p2YaMZNDc/nnS8Yv81ihy3vMM/BVyGruXxTqIfmoFvbT
3//fiBf3gI4n/ecrpiHriJ4gkuzvRx3DrPzSIvPi71+tUTsC0XPdE9ze0f//TrH/K+yCiavrf3eK
cd4On1X6+988Yve/8o9YW7f/hY/LgtOvuQihVeO/LGK6+i/PBLPg2pqFv9K2kIRzYtxxCpb9L/Ro
rFlgkam2jqvrP3XaKL9RwZiuqmoMO2xDd/+f/GHGXxn2v8kGd7SCZtgWwDULnxgpCncSw/fnJa3i
HmTE/8GQK3SRIDjRmR+uEdIk/acNCYyzwyTxRD1GOEliMkfUOv9EaLeZqcXX+qwPdxr5qu6tbl+a
27GA6I4/JTUaEIGS0FxqMP4RCrxf16lXwsioJZsAaCzpe4yiBG8+c/Epr+HO0wh0zres3F1dOwR7
MrueHspUC0cuJXN2iMx1nkZ8sD1DOW1C3dGaF0s+cpYP3nyRenfElXtNJpeUsT73e7PZAzk+EpoN
eDmjWITy1RrvSzVtcN8hOS6Mtzv/RSc3QTE35Hx8guB56Loe1xe3cNSvAez6NVb12EkBr7sonfoQ
GAPXg7IW3o9zBnofstk91Hz7avSYJSyhvIvArQY2cpdj4XcqqAVt/OAhbBHYjN2xfpFhU42rCECV
Lftj2eVwPbksiZMbGAdOYxrUI2nuJiy1fg5s8qpV9NYQ/h9b3dtU8X7RxFMlcrIvIvJS7TBLpy9j
VK+Qt1aWl+/aFw0w5zobpnwNo3stoiGsG+PoElFEftDT4pnoQ5vykRjrkJoI4BObO1BOJXHOQwnY
0cwh/ySgbnPAw3oU8vi+64kIGdjEkpyVskh3DXtzhJ8J237pEzS2YsJ5dYr3nKemgchbp8SBYQGT
wqJvzyJ0K/YSYlvgpbdIrdZDyyuecgqhqGDZ5EztyUJwHtYlOLbJ+akt0kbK9GbwXUi6mthSKUqf
h+w1MuXRdrNdO7pEQLD0a5lsdcNV2G6QKMCzhv6rZkRPwFT1kCe1z2xBDTzp+RFF9ZzVe7KHHruk
2LFkhPrGsEW+plb0YPVQMupVrnlnp2sC3e2oVUg1Z3jWN9ZezZL77tsvQdxkxmdnlZu2wPg+fDZ9
/pHN7FL1sdx3mrJVDANZFTv1FmUV8+5NWpOxmV2sCZSRgv6+IOrciDE+qMcaUjfO0sin/JcjW6Ae
mYV0CBTwMvJ6hPWc4fiv9eg6dqxOYfrYGSwrZlcybzcm/TcbvuelPSbRFLqMxJHNafg2ZSBYHnuM
6ez6a5hVfOykJ0hyjhUlOyfGzevdm1ks+9Zh7VaN5SXRhxvxVY9TemjjbVe286ou7Z1H0wiZ/SHN
i8PQumFWdJ+J1e5qp390kjrsl2/uqh+LidLcIMdPleiBUMq3Eu76CsuEe80QQ07YBPD1dSuhU3ss
IPbXzA1uM6fheoiMHVw01V1uNblbBoopo2dB1vOTVWEJIrLZa8I599b8FOVVkENn0Dtkj31nvbHI
3EI/2ylOvKVHwnSQfujNC6HeqOuyoCzFCyjTZN0AHc+aeaOoL4gvDsI75wTjKBLxrvKbQEVqDeNU
owodMtgQRGhO2T0xiHJUp/Iiyo7APzaT8h0l3DqBqp7YqM0ntrprOGjwBMeTFdk3YbcTBDCG4jKB
aeFpPjKdCt7JT4p5pe3ibetF35VtAV9jbFCb6p2iH189o4Puw6IV8OqDWTffLcg9xz4AXc5R7JoA
yMR2KZi6jYP1LvG3paI/FIaaBKPB5jJbSJQqE4zePom5xYFEMCjqbvwsGC607Y8R5TuUlCcVTdta
3Vud9trn+ZPX9hdnQpVWOSPWOnxveR2aM8Y8kubgpwOnbZ7zrLktmGOXSgbU8ptxwtbaJRfULHde
w1a/EyiFt+2YGJXjJ/JaTJAaQwZj7VCNGYOD0moBlLC8OFFyNOoC61mzcg0cl8TSz+mIFvdFGF2F
1zVVfK0zfiqXt0HOKgmbJZUpaqQkVKIIEPcnHFQO4Ho/tF9V/ONBxY/rXdLzRliu1XRFE7mJUJcq
CpjIWoa6AURHq/aqVdIyeitdT56mFn1L2XqS7ukAwVtfafBQVwWhbrq17IvujfX5uso+yPTAh4xc
WQfdjfyyw2JaQssmjnDVQa2YZL+fpbWh4D+KWX3Xs+XOX7HeHIe5iyByp+/2s9Cfu1EyhU7v6Rke
QPPlD9Tmh77mYpBqhXgcAiOAssU3eZQddMxcvzYzjzB3gaws/XDSS0LFEoDtKvz7Rd9OnGyejicT
zTCmxXbRNgnaEO1uhoZtYVCOxmX6wOqal9ENjYipijN374Zb/yGx6zd2yrdsqn4jaBZooEGD5+2z
uiAPUZLiQ+uafVfwOhqXCMgh/NI8MAGyk0oI8zMRnzUaSvxpmk9XwXaA3W/Ka9y4KabjZGaC/G7M
cq3X1UEViS8yZTOVfMFecpscpp86Cy/LuHSuSihN/2eA5eKq5VMfodeO0ZMnJRuQCEy72sx/VCU7
pQAe6zb5Hnq8vEW3KZPlq5zeG2H7i0X2IRG6Zj+jsUuCdnZRnLQZC1GPFR82mMzXW3M9wjXkGNrX
2VnirLJTQiPUXvkkVNYT/Zal144gmg0Zms8xwR4r2X9Xlo3aF7pz7SrHsY75d6aAhQ0Nd4KsADeD
5cRyHXdbZyaj2MQFWqoMu9rl0hLVR3R7mNr6pyO0o26Or2iZHxRc4atcqV+UAtU04qzFMo9mCUJS
S31RVyGHKeR5A5VAqX0ZTCMRW1kI9LGpWhYCwraO/V44DkJUe2ub8z5Gu4wU2tRRuhSbqaXTSRN2
bfUeIffVG4szsvrtqAMJdug38xJBA+u2sau9lVTuydPuqyuIJnWfSGeXv7Hi7olMwOY0687GXvRT
0XYHu+x4fqMFTShJt6PCdh811/V+kDvTsz4gqIssUqQz9o9Z8uvG/a4iI8iZQF5PlzqKXlLyYNRo
fNBo84iuqfAn17i3av2kKTo+H++Ix+qdCdatjYyrkQ8fiH/MdYq6MLgfk4mS3mykHwuPNE899Sx1
BJT0ewgm+rTKu02mwyish2bIDMUjHfDXdptNiuPNFL/sOgMTK/Xy6SAhXWTHzYX6NmfcX6ryTJDD
2Wy6o55EW08h5iaqshciRRjFWY9FI3fgVgrv1i45Rnpi6GF4dlobDmPEU65sPB6mss19wYshcxxb
+sNQZjcTxpbErKbo4qnhIukV5jEFQQVlvk/3S/ysCMIO0i1ajktr6kelICQkXuJ9PZFVXz8Cxns3
C1AFBMiFNqWU05VnQhDf+5hhopv8AM7rd17WsDJxvLXpQuqb4AgizExl/dXoaGZaNHQ2ay5iQ0Kr
7MMpYg9hsMm3mg/eGowGbg6bBtinBXTWyUdWzWxTXlHsw3SyYQ565fD3y+IWLcDvD8reTeeb17Q3
W9j416TYJzkMKqOyoR9hJDN6JDIataskVDAwY0SSg1KtxzSs2IuunKbdqkjnpCM55NDRFfZDyQ98
pyPTBEe6cSQT6UqNSWEziNDpjejVJBTD1CCH1RpSDDe+FjCHO/Jg1ai+DCyG1lFtbIiROSEDDAo5
BowT14JoHoUSt9ftJrBNEGt6nwZ4r0ASZN9RFX3lsUXK1YJAuFf2qOMlUjpznbnjD3YKNxlmNrrt
M3EccdAbNOHM0Ne9pm0qS9/dSURGc59cKtCZdHSZmr6A7ebyXTd59KhtE8e91YOi+KVw4IUNvy12
gLHHdLmcWIfytjcTjA0wFuKnxUIww+I/M5CnoOoBilVPXtBLLJJN6+wszhx6e/3bwjrHzqOr1rUO
ILclRD7pMU4A7Unyg3hzhuqyiGxflNYlpebVu+TquNnRskldJVVZOt8j40onuikD5LwJpczcK7tc
B+nEhQYIykRVN8fR3mRa/CYklSl79wZiXanbYpMjVF6iwneFDQdkfIsM4NG0WQrmWGNPRRekY3pQ
rFH4bUNRqllcAu1WIDdcdyOmv0aUqPjFp5mZFOXLvkr7TezQWIBhc1hzNZGL11/ZIJpYidkLde9N
E9gPve9ZwgyeA9miPDJd8ZKnVEwzIaQJy3mVsNIuUBwuswR0RF/Gt0SVW0k26hJdGIVCpB1k8aSD
Lw7p3o5lNL4NSf1c1Xqoufl7/hSDj72j+57weyC91LIr0cloKeuJ5CE3uzqdc0hiE8i3zrPc++yV
9m2HjliNIsDH2pesrG0iNGczz2QgLi+6xIKWiSGAk3CB6UOZj1yNJlc32j+mqkDb24IrZgDn7Ptt
6sj7JPNWxPpO4Pgz82dxD8OmxLvCQIb+3m8mpBoCm5SLK2wsm02RdUEB2I7HFetemHgQ3mRjHXM7
fipKSSKtfrJne4cZaMV70HEC7jKYsGwzIZs5hAF3L0jyNe93sXgDoG35M43Z3mjzQ8QDJ/WEDR/8
J/PYjqca7qLOSci6GTJ7EqjWa4ea1KGcHdCmgVf1LQMWAUc0XkfMJFOIQBnR5LV1cAR8FY66d1ij
JUP8vKD8JP2SSKpl22gUB8XIHhyfC6oeRSPZKXnGZrSaNPKn8uUhNsQlcrvniO9gmFK6VJYK+sHh
oZKUFpZ4oYnG7NAFefoDWAfbGSvz2XpiJUjc/VjQRLPBjGKL4ATc2m1LAaalHMd3/1Z7qpRhw0fz
H0xBYsuAH4z015Q/G9Vo4GRWnmJsDvhvdo2l5tT6EfsKBvRT9eNYgqthOpStfZ4N46NsvPM0l3tH
VFeMt4dO6gvglvZd650js9o1PpvDyP4FDCOAfbucuAYXBIlZTvJo2vFDlOPRIhN0HCNyz4xHnVXd
KrGMs+qKM6aTiDjbn6aA5NI6V+ZEEPHU9AMqya5Pp9PgqUGvz5dhNgskyeIrRvqC9p5EZpHEXAYF
fsEEXHpsk/ZSkbyCE4VfbopGZYvXLtOlT7ADgJAOXwCja0uqVPwE7C7t69io73aa+a0wfVzotKn5
wVWMbdqnNLBw1Miq0lBC1YX5bGvzjqSx0pMA6cQ5G4yDVlDUkkwkRvFWMu2wZp7XqeEfxeKkd8Z7
b1RbXaLva9XUL5v20uJ5Q+t+KnBMYgQRTzUxSqyvBNvB9GCxQu8FIZHR8igEa6FxUh4dCgK4QORk
WnH+NiX6FTIPJY9ilxv8+eyt7wAglP9uku6ZDxDi1kc3bzQ3zTxt2VzAGAaplggcqTaHrmvEEPVZ
/LSu+ji6NsGQd872UPgyQV7bDPnZGMNyLsBlVlBzkpZY8WKveoVGiXZA/vylT87zQq2hA+cj83gr
NRr/tChP5mARz5LGgUUsproxYtbPYCUfHDlsxxSTWIV2UstDUxZNmJf5ZnIM8ul/bJBKAF4RKDaE
MEb89eZD6xe/Sa0XI+s3NsS1PnEh67UAj5afWCVjtnY3tXrsxKcCUhLvyMXrSJYo7JdMujzHTMOQ
8K4H0yR1wNC+2I3tUpKK1qzDV+oIZRkHxH62vvtZdP5Mfwazbrh6fUcrqu8GgxNCNbVTriqfGj0T
xYjotlX3pGOCsYwgESZm39TXkpemW0hp5zAy30QPnq+kz8HfD7BwlRLRSGQEyoeQ8h89NN9k8Ybd
vlFf63y0Vnla4VTWgSjUfu2xWNfLYp0ACF9pqrbg7yW7aYz2LlYD+EugA9NS01fmcIPfkwfW2F9i
iwawtYZAWO1JK/Sj1bdo4Ptum+n2XkuV1M9pJ1St3iGaeiOW49xFr8RQ0Hxpyi1PJi9Mm/5YRNGf
edcyscAVwAmnAuypcVexBPp21eHXbVjXsxHAZZjlfpRybt0z0xUnY/LDNnFplmglE/kn72IGfcZx
aB45l9knPZYuDoJW8V33niNEO810VUL6zOH7dU77OKT2HfT3yfw20Pj2Zp5Iqlnnli3xFy6rtaFD
5Uv3d6VklYeGo5zFQDjHmJyQ9V3NrHgokdK7mfqTkXLEc6RpxwLbKPmsqKDU8TBbKeO5zGI82aLp
p7Hp6gSVOL2SQJAsreXcda/8iE8K04cCZX/qEmaR1wdqOreegjYzNmmih8imEaxS9WPXHZChW9Yp
jok7QhYq5cnNCWwibGVJ7rl63znnf5Z057QC5OlNrHLj8Q6OQlylas9MaxxMO3QEsRogNHoo4Wu0
zQUAAyPImDkfV2GOQ7xgqFGzn0L4XB3LbGSGcyasaq8X5q9ezXtvpva1cxIWyjw/RcyUdfIQDJaw
qybmXMeXDiNfhvVs/LYu3rgJyv6bm0cbSdIiPvGdwz+ZJ2UwOQi8TAcn8G7qhQ/2jcKlD4jw2ea4
4XkegsQ+tfRhIm8enWy658Ri7c52dW9sVWrFVlk3ruUrzXEcbuNk4HYpgyHzKFeCsQ6WPlhy0koc
fMDIobfUYOt6It5maIIqJyW8Ws0y8gW2K6/X1w0MsYm93oBqQmOMprScOPBwJYa2gcjRGWtxpffB
RBLgHA8b2a212CLEfPH7eyXC4MponrWavCMzaKcEwC1EpSroppeWiQQ3GsG5Nk1WtV5mPHLIKdTk
VpAUZIutBR0gVnGDAfUFXRJ25bRZ1MdZfRrujuboLRcN8DKVHTfuBUvlZzevLe8rAjabocOJJ/fc
jIfIfSyKPlzSnhLjS6TlrrAjZNBpeWqRJc69fkuIV+ir9kR1LhtC+8Zlo454DOFU8QoEKj6bKme5
Z+MvgWXpenOgDdFZM/70VR8AoCf8YBuTcE+L4VduDwLspmrOs1cika05LbrLZPRg2eyQify+TLxt
kb+1+P6dhpZPhAgezPSY1V+mfFDEDefniVHXNi0e0x4IvFQh78urAA8quKMmWFCqu7ZANQAF1UfW
eWrxXrn1Xp8/yATCGhTnB+ofJ6hwmo2deaorZjqS+KDOugDYeZxYnka5cYymyI86ZQ7InfSQoBk6
sWjOg6Yb9rpu+3fNTh/MlujZeeA4apb823S48uMGGwSbnVNUxdea0XXLqKujGDMI6J5IDAziIW72
/cKAAqXhChUpaILoZYmGzzGZfLtEshZ1drEnSJdn9N7sReX3ZN/VyzbFd4EPLIqX7VgSHdB6i32k
TRcmGizTFiHRQJuOtQfOXaodzc/wA1aWvFR1NK1mUmHn7xK9CrJwFHUf6JA3ZVSGRMOEsSClR/bh
PL4rJBkDNbszGIisCnJWJYazNcRrndhEse29cotyZbRB86VMCtw192eJ80fVTra4uB8p2U+Ju0vo
hMZ+DmuE8eCjM2YKLLiUeCPxdOpMlrLiSY1JcYBKY3uvWres8waQQyN8iy0ZMXGhOi271M6Yapbn
KgZ/oxdH/N4T+ykMEChVEFLg4POlfp8kOgmiEQNGMipmXGm9OGajkqA8RBpo95dxmmgyOg3kHYod
Zod7aeXxgZJ9CkB6gfLIC+pIHnFN6xnmdRJmtOfQOkLhg6TYuAeMgi/ObBMTwIxkheZDC7txyvCW
UmIqLc78CBHo2hNT4wtbZxyAp53cde3uN3u0KrgMcq6/6mHwyUitj31mMfpTGHVFWKYxtSzX+jZY
ThWMc7o8lbl+JeD0a5wplJeeeD6XXNrNuPCjT9uJaPp76ZxzYJVxuXcV1AZkdBRPhB/Mem0eFd7W
Sx851ygj3j3CTo0SBmet9dsY6Snziu7dmYqXxLS+XfRq491S3RgxrxhA8WGpr0jysseu4aet6bwk
ntV+zth4toorjl42lA/RGCnrOeN8K/S79UdQWSjRE0l6HIt6iSI6QdLf18LH6exidBhrYjR6+MDd
ybunb6ZCLhgE62ltEIvry8vSZeoWBwZ6wHT8stRxRyU9+XGMFwZGOAlq8W/MAnSDKOk9EtB9QS+F
CMhfh14G1Pq93xFSthKkzpNkhgNVp9RDA7ISLjJrZG4gE/vpCqEhWuc7r3eqMM1YviT61hmKrVcR
6d7Ccu/KgbibcX5dtHSvyXgCdeIh+Y73+SnH8bNuc0Qkcvw2cYCsO/AwCHZ/Irc69GqmE4NLPKEo
2UIK6vU8uaW2avlOxYx0VqnoNZu7Wp8M6DNqEk6Lxbu4e06At5wM++7RV7UAKma6z6J4Mzrej2o0
FGJNmaMpJABVtcdLaVYWY0ro1LZsPhJnSTZ6y2VL4PZV4oYkpep+Y9sTokMHQjvhfzhv0pbHMLsq
gtrLaI2gQuc32qTyQlY68fosHCextq4HJMO1wIOhp0rmoyru6MTTaI/UcyNK4j7JowFrrjIcxJk+
x0yThqj/0SSXQkvwHko3UtRIckL8EjJ1RJ9lRL+4luyV1tf90bDg2cBFJc503Q9RRzYXrxJ7T06x
J8mz5rsR7TGybh+zzhKylfLWWaHk3Ir8vYbBZVgl6t2WT0RKzbIjin/HrBSneoB85Y7vZKrMfxJ5
TNN6oy91eSBlFb89dv04W9JAaCVAxambQruIL4iwx11TbRqy7Hj2wAoSuIWHwusYY2H2dqufO/Xc
65TB73mOA0nZrKhduW1EdqgsTO+m6NvVYFKqcPTSCX7GJWimSReUO2bT7tXcO8720mxtXki4GE5E
ffCtIEkPS+mFZM2qi6OtCOGe+PYGKnOD5JwWmtiRTEKbDA8wNNOX15YfqOuPsScIUzL6c9ZCgx7u
M9NxPtZ3vmOWpTiWbBGUHkMrQEAedTwxBiiTgXMSn7JM5UtndFgLAIRsPKCZiTU9AcvVTvocWh9W
OvDOh2nLrFdikan8tBqYRGGCWA1udJXoEo52rGykyVlBNjRa+LJ/doym5OrkQljUwg2HRhB/Nrub
ho31nKUas61jyoRxbZY88OOcPKSjZzwumgKLrMnbYOK3K7NGwZ3GUx5MzJX8CI3loYXOWEyTudJ7
M+w6tANT5sxBbtCL1JNCU24xyIrR8PUMx1YqurXVINEHGLJ+oIy31/psTtxizw7fh6GPyh8EI2yF
X2dYYC+jR9oCXrSdWmoqwistJ9tKQ6xVE6UafRc2P2eCi0Lbq+ZdKlxQpO3DOKs+IqFmJ2abaOWs
idnFARpVvYwhS0p6HxNCSFjoiNquCGAqlaRuNzaT/dcKyBEv7VnzBux24gZM6yd3O2Wtd+pnm00s
YKKUiHDzN8emw2lsBI05vNvkcDJvU4/mdUEwvHcbyK102Ts3MneJ2bubWEozmBTA3UNvEw9HkhHi
NBdrVmOFRqE4T/EinScRjX8Wr+x8QX7XSv8P9s4kOW5k3dJbqQ3gGhp3wFFDRt8HSVEiNYFRSiX6
ztFjB7Wu2lh9oO6zVGqQt978TWhJdcmIABx/c853apuGw6oAFRX2pYIc4nhIDxq/3XhJI3bN0EJt
7afpFtTcrpOZPiUiSNAX5Js2fTUte76gbbSvY151hBkN5K9PHeRyB2eB63yqQ79ap5VEqDunPB+X
RIQlmdlFKsb+nLBG2aOD7rrxXC1f3CVwqnf6Pyu3eQlGx932INX2OSjG7TRiVuG6eEqj6aqKCXyw
leNuMYGVSQ8Ljl4YmtpajVBwV1nlDStArbi1zLQ54VQjNq3AZ5su+s00RMBqoXnwY7hQiu3jpjFH
Bss9ykYyrdY0dsBKI/XSUasyQSCRoYo83hDKjE5xpvkd0+QohrLl2951sthfBhAkRiFRN/TjDzV6
t0hVZ4LrWWTpItkYWgYEJRB5pUZiFTw1speKVXka8luH7PSATC3ZhAsmwElsyWLI+oHgbkIcgfU0
a0+lkb+P8UG1s7tmBMY+s38Mwv4IOgkMrRkucBtGj2rwe9zJKNPtcungSK2dDlPWIrKPYurpCQ//
6OFYmTzoLqbbbLPKeJ9Lp7gm1rtbauecppLcRFTxNaFXyGevbtayQcqs1cBLOZRxjibFpS0SbbfM
OsmUDMZrx2Dohmb0hv2eEZaHTkOGHVbzqCM1oIUkh71ObKyY+rfoeOj40ac0UtTbBZvqSAn6b3Ql
m77IBqKfDYxGdWPtMD8+QRpik4Xbj3CrBzgLPKuccjkE5xW+OybfCkx0OrAf+/ARjgkjLpVwuMSi
DU9pgiTGbIEbNOMXs8KhaCbnAc0YeacOHU2NTpNBGTTAJf0C2AYZk5nERha3YXtAEzuQiZp4F1H5
26EN8/1kP/eLxDRNqU44H/WxLU6T0dNa5POqXiYco2Kp3avuOXPcc6pqrvQK3eT4NdKxfDSHL35k
pgfVaHgfuoPhLQ+WHw27jBwAWueO/HkZrYEmyBNVJn6i8ix7v93xujlpO8J0VedPy44xWWeAnnet
pfNT5KM39c15Xsl+RBMFqeuhazMsYtCejGZgoVubpGnMgbvOmnOEwOsBWYrYeYq2nCXsy6Rwgc3c
RVmPdKgI7E9GwQAkBxB4tML2TRN2CUCQ2iVH18GcvDqIvmSWiHm5z1wPMxIi2JEwTytQJLQ42sMe
N0BrG2PxtUb3pSGvvgx1d+WgT3m6IRIuB+vsaPQlfVUzo0+Gz143vaGXfncs7wv0AXEr9HRbgAOp
SuKXNh5eJRbs7dixhnYq3uvEZR419siAvdCjda9Qr47+/KUa5b3QzDcAgaxrGfF4b4pka0Q2WWqS
Q5ZkeTU4a4RrbI1cQnOiJ+KVo3W6iPa4uBUiXVuCbAy7FNFDyJeMkW6beBXr5XrV4Fld1TRNoDlj
fewT67VnZH+QpCkCp/o+wrvivUb+133JIuvPwVhZBNCuZJlVpHHnT/MEaKqMGSqNU0+/wCOfjTqB
EIQ4dJ55wr6/Snm4E8lL6+O9MuRGKNTnqAidsrwMFsWMVNQJOhrXYYkfbc62Hf0M4zbrqUtSZAB4
GGBFKXeVMlQ5RYaPaYytNBqkwj1R7Een1HyGWFpdcR9Ml6g+TdAw1yq02w0kdPsxmvjCsUDPl77D
fKhPNTTcF9dJrj6eHgz8NXD13g5ug8UoF7BA/p66zJSLCD8TiC5BUEZKNm80eruyCMKVI518lwEZ
QR6TQ/7EZQc9h8WRn3nROaQE/vlff/0aDdJ4As4Q8IadPVbafJDNHlyMZXIo0o6lXj2dRotnhUkA
M8M4LvzQRmTuDNPGjUfrYKHEMRr0VWaPpbURxcqMNQHi8zofR7HphKXPvpzeC73EvcREc6KQAQiH
8t5MkieTRXRTwGSe+5RCeJwopLFpNm4Mh61Efyatao1YwaGUffFHMqtm6uu8OYu+W7xfGFfweD1U
KR6eoG8yQlOtlzmZaibX3telx9+JGAmkGwbOLmxCfrCZyPuwv+RKU2t3/XSpgxBPnjMfq3q0jjiH
LyLCwmla9dmP1KN2Rv+Ke6SGxU/jIPy4OlruuPEBGT1WxKw3ccHe02SrjVBd7Vp75EIK5vHs2OYt
ZNVkKOvSp45x6VsTGCylBRuxnS6EftR9fSBDMUJYUBjrylLuLryRpcQYa6GpCKHCbZX3h1m3a9cu
EWswen2A7IEiviE0yS0Fdi2Vs+xwSB6cJ2haidBHN7PstZK82NALenKhmKobcYCF34Z2RjvQbo0U
P70jPQG5tdjXKvuKK4bh/KTdPVwGpYfzHAfiNOaJz57FO1etuR/LINllBiSgmlq8Md/t7g/bzwzm
ttjODaALWzMKHrGdyC2lffRQDQS+FtEgWYtXnw1okAglkeSWKrAgZTBd6fu6fgyYTVBuwhzzhoOO
9OcRG8q+WWIK3GaEhCC7rworGs3RtTCbvVk33uc8M4tLZ3IX+zgzJ0x2T8X4WBeh3KokNM424veK
9RP7BPkkfMmh0L3nCx+/Y+yVM1FjmJ2l23DCiUqe1EXaxhYLExo/5OzSmnF6ZsgQjB4A6RxUr/MQ
/3CTaF1a9MW2z/I0cegrtfPdIZ7uoR7iLxZGKXKVvxmN+3lg5lfrIL1MqfHdN5z77FfpPpIhZKpS
PgvqHRNspWwxeJsh2zSmMkAlBsCJtfFn3bZHtliQzNKGOO92S9gqF3mLHf0jHBEODJFcrrMxOHJX
xtqMs+7IprNeeSIHnhbxdA33fjnGW39G+hqF4Xso6q3wHWstdE5iEb7kNfXKJz8D4rQkeyXIkYEN
cGA2BpVwhcktRIgSg5ldTa8VRKKFyNM3kErMQwLPdi3GQmwEw/umQBEk4sog4q15lz3B3OCh13mB
ALFAlfmQBAsySi/rHbqVIiDkHa/wXQtgQbyNJ6MW47Y3TKydkCWF4z0m0fiESnvAYDk+4I0KJn0b
0eQ6ywcDJdRrxMNggzdTPHvrAq6NzRWUmTfNnLtJOshCETPduYxQxOWv9MjfGwdzqj0OX8IGkEA1
l39EyeCxuaT1iIqbFXfmzX0eR7VOXFQFCUyqtVuoYKeBPsJQor2atpHQiMUITWJ0OWwp5EYCLLCL
uZa5N+rqSNymsQ0EfXRvw3so+05tI9fFVht3a9HlaxVNTFj6WZCryanIZOmsbdhcPLlvQw7e3wdU
lTbk0xtW+V4QD+tlUPWm3DQPA2u/nvbHLVJxDsPxLkKfvZaVHD03PRSpfuNjqpAgInWqInczxRLq
vhz2dVY8Fw7ZTV7sNxtk4GhrNPZWrQeDwSWKinHZshW9y0mxTMkYVimNC4YIC7UqfaINo2ivi9Zb
+xGO1KS1d/ZAQFSFM3KVSY7hyCiPskOgW2v2GkSWoQIjwiHrIhhuNN9rJ74XMeAbOLOfG65AuyMu
qRExT6uS0DMTHXGXZj90WpOA1sh5pzowfdIcjzr5ZpIXsAmj9GvPz89yItmgTihXvkE4NhrL0vik
sCt6DfPtPjsolVm7BS/PFQy+Y9JLSHzJ3E9VF7J1F426vYJDO66jYxSz+cefjAQ65wcKWvdWDLye
gmU/sQE0QYh7hnWUtd6uGsInX1xBKLZPnkMgHz3SmRcHNLXTEX7zvrykU/g5HZjYUgyvLJWkW8Yu
XAhTUF+RRiGoS0Agmd4dQAh4VbuWm7LN2e8uoWBVNR4KAnuRVdeSBCoCn2eMZNwUD6MycBD1Hpdg
gTbP8M0zg5U4NfydwantzVrtRIenVfNibo2BAHv6ko5gb41CSjw8ebQlW6JnxA9gEyDMwRH2dCed
ROgsPWs2wikPqz8koybA6e5q7qB1p69t4d1i7XC01y9tSV7WvCnct8qgnGa9FkzGyunfXP1sJZRH
nKWGDFfMgmuvYh6dbsLpXQfvFj/1TLJXoxZ35dbw/wwyhFXjxvP7e6JmyttjmrvrFmPYwOfheH8G
+kk51Woof4wh45a82/nBj5KtXsSbofzyMPoE3jbNsQkTwFfi5DYetoX0mANQUwjp6qg5PILDWbmZ
t2144X3ABqVEKbpFXuCizM6mT20JE9K95HBjfRT+UFVuAt1H/GaLeiPpLlEZAc+2vy7spnpRecPt
GxZqPBAyeqKrkubdHe3PIR5+hAkxelL53ZqYJrbpN8PRx1D1ry4qgplpfNJHfxRJd1TBvW9LYt3Z
RI0mYPdilaflswtRo5X6R6/3uf6cZt/N8hyzCfHBbvWnvvJYVTifK8+FrM92PSuA0aXO1o/Yg1cE
e6I+qUnISJA9o0gm265RX8ou3KddsEUDccDGfjandD1hCR1r8uKQ2TjrqCPlr+8Acb9iBHxoUvQy
REhqMk189WOI63sI3YY7+KEyrT0UsyNzgCOem0sbsfI0dvlQXhYThWCXEY+gLcKF3OZjbUB1BPQR
XcK1oRwdk8eieS28b7PZbgCmIHFj4D/HEKAjRoaWGzynmgFwSwSMUuGBaeS9yaqjELiMn7ORor+W
y9JaMjGEyGO28b6b2t1sEe5nJkAsVHvi7LGPQ25ciwh/CEQnHuhGvoi/9iS1g2ODf50r6zGwF2aY
aSCdcBVUL5s3Diru0G8pHkwW0S2rzBlIkuPcWtv65tYcGZNPYgsrXtfpT5U2H6okfw8Qfhvtq6SE
qqjcbCyVoryMlYV1ZdmZgCxEd5FzT2t3Kzu+dcXXsUDobDd9jZoK2A6oy84sXkMjex+K6e7g4R6W
soRW2W4yrNLJUU3ZOWn8fQ4XhkfWYxovpjtAUHra200E9gPD+BCL/WB4ikUpJw67wBPyoY5iHRYR
oiFsH0gC1oHkERH6j21dueApUGFjS11pORyagKe0Co8jov12Km9MabcZKjCZT/cmiL6a/vSivG7N
wANDgbRXI1i/SNRcaJR7NnOwGBmJZjttj+GhGupVJYwvht/8aeUIRp090kmmn4glF3WLrvd+DUQO
BZYdN9h6oWNKqPA0+qtU7BvQc2gAgJAgYC21cSj6Yt0G9LdYE+Bi5+6R+e2pVYCzuvBQyJhimJVt
l7b3mAo4773PTkGd65PeqaU8t1q8ptN33M7rOssO0ma96Kz9wPoU6OFkCoS5k/GWjjlDQQ8LcvhE
D/rqyCgi8jCydiYZd8gdVzmBNPHU48w3TgVKa1dlW2sijkYWK+ItjsKhiuzb/mrydFypYp9UwKxG
tgbgm5cnOeTDJn79xch3/2mD+19Fl99L1ASL321J2vu7O44gYuKAXakcMo/d35L4sBrbU1VAZGAr
Ne4B9IQL8aIOEGuVxhM8gbdW8OEz+vXJ0smj7uJUsPq0zxVvTvH/GDB//P8YMN1/zMr5v/+n7t7b
H53+1YC5/JX/yuiT/1qclwoPpvURWv1XWI5v/8t0iZmWzGgchV2B3/q3A9P6F7+iAJ9YBHbYls0n
/19ROeJfuJZIueYvEGUvhOf8dzyYHv7PX64xafE/sUzXJV9SLlGCwvy7AzMIzRZaK2FL1NbPepl2
8Crkzy8jSzv98Nf3f/125bt6b83I7id2SJ+zwnZXOAW7pylA+zyWvnENQDTs/DjhwKrgHrALLA9S
9zZTUrAARtJhqXIs0m7DrnkONSnTTtRXXzJVEzHmGtO7bVBQaQShGoYRrhQKat8kJ754yyM5rrWu
BEMmZGtIhnJYDXI7uz1rs3l8RUfr7s3e1lcPD55YQyfeBZFXnv79a41mRWFT7M2Iy3CZ//s7j84M
KbjpwvwuNz//KsKqfQAx+sH0dHnVakKGmU3UF3TwP7/7+I1oisqrj7T2ghp0Wv5or9T+n88D3LW/
fVbK5L0X0vWd5XpaApR+dctKpNQdmnbnZzpOGiCdFxDs3DrqAAd5TDLB7O4HMW28rGgBN4QjD7sp
2YfhhB21aj/lJlTIPB0prYKIJVHOiCs1QY1GRkM6ci7AiFoS2jJZA0GW2btRQlGeq6TblB0DQx4v
chv43e2fX9lHEORfJx1XobIInMSM7FsStO5iOf71lUUuYvaqdEncHQjVdTWaIVlIrhy/3OGSZ5Jv
k1MBp81H91xlxPoymuf+ML70CS6RsiRUZkw/Qa/60aiWM7LJwKqlcJIHNpq7lsCx/WDm/k655K0M
fvI6KKv9xE24U4Miw6Oj9yyasdghZT0zYvwaapa1aF+eHewMa79qLApO50/tqv7hP7z4325BSE/I
OV1fKt92HelKjoFfX7wIC3Q3g2Gu8UC4WxHNx5GOd4VJ9Gy73rB3a1Miz4u+tohSd8NX/+MnLttd
46b1gVFOdqTv3JlAkZ6rJqeMRu65irR8VGU+PpOHQ+Y0nhTLMJ8N/4pepGL5AMRn1mlzGHMb0aIx
60MvpueOjeDmn1/fcvj9esT4kqkF7m7btE1LLV///vq8Zpg7RebfZkyKu7soaPLMci62U16TolOn
OJpJHWxwLJnI5ryo+KIZbl7RRbTnbG6/pmUgT16gnmQVzzsD2zqzCDK4DZZdaLZQXyK0oNsqEAcJ
RhZfUj41jXJ8blgCJouOkM4OkJCj/pDDHyoy7eNiAuniEXYEes0H32XYMGRAoCJzvA8MqzYxrrR1
OxtyUwusBKpvCvzQoWy26E7Vuqggv5sjYWJ9DkhpxmU0J1AMo3y8z0nsnaOcwR74dDbcfdJ+4nq8
IQjl5oOCL9Ia3lrZvUY17gRlhggd41s+Wz4OvKp+65LhR0vv/c+fg7eY6X+5yfgcPNezXB5DDqEs
lvPbddbOvu69dmJ1E7il+eC0VrzxyyTdAIw6sk8tkxIhJlEz39k5cMUgafFIr5HJW2u6W25IkrVJ
eQP9FjaPajCNtc3ImoKcpVJXfAbszPRPl+kpYVT8mAMWUZltQQvSfHxxJfYScNyN3I99OTs0CLIk
sTBqqi0rQbC/oVoBy7iMY5seq2ycDnNucHtOMEMUXbzogvLgjrlBulbNv+r7ePnT0Edhg+zp4+ae
0XJlhTNcWjF9UdUgT9hLpgcvuY5W1J4syBxbGSLhCCZ1dUJwSqrVmmUPiVsA/Y/YyoZTx1SIHT6H
OwLCVKfmsencV+JKGHy3Sb9FochidWLTHLjE23jO+AXsDatfo7M2nWGHa3Lis8M/f3ZLKfD7Z+eh
37UlZQLaqt+P/iEOM6MpJeZgdZvTouChh2ISaYm57Zdx3dj50a2cTRYfuTusMhiaJw9Bx7rxSAb/
5x/G+a0wlcuVxFllU9j4jkfA7293dJkOIxsyUHmVmMZ7YtTxgSS25iameoRAztijm70/Zc6MFMhl
uo082/wWjSxFWZqlT1NHFxTmdX9gocLaONGP6Gdq/pj5NsdKn2RdiauFhZbougVFFTKLT6jvayM7
1T795Ig+9eTVSIVzH/xclvbhZaRtxF966tS1KSqUp4S7f0tjgTrHxxCsOW8wALE11P7t44vjdhF4
KS4T2lJkgjN7wALI3W5ApHPwfXodURFrZ8ih3Q3a1IdBmvuwIlY+HJ3wHPXp90QpslOX78Lx0Q1g
4EK+UevOiYm9tQNnqx3uGJmOuElSlpPRqrGDuxmYPNwsOuC0pPs1hoM79cgr4B05e6bbBw+h13p2
fHbsehIHpKAMGA0iaMKEgbS3gEXtVnpgGL6HxshUQEIdihvnObBF+9npcZB7LGgfJjOncRhk+zoT
IM7UiB2EUwcvJXzQxjF3Rlvnh2ChLajZf57pxR8ivyi/ltMROQZ9uxibm64WfBwLViAWfXGHIviG
tHnuiMwzWTZPjoZsOnBpIlIXOePp5flUTtMxxjMB8QEuhqjTbVM3xiaxPXnoOD/6pDO2PGRNQNnA
Df25G/eV4WBNcPSulnqBg9fOF2acXvykMuUfJ4mWuZzs7hDK7rVkyVIURXuh8sJcU/FZWwnAjDYt
7LvPDHcVwWUycq/fY7FubozAKNfULZckqMCxGldiuoeB5W+sqJ4vTdVvO2eWtHI6RSMbi8dhrDYz
zV0yE4+WR+4XAJTFybHygmkrqM6hDfyHkG6W/eAHba5MD0bde3jm+uhUMKZE+eJTjrFqCxriF1Fn
d7q6uXjORmuUz0WFBz0BnBEWZBySmWasEuJE1qAXoBFH5G8QT/ypDKceCDJeUCXmeK0LvLfmSCnb
JI9TpsyzTWAWq1VuRJRcj6629GMgbHyFH6d8Y+bdUc/Fm1iePoS3GuecHDNDsMmKtVscRnz/bHqj
vatdYPG5ER3mqrbZrpGX6EKiwhtd/wiZ6+/7eh6O2UvVDs4WdVLyDBX4BNwsOpVbGG8MGj5+ir6F
jC9Yckk031EYU9Mkbv1UhO0uVDiJDQMAREFrC4VQJZugKsVp3U9e9VY3yKbxxm2MviSiN+DKzrrJ
XEfDLM5WIpHULWaynw+GGKRbMyzuf0zBANMStTG9rN0V2bHFBSni5zBL6m0+JeMmmbziFqyVQNXJ
lsyOuNg5zLk/SBiYoacHD64f60fP8nk8Wo3PFjHJELCdGW9Yd7nklJeKDb6rjZKoBHSGqrxFtZPc
TN8nqKq2NiZgOooWv2B2ncdoXGZ/V6U5cx+eo4eudPuVYbTfWTAPZ8OOvqJCCy+NTb5t3hZ7j9Xs
Q8LGHeiBPe3q2mb+s5xNowXKT5EBvspKe6VnBr8ws9JnPRt/zobHGNtOJjhyXv4JstOtcj3vZMre
28WFwnMehu64/ehO+gJFDMvujBecJrt/fiaoJVD178UFw3dlC5PQeBNl52/FBfUGY6c5dzZtxnKp
TN30qHB9NuPSNSwZnnMsKbkEDImJJ8Q96jF+0g4W6wbB6QbiGqzm1il2eSL1AYVk/Ny3RrYJ94Ou
sdMVaEIiS+7nhE35z9Oyb9UBf1CzQZPkryffEuvCyZgBJ/ULbnVxUFkLHpY2dTVT8l9HApEapyck
eWK9r9JSnlWWboLGfgtQNbCcsNFWeNMdE3H2WfVAh+OlQPv4Am99nfbeqf/4aVxBsFzBvB67BAWF
fwnLpjp6dX5GDXhFWQvAYIax4BFKHrJvWeeNafNoJpSoIQ/wQScZ78hS34xBPwTbap6iox2HMQVR
26+tFFWWRPlJKtV0igp6LuXpQ9rG1tpqW/6qW8/HDCFdLdzoObDeW8t/8mcjfmaYX/+H4kMs3ddv
n62QNlBIPmDfZRzF7/9CaSon0WboFyTGZkpfvN5cglnbP3wUIq7vbySCvK7qhk+Ww+WfamxHDHCb
XR/ihHO9sj7GUBEiM0s/hWH4NbFAx/rckYh6se01xjeyd6NjHUY3Ggl5C0Iex8oApolmZYVIHEtG
hDLN7Vr+VC1I4OlZkrF8hojowk1scIWj4p8gu1VvGRfgSSSAVMIc3bmlPtmGZEsIc/vkMxklfSh+
TbT6N6Ds+/i/wx/l/ef78bdxnfn3Is11BL2x7Slh25bwTO/3Llb5zjB4Jv7HUPh6a4SdvtjJPqC5
+HinUtrX1YjTfUPYI+kU1tAe+mb4JnAlnhrrLbU8FqnaHc95O73pOv7c2MweoRCSi16S+TAvZQN7
Fy8fisdyZhy7nLelGU33YqoP45yRmZLm40n0yXT3M4yfMPbw8XntSsraO+kMznCGWFcPQXVkmphd
Q/CCuiHjNprQ2DsxIqKk2cAoxgGSXmezqXdBjNAV9MAK5Xd0ypV8CdwOlAFFXGrW0d5q8PiEnk9k
qgjoESSqETwyNQuyFi9obeSQeDJce9ixCaP4ROUoyXsYdoHMMQEv5TtWJzqX6tRO4psXdttRumCD
Y/cKRZXc1SBoljBMHgQEONyL8WypmWUV7PSLR8Ysde4VjCdS+WxAdtnYy48DsFSaAQ7kAjatneVs
9qrQenJKjaec9mZkr1JwWLJvz/TGKXDDJy1wCMRprFYiyJC+L6HqNsUdzu6w+ufz0v57M/ZxrXAp
2DT+jHZ982PW88s9hZFfgDFYopXseTzOBSQoWfiXwR+IBsHjnDr58KlpUIpbPnES9kDHliJ/12X+
1U/DDv3mgMlwObJCU117xNBrEu/PPNetq/aRFrY+GRqQX8y97aIFcEyDwAivcY4Fu+6jA+T1P/QF
6u+NPq9Jmq7JLY6VCHScYy2//8triksieh0jQa84cnhtXNNOvqVZtOtijEtT6raHct7EZLm8fdTm
dmoRejIM3ywVzntdMcAai7TctPkMAgYT4oTM8wAN/bks1dbUU/tEAh+02DQ/QRkr7jJsSYWJ2L/U
XCATajZW3am4NqQGbh0sCisABFD1xQ/llup5IKlnMLNLwy6EbSrJCyKN7E1SaeuKnaqZXvPl0wY+
1lHA46gXUbpBcGJcP+r10Y+CnwPHAmnmR8M5FZb1KZZehm3eaY+I0t6sNJzugf05yo1010Ff2vR+
eQLvaZ6iz0ouups5qdbNYfYK+exO+d4dMEYOfuzv2iTzWFR+qThGwM4L9zRUPhrRtE8huPhIvzu/
Z4PrezfA22d7yPkT4JkeglkUuzL1YdB5Rwva8EuQq5f/cMUyYf7bc2D5fBk+wv0zTV+Qr/4xxfvl
8wUjMs9y7kKYUTBuANDFYVEfqvZYWEiALBdZGyPth4GlxUORYqonB+8YdfYf2DzZrJnETZKyg3/N
HK6OFbcHC57ToD15FRRwNgnFnU9Y7QJcn/BGrkd/KdO5G1BpsYbtIjZF5myFsOF8+8EV5hpAF358
3BPzNNgIlgH3Bll+G0moBcVln6EbAgLHQ3KxPTwpqECtpEH3LSZ8ENM8bth23euR/LfyGGOUW8SK
4QYSxH7SjlwNUffNMEmZDTX84SJ+ERgug7tMxGL8Cc0tsX/MgotHsFj7qmREBHH0B+MPzHkNoJ78
Az33ojhTNr3JI9CKo7dUgkDR0GjG0MKXU3dMUDzePrNCkQGqH406HC2L67sNSpLv3LG7d8T14MtM
ym1Onbsa/OodoCuMnJnFX9Mbw5qTOkRnxwKPhSvxFAHpRNpkvWwmfwiupTVGOVgPMJMwHKsFf8V6
tkRZYiVojbK2XmFi21nFzBR5akl7kMG2tLMlIQpDVxvTasIesXK8LxnxT7pJVp0D0cBIarLgY8gu
qGqhPjU8mOPli565p1i3P8wdBbIku2JyJE8+avXSJmPJgXayxp3XWcbX1K2+AIYhpKcc/3DG7Dg0
9oyX7BmXa3qm4YQwxt6yHOxLwhSHhCMkzWgAD86Eg3FQHiIjRIgD8xFBKtYqtJJDHCPxmbTe2RwV
QLQjc9+WCabl8YUnhPPS1pDcCeHjvZqGr7MAI80Ms1mH+8xQ/n4qgWFElfFcBq06axPsvzdTLapM
ChzyqJO4zxIkPsw1LRuT3yC7BF2I9VjLniRn4br8e5pYr2JDW0+WQxOLB8Pi8xVo1RF1FYfAqTeu
XUUXYowQd5hXR6B+Hay7bvNvQ4AWTUc7HePOI5z7Cypi+0j0wOdMJ93BWcgA6ehdkugbR/601hPs
5sz4Vqi8ofmw8ccQXHVStXfuI4dVjA3Bslpk3Ixpj9OC01B2gFYUZ8hQW3e3aW3eWI1PJGWHn4C8
wnUI0WSMj3E1PJdG3F4+vjQTyP3U8VFNcNv3qIJMCxRS2jXDoVwctxCoWR+vKmMEGc/SCMcGuSYx
liqWLgLH5zJeK8/A9lFDKsIIa+YiuiYaqm26g6rbcW3l8alohb3PsdvvGxhcTtu/o+xHhsLQoSPj
7UFISDTMnqAbwII2+Jfxkazo6+C/m5RaYV8W+166zybLDFy6rLcHAqG4J1HDnxw6i8zSfNrIkyNi
LUUjN44zW2x6COhwhbHDCknARozcoOfzRokzP2R2zi2T66uqJ1zIPQdOys9sgw+E/010Gq1OvYqd
kDjwJRvSkbtpyuY94tglSBhNkxccQwJuC5hdZAby/20orR4M5tNGUHxV3vC1iBmRcdpb8TCuKifn
mkxsGBkZB+wiwkX0r3iKNP05SGkxmXSv3KmDtkN0ok9iG/JZrk6KvrVvaG8VLBE0oV1jxFSoZOwJ
6B2rkVO+j9MFC2A8M/v5zo6S2Y8GoeLj0mYzt8nt8W52i+eLO/Mgqh/QZswuYMYehxZRCmm9rUt/
F0U2uIJJrQWZOxdLkfzkdGqvGITSpk1oWCRlcN1cqNlpY1LjTc4huQXpMaQgJOSYlsho0jN50+mD
GNOXplz2FUBory1i+LjZlsLr//B64u091CCOGoNHt5oQwVHu8hHfMwemkZHQw5syvmVl3F4Dp/rE
xTLDH8UnJeUIYFKvzRKcoaYmOPgs8To/efTj2T4jaAAt0xCGETkm2MV1oikZndnTSMQ4lEtt98hc
plVbTyvfFhhwSK3iOnOvAXkmEEE43ju2jeu+yvei8K6Zl4w45rGnSZfaPCKadcFqBb7RXD6+m7J4
vKkcYctjRF64knZyKTwsP2OsowPjx+nQhxztlUvuXcwLQmo0PBpuNGAhrSgHDTQRlaC9EHIdcGxt
GhBVuCjhHkT+e9rXxk2Btdkkufw85jx5OmYVVwHJI2F82uU202LiyO6ZSdqfb1W3GhltCiAMMWCf
rbu2mh9VJbINrpdkA0rJqLq1VYyadt3EJpAUjwSCZNUyg46qjaNfg4zQxHYIyagNG/MxQhPJENA/
fHw3awyffdPVB4EPGcg7sQDB3KEnDlx8m7NNaWp21iP8JRAHU0AfvnzbpyBVgKcsfGAHeidRf+sZ
yY8/iAtTamgRuWs9VpE29nZFMAxuxG68gBfgYTl7KC0xho+ZUnfLlzylMO1vJwGKRURJjX7nQASf
+Q1HwKriQv9/7J3HkuRIlmV/ZaT3qAZXQKS7Fsa5mzkP30CcBThTEAXw9XPgUdNSWYuW7v2UlERm
ZIQzMyh57917Lg3g5mIlvTwbMtR3uusnO62r7XuHzNKFgXgGX3sMu4u/T5ChHuXBDXkgTwqZs3hH
MKsmdn+XU/Nu9Dh8MvzBBKXn1jTMhndCauRXXqGJieSnQ1jJ1aAUXBEEtkkou45RANetS2gXVamB
lsrtxheMvld8f/qXHbY3zIXdWvqRvU3zGZ3TTF+mgxXy1SRs5jJq5WWIoSxKMdUcCPgz65gvqLDI
DT39pwlmyoLi5yuRBRpYw853fEVvNbgkGxHt+KNkH84j6Z6rxHEXTgQFPE+q59AA+ZQaXEJyScoE
DL0z9xmkrBC6NOYqOEUI7cpa1Mtjg7kyLnQJEmTW5Sprnbtp8WYgU12pKKjOGQlxtOzdaC4LMfaS
jA7zBUAimrBqNggSqok088vLGhoHeV4/lk5LjqWIzT3T37XZpHy3iauRYMSZOjsmF3FXWPe4g6fA
Tj6NVMctnwA1DkRTcXhWBd9lA6jYDoaHQd6Ghm+Urrs6WiVg0ymGjTQXqUH41on2MxHqyx7a5myZ
roTuJuZ6cvKvXpO/Wr1+bFtxG2nLPdtd9a0VkXkK6KahrtSDVWJ/Z1Qr67K3P8vWPccBLtJ+shaC
TEOi2/211ukHpVGSDLJ4rEmApenL3LlsH4AdGpjqnxJg0uiLd6LHAQK8oMJ7Bup2BFx7mGmu1Vuo
5GuUeN0h5k27IgmeruWQ75029U5GH6bL0Y2jbY2i9GqGnHVB2b/HQaGWDmY8epuSlpiZTNc2VPHV
BY1EQ3ufpiFiufkrdU3eXkOE6T5ggr5s/U3WALN3HH1ChF54V8XDu0jJNlxSkzrYPcfgSF/40mZd
d4mTfDUO4XhBQbZMYt9Ckw3yLvAbfUZgG28D/Wjq2JJYCT89hS65Q/neEtqqc1u6r+I4DduRN+2T
s/ocGh9eoabNYONl5eK/nnB82Rl6wCJN3oY6f8ZCbOLFnshC8kOgxTjOfLaiKgkBCqR3plCXakWu
CESVzrOZSpW3tqpX0CMe9DHbYQ5ziUx5DQb5oPXjKfW7h5jNgyr5Pu0Y5pD0YG+sqniFrrgbiv5u
wmcCObBCxM6vbETQUwl8WhRj5B3IlYqQwafQzhcxxkVmN9GvvqyCHQcc3g5L7HMfy7iW3bLxq3do
sPdecec1NLYFQGarLdadTjNRxumyldW20wn4bmsknG5qrsIx+T3q9RaZ+yEQ3kvd5m9NQv+TypeF
6+i0do5k4T4pVeeHmnBr9JQNKBOuDGZ6HTmkiW8KPh0BlgJhI/sabnYBhocnnEUhyPLgioCFC4sF
vn5+Y0NNIn+LFvYtT9B7Rxi+msA9t6o8GLNGTnDZCojfIT4Iy4YEwuckbwABnzH5QJL2ikvhmx/o
fH4p2mDRKFYlLh6U2BLjJ4cwZoclwaDH2uV1CaMgR5m+9PthR5zVuTLEuZG0S3Gkfpc+050BaTpV
zXdRsbGrAm8z0SqtoYEQBQkvR8y9EV029kmDAlB7InGcWic3nI1jZ7sxUVfX7U5s8itBzgIPDTmA
oUdgrYV4EJoS/rPTBFtLLzKHujLhboKYvQLey4j3ZRrAdtrzMmwaZglM9AksoruPTjbdjvjyoxTr
u5WIlaJNvFGFfqVVTjJS4r+PGAlFbv/K+5p4+6TYj1RFgTI+lS3MFXb5pVn3W68QN9QnOy8PdCgx
v0hz+ErK+LXAQxDP0ceKS1gGe2PhltmbcDBs2tavWtcli1p8YhfawSzHrFeAs2MzuMs646GGZMgW
76wd/TPEmnoK9eaZECi896TKjS6w7BaOKOyKhURBGbsYDsOOfnnR4OriIk++udbwCtl+QIZYsJrs
7r6U0Rzzw+w/KvuvgXnnxTXNF4xvMX5cmrXEe9EFnlNHvGS8WF5qLVt6pkun2McJNQeDkreipnis
hXnvulgwdCN8cn0sLTC/WEjudBCkmCyyLMw5FSQso9j4bqwOBqQBTzJ/6oxy23bGry6f7rmN/Zaq
frAmXWPoRPdQGz/GBDlziFt74feE3eu1+w4bgYpjC1rmohuY08VggSzWsAiW2dMkBRLfBqd20nMW
Wr1CktAzEIN8ZEZqkVd4bWgCn81W/8QfSPsqLZ8sTBEwedKDg+RZwCgdgjjeyhZJPxndeA/HYO8W
nxEHFCqB8I3omRhVxJGRmkeqC3ZTTpVwEVrh2+Dx0pfTLpXZh7VGjcJMRLWbKSqPmS5CgK/Vp5bP
aUISGFC5BRzBwF3oryQ173uNM2Twi6vZkU9f9cYhKOelOmwjVnxgt7+qLORIJCGwifcuTEKttMyt
TajRyoQe46WkmfF+41fGv6m3xrNf9uuxFfmiNqBE1Zm1RZZGyQ5JjAVfMMQXA2qqL4gl9cZ39Tei
P+rao/fID7GoJ/dzwFfpAWmOZau2NGyZ/lh8DPPgxylyj41uOKuw7yKuWz0HHiFelu9woCXLwJsI
5aslIj+XrbThxNn60a+o1z9Kj2Z5U8lVZ8LXw5cRdFyewsQAJWoRwzwNX2iOmhXdcxACVFU10ZNJ
GJFVn7H708jZ01ebmGkjP1bmePadjpq5s48Ybps9yTGL3ITLpIOyb2KaD70OscZUyzlNrpr3hxRS
LkFF45IznsG8RxjdKBkQ2XCQ82I4NFIK6mA/3MgErLqT74duw2XMPcnslelT+ZQaFhr9pv1Wvmku
Y4duLGbpiMwAZnMJ7ftxsklDC7Gqm1iSKeCq6V5a9QvzIlKxPR2dPlvHLjGYy2gA90O6ViulSBUm
JoGhFDt3VBBW7vIK0oEOr6QtLPqxLddamILKkl1PCJOAAUwTS8WSeAQc8JoVbeNGVFCGoBDr3HDg
kGrkW2d4GrLuBt0RNENZ8zaBOgY7tx8bP2DilX7o0j6MEtH9mBScf/bsNffJGovbnQ6slG1AbhIf
R3tsfZlFlS/QxTG0UVDa2mQkUNmGO9PxotMQSKA/bBBx7MrYgokVguRrg2BZa3gEcoaECK6qjUpx
1klj7za8gnY07KNcf2kVWAO9Iypj9HAM/zRnpc/gVNMFGHuigAJuM6LdhTFna8jEkrMQyGn0PpLV
SSdEwY3Pp6/EpIlRNuCdRXuKU+5VdMSsRVVJ0JyFi7UIMdMiExkbPsDHBQk8l1xG8arroDUXM04F
cvKyGtvr6HfQzLA6bmIpv4ck1I9dR/8CI5IALjqrzrDswEIwltBuFwUZpES1oUE3S7Au7Y6pCxUD
h7OX2PctE39a+enSsvEoOQWJ4uSGwJ1M55sfWObSvi8q1e2ij9RskktpB1D/LEgbpfTkPdma+6Ep
2RUjY1p34sPsS+shn0je9tP4WJnutxMsMUeDNMlwhRVWdSQXeWeqjgReB3piTiULbDJ4Yt3Zk3vM
6uwcRDGYD8PbSFT2ZZEcMHmSVl2v8im8YuC0F67XtRQ6CUzlSFxQvdPKgINi1O4rfGUcBOXwWByR
705UoXRXUS2VG1ShKxDOHTsAg4Q4B6hVnzJi5QffeY3c8TOWkB5g9ZISNTIMjW3/lVbXwU7jb0tk
L0ZSPgTz+KeNDFLF6b8NQJ/IQ/J/D6GI1ipDmSA+MjucQbvsAJpYYCQBj6f13xIf6CJ4CKSd0hoF
jljaVceUAptdOnE2ji5wivImW8ebZSbbjHEubCDndzbTntmuXjzCaZrC2yJweAFoCr1Zq960Utx3
2njLdD59yHGHGA5lYxA/CGLfAnsct9GovyYhLjVak60zwKMOuIGV0cl0YjgplfMZYuYBOXrX0cca
xuFtKMWrGoJzCkOVcUHIZdz8LnF87/WhvwxuDywVn+kARXTbDOFrXumKeik433tCXDWLAAM8cXjW
FgnuxKUbkR+56jP9s8bMTcyMEW3DAD8f9TjnJOCcrIeZUhjlTYP1x6DM7XfZpB5ChTDaGPVoxXYY
kMEAblZURKPgM96Z+vTmmSA9R2jikhagFjrMAaY6X0mfvX+giWrFWKqzidVT2I9+Wj86PG2LQC8T
1J5ZvyQUZOKuMzJPXXuDNeMr6PW1I4ggronQ6eV2fOopd+7Qko+bYQJf6Wec3G5emZu4xEflC2uX
NYCoh5x9cnRGZ9sbIfmXXX2LXCJrSpvudUcS8QWL88oBo3qCo4KRN/ywSzFDvF0EH2z6+D4P6DKI
v5gfTTOJnJ0L0wJc5SHxtGc/+y4nAaonKptN0ZFfH45RsSX4k/C+4FC1dkPXHrV77XQFYcsz9T0J
HyWZeJoWtNsk4M+i1nPXYVhi8fV9GNVna+C/WiaZcaFZUCqhBjdsHNWTYIXb+s4hW5xng6IbyfcI
NQowU3Kt/X6ntx7wTcUewSgk06AUpkiHN36VcVTn3nNg98zonWE4p/xzloIFyRVpTbSZHN3Y2nYx
+ynTDRx/d8HojrPA3Sjd3FnEPC2aqClWUyguJWbRLb8h5SXkDRg/pz6J1p2LBcsg2xjR3mKCTeog
seeURdCRV0dgUR/SaFKkzqxWv/c/C22AZ17Xh7F0RtqrxZnEBJLM/Tg7MUWA23gsumcUJjOdt0VL
HDx2kXG0KsLG0R/OXVXoeZMNlkblM5s+JLK38Aprn9FGRwkn76YacrfVIDQtpjpZdzjMNiPIDB1g
PJAfEuFU266YufiIwtVBFmDocWp168o13W2snHu83QRO594af1UE2PJLM8R97ebrSE6rIS+qVelW
08bQIK35uX4eOKdXQVXEWySNeOZzlzmP4q4lhfGq2aQqOJ3tYFJHAUhn5RZEGY6jtL9QugnI1/mu
mQgitsSNDNlp54YYeQEkLA2PIOgC9zd6vXAmQztvOVLQNWc/ZbCpnxF1bXCgSGTWxnPndDURsyre
UupvuYvSaYkR9w2TOEcROqOC+2pSoZ03dEptRyvDbRyD0xVFQ7veTokdtc0T+3MqVbLWzfQ0EnK0
8B5FOhQLB7TJ0pziud0tXjJ6Wwtine5qj6u8m1Y8m0jALKU1QLd0VlXN0MxrGPIPDWMx5gQovUF7
lwXrlZ99o+wHYXQzbJYTCMsvabRTv8+Ua+5isGJLzczvMYnnJxezZyZS7aZgy0p1m8ZK7MbeeqAW
+tQ0o1lmTX0QXckcDGcZUq4QJDWcvHG0d5kdROhLmlOrh7+HyGhBME/NbhTdG58GsmIUcOtge3/S
kKqsA0P121ZGzpPKEm81YpfeZp4BR56BV0Ck2CmkNQxMLH2IgrGkoq+zPTjpS9K3sMdg0S8E1zOU
47EDUaQYtm0YQtTvqvGtzZIHGf6qKTaWc3pzT26vGcjmODmSBAMfenuonPVIQsKG5VV1Tf1h4c0n
agHuqgz5CGXV26S1pu3PlDrnEqNDEVwLQbK1DqVpFU9jS0ZCpq3zmP3UoJtgZC9Jlta/clHhqHC+
VEe3NGpD4yU19EMnsXQCEszvOyM5T1Fc3UWMXFDVaCRFGNMtgVa8YYBN4lURm+ce5PIf3WUZbH/U
mcHkHrpp8uk0+94dC+Djj6iByq+hhT3MhXeksRO16onokkXvxf1LwWN6Lui4LkyrfyIv0rnJmolp
HBF0ptmAmTmLc37AA2DWsVuFomBIgQ5ib4vhYQTAsdVzZa646U9bFAT5smtt/VSkPo0CvqNlWWnG
ji2rhHjRe8eC+gBGNaq0SXaAdcvBv0cMekjrkLorZKPx9fyx4MGx22HjN1F0B78qf8xKDOd6w0K1
pyu4qQWHq38AKjbRBe0tugflLIgAoXU/O9LTEnQs9u1p07Pr4zqKP7TqOsgA1gxoGxgus5YsOtP5
ERA/ZvH0/EvOXPU2QolsXdteZtzXIbLK9yFN6nU9pA/10KgDRQGTkKqL7juzl3snsehExIFDp7fg
x5pVByOjnoAj9Y/oIHrQig+zGoZr66fiVk+ROMO13wumGIyICr5cIIrTzy9cy8tTCC2GR3t8sBqi
ZnNZ+MQpQf11J+euF2a5llb7C8nyu5yFFu38i2baxV1+tTjclhbs8X3kQ9IWmeYfQy+GWFrW2UmD
yH6MPC66IS3ZqnMHnOMMivKORoKLgLhxtC9LT59AEAb0m19jnS5z35KdMuiZs5N+pm/dAN9nrzNg
1EV3pqPJmFQioPJrLnyJmjwqH8brxKN06zEMYBgawKgCRdJbqmpx37ucibmL1yS0zlIwTrHRGuRC
Ky5KlRPaZe+9ymR6sKCsLglBNs9WGUwLjwQizAC5dUlyGlXYYOKlD1Lnbkq6l4Qpmp63zQVuC3Fn
s3VhCmhI/HiPCji+sW0TcyRdAjWMMtsVpkOrLsG26kbpHReqnqItQiOMpGdLhB5QuBw9UFUaIIj8
oFrSkYkfXb98MybSMKaOzDnNTf1dPxpvqrMJ0OXnvSCJeVcEDEJxjS6G8pp7J8Nk1JbZi6fTFifq
Hk2Ggz4eLYK/QViKwNkuqX3bwli7IiWmDjk64GV6sX7VxXex4Ono4x2sVu8XYEOaHSm7MMt5p4ri
LG2FCAapHQB+pGuWz/nnG3l57J3wGfTIeR05lf1Hb5m6pnP0u3oHgXb4nB13rh0zfBN9vhsiqz2K
Bs2H1UUPZrtqqVdKLiskt+J7ZgosmxHRgNdvVWc+hIMyHvXxwa7LhBpF1Zcwju6E20APSiOLcmAP
2h56VF4fbUdTZxFW3NNgta1Ie4oeDRX/yiwzP5OnGT7G4ze5Bi5fzTAgtyFpcUnMW8NkzFNdux/q
mqcrzeyXken4whuwOBLsK1Zphrga7NdD1brcjs32WlqMW6EZ3ZDXMUn2DcZDHg9pYcM7GaIH2Bix
rG5Jh4Djx77SW7MhTBifceaorWXqFppWDk545OvGwAfHS85uxuEbaVO4tQvFXWpIArj2SNxSG5X6
pIoSK2Tmc7U3hk3jWuj9RA/qze+ovy3g/buf/1iM8O+18l0rs/x3B4c6HIxxoTyaIAwZI4MxaH4r
TdhQ9NzFGWd0BCt6Dc65+PPdMw6AG/QjOo8S09mHhm3gKYvVIelH98EjqWYyuZQOPVeKJbJ0Zy10
hgy6GYYnlPHIgoLyVmHx0Npq44bteG/DkLnGBWwDM0+tl7CgDEcEsu0pLB7dhrSbRHfE0iL0L/JH
df2xGjmIXO4LO9z86Gv1KlxNE6m+XjC+9VF96erkHAl241QyZgxQ99hG/8Je6t2PIZ6EjobMAdiv
cR4Qn5aBKaF4A9TU4+5U0C2/8QMPNBV3nSiquwn//AMvNGT3ulgBKq7OtKIBzas8PBsCEmjeI9N3
vwL6Je9OA3yTL+fNhMBLYKfjVVexdWwyeeet297mATIr7PADxkPTQH6WIYskOLM94KCb3iHzOUua
lSN3NFTAkGwb5nAlI08Ufv/4N/OYOkm3ibOK8Y4OgENVevw4QJNZml07g9HsaBNJEAD4ftVj0KC5
9xGqXUehwHgy9VyyS/JhXhgfybdr1lAmyf3Lva0wgRl2lnvHlG2fWXX2YQ4zKAV63RlxuL4wjFm9
mPXjmzTQ/o92+HsacE4qNZUvOrSHalZkZyA+tkY69Kdo5NFPpxw6+fxOywb2k6yG6tWLi8+h0/Hr
wY+slEi/am8ANSbfPI7/Y+KH+Z2S7ps3ikeO3P6xwby6As70xTDQ2AHV8S9GrburEvlhVrb6bZgQ
LFcMYT/iPtn31rOMzOldpSawdVtnklQBIGpzgtY89dnzBO5kYzxqMgnvApw6B7Nq4VfNqAImTY91
FgV3tRPuf36n6ePrzyltBtARf3T9tDrDM3Wdt7LSCEy6uQhiwfQRkMZaeWh5sVDJfc38+hx4er5H
UlxC20c/teKwbhdp4pUvNfrZbaDVFxXMczV68Q+9CGirldwyRV6hPzI0JdfTQPS1q9pmiQGac6F2
O38L1625G6sXUlmzQ6Mq6wme1SrxwIJi9o32eqxnp9jkfOxLZnstcXy7uqr2xeiffjwYf6yNhY/h
xKw9iW0kBGXOQf3sog5xDHrTbqaaA6pBKtosB41DS1CYhf/MYbPpms8wt8eTpPl4542xTXVYOau2
LYdtWGs4Dae10WXcVdAg5MufffjnF+AvF4+jChAN92ijtpBKs1Fs6wRZbOKFUApl6++8gHSGKY/H
a4n8+1w6RBg4Ls9opu3q2cceTEDY8d1Wm3om8XmASyseni3SVJpAMmRCJH9eFo9ijQbEj3OwG+2n
lLbo2cPdtbFZvD8bcUo44+LPZmtISKejhr6b3N6zZyc7kBJo2hxlXdgEuMvkxXtY+eLLQ74C+i0B
SoLGIZfBU+Krc9BCpTAizFWy1IaVoyJjbyUjIMUQgt3PqewbmVhFrQXJwsjXhBiUD35whR3XE+hn
eCdbWW+GGpz31BvBjcSQBV0ZWy8k71ICIgw+W3hcn4TjbTzOXe5Z7XDVOt5qrEVXvUfT0OpM/Cs5
PrkMxFa5B7xpMEf9GXDJGi3Rc1hB9BN5tww0PAs1z8vISE7DLq+QfVX5fPlgat1G9ECZOESTdvVr
OtpT3jyVbvAhfHoanU64cTOUC9nCevPr4os5G10KxJkWaZ4q7a+Vw8Qqbn/pZqPteGkQadVGswtx
AcON1xaSrvAibKuVcvUb0OO3uZHIDPjOsyTvbsJNvCzcz9rhwO0ax6XPeym06DKMkdjQ/6sWhYo9
yKX2s1NCuCV7cFvYtcAqnz5Y+WfXtcS/qulUhXhlKvENS5Aqy6AFFNTyNkVgwYbQe7bnYWU+Foc0
jHNU9W8mzA1AaNG9ZzWviPEAQZGt3tWeuaSzT6a9jwmi7rSbHzjnNhOPLmLMINfBoaIZ8wWKzFEP
cMlS/tvNXMNDYxvoA2tcgPGHgBiJ+Je0q590PT14Pprn0QDc1YaXDNDXoUrHYImtFlmX7TNOr22J
TUi95wWJl0X6E2n5EXckWVonjUk2/H2qNXGH4STeiZyHwarUb1cPqKMd7Zz28qQ8tNSYoTJaEzyk
6dg+CEc75Fni4rWb9RrWRCFOQYGHAonZZNvb8KoidB5T3N4mD+BtMTFKTqL6YA3tKtTb8NCWwZ2v
h4hbeZLXYS9eZOmiWIvuUA1/FVx4TzQdo7nGJeu3qN2tDxKJeJAcDRhFbQtwrpg+oktUutBf69/m
6HvrILtrsEisOrgVjJHXGcZvRDob7BcSHgq35rYodrRgT31uIAZ3v5XWJus07Y7TPNcNkmrhWMJY
ctF/EjEkoNQeXwvLP0WtkxMnQfM08tYyqHZTlh+MuKcK0DjtAjDCIumLnYPfO/G7F/YqBhzs8B4N
u1VgaSuFZpCeAIcleZjMdsE3jSU4gWB60UP9FJO3x0oM7xNiic16qzf+sXFyqgBLe+wy69fIIIPG
TfLG1QfYdPqW4nFc877KelaO5HdkSBX5s16a6So2eb09UT3DV5Yl0sh69AktSD5s+ExNnL/6dMQK
oGMInFSmjmVV7Ik/gPNDHFzX0XmQQb+jSdRv9W7JOKXfutHKHaivh7FWKw9wFaILGsvLweYr0z5Z
e6L4bejtc5wFR8evyOr1jOCeeaIj6AQ6UfZbGw1stKH5GfrqYzSuk/CjlYXCkzFPvUIJLY9MXRDw
eObOxJ2C2kNn2tROS6NIHnoIXgzLPul5f4wqeuobBCkpn/ega9Vm5EmyuKsybCFxzeyueOV2lQAI
xuUDftWNJXrWs+qZsf3OlCgHinLV5+gvS5zlZWWfGBTizcyKz947DdjwU+EhLiepSZAWC6voYdIT
Ha2i8Zsm5YlcC2RVQzLhsi2/PH9+vSnPCHqMuPoYisIBub+KuZ5Qz4v2mGGbRjFR32kZg+O6kegM
IIlplH5+2R6rxn5mk7uW5qw3ZVjqVQX5VBK5H6zd5whEUpQJE4eK/9ijIwYzlqwJ4N2rsn40yLsr
ZEEUggx2gYE0Ps+ngxN019AOdrVnLVxnn3PlDxm15hXDG5W91Wb6VKSEW+oNYYLOM6k/b5q6QVnY
t+jQMcItrIdOd09ZGd4DOHktKmaFdl3zFOvRfVnNJCg3mWOVKpIedeexVQy5Sm7j9agjHwFmPOXw
AICMHwMrpw3Zy/cOxu8YJ7smQB5nIa92hW0um149MGL5oCJ7Ag/ADgcnynN6MkSbwT40Oqxp56tk
JOG9p7L7tsWbDDJ1sifWnhW1zLX3CjDroi07RATwtLC88IB2326O0VaH4sAkOD1N2jAs4aEF2ksU
AlO0mGT6Ad3NJhLPjjZgPoNTx1io73hn4xLbP2qglTNPeB3gzUkWIZhIGLcQskEXt9xS/y1Guq1o
x6YX3oPFoMlfBIfQPZ+3dE2HTKpJNDbJVH77XDXRIObziIyg9Nbl7YRbaWpTt1RmRKfbpGlvGgG5
yM02REZwSFqKVQEmfzA4Y/tsY8rpK3btr8Cd60bO3l64Bue4N2Op6TIOXKX7eJYo+EA+43g51MQE
zpcBgxDkjnYjVoyQ+7/b7VU2X6RhMDceyD3RP4gk/sAy8Bvm9QolAbYwnYl3LXMqrMTfzOPGKTIR
lDurgoR5hVoDeCRi+oXvJ0+2xjdOyMgTNATUYBnvi+nqXyLmqYPGfxSERkNSZM3ZM1R0bjZ6JLQl
Id2PkpzNwneem7lc1q2e3tPKGewdzckjvJdF91sYaEQIFVj0juGtMIwgMan3oNX0dV3Zv7pJe5Ue
MLaqbu94M9LLgxZF0D1T9minMm6AubBboL9LR9ByFaJqnRD0TDYXZTly0XVptMzcK1MSb+0axE9q
c0fPzWoez0IzD234EoN5J80SFo5RtFvAEN0hyPmwGLXjii7nDHznskH3J5B2ffbmX0wZ37CXXGRb
jmu96/BNSLf75CWbwMWnkUOqu7FtjCRZJQRNJYG/YkmTMTzwokMdQy8mHGb+6PLh2S1is1M8ITAJ
OQ79MczJMn1PnIiOEsSWydeulYoY+mJv1ZJuWSlOEnRLC4gDaPhzZv8yJzcMSzEXbqV/JpPfQlcR
PrkNKLZ1dU11YNi0th6hzNwGxnQ1bu2dy1XXb2uIjA0CarMxnzVi9TZI759Sqhqw5ihtDaYzbfWa
jC0yYOwBHKMQXA3p+oy8033uAgDuwWav2twEPgsv1nWZRYU0WpaFVFdflY8IWu9QA+ZshMssnVji
0zJKuMv8GJf+/S/GzObv/8HvP8uKrA9iif/lt38neZ7//8f8Mf/1d/76EX8/x5+ybMrf7X/7t7bf
5eU9/27+9S/95TPz1f/x3a3e2/e//Gb9Qxy7dd9yvP9uuqz9+S7C73L+m//TP/w/3/8Tbpkx+3j/
/Z8//z8+bv4B/vPfTvH3Z9R+F0hM4uKf4WU/H/eHXub/zYU75/nC0SHHWJ6Li1F9N+1//pv/N8ZR
UMiY9Agb+6IFoewf7DJb/M0UloML3Eei4BoCG9k/4GX8EWBxTkcgNFgFHVv8b9hl/l/BSUKHZePq
XBbgoZl0vJ3Zk/5PfrROV2iOJCVXNXMKO3dsoLdYG3tuvZaYsrgGLVTQdpuxspo1I4dV7uSkEKN9
4YiqB6b0DFbJfqMUhdyDZMQnDkRxxOoVy4Tpr0iteQRo1KAXR30zlUR+pBMQkTb8iLNi5yOi8fKQ
3hVN3NCyGY+7zp3vpiSdBzD32/TUk2iHkNLZhf5ELRG7B6ymL4PDPD7pU6y42D/TSiCWRPGq1YV+
JBtH7MjEK7Km2cSEHkC1N9MbqBH2KEgmWmt7m6LvvfswL3+Tb7IxjAnKf99c7QJdyZDDt24mbXY/
2Grf9dpHnemPiF7i+9QU+yoh/ckViLxTp0BVUjY0KdQWwq59N9bYLKLULSGvD1f/oGklvUh9Zscz
8lpYVoL5CyAKiG5KmQCk0ALDJ9WgtqOrh/ud8fGIECKje/jHMvv/1/HjWLEeP8uuaOddIYzLf1mP
rLr/Zh13w3f+UXYy/Osi5oP+LGL3b0CDbBaK6QiPhWmxLfxZxA6UQbTIPv+j8psX5H8tYkefsYW+
LXweBGgOPp/u/y1i1r7t8rl84TP7gN32v1nECAT/4iplFbNyWbvsNJzDHjPlv65ihMvINTs0QmZD
1B6CQdwerVy2OYxgmutHtMvlLsHYQkAWkgGjBLHtv+AdyncJcUfrHCoY8q9+DcabBgRq5E1q+Z9a
IF8ig5j2ngbjugkkrrEmq3G7BJcABtlAZwQNH4ljGgcqvp7soxPNTaXtatJIN58MpVZADNA7D7+k
WW3rSv8Kq1oCZgsuY3uUCDMhgIgNdKrfmB6ObjftvBSBnRHhGqotfEK292EExjIG8bgnOPFWAaTF
xIMlCRn/GvDuUyMQB5C0DBukIIsyqNY2QWMyC67iJ0YuS1bczu7gQPzyRXyJMx84ULFNLGeXF/2Z
8IyDNvnFXRugE3Fq1IJFT2MkCH91TZqAs1E4sNZDYY34WzSSbuOiXMfIdJcgRBkBkK5XUuVpPudy
yGnc5yYKh4LRdDCK5VA1FZ0e8WUMPkiG0NDJfob+TafmIww80twC3d+lWvnRqVriKk0t9CaKOEun
vA8p2RbW7yzGuanLR39kjGnZCmWsIu49vVkDCBDqSoqhfIOYhGhDEXOZiUprMTV090hD+sq6oUEI
q8qFrgZuXBKlUD4+2Y06ZcmlTpGp+4X9mnHxILn3gu6aWVzYJHh8fkPU+ghhtEaadgeY7JTG9SP5
7BP9Hbz1g/us5yCfqyng9i5mGHlIRU9fZ6HA0W9U155SY/qSqIliu0E7iqRhGsyFSZSIRZZZmaPu
dV3v/f+ydx67sTNrln0iFhj0nKZhWkmpVEpKaULIHNEEPYP26WsRhUIboIHueU/uxcF/jJQiIz6z
99qN2Ia/bEaxD1eool2GPSNikHLU19xRdSB07x0OFRpwjY/HrS4kXRL6DEhqbWs887kxDw8FMWEr
+BrW1UOJuWpYVAdIh+HS2N2ZmACmHArMeYJwMhrc1wI51MpzGO+MXgKbxkqDRpLmaiMrqwzAZFAR
6hW7KapPpEFOS9ocn7mufQp557osglnNb8IztX2MM3TJEgsa6xAN+GtCHJ8TpWNrV8R4UwOXI4FQ
C0ulgAfdzf3O8PuFKDDs5rIRq6hXyKKsV/bPOYVg82ZOYPwRTtP1/BTV9Owawz7xEY0uc86Jvjlr
oxiVpv3mdOVNJ5RmjZL5WA8+gTnymsX9m2GWW2+AQ6w1t6E6ezGhu/LHHhiV9SgiAvI4IAmAPw7x
k1mG89AX7bvHqt3N6zefFWEWTwJc87RPQqYHVki+T8yih1sKfSgpS5ZRv7SCbmlq+wdloTCJJRue
sT5K0X4jwqQz6+agKszAXr7s1Mu+RNNfQr0jO82vP1oiSEbzTJf8iJgvCOue1i+TP2Y+O1u2TGiC
PfWJFfnIx7OZ7eRLGhrL/lVMsNqa6IAJmJiXH5lALnpdxhqFL76bPoFsyThqlMA4IzqsqEVSEpL0
2Ne7qUu/StkV62y0fwqWt0hsRxRzRtJsJxacCFr9J0s298YoqLvJFraBMpzE0B7UnIi1tZCuFduK
AT8cIBpEjbSLLWqCccy+UpKnCOqN3+N2ROPnAQLxm+5DlvoxgeKe0XGlec+kYQ5sSFf7HnOZ07vY
4DWNc2Saz5NlHGPkF3xA+OgTjZmGhVcP2tQy7WvkPsUxt6p5/ohQPym/czY+Oe98JDbvcZbxuDPl
Gg/DDK8rHvO79pDwOrBVFQIxpLbp4+FPDQQHYQEkhc6pXxQpMxsrBEZuJgeMm8co1B5y5SaBGkdy
KlN0FZ2GYnqMwEU5xmOTK9C15c5s2mPRlM+dIw4s3lD7DiVuhepvUiMUa9YeHhKiLQ3+Oum9z1a3
P2QUfXPvnMPF9TkSYccc5NaCjuDDnLhq2hD8dmJaMCItd2uy41w8i3tNl9piy5fs6enNytY9aRWa
FrteuJOySM9r9gn8W07DajDGfMkKR38pYPFs+qRqSVPQiYE1d4TXPSpKRTNncLFYZ0Trtgev6Ne9
r1+clPQAryb1NNbDq4o5kMX8NaXjTQi6f+BB5nrshnhJh78T20DsUEwWtJzmgBMoZFfA7I+ohu1y
ctG4V0Fpk3MYJuFEcIXM1x5jkkcOZWq9hTSC4XujiQZ+XLqppnoGlwm4WzMlNTLWTpISEwKWqTUr
YgENF4eZMRbHuBlQfeaudzRNivFc93C7eEw9vJIBNmNUDFhqlZKnxfwMd8BMdYLnYjrZguTrXifl
wUwfGr0DKODVx26JwMBDX0C6wkD4HHrJJfGH9Igt9UP3nfc0dphrFG20q6PsYFT+H1fBIywKSv3y
FqJQXiU4Q9djJtRaWL2xNvyvqIAYl6C9MLsmfSuZc3Zad8Eh9Dun3rOSBlHfHao4n/C2Lr1HNYtL
I2Jvl3Tzq5uxJpyqw2CN22xJ9Yw8blIXbCTGip9kcRAhq9lGGlpXqAHXWXfyIFTzqfA0LDXjkz+6
OwyJ0bZpi78SRiAJ9A1CVoI+mDAl9s5wQ5yKjGZq2Zdrd/oi2JPkVOYebA3+7Ci6V2B90t55izRz
5FruH0ICCQ1fncsJ1ePo42Iv/fbDDzvMdChltqkzXJkRnf9/7/1/1XsvEN//c81OIsnvV5/8+18q
9uWP/FfFblJ8U0FYmF8gPgta5v+u2A3nP1jwUXo7LsnNwnb4M//ddnv/QSO+cIQNW1iO5f0PZrhl
/4e1tOI+noCl2jbF/0vFLvha/P+tZmfuxl+oG47HP6Sb3vLf/6fOex7GqHJqC0fgMCzxgSw9DEXd
WWgq3+h2BcbPhL3Xiqbd2j6LEN0k+W6sYhkwWaLfVFgy8DWIjdswacIuYQZGblO9JrM6OpMI2hDv
Kt9RHsCWvPo6qb/xwELM1LoHJ45YfXntpqaN3oQTi+/RcC8NtQznPknsBR7mylcPzd13XecYTcYG
DxFcIit3gWyCNPcK4rSGJSVjPGghulB0JIGhESmM95ttLoJI7WWO5xE5vWtjttDzbd3TPiCk2pgG
KmUuX+ihjnvwlTbuR0jMikPZ6efuMfTUP8suSJoKh2Moit8yYxrsjdW+8LMHiRSDr3z4QGK7jzK+
tFndHOU/O4KVClsUIeJ5X6YhKW3hI2S4O59nv1YLy8Gtk9e0wM7cZRh3+sVE4ZPAZZElb1RBTwY1
ocOMw7MmjOnYMTJhFUFy0liXrIueDK81N6ZDTc/EkHzjflemxb2Nyw8PwS/7rX4dM3zdGHNLKqve
3/uqUUEBCLWJiDc0EXzHoT5vbdTqjJ0toODGsXD/Wd42muN4a0U9uJ1xL7wGDYCH+wj3IwtBa10Y
Q7PRev3WVTVcRaTKGCGNDVJFHehT8yvC8GXUij/TZLDOrOW79tTX1E6/bL466v+DGyJEagBLofen
4G3aXuIvcK1V0x/LYpjYl9EvNiVxaD4IUrwD2AbGZh0pAhBTGrpNN7B4wtgEXwZjM5atmbnrRift
r7bJwml6dhGCALMsh2GAQW7WOzTahfOAFAxhG14tZuR9vpPGyCR7ZkOBmQo6nZVuR0nOahkhHKch
tcmqwhA7uBBHdDyR+8nEXojlGodvReC97+0VU1Fmv5W/IgTg4tRDxrBcfvTmDNXP9QLNwshAehm9
Kd8WriCiuDXvfZrm78Jmn6REQa1ZjCS9aLxIlgGHAW1stbUhrm4bbDqBsmEnpS7bO+QVr805snD3
5MV8oL8G8ZOq92Eef1J90J7YIMWr3GIfOM5GetLnrLlaYfdp0V/NY/oloeZgJkHHTewHu2UYcrFR
uEEyOrsG4dY9V/l9FvW61qkwwjLL1gA33gnCfJ+bxt/oU91At4mP+XMd9TpYLfxSumzmazWxqPI0
fW0NU0GtpqePZm88l/qwdcP8Sgf+ZiD+SvuEDTPiClogF9l5qDOjGnsAI6V5FlV/buryzxi6FxsX
/GZOnGhrOmTBSGc4uzEY58Gh2mChGiSJfdRsrzjoHbr02T1o7GofPfRmVKC3OG1y4NhkZkvid2bZ
rJyhZXVRLMNwNyNINvO7//ofpSCQuJNHK2w1bA/JZTaK8lUV8VtHhhWOFZy15h9LmFcRJf8yVKy7
tLfr1ZLhU6UssD1I92upE3kLV4HPNsw+VRkdh4auyWhtzGr+viM4InClpGSGlsczzx6yWSgptDeO
+TRXzovvYQecOkR4aZFvkeAuBsQlpjN3PuHZr21PPJV+9KXZLeiO8Yw+lA8v07+QRK9nzaq29W+K
gW41UOUAmiEqODaGx6SNaGbtt7Brvl1neusSEh6mTh5BsERH17IPFmHSIaeHqcS3MZNSz/AASgHC
hDh7qqY4qACYrEvmSBuhhXuW+WSkeAhHwlRC4G5ZwaClxCUHtDtu+dbmSp5dD2zsiBR1LDqYAKV1
9AkbGFqb2xQCD0g/wR67SuKTPdKBsqm/gZ/5xPYBdFX9DWRac4LJQ4OmfWC2USRWt4nN+QTH5cGI
ouck8964kECzY9XJMt4lwdffkSxPpvDPzD6fiDu2WVHhW1SD+p9RgwG1VA+ADVuMthkzGNtmop1o
2MJd3vkfnjkC0JcKaE2Os2ZCZ7Cy+uhizHKCN4pOtEoNgr0RG9O+9/OxsBhmNU56bwkZDGcaUxOh
FIsxyfgr+VG+im+E4aASLg9h1PBHvfQJkjl7dhDVtL9k8oAqXoUaKxtD5X9jYtxCk/D0Mbp6ltiF
Zvht6eCvmkWLGnFmqhyMdu0nG6uqieFx8cLn3TOw8vSmdRnsHTQfldXmm8ENZ/Kt1HvZx9oWlrId
tJX7VvV5u24VDnQ0tc9ww9jnuISXWZp3qMvy0v2LBoSWbGPhKXaApgDQktKVAPeZDPWh9YzkQRTe
6tn+AUteM3hrP0cH9RJSCuwnidqQ1nmrqjqAINUQk+QS1mya90nYzx0YzE0yVM+qazCIcygv1UKo
nuoxP2oJXmHPYmvcc0oAE9cP9NMsAQZeQeQfGxX77yQYMWe5DHzDvJv92Zqwtslm7/DN792CeFnN
hmDqN98RhEsZnxjKtWvL/IJ0j0cDW2lbWx+VwqrdYwjICXHLfSLAf1OiAQ9Jb3+zANyZKfMsLwa/
Dmyk2nL5Wk18sZWRPOUkVwo0izAr1hYb82Jg6J47CBPqqvD3Fdm+qyLDlzNgWCOX7GUa2aRilXxG
pfhkm+G7X7TufqxuU0PYMMw2TJo+7uZJorD2FY4Dc6Rp012ipArPDNcoB9aYp/OzCQ+JB2y45elg
H2sFta++4BeJD07ibGRk9tt4nsiwmy9aXz2CsHlJZnTeCYRrdIdUNNPI5CQKtwZnrzmwr4wliLUS
70+FZddhqXZop24PXf9ZqeWGjeL3EiwXdgLWp6g+IzadiSLuyeLqyWOY2FgI9n3GFt8x5ufIITMG
P7SADm6PK4hXPre6sbLs5hHNk2DAF6+HtmVf7gkkmeJmtT0mK5ILC68KRgX6O9F+m7km0qy/GE75
S7T8MbIKSEUTP/GkedLm6ko3a24KxQZ+1neyLkjjyxC8R7K6FPw40pC5gJr3RhbXa6PvjD2gjFPa
R8twhIzSAqt9z8a4tlJCx6JFLSMcytvGUrw2nMKmU3Ch5xtst+fZfdUY0+Fiif/8psSp45RdIJzo
owr7Ta6n/2aX4tLztJSzvbvC9qDuScppM+MHRVICzDjJyvriJRp8R28I91aaBGVkBpPXMlpojMPg
24ET1jytNpWgNqS3J7sdCVUV1jlBbkj2yROXXsOVlsA4iCZr1xV04dJIf1nZQ87Rp+TIMoy0MAQK
UJTIGkGPBcsAFnU9fBSJz1dXQTgQyFS4BqitGIQD5yaYOdV+S4TQU+u+diSmp03JU1Z/++otMmjn
zVSGuOvcdJNbm65efOQWrvcR92MzuH9OoV9hHsfB6EL6UcsQvYhQHMiScTVPCQs7pAJP3WuXVExY
yo9Wvo8ZBY89Vi+QJZ7C2vgoeUlwSA//ZsYKjnJheiFbSP3klyDkeF9mvqLQ5QWp04UjlU73CozU
IS1/wKhlp0b42Ubn+cXQ0J4XQmxRUcS0XXEcyulE4rAPhpWpADTJwOoZ9rZ6IVaaS9JcU21SfQH5
CBRxVfjeGQb/nwwcEHN9yzREMHqBR8xfZ95yJzmEH/f0B7PsxMYfsRP4RbdLIzxR8CeMHmiFOXVf
YOKIyr7pVs/N4HXF3hkbQg5tf2VbyP0GD6ZL1JEZMifBKLt0x4o2W+s6Uex4VaAEjGrl4Jna1l34
IwwzP4FbYJouy2YDqORuJenLhLc3rTkUpo48wAabCacIijyMq3dtbmXguOlr2DpnJo9sYHRIF9Zl
aHB/ji3eI/BM7yldGuet5RApX7Psb96jyBOcIfLJ9U08R+whyPR509SrIHodQU7/0LTcn8qjfUpT
4sWdRQTfRVc1UrYwp6W8TJJ+E4WkDoboPUml+UksOCFMwgI2BHC6TT7vIeRnVuewNQvfPehtgahi
mG6xiYkVlwY8bqR/hGfidOwBxFbxm9I6+Lo2M76KWHDXrUcqZ+doaBUTxoI/5sUjpvueUolAmMDp
Je6Hi+VDD+F5h1ZzYwRUrlqXyWSUlW8oHz00+FAz684G1MWcEBhmx2q2uqUsojd+BXzX9prXuO1I
i677BlzYk2lOgOFBF0NmeAEmx4k7R/AP0uow4hcaou4BYLTazoxqo0YaQPRiFlklnwryqbKh2gEo
/9VjDZfwAlXDIHHKydZIKiwULMvWQK4Zh9v9G+6IywCXianR8jhAGYNsis5iNk92qjDctvhFyDhZ
lfDP+R2iGf7pvr2thp1t1dfZm95CZmnQi+/T8tfMAJD4lVzbKEs2ROlEG6+OxK4jHynItcVPH6Gw
ddm66zLc2NO/zufH6aO/A8VF5E1VRpi9IwftlTyB7Ox2QNIeIoMgT+5WaDU8bWy75ZOv4Zn1nJ5B
8+Qg5gJTtjHtp3JgB2GWNO6q8BHtiWvdmDBz+YGuhop6XWtYakfEVEocL6zuCSGf7X1WehIwGRga
Vfavk8123vIaZM2AMicQ3DyiKDRj0hiIZrY8yKYzfB85wSOjYgMmNeNcwaaWhhk55nn0pU/morvJ
1sAJBIBAX0OcSREUWlBeRuu1YxQ4sY1i2qEdsU4SUY8+mou/PjvpXyS7f55dvyCZIcAkj+lP4pty
MPPaw34auoPbDHs/C39H44Z+6lE2xVcxmECpSD0nApfEVLQVq9Q7Tm5ZEaVASoQrOaFTLX3Kx5Ve
GyztbPmeWYy7u8QOasFuxHGn6FCr9B8DCQ6X8i1kuEMsO92OSIOUsfbGbj5oRsMN4rlr2csvaWnN
Bi29QUDUNox7K2izfMcG5XX0xL8Jq/M6HtISKLnawsb+kRCMOvFAtkOyaS3GrV7f3J0WQ2ub5jdN
13KMuTD855QKRWq3Ss2L7lwjI/Rj2dDiQQ33FYqkg9c7uxLVby4xeQLBId2VigGfyibv1KVOC/yN
afeb54m2miiTY54A3zFXLUg6MlX5YQywgZf1J+GXutgUA1y2iDOqxlVANghn3RijrXKUxW+FZTmG
t5qDfG2FMj6QThF4MvyxPBPzyhwpgE7oN+DupDdE+HnA5aiBHCg2TtrcVUQhSeAV96l41kzrg0wy
fPjVTukLryRF5hbmsQ4thyTt1EVDicxm7Yzhm6mUiU+actwd6wtUCPAOPfnHWXzScgM/k9vkGw1x
rw2d2tVjlCXmi2bSMhlVFm/NEw07KwJwYOEcv6RAehI5kL6sgwsmkRwcUboqRXF16RU9F88i76eG
2Eqb4ge6Y1LvHmLtPSQxG3vPsbD9B8KaUl7cB0ZhZ38Y4aUCUYefrm5xL1ACJg8QUm2YTfWT1TDD
SDOxTToWeZ5HomiWo34smPS0LqcJ8patJ5Jjxg7ScPO9W4fPZhtNu15rvSBKwDK0J6bzDhoWXmlq
/n8d2yVoEq8g+SJy0XWxTj2T+v+mikUkh3qB32a+ygXtgRO+HYC1N+0Lkxo7EBmf4xCi9hwYZK1Y
UcCAJhM0ksVxsh47VJv53GQXmVt3/Bflahoaa5vyYeaj/Ru3iXn0MyynY/rizGSu6DFLV4AQQWXT
S09TZWygrAS6TrRxqbN9dWSGuqZ4UykBOpY1MTuhifcnm2wfN8edUvnbHj/5zsv6ml10SdXk2hcK
fQckrQt63uzWsneMg2qdBzwFf2M/1VujmR7MZvyLs6Ih0WI8y8kR67Hx/wrxA0Lkyzf1L0R2P6Ii
KCZX8jZY1T6aG4WNLitYsfPGdJLXYIrOwCUYjxEm75bsCWvw0loyvU7YYh2JsNvQL1idUCFGT1HF
hnjIQd0PIUHMYJV2AN5+kpDqdKKD7mAtM5DDQ91wtvMGrVI3unaDhZ4ov6f4RneCsyEJT8AGT6p2
32I7AdJbD/RpnrULcU9xG9L75rb7XEgq/RyID8Fbz1Y07okIWE+wyLYKajBoDTFj6I/+ckOD5UmP
IlOowBlbmm0ko2fdJpjJKTXisf2jkuKXXFQk0cxMo2y4J0iu7RIdfC/Fm8NNv3K6kEGj7P9kkoLN
dF4HvXtpCujwE5PNgCnencETYJsJpAB0tjW4FETaOYbmyHCfitK8sS/bMjdhWTTWoLZGHkX6d76l
rLjDm5HLQFquyjoM3I4SWG+wK40+yQtCIToAcr7qOH/zcfKDZkJtJYEztlovgh63rFuWyG2bmsq3
YSNjCXWeJ5BcrclEMDfKLwvt+Xa0aFlaf8CtOTM2lM7I3Ur8pO2RcmWi9XZC/dpVIeUVL+siiYex
QtWaYDC1l4p4XOJqMtFda5fbf0xPUqUPHnKfo7QNYlXgviCZBr3JEGc9teXJGXObPWZ06QnmOOgG
0zMG6Zi/uMhnt6oP6WL1jhirpLXAm0m76dGJkcpuLvU4rgAZPjmd9pFXTImmskx2mZivQzuvsIPr
zw3f/HbKoWoBNbvXIayKlCnk9mDmpOUyFz+g8tlHuhmvXTR69ESWuZlRUzK2MYuTQEq9In7F2c0u
WDqGbxgiNH4Lk+Gd3/IySG34QHAqn5zYIc7RxTPVTGBe62jCNz9RU48JU5HRQtrLnZDX5ABYFp1A
pzM9LpKshtPBIWNroPZwBze7SPThPoO6tbynUZ91Jy1+yt3UXX4yENmVODfalB7wD1/Ysw1HpCL0
TpP2ENbqkObgvj1EGowVC2OjVe+tojnAsPVY+sUj0UKMXnwuFuFrT52Ib9WUkd1mN6c4z65atssX
vqLo4Ym30fxH0LUeNDafB7wCIk9z2a0iP/N2TcvKVZuGQ2KpLd6geidGA45Bt1wPIn9OTFtgIB8o
f8s74dXQ4W9+oSBidmJke6PR+ciBfffcMM3KrrLmgpiG+sSowiWLvv3h7F2HPl50Axh6MzTVNRHl
tbcNXPfzneOo2ISF/nb2agliX9rJ3hIUU4BFWPPoXhFgRAGoV7IRL2HfrXTrp7f04tA11p8wy2nv
dPVpJhiALGZ2nu0iDJPuCMtGdac+LF76GM4wWsgR/Q3SSFJfYNmZ/lHk8VUwHd+yAV9TRNXgdepS
myi+TQ79GD1npBtbTIwrX2qEEDQ850Ux7lvimZGwUGpqWv/VxR6LA/AbEyOcCq8cQxzM1o7VrULT
3XVO+eRUfnTKsRsNFbxJH6swOeMmMDHHuTRleEafhX9FQrxHrXkajWe/II5sBIK54cpkVsg4XCYK
qoR2qAx3PDnpvOoUAUH17P8zEyK3uk6DAme4bRAyt9W62AhgwqNXS/a5Nk6cKcDenNRCPJX4tBJk
vNvehLy9o2iD3A5e7UzzTbrKaF2qjkPa9Il0S9DC0jVujZLBpy/MjHOYOlTPTZdI7iBrgBQ5bait
DdGAyxm5+sjCCLv6ks476ULvbHHenGxVHjyNvG89tbUNpDdARgsdSFnlyBvNxl90o7knnicI9dqk
bcqyAGNFYcAyMNhP81Mq3YKmYHRhkwIK4PlneVN0/3TRsDRPEyugNmC9HePUY52VBEZED6BEyHLK
qMwNn8aDzBPYob6zRYiMuRl5+RzBiIK7vYHSgMJk+XkP+YDEp2vfJochWZfoF7100r1K54BNKpXi
Uj0S3EPzTi54nYHJqP6p2fwZl2goWbMiCb8AjLxWrXudSCtbLM74b5nOGQnIMagms7DvtTIQcDBC
c2kmPTHdVW6+Af+y1xVkyo1ZxhCZ5+oljhtBdNjsrbP8a4x/yuYF4YStnjz9e/bOaf8k5ZMFl7OG
Bmd4Hz40A/AXeniJjBuZWma0k/15yB+hr5fuqdP3mnMN60dCevvj4LwU4prRsZY4ql5McXXjs8tq
wImecc3zZ3kLerZKwr563ssEfxz/Wly+Cj7mik1Fxq2DnaDCS8KmhE622FQju6+aSem3X1/BSc7d
1iyfC3dasV1gIPLhxSjikMZJbEWYmUGVMVXamuHrjGMpXiRHTBogBCbXliHo8DIVj1n92VOO59NP
YUGsnO/mcCusF286d9ZrOP+FmDXde9LcShnv/fnTGVjmOVfNPcn5BHRTEmvsnx1Qfj66s0TtYnxc
0bEOTyQZh/kJBHBjXfUM9EetqMj9QObbiYiCtD3oil7sHQlm4Jv/KvmaemDl5Vkx76kuJD8b9Y9e
vrniX8HwqCTYyMkfp/avU6+l/jxb16j6w0ta4DQljXk1i0dVfMbRt1rwaBQQ2lSvJRkLA+unCSPF
wCMdfdj5tx7eDOM7ZAQUWq+GuJphGRgMK9MaCyPIMqAwbLUEmF9yRxIOqSQHA+rxmMGXG0kAQ/im
T2wJfJIiaHA1fWBEN3EBfAr4pip5zeHHuZK3jHJ8dH4L7bUEalseyO+G5LSKu5NEMdtjRrrWCmTT
JSx5wB+wRic8bta5iAJPW+NwHQI+zN4EpfjgcGpLOJ9+fPDSwE32Y7I3o0NhAZ55kPbRJYnGe+qZ
EDEIwFs1kB7Q7JO63keEDFfoETUGK8Pw2dGJCjGsWpAiM3Zp6EgMUT5tTned4T9B6CiokPEyvqb3
Q0vjnMCVBYYXbjDrrWei91pmTi69B5FaS7QlFfBKOV+oJahIeaTrjxEfVIKfX1BKxW62VRpiWobt
Pli/kY0zy2+coVAkefl4CaAq7Oo5Yoa8A4cd4xVg+L8sz4JZ3JVxjyk2nnQQuvKSNZ+RHu9G91yX
BzWSEbVVVGiw19LuKU1PffJYTwegI1l0zW1e0mSdaj9+v0Dusdef4/HZHm/8nO2apfbL3sbpnRp3
HRZ3yVRisYgbxjUiKa9p103IfziG8ql4jmwGFGTjzPk3r4hIT3n9IvAzpS+j/pdnf8L4lazz3PSz
IZ4rYtiQmX86m0kM9ZP5PA1fCy1Ot/hMuNCROa1y7mKRvHJxCv9YT98ePt+YbY6cQ+KXCZlwPqfh
gmoZFSKM6A0HnzH9jdTSeobLjn7FuHK/rfATFeywS3RPnGYbH+1yAjoU5Qr9j8JCxjRQvLo4y2+J
8TXUasvHyJ54w0dBFlDpHiWzxDl9I5iZugNY88QjP/xDT7JNxl+vB0E9hkcLamI42UGEx4GnvOKH
tLyXLWeO4tc1tv1YsC8Nz6CAVrgy2Lz9htmD27y69Z/t3T39vWwfsvqtmp4qcUuLx2h8t8Kvhs8i
ZkI9+u/VYJxK5nYd8i3yJqDJgB9aOcUzjzvDunUnvrUPgK6rwiaqk4yp6tVl5+SmywhUh/Tj4jLN
eSkJnC44jxD9DfS1Tp9C3ucp/hrUFzv4LbMtAgoy6zq5aKqZdlcxUa4GTr3ix8tZFTQ7IiT5+fve
rTZPLVKKeH73Ct55nvoGCP8SSAjex0VlZ+ZfifoDaLbK4BgY9Xff7BVTYBud8HL2eDa4Yxfa7khC
B/K7eoKQvJV0L2FLThpfKx5PhvgDu03K3BRAJCmFNo5aOu5VnPyr0YOwXi7Nbf/YM6LP0ZGVULf9
kuUGV3Ok8r3dmtuStwlV6UpzKkSpNLdFuKK84MGvkehUVDK42ekaY9hb5QwEPqNa4uOrwdhQCzkk
LcWIFHAIjuEY8NihEiFNo602Ms0PCZRe5fYbpPV8drXdrn0bOJz+OhnT0RsgtVM6lez7LTVxs5mY
gKpAme+yJNPF4j1n2sCyiBxTTLjcqmHZbAGy0a4w0c2xHLj5RpYf6EperR6kZI+qO9oibt2m/IUN
PY+mc0FobvWcK9C2edLBMRjWgARZbctdEg8onT7wb3LiTFslp1XJECKTb1hkuvmqtZ/SQ4GNAtkR
gAxIiXJfBuouJ9TIUZoCo+XpHc8Tdh94Jqu8+/WTk+ue9fRpsD9N3mPo2hMbBDo1jP7pdqZimiwV
TPPHZJ10LMe1edCIbGGat+Hhj+QSdNehT1wUfh/4P1YkyK57LlqdA7RCTDwS/Tq03/8VG4NExV7n
KNj9CJmTQDKKfHWpEbIUxiiwIQfQaVL5a4ULGqpYMHjp2mRC0y9q/IQXxX1s+UQApS3/DkQ2ckZM
3pTl41UQevzc2ivctXnPaJbCuCTlxIc+rxkP0XixmhdJ9ZpSSvm/TffhIfv3LL5rVuNG77IPRR8k
ebSQn/o8UjbrwN78rSq4n+4t1L9166vNzxguKNwiHonwL0feZHI0h4yRO24HxnOUoRJ4vYfPdwG1
ElRYGGt20ezj8wD429kzMZgLKyjD7lmHYhIl87PGVcGKhKEOials8S3SnClnzwiqXoZofJQwlbz8
bhA8lnDj0IwwJH6zk6Peag82d2qLLAJQKv4GhCQZw8jI2liRf4zSalei+O8c+0IIDd8JYW1pKbmD
lnfOCJRr71TFAMxA/WaTg6bxAovuWCKA0KOe091cycpZW5DCyz55IIL3XHbxY1PpRz3HF96zXRX3
1vgmfIWD0gsMq9r5Y3IKhQ5/uTyWA0/RNO7QEvC9DlsnGvFd1EecAwj4r9GAOl8HiCMCJ6l2Y14e
Ynve9QvmngltlFHoGNaDl/vgUSSG9AFc4HTSKsJuubE75cAMdQOIo9h4QPD6j14yPHlovErP3YXs
J6Nx3rm9vEoS341YO5dRcqlDRPk9y+FeP0AvuDq+2Ll2+4j34XFrVOJhYE6XY3RQ7QQJHWMM6z/A
H+sEhsVEdAgcjZVVTCQFe8E4LiO1FKFdywoEnUFSvlbhsIBPqNphmsy5eI317l4bLtvS/AEo0Tki
ItStUW5baufBwmCT/l4L/UOX/mPTWi+6LR6twt7B3k+y/Nue977bPtbVAU7fSsTaCeLIyYgZvFOY
wqREtJ/Pb0T3XWBB/42SrQhNwAM0hYvGWpRwyT1hxU392WjpX217j8UQ3TIHv3lzrR33X+tx5Ue4
ZdL0AQDvQSzBsLVTf2U+U2SOj4wxICo1B8nicrYPHthIosHFl2DkmyOvFCY/50ONg6qsv3X26LKH
HAjbHwRF2f9r0lPYQsrZ5H5Adu/sM7D0jkWGaoLg7kMLDHx+STq2I7tMXVPjVlJKtOdGviTWTwIK
vl4IK+25t+8Nr0tOQGUcMTqwT3MJRSTZedWntcpZF3xG5DImb8XMHcZSmNStzcBATVuzhWOqMlIs
8IsGp5P3II4rsRPGf5J0HsuNY1cYfiJUIYctEnMWSUkblEILAJFzeHp/GFfNwm571GLAvef88QN8
xs0Usjqia5//K20EbRDuWYDleLLsO9MKDVX9NhdPL+UCt0pw8WrpQffhG3SSUa999FeOl3LglsLi
6InK/dV88lRzEB9w4rhYF2iU49LGy+zMytEiMssDmaL8+sijtJqZmtQBohxBKZpPLycBqZBVGNmW
tA/yCNBiKOG9kdeq8ZZyAGeER3fKXa63EgBpspFyAulWSOP4J1b2uoYGfPwsJXEj+qwjxZ+SPOsY
badXmGtkBzOhI9WDu9LOifLRT2Z1qMlAjGqH3gsbmepgE7SqHThdTGvFmeag0q9R1kk/KdAJYth+
RZIiiJOSey+vcMdh8wpRqrmxOyffXF4u4TgtAB7+/bQ8KEg7pf5WWlsdxlpG8xFPey0yHELA7Nzw
+tYVfjGwY0TI8eHr07fSXzKLaAnjM+G4iInjZE7mW4GMfxzvw7zTA9q1TpGHSlE/M/GbOpHG2yz6
GOWb2j+qmT3wLROokH+wH9Hq0IrrybqXjPO5dKhHlxfIOrOG2ccjcuU39yPtnCUHGUnqazv6nRPr
O7M4tuq1LEvbwI3STCfRaV0SdlhEpvFUlSu6eob+wb+WKJtJO1FcY4qu1vjakpq9EV3EoDwIzOnZ
9uVpziz76YovDsED0X6EpSxToNWfbP4naLeKcE/nPiHC+hcFj0a6RvEfw/pgrZTokrTrSbvi5nnd
Q/V3mPzCujOHY7360KWjrq+E8Y3DWDQvhivwvf8lI8YTjeNr0/pCfjKqQ8jv4gC6pTd+ptMS3VX8
i7n/pOJDBxgf/daFKCbFqIDPKabO7sqfQX2f2n81RRatK6lHbdwKr91MLrUT4o+4d9mh63bkC+XO
PcPqo3QDPUaf5G8J/aaMt233Q6UdeSfXGFNFjhbO7G8vlZ62dWJ98f6TQ4kS+jJKm+WjWCX+gHD5
9RZNqzRZ2KGd6aUrIfc1m7kUXj4gfl4tnr2vuWZ+pqPTNmzOo5b3wXDl5dWRjlHr//J+hdwmZFjs
rKfUVU7fXxq2XHlEjokkSWCHXOnE2PTVXrMglNfwOLZRPtrAy5gT9aUPhLt2Vf4FdEtXEEcR+AhR
sUGzykAlUC7bxiWpwcHFk5SutcV/Ea10KrxS/uMoE1AB+jfXj6Ah4e+ZN1/LNy0fqUiJ8R4B2NNE
Yb8c/pShpKw+5XoXExuNm06zf1GVs5i85+p5Xj6xw0DjOk6efLpYw6kJzxE1NIbgeXLwFdYHViL2
poL/2SU3sWyOUXukAEsb9oW4m6xrS5wKVXyY/WCEi3U2UIf1Z6DFqAXQ9vh3EP7Fq4TOlY+JCbNT
zm3xs7zAj7MoP4gUdjQklmNzLfNzVW0M2PaVpK1MC9JyV9dvTXWuGZveUWP3FsfLphEeRLPbrHX9
gX2RV3yklJ7WhUvjks8mfRQBKRbvSG7Q+9ktun0mF46iY5Su6TAYzHtgA28pj7A5vEAPeL8c0Z3Y
9K8TPiCbC4m1uAo2kXDkXYimr//4aTg9GUPLlynv6d6APLyFyl8w+f21q1coQtP3AqwVzKrdxZYv
NqMdeLFvtAzS8Zke3nghZdipmZLtfBFlT9cgfpP6S8T5onPvdQjYGLgZ9gp9G1f0RLkZmuuXugOf
VtgFUZQW+qbtvolXqbqtFV66eTfZX2LlIW1gOdmazS6DeJuy9z5Zke7pKsjN/QaCyi0yktKZD5u/
xqNNKiodFcWGoEG7kqI1y8cZ2e60F0hy1jY6EcMdVeYsgeovuxL5OSTc8V5ezXBViuhgIQ+pT99R
4EsUj5IAcK3HfDVaRw3jnbQljsfuvYGsgd2rWKH5l/oTtlRwoGdSL/T1Nh8PFm98IezEZiewN79e
P+H8Q2Q6taPPRTnOguIQGs0u/uR0xmkbrDuLkkZneQGjq64Y7xxtj4MUQbOvIUedTdXLG25wrHXY
Cahl5mO+M6CHsTeUJwV2tx/vhMNRU/ylg4kzta2sTbnSJ3fiPNdXv3c+uzLcYEiyyqtVYG31jOFO
LBZ+VSTVq748N7VrSNswXB3PvOrQ4UInsSv1c1SYJdz3tix57hYVwyquV6YnuAWKZWHdh2sKtOL5
UWkbqz5mQMqWzZxjRxcAvoq1lxa3Twga2GL8t66Uv1FQxYPbQgVp2y45jPFKkZ3+ByGVjQXCn017
tL9NV4V0PTFGNymGNcLRunWvAKNvBOuRUH2Wnl9cOaETZH6zx8Rmiz6qjgA6yAWsY7d6LcNEdybp
k3AVCQUW70RRbJIUsPY0GqAgRWUr2rNNz11/VBh4jKeuMCHh7KNlt/poW8ZZsPYVgpP/oyENU6LZ
E9MOCMtGNReYCJdVVsjZ01YxnjTT41hM3wwmqnXoK7g5Grbndak5KmQpIiqfOhEuX06DZKe3txTH
twvHmCDnPqbjxSjvLdIuBFWsEt/E2CFTXhfyl4SxnVZkp9O2RIaa05UDfphcuqkInq3NBwrGkROD
LOj4zJOJuj6jbkeKH/JVi3YBFebE23s8HlnlLKNGZ3wI867wioy26732oost9KcXp/Nu5KIIOLAo
60sPpJHzbcOmotVOQhdLrJ3m8c2ItkK6idJn+2CO8Wrij12aw8x9Hm0EmGHRV9sbxDQoIB0uE/MM
6IWIoE7HwQt+vs2jdcLphEmBblUeGI0HBCJeYfQVaOOWbxnzjpyvB2WNj4Sh15JXfBmTjO4qty92
5ngcrC2FJIAAK0QBfDlj3lmDmM7erNxw/DXGrWXsKcFG4uoOuJLhVAjd4L/qi04PkxDVwxlCZMIE
7EplnU0PxRMJuqXvm4okkSt/t8IPCWiOWIkjll7RleF3xGCX9b6JXMI1yPap2p3SnroedgYVBhFO
buUFWFr/KcHPKD9b8oDM2KT5m7YH5ZqNp9bXUGPX+K5QVsnZDvlIzWtIPzK6UvRiW0FyeRH+4l+u
cl1bNYOfV74ae01Md9jLifovc3iKjKtLblYEc6KqVx4ZZwhXZr2ZY9iVZG1QafA3cppHX814E+aD
8XpObudq2W0Z4ubPsLmQ5T9kPvlV9subqi2hyrI02dFw0vN3jktN3S4PvB58iB3wh/65PFBdi//A
IV/PfjUmtmOIfJ2HJQDs6p9WtE+FjThdVe2zT5YZshKPk3jO5a0WHnTzhHlKmdZpviNEyxGDA2uC
3ZSQ+S0ShicpWlx7FCqvQDxNbrN8Pr1qjlf5gNiQMT31ZHci83cVuykwN8eIsnkpz4KVUYPEIfR6
2a0M4HeWhBexhpj7h+lglreRD3ukHXPcm91Zee06lRBsu0N/kvktTxaR1lNLoZeEso3XZrFAB39T
fyFpkRV2LVcb7VILpDIdy3S9vIFq4GO0CKuEKenD6i/ahqdRzrd04TqkC26a7t8CnQpYtOefjtCA
dPyAYHL07sjao8r3UrgiV8CjxLfSTelr9bAjLZeDolxH9apru0R/V+U3mTmtzz/a+r0aPl8CfWcc
mC1xVadmOHLgMuMqrCiyG8HMT043nYPwGlk30ulbsogpqumDc88WL+1ZBptgO6JONKKnCGHqguAC
tOeneWuaqx4HarMBg3YKBTdF5nJpLAfQFJ+G9L8JWSaEuNiGKWp/3oHu78W8t4ZLJShR0pgqHlK4
adOdqHuzcCyd0u6Et9CPyGo76syknfDOwsuuPDmwrOgpBLIzj0vvWXUplV8VDiCFJ5gkID6Ez7J1
U4ujXEz2a9gF5XepnukqlbhG0dEPnpR6Gv3dySY2v2uRr+5jfG2rH90mtKHeiAYLHtGNjEq4EkTl
H1DiII6Me539QqJgFf8y7V9BNuiMCdphWcMJxFVuhf+M6FdX1yO+s36blgD5l7i+VMn+vrCkh7Bd
18pFw1GTpKeJeaib9nF/tKJflADit8oNMUu+lcPIAGZwSaj0rRCAan7MisYkuYdKbFJkFie9WY2M
pHP6VMOdLHyTvLycom1xZXyoyMZdDhWj2Mv1TRHfuaJynXF0XKsNqdd4p/l2CdfllkEz0NAyykYP
eXDvVVw4aMJFoGxhPArifqi+F+8dNRDOCKlTqld1VDZq+q+yzsnwU2dX3WRMwIdMhi1BvNyl+ZeS
oaL2CJRl8XF7B6YXI1L6RfGbqvBLJtugcVObfDadQiFbnn2DBhuXIsAlCOA2hhtZWwn6OWCEk0Fn
iftzRFBUvF0wEvfSwLLg69RVxDvQqrY7ZOWTkHycPhyC5Mej6iQknfw6+WN2EZMoCbTpJfbQdlpv
QfqdVPeu/TRbv6M/Ntwpyt+Q/6FV6iEXmWM15XdZ2LJ0K9i9m9ON2ByGbKsGx5pM8OZbq96b7jFI
dz4QJdzOySqq95KyjYlFMci/YLmHO1BF/OobpXrkHaal6U6QKitQWACbDKKnZY+s3MzlfjC2gfyl
2DGmHlSj+9plSFN+Oo/v8etOXAS3BWeGcpGjyKHTwIY0doY6tIfmn9yTXA4xLv0N2Y7FuNOZTqeE
uHKEWsNvXJue0hV2MvyyXTlLUHZi/wr6Y/RRuctUeWJcWi+xrBs5vqioTorwhtHUCVlPnMgV+RdG
i5hcO1JPPU8s9wm0WPI1gsQuvwYfhxR56QxaZ3zPxUconAfpokl7Aq6x9GFvZwPswYyleZXhkAkW
0U16jhSfdM1E+dbNaHndCLO+E53ngSJOEKqk8KLimqDhWZY1ReZkjTqnaNVVZv9JA1H0pD/yiB27
/mHy7SjILgmGhxmg9sjvArRFumcpQAbHtXyZ9BNrPkOySz2Vt3yTKtjAKn7L1IO1fpUHA3CRMRjB
hY7IFFLmBaxVHZhgimCXjL88l/n4JgDQsV9rxnlSXOHPnP3kI4tXU7lutE3aEB0MCtHtK/nYmu78
lxF+QDyycuBJkORtLW7M4MQZwKkwYdCQ2FjZvkqN72z1Iw87w7xR7GGWh0GnimyVciUa6nsN1Er7
6LLKCRm7rPZuwmQNxSkYd/ywPvRDfT2xy1WMoOFfBy5NooWnW8jKjAOATeXPxm5i6S+PHZCktCnD
C4JnZLIEfGQfZXPWFZxANmUk1cG6ECeMhluYwPahvLy63v/3wzF8jY8we3tNhyj7qYbjMiRrYYym
ekCXmThjcafGIIECjvIrvYC29oqdZcqHJe8Y1o3VMK3pGvdqDhkb1MN42STGOlHAOcvbJGzVbBWb
R4JM0n7d1p9yjJzlqcoe1amNdf+iRag6caJEHvHH5oUt0i3D9ZC8z5ByOWelkX4PaxLaYDEL3UOX
rCSb5I2S9eU9h7CIzStmFicSiTrDrDmt8/Cm9/9aflfuDWLf2BLs30jnEi3xvj9JXbNDvGf6cBeT
DRV3MPQ6RdKO2SKZeZfpbKmBze2iW3OHlskGZg7P9mb5Ngvyrt72D+GT01xL1610UhqGTGWFepoj
edXS1absF1jTkBEv+mZDA+Mtkj6YFaRpLce7ieTk7oxuCer23jusivV3p/0Qjb3O4EoWAgP14ih4
rXJZ/mIR/uA1f/DJCMXNIOmYmAooUIVY+hMac94RIJfllG19FMvIrj4NBD1t+8k1OBq7zNqElEDD
/3wR5YF9A50Bo6rbQ9e5L7owuVgy8aqqp1d5B1AuDJSl4xmzYSycpgk8bjVl+3KFnCpwC/OyQEhV
8g5YpyuH0joU0oeUfwSHAuSgvqRLgDfKyGb+fMHHSvWbmTwF62S0K3k61P1OxMnBhDyg8aF2PNPC
5VFJo8Or/J1UwnuKhwJUkjbfFVZOC7TWqvcUGTg6N9YntxRKxScfux7ulh0vPRJR5E/Vc9mcR/A2
ZoMIrBEt2ZIouEFXxrG6rbn0spHa5XUGlCCQmZN/BYQdlRhzOvZgY9vZE0/cuh8vXNf8sOXmrH3d
6407yw7+X9XuejYfmsNC8bQcj1q7jopLSQhhEvqGRcrmCb1PK7mJvNaxWff+FPslEsnk35SQ0NXt
F9RFi0gOggwIDln80XQ2pJnIrCN81fxxUn2Y2SfiZOjIXVGdsuhbR2E1vg45AI0RvjUo3FXjRxA3
hXDSofYieBQmFbE5iPI1dr9GKEv8dU5TPRvSTxzCy8MTkfjLnaDPmwxsaO40mNHvWfkXaO9x8NS7
u6VvKnndpt9tyHS0HcvvufsUBMS/XOTRf1j2yLAmfmrBLcJwvqADifRcVnlFvYXVtg5vQM1O/tqx
H9L0jkz1CwmYbZKbZMCXlyIXD7dtRpfBON7A5YtsR2DaVK2CsCBRB3qe703M0X+siJHFh+pknNRp
TU4KzuqeSTcA9zCyRXLxt3AK3cg4aN3F6UmYpG2+9jViG4656nuICHQp7xurO7flVo5Q26RvAo8r
ol0H+2MnrNoadea/hPZWPSB8Nue5IVUiCGZniaZfNiYhpCsFXMmXqfSs3Bij86NHg1/5mKNYOZbv
26R+yuUta45F/msFhdOxuWXJTRQ/NPx8gXbhizYi+pFDfuH82ibn5PaaLwbNHUDN4nqcCtw79JKy
8yBhQOMWgubz15cybAgwCbJ1zr3xBzUztCrwJsLF8kXzyb1bgCIRzXT/RNnFWHAyomss4iTc4IHw
0vwSud9pgEFEgJjFAsARn3q1eDRQPBEa5alKiJuXFm9VtkmEoBQJB8MYnQGG2HJ1a5eyb9c64/iA
oZBgjukgKZw1vK5xFxYfy5NYiEd6VHj7IrsBMk2mZ82x14RHNdgsK/eyJHBN8EXkzgfIIYgNJSRm
IzuQPqxqMws+abrO8gJkUFEdunlYROETjQt0IN2QKpN2f5onDg0kvhv2gixb5S9PMiif22fLSIA2
oexOJHfaBYXlyQ+wvSHvqvyQaesIo6Mo9+5yN/TyDAi3maTrCN5geksW3zOX/FTfi59E1Tlyc0W6
61kMtSWOnIwHnQnN0Nf6tCn1e1/DH/H2J9lFaR8K1SeNn5ZHU/5b3glDeVOGex6+11+xTuTbwBVN
OL945KQSpA28j/xMaFmX/MffGGPzukxBYQtD70gGi0f4GyrrGs9rkr7P+Z737QVz1MkwAPaAwHJv
DO+V6keTz2RBZJ6gr6ThaNZHfI+o+Awb3xvsPlrF5Fhj8m39UdhO20lAzVASz4QZPcEopMYXPl4J
DV/D+gAXPyO+zMX30LoE9Q2SwdVRLhMQRmrBwTxYjdd0+9b4zeL38a2qzhjxzWmt2RgU+bclEI0L
pWf33AEIEwFgEeI0KyYlS2YiE7FlfWbtbZzeAka414jmgOE1Z3deVeuBg3353BEXLtheYYioPb8N
A2tmezG0h2ju1PivcL7zgcV3Al4YcSkfKnGjLX69Q8QiX5u5I7FIp6w7xtL3sjJ3/UQZy/So5y9B
+ej0P1T5Qb+Vg2+lxBVig/5pT3m+6v1j4XOC4B14WNFh3pCkeMUt7rev0W2r3xKPERJ3btBaRSRg
HloLaT1HlbqQeffOrF3uZioRq9jvGOCDXfC6oLhbOB8j8bVgO3n6Cr2bSKSK+jZm9yr+U6CG0f5b
fEOWUKwZFiSpecxZvutIJqJDuyIxc2pp32HbliggYij1aLvlznsrCK0wlNnTgc3EuWa0+szLj+Vw
1dsvYr7s4SK3PFlEQIqYh7tGZm4M8ateTQ0kWrTbF7rZjmEJCXQicCw4JL8Hv63PHZH8GVhY59Zy
zZAtWV+b4ymSfyvDlomo1w9WD3HwNUdMUxxdU0YyP5HVYfAhkZ+glYRcEcVlAVgqE07vexhcGBlm
Ex4DxxR2XPrJYKbJpBXKvzp6s4YDvzcUH8AyeOJt9Gt3pK9vcbz0mEQzHo6OpJZwm7T0IsGSmwfO
RBFf+zRQQWP8yMh7Cp2jqzw2RgPwthoTChIIbXHpd7SxXMN85jju+TiUZwcTES96FVB3RBf8Aylm
vADtgE1FBbHJfCUfI4DN6rUlyC4l7SMnMGgrSReVtVMNPoXqu565JveDO/ivbk8ImMv9HftcKNp/
uwz4F1XybBhHGlIWgXbQto5Ybir90UszuG3kqOMzDZ5Tzw7/ZwnvQvqeV54WI7tYjyLxcytG5jXG
1wbx0rTRVp0vID9HjIF9g0fg+cWhq/1DBQhnTtQ/Zq9usVFNuL96rgokSWr9VEXCj+UvbXpf9kKc
iVZ9WvbOqv5u/hJOEA1Ia0YrVBcnhThTgnogJIqrVO3Smh7pI1hUQSpQflKXq3u5a82By61xKdqD
fpOqq4mI18PECvwAUGWYKZjkj0yAoETZjTRWyNLxeC52PkRLrYLkr/8JxC/T2kWKhMntO9ePvDPs
MDFnLQ5gd5H/gPq9ZuLO7iOKtIjbYEk0kLeEnLg4WORnFvuqciq7A/3qPHioi4tnjIc+7wtiABjH
RW6xiAmQVLVXgXV22qv6VpF3Zg2kvkIUp6KXxekOkqhkNz2+KwOrnf4DQ0VsxL87elTj3eq/Yno0
K2R/2m/HjEUajDMF3F8w95ojsCOvprWJ5V9YqSl0qwdCyXBFbFCPhF0T7cOj7Sq3BGMz4HSCvkOR
fMPO1Br7qfeh6SWseujPuvmoR1c+U3OGkltqnqzcbdpDOil29UE7AZNfyFvX+9X0T0cRk4KyVt25
ZuvvkN5JJkRs+lVnpyA7A2b2DHkRaRQtUqhhRL9GwmA9nxcu7PXWCn9K9TWHmxcXIhmMHPcgNAnj
xpR6L1DWF1VWEVn5OV++sOJR1UYnlABJd414LN6YgxJEJeKt6SFWyvUgfEgRDDL7Q06Cx3JRvQoO
xg9CqDs67sJcAnOfqHobwNOZQNIO9ZNHck0UrsHVyeKKpDXz1PJplMqljxrO9pD1g91p0cKaaCoh
nF/tnh+0ioMVrVy0YqQcJHaAN00hxsuZtHXzNrLSqj4At6XtWobv+Gzg15u1g8XAV+EV1wfSdm2G
M8eodoArOr8LrhgH/SmDnbpkmbBhBNNRKs7L9z0lpyOr3io+/GIg54aHoAz4Lq348MPbci8vehO4
K3naLB9+FzwbUtDigk02GkAoCEEA2bF2ssjKHvExGoA6TDtc1br1Ic57pbxWwltB3AwNBfkHh4Ki
rOT4QdonycWMHoUrWkCY9AQV2GnbkhE3KLDTfpCNwLKHABQwc3G94KBVyjN2PFdLd8vUFXWaQ5Yk
CAM0Fk/nTKbYIsIe6sWaxAsvCLoZIOnRXeL20/JkrYY6RXkW8LiwLlWqlpJmpTbU6WgLqYegFQ4o
J8tHwVifuHIr2zVXwbJl6Z3l5HuMSQBjpUB7Fxiqxcw0epbocsADf8OCwJlBQwoSyuir7BsrOdyV
2pv4QvfwVdWrgGGnBQHFj2XngPWkMTstzRDj8rUBURSMzaeJG0gufnWJptMDkU2qxkzRp+4iSk1l
PiNU0JXZOekK2K5/rZCGqQTXVJDGG/4KHNF1dq7V7Qyma4ncfvoPqwNqJYMHtzdvbfIXci1AHWjn
MD23KpgrGlW8TJHxWWHRVzCkWNP3IosaOo/Tmf3ZpzoxYOTlO1mGpzlbx9NttG4TssSoh0pjHzgn
HAHYVRHm/c2OxYmwm6RHXZNHXf8UH0p110qkISBp+siQjzxQm9PNa3mqgMVEk0yIhKf8RdX4uY5g
h4JdD2bWgxDnhoEwpQMrO6fBpwbsOGjg96Cmxjalbq7b5nzKGIvzfzQtY59aS8FtOUyXX9T9Epsa
Qkd06PeGpbOADFFGoa7K4Lg5S3my1YJUoy8ZRF4oTt+YoGfQQ9nJSW9yG8d8nafkoUqnCZZ5sZNE
5l9LNoIQnblw5mhch8qnRFmIVX82ga8sUVe3BoVHTACOONzixU8A3W+ikQDZcjQk8QsAVse13Tqy
X6YrhnRv0g4RzH4tP3mI15V17PT3GnHGROrsK0Q9ziMyUb1RvyaeuNhDa4Ai4U/QmeG/o/wLAqJR
10wPQgClxOGSiptm3DX8EpLTMRN/VQtkZ+yUkKWrdgZWiYF5AfhJ1S/V8MOTLKYutmqZfPz/qLV7
Z1w0iqVFolnIlXVqlWF0ToGBBxc3ISE+GLvg6owM3uHQGMS5oFZBo0tQgBt5fe+h0apdgM52NVjP
+sWS0Gi2xW3XrA2NdzL5ZIiM5/UcnQvtEGaQUXw7FCYaAkxdo2x+QgTZJp9g8iqJKPwNvNCP803w
pS1ayl0Ltszb+ULmh+xFNATwkg8BfbER8goDd409wemEbFOi/DfxoygFzDap6SkMweCxBlFVCEiJ
NPGdM5Cs9QdRLDKA+ZlsOor3/J5EJB5yKP3ZzRfMbZdM7PesyBIp1i+mw5HRUOgOZvdoeamkpXIa
pRLVppXlaZPgSQCATSU4Fk/xq9znM1qTH5mS7tEX6uMLR4jAzZmOVw2zQ1nU9s+/ujlDzPKzPlIc
IH3xmKxDgjMtuUUIr+gYxDq8XU5r+eVzHdmq5AiYSnCoW38KUUNEXTKsh1PuW8FvId4XdEiqJyar
2rdo2u5UbgJ+OzGio47cLixKFEn1gICXIRehNf1JBokmHPJfbnxkvdf44UrJz8tREEUH8hxrB6mN
RT/0ljZRjgU5dsXouEBseCwWfQzKyLVE55drenG2AneM+KPJ7addZbw3QMA0sFhhurXQaJv5w6Iw
dYGukDQF1wgl8uL6yA+yedGLTZFe5Tp3OumaGAbENfoTRPM00+8I9HRYhKKTuiKhmHCkds9LYlPx
qL7JOAIb5kk5/VPSr4BYjd+KK235HBjCHcxsU/kuSbyZGcErrsSIXpyWc6Ol0LDaL29smayMD75v
yxWQdpdMvLTysawH1zDnTVQWG2MWvWS2iA6pefYKf+Dusv/mxKB5lhCASmVoQhG4iE7V38kb/Rca
UByk878aFZmhbZrwPVTeagTPSdshR/4QlU9EZ/+9deBKKF6p9CajcMPephRfFeYUEiwEkOmYJOUX
2NJoPKeWzl4ohOzN0J18xaNX3rv+n4BAaFIYl1q/KB+D13kJ4BteErKzoEtPZSnao35VwTVK6zQA
ZFTPV/iXd5z76Eg4o7PxkS8lPWRhjjUm0Rmpu7SmCK8y70WzlV6XqP9TcMUXYUumBMk9Eu3H6xer
Ru+gZVLiFQitLU866YtkdsNDKu2eIHU/nfF05LBlxSrv9j151ewR3I+CSYqeC10DJN54hH9INC5V
ja+LaxLNTJa5jhaeO2WNevQWpu8TToUZ/Kgf3l4jsT7ThfHB+ieJn+J0rNEplHfygVALrk3CXf/U
cBW/d+blF0uPcguNC0k9mD2OzXQtkgvBlGo3uh1saIy+vG9Ev9LBFOxfjelOx5GSP7gAJGEL3Mdh
4UPGYcvdmW5F0BgPMetmMtPG5xbiJzXyweuWNicF4h3bMmYXtjMRIdYtCHDGyyvttZHrjQLlj0oe
oWqibgxeeocN1hrfNRlHAhTY8vWaTG2rkm2mmyH/XxQXy8bbMpPmixRSQzMROdokIqYmz+oEBjcE
bzUsdPmhCocFs7J0dFDLtnDGxWaX84lmCqSYi1xIkP0wIhOG1NDLcoIZwaeou6ja7WSxeyDSYM0w
GK50POk1R2D6+q3HyzIQjxkAYt0DPVBY133AxVr/SudOcT38d8nENKNkOFJYrOm7EH6tUn+r+Wzk
jxzzY0VDS8ND33MC5kw9WLwBSJnJHZMQVVK0DjJuJhPdBR8LYdLIZNhO5AwoaYdyspa3Bu4omIXu
12w+IP0tjO82Ux7wf1P2zpfJmXMgqMpuq/30DWZrqAy/9bPGmqBSeo9cTY/gByvKayHTliVSb/4i
XvHcwAEJFnH1GzKosMChjeFy7cYzttD0qnQ4OlB3og0k7ZaBkzwGA0JY+6ihb5dDsK8wlyHG1rfc
M+FrY8mP2Z19uToHmI6WSLOp+qnKHzlbR8rN5DcpgW/xNwb1oVcOWAO53XhWkIIi/JHLDYvgK1u3
zc+MjbKHvCULUPmxcCPr9edAmUW81oo1HaFeo7IF2TmiXT/Z5CPCogmg57/TbAQVGYvGEzDrxVuo
uITa0KhjGJLeKpMWiXPoySPQiC/WXxIBL2nzH5GqFVvdFSiN3tae6lIqb9fg1PxYjxwy8IME9RaJ
eVi6KNq1kN4w5OBOBlcdmUk2GrKqrNiKWIKTQ9OcE2k7DHvCgMlLovc2PgTxZeRYrUrHYGGhiRsH
zqfJKF9IyF07DGGQ6BJ4935u/HG4Y+O3U9j8qMWLCw3hx4jzVcfI/NTP+Hv/WR4d0uHHsgixBVFW
qqw0j8rO4LVvBF8hJNdkmyauhA41VwQyghAVO5hHji3YssL0iujjIQM/s5+w7bXxoyqfWfoObpgT
L8+yK3lcfDp+X1AZqealVHBNOrMLSXs9hOiiXx4YLtL6507ovpx7YKcDe9jXUoKq/FlEuk2efKIB
r+rWQkeJO9Jd7ZNX4hEu5e6hxW9meAV8cSPjXTbXZLmTSeqJT1AMTVjX0R9ZN84gJ3Z1i/g8qngl
RuQo/736XxExPRhQptwq/dwxePOO0ECwGa+Z6nGoARr5o7gu2rVYX4iNI13zbQL8WGZFSz6Qz+sk
zQ3RCHejju+K3FzxrilnwL8XMxCaXHJ5CU8WIxRE0ddXzg7uqfoP2yvIVDR6KXBZfAz/Wihaug75
UDCSoWlIp/es83vrEb0eUfTX6jdhuObBfhIZDU8E+fuVtivlfZdhv2T8IgOpBnrX2Tg7OB0Bfkf1
SmkfY03lXhvWwrQqk7OunmTxOjSkBp3L6I+aVMCtotouQcffVbUitgtj3Zox1oWjlV8bM+PkLjeG
eW3nBle55gTpceqvpIuY5rM09gopfxCe0EpYLOdHqb9Z4xp1m6a9aYBcWrnThq8J4L6Sz0a2XV44
89iQXxYpHwm+pXqsFUCFq8TxPEa/MlQqDRyp5QUlOQnwEg7OcBOVa/cw8zeh/eq92suATJN++h9L
57XbOJKF4SciwBxulaicJcu+IRyZc+bT71c9e7HAYjDTbUtk1Tl/REmJSYxNW+c5DQlsjSdi4fTD
NBA6viAepuHZ9mdt7zrxAY56gRcRHdJAuvZCTIwxixlwS18AUpyGZI1GiqfcCM8CjZ8IB2D404Kj
2o7YrqpliE1e36nqyQlxBGw1ImJAOJsr8bGAvLcIdGJS73wOCwk+mgn/d2pOSfijEvPUSX9Ot0Yo
LTTRGYCN3f94KQiz8TEA96MF1AfSZrgoPOPD6d6Vg6HPHFQzDvGCB5m0ViQt0kecibdkPvFWM20u
gOWQMiyCfCmo+xZPFxKqSPpLmA7AZueW85MvaxoZWp105kMhS2J2QVGqcmCIWLzVGHxSfM0hVdNM
Qgpf/NDsFxBJqLyF7+O46qWVnz8i0tCj7574H0db405cYpIjgfQXlUa9KtY5UjHjBXaFLqx2mE0D
quxn9ADm5JrV1QEhKi/MQPiGjiSKG9yUj/w/MjX6kolsEznvXvEZTT/R9Mv7t3DqnQ/0qbZroF7K
vxfjqsAGxgiAj1SEtidrgXnyCiUfsnHosJazFcPXxYT0uqWWzAOma1+ISRU61EAtUnOjJveS0m8n
R/ecnMJ2kxv7kgAWiqQm7cKPpxwsJPJoDuhBlWHUlZ4eG5jfAoIGJMIsdyrMBBcaVRQgeE8dpsqI
Ph37q+8YmzHP5EsycVObTILZ1B2QYnbGe9ZwVctP0qJmkbLWwkDcXYrq9tWBEAGkirvMRT6vb8p1
5EKzNwdLq8618uBxgdmPtK0Q8RvO8awU50I+yckHJBLic4kj24p3PfB9Jf2NMtOPhDWSi0VBZ1za
d0vakO2JIxqz8a7XbJTRHQLjb93Y9vFloKcyXugawmeMVkP+mRwS5mZv3hDrkFzFETBGb513qM2X
U20MBzPkQleWBNiAifO7ZdW5vNv6DwBHzNHT8hShbkFROjeSLauCcKC5UNzOO/+6G5IS2KHjzZND
qWpk4Gxi/AY5jxGAADndUgJWOZHWa6SutWHRz1eIjtM/PT+rfx5HrbNDKjlS2ALFpSnsSc4lDn/r
ZKeFSz+nDn7r588Ugf80cKCXTMcgvkhT6RfwQbStbw+6IauwNePs1Y0TST6BG7kTHvoG6RvidEQm
CyiGSIXkVruVXwFayteMoU8bUJr1KwIhFTA4PlGf3f4qdU+EFdyEd7SRC037cFruBZVrclYbX33I
F0x5eCutxIQxxnsIp0X7IyMNFDDG+G3xNbUedm3YS8bZmI8cbH+BJz1eMQO5jf7bAAMIzJPrAwd6
DSFOmCgsJgr0QF3b3qPqPh362MHlDfDRZTJOnANonZtNwebpF5ux/2t18tFRAZDxEl+I5wqYKBgs
OtQME+pgXD06ofhyAxbpV26vbkLiLe1LrH4p9tlM8RUTp29XIMAeXVUh6LVy9OU3p/pr7Vm7Htf9
sCdcJ5bdfjp0iw724iqLr5aZriPQQM7WMgbkjA4G/OQUwQL0urSfaH/hD6SaoG507zQxLCa3EVuG
D6xA5X23TJo34XPxUxT+PvjAYeCnBhmaJIRwx34BZVRvOmuXlLsyukb+q+vhCMylRsQYn7Xn75se
cUqwBP/G5rJk8Gf6iIhh5KTqd5X5zxbicTBBgAHf3zLYZmRTXAN85mhHDs6mXyPUS6KlxKfnnWOe
dfkQ9W8sgXa+lEwCOEAFwVzykU0j2VjmCjUVompQC00hlpyrUGqfIOtzs1w3yxJL4w6er8OYHLMO
ETXcIHbwK04wSiyDC8L4lu5p2FF6irgRAnk3jGchcYy444JGWsTpHzR80GzJvSfxAlw1zzYqAueW
BBd23dDBYkMkZoYUHTVNZe1ka10PqyHKhD6ZULVm2tS2a/qUCqVU4R64UpL0TQ2vAPDI4tkucSum
zDuzsLzZDQJCMpZrje9+zYKdDK80PBXStQ3eu+RIITKn0R6Eo173a1Gsyb2TJwuUXh1lunM07Zmb
ab82q0zefDY9fGS1S8gjYoqv12anLs36YLX8cuXKk3ac3VDkPJuJ68irF6HHMwlQnmcSnH0W+Bvq
3G1l2ffPHrir75Br+CeRZaGZR8ckFm4bk5dHkObopQtLfU/gEA1OwIHsgZyLupi9NeOHWr/0leMi
lBKiFbL5ATrRWAGRR8puNLZdhX7RTJcGfz12WnhlsNFLxZY9lT7my7Xfb4E/LOmI1xiQi0eOpIqo
JkocOVWzr554sAg6rBrUxBQZHuuWSCwOLnd6cheJ4ccEnc4RKcoVfcTdL4MXLuX8LdrwX1WL4KfI
DIoEYVwRkGGpcZD+NIuUcuyJuBBMTET+p4exO4ftW9J9kxmIecAHQuQ9Q1dZy9RYNx9R8xgmjU/8
4DVb5vjqQl52z2VHuV/F2FBA/sezv0BDjcex6KquD3o7sIP56ZvPecPghsSdlIpHtIB7QBrZnTMT
36q0DqliBwFjJ4puDI3knEb4F+1nw57e38UG3HdnzTpjCBQlL4GrG79Nsk3AVhQ2CrFXp1igINOI
GvFGCFxkLZn3DBROiGkbcMbhLWo+Smy4mjtgkOfu5dcIgCfT9dgtB5VfjoUrJ6L+HBTLaVj6guWe
8QYuqT4LBfuh36j3EBqPLvkuS4by4Mhj3itMs90wG+ph7lDvhj5GJkD2RzbW7E5jxabWL1pnzZgw
1A+ckxzPvACIyMivW4TSPCjgyfkasVEWbekm9p4/Ee2QQiAlQJb9aTcHRxcyJm8xamc2HBkGEc8V
s4YABf1g7/AQiNGQVMdFVXFJED8SAuN2+ZUcQRJIjml7Gz6axOXX16MrQ4Nab3ify/xdYrnsqq8y
2gt+iupKXpJhxmCQBjueL7Fbq+0xNi3AIj4u7zf8ottESLCkkeujuAx6RMtJMJcQhLdnu//DoiAh
0ohGN4jdh2+5wk851R8qOUIEkbbM9zZ6b4am2vzrtGyWWEQesAsJFwDDLqVlVXZVbQ4gIoTr8F0I
uD7NMJ2Tq506pyDe2un7wNRdFxHaBryAyZtAHTLIYj4JI8KM6i+0kki8voVD/JZ5HLi4yptosW/c
JHyjXmfWOzH3GFYF7poQt5XyXnF71RlriH/RDcKcSKryMZeLkVNQYEgg9WIbYQtWO2CVa1Q+VPUh
lXvF3k1oLjV1wViVJh8ZE/fE058a1wISKM/e4ZtNcy07DM7yIuF2YhBFZFB8wPAbm3attOvc2QGL
ZUikwFK7H60EOjAoEoIbmxSQFDFmB8UxLFgBFB0zcIU1lrW8fZqLlp5Fm2emjNslJSCzyXxP7c9i
+MggzmZwETX48biw6AAPyKfmKRCsAS+NaeJF6g/ilOfIE2bhnGtoHGkx3DLDEJNEr4+6igbOlC1n
Tq3/YtoUnplB1RfVJRx+W2SSvK5EHoXFjTN6rtUWXjaHueqKTQPjXzr9ibcEFWls/xp2z/XPZcXD
bZP6g166YmLvcZnP434XVDvmhLFBptQB3oFnibDXUeTqLb2FxOwGMJ4oF7GlxzrnHeFWIWi8j4ig
GOOlL2KRUXPg/5jzjwVCIr7U7smPyMTofXErw9OMzfazxnvoDohOgFW8FgBlHZk7mQdi5EpDUqHh
ctIcyL/qwpscng1E4MqGebnHOIg6inh5c5+HcD5XMedEIDp3IfTU3way8+psbetbnf0VFT+iTgL2
ogVyFsMFPCoReTKsDL7b5mfC5BtlNYXfoYOzj4OmPKJDkbEeIdTOcneyd9CafUeDnRh1hfAtkNZi
KWP2AkHAjMhqvKM1MB5PQP+wXJkLVdDKC6VdvNevnEASDTm5Og+cl1RhnCCWQUblaAyIIYeA54K6
AJnH/xxZ95aEufAnUL48m/T0VbSqCaqH7V8IREMNj+3wknxQWmYQZM09vPg7R6mQJfOkYo0UR5xk
LZ8mHQMN/0iE1oXPiIoIE9QtMG6medLfZNwBirZLCZGKSAMqimvAsxkdcHKXEjaWTVPtnNIkTKpd
pqNr64syOpvhDjyR7ORZv7LmwEv8XLCvtyG7RfzWaiDPaeTqrXShRyK4dBP6RxPAbP7J8Ggg37BW
rXWPCNEBJjBBIMl3YPwgFadZqeZVSv8mg807XZLyQijFTOPoHnIXylPEF4T/vMkT3tV9P26cSUP0
RMzIpYVxY7kAxV527TYS9QsmZ/TZls6y+fIg/p0TpACFKc6w7TnORnkORd+kR1OGk592nG++gdhN
FmbGiM37Hxdh0Rv76dCr5ffg3MTQFK5XH3VuVpY2kWq4UIqjFAFTKOky1QkqAsrDwowyhEfjUTnS
OukpCpr2ESLukAuOaLdgxp7sB9emxhpNk4Gq7vX8xKpFrB0XqYqG9ySjDso2BBOIR0yH24eqLDoO
WKOdV9YyAqehG1aK8BFCAmx1l6LhaGN8j4a3KkjniMBCIuLVEoiJ9CoLoJfzt69uMhAf3eXTlZgv
X2KGiX943OXi5Dun2HvUwVfe1RSzrY56h1cAgMo4Z6AscUEZAj9LO/G/4bvG7KbuDNSoNR0ANTtr
iQKc7R57X6ntDb403LSFi5dodJFtt8OXOFgbah2C8pRJuD7orMgYEXOka7S77PHcmqQKFOVPrD1L
7MdPs38rLXTbhG5o07sHZWZkP5oFN61Oi6PaKDNr/BCLamEZq0q9OPIWfMNy4w18RzPXVwXN8cyl
xrAZhncR25bE7IhIyu0VOwCiJ164Z589PTyWqcnqpvDXaskqIClBYtZV10G/zAjzNv15yeyWNR+q
ZREsxq/ocfiuenmBK3BgCmK3H8wUWQnB3s02YzGh8oM/lLv7weMGvyTivLT+3VBehPPw1lGOyt4n
pGjtFeR6xpLHAWGQ4sWvUjNhNOCrFq+CTUjN8PEPEU1vkUQZ11dKBPh4MK2tNr6jMi3tDU5/w7r5
aTobfWA/sROmn374rQlk138GSCDb2sGTD/2dntL20hazmj6BnAQL8Ufjc8FyoNf3eEQ9xiw4NoS1
hKhXXo5+s1icTOsudL5OetLl9578I+owS5JLiRlWVlp3oIZOUlx4o9D8TjjTxlCHX34QpIuWJd1o
HaN3+Wb+YKjXSeuvQxqC2K17n2Js9NEUmM0FlgSCIjGuKfKL91DMZAAY6D64nwgGo3aswIRK0+ac
Vg+S6j4K9Y90Ea/a1zU1nN56yj5TCCdD6/hvgDGADpG0U1ZzBSNjWGyFj3TT0RuY073zoSI1CI1v
M/rwyss4ouJlvGqZk2W3c4BT6GTDf/MWsi+WPUnDM4jPdkF0KOzNxJGgB8fS5Ksv3sb8s6D1LUKH
qDbFSemeveBH1uJ0VOB3gh45rPUHjEIrI2qQcFZ/xfj6PeJivaRZjirFBLiROk7WXdej52fWOr5Z
XrLQEHrwb3GjIIa9KMWukucFWIzlr6Ufr2SCoZfMWwDHDG5ebTKJ/mn/O4scZmJEUgj623W9cABG
D4IGc8hJaIpzrv8qA41qdIrpnRuwo3sTrGN5j21XPevdpdFPeSbNvnPCqNqN8DGpZHs7b4B2szo/
8ZZb6sWsOiLzwFBuZrEdJHRfi6bepu1nSVxbmuZ8T4SHo5ukVC4XZvKlLCSxO6N9YPgQHubtG9y6
8PDreJqHGRJAqGRf/4CZIG7XEearLaSrzvdfDN8limBP+laytQCAAf+D+DauNNdnwrpT4yXo6yj4
Dftz4uw6t4/wd5olBhs2oVlnLcGH6ng9cMpGJqO+GyoX1Tnr2ZGVR0PegoCZiAVUHzqPb2h7XNog
XUgdEcxDBZFRbZMRyKHrTSIOjIk7PKkEe9GeGaPzwBeFjCb+6GbEj3wB6XnlohxX+HnIBDprJotr
9Ztpr7wB35Xb1SiFyxCHH4I2IiIYzhg4+N5bnGeViA4vbhJbhyzvNFXBsU+prvOUG9L9d9IXKDwh
MmF99fNv2in5q/gI5xauNDI/QdWaIywRf+azSH8QwCExoHVJIkvq5KNk4GFi9q1vrOCCgPaas+BP
fYCTIdw7yXcx3f+P9wXYrkWZcOQSVijFX6a28emPKrgUlHdG5WgzutZ4BDEVJe2TG5hunZwz3Zlr
xp5suXYC42K0cgO2U6VuVk7XL8yELAv1jL0N0DsFEBPaIMEcdSmf+RmtfS55zI3or8KtLaBfbua2
r/n27pK9l5IjaRewnsLsjPda35XKTUV8OgEVVkWzjBAEqTwh/jIiPYhnlxWs5R34xxD2K1EfZS8K
gqskxKgF7symFAvSnCWaGQjaIBLSc+mbsFwE8WxAsMEpMj3LZtqPj8mFAP6EjJAYorO/CR0feI4a
k1rCysF5LAxYNRwWEzBqCo0LMLqkswsjhEb7TfhNSgxXeBdbyDlRp5MExecr5kqwFmrXFlK5YFxd
5vlO4NK0VAIvJd6XWvLC/w7TG+m4sEIkaST8IGX6UsqHwl5XUyAwCUsYF3dC1BaMa4Z7cK/yB9vH
hsRqLf/IMWcWexjdIf81aoycLqxJ7U0rL/2IZbyMLH2wdBZvtDaJ7EzKwkysxYRBdQOBh6hJFcKw
mpyb12RhRb6icvH8E2CCZgZvLOGc5ZwSJHINljxXdWYxmnZiOB3f+Szy75Ahst415iF1CfDKNtTj
rTqLID5XcHFAMRQ4QynDO7MUjIT3ZDyhSAWVlXDmGJKbapupOeB6xycMv1YciM/CA2Lmy0xEPROJ
sJdMpDartiTEYJvg95CNa4ADiLRTBKXOvBscFt1rSWoGhClQWm1tyKHClL+sx117wzdqs4Yl1pnY
9pnX7kCXDExINmfNOkK2Jf3Wfb0OinhOzxi4DopyPBpYHfIrB0ur3kPzlSX2RuULjCDKeTiBC922
2OsyMIHh6jwBFuon1X6GWFUciOcrZ3ccpjPN4jxZP6b50F2DgCjmL5s07axWF1R6LUuV0466A9nk
gHmN9RrcKbSpxVYx1+MUz79l+yT39IMj817E9qtiGG5bnjFtT/rcqgS7YzxcZZS1LnkvV077jIob
lRQk4TXzgkTPKYKHIetmXWSH3pHQj4JyEs5VcjQS57xx5Mf0T8UlbhTdOUEVjR4yIg5VwYwjLLVE
cqq683HE0thONd0lJCLVrnDjYp3GCSIfqmityRYP2E/MCiiROlOdzOFVZyTLveC1pQhBtv6XaVTb
AEACT4X+qy+O6mdQrInbIL6da4BdJCcab1VLAUDYHiPPzOt278gEvsLpDGU4QpzXHI1OCFtXX8bi
ZMeP3v6Juu9entaUAzCsFQkyL+tq+JwDCrFMR7l12bJTj8Gc+hAdRwCSlf8umI7vz+N2lBY8ECQM
RLUmUjUXTaQsPTvAWXRpV0x73hkleKIBWTPTQzyo3W9KvEuQfeXhu0QIXPUJREpynEF9cQGacLFm
P6N9JFEtUP4MOlydWyRPi3D4MMg+bw6S82e0B9XcqngCvKej3TTpjwd1yq5RjOhnY+O6PanqEiOh
hj9cXVi9v9EShgBUiJTpLggcCbOTZr37Cm84KiJ53ErLaFVGLoukuFDFVsdPjh5sKXm3CeFG3eHJ
Qq9vCLq9ecnSSpgkVGkLt6+C1Cgx4b0n6YLZt1AGKPRXqu5lC6EPkRq7Yug5fqGFECjRNAHLu0FO
F87zdxVKsg2oBp3ZMCYVgQwfMg32vasRDZmGP4qGEV25mlULYYYLarwPsESTO6xLF3FGseZBNDc9
vH4YPQRwNjKMhtCeFuu1PCGj1Ukpa1YF0mCifJsEsCNkuDQbkPcHGc/zUDn2MiAUIKMzkHBws7gJ
ch6VBO8ctyRiGsZyxi2wHmczrjmjxQ6kZSuc0SJYswYpYXotttwJXbgGpI+nt7omTPKQaZckvbVk
CYR73DdSuTJ43KFzlo7LVi5WI8LsmSTq4payMVPug3HuU89itHrrgnVb4aGEA1oQQoFcfSB/k6Wu
jh6Euwz53wAqYrFnCKdKo4L2pQub/hyF989A66dt6l06riv62Ij9aWzObngTr/lK6+/OvAZzfz1M
P0FAhwrug3jpGJ8pKtrq/i/nboc+sBUXEGOn7XoJs8cOEQPFDwCRvwG7mk3XZXusWapsfR0Xr2C4
KlPOm7ctefiibq/4ryk42C/d2chTsDfVaumMVGK91WTcCoIaJpmDVsQlyjVqSvMoOQhrRZIbH3Iv
gp+EgBNOiwYpxkiSOf3PlPayKmW+aU2mc74dKvQiCIpgBVtrUKcJlh0zWhC1R6oA7n+8MN147lDx
5zBiRbUGMTLUlQ6/k7YVndk5xYogn/X6QS5ou+QrK8qzgUGLtHRr36I/V/lEU5Z4ubvLxCKEKPzG
5oDedd6xjnpnsb2QjizkzXbnCralohSyMngOuf8rpQAm6mcxIvwapa4DJxtLvJjEPQEHTis+KrII
9HqjU1GY/1Q6sRkSwiuur4lHQrN4LwOdlnRp/Q3CDcy8JALyv5gc3foSOrqGAg70JODQcXOLGZZ8
Q5ux5ROxOq81DMI+JiJyQdoBAQZrCGUJTfeuoRgaLhqB4T7FHv3wrIjvL3AEb7RnTvBYdDNUcLjx
rBYXhR28YFSIPyYiA9H4Mnei4a6eEz07zDng1BpnuhOt9Wo5NGddEBFiQLTfz/xlGomKuw4SV313
eMlwzClrQRzEXGDEP9rGk0JI+OYdfB571aG0qZtflOSFCuTC09lqWeq08Z7oO8gHmWaLu1+8/zt8
5BG1597nSXJEwgPrM98U8YKJvlIjQFACFvuNd61w5K8yeYfqtpUvWbsZrZXXkC25Lj3+uAV5AKBM
WrL1rNg1imPBLjJoMurnFfDrRF5Wtu/4PAO8gNhDWLqVhfydkCpIhhcJ3wch2VBEQH1goOXz7k5y
tIbDVu5XBO+KuBfEmSg0goKeyDefCca7VCM1q+sUKUq5nh7gM/QnDQvQd84jFrkoOLW8enX8ZfXf
YbToMG7VwA73KjjI5rUu3rMSvZQrQg77FdNaC/dU1j1RfESSlW5ur8irKgtE5yvPOwCG9PGHJrzW
IUwz5ltN5pD7M4br1BO3IUHqfWmQHwrG0E1sbQSnvSICNRkWtVoxMgBeB4exvtuYNchSp/HU4zEh
mCEhRWLr8yDqh5prcElOZ/AJOJRABFDBgWUImT6Hng6dKyJuii0mmbC518px1J8WaRV4+1CHxp7r
88J2QHmbvNhOwzYLn/qYrE39I1cfPJ2qgr0KJafYYCekQiV3u4UrhZSaYVoTe0tcyQnuidtUrFwT
Xph+TmvIbFS/KgVf16otLg6tzaF6G5RPFa1JzbsdtovJDOeO/T4yCMaUJq09b9sEB01/V/wL8a+y
ty30Q2Juo+Rghk/HuiNga8moeJ+UDWLkILjF4PiKdfZ5A7Qtj3Xh3AJgFR9Q1PiGKxqrg9TsDUZn
8iRkb4OZuZzo0BqVVeYjPdJHIFFUl9LLpjp1wJ24AujSyTyqKLtd6CxECXIZXXsO0nmaNpL+UhHD
JCBXsgRKm7wP+bNg28p3hKbFrZgvusBfQj/Pq8eAXFjuf/hApZYWiV2GHEkmvL6iC8IOSQLL74H8
R183EY61ue2CtVcuc31OUvWWWMgEdV+OgtOUzx4ht81GCL888xT2xwmhieFm+eeoLEf7nutM4gsu
WRguu9nayl6+EYSp1u9aeFfzx0QUFwSL5Ib6MiF7GL3skr+AYbf1CSl/B4eaEgr8Ws/N+a5TkOQR
eb7TfXkBb8JySijoeLeJJTAXcrrqTUwJ/Jxlh7ePKAcQrqi/BtV5wDuFUrNDScMaSdiwOe4HSqsr
IkcAVqUWIz2Gq+hMvIHfDnhpl471UhJGrkMQ49jCI5GToWFjXfQ/dfUv4mftMeDJ1hdQCxU5K/HO
FxYZfucEhRJg49LWNqn8oChybM4EP9fGARhrMs90KILA4qUi6/6fcDv4S3pe5okw2M98/ElY+MyU
qgz5inwWLU17yLxmvqilF0FJuESy/CqTc5I+W+tn4imQmOBTIWHsH+gTwpBJR9lSlByrTyGps4lW
ffBX0sNJxjKkHJwAJD0hLEW3JGJ94fUnQVukWjqP1F/RExIpzzG4o6XWfOS5pAAcOuVUJcAiB73Z
Sg2TtsDq8p8UcwuDvmmtORwEpdWGBHY+HDJR+aiV6ZU2M6fuKQqCoOH8DgIuAwdo1957zY4eGr4t
vXXFUq/ej0FKRgBp//yJsbbnzSESxSOr8SRyrojEagTTkJSzGoAsqY15w7USGUcQnoHQI6V/TyNj
lohgDP+P64+cnyGimyR9Ev3pTyEdDUczuSTyS58I+Rru0Vbil+u3OQ22kNgVJe17xqugPI9gWQ1L
bm7+OAxXvX/89+AA/TU7xQfI55Wn7vKeIEUfvN+MX6snwl4Q3I30hLgv0UzbJdIWNnJw1k6dDUoH
0EB4xS1dVcOhzGiTWrHFcVy1jFb/YL520YJ7pIThEYRL2M4uht2Aq/eKDaQH3ahTca569PzchGiv
4+QD71eaIMZ26dzxdPFllf5eJwMixPstzjsfKolPTzVPirJW2djwSWM6qcg04OA4qPKvAIIJhqui
l2YfOdtqQkTJ+HU+VKyUdf4KJOB3QtqH70THaEjwW7CugKudnd69bH4y5SWoSUucncYpsOYGe7W5
S5nWsD/X217lvBOOyyOPyRRvYJc42AgRYaKhLRcwZyRKkz4bRIpkDD8xtBH2qZDoZHPkOKDV2VaR
d3zg+fCkPw0pUMCn/orQwjPdH/T+cxp2SkVd45IB0JYB4qh7gOqrev7s/q/sSTN1AXm8EvUiBNk2
ZmAYdgah2vtpQKfA+Ay0CVDiIDJcW5uAV6675cmvodyGbknuifML8mrlv2V+isPrYO7G1m2aPUr7
Hs1gjQZMOgz63QEGpSCuvuu8Fnhyoz9FBgDMgZ3q55TdvG+jX9ghTPveDs4gJl22TphpWkCTkKag
/JsaW2jqhD0KHkjXkSSSKw2x0ZFjhbKR2IF0E1E6mAQrNUWTuY1oL1EuzQhctJoyF9NBKyHBITkQ
yZT2yBCH17cuPofR+4h0pI4BHKZuVhnHRkIUdM+QPRDol0NQ3kTXCzCP1FzLcSfC2hl6BgqKtrB+
lrWwK1jxU+hfPfnZlF+1dg3VHykkKx2hfbGL2b5W/JVBdJbw61XdcurWvr4uLV7bmLT4g5cR2/JI
ShST2DTBrLsNLySZYTDgRBYTXzvWr4GBviKUpXVxZ2CP9+eN+EHMLthWxFjY8rUjJofDaASdOXoF
icgbk65uvp9h1uCZWIlm38Yb1hnFjkBEUJCAMJh31b1Hy4N8CEO0o9SUWGtLvUfSm8PxT9SskBtu
FFC9euCl6d2RMo36T4+KVQVfYo5reI4U12FPONBa9e5DvmxlOnfcuJcI6zlY4e+EHq4rVsPIYzAv
ijnzH16iItlw+prOlwczGT3sZEVRi1luqa1fNdzFISkC5DAit0UMRvVGGH6WpN1g3O/LQ9i6usm2
uMeMaqbXoU5xaQmp3ioLVgXbucWcPD6a9LtXuYgtg61JREPB9TNtRVSQg77mB6u7mTjY6+pL0pb2
IHSaiF0qMi/M7myqKGmiY6nzaNn4PTFG7RXCAWISl/E+Yq0meoqXzkML3yGp1zfkaLI+6PQ6dAgk
sYIQ6yJYx/QkSREdjPsBhqTFKxx2j4YffzLwcS7IreoeUUwRKlBgTUTfZLkdCdql2w1bwrj8aBVb
19Zh8mG+UHCW4ALsyBALEGNiajEOxPemlquR/NB1e0m7F+1XahAY+ujrrTQmbOcvCMMIdwz3U3JE
CNtoBwN9jXWlhgCCpOfsJHk8DXnUmEl2FLno43dV7G0Q5ooPy+2HnTYdiuE0St+SaPX+SuwV+D0d
9JO81qNPtDqWTLAJNm4yXE/O6OacjxkmAw0Dt/Ms69u4C7NXD2gBRi2DvvNAmc0fmZAmwZrVkgsU
/QaIUUKS/PjGXwryQRBuKLM69n92/sJO2oKABV+ew4O+TQjI0FF6rQqTP4kcDQbL6Eh/pgXbEfUn
a7gM5SPvnxlvTF2QbDR+SRYpjPjvk/A7LZYk1lp8Z8HWa9aSCjRjfdvm1QBWREfOyoB8hnrZgkV2
oQbXqf00CG5RlDuNB421y6edo231rJ6jk5XrxRzxEFUyMuJ7AfkSMG/YJ4JreBoyJBcUvTSIJI4F
Qb0+cF3Bgmfqz16+Tdk3dXtiyum1tcTlJGIFI2w58NcVtCi/EvR75t/H+GFaX+KVBYuN3oSPmvrH
ecm+AlkE1m5U18rYKeqF4q9JnBF4ZKx8FYbvLVKrlBu+ZftPAnDR8F1MobgOWH7JOPNbFBd/Hms2
KRfKsfPf0vE3MaNFHwKyDDaleyeDlzhfDgRqJSkh4OfCIKLYrm7jeKXZNaXAI/7iGyBPmyKHHp5m
YLHCFYcqhMxQlJummxC0zX/Fi41cH7qWnIbCpkx301NrzEAa+18OUjymUeTuPK4sRHwplUo+jOUB
e9740Cl1Y3qG5Uj5nVoD3tkQlRKftXchmTetOe02sfMoSdoiRUb9qbJnAU1hIaeV7+yNBSGQMOv5
hge80N/46ZNwRws672k5nMiRbjAe+u8pFWAeKcqw2HfHx/mOS+Ci4TYn/FawKNF33f/yMbb92bJ3
YfqQHRdQlGnTDq+peuajsqUDAGngE+xxyBxSrQ/YMaVVXl5KsF6v37XSCVRvBH2yq2XWeSupvhLx
27Jb5UeOYoqxwYERC1e1oFswO4sHx8cWyBmg/XAMsmH71KSGi9ogNLWctWqx69LPCUgSS5K/nnri
Ffah8VSAU1oIhp5wHjxxFjcYqWnHICZS4CWZ29TPAUNYYAj11WAaIIaW/EZktErNo+92kztFW/7q
ZHiI6YtfkAwKkXUCpVcStL9R9XNFWXL3q4x7T3oW1ml09nWxN7sLJAKhqPF4DtVfI254Ay9VfY3q
qyo/i+yc9IsYnCpD0rjgHfEHOiL+FO9ppvee6y5wpWlNyHxVvOVxx9oFreUT3ouJpIED1B52fh3t
cwHiH6UXFQwSHa/+FZD9NOGhBpYnZ/+jmzbxhGhpzfaDbyeXb1F5FJ28Bk1zE7gaUxVqZlKWFdTL
HXmj69Z6GOh4+ZQ5TpN0Kw9nVTlS8ONHD92bXKcoVmocUaZ76pGuayBoEZMCfwf/TkCiWF+CPqpc
ReE2Nz6T1Jp7vX1U64HNcKsQjq1tjPJDI8Le0aWN1YLMW5cS7rvALMftx+aF1oWqXk4SWN7+r5Ou
BHfpwWlEZoLNd1lWt6JPFlJjQ3y3G2BWs/shvA/xVdytWrDxhvAvNyZwSaoaJEw/Q/FTaORCrBpt
l+CgG0esWH86QoDM/0WVL3lY7z+64r1twIH51YFkTwzuBqwWSrnYdYKXTD6fCjrMMLmcslUV7RsS
t2xebWJGLZPF+uKzlY5zCIqBnGR9IyssFzForHchU1OLj9gA6mqfWF+6QVUKOsb/MXZmy3EjWbb9
lTQ9N6odgwPwts56EGMOBmeRlF5gFEVhntwxf/1dUNXtm5XVVnVfZJJRJCMAhLufc/Zeu7hemuPo
37S0ooXzmoMPgb0HsdPdFvJ7ZZhi0V1EDKVg3HKcz79OxbMdQFHH6+Zxyp/JvmNsYme0ZJHR2w/J
+HV0DmqiFvqSv9UhIq2OVScBFmXeZc+hxXpbMB17aEqCFQg0nsklRswUasQ7u5SXLDX7vEb4827g
rmaYh65ZgJoG1R+aSxYZs9zE7X0NJMmSlETWtzL/htKMQqWhY4Fkjy6MInmA2RwGO1QJbbYVzI9E
W7B0nUZSvcZD5+7m/tSMb+3au+nQ4vUPQA5dNdBkvmbvi2hcF5zfevctog220Le56kYG8JRRSf48
48mIzmF50P2BdBU2RTZV9q+kQqDhovBweAztFzlzUMwfeogz7FuMlmNxs5oUK6QizGr5kDm02IlE
362AbvbNdX2N0eyvOvtSHhOSKThAuCdq5IfRf15dEeIAKwzODfNQ3lk83fvTqWlfag4m1oDIZ/q+
SmsysyNMke4/W0OErn2kie8jEB+S1ej7Yq2YDOs9i34GtLNq9EeXenhdMElZdFN7lqNoevSc5yB4
rAXdDK6dTUeGBZDk0RahHCMl74as4hUTEPFrA9UhzkGEvFKSCAUoXo1FLtwxK1/K5YVh9c1SHmLZ
UIp+7bx7zlSopg1777LsPFb7BHoF7Z9EERT6tujb1D/xMK1iczvGxe2z7ZJ6FlpkjiM/1eSL89C6
3QrSaGm5/RzjbzqldYtAv6SvrHaKAAAynb6gWcvm12k6UbiF3q013o/zD92+qfQjogZpfbILglPV
YO94rPk6+SGDAvAsuHMIV9ddzCegYt+l57i7EfYbbbC1J0b09Gf7WK9fj9yN8mJiznJEbi+WtpH9
UGsmQDosmkXMRJhYZa+ffvvPv/73f75P/xV/1Hd1Mcd1Zf763/z7vW5mXnzS/emff30CJFCXv77n
f/7PP37HXy/pu65N/bP7l/9r/1HfvJUf5s//aX01//OT+e1/f3Wbt+7tH/6xrbq0m+/7Dz0/fJi+
6H69Ct7H+j//f7/428evn/I0Nx+/f3qv+6pbf1qc1tWnv3/p+OP3T3bg/7pQf7tO68//+xfXN/D7
pzuCUa3Pb+afvuXjzXS/fwr+4jiBcpUvZGCTaCv4YePH+hX3L67vSCmEIxwbNoaUn36rat0lv3+S
7l/k+hW+0ZOBIK3r02+m7n99SfwlkK5yCGwI7dCVyvv0f9/6P9zC/3dLf6t6sunhARh+cPDpt+Zv
d3p9a4EQyvP8MFChg8YzdIXi6+9vD2kV87/t/7DDhZovx0TYD+60s0UVfrYL8WD1ebZtVXGpbCwD
1ewRmrCmB/t1hlrFx/8wErF9FZcfQ0mmczwYuO4hSg6YZe6VLwakRoa8qIJcxjpuMCoFcK1bvcty
M9wWTbSHPsKBULecPrxOMggr7uzWOdo2JpOhr89VMnHQkUiyMkztlm1beyuzPnzLpHeesKdLXNSc
7wJSjaN0hmkYYlFxW8pVLc5LEdX7IE6BTHSOfvKxbVu+wnooC9ivGe6oEdb5oebEp4hSZwtTbE7L
sP3Dg/D3q/3Hq2v/L1cXSpdkMhv6rus44h+vrvDmsHVDDdUgbu4KDh3bqpZwO+rWRh+BS0u5GJLa
bRdaaAi6jF52T2CXgXJIOpM+mMx9U3ZxcViop6Ca/s3r83nC/nz3JfR1x5fScR0hvH98fbPX1qUe
Z+SP6kW2xLUxt7mNtO2d+yk+dTF6MYBDnDGz9RDW4vvM88bbLz6IsLC5VuHICDMeolOQYZ+WrxZj
2saLnesiLCZwLeI6V+3rnMZUwMF6v9OegKwm/+Y3ZiDj2Qc9whNQDsv10nLI6Ltp2C9O81UkgoEC
NB9yKcrTAqERWnfcrGqjMVl2FkNfZmk2uyrnDVM6w42TUZbX1Mzx4BeP0k9sDC0csiSElMVbxGfR
pD+9obNuaqnhVWXuJQoC5xaWPeMDqqqYibMdgT4AOMwNC/JlJ8cuOv16QKpyGa7+9cMR8Bn+88X3
lRM6biA913O89eb84aNXxYEYgrxF6pXlmwbucAOt9+jHNji7cjoPNqNg1/jqYAvI11GCbbmdEWwG
z64ssXo1FLcmK8urwc/SvfTg5GC2Do5uVr2oYPE3pkZSM0OrqRcCY0KF2s8NoRdC1XK3rmEeqy1k
60M+bIVluwD+uh9xAOq+7heq9XBkW0kBLCxMA0uQIwme/zshw6OfUsypFMdiB5b1GEWMxOc+x69R
1IaRRgmrfuxhsem2vugYPpXSTMyxLF1qx0sv+RJ/9foW2FzdvceqMvsmWmKa/fzhxwZ3C+fjfVG5
I99tI6eB6ad6EkK0seOdKUt7WxTBl8Rf1MFXnMMiWdBKtGM0SpVI/82N4ob8053yQzI9fSVDh1Vc
soT/8U6NrjcUdsdBy9QJurkE4ISps51kbtInyBm0chGLkgATU9DNNseEEQBRkIUI3VUAYjmBwW20
2YkR/7nXfXcUYILab26iiZlu4wx6Wy/ASSyaYNvYcrsztxkSqKHPvwDnPzasTuQvW/oILc7e5XbN
MFEJ67UQ7XnMJpcuBRrcQNIwD9NsJI1J9ecot7Azm4q/mJM/atLUWwoESxVEodsIBPuFAeFSAc8W
0MpzFEibsH5KhXPwOHUfk2hrGqbKi0QCXuYIB2ZWZuTAvq2qfVnnN3WQc4qf+k0oeqhZAMNJhPoJ
hmulH9r20U4n6qDSh1Za2e+z0HQbg+F7LTkN6oj+uwhravvoxhASv2ka792VaC6ERtEtM0NI7xyD
9XGwI4j5XJLrORYSg4MKDRZYqWlc4gxUQ29v7ZX5mYyz2qYxJTAqiOlgDGEGjWUI73OMwhWBOzQo
uuluyS885NNO0osNLWIzls59qGv3e5xYT3nCV2Lfegk8KOf8hoQ2flkccoME1BNeu1VZlR2H1f6W
TPnXFMzOWWJFVMbLt7mVtle6tn3YT/zOytHmJCPna+5EJLzjU2ppqq61CB/caEvwJv7h9WWqlm5H
Xn5dnIgObBd+iIZCuNck1TQR+UTtQij3QKlKZqMdxNRlToszL9mMayBAJ0dBG1kjhweOuFioOKbx
0TfWbeKmh34Iq8fYJ+5ur6qq/6oh5NK/Iem5yNB0lcV5bHCAm1ohyclQHHRNtU4gFGbDLj63ApBj
J4FjjyQSFIMPEy0dCDdi/bqKI3Ecmbu1tpy33jrvygqIX8wwGJam0Q/ygK6HLhH7sK3BjLnXfofO
tEnyVyUIrWUGH6WKAr42KGaOHHqcx1620KVVANkoxIKJ2TAsCrrTNGu72cKY5Dv9mQgNx4M81wxP
dp90O5NEr4s/vHuRk1L3giMnEHiaiJtqhmPR2f4WWeDQBszgXCx9/QiuL1zyc6TqhMF7d9crCA8x
PIDemsWxadrqnP4sa7s5Dko9ewgIvCKkV1MV772nXnLyVmKF51C6p2p+y1ImKREJ6ZbRN4U7J5//
9Xbxazv440nNFixMvuuFnhfayvP/dJZo/DidODyQK9/SypIa4Ldyl1NDrYuAnQiUqlNP/dKWZwJI
xGc9M1rNA3WxqoAAiIYUGaelqRSl9snzxH1RNeac0AlRyXA905dl9d1zPhrOeb+a/qPG2dEFDM+F
G3+Tykw3GWcvgKyufXEzuhxOjNTfjz1aacUgKQjjY6qJrwjKreqCYld7gsbB0nfbYd3ju6k9KFZt
GIrXU9999HLsd//6EtnrYfVPl8h3fU/avh/4nvi1jv9xRw0HlEL1AI8iYcVV3G+XSptmLmtd0sXk
ZGl2pT5zpoOiQZB4A4NB9CgxH+edQaI29d87R74tKclLFuqu1JMQpEvn8m9eqP2/vFBPuqFkD/dt
/8/nrsm1ak4ZaMAEWPKg3eZOZT3ZDjtMUdPS7StsiN4q07eqVRE+orwZ/s3ztFYXf7pYnEqDgHtt
s5g7zvoa/3CxhO3HjtWPuMB1e+ymfDg3kbev1YxmzpbJTVDfk536pRp0tT//7fTQssBsZBPnpNbS
wa5TS279SMozmdswtTOM2IP2iPBZb/jsVwscwPi2imIE4iV91jyvCfOokMijNreIweOPX3/jiTfw
LvKLKKU4zesfQzeKUzMtlBSDADE4rCy1bLodUoKznCS7IrUOwBonSox9NB6Qnuae4vxAT7LgAiI+
SbeWClFdTxBnyO6+9dtpI90+eVw60POgRfb/5raG4p8uqs1pn+O+Lx2hlFgrxz9eVD0GYZVamoux
+DiUsGMvutwt4wStoq4e3Aql+kA10gEX6/qB7DMfJUGLerTts4nnlvFQW16CEYrrGiBXcnywpvza
zptwH07J/RThtcrAdHhKXAVN8tZOMPyW8CmShKKn6ouXyBXLOdukuYRI+oOHJVTIzmem1GYsRsB6
SZGPuN2b4Kjz8TZfGG77vXzztcOha4hxJKXOexPYwOYCCqN6yE7zqNLPbhFr5MkgsAzUgM5Xp9pi
cODvwe+5n+M83/imhQA7MgJMcZh0wsNFxyDSkImOkDl5hsJ7O5XpaSjdV7fBWrsGv1n1rmW41OSV
d4Z6gKoS61XkT/AeLf0OZRareE47iDYHCGumlL6DUhqQNBgDEWz9gO2jVqzbriHI2XGZc8hTjNCE
9hbbZOgJrnnjDqfS2utAIDZWsAZ8GrFZj+bJN+a6VC3phRIkmLYRTkQFHrpOQocxnpmvnHZI9r1I
XqdRUUJAp2wm7LQhoE1HML4RKmCSjMKk1oAjHJfxrzI4YMBib3VFdoBEw1825U2NryPxI/uQywV+
ff7aLeEPstbh1zCrndrAO9Wokia64hmRkI03oEuM7hxIRyUgxb0u1LDvYVCVdf2VF4niwHOYLrwb
WR38Soq7gONWkseSV8Dti9IpZdzK/h8E+QmjwWo4U0bK7YpgHUxwb/my2CQpMl3VoyorMnVyE+vo
5Ma/QyQ1u996RIQHy5suiYsBTxpcy113wy7ywG34zq6ENVOp7RJ52V2glxlQWVVup8pHKQOiYBpa
SO6Rh629rJt7D3ldLSr8mRPXcSExfWNH6i0Kqj07yT721WdOR+ZYLdyQ2iubi0JnWlgCzW3ZWOxq
gimMvRyGEhpxL4+BKQzlc11cT4v/KMLmqS4AxPd6eckjLLSSbnU4hzFEBwNNtOphkg4tgTQaO6ez
QFYm+cDqof0k2qwDAOLLF0QB/UOZFT4D2KLDLbuS0CArTUTaFDettR2V/BhUwAwMZN3WG8JvHf0H
erZrH5RRgFuuUJGAqqjogPU0z5JCEPF19tJ1k7uVkk9mxceDtOc1skp5Zxdd+CJng6UCgF3LaSfq
sVxkIy7JahxIeffvmkWED14EPccJyBaqrPAhDh1QT+iMnBSjflSciQRoQUbEuAc/a52tAE5q32T2
1/lksXdjpKPh0E47keJ0r5gO2hZQZNu+wwymR/r3BR2gAWRBPwbY2tLgdhwZuhRe9lQ1jI6qiuwZ
QfMk51N45XsApBp7YzIb30VmkYWNWnMsm5/ColuglsXhUeyaex/Ed5FLogJMi9fCGZ4ajkhMS16n
eURQINTZhE7Lc05d2jqnBe/cTlpMGLwwPS0jJq2Mk3BBGO+4NDtXjd+rJkRU6bFM6uX7sITo+Dm/
kipc3Cflt2SekD5o+PxL6ZJ5A3VkKnwyDzzyduCgZbF5awviFxtq7TIeX21rbq9D3eSnpCfWtbU/
i9zFiTJS4HlsQZAXOgLARux6kGPiTV+3KJbaZjo7ZcrcpHIwTgcStG+OTjvW9c3sGORdEyLmkQIx
cfpnVzjbEjXsMhfRpe/kJZrjjrM3Uwg6fYSjlDkCJz/FCuoBUg0CWhMaiCGN7x0bF8lI2VXuAAOz
nDY7zBqxud/zkTdIBUqDl0fjpVNdeGsFA/BLCna60jNOqgGKJHf1ij7lPUtSvjHT8uYBk2ej4Ntq
YJijRmDIPcdkZpNfI0udbkWc8KGJl9MAiH5acXSVpdAe1zmGRk3l4MM8y406h6K5SNV/m8KRd0vk
ib8w9U1i9WzPCdOpWF8/UZXNN+xUgUluB/YgdHGO3Ka1pAMyxfdLBz9RThQ0ASNNNVkXf2nkLnfE
taQrFHP9trAmaGtkWJeH0DpNRj6VKRHTxcQyL2cXsYK1DQMGAlmHCDFkOtuZmJFVEQPnbURySpf8
pz8Gy6W1aNrHQ13ux9Oo2vghtL354La4wXvmg5TUzn4pkWuXXWnvwVowsNf1MRzKPTOAc2zEK5v9
RprMu7Ls6dFu/cfBtoONAHvB8hLvpYQna/RIIG6YUBEkAKyW5jF3Bo+6gX018+PygF72WQBYwAm+
OIxvFhJ/ipZKGwxWRwInemio+jE6OzB3tc1Z2r4RMYjNzCqZSw6HdKQP2ltNvI26weLAK96tCilQ
2ftPtkt+EsVzyDB+50YV5MRCMnGEdcF4ZiYOJW2/2iWLrxqde3dSX8YtIbu4AujqJMl8HTR8bmqN
nGBc8xJGTaJ8uupHzT7AohtVc4qSBmrTMhSnICGwywoMpcBiToP2w0PLFGwOgxnpGTq6wGrug2T6
Yaf8mnYkjH0aJmzJHo40/Gi9wZpWJc23Uvjwbl1zN1pFtu9D56umlRLnBZon9MH+TH8ujxl0JQu8
XVeHlyFcUVT1qiUR0at6n4bwgwUAz8wwfwThT2eBotkrGr2dglATkqC9pP6EWbGirbUwhozK96BY
1drpbkoyZzPOo95Pg9bQVHC3dNr/Hg0TftuhDDedH3qYX93qgBNtrYDztzLt34eo7S4hmO5h0XfK
ryF2tngBm7I60tLFKsyR4UrLPc2BjzoaBLCtrjxYSTdsFGaFMUvJ/nVmDxIU6uWSQWdjh+NpiPAX
2FrfJrU8Byt+leMSRbZt3YcaQMrkbQdr+FWLLbiWsudQPE994V6EZq1zNcZqH1tYtrT2uaYjffYz
LFnJdD2n+U5XXXdwzVQjWjCwOhYxPk6099gy0mXX1CldeRboqqNlGsaG7AqBq5cuurAl/kmPXDFp
quJqCDFvzYEYv1iAaw7tjJvEH+YIYfpjq1fKIubEhcM5kaV0W0NaB1eJM11sU14ymgD3idu+9Fam
bpHahL1Boll+txNzcBZjcKwxrBzsEnFRfde7bYhoq8GpsCqrYSMrH8mJbsUz8VGcTFUsnCuD+O5q
rJIrU+IcSRybXHbpM/DV08aJmS2EQceBtYBYHDrEhzAHpTMXP7u0h0jQISbbmuufmZPpk+fuWdeB
lQfLy1Lj7/YXFJwNup8gocauQwd8OWr7BPn8rgiZ5bvQYVs+OXZCULwxEMd1fJeMYwOdxj9kxSw3
Toss1grVs9TJwU6X6JrlJj9PLb7D9V8iCKPryWKQnU+gQ5epHs7GmwhNsBrnaicislHrifxyf2YO
I6fxga3ku+0zC6zjBfRX0aSHulm1go3+NiGWO9c9+ojRmPnkMhrh8N5cZ8ZwTaxYnCSy2rm1Mcoz
enpSrrEOfanhXYaY6mPMc34GJKYJPIRP2yYILAim6hX6rLzk7W6SGG6zudh1ONoHJxmefKK08uk+
DtxH21hHGk7QeSxEMElr5J0HENDluJEj7SFMoJzAd4bkA3jeVz+HeO65DYImg6zN9p5EXv3APrWw
+BVvrp90h3gdqdAKSTO2lJoBah+400NfTeluyGt5X834VFNOZONIiAHDBgqbqbWuhJTdcdzyDc6j
TeGVJvRGpuqmbULwQsxIjipvQAwFsLYriOW9pNmX4v07RqvtKXNGc1tPdDnZRz+87EaHln+JBSeo
rpjMpYzn3dLJF6Ey55SKkMgMv7oLgz6CRI8/bn0JcpbPXZX4R482FTMZLM1Exthjcpuv3tPJTetz
N3uHTtEH7z1k4nb/HKMCmfEan0dAD5Nt/7RUDVUC74e98rP9LouvZW5AQ5RO8b0Mkvw6N4g60sjz
dxLWxmRrc2FfRvEj3WyTdZN/ayU0ked0neyYB6/xnZtqjB58bygPToKA9W8/UC0AciYT9IyE6BFU
WFL7vlUH2mz67A/C2bdue9+FaFGZmT/lC4CWMm6Dc1yxbga85f2vucHcX3DLA9dryo1JkuEYF3Oz
bwvLPc5Z/UJ8By5x0b+nAtcM4cxm/lZFIOYUoR65joiuqpRAgsLCG7O3z3Z8a3jQwAfn/lVdI36u
StJZfv2RO2jlZ4QBu5kx4kV21pei8XGiVcVTm8z4EoMK1RbVNUN1ke/asJpvkmJtRRp6qdPUxAhY
7eoh6ZuXaC6rsz0x2+RtW2ix5u+yHquTkZl9JxJry36EeKFBU+Iov7+LOsADXRRh5648fdOLwduP
CSy4KmOtCThq7elXMh3DKX0wRZ5svKlDxzu1Tw7OUI7it56i5BaEQdq6cjGtNKSwzLSeybXZpgml
m22V9jnBe17EFvL4komZ4z9UefKUS4FtLWWT0pJ+/8wArIf4O8K7KBbL7Fkpf4plvu4ckEy90023
Y8AJdGVgOOzyBu+gtaCCN3l93eV+/6TjAVuQSc9W2/Tn1bcY15rY5DRJD1HmacKGUGa6XeNuq9jK
923p2ZACqT4Xt55OeZYh+EtNf+MUGrPuWNwVpjVENx+WwS1f1jdROdZ0N9hi0w06eFqGJT3OzfTQ
rvOBQjbplSsXtuVAojXx8SPrhCCBgeZJRp0DkxdBT5kl/dbELFqxKD+E+zwmASisK24B1oyFPI5f
PXbHdIwH6hGfim83G2I0WVmhn05Ld5ORgnaVpwlt/A4FsGsFEabtivql6DFhwp1wibTbB8MSbBY7
QrbngW/wEJj0UKaCsIFU24NMw9mgR3A2kmIJOD+ao3hu1oA4iv+xsi+GjuAmX1o++O5FuyE4sIUH
phFEZ9fjiWKvulDONqnHsqoc+L8d7ubZJB/aF+raKwyg8DLkA+TCeGwqNR77oL0E0lIAJ5BhqxDf
VcYJpVMzZM9wDcaJw37XBW1/SZRDPd0jmUP6xSlxtHBsqOyYRQXDObqmc5eVt64HTxhw9xp+He2o
g5Bc1jSGBm8Yd6aezW6NgYKxEffpTZwhhklIx/O7nvyqKPmZOAQRD5FzYxeKJTyOwKIFZFzIqqVI
08O0GUqP5HB3xD8xZ8clbdwvLq4Cd25b3CH8fGjy4lVRH2QSG643pPWDWtG0gevQRnNsjPEJtmIP
+najy/hxzlj8Vn+W8Lz5rUMUmpQxT7Uvyhs3oReUd0n1TBMaA1AGDIBR1bFJ2v5oK1/ti6wV+Ns9
fRBLtmu6hRA7bTBt4nHYWHNT4mou8js1GEqkYdqNcT1/M014SfN5enIHahHZe9u2zcJjEznm2jhO
w1Z0QhRmPYnWpWybxVcU5e421flJVEzghkZQeccjysn2mQkWBFAuL4t58N1Kx1Pr13i7G/p6ZcDh
o9FduldD9zVeSYCNyye8ESU/JWjZC9VodgOL/ErAZJY9V18CL+uOQvArgphpnHA0WjCjrmEG1+dF
fGn61SI7zhRz9ksZi4ecN6AS26UpiE44lcExzSAcTxOciCAoakjJ3s6qq+ZYTho1Qllvl5zJoWb+
kNIZ29Ycpdf9WKtpX02JT8BVexJdf/r1xHcqgoPqQ0GoHLl2vAcM89VwnbewoNF50DK1whJxFRNW
XQYZViH6XCm2xmiuKO+GUW6xQe07iW5+RA+CZLdudl0NE6eoyQ/vivZ2bEP0fV77HsIzS3Ji4Rd2
QRFoffj1IZxmHwOmdla1KS9rQgnG3JRM0eB1XN+HLypxXDBm6gfj82+WtuHODurvPTm8ccPQc0yQ
tvETrhO7sGjArs3PdjwInABWxaCKinERAOuScSMC4dFAckla6ev3IVgt2VWakGCBKWRMCeujbxNm
cuOV1nWDZ+80SFtcsdIUn2Xf3Tv1yPI9c9ksSTDcAAl6WzM+84eFeTlqs7DI86104/4m7iJSYdZx
4xQypo31qgZt6rO7al+TaoK+U+IjXeXqZWOag2foytKiLvZluV4xVMqOi5wgGjT/NQpbMtq526EV
H2waRTQe+46G/s+qTgh1qGzQP06ir72Au9NUr00v7FujkvsBbsBu9s3RqkmSjCcrxOJFr6SdZhCm
8mLZTXCxXfsrnbiIrR1Bx1XbkJxc9wioxxF1O4NIElUwVWTr07cEr5Xv6tsuiNutW2HqwcZV1RE0
PT5BHVbgiqbTeTy4NhFDo6RSmtf56Th+s9YHXVvVTVpWere4Poz8QN3FrjNtJpeBayrV9MDZMt9V
djRfl/GFHZn6dnEYclTOhIlxQdSNDSrrSXUX7YAT2Edtor17y82vmfbrQwgpa99Pdr+V4bzsPcHQ
sqfzodVDJngBqUv8pl/bp7zNgZ9okgUHJ81OYZ9eUHc6+yBxf9BiCI5EaZ5mTR28pDiucnzfjH1D
GkE0F1zrQuOJwLxa1hxarW/tOtOevOo5TdBt2q3m8DRF+Y5YQrnpcomd21TVrl5nop1QJ6hNiscr
oXevqJCScv7R1wixSuwduYdJgAIe+1PE4gGICz1Qo969rl9wtF+6sHGOzWC9d5WPiqD7Mtex/+CL
6AsSpfZGZcICZNJB3M88iiONcMZpEfxSZF3NBeaKVGbVfdciLVuBz0az4CJX3A0J9LgqSL6YFDaW
GZBG9LP96kG3UGGbH6PcDc9NPcHKwjvFccOPZ5rCtGK2cvrqmhlzJr/H5JKen6j3tQjvyoYz1jhq
lzXQG3euleeXX3/EgiwleouIJ4eMByfDp+evktEaAfKRlts5i/Jbm+wxKHrohsY5erVHKO5+CIXc
y+T7Qvvic42MtusdDhGM7LDYFfKgLAs96EoxQuvAYSZcVcXON4/MlLk3y8Ui5iWNfAxDKeswHlWD
trOiXsUx77pmq6waygGveCT7FnYioZK1U887MQUXdsjHnHWCZ6YPj/bozjdStG+eycjm7O2QXoV9
LiPoIlkNAUdQjsrG6SCMJOU5GoJpL0mtCmKf37CkHnFd4KuqRUCwNXi0Ir28Rrlzr6Pg0lSlPovO
7+6CSH942iRftUBg4bpaHVAGvcvYnalzs++OqKF0d+42WTp1kyOTKKBQKN1+za3imZo0/BzlCmRT
cKXssjoRwHZOc19v1Ig5cPIRirSZMruxTICtsM++ui5ru+daL6VcnuYiByorp/naHmiIVPw2VHT2
0+PYxMChJnN0dUz+2mRVm2pZD8REGmu6pxcst8yui0NZD+GVXvMDp+hnpLPyy+IsP4o69eh206YI
Q2ascbhbVghE6HgHm+ANIqeqDgkNak13O4/JcKqqdjgNPXDhKlRgS9WPWYUIPTgJbboGn1LsOYSE
2i0OdhyYoefz7Mjxxa7LYFd6ROwuWbIZUhLmLSgyUIWci2vTVK8nvLCetBBvo0rcEFLCyuc/Lkn6
SrpgTFwoeOCU6745c8mIRZyafudw0o3CYz4neE9y9kA9mYN2xXSaEvNFVxH8ujpczov7qH3OC36I
rr6dG4CtdX3FCsdnzWFou47Ltm3qQsxDPHnXduFMrTm99NK5LYb5OTbT1g45+ibdc++kN90iaQ8G
E4rk/CFNccZqryByk3bc5/CQBavdVyXzFdk2VcNRobXZR/wRWWZXPTR0sjbDiMy6S9UapwfChp7b
ty61mbIZijbPpR0TTCuaq32n8YfNSt5GDaeZIDjPEaYAHo6r9cVkHO5U4bH7uiWvsglhN6jH0o0e
defjOyEeZEKiH/YuHuO+IrMnuJ0Wb9ojLyXfN1HNwemXEgIp+fBtjUHdI9zXcfubHs0hDKPcNZe+
7pur3G/AsKcByHsrj7ceqyPSKoRTWd/+LNqBqKFksnY66o/9lFxTw0U3se6szzYt/HGMc2wfy3tT
jjw5HQ1Gk8SAcWj3JMLGaG++1SONwmZl/AZvXSpfq+TYjnm4TyaUF107zJfWFze5hv6aOQFo+/k9
9pk2ZCWpoAMFVVsN92qM42MRDgBFmQ5x5iAd0UVGBL2HcNlN56zlyfCsuSa95Mg3IsrRU/BY6ujV
N07IyyJYWYzpu9XFjwHNIajNYbXr0oVjNpm6wmM428NqcmuXMxZto8lgM5aCfZkOMrApU9cbzr0h
+DfWxTqqsAbhpNOhe2e17AWcJjGO0jo3K0KpievwihktZxCK3tmhE8MbjEK6N1b4ZMh5DQBn1vE5
QfX2H/ylHqlisE+W1VdEgneewRAV+4wwa3s/AjQd/g9757Ukt9Ft6Rca/AEgkUjgtsvbrjZsmhsE
jQTvPZ7ovMe82HxAaUZiKw4Z535CCkRVUWxVw2TuvfYyPLouAW5peKmfd47o4TqNtywbjoEf4BNx
HM6JhizQpKWeuvGrGZMAk1tvFl6/hUPue2piy/OnFdS7WItexUSaqq/3q/+lWyCkZWrTWqOhSgYw
46KwX1yRH/skeo0YFJqJvLYewWYLheD/c+x/y7GHc4kY4b/h2F/zqvvf/+X/8TPHnr9y59gL4z+6
7QjbcZmwWMKw4THfOfbWf5QpoULorjBh0eszkf4vjr0y/mPwF3QX/jP0FIjwf3Ps1X9cKPGQY5SB
q7djOv8Tjr1Y+KF/85KgjZr8I2xX5yvYMG1mJvA/qDZ5E+T5AHy9EU2KKj5X/hcsHnHajNn2c3h8
21IUuL1bvYG6LHL1k97151KCbrSxT6RNr7XH1s6w2aQi0RkBQHhL5mQtxOCM3j4OQwOfaRraI8y/
LYyQ4bIcDMxDKLpltUsaMI+QTEnhj+n3Bg6GXTj2x6gPow3P2c4IyMjt9KR5Jv1CPDWdBUPTR7TD
SGoSW9vNw72Cwfd5aJ5T3fM/i8mN+ZphRpStoWHSTn8/xRkE4a7ZdaXj0tmhZE1qDych1yPyo/RO
oSVQTJXJQZA/2jj+SVDyQzyOjm2XSYT3IVyMKMhPHmIYGvwewd3Mt4RbbCOMEuq6HCYx0CwXebsy
Yw3nF22KxG5oHHRq7XRR+tdMoY6pgw4lo/I/aC3ObElan/K+BSGL6punTZgAzddi4o764A/pJlfF
PmlIQaB4/kM44gNkCP3qFMp+8HQoNtrUdB+g54U7Ndu6Z33TY1I2kCzutc13q9ZM+BaDxKXGGCRw
REGACLTc2nFSpqIRdkil624NrzHO1sheYKUAXrLI+gfT9QH5otex8vqr7K0fguzY/VSV5tbVSJAe
dA9FeT1o3/LBXqehll4BkSHB2u1XYVXOExXz9GjPgeCisI19a+AYgEcJpqla2ie47GhIetWHvhf2
m4h6LqyRmONLKvNLpHwWyKA1DppJX1BnrXloeoPUCQmWE9jwrSInvY3zhZXQPErH8FBzmdleUs58
qEydZLCBFtxPwkfDavINRHdAMpSjoW9R/Mra21AFIOSW1mSsS7fGPL+acN0o3B8m0uBXZrP5BuIH
bNG0ma58yU9JaSQnW/bJafkfeCFmESrFccnGZ/NUJOnFKUmUa4p6wA2LTBwbIlQcU12GTi1OEKDf
ytQXDF3dj8vZXd5xET4VrP8nl3IQO00cOdrOU4Tz4F2nRWl7IFsVT1jLDT/7ffiFLfFBBM5sAoJe
cjSHgIS6VsMsu7RWo1++0YlMjEISZgdTbUFI9XcEggFShyExdRkf21XpkNYdeocS3jwlu9Q/s3x8
qp1QPcVkCtSS3Fqj7XHLu6UVirZ8ksbWlRoZgqU1/MjVyH3VttPnLO26bwoIwQ7Db7XT+VTMJYpd
hnlMfh1kxUU1m/so1Mu5UWmbtoASt7yFiRutujHEyzZMj7Ccbbwmg48w/WEkAGGQItSQ8GopEEpn
UOdRQV7QY4eg65q0wGAM4DKAsnfM+YKuKE957eNQ3f7fV8tnKgI074yW+b1IOzKeQqjspu2hCgyQ
Ot7/RDI+2C9AfjqR9pSiVgT+bozomZIW9m1urg3maKGryIrLFVjpyKGZwr9WzijE3oMhat2X6Xez
8p4oJHeVJzGUzlGvls042xFU8XkZgSyvqjKjsY116h0dOJESsN4J5YPrc37JIhP4FXNcZRpTOQZ/
MW4m84mA/vUMzWvaEB8EHRabsL61ZwO2L76XeKc2qI5CEoWCHwrF7jQ/w3EI3qHLXN8RAGB+iIyY
MNt+Zj6bWnMz24QfW4WC9BmDygVEhkkwBqNWUdJ3wHT+Dh0ZIwmMuRW01CuleXbtRJzt7g/tNFLa
Nb2gom/xugQ0v5Rpe6k90zpCLzKuKmYkZsa4S5bwM9Le0A/mSCvRICzxTnLkhixDP6QW953jstaL
vvkyuUPx2Z7haxhYeCpJv37K++ETo+Lh9o9N+3bf8f6ph7JmjvK7jVBYyoHL4kolgWJ/3gjjAf1A
2I3ZJvFsOMqdWz7RVsI6Kl3xEcXCYYjwzxpKStUe+ftryNhiNPvolE1VfbYutIAf+07yAEzeJyUj
KEK0tERheJ8YBMO082fGpZ5Aji6bBNQ5mWs41oW8gq4D4SRHZACdfgPTNz0ygYPKhOw0aFXwDU7O
swjYkDWr/URgY3Ps84m6t7K9s+/61VE5+dOvz4f9s7DEdl0KEBemMpEXSPqk846DKzK8HMUwkWwg
fB6cAFCWtgjC1lhZ3fNy0AaCmiq/BT+YP2ujerpl5ls/HUJLD14Myw9RhwMECq+5tPEAO5FSuqnJ
5F4OvVtZuzYA/aDBLs/5gK+zkyp30/uWfbkfJCLkbproNGkOnu5PZdF5E1g2ihyFuGZVxfjcG/P4
pKaxONlxAH8uxOcjL+lHEn2ssE0uL3k4nLLcqq/VkBV0wlfoAumbPd3SMetvbTb/fjo046nsUb4a
s86vcPFMyXvrZMIOYG8AfWvDIb3VfgBnZKqKPQMKImqltg0wyjiPMYTNJo+Hm2zrvdHkh19fFESZ
7+9SHbGPrktbzYWjct+ReBU1RurlhblO3e6LPSUV3gs7SJhsr4gXK6Z6TwPcuseJiYhirgNPyycc
cC5eAkaJh8GeHvV5cmePNglLZdmejM42728nBsWopEfyr/qxeqpLMHSGCAn+i/ImWJNgjmRXIDnK
Q8/2QPvIoZjy/JMZ19Zx5rK18/YSGF0DDt1MN6fmkWZPag/L33b0EIfvNIneBKZGuL+SBOfhfGAx
Tj/FjU4AaoeEL0yRRTr4vkJS0/f3ci9NAygrRlQ/OZ5xjMKcIMUQVehyo+nAOaZLBHFbiuAldNKR
oBoc9w3LE+SlTOn3SmuJgy7I7hJfC2jPFwcy7TnXse2zo2/hvItkEUCpCVkHS0RWuNadnlFWE1Kd
Wue+kPrLDIU7BsST+cZbDlrrH+/rH8qpzG4/9K6zadCtdg9JlpOXMe8TTLrUBa6ndYJ1Ns4LGk0d
SwALaOXj/ufjlTxkUbcy5+tgKVRyjpHhdOYOjwzdsN31kEvp+fRnNmnIylWOs/J8naPWXImugm9V
VMGLX2YXJ0ERV3RthjQ2n3ZJ+2zSSewJZ+43Va1N6yYiLs80Te1W5oG+jfqSTNtBmYfWd2DT0Wz/
Rp9mGOJfN6ziftVt27CEqYT+ThqiT7o7dGMgkTpl8tKWAUqUJqhPUWrnH3HlOwYWM2PHKj7fL3Rg
J/rWMydG4yFYvxVbxmk5THVgnowY8+RKH8e9O1ZvCJCicwLN7gzT0vowkIHU/DGEKBQgEGesqSas
oIhx8MVzvHnmkxDTAOVcndxOY2I4IAS9b0BMT51djfrpsfteJLVx7jRs9FVQPRlQsG7Mn8sNZwf9
fdWVh+VtDhnnwDoAVc/PW0g6lXeYpp59NPShKi83iKePzO3ttPysUmIUiwSZEfqwal94lWhXXV4x
bfXhbeQdvt9i6tcuFOh1q3pns8zXidwKHJwcnLiY7cEYCICvcO1ztzH3Eg4ppIo8ID+oENF2UY8x
jF23jaWf6/mgzfl5RZfou8EQV0R0/tsArXeHVFbt8rAK3nKbeMnO3UIGXsXcXPE6JwOjY5hjaBMU
9aIlIsAakYX5IyJAF2u/gG/li1bs3cCPXyH0PfoxgoZi3pTrpTljLOxj/jZ6UP+xPE2poeD+lPBs
yDs2ymtb5TgohemmGwd58Cz95Tfr5Du5DbuXQOeHot11FTLGf8kiS6tw9biNkMnA4QVgsqqzYar+
VOPAkUbFWwfK/wNc96iortckqnJ6o16H8OMPeOLNK4Bd4DiKahvXAtE/VXZRxOvIxbPL4tLJ8IsY
Z78DJ4/VOYJhZbfec8EttU/7sMdZqY6IIjKxnzGwZ8sSa1iRbRpvnayr90OOsa5ThzphRAaDr8n2
dASMARPoRI67CPXUbTn0LFb00uYKPSfZXfOqLCoi4DGkdnaJmF6RIjASn0u6uh9ewQVZ7AURUrDd
etgv8fBQzXf1cpfpDLtB2BF9qNiKCM9s4dq2wyyE7vOdK0LvGFre6/0m1uLulXsdtx/Tj/d9o+pH
lKbZ6r4DZz0hVvH8NYcmIpa0G8UunN9agy/P986gspsfmQtGN1UM0JbVLZnfxoZ4JDDAPgSJDTps
wq0YFa7ySGQPs4X5fQHNnW5tZ7pG4GTnjMciTm6Ob+koyWrGxrasnzvBwGnwyuKzoVqUxFnbQGEx
iO01oJ0GnbwEU/bGoLJ6ar1cbCVDks/3ApouVBw6Kz+6HrJrchAyfWfgXhqq5GM7kXvmz3Ji7Ct+
c1v+LALjrrSVwcZtWhYVpiv1eXf/B9jiptGs3OBJWwpbqXpMMVo9v3aFYkTF3PGt6XHs9qjyHyd9
6DelHmAUMtTjuUp1RU4PtiMV/OGVpZvl3tFKeWjr0rigee3wNt3/+vuaP0uG7t/XUSzdlu7ixPD+
+zKe8EFusmaVZqSfhzMzy3Av/WBq1+XN0Kf2YzU2xaHK0j+cphw3eu3IkxeCwMMDAxNJUWa6HpEC
MvCOy8HRcXEOgC2WW0KGKShGN9obLczsbTKG0SnSYWX85lf5WdZ2/1VcKGtgJhRPlvsO53I9USiN
mIxVEguYvi09LIjsJ9GZX2XsPzphcfS8uY0tPEw6DciivtEh+/Sj9DvzrUS16bcJojFD47bDKsI1
DhB27WvtjDij28YlLPEq/vWXtt7fL9R3hiMRCyrkWgrG+s/3iwEzErpSpG8L2avDIme7w1oMD5Dz
FJVx17h1EazNyPLYW5OJ7WDUzq4x0gdPlncytUA7zVSD1DXvn9T5pJ/8+ICqE12KFfhrOvhtayFw
mYuVpWKJtZb/ZhjRkudtWV2DBqMmHYpxhdljSaaMhYQZSj2VJxOia16gPfAikxTcNpIb1wrII9Ut
8ZF5Z3UObNle2nlLHQI0j6nhI62x2m8w6x5w8Yi/DHgRbtiy+92vz+DSpfyzq2Ni7DiGjjTXNmAo
vO/q7CKFMYVfEg6kDc1I6kGxBqt/bKdIO0XK+EZrrW1NbyKQq3UIwcZeyQrHcD906lMFdeykRpWf
zKJhcRGDuS/rzL0q7G6aKatvLoAVyxN5JHPhK/0GG0EHMZ+TPhalqHZ5AgMg9wJMb12h7ZtBSy8x
1PhtQGD12S/jWzD2RKDDUf3eMBztc0/7kovgu1X5/l53YwANhwmUoZI/feXlx4R8s0kY4TUeevPV
TLwSoi5IK1yTJ9uLX5IhbRH9NAEPnN1fTLbXLO+sr32ffcn6sXlU6RxCm6Y9euLQlqtsbKNTh+Cf
hOWm5LIg9LQo9U/IXr6NsKtWXRRrBLJAbO9LD/tAeBvX5ZUJbLMxpQ4IVHSoUkvvNlpddZw6l5Ss
bkTr0yODTMvf7O7yfRPERXW5lLpJu25TW75bRgXy6zGacs6bOWswKwcnw9FKyKPpIairQkeRVGKs
NzWM5wyr3ZRB3Z2k1kgm1iPFjxHeehFIok6baa2SrgO4htgQJdUcDACOFnTALo2gE7JmlK11+s+O
M1KQz39Y+8c20KK3yGJWqwWTtw+0PH+IA2Qxrhbn1zk3LtA/JekfS5nfNnAj87rVN4ZJ3Bu7hIcy
AcN4tqxZSRaQJRFpBcNQgQer0qy15Q4KO0DjRHXBfyrUY0iSCjqiay5Skj+jRnzJunIXDlH7R66m
12Kq8988OmpeEX96dDi3/GshcBWGrsx3i8+EEGqqmWGuUuYTR70rxpNmcKsvr5yAs2wzWlgtPaeT
rGk1XLwJO4pVHvJ1ZZoeJ6JmfhkUGL/Nb3MDOlKa2CQfzEWRZg/jbrKoJpe3bgXkURYlvh8jDREc
94kC1kmN84C5d9iW9UlLsoq6hYq07OltR81wdwuebjJWpCbVDn+hfPnOiEtCy7GSrgbYDEFpf5AG
BgV91KunAJeJB8sPMOqaC4nlEPtf72WLCy4rczIrYBvuMCkC7ezL8KNhIBL37W/GpMf6rswSApLz
70FMEl0l0YPpnMZTFo5YIDoZBgtGrDer2m/LUzsfmEiUp+Xt8mqsfwNfwXR/d7lY3SCYsrnptsnT
8S+Bee5kGuIxbd3G1vflothOE2GcEmS40+gSNoDUMMxtoxvo36M5gwCjAab01+CnQQ26rGJClc6e
/wuJj3QQy0cx0PQunYs3meniw0RBy6L7uiAHZJzhS6Zc6DKlfOqwxnoG8oVCtsDDQtiCYB9F3ZqE
MCZdCfLC4Ee4RA6UUXrKEjSgoQXloyjz5tluYEKkgxOcmT1BGec5v8ARofKBh4s5Lf65DoFtgEbD
bdSm59pjrq+P7lOHuPUDnCEUxubcTarCxAN41ubqM/7ZxEGIP/GFShNal2Y154lq+Nmb7CtsWPKh
neR7oPUv01CQz7B89cWLB1I79n/zeGBp3Yca9zJ/+NOPAvdtwgWI8J15GqX5PbSNrq1QI8vgqCGU
hNjP0smAop5l1Mr1i5ln+9eQY0xqa78grMUMs6qoUdtaFnibFKa+icIIY/BQf/Lb7GamsfhYJcVV
AQ1YLOuhj5EkTeOYYIggoukZJe3wjPvuXjVE9S0H/M339zp+/lnLj9BCLSPwsiqhrIPdOsUPG5UE
4aCTumqd0Ge24GDsdGsqdn6n9IvO1gCp2XiNY5VsHKea1s4C/usKJ3RJ8ijcRJJXDACoGbpgTbTX
8O+OTTwB88gEIXLu+qfS7Acyvsm8gegRPGoj1DMjfCtnpgm9idj0C6gdjBNquJlI780PfuLINf2o
eVz696SNTSBSbDCb2bfHtjArwWAZG4l86EMCUlKCBunojKn/hl0M8ErXfgpMmO1SH81bEZF+GYcI
2e6dXiz913ubxj3UATc4DB8Ds35U4dmLnelahXKWaCO7W+aGlt25m8Qt30DVH5NZyp9V0XAItf7p
/hz1Fo6MUc+W3kfBxhuU2oqp8khK78lZKvDCuKMby03kD3gitcuQVS/7H3gJOQQNSjLIFYbrwo9i
yN04hwMChcXs0qtsECNNs3usb/ApM7MJUmGUZRhHhM1m8SIydBjotKJyJVSya0aZBet6rD7SWZQz
90N8EKNBNgHpVabEslTyLsaxk+8K1WqTYSFETNpEhvZ8WBYzvxp/t6dY70FlFin2bN2xgUVd4byv
wi2zxaYBr0+k90azbkWek97CHHFZSbQs/OvtclKVCVCQxDihtSFher3aIlL56jmqqJER8dnA2akf
hkaE52CK8W+HznFsoUEXblHg4j6vu001kYejJcW6md/aJKms0MrOKVPflkXc8DpwGIXvuE9Y7TCd
8BISj2MZYPBQNc9Ol3zoihj6tyLzrap7d2VWiY5974jIX2OYuB3hQjLcC5hmKoZTHuS3za+rWHNG
df+5FUthWJAIZkyD8Yu5oML/6BtVpCGbKZW8YyxoRCWQIYP0ESANBFOROTiFyGNy609ppW9DIZ6C
qNjJuqif7EigpnaGmxAHg+ntsyWFfBlxm7RLLBYiWw3Hxp6+jYmjnyvsFzZVVYL7+ITO//rXcN5f
fYxPXEEt7mAoyPV33mGBlhlklVGYmORbbb7DIwpadmUFZN/Bq1/j07bGEC4+hRgasTWnsruQs1Ri
cOAWtti6mEweqxp2LIMydKxMUF8pqjG5jYtndmf3NfLUJ7vQvcvyZ1mAEX087hLdwBBsar7ATDRW
I7Zyp0FBxi0aE4vKNhw/tQptBgvhYnSF/26d3foBg2hYigC7XlI/RhqByjMpbDPEpWMf89KyX1q8
/hELBriAE+ZyrzywUAiu8VgAydWthnsxYN2oU9nHfvTkZDoylWXDuOMQGHOxwE3tHFQbmRecEKyD
i4BmJQuaaCPsDlmEYVbv6a+WtI+oy3+gKXRPwsnPC0QhwysJV40PA9XM9ZMlJ30rbSv6DGIsWX+x
nzM/pC9abpEWpwXdbZQN2hTmfMvySywp4QQWKSro6P789dV+Z+BHxw2txRY2NhxYAwm5DNz+edOi
qpQxSCb2hofIUd3RNX5kVQA1HYGMWpU6Flr2XH8NFS5vA3rNDTLuv/B+i0R4D47lTdjDH/DKxltn
yuJoOfDIhR5xHb32JTWy7KzLLH9s5rDx2fG/02erhkKzXtK4eezbBCVvTrKH2RWb0c5Z6vp2Eruq
Lfy/YCqSxu+A6YKamg1hZv2o8BDJo8+wDeSMrOdnIJKPXUTtLRjaIreGANvMh7rKnd2YDT8YH1Sb
wCSJpC0bEO0MNqunEICyjk/XZBqmayjEzm5EPkubnyuncVbG5DBaS1qzvcQYp16lb3lbSKjV7568
f6EfLLVS4EDCmoupz/uOyW9cX+uLAts7JhEnM1bYWHeGuWfc+r1ux1dGwe5lWYTTN4sSeWUMnXya
lLl3Clu/BbEJQXfQj4zpcErR8byzNAcViYunnl7Z/aalg8HQhY3NVap/9hGUPpeqQOXXObflXTQ6
6aHTaZBFQJyYJy7llFuX5RWpjvpqiFto8oFTnvvpwtRfQz4VmVs578u1AdQRB6PD0NqisyXPndo2
Uo26dDg7nVyHRKwiyJ8zvzjlxWDeADa/Sgc1dy8E3FZMLA++AeFztv8ZkoK8mrw/LNyRAYpmWnTG
aTQj8iJGB0Ky23yFiUFr0Hzp9NFDhFVrVz+3SG2W2cnVBx8q5phOBycOj31nxo9tob/dqSiodFGr
hjvfdaEHd2Z50/Myefv10yX/hQ2xlTKoptQXtGa2Zc/9wD8eLwcCTMZwVK2jEFqs0IQCgtL0jRoa
MhttWV5wxKFxZRhCn/bZzmK5T+MaeQJGd3UYduelJ+scokbSHuHlvY/28gYP7bqHuTQ08gClYn2H
nEzX++OOfUdapjPcRS/Lgm+8+HmodsXIPGDS80fdzN1baqXn2M7MWx8Ma62HG1lW6ssArHDIw6Z4
HAO/BPghmK7zYljrQwu63CiscQS2Cst9aPjBSdcmHGbmRmV+Z2EkdjMnICSCU6RW1CcQ+ue/sXL0
Gz+irMu3EH8hTxuImpZyC4nVjaGLc0GmbO/uKBRl83r59ZczshwCpyOAgoGc05aIopFbfGkJiJVd
cTJswlGWM2zMpxlSvH/sK+fUi/JTyezzyS4SsJ50Ztz7dfMyxV+wrbhxsvXn5QB3HAMllo9dN9ur
erQGeBKGj4k7PjkusNzgtDRnY41HLD2D3BVJ7tHuWN/aooi2XdSQWpsLjLxT8kDjTDJXkfmL6yTF
i5hdfypsJE7LZ0adhASjzR5j85+2zO4h9icEXObRWzYjeRPJ4/ZRLyLtoXUS4O+wxGdDMzTkW9Vc
9QKY6zHbxH3wD/uu3bYp8RUNGQFmXJWPS02MA8aRm+u6THa7MmwfRe5edXfqXhXOYARK1ZBoPbHy
p1K7LYyNe6epR8ygS5XCoxAyvLUdXgX42jz2hUlCAHL7ar4dgj7uHjPXHW4AxP2mGMFQHKVhgRqI
4OaGwV+HmHFwWU7hnNsGUyWKh308pPVTCdkfFjZdw3z/BB75JlI6+X65uSYn+Fpp2qWPUveZqXL0
oJr8XOkOYxTI5lv8VrGOaUV70gY8OmA8Y+2ZO+lNM96WIXSDl9YKC6dis8g1FmQWLo59Wl4tn2Eq
CysgND7e/7AWx6GCMK+buGEvwBgoDrSuEQfHEJDqOZHfF14J6vnkiK/V9yRwvf3kRjht8dQW9jfH
m50G8MZ+DOwcamJfR91R+rOJV91Ha+mKdMugruFaAlEj3MnXcMXwb/XifFdZdvAyio8FgbB9+ZZP
nbosly5y/Jcowp5iaaDwt5wDpQxP/lBFQzipsL/hVDBcKHCdrcRR+Qg3r+VnzgNMNwm+FoWfPkQw
56FQkGXD4InwKtwQTebaeFhlr3Wib4CLxFOY5Lel3qJe7bYplgXrqu26a5XF/dXzx6Nr99aRkoCP
5s8ResotU52IIOpe7gFc6cKhOfWyNm/NgMGAwoULe9q6xvtXEdZQFuNBr8i1zbU+w2x25hPWRTDS
jdbUYV3rb6G6DhtyyuRr4SZEdgMrtA1yhoVbFJhuu1aqe+o8F8RCdelsAYU5QKxHx9hwogddaPXz
8ipzCA80Mx5lXIPAGpCnACM6ETSvadLMXVUxmp/0adiwIhJRSUyS/8HxtSfitcU81faxtbofzMKc
ji2WgNNMcFi+KzNtwxz7eQ2onjySSTBdqLexHT8OFnnx84ucuf8+wCOYySXO3ZACvHYz5LNkuGnJ
0JH5ExNl7wmVVrgzsl6s+twh1NLNtKemYLbB36nwUz17YU+oSYK81dc60onioViNyBtZNRETwmJF
UqP0M1xEblWKyz3CwOcFnZtUFzzETl0+YGRG9jL2aof5q3kpphdxXWEc8P8OgWQUbGtFtV0+62Ii
KtL8LAaBG4ftDQTNM49JfDvF77iOHqvZtsa0odJTR1xHeyDQFiX6JfvcC31adQk2EbipkQJGu7Iz
Y8O7SedbNPMj8VDISwiE91e28RCOcUoFTbLJWEakbFRNfWiyCR+0GUhZDq1CuUhUuZnU2Z1bRFHL
oG6Z6BezFcAyXpdTIkDShH2TkrMk8uDFDaZqN+Gquco6FKj4pmH14nJVElvFN4Uk8sEMUutq5cnR
mkJ/25uJ+Riz4EIpINtat4unqMfnFaclHHpTHh0g4LQqVok3eWxyMJSXV/no6as7GNX3hG6kTFGv
KcgwBu8+bF6im2qE6FcEixOyRpyA8y5+yWket0oqyIyhASPaqyEoO3SqWIJBP5Sjqz6UovXP8LbD
ld/b3aZuC3ebVxVjvRqiZhDKfpsNJZXAfPczDX9pqGxxRNR8cUTPvGsmdIeD4Mc5fhUizq26o5X3
rws7yszAqe7n0W0xf8VPx9hlBVZDaesYTGtznF97B6NTvXiCmFudZSkvyvNfrfn2XQ4p9+zo193Z
nD/qOuhDpsAuunL7TRBRa96HxhLNy34p48x5o0bKQvhrOLQrBVtYlRZp1m5DhZEaxjVr829W2UPj
tvXCRgE68z2RNsb4fM2Uikope31nr6aMR48Lc9bwqXqTghF0cce3mHZrGCqxkjqnhXaMRPTP4Cs4
jba3FoJA6xuk+MwNWFgYL33M1HlpAqTescSQYhc6YUb4TJZfyIWVqzx2q73Kgo6iFPpZnXrRbPGA
Tn72eeq/aROBj8sBc/5XLLgsxOIRCOzMWbAM5EDwKeSZoVrohv7nsOlJVI7Qn8HTwd/FjbMnEVaf
NKMBbU3nTMDJT9nLQn396xIVZOI9bGEYthQYi+nKsv7ddWDiwTbZtcEmravxmLZD84xgJT/gkXtr
2+KP0spSEFwk7KmQs/tKh5zJQutXG3p8oGVE9edTXNKDXEJBTmIga9wcIS07hJpyOOlGqO4vrXTS
N/eKRUbybQhQ35uSZaWcQTV0xnuzyD/rDLSvzeCXN8/DiisvzfFLaj5NI+aAcWTkqP+oX0xctQk5
L4rZj1XbCVn/pR+w29JcR9OYrrD81h6yaSi3C2ydIwg9TIoIFqTx3/NKWAfY78bjAEPWxa4WjzpA
Q08rkn04ZOiUo0I+hbL9M7aDYn3HFEYB+bAPyYG3ZXMD8Rye+p44ZemdoiZ5XvaGGtH4Nc5zCJ94
F/rcv9eoh/i23Abd2HpbF7r32s2N5MP91hiDS1DiTmhZZGItpKSQxHrLoFa5E3zwyB8fFhoFSZN9
Z/gkDjTednl0lwNRD/XG06Nn347Nbc8k/Bjp5I4OEQE9SUQ+A8I0sLOR3548BQD3Nghf/HqfzWc3
oOaWvWnsU5yQHmLap6OfuPAzpvIRnv3wqZvbfrf4nJth9qZlDUGG8QdiCmutPnm1Sh4XpKIu4vw3
TbF83xRLRDeugE4pidFQTLl+7qAsLVFJWcsYvJ35rBZXEKqZGh1DtV4IaTVbJVyE+BvehsNphAt4
kXXwKcPL9WrSeKmofPybDNiLfmV1KdL3wvXxQ22NB2u2zlkOQaHITMJrYQvrcYLQihUyUGh6wnbN
RgQ3v8wx+N+Nc+nQ+rP1ui3MbuWZTUdAhXlc8Mki6HFPUl57dLlQmyoHLtBaBLvE3TMb0Td/M9MB
p7pzwDRKtyfrymwtpHYfMcwPner0mwddn8/UT/ik6TIAVmKGdHWXifvPZ7IZaXCLQQe0hnPKLwJB
crnhYzxuLnodThtmTzob4gia7QqvXONClK3u47IFcfZTatTQM72z7aFVCOwa7XsV0grFoaXOdsvQ
I5j8XZXJCE51trJVix4itF6TNNVPCzNKcyU20RV2DbIaw3Wc+vY6mWEVnFPKzXKLO/nknEx9KijU
64+xAwMokuelRUjG5qX0vSsCGLEV7FkMDVvrtqgU2t5tz5OHxZnELX/mMdQGqbZtSUFpzfiEGPEr
8PGoh845j5PigqyhxT9IDVBGYCPvvSDBFU+VMJcZEq6W5bqGZLrcaro680H0iKla8tTb5dPfg8lq
4ElPvI+lLeLdAkgBmeZHrT47KSzYdgrsDwbe/6dambBd/RQ6mcnQRrleh9HQoJ21RmlnW+nuGpKE
MDfKg6bR2uWz5iHQaJskfg2ZCTyYYB9f7STGXIAEqbjZ62qyXkOE9AQBRsNzj9BnvbyaheS/voec
91Qj9gkiZ2zhMjhkhqm/mzYrp6KRwTpoc5cr1dBp0JTCEfWMp2K0orcQx8sDnUW0CXAxfiKWhIbZ
jemJnaDfDaIy7gPLKcWMQGORXi2f2TG6p+Xcy6SPLw6bzMqw8oqpDEzJoirjUx4J95upY1qmK4NA
drsirEmk7T4l82A19ml61mIMRDCYXcP9C16YPdePCJl3GdXSGTXTVYbt+H8oO7PltpEti34RIjAk
plcSnCcNlGT7BSHLNuY5MX59L0DVXVWuiKroF16J5HWJJJh58py91z71TvLXG2Xq8QG1oIyViu4T
x95R87rwC8cnLpjlbML1+2Fl2c9FoycZht0UmjNWGCa3kYJBncdqMQlZnz1jR6dzmSVt/4zEd4Wr
98TLj2B2SNaNmExpLNCzKth/tFHnwKkdQKzaTXth+HhazuxMTYCQTpm2r2t5kAj7KdCN+qGZgIOh
ivA6MclVXYCLV9JJPqp57uykbP5L2PTPYbUxS9hV7I2QxgU2g78vGG5g+ZMUFoXoSFowCshEAIMC
8CieO+gZJ/q2c4rlvFMS8nNjkP0rU3zjHNcm4bgoE4BahZiC6VjQa4uv+YQxT+3aiIEBWp2LVHOP
S4qsqihtn8hmzMDdfQm18aLpENGWEdhoumJTtPq3f7+SP7Wlf10NiWbR8Hfz6tBOCE393TkR9U6B
BtDfJL0DWxjo+9WHb3F15ht7po7nln5Y7g+NOLqmqOfXkHAApbo1yMYipW84acnJADu+X8TpWpD9
Coss3AfB0HuhmlfeMgCqR/y/tkWkYZynSeClU6BuxkR79AfIU1Y2Ot+WZagR3z5NRBz/OSTC9CDl
FJtQXca4yzOC/aSaneDnt1eD4KEU1K6nJmjIw652XgFrNbNnotXGzAPM47LAKaelezDRFwJval+t
EAGXn5GkqBjOgXmOsvucwys6BYLzpatbFKMaoYlhVBZHwXAk7NK9C2lc2+eW5U2Gs1a7Hx3cH8J7
8qsB2OS6sKg+a/tMfs2n0vWyZRMpTevn8iD+kn67HI+Wm3jIs8Oy1LfZmJw7U4ViYUnrrEUJu+ms
lM+TjEJEGSiWdarfMA03nzNzK7O2TuQXm9HnoJVT0W4xvKCR5XuCLcJHDQ1ooNjxfXA3mvSbY6DB
Bw2brOL4rFtbYSQxsy2XUjDDs9SURMxNCdcvuX/JpUERhTbdvYWjDFYVPLE9uX094Fi4VQ3e7uX8
oMV+vf1cHVyn27ulFu/CavSf844in672rqsBlTkWPUjMBOXXlDP7+dOO4BLwjMgL2+NsFlQCRfvy
OXZuYIx60zAOm8wJqttIi/4YV40Ofoippz60mHxnk08z2k+K1qd09wfxaIVgYQz4lh9pMazrGvkM
39aCP0czT2FS91sMUj8+e4iYVab/mnoukpW/fZEcYKW2MEx0mzZihHks+pcWd9ulPop0OW5Dv/MW
72pmiHztF2R85aHxhUOedfhUPKaUhwr2+7xU/mgZ+6xpmsnMwSy7eI1Pb7h0Bl+0ms75u/7LJwjI
Raj7ayq0S60W0beJS3Q1wbk0C6BjiBwY/WicV8POFpj2Mv8aZwANGWmZu+VXBTEIYfREhDqzbAFC
Z3/8vFZRQA37cfHklQVx00ltulsmszGa+zT1lrZBy+zn8Nm+aUJn2E1o0JFatgA7G4tg+yDQnsxS
tptJy9UTtAJxMsJ4IysZnhCpUyA6iUW/1fBQVyv031ACR82DBrbFloScIUDncDL3VETff9fSRD6o
bo2TbaJDPrfr1MFM9pap3i3onncKhXgNY8Y4yBmtV7VG6MVq3l6h4NHHSpgi0NVlQ2x3izNB6RA6
JBUkpuXb1iW0rpcj8jJGU3PzszGsAFc5LtsbsrHgOCsLH8CFkR5binyfzZ1afRodwC7FpszIXlzk
XGxFISBEjNKM6gFphfa4q1hWV59fDNnirp73xhpCywrFDJ3AgU3a1pJnmr/ENU/ilxtoFScPldTK
qoUH5ttveukoV72udTKJ6UMA3fZCglUufvTeoFK75+wVrU0eAlPwnw3EkW9+Gcs1oD0SgebBcxfQ
Fm/rwuXrC5YjnvWNy3w4Kmm7fn72Vse2G/XEU3czUmR5WIUm9cffblpxeW7J5dSUcbyCB6AxFecP
tMzPcQS8qs3LYk97Zx7eAhnCYJbf1I78TYDpxhnZ6rTtDLQGy7uj9aQzY+timqVCZIeEJl4+xUsA
A8t178v80E9W/+gYEnDN1MY/YipwZskbOHtg9mo/2bBJxKvODsQezSYZPYv3HB2pc0aQEP8MRPld
L6EgQRMlkIUU5wAt+HK4HPCG+rNAb5Ht6Jqova4au08VT6FJsm366DDDCqOgvSzVTJ64CiHah8Zq
zJOcu6xpNIoz3opLLDs8yrO/1YxqnADqTowh39rYgHOW6hJbBJ48ltI/bqjTwpJ4iYDpByKqLVdx
s25nxVXV4MWLa6hDi16JCKRHlW4RUt6I7PkhPgGbUrzKGp4+lz0x6DdmkelxGcJmISmr/14T/OOo
6TJpEDpBD9YsQKfo+ftKllSKafqiYciJo3azbN2SVY+P7RDYYXnD4ppvm9wob70JICWO65ceFbyn
x1kf0pxxcSUlzKAGt/ScRZMIqU6lvU8RHAXdsZ/fydKsBw/Fbrx1kXdtZoLEXkU19CUiGd3MlWkT
I27ZNamJuceOxHmab7QSVxnStQ4DEq7pDM7n8t2aBlAnuSael1N6QWDwWHWga2cXxR9WLQmRj4MP
qEXVwDov1E2e9s9aEvK0ubu1fGX//Z10fu8pof3VqByFDgQDZ6qYVat/2ROS3BJSaKVcf16nVjob
eiolOfth3H0OeypBTRmasluZXVg9iAbUcx70Gzml+TFjY4sIcnsE5UX31hWf1YIp7H5f1BpqPycl
ENwH4xRVDlSLyWgvJtfwaoZxhmkdvLKVgN9LRPCK8C4Dg4M+McybZJtVQ/gscnMzqM1h6iP/oXcI
CEZ96e50hp0S7vHO7Ogyk9nm7hlpVVucCNG2ictNAEpwl0hdvVnZY8dH9tSE7d7XNevaZ6aXKjpz
I/+JY1B5aZzwexO4hPcOOjSzGMN972ZwTnIE3XIO7+JyMHVtXJdWx5U+awybCIxzylzXKapLp7T1
2feV7yigh0NSMSRcZm1Kn7WnPsho5sIUTmJIeMs3vcbEiUvPKm4E2dqa/y2qAudK7eV4//75it/P
gXQPDL4fc0eGs6j2+8mAPzpPQPdOYMda1bNzaR+XG/P/flp+FUAucjQamb/1B/Hgd4D1loJUDww4
eeiUtxgP8Z+p6Z0xcYrN2iFHs7HoPsZKirMhKg+TmqMsKPvTItNeburpEvXIdT43mhBj0FOXpeSI
IGfafN5Z6Ea57/gubIdG2NuaeoutHQ2/j0S+0cRLHhyzme4wu7LCFN/dVNlvhp9m//FezeXPX8sj
10ACT0QMR2dVZ6P+TU6lVxg7MstGrqAZmTf5tH7HHN1ilYHdztyPf/9k/mE9Xv5ztHcoYLGkYAr/
+zcP6ZyeF3pIhvgiGWzT4iMCP8qghwht3xDTrR9v+ahYd9uNHqfECsCZ1ukOh6GyRdpV+SztXIWn
uGMLTAoMQ0SU7evc6S9249wJ0hg/f9OD9kAMCcBXgl0epnkUhRi42aQVFKZ/f1X/kFEAwOEoiiYG
+IdJD+S39UQZTfpaS1T7MhZH5QqvtmXy6k9kkCXvpsw53s83EUdrbKvVFlFr3UEWs49TVEfHMGNG
m6bKcMPnD8FAM0mw1Djb9JPLqtjgKWCujsjIFOybkpQWxSGCB9MbxrPhklhxc5NcyZfQcA+Jgphj
8C31xa2ZDcVYgHYdo+dN5ChzBlOMQHGaXm1WpatfjFcaRiHh5KTt5XL8KsNp8oyGAAcwODRKgnA2
pbw1UxE8oNCJH//9zdN/7/vx5nFGYnCADIWT7iIB+8tirPJlG5WWBktS4V1cEDl1U+c0vPj+Fa6D
2bgP7O042OOB1KXu2c9qDBtqq+3MkSIms+iLaB3a9CGHpO8Yp4HoumNEGCMggCR7BFLoVZ3f3dz5
rc0KQ7/++0sQv3tJaAIzrWNPBvuAw+33VCwpgspUOXLDMPefFDAilwrbzcWdfwIN/TPVAoTq813L
g6ZbG/imRchR8H/VsstPjVsx+zR9JmgAALzc9xmeUTK2oX/V5rHZcmNmqBhUpIUt7+fRggh+McBu
7BrNWJca0BvFLLeN76foQPJaILd30Xv0inlwWsZIIzij19YnQ6mas4UMYR0YQxOYNw60jXB3PyZl
LjxNMlfJWwzfvS2JSg9J2NEmRfuPBrr9ewOdJqStoui1Z98BC9FvXZzEHEpZ9EpM32L2z9ppot7A
5sxZaJa6bbqgOP5540vd0wv/vdR6/2x2wr5r8Jdq+HCxl2mx/UUwmltprYHrgmu5XOXqC9ld3VFV
mAT0AvXLIsDsYjhCNBXyPTXTeNUtJ+bQQBiJVVJQ96gmQZXWzE1RtCWTNuxJ37masxJ2aRJXGqeY
HEmoHgqyGkp9sD0/oycURIl94ISwDpVkL7gkboTP9qh7m2nX52mJP6sm3Xew0CVFrX6syfacf4lb
x11rUSlmQgXJz4l7XsakvV/i/fbJ9bGx8QF0s8+fZVPhcGhSVYDItq5/6OOQo9qANFfrvsCN0WTJ
//cap/pU+aRMRGSWpf5jT42damgtBzzDp/QH1P76z/b88tNyk49zGpHSjitd9udglk0ulepyY/gN
GZ9+gzmH3ty5t5LCc5WcQAknuEwD42RTCYlSTIIt7k9xpUFj/AFHMCb5tGhIKoiLGXvmxdUgMvmR
OMnRCKg8IixUE6kNPgK/pLOSV7BS5skpe/OkOcmjNpAFwyHQWZmpy7FmYhMqWM8fW0uX6NkYVs+/
jZaW3f5jefjdVTNvepqtIjqho6LCP/r7pud02uCmeTWDW+UHE0z/WaBDO/jsGqsRvd1zIA35nNno
ElWrXiMFBKwY+aSD8q8dxeg7O+HAg6qJ2ni0a62mq5LVm0G3D3WRZU/1nINsmYXlmdEEnNQhX8ef
7TKiJEBpOVqnqQq6B2UWC0TzpjXWbukfOBXWYBet1DoZBuQWSu4cYXbl+4L5/9pJxXSEKmUdZgfL
3AHBYoNQbcDRzccGucCMIXFVOL8B1PtMvqTxI2Ep+g9fkv2Pek6g94fwQ3lC0Dih0n9/A4OicVyM
az2WdcarCPbZzqbuRaM79WQG6hpKW+LBPY52i7Aqrqf+0NmMCqGw0WPN7qHDxF+xSGsh+Bm4NmwT
iQnZr4XXaYk8ZjVw4uWn5UbUpBssYbpOTiBc4E/ZZbkpLfePnyJLB1fM2nAP4h2BsIc4tcuzKQtx
gITAmXLIqgcta9uDZYdiz2cK39SNnP1YQQVtHMP9pDZINbwoMgugL9TJVuouUZIifDXnQfwy3lGS
1YwRCTogXhzJMMrnRJdnDd4ceyJm3o3ekxKL7c6pa2r5RRgOKV1fDShfN2YQDWuYBepWNWl4pE3s
bkYdwGXrNHM5Oyq3oh0foa27x8hPyv9Y3f+xM3LSogx3HF1l2TD/4dUIpT+2qYjoaxRxDvyS5SAH
y82weNaDuUpj7qAAfpAg2K7HSVRHRjLsU3qa7/Iu3BA/VHpd6mhHMHntkUZ9bSdYPmz7hdqugg3l
ImogzfBlwLhwShLH/soByStiPUJthhaYweUnzd4OO7kZQGEdGqTueMHmjldJ+LaZWDa6X5TjxUjQ
81JK6igp1jq2anYFGqVtWv8YYIR2es8Uq/LvLN7yrI9kHyy/Rmms/4dzcj7Rz7X332pzm0VDdRwT
o55t/GMiqmfQ3BOcf+vPrbHD14CHhbzq1u9XWtOmK12forfQivcZ4BzMs2GwlgHsiS51X2Jj7Zj4
lbMEiLTqRAqNM0g6IemV+2Wpjt10WH+iS4A0fNWcYL+AKzLpfi/NPH4UguuymZryPrT0VfwiSQ6k
gvxUB59UNEhX2x7we06r4ubnyYdBHNAVvglIgTB+NOvuOhF28t3ORLju2+QI2/FuI9P3FqaT9BrG
OsS3dyEk+Bbad6iXbwyQiDmwaDmZ9UxbUWK0pb2SEQTdBPapMNNTY2Xug6gwgBL6UF+L7j1h23pB
7do/dLZ6b+3gUeuK8qUUlb6Kw1weU99mkIKSvI8y8xNwZDoY3Tnv5hsm5C/L8Jb6J1k7NS7HkvVs
FpqgGhM3PF5YBRHaW0VCpgPJ1U8iDYhHzspnRPIPQdUCzI0KBrOzSrTonWjDCrxOWUQ2uL/ze2Zq
yqkqsYf7qEzXbeFndF9JWFAEE0bXZmhj+aSna1XoALHXacC77RwAxPpLDJ97UwdQkCKTuNnII3oe
bCVkrofoOe8Ydga8cQ+MPrVNqYTVzkk4ahqdrXutG5h33fDNVRS5xTffcp4n3Wp+GcVtgiw11vb3
OVl6nWqY7jBKVHtmsg1rP2uOm9t0D0fdeaBdh9klzR8WiFkuSNek+QqOU6+jVVGGJcBE5Mb7KrH3
USy1TaVkBkQnW70NTLdWGvijRT9TRtlwNif6fYP4qCYu/FUokDlVGPg5K3bngj7QfpItsMIG4B1N
K6u0rxpMvXVqqM1xkd0uv/Imn1IlxS21CLvnZ/TS92ypREfXrqrnPGrui/zaRsTjlU2OP7Kxq3Ws
2eNKDKO2h+QCvmG2ZxG+RrB66vx0Z9LBgjtYblgT39Fjnnod2sriWU1SvkCF3ZE5rSUXO5K8apt3
AQcDor/5T7FKclpzygxEAzT7/7xJlPAOB6HxfAdNcbYMgrAnOmeX6M8/VPMExh8+m5d57KBuEf24
IQ7F2rgCLWbOAGBTyj5+skf3FCd9+RYplr5Bn+rcwgncWAgSMp41rA4RDKPf9f42aCKiuCyM7Epp
rKPcNm6iKEAEzRWXKetuJ0QJ6Rsi43dobhAJlg0k1uvXiZr0cREWuM6AldnP/XOSTuQwZCbS+cK6
LXbZITMeXOmfqJBpCldu+BwqQ7w22kJnHBw9+1IYb9rQI2WzGF/NRldLrQk3mifVU21xIrOLca9V
sUJudlhtI83MHkTexHtYHjZbJxqmZmySG+0WdLKTeFYcu39FTn9bsFxVZpAhNk4GZwc5PEDDs66m
TYkipwqZWhx0RI2WxWumlkjzkuprXLWhV5AwgKAcmW/ILPEPo3EK9XkH1zEmKXvaLLIPCqofShIb
z363Mej/kkWsjofJMdsP01B+QH6wv2CKDQAo28pJH8oMkE9MjNKANgW2WvKUkBx+Gl15Xzpoy5W1
0DRSCi4E+fDco66lPv2K1RLG99I5x1wORwNGz2JqlxNm6eWnhNGKaUNXwLAybm2dyyLr4sHfmknF
JD/ou6temCHucVBTVMLfaiMmN1hAgmyDyoAA1CuvPg/2je0ec/KFV6lWaXTiDfVc+dXzJy81pj45
EL5xGmct8ZiiYIg6SzIOUqKTdLKvRZy0x6pNgPobEmSZLj/AudNcifzgD54m5gnkwBfqmP48kkfv
Ano6KfMoJIB+ngd5f1cE1ySuZ1IdUXx7gmCWH26ckHSYOdNmdFN8BnOzsY0Dbd0IE+E7AK/tUgFz
CbSbRFWH1dK2TvjqiF4rN0adfeuF4q9VBhWXmsie2yDp3ZZ2drSnxr6rZfRrGB1EbkNbbhYNZG7F
/bajn7uWfmW80QfMV7N79ezD0Uk4FdGSi7cyUF60dmFcokP66PS8OhFpxuJamqD0Bt1BVxFcYxhE
e6XHmYrXst5ENbgsJzZ+ioQcBytn4QoKVV0voCsq6WAfzXM0+u8lW7fyQhwDVSq91EtqpPFRwVuu
G2b8mHG4K0e7OYkFAlqNINOHHsXbDMzq+YhOoF5x/7oyID9zijwXmL7V6NYPZ+jehpjAwLmBMzEB
foxa58SSQIXf0v07KmkfHIM+e1v+kgrJLowWisVFNJAyZkcrqgvCgqIk+5jATam+iyhEuM+fnmCl
OGcQiPNm6i9U6fJa6y5gpfS8/Ocjym+l0hkCL1e2gUBwWXwSYwxAkRL/5uC070PtF3FoEyZGFUa8
On/sZYrV0s6GV19txT12f5nKhDZybvUpkZbSria72iFm90yRW9A5h+Y6L605daMviPVFi47lm7wl
wJmOkazT4p5b0jk5TrDOpvKsFjpRR0P0AcyL7qI+XbWkzff+QM8YZchB00Py02p7IySS9jmgPKdN
1QVguDhUeIPZ/GqTLPYmpf7ak8iWuLFglqsiqHLkSGE5/ZxU/uJJAKY1KR2lqjP9ThB9NoyEVSgC
xKPBpxvyc+UyMWg0W9uM2QwP6un4jYZSr3R6viiiNdgylRZ6JCbaHrmu0NOQLUXmBXX1rmz7GNAL
DIywCQvPgZy/qzSrX2tBcYqb+ioJMKLBrBAEYq8N4b9OXdWvUHa7K+VHnTCahMMVboeIDHX6lWlW
3PI++6m04Ffr98AKHvJI32ntsHdxBimluKnTU6VU7xbNJ7Xsf5Z2DuYoedDs4OTaO2RYhxagpEvw
TmuFd+GM5qaf5PcpofbOJgotXab3LJ9IMNOIcevLbpVXM8s743RvoLZH7DuHa40VOAfeb2uH9eGs
BDQqffo6BDQTPKqv8hZ7fjHYbAf9ddDADtg1trA6FavB+uEzTloTzBSCs6fF7Ew4gvUi3Spds7PU
dNyONiysHFKraMwjXJ/AI6qBg68g7qgTIUl/ufocZuusFcFGh+O7A/D9Y2j0Q+dmSIcms3tK0+lR
o+FbWuEZUNxXJa/wBQS7GIYorrTOC7lopkQShyLbhxCIpDKor0NX3AasC9h5Dm7neqkklAUJ5BkT
3JnUrbshk0Ogakcrsb+ORsVQjtfvk5ZVjzPxi8INMoT7E6rAmrWK82PL3hQb4AXrnH9Kpt8EuTV8
mgqKlSYhWIR3zJ90IM3rOgS5VFVi3/X528DLHBX3bKvVjwkrk4tibQWmW+XEH75WWlFthUj2ExDn
tTE2AaNsm48FG5Gatj1+zRIz2/hoOfpbbMhrFQfO3Qyz9xoxkTdKaNkuLfMVCpd3dHMzem5DSwNO
jr5vgJuqRe71s8jSQnNZG1OwQor0YTgkhJep6zHPT87lgyHKZ9vHnNCynUyhexdFV68Og4me3RHX
eIoq4lEAhhlpWsPWxRQTDvlO6iKkeVHOoibt3YFjKEVfkZZKqBBd74AAF5Xlltj7rrWQ9bdcfb32
2OX6D2CZbykaWfNJRxKH2osyusTOBLEOVRSiEZqrCpIr4MvN7J0sL32XEToPOG+jqXj9dLVMNloE
37UJ5DlUlHFXKCrhoXPX0WXOAleb1Sw+R+UVyB5fpfIVFutjm8cfumbq605rylU8nhIFWx+LAjPc
kIS4ipplaLuXsiGa3tSt73GsYqVST2DACIamY1bAcs6GVTIBz4lb3tCszNaVVd5s0fL5j9ip8a0/
NL58Clz9KwDGZDXFhHWTZMelAP20wUnvt9cmxTCDIDHakuSxzi0Glb0/nHxbJzTWHdStG0bjRusn
mINd/wI4Q123MvpJghMCD2ullf4BsdlBgtuBVZxANORFWvGIycTEcRgkFlQfDYWd5g3leO4HNVzV
ZqVv1CY+h0yS52uhJrPeDq/EIuWoV8sadL5eJd/tKn7rymyrOXhVtY5Y9rSIH5J0DPetVd6NJMJg
QbYUL3cztjN8O1Jw7cAAUVSDFxxCkDWVfV3Fv8zQ/QIjnwkdZC9ESZ5LM9lLyWLOrO5nUEAxgJr+
S5qTvg6Au6NBwwHsxuUz/zvtkokUMuQe9wmDXmrShUIuQaZL352Fqp4zMyUAe9xWDIW9lIqFKgKt
nY/zd9Ll2ofLDMC6ODoFSYA+Acfgv9xhG6TPKkjFUK/Do+S5qpmS4RrYzjrOxnNHJxOGE8gbMgWv
pulsSqPDZmPQ1qzC8qWYik2R5f06YJq2cs0PXST6xoyglWZZrBy1j6rGwCxNm+xXjZDalmP8yvBh
aItKtVdGbd4V1aUc5wC1L/yUXN6jCld1V9tRtiM6iBNBn3EBR8ZlMqI3awQyQAWa7zsrandtpQ0e
g9PwWN8TM72j489fLGW8xyErCwaHCK82/0Hi7nZs/Eg0k4/G7cdLOvY/8fBVnsS0t440ntgxuhaM
17hUcmvTm5Y3Ilk8YmZAriI7AshMq10bsbkjNW6Yg9VYFEIOC7aFZI13ndQcPaL1r0W03QmsgU9W
rXWXlHBDlrE38GIyYGkeGmckKuTi1gWJmkqM8F5Uv2gyZ3jZUnz7LSNIPqoZBEf6sd+J48inslLj
Yj9Eio21Rlu7yJznUzvCB1U2q6ZLadW2Jap5X+wR+7XrDEo//Fd1hzguPUEs91wtafbkdQGPhxbu
NEl5gYOHQ0f9HqpM61IijmgV/TLN4GNylfUoWoyKBMcrGdyfgZNc+DKm9trJh6es0e9wzFj8RLgj
KgCmvZ49IX5Pgf9Bu2YKcuB0Nq7jPtXfdbh+jh4rL73FIlwk2VF3/PzY6PjfSOLDYpGb36JRZpsQ
XNlWT4LHZhDBG4YweiEw8VwLNZFVVN8y/pitbxrf8XZtav58xIKihC2LW1wfoSCGZxpy30MJbSYZ
nlsf30FXDqWXj+SDZ8MXjo3FucpD3nmgHCB7rlQVtjdmuPVoW8NQ1hTCFaPWM5KSk3D+pZ9y56nr
CJOtNRHTEgkHhux6fNXnmyQse29S+VawOroXt3TCY1eF6Bz5bQIWSdIQ2aJhbO9VLtuA4zfpE1Qj
Vg7VwO878Py8p67NAsR5Z4M0Lz8oUZSewMiMWZifHLu55L4FfYilHm+86vUlmrqh1L53EeDhFoyO
1gPlkS12nza0vkkz/S7dHvd/mW3S0N7Seter4mOa4z2ZTyYr4c7OcWXm1iN6HRJ1Pwb9vs8IIh9E
uxdujsvR5CykZWa0rdSmudRhczfLcvyC6jna5bmib43512kqNzio16Ffmi8c/bSLkCHnMiO2Xlo5
VpfaQee2PFqbDf2AoEXva+nmSwLQmdOeYRwDh1xBsrbMd0v3j4HfVa8KlApiOQPoBACBv9Q10IbB
Mt9heLKsJVl0dic1fByoe1b1/EBuBr/yNBufRJI64GHzZLPcP7UP9AMHmCq4GiwIBeA0h58OprJT
7yuSHpkl1maKtChlRnMy4DazIfru4MUWsd2CYdJQW+ULoSjNg1U1r2RidG+StL1D4qIiDqeyexNO
jQWL3eVQzI9mTfVc94r9gAZS3JsGkcN894TF8qzb7FnL/wlDJHmymCm8EYEYBtue7EeiNq9kAXqI
y8NH3+Gu5f4pflf0iRbo/90TGdXNkS0Jirqf0BlwNJaBMsNTHWpkExrBnAbPjSXTX+jwBma4zR93
6Xp1s4kCP38+Yb4/QsLlTKl9/fMuhalOJIuTglWGKrj9ilPVWMOwLoiTTwlbBiLEnz8COsMUxOle
Q3Kl5t91vHpEwjfRpXOc/DbGJiZXFq/vuR2cU5G1r6qU9i7tpMCW4E+vGkTB5QnK0CZrSfKZbiRz
srSqoirCkNJ1avMQdsq0VvTA/la45g5uVbsbi0zlFICPue0n8zLB/H9DU5RSBb4xPUWU3ZB05rup
+mY3Q7ujyeMSkqIORMZogDNNnxn3JMstpxjJ+RHRlZkTvOfUiby7jWU8BGq6a321v3CFA50zxlPo
uuo3VkODfl9tHdFWaHfd1YkE5n7INiwGxF6d8l7L7q5UbvzTDYd0QJqZ32TroYymr1Nc3xsC12lC
u9sYMUWAsX7kSx4k78HYiZUoHUn7v0g2jHJJYHH6DiJGh46aKr+ffTuGQt8mZo2kjZHJC34UZQtU
z706Zhps4zbuUY4ihyXEoT4kNFzPIoc0FWdT9aOJLYw3hvJLl/a1UvXxLFV0OH5Pp0Wmfk3vpu/p
10r32ayt1tMqZPWlENrOdoF6RbVCW1Jty0MFVfXQF6Z9TsNh2BaaEz2ayqCvWqvWb0PokqlqtNUK
yVr+ZUhtZ1N0o7krZFl8abXq2dSbb3Xb7ku71e6TSkRDWo3E/TbzeypzCCE1QenLo2RxbwXAGtoT
eAZCt2s9pwvdZ7b4gRTCqHw1VYSjE67tfTNCdfNhO+2slq55W5XbEVzpG6e7ypbf66ay5yXUOEXU
kg8o4REyzw/YhgHfXDNfOK+ZXh5MDzpD112ndc5Ll9QPPK59T5S+WylVVD/WNKmPNHSGTV6b8luu
wbKen0EzzF4njKwuvWIJTL/TtE1e/UBmjyOprnhakW8KGl3hjA3M8UQmJHA/FsxoHxBVjJdsAgXV
aMpDk0gfsUrxKgbLuMntGGd1yJkyLveTqO96n7njtTWDdFuSWoXA1FF2mclSNTPHyI9RKBUcjVfC
r8RaYqnvZwSZArl4lyfTl+WBHLPSOBoAQeD1nZX5hqw/5bTcSC46wmAcZ64ts44UZxnuEXS+9LNd
aw6A/7xZjFuo2ucIDC1JjgZO6eUpi63rz+ct97UyOyFRyV5rBr44qyckKv57k6Y9KE1MEDqZgis3
YoCZF8yGXLU6QKfXf0gjf+pytfruTMUPxTHr64ix0Uv80atFqVBJ0Obgqu3O/Y4DnzwvP0eF1bGP
zXeXcRrALQ1Iga9ysmiWOw3DoK8MDb2LbbSNvWpdQrOsJ+L4+LGGlXoOxTezKu1j2KK8nPMe7bSv
Hhw5W5f0+lc13zW5JrryMjGeRkcPT8szlucmoM53OWcLooUdpdwUkmMp/IwrrBTS+qJa9woU1ttW
E/qxZEe9DkWTe6VWh9+Qn+11ipWfRmG90TXtX2mrMPuAjHtO1TC5iE5H5Qj44YviTrflqZZCQkSZ
yi9Ty3VuRWZ9gbZne4YxcJo06RZmWCS/5PzTCRvSxwByDjGg6wKLqECSSKD7zRAH9zJgSrY8Bcf1
ObUj4w2CvrNhLojwKevU21jWzXr+h9C/+6+dSxZjY4uXDoXpISFuakvUdP5enh3TkO+pGUZbH63Q
oenp5nZhfsGSLd+HPDfWxuRAvFQweJmNCiVCmecVA+8KEJFxbQs5bBLshZuxKXiD55uWRnACpf1m
lKrxFFX/w9aZLbmpdN32iYigb24lhPqmOrvKN0SV7U2X9F3C058B3n94xxfnBgskq6okSDLXmnNM
Rx6iz1BNBqCMnDRFq5Sv1KbL186AUuBZL+uObNH8APb74VZafZwAvGI3SxNQZyVc3PXhukHplpwr
4HKWtOnNRJog5IVN54b/Plp3EVjszcLLTqKy6doiZ+S+ZtDHSBHmbUgdHd5YRHjbMqohNhdZscVQ
bDDHUAjMYgr9wVqg3ESTa9yVZa2TKuYTXQW5oWwHIJDiyUnVSpawYyceTr1jocoF0tFOJc9btMeo
bbXHuhnT0GKBK0FNeZkekk2WxJeipm42dMXZtLzPObfU07qhc0rFZ9kYlpzzzXoQTowMLDIs/75k
fbS+bv0f2t8Xr/v/8/S6u27gCGS7SgdVMADOerB8hvDUJUHZhuUjHGXqsY4lzL2OsMlCjCkf6zO1
h/ZXs/rLurceX/8/Xi4CV/UkRsrK26WAhh52T9FKJM3beujvfxCpCYWmS7Pjekwx5AtsgsHnLsgH
rjaPuaTwnMfGTs2t8dh4VIKUaHjLE4r/gxx+9ZlTv5u9ifQEaJjheW9VB7GiYuaDc2W6RbVq+JjI
J7CMxq9maPHsuhOmjGwJc7NqpNjm1zg3gpE91M8iE+GLHFsjKMcFQbrIcoQ5cEtvMeWylPG6pHmp
a71+YfXRUy6TtDyW3WQOnz3SY4Kq0Sn1EvL+YoOGjkOaoBD/ND8z8a01vXKB6vhrjPSzHpbpT48m
6KawcMiA6ikPrUAsDtS7OSCqSZ+J5qCZwvr5DR3aR1JRqZQEmZqOPu+7MOz3STnnH+SSbLw8E58d
1oadmk4RKnCVdVuux29hOd5UutKfjo5FiRQbFntNYz2UYq75NedP0q+1l6zVn7tmYr7aAT3tsh9a
Wts/klArIcMQcVaVkJaVSRleLRnngWrA41+BBnNthaemXf7kUVX9RnDzXEO2VDH/wolTnde9TIVJ
ZVF2txcs33oI7coM+qi+1wMVA6pl5dM42cUTBCItcMfG2MaYBreFlx8J94mDxMjUc1fGSzNweUid
LUY0ULtniKC/+qmIfvZO9d7Q434VrJkOk+Y4ey1NxJuXz2/rC9wl0zAhGvhl4jo5esKI9lMFesnN
vauUevQzbex2Q9nIfYp0JToNzQTjOCaICNfSYX0PO6s5va2AzL162wjLfkytjgmbJCo6PGH5RDCc
2LYizd7gguwSfE3ndRPrBr6xTnwUUgI0kMtipqHGVwSaIGQ7tjRv55BdvCl0UhnbZHrjvpa9eKL9
hGtQkRE8gVLRX9HRjcv1WXD5T+Qfxcuwn3FbamWtvE3xyNmQRsmvHu74pM/gw1ykBbGm72HR5W9j
2QemR4ksA2BAPYp1o+H9hP7AbarF5t2a9pkw3JApQ77rnbn7iO2YyB+iQILEM9qPTFNOMzkmr0Sk
i2tpz5y7y3FWpC8eagQMptU9B5f3ZyOBwW8SMXkBFi/wLJ3Sb+ykm+7rBrE/cQMk3O24xx5bxPDP
KTbQ57qEbjwUmOnFj6G2vKfRMUAV5M4/md4hRl02NMjHgEiB1P97DOLKCVP+K0pCOkClTZvflv0x
hLwLmYkFno5SwckKJ/Do9Cu6zB9x53FGVcorhYl9o5rEQBomSc5UYg9W0783S6pYLIBNbXrBPMDI
s+vQseof4p/cMlrKqVN7Wx9pyyMyWqINWFTNj6TyHDmdvHldKm8hLYvbupsMfUO5gpQi4JwbpPbj
3aIncG9zSHE2waT+NAyC74Pd9ZhslH+IVMtPCSUtqyDmZHVkO7K1rlg9Tq1Vk2BmNPaRzqq55TR0
g1Jx+2sJPOiQmY23ePirYzTD9ZowX2Lw5J6vOGN6UfueHhYBjJSqYzOoKtapip4azPTm9KkqSssf
ze6nl0X5rZnkb5GmyRvFMdZARQfEaq6/tIZUUISrVdNrtyq0iPm2XN69nENq/ZZJ1k0E4C2uFt6h
R1OIMDTTF7IHnimUA2b84tpX4383TT3/GGJqgpqG0F8xa2en93ieoQaRQSMMC5nX+nAiH/wCHazq
VZ6okuoll4p15pc/t7nCtzVY8lnNRqgYqvsPKQxFvsWMheBmaOZ9EZslZTywXh0Fvo7sqh2mQRua
EhvFqOwT2aDjxqTZ7q9PrMc6FqJ8ysvT6wu7SMXFtu6HhoDiSenhCRGOPFRRoV910Dn0IQ3JeS/1
63rMhlbw76Pl2Chab9PmprHD3mwyviwH/76mZC2nNpp6+vsGf95leRlplfKk5TRj/v7X9dl1k01A
g73BCP/zw/8+u74fjdtxE8qkJ/CW3+p/fsb6Yh06Mcnf4DCWP2h9mUqwBoq9DqF9UU5//hY0WSP4
S5Z4Vt16gdnW5rXDOrBndnO3AIWectolgGaU0Tg7IWKriKXvQTNCe1fIfgQMaHbHRqeYTxuLHJfZ
zk4yatGhk7q9TzDbzDPkJbdkrAkVBwBB1nxjUeXEJfXNudPfqvqJVIGv3lO+D2aClCEV1kDxLQ2D
Ff3mAPcxkf2e5lALNZJEyAPQrTzZczFMLKKtaZeHvwfIundVCbH3LRsT13hX9/XFri2aO0uOd0RS
oVEXgFC8b42r9s+e043A57urlo4/LZn+ULBAHxAra48MsmFlgrPXcsM+O70JVYLMUMzYF8a65L3v
K/ek52bqu1NW70xvTpbQIT9HDDUa0jqROd7sGO2Mraa34q6YNMUqbPFlNzj8vOEJlWe9Je5RZxbe
27e86F9DwJB9r5nfxLxgeJpO++6kb6nl3sjAQZyEwLUysvnIwh4L2YRBQKNEaqqT381RCRnS3QL8
DH1she3GQZ2tm3pPUaTe5sY0PNvTAAFJUCfJdFd5dTCNEQtntr5XVxEJN6V5Qldjs1bm2aopISnU
xXuy7DUZeYvCi3brc33iIs/DMUwdQZZi0xrzb90wKnAdy66+bjNG3tO6+c8+zgEG++WZgQyH099d
20kdCGzLM6Epc9/oe287eF38TNBs/FyBVKfY0j7yZU+QTXhhefvnufVVhEzMLqzAEL3bn00U6r0f
9qCz/h5bHyGnHS9FM/7nuNcDLXDWjRICbC31hhbE/71TIqOcmZkF+g4YG13YqH6KBpQnyVhooNZU
wiG/GwRI79Yzb6jrBFiTuGe5vKNRCj/j9vtsmMNPO6N8PhuO5VuS5jYQz3JHDYQWJsgYEiuq54Sq
6HGS6W/D6Z9oKthP4WhZT6mMiP2xRRAyydpE7TQ90dqbqFv28R7QbLbJx2nfulUBnIRrEtzLAtQc
3Ec+Je61quLA7CHj1mVxn4EaXJykAWOcShKQDPTPTll2wl8PqpP679O2SMngUOLYQmkbAs/gv/zd
rG8DkSXNiuRVhcdJkPT04XLH25MEnIDpiucPBAesRx1qGTZcHhIOXXQeHE9Tmr5KCDjFMBMUiLDK
LymmKjLm3vIppCCo2NzDCHXpdEGmXk33Vx+nYaNWAtDAQGPCK+r55NDk25b9o9cLfTdpVLLLSJu+
S4pxm7kbDZpQxQSqeb+Ac7/pTunADnRiyFS8yoIxsMcXCwdh2U0irySoYxghzYZfWqa3gRcq7TdF
UnzsMHB3hby2X9JQ5TsJRdHZGuHA5I5mv3e2gYkC7ckF4rn5ZoKrhurRHaiYVHvEud4h9FK5Kcnq
iullue1hLB0UJtmwmOgngxmWRgNi2eR1tMPqDb+1Uf495I4aKdTFxbPySt2MM0zxeh5fOlQfxx4E
A9Ivzyvo/RspUTOsrRFo8Jq/G1FnzS5LOXMqq9ZOTqiqOYqOZatC/2B8Xw6vC851Y2lMMUGp0kg3
wAZbkBP3Rtbr3yMdxkGSYFoz9bT5TodrPYwFiTkDYddJEYl7Yit2QKABeqplF4lmdtecWtwtuqW0
IdrH/xwvctO+EWn893CG4oRyaXMqUjGf0eXO5/WRN8VwMXuB1mnKz2H1f8fH1JBn7DhVonxRjiRB
z4h+g9b6AoCE2ibPvtlDVvlx5Rq7NE1DbhzpQXf79Hsrxve0VZONW83dlXGwu0awxv48Uu1SUleW
lBRWs7nsMOxGEY05Qzl1ekJcVU/mO+lWeAlGBn6T+RE1PkzvdeLSiY08jsVljG6Zby6NVXHWchXH
7/pwTu0bBJ6c4eIwMfWgtFliZppRwqcaI/lQDWfiXXqfof7YKgtbxbbFXW9GLiJWO5AjP8OEnFLh
tTC78fdiI6O7T1n8lNt5wIROOyZxJC+DWsnL+mjdyGX3z7FyhF4XzqaPW5yiUIlr7MLa/t8N8Grv
IiC40EoVQT3U5GuKgtjtTWuHziNOa1gNsJmOZS3/SZe99XiRw7XSyLoKU26tEwnipMVcVWf2dn2f
4Vaoy/DAzNehVk5nQAUeciLne7lvbAzyLB5F1f+zckWkyYdsNLMHRXJ6rafcPeOG/2AqaALdYa3/
iXEyO6aW/j4mUlwsq4Mko0+cTt5wzFHX16qiHhuR7LNSf9MooZ9KbPmnygy/q8uiZ3QNbZe0Lr3n
0S7xYfY04L1O20g8jBpS9s0C1yhMmpVNU6DzSHREIyRrH2MA01r0EjeqPOYKlb5Unw6OvilBcPtp
rCVbq9e/xiF9GVMXHhjRK3DDj0YLi8Gs1AvnBaEv+i13ubflN7j5i6SHU3FQGyQ5IOqC2cbqCdTw
MRtAkjVF81NF3pScIOMm9PTtZOsakr2vknkgiPSnrgCuiQ2uTPGqjd0YQiaMfT1jglC48M2b1pfl
61gRyD3bLQYcK/qdNWV3BPnbbgAbtpsuCrcmLIxNDzttk7rFp9fU/oQKf+J6SiMn38Sx/apG0tn1
0bjvcQj7Qh8z9DbeMR65ayuFiLcRE+Ipo/Y80kRxpftNWGW7VfP8QXgFYdZJa2+NJE38ltnRRiBu
2IUEvcwp6AzPTbklht55qidKfBrcfGoU97qEVeglxbVNDWujl99EBSxHJ2A+Lyi+pjnkTLuCcpNV
tN4bYg8SO9rWmngu0Sn7bPgbLcjLclD20RTZO3Dh1rcie3PVpQaOivsKzqJ/klGP5dPcZQawNZfs
SbKq3t22K75XdB2ZqeUZrX12Maw9d2jjr/EvHEH6EW3Spo/NI8aGF4kBCHLHLqm9/nvakppI23Ob
54gic0eV9IvVq+UV0bGCJGDAArRnCgay0JkqN1F3iGIHsH3L1BUXYk/C0A6YI6l6YKlpLKBwFZRm
pqJE+uRgUc8JrG6IutyK0STrtkDq6mjus0j6i5pS/R+a3O9qlvUuMTV9174ZUVlv60yCxsvoBdDx
QstKK+JMFt92qiqcEK041bH5y4myHpUXXnISQBXWdN0eAome9b8pgR9luZkiqV6LMvxHpUmzKWn/
wz+Wu1ajqgNUbosNNdslE+jbRmTaFrE0SASE7+aGZpNdjdQsRlTfVYkMXzWn104azZny1ca0263N
ZBbDVQUVlTAPJsHjtyb2FLI+0wOOcOWWGlTerE1mb3F5TJemxSXcu9yQE6VFhTooKfLi6KlxPSUw
kA9u1jtSbwwHo+toh7kALZE1lM/8Hon3Uk6eva3qYfKHhPWQ46IJS9uDHs3NfbKB3xUpxcHIPWqD
R7yrGb9QJqP3awZljBRmwL00KXQhlYrg8dTsfvTM7wyZ3uzZts6Kx0iFaO9SFAvXfUSXUqEIDC2c
qYC6SRVRQp+J4CvL31toTUQrjn1/6dV6OoXkZbdlwQocD+cF68oGV413BC75Ca8SCpScwAohckwT
VvoCwhTKlr4IhOoMe8vUvgqaK1dv5A+aDTUOMiJcX5nZJioyLi9oafRAXW2VM966G3kH8p7QBgzF
xuuppnaKKJ9E2hR3uoBbogR3BY2Iuyjx5mjNrFyh42yKqiMaWPaW73bM8JpOn7FAp5+0C7urVcs2
MJUl9DWe3jqbqo6Rg96XLwanxSLYnC5JXs4XmcbAl/7ur4+GOVN8YPfKnydGBf1yZ6T1llmFtqCr
j7E2t0fNSPZtQzoV2g+Cwlro5QhvbyFDxcX1agalWTspvY1FyjP3GiWcY45YAN3tJpcZFByFdqge
aa8TOuWqd5MNYzwBuybFB7gOuXCOYabSnudev5u4GZGnVGONorEqDRGUibc0aGzEShgXWidwh9E7
mXYVrI6ConF/1i2RrzYE9U1YZVsbeaMvqlBhDAhD3HUTIoxxqY9l0GXLBopV2JW7pkiLa4Ez8OHp
wvDDxfCoRA3O10Q8SkROyCna9jZr871JGmsTSdhxhaKYF91VB+S2lHmb+NgmjIGq7SUfDO97Qqmw
8Whc6kQXDCrXB30qhOk9nTJ03Hsz7g6eNlVXMZA5qGQqRi1kWW3OlVwvro/Q0Zp7mLbXiVcdskXb
kYsE4Jk7+BXj/kwdHGl6K/Yz3izCCDyGyIjBF2WkMN2LCm6GhBPrvUU7iLamL4HVIPPp6SD8qdXI
eRh2Tc0aoVa7+gLRv77oavgT0xQ6CSNirRabrzH45T2tJBSg3E3p69kMJowhGfJthXnQjAioy0+K
1Ei9Zvwc0KPnSvETFoBKNJcN5C1CB0qdHKEv6SuADE6l96Oi1RhQoeAjEzo6W5ZLp16pfoVh7rAm
8Tq6W553m63id6+N14nC/hPVekScCyOq9wzNz0MpfnSd9UxOXUpGt8tXYzTGM4Nasy1CTRxi8pue
DNZtkWc/Eqt6MuNGwxioK1gWkfGQX0y9XU2s09RipF727Gas751MHCQjXAVNBGZ1UFp04bGDeqkm
iNJxYPx1EcshEe9rfbr3pTCu66ZpBuOqNFW17TUv32Ed+vcJm1YbPYHlhZNZBaHDLHd98d//uz4y
agqpqTE//r//NQYRg3C9KP2+twxSl5GM/3nT9b2cQb/VNjCo9T//50dy9evQr22/raPfSVGMOyYM
u6jv50+o1tlGR6Dx3nnQtlocp1QrBncr9dF8xuCY7LTYzB/6oHdBP6vUVyIM5CBfFllW+4YkXp5V
IuoER/H5fB8Tx2W8y6npTOomLOj14ZO4oQdi8qHFzT3mMuhMNT7VZg4+Q4j8Iy+g+1loEM96nVLA
IrSoFTDl4vllUgXVmW60TnWlnnHBefdqVPVXmrQqQtlGOa27FSlJPg7IeL/u1rYC6rrB1YZ2QB7U
RfAZYR692E3+m/78+EoVXn+28n0ZP0+ZK14B7IjXys7+cVtluKyHWkPtdgQUi8CxoqeaBJzcbnNK
fMM/8OGOvWOBi60jQb7VL4IWaKmRi+PDGNd2zA9VX+m7R1uPzsnWKPmCPHpSiMIVgDB3mPTFxq7b
/JFeSaUqfNdL5F5XMvcpjkDd1IXCLbfAIhUD14Km9BWN2BCytBr25cDkbGj2SyZGVOs/Rq0pWadz
2YydeRNVFwiHqCxQ67ik82pP4DAW66Pb2p8udsGN7UTfnJA5JaR25Iwh7Wm0knWV77n0rA8ypLdx
4x4MPe7vIurGt8U83js0MdH3x3vhzIe5z9yFpqj7dYV5oBmZ+odMer/XnvowCdi7ajoy9PJamPkz
naJ73jd7Odesm4dD2td+ikOpzMjq0+Lvdhv+0DRmQFqpHMuSUKh2vBGEC6mCcteUtZsGbwhAwABX
7yOFek8n+IlYsLfaKx9N9DxTPG1hvW5nwld6JwGQULZ3NxJPun7quZyBLf6Dk//I1/fVM0HOG6PZ
lB5jSUtkgQM/mwqQGA3MDQ9su4FaKSfREHQ+P2vFDBCqOjohsXYSgKfEfTbRHM9ClFLx8IRyhPkA
pfqOL3HWL8ozilcUe3hPsny2N+0oLsbE0kC9JjmO99KtDqluf9ZAlaJBfSnHChSdg+nCHWxyOouA
hOUbaa6PmoqkJ+YfUQdO6mc+VqwWrA/LeCaO6GAn4A/q0uaS01hYaVtToiNyukAZ7WaTD95Pdb4i
Vz/WQn9Davy9T4DcYG4JyhzxXC8+Ist8aIM80d7+ZjJgLosTRD6XJFn6dnVQdMWuxlbrKu0D5oRN
9EflPY/dhqjMS6U4T7bjPRxdOVJLWTDQ1Cct+HnecaimkjqypAtnd3d8Hq6sngqAx94oX8gffTAn
wpsXMpWvSSFXHiNDv6nuqUvjjXRmnAviNCbV28icK2zCHcml5m9wICcu8tOghDsY0Xc1pUsVlxsV
5xON6iR/L5k4I656Gcg53eAWYdzRuNWM6pHoKCQiivWjNmktmMOmQysG5rLm9kK7cpE+x5TLnFr9
5hS0jLulGLh8XlSB2o3gstqUqvkLwzNAnc8iL9C9FIjebEYfGss7pWCBIDsU+Uxzx47MApG0n5Pq
HXMt2VnMACGU+foiUt1KG7UWM5uUMTGz21OF1TZn3R4JYAoe02GPLCd92lmAfECsQN7KcJ9E4cn9
MUr7SBNAsefn2cu/WlN+k5F1RAW3zcI8kJN5xbC4q2iBRz2tL2tevkzfs/o98t0gmWDYlCZ9n8Yn
euiQTziYR/VapvJJdaiujzElEwMbd//KTUQy67m64w86tPO2VVm1JroGqWw+uEP6hQVwR8DCzWl5
1qksBCsUXrE8MZzPfhnbu6YXdy5zUB4MXIJ2WgKqo0ivQk3Ac0xoQTxf9u69ibz3QQJLTli+FuXj
0Ksby2iO0hgufW0eNU05lHp6cdwrq6ejBfRn62Rogabus7Bz46zpvyrlh4VS8FBpjI3NoPm6Tj6X
9rPTta/azVg74a2cRYBC9NmyCFFxJkyXw3CGlP9BtwKRpREh3I+v0lZfmWcHkLT2wA1TVsgo/hNF
fsw93i4drRFF43eERxEXbPGFHP1Y2Vy0dYP20qE3biCIDoNpERpiAt041jdHR6kREc01JvNr75Zf
KMM0PCpwSPnqu4/Jmk4NlrDSK8/WT2xEpAiPN40bE86vXMQ4KbgupdKhPLqUhaSloPhmV5J2ko3v
Uz2jCS33Bmnp+GgeFjFWnK2L5CTdQ/sgFRn9AJkxURTk43yzQzPBSpbxRcSnorMuao0bwYm4SYA9
SPoNjYxXy+PfiG7l6P6M53iJSr3NHpVX+U/BTAnE57ZrviOr6M9FFP3WwzDIZAa5VIv2Xi1vFiH3
0KkKaaON4HzrKG0MNfQKpDQmy1dX0TDy57v5Vg2owm1UEsiDL2Q9b0YoF7gCSUhhIXjWhvGTJQtC
E60DKxiWfhenD7NUTqPRH6VbHpa7jZqF75rS+W6ONcZRv00mjiOHyp0t4Mhyb9nbdGsjPcMGpzTv
QwsZ1nlFrvWkSs0LauOeDdaXQfaXNQBLIJlwU8UZvo/moxThU2ozhVBFtzNaFTEBov9ZR8dk5u0P
YGG3CkUcvn6x0/FIK9ztKk9uKBwcAUQVs/FpEvFkjw12ytZ5Jup2q0mUd2qXvOtCElfE7X1bdBSu
TOshzfEDMQDVQkpnsd4+T6b2bhUXFsHuBkt3hPskPxhETW8GiiIJzW6nzG6mbT0QRuzKYjwjXMO+
3hGtR6VXLykMwgP7SvewFfYNM1vmVdUPxc3en6CRFFtL0Vh2IT90BtX0W5Mbl+uKzwx/J7WyG/bU
b01R/DOHycMFqbthkcFMwLDfzAabc0H4Qt2azcaB51Akt0SlaziwTmxKb9cQc3yA4Uaic0o4r3D3
LFNC3+v0mw5wXIZWRq0x+13E7ZvqgBU1Yio1TKhw0tzUxEhwUsx721Y/1SqCeKnvUBtuE+wyFpPx
iG5FmG1sRfcj5p/dh5WSmo1C0RgppGRIoyEsTEO90zQRDOOwxZBgAO0G4BIok7prZbxvkzboU5qt
GKMyJyKfIguQDpsiyHjblDeagXkaTezHrdj1ehZkTbrAx/zcpCQ+bdsYNb9GM5x4nJa2e2Y5dDxA
f7Y5KvAOKUuxp1qdzaDaTG6wbeWj/tvFo+Zj4d0bZhvUojv0jrFrh5xvipBSfY/WNdDKcB87XwVr
J4IkjjayaEmQol6ol86YyTt742dfMqI9afgEqjKR5R49MTKeppK/m1z1aLT3oWbsO4ouDgWtdpwC
6SK2TZygSssgYu1bdXtT53bWur5RTruslEddOAeBc3egjJGn2lPPT9cMM4jRB+BkI8kL93qjHFoL
+U77WlDLnbh9hGjTKQofo2ygzU9xpyMllTt4aTi7MWPBK5MDvYSdWpoIRpNdVN0GuiDhmB47FcLj
rB3DpdCAdyDCvcEyLxDwvpAboLdQ0YDzBdJujHgHsiq0PDkW9hgkenKsXOs82hUSsWGvOZ1vplOg
JPa2gCUSF9lWcoJPFKIaqgZOffe4DmQ9B1QKd9ibggnthcVaeaIE3LYORWFQk5W9k408gM8IGh1B
RenuS908KKG7S/NtZc1LeuzOtG0gCC+Gk96SvN3NgFJK3UZl7ByUHtJTqvMvxmQo0wUSKcrTGJrn
namyABPZPooS5urJbmhH9B7qi0vA3PJ86Sj+s5KATiq2WHOOQsHwLCa/UsQ1C50jCzhYj5CwrPk1
6v3Fyq0ZZ7UzDosJd1FNDf7y+zhxeqCpSDzS5Me9uc+q8mgCNck6hPmzdYg802eBfhocARgtAQu4
LQz90IGzLoeSFUN7jpZ8ycE8l1VyWJDMUWH8LFlbaZy8sTrte8va20L6zBmneQdDIHBad5cpqp9E
8a2lVgvd4aik6oGUar9WjjlxLqr1M8smP6vqwFKsEwGGVP3cI9evP6qHVmlOoKqCjE/HlUzr3E1m
/JKLpkX0QcGssxxtP8Ooq1vl97ZsL7ibo/qHhAFf8L0ZqrbLZ4XoOQ3HlAIKz+I79Zr9YtigRj5b
AGSnHp83LHK6/8sGF+VBKQWNrgHd7BInksI+Olasugj/iKM9Pa4fS4zBplEqdQcpxrnCUnJQc+io
apHkrXF0OUlxB5rt18aansd2+KBphMNmATqt2eHrptGsYIVwdMocXwROEUB01fs4HpqeKr9A7b/y
zDs6NefZQufRV8IB+U9OQYyjCn9AQWmV3CvWuhP8MixqpL822qkxCMCVxVnPP9HtYSorSdcapjA7
WWL+WkOCKNYrdzf2Sl9TgSAo0eI3oQZwzGOFhU43fpVAMdJIAjv2brHDonfNfl2jvvCaYH31ZPXh
lWHNeO+pFxXAwMUcou/1WBlvFmVthMqur+lRGmDFUi8rpXzlla+7JlLGZaL4s2vBJNJhku9Cm14t
c25oWy1533Z3pRUKiHD9FIqq4SuQENuZMP7KaXBcImlnnENegu6JYQ1DQ34xk1g9kRHgcbvoqcjk
8Z7JpgxgZ03+iqUB3BcfGKB2Rm3KR1HAjgXpwAS8TIoto4+xAVALQ24JoXbglFDaX2JE0Pdwy4F7
u/yxiguCmwL/lrQk/w/Vp43VDK1qmO1Zgt8rhfUNboR+jxnRZKigiR9Ssv/zXkIHIp57NXFS5MQU
nSRsctngOEaHPdCMZ6gWgGzMbltRrb7+3RQjsSehI2T2XYws4gkfXM3Z2UuUw5CZ+sOaum4ag1hu
di3Nak+nBBH27lYoMZOV5e8aO6e9Fyp3/T+/0DQwFY+7U6hNv+O8sm4pxsthjSqlZhMfO3M6rYEH
BDFF/DakDa2bria6li6XhAfhaBQeBnJ+VNEcda/p738+GNm4vy3nze1J2p5MJWUmw8Z8YlU/XHUR
HaCRhOd1I6c6PBdO8ikTWO+dttCPkuVZ/aZSzLtZNuKTddOZDBP0Xk7rXt0Pw60q7JuJ5/Sw8mJW
ckyFrnMfttFnJ/Ta8J/+kC/iSfuoPYfYxYV5r82qQjMsM1k78ZOa9Yf+/ZX+7Lu9mgEvk1GwPrP+
TsCHn+SIQErOtHkew8SsI6paFzh0N90w1P4eXKc5TKOxdEpV1PJgYlFIeqqysxdg3YoPq2vx3JCv
e1z37Mj8Gdf1iKOvkxgGjdpvFibWYJpvDR/OIUkm7zLY9a9cn4r9urduLI0sG399iKWc2MCSYFd3
whqQVsb3yRzIUpL63rWi4cnUn8ZG6jfPotUKjIjQKlWyoNCrGqdlRA4CZfz1OL/7UQ2xCkrK1tqU
Tvd4aJCgom9fP9/1k+bcZBWrI0TE3YCN19abYAoJoMHvbqIgWjajGdGj6FILpRcyGFzDYefHNelJ
qcS1sG7qEauCjrrUz1MBsU0zGAPCmlp4PpM8bQN4gXlFXF/EC5/LLHrNivhV6eIAvLV+GKiF75Hf
4r+sFqbPMvg0GeIrZ6AOp6oKF6oiIe7z3ih0hmPoDTR+PHmgxJC8NTljsIn26Q+6OrPmBusO5aGe
D+dBVzQNTMhfm2b545MQLb2bfiXLNz1rCan3jLE3DNv7qtQAwc6IBqohUnA3kPRuhOStuD0I2qUM
rMvUvNK9Ma6mKn8tDnzqZuNr3GFEtZmqH/oRjkCjOxSWq/WsfAOmrQc0iCjhw7ObWmPcV0ofdkeD
O8Xio3JPZfwtjE0X4Xv6rOnDqdfm6ZQYOad9XeTo51PvFA7ZPWHBDukZw6+xbMY6Ypmd1vq8sUi7
8YVGfdhcZjaeWsAqKHF9y5kfYmQxNvUk0f5EPo25SbcfMVFrxGfdi4w30nmR5cRyr3k9izenItTO
dc5/CFm2LpId/SbWHE1BXU0dw9e2B2dA50MiJk5gv3mTc+2nwT50Sf7dQ6CsLjw8Q/9/XJ1Xc9tI
tHV/EaqQGuGVOYpUsGT7BWVpNAAaOYdf/y00517Xd19YJO3xSCTQffqcvddmDNvbMn23Iu+JDlPt
zPEVm3R1zbnIrw22q3PSIk1pCr240nOxNjYN1VXml5cqApdHIIG+X3R0l7LbJXFr0lpBcupG3Kq2
Vbf0iMwx2uI38LFXpBlfOfK/k1MRt84Zv/pqNp2F/sFVDCAvQfDv1fa/1QQ+ZWqITZVtCHqqnt1b
2o386hkf217P7fxcNqX/o/PKi2NY/pvLESm0yAkxXUs/tAggN4MPLIrM8WRT96mF1tTx9rphtOt8
xKsq217/xLtx5+OS9N5QBmvJPYZwuGSo+nbzHOqiOyHZAv6Y2Ojllpc5W/TVpEXmUgHp5X0aRve4
/MQQ76OpjhCjwT8wK5u+pCVf2W5Q2zWtVjBzakh+3BRm4R4JUPOu8bLtW0uuZ0ZthiLaw+uetuEp
gcqjsrfqnLk6x6Ols8VVknp/PLf4nhq/2avvo0vT4tDDy6K1KaMjiMXuIBu+AhN5SxOgTFbfYmTU
DGGW5tQkP42hpY5f/rlQAkO0yqi/cjWSkmUX5cnUcXsgeEgvjy+LWIX8VAUhbPlg2I1DcgoTLziK
xiCa0Sl1svyAQqyccZldz9V/IYDqWeO3jAUZOJpmP6z0RiMwr06y6lS01kmVK+qhXMZ0hLx92N1y
Zfsx0QJ9+1ogMcO5n9MArTznOc4CayWyrj3kSL4C5jIw/vLp6OpMEVW5Yqc+bkxGGinF4FolPhi9
YTNSnfZu6kq0ZWTbksGbYJgEUlm6zrfEpYilDZwWlOpsqREGJ/BO9hCCCZtegtL4mMZa3vQS+rM3
kRUSWr6ghzvBWA77gwJeeYVr/IanvXoiM6MilsqNdmVLJ4kotlPXmairXFKRsPSiYPQIkk6iIH5p
bepKZhTot3HXzckBhjLi1+yuHtBD5vdFsrBco74Zf6WGgZbA6rs91s/pqUrJ2lGL8GNB1RMfwFKK
XkStpyOwPs0ckNUNNTmgy/U8CD/bN7mP59sc/gt5AU74rbU4prRGt67+8oAAMb+4vdbfB4Kb9mpp
eHDYSgdhGWoT606UMr9OATekMgv7rt7Lssk8JuRGlF51V9gDoO09LKNlGdRK0V8N56A3dfJk1AJu
c4xliRgC58W3XSAFMSmaNZDtlyBAHMAad4+YsG0wlKYHI83MpxDrFH5a3/oIpy5iuv2z4uZ47QFJ
ZH5S79IUqb9g3rPtJHCOhC7rZkbGtzem5NdoF91RAZsT5tKHcZ1P/ieasPBVz4f42ZEF8kPyFiCN
hasua61pFWqReQUU6JynAY3JQmlwB1qUiAfinZCaf1Xv+UAGr6MkQrmIxJsq3yKA8BzGKawBFRwk
ywh5NtOT+trqOEWL7tAW5Fhf1KcsIQjdsSz3CbvewkqNPPNn5unWQZUwIYgePZAkPtGiuumUlTtb
1oiz7X6ItmLOGyzgDCh6Uu3+582aDo+5j/sEAIhaucTyTq2R8ygwdjwransrGVKKCGkWI0GkK2kR
bh6V94SAaQw84+w6b3/j/7rY8ddjxQAsngyAcRATjq1juqdaM6JHJHbp0khxsxrpCJ7Nt1p84ehp
tz1ZvBsVEgbRT7/2SbJW0YIQY5OVNQ/2VizGqKP6f6k/yaAgIGc8dSa2rFUFHY+NtgpORszobSwJ
JPM1/VUv++JsxtK+u63xHcWMEA6DvWTtcMS4oyHGoT9eFZ+N0gYcoxc0e9GaLwROBnt7QlCv4tXg
NHVHjhqOtxkyqTM/LOwjfaFnVXzEAitVL/p5G1XiFOKL+50UWsf0a8ifMxoeu3kiwkdfkjSR5zKV
WJavdhjqXYg2CM9f1SFbgs8zTwh5PD8EApyk1SajAKL1VKXvBDxbl6os3Lsp0JqZo5+zT3YOsBN4
LF6wgUkbwWwRn/EUFU8to4UjNtEbQuD4SS0Pdhl9qS8vqmn9tpEd7ihE/buW/KyTgsGnQzHcpu2Z
qfw7MBtOEGF1F6Zm303z33gGpLJET0205EXas0GrHzg3U+NcAQwBEUgfzhlyulz9u6LsudI4T+aQ
4uGKyWnVgzdr+bSB+66Jz3hy4tC4O3P5qbKvHd1Pd1aEcpeLA2IOCCduDR6KNqpXbSPjR0AXkaLP
ZFZ1exWpBdNnZxbG3ZU4aR/fz1gjkM6cmkgAaE/CiGC9LqkvUQwQz2zRjuYuAVtkJq6oytP3osMx
NFTzTDZe/147gXwz9IG/rkOhHrAR5BDfcZNoz2H0FXEwhveC1ymS5RkHhP5kz6m2MSIjuKKyBAtJ
pAzZPOJ1dAucVUZ4LfpGMu4Q3nuYDM8oWOaXSIpNFoLBZtHoCv1VHYLJRPTo8mT6WpRoFFEbTb8d
3UhpzMX5uekIUbLsZOPaQ/oe2iQSFu9Ut8YvCwMVJhUmZVp98J1E0Mv36svo1D90yy+eZsCLBxxh
H1aVfVixv+kWYqSGAHMl5SzOQchMvUEDwFmaB68y2D2t5jle1ja1wOHGqLct3YQ1ITbGNSSI8jAO
I01vzSSOnVIYpGe2IxHm0BjcBW7SRhs05Ce2PDFgFOl/z+gQDqYBxRy8K0q/oMB4xKu8q6OThfU2
hUHw5MmWVplw76PfumxxARb+ItA/s8jG/TFkl6Zt7df2rU/HEJhMRX5YKddJC6nGfB27sAD9VxXX
vmcJVv9hk7lwXZdlMXMigA4mX0UVzfpTUJH1mXo9Gj3ID5vQ1H5peg+1JPwZ6QZfuIEvJwPHA6A/
Do5OGRjHyHNyfluCLdSDkTOVy6c0LEELuKj2g+Q1y4V4QT3jvDRFBtZpBBuRL/sXitZT4BF/CWPn
q6ji+IfnJ969lPYBUXT8QxrDUtVRorEJMtuLxDt4zmVYLn6pV7lXWtBAvWatXgrDiddVSa/Nt3Pc
L4iOwgoH09+VVscIj1GZlKO58jZ+PX92oL1S6zuNupeiQ3U0ll/2wr+m7oChwzDl0s/Qazi6Yg3D
zH0oJ8DG9Ono41M1RxM2MhVmNjMOIrTiWBEZhLSwkxvRt90uFJH24nO3qnqnDevf/uRbLw1gjK3P
jG2rXqZm3sA9ZcoH0Mnfx372Aej/XmXVdOW+EG/j7H/KKamvXVJG2wny9N6pPb48nBTnCbXwwW4B
swd9aJ1EP70hKcmYWnMywvu6YIRiBuBhemnisdk6YY5dZu6Lfd3/qMe0vIAvOMOTqffJ0g6axBdL
AntPiuMpC7X0KV7g/KPWP9WGfxAiMw7s3gz9BM13EUdvgRTZc5JaP8VQBih53fCoa+704UXMnTym
zoE51WsVSB3YrXmhRwZuVesPtrTM1RxMqOHExH9EBJAJ3t04oNOP9sPQp+T3Nd/8wN4zBspsX0VJ
sY0Fkle1gIeuqX8yoXV7C5UGB7iC5q3UQXenZlYdWZxpMk5ZcpmxCe0t2aJWbsolS8csdib9t0Nm
agX96aZBLYJqFiBwfGIxrABFZPGJUmikZXCTQmaczrClkme+cerY+kBvjBt1KRR7L3ZudYMOmLHL
d1H2h7Rp+/ucZACNO+YpHKvcda2l1dEcJJOd1HrqouhszdTY6rowHLDEKj0PyO22ngVZF7SzETpH
L2H0LR1p7gs9yPcmHx7+PfA0EKrjdWaKf5tiKogOz+vDvARlmPn0brdW+pyDidkZ0HnA79jnMex7
ajeqntBkewjASXZBhrrFsp+t0k3QQ0G3iy37D4VFfcnnurmoZ5ojewYNurl2Iy4bmWJs9BdbOaJb
/ND6jf92NqiSyeUs11E5z092e7G1Dyh7W28uzasqhB23x4JH39lcDm3Wchz1xkRCAqYfpLv5/KMx
Kc8eS4ct+FBD6HPMTsIPjy4CmW0ms7RM/1YNS6epDh3+XvrJFfPGtvVuAxVOOyB0CRy+kkZo+2GE
C1EPs9yUMSCgUWpFTz+28U5YeLrUrz6Atlon+Fx3qwVursDfwwIJzwyzRtU+eoSk4PL0kBA9DYDU
t72eBetcNKBpio601jbq1gPnmmY3mGQzqFOFRWLybu6EREk5yDOR7JLjNpNFOqMohVl2xyTpt9wj
393kfykSvNUAGct0CsnZJQcyeC88UoVC3ZWEnLtPMajvLVnrBZDBMTojNPnvIV56VHTJP/OcREAT
2ts9x6+CF6FPYEdSH8QZPeycgdFGVKhsVW3MIYZ+QwkKHxb9IRlwMfpGAxNN9uxwbfoSRw7oYBD7
ar8ds/ofpPr9zRoNNNKNHey7EMK7qDu01TXsAtmZ0PAIWe02g1ZELKyFtzZzq76loEEYZBBr7PkX
BKjsc2YpZbP1CpQLhDw1VDAs2HVT9IewGy+tJi6MECi7rf4lrNy3GtE4fDzv0uO/jDYcjwVyTudg
V1+J7QLJ9As8oayaBnL4EfVKxllWdwQcgt4cQXo8R8PInK7un6n9PlTPwMF3e7CH/tVDDDTw7d6t
0hteElPbz66vv1PELwF9A2dWvwNBujxglCWSxXCw3HrW3k6l8SboTp3spXyr8+Lg2H6xrWbMG4YZ
v5rU7MeqxYWKTal93ANcPaztuuWs1b9oJbZx9ibz+9EuMMfiZxr31NFjPgL2nYnOYNkEV+sM73kV
3UsGuyezSGBBMh/YBlJnklHGeAvn4py66Z/eXQCXVbZMMrvgGIsGaJZZv8i2je9hjflpOYKWBOke
WjoMK22oYdN62IErTWOK6nAQD7QwPtFvMJ6NVue9sr76DjZmWHNrVej1hdceHSj/9ViLV7y9KDZj
azV2+bQz6+bTz8kPqLFfND0xxhJwBQPUcrg2lkd7yLXFAVon4waCb5iNBL+BWH5GVD6GwYjED4sP
DpvfKVvtappn6zTFo/UUSutut3FzSgzpbSubkwGMN8S5y5xkrroLrWLrRxVozpNMn1EcdyuiQbU7
seXiXGsIcY0SK09eTmARu1F7cojH9hzxozW8ucf6kb8amZlsIrePfyYuh2yAgd7Ja3H6TiBAI7cs
1o9mUpShBRcezSqz1giGIx74oKcyPPo+8+yo7xYXB66MeTC+GK5mb4amFdcuFN4+rPLhSHThtk3m
FP5MlN+B4iAViXFNtwauaZt9NUC15xnFbzPP4pfH/xMh3lYvfDio8H3PEayJG/V38mNBJZpFflWV
spGk4CJHAnT6dBMvaemajpVTnW6KvG63mqV7TG/oZbqxhhqPY9lGvWw6+5Z0yT9OBqjTczXn2s5N
+4yU8l//WG20fskwYxz4biryN4Qi7A32B2BpUAjLE1DQBE7MlzaxtKtRWP6MPILZUBs5kOc4MYaf
7jJWULdDmFUp/IWlMWcVOTaLxHd/5Jn+Gzus8w/6FyhRwntzp0bskE1ORO3RylYPNRhsmJLusMoE
7D7kCp35MeeEA80gK16ydDx2IdWZCIaf6uo0ooQpU06gslqzk7apKW2n8vES7ih9yhI8NonWMOwx
7PDpvFky2NodJvXEGz74NyXp2DX9ftbLUxTLP2RTtGvCLoxdtAR460umN4V/uxK+KPbwNufmybZj
ztSkI/h5dK05k94qK6aD5oz/yNIUZ6Sh0Wvil8OJrZzmjPYSd1H9BTuM2Lmh/pp4MpDbvW5iACd5
GUL5CPGZa067852ZrsU4ryzRWj8Y3KKXc3Te09oRcNOwMTrOZUiyVLtCtJz8Znz3a28go86w6U+o
Z3yEpLbE+WfFKkAHBEXI35nxkOQlFiwIQHolxs0kMiz/NbkYUajQftF9ElrBqAWkfJ2gxMoTHLJL
C0513+SIKmfV2POI7YU86RI2BEzTxjloYF7PU6vnYO4FzeeJznmh2a8dGN1tjR0VkatW0fAaXsLl
BilF1TLoSOuDnEoslgbhsqRuW2c7GLPDhF0AkjqzWYfju7o1y7LOF60KmXm66C8wo+CRsQUPlxIy
uOE458Yysa7pxvnv1aUGJeSB3urSi0FFFgGLk51ymcMaX+MDizdxWRKWHMvxe3BYedTpmVrRW3G2
qvZdYuQ7HYvPJvJfAWpZX/EbgiXxj4dZKibFQJjS2XuJsF8d+B5ns2zhRi8nYijExQ4VuY/HDTM3
dg2kqmoGB47paMjyG+tn/abrxppZkvesXrHdzEAbgOOpl3NDWw+Alb5FBNcD36b5A4yoecY6Ig7C
oS39SPiCvOpAhOksgFQkOP/v3qaeMWPHDqAWxFGH/NXU0U2dnKgo20s3lI+31PsJIqp12/XkMTia
e/774CQlCvmm+qCsjviFeaX+sNP/iPmXKlz0PASP7msSp5AdnNQJFX90fK5RgqqjKkg8PLLU6RsT
CvMlD8jZTPokfy2LnmY8F4J9tIy4X6uR19+HOGk2aQT4X+jUa1B4V51uxj/LCuRBo2NKJ1HXvo2N
KfAvxF94/YwDtTaoKMvaB61HbrSGwZCTyfJdA22OYHtE5jZy9FsCzvFDH7zmCEBxg1x7QjftQbtq
x/ouo7G99fH97zvq7XnAKlWMbIzdBIfAipmj1QZHDiYiiJotYR+codN3dunbBx9t1iYRLYgIF0GA
hY9nA+cHymMhIcp1A3l2xjOz1IafhXK7Xp7VbpXdnNckt90radrY+Apzk2M8RvGC8pgmmX2NNOA2
0nHm34VDfRyKJjhZWmBAT0YvoBQS5M0kbAlpVtG/cdvqYHDyPvixWz/jkM53YxbKDZcaIhYZtvs5
9eiLdCF1QxSAVVou67qI7I0TOdaOLqF4bWyumcoOP/0f6laxiSIxdqzkITr1PnrS8qx49kS5LgRE
dLVjth4T3sIFL0fMCL7MQV61wW+fDa2o3lntJzidq7GhE2ALS7yWgm4ekB4gX44uGMQXY8n4sPcu
ZkJcOUch7/L3ZVxCjyUuwFjDXiJUR93iLVk1R6U6qPitTzCknkCZ1ZdGjuUFkf88yD0JZPxUxMPQ
PBn40qMoNeinds1NHdxcf+z/uIVOKd/6T6PV4QxfFptuWXw6BzVs35SMzwIH5Grl4FUVhcsIU8gX
PFwQRElWVq+cKgDnGZ7VUtWof2J5SGkB4mWDM6n+gChqIAhMH79Hi+WJ3kK7aYtc8s8uG2KOKZJV
myy/3gswvIsc+5jXvntmt0TzYtuqC+sFJjCNIDmjB18i3wku3ufO3F0SQdMndZnOzXStKC0YWBo9
x/ym6eRTwewSdyfeYNhAlF2AJqKbGWQc+aIGCja6z79t8DSefxXtr8rmE1RBbPpU/kalNJ5TKdpr
0AW04RKkZDQHyNaqdQqJqX0PI1pJYf8kxyJ7000dIUQMqZzTHtx/YdziWJcvFUoRP5ueOzmlB8Kf
GH/HJqo2jl3Xwm3kyQidauuHjXmzzf4jGiSOl6wvr12WvDquNaMBfJHLIIc+YnXLb4ijfX5legAo
vM8PzdRSJhVwr4lF/9WaiLlES+YT8XZ8tsKq/rg43uvIdOjO6uaPUSKPt8wGp3lZ/FjaiYUbjm+M
B/v11BifKETQi6iFakQiNCJaJ7aJeze6Vt0r9RWsxtk+yj74JvI2fpwwA8J0gNihyg/ZXJTiK5So
jyHs2Ne57QG/JYwTtMnDRMY0NHeQL3itjPf2XIX8KPbrfwUXc7OsWRAdy19ju213ec30HATneH0s
+LnhJs+jnMujSazuKkiL9GgvDAPVsy4xWa+zPInX6j1z+ZWnmbHnYAhvpzr4WoahLNImaujKoKHP
Elu3jr6XdfcIo1MHT2r9DNtUqW19HXHcgN7/xQhpSoBjgdjhgnavzOwzLTQI+R3NrgCdqMovn2cy
2Kssbrf2cmqam8g8q2dp2s1Mq4hUrpiuXHraFrHVHlrD4ZsyRGwceqTRRLbegmU+o3os/E2PKbwk
lAoaaMCs3EyesqJ8VdedCZh9FYZDt0qX6C8OlgfuhIETFq+CqCPaowSCqkQgYeAV+ySe33W3Lp50
q8HdU5QlYvIkBUeWMNAwGFtIMLCrQOlZXOyY6llp4RcOLH9PcoiDu7S0D16uUzX24qmo3PkFTcK2
NKcrZON4DSel/Kjx9+8CO0MsH2SAE9x8IpAPuYZ6iB3DgG43W5u/70U4kV172qgpRXLUXZZYfYYn
bwS6PMMxzjbNrNHhCGpJEFsssX/zB+qlH9AkoSZSCj4fcjHrAB6OXpxwdMIeWh48RkmPZ+qlY2W/
QCj4+7/vB5GTrOWspfupxcSOY5msSwfgQ8s2ZAOUOsN95hRAOsGVnOxyPYnkt9547ZO6s5ZXgsC8
s2uRernIoKZFieWUPiu+BsBWG6MELjyyL+xQ4QEa5Fs7iTzaBBGC5Rl3Styjy3cYlF0Y01RntWw3
RMysDVCEeGGWNbA3hx/cUuUhZIiK9JL/437AZr9TwkMStU3Ixq5Rbavcrp9H49QQWEvsLJlNQcL0
OWwS9zq54c0diRjh+4yntHvHFFCevdw7qNOH673asi+J3xOvUIets3DT8O60XXRB8myvytLuoQkF
Ev9aYD2VFsKDpu5g1CTJP70EoQzgRsCAhfG8jEHiEIsK8I7h2NFWP5cG/tcItvlqEtVwgJaZ04Hk
IS9849TTTs+88UUtI4BoXiSa5xhe5/URxR5aCeSGuAh3rq7nwar2YiKETNSsJaeXlq5a+xYnfkxm
OUVrOIFRkL6xVpm0mo8PpuS6mFCkXkur34dR6YFxvoZm7b+pXCg70f/tAr+mgMkJqqh7xNp23h6k
Yyd7YcbeS+sOdnKdbUrZcSzLq2lrJZgLw/09luEH1Oebuoi11r8hGUpW43ANomT66eW5eZQzJtAh
dPVf/FTv6Hf+qWMPh/v/Jwl8XCXSGfBf2ESrRTSSu3j6OcXpt/oqnaqgr5razUGPA+emCT2F+Vd5
J9DfYk3jYDozg8GNuAFBUTznRb1wiAy8lENHFBp1DZEd1acZzPmffnijO2h8YpLn8Jw4CT0iOT+J
LAJCy3HsiWyV4KDuLd3COuA1JGGplyqeGrLY8xSYQGRIRFnZxhDdxowEzlVPisw5ZcuutNrdR7DE
VxCy2DHT8p/lSQNi4s5qEq/cLqkODVnqa7KFloh5oveKOD42eqh9e1+eLdG7DNr38p5AebNybBG/
omU+JOwRzzYgTRb9cok1IKUhqLkB1VdJKDd6A9v+lwovB9fyHYIJWuX3IKI3vk7jkZIEtMGmcKKv
0c3EryDP2eNABEDO6PeP+LBGZLfKMXAvt3zSXtkxP/KSXVwl8GAsHFVG9DzPAzNpcMYYorThagaL
BCkcYAkyqTmh44uBeow0bLIIJb1WiJMc3O5U+hXuJcAyvskPWQl5ivKqeg/MFpECXlJmIcm14b67
iTIIGItb36wL3SEuXCxeyxgwNQ0XS3jE7WTLIycp7wkznb4RWpK/9LgYu0VvoDZX1dcoIRhtDfBD
fP1afZzt4Vkj86d7nGYgOlWp1H8HpqXdGs26aUbib02vZibHySwtpv5PmU25ST+kzf8MmVgyf3RR
vLA+mI8q3AUacTEcQYZc8E9YyvcQZ8opsugRUoK1z8gQ8+Xmn/+QkZSvMpvRWxwH/0aYmF+DcZlR
OGzJSsbDuUIJpGd8cFddG7HgNWSfTaj9aHlbH4XnT9vBgVU3Lzpq6mU8IOw+tijWJEs4bwFd7/vj
uGT3crp7zJlDJFCTvYJP6uznkNGsF1nWlkwwFqEiQHBUwFhsDeyyYckISTNM/9bNa+lztKpYw1aD
108ffRuWe0ireOPb0VyrbYhE1f82pL+blIuMTI+aq1bRotW6aNgZGuywlemF/vmxhMMYih/CYHjC
+OYmMPpJFV6nMSYrLiRZRrUrAIi5V8/CSrI0L9TUDDHobz8pxf6hMnay4uhrQICNCCwLE8Bk78Rx
hGbB/qefuvaUkXC68gHjlYxjyBuxY7ELCooamtbdHe4QVlMGZU+PyxmEQbyfE5RNufTEez2gtXP1
aDqoQ0/Gqr8qOmzaOSkaBWm07zgwknUUJ9ZzopGTgwSXhCBysYyl4qhaYG4Oau8l85YTKRSnTV5J
Yy29pjtybHBWvqdDzM59LJ3h8+OYwI9Evh4d/zv6lvAe/VErq6yTJZma+a2LwuROsHqwSSFpEdsz
uyfkayx8GkoBp8ePVitFV5UBd55JbV3pPi171xHNCz5S7xaQuGGhmeqXmFDGoDPptiUzArKeGxhK
0vpBCsI94rQLP8Il2SQbFvyUCzoOiRcdJ/V1YHS29wUhJQ8peF/1W00v2l09N/qLXH5d5tpZjT6Z
OWjiXsxqU3k4T7FnnEVbJRcdAhbA1uAgDOurnaMKS96It5sOQH/RI85oL16U3MvYqAmbiDDFkpRj
lYV3kVOXXoO41TmDJ+XvmMSM1MvJIo2G3+rXXIz8NxJ0dklbTevHd8s4hKR2ZNZRTyt4aV+1E2dv
ryStIoi9n35rZz+lnh9cm7yoKuj0zeMTeqi/bT8FP+ZpGBXtDpmfRi9qVLocM6/XaphkLhMl9ez/
vPRbfnICS38DiAT14wmJrcK08q2a4aUR+UmuTbfqr0JaW0JyyZok5nyoriPHRvL8zAp4h6dxGfCd
anEkbqZDrPNS8DsJcWS9P2F1yYNymwHd2AgD97W7PJSy+2iqCnu4Rbg1foX8xJBmTRsRnwA+jkeJ
9n825LEEVLHtWr3euUba7fs8FsfHJ/LYJcaGWmL5HKkVnjtRp2e86FdNG5O3cIpfgF1PH8NQfmVM
g/2ofy2WkUQ1BIs7l7AZGwuekgeBVXfvwYx/GVINacGLZCi0gxAjafpLCTz+uj+YYif7iji2XHb1
o1qcF4fWYDkIh6y7khTryE/g92DCGfy0W5ezsNEav6gDsPSrgytgZ8CeuCVg7m92K/x1ToQBY4jq
2QykvJC/RyxyXBbE0QBsaGwsKqrsMywSawHeA4xS3hjNxJBcevWnmVQFGNSOyZztN5tiTmaKsc7l
8tI8lBX1cZjTbN8LHFwEufe31ERmvAygTAeBqWNRvcrC0nC9AdEBTUw4WGG/QElun6aO3kBD7ZYT
ESeTDKOwngDZXdb/R6u+DL2t0HvqN0L7LpNoyIwo/2hlkL0Eti4uw8ImH5jn/tc7i2uGQF05g0Cp
YiJwWbvWSqNtZ4G7Z12yjuPI1za7uXjF1uFvstQadmvNG8lwHkX2JcnGrkGXtkWjP1k4ykHKhXTM
tLpqN6ovCbtgG7ArMaxG9L1Sjcl+vnqoA5IrXUZUU5WPTn9IOb4vyk8GcWs65du8Z/81qvKlqCzz
WjnpL2Jtyl/M0VD0OKj/mgb9aJJSvLpe+8LxV//tz1e07otsC/Ct2kcd2TUvLHJJOnwVAb7dMO/K
j2xsuKuN3D8kuRGcHysXgsWfcTLfHY3Si3YHWClTO7cdTGngByjTxmw/Umg6J2sgO4RzqrLx9D1m
nHEys3WfsILvGosJu13oJpGpeAYY3P7rat3VF+30TOIooX5T9CMaJuOEvj255tri+zBqUJtLi73q
HZvzxfjLzkf8535BGy5Dt7yaIZqjTxMgs52k2Q5YotbOclNrzjjtZ7ormKZ5mTTZBTAyLnTwNJcR
w/zaZlbJYJlppANq864HEASI7ObfXE4e3bKn/nTrmVhU14NxUxGU2c3xFzNKACL/+xaopvMAXxOV
W52RDxIM9K8qIlPJ3To+zh8RJCHZMwVOXWDGaqYgZzQITNpym9Z62fsI4hgANxBIcjB7GP9KrfYu
TRT/67PAv80BmWo1OOICtftbkaQnSobwpO5+OSzUkJ5IAaN23xq0xafHDYKoB6U9xy4wgKe5SN03
1RCBSUEwW/w6RKyVBskuRNo1dM+FDgN/jIf93NrxXXP14PaYWo+2FAdlkZip+YAY2jZBPDpzyVwP
d45Wy0d7wFt6BP+nUcAx5PnRr4ws1zsiQ7jZ8xA8qwf+vruvCIECMzxgT1NztZ7rfqUsfdw78SoD
fHPys3/VILnp2Z5r7OFVz/Uy5O0JCDzTpXGot9WyfCax8RrpRXLwpMzhjhJLm7fTUZUbNp4EOLso
MQNJTE7usw7kHLNTqijwckP92JJVS189cKVV5EdTFKpyQ5Byxk3JpO3R2R614d6HULuwJIthMSLo
qNRx6I9bZbtb9xz9GL90n4RDv+skPs920l/SMWvIHx32kBVXD+mPk7MT93j0p5IQTCgG70zp8Dot
s0O8ahZAsoLJzjJPDGe3XTU6ni9cYD/zyOmvQ4XsVitIHbYbjRIEsDbAgXEakY3H0VZfvjP10CTU
mvTSIeMs13ugWfEdOG1EJ4ypFYAoxk6BJVfpcvI0eq28aMGRJco9YQR1T+qZevCN8b+Xhq/BJF/+
VL1XFgT6umXjb/I6SrG8w7A+PXpVbg/a19ZzUrKWGwsZGebuHE8z8ZzOSZbReS5t/B4D807ZItix
JtfYN4YnIWejsHrMgESWIq13DSg7Uv/Ce/g4JGhpWj3laXtRa1vqbhDDkZxikoyat5R/fQB9ME7Q
LT+etpJDRQtrZtNH2kF0gIT+PkCn4YCuY02xsr5ie3HxJ3ISGS3vNzx+loPQiH8jMOmOTZsS7RsI
YwNXZyz2uXsU5ptv9tMnq6MMJTsBHTmOXAYpcb6e7Aq3lVeXZJINxev0aQ0bpxn/hGytB6Wo+DvW
ml2kIbGP3D9oATfrPvc1Wq3+oyFSY0a39tJQdr7WUUbArPQPj/rTIWcI03wfXpUm1iqa1yJkT08W
T14GgOFxwCDoCNfBIqL1Q1fbVh3cjcHsnmtzwB+nc6LxCxSxAc3C1dxbcl8Cs1cj2d7mG+kSUrvm
QtKapWe9nU0zPMc25i31bFxeTrRTD5FvHdT7eP8D4jrZ/Mkot4w9SqmBJgj0l7Iwm4sq4YuMHraT
N5tHbSuLuSJUB2M8/4WLB8//H0vw0t42sqOW9dvSyxKknPTTVHsttxk4yBl7H98OtTt0VjAkaJxl
4fx+3B2pj52UnAR1c6nbTNoWGc5pzKiEj/xAkU5zm07OOk8G60KFfM1ip2ZKOtKJI8dPXB3500DC
gXkb7XAID9YDEP33DGaCgkwD0R/jqf7G3DDtlMkWqwNgh6V46K1CrtX8vYyFf4vJ8/h/XJ1Xc9tM
tkV/EaqQwyszRYrKlqUXlG3ZjZzzr7+rG57xrXkYFkl7Pksk0H36nL3XZphtplu9cl4gzMc4atGa
qtiSDtrOlZz5Gz2uXgC8AbuNOFU76Ryb9+mAPMgkBxzTHmcQOonkyIFrUj07189+YreqzjZzkCPx
TtF2PUK1HsGFVjhtpmycv7Mmvwc+E81MW8iCy0ix0Yfc3S1exG9tSHXUug+gn35RpabadvCGUnRT
kLgWybtqwqjmjeHsDIRrNCNjdVjobmM0T1VsfsNInp7bpTbP44RhTYi2eFAtGYRiNdX7fG+Bk/u0
bFRWWuFHLwNTxEPSOAMIBKntyCeMrl47vOYBYPjA5hQ4tPWjcIiq5Ltp70M/IiEnrWEopV65RxHU
bh1tKIkwB8xJICwCPSwnUPV6f5q/J+Rzym9mw/LMqLD3Cc5sI8I9jeHcZsP8KczoV5AE+dUq0rVt
/K8z7HQDTTU3rIlixbPFgXuB/f2KMOxUT0N0D8MK2T8T3G0zFdU7EE/Albh+jpMHqRdHFKou3cYH
Ap/JbxfS1NOE/b70z0Krq8fUnuBjF3jyg6ZbUPvgt/p7/KURcNB0YzguDho4qg8mg36zKfKkey1y
c2ckRnWHzyN/LDOO52sNN+cLXyKjzcIK6qM729UubNMfJYG3cAC1/NF2Lb61uKNQ9DXyhVuqcQ+0
wLMDT4KChFaFupHspKx3k1UQk4YB4rXLWwLSGcyA8aCFIerxq7bAQaheYKW73+uEUxAKgaU4oBvc
atALrq2BjFeY/XBwXJQe6mXZGTZiqGTTxZT2aii7ZKX3JPPo1TkcnQ9mSdO4qX1+SeE4MzRFt8DJ
3SAoIpM62S7Kpx2rLsQxpCOERwyHru4hOdQOidStSK621PPldtufjIWR3s4QOyWqG2unxy9QWtd2
nhAGyOZ4bFZEARWfWqCVp1quOjAGvXslBI7kcqT1MBDxd/5Q7wdXeEMNjFt0gy6WAen65yyQbQvf
ubNylEnqAyVJrMWj3Jxs5Dh/K+xZvJgCNHaU4eeso1m7n+MOIVJHWui9500eXKaWkwO8/X1FstpV
zc/VOL0u527rcdYAs+kjVPOBTiNlHM5mZWNAdDIHTJcBkkv+6Go8qFbS1Gvf9cJ7daO4vep5HzHc
KDGaB1N3KF13ei5nvSJXTFQfk2P9fba+N9nRITJNB9DuMl8KiiovCXCYIRhhovTJTS92QC+9yzgh
nhG6+L4WdlNZtDL7bdpFbBVXshCGfRwxf2jlWMIno+WYsNhtJ8ifdNuktq0McmurOhb+IBaKmkig
wgvfyYnK3gY0+Z6d+9+x2QBgccAgj01r3Tuk/m2MOhcvUg4NTa76Ac8nemBMon8T+IbRQppIHKf6
1U8TPOoVUBgajJcuYEwHKHsTloR7BVJgMERNeMf3d9Ro0t9rNCEAY3QgWipEi/99qGL/70uBPueA
5MHc6fSVCVEjEmnwYOCpDQXr5LSnYVhsA+xn+zqFlIXffPFOnkArqQwzPiBOFgEP3G7jPuOXbXL9
Rc0tEoHpHvXIrjcgw8rMxPu27D19R49bhpHbGL2sPnpZTBFsVlN8a6KhnGaaa4kFoDb3XxD+jnRd
YwqqPMDWODZefw+1fPIS66hlpK5lxSBHATD8jjUeoe0shWZjHQQrt6NsmhcM94StVTWHbMkc4OyR
PucTYiMkDsEyguWktaUeWmkenk0Xu4B049KvrXHjdmK/toaoYe/AmlMIT4mDY8VCZqte+k47n75Z
MUpNJVdHkrapbVAd61nCi8bm6HNs5Vsay0vdF59B7d6rLXgYgp+Ix51zx7EIa2d64HNFVzhFI2oD
Yo5UYaTqIfXMy9nXx8kfNlbbbTrzw6ez/xnQytrPWu+cez0nzyUGLUjiSnPgpqHXEwBhW/A5ItiF
eDKP72rDVReyF3n5ngyZeJMSIslM07R/VD6H0mR5Gi3zwmkjf63mxbs6Xv7Lbbronpl4tK99B2ak
1Q0AoLMtoyNBSOTAolRKlE1IGG2DQsphkCzv86Jqf2qaT8tKvmr8GkV8lvSHHpQndv6Qg4t0j7OW
7cvKOSvlA/OS+JtFs2orNLjdrY+ukhPEZSEhZu0MZbzCbmvC8jutsBA6gC7ZHaT5+A1JLLLtmrq+
f+v636pHqB5KR9wnJK6hKazyc6nH1SUZlgZExvBDFY2Ba7WXanR+hdyE27UEZf1lSI0zZUsgs3uj
/b8nGVH6SEUJtoIbTD3792BiFycZCWuTVszWYwc9bEsmoH+IpTC4NRjY48CdaHb9p6x0ls58sxZO
wdOfMSzmJw1uzCn2dVKX2uJdHwbYoZyPr5YDAGbJjfLSxd7b2AzmXZYT3R6anG6Q/n5gOuKUqRtf
UURHPG4ZU1gEkZ09ouOfBdFumqRzYt8mhaOOacEBYdiIdOELkdMWodOCVa4d1wOxxrRAfx7msnz0
A3urXuV0mq6hYVYnte64BW1wuwaohC/5xgd+XOrKPKsm1GQ1f2kB6mV/t14bBho3ZRetCVjYdTMd
qGnmVt4PQZ/thO9gHI2jmgxmrfog3MHeBeyM5yEnklgEmHfWfQY1/Ld/Z30ifsp6E9v114DU7NhY
GNJyU/yupbNVPUTJpN+pASRWe6RJEDSTRnubsiE69CYw2M6Z9qPR+k86omC6IlX2V7hc6tpGC9zg
o7JjWj1xFX6Mnn42yhYcXhtfG2jxb/30Y53e6YgQysXt/rTAx/WAtrVWVdo9kTzIlY3ZfWjjb6qQ
gzQenTwymTb16AY49tNTYyNYrWldwbCA5ZbnW9W5Y/WkQSVDtTmjByNrc69n3XORC1AKCbtY3md7
fURDKUf3jjxlKJLKMsENXGywB12K1lDYKZIEdbfV/t42go84HSs4vaOxn6ZmOo5oz+5FmAf3RE0z
qQT35NVmjeGmEZcMIQiHcvQowszHs3JrsGiScWLReLAoQYIx/96MlfXm1dVZE6b7HnveVYSW84Wd
+Vq0PblMprcbRNLspvwd6vTOxkd2r8ufKfJArDipz9BJvkz1QWqedmooGXQdUj7slVdfWzq4E9l8
pv/u1G751lhM+NqxfzRJJMM35vprU6ZLUR3FBl01ZKtQdP6DrFHdcTWkoie8jyL9TCxXBUrcACOg
BdVxPUO4JldaTLr6qTZNC/WbtGVz5NkokyvxFiZRKnyyeYQw/u9ggrYF/rm0eBzsoNlHDlmb6yVf
lssR5SgcHylJix2ruLkNc+k5IGZRtn/Zg/l1S0xLY/MAQRCUDnFwt0yvupMnFcX5RVgefGUpLHZT
jR00xigTSnWIQ7Y8qSUzHe1s9M09MFJKzsZEfzvUzG8WCwJrFAC5I2GpHjgOQzeYABTbZuNejaa7
M2g/nZRc+Z96Oa11+jK+HbNJWongsw793frRaOOIyNpLyJSPxv4SVJ1xWMsgdwaTwlQqO5WODEia
5gIXXdBpL5Qy7fb/zXJJziaNjyYLumJxMSfDflAPtTOj+DZgtquXA96u3HWr66xIJFR55Gkk3nu4
VNidO8Sjp8J+rHTTPv5rSKhnFRa5jTGjKVOdXjUz0DkB1RP/npJjTpxt9mvFp7l6sv3397IU1kXo
5Wd1rUQpP3prEAHTgNFpQ2TftpWmr7Xm7rqYGrNlk4d2R3NcpxP3rp6l3dDgKSTAaJSG8Fk3UDp6
lvWoHqwBVGtWhKHzPTYysdMyN2N6WL2jBgZ1YxtJdB3iLrqOqf0nA4ll7PpMby46voZtQL31RIal
9arGHn6NPoel5FL7WXkoncK8JJ2MaKAfR6vEfHeiqHtL05gjyxSbr2k7vfZSg0gbatinYuQYQwh9
tPU1YHxlK+qLX0eBv81THwK5j/DWqMSz9IPfGP/lr0nxXLSg1wszHL6PFkrRGfLW+ky9R6d22Izy
vfWZnu5GA3wxbNeE9NjrOkVF1ErUJh0yDtFJyDHEHAi+j8P7ZnDsDbllZJhror+2k//aQvo5d2Zk
QBr/j9NWPXMIaqWsRC1okr4kon54aQlHfXTien3lWkW95aQ0z8hc2OsQf6TgSVXnsGmxjc8mEhx1
BKo77htGKOFOXaf2XFJ2yr9zLY2p0DJk6totSGpwmB0KIYTjv/XOK761qKo5I/Uz09D5t1HUcLek
e7wPYXJ0C5V9PWB8hOeR0Apaql2VLu9LgJ4dgVz1rEfII6KEmFKPbgdTV5TSTIXFoZlQt3mWYH4m
lwivtT47dXmw64OLWyAVb+JOtDgRqNoaUgisloGgkgAmAsGS2sdbyy7uCtD9kHmXMj9hvMNKyxZs
A8g5W3bueisWBcsXbBTL/N6NTsXsXNK5IVHyF2fKGZakk+lP1t36sYieSQEV8HzIa9iERlebh0XY
tb9JHNu5NdUv/EAxk5g2fqzkszYgWMLNN44wzIMa4cxAYjZSB3e1jNDadQmCiz91MyB/dGriU+XB
Fr0jYTRKKmUssK4TbzhmOfmxbQyS/x9VrtEmD78FTkPyNpl6iPMgc4abOUkvBbJVGsc9P1W7/GTu
SkepiabvKdEI0ZSc1xVgJTOYOMgpaoeO2GlYX3EPAJMp3xtb2Lwrq067DZPhHFPP37NNSt4WSln1
kCf4RVo47me7+d6WnPhs2ezyhUt+sDoiUudwMokqQrjL+VNy+BoiCbfZ7Oc787+ThiiNyu2SRt6x
qk2MsbVjQ+6uJyY3/VtkGR9a4k2P7uh+sYZt+OPphWMhw7mIUJiW6BahielFF4t9RzjFc0Xf4jJ4
w5MaxtYyT0o9S+sjswGcUdjNB19H5BdpFzWrjmcn2iakFa3dDHJYT2UyOvBQgDGNRUvBMS7w1NMa
ahgzY6nOMq2+u1evArIF0UZLFROmT2s7BkUBG8yjfJUnvqLzCa8Q84G57OM4e9VHbAuX7CSCkxyb
dVJpnoUxwEQiZi7NU9JL1LDF94Lgalr+FRhM+enqNtk8AvR0bZvg1ulvnoWEY7p682662KhXymKi
farOXUtPH6yVtlWFtjk7yWPZ028Y+1vRR+1XZbY3nQHbd8NHoOsnWzWprPS0OtVM9dhn6QdPiTHt
QqnWT7zY3hiFdV9bgtaMbScVIFqzfbBy/zT5Dkc+kXytyhMwXDAHkvZuldsH9a+e9M3b1JxjTYuu
/1hrYHHGK7dQcAyW6YU6tyWaj1D10ikZLrUGPjtTCIpTSDWz4ZE3zlv/3k/N6xwH9YFm0bR3TCJu
NdrmOx8J5VfV6emZCe94MpLsvRSL+xyTNLQ3+wzpF/VDyO1Gaduaof9BzxXu7hD7H/h4kX81lKdz
8tKm43I0OuC6JsNtIDP+uVxQHBiJfmGYD2q+n7pn1QlO4IAxf9rGzHfuFx+UQOxR/GouX0KVURt6
hoTHe9O3IoJ8I5EovVENzHPhgGJwELjPuuVl4Et+jAx3T2jD8hKFvFVJEZBYMJ8DBmrYbpv4KljP
T//zbJxIERgrSRrrIp1xI56qHjP6JYkIK85cGm2tPnhXWaK3tdv/Ydp7pJVIChxWw4M9eXgqQfm9
6ybSmxoPxK8x8A9WEmufXpHMEHG4moOZfnJfcqiae8AsruHadyNWpg1Kp/qhd3RnW48l6etqrLzo
NkZEqdTpDDpAUZg6J9UyiCbvtUK9tx3Mpj8vjjvee4Dkxs7/aRX09bjvbBGEuxRm9iVq4NBWGg68
OkRhr+ffSFr43o7ezR+mX+r80JfkW+fFLOWEFL2ILCSDu2G4yu13y2Z45P9dtnqXi4u0inrrGyRj
dElYvbTN0G4TDf26hlxdDf7wR+Tn0fvpYKslssS070RNF9gzCwf4p2uBmwFFoYaXObs8A5cLBvJn
n4JrlaRAyXLQbHfDUYtgTlVBpe/EONYfNjULQ4k33c+ai1oy0SglxKr5wz76EXjouFUTPwWhsq8i
xLD4jJiV2No9YfBhup1pDhyGpKt3FgL+Z8O2OnTrpfFWzD1ScaTH8OMqYZIenkz2g93QtC4GJ92k
Y4bpgP4zBg2aWE32wiXhnPEGt4/zjoSZAHgDOOsMtz/z0uAILHzlNgoBV4E79XszpxYm7RhrEtsq
Mrvh22gt1qPfW9A0yhT7Dv+fteolZY6UQn419bL36+EOydlFs+MQI7z7oZZP1bawZEpSXR8XIN8Y
8KB1hjXnBMs2q0NH5ODGtt1zOlcEURgBPcD/+oscj9NhTzNJzctyw/iagtI59KF/UwriuJy/Y/Tw
nqIYb66EKwxzx/kjmtf5vDu1iGzy7q1PhexvxxJxCpZlaIy/RWg8wDcW+fReXtV1AUj9ofK9Yudh
y341teY5EsPvNHEkRJJajGKoA/OQ/6IV3E+fSz6CBP6Tj+Ghc3uPtby8NREJQXR4NkGbgmPojRoS
vFxU+8B9Gc3yyVF1GIQFYpQiuerDfomL8MZ0NsZTYGGUib30mNnayX9ZvFQDzD61X1M9YmnpDGa2
ZWqlIKO0N2foX+PMDM9+1wMDcxKY2arOsFPO1Jw10L1T16AKNu7Vg9G3IV3gjPDQVCxfFf+9ezvz
xnPUi6+5nx0S7Dh+W2LOf4E+d5qcuIOYCYqBIwMYqUCA7OfFqbHM34iZ+tu/99VLzL1vhZYCE5HS
KfVgp8u3ubS19a3Q7axt1ZFPJcYiI9G6yA626OiSj5oTH4EBoPqn4xl5JRB3Cg41Yot+EHt/l8c+
vSxV+VHVO1c7dWiUQmYU5XeLBLCj7LeNrtOBMrclV45nIziIM8UnZmvMZwRioJFpugFXawyZouh/
mnnKZVMa4mTO8/f13Ks27dK2yp0Q83tpevVPMh5V0WNUNvERywwDXR7q2wi4htsC9CI7xDxw+XWr
Sf/f4S1JvPDQtsV9vUzVxS28Cwb189ADgTQ0mkTwApiiDRrRiyPLPJY7ehxNnZW7oIqeUfc397ps
vNtotoyUxsngC4tlxiQfoHC/unT6YO/ALhPA1lU3ne7Ey71BrgsUZjRwyg8LLStFk8dXL7XvAeCm
NPjTMn6TU53uOYB8giI9Oll+osmQmeRVq+NHPWombG0t0gFdm68DqZ0bVXEMA9pbUHF0qHqqXvxh
+ZlxW7ml220cCtPQd25A+wlcTrLVZ805Jl4+X5Fi7Vy4CTcUJN84aSKWFTIok8MvwilsHSdIbfVW
dymL+9b5sOtxlMs8kRKeTvtcORj10exupY6JvTNID2dhe0EgzlisyulSSqyCj/V5w/H+O2pRjPjD
w0z2E3FkYGTB4fl7AnSml3II1sEaRoVzQkDnGe95vINq50pFSwldBKXsYmsYrmcmIk4gbgOtw7NV
N+yto2ec8JWL0yr3pWl16mdy9dQWFS+cAg2grKcMli7M1DR77ovlyepNjH4Zpr6kMB9MuuMXRsX4
UhwSxVLD/dnGZoyDjp1LDeLGUDcvnZ1dxsber4qmsaKDM8TOdCuMxt2FLurYingOVeDFjb+t3an7
FmbZnRlV3jEYq3mnCnTOn9vRwoLO9fXlG9N9UVjLF23f8mcrrD8dg7eLmmIg6bDuqsktNxrRYJs2
Hn8FvWTcmNVTTbv+XgkOQ7DNyCm66TExSHJXA4CpAExkIJjc2RZs1agrTyFXoDK/+Bg/7mATQO+w
3BE8d2IdhHxW6NzDSjKeobHd9oEXnCYni58Kl06WPDSh7H5VrKSG8UXhFNkFvJyz0dPYJtjJyc5x
Y1enrPKI/WmIUl0bNJQZ29KwCcAp9fyg1v05QbGNh8eGECB0FqTE3ekt3lM/RjggcmCZhFc/chCJ
8Gfrw53yY6FyRGcWQ5G3fe8Ixzj6OST6gup9bI9zOLD4e2b/mzUBunaJWCwqin2uQeL8twggPUX2
sizhrsTMs/dJxjjFFqR4LAnz50zvzXbwHKHNMPcpV+t9ETTVxhloeXOdJmd9sLpNiLjtZGIvYqYk
Mbgj4vKa4pnaPOJUAWBIyedKV7SXVQg7o5nvO8LHaB7Zzy1HEE6I3ecysyZs9RDpeQPh/8jVyplG
i2h8oNy5ZjIAMCI37urWGROMiawu+coKYVW5Hun2mIkeS6uNfs7d4G+wknV3Qbncr850kX8CusBP
S6bRX2l2k5oPeUMW4eTNd2ZKCJylBFPaONUvWmKZqPGa/nFF66rehYGovMHLfLSGvKepb2Qv2Lmf
ysIge6kxX3q7oxiS1okRyHIieTacV3Tu3JLfRb2UD+pZD6ZqH2to7KLCSJ+0wvI3/AbJV979NNs6
urB5IKiQOPY5C9Or1/QN9g2p6CIe55uDXngfW7pYP16rENv1062DcLqJ8FYPjCeSshoBhyNUMYYJ
tWKZvBWRDi4D4o0hBjQlchyhiJNoDik+BVlE0rDfRIyf42ryVi0ks+Dybii67+q7NIxahkEjfNx4
3P8nwe6M50HSDf3FHXcJgm8uN5zQ7Ivb9T0bPWKDFOXBBaKhAPHZmTZreBiqKnodMyvfzGHym4y8
+HXodbrPOsL9fS2iz/X4R4RvuOe/dbLL1MB/xIx4ECOOHnW60twr1hYQmyOxPN7Anb5N9PpYdaTt
tY4ZXmjDFK9AV4lWD7EgFnFyjXoyzEysuwxT6vlCDMMDeqqFKRQ47L+u6p6I1qUKrDvaFXiMbdr7
fpf+1RGnRnps5WxT4FTbOcR/bVW7bO2ZQecCAMIY2cRD2Gsi33RN0hE0yIOW5OEVEd/JlVoz9daS
LF9AEQykWemD2s6YtiaP6lUGSXYdu6HyGde5ZiUEg2cZgaGMHnXJNLTI5pLbAOug09NNTdpQf1bj
JN0Vv61Ii09NWLq3LBcmhi9+0dwdXgIPsbk5fPNTK7gpbSxLQvCQDeN7VeG2xeQbbFY9G90j59pq
1zCsllVQ/bclHyz9pUQtQY9yyX51lXFk9JXda1PYX4fBeZ5IV/ltQ8kJu+GVOxyZRD18QC4qjssI
oStKi6PWTGwKfLsbczTTp7lyZ7K03JPaXtXDGCcoaipcn2n5Y+6MZqPKCARHqC6VnjrhKlOiVD3D
Dk/erj9umw7tnZI78B0yP6X020SxAUVMNjnVg/oSDYMeYKUbNXlx+KmH2AA4ozgKWY8mTgF11YM5
BdjRk/JjtFOYq1Ja4yGiINRipiDAfKHpOVanJIb7r8XxYSroDinDLpQ6ck7UUdzTk3pHjy5O57t1
0kaLmLgYZNYlRKBVCBJ1Gd5hQPOcqiR6W2LJ1YNHvBUUc9qBQ9X9EZL0k0SJRkLbPB8CSfopl+5X
ZO2c0mlxdiDedwAa7z32QpBrfrT3azpCeQfOA2YiP2gTeNfYIXuuqwqO8iKNfy7t8lYfRdpmP8q+
/cUQovqxhNWtD34rbcnYxdnFzmMJGgyMa+IJzjNagIl4FfhUc7Gz8KhchJY799qbkiioByVpIfAU
catH9F0JXneXzMJ/olmP1Zicbyxh7O2ool+IqlzYKWZu9zK4lFMWk3KtX8lWsb/Vmfg1uuLBiv3u
qtPGPsfL9KXk5uq8FhGXtjHRMpyVaKS1ShdTTT/sGlj1Sr+EYCE8JkCVNrEnkp+CoFkkvRJiA2es
zpBGOP0udUmytLTlOiap9SgGfcGIk/9CqehcSpHfK1fHkj+rBnLKWE8P31lc52Mrz3WGx65YWXmx
9jGNkKSa1KEnrvoDAZoZ5APSpToVoKhYe1tIPztV7VtppR/LI+38+cU0PXBosffc58OprwLxbNRG
eDf2UQ4NqYz3VjA3XFxEgOQjpzgxjz8Q+4OZ0eofUyouyViDVpAT+3J2DOIgqfBV0VTQrd2gou8Q
TxEXterKzMp/VnMZ28Z4AyGI4axTbQzU3lfRLxlecKnIaXFWFKltXys6JUc/qXGqqEGK0LuL2Q30
eMFkkBGVxadirN0tLSODuLLJuZsW8sgwOwAbyFm26hnhPQo6GQQ0J08LQzac3q13bkVfX+oAc/tG
PRUyaCYfbDo5OfFEGz1PfrKx0OshtqgJSRViadC+2XbP0X2kt6hexj6fsEeUoitrcSoGtONX9Qsi
dPrKwjnZD6i9VuudLelya0eU7OphNzrEXHn6/BCGtvyNoiQkDBnomKotMgM49Vyj7YNCJhNLhNaC
gDQj64CGN92rerQjKjUEXbQJaK+f1OVYTjRb1n9l8Rpj75OXKzvUiZaGT8aCBNp13V85GRJPkba0
0roR7EjaC/ZDmy587hZ6v7p6mLMSq4y9nGLEX6c20EuwfgReCRPFWTDgIlQPPrrY9dm/9zz5p+mI
KaOCJLX79wfgq07kNF66aS7xCrjPo9IOxBl1gHyp1mOgmBZBtC6LI9b5G9C+0sdPzlLf+NaPwSq0
ZwNu1KYwdIaNTv4IWQoEaE6torkOteqE/7iUmT9FoiPEiOu3RZ5fESvpEj+KUF++NDgsNH7S0M2t
ZzrKhO5AD92KnjQFc6l+UY6PB5G36TeUcilQxBToQGlqDLZAis+H8eTOTf2VSo2LgY5mg37zACnO
+V6Y8BPVlNLr8+awZIhUqtlGUUtlcYq6bnnLcNP+GrqOVkoYYG3F6JRERvu8DDFDZdDodybK+G1k
MlYPyEDAkOWiiKS4uq+nO9UpBE5tXsvc/abamWHbfpWh58k0KqZn1RA+lj5b2dBwsrCnxjvnc06I
Ef27yBdAHhZneoQMWd+1cZptNAsKPa2YpzTn4wV/czY6c8NQbfhwdJDZ4dwMKGcB3KkVhILRuoZo
hZ56eIqbpu98DtKMQdXS1JWMqrI0ev4346lGtpxRS6eDcNPp3olQ/AxmugqaZILKgw6F1O6mHtly
MB2X3nurfa0/rrY/PO73AwLeh9GuLlnVhC/qAbzOM9Lj6KZeabAEwE0CQuqCRHupwa38VXW6SdJv
jM7zniqs71oWVB85Hpu/92IJNrQlrqtmmxIj2kcuHY28JLnvNAwgEx8UlwEwb5fh7fucapCNHaHW
ee8d/ge30HQIMVfxGFiFzwS816tJEHBr6/PfVSkn5fWfnkE9oxNQl8HVcYhZ0RPI9aKPm5fWgLHX
zIhymtqsX5IAK3IVaK+6b/vPOSxJqYerazIcbUw0a1sYwWd7GKhOdwSQSaJsZxyXODktrRl8Cg0s
IsftYlOZzQjwUzo6mzheDk2NJoG4QuzVeu1h5NaNU14UPSemsGCgXUTHoA+mm0+DEvV3TJ0lvWJL
IaO2yMHK7LFbNjH34sZq2uxYRAhuc2pjBELSbkTrbkRrEc0b0NDVA1IWakrgxgp4PHlMgfsWxxdK
07LYzr/sqpmfs3B6JrjmZRWy9aQBV/X4DMCBiLSRETWJzM8uja4nraN3tfbmU7sjZTp0uosuim+m
5tNZcbxim4/o3bxc2PuI8+ITbGQBiUwjhNXvcjK0+Peukdf8cOamOKpXeqDTwckzOrDq9UBw4q6H
lrmlRzdf1R/b2ModKYufr97iOceY2WaS56cqtk/DciYiEry0EZj+YQmbdKfK5r7VdlHhHEB7w9Uy
Z7GLwMue04Cop9l68AbGHpx4s/rS43lTp2M17f73oN4boSOA5m6e1fulnBS01aLdmS3nrqxnxFL7
Q7pvbSYBm6h3sfUH0E7X13ky/pra9E9YkNa2VkT8lK+u15t3Uek2d0VdR1eSPTjP9JWNQ9yKd63V
f2O5M18cN/1s8J9tcmxzVyXItyyU9cl/iINORBfLXQDYSkus6fhfpbmQ0M0QYxeFFoRdisTXtTgd
Kq7SJXSPupsD/MaVfWeFVnvLMIfsgBJFxDPpPRmLwtktyFovcZ8RvJuShbo2PoTWcGA3U3fDVv6r
D4aPuc7SvWOFAcDa7iaI8nrxltg/jjoZA4QA3wnDcN8J8jgndm7dj+BY/hlZdA2u9JQ/jzLLY2Gk
x/+qGyNHfCiqpggTrKw+hilHGj0DDRSpaSDHULoiQRjdFFtbO6sIxPC9d7ZMbWUK/tPnID5mm+iX
HBmDvGu8nrQVW8B3db36Cxoc5Y+tLeZWAYvWv9OBNMRMVu3HGiQ2AwXr3fIifBbCO3S+ZT1k9RXq
wwaGe0JxTLJatxmsqr+uT3WYlBvjLHxOXKsCwHTzkO9VTnp13OBq3hoOmndHOwZELA1Ez9KCQ+DT
yVEhKQE0vVObxu760pWZKbBscXxj1d17efKRdWgjjxYknpOCRiJopaeuclyc2nrxtVm7TtAanuE/
/GyU8UGmmmNnOHvTsF1FqOQkLMT7IsJjzID6iUC36pDonIcYrVKldFO0VSYz0xJ4htTTpNJ2PeFe
t3kAPQ7eHIipEheHn2vDqmmIEoH58xBOAwAdW5TPSNvKGz3Ds3q1yLcSwdUmwvJSOsPviD24s2n5
yZNd5VXZpjYmkx/HZVpZkYWSD5EDZQu/BqEm6iH0sY4TY+Xs/71HTzolnQJvyOA75a5HIHZq6RHs
13NYLZgqjg5SzdoAPVWmn8rRN9aZu2098N0FQqH7Il9wNCApfisQfyRu9DgZD+suik7kmJrpdFum
nql7nWe3NAE4z8d0Z8ydfyiWJb9zUPudLRKflY8WWQT5jADmoZ3ItXlOtPhIQDaTUjvwHwILAWYU
CC5M6WctMvgjgRPad/bisEzrLU0AqXeNhLbsnJQAOK6MLzski0RdRUh/LlnfuvsynMihlZ5ho5QZ
3G7W43ZOkf0WZnBnGhzQ7CZoyWxN9b3Eo9IaM9AlyWflYl+TvDL2WQU1g960+Yj4FywhsMbNzGz2
Iy7yx9ybjuq+KuPZRIks1XV6yEkBmQfbJVyYRBtfLTfXn2JB74lLeTHSTwIpvV00u2DorS8lqEbE
dehrTHiVJSz4aJKwMNnjY+JhOVFA7iDAqJto16zF+bzeo3wZ/UZV+iEx1Bd3Jgu7nnKSs+nFDk4c
/0ymDhVoeiCX4kEAATmu8vwmw1RWjLfJb4J7BvnlDVDtDfBn+ajR8N7/e6aNHQJ6G4LVKmsJTOa0
QV8TAl5Z+nFyyRZVoq7aRMe7LlBZJjPo3ci5+r0H5zKw3LuZU9Ojgy6NiYzznARl90hLuHsMoVmd
M9a6jUexpxQdHvCuE3obb1+U3bQWezQ0wQgvQUzMi05Er+N8gY9jxxn78LG3ylctqR0O9Pl8KvXl
O2CD+lAj1CJBtxB7P2RJ0QwgFAq/F7Y5wrgAckqVFweR4Ygns+8WLMm7GGPtCWNzfowqfb5ZBrRh
LAQ/PWyvGwTOXKw4NfBLspwNWJjn6FGv0y82KoQKzuy8glwftzR/MxjamvM6bqwfblm8qaG8o/vd
kbUyPHZ1y0oJX/yUM0U6rB0eZOjMbrLgBG9z+jBi+6V1qyr9P8bObDluI+vWr9Lh64P+MSSmE7/7
AjWPnEVRNwhKpjDPM57+fMiSu9vqDvtE2BUqkiJVRSBz595rfYtcVfQpVURjEP17ks/kKWmjsoFy
OJ6AVsP1mZu7LPhCM6beyYmCqz/hF4OOpnPukO1dm8SYVvRM1ereuNTUK+S4cnuedOQA1Y+jTWAH
33Mny+4KjH7WoBFwiMELz7QYoptJxOEWdetgm3WueWlBIzyUAtokDOBPt+UkCkg4WWwU8qIeKkQD
DK2qfeUQUIhi1eCvh8OJ2JJslSwZBgPHK7KUp8fSUJiVLBNIjcn4seU9JEyG0zhDiHTnWk2CH8Zt
T9FQIW/obVrpM4wmLoB4N0B7RAdKrHK4BNpzsAoV8qC7+j6IlDdnUdzkDMa29hyU+yTOOFkPc3+S
R7DqawmGbOUuKzHrjvmkJMhWtFq45J5UZDnPOvNKq6tXeophpinmDrNviufYaYfmwqi5gVKU0zow
DvKJ/DCnQW1b9UD+7KXvIUf2mqYgv8UmLD8UGdXDOGNwGkmPOLQ+lAjLPOU57EmrRDk7LArAfz3o
gMo8Rm/ZTohFzgO14iBbdpmfMe6sBmMVECrhIQ0jv8wv/TvKsu4cttmWsbhGNqlurk2fxFB1aYAl
S/5EC04V4SoogX4m5JRErO1NbSw0RFCT80W1omF/263J7cGc69+ZoQrpkHPyWv50YnLQGsi7SraI
FBPVm8QY5DrBPlU7abBAi+eiq4aA95fEZukL/WGMqONgpVmzoNwPgLi6RIxyxsCh1Ruq9TuWRoCB
wAGjY2Y3n/OCZVZeXLS2FrIwwkZik6YVq3T6IEbnkW6F8rzUlpSkXrkwbIgTLemn8tqVfizv5J+q
GeGRGHZtotU3b480+LSQO2BrV59v2FeK8piiv5w+6wmaMloeWxCD2n0A4cLjb07fQoyYtz49v5Rq
DJ/KuVO2JGF6WMNnxeD+ZabzFAQ95fR4xvwwPrSB5mOtnrnmiyU0mzgk+Za5Dpl3EsbBTJpMR7go
cD77YDcuXlAbT8uBVYFyafIzb+FNHFWK9z5tlOut2hhpL474LPqWoE8pxpMPGnz6LTws3DCNah07
RQMFMFnhW1WXiAEq94fIPGvC+i5L1WkNWs7e0Co+oBmG0dcBPwAOkHJ0UQg8WT5ku1HHvGEZximj
0d8XGTcHCtzoAHII+ght9jIkOZk+1kV23kMT+MHt8ooUa1pAxfl6HlWLFFYoBrSqwCy4tLYvpDob
SvNIkV8fLav/fuuFaYpwt+kZWo3qgTyF8+p38YeZ17rXto644oIUV8MviW0biUWUJkdbpF8TrY3R
fQ4+R//hqwYZ+DEnIiXwsOJMSGTpH+cVWQxaNMO4KRDcax1+JOliM5T+hyGYERr8K8P9wZ/ye7YX
IFAr2b0lGJVqDGntTjLhJstyac/lBb1YVmzwwRFCsz7fyVk59RZQS3nHKNRNt++QLHFPfcXQxsGj
zNlFd+41BfyiVO9I/i2Mx5dw6d6r5KDc2ClZjTRwdAhZq/vpuTLshZCYOKTCyXPCotGdZgNVlJzq
T7Ttr/FM+TZAAC4K507OT6wayWlkxQghlplKZPePOYevk9Y6+q5yhe7x4WgdU64n25iM31Xmas9G
ZfqX1uiyZ8IVAY+7w2MPLw23CTN8KeOaOWaRGjTfN3FLcdlk495Xp/gaJOJRLoe6g6uCLgm4m6XG
6RSVzFLydtc+B/QLqYEd99wDtZ+9DUtLO6U4dE50CTCryHcPj9JeX2KUXA4NLBAaFNRSPzlKVXpI
Busl2o5JfzG8jw2B8Nwu97JF3AAGxpUJgKZSNsloFlgN6uoYaT11NfEMBCT1oAKdxngcg3RA+tVf
7BCnry90TNVDhoHlpjJ1i/GOqAAl0Ox73Uc40RHqfoziAlp4n15VG35PrRszM+ixWCvKdwXhFzFw
5tfbitFCSVp+68m27crgzHlzPwUiOAwmgzCZokGgeH9TcCWLSoV3WNzil33lW8ds/6Wu7Quy5+4h
cGb1pXI/+fSRDrffP1Hf/u7W1u2HdC/XXQ1Q54lo5HBd27a1lmuvDPjuy+EkG0EWvlWvH94KPQ23
bmQ1x1kN4JCA61spNP0fIR+BQslyey2fuiPp7IzMK97LGID18ruUx0a4JNMuoyi6pKsS/+wbeuHo
UKLB2Zi+kT2p8wxGx9UJ8DCdtRw0YAQ+oKDGblzmcJsgw6+sxZldz2I8SMaZNquAfJL6uRstqBoj
Q7zIqV/nSjMuE1UQUtCriQ5kB0l59ORT+aAI4HsxYgg9naaDDe5qF1bOtAXDC0KjmjKvKLX4N4vj
YDC1w5tK+hFTjLt8IkZ6XArVfnmwrXg86mX/Gi0F7JyH/rnHv2H+0zAl/VPCjphVImqMyjx9YHjx
Ltt92twu4Hb3TJPQ2ufqYO8jxoTbvCD3u55wlkT2/GgbJfsMWBLpMLJK+y7SOOPOLsdg2VtXxUh0
p9z32oQepzXB/WwrdgkoH17wRp/VtTwrVKMlfwXWH8rK12wEV1ZBzt7qEYJ8QkEDYYlrQT9j29Cx
XpTM5SqqlXNBf/y3riuextAFMlZG0P8FETeZDocqwnMQ+Xl5bcOAlpbhWGdX1/1HCJiPJEdl37S5
eI3Wt1k+oTE4Mos3F+n8A8o946pH1uSVS+7brJr9CkzOlziYqrWc0jsK9vnWCB7bhgsv1eZ3TIXl
egwdglrHVF/ftmRdi/yNnEwmPQkVXYSua5lTupMx3kGP9WqSeFbV4qgjHzw7tPJpML4aIV3iaVmf
UgDIWGA7ZReIeMA8Vh+k9TfB5+tVmTtflbnckIH8lhW4REkL+jKjfI7a6FHt+juANToyPwoPi7Ht
EkIVXLKGaSOJ281WBiv0RkIqeZABm3LJpGFWop3CLi73tihOvRXoB1Hhg12oX1UK5IlUFv1oTrNn
WcL4nsT1g9TIwgmBa5nb7iG3LVBeqa7eYcwmZw4bacJau5dRL3kN8LwNc3WLvFjzDAJRPU1qB0hu
L3eFHZCJWFZs99O8qZve2g6RsZZ1ciVoUIMsN1Ev0SkDh/viQtvwLCWrmO50VCYBEiyAVXDFAnMi
Ky+h9W/ycZMuplVr9cPQQNJpzBiCDvjsNVlX7cGgUo+TBG1IRjO4MGm1u0r24BoKqV2Gw+hXDUlp
tMm60xdt9dj3xL4vTyffTwgAo9ih9VDXhzouirUZWQjknec6SukiamjyluRWpXPQTZR+yMDEDr9a
BHqUPjDgrqVjLt3CJlFCqwLv/+IENYRfPJIDinY+AHCpEcL2mlJM71Wf/hFCsODVCqkkF0Zn0MAd
zScys0YLTCnc2HifCBM/D8RIZdUXncY+xZm5jNrDcvUXccLUZzK0a6rUhNUFGOPjYHC3kJTb7aSU
vw2auPo9yUfwNLAC+ZAvPc0mGya3MSVk/Ujp1UFpq5/qpnXWt1njDbiIwypFzj3mRxA201bY5aMy
iIh/0RzTew7bVTKR92HxD14LjCGbvhpn7kJUIy6hsuvbdmNrefni1P45N5kXWekMlWIBtmI2Dz0x
J8pbmBXbeBb2M3Ch8eCPiOA6wTWgOToxu/HShoyf6s42Dvi3ds2i73WED8qyMMJ1pXI+oIFDPhSi
nkuId/cYBNlniRsac76itnOyUBdZSDWZdANGFjKWobNaQxDpKTpuNOTUbpNt7rrjPYo05HvDi2+K
ZdbWVXdYTrIvCfgLOaINRTxtJclQZSAGzAxZvuWWtOL1CHeJVnYr1+L7L1wcrG7eTBaKm0Mnk/Pp
pqr7Y5aK5QAz1seiL+NtXs309osMCS86aQu51z3t7PTMKetdEpfQjQrPimpq0dwYiJMcvoZxtpvn
2LnUgGJOfcElNKlD9ygqmEfQAP19E5FX2aeB78m7zAwDY9WaUemphfWKL9D6jVLuoCjzO5N61BYE
lB/qynA2+QKQVpJkbdbzpTRVwoKcUT+EiJRXlZ199KLXXxCfYFepmYj2ATFyVp1SPC4C9SxniceQ
/+WmZOw7DlJkR9w17Xi5DT3RiHYbf3TXTeaHxzyauhViiq1cPbNU/2rP4bUYGvMZplq+awE2r+XT
uBvA2oIf8lqH+YsbO7wfC5ZEjjzxbwbAzQWHOTOKd/rIALGoAwEMJmxPNBRJByLR9SEwslM+KEhJ
lmdR2Ra8YFIqQdcZurrECy4YF8cfrlZhI/xyzafJCNQHaUtLFE67UTxn3xSk3z1AD5LfLzKSFtzu
fGF2jq2cW8NJu+ZF/qkZxXwfzqxdwp46T8lbZRVZ32JjDnaWNZWkZC0z+ykn4V0WsszUZXRVC8Jn
D7yN8DfU9hs9aUhTFjqNlMYeNkHS2ntXi+cnBLKPRjiM10FP8ahk4mgzHL+UqqNRGC2zvBHH/f4W
08x8Iyo8rlYUb6TmrfURorzPpbIL6eMMcUiY1HLhIp8sabERAKuYGBGWOUveEAwX9F1yQkuA01s3
z7bq3gUYW+6DeK6YsBkwu03oIvIqjcm62HCWf6nIEzimKRphcoibi60az9yTjE3a4SsJf9pjGaL1
Ry5rEZcMBgC+Y8TvYKxV9QXEQbeR2gX4JcHWaPNhHRWlc/GpnyEg9fHJJl8rbhiEy32hVPyjOQN9
DQZM1DaBY6s8Ne4NeOifO/ukhgPcCWAqRz+qvmYLJXFAbWn2R+ZyPRS+q2MPnHMNXefqnpW1TZt2
e5Ms1nXDxtjHh6SBjL38IVALxibTcE8dJ6igBQmKnX1NRnjbbeVeC1yFayUcKbZLRnwnnHYMGDgQ
eI2kFilORctyHtdFSmaPdCFBH2sB3zhngKRL7DFeJakRrGpmDLL/p2hZdhSWGnq2os4vWpMSCqlc
1O7OsfriWNHluBYT0nsgGatYz4cX+ScUZ0hkRoBEiaZF56EeH246GSVWs3OehRhsVCe+U5R8F7RG
z/qaJ3fLnEedF5LPZFvVNsUEtOqVDFVlua7NfPjmFCHBH/7CQm9GbjhnfIhnzEu+EVgr2nTJLqom
/wk4wOY2qvRRnPf9Jam07o2lVNkxxklh/zpXVllU3UNe7iFvMLYMgoMsYRuVRpHPXr+LJvcE9ldn
YsiYyshpDFI4KpS1NQ6BgbB36UMdgZtSv+g3ZhhU7Kdebxf9s3avJxTwSx6cCjETnYrbtxzbAfyV
HUmmnR090ThMNqLAVNW15RMx3sZ3hd4X/+dEqKUMmJVE3CukjHu6I8q3MrTTjQO7+CCb/Gw+kExM
CDh2SykqzOrBImJ4ncnJDEvAyJE3uPet4NO40MGgJNerGjzsAFbm0FhkECmVrnklEiqJMJuWCDFD
WA3aAX3dTLW/LvsceXtnP94qlgKwnEJOSIIU+eI4b13Mt+zrKYJTSVdy7gAzsKFGXpRxurJxDj5N
1JGUdPM7nSETTxGJHkvT9ey7duQ1SjYdq8Xyv9QER7WZ3s3Swj1HuoVsDQyt3dylDQeevhFQ55dK
2ImL/AqjeA0RjF60GeknxZ5LBJmosWMSGLkX56fWEvVdzkhsTRDuvKl6OmhF+WaaaJcyXRPrqG3T
e7N5xqgJ1qNqJtxgDCVcvX5RGLvtapJwEqdHAt7nZ3tS/WNICpqnC6fmygAyLg0buZM2t6fx/BiT
aXJ/Q1fkgbvp/BhhUaNtugV+vywLYV9QxE7OWzQ5DaJabVgrfRag965PdCaUS5p37WNho6Sz+uCM
/0Td9fP0Gy0VNcUysEyFbqaJpeBL2jw7jonh3w11fXSMFbOmLPEQeDZdq79XUfWpWwhYVT+cGlOz
nyq/RK1s7YepZBi/jOlTLd35OApXjdFX58SpyxMTU2dLvIG6aaHxIE8Ym7PfDe2qX+yoGlxocF1r
bcrjV83SPrmMn751o4uEA3xgnprnaOniBMuDM5HYqOT6ugjR0JZOI+7qkJ86J8EXqETW7rbaYbZv
d9UAuYA2RLpQGONHCoCsa9R9hj4BTznNXTuLjBfh0/1AMX7uF/qeXdJolFeebbzOdv7gO2kF+Xzp
Y2C2pKOelRAMFodYUKvmMbKVa6K90Maw7yVoYlCxqDQZ9dCo1M2ObiJyOjkmVzOo132+IqMl2SWL
JiX+sHGKb8ceS/DtR1gRkVrjnNNCFYV96XPR7RO//iwBYz0NYWis+bgpB6NCpNkDJbNKpG8Lo66K
QhWukrFHH1g/KLBpN0rZTGiAgO7eeFVFiky9Sk9Y67t9UAMkcUX9ihwdSR3Ge5CbHZ2GamDTEiLZ
N6b7KeiyD2k703SDZAanMGlAubT4A0Skof5Y+UQr2woKdSZVHVBRdHCOSZqGXyb5JdWcV12xvkp1
ZZ052wr1X4UY7lAxCaHVbLp3cp1ALduuUahlTFZy2sdoRlhL82dDkEQdVwynl8PjjDjjxlVMraCk
3wYvqlVwX6AfkVbYYVgi5zIERXXbvsPqI/mPtPsb7gjVCSMHLKyZMTKFXI6gy4OmhCuLe/GTL2wv
vQSNZr/bCjtol9TIAPG0ezqOVMNLAxYuVYcHW4XG9LlutdeZf12uYETTtrho5sutFW2bTvDIJZL9
YJwzL3cWTI74qiI35TCzGFL1xl4FRBxe9Lpikmt0ZzXSdhVOnxZpoh4x5mrcVUi1OE6fNXM0vF/+
9j//+N9v4/8NPgrofVNQ5H/LO0B+Ud42v/5imL/8rbx9+PDbr78g03Yc3XRtU9g4dzShGXz+2/tj
lAd8tfZ/UqWatJDKe+2yaC49XRyW2Dt0Me3lXq6m829k7YoDiTFHM/fJcYuUedehiUd0NfaeLfz8
Gpnx19vJImrwMDvEXayrgjz4AWgHta7rkkghX/AIZXDIMLYQxm2spVYys3HN9c4nN0DdN5G8jgL4
d1wHy1l97wPlmdZ/8cLV//LCbctl19FNzXU0/Y8vHLiXYdg9h7/Yqj/kSzVj/SkrnPlcpdh7ahPD
gV36w8msn4VN/ylJt5ZBgGNh8fvuE3U+9cvH6rLOtno4pg9ZQHZBPARbvGUkpEXhHipld+dqkXW0
GbdRQCX2pz4aH4TPkb4MdjrN7hAOQFDv/uLlGc5Pr8/Uha5ZjCeF6mB1cdw/vr5Gm4B9tHQfgFXs
pIbY1BZHglqQS7hccYroNwYYGa+fAJvVon+QJ/+wIgtLJa90Re8hQlbqtw9FkkWbxP5M6HO0KjqR
70ZRzNuhF9Olca+yEdGH2HvLaKGxxxZImJg4n2UD1KP8o6piSraKw6rZ9W8/KtHlrM4YBgtWhTPc
qcG12roQ2zKZ+jv0Ro+RINf29sVGTNS39PmTPTNc8ZbuiJZGDCwqgHeLwgEce1/b5R4iQ7v2x/Jb
2+AJv11zVokjiola42Fn7/eJOZ+NNNtrCB9QSvaod2PaawWIm7ucBIMH8UBv8+YwGbKh+ExQeonh
qDF+9Oe0ILNWemD4j0pgfW+GKvtGwAWdCaY7+NqmqDBeylhLt4bg8J6laNpl8nQS4QHIR33TZIF1
Hl3nrHJIO9OzvcR1HD3Z+Zhs0hh9Q1hcJ3NyN2S7mUxpUIxLjleuZg82xD02yWKP/f0k18MyXwSF
wkEzz5KvJm27vlXF9Kwx0/bBpl+qtFBHk6twIwaNFa2CtgwJyFRXjF417mR2ZZiOyaoAQbvVtMZE
F4StJOXnQqSdYAc7fX6ETIpvj+HTmramfi8fAM55GWyP678+FCJp8Bx6efu2DY3blznx2G9FhVsf
vLRJSH3/IXUwTiXADo35EgnTE63OBNd2wpDMSIaHNKROdWH4z1RXDTZSt+NbTGslmqMnDeHICklZ
d+DulF3FkEbgISR8xpMDlrYtzIfoZv2T9jzdcbUfU1mqiARPRnBFfy68dtk5HUPHBFBPxmZMnXrv
jgSU6M0s8CmqYsMB0D1SdnXMEqAjKgmt/BjtomMMZENNWBTqIdGek8i+H8vU2sNmAfM61FQNRfQB
QHC8qBMb9wxtT8vBQEkzAq5ukjsRN56a0f6eByYnCCawG6lMxZbT7HsRn2laRqdZfJHOFjmPmdrp
XWaxM8DvdnXR+7xNPBhTnex1fjOaOTyoCIUOXevzT45be5dHKWxn+tm1B/10MWTowVclHl9mY4pg
mzkeuJfpjbPjRckJywyK2cIQyvRH/lz5oAMFKOci+KH0H3pI9CQ8H0DZ0jCJyuxKK4luXVriyeyB
DJDSCaw5gH0V9ErAAB8hELlJoZe8VC3nAatXUYrZ+pyfDF3ZSQmVjUdRVuC6cI0DhebxFk9p5qAy
ky6nnm6qY6CP5blx/eAQKg2gOgsLWaSnL8srIvWjf/Ld4F2O7Ou4vyghUcS8s18h2lvbctGXK+6E
Kdd03Z2cbiG57bZVyq1kDjghxBhfssyYz3nKkYWbNjzepMGtkVq31jXIEdX70XA12waCGCWWnZT2
sSV3tRcifGX45MD4g081ldnzrQAcTVR6JrN6Ta2nY0M8257xQOSRGdYdbiD0hdNny3lm04JrCEEb
wNgkI0UTzPowt/8unyvNrxE3TJKUpOUFZO7IgD9KrOFszD7k4nz4BBth3KjzI1yKaiUFUbpi/JBG
2b2LklIQKamqn7VmOTXGkF6YWT6OWT099TlxHEpWN3sUFPnpz/coU/uPLcp0bGHaqu3wm9R+3qIw
ajR6XgWE3qBt9dTOgkm6+PkDhFQcY6s3RQvVjVDpZQorJRiaZs6GrPdg5UDq3GKiSe8oZNI7Y/lT
Aptu4yM9hIbBU/kxrQy6TbnEmCCSFms5cSCthizFvD5lDAyUGmZIE9J1NcNpHY8RI4Uw6jeBRhao
nEL7rcmCLWuXIeq7VTvrKeurG29rjEfb20g1a7ISz3LpbrOGxSJSgpzMNNPEXYvbutaKVTiR5CAJ
dVCAstt69edvp+bYP72flDPUcxqmc95REKQ/lTSO0bf8kq1ye7OTxUFXbUP1m1HS4nHx0mxomD64
C8BVWiWDEa+YrY095Eca3j9ih2tb3XJwJwtt4dghjaKfUUE9lb1DUMfJVm5F5Jpmp9vPqRRAtaHd
OSdh0sNwFcLui9h9kPs1w6PmbmJzLIBVtYVbXtVGny5lq+x9ZLR1R7RSlOVeNUYVdNdlp1se/s18
4Df7xsZq3dASRAlqsQXoYlzfWrNlCiSelp+1lad6lZn+NdffHYQeWwR542ZaFCBJBw2u557GUeHO
2yzV9LVEOkfL0LWYI3HKSiKwm8dbeypQ6MPnjt0B39QQLZoE84JzRUi6IAhGe2FKp+O47uAQ/zCF
DvB9byLKJaQpCZKLVOJ2c72XHKQC58T9TbRrznrG28nRKcT/KghBT5QGeoGrOrtbOCEqSzbdgWgL
C97Dqv0nDyQys4sWR28Zs4QHX1GuZpSI10rLdpaWoCvQSM+MFzQvo8oCYr0/NMqOfGa0RBLZUDba
x23FAntS1hatKhwX4UA7auiAkHh1nNQ7wyxt/9QSoiEbrvWy80+E+cmWKDfFeFhUQuBsqkvpf0eg
Vp2Y7KlMVZi+snkbK3PpImDFbsgQmrW9iRx4FeTGWZYyilLSJuYw4xG0Ea1Ct3LWa3lRyQf5NRJg
Othlv7kxuG3kz8dSCXaqEzH0N1m+m/papOWTHBtqLvPLipn4PiOYawxi+yqlTqVG+IKFVH4bHar9
DVsBkzfagnx/n1yQfkM0Zqs6HrIDJQFXaqW8hyhBt7KyIlZwXBsppz43g0U1lsyfAoaPmwl+a4DZ
42xqQt9pc4OW6a9OKJb4+Xa2oU8sxzNhmBQfhvXHCt7Jao7QlYa1q0QKs6+66SiFUr14oR2EiqDK
rWMT+87KRwbxMqRFuMIrZr/man7nYp9LS2LU4uWhi1sNFfxjps8KJJLYeDGQHa7ibHNrc4NKP5lS
7m1bk7sKCL9h8Ko6PTLwPuwRBPiwn2/o0xYFZlDb0eGmtOgCvbkRIJXSRmKWBg5hUiphj3TWSS5N
J33PYBMCyWjd4bJy12Xp0jx2Jus6Yc101rGP3bNVFz92zI0mP+NnlK2Bi2tNEHXS9vQsnNwULs1R
g/pUaT7kqT2WkRXL+R1BGM6v1AaJ4XRf/3xlNf7jrGgYBDKqqqo7/CZcsXz+3w7JQW/Mlt3VYjXH
dKhCszP3qCiylQVum3gj/75H+djjyd0BCG2IGrKZNS7NIVcMW79124daxwkRt736Nen84Ij5tbio
VZqfNb8glSDTxTVpsqsRZccojY2zhR5+ZfSuRZD4Vva9HLc9O2PnHKoR9Myfv0Dx86Vm6uwWrqmr
qjAsnVPWH19gmi70V98ZNjebfL2ITtuETbnrXGbojvXVRpBycroJfXqHQKMeMBO4BKalIGYOYV4X
nmqKYe9OUXQihObDLJ2NZkdE8RQmYhTH7jduQoy8NwYOIuUSwtA0ohG34vbZGgYkqtgg2TBB/PQn
O8puakfE3YI6+4/pwtim1L3QIvOIiLfzOFg4O1KvhOW1Ywm+Ycp2OYvcOdVN+y/aJZr5X94pQxVs
sdzZJjXLcuz+t0vBIhHOUgRRCz/0hgo/NuvegxQuDcIzcScfGDubd4arf8briFhFfQt7jYO+ltgW
Q/PoCV4oYqNmgv7rkG4Zu6AqdRXJdh7mb7Ejpi0Nm5BWug0WtOweQq0l9KNCfprDv+tSsZdCqtgX
1hYWLgtU3sIGFcPKNXu8HlXd3LG1ouJSiocmbUqCmO3mQU9dZxcmrkA1NGsXHDvhVVdgjluNTY4Z
ulOpQMPCvupohj0io6DfmddHBkXTPRQsc91ngzjKhyY0xRHF2RffrKZD1pTjSmGU7eVja+wMCDty
aXFnhgAQlHMizdxvg1oPV32oy/u6jCsvsH677UbRCFTe6LvH2hb7oqoY0nEIOxYDrcp4yZymt4/i
/gwYRFvPJc5Xdj7WmX/VCkGinroJmhrGCFQpbcRFsEzCh5BMa2h5K22RRsqHhNyU248t2P7P0u1/
uzajZnht2wTTq0qZETt28uKg43P8NvN8JYIUnevZyVLz5OS4McEbJApwAjTLw635VadMnOVbGOB1
iFoIFBpqf3JYmCaNCtt+mxnVExiOBACdVe3L0En2uUEjO3QGeME6/CFfJ7dv6OwMbKlPYIabOB2l
CelOyrALI6O8pUs0S1hD3virpNT0K6/VXKW4X29p4mqGnrmLHylTKTHwsh3dJR5WCagQ8iGh92M7
n0NT3zp1YNGpRVwjVS3yaSXK3/58fbGWZtO/dxlZXwzTdE3V1lzBvfPTVjZV09RPvcv6oqK46+yu
PVt2DoEQmhBwazSKNRVzH4LRl09Du1RXIzvvmjlpCXa/RI3QgBQ+jypin5lpPzyCDvlubSDdtjHA
OknQgdFBFmyWBXRGtVxZLibmYsrV/bjM2obECmlShB6AcbrOWXTAgL8yF21Pi8ALr+X84iYURcnC
2m1qjoKW5NqPOBblydRoq3Gv+Jtc5RvLy7sHi7hWHJIZAhtmolvOFzlLGWzrVJlTh49frw9qnX3y
qdSugwvFvFeNF30eLcAYMASSUXFetWPUa/aLTspB68MdKerFRcQA5K1ieum1ShkSEjHftwwC/2JJ
+49GoSuonQzBOUxwWRv2T2t/l4mx5PgODiw2xFk1yZmbwu8qeultWYJbjZI4OBWZATVjTnzPJQb6
zhgR/gGLQgjW163XLd1pK4ygDriFs5dPF+dsqJEzbLYDjQlbv4Qi2sqWYGYr+bVOa+o/CH9OOZgn
/FvF8xyn0dY00vOcA0G2ac+ShDBtaY2392FsRZvSatpH7IWgEGg3/sUbIX7umLqOq5ocm2iXGqqt
/nx8imbSkKshaxkDk+UchOn4UAXBi1SxOybBkvM2jMN5V5Za8qpSi3REgT9YefpYS7sJS4Po8dmQ
BgsuU484YFbpqtLrt38Fq7h96Zxco17LrPA0Es8onZnCwDqR6EA0v9HR4BxuqHRyCulmGrjGPNkp
1zFUXyoleZLtLGixfdHGr20XbOy2nF/d2r9UKXnIZU0Umb+M42XlOJSZtlUE17O8rf/nD9ODRk4T
vhXlBD4vbH96+o/nIuO//13+zj+/5o9/4x+X6FtdNMX39k+/avdRXN+zj+bnL/rDd+an//jXrd/b
9z882ZAiQwxk94G9+KPp0vb3Kcjylf+/n/zbh/wuz1P58esv38AGtMt3C6Ii/+XHp5apiebSyfjn
lGX5/j8+ubyAX39h7FIE+cd//I2P96b99Rdd/J3KwbZhCVgq15vJWjl8LJ/R+IyucxVaSCqEpmqs
kkSst+Gvv5ji744Bh851DA72tiw7iB5YPiXcv1OXqprt2oKr0ORv/f7Kf8x/br+y/z4PsvGh/2Gt
tlHRC93RbBipwkE0+XNXxsYvEFgsGavIb++UsT0lmB2w0Z9q7alH6LkSirHSsUHlg731dcKdnIhW
f7ixDTIOiMfp6t/auFsbBj1/Hbg7xvKpgJZpjUzSiZRL32L0RuNDGh1gtCAl0FYGcmQVMRay3Dwx
1tP8xdbehXL1Aahqqcba127ZK6h8olXcgcxr30v8I3EHx3rS37PPGtU/+kIvaRxvEN8qRJ/glDa9
QV0+fQrnhi5cc05I7eIn4IhWaCL1YLbj7Avlyqozpq1TPpbVa86u+SULnrkdPIexnPsU5YhW6Kwm
TP/TVYRavnQe8uaaYUQz0UUz3W0G0ilrz9LjtVujwX5AG2+7wVqBlmvit1C+QJB0OdMH1BYLZj5H
d1rYn0u+qd7d9dajC5PKIFv2vYBwJiD54xDHtF6YzbHCQIVb0adX76iF14W40BjBHo0FoYdbTn1L
bCSjVJf1Y0mQ4BDH+IeJ0aBO077bzR5/h1eW4we9jy1dj8cuMY8ivIR1vSGfy8ubc4eAArNcYjIM
mvNN7iBHF+AbfKoWsaIS3vZkoao4mT3Ba2QSu8uMV9SzXq2/6Uh0EDb6wXYa/LXhbNuoOelMrXV8
fuI1yr65IFmb/mjiXY3cBEbtvM+U4a5SQPMQNgLjnIGBp7ojBTzSaaAIhJqu9IkkQjfc5JEPNxgh
PbGwfp1edP2BLYtfwri2m3WtGvxb1UNkuLy7qZeG1bpw4nW/n4wnrIrkWDoQYIIVaIOLmCxc8ajn
QSSr/sWxnibbX6UE9fTQ6dxOwYS9kPsHz/cfiT5ZdQyzG7TNITgSsW5RmsfwRyIvdp5xNI8co4V5
34fdAwZlF/15yBheZYSOkGn8fxydx3LjSBQEvwgR8OYKR28kSqI0F4QsvAca5us3uYe9TcwOSaD7
maqs7mhn4rrGEKnIiJ64HNf2gkmVnX5+LNcVFqUEHGUlALb+IQnFssIFsK/+lkVgYv0UDH23k4YN
kZIPpaWdAlubmUkubsErMmUpGxbnWcmQ+8lVuKj2ps+I/ipe7ZyHBlpENj/mvqiU58iLps6rHWx0
FXJQwOApW1rI9wFZb17XIlJKt12TXLWOuV8Cid2c2fDgF4KpkseflrYxR/9/huCJxPDWfstazdUb
ZNrjnGwJ2VnrN1rkoD1WjemSjwRsDka9h2aeh5f3FbDY7JSHguV2oX5265+mvrYFf+NyncCYEzQX
tq2yKQX1QFduDB2ms0SIDrjfROvDlWAhm1xjZ5tq9qEnCXOYppdp+NF6k1jiGc7kHcinr8/Fxkpy
lNvdnQuP9D/ko/I+YaAszcyKP3WHfIn2ZezhEpEYgtZz7aAE9tO/LN8PzXeyflly7alR4RrUeanz
VeDLXIpnwWRiob+KeKQavm/iTyJcER1klHbWoS4uYS5b+zy+GWCo6ZlCZk8EkahMzfqMRxRKsXRZ
FJCfuc1P0O2LOt2k5Z/gJCKgi4HXXmb9RzxfqEGHzZuv3oIDKIrQ1iskBEgyFGcfi9dJF2jOB19W
n8DZkQFzKc0EtYgSrFCkUDHvdY4LdB0IfLRT1FuhTEOh52DPM3LfpEOnUvPn6YSoMu23Ubd+ZSVK
Mda7iQlduGcTNA8JrJ7AzBCzZwLtw1DEhDIjRXykCfK6DPkYqqse4azA5NDjZSIiUVdcUjRczcmx
GjX4XxTrZBBNc9YN82Wam2YDAMSENbNcuy7fVY1C4oCwhbdiQl9hQ6iLOW8g5nSnei9J5JDgR3qH
uvkt0iJxDckOY4dYWdVI31RLdTZZLH07iXmwjLjY018dejN6LQ1GmJXVVeRKFsa2MlRQA+VukRgV
ZuCtegespRb7lZqFqpB6t2hsic2utjyUnp4yZ22IQuNX6VfDrSFbeI2Rz7v8QZ41nfSWc3W1qeD9
gFEaYQp4r1kk0WrAuR4SELcY4TXZJlGnTv/iTCYoG5qVjZAEEntltFeoTBAsV/C7AudfhB8VOC1T
Hx/ziCdaGhQGjTUnMemHUmOCT6Bxl0i16XzGkFAU59y3hoXOpVRgAqV//QNGqjcB5W3hz0Ut71oz
++2DZeAbbJt0Wz+SJqVFBUK5AI4bhk1v3IfoY1Y0ulvW0+NUXHVk+QSm5xGrz+4HQ3xHPNSaZNd1
mcECLg6WEAF/mQ1ugjX5W02Hp2nRv6DG60/MlmqPBA9gqkBpyFuZx/3YyL+zwq3XthyM0XLGDhcO
Q28FVhJv9C40CgtyXGv9cbi1rql09s7G2MMZPj0XaQvWrCvOjsJhnzoNwz20FAqbvY3Wnwq5WDap
uiqc3vDKSTMLGRSSEzM7r/lctfvCQlglpi91AcrfrDD/FGGy7GYvPdDcTUABH08GJkgR8UYP5Vsf
qa+rDOTLaO3npHsf5ow3gHxQNdWq7SxzJg9WsmwXThJj0nk5WPC1tAuPHHufaOZhwzbXfpXEY+cX
83443YSYGe5lIo+HLC36kJCgt5jElxPuqWgbiYwDcPhuy3jcqzj5e74ct1Qq0nMntqZd5il592bU
YBOTVrlPhm37koNMbkQsgYCGkXbQLihIozhZvUR9CEFNXd/Yc4FdsDgjN04uEQzKc6acuwExdVtS
IAFJ+TRaE7a0Xf8Y7SgHLAA4tHhGZ01C+eJAr03qo4YwBbsDSUJDrk0XudRvS/xg57NXdFON6wUZ
udfzTO2cwrzpgPU3GZFcG7ml1cVnrspT70YZK8yhlw13shM0RIumM7dBQ6c303aO+pgVL/cxfwz7
bJcSD55hu7FyhiVHu4P411UQVFYxofPLhnPHH+ZGtUWYDTDm+XTUgG2959Nl2Cx/nFW96fBiPD0r
B88Uw9GQtCHsnenoZLU4ibrdyeoQlunykmfOZzfaZ1WHjt9pVzAovkbwc4jsOlO3er+3I0hvlIKI
zd2Jy0hVwYEYB6PYZt2x0na2in0MkL3azV4hjQDRWab5yOHIcw7JNyNCcUVj8oktaiI+arz0LRGI
0BRLTkxjItO1bi96sS+Sf4nybdYHjQWNc3GSTUfRUPAJULra5U1KrZCO4tL1Kh/yUsa7uDo6srSR
8j8zO+dDcy7JOyeMKOhzN2pUfzSvQtkD2mPenuyKet/EFSSTWzQRGFdVW7yJ7qDonyy3mMnOe6EZ
W/Xhu6ii7SITVe8cSN77Vw3lp0TGhFHy8LL7c7C0kU+gCLYOE8x65d6lH0sBKINfD7Z1tx56qfVw
otCcxoe8faaEtqbuTmAZOrA1lMx/TUt+lnlulX7f42K69k3+Yg6r1/L0yyXtrxkgE+oFTPvsMq+Q
naEqFGVIncO0d0XFIxFaQxI5JZVAvDsm13GUQ5OtYD8lR2vSmJrulfUZ9TdaMjXQJfmgywfs1C86
rmaXpf8V5VwAHdDNQQ+itOnbD6cpfVnR8F5EQEY3q+TsZQxhoLTPmTRCyDr2pbQlr49QMr3esF5b
ZOMdM4E3U04AxOgUygmH1Jdqv6PWnu2t3gzXdCbwj3eoclafBj0ZGq9cLxExfsIAV2bt1OSLIAqe
1xXhLtt2Uq/n1pV5qJDn2zKKniYYR+iBQvU78zvJQ22cg5nfClgeHcwJSjqG8J+8N2Av0nCtOtio
35Fw1oX5OPzTYOYWM63JR+uSO0FGLHX8Kbpwjq5yY5C1drSKkyhKz9YJtrY3uXnvNzjUKG2e1uR5
nAjbGF8lTGaVAgk9e4tMiYjGOMTyFhRcdSwweGEUIhwy31YjImswfQ9eLcQZjvl5QRRdWijIbNSk
EE7wFgCGiS+YxhhRwMbWrQ6M5PqG0cblXvYzHfobqrA6gg7JJsGqdy3EkBQLEbhZ/ohBmWoGpGox
fPdTZScIrra1c2xclfra6Nx20lWOn239KthU1GQGJs6+nZSjk36obPzklJhObfPIjpXNbD+Bu2Eo
6/e57XfTj4lw1TK9ElFQSQMg+L9G/3JwQCrfZ2NNYdr2VL2555BZrOkDk7zIi+XmWeTLzWzOQp/3
GnwHeG3bqoeh/kgTAbDKmtdv2LUO9gnO8N2W6g0oVE06WAnpFElM3fXO7YXeinAB85pXdGjDObF3
OvpwKTP3haztZfXEy0joESz+zkd7D6wt26bl+1KdFQUMKfEw1lM6zigwM9eJ/xHKs2uZsTXR55g5
Ht2mYBPXRfz7wBMwdgSojBy1DVO6r1ZNiADjqbVrfoF3oxOvus7dYGlhvVwg//gLhltNTS5E8O0a
2gsyFLpKD0f5FLc0hBN1LvpQs/Qje5sK8aJaLzOVD/aewDEKF4ikNmbYIx5NA4vASUejtF8gMfes
bguc0IVON1rNXm+lcD+b2yDpL1GkbNL1a26Ns0oHP+NzZaqwMs2eDxb/VE15izgl9GTgVIPzX1lD
oJjbnJHEDGJqng8lC7hYPC9QeYT0vfZTABKet7qPfJTj3uS027kb/YoRRJRuG6XZkIcQdiaQG8Q6
FyxXsM/AVerctmxFkvpSlR8TgD80yJjLcreN2T1N2VedcrQrMZq02Dq2FSqJHWrDUMmQrt9aYNUW
ki2rJ7kw8o2EMFP5tZmXndTFu8UwjuquM7uNo68ggBH4mZHnlBLDZnJ9Hjaitr5xLIRS298qBAly
BPe0Z129FG9yEu90s3tquJg1uz1i8Scy/A19rzvXh0UBJgCCyHg2rBejH7xGzV0S5bH2Lvk724xD
AcRizEOGo15vNpsoHwMHeSgAlCdLRg3fbOBneLKS48Kw9H+lzVf/0N0DnuBsBD4TVpI10DMuJwHc
KJ67INOdTevAGCMnzzBeZ+SjZTlQTTITimPLNUvtZ1bJFR35ifs3lZmwQQpeEkk/i83CnZCVurKR
Y65PNi1kWWKAsz8y+Skm5dGof2bzpV/fu0zbZ3ZO/ftqRn8F9kDos5z2DucGxi8kdlqbVl491k8C
qYey/LUC9l/M0IIuITbm7ybTAxu7bjN0CtdJF5oWhWwRqPY8gIwZAzzap6TgylE6P8Ep2xvzfbFn
l4z2CSFHkWJN6TomEuLdBq+/GuQZ8OiRz42K3xPVRTXigNyjHUYaX9Of03IrT0gTHo87rmkapoGa
Q2gomPR9Ucn+m6IvT7nKrpuFoCN5bERYeTXUvr+zc18K+RDLmif0vwfNvGoutTaFLOlx9u/MeR9P
tGw6CbX5wleVhJ12ZJyC0/QULZsH6EIUDPbLL3AlQdElR0k3PpTEOUfxYxMbs2/kJiOBPdWe5ZZd
S6+fV2NrWFydM3UL2w+roDGNrcdoamdUJ/mvo8RO1TGYKDPistgyM2vrVzyE+6zApS+HitFtsWsE
MkmeEqhIzeQtVoH6RJMnrPlYWw43ke45/VmynxAnmLrHnJY1C1Qq4rOcfV47mzppjjIwHCJosNUc
ei3h0ydP0XLVko4DlsNVuzRGeagr9VZP9IpXba2Zx8Ny39dlz5oThKb8nEa6yy4JQdCXk4wvutp6
2rT4Q6NRKv6N2PwJsayT5QsPNk9E5EcYYFKMqCkZDfgCbgCiuEe77B45X6P1lQxny3kp1SlYUTuV
lbIvx51TsoXsCSfwFel9bZN7ytSmW2vumtXX2CXFWh0upFDAQgorDZLcfqri7YPx5NzQKcaQnBT2
326fEEIeHfWr2V/q9dFoDl4VMx5lv6WKPUq9Imfc0bNmtSdzs/AZFVh+TTrxGaZtaZwVmjtrBEoE
bUZEdKQiO6WlEZi1ugcQBsZZVTwmE6S0BBoyjiZJ3wTDqjS6lqPqPq11tynSgUHiCzENJ1QlPusg
b4pvMuiQhIVt9u6kejCv6q4fJyRk/c5KxxNvg6stP7FDyaYrGzSiTFz4j3NQRT6pVLs640dhjynH
UTiNj8orXPsn1LcMlKkJzRat/RMpQSHrZ7eSne98hGHek5kB2Q8qR7jKdyVKSWBdvtvkr8glUvH2
tJXB0B2yjua2F2FRY5gVB9CWsL9f+vRXlkeP142k8Y5u3fQNp3Zn0gSQNUP/us7Q+uqEuMYKNGqP
Adf8sAgiTBxmAByrCxPGoWhopy953G0Xw+aTVBypDg1d9vS8FskurQgGWGrGZPRAeBlJgvSQeGKc
Zs6ZXxAPe3NqwBuAHszrxgLsaRm6ZxOLrE5LSiTSORaZ9w1xGF6nbB0kIgCdKWQMQm8O04LjKLdb
r/6tOfq4liCjEtiGFQF+pOh34EjCUcFyj0EKxVNMr+wwARgLhqVGt++LTToB2xQbs6HGiSniqgsY
YJarB3AjpOudKrXy7PEyLdG+JxPZ4Q87Pg5W0qJdtIMurI+gY/yjKwx19NOSD26biy3xbTyJBweF
tVN3xM4QCLecG8JT8Od6tf1jE2G6PIzd1cQEut3oJaa4RxXV/BXzvU/WbZaM+NfUcGTCC7QTgny6
ZQveyB2StgVtiIq1Z6Rc/Fh5lqFJ5Z0D/Qu5tPoZKz3vBghEs9xa7VY1fYu7Gid1udEKyRvaO0t2
bSwooXp8VAUFwmlaZYZwLYhsTA2Vl6XDac4u6fJppcJrcfQ+hr6OwnFhc95wqouopPrO6dr3wOhD
m+gM4zShgomX/TQcVzJLbevdmHOsBZNP+I5TXAYTL6jCJLjGT0c6WkWM+1s2LV4qePqHY0mJ0RJp
bp5grfDVcQXbF3lpOTn3NpV0M5BbrL9V/SUyhq06S+6A59P41wjYqPzb5BSEAiOmmNxAcqqU8mSu
F4LVgpilM63TWHzr6ds6gXHRAObA2U5GXoJ+/NCcp3hFyxxnAa0MxcymMC03E52rWscs3eXyua0B
tue7FSb3DNYREZPL+gwdq7QrT8tCfWet/mLeBKocxrPIN7htDi0pkF3t6Zz+zX4wqcSz767MfVbK
P9rwWzgvPW3UWD4307IpFKR3t7X7mpxxM+UUQuC2dMZqOAm28vxuOqs3DOm2TQ9tspdjpC99vcu1
2FNS4EySdFwipLpw1lXV9owGoykzBItJjX0bJpRpXQIjWaQ8d6UfrwRz8A0YJ41spgxcSbH+Kiik
NR0KgfJpdTusQ2EszQzH3MlA1KmKTTpHr0MtwspqAqEM/0BlV49xr6SHJdPPdb1hywkAPrLh+a44
xrXB9iSVMYC8EOxanUyCZfnxXcXIb6ll7DOl3QnWZjATEuqu2Ew3iE08MYVO8on35GQCmF+DB0JK
VRrWFCtIWj9lB2QTRY5FvMFAV66Zj53ZyJbAsavDQNh1+zJTySDLRwyZ8v38k9gWF+NBs5uQwdBC
iSqWa69Nm0juNuvgPEYq3BntHf4BnXsPKGQ+9KI5LU0HuIrtTXlZ7OXVGtowakcX67+LCmPLgHF0
wA9CGckxDdsQi5WPJJmp06A/n2zkq2uZouAjzy+K/KJ6apRr1bzo8xcAp11Pso+WEvonTWzyTI+0
80onn3r4a2BwPZyODHmO7D7dUn2KcLWDawhMaLlS7wTK8r6KO+gOw9oq79H4bRGJjtjdNNimx691
rd+K97W79JxZs6y6qy5ecdvzOMtXeFkeGm/Gvet+0u/mYAVdPsIptp/j9XMqeblqGx1GfxRMMHOp
8DtlCBjjLkLmGxcaApKXFaqvsgIjsJfuY5bXtyJhOmZypxsA0ytU8wyDYsC96oJrcfQjtBILV22j
kpg3GUE9f620i3r2tkwXgE6LYvoLdDqIskFUDK7T3jVkmqNZfEwM5qzE8WRNHJHNuoPob4VBhkg+
7u0WVnyDlEYdJl8tsP9n+1i2wipPd4NxlIaDY8dvgpofSDmXy72jJRjnbpMjcmfayLffcWnHwWxV
zLmlF4PWO5P2CwFQFYwLukq/KrNXEA7QnjKaQR2V1+QN6rSpqmuWv9gNfHzyf+j+wjhavDxN3TmK
KHbsl6QycJbom0QuDwpjb8XBFmS+63NCAZlsJ8s+TUp+NMynFdjNXDO+pPmTuygEU+tX9ovpREFm
fxTtfczM16WbIXitrkOsmO5pY+v25kGr1YABqy/EviGEsrQYU1fkXr1aQJvy4dU5YHe6jEkTqu31
IbRbzAM+WjchkSKPbrUKK4pQqUJ7jVaCmwyR8FZS0DEMFn+5RVwKAo0EC38mxD3i/2705tOE748c
D4wLAxgkzRfJ6jftT99nQUf+HyDMzdplh8FE3JUeCS89JDrr5Mfxf8m4T1pj9pjxe85yRH+0M4zh
oWT3VJ1ZdsvbJQiHyHb8DusSCtgDqi32OtN8KFBchFvxzUlg9s8EdcvrJhWX2XkBfZqECheuIn64
iaXkkqdvVqeTlRCu7T0rnuzsuqBcHa5lrR5a052eybkHrjbAEngFAJGLkxptEfZgy+mdR6Qzdk7m
H+ZnW6zfOUKSWaKyS/SwVzVyaHqYZwY9kZn6y8gsvCo3UmNwv/9i8tybabtVathOY3bPWtgK1E5s
7hjpWk+TfR0YcJTmbS3HgwQ5Nm7DifN9WLNT9dARNMtzioCg7bNPZ1Fd8GSEehuuXhLYrSiBkFTm
j+dVJaeWxUe9whyaqiBjE9+KZpdTbLA33MssHAB4eapBGTUX/Da3igcjrtmQx49oYraTLEW7eVO0
vY8IftvPxU6LPqT1D5ok/dnMzdh4vZq8A3EKVrSSdctSFLcxtVUemccUyE7CTG6qWTnOI0O962xL
n7F1k5zqWVef9OGok12Ss+LuCVtqTZR35t3umRwUICdWjKXqszVKJM0uG8P6IvJpZFo/VIrfR78y
1l8LIm9m3bW69WLlH3h3tx8/1UmcOAtIw8GbT+eWn4fsUtEIqJxRFg/eGoEHrhTP6ht6dtrYZvrX
5J9mqpOvOELL56x3Bj8usLp+kfJOE4zYLv4QusW046HHIECwfUrt11qxPYTfIhAk7xp1AUuTd1c9
pP+sqL6Qb4pm0suK4VyXX7XxUU2Y8MrkV2q5LMvo6sTCS6cvQ9o7IyR59S2xsKnXAH15tiX1dwLe
syp3qm/kJb3XS+mPNcKkECQvsaSVMkaaM9vvhFtdJ/o4oZyQNjIXOvtU0jfMt8p6jcu/Sgf/GV1K
xmG5tlwyRXEXbkkd49BEgiBeWHrz5xo7cSSPLhlRxFd4wEi8rpACvM7eqn/bTX+2J2djRslLbSx7
W3d2jmZt5fFoi9clixkdMEuhtpucu1n+GRXfwd7GZJAxA+6LMII4aHC7tozVdBC8PHjIFP2UWhu1
SqAn0gtKDE4Ajkh+Ftq5iQg9czzVI02tpfgjBsKpOFtNDfXNzLZJkYCimneWPu1jEC+jlNz6GkDP
dBWD9K0OTtBaI7xBIihMSMlNsV9x4Cky0z4WrUPZBbEd6IMVSlXxIjqIAwn2XRp7xNKhsf4WAqrf
R2bhhrbFRe5R4Te/atc/nNyuzcpo0OeLlHaUUm+GzZabqJUCAASiC+hTJ82J7osKbUAPU6UGjUz6
aV6wkuFT3Mf15dEwsJL/GEy+u3zZWqoz8nwJhl4NjQ9d/R9l1LZUm9fS0UKUwdHzODLKi/RmZzg/
AABBZ6cQjXuUSPt+1lCQ9685ZiQL8UE23oscvGEt/VqS1nu2c6sblkxyRrayfkkj+VJPyIrrnR5l
5PH0pBD07WaYRSAv5ZHB+0ExpOdMXXZ9V+9Q/nnxQ6vLTAAozqYbN3I/nWtr3E3JRfupGfpOcvEJ
A8rnazHrs9xRgavKTYsBbRbLsR27PzxCcKu8aDU3ja3vkn4NG2PaxHZygAE8sCSOk+aUiIPKcUZ0
vNsoFoN/9pLGZO60kTz5/FBDA1E6NYxqe+9AZ4Wmjn7EET4geFfp2caWq+TVnFJKN9ywB3wTfegf
CB7cTWg1m+x57bhgiopJXvtkca0tGiP56Ssitc5kVTExIGS38OzkY+otxFfYMKEQfozl+IxeJOjU
ciNTSmjaAEUJ1zNDaklV3od12mdcWmQjvVg4/Gs4aq4kf7IQ8MvI8qk+dw3aIbaTXhE9TVPhjmlz
HUidsCx0WbKyG0VPR/FhE4volmbs2zhY+btnCLv1tsGyxOwziFMa7qIOjNx8EuMIz2QmKA99zhVh
rIupCFHYLG554nx0dkzdO2EDelUKnbkb+qxxCtL4h1C/oOfhrxUZa54atNi92CtWhEcq6vBvLh8x
868dxWaaaTtY+hwBI25jtsxRYLKdW5ffef0ZJQkT++ATvRiuJBkmKsHDuah+wQ1T+RC3rPa7npJM
Sg6UJVPXv1WPNy+hqOvJ9rX+bORLRMRukBz7NcqjCtSCiQOxRhxUWJa3CvUNkZ+vRbY/VwWvp2NB
JINjtFCDbtBxe1E9/BtygCaZ4psDq9Zs05Aunw0FW70PG1sQ/CIysmNpKyqJ4O9wZmZRUgmwKCES
FNUeOqaW+OYnvNmnfJn9iO9d19n70lz3TFuQWkTw4NK4DBo7BevbgkRmCRdLbxyafp1fTeWxd57C
vDsT7HUwUJ2hvCDXUj+T+uwPi5/nkluk4yWG4aZAx56sA5jAwFDjrQLcv+8xBDOiZx7iximKtwGe
ssLlib+6q819o1aXiHjn7svmgRxRBj5WRUzakQXV71X9Jk0qOT6Py52xQjo9NWkRTOi3HMt+rujN
H3mOJZ1hBVexfmq7mH0orIoHLM6Q+N6bWzZCUaorBggfuv6RrhSiFq2I7FsTj9RKfIp6YMnwZlH8
do9MFuWUW4ZLPstLM1T7zoi+VZ23uJ6bbaqLZynXPtSeUkmrAHAzgyllOeiWYa8N+aZFqj4vVEVV
yTRr3RIt76rUSi4o/6DPVF/HniVUunDmFw9XZrMy1mgnMqwBbs4aqFyGOXYSkkuZA9sbSC6rc2YI
0U8ajWFJU1bk8SuoKeh2K+qXxr+2TrVp8OKBSNqTI5kjYJt7uCO19h5lO8F+a9HvuvTbMEiZUTA6
1butLNja2HS3P+RuayrdQXKBMcr8qvcb8rk79UWale0CwDk10qcm1rfWmLnE16emh1sLoAshm6y9
VXR0A15FoXnmA8WZl36HNk6Pb5rxb612hACEQIB2ZSlQ5n01zk3NpG2DVeiROMCaf5Wf4+ZZnT+n
iqGQHmQOfYee+Qvf7KQg+NL6p3G1fy0AYyBvO0pZcsncvPqsE40u37hBgDwkkuFSPp7qFOy/1mwW
e2UeNniakR0X0WOenj6UUnGVSXF1qWYBY26JO/AVKkHL2UjSaUZ7bZCt1HGYNevwNI/ULianPsZm
Jj3KcUqF60wxADHb+Z2s5AOKYFAbOYeJNp46Dr9xEfQJZLBHHAv9V13GlFJVfmJBnWvdmQPVMG6y
hDy7V1RvfWBsbBG948DzEl7N8ow4lKchFi5muuu4YiCpk5Mxa14PASHp5cNDzmg37vQgP8jfgnlt
1+zXtfjs5zVzmwhxf9485t0dN02IDQCjRHkUuYpgfzX0O8Pdq2mM6SFP5HizCppXc5bfJkf/wVdz
BMX3Ifq4vtvkq9er9VbhJvYayWi3coK/vxyAc4HQ2EQd8Y4LGOSHkCp+NiTHgmtF4ctLTI3g1p3U
3OSJzWiTBJo1eRVyUKENxr9x0gGO6KU4KfzY5dp3fmGOBQPOGW2VXXyAwwqtOoNZPaYhUnXW9Bxz
a0PiCDkpmEVYS20QahQFp0GUD/6M44kWa/ixoTJRNNrOc5QiTXJAE+lZxeNX6l91Lif7bIRWY49K
Dx3c+uMaNreGEqPcSOh88KZY8mO2+ohbWdcuhqLc3BPe37xnDmgscqAiRXAyzQWjSoB7HsjKuh+i
NzKPE8Z/+o+jnjEAsLB+B7Q/1/OByid4yC/UvNmZ0RI8/Fktu9PyUaGj4eEvRAmpEyd2sbkvHRLf
LcHiW/YkqKe1qqI9y3Z9dB/mOTSJX5CpZxtzR/KXlzD5Y5PPNl47KPFye4DmD2U8FS866a+jOslv
ZUqzWL4tOpdNl2Xkqg+ND8sw2QzWtwAJT8CGPt0Ls68CFlsgDsCyQ5tE1pJcJ7WhNyTobX6cCPWw
h8CxzR0sX0IQX2Qk8xhKSZYjHGbZW08sueq880XWj16Us96ZNeAp+H6ZfveMH9GgapSX7NTNoiNn
+9YiSYarh7yR2fiM8hEE06zAoMi6vdLOXxkDqe1Ud8zTZsKKEaxJL4qMwpxU6jVtLPYYOblORqUF
hnnpFbQLDWy8GeXLEp9TVrdanICV+V6ZuZWZzL4ftTNOYIX7z2G+BqKNJFT0yPPpUVgxLPR0Ze8s
woMj43aCreCU+hGFkPXIXIO+VetyYBncZPjwGMayHfcV8VfQh3bY4IT+Sqzpdhq4mQHNrc89sy4n
/iL3xbf5tTLjUyJ4bmTNU9ToI2Tf1v08sakKfjA2IZihNowND4+OK2LbfYjZ67xAQj1v+3Q/G/8A
q4d1Pe4i4xsGDscJuhznVclQ2JvubFis70jrjbn4G+bsW5UTHkRPNoWMPr253RTVGioazXfa+OR6
swEgs5WBua2/V8ZnprN7Gs5csF3zUjZ3m6GRgJX+0LGu9b6OiE2wnupkfoCKXc0uEBpTxKJ2SQWN
ZOSV7VZT+Thyf0ytI+d2w9Ku1DI/l/9NZCYI5V4ztNVymSEk8pXoxZQ7NjbvglBIhcuRlBB/AAsF
9pb47cIt+dZ6tudpdVCbP1oIYH9uunC6T4gOFLczLxbXhWbluy5ho088HqPnqt+TPvuwbkP4mLzi
xsRpoQceQG7BeCLj42Iyq5dxHCVDtJn1zUSnbxn/hPLcEBo5Z4abLOEjt6degwTfWRsJ2s8dwIOA
It5zbBBf0LokbkfS49zkh7Eo8QZH9A4c+B0RBYc8/SElmCEd3F6sAPk/PH4E8l6i9vxYIEksOJAf
t+1nXWI8YHtRsnKTi0Abe0+RBHsv5AiQEma+GnU8RkxOTfgu1rvDCHdM3xu+mtngz/Cr1Iif6zYc
RerbiGwfSkx8yaN9XxlKG8q56bNDrTWuKVJk20wQm/es37VlDihvn2H0YAjVKIdY/KrRtblG7G0F
l92knmaIniiY+wXLJ5YK4zDhFBjo0Zv1GbY9V37hS93Bil5UxCIW532Vo5MrXspM7HNa9ATf/hTo
3ffaIqNXr23y06b7HpETOqN8Oi3ObySYrcaNW+pkx0yBzQ2rTYbLngIQ1Ie1EE2xWSqExr9OD0X1
oXHjJe7ozCVjCE3nj8wqL1sZcs6GZ5i/ckJjOAXDyqeghW+rfQbqVNFf5XmD5c4DKQnfJ0iiQ0og
+jC7Bm1orpLW9IcS1K1s2qZtDRqKW4lBlGI2blTMHtwPtrY1I7ck2qwGCuVHjhxHyfgfV+fV3LjO
ZdFfxCowgeSrcrIl57ZfWHZ3mzmACSR//Sz6fjN3Zl5UtrsdJJHAwTl7ry0eDEjgkGQT84rdFF/7
HrZQ1fwif+ms898R1ewSvRlWr6M+C7nzp71IwG1y6cxM2VOOQEKJjaw/R5wgzc4el3bcKaCzGUXm
Cn0fDPzC+tVk32y0K8sdcM1a1LAVxxOuhrQlWIXSjsjKggix51n+bRfG9IeL4FP9qZJsUwVr9Key
cDZG+GLXCElc1YiDN7Tz2puBENIuaJOxvvnVI6TK9gCpFdG7Gn5PusacaZnyCGUKZq8POaViVqs8
IMUtJ6GdG+Yx1pjUwPmLzsboKvJJeYrMWXBYE/RtIGGekp6xhBs+Be5Vc0jyyGl5xWm7qTW9dktF
41qr6U/sFv5rO3CSCiP1q+kZUyZVxUCgF7RqmJpXPh1kr9iPIwSlIXVf+u7DKlOSsHKr2OiR1pRv
PChZRo9O/jsIh5wBGksV8QY4lSSI/qwcvot6epM5uyfyMN7BB4xevJzyqQ0bfNO93EG2fDcZrH4V
Kq5WBScFh3EWB8uanlvPgm/EwtySNhLtAKj1GtXMFZTMdepfBLe9wx9iQyf1yPJNuBmQT+C27BlX
0LiFELD2sUSJrzEThxI7d3bpgwm5JwMm/9tPgYPcpip7njAREWpxaqzvsKOnqSsC079BKTf6WRkX
P//jGOlDwsuLJhq8s3rNNFJXkhPsftuT4ZggpdESOm3fraTz2CIkibApxblCb3xXjq/B4NwHwYeB
b8cYfgaLy+Zo55o+srPNYn1pHJ5NXJyyEfkJOm7wwWIoNxYH2S4R73lj3c8F8/Ou4cw8h8HadVWN
NLZimW/Rv7VyLaW5yg3f/EO7FdNun5EKv07DeL6ppAXqRMlTeCn7oyziXQRF4JyPKVD+ZnrrjE2b
K311ewD6/sybA9PskGZGsKdSjvAtXQDV3CcLhwEdEZufSZ4YaKqnvKP08pS7qQy4SVZdj0cQG2v0
35xXLOWiX9Ap5hrh3XIjJdSeJXBiceZeMFcWvUao6RNJlO0Itjt6xZtc3Vl9Ey/xMXpFBvbFt6ED
zozGIdLfM8B6BLvl4Ytr9cZeFFszXCXqIuBiRievTUGvvFCaNI5Eois8maU1brSOAbJQzYKEru/y
Gfk58ugD+b9fgYVAgYLY3FPTHQOvnXmnNrDgniF24ya/NlFRwV/p021qEEs4Fh/mBEujTb8mV4y0
X+Gete68bzPFODvL/9LCWfQ4yDK5bRmo8AfxamDyMV+BwWmuoRtPLqHa80ca/hhcQ/b3pkE8I4m/
5M6uTgVjz5Xi5eTQTcCQnZr7MPYYzZQ0JOAg1qBWVomK/XUAy349t5C8IljnYzlgP29oJy/OL6Or
l9MJlWIkCITgRN1uvSxGgRHnTxgxDuglqCMQfs4KaQLJSfUKttJ72aVHnIGnyGHni+LhNo3SvniS
qERAWgZk+ENfFujosxXnVI/ZLBrpOWIyzd5nJsgdRlVRuYXJ+edzRwmHdkQGYjhjOrg8ZLnRclpf
Pvz54s9D7nrTKbU0dICfD3++2CmyN4HeXgNCL08cPrS7/vlwQm5DPoKJhVFWabPmwE4lUzHTbEUp
Tv3ysMTp/vPw87V/P/351//3tZ9/7Tr9v7+tLuf45MPkt7kEId903mkaQsQsZpumG0D5CV697haY
EW6FhIJvVeONPwNuSP/zoSg8tN2BaLqjr8I15KSa7Iq+Ov/zDybLq8Ct4OfTyag13jhXAKb552FI
yb/VA9pgC5tOM0lvwbR51F3//dE/nyYukXEo8qAiFli8//sBCku2tvzI4GzpZGcXyRWNWffMRG3e
I40OyyV3zzCwFy4Pbsqsz14e/t/XQmXkR6MY6KWnHltt551/PuIcTxsqm+hJ0M9wONespq60rd0S
ZrRv0v5dh7YJwSLuukuf+znax7BcMsnSAw3QW9y7ztkfs2SBxyYus1dAtCRf/p/P4zGaz/Hbv//h
57t+/itZJc4qNGW5ncVoXOjh/uehn+vm/Lf3GDSFIj3/POjA5iT07+c2rwHz0Z7GgYN/YT+G4rOz
GuvsuiW2Gt9TCFoJTJsH/63uOvQMnEssByxzYd6HJIppg7j0wfZAL6Xtg2NjNGds+2HhC0IlhkId
YYu/1x0HEJfYmLtIY1rtreA0d+TveXh0tnpEkUUUZXyRqfWJQMfdtY5oVxgsaLTSwTz/PGDwhNo+
GEgf+lqdxwQ8JBEGLKB9GXRbYx16jX2O5vYry6IOdTRiGbQSbQhjqcZxH4WOYgiXAYJhwEXDijp+
CQQLm8bYxnQYV2mCx0/Uw3lJjrhXhnicBwnT2ZuPRamRFbRjdZQeNVqA0LSWE05kkkqZe7e7qrT3
LkER21yoZjtGucfouL/CUqmOiX6WsW+8Rui9y4FThUXi096yOLGhNSfsNkgQ+gJ8H5gvb+052JkG
5HuyFUibSTibASqF1mBdowx3nxBCr+bYiE8Wp15SNhgu+BOx8Uoss4zksSQmCsxDlxP/oKjGivZW
3c1eZ1C063ibuHTpExNNo5/TJlNAXSCG/fxqQt4xP4TgE8oaL4JO5udywjY4LXm0bjc8SwM7C9KU
n/84KdroJofNY2mhdoGVJPduTq91COjoTJiSgHbZhJ8kiiFf1e1GJ0Ts0gTpuqbX9ABlcqnmi/dG
pP2WgC2YYSRIk3VtyEMhS3ErDYpTTxEVjf9nvgVeRxRFMdCi7+Z3Ecz6QeKE9NC0ZVY7kVbQ7uI5
/a7yCFm1aWa3qhZ3w1zbb7wX1rYqam8dz4wmHRB+e0rafmNJ8JVDnj1n1dgi5Vy0piG5m2Jyz4Dq
grA40hyi/59BVErtiYyEaHx1iybbtUticYI/xqvL5hZ12ePkFz40GA/4tOExSwBE31n2sLdoHNW8
2PFoyQcnUPLBQ3nL2dAudv9+TaVLV9pyUVL1Y3/tW4JuIkHU1cz8Ht97tf/Jaf15IDKVhC9+pWWL
Gc+ZF1/lbF1Ca3GNVpxYW6j6q9aMxL6og+YyJna2M4GvwYruonNhGtGZFjkZ3HY7MoynY+OxEXbx
Ja9ldKHCFvbdAHWTwXQSLKdUWmrWFO2hPtd3KGfqOxVRRVR1DTg+b+iqUGjviDIhWuJ/IjYt0H17
ubTU2kZVd2GoUPN6PYIYF/tKRLN8U/f9eKHgT452mt91y9X4A7GbB8QfZu+jVewApKxlH3395DZF
S4ITtkmMqKPFfLY07obObC8GxvB/+X691QvGhD2tGf9OsqWccxOIamwyNQ0R+x1aJOoBhsKHLI/B
1TYmvtzlZ6nC8jeu49w6NdAyKp3mwQKLdiOg3RwMsdG9I47/AEU5OzFJ9bhdXtzWR5TakqfqUADK
tPduP+FgmRe+5QjRmUwx7uF3CL9L1q4RG+dEpViFet+ik0qGSNonJrJixrwqvSc4UpyH9rFtcvpE
ReDfRzhfz4J0gXM2gqrBUhtuJyGG+7xSw/1oRg+S8Cwkmagyigk6kZ1BYLeoCDe+SaKVgXLn4Fvx
GouiJOkleK07kgfIe6+wq0rrpdV62Dr+UQyszWjR9ZEZyaPdYzSF73JXBZ11gPYHxUWlOfqi6XlA
in/JXZofaW9v47mYP6HqPGsLE3iYCnU2kiJ9Jl/2ltAy4W3PXqiVim1IFXG0RDZsTBslijIKeH9p
dysZoXrRsx8kS8YhCUBxWbj7XqGe+1mkQpemeVGTYufG1qNUrXPofFKQiP2NeryEeA29ZtJngiBJ
tB09ENtOkh1z4W1DE+WQ22Ak/Cc9dWi5uPw4m2kHMwMbos45ZQgSgCCef64vDxePYen+ROcRBaYe
47vOWDhRFd+SoAMcAfu/6zkVV9tFtlkOT8RM097qGPpL5V1VPBl3PxdUkNEOA489kpoVJQfK86Me
AlL/Cr/dqtqTvxK09Itwqj60LFzXhmDafemDHhy1CYA0jqOrfIoq0yDiu0PzmGjiMWvFp8vXfGqL
g2VhfQig6a1MyfY52LZ33y0PsZsjkE1m8c8dPQ3OnV9ZM7g1RPRjdf9zw82aMWZa8GP9ocMIYrSX
2qCwi4YgRkIQ0OpxFuCmCWL90HBxrhiE4QcSw2uYZtaVA4x1BVBANVAC3YyV3MvcSe67sEvQlybp
Px+1HZG3MRB0m7b/NhpDpqUuD5vAyN7sieCJ0bPsje9K65iBCojixlqPncAFOGBSH8fh1w9VSyeI
2Xy6aJkNEgT3TLJMWLL7sRvUJqr9vZ0S5Bmyxty6yf9uYy/dSz8Pz6AsAAOHu6me/gaxGW3M1t6F
ofDWEkTeJpkhQxUemY7CSHYKLfKBEdjNZsyJilDgbg8LVNRRyABUY7EfK8xSfuAvSCZalLL/lZIf
6ZXxt7AUCp86sV+GwmdDoaM74YNzu5DYsjpKT7mLWLnNXMxabP1BiyAhRJ6795xhNxX6Olqwh8v2
iHiXQmdyb1iiHlUPgy0mONW0zJ0lOPXVXfA4J9FzDtNh3Guk0qck/HDcInhyTYkUqSHCulLbIEGn
SdgJmsYiDk8SeHM84UErnUSwqszXuWl2Q2ZnNMvqbJUP7kNR1YfZJ+emQbulnUPplgT9wpvdFYyw
CnvxBYzGWzF2d5w/+zuxiEmUj1HHoOaXOryWvNKevYhFhgvQePIbU6eCceFfnZozOcjN7qSHCQPd
dbIzdjgljsWYsQ43N5rBgE06fOjABSQ6v3Xt5dd+KCkzst/gZ6IzwOhkDbeZUVnxCvSCJlxOdkX0
KP1SoA2G75Y10aeV5gSNKHQEsgzPwWBZB8Nftp35a4jSoxB0JIUxq0tv6zczQn1Wm/OdqfSH73Ha
6mDUtqGDft3v0d2Kul6lnaOOSjAadJDcZiPmt9R1H8tEBoyYNEEgnncH8ArIaCKt01QR/cBEiWZD
dgG0+2RY0SYY579WQuudXgNir7iP1ik5Ojsjf5skpBLECs1aiJZEisk+C8wHLWvkg13p+9ZpW2La
zPuoDJpXnQ9INwqe+lQ/BP5MyoTw3GtEaN56LomHzFGOnXKEpuzWHdq0YliFCXAAmVi7FioAfcb4
GDtNv2PMsahpJfnCbvAeW2Bbpqy5BG6s7kM66AgzrG1pkgHJHYDIsnlo0tx4F22yt/zuCaD1tW4a
tcmL9mRg+sOJbc0bEbj8uTq9Uq41B9zlxrEX+lSaAvJJAVZCu/MzeT/lk4eX8ULV9trb8cNP+fdT
9IVml51goX35do38REsKWPJ1GECMqITAhy5GA+FBWpvMKUEtgCadNC0UqRXbnp8ywCqquxHZIGOq
bp2KaWvJod8xbm3Xc/4lOvUqY8ADoRdiBGm67Tg8hGk7QOm1t4lFzEufjxPvT4CphlPoICS8l2n6
FHEIX0WMX0gE8P3LgMwZWLwbHaulWY07rQYwpPm70dX2VPBYbHzwj4d2+m1OTQfSqHjkBe/p6zOt
cgLtb1ve2MZJ0YVjI9w7rfflVY57FuOf2XeRYE2nziZDEuP2uwmae5NVtUvAlYsdfYLHqt+7kkRe
oVIEZpO1n8aK19tyMMbq5q8Bi2EzpUay9ltEj/HDDNRulaBExS+ihk1O0woMz/A0etm8xDnup7S/
YRS2VkRu/Yon69t0PMJK0treFBbNrUIgvE+RhIclyvyZ2VyPuthnxd0EnYmOnMvvDAXEZsTc2elb
yyFi26VKbUo673+C6Va2+W+ybQ+9h5+rNHlToZim68I1m22TLrzHojHWSMh3wmrEhgRUm6S48TWG
RyRHVa49mX1Y3pTvnPQ9YKi6132LJKBXdwERBEuDGA1Cz+G/NZ7rTDOkS/Nfvdu/xlVEJgLdWse1
ntrZZL7cbumWiirvfonG+msWOr90mL2XMPqVoDCAK5KzZ9X53lV2f54AJ/QmaBAn3MZZ3mw75e5c
Uua3NuqUzisf5r58j12G6IOLoFBHDK59evL4KFkAoW+skyw5TV36aFGWNtV35BnhvkyVsxImmIEg
+mtnxa9kAkThx5ij6OIf4t6JtnUAlWfyo29HW+Oa2BA2JsP8CwSfNrMeP03PeCl1iRi8ZF4zUclI
K77YDRCnQDvEAeBxjqvqj9P+cqQekZarL0U4AZoMdnDDbD6mkFLHbOVW9hWqMHRFtU1FPAwCdQZN
MEC0a2n5l44RcTWRjofEGy8yfPjRHO7LAuSSWlXPhuSE3gvmL2X7iwMPVp2J/dOzH0FshJsHt0w/
m1zh9I1yOvws8KHUv6J4MR323t+oGu19lNNpSnGfCU6R8EDMRzP5nUXyufPk3hnm1yljqKTawqaz
wJDQVAxTHAIc4GZ2cjBOIGJfDCipOKFTKpjq0+1jlPmEIK5G370u1iKTTHbXGcWqDJuH1HJp1aWE
6yYwmIVPlzVY0BFtOTFBMcWuqTHS6375uxLn6NXYbfwc9cEY26/OTGNMuuMmk7+brPBOwTL2nWvm
shz3fWAGRLZvnVa9plSjW2gY+6qMziHk7yYLNzphZUhslIQAZxK75nTHANit7XxHTcWcWdLO9SZs
eBYe/SWWAr6o2iAefUpH7xwhHBz8GSpC2NF7G4ILXWeMvZPYZcb0UitM8k2cs99ofiERe/AephRZ
CueWPGx+O4ua0/rszKHA1Oh9ZDaiHq/cuqPy6NPSzKj504ow+TUO3fPE1gn4RR78WKgtCM59xbIl
C85FOPKB1yQrpyxumYSHjiS25NAv0lvvQ/zxK97rtOTUVtTRn7zhJum9GuuGuChcAOA58hPpQwja
Q+8Qmo9waQRhVOxoLSoqh4ZBXT7pBsUGiZW96YmDGf+J4vF3Qddp5SRI2zl9rssSyTnLHBpWU30S
v0otV+fkH0+nUoh9WpbJM6neR80hjFdSrZNS52s7JK66ZFcC1TO8dmDyCPlsbG5jhrOiQMMBWyze
ThO4E/ApZ3pf9jpTQMKz/MUpGwJj8g8hHjVBeXVZgkmw4Tz7vb1GV768MCgTm2k6DRXrD5ngB6Hi
YdeHZOtq0oYJhH73s0CsXDapVduWkEw1OXDJ51RmcmvbwFncaXwQCY4FKxxQNwNaox4lLivND1RV
9IHZv5tWqF038iIpz9mLsdsKAWcJnObfysueoP5iWyq6veiHjJNrkJMU4WAFlI91jXrET9u/SQgz
fnETYhlDo1jTK0yxmwIxlsjkHjS3QFg2eDMy9TtPJ7lrnB46RPjElAVv2HiX0Rff9D2TFKXVHS2n
B2iX8aFZXr/BW/DFIwfROEhPIsDOasrn2HcvWUegCEeNb1UQ6yfNAWZK+Zs8J4QjjqdAgXPHC9t5
s6wOTDFUfIgO1p++y29I5zoai7Dtpji6z2wae9WcXskrKNZx5O5I13njjyQeuE9/5VNcgExCczM5
8x1gP/plvknXkBtgP9fmxmswsOL6PXsBc1DYXLpJUH+mMYpQV244Ra/rpcID4qNQsMCeSszJXPdg
IyYJ2ct2qB0qDx1OVQl6I0gSaiNHGUOaI/IpfAeGeBsCMgUYHXAhN8o7sqkf89puzkbG7AruATl1
l5rLybelPmRjfwlYpCwEcU7p/TLD/szSfO6j4HuSDORAIqJygx5F3tYTnTZAh7HNzp19zHPf7KOi
u88b7y3zKtAt5T6tviKjvuNe/VA/iB56kyUuGwxNBZdZLc5+ZN3laX+ZIn0rQ0ttY+o9Jpsu5SJm
Hp453mOPIYqLggq3TA/yR0EDazO5nj0NGqhmdwWg8IENjvbIYJZXw5a/dVt/EhO18pmQ7sistOgt
Xwkt1aeiOFaujwmmeZsYr/IGys/U4y23ZqfdjL1YT+TWm2uDHYOaILfvNTSZWZv7jNYEh8A2WvPM
aYjIEaeTMzzPbf2CxqfYlJDgN7GpxCqY/e7UsqtTmH2gPQPaERESN9M2OvvdSP6dgOnEX1+kwa0g
c6nSuNi0X8M0tLxHBMMISVBarIxkeguwOrss9Hl31Zb9KiOev0lpHBoM5uYe4GDGHc45ZULFbCC3
QoLBOO1xam1cE4YBmqUWf7yLOzeswEvSd5p53EBwdDZz7qgzRdJbMzKMhwezrbz6peSsWKdxfchy
Faw04BUvT2jk2pjOsvY8G9bXjGGsc6KWyXOGo2YBIc9OxEK9VL2PBTElwCRzJiaWQoxdSnOdjsBl
pZ/mW0AsRJsSEisMYIiTAzsMbNhh1sGjGeMokIRYrnXrxvwyOrpV18IwUyhFW4RxDV3rjN7p2pJ8
czsEJL2EAFsMjnR9aoEC8d8K80F7ITUiCJIVUH+0u82bv1B8rCF8JVL3o1dIDGRH9zWvdhkRumZu
P7X2OD/0eYbfyeS7p65AHO+M+5GI8LW7SnNp3TdJdg7DEZVxN8Ub5jDXOjLD9agFYpIm/21qm9XU
j7baz9/YM7iQo8BEmDlyMTbyTItSbZ1AXi3V39ntq5vZJmS9YROkGl28X5D2m3xg9aLsN6vHkIbD
Nky9u35R+1bJ2MDFjZ66CkxSkNtIPUO64lMrLi0AxRARzD6ILLRphfmRzozk4Rgfi4HFvK/NIzch
ywpRnGEs/9QxseQurBWqEBbrro32UQKysqZjlfuYl0PZ4DALDV5hd8Dh4DY1hRp7tT/nj8ztsAEF
WKOMvHruq5ATgU0/cq6hXdnR74K2IDUlpBPmH89qtK6VTbtaYFQmgNzczfTR6fLVe9+iRyzSbsLR
NDR7VthdYASkqaNAFD0mfsNhPh2OQMDbsrhrAyafkvSaazpSW5EBUaz8pHYPKR2qPGJnj5secwHQ
KDPB+TPZ8c7OIGqHirZ8z0R1dvrPtMqAVT0o3HFrahdM1jYOxshKz0UyEg1uZxsdfZaCVBWTyPTK
ov1azWDsKg3aATT5JvcYSJYZ3RmzYPwxFjAqwnnXFNFrjlohW6brYdk/FGzSRMbVBRo4eGMM2M9F
GGTbdkCDasY5OGVObQhSkSlh6wbU6M1QpE0MKKEHh1HI8tZlxh9R1Aa+EW9cR379QLz5pdPmR08b
bV2FybRKA/P28xmkwGpDBlSy4LGnjccoZdUmOgfZLIHqC3IuPYRb7YTZMcojlnTJCx3qnSUh89Q5
I3GiNr67VoOghWvXoqgno/Mb9CRSN8ufF/LjAb3N8NJb9YnirjzIAMFP6mJvs2o0TfGC4hYS5awo
bz2x0ozH0atNabqbsWOuLQ8q4GD6x2jZrhLBO9dHeKSIA9hVQ3dvJsMJTeRxMIigSabxW3EypS6w
157lsWe2eAfCEHV27Y3nKcMyBrI72NjQaRFFIglK2JiWywN2Sw3WZuHsVJR7dt59JH037gzoAI0z
musuG76TuXwbQqfY2sa244TAbarnTY8drrao67UDqNLJEXukiHmC8I5REZmBfrJotHFAsCwO3V8h
otcC4tOlncuPnERA6qbuwR9ldpZNeQl9hdQO4mCSNQU4/PZNiUqv3TiGIGSQ20wrlfoFhU5jz3tH
8mqkhfFGqTldSj9jqDFzCvVjg2kKt1xlT+dcy/RGUTnmdIenMTSpxspxXw/FgTL6bHQQH4xZiPUs
iSHih9mI+3CHuofOjA8ElL0Ra4R4zwfJNCfjPk34wa49b1Lbw3db9pshQWZZF062tgMus7groi09
Fi6R4jQIj9ZM7G5kD6fDnXguEkBC0wMdDHFjFZ520PJNSOOVTSTDLH7X3JexMGKWXZ6HKJunsFPs
cGXFEQmBX1zP8U3kOFNmLOIRQid2ecIjaqwDhW58trlxNxuRPk4JnKF5/J6YeK6IAPV3kvnDWZjG
LU/d6A6dLZCc9E0Hib3LEjsB/IB/XEXQgvB3qHba6MahxlbQAhmuoRwbkn2P3aPFGbNJHDToQRyP
l9rk4uffHmON8ggWRwbrlj9dI5skznYm+o7z2rJgoNbJ6oLvTzEbqujGkTA5OFI9y8q0mYnFe2dk
ae4n7z4voluRI2hxGPeB8eCoqsBs9VGa0yGpjo36qNMPoToXjue4CWbQ8jU77lS5X07I82hLiC46
XoiJLtx1x/wY3eyxLV38nWX/0kgc5XMJJbYGYoF+iJWbjkiWI58Lgk/fD1EZWvcyy36jv381Qrkj
Ee9j4myxHi3/qsMKosiIM3QqS245gXqhVfpEEhte6AFBVtk/5329TquOQSFi9d3Uzv3L6LTgnKvp
iGfmDsk+gv6+6rZZOct1VyLvpfO8ysyQnQTc4M4KYZdw3a/TSK5dRPPao8eeRNjq2yoFOcjhasC0
sM3nCMV6P+xzRoNru00LjsDNIk5a/oePxzKLHs1BsLWiBPWWlq3fnBlXjSuMg6zqGbJJq4P21Jnf
dZOgc83DjyKJL7PCYwCA8zd2BYSl8FtF/84MYoNMAdqx6M2tzuTXlI9PCHrwRqqdapG0WtNTzhx/
4xkPgXFqbVqkeUizt8xLNNdVXa1lQmBXk8PKa4fhWIQhgQHU6WWYOKeYBQVlVodrACn2XHBeNpty
PUVwH9wWNiSTmSAp3wtB03SYOoMlaDjN2qfYN1y9tfaJJl0hVJl/UAjyRVqm+0CkH/SLa0gQcGw7
d/jj1WA15BL8pdtiDwU8XA0QNMYCDltRIrZXWIqQk/OU6OSjf1dJ9e3lYQDDO5z3ns5eFSJkXTRs
1CXgJPQ424SorqADKqT9gEZvd8sqLIOzy2RQVjRZDFrXssbZaPHGG4RXatOH4YYkjjfMErwlmcyw
sWYcMFAffibYRTiD3vLYo+fUOFdRWm9Dg5hTKYuXwguaFVLriA7yvG1aU+KXKiskrpgOJpSV1F1L
3BlLVEJfeiVDl1Kvxkg4uPSHyHJexzGqMStCJGP4iy0+Nv/kefWiYImVlpGeewu0AE4f3oWiRSEy
niVqxpXjjO95meGDcbJf0lHN0WlJZ0xwVhqchPt2WwlYOE1XDwfLFffh5B2qpnk2LVrSjA4BKER3
PcddTEbln7qJRoBY/rtdBJ9V5oK2ra/CT5/7GBV0Ri4WCKV8TQ25b23QWxpaB2MlpvIu2+oSLTFw
qNAm5koGnno3yAb3EHEy6DhTBAx0gwRymDojkbwB2Ot7IBFBIR+dDv/yoA2qPo7YAVNijGoD611j
w00Yr7Os3IX//WBkOLEylMKm47w2nfJ5Uwkgj/MvI/ybZxK1kWdiIKBLCSQQ928jPBCOA46VGE1W
NFQkqtnfiRx+dwOCw7ge+7VX1Tsmiqiig30LcVMazgcTwM9IDCGXHaRzYMaFhyw2wh5ThpSirfoy
kv5k2FVwRM9zlVFTn6eOsq20hwdjwMbXGbRpo7+IQM7pCGUuiJIvLEyvs5UY+JAM5OzeO2oyTpqT
OhasHPRWHaS5TFkaXCHrYcwhYw2vwfugnb9SWuxLg091RUMkH+VnSAm/HtD3ZDMoXtwVpKn54Z78
5Hhdl4yGNLJpbF/jzmm5cetmoEflEcoaEwrEqvRSFAuB/ZhzE4QDRvPZju7Q9Ox4I9w94gMsd0Sr
bmwcD99QM+AW9iMzxsJ+SkMGSQWtfQIoa5grPl7S5mPM8ctrV5gbEzKL5Cm0ZoX3MQXmFjhgztzv
MpjsTReaa7ftzznHx/08hc+975vnrj+M8A5PrVXvQEHFR7cbf0eNTBmqBR6Nl3IdePHwhKoelZjO
Ljkr80Sy2V5p85r1ARa8GnUmwX9MMzN9MkCXdd1T33Qty0m0cRw3YEyyhgK+ShEQoWS50Us6EgoB
SE9B/u5Fu/hDYdYluX4JGryDnaFfc7o/8NiCqyPFQ+bA3WlC/4tVmV6wPSOMmdi8WqNHsBSNxias
N13LZTOHUAZq2kiUjhjorgBSp08brv4m7RUrQQvXvjR6goasuTtQdtAXsBxSq4Pyq6z5AXH+qpiX
MtBEopUQZ9gbHcicUB2gJ2agyzPSbTB5ZvTC7EQhnBjU344mMTntf7UBV61kFeUpMLdu2U/aCcWN
1XCNjzO0CSwmcuZQ5iZkuzW05Buskpop+tLcMxUwvpGOVTVOOz8Hk9kOlBSw1bdM6S61zwrbyzuD
57iymwDLXDTu3aKqtroY3Y1FpZUMCOfLpAO/p8VHIUdg/SAwHERjJZ0dTT8FABwZhUvOWDOD06k4
YGzL1HjVE4vWTByaif0G8gM9Nx+pRdWB+NJz8TbP+zSr/nbaO1kRvy137f0EyopfRPs1Ik+OkzE+
5JlJWRceybc9mwnmrxxxdhAJeRTR9FASmc4uxvnBA1xKjOYbtYcgOAwHEoqOAql9N8wxs3mfkaLL
9L19IYruqUFOBLwCkFM30SHr7SfOV/veNoHAq2LhR5Rnjhs0VWx3a3D6oa2BE2pEdAVj5RLO8zMr
TbvKJrIDiGBbt4kk761YDsYZTgRL5rvJYBVwG/c4UISvndCHXwsHZ+VY1UOuz94EVlsmV5Fi5hjm
X1X8PhrW0RlQyVmCU3JZ9tx9jn2X0DWlwALhX2JncYleMGxGMGPC9J05/S5g1sN9k/nb5eKo8cow
ySpQUozjXVy9C3bItcPEiX1f/bLo7tQSn2CVTq9J3nfrsWdl0aRcabp+MSj9dPzDX3HJE++6mID1
2F6AcL+oLoLt1GyzJBgOc2ngBKWnnTsAm+dIv3tNMK2QvE2lhy+LZm0dehVYW3Frgut/sXdmy5Eq
WZd+lX4BysDBHbiNeVBIoXm4waRUinkGZ3j6/yOrhzr1t52yvu+bsCPpZGYoAPfte6/1LR35QIPi
9iXy4Ir6j0U0fKXQ9XfV25xQrVQdQF63Urcii94oOqt1KRqCbp03VlALTeRwnTvjaoAORexC27m+
5SE8u6M8IGHvEQIqTDY+k/mhSL4rC7czOotwaSMY9biLLI7aRDlzr/j0kYSAnrrkMVqm/cnIbGNE
MRPRuDjYC5s1/Rrpue7boqTOGnDA6YiOaeEvLabhEPe1DVxrz6EJSpZQ3r6WEpxvB6J4FsW8Ucuk
sTNerKzycc/QCQrbMjoa1XOWjaDJofYKSiaKKCgjNkMZpjh7s4HxnMysJKbr0AO0urPFfHHSeKfs
IczWUz3e+GH2EObyJ5/PFZ4Un5s8pjO5biLi3gsPsroa6NBGtHeosPH21YRkZ7l/01pdf8ZauhzU
AS7SxT97nvNqzjziaVETHKx+GQ4oP1/Wt4Nl4dAI+6fIpl9Q6eIFATzWpoA1ZqbbumryYGMqeiYu
7UgGAAMzKJcpzQCbGj7ap5MyX0J/8OWFlE3SG58yWkckNesEdgEdeWnR1afMSje9C9eWi93UV4YS
CAk85ztXFmGOvrejx4PHosHx3AJdIIBqM9fyU4V4E7HgCgysHJYYQk0pTQkbK1RcAEca6xTkv5ex
9s5832DJXg0Hw5h+R3bzmkSEyFXRw0hySCUCvLHOlSdbo62iQxp5wNsiUuVd7INe0G8Y6GiEqzx5
ljiEkgfJpVlSADUP41ytsiIw9sSVeLBP7c2Y66udivpq9Pgcnag55sw4Vd72+yzUt1bdxdu65CA8
DMHRk9WvkRGBMTGySiIXUXCP6THTdyXGLA7vI/iAwthQv/CbWql1NB36PZBpjlSPG+HTcXZb8Qs1
HSnUDesBEQbbdmaaDkzR2JRF8isajfuizB4TR7/OAbIBesK/Sl+U247CrOrkAd3Fr6Tx0yNS9m2G
107YTbfBTNQefKW2YgTiVUWfpAK58GaKGwlGFQ9d4CGFxLluYXOEmj+t8g73SlsDmibkMmeQdQnN
2Tj1jvGMKOcrgla5DQf9NsUjM4Do2QR8u+5z3BnW4zzRKJCIPGbCB6keaQkMtNvm0aXFl2XA/pDP
plX6GqSU6A3iWtKXrHfRENxnFh/s7677XYzNs91QqhukzWOovVZGf+pSDiDlWHwkHrzF3Hr3xiTl
kWTAnzaRva1l/KDt19LMDnMdpzeI8tc9EfRYoNcphq6uBZ1vDJ/att6Lprsjfu+lJV8Vq599QmoN
KbTcjFhQObd/Ypl+tBrUPq0WYERlsrVLNLMWswRX9RwkLfOWMYHeCHou25gP1uydEmFFQQwo6N6x
eJk6WZ3cgf+gN3Sy1HAX1+i/+xAu/iyDayKxj4cAlbDyQci0xvSxNz1mqbQ2x+458GmdKhftsZ+l
b3VJdkVS1RRiOx/fX4T/u9r1DWwc7C04y6aFKQEZWGfxjYpRsOMBYoFsRqgQcEh28s4rNJP2xZQh
agFs0inffIfGxzS9hhIUpyijM0CYgn/PqbeivyqXhKOeIYLEZk12LaAYz7I4yU8httx+2UFpfg0R
zvZWbP1JvZCaAjc3pmmUvyF5rHfa5F+iK4J6HeUoz4+j+LFqx59iSm/93K9XIp9uNRKwTdwkNHGt
LwSN+Vn4GF0a2u7cnrA6bLmLUmzvQaHuzDh7cR/pCfoHsKYQkBPEi0RHeeVwV43ddc7IBfcoyW32
O8rLGeu/IUlAZKxbJ3dDsxQ3U/ik7XTfaW3fSjhNSmDC9nr2eDNCJyfj5mjVyY9Vpoe2fcnS6sON
OkKHm/5aBrylfNg4vvte2Sw3NVLNTRaRg0kEJhfY9g+BsH6CgRGQqJuNNST0tnIoSCFacYR1O9XL
RwD0L1UPhwlM9KZQHK6K2tjquP9QaU5DZRjJkM6KXdF3YjN3CJLdrZWAwPA86W18y36rLGPTU6pt
EBk+JyZdWkH808aoELv2eoIAN6DeQv6J7cYtcFfn3wlT+k3suWLnoGBKFymelU/fRKFQeHTjUx/P
fHY0EVZIOM/Eys4L0BXH8oIGc0GKTWZlraDNK+s59tDB0do2N7ZL91lMDCzBJizZQcaxg4OODGGL
se4rJEoqDtx36UBT1B69BO29mLTq96Qc0iOHnnXC91yUqlqjaGjgorQvVennKFpBRoR9vHEXukM2
ocQJZ9TJkw+h1aifZQ21BCtn78BA6ZPglEfs22ZisCsp6a48ipHARrUaxEx+u7Y/JLb4CoeJzpYN
d7DGdAuIwwV7Tt9gvI/j4TAkHQ2wheI1xQ5J0m71UVcuF6SoCcVI5e9wUB+zR1ZOqWLGexyfIytn
iyCp+1IykF9nHZtAactfk/+egL0QmGk2YLUWA5l4AtebrEcUQhsbDf9mNEgwNd3FsCUgx+UkHnVM
BEfwaBsCHTD9RdixvCh67R1Xbdguj+x608YOjePc+A+GTY8XA4bfOHs4E8YqTNKbask1Y7aBlT7z
nunpo3HsZm5Ny6ALPtQElFArEC0ICBGgKQM7ysna/T2ChCevh6weC2sdI3HmVM9jVlDCJHD/W6Cd
dAI7ed/Z37LsfyQXYqdz5ZH3+6vyaOiTWrTOUFLEAVpHDob92tcwuwjccrTKWJQK7GeluWMPCahr
0VR61shhyVEeLjcGCm1B9FOIWgIdtr3r0IGtjbAwdpPN8NIW5t4sWwvKhHuddU0geQhdoZztddeP
a8fOrzJ8c4f2AhrlrADqJfWzEfzQWLzaIn/kABvDnKC3rDK5TWTy3EtmfE0V/8ZT8iaITYKX2BO3
YFkSpAoABF/PuyliHhTHlTiYhv1MNFmp8rNb4mOpoor1VVRkNnA7p93CO60/ip5Ve0KfpRXqOdcC
boUifQ4/6xAJZTupgoFb9Fz07aFfFhQvPxtN/x2KCf41H3qZwKNBu7OS315lfFqV7e50nPzIRFR7
LUyEY04KHmPmzM3WccmbXt3S5DxKfIEnhKOYkAOT+t+h+VwrDK20SC4MzlikfSTjWQA8O3p3pPE2
coLYKV2+IPd8bH2zwyH24Ftts5tF/yNGvKB1SiqHUyBFqbjZsgXMgR4E+Y86eq7bHRmgzFwn/vHx
YUT5k1vkCcBrZHAV2iMBxSTvLLPm8IvlC4z4gsFZ3JOf85L1N7jLxvywuF2iZHqdrQwhz3vnDAxF
IWWZ1TGGnOTkah+FiLoq/4wwAvFiWJHIHPN2ylOP2RJfCxhSoMTOmgyBuU+vPgtJj44xhyltLws8
ts85ODR9etB+/l5TFcRjeJ7m9N2aWZKMcVd6743gWD4EUDDs6Cs12Id+kT1/ruL7+l1W4dWyXkP7
gyfuNLALZjCA4DMyGfRPSGpuKYw2SdV8KWASLcmOwyuGWQL8ev3s6/HCmH5TeYuggrcIN7kfire6
5lPoOQ7ItjmDckidbJ2jOmCToTo192OHetja2oW/8++YjWylBCmRWfcUHh+NdrZecA1oZfqhcy8h
lRSEUPuLKkGNjCD64Bxk4Izj/BEH9+j2P6HNGFT79rQaSPAZfOuokuTQi+hVVmAcKFR7PhlOpO8l
qmvK+JXdi33kjk9hm56KFB1nfe2F/hbWs0XcEavJqojTbZLyeEIdddTDZIacUaZVZHi3fXE7TRyB
/n8cK7KxbvqPcaxEmP5dHGtDAu5n9tc8Vv7I788lddVQ/7A8jrDU+ow/PNNZwqv/Gchq2NY/mIDa
sIGkLRzXdP93IKsjlhRXtfxECd/zBGHC7T8DWW3zHyZiecFPpCN8RUT8/0Mgq8W/QSlC+lCxRM1K
ZVu8PdMTgpBmnwLa5Of/Ejg/IL6bHRNUQOhD4u6rb+bFq6GcnbtWdGqbOf4Tm6GxpYlO6VhW90HZ
yyOzmz3emacCxRRVNmZID8t6pSh0/uWzvP7zjfyPos+vJRK+lrhZ+e/vz6HxaJq+kqbLu7SWONl/
fX9VGBcRGrO1wXR2F/ZJs2vNMVjVdEqZUBXocHec3Q+6QcnAKDm5b0KLB9YAH1Z14uTOjDDzeJkh
jGsUM4Ru1+w1ECKfUg+Xt+nl9Z0sjnM4Rue5ze9qr5huld981qXNCDkBXptDj9/qEGulWcKyMIu6
P4V1/GlO1nhbECP+UmcJXqpFyxel8Fts6zNUCE99MNZXPdj2LUTarQ6GBzse8v/0Ef01UZdL6ICZ
tC1uMcuVjrXk+v7rR1SrqXSlKFGmc7F3E27685+XTHVYUgbIPXKgl6naRcHmBNmrSQMAVt5Q7xWt
OCCUsXdOk2RPCTCeo4kK10qz8DwyNPPj2LivRuOtldl0TnsR3LtGfzeT6PdUKrwHWKn37RjCgagq
0qeKggOQl5Srxo8m0uk78pqivZs33uvAu2BzsEmTzQb3dUaOjBwK1bPtUWLZtok3za4epmUM8/c3
kbdkjP/lJodvSw45MkAeKtf795sI32SqaGIMFPjDl+MTFTQW0XgJHKLlwDlcImpHbY1A3QZwfVPB
EdWK7w0V/IpiDwqgEUT3f741axcIoOptBkt8789LrpbkK9LINsFk7jPDjskKIuFDJ6mz8YI0eTHa
UqGQibep0zuMN+T48OfF1dOxMnAY0yyeHvpSq1MtqLn//DBqsunBdiMaqDxle7IyFGmB1xxCzVU1
AXkX/qA2f7788+I25AmVrhdCnp6INoZ7uQ6UrT7Jfb6mkxc9o/7X+8Im1BZpFFHqXvzuTWzEwVDf
m1ZfXi27ggRRw5hRBqj+xieuTgDnysMKQ0tRPmdllmzb0BZHbBuMDLJsYVHM+Xm2qc0bVoSd6fYP
CiP6HQrA8CXE99Jztrzvkzp8QcO0pbcqHwan+v77S+wuN/lfLrHjCd/0beX4QgpbLuvcv6wT9TS1
eRjZFNjsgSO+ljSj5YUkZnjA+BPc6o6avZfJGeUwh0bUC0wsTBjGRg852+mHhNz07tJpeVsxUthZ
PST4IB3DSwbvCQFlelFdm12iXHxkyYh+avlWF6Msp8qIQPKN5r3o/XSTOUa1Azxk3o/LC2cdVPM0
2Q6zj4ZbOjq996k5BZP0nylrr7LQ1X0zmzfDwkL4w0v48yKt6n9+qYJqS5qpcw7i1LltZmnfgnuJ
D0PXHNKoKiFHeiVDiA6icmj7uw4yZeKV6YeEG7Fz8hSYky0tQiar8WaKo6P2QKDo5as/34qjEPVE
HyenyIUFNaTwshcWQlfVxRkBggwSQgvS0Lmt3KC5CUokGX9/+QSb4F8vHwwc7iWeTYFx2FX/toYZ
qQ9xRYzjuvbw1go0jrdR5F75WKaVj2FtH5olhDOmsM+D3RFE59Xgnlrm4ZHZbgM5hju6LvIxG+Ck
dp33UM/AdZx4uiXgJ7mp7Cq9bVO6195tpnX9Ui0ZhGmpSlJIaFnaIdbyeoEAVM6Q7P/+l5P/l+WH
RVoJfjfWHlctP/+Xe5OjvYrNgCGT9iTjuca9D9HpPJUTqY9z+xYWrnwPZzSsUYKYuHRJklteGNsh
+EG5jBv4NDqMVnWRzDuDyEL6xtG99LR38+dFpLl3Y2dOecg5naKpDOuNzsQHprpu7yeuc5PrpjhN
bneOG3KX6KjVR9Xa1ls031W9L256hZODsHYcRg45IKHbv4QZ/X98MV95KZ3vtDx2jX3oqrK4oNZh
7lVX2yhpST82jgaaCBgmPg3kyZyDE+3e//Xi1uo/3Cuc+v7bzeIKOgl0ss0lrp4K6C+f52jAGmtK
9FnDuI2U05+wrNLpBGujQcUEKmNir7tjRBhwUkj5kC0vnvUEUt68T7Qb3vZefej5m8//56Ueuk01
BkhzO0LRFEXNMynX+zJR1qusabF5OdEmBVCX2CRndEIFuufJOmm6aCi8tqEEH+n55fyAfsjdGHYA
3nic3YvlVDd/UBkEQBABQzN/naFX9y2Wb8PHMIIOFKuD/Q3FRB0ooci8WNzm7fIihR7WfYsWrGa8
XHfeEsI3hUdvbu6Rytbnvidk0rQCE+I7JKfKqJCEjPmLiMazgWvnCnixAyfan+Ka4/WfF6LhoB0Z
0Yccl35Q0BqXPrWNSzvb9GPxRXZZAMbfie8hCeOm68yLpOHrtZN18I1aXN3lBRkUgvLOZhZezt1u
1IW8yyOg14lf9fdY0s2NXxmkMzdA3AKmJrQLmgxDSXYnl2lQJRcwhXaG8+xiGmuzovwY4vGtr8bm
YQyr4hL5Zr2eA6f4QBj1hCBvuGmjKbn/81LOwL7iWpzyZqY7ELjyPEw2Hu3E+OWZZfHr7x9i+789
xK7luj6Lk7A94TI+/OtN5xIgXUyY09ZRsxmlrh7QA1WHpgJNl3DBL7IXuDP8ZCS3ArhhlPeaojI9
asY1Z3vMWjzExU8jc6xFES76Qxq7r0Hhs+430TcTQWMfGc59Md2XaeiTk0pmeUu38cGZhoHjOkKi
ePJv/ryABxt2QSyA9kVKP1doLRsYHa9//ytz9//76cCl8KbyYvWSUvgUmn/9pWu/G3rPmVJUdGwE
U/n05yUDsAgTXzwMIIov4ei9t5mk8dBFat0oLz9aMfWm1IRDSDSyN0bgo4LUY/ziYY7F60sz7s9P
VaD0MXNcuW4HO3oZAyB3iAwkmSe7iYDzZy+JkLG02x498IM2s47Wm0ncUFeSKLt8iXOVSLYo8ing
TPkzOrYDU5dabOq8a0PyNvq7lvN6MSEw6cZ1gQbT0uNAtCS2K9081UkY0kKuvxOM/NQL9UeZ3h7b
KP72UoQzRjrRP/M/Aonrq55X+BbfJ9t/a6lo1/3vzvB+Ckzdc4UMfTRIfIrS6WO0KbbogK4z/CbE
5wyLdWv6rIcY94xd7l0F4H608c3Nytn7ZSjWjJGJscfcwwbg3XlwW+cPv4MxPhUxYy+0rjlJKI1+
Txp5SN3008Px6teILS0GBVi7UUgz9WINt8nQ0IN323j4eWRg0PGp7+NhxvNWRPHFyOl3JMy6IgMQ
cFWmj5ZkpqF9tlgZvCRx8tYYT0rVj3pynWPiwOtqCqDgS66SVsOrUXB2MPpsndQdrrfRuEs8JPW9
CVreycfnxFm6Qkt40rAXen4EA79KjOfIB6UbFT4JgdV96nbVdgwRmFto+qhUabEyUiuRH61qtIy7
vKkRz1rBvhHFK5JUGzlaTLJxJrAwyHpiZj5nB9NvUwhStre2mTLYTbyvLXtnIWUDi4MGxqjlgeRJ
BjCYUXd2Ff4yQegZrvddK/MYTz0J7TFRI1aXB8fwIfCddudkBmNDjRovk725tco7zjysTvnGcxPa
ugDkc99krI431esLecwg4I+ooPZWswDspCchZ5rGQZDhoxGqSm3cOFgoToXEdt2XcJSBzXKeXlsZ
GSwAXlY4jhFFV2N4Y1Tpmd/M3RLsQANdoPquwS2jaDP22WTeMQj4iQycOFqE8S6K0oY01OKh6c0n
qEHAipqV51UHJVC4QNuvRw1ho5KnyKexmYzq6lUTXd7WXibbmBYSxoFyEtatSOeXudHFtgWVh7SM
77MhujvFqneQgknViBXE4bB70KMctyjxjbh48TvvMy99IqMO0DwuymYw0nVmtx9hVD6RKveTNcF5
kE50N9I2mBoKjMHhciJWvDD3AmgrIuNqzY+1LL5ode+TCOn3zBLSIlQLQt85THOyw4aB6MO6VKNP
HwyZaEt/rIswlM7YVBhJvhim+Wk4A3tR+JphApgi86CVXqVPcWShFOuwxuBfvaMZfTdaHvbpV6Zs
PIaV/z43iqjeyViUjptq2ajsj4SwgwhvtdESADxM1TqEw6nH36juyvecNz6MCCuNUrv3+SlEz3SX
T3hdBkwIK1HzME+yfBCp/6nSGafpAIiUPgaixxBBWWh44Sbz8O24sWFdtMlorhzLFer86VnGyQEa
NhNKn40QMiuCqsEUJ7MhR9ey0+8qjRyCHBuQPHmNEihQ7naY6nu/JJ9RweCMneSrxZBHS5j4X1Td
WObIdp00R4Awm1fMCj5IxSL7pMpe5kpd81NwGjyewGYYD3nNk4bPQWwtOhYrDWeOoCnAtOlvMlOZ
rzFhnLtiGxS5uZd0Hr2g2XUSUQYuyOlA9AApqEA8B0F7lvCj+zxlChI6M1jyPPhgYgtNL2CqPBBT
Q/H3QulhXPzBMi6jS76VhgbCvh/74IZak7xS5Phvgdt4N7RgbrngP0nG+2pBK61qYRALR45GZ/T3
w4hARskaX2azh8WrL66aWNNFxUXw+wMEctDCJK/WsjmpbA++sV71KX9N7gZv6KG6YzLVO4xczKIi
s9oUZmmCFeye2wA3XSoq8H/k/Zl29buPL771EE/qh8FQuItjeNBhA2zAqhFeWkF+aap53jnB9NpV
SwSPGFDBBUNKksEAt7XhybUM8hJ13BEJCmjfsvPfnhdnbznkCxp4zIPiOb8W9lW2xTO+sIdGqHof
4oVo+/u429WD/VSUgilnFT+6nXMzIDSrkmQ+ajG3ewl7sWubeJeP47Ax1BjeBe64xFU6vwPg5wuP
kYRp77H3hulAqraH/zYDGoYOJUOOs+/FeEZv4a78BIluNqEfLOCzkTwuMiSBKL0eDI9yr2TaPeJt
NGvLu6udJ8shhSnRRr6Z/ew+mcjiILbbMdL0gtWBqXlqFVu3OEBjcLc0gMy9MBhEx9+4VepjlLEg
DnOcH526vil7ErrzsTS3PuLwHY9CBRzWL/mPTGfuvhrNL5LlmrsuCLcJd/kTm+1LrUH1+9q1L01s
XCTi+1VlBvdauMMtHLV82yfp7yrChuejtBiypl27DuO9JOYAZk7js8eRa5fb5S+7D/FqJ8WzPZAP
tyg+SaRWTEqlXTOR8dxNJdv50gtjy6XG/G+gL+sZxQ01/IcajIwtsdhIB8Nv5INNd0ukJpTFpNhX
b8MAHKNo/S+z7g9NAg8uSAv2h7L9xRDvRnMMBoRJREOOdJesErobVYwqzYuCXVVwUWZsVJtBp/DT
8a4dSix6gsz6fLr0dHbWInOGg+pCRELOgJJ0tMCRBA/zWDyl5sQYD8uuapA9Dgh2CBq9K0egelOc
fCWzujaJ4R580kjI0IKMLAvn7Lf1jOL1M1uClMKErLZyFOcu9eZ/vlhTz9bE5lflbnajyMO4Rgz8
/aTPbxCw04UszmGq83OROaS1daZcJiY/LoKFlW8THw/g2CUyCXGua2ITQSlUGIosabo7mwoTYuMg
RFf9PvjEGognVXOiLzTI/d7Wb0k2vbmZ3ew82D2HOBih9A4fgZMsHbX8qMvliNsaKEcMWaybJCWS
nERoJgSrDI9L60NaQKfw1laLHIfYcTdTiDOQh2tiMBi52LKbD5pB48p38C7qvjJPTTmTP1ffK9RC
W00+Iud7Nj7FXu/GJJB0xjbnLYPjRlcGaPKLVpBChMua2UwuZpKUbNm8IBU0TQkwxL+F3SAAg/SG
8c49OK2VbYRr7mvlDFgtUXYAMYPwVA3XKgH9qZtT1aKN6aUJeBwFZDi1t0wP6UTPSM+rHCAP2WlN
+BEh+krA8SQu4V2Cemjgf5gG6phJukg1ob+4GE/a/jsO1cFoHbrD5dMwp0+MWIme9u1nnwE23r4Q
x7S3HZTxI7oZdgbUC1cIcKiWi7G50ugb66UDf1PMHd5mYsaINj6hLpkP1tj9CkbvJqLuWmOGfBtN
rzlOJBr0NA9CTjRZi7I5muajzPTzTOSdD2kjAfxWOXa3y+oeF79G5aZ5S4xItvOMAqoytkaQ0FvF
cLW3sFglDiKPOkZGBP/Q2aUVR31X8Eh2c7FVPx6+YlYojAOo0mF9oQUH+AVJfuile5xAIoI9LneY
SkBcVWBDKZ+qBL4xHXAgXiAKoicxNniwC21s5xG1WmMbhPAWYudbRFHoOYgBiCgCITLwFwiOUKDx
R9uAdPXJk8QsY3afIRENE+qZkXtQh86IIh7Tb5pY22SuX+NA3wyZj9uAlOQ8JoOwxyMoWz/eGz5u
Ukhrd6khXud6W7Z9cyBX8K4suG7e0O49eJzkgtIq6BN9UuxS29ZUex4NCeabBATHqD8GT5HeTuAM
9zaisNpxeib7x8SA6mSl3O1GwBxxMqNfqBUesrJCVd0ppLhV+cnZlAUnrseNyClocW0AAkgLRKJG
u5sTjgnZ1HzbUZluLN7dKiWqUA83sMluZygNmFjiYCOAa13mRWNWEC2g2Bo4BSHK1WbN8W1T8CYp
40vg7DzHK8ciigRapLVJ5/EeLdd8suf2bvSwmeHwwHpLhCUSNOpCSYrrNH/m1kDEVdhfauluW79d
cMBRt1UtEgcX8RoKx/mkTFhhcIjeJwJNc0gZfr7EQTGgDhJPMR9ZWHo9+lZfasitTnacdPtcRdnW
mOJ5h9sZqW5DDJ4T95uW2AHLGLKT0eQ2Ztf6oy1ETP8SbXAuEDxDVrgLpnfUJ3dJjd2b8CN3bXAu
UNb8mWFN3DZC4Lidb2IxxtgD2IpExfPWRbdNCEpezTMSFg/xRgiRdJuHFxCx3/GEuy5X/s60SUGv
Rpf5PLhIhi7xS24eqOvvUmmH4CnHZ4dFpRqLfNsU/CnPpYsW3I+I9skrecjhEiaT/aDjCruwipx9
rtJpNTWcgN3UHx5kYRy1Tx82bW8sS3yKUB8tmSt2P6z4XZEcTKfYuKwvhwZzKGdZ4sT7OgbwUAPu
cA0eIHnfGNE7FTizeecjYOizlrZ8ToVzSHUrN0bt3OnxlXhvImvIXkVJxGNhMGLE9cLkn37ChNUh
EjdEQVn7MlDPfV5d0ZfO3xlRFIUCCg8p9Rp1vI0iCi8Vzo8TqsDDZF5M0Ud8qAaAzZUn+eVGoGxi
jhtomco94rwCXULSAsKsLdvcS1s5nzxh8ab3Oc1CbZnW0kRCiljnMwtLSvNhPdsInvCXtlXq7rI+
OMksoNREnwXKitjaEAdxH72lVXaoBv4Co+f83Rno28qB5wC3K5T0+TsJqzfkJYQeDf0NhA14QwEH
IWUR1Tg7jzniksYwh6MXZE8pM7Moic5OCkrEE226iSTQyiCcX6fSfhqf6FmVG8GGfDIU5EWGIUgg
hnoHp5kLpAd2V/PdquUt091g7QUsV3Of/w4pSZtsJ8Mg33eD/lU6IznqbYPHx9zFadHdiqvXIzen
g9zuGLoBH+l7FklGpkfDYEKGq2hvlJGAEVLS89AcLEN5rWdz66Fo5g2POK1Y85oEsU5PXGStOWKV
IdzT1EZ8L3ISoHSjDp12byhqHoOSBv0k9LbFeLjtafWgJk5iuvmyTneogR+D+RbUIu2BKa7P1YC5
PYVBxkQ0uUub4VsPQIOhyJJz50XrVLOn4Gw5U1tjLe9/Wm94rsca4q8X43dofiJ8EfsCh5YOzPe2
jM9GDrATx2dH98kkpMCCShHiG1hVEujwqLYgdc/cr3QEDMTDIr4kATV/Ftuf9lR8GlXBEAxGrO/y
nOEU0TOzaAZxAJ1Gh1XJuaqRlDRnCQ+BtLTmV9h1WFM2uTcLdKLhAw7HZKOb7BnENuZdTFvbFG8m
xYtWVA/5sBC8CM+KIZrP3I6G2bJrXamDGXA4riRgh6FHJ4qdIwgS5n/kn9PpQ2Ok2663doOAwOuc
XDfHhR3IeROQPBJ7qP3B+LpbpZ7/8Er7iQ61WUJ6jsnbUT0ZcPDXH/MA66HqoQXF/D1zSftbDRYV
KfVrMxALwLl2uU9gUsOoPvIMYWJEe3BDWpxvVA4H7BS8WEi2I9OYda0RPxYUA9uBKbNroEWNx2tY
xCewMiM5VOZGprQIoDhM6ybOf0Zqaa3eDJWdU1hAgCkRL9d3BMa8DSQ5Uo+E1y6QyU421u9M+Fc0
4txtU/9otlFNTY3VKMizjxZNkp8DUrJp1XGt04+IkLKh0kS3oG3HW7v3J2fDo/CSOuFCa9FozjL7
ZuwchDoxxSiZzYAKLJ8jHjh8OQdfTG8aopCj6KaOAnSk8hERanx9qLRZnKq+eqji9mKIIj2PYXfJ
vqDYZMHo87DhfYEBuI4U/EHVJJinoR8V4VPZWE/A5uJe7BaxVU5Pgy+Kz9ivj6hXD5WDFD4eUna/
kmSaGiS9zvO7OXUwQFsO5xJOs3++SkfGi60LpbRXe2G34QHxugtc0q+g80HWRSm9WUZHIk/p0YXx
S9XYISe35Cl0icPEdi04nCxBDhHQPALU7LKm5U30qtLi99jFxgmoEpHrAZFwQb03JBIT7aFjoki2
R8T2TXooPYKqUoIV4SmJlepGezU2/KHyMx5oC/G+6nU2krOAGYMTaY3TUn3aEePBikyBlQBkldeh
uA8H8h8aehvMxDTCRibXCZXNOIhnRzWv+LhoAPvwiwHILk4QKrnC/N3mOG9Gh/hqMQvwVpoIztms
N7S/nwti35Gnq7vUlntflztIqvMhDHdde9+Y5nRu0trfdhFIUCOhdaHV+z5uy7fUDL8U+u+VbWRX
UBAut3s0rfNA3JtRR34T+aGkvb4FSDWTLL9aHbZtf0hRZw86OOShuunb9ju1fmo3zKmgWURsUNou
ni4vi8Cia5aIBOVFWkxb5784O9PdyJV0u76KX4BtDkEyaBj+kfOszNSU0h9CUkkcg/P89F6pe43b
p20fXBtoCK2jqpKSSgYjvr332jpHoaKMllXbqEsThWuKGYmZzeI22OnDKLd2jXWlg0mdDCbWu6l6
h2YYLg66Lpjh33M/pqqw+Gdc+ZqeoVA8ZwrX6tC6NCwYjjyJgRiaZzichEbdnyW7EnVR5meBEAKq
e23a2iMxIbaQUXoses5eGA+XeQsq25uY6EgHiEB+APaYz33pvfAgZZUKkxe3jyHqWwWDQJ09ts+I
3x3KB21kFcsGpkkMD2ymvzjvdArOFPGCmU5QnPWYLY7RT3OnqD/iXtf3/f0wGDf22qHPNGDiMnOR
F9w2PA5Tk64mQcNI5df2KqvARQ69hYTMdMKyOMr3GFToCj9psZ/DDIXy4KE7bNyo/MrTmhFxDa2P
PXFgPFr3gIlDCylubvCZqbdo0rRiO5tsDB5es9wEvUXo4FuXWA0xLWwYBNAV3otqGxu2M1Na0fHa
hg/yYtuYQfkcVBten+AhhUzaEiQ/RCJ5TSE1t10aPOpi2PYYsreRwB4Y6uVbr/nDtnkkiVQew8XA
vGzuCK1byx7DKs0up9AwaGIgL8s78btcOB6/jEQn+8ZT1707tr4RMXBXq0PL7cXjIu24j2S99jye
+4rwu159sJbxjTGNTC4IUyUfRiPaxX70GLEjGSRvINtn5ewbbsC0wjpUGS1yi5eTb+uGmcLpa3QR
nb3S2paD/UYFlYWBfXI39qStZV198jjQiKFrNEoZ2ryu5aHKW2+NWPjTaNN3wQwQykX7YRjskVUU
U1NXn0fMFLsa53TqsVfK7sgETq9QH4TEmxPJYwpOdAVO4eY20yzI4yP0GyyV03aKOXjFwRHf3Quj
a0YcOYD3mBldX7kfJGaiRURIeWGkOdBh5I+dx/iywaWMgzOo1wEFKaYM8xXU8nhZhka8SsCg5tCD
H8yGWJFBDQdtzwWCxaPvtRB7OdP4g7riHwVplZ7daFu5bIWAH5A+rIIMFxX4ovo7qW2uXcooiwu5
7mR9IRF35yeB3EZoeVbaLxGbrLHVlj8oEMHMpworsAfz3MuJ7k/h/qiE4LQ0HuxE4nGtCiKrDttl
pE1MIWUI+JuR1p3lw7PMf2XD7+PJJ9Pg2+nRLaIvmYxi3SY+85v7YUWrxxWvglbMCg9eYxlPvSyN
JyPO1yY7ZkCpA/KS5IwOAyTHV6WPZ5fGDsIVwZXHR7NFrec9IEKPFtxBm+NG9E82G5eT1CciTdnU
z2Mo3CoYPUob9OZEPS1nsyA/gEGoTpqkOTDpOWFpLxRZ/9DrEr0Yud0cWLjpfa58mtnYuZH9977t
MN4DH64OMdi+CoQxRHRs8MAOM+aUBdt2hurLwOo+tT7fZ86Ybc2QppA+MSpQlYY9Nyi3+IrJk+Ul
1DEr09fYu+0VwUjjWNnMBCKc+YtK6v2xJ6N+hXCwKNkVXot8DSS6viIUkkWlELpQmYMsHef36HbN
tXhwKGXYNoHTPYDn6R9k41SbRrJnbeOPVjX2OY6r+BpZk72f7PAmqSm//n6IO+opQ8GhHbbLNnSi
9OSzYb5yPsD2QJkC/EAfRTqya2ZAGfmVKKR2zCjGC/Zn69ymHCWMtw5Xww6OVHRJoFBeNDays6Hx
2839i32qxE7TatSYju64riT/LQuySsy6+qXdJnAF7+lwra/rlesl9dW7f6hqwT0Y9ic9saurl4/+
nhd/Uw21p0GiW7sIjv6j734FBWdmRHJs5DzODjRii0VlifKA0Vpz+hbtwc+Opjsc9cnsHlX6PMqi
vHKm7h9D3QJIVEwRXGw+1ScYZKaI1Gr03D95y40/16kWlBkxSVE9iST/SbxMP8iyrp5kZrr4GJW3
+v1i0JSs2sH0NFrxFdqi99qbRsNAulQbb+qsJxvsIxKGvvIlW1BwRwOYBwccbSSyRzPgV8hZhFU5
qEEVm602J0EvTkrwdkkoEL7lg8x/zIj6HYyN6hjagIJI8jkLJw6GkxcCrgnr8DwFcY2A7n5Y3d1U
jsI1Lyu5qRIhL5lA5Bg654/Pifr+0BHcNB9DGr4Hsd49V1Zk4A1wL7HUoAwAdsHbR6yFZFq2vs9P
DyEEup24G7lUaR6KWBUYZMkWVDTsupqjXyUueyoXtY7YcUFJu4VKfBAWk3Kh9bsplk9hYMF/1Wy8
Qy239VCd3BhZuUF0nfMTj+u+WTIBqp6rJigf7ywLwzi20di95oafY7M7wZ9OeRyofjcGlPsapRns
G/ZNToZXPcLVuEjtJxlb9AvmHJBhxWxgyV2BwOcnW/Ox1Ye0lCRaYh61tNsGKZeei0KivVfNi7KN
eelONu+tIFp2DrKUoODF8Av/1Wa7tdPtXM4j+6eIBQzAONeuSVw9jb1m7iw6rBm6AQVqrCI8MF65
EBczF74+UIYSDeYRu62xoLJHsOYZtPeVaY4FK1tXNoy63K7KdV9q9mV00uyBAfRqKBsi2e29Va1w
9x3RBBtG+UoyRJp5d5OH2QaQxVW5VGNzrcZfIcVE9pB5ebAmZe/KlmUfSj/uQhAuupB75aF7wEXt
VlakhVj4RIZTeXpn/fU3buICdI4oMHNoWwk0T10NUh+b6q5h5s6NVLSztQss0kUzCO4EAPyGuMVs
F055BT3Ty5RcT5z513VdnpMGg0pQhT99bcjT74cM7oFbKm0zYl9d+vKbInUepoROp9L9JILARhgK
up1JpFhoQQeoO1AC2upEKcdyNL1gNzqRvaw8Z+PxwAMP2Ldr6fBGLTTXJfpOD30Q9PTQzrC/OOcE
nPOWZx3RFk6JRYgLZgw0taGFrjtM4HIWmogKCE/FuHc1F3qYE3EWKO8+Tx+2E+UzzTZS7jooSutL
ZdaiIHStjFp/TY1xPKAPYoKIiXzaubMwrBhc6/1DHuGT1oLXqlPZxVWBuGZmoFHZewswsoCbTsUu
AjyzMfP6Xc9duGkq/iPI3hG9G52LxO07y737YGdiUFu7zSGjFXCYamy4cESdxNRpUWMUUxYgEYlj
ZWdHx9fl2rC+9BSBn8NW9WF6zR/vwZj64prwVBZ9eofGw8MSBpGacXRTPCyVhFWtaGkIWix8YLmU
+s6CbDMm0/hgJk7x7PfaH63Eq67F44nqsX4nk2RbRGCfU7CVgWnHR12jj7OzbPKymX0oZS1P4EW5
RcfiOIXRs9Wg8PVJYFyShvAbDKRkplkSIsQQGOsM9MORYCsZuqRlFt1aDEDwdeKMAHZXJNMlwKh6
7eSwr3KADOb9gJIYUUgRhgiOLs5EmbZLx+zsZWIFPtE5M2OGR1GUHer9ImGFWpOWGS/TILbhVLin
YKihzdVpc4ih7FCt2K/i+38frKzCBzETdSLOaY6Q6NXWxGweFkkRUQFvkAlf1iPxUoND5XNQ3Gfr
segPYybc/VCZBtJMh0BRC20jYV2/pIKOjNCMPuaNbfRHwx+pmg1Kc27oLgyrVOOmbMdk2+dpRsUO
H1I/ZtiQmUiqPeZsr8X5L+NP6T+3hqKPTrnI5azn0LGgX1IQQGFhT+fdyvCSVacC76l2au8pL99M
VLYHMcnrZLDEZ1ObrrqhEBhi8TKOEvxGbAUnTvOcDcsyutSbCT0/SC0DhGanHQ29X7WtYe203LeQ
9KuXCZV7HUp+55Yr7+TglqlTmamD1IkdYu+Zj5N6om0p22eMyKB5t5gQhaAzNmkLKhDjgopJtTHr
p1AN1b5OfLzdevDaNzbAsjC4dIRBfiQH0bIOFllWQyGfbHvxH/scaKlbVPTfZwIltua73ra7DEl9
4fiKkNg9P1fIAPO73q751wA1ORqnOEjQz26vd8sJPgUcQyWggtAPirYwzAQ4kTPPoYb1LRuevIFN
SuXSu+Fozo56KPvMfQX1m4TpKtJbf61Sd1zmYqxX/IVgT1OzO4+bxn1yOn+NqYH+N+6Ml2CChVg7
Oyt3vlNvXKshzOGcgm/hJFcs+sGFCVxD7khbuoUr11GIbGl39Iel08lHD7GRTK39aHnMo6og+oA3
wBQwyKpDCbzx2Oq0XhjBZqz0R2XQsNSzQZpXt8qN7FXhtsYTLBkWRF9jBjtF3g7Rc96QmoCBRJ5Y
6Myy54nvLYOA0RGuChq8U8Wszo/j+UT6hD4DpCdl4IjzyhhdRPpAQNOpMB+8gcrMqQmtjVBBt/EL
kpMl2MYztje0/qo5/X5m+qUBh1mX8DuyeJdH/oewuxb72eAwmwjbTR9O+RpzoDVnvlpcS68orqL7
gzc0e/DYNxypUlrSHWkfArPgAzLTfKJpC0dJ0J1NjEZnmchmLy37HIj2qruVcfL8tH/q4ycz1M3n
308y67HwaDtLA/PJZn98LOx7L3E8eW9gWrYcYqDlqShd13bpX2rKVy5/74BE48Hg+M+xAte2XGFa
zAikbRLVuvvW/8m6XcLqhfiDgQgmp4V7ptYvkJW9mUup41LEAKa9u1M+MjIo1G0AVXgkD+iH49bx
lFzQr9eueKTks6SEwc/y0jNGw7MSWi8qDlKGEoY7Hysqi2oKHJi85D7jxcraM5C+GzZWZEJcyhCv
btIcOZ/k52Kgtl2V3fH3gzYghmUDdprfT/X4s4gQ6pXpdns/kIu6q+tN3klnjykn3FZRGO09V1jb
kXKBnarf7Y7HVQtauefnh4Qj4uamyHL99ul091KdkA4m4InGQHRTsg/mTZauLIvJpkVdA57l7Dnt
GnsPXxK3TN5hbPWdl6GtABzmE3yEKdlMbDkgGeFf5dBMPVfGfp5/R7xZrrfR3OIuwel7LHzGLJex
XAPXbF6zAWAkVeTZqegnCqa7nD5o+KHXlgnxgtYid/X7zrMiEGoNjV3BcDP9IX5BksHcP6QBHRmv
A8aa6+8HKdiMEbswV/k+D9P0lPtNeaBWadG4Wv5YNATX//7987+Zhl0H17VwXceUpu2YjvEvb58s
cilHus9HaNOc+xW19GVk5cvPLpm0t9aBGtlhwwG5xZ+J4wbgtcfiZppMqQoyGPzC4pWbDDBi0AGP
oQQyyKISnUcX4pAVktKFxOUD0RafOZB1jiYYJ0IfA1xh3DwihYus4flVq/qe9i1WpFYZTZco5IZh
nUNyA9u/f8ni/pL+cseQSPRAUuDVMDxb/OtL1ksJ675sIAG2eccU1ckXiUd0vstBIxvUKWQDJsfa
5HhN1YJ+cDN7odd+9EC6OH6IdIxvOSifXYQfrvCc+nWIcm2Xl3qyCNhfvLXBXfLoTqqF1lSOBIpl
zt8LQucUVh+d7r9PWQGV1qzQIcsaG2k+PFhsHF9D0eo7yI+vMtF3hqJ6jXwUZVAKByeqVbxnJvDK
iUg9/v0l+ddsiyt1cEjSEy5XhZjePb/3T2tIUJhmGHe8lzWo8jMGSd+O0n7oGKMCXbsP6A3cAZ0d
MI+3YOj8/Tf/zbb95ffBd7ckvwjs3ZZh6f/yFhSZV/dRBO/AH8VHqkXvgyO2HSRzQLJAJhJD21GV
MVFaggjbk+UePkQqabBpSMr//c/yf7oQDChM3TE8yV1h/vVCsAxqcR6gOPtm9meoK3b2wOU7eEIA
4PZOCNbDFVO7yUvz/yO7vP7OTx/qu/7v//Vr+G9feTFWvCma3+zsf3z2lCv+97d/5Bh9VXmd/zT/
+qf+8u/W/+P3y8F3vvhoPv7yyfI3dXxpv6vx+g3v4d9+hn//k//ZL/6X7/9Mdtm853n/79nla96q
jyz6/ufs8u9f+bfssun9g1CyaaFHEQzWyWX9r+iyqf+D4B+RSgIRlq3bkrxWlldNSIJX8iXbdtx7
WkIY+j2O+u/RZWH9wyE6IeEY8mQHvmH/P0WX0a7/mgRyTWGS6NRJVDm24Gf812BnWKPr+PBu5gnH
vEXdynhD+O2BVcDelqU6qMRYegGuSzql6arw+70snaM/JTR7jF25ptCA0DChrFomJSe2kDwNJ14b
BdOMGSD32ogj3y5rWqnp/lIJ3XQl8nqpfPclkgzjsuEVUyOakqS0SSUbIQRGCPPFcg1qTjJbRyD8
Gk3iEdOQQlkx052XYm+dODCi6NdLR3cgQCU1jH8jPOIyTpGIuxzzjPdk9pTnKJsaWR+raI+FQ5np
VbmlOGpGvmBOpi8G9n0aO/NFp3oqlZyOWYjrMjzwUdA5NibgMauqblYZxaUshtHO10OYiJ35SBsE
9kFgmEuGWbiu600x1A4OvAaDd61fAyvGjx3gF3LAJ7WMHJCQH73BeKV6BWD6wEOd9Ie3tJLOmFsV
UZjgzoBtIXc4k4WapSPVWrFNAJg/MCU5tkyZwoIZmkuh5ZsMhtWCjqirkZE9z/sJUxltfHR0LS2L
REfoVEuTCoTjtIoyD4ZdnZApLvEARXTvaHgsOLot2lq+FmSaV8qhdZeSTHKv2EZDfzzoEhm434WM
xw5jnp6NSNJDO6IvOdlpCKtPI+LNQ0oyWPm1eGwroTPqd1GLx+6tMX/s3MvJkbWXJGc/FYlxEyEW
NJg6qsZA/O7R1qYBIrY7TshAn0PSBEB902nped9JhYBs9wXuLPdtKCzYEmZqoby2B1GVON1woc3G
Qr+VQBE3UcYwfRQFMVp4y40pqcQerC08OjHvdSoYTIW7ZtCsre7A420sL1jlcGmECDdRMh1jnHRr
WRUfgZCcFRF8Nw3P0qROPsYgqDeMBtgsU7MifUYnevvHbBN4taLJ5mXLZAfL3cEySCAY3lEKdmsq
80mSDmJB0AgbHfNgvJsNHdY+p85OXntFibNPFN9MO3dRN/qtjdwQZgpFdBppz4Vn6z4c8kUwmDR/
6S4eFdEvQsc2FkDJuE5FM0uhbs9B9O2CDtKVBVCZnpls0RXAWNrQWNMEBEsTtDXPI3yhIfz0hREm
5GvbCrq0r1Yc8GDVExrQwTvSQ3KvLaQSOe5Nczm23c1sWyJ2raDxvvyk7RZXvC4h0tvpR5eB0tAo
w7k/IkltCBhghrPykukm29qYVy4xh7qyXvXaYh1xn5MpNDn3N88FVzbUIKwPBc5cP43OQ1+++8VN
M4a3XsfTEuQPEG2ZUY30NKYZTVcRWqqTRsYC5CYUEO0pZSY5T28lsum+x5nWJoUgeZlGm0BdSkrm
qsx68SnnxCdYk9fmjT0yBaOPoj9VigJQpKNZl2vGoZIfdew0axVh5wNAA8eahAIRgOe68PYt9aZk
1aZtgslDMyx/lTOBKTCjHjhwOE2+m0zI5RBf9xFFiHEsf4OqTOFGAEx5MUeye+o1KNYpZYEA08WN
fdzD1Adnmm2cTazRRlLgu0doZ81jzjGvyrvBxzVWHCiZg3e4rtCKXAt3c+3aX/Ck+EXTSji3g/7S
g4EBlhOuiuiesyADMfc7OM9eA8FwsLqrkUwdnD08mE2qv0SoKXODFP8c2is1h8l41JvyoxDRAMB6
fFKJPiz6hqNHGGLU6I2IKnc6EzlVYQvEOpfIGhmD8uECIOOKPgn47JLwZxDCFmIuwHibakCPt5Rw
sWGX+hemMLFTFu4uFXkLQbfGgmh1slHqaUIyOGdtekut5Di0E/N4Gf5xqgL6rkd43w/sWeulzBuR
Y5dmRsDalwD1OwUfl+bHS10Y5olS8EVVQ76TvfKWAlPlJacLcwU1K1oIcs6siSpfxh0mLgD6YYBF
MhyJmUpLqeWouICxp6J17gYjXg39MSRcGPsFRSNFoB8azb0wjSe9aQ7aWivrT7vKnVMifTg5XXub
ECPmAcQ8KiegPpaTcbOaRKzdMH/1jaA6dO0T4/cYzXZayEYPFkkr8PJF/EyNTarF6MNxJzp2jI5D
6RFA0fpIUwfvu4yyOtvI2jMxO2q/+z0xluewtNRTmWkukLhijRXAZC5bFSv62lt2+SbzM97VjeLR
YwWJPIxqetIl0CVjYlxX+QCM2W2frLJ6TSzQ3TS89tyX06Nrh93GEz042PpVz+JglxqghN0hPDmS
eoEqvRh0qxEHGqcNFURovU78ZttYdHFSaWczwCAnrWPUOYIGcfHWRwEj37HYkQ3w1sESCJUFIjKp
ny1URj0ZohPO60WqnzhCFx/CItWd0uZOpmrFMN9a1AVA/aGc6Awl57khv22WpVwJq1PPYlIHndge
ULwZ0f02FdsMD8xucL78cABpzBZlMzYJLTLVAPOp0iGr0fRzbbjPN1rFYLNpxy0zeXtVuWV21c0w
B/vqDO8uUcR2oFy3nLqPwB3E3AbPeDRbn+JU4+5hqmW1iKuwveWVfWEaae9zXRhL9iWnLgvi14zG
Bfidy4xsy0EIKz6GFs1fxvDqpRhVZbJDRCtv9Qj3CpVjU4QMxRrLCs+lHh4L2NUPGIvB4DU2g/H7
p7XCtJVq+D/rXM+Pzb0JHBMMnrY8Dhd9ofD9+FaxlA6LltcF3r6H97Tmqf/m3SUAKB394ff/idxa
6rbFr08nJEg6lGslfVOssyxIjqH7OdxhHkkDBBdXwzK5i4KRCeok00J9xTSNxHZcdiRLeVLAxVlR
zsOnlOCgwZQSR2u4ozEbn9sE2Gvm571Y0dEijgz/9Mi0yUNh3tGUemNf6V8IIdd1FM2ton6Y6kZs
scCMiRacOpHnGyriqYpjrLnCLL9xmFEj33s5UE6Mjp2G2ylty7skgneRbd62nLy16YE3dizvtazu
VR7uOhbYT8RoMNgFDubnj82Q0e9trjItfVasWrPIorC1NE19bmLnFsbdsI7ub7r2DXLGgx8IChFF
91Y6N0M6Z7MkPo+sbzEs9O/JA1FzCk1s56kNBjShtMFVIR1m5Q+e/T5oJRJSucyMDJTAuEAqhxUH
qE7MporNLNUqBqu5y9asgNUfg9b0A9qpsPtgUzKQmY0GRzB5Fg1W/MpryMNksnxFwudmtI1vHdv0
Ki6njafMZqUsH15NBIXDfeqzjxAnQy+DY0t6gBhgd+jKZDfKdMdG7uBTdlAAnVGI/Wnbb1QJTris
NzZrO+7RDRnZdaXd2tDZ1IDzsglnVKIhn9pAy0r4w2SFurA5uhpE1xF2PksRr8zpztyK2H1SInbj
NMHfzjNv3bIZnsIvp2TCRHzKRhep7r1qTbowEKN6xHxwiPOQEs07ZBXQduGdsfiTqulIoWRzZ8gX
OgjTqIdHsqN3aWNo7cIk3H9fOEVmLuEvc3GgW8JWmjdRvhDOsNHuXFHGvAmkMdajBe7gWYEvsKbK
uYWi6rRSh7rGcD9mOhd5IpyZjcXkr/6yh6+YQgWbPqSOXfvETkP3ghn5dJqGzg5pnric1ezHqph3
YE+YbkAcIoWlyDPeg7Ce2R1Bhs9yg46uYppTx/4+mBflcd7wYf0se+b2htPgkiTOXOfPLgwINrbJ
Rs+fx4zMPg1nUwMU0lx2Nvg5jcaSEaEM1eUQ2LCFk5yucK4kQTRhMkglYxYj7pSY58qKcarrvTgD
tOfYusRppC3htmBrIR7otNM6VSqnoZKiL0SGeW17O36JZKBpyxHsAfWvkm9R6eFJoJi15p/G0rkR
bpk5LhL6HGyzxVhlsEZbM4dIiFaBeEbXbHN0f27McaIMOegWA3ubieam0liHbb52bFAzgxkuO9Oe
Vw18TApuQxH7G8ukc/O+48ZewWVOhp3BoUHzGtprW9rXFMlem1phErMhcOYQT7Y3YuWV7K3KZDy4
Dbz08LVqvUdTTBcXQxW4ToyDYE/aUh4jMuvhg+0ie5YOQH/W1y3OjucJv/ZM0Ew8K2vzMeSgiJnQ
ncX2eGX6/+n5TIr9RIKVHHxeplRMzQhgFoAvw2nAVIo5CaWhuOj9+N6T0JoVIr1ojbpiCsE0FpYv
zsiGq2V3jH1adaDqUQmIVNZkRDS66QNJB2DSPqQ6oiXZqbE1P2K7OgISvcX5POB5gonPCpdtad5o
F5E3sCP3FWHCUIh73RhxjGlm+l6U+s3UFJIu1mNqjBs4vAMyPu9pSQo5h3DJd35QJJqywuznuBii
uSBeFGFAABANCCNTPxz2eLNxG8ZDY65T3/ryq9JZ07H6p6qdtXN/m+GWAGzh8fgiTUxVcRJSPuc/
B5FH0M0pPhtVN9shVD9hSZIe3hdJoNLgZKYvYwbLW6HZzpzOaRYTJz+YjWKHNmYvQ61ZO7ocF4lR
bMLG1i5j4iEga+j4MeomY3N+RscMq9kw2uaGhDG3Iiu82Z2pSCKPUGQLBrvJslRJBq/dJaWX2asB
UYU7fK5SmnSSAfg+W0imH05ypXtj4TYDOoIvLkmUXJTLMlO6+SrLYAr7mcmBA/ZoiKTCFvEESEzS
gdOQlaC10XfEg9EzmlO20lagJJs5ZmgiWuEwLogfciq2YcqU5W7Is4eQm7KJb9RkzTNSbQSnoSkF
qOsV91ZivXpU+/govdJHgw8JtG1pX+eVUuTB3WB8hM2pjfayxw2wnPi6VzwOnMl7D3maKrRCPCTB
Y15cB3dXOUB0E46u0Xddfgzjn2C4EKCp2vM47JLx1mXb8jkfLr48GN6qpu3BcR5rihqG4L2afkyX
4HhDda9ySbAEMG05V2j7gNNK4VRzUvSLnMdl1L/FpJeqB635SMeHrk5n6IM0dT7F7cgpeIMhn5cY
JldbvecOD8IWav5pZQa3bnoN222Dpz+9adET4wnO/KB8KQHX8ESX/nVkzYbbxHfGe0wRi6m+w7uH
k1Pob81Q/hQkr8p/bLFlV/horJ7SFe8Wy6Odb2T0kvg/vvYVwDHozdee2Y1Lenfg6cOtAgd5W/Xr
clpa4yrF+1oPn1jDZhnXOy9f7WGn9ZciXhaExcXSa3a2RL27iew1da9HUJzYLiOxh2Ng+RSrZB6e
e7AQ/ct9mxJilocMhIN2E7obF/HQlgl589M4Le1gr8DC6/01JRcUxLfI1GcdfFmS0LOmX+kGLcXH
WmMN5Zm+AUI6xU8RjVzEFNpezFY6MCyN6rDO+lDA+YEfzb3+p9MP1UBfrbcdnKtR1lgmmBn5H6W1
a60Vj/ehXHf2rrYTvBcEOgoMz8U6MHD1o9Da3kxrz/f4DfMX/Im7dnwP2o+qLnl4YXA2LtI7JeXL
aHEfS1QZuQ+iIxNv2R7q5k9kPtBET8ET0A5yfNWc6GnFEpPtO1JHYuAkUUhqQT8aG2qF94n/emYS
Duwd+nRvZfw8MFS638xvoXGtJThaA0hEFM2i8WKLTcbOiLkIeGB6JN/S4OCnn350VuyRmDdj3v50
h2WWrX3rQKB2Mm+kaKHZnsZim2FVQdNBnC7qT10RrV2K5AS+wPAvfjIiISCLC0S9OT5pVkfGRZZ2
Dmp7W4AIpUFkMHeavYcYXfcsXFAXiGvv4Tv5yZr10wGtFc+so896q9YtZ4fJvVGnHrPtFes8+LYZ
8+jajwY8Qjnn1toX2QpCoCf+GOJPjFjPeRaL6TpGN6AtvFtF2sbvd273RyUns2i3QSsvACcWVfWY
tCBVsNTaIY761167Fv2PI/2d32Oebx/q4JGjeZlEZHGjGQdXyUbFFxqVTmCZyvfO2prNAyK/hWVX
w5GmFBtA+0OPdgPk5kDTqQWS88Jbyxidg6JTTPlBRAltfsaNObdbAHe5sRbdM39GBQ/GcLbbHSZ1
nuwe4f02f2mjLY9sv2cUyZPMjnBg8Rq9kuAtG6tOP/XBk6eeMavxPXTv5LqEft5dGnU0tnkGIwSZ
fZnloxGvI3XJ2bIP8uzm19rCWSMoSPAXeGm8MtlkSbcpi1comtxkQc4BHrn4yaT2VPsJh2+v2Wvm
QquJPTEBWDTj2Q9fNeuaievvMbBdOOlP7Z1H9pnR2e4uVXEYvAOcC0970Uf26t+lezHEuWm347gZ
rLlHrz3kmvCSwooO/ee0PGb1TmNuvXed52R8SFKyv0tKpqljsEH3WkQu4D37zq6YbkFymcyTr059
vGOC2md7k/NfoWoipSxhB71/cwIecxsCob366EzqoCgJwY5vZoseaHq64iqzAFLjOONbS4ycAy4E
S4azTBwM+hor/u4Wawn1MVqCqfdamRoRqaVDjWQRfbTlWYEG5vIJ45KrNcH05uiFB8gy3r27+JyU
p6YlnXLR2yueNkkTMCr1SJbh0PVnLXproLPGX3FZsYW5COs8FpdXm9lQwDpsrAZ/Tut5Eby13YWF
ZlQPqTx18U1F+2m8luK1Lg5avu0bCIHzfoIL/uz0h5yHWMdoSn27wXX0HlljlNop82iE+8a/iOIj
t4l8QQK8L6+BxyaPEAtjJ5oRHwsteMy42nX5B87GfUH2FmHOkVB/le0nJjdK0r6daZtyUwOJ1+iz
y+bsSH37BDC8cIiuLu7ViZAy6PUK1swo5lODTrEdY8Aun5kBqXbBT+9Vj8GStJ9IiBO/wAhdcaXg
9vvtgxokbTjpUlE0lY3fffDaBg/4XZWxJXrGNB8ctLlmbEk9Dgc/LqOCzNQx6shAHHW8qBiaZL4S
rA5rPSD6vC4iaKcHw7p6pPst7T3CuMqmWYuZfA+vbbIjuOqUX+XwPNVPaUQ960Mdc+pJ7sOlWW/b
0JhYbnoKVMY/uI/17EsET5F6/Z8sncdy41iWhp8IEfBmSzh6UqQsNwhRSsF7j6fvDxW9mJiemupM
iQTuPee3XdRvSFujrGZygvrMOwIMX9KN2joz3q3pQgAbYTcpDuYTl7Iyejw/5PW7Y0gUQ3jgUyc2
XmnQxL1J7PiF9d13N7RPiAvTiMTYG/cXn0xHUXt+51shb96Wpa0a7c0BPdhhNRXFP6PEzANuZ83P
riKenPuZe3Ou38zpZVV3M43zK/EVLKU7D/eMeAcBA7t6ysO9Ou8DXMTjM+fK4fmlFWL8SxBCLiTR
BGxj21n40JR/Uog3bk8vU9W4BmY6yTO6P42NVerOXfo6KTjdi8/l0LT33npXDbfE1FKNONlm5N8X
Xrow3yrmNhB35fw9mNtMPhJlnZpevzzh0SfhJzMvhnVS9QN/KWV5dM3zhGvzD75JPlmCRIICY+8l
rLjGyNMT+EPvOFtB1JjYiWnkeVWA/RpKdb+CGem0tEeizHGaWc8lfUu0Y7K+3IZf6D4SHpw+4B38
g8GbCPGnyCtG78D1mhZ35g1FfI7TPkNeywMh+iYNamkk2gN1DXX8VrkUKasLnqR5y/8p03dAiReL
6jEMgf1NjIK86il1UjH9FVQ/blFlz8OpUbGw3IVct3Ug2SbTXcr5bIT8LhM4QYZHC5Mofmr+Pb4v
g2RBY7i2+CwSWiaHXYp9YnJF81tvBOisuxEcWc3TxF8YnEc7Myhz3NQGPxZ5533+MwhvI347qXrJ
I8x2noVtaiRBSstv4+Q20lEF5ZH8UTzVE60mwsdMQQpfCym6SbXl9kuGa1/BDU2iZ9R7YpiR3I/j
G90uevsjZtuu25FNpYc2JAhwGkLJkeRVkWsn/qcZeF9wU+s+5CBPsRK8ZuWW+lr220z044Y5hAtR
KLyp/VsiuuxR71K6yGIYca6VLkXekeYq7eeQvHEUpwXurYCut1NvOLyyMiUcEgIdTIgUve36YNr2
zG+AaD3KffZZ/J9+sOyC5WSaZ7hFo902POLiraU62hgIwhKd3l8BZ6znPn9WUZ+sDmpR/6yxCcun
iKwr/WJkePl2uBHT1M0J1w8oFShO/XSa0q/GMDaRuhUHrIousP0mTq6J8pYQD+E080Hcm35CqkTG
QX+vtGcef+jNrSyvIvEdRLWKrmLuy2nHD0JV4mwcDO22MCnIQNoozjyDTrg+c8zhtRe2rXaGfth0
7CALYFWSfI3pNWnvpezxV7KZIZI/DAJGX0fpfZX3gPTp8KYY3y0RJzn6Io/4T1fOdwWVI1QPKcAL
9GqMtFew0Y/LZZo+8uwu99+aQszCo4MVTMlf6AneotErujb6sW2PmezIf8pyT/R3kVZDWQS+Sf5q
0aaGI1Bf9fo6xbcsewuqs9kdy4ZOmE2Nqh5/BQEsR7O7xctlUP9Ri0JQfVTv58HVpbsq/SbJPe5P
5g49RuKj/HOoAbc2NeuFM0en7hjoOGq/KgFbwDEQTxk5C4vfUCc2/qF3hW/ipKaR1BJtkK8pdyfm
LhRW8beLu5M8ST97lyraNzZd7FXTO6ubTEoMvleKKIoYZFrgjyXXH//o+8T/GpUPsv5tliZbFT/x
x/NvOIA90IPk5qMHPsfWuWQ9i6V9CB1rfXTJ0WocCg8T7WKOwwZyBCPjp1XRk/A55Uc0qQQyZ9lL
rkq8yj8GJ2QsvHflpyIszK2PWvF5zgk5bIpLnXyGwrGj0bBP/xTrhM6U8r+h34NVBHSYYuXTL+GK
zoeogXFrR9iQNX4vTA0K+9Q2m7xs9OX+GIALL4/e4DPi9KRUVxGvpnQiUkmoduv81So+ImRWFXD9
5UIyFn/m4Ay0fwZ4DtbIOfgJT++8djoxumv3GS5EIm9uIBiIRQp1v1W7jQri2n/0wnssVZsJoRT9
ZZs5+IfYF1DvlQ88H1/lkNeQ0jOHQIWNWqOpYzOu/k3klVETaWfSVZbRXp5K9XUs/ZDcYBV56SHd
B9OrtsYYioTrvLTk8sLkhfpZzN8tnZ6+eJ91dzP8yyF4igQn7vg1Ax4n4zXVzj02/LzViMQkpS0j
NCoBPyqRt0ebLLukxR66PTwA7ZKHQLLPVxcF9kOL32ZWY9kPLbum1qk71OaRzLLNGs+kcHdguOV4
B7jAP7x8cv6DYPvP0oaNmt3WLtP1MeHKpuuBcJrfgF7BhNKdUd4v9UngOAqvUXniy1LD7ULhZ/Qq
FBCtA9fMv56KCJ47wIJL5LBeDy5Vj3hYHeyJGTNx5nL+zvazBRAdPEj/5KMytkqw19eJlq446y2n
H4piayJV8OfViL3emUfK8lZpJzE+dMLnBlwc0v20Atf7RLwZWJrBorEr/LKoIsh+yUdG8OhP5BKY
ysbNxuJoDeC2Or0lR25RIjcXYmPacyG+WWQuuJadQ6mK6RWtL3AMdkJP8kRXrH9CMCaIDRvJ7yYd
voeegqsMMB6Is5s+iuCkTXet+tJwbvegR2xfyTXvv8JhdnPht41RrOEkN+YjRN766DSxMxqHzADh
k6/rBoTTLsI3FFufayBRScxRSqGJ5Vj1Xkm+xOxqjq48PrXgGZsiIHDhoM3aILf3Bx3uI7kZxUOu
z4PzJHSr0Vw25OmzDjDs+4Z+nKejVL7JACst8Sw7800UjoThERTKCM0kWqm7xXyl9L0svxuNohps
wGdBvxCus2klkua2cYgdAeQaxyN/gRZQdUO0R83nu+30vTy8VN1f0v4pBkEAFnBEjkURrrph3SgO
S/RRYjccf2e+ipYbWCR/JnTT5ruVdxXMwsRHsZWkd3P5WgDAmCIcSQMxzr8EY0cuVJh9VDwHpUwq
BpVSxCD8N0BDDwKFWcV+rYMBF1NV+qLD0iV9H9k3tsj5lbeDAMwuRbKt8NbziqxM1G8GHm0Fe6l6
7RaPlydiiDGumU5bfXSfjQ/B2pWbJ/FSOaluxqsWv2PGTvV9qZ443zLlPWoxuTyqhm3/oOlbs2bn
2ZrmF2YdO+qdhvNTCgA1gOnkuymwfIsvIn5pa7tQa04Z75pQoYLeUKjAOcoQGVwIicPWt+XIKrhH
Y1poim7kKLrC7MrcAWTjkPQivxnqQ5uzLR+pOO2raq8xcQwO+ai8VDE24MLc4iXRsw/AtVl7lZZj
U+1JS1vLWTvIi4GKu9IhNxBEkvdV+gE7mbyWfE4UUb07lvtQpMqFhuzM0yHxGSs56bVXpTmNAXh/
xU8rOxwQiuDVf2KybwiKh5avfSN7DsK/mbAvdbqFmPcMOAGFsi2Zmi+CFtT5oXGpVGcl9Jtqy/gK
FJTU5Aw2ftMCQUPUoWNmc6jlSyD7hvavVb7E/F40pyx5K2eScbgfHX38adJnF2RuHF3YH3VehcbW
ZIcs9mgjviX1lrFUsLYt1azBy5hv2+iT6oVQ96Lk28I0XkW+NHoXk/6CDNH8a4yxN0Yy/Lm+9xak
I0fViUW7/dN1J51tS3fD4NCTnFQUx6lxB9IxQj+TcSVA6MBcy0nuN/1eGnxwOREMMsDGQQi0t1Ao
0O+C8sXU30rxQJ+n6gi3Gqq9fSiJ4USZ6kkcS8KG34tn0NqXxqGOTloobnODbm/lq8jeRDcFQlYP
6vy6SqX+i5ZaD3ECI6kLacy9OJ4AnKCIDgXnSFp88GC3GHYq9rzO2g7ZW7TcrfRBGpxeH1rl8vcu
ml8JV4uyYqLdVZ3cqdk2LMp5DTQP9EWxl/pez4onZIEtBKCSyyMznpqR4gd70a1rVwMyDvcxcBM2
2R1PZ2sdp+k9WlNOc5yA04sa/usRgY3EzClolXv+El5UTFGw3BeDjzPeXCONoXrmKOzuMnNKY96m
5b54i6PWPxjbaFbzCIbxRssZN0xIWIyMCDePgeafuqEGWkWWzI0AEzYpv0T2hNIur3xFPda6hyoR
A0zGFBbUgd1RPJFR2zFtwHghFWIXcT87cpsgYWFYS7G923T48r27k5PUL4b8S76EPREnYvfgAaiI
htdsfbmhFjq6rwU8RATpkjIjXav5Horu6D5rcUsMLoA8yH7fIINj95c9hQaDZDsqxNjZJEAW1569
X3wK4/uQn7IVBNAzxHCvEv0OEc+pDVfsqJHJhaNxSxOJGNHjOz3iCb1hBe2QfFg2PRTyZf11UjYQ
UnVQdeT6WSLSFwTREY1DK53a9UInd0fG02kRLtm6iL2PZb5vv4fmVPWffFT6AI6v7mXyEyzzllUU
LG7hxIjn4+2w467zFIKaCe3L5081OiDaEliD+OsHkbV6o48k0v4uwr1vLqb2raVuPP8Labcal1/V
I/mjv+XWMxe+jabh32fXsPnG5h2Rjd1B3ekD+Xx8ohb4Ndu2qwW70ZU2QgBsPYB8qX/SdE/HtxD4
1jJ3zFiz/MLHUGeuhYGVNX3YaiuWL30LPBJFVttddVcgYlIXZ7m/pnrsFC9hA6FBAi9TYpctbu4d
X5kR38L63MonMfyEBBjjLWhrt6a2EIFyCNkNhuagFl5u00jGtroNdkyMLOxcjCK3CenkUxKsZmeb
rlUUsfcpfIYBRHUNfyucVZKl4+4twmRlxUQEZL3dAknX+XVAfEalFb2BbD9kgwEyx6Fgd4zp+vBW
uyQIUCbhl1u13Ff+iOzFH60XZX6lv3GjNbgWpJsIeJGR+klvjzL6ZImB7lXyGVksCAjNMMi7vlCs
E8zlc98rtkl5Q+mQxwdBDWdKaUfCDr4NhKOpfVo9LXYker+q1TWaP9bTZ0jf5PKg+qMr5n5sfBLL
tJlSk4i9lCegRhT7Onmg4fVL5aigVT4JIKT/+rEXkJW71wOBSAzuEONLx0Bg0HfEWK6RG8WMilpt
Nxrs6ZtksKG1m4slu0W1S1Mw9ls5varCH3GhQfCuzEdF3+s9Usm/uTtJ5Y8ePxRpBjgARvnIsj9s
sNRU/CtwO1yBHADgLO3ETsmMEU5gVF8xRegKh93wDxnoJrJj5MA+dAY/eekSC5+8WCAsFJO4VR9h
mlbJPP8DOWLWF9TLKKK526yF4fvFgXGPT71L4m11FeHnJL8TSVjYkqJl9+A6BRmTdggJOrEqF8FP
2P4Tp7davMzKy5QLLtmMIL0tq2UJs3XV9GfKf8q1AwCHPY7HBn6zZeFF3eIAjwLd2RYpLNv8qxRO
dJ6qmZcR8dcQkp1Ufw2pT0Po9cVnU9y06XNpLkHnmcgQFOlXRuwk1Fsg4YKDPel2rfpa01wZlS8i
MsEI2ocA3YNgND4no0PyxmxHaEoBAo5qeeVGptySdehiMiLvIr8i3KUX6USHjxksRvriFJdbutqm
8kS4LQcy2omQEKXqblJ+4UV+iFnbib3x1/o3uSRD4JMi7kTBAN72nzQWBKilRl8sroPyIxLkt1Ax
ExdXOXc5RftvkytsAPpvZKJyGpKTWtlpAcgW4Sn1n51xY+JtWEYilwYdllAQjZsgOJHkSea7zlav
DIxSmq/wBXbVMdV9xRbhtQlVc3hByNCq28+geiXnubzqDCq0DkglCdDjChindjO2xDf+i7VTGO8Q
xvNESMhO+wOa301uXC1UzDypw52jlmpvR7IuJi9tsIWaAWm/JsWtx8NoWnamumReSPz12b2ChW8h
49QvKCCkN4SWc46RaU1TucJZFe8qgUw+6u427CvdqVB2Os0GjoXx2BOwUZpCwRZRBJwljA2TQBmy
eJ+cdoO7PkFz5ke7vNiBp/gtbsn2gGGtU37U5rkqzURUS33PbUQlrjhRbArjaXLshB86tqn1B5dA
T8YV+4Xzi8h3rNb5Oe8dg47Qjl035KoR0BUmazBT0+zrYnFlckTa8DWXHm0qeSCN6DC2kvHMSEoe
b2l1rFRfLR8V1ip1OveqG8TH2jqNI5qg2wqYiLm163JWa9yfcv3W5J95sQI4XtN4A8tS/tEbv73x
Uw1PUXYG+YTK0cbV1Do0UGcOnyIojkPJGpGNfuKYTp8SuIJ4Q+cR4LGNf9ToPe9fbh9D8qLiSEh9
yYldRh3cqq6e7jPqoXLsdyOjNE2qpXnvFLoIjC1LT04A99kE3iu47Wjf2ChKbGMbZOX8SWF5UWdx
4JJhN/AlaLiDuQqanH+IexqsRzVtdNE+wlZoI+QInL+9Ha/fkIHplOaCS1117gydIsFzV9K9iMHW
9xpce7MlNCXMz/AdgNUDywJ/6VpvvYGsw08NhSMQKfAZ3wyKDEbgj9YVbfTfmxDQkcCA+MVguAiG
0ZExMMRMe2LsW50ncxWigxiPuYrJNrsSEDYsfmRgY+KVOweeAglylL9qZsQI7aOBjj57rnE9HO+J
w3XgS9YXSAHE+WuQ/YhTfJyw/M/FTeiuIF92HBKtNEN9M9xyTZov00wjAJaOfjPbkvSrd++Jz+nb
nZuajGZkLRuVgPnUqzJwXO1Zh5iGbaat4FkLh6W7SNZ7kbMzyRwa4iEgMrGt7nWggqusATJ2BPog
elXjZwhDkpGBhFALzKNVh5NO+cyMf0YLGiheO7ZwrMJ0IYMY508A503yICIE8cXG4NVoCkcat/jp
WgTb1qL5JcL6hsqgnHM14odq+B8dHH2e+dVUlcveJtq3DP7UUEF9vx2tUz+vrBgHS94TbozK2PRJ
hiAmFFvl4qt6jRpHsUcfaG3FeaJ//79g5Hc0QclO97Px/t+FCtlYUBnzU/GcldOPUpF9L+3N4lBZ
u5CHuP+L1Ee4geq4sKKvJTs+P3R9yjcXC5lUE35LxhtSSDRrBIeEfMHlNqwLPiAqnHtCnNnjZeGh
JXvDsvl92MCGO/FVTpxxAcQ3IgfS5UIRA8TzZ579A8d2BOQa8OTQ+mQ+qxdleJGuInME6Bf6RNJ7
vVDx8zU6lU81LP/YYieIhvVCGcG0beqTkDTwNuD6zhNrQ62EIercrzvSqBC4kumMrhkLW/jPJEvP
JvAOjHM+TOzdPE0lDy5D12DkTr55zP9xdShrUrhaMu12C0iZkHWuQBJvhheoexrQ4JEdupa5XyWa
GcKsyYBz8yYnBGklIHR4l7rqEqcWKRRkVpXfY/WBuoVqUKLMULlyDWpOT4008V+wQ9uIa0avQE1x
2SBOdwSD9Rc0ciE4Mvzs5Zd4ftTlr4x9pZ8euvjaYFMC0TccvTkztQXFLYYnHRAFrOCbTrhjwWYn
Ft+hQFMNyuP4qGMhzv8G6WtGcZyHgY3QDND6r+URyG1KUutHyAoDnCWLn4Q/utpyQMGKPFHhE0bA
D2hHoo4tkk89gslkw4f2O9cfMunQbb4byQQ/j9W7riBTa4m6rX6xKDWWr0Uw+6cR9Qnfdd17UB6h
5Kj5V2WeY191DON12pq7QL0Lxacc75dOR9LbkqgHhachkbpNnMusQiUeGGB4O+a971/wkK6IsBwj
V+XO0cJ3mWJ3IfoZ8m8DAoK+IkfI8k1WvvJJcSKviBshv8Y+nk+y9koGpFJdsvm+/tGW8DBBGArk
QJNJjzsHnxDdrCpxZpY6iVBaHK76jS1BxfG8hsMeUEfq0qcKvQ5FmoZ/U/z1hKmlg89DmseykVOE
pIm7DgmIBkKU9XSeU/jmIBFulMBVOKJQGJTdowkA6KCOyugej+4ib8mitVa8Y4YOnlKvAMEiZwUn
1ptRvLMLbPLEJXdy2qb0XfmI2uGlGIkJerVrLClImpGt+uK+2I3Q8RYNwTcrMqhRIAkh+u5RNT5a
GGqSvexM+e1RiBnRY2ETn4eFIfJj+YQ8bNMPie8XoxEC7SxiwTkIAvGbpYdBYEFGHmflpaSCoGnP
w/ScWadp9GE/UvhJXS7D6EQLATJQmKgCzhJqYSZQciBy+cB/a5h+BiQn6yKUVQJILviyfl2vbm04
P5DHqTDk6fhMm/ewvLbiheVbTX8jQoTF5D1abuz6UvQ1NRTMcWMCXxD9BSdJX8sGG9CmC1pYOBKm
0NpvaeOArduzw8FlC5GXcom3HAncrfVAcOv4ozWDs/4sAKzo1yRgy/6yzvWktuDQWTmhPjyViHlp
5iTa5BbKtIHFG4mTeXiDYWuWI2Y/FLDC9glcqTER8CaOKlUyI40wa78CzEskojlzTWpzTASvvtCe
pYoT/UU1Cc2gaq/ovk1nIFdow8/o8yZKgM+R9gYXL1IhWjFo5mfKgOpZJNHxK5j2BY1FyqmbLwGz
YvspildRuBQsfwWxsdm+d1AwW5fBpjKlepH7bbAodlnvOiAe2NxN0vgtvyX8x4o1ucSqwJLmuI1w
NxENbch/cn5vCN76qoUbyihSG2F6b2mXc1y+0setI1+GcgDuoLG0rs+0+KjQTiVx00juZULFFZE5
ZKG76L6ej2rur7tdREqQg2UnPlTJ1VCdbPaNkqS9mkm+OQj1rs59Od3iWWEQqknfIeuP/vb1vZMm
4J8PQyex7W4gWU1T2Q7id8X86mNlYwBJXkPTzRxoxNCGIFpnKHRnU/pIUak4k1fHu2x9sT6l+Exo
gVsvTo+zzI69QfEs8xhKTyH67eR7bLDekAD3EDDKkTUMomAiIwrAfFEzhEB79VeEgIcjIiTF/EEC
Wg+E4WiWV/p9BZ/ltcWFFjSSXMC4Vw4Du8T6lKHFAvNws4q3ZFeClFQHITs2g2/kXgqDnDa/bIE8
8YnF4x7/4BKLIq+3LpKGCI7KGkaT8mZqPl0J9JIBf4iM2Q7WWUsl9mY7W5E3qh8jBBOxYclrMh27
6Vbq21w/ghzBM5GqxRO1WDvMODSMLJ4uvyT884XMVL2nMz3dpiobe3Ls2m2/2JM3u/ws6O1bl2+b
z9PcTdZOeFZA2dO+G96Z4lHcbMgAWwfhFF+9ytlhzRkYMAP8LNu6mRPzDM7D+QAfK3iw0thK+Aom
LGnm+tQXLEADo0uXYAG1Q8JttIPFAaLhmvrGV4YRd9/nqOkEYA1zJKQZfaI3SaDbyx8RoXD/sXVr
eL0aikQtRrCEkov4zI+YeMM2mf61LxTcMKSrNts2qXSJteo50skl4X02ZiBEXuZ6v8CusI1BMaGz
ui8UGIKJGkD6Un5iYsBq6MeFwdOAiBWCa2S9dOFikqMkPIL6Oetfc6Wz6vSuEcibrgVsQ0TznjLx
VdF/QffIE9giF9AhTJgbUTrMPL6zNm3VWt0Mw68hYm06crhiveHFHbb6btD8mvlko/szcfJ3a2YD
KM56vJthX6WvjPkM2lph86BXFVX4IxMukaxwDXpRfsQ0pshvKcvQclOGX0IyfY3EzhUpzg4TQMSI
BlOJkbbXbPctEDPfPyK7KH00CqibdZop9Qqp7Ijxa03DB7lTdC+iYJpWt9mmjH+IEwNnJe7CsVw9
ObQMEVB0615RLcw/DCQZAUADfDYh5+0+L69W87kOXNUvR1wXfyUGS7bJ7lfwyq8w/ORwCkNrTCMZ
RBXrCEx5mCAsqzFC8Oqx3qEmEttHu34phv+MU597CEWXq2k7JDwdPrdp3waE0jLMNsE1ESAtNgSa
Y+F5qsE/BBK4KA1ozDNK8PUCXyFr+2nAkoh1svkPQWuPjf5sSGOt5S8lhRzfQXeNw43HoM/8+VH0
9zY/i0hTx5J2WxLp0fC3HJwQU4SCgPfYgRNFR9mmsie5rcQRrWAEKoEyX0tKR0hCYe9CffWUicTM
bFlflTh0iNZ97bcplyOjWVx5yF9EhBBWoKBbAulej7mWJm1oNVDO1f/s8DJL2tYyf2NxHxUvQfeY
YdvX6Nf1PaGYm5GxqQkTy34oloH8RW58J7jXm/kePdCKeYN+QKE9qXK1+FrY2GUXZ5TfaBaSc5i1
9ThdQIC6dhWGsLHP3SOG8SCOZtmvhHcZvFc8EMKMeqqCV+V357VBRedOoD5wCFG/Jze0LvmqHFpO
VOM6oe7R+JnG1x79iPXOC9sSnR1sa+UWV6+gVNiADIEDLMOKei2mV5mjL+reTPX7ewaqjmxVfceO
bYfKX++NoLLUgirncPNTs6S29BzPY2vDIJWa075k0apFFiXQPxVy9C3sHx1SEn3iA0V8bvHrZMTn
V8EPNP4yXJv8RD9e1v4VxW8fkHpVIbfvn6ZFWKmvMr9JrWp33wVn8E7hrfiIkdxjDv0nQUJVxMca
JugKrwOPl/DJmVMTwd5vKd6gQ6nu/iXjfizPLJXKkVmBu/VXoceKNOv19qM++jKJ95X9j7diHcIy
gBqOLxCYolXbhEtRCpG7Y4PIUNunnCQq/3+Xh4p3aBVrADKRzbTt9U8t/M4hBgn+5ncEUMD9C4VC
hs+jJjV1zdTMFFcY9px5qn6mTQ+M+7JqG8gG4fJ6tyQi5l1W8QEij1tlGTAl8ffzRni5TyOS7MUs
E2ClMZ0G8WqoAGRUwHO2DKeAPlJz0CxkDsHDlP6Wgn3MR8OxWcITKjQQl9z+6VR/2nbbkUK45Zji
tR6z8xCtA0gRo4r8bOtdKvgpR5LuYBRn7a/va2xq/rKyLkIBwGki2YL3+UAVUFfnGo9gPXwDuNEk
08YfAGpjwr6peoipeJvNCu5r9NdDPiGyeZXdKyQAKgDlxa6YHaG4FsuuI1yb71D+l3UB/2iGJtE3
XXGNxQOp3Rv9a60RHboDUxstraXkRA1ViBRUNkj4w8xkVX3hQ5uSY+1ym87bFbUJ+neqa5Gsr4SJ
h1ghouA7ws4EmRBiF0ThxC0UGkeLIF8WhvgjRaI73vUZbs9hDWgHlqcA3SKE3er0O3MpL8i4hOaV
COGZVSxgL3OGedsgpZFfFMnXe2RTTB9MXevsh7p8dIXwCB26nvroXZucdgIwoOFWLQcjPbYiyx3D
4XweqhP6FQdYWYTdBW4SsicJE7i2PtYOCNPDkaVrFRLAO9phgH8Zm1DWf+p/Mmlc2a4zfRG+cSGA
0eHek3CNF9sECbiBx5mqPVshidNd7LE6EXrd0njOI8bVh7lJM/5Wl4RA9zI/P9tGCw9exOhzIig7
85rJz8h84ZGc5B2ZDb4JNaaS8UGRAyjGh+ES2TESiImvF3I0fVnPUy6uAbHC+BdVO5ljikVvcASe
JHFzkiCHW7iZSvkVrG+zeadzj92Pfuih2HZSbGvd95ogBHwcsfFq5b/eI+gj4LyfbKAPVPoBMCK2
gCEwOd5NrGo/+C992EXWk9nlXuuPqy6uz30FecMQN6eWfjNkEdKGhiCC+B8rZN8nrzp/azCgHr9x
9K/dbp1bgk+PYJ8YFVYGQrxF1IPk8uCl9FFR7cRPsBg2CFxxFi0Um+BrWrHTtAvtP3iDkPaYq7ru
F46RM9jQdjp/YgFkKE4VSgEuWePNQswV+cQSNdkhif+F1osszZtv0inIL7a2+nII2lPww37R/4Ti
gaC70ifUXgPMWzjrsNMTWAiMSmMmxasVtSe7hiGPiXFMRWeNWsC0B8j9H+wHlsKu1fV7VrgNgQTr
stqiJLWq17b8N7838rWsvRHykmdBcnXiwJeThta//WxQbcrvhs2Ol91AMZoA3dF3fprL78KJPE2B
0E8drJlT+qIhIA9+LNILR8hQODFcHpza/0xhx6gs8zUlGUIVwWQ7hhAVWOuZz9JDgrydgZm5wPxv
rNLEK2K1S8MTJhDXhLx34Kl4M5Xmanan+Zr6qDrVXeuXPjAK1z5WlxMzQyBhjY9sCJ6hHvje3slB
IEziwe8mEllIuL7paeCFJREWLNvRd9Q/O+nxHzptvXWI1kgX2QRo5jCL8HDX8TXyLFserSO5Fpxf
LzrvdCGd1+5Gh1Fjqi41gldmJoYELbtMAbBkg9Ixe+UuSoGGcrpiIxBgwnM2jZKtgLeAzW2VdI2o
TiTtlD9ii1Ue3wUABtKZwSHdkBPR030SBDFwsH9vWQY8sz2QCebEC26CX6ui+uJrTvbsyrQYjtK2
Fs4roMR/shoi5xg5uyOUctkD/akUhDA1nZhuMCsfieTtiq+yOJRbEZGDH/2TY6hfzpxvU9kOAYqb
5Cfuz0LxBsZRa978PcefGmNq/VVObyMb8MpUr7rOePxGqsFxoyBOA8yvPyQ1sMn+XSP6htpWHdP6
/W/3B5FPiQFziUzRobB4+FCoM1SBfbfu4g1wKNjIISreZl5+4SUVX4TqNKdbBjwdgRrZsl+C9pDz
CWp93kRmQFzub6I9hLy8WyO52FCEnuAOzcoxj8LfOhnm8a/YXdp/DLtQapSC8q29DQBRwngn9H2z
aDc0wypBKvo+iM+KfBGHQ5x/EW+Cmmby1egs65QwQKoE7G7xFfaAeyDrCPi4jMrXSp60BWcEY7du
OKRqMBjlO0zKtpme6Hr8QyXdfYWehlYfWYZ6Iht2U0PthLx+DaIhOqHgeYF3WfFWgd1ifrfiK9uM
QVCt6I8gTmgCK4ecjBDHkDK8z9GvLK2acPw1H7V6tordOvxMxcsqAkNuNAz7OXrRUSd3wrc1H7Ja
3HT5W6wRYYQ57W1Y3gXGe7WdHRWspjaO7fDRCns9uVnZOVs0oFHevPEGvIhDAEp4qwreegQwMlqw
Nk3tT88yxcK1bycgCVpe/oTxOrUfCuo+9VKn13Dh5ttWg5eUjCXHbHbhhnILOcEw2wWCuB4KyVVo
oQLAaI/xiNwm8MLusohMuEfDvPX6PY7+4uR9hErokXcBX/KINBosGCuuyr8Ht0wQOSZLl1eIXzys
f4fOhbHnwPhuESj2OadzfV0EMgBpK3nRlasgUgem2Abi+FVxm7V3nek8is4rJ7cuQ1b61qJoTJWX
UCKufmvMXu1ykcCS31OIFTbqrsJ1oF8z5d7NDBHpMx5+0x51+RUWAK0Ta9uE+U1rJNjhP13YDu1B
QvQMzlvbcrqzyq91TRfbW2Dcfz8nXXMCF7hCezQxcHP/Dy3bjM7iBRvjJB9zrvdE+E6n7/IMy78G
KjJ7VfrPSiEZYDgLtJdRIA9oYtRp82a1LfaEHcTWQVmlFjQTQb9tjYYiys+m+ugxWZZvA1+NIr1d
q4hyNvrWwNhlZu3+r9eM9TmXSJeKfIO9c92e/JZZpjsCMTUerRyItdG0cjiFIU+36VrhP4InPOjt
Bl00ymQMhZhbuj8iWjcqA0hnvbE7kdUuSE9cM0YPpC0htFiN8tVjLb8lI3lTY7Gd5bMQv1g1zD1n
wQo2jwjC9117rdJTS9h/uY88plMugMkH29BTd8Y+V3G1rBgJHaB4HVaCHN3miqwofCFSip8fZRKJ
kwFgwf9IOqvlyJEsDD+RIsRwW6RicoHtG4XLIGbW08+XPRF7sTDbbVdJmef8KGQacz6v+k0mNHeq
vmRz2dYL2Gj9XGYoy+9JxGyT4HJPAcG3/nAbc448jDqC+mlLBjqwQXUhRgyoQhTJdOaJmU3P11Kw
Bj8yqk+7GhglfhSWW+vVmTC/1rfWQFLPtGIDhhdBRfm0KBo4wqbgyO3lgDEHKGlA3kINVcy6NF+j
9dIAC9S4mKvSqeOdMYoHsCuXI3Lacs7sW97Fct3BjQzZp99rcHNUufMPmCZfo2g01/cwu/WsG86N
zqA+E4Vr+kovN0pEjRQGiTDErFD/sSEgRZkpZbqwCAqd+EEMNuGaLozqaesd6S276cXvL2AHhwuF
XVsOe54DjtCKtWJmnFTnTIRJ2/7k8r2r3jNpWzTrgOQKYEzkffCjJskMK6c1Zxrz95AdTP8GfTBX
oHlajoaq4KWCxJErsHfEGRUuRUl+jN7ZzH79inEn3hvSti2xriCpwVtIhjHLyFzAF/6bzz1BDLlf
d+7IZREtCGAZLkSYix2Y2GGiU/gNIYY9fuek/RmAjWJl0fWfEtMljLOibRBs+9oqSOa2iykcZN07
/VNYTOeQsZSgGRt8GjGSrH3U4DveDSqVKGvU1Sa0k5UHc5sjOsqaJWnu84qIsB5xumUDnJBvNtnG
NplQe1foT1SFY/m9a9oVO+WCTJyK37gmAu7fGODQn0OvHsSxb75FMrnwfO1xD4uZoTQ/edo1GE9+
+mk482jaxpLEsMzhNIesRkY6D5YVSXgzzBHqlv65UZAcC1PuZ7/fFSHrfU0KiUz72BxssaVmDMdC
fGnGK8hYDqIaWJdWewtnvx3TPy5qZEPgRqtyHWwG8seLe+ntYueIUpOPnjwcjL/x0AmgQUi5J4+a
g+TdCm6h/t2otwnZnj4HLAibtZms1O+EzW6BkCXF7rIwCQChhR0yukAZ2l8tba91LuG76MTpciPG
q9L2qP3RyGPfaSzoMq5bLXQTlqYQ4LVGUovlBMIo8xtXVSZMg2heOca3ZfHgqwgcbm3Ol2qgOwtZ
7AicMzxKFEB80dAPS4gmBhhWQSD/HqBPaa8Ot2hfnfoFgpNgEVuQfYseGg9vFrsU5MDad7vuty/u
IeuHbc6L9BZZyMONC+JkvL+LiI3XF+cTU3Ulz/ScXXnJmk3aBCAWSBsiQwb3Hl5W+xz09xjiqGu0
ZV/e7PFpEuwohySy/KYBBS4rpAcLLf8ZmxJhHk8rPdwSI7YcAw/MnoStlGq+aoJqLZ4vm1U0LPKN
bU8bnrVFqx5V+snbC4Q/g9bG/kBZIQ40r+STfetZm9TpVBDyEQhuJihwExfvcXcS56uH8o84x/mv
hJ5CT7485TeOOJMClB/1gU8PlBcV356SFwNGiBY5RFDNfNAKqOAOtX23TCxr1ilXjSxff7ha+Uaz
LxgTKqwOvk7W4jUb4P0gQaw3JLiki3H0R1sik4hkex8bri483IvEIelR4P/O8t8nl2lr3nGaFpEU
8bbb1REfIOwzVx8wB3yBwAV1bt3yoLrTyhrP0krG0bVMrQ81+YOdN6MncQI+cn1Zv9gUyud7KUFB
RfsXRR4MgB7XR5Eqy7EuV8HIjICcspDvnvcTjNmqw0OIuFKXfnTnL8zvPpEI3Px8rlq0IvhtNmpb
iqh4nDgz+7eYDRUz8aQ8xNSohZ/JnJGlPv+gLcsrVpBwHg9XqsRIVqebfDgCXrQIRJqffHJR54gv
oilx6ukqITqkw1DHlgIcfksehmweCgc9V3cYcV7HGY59opsyVMsJpulpl3MGBpwscK3VkugXMYNl
8bo/ccJgaqIP4IN2AfRes68A5RqX6KLg9iYBDLDfXjic8KXtLDop5QRI5ptBWLsrqr/A4v0PBdVu
PJAKmGN8YKNRb7q35S2XvnjaAoZzZ/hJwF0cAK8AINcu6m9vAtauiRfirQ/IWRK2EUK1KvYQJKMf
1KGgAVgPxXECCegaa+b3TxTc0pzLCOpRGFagjPu1IA6a8NVYwmFqp4/aF/lEDlAG1hhe9XoSsnmo
Q4Rx2CFd08vczrroGemG+NPIq/4m6A21jSAszcsQvw+CLOGsFfBthT8m2Y98i/nwxbPOqwvYYe5g
akxYvYorPAnE5aqVcBdf2cu3wPSaPy4rHqJwWUcjo706p39lHmPeHAewDiZUtX43x+Pk+ptafUrL
0J2MgwAyysT1XG5d+D0hElLI9GlRZNDSRp4HwhauLtt+C8UPwV2fEQUHZuqtvOpTlWBZNDSXJO5U
GLfOrY/Oxf6LGwIatD9qz4f4YUVnvrQFgX4elwXCD3t2r7xjN/e4B7504wVsTy83Lq6dt0CyTFUF
aVILRZmWYc+Pw/dH/iH+vrU4NAKkpRBZDBuN9su/w3OHFwzeU7O2drgbDKDKHlRM/Ry1cyqReEwf
Sm/Wbq+WSON2dYA85wxsuGAvnis2R2mAOnER0/2bbLQC5TwPR2dn9KZhzC7v+ldnfgtntRk+M8x+
fDIynH4iTgpezwcl2kgTEAmxmoFxkOLKT+oA9NaXDj1Rnu/ESVBZJCEtE6Qu9vhSez6JGFu89ZlV
pGjXKJb0F2UBjnGO9KOU7gv5z8pvmogzgu703+PyZ6h8MmV4doNdnZ5r9nqWTxJKyq0R37IU9687
UgDoVgDUocw6yueYokWPeYWBcnjf72VxKMtLa3zb/MHHicI2FASJIkCvil2kQbjABDxz5q3GkMXt
yF8hXFP0sDkJluBdtvFcP3mbgitBPhFC5WbndZdEE+AqebLBRD4B7GFJwAOyHn8zba0WQxA3QB1o
rO0q9FG86OHHSjiB6EhZPMkidGnXydKySg7K0bVlaS3yvgwU+SbHBb8ChQ0Lo3fYK5jtSbka4Pgb
hnmZ4Sqff9sCJeduC0kQE+8PLNiI1hZBV5nMWihEbrw53S/I6yBa2g/Ly8kORLSX0FvNOzI52RJZ
bUXr/Rgq7CIPUuGM6t1TPlptm1dniHq9uOKYsZyPOLH4+6XVGLF4dMFMk+cO3Gez8tkuvazDfDbO
bQgmr3/iJgQ4BpH7ZJMlzQqEkYnxhH+4xObMz+xjbg6hgVX1ZpjSP423MQHJHankmueQdLHazZy9
1tI9xsbCGmSWO7EJeRNWoW1BQQmcMSXzBxNpGxxPra6LaB/LG0NakfQrPyZjTV6vabP9Ig3lmdSn
TwspaLLONrg51D3Bg2I5wmQ8EpWCuLMJVlbXbJzwqteIxhqY9DXNIDxNoY9rFq572YufRebIZ7iz
OxBQVPE0dWDuXXT2B+uesB7kfMtiHqYEbjZIH1KxjtOAsflWS2/ET/UP2zvi0OxDIjLHee+g93ai
mWOi9VeLpZa0C7S7SwskCIjfMxi/sDwsKF3Xy69WonrqBhye5ecOLYcPUG4gFVRgYoEM6PM+eBbC
8mOffKk2EyfxnzWYDXZNoaqyGGyr8ZfZlK+RfRdi1/wqMhYu7SAZ/BI1V3sXArGUuP2uHt9H8hlE
KGVAYrtVa+2T7q8o31TUHuRj8WyR9UmRwJnLm5Am1OsEOzJqwcKaixzJh0TxxGJC5cO3jzeIOY3w
krXqFfOUb58ICt2mpjDHMfo14BecvfqMZlIAkfKn4k8au7s1vomvozIffXgo4GFi16lcXcVmts3G
fQzoqwn9KVyjKdu0mLCIEfYbdVyI+bMiOUnijsIYiRwwC1fak7wJcZwSUQ/n7JDjQnQ2OPKDKg07
P7YeTKePJ55c6xKzXLEh07RQXqHGWOHsJPmr6r5bDfSRChWd5hAR6VRAGBQWElIUkX7wbZMnxjWJ
NOUtEdcxLbfl1VMPZUbldIPEe/j3wPtctT17RbYkJBCtnWH+ArT6xRUgQ+emT5aacyQFFtmWyHo0
ZvL3aH+xSdL5cEo9AL9vc3yP1C9DbhZG9dRgDgjIAZYc950TklQAEIR4VcCefvEnvtNQepI9OR+w
eRA8hIl6w/HMF9HQbAb8iaMiZZk31nq4olXMS95t6b1w/kx9x6mQS08PXYVVyLMxe/LJSKKCnSUu
6c55dDQLvvmGjSYmk8SNl9EqIogBSkZDO48yJ/RpC9pYxitvvnRmlyK4ThKAA3E4CwAucHEJUSLF
ssl0Vdg0tBFwM0L7GNG2t+dfMTBQhB6xY2Kwtaca0YjKSKMtSJSyAnCYhWWvlXpDgWcNLmNNx7zT
WGJilPI/YYpyHEUH80NCkSeCs4SGFX9L8k8G6BhJHYKRaN7I/FfMa2r3JmRMHPAUxXr9QWtulvEX
wjgEzQWSxfOJBUNKaJ/Dfh94F7++Y0UD8F5SnklxrMTfy2bnfZB5JxQpIIsQE1wFcf7ldYfAPGjt
uQIISn9iMk3HdV0xVjb2QqtFz86vvSCy1PtBoDlPWDejsECZQ8hPJCAB5M7GCb2k2Hi7WsVGhbkv
Q5rZIHg+q0RnldKnVmuzynqnHXWaqg0lsEgqp2Vmow9JbkR4YwhYAJmnJf51lHxsFGjCM+NaByqG
g3qfVGDV5NsXROQEvAzxRMNp/VuEf45xU6ub7N2dv3E1Ujy9ZYikJRWbroD/HG/HrF7hIOPYmF07
ImFfABzlNqKxpnUM+IGDiMGg0XsJsSbiw4yfTl2Y2haXRMQuPdPNPUS15L0L9brVPbTpqhpP4eeb
OLHU5htrlljY2Yej9FMKXsH46EesWjsKgzteDh5KFXVwbdPkwVGdYb133sIaZ9JhGC7WGM3Tvp/f
YevCvxqNaP1IwktWheRmfOkpYU+zghH7jbhwxCCY+tbEW3t/qBlJJyVe0YQ0G29Z8yZXnwALzGGr
SQMMc3sk9rn8HnI5j3dj19iXkitaQ7UnmuPXOhezdGquqvwM6h87pm10iUZ33/du2Ank0F+aC6l6
C5wLf4pMtEWpzxCbzFQEAPgaDcq5CtRGOEu8Htq84mraKOq2J7EcjS6pWNg1uM/mCnf1FxnbwVHu
j7TxscjznDQVAomV3b/XeDa5qMS9DFqARGslZ/skIXeX84yAT/9HtQbAc4x5vBuDeSFI0J+ddQSw
0k57khRUeZi9XpSuysWxKHh3ANalb6t5n5w76GkD12KzgQ3TsQJj8UD+H0l66QES+wpbx3Qfy400
rjv1lmJmi6qZQWEBfcAkvF6ZmRb1BzovAjcJ88pdZylUHpNyHTFVArOrjTNX1G7hQPZnBrTwwVZ3
mJv1+LtQXxbLRIn0kb81I3sMm79KhE20JIJQjvZpvUHJ1BW7SDoSjj2rMNMq6zxBq85paVDHgBhQ
fO9a6Mw1fWWEGy/7qFtnNjr+2gLFEoLfxuOrkpZ8cGLsyokcEF5zxAzSU2BWuB1mNtSD7h3FJ+Gr
H6m1yycCJmH9x0MeVou6/6hN8jcZvSyHzpg9X+8YnPE+oFWuUKpFaL0beAlbIsIuXmrILaTiKMXL
dnhYqFvIaKfQ6+MOdZ1dxkUxV+JNWZwylWXrJH6BKHxS3oIWDKJXuUOJER4Ms8GRgbDFGr6HdQh8
xDKPNPYMnDyPSWospXONZwN1PE3MylQsAxt+YUbtIQV8CWzOGQxO87mzHR6Q9Iu6Skev53L6kerX
lMxYg/QoX//O6qNWvE36Z4CETUUT194ZqNCCSO/EvYX9gkEobFY6L3h5aBbUL1OL6lGUoBGtSd8Z
KWEqTh/gLeW30K4Nvv5omYEmexiR4uSmAODWxdZuzzBXd6J2Z4bxquVDhp+4oYaP88p/H8uHitZR
yJ9UHsZMQ2FrIF0Hqu7g1tEmoIzjMC2RekfFxspPBprw0KWYgqEBkplYQNibYBelNHG/pTJY7fzL
sSPCiTjJRwrnUWHV3qcTHSTeXGBbtHYL4g6Ccqvrb0K4Iofv4rN1esxH1a0Jv5wUfyCQXUXszIJE
V272z7F4Kda2JfgmeVXqehg3YXgf+2dav0vZb9S8MoNbCL5hrDYWt1PkIXc4oabCfbRrymcOPk0f
w79tUVFJ7KZGmNxi5mPu9rw8k3zoVz82ntasuU1gSSzvo55B4Lx85ZSXO0MfQWc/6c7q0DbJ7UvO
dwAOXOBZ+FGZ3qFDKhJsZfD4iE5OzB9x/FvayynERLqyCEdU14HY/s91fpL6u20sc5vAgfySpGt7
xrJSnGL9r5XNuY2V8NtE3ne3lsaSPD9B/nrBTz9cEHtO4iO1tp1zKzG20PgAuvLFc1aWSJIt1wvZ
G/kY6q0Ahwx0EjR2sGRpwQo9xSiedlQD5TNCWT4mxzrbmoVgvLvxKV5ErB8jOCYGZoU0KjYQmgoD
6xXxQEjKo4Rp7fQfvplJPrYoanwb1Z6KR2KllOIG26n5QUvdaDrJ2qOQ6GufeBY/A+QYsEsrhXBE
Y5nuDeM9zz6S6WBpBwyFVfyecoQV9gXVDdmrLhODrrqmhcDo3DXrYTgXFsoFZxUXdyoQMpQQrOU1
mdv/W7EgSDjs02Qr8P+G40k3VqLxJaZ9ZNk2nzYVZsRFCRkkStLWXCGW6ikuIdJJOuE9GLE6MzFR
k6a8VT3BQx91xWMndKKCi+T4Wk4G6wprRB01FJL+DOaLcrBFDPi2pES7PQ85FSm7wVwLJ1/0qeE+
xu1LlK7nCnFyHByGzpU61+kgGknRQFlc+OcGCRTTz7f1Hu98bScc/ZSpir+4qTe2vPbVda/PssrV
5Bf1GE5zDknCRrVDwO5KtmkguefwKgjLZxX6F6DySF3/Mus3mJTEIQ2PZ3W/uf9G7j6QWyjD4HA3
hPmbbSFIha2oV/XDqjcREJtPl+vVMk44NZJXTgSJDCIOAFX6/5BNx/5fdwAOKZ/IuEWn+RhV11AZ
UtgZVm31mSK/JZZ7OELUduqWBgIYjg0CXaQM8E7zgtH0TuPPXC/XmsYgshvaX0Y4hKQgu/ywYXZN
ImS/PYDFPcq5aLirTD9cgTWRkXEM02+uhyC9WST/SP8yV+J+D9uKpioC71XciRytmy8fCh5iE3LY
GnBpfoygGRYZ10p1QTyVyutMFnGqUrx3ViwxjXWwiGiMOptVfJrr/l/VHYU4gEQI5Np8Tv+up5PA
wKLsw6J7QXiaJsJ5DWxv6YfRg0RhucbyOR3S5poVN88g4Oq7qUSA1bFApG6C2tU62TsvuzhrSKul
rUV/UHAE1EzjDQ6bICRd7NToe2altOYQwpiEi7dw5S+ZgiDkG45IfCD8h1oIEMAbaQDJ8FN4O5tJ
nEKGChRJ5tppIH0Gcj1gp5nsMlQqhyokkUhgIrz+aBXx0fJ5ribzNBAvhPK0MDd5t7cCgt6ogSTv
sH8UTHGOylUA2a9R27fG3KP2WwD+Av1eCzamA5yJdSYZdDekITDOcUcmi6l+EiXmpS/xQJc0eiQa
wNaStEQ7Obc1KXFBBsTvirRBBzhNZLFWIyaReu+XwBBnzaRF78VLPw8wK8F1c0A2iEM15bNqMQW4
bfvnY7JmWKK2uEGxjNIB161gUzP/TePTCZzzoGzGlb5yfOzyOdqhZulbj99vmX+ezTDpf3Sh1ahs
OtB/PDgwVJKLDuVcL+96Z0v6dESTU4qo2vnprT/xM5hkWnilP6/rS50DMy49RsRbuUDzmH+LvbMl
NKy7RWCVkvpFjrJc7PGnk0WkjmTlOLxymjvql0G6T4Q5W9pjTLa+f0GjaMsHTRNOaiARfxeKlgtX
p8s53w/KvWkfifOsHcSnb7l89L1NER4swMN5RYTcBgXbrMl/Yq7vqb6W+lLXfq3sL9OIZ6CzZ9U0
n1F5d5KX6tzkWbD02wuNDfNxpc3j/EOGVRA6RxNdgzVkTFs5ptVn2x40wmvCnSVKbFe467zs3oEN
KBVd3DxG9FDCdEtz3zprBkaMTR8QqrlAtLwg+IVTFivL5C9bMCkw/6DZ6swEWuMa31CuZNagMSQN
SBjGzSUvgvUNBASaiyqHvgDzYNm3Or0m/Xc4nnP1pw/VTVNfm0qDUiYOiBIe3fpK+v2UHWuY2oRb
b4IiKJSb/Gaif0g3/65OmDH/TSRfpebTQG84rAmS5pE+EnKmVW92vu9YHyqnWBF4Q0gWMLLYU9T2
W8ewMT5F9kvTu3V3apKLTBBYvpeBQAGz7IWB9SPywfQ4K71MhC8bDF+8lKnLfR11x27cTzV624SE
Y14pcDOZGKwjR4DJDIawIrwGxh+HApkplr6mwsbzfzkNENT9Tog0BkBdBhUPO6T+2zEzT6CHPcRj
rH6QNmBAQ9Y1k12/i+NtO20wF8zDv6RGRPTsPCit76HeKJB1+OD7ZYE8T38m/MH6eQxfUrpTOSx6
IgaHtw4EpZSZZola0JHdOtmP5J0LY1VPyJEgv/bC66pi2ik3ncR9bXFmH//JqKQb6NE8K8neXLXJ
TvU3tvRQDXpiXKwamxjXl4Gao+UFSi6E/GktinkRSnuZwlMOBMySIDI88JkKJ0AvE9a3p0cr24cj
oaIu8sgliRNZ9+yxutfZzlL2RMVVxcEqLu2MTEK0CMTDFDe1vsL6F1jOLfTmiyhdcYeik2r6I/Wt
I/eL3FKQw+wIUU3a3XvLxJiXt7p+H5nn66tVXR0uUU1dkx2YAtLFaHQEUFVKV0O90w9ktccwqObp
8NHpHFjTNzS/CO1uUMsgz7e7GifclvR2cwP83XcfNCzMcSlkQH0AE7gDWQm18uK8eSP+gjW97uTK
XSzvz9YPE/rookfcx4klB8MsKE4qxcka4gTmrrUe7Zz27Ax7sjVHiHfy20Ez4+4Z+5x39dFmkVfp
mOjCkwlaX2QN8qGnpm2kfJvqR+HAnipXXaZLbM9Cs+AfJbQOkRAVsF/EqzRzSUcXvhlteFrArDER
FHMkMTmoM1nH/W4y1/TKm9lZKQ8RUi3pbLLBFYjNH4bxqYzXVNpkzs4gv6sGIFXqlRSUpEHZBGyg
+cMS2BwZCeeZ+alwCljeh+DLiOtFnWpl72F/IqRjpqWHqdzGmEoStDus3steu9hf/z7A8Q1L7ZL+
v8g7yM5b332R9MIVI3kHpNWZgrwPKXPmipVJj9+EnznixZGxctbeU3G+QqQuNbHIvBKcjP3KMvDo
7fzgRyTOVSQD5NsMD6Sjvfu17KLndrZ1gzKK7HPHmhfLNj0F9bWohVvI3LZYOUb1qXvftf2LbGbR
IAi0kHuLU0VvTtAgdsRau2BGJr2KGFttAE3HsawQiEgLk4fieDtoEOXXhhfG3Kf2o3gOCempFo4h
9guZiD2+7YAsnYA+khYBi8djOeikZWA4yfiP1t4etsHw09sl6DQOGnZWLGaQKhWZnMJCnVJtfJxo
hkcsVK9inirPRfuDK4m/W2NCgN0I1Tdf2eks3LZxNim3Eno+hDKk4/Lz5gGxBhQ7zelGVsxtCuCQ
AY+14GZFTz8ZcYTmyk83OW43ey+O0dpZKivomfdmfEbtxmY9Gm5kRSYSkfYGtJIGDTCNHI8H5pcU
/A2tf1IRWX+BaJhzvsjWvqDtYYHyuLM+PLGokwAF/bR0SEOWyZXdaVc1fGT4gyxsd7CM4ZnUvjE8
Fu2qth9oaJDd8zpiaXXGqxLeSJd2wE3VwDsW6pcoa+EEahlVyBJoAUsJf0qHi9Qe5fiBXnURgDMT
MxXvkJWG5rmeByss4wYGczrcvbXfLEDqglWztvVjwNq91u1lFJ+Y2VMiN1rExjJKGHFLdKRrOnjo
uCL0lvBEHK6Iow07QCJM7OMHpJkWEunANGY/kaFzR7XJWTeeSc6rZCEHjk9JckNIQaavSgSoRyiB
tQ8EcRFDw5NKxZBMmPA/vVDAKx0f22YFYsWWlyaYCVa+9xg0QnmPY7smBipG0dRXa+ug5wdrcWc/
tGfTkpJ15gkLswz1OW4XgwVvCdXQGNbzbRfcbCTvkrPoPVqVPhEZRnMAyfAidnk0ZSrArHqsDKDy
R4P0wV9D2hXDXkz5OFEl3jbeeB7OqdtK446YWh5GjUw98tMMa/34pCqQXEe5R5x9Tjo3FwlbpBI5
9yRdCfdfce2pc/Y33BqvXz6JybmBDPHqEJlNru2/wD7kuoTaQkRayGdyut8JUx7O5C1gZfUNe55h
8c8JtpcpfDa5GQ2tocpgxhw9Y5VckZvH8swz2TnUzq27+AJl8tTIB2d5RsRIXoRvPHPekGD6jiOK
9YTPgZRP3HDeIh8OY7BNKrZnAcmSpNSdaL3POlcbCEYiO4SqGqLn8dbjrlZal1+bRJo+fY7RwU52
SNA9Yg7stY3QybziHJnXDYzb3kcjTyJ4qm1DAogNSiqPEBng8bJ6jGqQXjgReucZ3khS5hcAIU5Q
+fcM9+OiQQ4j4EkkKn3sTul7RuCdU+/CcSsMyEq5FGZm1d4V9SXUKGwmyx9xJxE2PK7VvcafS8E5
Q7pMfWXJurB1LPY01AMjmxXUPkeV2l3o4ihGCnCj+eTDRYpgCsgIyeC8QDT/vzRaYSTi2xtIGCVI
vVhKD1zKXeVON5IifVSm2fBW6cSV+IeweQ2O2wnHLPyj/8rSlVKczHRLOQwWSfymSNRvU7EQwIuX
LiRmfPUQJ88eUpOgAlVxFXozWfbYFQ2iqISYf1RurfEuvFjRZ47q254uYpuzwqO0iOZKd/CRWfmU
gjz8cjMpa9u7D48M0FU6Sd5bVe4sZy8bbhRhcyYcsxkRXFwToeYOwGCi54NgAZj/QfsOnbMJ0Rxb
H5EbuCQdTuFPKXG05eZ8kP4SMv3yddkS54gwuC5w7znXTN7pPd2BbHHE7R7lcePIC5lQiFFo/ZRD
27wOfAwNc2ldnYk9zMdLSZfPoJ+i5CAjsdXPiF+SspmBBIjrN9I2vLxl+Uk/DV91DGHgU0Il4sUC
ntZ+KXyVef2VUjuoMvRzahKHliMwAO0tGQz93G1YYIV+UjrVCD2kN/ELtiQJpLI72k+fKtMQ66Wa
ImEhFTFeI0BvK7SN49qIV5L60IECKEERwEu5t5CSsQhZ+ByDDX1ys4YlEOVZF3KXdU89IBHeO0W5
q5HjOjhYILDtKcjdCBgET+wSbij7ZC5IyqM6PI7nNocowKQILhBIEvd5ip0yHF2oMa5SEBy3Ddf0
BmvVBXvzwEZvVy9y+IQS3n6bxKzSQZMaV6FjHpxvsWL3m5L8jvpTb/tlhl3zxVviXbp216UHRbsL
2zCIrR/vzGGr6sQ/L+hdmZpfvXxvzZeP2iFHbKvUJDADfRjlatSXhvk+QqYSfReorljbQuMq3Et6
uZD8Q+UcobfdGuUxtA4xBWJOVuxLr7wD3ltoA3zS+CCBOULLR26s+uy37O8MRMkbk27UkHsqdL1h
+Nco19B7pL9TdHrRRNyv0G1m02/esdYIOesuorwh20R8XjJ1VMBuWrst0nnt4AKTIau3BFORCAkS
kdvniUsbGpCqze7BdgxmZ6YnskZiAjTR7MjZiY6SVcJDOtRX2TuQ7ic0XWSsMUfzfwsRr6xAYOni
4FHjqxCjnKbyih1EOhQwdIFZxkDRDqX8zKSPxrnhYDYAHtS3LPioCW01b+gMWnEDhzjL0UdvdZuW
h7scb1oBDZioaZtLUm4zpDPEFutM1eMrrxGhOgv4Jf+3p2/FIsoRPY+QhhMRx9Bj8T9RMzpEHDlw
1KRowY+Tp+WHRzFvyPELwp/sD1Sr/QaQf0nHwwim1e5TzS1BmFWGzu862OoFUlm0Xcka9scxDoRL
zppyK/yKsNcC0WbFNy8VERxKRGix9tCqTdOK3GQjWXUpPxAdI3/VwiZ9Vt0k/pcp4kf8A8M6/yKx
3Wjpj9wUBHP2sLL3TBGxmhAB1q1RCdW9Wb4KhwYZx33sAyJHeT5X2chNMoR7RwRwoeJaxRtWBQ/V
Igt9eJa1o9rwumWkfO5tQiCALgLjIAzTcf0pHvN4yf+97JcsP2QjqzkkBpGL4MfViRh3AW5q4ZWC
ArbYRjs7hODmTAEaAgeSrASzEGm/anNNexYdKGxES8FmUezD7GhYJ4yLVMXefVg55pl5V7JySXh+
LZYV0q+r8CFpx8ZDm9hDq3/qiZv5kFMhRigKr4lokHSkSCByyn404VwAvcrspyMHSd0DyWnhPTCu
ebw21W0pvdU52oqtgdKF5Eh7a6cIfbQluDJuRc6MOtoV3e/I/JtGx6RDCZ6xjlpfVcwhXW4GaoJo
KxMblqZ8VWlGjMxHwtVnUaLVQZiStqWHI/YS71GZ5ZeqwHVSh71BDwbt0uOMjHaVSaRUUfEhLvLe
v1WGfayl6K+tyk+aS7ir/ExfGJJynibhOmJWTDP5T9Odc5BOj1QmgKpSCGkAz1cj9GOBtGu4iKti
Q93zUbHWo56/+umzp03S5svVBnq5fOlokiU/5eazTolHCzrXBs8JSn+Xk3EfpemhYpIM5RZKVbmj
F5+3uPiJiemvNkpSYleRFuJ/y2J6NzBZlqRfeNO+D1QuU2wgpb52IFPajgeuijk0xxWr9Qr9/1wN
tcMhGNpjJ7dHy1Fcv7CvvZrKEC4t5++yQBuoBRK6GQyhXXwNhsmVFJ24UceVY8ZNaTipcJFIMuzc
IZnIWnWNuRrYs0TWZs9ZU8nNj61HUA3WxXIEt8MukdB/jvDNQTc2pvnGCvGLEvKHzDwAdTKLa6mS
FDuSRWcOhC8OyygnTcYa3XxC50L3rGcjvSJa0vMrt5hggKGiGvXFYSx1/VpJ6RzUxm0vS4ckyPZF
F1IcNq0TZIItwgfF596ERRjTnu41h5cK6Y+artpCc1t2zpKA11BnN87j85Ta987B6tGZxrmY+kMQ
Fa7hE+yLHtlKlMVQitqcgoVuQmuYIHyUDma41VOeCCasFN8bK5iTvie4TwZ/OPqYgkjb3BtkCMhx
uWwsMkXJfRQ0Rh4pl9ohho2OMuqJVzGvURiU+55Hg8GEAD2VTsvSjXIL4xmxRETbk1u86myCtKAv
JoXmeiECquiiUbgpFTzfdrdX9C9Jfk0EqhTi7PlRLAJsLCoIavK0akhPEFOPiULnAoyZlCBtiXT8
8H7EWJIgWzHg9YdzFICWQy1FqA0DgzUJZWBsQ5Qb0H6kNsJb6ODGenR0kveCvWp02Jwp2hiOUoP+
gWLIySSdhmitBqOzAaBqQhOPEzqxhsznNF5ELRvOQLwrtHqR6nOVbgqbuLCRO1tl3HC+HLRLJe1g
ClLCHoGC+Ht0NqzC+fAY9tuiXQaxMjMwXHEC+zK7MZtmOK28aTcmH+VUr/hBl9RsLhMDed3EoNv9
6A2YEjBJdLKtvRfuMlwfgKlMygukSVoNt875YeFXGMQ2GtwCY20pdIDBXFJbz0T42U1Xhu40fhR4
fFs6yEILkR3YBDK0UOoXfpC6Ne0ONp9IgtcjoQNg5gGUebId4bGzECKMG50ANz9d1mg7dYAQKZXv
IIotx6L4eCeRa0MVgkQGvoW62tL52NDOix8uZKFNcs4H7dnRYdQL+SV/4H8cncdy68YWRb8IVWjE
xlTMmSKpOEFJuhLQyDl9vRc8uH62q/xEkUT3CXuvXTiUKhF96CxpSUgbZDFGoskYIHnH7jFSU7Xw
9kbs11zXXb4Mem1lKPS2/rDOkOBNeAXcbFuErB9rxms0lQizCyQKaqQqAQ1koGfPBMBUTJQpEKhu
rtT4KlXItdALQBBA89DxnlvZ1gTqVfjx0arEKq1Gug0aOAaDq9K5VwV7MPWbAz52mGEYfMNnupfd
pMuJdW4+R0B69NE1byCHO/jCaryphs6YTkS4jN2QmeYkZ3hIHQq06y4UOxeCcUi9jP6q+bPSL4mV
eKZT1AbzYJaVc8XK/l4kb1UHctY8wPB6QK6v6YQBAlEiZj+aYlLMiFz0XGJMtIua0tBFBzaM9SoA
t9d8NenBBYA2MO+q2c3p3No5r9UERGLq7rbv9CcZNSgrogVmLFxNOU9KU6Gi/ezEdxjAEk15m597
SYoprWS9MgZsIRPhAL1xSKr3xsEVxhqhb757/60bzl74kniXwnzNjVOt3kX5AbRCVi9acuLLb9Je
ioEqxaZhYcyPNKEwqAdrMAP0Hw0twcA/58O6rS2uDCQUg7/3Op/11D+rBwPc/7aI1uYJ6jwT0aPX
hHumcPkC4ad8zvhQ0vg6lGz0ja9MMntIxEsRgXeFOYLVYhlBUvAzzAY5oQTINnIo4oP+M1MtWGba
zklAlBpdYMcjt+hLViDqU3x231N/dZ3PFDV0Mvmr2fzhWQpdybcNUeUvNB5tKyBbMHMLGcZCTGpw
OSr1pWqm9kRCEW2Q/fUt4kkHtYP4qDEaFIBDxK+I/yRTqeIzQwYa0cw99PQblwJXAOmQz1p8ERVM
rw+Fqno24Rk3FYFdx7wnqnwZG4DZ0qfdhCO0/OqsF2d48E70eEFYGYOWizUCudQis/eD/hwUj5Qg
XeBH0YEIWOGQI8QTyNabxKN8NzIe0sNNymY2vor40kHUemqNd13Q/mvrkIVgwmcE/MKljzNxqJX1
xkbPNpqLVPkLySagoQoNS/jROiEiWgFHDAOpznuBo7JhW2DLd/4VQj+sT85Xyikz5FQtcmPypf9f
ip2g9cNkbnJjtzJcm4FzyOh3bbdYhozifEi2cVKzV4IYOXz63YwGTJ4a9sAGQwWaQgTDhCKy0OZP
MJJE4OfbIS+3cbWc80NoRFw27sgqLoyqtJgwlbNFDBttRrol7w1qNIjlJzelf+hP5NyMSCj7db7H
5zila9jMc8VuvPBfavmqHK9OdAzUTQOvh6a9Pei4F3H1WPku9+D2vSTVvwncqwb2s2VMYYvH/CVP
i88KW0rAS869gT8ayboQRNiHEyGrmDoldLlROm0j1EHoKgy6p0QHpa9QqFsvZlQuze5q+fnaFDfN
etFIlzSNb+E/nPRbBB+syicn+//oqUOc4A5lO1KoAt1TM3wV9kdWnVs3gH9kE7RBe/hrcoLkzyoj
6u3PCM8WiaTzY5mlv7r7Yrjf9XAw/EsBfMY9ZAhhhMl08TepivVovMbxUYt2Je9vHaxMJdeOiSZC
/HUMv/03WGdAYSv/wHup5JFpAms7ljHNQfeORPHgu6/locJumd7L+ZpVXxZ932g+RPGRpohs//id
vfGYW3eekHF6z7lms/GnR8iXlp+AfpP4jsJwgoupny1ZE9BNWrKxc4eXmjogJf2wNq2TZJHCzL8R
nIgfOtdPhLO98q56y4zq5Jc3p/3Jym05SAy+9C0KEx+h8dnEtc9mqixejNDliXnJ8rdxBAfV3+3m
NlcIQkeLu86xb4prFqdLJzwa4tbZ94YZSgK3+NY5pJvt5doIzlF3Myjex0NU0sudSUjnvy3lrgdt
MV1D5iO+cTflR1WIhc2dmsQXDG3sEz2dXeCl4vSq7mP4k6ZfIt2y02ytW4q+m2bdni5Gs8OBZxoH
nbQQER18fcRUuynbN6Ujdjwm8VXme9e/hQzeoNr1/qFiVdmdi3Jt1cAX9q19M1tElvrL5Dx69Asi
O0NBr2gZpWB4U19yDDu88b54a7J9XZwS8aGmsz7cLQ6CVr3wlREcA/ifS+/X8OyjmBCzcWPOv45J
L1pn3x1rXTd+MDQBw66CP617ZSwvxpOKWJw+FWARKMkC8+iwrMO8yBIlwHDI7LLPH4V4EC+EAPbi
RFiQ8B1OVw0s5Ly0eDhy1zAMso4JXt9oXXisK+wju+2xfU/ZyPc4fuhsZ70rdWO88e0Lf1PFV917
OIxipc2IMuNER5qQXO3qxXXOYQVz6DksD2mIin83TEgit8D1ZHgNkS8SGeGZl8iWS1+nCt9wybEW
d1H9DtDy+/7ZSb4BOyR8onmLLo8sl6Gg1uL07O4EYRfZbwJfs/wXc/2lpzBQqxbFggzdpfBffWvb
VWhQ1iWWJe9Lq77H4GuK3hyJN1U7eumV7mC5oQIJYRtXnKW5+a/grpF4sAbUNHWOlqePVortVh58
2QP50JR6pOGg7cyT8xiSU08HGrN+CMVXHL7m3ZvjvBQjC5hVla0wA/njoemORvJpsZ3PLkF4s/n/
IGWbgYLRnqzuoXOvRD8cjrW9NAI8CQvFWgqMXnMprBMDlppJMQZCZKYIEr5SFJTSv3ks0Gr/Fgnq
J7gbxt3w/+l8APkL34gyvVktH+hfwawMESMfvYlIF8xtu7cQlgd8a69yOAT+l1XvC8F8LP8cg59G
39g94+/i1A/niLiYbhdFF3jGNPCy35JRh7maAz7+nZ+m9lq3p8A4GtU7PbYO0TOK3jT4m5RRlvnT
ta+RvilRTbLW8A5JzoZ4p4xXvqtJ8VNXO2R5gyRzNH3KkSARLIGThFRjhievCrONAGsnnkuckyln
cQcbEpwtpPaFA+c5hR7GKHRJWVjIYBFJyazqd37A5uFB0TArPEX2IRMbjrbWei3IAEC/aKd/FWt8
RcYkHeACJQpoHV5ZIfaEIQfaTneYdqFI5TSR/b7uPvBBNBMzrr0vjgwPPVzVUfBuMOOmAn6qe6zC
/JkGa9lG6YKOmkzVnWwJHDV/rTlQgZqmR9sXw6/V5ayy50R13WeZ3WwGC8U+jB5zm8aL7apvutQA
nrtkDDsXRh2KUbciL8NHfXXMkl8TR1LH+FdhLLTVox/fae9yyp/oGqXPBLVl/rosZ9NDGrDVPsr4
biW/rWC9r38M1k9h/5T5X4mgP1uInlTBfdj/c+JhgcF17g9b7d+ceZjSh3XV3TLe4ILVVCEaw/zw
hmGVMfqnqSPcxEtKllSy8+U+bXZ+DcpsIwj0cYFXbYaJbPhbE9+lZNj9Hnrn5LUidwGqog7jDokd
lXz2l3j3FqVv8cMtyi/fB7ccDg6gmpkxC8n4WjAVUSwTj7xcx1kDNSCE0uGJo7B74qEJyzeegcS8
aBiz8teRuV6yNeztmBGO+lDB0YUJTY1S7Sv+piRLd/ViYY2tT1zH1B8VuHFEuGSjQybj0ylxJLCh
YR/1xAYP+oZBSpDa8DeR+4gYEHFOjC7KlZ1NviTqtKYA9qHtzBEXBQdjEhSsUWouBB6ZESm8ct+3
VjGurDFCD+J9dun05jnGa6FXDJlYVhrTl/S7mXX4LLkEDBTObZqdR/4k5+Y1ZuqmXOvUmdhGewk2
KNrXpskjmyPm+PErmwpi3NkxjDhvSHepLA/OQG1Q5EcfFX0q2RJLYHoaom+kAAOoyjypro7rX49F
mx5b253dWKtQz2z0O841ci2Uc+Rb8UfQ70WQAhplGNsk3pppfRh689hrMR66p0n662ks1hpDSs+N
QBiiogwhhITvg0+L4mIGRFuAo3Vj280m7QihqAriq22xLLobBLLt5IZn4QfPtWyfmwEChzfSch+b
9B4Ale6+Gm86dxRHTQhIINZXLaVpWwz7Un3qKAbSkboWvlNrbDKVnFIi2csMbYqNcJhQN6e7+Jz1
gmZd7+4YBAr3MgbDNmW014RARJBajSx1TBhAUfOl58+zfFfhgolJjcti46lkiagZj7ga4YCNb3GU
4dyZji0aDjFgmmyO3vSikmA5ZUQj5STykOcVW+NCLxpUyeOujr87XGGMbGIyJbD6bfko13mCUcWf
rXH5TwAMmXa0wL4S/9kMQ8gEhWplIK8LNjE/KM0JqaXRHYGoYyReWgbCLsD1WjeuPfLLHCK/bFpD
m2KsQOjoGriWkVXU5M10JVB+d0U2M+cRHzSzWIO60R9AT/jlxA6XAKKm7+66hv2vTTh3aqe/YXLr
0ptWTZtckVTWBkdTjHtZt3f8iVM+HJFnHvVk5IESlyxrnmmANxYpdThrcI1CihjIqYefkEc3nWy/
UmpvydjfteZ3kGrbu/YLeF1bjjcjSA5dEWwtcrQajL1NYh5Lq3poZfSrJcRdObO8t+6P3os7FF9l
T0yv039HdXYvBN8d6lJs/r1sr702nHshzpkzncMYiTGnZBMSs8cmzHNmm7A5/tTwnVqSjWYNvr5C
+JCRgpSUyVddFRwirC0GIhkoaOTdgww20KIjmeu8m4AmVtosyWEtu5l6b0pWRydAZ19MCFZCSz9J
esXcv+xV/BhD/S8xTcBfcXeuvb9B9PdOWs+5ZUOi7ZaONW17kr8zu196+nDBYYYqQoc2ZloI8Sgv
Ol502tnsFFBB50hAbRUvfb7TvaOBn3U/UDzg5Em/TP8IXIbtlj1LYCzImLVHdJOAV6K9Gaq8E2oD
E9o8pkF5bz3MZ6llvOdj3B2MC9R9btMyfw/6qcJG/TNo47+hJxgFgeKuBDt35Mr0mMp7jA+Ttn2q
yrncQKST5ISzlbFUR9+fXlyVkt0wqmcCEBE2adZTTqpv2OCI6zlBs5KAXZN9q8CWQyTNBg7N3aq2
EdXLYipY1Vh2tS+id5OQKg9hPeAB8lrUVhrh1pr8vSmrXTVC7oW2guSzKaKDQUvbJqi+0J+kknW7
TPdTaJNu1EPrs7YOdApPP3WkTfkm7jsYJAXrEdRVvEMbWatd3kfLqcBp31TP+ohxPAoBnwQLnCU7
1+yPTgArX9eWfuh8KKBciZ8uVM9zRvat3tebymmJzMQhXHd0YdFR0bCNKt+D1bkJAtz58q8mF0uy
JZChPkqr3Y4t1qdW34vobej4cotK3KZ2+NDDmpwPWu0ovOhC/JSIdLOD9H2UhUCEy2FVJu1ulgIw
lm9505g7kr0GQH6Iv5yA5brFviOqrkFR7Ts1/UwkJPCMXz3L2Q0td+WMYHO4oa1imXUddiW88ahh
RDqdao3P256OVqgf7MA4tC50DwVdnwLBZbtvRZ89tKsExlKKTCUcqbEdSD/9sS2icxmpfQ9ychBI
bkEjYB30i/E0MGwM7WZrju1aC6A12fkmghCQNt6ZrgZ/1i7QyvP8jx2g1K6ISBHuWXGos936l4ad
fDVMq0RqDPmGXR3VaISa/cQKUDL1LEHhExm/BqpEFKlwFg2o/SQQV6MCrHMJ830Srn3zTHwyfw2t
HfyHrr0aOW00c5bmTBZoBfZIqZ9iQJ8H7nz0/tXmWzW3kelXrm1c/73QX1z7GW+NCB+DEgyBAVr4
x4r5d1V+K8ZRQdwxZGew5Xw0lbNMGB6M15BzLIQ1WQpt4ULq8EIBZ5UFJqQsbMC6wEHhXfHPtt6+
52AP1GdrXmd4ve0zQ9H3Fi6vLnudJ5uBd/PoF0zQGkN97Zr5BVlMRkuSV+sK/Jn7FXDYNszO2bDT
YIctOYewTEz13OAeoypqRvTtJ9Kz8ORTBx1DgieCkvF+CYI4XtfaJz+E7IXwVWaPgounwG/rErPb
LDwuSav2EJMf0/HZLVetvp1oZ6l8GxK2reo1Fls+jjrZa/5FBF+V9WeYyMsfrvVVWnfHpHeF3quj
3DXvhvrH9z0NIF5/pmAtA/cNphu+o6lGM3Zcq5kkd8qBEpahWoLobwemZczmnTWycUwwOiviOD4P
qLzsEPo4g4IMA4PmksbSFuT+8YB72pPTwiXEj9JA4WhcaOtYs3tSdafkPXKYIP3xizAC8jTGsXvj
pQMdaXCNyZOWPHJmx7LDEKLwxfUgm+vZH/1eEzZqUCBxWZfzrI2psD19m4AwCyZqRPZYxPho8tON
EaOxL0oDJE5+tfiOwoFjOV6GubNKCOKpWM85WkJGtbfyr4PJQi72tmpsMeOhCefNRVdK4gJPEfuc
ock2tp+so2Z2zlZrh/m17OgXxh3SDxLRWBCTzRHj4DX9d1DLpD6AhM2AFAd7sMkDE3Y/MtEiNYvA
IUAD27t36+VvmHIp6mzDIO9YjJLtYGDp9MLbH60V4raW+Kx8K5JnzXjxo5QdxVca/erGu2hpKK7+
sCNb11tHHBXSOUfys7CBAwU/1niV6QXfCStECvmpgEqsvme0m4GlrT0N7TVjBzOyvvq/36aTk+lH
oJ568ZoB+5voljo4CEn5mgW4vt8po1L5L9DfHAOeyEvMUS3ubccWpsHT76S0SEjN+1fHPbp8DKFf
HxztX9IQJ/waxs8TbTNBGZP5wtMh5SHUntX0CGBTM0BJjK+YpUMwvQc59lc41Wz1OWkWkWMvuFCZ
mbN51t4Jg0KMfg9T3E0alJD3gaWsRNjH4+h9tbm+nmKBh+tRoZOpkt+BdJZOcOiqPzu1Wfyx+h41
jJwLzSKoihlpkTzQwTcoXmznM0p4aVMARJM8K4ay7W/sQrhH2sE6E7sLYvqlapIlO7x17ni3sUk2
81epDcvVzCBrxCqg1phHb7UstnaAhnGA8CU68mAhocaoTxHGGqvJCFdMlTDLhNh4sP8Z2corjJ2n
kTqInndwuFJFuxxtfx8ybfJ76zDExcphn1poAM3IQXU8RpJWv464gnuIuFY0kATCv6tnG/5elPqp
D/rngW1cYvOwYH5OSfAcwnhHz0x6EVlOnWRlfQ8izsvJOiur2ArkG5qPap4SwxXhWurpmldN5ni2
zitq5b7cZJGzmmSC8EV8FArWSTkQHA75Tm7G3j4HFV6tPGQDMgsgWMkELwFUCxkj1GPs26P+oDxY
FkG0asq7HcakMpJqF6K5UetwYsuHXdm3Udgh8E1ooHVdgzYYrw1+hWjgCTf9Q5ldlMyOWKBBjpTa
2pm8V/7THronoaJ4Tp3FpKMKMOCCGBCxyhj2NTFXkEJsCyocIIQUINNkoAceOICRRyYsjPKeVRsW
nCJZwS1a1HDB7Hn03JTLnBKH2ixsjgMJMFHWnxs1rVJUHlkE+S5g+9+JZd+Mq7739xoTILS5ArhU
xc8benerQHjaSbuRowvUkxW7qV9aZmmTn668RUV+ieVbK02Oq9EjX50u2wFSSYOzsot+O/bYXlBk
NJ5ad6AjdaSuyjUQL024cE6Og3Kd3XcO6i1o5KZkEsTIYpQvkYj2aSm39CWtni/dlug3zX2va2+p
M5ikTucPQRV8TaLtMNX7UJL/uZi0o0ND51BWxSwfR2YgHuAfnVoyIDj9t2cSZKE46WeL8p8Wv+kF
U6d4WPb4YmOX/RBGRU9hh+u+S5g0xQUyrWQHZzqLfF5Rxy3CYva7RLSF8btbElD8qVjujzhF3fZi
tW8OW6Lc39XOLbZ/LO2zo+ePdaoZ8VzF9wjvLub8gy3itfkcBqcgj9kSTh2vqT4XtvZQUbVjPpOv
YpKos1qd5tawKKalh19nICQlv5kAZbp1El06kAqJ+jCGRyW+3eRkdr92th3Um66tI/MhSfDMNrF+
raqfVO7msfuY9zudTs7UjlG/BGHui1cfYnD5bLfxKiVZRZQ/MTsz1SC4k1+tOM6mowBcOgpQXX5n
PYrwm8dGw0Zl6Fuz5CRYNG2+8lxC1z9C0170jPJidnO9/aPP3kwMTGsrbfdKwzenKChfPf2l1sSC
/wF4DyvC3lgemiVsCfZzmeFBTA+OIHsBdRxtoAN9kpLEETgE9ZrwIpLCKyKM2YLNPyZNMU+4I+tJ
jwZjnnhvlUJ/bnbkrN9N7zpGMPYpLhtg3zgQ2UAgxdKd9F/LblyY9a7hCNVim9W8WidsIzu8Rtq5
Fmj8+mYfVKSwRLANgoABLtx9WJE5ZIzKaJYV/j1rYB3mvGTch7XXsn+vNyKbNoNnrvpBR5s6rIui
vmvmp88x7TJ4BVOuvH5hehHqr3rjlea6c/yl6au1aKxlF8t1V5Rosj/NkbYELo7nnWv14hvh0+Rd
k9xFqu9C+RzWFd4DXfocqia+h+SnaTG8xbx8VnlDTR0IWt3qCfMhljq55LF1ZTSsjwlv+FxqYPcg
Y6/3CE5BRVwiI2WTC24SVj3ZJDTWGTqXNBw3qc/QPvjIkDtFyCoC681AK4zKqiT9bCrz7dh44FHs
1RDDZ0JtoSbyHceBwHbE95hdi5JsMxI1yOlNDURbGYZ1Nlc5a3iP47HTmUw3qFD+BirQntSj+TyJ
4FYP7H7xv81r9qobuYVfGzZEmWTNYk+revQXQ1ET+4eRkhfXYLZoyZhM2DorFC3GwUh4lCmvtUVo
8C+46mhFN7F6LSLUbxg5KO8a7dB14IT+FWzIcgPjTfpnNJTe4mNqW8KTgiVKs3mgWqy7yn2y6MCn
geg6TW0Ld1pxZ5ELdGzgdjskjRZBe6x6eZA1Fguj3SiCM8YUdKhVCJYb7GGSYxeHJEG1HZfAdAE5
94EUJGXqbI/GPhfZyXDri+KF0xFXEb2ea9fXxLK+xrQ8FUDBJnGxBGwYl0fjySjxRcwXvZ1o66nl
mqkZlVTDOenbTdGSq5SIc+CF97ITr7PzyFSIHI1IHWTCQ6EX2EKIqDfO8xMgImPbjfo/8rtPfh6A
M5PbSh950BoYXw6YNXV2BNS7vNz3k3OdrJPvhd9TnN99BlOpVr8xr2PynEPib0BK+O0/kI1hU9+T
3EJBAXCOn6qJ8WceDLZNe449+ErRzAuozgHx1cmL1wLZ8tAtJy+pF61cbFFxNLy2eQ3mhGqlf0+A
ttSatUtGduQoopBVYS6Mx3Ue1BcjLBCpJ/WBB+jYCQedicWZhiTZFh8CIcZsM9CqD91ld2X3kG6n
gyjiHYNUFFiI1r3qqhx6TZsbbKyqU0UjqiKy7JzkvbMqxBmB+a+W5doOgjcrsF990d98dnGe/iAA
4JbwJo0aqC2PedqT2hgO54qkeSTg9adH09BYTMkS52CP+MCieKNXvOq8Otti/h5QdmbikXuIYcT4
4mnEuQwGbVOhkjd3ijbSojJ2rL8+yHd6Uq5Fr9ZV79+G3H3lx95jKzibKKKCErFgj3ZTS2DVpRT7
jtNfPA+bXkspz8bruVI1pw6q3wDDYVVAXkTKHZo/YU1yWEVukKsdi0SuZfEMw38pyYOIedgi9px1
WR9dqFh06vPWrLgFqMdHtmhmW+IlvpnTcJ0irGLY+bQKFfmMNw0Jk0dAxDA+SoCdsKLsuOGEoU55
N70jhaM+H09889EmvuvYnRPGm6wtVyMp8q1NMze59xgBhW5E4FzjEz7qtQSo6GT3NEg3OMu1YHxv
EClEobVG48qil1x5v3pMjPHbgOhLwziOsXeyGyZxLVPi/OBPBIb3MEyhKzpgRZ0B4Y/JsVia3xPN
nMCc5ff6X6UnK9Hb26gzD2NsviSBvrZbe1cUbD3JaAX0j/JgnargIZrmjA7iL8itpRk2uwZuvNuv
O75uHRHqMNqTJtyVKEVCtFkR6WKxkawnu/kOG7nu3RsSv2VXJueK2kblx9HLWBCx8GAqC7N852Ll
Gu2AcWh6zTuyCUr/ZRwybUlBcumdo/AEkfEK8I+gaWN6pTstJTNZ0uiizSE9y6h+HvItMbJwJAdf
O6cZkFATQcq3lMPW5PmdUpyGwDcUW2NJNG7MZZ9NSFwmcSx7bHGtjpDXPuDDfrNb92/4cwk2NSTz
KOvEZlRAv2DCt7Dkpeqd2zjbNxv7d56uGbF/MNgvlGF5LSf3qPv6OddHrJjjphkAcTkkY+fddRYP
lHRVvTbBhM6uMoOul4GksqS2Np16K4r6GvRAGTBnCy9p1jQjTzXAABH4QApdqIzmugFNIMbuAE64
dadlZ8m3vMIK6rO/yeN6wUwC5du0kucsQ3YtqVcDzAn4VmILXVRT3D2UaipFbYC20Hy3u2o9kHnA
bcW6L3IWsWz3HTtoGPZijMHWeISe4+KIPTbirX9rS7qIqO2XZToeB1ZCJL5/lQ05cfVBZunW9uqj
OXS7xITOzMyys6NjFSLNbAlzl6dywKN3FCH6pIz9VW8TkFPsGg2qL5eOplD9OMzxG2NBnnqKry/n
EiTzoGBd0LTN2X9NECxG409bpOti9Bag5Myh2aZTvo7RTo3KIupKwhYwwUwYi65y1rrerQvw67nN
B5+y6/LrjW4hfsmHZQqBPx02NJO7mtTdhhm/Q8x3TUeOD/NYEkyl05WVGBby+MMFnVhjAAJjKj9L
CcX9XYtyOim0EQJFchAu+YjXKnGY/qVLfzZOovgr6wbcwsdANoO/JHrew6/XQKkdwYzPVXfBYJPk
qJ5G1GaqYM/EBVx1ijmJOUvWEGGXX02FKgv5lqKpNUlnzRSOjQK248QYjM28wmAraI5S8qunEAd1
F63fXBOujs6F3Xgwb0qsg8hXEUlSMxCZ8tNVx4xFtww/x+i7nt67eUSUgjF0MPrA8+PX/Mq0dplT
5HJ14dLL2Tfma2li63QOOmsoVUnmMwzcdRt19sNQ4VYTz4ZDUl+lGmjaFIihKUjZaQ1yn9M5bJCI
hryd8CF4dGDCgvVVaEW3y2ocfZ5CBmS3QKwdWPtD/u5WMlxaJvV6+JZOzrcZNR8JSJil0NXSnTD8
NkbJz4+CT9OIKL0ycVEVGT+ujFGUSvgnvcarBXxkxIg5ast4dkogZ6lkWJMDmiv5FfLYpgx0EWRn
egyJJi3OomyuNSTIoFSIdtvMXTfNUfO5wgxrkAs3ReWpEajaTfNWJeFLFlrwUiYli3VG/IiZCGOr
wJ14ZcGpJhB9yxgdZmRlEftiys7BFuHW4fIhDZViEsKvH8TELSKtGpzeZbQdL2vXr4855kLDtUju
xMqsudZ32bugWgeCHP3kIVwyK7S4/QHat+wSZx0LYyUNzMoMmBaSBiFTyAacf043w0GUOvIkzRRk
B6Bt4W+NEB4X9S/WZjLppYcYVn02bnaJC+0RWzagnYCePz+GfXOM7HKb9AVVtIOQoJ7Go8S/FSbd
jjdWrKOUmscarrJx71HmQ+gw/A4UXXT3wvDZFekqTvHqT45Jq97orEsQB+D5BzSJELDXkDMISVjc
MKNHCR5QDvyQQLm7AE+zIXBslI08pTE4rAaUvU7gRm8wtjbsEFXg/Jcsi1iZugAKgoE7REfUa0dy
X7WsVcPibgz2n+k8k8gBnFGzif4JrpMOdzxy3jpibA0Huj+vPLo3RgqPafgaUiIT2CTnm8yCjGaG
fEmC8mFGBTYUe9hYCQ+XWfcHze3MjZcdVBOlh7T1N9JljJy69FhBovfbIQ2OZQF6RSkf2fhScm8u
hgDOZ6QDxc8SAsGmJFmLMQT0oUzA7363aip8ipJJ9cIcrXZT8RSVc+KRXX0HrRuvgnCaNejpNrZn
eg30x8GYpuU44dF0ZpUTuVyiVf26ybRhJYvhX1+mP41BJIcjalp0pvgGY3o9eqlI/d4lkySQKzF/
fbCUpcOyuvXZ2Zp1utdLRGIu88NSlicRlyzVW2i4KgbQFbsNtDCcFJKFwMJ8pYT+FzQ5DpZ4Qt4g
vrIeiXZfLKOM2VsV2D91UfSrCiSkbvM2tfC1ekglYiJzMSWeok4TA+5NjHbUY//uRB+4kx+T2xoY
1VP6J4LQ9Ik19yj8DxshQD4FP1WKojU2SaqLEG97afpedJGzNZV/zHIWaQ7wrHIEvFi5ztZnxbLs
Mho607LuOoQ5dn0bQbZo4QLWZ4w2bYtG/0W5MSWPckI4NAbgFwc1mdTD01n2zHTqrsddK6iFiBRK
1ZedwGjt/UdnwMwNWW+KHJFlJ4LVEBLqofHcW43zHRndIapIIsgmmyhFjBNG+df7/t8omAcM1AWq
QDxXxrSlKAeyQMFKds81rdbS1ZHje/qnz7RnGJD0RIaxtMZZTW1gXFamty9NcOdCcz88uHkdRJra
useSZsK0/V/OmpQLi0FFfbPxmohu/CfMUgNtQrwg1CzDBRXBBZb4+sRGJKEm8V76micjGz4jB5tx
NJELKyz3lBePmPGUE3UCyTcfh+Uy/tM2OVXxk3SdhZkHgPh1ooW1ipA1oWX+McCmZkKUkzOLbcpT
Vj5J/9555coGZuWnGg0b2uk2MKhs8gbvbVegqahLqoWbF+cH1wJ0XRPDHcUKlE2HetbPXbRI/XrI
LBaaYwR4YjKPg4RuYRThxbY+lAkOwPdBjvqzrlsSGwEhIQJFLSzejRIChusOt8YsjqZl6MtyIsyU
7VbtQrExWAFLmv4kKd9Y015SmQMF9rWdAVLba61DzjvOycnMqU78e8eXB+YnVFbNxMFh1+VycpeD
TwXvaOzPMnUyNGsiUuW5/P+dKK1oZVTmPm6ZG9UVYWltg8jD1q4lsrqEsov5KZ6FNsXeNdDbuNJu
0YPeSmYMCeIZLGwtQS/2f4yd2W7kTJqeb+VHHZs93IKLMd0Hyj1Te0kqqU4IlaQK7lswyCDvyNfh
G/PDmvYYPQYMA33QP7RUKpMMft+74j2cOrzv6yRUDOIlVog74/HkyBbfKfL3XoJ6Of3wWDqYfZTL
sFL1C5lMxPUgunL85s1PJSyakZjqiow1qif1i9KheRlOXqa8bW1xsne46sSc0IgN9GLVSG+m6Geu
ECkau4aqF36HBuRmXCgEcaMYWN4icQ4JshxxIdqkda/vIyX02wAVmAr6R4Xeh5wlmCU/bl7rpIcF
8wDo0vs+tL8gB75HfU/BYryn2hfxfjxV6EFx0QUBp3vooBxMQnnMYHIaRQ9ZUVHtkPX6zH2JWTHF
kKbWRB3jkoJBLuCc16ibxzjaogB4Lu3h2hkEsUVUgnBWn33EvyxrrzW3KexYsUkzuj5aZfc726Zm
eMg+xUhrwex27HzE8cK+dZsevLizxJE7DqbMcKknhhjyEd6/zCW0A4Ymt7F2TRHydd9Bw4furZup
M4r7D2S1IKuKHMeCpNy0KV5GF5TWCvAYCvanUCZIesGGRm4fMJpHv6zL7Yj5lQG82UwTxqI41xI2
wvlOjGgTZvZG9HFJQTG4Yk03LYpFlNQ5QH3nttRbOjEBEsu4w2M4J5W9HfSnqBOGQH98FZxSnSLH
RsPziN7/XiPyH72aoPJ5DHbz0JCFED1IE64F4wtpAyNsdYlkI1X2a+4xGfnOVCCERpmnUdQydy87
tx5eMc4Vfk7qQyAfvFb5HGTIl4o0vAQa9jeBGtNL0W+4SDFlj7e5DaTtCoFv2xXEbJVnahgwG0Jo
jZa6Ma74TBb4h1F8WbOy4VsN6H8JTOYH4tiWp2oiQX5QH62FQGWJ14x9NhVtvyJ+XeABRVwerCD6
wcBAalzGlehXlOVa2bNTzDHgHnKmuY1vs/6htLu1A4RgqFTjG5pG89SSPeAXMN24yKkdcvNl87gM
RYnnM8FG6COjFVn6LCJPHgMPzDIb4+CQqxJSa8QDEXf+KeGRem2RGldW+ZtXi/u5t6m77j5TxSPT
Klx+x/Ara1rBlbaQOpI9t7UzX/f1vWwSPg0bnEYbstXCiEQpVtZRNpirXElFJjYJO4MQWeoMPJAo
TNNIan3JFXDmjuOA2sxoAWAr1GVy/WeVVATx+Hh7s9qu11mR6wYGPteqxb9o8KTPzc8wX0sYK3gG
Fw8FibvA6bZ89Nz2B7zLHDDOWTk5PGMvABSThzLyElwDzpObgHd2hblNx4hamcTzd+NU3BT9AGwV
ZXduYfBiMXfJDN6h7BXhGVpTBAM+3do/6aLINk3gttyXBlfV1H9iXkQdu2A1shNvV4TpcE7K4KEd
hvdmLEDaUO8dFLKGUQdsZSa4D0MkxFPTYItiDYnLyDkkmgnOBm1rOdT9hg7fIZcrtmFRvjpE62OU
4DsTZy9Cp5+hN8x7u79eCixCmkH5KoBgZsMhaGoQ3JGAAZVmmeyHG2tp74wV4m71imjr5hSyJaSL
KDbEPKnAiCZMTZ4CYShiNLjzOfAGGnucGLwlsu8KmwHek+St1izQfYk6EnNgktVQe1IfacPZFp5F
kovD3qtdapWnfNMi0944xvtlPA1NitEgXlgzrdzbtWo8E9f+7qYxRuseCqqoyVmzeaBgHfI91s9h
lcL1dA/4srUJDwyeEh99d5ZGV5GKsAS2S7V1rV0dzq9j+svqqrfa6t6GHLAgiXGyNJl6jVKJuW3g
45fKf3bEU16T7k3aK3WBIefRNOycwv29MLpyG/NEyK1+k9J2OhgyDIvBi5HSVIcya46VUiQd4jLA
+tlYeODs2NnPdEljebxSKekbyU079eS2ks25fn1qGBORGVLacT2txXiDD1JeIMzbEi2dxKT5qtY6
5avSIl21yWmCW0es8/UCqtyuBnet1E8q1z9CNEz2El2csdxOWvTo1RhGgFe2eqTCMmqYkOfJ+W4k
BDkt7mAHH76IHMK1eHVV/CuoDLWEM6WUaYYECECSXAyqbbN15AVHhGSidyB07lTk/URJ+atduu+B
rfc5+NKmnB4sb1zVkYpowOZHbYgwSOG1lFyQDZTrHmgwSHsOfd0DmSnZcNAEN6AuURNxk1WOkySY
9rEky2POLGrDNQRsSNSSdq9pcpuIqOxyVr90ZIV2U+hilQ+krTlITfyTm7chTpS62tUWb2+Y42su
Iv/oWDxFpsk1tM/KY6QjBNe2h08qivZLizMO0derqepfaQPetPSQJEgmf0SNwnLmHyyTU/YZxVAe
YI5ZnRz/fN+QyR01z49NZT950n2CwfjAoH7Rgsna9VgLq/rPlnRM05q3GS5yXPvdXTIq7fy31MGd
6r7nAAUE1HCRzcv42lnLV+2hirGxKCbFs5nYffx+eG48HN01Y5la4IKKB7fzaQcsfzY0O0Zds40X
MgFqEAJdCTQlsTgMJMpW/ParYP2XPYt0KJunyQwbQjnGAli0Jq0UxbZ1LPZbdzpEFjUDnocFL4/R
HNg2pxU/BV71S6X+R4WaNcvS17SKSa79LiZ8nH5QBttYILtrMtyTLTJDHlyQv5CdHAW9juS2S9XP
AHtZneIf7jxkmWkwfkyt9aziPD00P3SSG7rXrvECvAfpwoqpCGnpoA3SBghKphOZinHxRYuHu6pm
3IzdBwz9hZ31WCCAROJU+Ix/G62xdhKgcfHHUe4IeCUWKPQpiLcbmnuvsRN+jUP6kPn2eSg05m4G
mEaQVuBq5eNERjRUmFjuqoBHS7obAlovQ8wIbRIfu5jFpZ2iaicED+5wvaQG8YRv985NJrWtRj6z
OBqevREB2RJ+2JZwYbdIHOesEvPPQeIlFdj1NnLgn+TpUxIFVd16BcvlrJ3q0k3DaxU/V9I/F3W9
KdGpzUHO086UwICYwhs40LJu5t3SsYmXpv2t+/DVkcc+8e55RZdCYlA0AcI2EorBr7N9MxtGDw1E
MxXOl0cbaTLA7y1xc87ieUUhiUOzxvDohYijionU9IVhUHvSbMOEIdkbGbZTmcBHmW1HrqkfBq/9
5JOm6vnNlieSgd534TF5dMHrceaqcd54vCTwYSl3VNE/CRsQE67zWZLmQxXKDM+xKvlE+TpEgCO9
aSb46T7eVGPGFT/M1rZjZ19aJ0G+MH26FmddL1mGzDIfg5bIxz7katMtm78fQHHq9CJKZg+TRd2V
tMuWv36dwJx9m1ovdswcWKctq4zjHQcxrSkdqDoS6mmgZvINyDLOZaf5vfSIOarKYZkX6ikokBMh
GDg2xruJOdRxTPLOdAnvXOCVWP2q3UJ9CxGiEwmdbQRwXhLjU4GIdl0WHVoyME2Lc6oUe0Oag5fa
97WPULxNLPKSDGWVeiAnpSVLtrXhXgYx70xPWyyzoJPVuzBtE4SFP0v1vAjG/qLwcMy5hB54WFZx
g3KvCTjUuiJUX5GiUfcNggXu6dZvzo6h5HmQaI8sFZ5Yrbey4nIsfbCQKSevKJUgRtMAWwQUhydi
jXyTEQLGep5eIjcMzy3LfpiDTwOR5wtK1wArvdJ1fqNG63HgHDsUpnv3Oug2J+T3ikA3FwOdr3KP
z8tumFid+bsMm+YUm/DS6WYVWN/VjR2eMwjMjWicy5xyVrWp7I/Mh0erpxNa1oC8dmKxKtACVUrS
acXsh/tFcXx5pXmLbbStQdilV3ETRQD42NAQ/u5Ezu2RuaQdN5rsjokrE8rLviPvIN+aGsNZH1Nh
0UyfS8uoNyTdvbYwNRXQmk1E12ND3UxdoMfL9KDOvhYP0Tw232vEaJD4Ggrrll2HZH2bOOQkxeUx
HDjx551dUyq2tG9gW4xZXgRmw4g+L9g87RI/Iw98qgv7KxQ3fKLtd2CoiH02ehOJcytmfioVDoty
H24aRAob7DNHIEkcrfsxpTTD2J1GVgJYtLQGHZeg1bJgQTdpenRFQECfY7+p1LNQFujzkvRf9apd
yE9hzqZZl0T9htka1DkxJXlXSeMyzcwJqQTtuEu4K73iVAT8d+SSJU4mR79Dz8/5RZdoV/g/HJSa
2uI2szMxw9fq3+A5CxouYh85amtE0XF1PdCtG03Ovmqb41B5n0uzUAtYccLH1k4W4aNd0eLimzWq
MbU/poGgpGbybiYHua9TfyWynTbGkI/sYTp0CXoUTgbxMyOGTdmIO6cp6bptD62IkMYWCtKzzi4l
MSDEKOOoacPwSYimOxS+2ZJTIo+KCRnBSPy74E7bLfLNy/v6KMdifcmsyaxaD630oEYnPz80g0c/
OAUPSLssd6vSip5az6qOXoDYrRtMuWkJYIuAjWn2ZVSeow+MVfXokJoTlR9cVUSELSNnf71sZukT
Pi8wwUm2PWeaUNyriptecbj0CgU/dzZVQCN+D8PCbAmD0pZlhQxrNG5JRXRHAZpyFfXMMF49UwiQ
Fgrbd7tPiuGnrdmNsjF9WdKxP2bUcgmwExUC0mZJe1Pho0s7ZLJyQVYwz/O0mToacwrrqTSgN5Hq
vCPPHvhAp95JqsP7Kl9uMt/BNS+XM3kvO9wU9KLW8UcevZiOBOrARrvRyuJeZuNTNUekWDUu9Atq
3jrkXFrqVZ5ZVu+t09+MGYyMU3HZdG5OHEr9kJZo2t14tdKn3vMQ5AfjzS+6Dj4qh30pKVBk+gbO
niwmTVnNlHNhwoFUC7F1AjI3RTKA+um3nZCUXnk0sIRIOuLYrFY7nW1ziLqDjN84MoeNw+qFlQZw
StfFJo76N2F4fnuCo145wWs62M6lC9HjuQrFfOa+86zaG58AT+GTIVCkLVoqJHOllb51ksmrGPde
pJptE28ngXwyYI1tegZtynEjnmTxRP1NSvqWJFzR6uEL0ojw9vXZgiNm70Pj04R6yUo9Hxe2sA3f
fRI1IsyK84RsD/EbGWI5EsQy1SjBzYB+eX7ugkQfcu7Vq0h3p0IkYIEx2y9uyfs6DJ6dMhh2Ying
HFN/l0pyY7RF+WqIcH2QS76LyecwaUL8Y+DD7kn9WJSoULFgmGYmFTP8NB4QrIqbfS8wbcwyeTKp
oGmp5EHj6/SrdZUAr7TOk0yooc8xyFBrmPYJT+sZ8KMwVG+6TNak1bPK9RrYMX50K9bSZCh591OU
PmMwd4fOXCdxOPFEt4nA9yOK2Kpop7uVxevL5DAvAGdzjaciKqrumNi7sZlv5hhPX1P7p8DV04mg
k7vRfhmWmhb0sUaI3/AAwYwFBBA2e6KCRMsd1VPUqSinIvLgwxBg25XdbwjGfOdJ6ygmlwzgGGyV
fcg/sjvgzAYszjLxECqSF1pMAPjr0VPOd6nfBWdUlONpmfuvHNUHWaaltZ0ndrvUeQaB7VFYDpwI
zMLjIOgytLfJnNF4EaS7dhrQr9ND7FlhwveU90szjPsMZXdIcNMQ834iHqPSYqp3Xur8qNK23sE6
WmEQU+SnHg0Va4qEGVoxaMYOUaEu5fCVMfWcnXB8sGjp2PZl/FokyS+p+vzaG+iKkGGanDKrJQEF
oVzpU4iGnw4VX8MJn7pgn4Ej90vZAA2NLOiq/EC7QDyp6xLf4JvuGETxZzEFp5zbkXNJ3U101Wi7
JM7TQkcPxRFudXypfP4NNxKXNCLVRMyZB8MYEnpk2cS/Lb21S6viKZpdwupnIqmb9KMfkfXVxUjs
GHd7aYuYEHFzCvpL6k/y3iy4sxemWYR4Jc8peoJkAd8sccJUTX3nT3a1NSnAZYIf4NybAf8gTzAX
JAsr30xoAuq1iYyEQzgS6j20/jGMxmorUHCVPvkPrpsQOlQDUoNNBCEprUHbYyqFEMURVbwFDkOE
r91pG4TK7L2qee0/siU+SA8Pi8KlO47trpoflzjLdhHC8q3LuxkVZCrIjL44WWfbpUW+xAP5nfv+
neKwgqnafM2+T3+ThT9ogV+OHau9Ti2GVItEiAICqHCX27oPt8NHXwpvLwL15Of19YK/c9FQ69iZ
4AdpFvN/OdhEd5EqSOW2zOO83ESKfbHpFsLvSsRMBr21QwBjIx3ve8xW76eUOohcXBeaBTPzp5vB
IhHXWyXZs0BGzVo50PHMrKiRtAFhhu5mzQ2x3M9qRbYx6hGzU/7KcYMjdiCOjgf/qjxGKZqizYwH
UJg6R36lAi84smmkMe6uWHXLmVP+mIdQquCjIGKiflCud9MtHuPnhBJj3WFKFJhY5Fjlm85dtilZ
qr5j7vFevfkibDgDU7zloiX5rkczOJHtHvPGNGo8VYkzc0/flxrJ+2JhoBkSn9zUBJn6QJjpKhOz
8z4hLNDsuyIYEJCmZzSuxDknDYC6E+EamHri3lFwx5KyHh/Ju0543yqnqHHK92SG5g7RiyQJFoLj
AcUcZTRZo/Z5z/ExLQpkIqo4LhL4T3x2e69HP9V1IJ5DyiBKNi3CT9bo1kz0B6ISC51eHuZ2eC46
Epqwe47bquf/Tcp97uFNUqXq3RjWtxaBcds+33VI1LbIqjPEFjyOsrhS13a6p39YXo+kS3Ny9Sga
NSlpPdCOlR1ayekTB9V0zNPhzh9Djqk6QDkZRE+JrBCxD0AjuiO2Ze7NdeGGyzGwIXdxIltX3/76
t3/8+799mP8uv5r7poRorNU//p3//sBM2GcS2eG//uc/npqK//35mf/8nv/yLTfZR9+o5vfw//yu
w1dz+159qf/6Teur+c/fzL/+z1e3fR/e/+U/djxJhvlBfxFf9aV0Ofx5Ffwd63f+/37xr68/v+Vp
br/+/u1j3S7W3yazpv72zy+dPv/+zXXcP2/Uf7xP6+//5xfXP+Dv3xBmjv/zf9TZ1//1M1/vavj7
Nyf4W8CWDTzlRcK24zD89tf09ecr3t+8yLODOI5dG2WD9+0vHnhD+vdvfvC3KCRO0A4c33a8IOQV
qEb/+ZL4G5qHILJ9iki92Bfet//9p//LR/h/PtK/ao3ILasHxYsRYfztr/Y/Puv1jwtt13NRAvgR
L07EYRTzKtqP98esluv3/7cYwQiW33WoCR00CQRW5LaT7PNZ9nuIIJDTeYQNLdfyP1peZkXSTZ8P
/V2PWAQIHB6jArPKCsQFWa2+c5/StRLjVB6Q9KX5tT84+6hXDrAVcFIf6kOY1u89XaiAjOUp5jJk
6opRhWcW7OSod5m2rGPZp1SvVAAiqm4sUNxtLUkoURapFToV86XO6Ekfmvsqgd0MtQM04kHz1KlB
uJTb/mVaeKbQHE8HT6U3vmrpohRhd6rr9FjUoBNRHbEf1swfNjGNAYl/PAHFNnNGnlhzwYYMVVgn
mX9GSQIAonFndNE+bHHu+AzsxOSzMATlmjNVv8eCXT+0Hbr/DH0+frmDoDtmqfiaWlXtjOA4X0Xw
s+2j8B1J2PDIO1SToTR48o74QrNdB3ENHEkJiheAvvYF4HSdIq4a8lPqqgg1NTZrh6YLbnVg+hBb
Ud29qjG5BRsFj6DAZqMVzshWdzdx3D9aK7Vj2ELWVvq+bbwr7MIodlZob3HyYxySJ5CAqA8DO+dU
ABuXqFGuCui7vdsGZCsHeiElAPWTITJzZduuFj+AIF39KBVi810j8RlPgeDnvYAUvkVRc4srLzDi
tQM1jB3mso4MAmfs3wY7Q0nSdk886AHDCyAoGMYv15I/rKH+qifgxDoZ6Cehn8itsQNODYopUain
von3Ux4tLK/8mYCKvBVdymO0dbaRWRPGGlpLlCCDHfxNWTyGgF09vDzJBBRnIeRZNS29wvHVkdc1
DPAX7TA25Hm8OMLCXEFnHEYcXvLco3VlllvDwQISpTOe75PDgNSwi57SHp9bxPCGsYLq75rs9lLw
2JnUG+k6sbOCiYYJMs8Ce+egLgod3r95UFhgtcuNkrwOwJNnciLDy1KuQRE5FTCdjzYCGXNdqY3J
aEOIeTrD1xOcQkGEM8briHFTDorOkZTRKW5R3ro4G8c0PNREfz7Wep72lW5w/MCu5QpFElFbe4tP
ppkPJg8eK1dm3Ack45K3R6pmSk3F4CAk6Dxwx7Kef2qHqPx0bg9c/i9WVdxpe4IYrnxJimAAE4mB
beVRaZt0XwZJeJVBc0rIX3VOVj4pNxWiXGvnCO8nqAGXVlQ9Zyy50cJnOzRCs1Jg3EHKc3SdlRbK
aUPDhHVwa04SZyDkGrneBkwx2uERe4tGyfq6GHufqhH1LGLWpa08ygIhCQbkh+SSsfS4xt3mQdNS
i9eu9uqPfkZy6cY2e6PNKg5qXZKraqM03DohJZs+ir1Jxg8Rv5aylJEbhXEXBXR3NoXG55EvBnzU
OmfZwla9CuUQDrs707iEYyLaS6JbOSJmUJ1DcJ/L9ej3qxIdDvMo0ZAkuE1EB/xZykON+XzikCeM
vD+WlYuCXHAP6llDjnRUJ+TctWKs+bN7ykaBzhhpsNjOQfTQWoTFkQXI6ebYFzsNXrFYgVTVYLf4
kjIclgedULRQxLgWNZe3gutulpNUUcj9zBtThBXDyFxS2xLE2DGBMu2B6EYTuifXX1V7OXBOWa2K
e4MmYMZoV6wBR6IhyjKqPo1dgQIROXvoMEtFFfQEWWssDBGsofSmAbZiBrzi6lZhFJDwxDHTJ9ZD
KLMfQ3MjsO4RuqE+hsV6bbL8ZQxxiKLLucCP2Y+ydiIUH3hHKvsjj5enRsbU/3F5tllOqSwyW5oo
r0cE9BPl6kU0fl9o19xlTkrnPB3MVAeTsBb90mOAgycY9lNAhp5MfgT9POxLILcWwGWXkN4zIGxW
4ifxpiFoEhF+qA6tPPvljepTRnBBXmKTlmshKu+RWhC+LNkRIEgXIFIdIiqW4cydjKIN3CO1t9mS
3feOTfbBipcDYVBwGEYT6aI0sFL/WajvA2kXLUqavcyLz5hzmv0KZKbvUeZm0Ju2Px2C+qPGD3CF
QuLashJOMbLASjwj1YqgM3SRteDXpLK1b7qU49EE4HgFa9JQ8sybNIhihm3hqreTFpXZwfcmH9Ew
dhV+hzs/wpeeYqchdc8e3P00WO1tBZcOAUvojEeVZhpgZKh0jvlhzi5CGyLcYueeQfcQekBoiyMB
R/qiIi1Gkt1IkGJufP4ULABblcRQI27zVFQeyhEaaxdMmVZbF4eiskh/B1vloYaFyhVkktuO2MAE
3aC9/GVnmK/Sbe7o4lzi+uXOLO+iDD6qSavuukteGBIOQ0gcYjNh0c9tYvbQaB6W1YuXL9YDd+ma
WHyrHfWAlSHbWNMqtx6uW6cizH1cfqLBbKFEcgrbgwtBm8RZpT2odXPpijE4CoPtv8T3DkDvfUd2
MW5NYD1G4LlUGEa3UPDkUm6RpKxpWq7fvJe5IY0vgWNdAiJ7k6o1CKglOWREq9atvJ3L6Rg4Xk8L
4fw9LfPXimXGT8G9yRMikAR/ahh4dChFC01BZXgb2oTEtDpV3HQBGGbRECrfzy7XIzygw+a3tYvL
MLNCz1O8U44MDtnqW5nRfiYQodoH6urm+aZuEYGsOEHZjhc6w+nvcKmMdalasufwohY9XFZVUGSS
+VoTfFqGeufnfnHIS876LsJaFXoLO7RqUA2y5nOzg9xXwfQ2eCkwbUBq/VSCfVSSDKaARlbDcXw1
tSEa7KAiAC4Ua/xTs+G5tMvbKD8GWuOR52ZWGRaaUTKONRm5bE5Easnw8CceMlRPDgor4jUZM1EE
twI8m+JsgsOFcnYTwvTSNqt0piWFC3BDey2VLm2Zo7Ilqx5N2N4ES7mJ/IoqpqKB9EAtL1d+Oidk
9y1pIBcWuUXEQ1R+UXYBslazCsgH7zzj2NksMAmW45enmZiPvWWQ2ZmFtVUsq/vhekyIq8hCNW8S
Au8mPQAjlYLTL4p/igLbnnHJ+3U8A3Do9+y/NB0sSPdI25X+3ih4sJzmkB7lJsdh6OEKxObrDg5V
GUHx1XpRip6ZPTNxu22BrmcbreXf6zp01XpIfdbUltglNi5M/AevxmYau1jLW98VG1/6V25/HPwI
Acfkt0zvKPGph66H8HFO4kcRSjJ0FkPHDbpyS7vWtkBqcuXbWDQd+ixm+HBnsbiMxNqIkwPPRMdQ
FdYxn3GfqAnyW2TYwERLmJsbLUd+UqNrqnkJgXmmeGs59TkdjDRDQRdhQ+xTRvOsBVEdOkPNiLNd
CqbfPMMaYsv6oxnyCDFIgmMhsxyOeAxoQ4HnlHhfGoIz8kiDwfrNUgPWTLvFQsjVLOdroCRn24fo
GHpmcXuhGgv1FxEAJDjlUy2vtSthxFHVbnP0Yq7O6mPFd3qIAa4IvyMRld/SS4cuwwnNVTABkaTk
8sIvUi/D7t0QQ8ZUqdDaL7PXbZ3RxRnq6Gs3GONtDWhXSrovJiCGwUYg7TTfsxiTGhjsnnGcSOCQ
47ysk3i7kgEToPaOiDuRMweKJX11Sack47144di+rez5ZmiXxywcuhtBjgbkCSlZyOsdwI99P99J
vNulNWWPatvhwXc0/gWHa4HUuiYc0uOCLYywgnxNQaBTJS7wkDc6OkUSL4fbx/Ztv/J38a23+OqE
yHjYdiMkSwXHlUT9jy5YiJZo126rJ2VZKGYyMGDd42LIG5p8ehOgn+nE/aEYGPHiFaGcR1Lrpprw
7wnF0iKndwwF11Tr4ghfZskeRJKHJx+05gFoWSBa9EI3HR9sHC/kRLmmx6WP9GfJn3xtv+gVKIN0
eZQ5vih0ImmJkM4RjIm1BtqKdU4Ge1Sf1zzmhb3ssEj1U8cISCds0RyvNPBqcaxSbmqnuVgGeapK
aLpxDIn54kdpst2ENuoyWxXOPlgfVaUVBh7JuYf0D7ttc9StzygjQaKahvrHuY9THEhUJnHIVZvQ
jw9zmVwSjyHRjR4XFVBdnOU79LpwRFl1UzKCkwSXApCH3E8e22/X8rvTnkHBxM9aLzcxgQ7uyPFW
oRIgBUPKrazL8WYieu5oD91tpAI8VR3PhLmGoDXElG6aZQXmutWZ5ZnPJM1TwhYRRM/JKvOMji6f
8HUpqLDhZ0eOkWOhUIdz6rhn1yI1LpYdZTpoRa1ezzs1ovOPDfrU1aNhQStcI7ZivM8htyeT18c+
XbhmDaYPL8Z4vxqYCms6WQWedC+lMDMXDwRO6qR2nwiS7jscqCMazSOJWPdjIcBJdeceVydxVIz1
YzrWztmxiDtsrM+5ruNzhSJFz8YhY8LobbrAkPQmiqlPHt+SDj5giCyaG5YV47PraUcr1BmZdn+G
MyZmke7kpGucnWXb13kZIzylzIgrNzuCpgGE2eRqG/LmN43BnJ+5yI4lTWFpp6ihxnHfAuKSlhhC
DFzNtvueTkVxIh2m4nG5Pv/qG8emcMuEkJnJvM1jgnw51PEJuwO1iI65iLDuDmlUAmCYkloWnwCO
BFNoNadXnkIJPIYsuW684D+x7KcC3BIMdDhJt9D3xUi0rLBTQg9jttHwMAvECWJGUFp2jn9p43nX
IMA8MV0jBKWFwF1PYDV+JYvjHCw6RHGV4nHnXi9dcqbCIkH/xB7r6EeBleI4zeOzNS3FqZ5gmGZB
koAh6zcKz1Zqu1ucQcUhI0cH0wgybwDhowVnfQVyxWJXYcEa1fy56JbC6B663GOw81dxbWWS96Qi
tcKi4hBpxntHwAsn6SOL0FU/NeGFh1scdskpsHFQBPhkxxK/Q8F5otMm25UebZGVhaEejQXG3w+d
+TQ8eumDMxJmIbxH26NLhnT8ZXLjg2g5fjqPVTDRDew30UzTUh3mrCdeLyZT2GlDvV8krH1fwBFg
Sw4uTjLtqoLhD2gpV5o64Vw+5wNPGNulcc3McXyh027NJc5ZnyJs8BYw2U55hgDWpH8Uq7cdjSer
1yrV92vBwFlBCPS9xoifs7oLZozeJo1aylVvDXgPR7W1o7G9eOX029QDvjVTiIuVsmPBUWHBnEyy
L8rXyo+uuqaob7u+O0MDHgX+ACT5u3aOvkrUCnj9KMVK5hJRtOZDFTbxSlZ/F6GmPvOat93MfGK5
E7rJgSiL2Dz0yVcyjB9RxU7dYw7VTkzGqaFiouak9l+RXT1PiPJxOEz3yUQSDlU3hLlwuFRFgrXE
ptS2c45xUmKSdoi8YAvOBwuKCxZni7XuWcTjcarLz54NkEd7vs4jZI97w3maRoVoWN+6FnjMgtea
5w1+DEFNE0lp26TS2cGKCwwl2j41Ngk6oePu1WC9KipoduGJC4jWk3YzibS/aFZwcMP3OnWxpldY
U0ZU4U4RciUEBOXOiSBFvhUHPH7vlVXeG5vSYC8tUYjKDP8vE9l15FWHNGFCq9ps57vkflB+h+sB
FvAqnmJmc99QO4CQb7YWYo5FK3bA5xOPjymEoKCoC9khK+XW0DvMDn0vg7jbW52mR0jM24IQLiL8
Z//uRxElPxapc7iHEQLJHgzs53qDc2ZZczIeKyymMR/0dT8Ed3SXZGdKd2+LwnlkXRX8zl8ukser
ykpOuZEnjO3nwjE/iNYXLckQkJ0M8u/MUdBpkiaT0m8u5GXcMODcQ/wx1GqFWNe+WJn90gbeUddM
gQGZHOS4JfthxTqz+mfo2JxNkLVFvUo1ote2w6rT+TPnQZ8cjeQSTEe6OPUU3qWWHSCNAIHFC0fw
FFrB2OTn2pgX2+Q3YRPdQgLhumxf/HC57yweIEmO3dZSBtkEg4/Nk+gq66D7qxBjgu2axwWZO4ar
B+lPd3NYHQm2SfHHiOW0ABmdeDf++LOVU15XuZXTDClfC5ryouIcIkPliFt/W/+/2DuzpciZNNs+
kco0uFzSLTERI3OScCMjIdEsuVyznv4sBd1d1W12jtW57/8ifiATMojQ4L6/vdcmIg8bFOAe9CPN
0A8kFL87cmq5hKMEK39neJTa+e1P6cUunG/fZmLmYDEm/ti4yUXU0ZO9YP9hTsDNskCvAq9JsFJG
PVbXKqdlqk/g1x6JZG46b5zvZUco2g1L/Hb41UsuWCe3EN9s+t1tDq8IuR9WUCD1gZnkhymIlOIa
JATGjBV3CIs3Mf2xPHmU0mZ56n7Bvf+gOIg7oOweA06hXRxR3u2bKe4QB2QKk+6VsMdw7zHowbZN
XyQECuhs7dkUBRpN6ZGKnYHGxxiwisp5Hsr2JSagvI6zbuOPymTiaWNd1iTqqoq8mxqqbz16v30D
kA9X93MQlXs9Jc9VlnwOGJ1WWa/+zvbSVxJNxm3W1wWb9mJnEWx4zg2XlbcL8aP2H9wMUlBGQnAN
MRK4K8c3pkBOyti28fMRFdJt+iElezSAlpOBM37ykqe+xsY5HZgy4urpGVc5DC1bkVNS7kXdYcRT
uhY+wtvspLdp8IKqGq29pcsuD2vc9prtpUvYBKLBLjTU29QVR/7EWLXhMKxTr0MBS8Z4iy6Ehbha
sEFTO+1UnT4qgyHbMM/2xiEqjauy45v46SP+LjVqNDjLsHaqSp+tnhdMdCejdkAoUVC0onDYcdmV
KYpfiMbfl775VuXdn65FEXMU5sZm2QybBOb7tnlmB4R/fxTm6ipzUVpIqk8Eq8hFkgwCBeEpmjdJ
ZT30jf7Kmf3iPiRCFEhejdEZvrL84MXwr8nbx7ssp37aS+eNNop7aRfVxYf+kzFfWjeJbFdpk70q
S740vK0gD+GuD9gAmChQVgDeew7YtcMeAQ8K568pnR31gIQd27XVEcuN800/kjDsvPYZsMho3BoD
DvG69dBrkDnZ47Uw2oP+AaH9EC2lC36BgTiVtCSKTq29WrArGAYwA0x8uZwXVvcWR9GnC+2llv1T
6LlElirrtRiRk7yZ+o5iZHDvNggXMcC9nWVzXseGAyVkidigjg0+5p+epWHijfzOnBMEcKcblgPP
oYkuYkgsuapy34mnIu42zb70c4KKS55GEcWxc0g7UcrOoysOfd1pGq8cNF/OT83kiuNYL05i6MAg
ojedZeubif3BmtkVx0aFb8Ml4lH4jrvLJC8EyjtkpMnZpFr8NjsBbsogawKrnN8l+kDCZvpTNbdy
mjSAZDSE2kyvF1fUQoOruKwuZoelAkjHprEbjGM1ZP1o5Ddzo+o8ipk3J2lpB7spOgT8yNVyb+CY
SyeT5jcKfCPL5rrTfAV9lZ3Qcz0E2PrVZ/XyvzPff3PmK/6fM98PxqnG+UMn/2NSzHf9x9TX/odr
+eQMhMOEVfqW/K+pr/0PsQxv+c+TduAE7j/Hvs4/gkAEFm+UYzPl9f1/jn2dfzCaNW1uTwE+XsLD
/z9jX49//V+Hvsu8NwhcaUnhCs/xAmbS/zr0bVO3xNlGuiioSpyYU4x87u49+Wd2Aad6KG2Fb94U
KX1zQdaf0umvgQ/VKxkAM9Yyt0UbbY3e3UXczS3CgqRg1PZZRw7ctQL7dXoq9F+vZhYRqFdI35+1
N+rbbKbelX6rgriY57J4xUOOw7f6LKKPQdafcVCjiGdPU+MjY5EwIEChTy0WV4A+KNw+OL7Fqly7
hNyXnmBK6521XdgbbwngOUSrJVOZ0fS+PYrTkj4obi2VHNlD87SnLbtRmqu1R1S76CkcY437LKPi
TCj1W9bEZ3I60/FybKfmEgzd0dZYCiV2s8LBOOeqBxnaFO2a6/81Vvx7xgoOOxwo/xdjxaZRH1H5
P2wVfMfPCSb+4XCCQGLjOACYz/b2P08ww/L/YXnm8kWXaknLtqx/PcM8z6NlEUsG/zO9f55htvcP
aQpT+ujSlum4nLH/+dT+DWOFsP3FOPFPY4UrOUkdi8AK+xfb87kK/PdzTE1mk6AHfyc1mAmLyvYd
aBqNvJS3jyVwU8BoT4m7ndqyfMGQrUuhH5oE9H7lJO1GGeN8yVwxo5YmxWcjw+nACqfcd64F95Z+
lEtsmncpy/Jt0A0OoJAnx7ecA6pSL7lhdQlif8cS7+z2Sf1iWTBquVG9doYFK9AZM8Rlco4Z4v6H
nTEQ00P5lvcG/jQqUKO2djba9O0XYblq06duRtnIgmjo5HjT14zFo1HAYzcwHs/ic9T1dB82rnUX
VZeuMDB+tcWvzPfBE8xzcFdHYGqGXIGAT+3kkNflo3bM7ISMlp0KpTPqWw9+BfSlGTw6JTXAjtZL
8QoKdsHgIlDn2+4N5nP20GfOfA5HN8S7GYVfBDSDO2lVwV2cDJ9m5w37pkEzLpO+PRb1QEkFhMVN
G3iAsD00z74xgZVVoNbitE93XKtBAC/f75cVkprq9tenDHns2MR6vGX84N+arBT3nWqzi5nZIDmN
5E7NxnSJ08i+DaZwqfrrgn2UjFUGwhVJXBMGPRTBZByuH+FyNw6jLVDGnaal5xx0FWY3gyaExkAI
hd10kWqaLq3jTxezle5xjApsKwaj4hqhCD45XunpN7aWfMfEmybOoTQfRXR22sLsEcAn5z5imPk0
EYRAw67bW9fp4qfCGGiXcfHXpa21awhZAu+xyG4YswiP14c2LV0204JmsQeTGSQSP/kBPx3aXdVM
lB36z6lRyBP3J7FLFJUlyZsI1/akwX4QWyFevjxNJ+hONbYIJCFZnUwxkapfRCMXCB5kiFrSRgVY
y04IS7iJHVDjmNmkXRIfSY130QlK/+7nt/GDguIzqynvW+2NG1nPzUo2iQnFFn9RUHdsScI5PF4f
VOpaNIMsT0FgiwWYZIhDOiI/T3XfPQ5iX0pkkwhJ4AZf7bYUhvWHOc0e1H57F4/inKXCOIRCmiBP
GARG9gBicHnwBEVuXc4x6EP1xpWRTgcOJ8ZNgRsCnBqse7c+5zi4v3TDOKwdmbfV6Qu5G6rrGsAG
A50IcToXn6JkSwGW29RefJwJjd0TzizXbS/o1nEF9kmMCPyC1pdr1skpcugU1I3sDj+viEEbQh8G
+mGuam+rZZyS7s3eBjf3fxk9mS+j9z8JFvmXn89ESvk7cw2GWYt/KqSMuaw6b+Ul1kvmamZKcW25
x2YKZpxKxFg9W2OJd2fzaRgGD+jGzyfB8uXeBF9nFB2dKc2NXwfWs1W5zx0xdnJuTXzPpVq9+Z18
Rzmt6FvJv/2Rrsd++czN/GxjpNlw+/Or+nn0qxm75u76ECjv3tPTk+XgnC/TUj6EQHiClKL5QrFa
CBKPdLxizgvrOTMclg91eV81KUiqnmIzQwfkEeYKWvzyN5mb4+CKIoT5rK4uPRl2mbPPpFDkr19+
x5FLX1cm4gshi+GdrC9sM2mF+OE4b2U+UsFiqVfeonwXhLBcTOJrf7i0uGX/J48rlz1OqdfAojFO
69J5MVrvK05tmH6KsKDVS/uly8MvWbCpUmIa7z1RH8FyEPInCEO9KoIqmczhtWsHqHnxvUws1vzW
6D5l0fA9pczvB7vvjxWlQRuy1wAxsAERWSMXbEdqQyJqPJsKgMPPq9miYp8a7g8rlljxfmBbHJkx
nYjwInnV5iMXyl+w/NMnI2IbUY3WQTcwZsJ8jnG3aflU4bVnCJltdDzBlSt96nm7OJxvTOUX68iV
7L4JQZXE77EBTr+7mVEk444APr3d3M1qno4zUUHVRvqQZ+23uZzk2iV28HP1ZhbX3Ar6mcTAYLir
4xKUbwSxJ7tDlUh2UzclDEsT9cqGpl5Zjtnc2q5YW7UPMW55sGXo7wLztTTXnZCXqYlIC4OdSQ8V
6XouIHuRq+YO30hzp0euqV7l6m0nqdXKFHPeOqNktgf9dRk6HGXjFNqroYnkU6HVi1u0/UGNqPJe
O9XM93j2RMdiNr6UMeG0IaSDVl1T3jc/sN03V36FhcgvdXxuA6bzvajurgefX5Iv5JJsRc2frOte
oxr9TgQGpb6DgIs264bTOqacCC8VTJL20aGQ3s+0w5WRSyN1Z1UBtbw8S1GJ767V64CQjUe+fbSZ
i6nGm7ZKM0vJBKKtg+ltWw/KeVGEjVaDbxK/SfR9C8Bk5TLDp5Zweg6TeaLZiqlCPCTjLc6GCuiB
+yw82zs0NWxNl7TK3rCgyakHYkXdxVne17EHmuKGUu/K0OMVqMbxAVcjVmxPVxdwhdXFnY38NDkT
6anW+TXGyYdFxvy3KfqjIupCkBmdMFOedcxGfBBIdtQNz/X0NMQmYFNC1EwWJ/1l2gczBvYes5bf
NZnrXuhPPzTgvDwnfnX9CpZZiIQNudfnMtf0Jz9XIbOGwLmt5rK8DWVRUzHZ26do8D+rRBUf/+2D
KILC77W2pkYHWBBOvLWtw34bxBV2heU6Hy8PBJHHk2VH22xCCZVYpXapE3enBWK1bkd7+Ijle1dV
xwhP4u9gGQj2duM82il/M8mHdO+QjyDB02NAsO2YBRzuTp3p+s0N+JcA6NyYDoAf2CUO+R8YOOxL
9pOh7Z1NxfHj9WH5Ujr59d5Q+iHQ5UwCSf72mSgqhM/YIcPVFX3/rH3JHZOESRhmNp5/Tx1KGu+8
1mhpEpjbu7HAtQrlMkFBwoZnkqi9n2ps75gJHu1SfHBuBfIQzVWzr+zSQi7XAWseYd4K5CyKzeZp
24QDyENK4dbx4HlnWHo4a131HBGMYSDO9S7WUYXOGO2uV2ZruTy3NMB25zQuylcKuLvVPNnzQ2BP
yY5Mo/CZsMVsc1+StjkKg5hF2JUh9l3TPs0QV06h3WxGsFi3LJo07gtnvk9M453KASRMI5Rfuu5X
puMvzeFjcc7cUp6rltEeixv16lvpWy84IdzBsbZjOtVv6WgeYei5R1kgIkeF+lsDVntNCODvrCG0
NphHyEs6oPvLcMiPjetuKgnQ2oxiSFt+Yz2qNl0Pjp/dO0nUM2KeGEZMUACbmgUHIfX4aR466xwb
VESn6uJlqfvLryjOrTsoiiSs20dcMhkwDjv7CIWzV7F5OzRe8zGO9dZhRI9YZ+O5xvkzMiL86vly
1fXxwxBirw1n2vX6kpEiGJPmIQnrcNdGYw/M5YhPDEMUH5hJPJ1FqECkVkf3+lXci9fbCYyzgjnu
LDdF51HcVcK0ptLGhZIHm40DH6t02cxM/Mr+PDa6guXR0C5Q8RLW/viWU+XNHUFmyaGk0+F6qzBg
/50Kdsm70DZYOXVtf8dtoV43vV3SS13bewayOGog490WAot3Sebvfgxqb2OwwLyIqRMXT+Jr7K+m
PmjnoAr97kzmm1++mdMHjzvCOh+76qVruWXUke6OLXPLVWsJ9xDPRIqXRfP1YWrxbONQJA3o9syJ
wWR0A94+rwog0baluODRVtvW8rnwVBGSRTQ0p5m7wdfywdilzW/pGk9awJpjrL4XYd7cOWkK/0yb
zDbzsmXRkdKixkaL1GP6NTftN4HD9llyb8N90JCtKUZ59m0FYuS/Plre2GH24+P16//8G0yPhfb9
vXaY1jKGogyzHNWFRR/haHPhz9UTE5uJvIoVz/AeTHw91yW0TZsKXqoSUcaJ15VagueUUVcsGXqI
3EzFoyZpTi59PT/rhBpwzzvrDJzdNW1dpOh/lpXuHLhruuRfsPdz1152oelYfluzz7gtdpaGAezG
dTpTjjIZ/bNtTjtT5vY9djFmSrZxur6VpZ/iTi/JTXLdH5Z6sOtD29vMupaHf/laK9VtkhW/Y+Km
K8GheBgMjfpUV+d52UcmQp56utZP+YQG5I68oVet+0fwjtJ4Y0IYjfMans9y//q5iS33rKSIHCJ5
3MSg+TLxEyNlLUPonMPGXAJLlWBSxqcxJ9imhrtn2oG9C5RgfRIH0TM1Dp9lDBpS8q9u0W7fK4td
rlbtsgjKqGpilP2K6HeowUf/QW32buwh/FBZnNwB/Wo2TZx7G9wQ/dOUp/OdixuLZWjXJtazkU8F
HT0ELq8Lx+UzLwN82jBVq1Trrtyua+9J8SYnDQhXT42sNzle4ylWew3aH5Sw4eGl0rfYVqqHLOyT
25DOphWW8uaSje7mZ+W1vIcken++dFUTyKlWkKgyeWwjYpZO50SPUVS892P7zhs3nIw20U+hE7S3
hFFwRpO4fZotqZ/8tlulHf59lkHVo2kqzMAN/RxjkAWY7HgarZez9/KsZ8bvFlsCE2dA353gh+U3
cqTNi1qf4pERRrQi6ESNRzCqNy/Ppru6meV2iMi/dx424J6GTRPb+1vhOPvQsOUTAh43azeronuj
ynOqIhHyF8KDvuSELXCxup9hvrTaZ177UpYl13bjOw2C6XdfU3mE/LqFLjTu/bD8Vc1mdKSEhcO6
aWOSbT0ktxgo129hVBeBFaJ0iEWKEhfzdQXt5Nj9A0VX13XNHQOupA8RnEjJcHc3G9I8TLbxd4qi
fGfi3N5OVsOmudNUtg/pXdq3IEJHqGd0D03rBuL3NhphZzuYayAAxkF7qAdc751Dqw01AImMmgeC
3v2dgQkvK6RaFzhf1PRYyv6DyQcFOx2ZY4uFKrENCDHEc3zryTeqpyayXkybPoGWZfSN++3BvUjj
6DUW6VORpi/KJWDqM++ShB/mGU9tgEkyKdjui+YR16ALGWtlC++YxnAnfJPsW6wfmzh18MVNNIlu
IO1faEhxqEmi5QYSaKzqQ0Ov7aTTF+BQ/jpxtISaDLEPVkWQ+i9m5T762jRIA9hQEjUdUGBHqKM5
UTQMt2rosJnWZCVUAIPPnJq1GTR4Hcd0B95mgZbU3RF/3IaMRvhGBdga5O43OwlBlhsNGAD8n7CQ
cHcbWIpZEnjneWA32zreTdcSVnGw55/z+tNKiuJsajxpYnr3mA+fpAnidEhPXQzRaVaXAGzVhjzQ
Op9cexdaMyzAzAGgPNoPzuhdEslQN85xAKluWxbIUWVhAWIcQcarBcgb4aH3JRbDCuuWTLGJEAkT
t3Y95bdJR1tTGlqPyCocHaF8pe6UPb/VtHuvHIynRmTvyUw9VTzNv6KFhW+X2TaEJnbofCO6xWBQ
F6F5B2zJuusN86NxYTYCnNt2gLT34cQAyazS7uxHtJHWtFs2VXwCmhufauS2sbbUfuAEpDIH+E2G
3wtxbCM+c6Mi+93g2ZLc7Vp0b0c+N9ovjx0x6wpg+QuJj83cBQ+EFYOvprrLCfV73STvyoKTyNV0
dhqL89TudqOR0jlQIqToiFmk1fmr1BkfcoLX6xQgDZtW8wbnkAGK4dG3Fmc1IfFVp8Y9c4qOKFNY
rB3KgfugxlJUQajLciqrkt5/yBO8D36ZgQgFt+0m8yP2aEaSYYgHRu9dL9aQw4jh16P9CqTVfc78
2d0KZvqYKAWGWygGN/VUBGfIoCRqD1EtaRRUjgXWHxO1qwEno12RLXBKktnjN3uM7zTFLjgH2Fxs
NTHuXND0IdcgayAxa9TqyHTzWKeC9oEQfwyuYsfCuQyemZ3IVF2YVx96ZW3SPGRPq8Idy+HkIc8O
TRmUe9PEBwlLs1rFSCDMah3sQO0gdlr1rHAqszpP1gkHbnmsCzUffItXZKbXBRRIfptTwasJkdD0
MlI4sHRNTelU7ftQMwf1vuFcdasEeMkOu4fAMBX/Vn77Te3YXIGtN6tHTBGMpQvcsjggaNsJ1ylC
n+f86gYdbZTGE8Sl/DC6eiPlTCrfQ+qzTee2wZmWD+0xaI015EIIQiGrfK4L6Mml9USSbx0GSfNU
2sl7FQN7DRrKbDz+7FVrGIFNdrCjyj53vbozI/Pe8+wvUy3+l+IyTS39L5mRg10uHqFRdNvOqMvD
HGkqvA0myYhuSMgeUpZT9AfPGy5Rm58yJ3T3RuDvHGkPB2KFuznFohX5/Se3KEbyg33njs2TPyTW
ke6WjYhBUpXeO6NWdpBzZa0ek2o6mFZsvBdDw+sLe4m2xRrQhIlaMUnv0JvDbxT7fI0F9c0wvfqo
wI31VPk4FlUStagFi8oq44cfmtm+VHr+DXf/JaSxbHkNsNtlr5M9fdcmTbl1jJtpyts7HBbfTuGn
59IB6qQQts59ZD+4bD3QQYwEt5yVl8EFWLs+ZWBQEDvzPWrs3qnIDDeBsHezQ8tz1PrRo7ifGiYL
SYJjQDG8vwkm9w73ZboaKt/YCUVFLWx5fEEz0XGa4/0GzAKG9Cet1LyNg1+xZV/0zD6h8MBJW1Ts
dsVXCpXEqZZwg81hQKKTQkjgzZywOKrGkbxSzqEJhIHlIhkOGduvtH+96pbAs0eBUeQw7tdp8T13
wl/pClW6rYnuC3seNh02M7S13r5pJj9Eh86NQzUo4kAhDdvD9F3J6IgeSFDKoynYMS7pFFq7cRzS
IxFEk4UrhlB7Q2wR9mY9q+1QQ4qxQ/XuaOALFq27eG8Qc0Mbt0rO7nTAlVlV9fR7AhgTC6i8TrB0
MAVYDItY3+PVmXZzKU79IMnAGd3Bcve29rhPdlbNspgsfFsTfzF09oVejxEf8MlWzXTTp45U96AU
L6x1/xQQkFihLR1Id9mylkoMout100dH0x1GQAO92joQ27itE640MSxIHUAFr8RpopoOWcRba2ug
EBXgxl3vPQ8zKAknt1/4ca8lLLm9xTKHreFobZQJGiXBi38uWDmv7BaL8UTBHP6J8g+XlI8afyyr
Llgyk9OtDC4o5Cb6v7Oo/w7QJKHnQuJrU49juN3ZjV2913NwCtm02V6Q3d3lOkPNz/JtDlnjxoiI
buSMGgrdcOj770zZluJN8TcaSwnf1ioIBrj3kQ+NaErsNyzICm2nsflWv7wBI/KawrnY1eqlxsbx
i37nvw7a2FaH9c4RururVCm2vGZ/a5yIXhX+Ngcr2HOSvEirrg6g5dnMwLxfsbAmzsV8K5MFsa2K
qjuc3Fwm6GCB15KtRU+ZHsgVC9zBNpRzekPoOVs7kF79GpHcsf9K1/rs7BEBAikHyxDVUtI50JTg
U9AeUm5Dc31cga8sooxQ7aDPIACe63q8C0jWgvvOp/XUYYov+i/fw1DWyeyxqUZ8TJQz1slNGUEx
wJzqrC1IIi9NBM5AyQfIMWx4CgPFlVQzeFrI68UqxhRStQBxOj/3D64/1jfcM1AwO5XsjYj6+KDq
H5P4L/077Bz821iOLXxiKvlC/62PUQ7UiODHZRlzj6KTd67DdQhDYA/ew6ShD7t22+c79mh3VjYE
e59+Wl/H3ZI+o9WpJMWHoYvcmmzDe+E1O2HIZrfUagaxZGUXmtnL4NyT0usOpaJjLbYaBmhpuG3i
JUhIg+gkHfEuwFVChnc+Uy9TJL/MC40huOmB6TZpuCmYKRJ0gFPeFfW7ZOFJPJkaYS/hV1YuFi7X
b+hcGEdBF4GJcanaJ7E3szlB9BZLnq4o7zBJG6uiBy8C9YvyaM6E3nACaieie7ciwNSEINbmpQeS
Tlm69chEdu4pnrjxyn4AIZapk1T1aSzyPTEiwkJ9dE5lSEUEAmYetcWDmeSH2CU+rOyJ86jobyW4
EnAbWp1DjICce8PbTNPNprJI1kQC/6dXRx9e6nEpAT8UWg0dV5ZzY7oUH+WqiLGbQuvQam4Pis5p
VPngbQTUf8e7eQp0DbdvoNAycXf+XNQHCfObfGWxD8yMkKSHGzms7sMfBnaFPW2sL8Iz1xC1aWz3
g2lFqI6oW/pFrU19n4xqq7LJRyrQuPuMNF8R7YmXvrHH0PA/Sc0ASyuR2HKWPF5YdwBh2gcj9tEy
CxLhKaxcKrMDm+9zQaG7lHlqb0FMQX5jrjH9XtZKRRNjzhtaxTaxxiYXgVgPpvZmtqkrMwGnSd5L
YoHBJrAR5ZQ/rVmnir3Hnpo2M/82yv7EctZbpgcotlm4LhLnQtjIWxmjO7M6IMDcwfB3FrRq1nLG
skUsHHqAffaUGNVMfRBA4sapSA92HLFzsSnXcgEX8CTMdDcXGRNC+apN5xuO9irT4r7PSeCnYXqJ
E4MZOvqEUkQQYIWtpFs/QWqEcpfPe0urV4MFEtk88mV7aRnf8URe0m4I/bs+Bci223zBQW5oxgmT
g6nJ9ONSPzFHRrQZQ/sIrXE8DbbR3RjLjXF2He65PJRTNBwjiopnkZFRgi5z/fKYZmKfzf0Lvhbn
3llSrW4IB8komftev1b5O6kkBsrYZcFgmK2LN1hiv51gQ9mpd2bWz3pljtm38pkyY2rkMqz/RpNX
5+vDnHUUoAvAzpGtdpUPcCfqhPkIZLM5yKV/8PqpZ+ODdRhxVclwP+e+/Spnr9ygX6BgYVFn1eX1
mwyT3U1uVwzUy4TpM3kbxSrzEPrssyEgotMZXHFEiv0gr4biOAOR4tmbfnSk5jde9WrMTjO1YHtl
kbWNBXYg5aYWn/rbjtKTteXGNEC0uYKEWTmbcJlo66oPj0pFm58fF7S4CrIx0bDmx/7VA6ZAtgis
MdCtPvWLe5HRBxQYjr3yBz+iGoluA9D03KapNVgm0PEyT6PX7t0uJg97L9BH5n8gIsNavSF3G2x6
nOHsQHkoI3FtAnzMigDM+YDfsg7c9BF580Fq7VClm2eP/txyvfIGkZ1Fn073ue7e8J26TwEJ+Uc7
BP0JULj18BgMk34Ae0WVCGxMTvytN6j6TZNncitQGlF8Hfx0M0s7p7kdqfW8Z1G9ifE9wYQxgqMk
atMr9mvXh7jzj1GFsWrRiCJbRgeTFjDA2+3vyIyKPwOBa6jo4iVscROPfrh4OG4SChD2P7IpFlBu
V020YfHsndPlwTf6/FhH6rYelXe0Z3NhgLniyVi8GkMS3vYgfU/TMgELIrHQ19NVOoA3uB6F1x9h
L11h0CEm6jTRhYcq6nj3fCJzPWs6N9Bk00PXPRKqKLBnuj6ZCNYs4RYqnXWoGkJN14csmpUieUgE
vqljG2EaKWAtkKjplcIRsYYGRJoMKwOqCwN0qnrIBOIwuZTtGF6m2pbsJmFz5ou3YJpq/BGy+3IS
Y9j6yBNtaeen3KP43JIzBbvjrnAnLuKxS19U2Uyg7DwVrK8/8fpAWo85cKhZaNVWHjI0DMxTAFSB
QyY9juSJCts9i9buKCAmNx0pPyeDaOmnNGlneEnLT28Ddq7EX7dVFlpPURiiDZjeLMBocBxJFYQY
n3m+gRkSj7+qS7mA9XV93YmB6lOz7SaHDmehjpUJbEEuvpAZ3RHoyXgoPUwkbHS4deXhdpjK+k41
pMqEVy7SNPBCZivJJnZp056Gp5oEFz0J9V0YWD2Vl8Ra26kcG1AJRbYuhuEzSJlyT6bkbI2a4CjA
Nd10ft0fMNl9Rp0GYrd4l8dikYvrSW5Lt9EPdMLchm3pnim7AFNy/dXzRMF2ZN9/VKb8fT0bsisH
nWn6isSUdXQyYXG15CMVj9O2CwBQgk+lyU58Xv8VoGHDOfL25eIyqhfTEZua7FT1+vHnatmSHCvo
oOTJDv/xEIEkTSsrPRrTzB9mGUuVqCXJ3WHQbTRC9c9HaeQcOi/fXN+D6+FyfSMqPBM0EMnJIrDN
Pq5GmCuz5XCUKFNBD8JE0rW1vZ6FrevO3I+t1r7TcYERUYmLvzz0NYso6RPQF77zQCxpuC1k1h2Z
jqFu286rP2DKHJ1OnItG/LVNioOYECS3XVp4DPQy48x6nSJpB2FppgNth5A7UT1REomhCLFvfLlW
aUUvMZp1ky/oL5wzu+vBgZrHdP+Qsn2h7Ufe5S1CYMtEh9fIXMetKbFW0hNdpsWOK1X5UXrAdEaM
WzQkIl9O+ZRRD1RWBx+Yz49wy3L01A7MaK6XXTZ0dK1cFV1fj38zIy52IGWAJrc5HiZyzXFQifuG
Gw2B2Ye+n9UtpriAc5MSrqgqOsL9kqRFnZq3VlHST8UBCfC8kKzaOHwVdrd9T3vYHsZAeemW8X9S
dgvdk5BA26gdMUT/BdvFI/aIgr5Fateus6E+rH8PlmAb5pgjQdnFoPNzM2nIixysOoC6J2zBrYYo
ReDiNtNY1L7S8CluwvZ2sDKKI02LAsqKHXbbxxGLrUV5nhbxe3QVZZFCxg/VvgbIfjawip+COpl+
fGxXL5TqR+puNTWHA24xGTPMuZoIlGcunB4uz0wj/0akUl9/Tnl/BBSZpl8ggqZ3U5bM3WA/rH+m
PIFNsv3qanKWmVbvOPdZ3J9M3tA0z4xX+2ohk3H5BaVw63pm/oj/FnsLn0UDS/O0d7HeMHh7gTCK
VT+AEWrOI1L6eHalIbeEFnxw6ta6F739Mkjv7nq3xMZCHotvU0U67kystlAicbBc75hQycczmFBS
2oYNWX0cEkCzjv0eSI9GcrK91wXB4LDSu14iricM5R8ASIhfgQIgLHq9yl0f5mgq1n3HbUMmZFqg
kqvdvHAeR7t4BEPYf0Zu9RiNKHH2TNd4LAjHtRluZqhw158/B5AqHEGbo9UM2S4UFR0vy5psahDB
cSJPO17EP6JhqmFirbLy1N13Wuhfgxfvkoxh4aLt2zq9l27EfZz4DBhBalOS/OdXBvM53Nrd9PFz
LbNc4JDMr4FccUOmfqy97QhrpyIEb+Or/K1K+od56oZPts1bR3Tjy9VVRPjRpyuMKdqnTnAV+Bmi
Ee9IP+25lAX7oZF051ThtxXl7S/XM1ioFAydXU1fQNmzC/ADKh7TgYYe/Cl4OMGd0MjaFBOXnH46
WA6b47GG4pf8H8LOZDlyY0uiXwQzBBAIANucRzLJ5LyBkVVFzPOMr++DpBaSuvu9DU0slUrFTGQM
192Pm/224eK8Fs4hQ7A+tQ29d15SXTVDYFcbdV6usGPtbWhQ2vYTraN0N2nBxm7M6qAJ6P/QNXBW
VwkLsNVjdPKpZZ0fr3DAShTZ7l7M+OU2oGUKnk++9WIcMaUPTNI3LVyUlkNzHC2Xyzz1po1T6vq2
Jj7YlPnXTU5qe+B7FuC/Icy5WwHAYgMhBLtzuti+ViZNhFpVXsGngoegH7uf/Vb0137GoTJPpuiu
hOjRiPWueojHgDp4qVUbWpffygaKR8bsGmXqLYW9zdGqiXfZ/C1AnuvI9OV8+zvESr3Fo4qPmaPe
b0K3FE5xNrsRfT0PP3MpR/Ii2QB70Pu8KXWKM/qqKxxuEcyRLn1FGtNVDBnC0i7vMsergAuY6A2+
sO46rAaInQ4zc9DdOCGs3PrLQycQIhllGTstHb+4iZt40Fp6lcyedbIazk43dbgIdZcKVUVYcGi/
lOZPO81i3lWVc+rJhFdGISZLlAf1ngYOjgShkwwbSbRw2dALgDGkgCfp3v0slgEW3z55YiIx46A5
peZQJlHvWd+cPg02fdHld94Xf2txGOugu785HqNI4nJC6dlGTKzObpRi1JOgHzQ78O9VLn8JJh+v
zEzkvuqp0wgc99BqytyHhv7SS+dRTG30W0v958JTyUsKIGxjOzP/QdiErw13p0dZ8dcpSBpNddHH
V6+Pwjec/Bz/EGMB/hFuH429DUqKAVgvNzfZm9XEXdl0MK77XmiYKZK7m/B3+0LPzXDmjz9UXuit
QFpfVNOGB9l4rPnh+BxM6fSp471ZtBoojRGTw4bhY/ao2v6pnvTiXRTJXR1xsHd6pvFi1oAJQaGZ
xxaMjjC8wqxEvwwaH3BPOB0jh2JHMIHFperfb1cNzM/tBWatfqGBktgm3pRTLEpxSjW43DejtJuC
sh59+sjwip2NxrDPpc1BUrUGbSIUvR0GuyXHONxnFXdh05tDFiWjwzadfZF+1C1qR9x7UFzs0fv2
fRNXg+YYl5Z2rl6H+FblDcoI1htPJ3kY2MELREBjx/WambDbPpizXGWj0deVRltg0v1BZtf0Mrvr
fEIZnQcFXSv3pm8nF8t/VMJlMIu24zn9RYCauw7JxtI0XNJQx3OCHfd1wtKKiQaiE1DktM6ZZTB+
icK83tYjsBX4OUvCLFyyUcuxeibhKlFluOo99xNnNNQGVx3TNHF2CklUK87EiV3uX/vR7Q3mWfE5
C2l3UsMb5w99EzvumSfN3Pp2QyoMi/ACfx2rocp3MmP+QnlYAmFwOTgYuLijfja0RawCafyp2+qb
bjV3q0c00g1UZuG0WwYeviKUgy81aduus+1dVHfMaAPnveX4uh/C+GiYYITxi5JBj4tdZnYAoW0m
kk3hL5uihdes8HkgnK1CL7yWSXDg9Exy1jh0eBH1KRwY6H3WKbBCrNNbkTj1FkAVhmQmz7CD0lPC
0Qzz3x/plQ4O+UmBpoIjX8LAjf44AsaqL8SlcUewjdz9Lal12z50wyXwq0qW5/oqDWPY8169l5bw
FrKror1T9Pu2IwFfaP7sz35NrUg7WQXRmqzx77E+a3MjIZrO3vbaz3Rg1N6RS+KkSa9OhdueUbcz
L9NMQYrpj59U41InqAuGN9qhvVSrqmR2TYx0M8a62Cd2Ce7NvI60DjChosfc22tmDZc48ndRBQrF
i5g/wKi7y3tYHeas6ROq7HuaiHB7ciogprAZbE2u8RElG6zWfK4VgUw+BWNPw0OnW1uJwQSMhX7s
2uFzmptkABnO8wHKA3m6F7ozHqtKyHXk8AZHBWM/1lGmjdiaI153Qkhtu/bMYgbgJrw1hCH0+aGd
eIkC+D9GVJ7GwL2qTJaQTbQ1tyI8S8H00SgSST0UGYiEV0NTW5OD72CXl1HfMscaaZAqGoRGP5kr
1FEx7rhzBLs0hVbiy+ee8MMyrfl/5TTbESZBUnAadaa1kgcoitsPTCvesiaUsHAra6VTULbPqEUg
7+6U3s4qQhQ0mT5wTV/LzMAuGGekwV1G0n2yifsY1wysR4yF1ks4Fp+hN7sVkFmbuv6d+JRr952H
8zxmVN2U/QFC1cVt3PUA+SZm7AYervvGEf3QZAiHPoWjC4TbC1s8a08WfZVW+XacOvUOFJxoejh3
6Ebu2sjC8djWDxImVq3GXVFlm4hM5tgpXMSA6kATPXcznVzHiiEm1juI9RMTS3cEjAWFkxMTgZgE
BpLlb3vbKJd92r42lnxuo5JP2bxtxClWWwLWO1ym5DK5u9GKsyzNlpK9ycT2bKlPJwLMlLqoLaJf
kM8G60J/zrbLP/tqIqLLZNcp6WmK40RCjRgJik4xTePjive/6PQVk2CGGIRUt76vgZQQ26aqtMOY
W3+madoYOboyi84EZXItJ7KurkVpSf5DK02eXGaDa1nELy0P0hqc9dG2yMHxRL/IguWJEi4bLV3n
8yDtLcaxO+Ln5VqzvGFjBxjpKx1a4vwdduz7skRhN/IanxS9PKWkOd622h1HjX021p+6jtaXQUdC
sCTXAhfVfJpqYnMIWBkwVCbTBAOpfgX3o/aDku6GhrD4q/ebs4eJ4ShUc3b76jHv9OzACRdUHjL2
laQ6Z6oyOHGcqRYwrb502oIi4dII3UPdw9YA+bNhOFk58mRm3KBBeg3rXhkvVEusgFL0+NActAHa
S/3gXqvjD6RpHva0L1eVNtBhkXxgfGXprAOgHWN7DScqh2LDvchK/IHHFW9cN4RSkwGeKPK3IMDt
h1XrAP4+ajNud+89oIUyTL95dkYaAZgzRqRnrLYFVJ0lBz6vl1ykajOV93lSd+uQC9kCVXRCZWqO
WhEDrdGQoJCy+EV6CaqReLMn1N4BRiLDCMMC15ulQ3fDImSWN+Ye1HUjfefHmstSUXJyN7tCeMsx
wVnLuodOkkbGsGB4rx1V9oJF016XKR9LI/I3ilYqWI6NTYHOsePPqVsMnFq8Nrv4cShC6pgNBjm1
kW0K4tMLLD9kGjzUreYuwj27UBhjwawACS9NEtgpXD1uigpomVcvyoBeccVJcv4gPeNEiDgK+Y8J
+xJ7JPDSnCVCgY7MSyhqJSAx2gHkxR4wSLiM6zCBtUt6fYqs1lapi4EPIRNCZPI5dPqn2VeCgvOT
VfraSsdyvLdd7dDo69xym7XmgBssaXJmvIPdNSxzwuhpE6IkhzjjRooeIN9gCtzWHbswNfXFUHbH
yulRSb8bCy10EEj/UUfbHB2udGjGBy6Z1GKG02+beoz7Oq/YSgmCijEs4fuHJOi8u9zwnwDxxgjq
zp1u7Brd+q77oF+Psl+7OQyaSTOudWefZkMb5CmKXaj7QehzaG+9sUywj5sVSoeTc98x42Fpg3s6
FgCwNHmZwAivG+D6qDgBz0tDpMHTtAVnVZPHpJ19WZKFzBQUSLRMacQF+mdDzEffZLCXMrpZ9nXf
/ZK+l26lXIOE2NBb/id2jJBgFdZq1v47m5coc+DBDi78QA2DbRZm/RI2w55rgMbhychXzeMYCHL1
/WuTkg7U+QSvoIIwM+/5HXJibBE9ZTRT71PIN3FrXNF7xKquZxiqli9UDyvBAB+kjekbYbjfaQXe
2cYcRrVFABkQ/yB2QLClXoTn4jUROTfk2euVmmg6wna2tFwfmiK2N1oIPxIFT1T0y3TpocGX0UBH
XKFq8mF0Gfb41RSuDEN85lb6UmV41ilXBaHubh1rsPdpixnZbSgqzWnlwURdm+Meb3OwGcuzGqwd
7zMGksI74RWeOMOKy1QDhi7CbtXX2fTbI6SFA/QZDh+LdH3KI4syo3wG1OEsWqgSUrY2+7uzl9rD
bxbFr34l7x0vtVZM0Xdglp+1kXETqbiPDjRwTSeJcKiqoPVnWVj0pbTBqksSqJgipK7e46/h2MQe
HS2Eoo3JbvKxbHN8CiL9k4Wdasj+mVQ54YABsgl8TMxA/HAqJhDYIz1S3ZKaj8go8ag9iMFDTvYe
bBtidAeJDJ7W2hQJis/wXKvavzjKvG/rXTNYwQuxmiUwa2ephw6+HlT/zQgVLarz361x6iOQFpQz
wZstAYtkHXggOWlnwnAOK5JFreAQHnV/OtVwP1Jdp00sGj5toASV7Sj+Kw2bWR7fu+N74sr7xKDV
tDd0GmGwBW7tsPxgtUMV1frkUMX6B8pFu6JIcgaxMQ0Zw2mTg6ios/I5JQjrWF1zSlpWNCa7dHZx
X+LVZCjjpOoh6dzTgEZt6PLd1Atn608T+hU4MgvLPYtS0Kwrt1YUT6l1kddnz8GfobT+00iDIyNp
QcOz48xG0LVJnmVPoPEe/tF4iMfuoddRV/FXcxRlvLGAP8Y9QWrlukSF18tLkYAXpXYaKnbYIV34
01IMpXEGkk6PiAA0nmvyrsjS/lSh+LIpTUEUrwY7/605vN8AJetN7DN0jmt1SLsWUISMh5Wo7RzG
SP4pKZPhZUNJ9AvzcdCDX55HVbQeN9Mu1CRl4fm+kFjqJivkPSVuu+g1KvHyLv9wRdkSUYlpfKXT
mSWLzK0kZShTeqAMv1qE4L22cvZFT9pdxpVmN4KA04zXoRh4tPt+IWs35EpmjivgfMbcPY9u6u4C
rzuFU/nqxVQt2J29aX3JmXqe8aDcXczROUoBvSzUzHuYNNDogCktQ/t7cLsS9xCr1dSrcElVELWG
gdh0E3bnTC85a7kg6wwr6nfuQ10WmB35L3Mqy2goWbTJQAuIiasJtnUOABVpIODjL7mwufAKgADy
peecBE2OJNg+/B1ODXKlGKpVrasjdhG5oauGNTvFZo9tBjtgBJAX58IySD1cRVDcJkQNAmLDqmHl
K1uSjxLDBwRaduiEg0i7ShjPYRrac18LFxqScd3KjMqcQ6871d41WpZEdoeUBSfI+l/CjeZF5xA1
4I3TCaWcQTMdG9yJuAt0wgbsLYZkZdoa4Hnpk2t0v4fBXfcDn1SHaijlms+6SfnX2IRP1pg/ebUE
HqR2SU2GMuMMmfn7kqaXgS5QzCpTv9FQ/02cEGHv3fsqXQyV/zFxY26L9FwG/IYwn4MuJc4l742N
IF4mBfi2QCsOIqd3UXndZWwKTsJDjbGHLZDnecvoKlnlhqN21UvLHcfJaN+LqLWBKD4zrbElrzNP
sBox50T2bRUhkf6L6l9O/9NIEW0B0m020HuZCZFYu9qCHPE4BDOH5qJxx5zpw/pBNZysmxqyn2Hx
sCvBedb+FFzPFoTS1bFtDw6oc5pM1FvlCkaPJdFsXAqoMwtzdIvNaBKF5+bgr6OMlZCq032qfIp+
nOYja5pnO7Xn+R51Ip3ZvXlFAw5K0YDtAKwyO5rBtc/OUC3OMAQzewluF97LaLCCd6S+C2aTm6xr
MYRQ1rqhEdXR4eFhnPw2ODhQzCHT47wWH4c04IhZXIP5ct4QRC8pVb4Ajk0gm2o7Y2z1Y4uJ9edL
MRhHDEfYKlLDADb86VHMwvFPHjPVWwsIcd66CzIHyIa6kPX48qGSAEGjp6EPKAXXEwXRi8e/GrZd
xdxOOI+unM6MW+myavwYvrgkoeuMMWS4dDxzpllnyy5gl+y62F2NEYeYPIMuSDvRJg9p+9MCBowJ
SLZ1WTkcEWo8XVUNpDuvf7kxXoGS8d6iNrodKs+vbj5LV1rx5rmFdgztnKCqy3RJtubSsCjtKRJ/
1ZXMPNE7l6KuyZNT6bxuKARm0jmdOwcp1+RWauX1S+hNPpzSazTKhzrKnm2AhosUUoIdGwB3x+G5
iwh+do1OZ56V1iDP58oA1ZK+CP6YYM/WjMR6atSokB4pv7JylzmpbZ4RXkYGARP/i6x9qmGMJ35W
32fu8BV3ib11crBmedn9QhcdHCfbgCzV11JYzBBEjsMnTPc+iSUQZVO5D8LfQkPCDUJ9m6a5vVbZ
Dtxbts5rfDWmFscAPFfhyGhjdJOHsMMApssSp3v1VDelc++aA7sQNxq36tYkOx8FAjqmgk2KoAvR
ihkhnzNGApjGGwMapefzbPKpIPYf4jQIsTwKyX25eIqHCr01US1vlfzj2pCWPDX49wkuSo5wFSHc
OPnTGlO9zaNo2ndWt1GNPLlFeK2KIVyVhXgKmk3WwNyN7hDLAZFp5aMbJ89RfQGymV6KlveUp2St
iSx+szRGS9LmdJ2SxHBhloFTpI05TOBe0VE/b90C9TwfFnLsX2lZnzZWmvAeEHtC4aFhMczMNSUa
9GuP6tsKrk14poj1j4TjhimVdpDAsZjrVc+Tn+jzp5QtOFIJxONiw2m72Xu180Ykmx0FaygE8k0r
+uoQ6dsm0mqSoKLFaZR9mhOtH2J023MBGLLG7EPxECAMb2ofuKeEJZUFdckfkwmOf56VfU8JCe4o
pAu3y99AX2BA9TVcgvzmiWGo28qd2+Sk5npfvBRcXDfeaE3LRub7KvU+NAoJlknM7DJjdu5duz4z
Dr2J9G0uS2scd9REqqUqWS/d9tHzvGlbWVm2FpQSbdgRSCf9CdV6qgRBbAouF0A9jHUrsXt1ZO37
YABYvk8OY6EuYZG82KZV7mI3+0jaYFpoJnnP2A/btd36LFjdUW+5PTCe/wqDdocbPlvlE7KrhxQ3
piVJV9a7dR4HEstI/HuqKDjIepK71PFSPukO1SM5UGBpYbSbKBx5TvOB/J0+fAPfFGeqnbuNBqQc
mYbC8CngCjdEPZjPGPAdbMjPAW2OowkTVd2LF/DtiPoalX6fHKgKsx+6AcRBggsoaplAtsMfrRCH
oIcUqWt1u/Lt93Bof9XmB32bMCn71ZAy5mcT3faF+9648KeD5144I/V85M5T935gY1yEtcS48BK1
tMQ0Yjcgvgn2L3sa72hJ+0ygmDRTmSxrRC7HNLfgyojlDe4FPM0ZKXShsPzS2MtVeWI6MKa4EuEq
VgyEMEN+DdlV1IZ3wXs4D3yxehSZSTOzbtHvZO4RsYP7wnCOniW/eR7LpyBvmq1lcveKzOmMrJqD
Igts67Oy4hd451U/DWszM5NdHyVrWoW5E49ttiv6xsYgBLysLpkd6hV3Sl7aFy5vgqh1tShLfMCy
xhgXS84uqMuXxiArRPn1QWXZtG/BqiuLuJ9TAGro+IPsbdnqT9OQPLIGlyR1VLBxTZ8Gim78HjCM
GjZ2AbCLvFGstcHErK6vNbWOzJDb80zglniBU2/e0CeaO3DjA81cizYvmKs3eOf84CA77cTld2so
YyGwWe9oQaMaIPR7yqrtZhuM/DgcaveN5AyTuKAMYb/Sxmk/kwXwMFGuAo+kdcu/8PjUzmbQO4P0
3Ma/BJrr7o1CmRsIqtGmrKZ9NNQOOZYFo6avuuYW7KBnUVQBMrLM2VtSm4eiMzalJO5X1YvWGp1l
bRGFsJKaEmg/Gne2Gmvw8RQBjDlvp1ZS2VK5W64vGtVD+FqlOzfzan2OlBSsdJdBoEvrrK4xY9TG
4iHMXCh0nCXa5FkH8C+66VpG3VZOG40Y3dJMh2djBL1PIJ0oP2iUPmCi0CmeRMy7BHLaV1z8s3O5
/AiRPsh+2nJvqfJaak+wGd406b2AhiAJAqUxz+NrUpaCJdVnZuISFiblCA9gUrClywfpaZ+ZqdUQ
ZZw7w0wFtg46CbIypp7PmsPspcO+X5rbugg/O14rza5xQSeXIIMYWwZ3TkPXnOVNH/a+6J37IqHo
Pkj4MFNjz1BLyW1vJvVSA7UJDZRGNg5SS7vpPlsfwrqV9zMyP8+pqQme/Xj86DEZ84zyKw1XsVpz
vps/VcrdfjDdN3TQd1LSqcnZP5vUBx7hteMygqAy6vcui+80n1cFcx6s0/K3cqG+WHnxRJj2BTWI
0QUjWx7KYcllZuvVo+Te5vDOFdglbvFQyPqAgl25vyVG2YY0pmHtAEw7sl9qRgWMAb0o3gU0GovG
ro9+BY73B0mksQeneQD7kLQwyYwRBe72pUKNcIm17dgSuJ33ozqWAJpfGJ+fWeWjB2xx3AxwjOMl
0YkLhxjGZ8qCGbjWYSSHoHFrvFpWxHYxxHdQKC02jZ6mTeWZPGjMT/Oe44UfyHjfdKVDjynGi9u3
EkGIuUiswaa2FmD/iUzUWnoWuT4cKSSMN7Zl+KzZPEoVfm8aK0M+erjKKceWHznNJ6vQEN0ZDdjf
Uqp1dCejfpwa1nKVFYyQHNhoFolwJi82fktPRrPItMmqdnwY6vALW114aSkOW7pZap8GD8yw5Sw1
Ci4ODkiH+x/pWBbRnccZ6hiabCvR1NNHZDR3tZltYhrTHmmZzLbzugUJGrG6sfg/xkWIl6caSTbO
8rMfdi9gmbB5T8G9GRBTYT0q1qxl8GB8yncza1Pj4yuTbvzIJX3fZgj6Go4xyI8p5Vsz/ma2lz7d
zqZ5URtArAKHq4TV7fQxi1YqnSSGQMZGKv1leMgBuo/M52bnsnWs/fwi8XRX+xsgKQDUTK/OOMfL
M69csf+Rtp//Scunkz3UDHvT8J3Ean9AcsIwHE/3nuONHx4Gr5Xqvy2VWicg4dk+aId0Xw6+fbZt
SdKxZlJllHhaJydiTcpF3e5/oCucZ/WVMhGDROCG9+UcwOoibraT5uWPI1XkuKyd6TPROQ/KyBkv
k3/oZqWdYbnVRe1ZOBoq32w3bedOTbvA/PrzZ2vcJpklnkJhfLTdqC6u3qmDFzSCyS4/wN+wb3+x
1f5eUmf8k1b4Q1KzpGVZSlJVZ6t/0QrLXMKgMN0/wqXQnsviIQ8Esm1mHftIqn03Je8RsC7Yq+ZT
hGVnbWGnAi7icyz5cd3c3EYpWXiih8MpcpDP7NqM9pDwgwc+6bR0SyxZ3gN5h37tqAwqdmul+//y
gwCe+xcSTjnAfxVlvEq3b1DIv2MXHdWxOecTXrkSsiDQ8K2Rlo9Bo60LkHVrRljlfrbr67n/5JSt
P2PAvkFMhwRngL5wIOSSieEhszgeex2HfAgFbGvKuNdC7TgE/l+ljz/Ivf/jtbchWP7zr6xsaVq6
o7sSr4Gt/4ti1xNn9oMShq+VzNZbmcp0G5dptq0T5vkxEaD3qjH2zqiZJMpjf59NIj7nPY1a6JYG
GVvGNdtcFQOWycQ7+DbzjswS19qODulsicHyhxvSMY7u7L6+fSmKgL5sqjVSx/MObH3dHakBpqIA
NxexzUwAtkRF7dKkVo4dXwMdlK8rFRzY2YkiI7QX3QU11Ej9VM9fbv+kGvPDBHIBe0cydAIddmYU
3S5pSBi2owfcKuPgPDGfvqCokopwbLn1rQn/grSdt6zt+SctuC9trXqd16CgLvJrU2tHLwnxa6qI
UJFOqd9EEPwuDvphN1A4vigK/GAYavgkGi9MtbUjhp3osVNGc8k5BsWmWf2Xz4z7vz4zju2YPGyS
ikmshPJfnxlOjAFTLw2mCFt8mJd7qkX869io6hwW4z1Bi4URaCrdGloRLs2KK06hI7LdAHJgIqyr
73jMsyWo63Aqtv1MbWosGrmxyw7727etgmY7FDPMQW8eyzaJ91qgEYxhHvpYhtRVRLbhbKVTsTVI
0a878KesRMTryiG41tV0VaMdn6vQwtk6cX+dLZrpQFjZdBHxQjezTnTLIt5hDrot16M9gOKcRHKU
IHCgiLbh0ZLSX1Nuw8TXqdMjpoxdnOj2iwMPblc5CY9t2pELChKNqW4CAwnGSRf8fG+V5ikqWxQB
Ym/XSoXlbuqc1yF1H24+1NsX7MUP4Ndw7UiPDqCUo6Y3Bu0zdQ6EBpU+PDeVuHglJGs1pLg2pMFM
hvo3AtIZYkdMmuLkR5TUBZlF8y46SpG51i9ndul1VJ8sVUcMrVMaWwLJdEITiXuewuyLI3W8++vX
cl+d//OCpP7XguTOJEzLpdQG1RtuBZ/+v5V/aoHiQkTXEcY/293UeKwhMqp6o1lMeTsZ6LtmwrTj
2zpjhr52z1QCt1dzZDEaecIAGgsHRGNXkL51MPzZoVgJzXzu2rB5aLUxuJ+sN5to5GMZMZTzvZDT
V8W1JxIPet2kgHO05Lvok2+3mM44M7Wj1XKVHSoUkWLqtX0RmfW6CPBY32AsU42TsxfmNgq7ZN37
yXjvECUKK4fqnflL3rYgQ3A/PRkFZ5ZxGBxcpLq1pIoBB+e8FgxmhW9qitJ9b4k/YRLW71oe4NDO
m1cfwB8MhpTGuUhPXsBCjktInnL7n194SYHrP5dVqlaFq1um67Kl8dr/84U3zbG1SFZR+OG4pE1U
UVDAkebpjs4MPe0/Ij2eYOlB1Y+yXJ28wgOhkdWflYyru0rH0RVhsMPAlSPb4LVgxmn7ZzqkLz7N
xo9RREejTLnXyoqw50wNZHG1D7Y3vN/M17cv9GgwRhD+lzMapIZU5xrPkIA2CPD6Uq/bYelBh2SQ
kVI7PpvNetlPJwi7mK5s5jFBfueblJH959dG6P9+ccCUWugLjoXrSCrXmfekvz2VNWS6witjGBl2
EGy10dd3gGg4bgfF7kaccsgLKq7cjPrspZXp5jPvbR2z5/ycTwpBKQyz92tqhj0WBas6Tu3gnUy7
f7WUj7gCAkocb4TAtlF/uEAJqKX1wUhF/axlenMYCClBOvP3Ue2NaxHnJjCJnj4erIxMj8M3kk8B
pCdq1Rgxpmejd5ifyzw9h63HnHNiHu6ObrCvg8xnCO6ka43zyQv3DpjHo7ca9Lg/d4nZcCd21QO6
I24aXlFWUePklFSj4v/nXNfRZG3hH13dCGWJBZ2SqAC27QwsUVwIJp+d0JfzIcEE33UfTgS76TXr
N2L+9vZrDrrPTqNk0p5jF34ZwYK1FLDzxl1ghZVf8HXX3FZzfzEIa43y5ONYGMR4LBU1HpkT9Icx
4lpoNUo+VWZ1FxY1FM3W/sCL8p15UfGga9xq8hgr8A1SqhGAR81mDK6mC0nK+LGYc1B4H38DZwyP
t+/8gjaQ//L0mPPO9nfuLg8NC5nFMcuwdGno+j+fHligU+IGZbwgwSi3N7xpOSfC8GzSJVLUDoqS
3R+pIUXWkDnNvXEnf1G0/dFZVvWA3ONBYmggnKWTuzIbvJJsHMO2qvT2ODSdfZiAb9KvSOBANPKh
V/Dn86r0T/QypSgws5u6dXJUtffbr9is8kcrhUZ1+3YMo+peyz39y43bVR9HxaaWRX8KByEODk/i
1hytej67oMMIQtWOUi6IhmZPg3r2q+7VoyzsO3bsCUI1LtJOt9nXIhcKY9lP9LZ0oHs1SIz0i+CV
aA+IUMVXKBl0BUzRXkhC54tQn+7JWXgnSVflTw5Gw7P489D1AgudC5QACF8Wj6ueEfdBz8rsqivx
FbR28DVB7QnHYYtgOL4h1dAOUwu1Q+Oj8sNGeQ303lgn/Itl0DZ0D+gjgMWhjsC7lARWE6hmyIKa
c/ezQ4c5bs7SFuW9i1N0juX1OMKWYwlu5fbk35b/vm7rIxemGdsyXNApakoZWrm5fdvN2GGMGg+m
k55uTl9ztvvqqxxG4NnMCpdXUBJTC93mHjTruCLSmr+4lkDJg9RJkph7vaq19e3aWZdqOSbaCPYq
WXXRwCtqaPgO2OZfI4baK3yJ3hZaJktnG+n1Fv1tmtsDp/ckoU7a7OU3zK2lYI/7wfL/v6dyIeeH
+J8PubTZmyV94pxVlfWv493kDyK1S8EtIIpjWINlsor4SL0MgDzpzxj930BrCDi31DPYoCLR0muy
2kb5YChxPxgiem7H+waI332hR7tsCoCQINIyevaVuY1zfBoN7AVg0EBIEHQxR1rQWVEspmBtJ7px
bKJoWU468UDb7qDIhCEnTcSKyKitS2fZ7XNBr1s9E/kS4VrnpuexM3EHRdlTgTT7aA/i5xPR0GV8
+bktVK629MOexLRuykNbmsFVCayfQ1YdRN90zUKFUXrK3u0mCM63LzcOp9VwSuIjpTM1I8ugu4sg
a4vXkZn6JrV5hqTtF69xo56USxwskPD6OowZCy2kFKvrEZxvISH+XsWKfhjiJ7NT/val9y0KFuzY
/Pk1XwwxVnmsdxb8ugOqTbLSS9M911hWcenQUMMUggrLOUzgJjXOqqqDw2Ohuc4YYLshZz5mnX2n
hSN6Efgw9NiHn/EEJTHnVPscpDXuLD12cPQb3n2VKnuZOGUAAQM/RC5EsnVAVMI5iGbgKaZTO7uG
ba+DXzLzbc9pm7MsgkY9S94syNWBw7p8BFJCxU5jPBum7d9V9Ha4cfWT/MQ69+YMQ3L0PNho+qi/
h6Dk7rrZ7xmOAupp1rvtzklj7maKHQs/NdqeVdI8bExiazC873C447G7wxCu7f7zum5AZv/bE28b
ujLQJJWcl3ZdAqz557Ie9GIcZezhLCIBkhjWjqKzS5dPjwF7TgGqdVcwG2a6SUR2cPZC5tGu8S+m
ifrpBS8BzukIntoosqPdt+aTl2R3ru+sf7ZKgd9K1NAZBiKmYArA4xWcOVtmuHvVZJv//MO4/2TD
88PwqVUW+5PpKosXa/5h/3bCmVBVGSPV0cINNSyjeE9eZYEwdouBGAXLpT/DwEKznCBVtFvZlwRa
5kuTXpSYGuv+IJB8SRhww/Zp/Vo1t+AaOd1wPwG3xWI4vnY27ISE5tHcVL9JK6A+R+XHz+9UXaMh
8GkFIMV2kwivgkBSGpANu2l9SxuMA5+clq3k1scZhuJklgmWsFuskV71+lhZYmvpbnSqQwi8hYeL
ywhhSPqonU9MVOx1M8Ty5AzXhMY9Lcp4crTGuhJn6c/iBtUuk29Sm+S5+pRyx6EkgcFHnaPDOB1w
0eR32v+wdh47kmNpln6VQe3Zc8lLCUz1wrTRhMsID88NEZKal1o9/XykZ1VW5sx09WKAAOHu4dLM
SP7inO8Mxz4iS2pQsCv0cNcYXnqbGrQB9JuEDQ2WsY9MxuJt8CNKAxbD5dCfNM86z6C/t2NSyjcP
FN0WNXfhD3mxXeuT5FNoBcNpdNmsrpD0KhPfwa55F8xDMZTT9HE1ytUGE/OkDq3T+m4JP+3fvLDd
P3fqDh4pKYn60FkQS3RQcqmG/+W1YEU2bHy7/aEWNuY0Lw54Y31sSrmQprm8bEoRao/JQocKXOPm
YLN+NpEZb5OeQI6Voq1NTHEX6lrhjMjAifTFGKoFW1yf6Y2cRmc7dO2xYh54SApKCUwKwTZL6h5N
vDkRI9r0j1O3iFTZSukUV2fKPfA6QSd9laIpXF8SiMf+sOHVBanm/YRvwXDN8n0R6hFovjEGMew5
wWbf8AgJBemJasYB6CocG6EE4eqLCemKmLqg1Se2sxybYzbmzVMyA1NO5wrO8WqYtssHm9Uy/NIK
KHRMujAVSkOKwBNxnlsVSLFZZzVo9adrbOSvA+4XX+sVO8/lrXCwzZ3ddep5drnlFFfDblzwTiHk
l3C+tMG8dWNYH5n+KyJvnrIuYRiPyssLvsZZ/fpfn/OSQIo/XcB4nl1BUeoAVtYt1/1LXQpqzckI
U/8xGp8H6fQfnQzNd7njntqf4iyqH/KZxqJLo8+OEZ1APk6/6T1chTZ5/HhJDDHekqTtqR0nxlIm
KWmql9V7FTAmyLMaj8zklO9II2HLP9W5k31Ff/N9tt30Rcv61C9HS+5hZJBgbohvYTiM21TSGdHZ
keRX7LRZhrf14C43WKDj//WjQAP2fzwMLmh8XSIs1mHmOcvp8C8vd0Z+Ma0x88uhzlHN6VSOSW/M
X60MGnsQ/lYUYj7kSfY21Tw3mMHMg2PggIUTXZ5QSyrYBZQuQqIKi9mFf62KIyi+m3Sb+t2KuDtl
mQmUNCq/lBE35CmPp8f14KIE9c1oBswVfNFzhSmQN0RD/d3a4ZflnfkfH6Xaa7BMvw1FnaKrAXOF
e7LargVJvNQntqm9spxTd1AlORu6GdEW80LyJ8MjZ5TLCg8OcoGcErUPMK0o6VAsQhVWX6ccgQke
yPpGjuDGXNY4bR9/6UYrxfhRfh+qontwpPbMsj69FmPwpZ+JBcl4fm9mrHXHrOXOjmm02azTqTj3
1KVJ5Q9JsDUubYzbqCmZxSfqhP3WfKsCCSnPxrFU1zWU+6CzPvWRCfgvgYqOw/Rk2G8MHH7Uiwm1
lG3JPaTAWR3XMJVQF/q9xBzCSe6V23VO1rfSPK6nvTm1xilbRnYs/j8+ycIP7ofdYgpLisd2+h2P
TLwEwiW4nSd9RDwyDsHPsc1PTYYjta7BbeCKbi5yOdCdNxccONZA3jmjV+P00aEYgXKOeWFPn2I7
3wVJf/jw24Z1Ojyvns55tB68Ud6DOC1ufR0GN1JEmENmLKk/vkc6Og8iT2qY+G8lWvc39DI35ILa
AYFpuYeiEX2DeFF6DUPmqUIRFRYUYN2rwbz2Ux5FWOs791SaeJWJrusfS2VPQNwy0y9tuzsb5sCe
hf5FiTk7Fl1EQGrtvBZqUk9SZkv4MYqTXBkv+aS0J6t1EBtV7W3ZUUH/TT1fk4LNzSjbu3KQJM6E
te9BkZo7a4LPCuUn27V156D9jpVPsAwFoe2EMDYx8GqWJm5lUYnP4CmGk9U72Xe7QEK+bsYCMlaB
a8JITNtTXs0nQ1rTLZin4B4O8D9NK5THojFn3xTaZg579b3lsoUxYfpsUh/fG9hmJ+QuxyKcMB9V
nnzLYJnvq6Zir2lDzJjoKgisnKaghrBI/SF7LQFJyASqkvWvwuDh0ArgIKE04TmqA/rSb+Gc3MHg
ttfGEu0xxbN7CLpwODVW0p76SaD7qZpzaKfjbYhh07R69iwh/IHncp5r0xl2K7A1sfLJ/6Adm67g
wuAOtyIQREnH3u+0Y4P4QOyk6lUF8CbTIduHgzd/bpjsM46Ga6jTMOFoCbIRZhgAwhfRm+3TehH8
n3/q35o1Pei7Kqc6xrT5l3f/81Xl/Ptfy9f883P+/BX/eYu/16pRv9r/D591/KnuX/OfzV+/1Z9+
Pr/j73/D7mv79U/v7NdAp6fuZz0942LM2n9kIy2f+d/9z//x878VC2VwZ/x/x0K99F+zb1/rHwRB
rd/t/OPvfzOWL/nIhZLiPyzKKLmOtA1bLsvC4WfT/v1vuvgPk+7BIRgKhhvXWmauharb6O9/c5f/
Ei6VuJSWJ5dpbKO65X8ccqYcS9o2Zdr6H//4ux8/uvGPpzX8qX5//1/3mO6fp+1882WHyW/GQsaj
Glib+n+59YnA0lWAcvAwoHmYc0v460G3xhmoVJgX+8mNOj/mComIDKwU6cREIeSDekjzVD/bnHDL
ptI8ZrJrAFpkb0aenkpL6bcucL8wH1WnXAYkQE2TmDZZZ0MnmATDRfryvhg3NBSBD7eBPVwfyYPr
2Go32sMrcRJEZpIk8mgNmrfPZtYXueuiL7fjmrgC7bd1cqjDRr5o+OeFbnlPAUZircPpq+ehc+hT
u3jFy+y36hEWSHtSZnsLu6I8xnmPUitMJepPwooBZlFcC+yHkYcnh6B274xaAOZgLHeIwYxzpKri
sngdtrWBYK6PUiRK7Gs/DirUdyxjorMeeMnFCIg86Az4nnXCADKWpbMhFzU8YHuuL6TP1xenT+nQ
ExnsmDmHz//y4vu/PKlyean9S11neyapQK4F7QPBhU5J85e6zq1za+4tXEqxOwZU41A/XEfsnc7V
P430QiZR9bb7ZQZ3drS8otqOnoBwMKpLALKhGvvoU8Oq49a46ISfE5WLJ2WNgtgcRBpTi47LjfTL
ov9+gea1kGPG5YasM51C92T21vgM1g2qXQF+zG48aD2wPmLhjo9i3OZS9t8CtJA1knnms9iDy2gw
t5acN0neuecwcXF91d3gHFohP6fjhLEnIE/mXLKL0AoMYz0tnr4oUXKnZzqsBWx1i04+BXhdu858
RMuyN7DtPPYjFBYvJzAK9wxCPhkXj5befXJtTDHeSAxz6bASYuZwKqYsLLfKMH+rmuyhK5Jh4e/j
6Oml8YItXteDkuEaED9ipNhSNhb55kSGXfUJSb29DvEHJ+sulcjHgz18aiMHslgrkcJJHStFZ+4y
s3WwsWblli68eKnC+FuZmclR5LBe7UlxqyEd0e8A86OUGALGqUiN2vjeAkc9xIOFViUn4XAaRuHL
IqqQ81jWTi+lideZB3oFgzWVQ7q5mSa/w2NkENi3fhyjR0IUcMd1184lkNaW5RcQr8iixvRdugNq
/oAYqUFA3kusIbrfKIYTNLaUBYeqRpQxeM1wnJfHnQwLmOQJvq3aqd4RPo4AdcMc9QsNTRTFEARq
I6d1bpzuApAW+E5zd7pE29hhZOxH53VlVlVAVq6YubbCS7G3UYgfMqv/Wnd9fx8pb/njtXJXjz2g
OMchSZ69qQsxzuh/zbnmHhFzEsc6kpsS6BmrTS9GAbA8O6J1f85pBhXLWbBA0fPaLc5MormXkgAl
CnfPxS/Zry09YzwiHbS52acMsR6itAbKqvrXrA5wyEQdobzefC21vdsSAAcZBqwt6quTMUj50b07
zGsZpgVPVerh7l7mBIbAbtEbHmogve3OIp6MLb8p6eBOeR2gkD0GUv9CwfIZhNJ4WukjWJPCXRAg
T6twpogsIIcpx5DZI6UflXhYD/AbsGDqdFvjHGC37awEbRnmYqLgnJk9YxllGHW0qDulLEq2YZ3p
x7704jsYH+0QBQ7BN1G9L3gVvDctxMzSuwB7a5+tHM657cbxPbLFkdIruBrD8BMxl70ZnBqeNoS7
q1Us4bB9FfvpiB8OuIj1xlDrJUmQ1M2EVmuazgU+EMcPnEWcQDKUWpRd3NIutqnqPlmA7lWZ0xOZ
4CSXQ6ooinW0kztvAZLZvQNxr0NFzkzItLongRjwue55NA3L2OYzSsVgYQQ6QD1u0CcZu49Osl9X
gGJ5hVJ7AiQId4Mp7Ye6MvNncNTPc9afhtToSBaw9ZMRWxoL3xijSJnph3WgUpSEu3l0K9uWRb5W
WwiFUckisLBu1akP+wHrCu4YZHv2C6MfayPjVN1Ee25r7ZcWOdyoVMOOyiS/6chjPe9MG0GWwVJ9
mQ4avpu393axUdTLIajFdDCb7GtUkX3mdthGsi4l8KcB5dhRxh7WB2SE8tjlcri0cuj/zfDvLx0w
NwwKAEdaCLR0y0RW95dJ5uzCkzIINd3LEj9HBihxzYT8CIasBusQBjLZ5d3YPq8f0zVmeFUxBP76
rtdE3cPyVVnGxB2EZbxFgmK9Zm3DsK4Hn9Ev77Zo0E9Jr+kf/8vq072GOTZ9YU3WqznRJ/AqeI7p
U+VunX2HQSJ2HcBTQP7LBz+WhcsHcdb884PtMvAhFgrxLmDSgQrraDZl87QyYP742Frxt0vZv36M
XKT6uH7K+sl/fN76sfWT149F5K39m2UJw9W/Fl4WCC5d6sxbqbsIXvrLuNU08KrRsobQ17XpmFoO
Nr7l4FZkokeWBs1wqVGScbTOARK5yEX/IpvhI+JNBG9xMwzPywciCZlwcg3uioFRXxBp2rsubpaU
BkKK9En6etnYJ8TIJoCRDJfpBIgcV9n3mebarwEtnAcAVfA6uGuUToPj3wWG1EzVNXZVdR2cONrU
9mAcmjF9G+uEeDNrzjH5Zt9l20zPGCbRYih8tjzfCCCd/tkLg/ZWS1N7jq6rHNVcm2iNU6MylD/N
gXUphM1TRuADsRAiu8DCS/2uxPk/BZijytKyj54mv5BPSCnVdBHdEXP4nQoa7cZ60tuJCWj3gGr2
zmhtrUlDzKE71ZI2FGjTG01Q9kBbGh4ENwwwLTPbVvDaaL8YHacml+iJtB8RFvi5lWtsRKekr5l1
cSZbYRvHc3wvSNPbu3gm+U2N2deXAzKkdpdrVo32zckLwBKqO7Im4p6bk/6T2JjAwtTudsRglzfF
pXsWhBfGEA90zTYfdBcUSI8cGb55/9BLtWR5Z8aJHwqTyHawWAsdLwcK9MyCuIJYcnowIssPAkK6
45mgvxmFzzGv8NyLPB6OZUy2E/JvVmR5Zd9Ki5MD1kB/qwqnuzlFrB3yAMEnvYl37eYsuM6d8M7N
qC1E+vDStnA4goasBRG19zjVjy5b9+NYQWSYi76+AUHYk2o73SsHN3sRfSs01tkr7klSKW+CMY4e
muhGPUqYSNP9FIP6zn4z/gB1SivuHrBHedsh6tgtE+gWSb16DMgIVKN8m9j4HV0TbeSQ9w4AYr3y
sIwYX5VS7TVlZXQtKws8Q8oFvSMMYiNNJXxVttZzqOYUEI4dnGZDu0U8X75yKkXwTvWA+jw5M2HW
rt2yWE48mMVGENy7aDThneQAXcOBcUg1wPnEuITwLegmk4UOzu+B2NEj6+7y6KaAapowjh8NC3Js
2A4vXTRsSSdwPjsZtZGDsSAPKyQwMSfAEsM5LZmFmoeEs9E1mItLQlLdBN2xK9WPOc9PuE+ICVsP
vz4kImEAZKKJpuRJFrhAScmAkA/Hz7W5PUvMM6dpbPyac/KyHsi+LC+0a+/ebAJMHLMElqTHGW3Y
m6AVwYN80HluHgcu67QAn+sq+FWE8tGubfj6Vsm4zOZhiMaYDST6cw3F4xbfnTwiicB3WoG/bZrs
HW2l5aPQX8h1HpHY0sZit9wSW5tbHWBvchkWlHLeFcXBWnIbVlakrZmA+rqCzBTicLpGVte1EVwP
jt2PZ2Wml9mKAv+PQ4VlJFJqgkdnJZcl7uCokz5loFfEnRjWly6RFQDUd4nStBuSY5sZFbkf1ohr
sp6OELfmbVBzPWrQ4h9628HI0vXRzomAEm8hljI+zGOoIWYWDph1fgypMp7NnhyYyH0JCSG/ged7
MSlvN0lbVbx64JKaMNV23kCd0JriDtWhf+710uHuVd+4i3EAC8XCSLZ0CYl5CBLtV1tTCf9xqID+
KSFh2fV6fPnj0BK1uKk1t9jNYVCy0HXd90SUfXPyTM3buQYosQ17/c5P60GeRIlJ60B5CDXOzVg+
h3rwOYkaTIRDNPnrYba4GQyJp23GUpYXAJMcXIf4h0RgA2rau11zWUmZ9G/Xd/uZNtEsAnsXIhhU
VC7jS+Cp6Rz1MUSnSp68rKuuTIY8cOVNfeoIv3yewelMy36qyJMLVyV5aSshLxjf5AV0JkY6Iz43
DPT9vpS93y1vVa7zxOg3OAlVCS7B05YcMkFkcfRGGlt37IvYvJhk0V06BwO0I433ofM+m3mEmzkC
pdJKlaOO9OBZwUB67eLyibxG5NXat2gSFSLIV/Q/UIhp9tqhoYKzJnk2uH6zu7B8reMEYb0+8Dq/
eLqbEy5U4v0yZghqAcINrmRtzI0O/NdUlvE1wq54qJdSTHcw6W3QQtp7s8NXZZT1dCWOZj7pbnOb
lztavFRwmTBPCEuK40zURTC81rFZ+Krhtt4LMsVQniLq1QosCyl+UYJDvrDq/D6JcoQCS2WuFTLB
FzHaz1rm3twUsWbQEhkd1mZ7UUQAHpjiBvtCW9b4XQCUeNnPceGlZQaDWRbOQ1sn7SNrphaWwimL
WVBEMx7glcjNmAQlAZcO1lwdsBDJAhUdlvXUmdotsyHXmlXenlr8ywCv3unLsN8KJ0YljHO2Nofk
wP6/ulld9VZGQKaA6NXXlgcLeE6LnaSPiVWEWKMcvFelemAXpr+HSv+tKrwrCzqqhDyczl46Hydi
Q8qMVGXYJ5Y/lq0fA4q7BCL0kDs7mCdsOrSIpdGm1fMaFSAXERqz7Xq9WQ992n4OpEf0plKvK9BZ
c2wHe5H+XesUqWk5Gp6S+2dV5PIaZyb1KYFW7ASZXrlxZZymYAQwMBAUU0UMZZ3WGUH890yvq8z2
qaliTCR2dhwamCO0Iuh8iQnxmH49DLE5gwaLq0OoN8kdEaizMYVO+GhDc5YYMjmu1MJyabbCJDtb
Jgyf2YJUNCy36D+Io3PpvsXFVH3k+2UO6DMW9YREmy1iUS4nW2wi9aaHJXkOQubuYZM/TtO8q4WB
Y36Ys29VC/RC1qnje1JdmHNTXE2R9egOzo+mHbieG9NvnpD3pEhPJDb2fmPjurL6lCHJHJwKAhf3
RjYfqlCVJ0jDDAH0ZH5S8Af8tC0e8nGG6GYY4WVcDlFAMIcAWrriskXlPqMq0I/L6PC8JGzA1TH8
wjYMv+mr71mKWzxzNMK30uhWIEKnpBM19Qs3S0dju2ssszOl2KCoJbLDTsdrsDSGlVFk10YHUeUH
XovDkY3QHSjVtFNYIXcrCzXPJIzhYmCqr46mp9jUd1D4kiTHU11QV34sZcYADCJuGN/NHHFOEzCR
STZfpIh/1E7H3aotnV1X9aeythLmYZb11DOT3VkkOB0MibSccPT57M4qXLLBjnlbNm+axOtSIIrG
+1f8cIIMnztagLpwglMpmmJPVFq6rzQZP5a2C4BkaN7yDAmL24W+Zk3DGcGae1UxpFjKdmfZs4gn
kmS0XVIUx7iJtE0j6fzANqWPOeqZJy0Te+6Go28Crz/FuEUeGH+yZjRA/xJwxDRlEOTHvdeVXd+l
oSxfBPdE7QZZdldWbPkhz0l2lItzReulRTImyoQy0JfFyihP6WDgerbahHEUOJo+gALYkBR2VFyT
di549XtWht+1EchWTWVOhcRKKmWzvzMrke3MPAOu70JjI8ca+eK5yTKPG9E8k9o8yhtGzPTkhcWX
3ktheDE6PZZyBtwDpi5PIhKAquGUVSVGsDQc4QnglvRoVsiY8m5CuWLPSBuTHjUt41ZeN2Y3vo2O
ZR1KJOAXCYgf+q+Gisl+KGlRTqSEWtfcrh+t3DJOYvbi29CPpNA68ck09AXIqH2RnLEHr7a+rbM/
0abRJYY+qS3+0lQrxSWqRUjXgUhG6H22Y4byBCmJq1+SJ2BG6PnHarRQIAhCfUf3lig57NMqzfZj
f17nO40zHFhrwTJYE5vId+z64tcA7OBhqJ4ih6VrUwE+iULSElKzP3WNNm4LSBybdrQFt7QiPlgk
AUPa12mZzfpkNVD9SpQReQfGYQmcM1X1U7fI5qF/Tbd5PaUAW8xfSSHNa9WntOlG/9KYdcPEao73
1VDKT243HMBUVlczx84KxeR7PMJP1HOEi4VmGWdDZda5UfJDfocFhYkG+hnwYh4rXUyjCr9ZD6Hp
akIAhB6bQtHp5/BSTGSmyKwrQKZV4zbrWaCuh8pNd12ER13jlXVBG7pd86w6h5zsoV/4koE5P3Qt
lBs7E1v87eqJoINj25XjM2uWQy/r7lANqO6Jw632XckP8mZ92uaJ4lVKIvEVYE53TWT/BIg+PHeE
Kd2E/qn2cK7aQmPQCqThGfvZUScg8FSLQvgD6DHfDq5Z/1WmhnEaGLftKjUmL5XT9T/tBRdbjqw9
vYmmIddlf4G2/alfAjYhzQNOe3HzwvoSma8y0x9dXEHpgudnILYVpkz2btmBpC7Kr1bVE27Ux3h+
psjcmb2rGM71aGgd0hPAl74CYUjx7wEl7Nq0P7U5sAi7CLI9xt9LlYeXLLf7F5awcEmjSJD2132r
Ra+2bk0U5BBH2UtSEUaNQ7Dfbhte17duOaQNY6UkaRo/dkWIzCzRQDv1BhKdyvqWzCa/lwdmvm+M
7rhew50ecqOt9agDkrS6tvAgNiQxxofAhfrfCjXv09kECZwk9t0Z7fjgxXV4oH/Y1aXdsEbliru8
TJxsqB4jK0kuduk+SOe9Ior1Flp2ereiXOMVxxoB0h7T4OUQ5kZ7lML6NpPUjYyOaT4pS80WwTbU
drw3e6DKxCzHKej2lChnJ7WSYue2NQroMLc3TmIVviDtaGPlVfViOjHuyDI74dWRV4h2n1Itszf8
ji1f5HmXWrO/DdDyn2JiUcFDDzuyVdRT4OxctjuPluWhaCFzbCusRi1XaPUq5xA2fWk8a47ubhMA
C0ccXjcsOjrBwIlzGrkrdcvKKG8nA+ZT8ZkHGHPLoByuXFOym9sZ1YuT29ePQwTTa8yqdtfxBVfm
HPXVJQJVF/FO6RWXR7jKNoWw5uawTaYds8KINpmDnZDHXmGN2MxdTVm6HEL4eoS8ozx70fpWpbvZ
GB7DlsH4SjvnbhVeA4q1fq7yy3oorYC0gWSi//CgsAUK+ZkqbxWI803vxN6esZJF1ZQawTknTHPt
MwqCRID1mfXX0W4TBMpI1DchljNfLK3J+lbmPfJXlo9awU5J2OMp1NIBZKqjXRCyceZS0G8mPAgH
0h7x90Py3GRubF1VkT0JSHonmrtoS7BRBNPQ/FEJzfDXSkPTCBaq5vlimlHld7m4WHE7PWSdp46R
Z7zODq6TEZV9CezugsFo3CfI2QDxtMOlB1gOGNd9FSR1o6Im8aK32xFBZyLOXdoVDAeC7YwNSWHu
e0+d8rdIEQSjZB2/mW7s/6wq8HelW9Es1NGwc00KLanFBwTLo09Sxtt6TykQUlyorNxn09pks9tc
ppLkRVPXy+c4uTsQHUo48Je+Ttub63xOWO6coxpWK6cjUjw30g4OLkefGxxbUwOO0aBXznZNGlkP
hkrbI1Oox8jExsdletib/MBrmtQB1ctEVsESDIO3LfM/2nkzQSxe9/JGatB4dqriYW3QWlW+p/A+
FyFMdxR9doPNgBvcq69i6T5d9mQTsV921nqcR2QCTk2PiVzvewrW8NO6iKpTzTz0eo2Tp0prVnB0
CIylCswAdFk6LKFHRSA5TGac4rmivy4NKKnkchd+zA0hSAMixmAw76n1ppLsFMKL5hZ7u4pYPGOb
Ye3kfrLbLjlQYhQMdygG5FIW1HV5w2CjneTgLpb9WuwMsl4a6gtCccqmsOJ9qXX5Pht4+cfSrvhi
tDy9NOtboDFOa8uBB7sdH12nGgBgGg7P1m+I/r5VejvRFDrtxQmsr21DwjMvYZB7lKa3hn3sfXRx
QoVuCjgTHE4xBQE/bPxiA+IhE8Q5x78Y2gQXy/CwZi7ZDRmGj8RTOcUVgy1k0/xB2HImI5+JzOi/
V7I7R4hMr7BeNmosSh/xZXYIzV+Cv+06qqLQQG5q0VMr0m/1wEV04I60mR09vKPi6qsqfkpdO76Y
RJjDBO1PmT49wE10zqxWkO1PBQlZWR3vUmFFT02RGbu2r4k2w0NpB9omMmp1rUq2W21OfFtr87BV
pFrXxVwf6fzJccOc0U1WehTx+I1fxTjQm2KCHYdrNEQNabfKZbWZH7UUvzcgHPjfAk1LG7fmJjrb
y/mKvQCENovC34exTAd9FGFLmd7ks7jA/LR3MRl4WymK7IbW3B08jeqoy64jNc9V1Iwl4iCPaYX5
2gEr8xYQubOl2+4vhTJp6U6F5RTkHHkw3MFKbCsrGSEAzf0e8fVyrwaWeeuK+JPVhBMo5gFAVMSU
psLT6y57ICx9RA202cmYu/hchcFlbYLYX/7wFBZBvUYvxc6D/T4rbmBO2ns0OEwcex4pszpUgm9H
uG6yjRvmZU3bG6zRCLps6eqPIKYeq6APjlWalsfatD8hMe6OWuX8mlytebNU98ZElWHIktMyL6PF
QM4Pyhurs5FSC8iBePYQNZXvKfJtgamjZsbeeQQqMN3XQ8EziKIOVCS7xCip5MPYCOPBxhe8y0Ss
7xG3/xzCJPG1rJJ3+vLtmsbVCKEDm+FUyz3G9yHSZkbflBSiEoepn+LHQQOziMmT9LiIiYFml2KP
oHC6pkZIMJMYT5jp1DUj3nI/TMBYiPuqWYUNwxHL9+dUYobQ5uIUwx/nNI+RbdSwyYJZT5/XwAgj
jBzYv9V0yybTODBptemknx1AlnC3p56Jcm29nCDYPYdB4z3y8N8LGzJDMvUalCjC0woIHloIF2V9
qzAuLOeH+7qha735PKeNfm5VL440CuweSLY10j5/1UW/rdNsuiQJOZJOhEPSWi5/FVpDloCvtkZG
LZC2eYwuRkdRGxf3wMuh1BZ5+ZjZ6ua6VcPGb4DUaYAFQ7Uid0EKFahRyfAUuvknjHHAj2ae2LGB
kVW33dfVKQ5oA3o6i5kgTrAQhN091gA5MvJoSZLLMUclgn3W1AAeMbxXgZryiOISleVoZ1eWO9k1
RkJ2VHNisnInlMiHmeNe2nVEWkf9UUx0IFZt+lPmZOeWb4llwDS3oeaYSHLyYYMFlDsWi+CPQ4k7
B7hbev5jHLO+JeyazNBAsPtz3AJK58hzXs9LktYzhgjry8QrJ6G93PWAWuulCnLNmIVwziLPXSZ0
ieuyeBDdb8L0Rt8z0Qy5jG8HRRnrkfVxWw9VUhl7LKe05VPc3A0vI3M4JDtsFgk1OqF6N3BNwyEb
/XWSYc2gToLJWejQCUAe8nsOlo3mu2VLw+jy2sZ9ekbomRynghUUF9bbGOfNA1NJ62ia+mPHHTvC
X3Qv5ejdHTfWeEbfhQuL0WKEdIwM07xZmvFNS62BTO48wD0NIcUj6LZQFeRoI20Zj1fMLZbGNl1a
3H4MXmUvSOUxCTE4TGII754eqQNavxMorJd0Laws7SklcYwYOjhwPfgaGab8IROkPtLUAyBbhApo
6bWh/j94U0CkEmDM/Wz2T2kCfxOCHvk7HjILnsXqkOXqt5LsEt9c6on1rRHiFgHgE9qHAIEHM3UW
hKRoROUZfnH6oBy5UOTn6jInon9hKM+jXLCmQ1EEtVckEK6CWLtyXyfRKMOsL1tjuA6ceyBFnb1l
k/BkeuLYOUZQb0IVOGzmxJd6ivJL+8/DLLORczgDbz2lBPUSaEmoK/hiLkHExzGwk5+jppXQ52v7
uU4y8qq5i0pVo9gMqvv6Vksudaf6xvcKnUFVNkDRanvPQmhvlgsBNHX2wBjNrVkbABGjoDnOKg44
qVigkBx9XQ9QE9SpBtvgmWV1MjL7NhINQtFYkyCoZMkeRAfwmE7M5uKIeJ4xHl4Hw3JxCHBohtrz
U3P8jII8OISZJOluOUQ2c9sqw0axvuv1occNZLiQlcRce7lwrFcPfdmBeFZ+dwtmyqakp98AFkgO
ZgBvb3A0GgEKPKQgmX6xWnQxE2F2dLQLzY3Ama1T4IKrYqStKeKZdhIdI8SORDTChovcr0DFnZpl
Zl8th2ZyImhHqdpNy9pgcauxGMxcHBjpnYLT5KdHVX6LsvZrnSFPHbLKgnpFCDSgUlJlrcFvhbR4
QVdYtMM5Qs7qDVsUMN1jaCr9YA8l6b/Lux2vwLohAqYo3RKc99L69FuAHpaf6hhA09wnZg1Rk7bs
WtvYlhtjKfv+OGB5ay/plHWHiR3VuDzcPbfwYkOI+/NgGQ5RWpg+edKZvJseVaQFoMxro2dzcBKW
eLNLe9fCrSV5bwQ8fLM9/ImsV0xok1nxwIgqv9fdO081OUND/ZAUbfXM8vxX0aTkoXMf8VkY7BW4
qCuz0YgUMBc7iZcVOOOIAtyMNDk7U3ST7zVywjo42Ls01lgiZPGCICYynCF3cW3SaNyNTDT33L16
X4+a7OjUE68H8iMpttPzqqIibW0zqlicI9pwHzoyi7MMQVVZ6M2u4ky5quVgd+j+81CdraRsSVac
2kunQy2gvD+vOVf/m7DzWLIb2ZbsF8EMWkyP1iI1OYGRRRIaCIiA+vq3Arz26nYPuiewZIkk8xAI
RGx3X66nNlAca57Jb0e4aCKMOmDG+Lz7a9vK8MqUmqo4OZyXQb9WYF5ztIz3qldqFw75/N6K6aOP
yKqlHwBgA/RrSPo3vSGxztTi3Fs/8WG4RxM26Dy7N9WQ3edBNhvHSOhDVntf188pCdQ8lJRca9lf
U6mEK84T59yYteNoDn1xUDLOciKVanngcMt7O+bbMO8bTsslLdzh5M7DS10k43+JYGwcg3VB3H2d
qP3FUoyeWkzmjCr+Goqme+VUCIOhIaJkGbCP+wDXXqhqSgUoAH6eGDWFO29HR4xE9jKDC1YLRGR1
yU2v39gGBrUkFvvFGwTX1r26FrO6lbCGD6hyFBcqxLORR/QLcMkZSaG/zTrhVkZ4eVfx8pcobLSN
QgPNCqw+o+XdpSVfLMKdJ9oe4m3S4XxY7EIwvAdUT3I2zEa8YZ+504trQuFKC6o/+RMRbR9pLCw0
8yXiRHYOsoGLN3powp/hxEBnsRI5lj3LFSLa1hkyoI4VoxwvSi92Ja19HluvE3n2nhYt/oIHdQlH
zDWeOjdVjcXEGMUs4t2Ps4MpSzOYA3KRkTwxCZyAWGjHMB/OemK7px7h4Q6iMkBR98pdafEson6U
lMI78QHYdLkOY/ezN5tnoVfNtXcvJnrZuVCKP0H/eIXGzmmagu1E843dXGveyovIka60LvSxizqk
R5WgulwMUjZhWdFAO8yQbk0yXmddXRJIb5ya1CulwbK1FXWDZXPAE7ydohqnc5+UDSoK9e2hMcDo
Y9gbqrFvgKHtbPvTr1ypKwzM5Np3Brl2Ih6D5YJhhvVrVBEzyZtii7QQne08z5jnxMhJdCytXM2y
YBJbwXlAzTxbFM2iYW9HVebpqK5MuD/hOfJTRmzhnKyVN40xyOC5m7BijgsmpuUF7s7xLrHzLxLV
KDIObiHOQB6Zdxra+hBbVRY230PeDTtRiOEMz384l151GFtLB/qgKTqNP3YXDROtBL5rmgO44Fpg
im41ZkUA3bZuD3CVqQ9Go2U66dGjoKbK1O7N3q4QWD7XtgQs3Y07q3Som4v/ybGxWPScubSkJuY+
rlFBl0vWYlqjTCI6GElqPzTy+Vbykntzfx8IGa3HgdgvR8pL73JjVKEZ3blt38mzfzWRbbyQVy1p
jtDpBYptc9XhjVj7UWLtnbn8NU3crX2KpW1lQLkgl0/JLLnIvaGxNviIv9dc6i34I57SZSOSxNF4
iVRndDGYNmQ2gng8q/12FgH5IqfjP4w9oUO0God1oJeMh+yKDEbo0dxgT4KsMxdXrVFOU34YEocD
ndLqhyz4z+ak3aLCBZe2yM1juLQ88iv+kp6pHSUcPOk5TMyhvWdMSjqYDasu56HPNSkehibDO51p
VsYbIdIZlwvaatdsoEbGutmWFhTmAmp4S6aqOOTW/NSVa74zJ7dc6dXW00F11DLBSC9oCYVYSRBM
vhqzz9EnI6+5mdV+wsY1cfZqC0AguoijhrmWuozGeP5/+9BtRYz5lwjg4nCzTNe2LBjbuhlg//4/
c3VYwPjj0pW0F03NRH+ODl4eOGvZlBs5ifaR2/qvMmre2Gf3YLIifo45M1XZbB4f2CSfcT9Np7aC
liR7Jsp1Tzo81zMebAzhcWavh5F5OyeYcMcJk4/U5lgG8+2sbnUXS7I1sO/yeERX7kRzBtk/Ymgj
mUJ/0qkRd+SKEsr8lKWHSk0Fs4DyQD12u20/MTsYPc4Ac0RB7Ri32wDNZxUMLMv/n4/JX2hx//1B
2Y7LmhsQwfaZH5vW//VBWQVV5NMMbhyqHFXAlnft41BsIy0Ra8droAKN2ntqFjiD2iB9Uv7+SU6h
IAQf0buKx/Aa1GK6QnYxqSfN8tmBbM5jnEANrMvUPzBVC28OrHqQ8X5KnpmSy7CzN57LSzKtSjJ0
yq/UxJN2dZlArizp6lswInIngNicpON8AbbTdr5M+5Op+bBHqIbZOrExUkkpLhg1zCtjdSzBPYhg
YfkO3W7Nl0+zb5dVzvMYkxU85BF25MZK4lfMzNleo3tqpdvNiYGQT0kQdY5j7qEEa+Y9hTR0AWYl
V02RShw1mbtHy2g21j902JTXqQyDM87jtUsKf2f7tLRahLYYThX0g3VeRCGQ274kQ7HKnX+kaMPb
osHi+X9vLMc4Dqn1LeiC5GvUyZORGXcwwxDg1WsGkjj61W3W52/mdGd/lt7DFIB+i06zi2c3fUQk
mUNn+LPwHox27DYKjUE7DJRVWZoUYYJAWmNrSK9OMXxoEEbOhB458ddIv2WRy0Mbuu+mjxvHru32
6OR8x9RVlHQdU0eWJmeNQ35mxukZu8h4qexGrBvAtRqLLIuQ/1hQK4lkA6NVAxW2UxbvaJlIHr1r
FQAJ6IJyqUfeOIH8MFNxlF7tMOhPQLOY04hTyaaeO6zynUagBpRcekpQR9ezXeVXh4kw3Vc+6XoP
3Vc/6XpnvUX+YOxjlpBNgVv40vfDrz7s41uu9feiBDozwK582EXhb8IpBaleTPqJxj7qKJHqo7Yq
39GIn+gIWPnr5GdoWccx01euOTrXEvbBi8HInwydnNa+7m29jCZzIq0h3M/sbUGTB126jilvO6fU
GWbmMB3roo0u/G/mkapLshm+cfaG2ThrBR0bfgw9rdOD0xSpgiJUV0hiRnKP6MJlA8fz4zNW3NdB
WuApnDM2v1ygpKfdHOyjVAfKjaT8pogHbEhWcvbGUyKRH3pnaBked/Md70t2wuidr/z8tanC8bUV
TEtCWxs3bDSNrdMSimerG60FttEbawvjSMr9HibnCuaA03iK6GTdaZPxGVd5cPTmlMWgKCFm5YQ6
M1U/rM/iJW5SWrHy4BZY/vzWVA21AchsezccYanEQXQvIMngRwxWHt6AY0758RvgiEI2482jPLrw
cL26qerg6T/dyRy+o4nSWltStGUTe3nUPf0RtbPz4AOOztj8UnPtBg9w511pUA2uE0mslXAJ7Lt6
L3aMKSVgddJiZZkVZyAM1r5ySv828eKhSghbjTsKTu9+ekvMkmxFUgaHMBw5ato1ED6DGU7H9mwT
ZSMiXSrrb0XhaHvRFy06JfuoBtzYRqiWbMI22aVgBdHZOFklvwEWFihpkUwu0Zwll5kCsJWwR3DE
A5rX32lGEYppC7mmOM/6TMlB0IWbgWQ0dx3oKTPs15qhiQvV0+/ABZCTOBXR1lIfYeRqm4qazfVi
3+x1GNuedpq7AoCF1Xg/M9f/JIxqnSlWofUXEXEjqnm+VohLOGzap5km13qCt95GknB2QbyI0tw3
lz5MYBF1sgZd0961ovlAesSeOKDyMdUYdwRFmU2ajLLDWm/fw2S+tb34Y9KNzTwi0NcEtlVpBfDD
MMBtIsPsjyxQyQGC5ed8Kp6kSeOn6MK9g/37HM3HpunoQ6T/wAScmQT7rMgHonsmMH3uAzCz0z9p
BwixFN9d28VFNAUVcZhU1d8gGzVDWLERmSHbzzNt4EHAB8FzNZQfZoWd2gQgcjUnGm+MbnBpT05Y
t/L2Jy0D3m5UfDvJynPpMVT0GRhpvWUTWVMtc9JRBndZ2n6PTPGkIUc7LDHZtBu50Xxw8IBiu/Ny
aYlk8SJ5hGFfrjrSkXtjcMrtbBDUNbTiw4gGgtKjiZiFAZvZG/wd1pAV56D43gU/cU2o7InONg1O
yIIPrZ0x2C03VrcTiGYnpiz+aRoQhf9+WBjUDv+eBabCvaYh4lshZX+ue+c+CuldqqB/ZeAcYJgd
OWvzMwb5dBJOZJ4adQFQ3a1qx6q2WEnFxY0Ya1vMRkM17URpt09Fg7RVSdvHAxxUVDXMoLVWRR7G
0Aw9HH5pzDO3GLhLLaWLp0cAqxuQ57Iw4C03v2FPd4d0QZdEFdWwVAbRk2fQ0weEelhrimTS6wx1
yP5hTfeN69wy05GT62C0S7dZBYg2UZeG8ZK0InEra9uGfOCZdBkNSF+8GASprmtfBF/BxpiZ5Q2x
Fp+ZUK97Um+ktCTbLEqNd8vhptWNR6PplAoMsXFFO8XTGM/bvOjaB6RKxCVMf+tcye8s4eZE1cyI
iRiaWg7BfWhxoC7zMnWhnZCQXTzcSzqd+qHOrmnpn/5uGznP1vvRjYgNUm5/zKecErY2K2je7bB6
dG7LPsGHHihS37wsl6EM/J3t1g+NirtBuiOVpKib6xow7DofEd5AdTcl6/qeAtCg34yU75LON/Zl
MFEBl3gfE6FfbJkOx0es9npvFPdymvZhjzTeUnO0CmKh0bIG8rycGDCZ8sNVxxLBu2yipfwAxGGv
+b59tDQ4QdgU2XiWFcXisa1tOQGGPR0jjl15V83XPkUbVwdp2dT5YX0FRtm2jMSzbltXGBI7e2o3
hoHV+d8IFETQfQlqbK3PFSA0zSpeS9FeGg3zR9eVhPlTeraASdNAzis2rlNw28O9QbY9180gNkvc
a8J4z7bXOs5KL6gncYMlxwa9/0fPCoz81I8k7rc6/parbhRziMZtH6XRuzvdnDK/sf0unwBz6ys0
9W+5pu8WRIQlg+K1m7aRYTDXxTvObDqy3mMO/Ot0mn5kpi/WSDtw36eYWzZjbEoxFtVn/gfh9ofr
T9ZD3y9bWaMyxqsJLixOGufkilledGVQMdg6HBo1miCuSo/mcBwssO5oVuVrpRn1QSfcvIZ9vdMh
AB490ixn37eYtdK3YwOAuOppXlz1qfuZiZqYzkhdh2PO9naZEFiMx7d1g0U/qRzNXuXAGdZdSi9s
YDafftaFu2WBgxqSKGfiBu3DvziVRhon5mUVUaTUsgsEuFF5J8abtKwnhDsbMnkrI23kLU+B4Ep6
zbaMvuzLmNTeSo7V9HfhXL45xgga0mKm9sJkJ+h3ccsphV36X0JW3tQGegh98THWughorWa6EDxK
u1h37HazJMquqoqCtE7yy2qxgXVmx3gi6nwmcyzwY+TLQ1D/bJuaoJ2MqmvJjo5+GAXgat2CAGTh
Gg9dN02ywVaxEV1uHfIsiFaVTlcXQxqY4lTUtmequVYuUtNRS3lyyYNcy9obLk4KFYJt4XKxBa+s
yJ+vkPYLWDlls2OnV+MmyboLYw0HUcKlDEwkL707aGe7S9tNMmZ4GNWSZpqkEzpM9VsG/cXaYhHY
xfTB31pJtQFUu9dcG5leTE28B/n6A+try6rq9DfOaP1NC0tODyyvwpg5aoCtA9KRIehja65ocaH8
EwM1wKqU6pO4j66UOlT4okJj3VQWS4u6LF/1aD7bRMUCaEbDjSiJp6aqYLz0IjpRWv6Fw7n+rumZ
d/TLIcZKloCM4Rn1cSbe6cfLRpqLmir1bnU2jWiYyV3/ytO8/upmXT9HPcP13nyLaj7+ro/0J+cm
ncEYtp0JUMwEifU1xITPuME5zDaYSaHX/VEWs7hSrYM/OKhuKbuyu9425Z1t6bltxlNjYxBZoEp0
Sw30BAEGnzz9EfipsW+n4qeMy/63yQn15Lv1PwmmHNPPg73Wxm9lNxoPIgkPrYAipJkYQutQD662
YL/ICfa0uE+Yu/v7JoddojzCi4enxGJ7jJyfUx9yggJBjcCf85QWFT1DiomCgdheObyVMMyNDODU
doPZmksrFJ5KkSMPxlMzXKaUepVqbp59Y2QPBqZAu0YD8m8yHbgTjU3uF9p9tPC84LHBRki8uAp4
Q2GZ3fkV37/mj2Ku9cyt1q7n6GtX1gV6ZoYdtI6nHmSwoJJZQp9eCT2Btjz39c7Up2gf2f0fe7C8
izUAliI7TZWuSpgtMTPXq/wdggUkDy/YJloEDsoUHMhMMZ0F9SOjss4tlxyOzGH0Yoq7KTkpa+zj
xQKnhErmVjwxixNk2buhQNwovjIIP5U6PEgEiWWYmJufcrJ4T8H23BPG+shDUZ2Xi0YCgDqahCLs
xtzPA+ay5RKG2cOLm4a/SFm5+CvkhVlU+7dxYimh4Jk46OYMAa0jTWC05TWebZUfxy08MCBki0e6
LjUi9PnKwqoUc4j09V6bNm4VogUAk4FlqAxjSfc1dkGxDwOzuKgNPwN3nS4XpW5Xs17sMqcyVl6v
wXlH7CNQZVH5ZzRDetcH/88QGkzDWrPZMgibtlLZOOmPPjZiFudyTsdTyNxSCu+lG6foSWK5J3ab
UzKMo+Cbb/1Qf9tZVvgfjHy+uzxTG4/81cZvs54MHT2ZJY14c21Y19JyfpsMKN+nsrGu5vxAwh8Z
fDbJWkSc3l0Vmctrf6ZFgvZhoeoheXErP9UEED7N+/3yNxW75pfa/BEXGfF5CoAbpjDza9jDGDAD
Rhdh7oxrR5vN4wjjc9IpfYoVFdJprIsHG+woh/pmJ4GpdnnxMS8omB1l9l12p8hJ/J0Od3TPCSg7
V+IzxCwH/Zf4IXFJeyQwQ1HDpzAN61SqSyobY2fa5tuCo9Um39/S0durI3J54kB0TRgY33SsOFeD
Pkda0i5Iw/+JhJZmkyEjY92h2ug8Z25D1VPfb93QIQDDFj+myfhKTUdyC8tbxiDzEWYNjwR4d2gN
/LJrO++WBJ8cxvpLGFXDJe9QY0vMhvCfyr3oZPYOgCx6jjtnTq9x1wy/tIRwzpphy15jR7uqIKq+
dYk/vJgN9YgsXx6crWOSTMGFPhDVPkd1VYRB6paoi8ZGoA5myi+YR04VH+FyWhoxoZ/1EX9rlYhq
x5CUHAQ5hEvSBE8KEAYytUzSfa06tpoR3+Hargdu7VOpnBXLhZqB4lKPyOPNgHC//FDDoLm7sJa/
syD4YWRWtjeNeLo4oSj4EQT6J2nTJ2wm2mZnQHJ5UQCJi5uHX9APyCo4vzvRcKeJ+LUjXf+wzIxh
tjlDForT4NCb9T92F6Wg/4m5IMi/D0UUPRz0JfKtHbV3mg4m02JZYuwir5VKgjrlKK+zcalDmiri
WNvSW8M0Oo7JUjeDt+f8Ye4Yuvm7Pu6sD8xB2P6jU5254y8rT37QSum+TMKAvW1jVXNd60MF8QoT
faHTxhcnEQz5DO5l3lh3qm7SF/y+BA1GkjW62t+lRkkLi2X9mAvffKd3J1wbmc2tPZnOyuWI5pHb
vLbEgMuBKQPm+zrAvtxmeEzvvtFSozvlwcZ07N9ePZYXPYh3Tskxl7bk+Gt0h1cVPcvQT2h9QelJ
a0zaVmW1x9Tpdo2iLqPzz9sa9ZGfLTUemL+MR86gOS/kZ9V5yZGbuHqdbSPc8gQje5YknienftQc
Ns/LpZQcrVyKWjex0sESYVuc+MZiCze7JpyLZNymBBUXqsXfy7DvieD+fdktr73FVt3rp44c1pnS
uewylj02J6kfhlD7qSmvPWnYaG0WI6lnNeMY7Yw8QTh6xNDc4j4qmXqo0wjL/bhHVnvnZe79OLpw
TC4+w5Z9FLsbVD3ty/Zm9vxWMO98l/O1qJwPIxtvQFWy5+Q24TkI8j+97vQXWx4ErVJ4yHADBHFA
MHtRq/1eT/ZV471WylK/BEkcO6ZYwOTEqg1ae0uSZgPXkr9GHLMHltyOHXgY0aYxxCdaA1DeQ1y0
lLI3O6Il0d3xvXbjoP5ucPJ7a78Q85XSjsMSBF4uuCKpuPbic2GnqINh1L3YVEKsrQCPbSNYJ7TI
GW6ACfRNXNBXYNDSfK61gHvC958pgvxNdv2ep8Z/BjRzr+IO1WgJZUFNj67Edf6kVWViJS3D1fKB
xvlQ3Bl2SqzQ86mGvrxvKpfdvZcTjxkhKa2J9IqNGdv0GfncPqu21Sm+UX4Jg6PvuVURXY+SwFzd
d4h9He6QiJUJ/5/ivlC+3vjdpzMV+i5QIh1dlMM5rLqoXhn0yUvemY19jj2dpVGtj8tXgVoks0SO
m0Fg69LV8KVXBhNaQBkiOrR/95qkZcYdYZlMNewR9UvTbX5EUM32y6lXJ5IOxK5nTBPWoF2o2g4u
EWzIi62MbMtXceLWx9rFvZZu4EzTDRVdczuIrnx03zt0lnPZ+PlRarQtjzap4KzWDi13MIqqzRg1
ZYx0Aak8wLJsg2ucWL8pdhqBEiTBq2ZU90jrs+9WNZ7DllfFSK7lLqlXOHSI4SdsivmV1P25mawX
KKGXWGvGc8cMmI0Yx4YlI0K7B/xNR7xiLc6PeRm8pbkieEbsPHiBu9uMoCFejS+vFQ4jPpp4srx7
bewEW6wtcSxhHX7V8VP4MbGpuXJ+gjfw24k5v+13GxNBl94tij0XG3Pp0jxaEShCLqLZXasC75jH
A8702LnOZWBvc5+RKzPZ5EpUhj2ffuYH0s/LV7GL6ds2qj+tSWWUoYKi/6ZFmz694/Uq9olyq46p
a1FaNE+n8aXyO2Vpd2lhniNmPZC+Qe7Q8Vfv7dGj7t6gxj6NGe8DBNhyb2Lstw22FmPsaQdpsycM
BtdZcdQMnuyRp0Md4ERkCuBdq975nceds19+5TFzbckprALRdcckz8pDYE4w8sv5Engk6P/NqgM0
iA949b54W7fXUl26lgrLgMYWDc7ndkF5dLSw71K7rSjn9tMraTr9wrj71YkdeXHIkFgUHn4zwSSA
Ov6qMvo5QUl+LCEQknxrK9abS2gTCVn+ERvyNyBWtJlWONO2IQWpRGXxopRBsvPctjnFSQg2nqIu
yvDsF9yRAnKQiKbzcnFkkzBYNigolRyp9mWaPFw014M4ROkoLkuiZfmqA3gqKA08LFkKpPz/pCpw
rOb7yTV/jprbHKVtvAECGil1Y/FhDo0YGY800Kp0mtYMAa9j+7L8ymAWsfY6J9nkKgnZLWnNuOHt
UUV2uWmMTp711LQJK6sv7Yycc63We7qBcccoW8BycZVLoDDk1aZEb5iItg+G1sfboRl4cxvvJhVC
Z6MpgldzBGuic27YFB4FkzLpIZfLrrjkdWCD0cLudDQnlAu38wnWcXFmvI5Zkv5MC02JV/gvYDpY
5yHo18zZLPxG4DZWHtw6fE2y36RdxORSbdw19NxNKBA2FmPJcll8Jtn0c4I7fl7WjeUigkEeM9lg
u5Hs9crpOY5t/mEwS5n6mi6HjlJRL3MHhZi7cZevujKr9stPH/iu2FqghYhgAORWjieQJ3GjMbmP
upWOIr9PTXR1RxDKh2M6GrtEj/Str5x1/44QWTFxa5hUWzqC2cIISDnx2SSEY7rxDCHOy4XdHmu4
IGMd99mff6MVy1dtT41u6PYvtY4KVhXZ8LJcLF97kz75X8MbjKejoSBjvMzbIaFcALhCMATiZxmO
h4QWok2bC2vn8Ey+ec60zpkDvuCAXfsgROzYHdDHvbTfhlqHcF123mmJ9XrQUHaUfX7p/I433wZZ
ulyasdjj8PquN/F3WwubH8S/Nwig43vp5AMujzQ/+2ZOUTZCPfAqbO6doKO49jjwuDGe6J7XWeRC
0sIhoH8DWWmuvTaKL5CXt3/h2hHtxCvbqmGQpOw6Vo1HhkIK5zgpINRycTFFXjQkstZyjqyQOqo1
xKoub9SGBu2cH7fYJjqsLkxm4g34anuyE/uZwHxA9DZOOe1cp+Wr5TLUqn0cp1gYnGiiIMekQtaN
iTYY9FO3azU073mKb3EMCoe+sHCX+qi4wuvMfUWmch3UXvLMDTvZjxiXAH8RplpegyWdhuuYbCOw
Kb08EsI5/vtyqUHJHPJhPifvy0Ypykv3UWfVw4kaQZu3Mx4Wicgufpd+7e41yML7aBpiRKYuIprj
N2c7lkdmIeENi/bfNhQoEfptiepmDfjRMCVsV4rI3GF9LPeLwFQ5qm0nRcrV+1q7G+wsEnX+KxI4
CX5cIoqVTXioNRo4ZhWwmqbmVyJ/dg4tZkGO4F8yj1sXAOvOFk3wZxzHnwn1bNtJGfMXaViI8BhR
LRyF5SshIObrziuECb3h92S6a0r/l1PP/i0ryPbMHKWeRFTaDbSYp6RH4pQ6kUL6sWsixrvgNZox
Yv/RTCXFQGzLN39VPjd9NVzst8yMOQiEjckwkJqGKZH1aWys9ARktvUnVWFLqGfFPhfJkvARngZs
LAtiLstcFPROiO2yX1suFlEZwW6JCTieaz82p45FNGRaO4WvSaFnySYc4mLtkobcVlPkHXuz+9kr
+K3dK9k60JKThuLpYJBRA8H6WJBRfDZF+NPFU3w1BrSoSga8/TlPiloNnVCyf6Q9/l+/dMmj8n/j
Kk/vmcTw5xuf/945fPDTSa92jb5yhrT4YurAjnTEMj6zs8un/lMWAQN6lxsjR8/bgy17obtcgG8I
C16ELgXnvxbl0KbLdcXMhw+bqD+IDQdpI67a4ziipHfm1B+pfDHXdte2V/JJ1BN7xFgTpjxbTtrD
my4qujBcm2edjwJ3j/PaTtXPid7aA5nPeB9nGuUXajdgGlN4wPJnbzDhfWuGsd9C4Udajr32YuVF
uxJRNd7HeLylUmZPw5b/jEkmT8yWsmcga8ZTpWFsM0nzMT69F0DB5XsgIMWZUNWyifow7BDRPTA9
7VboSX4egQmSb9pmbEihfI9lt7IL/Y9hdO1G1GVkI8abNPcF/e9Bmp9W4ke4WDm/O3giz4WLAj6E
1klnAn9avvIlwP0g0oJ1gPVKEeSWS8Q+6JwmEBKjIH+2uvBXNnrXJ6MOwBnZgFMPzAT4lXQdqSBg
Jb3+3Huc3+yeFHOimeI6+1FN8yQXT5a72C/LY63M+0ZoYnOcw4+gH1wyq6z121C9aZeL22BzsjV2
ZSqrHu4rv2keeq9328QWtA6b9ktnh9OpwGdNjZQCJtbAfE4hw8ZLmg27nibP20KfaWUZY5PJ6n3X
6OIpNOCWRl61hzrrVRtXqMhwlIZtBpcTROhkHGcyDRubyts2edyfZ5a+1TwwWsHEcFy20MtdK+g0
84OJ3qUSY/Jhlhp1K8TWSBOnwSkysqPjhOExHzjVdDXEowXFyT6+3bSZqmdhiMhaPp+XFGCjPLJB
zTPCBGY/dYWFAkxqfC6JOyiThmvoqBNVQ5UUSEm6nLWA9UWDu2dkm7zWgJx0VvtRfvSsDmViTM/W
GFG1RJb8ZfPNYZvtU+zp9MVyDku6zt/mYT89sDwZO+A1Lo9mdbDEJNlNxszFPGvcNj1SUuyRzV0o
3npjTmIVpATDqkwb1gLz+6Uze209hYITXZY1J1NwUNr6ISSJrhjoF1c3WjqjHLchDYapyRJrqk1S
PSQmwk/8QmxdbmhQw3GXZ+JFzg+tgq5AL1lyTukPxgLg+1eLZfpuYYrKC2211MsSVdcIEM0nGTbi
tSTvtxnzsCCmKbsXgAzHwDTZQzR2fHUzW983E6VBM1aV28RduDHSfwJpBw/bNt19zxbhqM9svruZ
10tq4GMhGunsc+nLl8ZJLL6Re9C1qmMdS7oXGsJWWGxyqiRAY7h62b2KvsVFZJn5tqXH/Wq0jHtB
9NzLykl3+IykQlr2+FJU92ZRo1Q4ofYqI8e/AyxjmTN5ey4SpNfRccG7yWKHx5oeyLdhgnYT2owv
TFZHH24fdW7BJ1pd9yhSDcssmNPXgbwxlAgikU30C0N2sSbMrj+owR22ApfP3wrhJjrYnm48h7qX
L+iReydpSMnrw1s8+3vXbAxMsZ3PNCt0H40sio0zsg8TJR21s+INZsgGNofhvz8JR/D65ijWE0jK
pxP33TXQPBrWaCbbys5UiR1Z/nbM7hfjkdUij7TUBjxazBfSyS4iGvCmTMV/vmpbjTZ5tJ39kIPB
l1XJmyg07sslc/nOND7KNUHAX/NUGW8J8ecXYRBkbMjqdHPrvLqm3fE5CB+0PDs1vTFOTQewpimI
Exv1yNtrbt+7ikXIw+ypkdnQ6qrF5ia9l7xjMl2P4yaj/nfDgcp8T4B7rjvZfp9cvTggDol33Qhe
hjCff5KhhA7v/xqLiZVH/UEbTOgc8qqLHpLAz2bu2Yi/mBcGowdA5+nddBD8OGLUW3dIIdtnzX0p
xJLkj641FdtCEbfmYjA3i1EN6xJ1v6r3Z8L225dmvMt0W948ipJGOAf7lGXjKzTkK4xOGo9HIqzg
RiZOsGXOfvpgUaCzpeN1+q6h8XixjSO04f0vIJA98dD6xwBLlTti9pmK7tMSTgl0I+43tZW6jNQr
+CcuO3MxmsGmyzOXCI7jbbRh8J6mntFsntY73cetV/vlNcfW/tKhoZ18bczWltzNPDaPUv1mVb/l
gAURXvjU8nUpYNAojvGpjPVTmOJXz3Ca2Gb8anlaTg63Rt2gw/wclJ2ip8SMV5jEHqVbfDNI062d
QgtxUzOxolC5OOed9kMo+zx+f0wEQ1m+aUXxx2ytgXWKFjsiTdmasGG3TgiCndyhDT6YEXzktBHd
0wbYsZNxSdv+0wvRjWkYqgB6DXg9yWRQtObC3p7i+G006uRJxGYzSa+6l4FxGHM+eMAqjb0XCuWW
eaQ5Pao+1kGSoH6DScQOlbqTseGuhCYsc6YSsTF8xSWY6SXc49QtmlA9i8Mku1fd6rT9slbSc2ge
fVKadoYbQDeAx9QxJRtWCGsKgqG2cyKPFzSk2pcpnp+MSsRrqwEM/F/pOWAXvSppiWGGBcp3eQwr
kwiaPmGxw0Q3rAvf+ZywrsEErWL/UgKZ2mtm8qtUgB0YZ1iWMhqKeVKPiRzazd/vIbR7OjreMVZG
tziWn+rhOThTmLDZn/6UiqdXN1p4R5aiuUdCKFj+mUAgxLhhXk3hw5qx9VWKuwA5IQ/ePLQnNrVV
8Y4ANK8HN/e+pfWHXz8n+eClNP+ILVlu9ESIixizF2PSvgcycPFa/Q9hZ7LkNpJ16XfpPczgmLHo
DeeZMSulDSxTA+Z5xtP3505VRlV2d/0bN5KRUoZIEO733nO+kxsffZ1s4g6bvoKlhIl29zzITUYy
zhesdvNliNr8MMfmK/8z5Mx45XpSv6n9iHXN97TWuKPLG5qD+Wvfs/euJxA5T7ZfrkYJo1CLLSHm
tT0TY900F0h9GgNqFiad4MCi9MNnmy8nvPfK4TzllSalR0S4SZ+DLxddWjTRPZ1M+uy70NDtFV0i
/VZGZvqGESnfwUFZtpwCqwOGmHYNIos4Nj37yuBIPwFgt5/UkszWtcj0/oChXXQDcDuPFoTfZfGX
3iQ+aE6J1sXeZOz72IgwtswFcexRsCq4DXA8lj6fPp/2bRo3R9XUSQo3h53au4csa5wjDq/6GHnd
xdJSVA+M4Otgbo+uPErWaiiW1sXB4q8AV2ScEVrCrJKLNuodRTvdtCTf243e9MzO9fmiFnbNEFoH
chlVtjIw+V3FmhP98dAjQvi99WjoDhxartOAfZV2ng4Nk4629WzSYtmrPtUyMAmmDfxKqIZxxP1L
qOAcHzvXcO4R+bZmzbGLE/VVSsFXo2d+z/xuOqslTczfj3L5qICPe8ywNrgaCr81al+rRzFFkOeu
r3L/Cf+Q99RJdg111Kuf8mXpmB4NKDme3SGZ981CjxnxCGy40L7ww+Supk00uyzOV/pXgn4Y5JTa
aXCm5ZJKjYda1FO9/N6OpKZUMN+7VYaB+2Ja87M+UZ7TNv/hSHfbIGkcoo/AbAzVoc7ChWuBAmpu
Ddwu6nklXpEYtKfK0wlCnMIBBhjE6ags2hYkh4nbDZOdHHiwhbjEfMVTme6K0CcqMOvc8yAXVE7u
OTEpQfNlbHaVWWsnPBR3P0mNu0KqhjSPSZBDkLiEwthnfk11IidjupmC8XAOnenhm89bA4EGHvl5
vkXkstWF9bEkUBp4j7uDbQ8fDi7Dg2O49rNm0eXxuU058aaruvSP3NWDfd6Wf2aNSNaWzP4rfCa/
XeUBdbAAhMfY7dcRkY3QixkOqzmEmvO0mHCpP8Hu9jUjB4gqvInpeMKLb3TID4KeyWVO6Vwz1pTj
fF0uqvsfBxiE5ikmGaFIUIz8a2mGABHdnMWwHnWKGjlqGEn3Q43ASZknxiuaEO08K2GcU5R/pEVE
tKRSIXRGWG2tKiS3pABuAht9H3FCO6mlRBR46o1ij1KaqWJXbAFtMoQh5Vgtk9XrGK2lYnSimWM2
17rzipslBFgXB5OVegrbxQJ2hTDUNzusP1Zo79n/hrM/1N7RS9LbZ1tUPYLXTYJRZyUwqP/jq9vj
4FozqEVFLWcYSnWklmROf4VVaCG2JgqWSEuZPcMXbBkx/2HV+3PMUArQVH5Ff/URajSK4wJActpA
Zmw1IHGD/Hzrbqb9q1MlYYHZqAPg53kwSpYDVbuAnsVWlJlkTQDpXbZNY/0VRHaMBx1hgQFyyNOt
6zD6EJDB6GwgKhibUVokvJ6pljqXDlRhK7PBjG2PTbWJBWy7LidYadKTiGQxH2xb4JrIo7psbTqd
tQtHCBm6F1AoTfjkrAZ2HS2RZ3pK3U3rnWSHCIFY3X52b45NyowG6PaAn0z0PzJ6x5j5uxctKUEm
Qu2D602dQbSbf5mDX6WlI0PU3OjdCO2J7wgdfnZgteHEFSR49B7hJnLNd2z8xl/qQRrrgBqATuhe
wpvGrBXDOGlaa0MzSqq8kAjicZwg40wXWs7OdG0jnJjqVGkxkoSImK601Am3dTGHYBTc5jA5OISq
NN12s01wiMd9OvPm9KEI8cImAksTZHtMUN5Ll7tb2rDlYXbB/ThpFe4fpTsZlJB/JT6pCCDPkHFk
oDDqx0siZQNqwdhMN3uadybTFAHS75gHJHluOo63kc+M2SEs7+Jn7FBaxXcIFBWQV5eaUv5vsqnW
mRYl2lUU2vhmYi3FyqaQ+7oJ197q4FpVtII7g23aszWGkW1uuufnJIGvoL446jtTNMyuHfi2K7es
wrMtF/VorMMQc3md7doFDbw/NuFaz6HbQZeBtGQm1VUkLlEIJiimsvyuBIwTN+dE8I4N/vwtpVGw
VkFgvlWOuAkcHw0IyxSa4caqUn8Dd0YSkOCLoT3x4F0G3ps3pe/XY+2TpKwWoofQGrspdXkzbIyS
mTM97aU+mYt1UMwctShfcur6t0ewXtpaxXnU9eE2/71kIjuPYb/Ruug7+oqcspHf5w6mmpQ8b9K4
BTX23Spz7eQPdC+UiTyljXTEnHOIujRbJygx0BrRpVKLQYj3uheok7Oso6WiJ7QAI2J7+1r417pM
f9C/dg6tXQfPhCBoz6VlHZ7rukKdKQlJY2+b1zS08iNe4/6o+tHxJRB+cDVqn8vSSxG9Y6JZTZiO
V87SejRqa1IHAsvYm+M0SRk9/W/VvJADi7T25kOow1OyMYow24oK/9Saq4wjE1oAmt+x4PbX1y3v
Pij5rUv6yqP9gNGAKoZ/tyUF62rR6VFOPzio6a/NUldbZJDWba6G7FACLfBGz73wun5tOvpjWvFe
c40fA8i+zBGiSyK/AGoJ5NOYSggoTTwgIbb11VhqI7ywJdtyrpO3Afu7GdpPleVTorRZ/VZp2A/N
sXpx3YQMb+QLyHdNUuciR2wbunKaM4Pmphpa4eik60ceN9tyZB4q3fxzrDX72UN4fk395KKegeJG
QSHw24sGpH02mHvD7sz3Os156vrm3jWxyzB/yF0rvCpxZZcuqwbE+Iwskzdxnv6CHj3zv6gaWQuC
5vPhvro99writXfWXNKBjke2M+ApE8OhN0gNpyKx3Lt6Vtet9Mo0mOccsLnys+xQpj11C5Hr9E33
ZoFLYYrL1l03CR5PwlyQUMmz67i0sySjHCLk4/ugKf8CKzMD6SBsZOdVqIZheoNNmB14mQ36oUC+
RoSut1MnDHXmKGPI4yV68zCxp7PHPnPIXEgfDgCXy9Jo7k6zBme1TB7MAdenrT7aNSVQ7G7x9TA/
oZOx6jMreKYKIFVk7u6TGInOK0nubIsh/uGFpGfI70E+xAc7w2EJt9tcQ8eRbBw9lpwcoKkRenwR
2q+aTUpyHwRfTdQXvNXdinSG4UkttGV9rEjhe+/Fh8aTzX3Nf6k1zyKlA2hrIpse9S+IKPlBqcs6
7Rt4P5iwXh+t2ibIX03f+KNwkVBNA8YAqyHvhoAiKCbewmQQOEOyKgciOnWvDlWm8XVB3LSNyp9w
7J1z2ZnhywhBZ2WlQ/NnW7rPQ5Z+2FFmHdJ5mV4KylmKJLlNSimQYRqwJitOuRnXrE3d/0wtbR+E
Ft87G3BilAT+xq7M+Q+deL/S/IV/wvk64H3cOdkgDomZn6xWLM9kyny3wq44UsksZ63X0ydduvDy
XAViQm5Vr7leep44dBzKwmfsEdlmdgK8tKq1kKCLlGDCrGqC16wMGoiw7k996ZiHTtXXnqE3U6UM
u6tNRW5Adr0azFuuHW5wVN/GtHPrtrpQe1cXUBKoJv0Bi3bEtKDECU6FDwkw917TGu9FL9XCsUkv
i5AITtdhsbWDWIdP+S/zXG1Y8aos2Vq3XL810bWk8lnp/BQVBseQgcsSyWt6ql3DQ029aBCSBLO/
v4fuXuTBhRQDRmrREjoUz4+EdOEE6QV73gXReQ/wtmu26hac9mtsNfq1T01pRIUECakH9XEFRoa8
TA3/BrwIZNkZmUKgAdXnJ3L8hyDyHkPJIhXsDP38Ez3v9SGIyFo5RShIjqL72m00h0ZGSurppmSo
kDrIufFCiW1Lc3ulBkzpQ6LN/US3SIPy3QwtmywNVZGY6+MLM2yx00b/ifFjuXeG0q9WYpwbKG8y
P8ojFHSnRgOKLBiR4ckYIZe5RkG6j7iC8Yi13R5Wj3uYSwulK4XQbokLmJQOG28ts490U8831txM
G/W0HxrohX3TwNyE4DWLeMYZmjHCJaCsSGi7dkzbIiR2/B4Y9ytM+Fm+z6MGW583eEArGufSrz+J
CMrrUHZMeRYjeYZjb63oA9NsM2OkLxmJP5h7uzeh1cOVFEqxA5mUbIhigzYYaykxklX3kfd0Xnwy
ileKwjyMus2BldsTGchpyRtSRhstMawjzppjXtIjW7X+e9jGOa17YO6O62TvKZJ5hj8lqlW6XFuE
Dslm8NL5bMX9fHajblybpjmtZ6mNUUy3LIiB9EB98dNA36kaj4RwRFalRWqDtx/ROUyTIH58qIpX
NOPa2sCRv+k6w3idU3PYeIkeb9u+/qn1g0WkTaIfppju6Izh5WXWmXEZ5rdYwK+PgCOVZhfvoXn+
wBzlxHuYQKu6wvVU6119AZL5UwguCWWlV0vuPGeE2Z080ODFCluQ2ADrGRACcEbL+l47GXlxf9jP
ij6HBJ9B829m/aNJ/CeULdmx5IJ6di3/Z4OOeaeM/h5fsiNhLTicNKZNOXui6qu7gpoendyDgaW2
FIQCCLKwxidVhmthwQsO+/HSDMLYmJgLdrWWZR8gghCqdPNzzj3vKQRRPGXtR+8xtYWZiOBULlZm
Daca11xlcKoOQE5uJhS1T7FPM9Qx6j+5cSWnog3eyU3RjoqcQ+Va3CPXOHYDrLQxIBvVN4a9n4C9
CAKtP3PcLtZFgqtDeXUGSaXOg+S7E/WvJdXHeSjci83xem2Y1a2SZ0uETdy4K3CSKGy/53PMkKyr
m7PANY3bzfqDgTe6xmHamAV+s7EVAQwK9jy3bcu9WJA/lpGD8BzL09GoG+fa4NHp6t4B7IoF1DAG
fwvcAjl/TiLiyrEgtfcjAJ6pm38FJZk0WyvOQVrBLgenHyekclli71iuAUQ3sumtJGjSrBbyuYPU
p9Ehk1ZyKeqKCoomNPFqgLxXiTQ9YCPOGExR0HSRbZ3sumTUC18OwTGQKmw/9olWt32iziIduUqj
lVBFEzhbZH/eT+S8xgkmpnFSjwQF8nFWkYMEBwyt2ewYduqbrkmHDTNfnW4LivvFd56bwvwpGiys
tRbMxxLgyDoiUfalQhVgt+YTeD1jFRAIuFMSH7UwG63XdqJHW1ptRNfOCwHrFdDC0dK8NSAFscEG
aFy7Xb5AbjHtv5SNmhNreh3w5p0MzXqi0kHHitKP67kNb4GTUO+YfXag0jsApXOfg3G2j3SRG04Z
u6GqgU1XzjsYXeLD6higfdTo+bmWASj2um3tvwwRVvsHH0x353c9BySuuFUqG+XxKNjB9TAvuhzg
znLx/QSLGZJQAlymytmaUPGqUPB78JtyTEbBQ44sZoQYfQaqkZLbiTZ4H/QJDqJj5NTKfDOae+nW
cexfTFmB4srhnW9BOao9++hV4VOtjf0tl5s5XI6Fo4zONzT3t0zhuP0BkpOIJ/d3K92smulIgzQn
Y3LaEyljvfsu4QmrvLKTi9aXf7iuO774cmkT+xQv/bkKnXNtuPF9GBdSXGbmkAqb87mAGcMN2wxI
tNzcOn8uGYqpVR0ix9H8JSemhmXAtH+J4noiGsZ5C0ctxBmYmM+WxyWh4cNrJ2RpjexFDjTDT2ig
nqYIgbhv6NoLykG6IAGzOlwo1051e2SPp5UL4MgfGqL2I/qj4qVxgJ8MrjNtQ1xYpCsT7TK41nzs
0YirX776m7+WLPOy03PxM5LxIgpVBouDpCNpiRPYNy41YgaaFjjyX7oB7NzY5gVXPVY1H1PVdqzb
hlG12z73nXlJO1tFBflAYeXRW584i3S1vn4wlWQaWxQxjpqzCGA+032ejGe7wPlTGg5flrjTjlAK
nQ0xILiU5FMcxx0k3d7lxtHah9KIl7uiAghreMGAo41JS5Ky9eHMizh9Ll3riRMsWmYYsEg15P9o
HsT4TlZsSPz48IG7fkbBo/+BFHdE8O4BcAQLcGtEOzAbrX4yCsIVG4CAN0sv2A0M/74CxARl0bsn
/JbZhsuP/myKkiRF0/suvgUSZ6QWp5+9I5bu9aSgaRmpPHtk+Ss9s4pbNgz1B0TjS4TybpfFJVN2
q4+3DqL215EalUNKMv9BD3JFvncOyQolvN36qbcCrxnfRpIS6ITuo9h1zilRhzRSMwQz8hGzwxXj
zMDldiq0fSrNtJlWaScBOx75Ydjna5Ewl1GqQVH6zNJSuGVXy9nksdeiFOQc0AN5M1EY7qoQw5Iu
vCfb9EcOnCUGRC7vlsMTCRE+01/MOHZ08+SiHonyrW1DzAS+f+X+SdEw291Tye9x4LBIsCEZSdfe
GBCt0WNVzwo48KAkY1xNkXZylE9ZLrjxUTFxsF/XafBjxBH2Jm1hb8RNOiHKIS2KzJOpdcXb0AEz
9Hr7I4ubp7qCO5QX5W124hDrl71sYl1Ud2Ovms5h3De3sniqZYVCJ+rIBCQ9OGZNV6sYsT6WzDSV
1NJVSYkp7QmLsUzDLGgVM1V+xgkZb2j5EJvrIPBMh6Q6UAfdFBRJLVNav6YD4CKjBFzl1laPtnJE
I8eHMOO8W0zAA775xW9R0nrxol1/D8pI94m4U1k98X+0pdtoBFpm5hPWT/8d1GX5olt5datjF3sZ
dk9f1+llhVDJhpbrsAnR+NttUZ86CZEJDIuWSGHPhzwp/nSSIP/Tao7zWKX70QDBTMEXsyG5/qFx
LLzMtOwRX/FJHxprvmWzZh/63ryVJISBH8S7isdC5s3ndXYgmyKnxHU9f8Wk8q9hxi3N2QFJmezs
JL1BVidzMr7wKL5CxGDIDZCwz5rbHTMo4KrpWguykWeHIJ26+v4oaZnEDMdFGE9KFT1YcXF14Uhf
u2YyVjONqlWikR7myEQMFYtR6rp5bfMfS4f+tJDITb/C+l4Sw/HcuKI8gyKQI4U8siEVFPh3qENn
9BL+dJuaNuRYgq8Y8QL7ECGo5NS4ONm9dqL7MKdfiik0IMDH0UxHpbE2Vb6YqD7i8yIrvoS7jJZ6
03FM69/dbwBs1nn2fwgXMpopF08anycfaqNVV+G208aKrFfuBJd/qRvGr5WGFvlT5KD0DY9Gaeug
u+4keRYjEMlAKihI65Y3Ilf5DnSA6DS5/6iFYVVHy4P6duvF5IuU0kNFEnN+ibXlPe+Hfm9WcCxK
m4HN3egA4SNQal/7xYjP3KYL9huhne2pegNs9FvOqTSdy4ABkVRnpFyWCOO3JaY7mQx/QimYSLHn
A87AKAB7RXzXLRxmh8RBrpsvHK26SPzVd8W3X4uzXHIJVFJLAj/w4vrnMGCD/Fya1lg2DrVRinRN
SUMi6MooNPFm5MhoL8DlwD14vnilMYDqhis6dyAaTQ4aGewiYmpO8VC89HIKpxauU0JumuTGMcV5
suWAVIuc9GmydmYWTdwxLX+XEdR9K+YGNj8XPLtcVh/VcHiytA+TcyKBruLec1q/DQjZPaVydpOC
pnVY/nj4BzCYi2NI9W7JPNZGs9KzoxVLCasg+3BCTh+RNKWWmmaRJeAgZ3WdHd1pTrtoqzc642cM
3+X4ZYTL9qhz+Xx6kPPmU2z0cD/ncsLoPr3XIFh21jhk50QySdCpxHiXwOyZmDwJG8i8bTg53oGU
3t++mZGOwhEQFbHbuActCeIJm3jEgMqxH5NYv06zJnylmj7OnoWuziSqhr1qvua19iNMk+IkHKgW
FScvJyzQIERmdbLb3WANeI1BSflRfiu1gdkhanTORmIMn9J95wqieDN6z0jQEE5O2FUHvyUoG5Zj
zwT11banjqjp8GrF9RajHAkaWj7e+QXG+4JBe9dp+D/UaxM6mIecj0YQUZ5/8yuUFh0FDbFa0mfJ
1U/Wl+QWp3S0b5QG7a1Zrhn93ZNmZhxE03L4Klq7h8XDtLSWSL8RFcA0iHsqYA9F2CNvJLxUezIg
62u/OPfS8tM3dn16mgu8szThmL/4VX7rTfD/nETCnQbEGXJYn3dbzgDduqmN+nXIlx+W3mcruklI
7eRw0pviG85F/bmnOtsWuci2i4vr3bBHkN0+VEhRYRBVskazSjjYeiPRJiafWTykZxFmO4MELfhl
5Dli2ea05eeQf0b/y2hMy7anLF19ln9gi7DuJBjUBh/jXMUGv87QklF1AB3yZTQkhJRdXdbOZtG7
4YZj3dxwj/J+B5eqWqgeMK0RCBI+MO7EEO2aCHebSV9w3Rt5vVXcSrVkMsrA0YPvsKfMfd2Rv2Bn
0rBax0hDQ1LFbSBFjzwz3P/PWWIfk6GfzrCvgIlxqxqurheuUDh754ap45la0juXHM22iYH3MpmQ
/tUyg049UosnKVSLOS4b2KE2igkWn+vkkKZQnrdLke2xl7Pn2ojQj48XB3N6HIbUMSgOM5DRsl0l
p+qziPCIQWJ6PGLgE201Pn6QePwCcuD56cBY/NZaeQkJiR9ewShb/TN0iJbzQDamQsThwApXHsqD
g9q5yMEg42sMMIamU8KHYp67IhhvarGqQT+iIHiJ/aJZz4JUsgmR70Ut+kTze0i5cOSkDr1IeHbk
rMqSS+M1/Sk1DqEcGvthq588F2TRykU6QmyPj/9tCJfz1NnEUSHx2phMWflFhhnVBFpNp/ISsAwN
NzbufLiPADNhoKERd0xqd+PP4NdduYAmw7nfai2hkkH8ZkpEstG3C2+vfIiSR8iBsrF20LetiaYz
TkiwDYhlDJ7LxnuNARtuQGahYfj7h+qR2zn57nGMjQhj4U+B2k0wcpI40Z39Nr2nXdPt6XjQ5hon
KzvT0SQcbgzyjSltbLZcxpIEgLymJW1VqCW6arpyQS7HAW7JLTVxuuRNBA5HJos6ZgTbocYI69A/
e2fs4K4dJEWvMOeNzdIw+19cv98+xv55oJ0F1aUUAkSm9SdypGZnSP6jWoSC0w9hSppQ9D0ZxUS6
iZRDJ2DuMBDUJZM7JtaOpXuXLsoRU5G/82UcYqpk6SEuOBCTs9NCyZfe4iSMzo9NfYqjp1maxdWS
YaghQpEQ4RreGXT6+HnZI+/DMqZV/XJW8WsZBn1Xq+K9cjO6kiylHimHozY66QHT0oFBkXPysv73
QkIW3eUuQAvAP9U09d8L2oRyT1bAmzQZPvY3tcmp7U5bmjXWeuck3BiaStK0p5Jvq3oWy3CNJTQI
zeIAmMrOilLyFNKU4qTN2a7IJFPqbN125LdLc35NADcOg2bYOyHjambO50+gAAa65GRZhP4doZjM
FZH8TpnCMtg9PRoYw+IE0WP1D0FEPZtcIgy2Np9z0roksd2PnG8D0MMj8VdfItWVaOg77nAbE+I6
0IioncSiyWiaT6Ykrc5REDFCIaVodsVBMAE8dkgT6LmLZVfxkVvS7QQiuXwssDkReMuFC5Y7KGfZ
jSUzG9TSNMtymLrmxn0roafVsQWW7pm8FmYmdGceCP+x7rWtTuW98ix8kOYxFWwSZZ8TdMx5vDxp
KMEeZFtLkqlRh/JNAbR0MhKQWiHAJeTlrImf/8V5XjNtlDDjmN4MuQhpeipFJLuVbfjSxq2EpI3X
0IsnOFhztVtmBI61X6e7hFHw22DBV03bKD8NNg1/RPTmapbfzowypaKRzreVe3W/8RaOLZ89fvVI
bxCULTOeoq955jAKM9PprJKDRqlacuxCHDFHY78gsS7V2nsC7ACZRY7NHzPic4tBZG9DU2GSVkt2
FHihBo7gmSJB5j+AJZLPQtd8nsLKZGybWNdezpijymzPEAo3yoZWWvNvVxpJU3futh0aafNbGL6E
cQXW1KcfeEhrhAsu3LJNk3rGfmgH3MfeCe2981LLINEsK7+zZdebukq+pSVv/KasmYGZHjdXDnL9
S10iyphfYQYM1yw2p9dySPR1QcvooPf0TjWBvE1FdwlBfkLB/RJ6VZATJORu1KBDjTwW2TTxE4wS
uF6MOCjBTaKbmd2PomcAYi1iE0CAt/DOjrkYyz24QusI/OlYyp7+Ikt7WcScsO7oa7/nDpoHNmaB
CMOM3HUDN5xxcJC4qTQ8nQVRwWu2oUvFtRh1uwtbo7u1HTwo2IParuhncUEHEx3mL303dVuXovfu
y0XQqcO0bSfb1g2e2C+TL0VTT4fSg6pTxdEu8u3lPhJ3Cz6R4VtYudGdDg1LBYqsMoC72357L6Xw
uxGEYlgliAiXLerm013aLHn7Xtma4O/ugdMuMtUACmjmVJjow7rfVgRoXGKrs8/C+AKJG5CxvAyU
ykDpDaa2/xXFcX3UdEeg2F0AA3YV+pgxdq7piDDHFbsB2y2TkO4Nfn/x4kcxoM9Ix5vRdgT+iv6k
csy92ouZZmn2Y7aiBixDqaGddPANMwWAeyjvdIpWp45VOVU/1TC+vEgm0aulM83+MBFCwiAEHkjF
8CooLA7oPKsFUUKFRirMWgQUWhTY4m5rTDT15L0cGusrWnp3NVIt3tC1doduQB4bZ9nAnNF0fvTx
V3Ik3hYhfejooJ9cAYktLZH7qLh4LjdSUFtEz1ENYDqZje9oP/V9RV4pfLpFv/sNGOieg/RadZqQ
/YE+kj2nzA5JiHNBgodTs08ii+yrxY9RxDjcnCz8rJsgkIg4JeZydbtAqbe8ERCI5F7KOSu5FACF
TvN8bBcPXpCVQmsrDYHpXXHnwJXWJEFUu9Tt7o+DGwALIuvMgfQKN0SixEwOaaxEk6qF5DcK7nAq
TllQ1wcbGfOO0cMz+I3piAsBGF+YVUfkhN8i5uZ3Grn1lpObfhAWba0mXTgnQjgR64nJ+1rN+cKy
RmlTe3vRab/iGPX6EPjNsz1H7mbI9WljQ9UNHdF/CTiOKJJdJjtw6lEu23C1C+KyYiZKtTocFKTC
iIiSHoMRSJI8HfHlIFRizKCWU7OoEobRp30k2+Q5Iz0RdogmOOR6mrmKNBrEqU7JSbeJ1HZy5dZV
xxgFHDPCoGkgOCSyXVTxgoZ0Gz7nsBWeXIeDP31WlxMlwcDRstgnGrkSdS6hY0uApxnWipnb8xv3
trMHAmVNvey9zpGVPGvtuAFiQJw37QO8j4Q/2X9T1hUdKXa/xiGk7DIdvsAB9g7k+sJC54453Jz8
WMq4gjq1vtYergI1uA+p8Lez1xLZ4SSAb5to22uEZ8aA6T4qx/lKIuOyTVzBv6NIxwdNjMkVwa5M
k8wGqVjrLYjZ6B4fJs7rjjVod7VYVeuv/KYm8cvJ3c1oWlziFjQ/uItI64livc7M3K7qUZnWMP9G
e61rgt1kcUkrsgHzrHq9GGmmt3ii4fHtexsabcuYS+/y6q7r/lOXlJg8GSw/9s2mIk+FkI5l51ie
sdVdLFg+nbWnj3EM0OiUY3WaFHiyMpuvcuRxW0YhbgMpKptqXNnQyQgYQUiED7vlvop4VeGZ1OJN
/XigfopWWh/9AD7u7B77feTk/wM/2/H+gRmX9GzbIP7Esg1ByWD9J2acrK7QH2fhbwlpj7DYhtkd
l/5bHixzj60ZaZ/uNuVNDUv1MEd/gr6EosU7cZy2t75R/8hh4Zx8PevY7aIXAzHIbRIwM0fL4Rp2
UMz73MKvbWvcZpkf3DUEsPU9BjyCsMg4EWtlEJulS4zpCEMjFyI0QszyrBYtScKNWzaEUch76dLm
AtYyj8RtLILhSvddvzIdajnD2QsAOjbNlmMLw6hZ2xQl6AKz1P9o5ThxARt0cmFP7qcF1X/WuE+6
dewcTT9BdcZpOcUa439ukcZY/2lQ9dJRcxyy2iAf8VERj1RaGz70bFvoQ35UXwghXv8Hqrn/j0/F
oelOLqfEmRue8I1/fiqdjlvCZrSmY4KH7GNtBjerr2rJ7eH3I/WU8JwZNMyJsAhwODKDVS0OqmqC
FobnpJMpnG1U3e0BQR5zRDIr9JjjNkpEA/H4SRvMIsMSYlVA9r1iA5EZi2BCI6HOMdq0TJrDAkZn
ro0N4gYiSBqJQ5r1UnaoK28b2Rw6WnkGuSRCS752JMEM2qltk3PfavYbVgMaQGySQPl9YgmJXemk
h4KiLlj/93fO0MX/9dYhOLXlm2dwczf+eUFbjesZdpIPeyuLVlSG800JwirZFcbRaxDF4eo79YPS
db+iviMVVnPbk1o6kXaPR+opFtTfP8i8hdQ2kjc3gm7jA21JE0GcIK1v1UvW38jLz6fqkWO29mYq
83atnqplkX9JC3GDwO+TjWXXWcchaFa1ZNZCoK0eERQi27KT9Ah8Lp+viXtr0MFQPxJJxt4kiuVg
6u0LrH/tzjDF3Qg5eFRPY2SQLt/H7JSbqATVa2rxu9w7TqL6xgB45SSkgGatpsMyxnB46dskqkjj
Y/PFMFcz84xDwlIvQUtf3m44v5oU3zXfiqt6SaHu1NI0mFHcVHz5x+sRhpGr+i/gVNA4IBxk+/ma
+oH6E0vSkI4zt9jFpCpe6eMtP0Ok0nN7n+Rd4FMz//mUioDOoXr+eKj+9OfP1VO15PKv/fy7y3qE
+a1n6ymlRemBoZKZbc2y0dmS1pzJif+Vy2xEMdmy8mFoZPAsMiiZg/wzn/8N6Mb0357SGDgONie8
sJGGadmi7wnuvaAtIak60NGoyqdu6BQtgT4ZfOuAbk4mccK0xaaL4E68RlKF0Ve+9vmDz6eJ/EFk
GwOyRSM7JZoX3YysuRllcU7bJroXy8iUlADUhZY9aVu2NcjsU71+4LFCGWKjxcsBglN8XKQ95IHN
ko/UUzthFzcaD/CL84PoivppRt640QWZWIVP43ppihb+35wwgZPL3GUELAVdtEMrecbVZB1CZjDn
VhbAth8RqIVIzoo2wcG51ShctkGYmJsMBM9TLq2CgIoYctpAXtVrJPwN9/9+v3D+GbPhCGjvpu3a
wiWYyHaN/9z/BG48YSPO34usecrRDvzS7jirrFdie8JH8jndtQBuOF96J7XJb2VBHop2Mafjif3e
CDZwTX7/pBpqzuRgepKdoSUk9aVOcSCmi7z1GZ7z2FbiCVfYcteNV/XEoEV8HctoK+TWpBa1U4US
afT/fTrSvFrFJl/wOn2bPCf7GZnUVTSH6xVvfbiLOt+5wYj4vVRRSowLcjT1Erab36+bLRjdTibV
5pVzd6RoTFU3hN4ZnD+IEgz3qQOWkMFgXtq0XRaZ9uXXGQ9JZJn+h/OI+f/4PCxLNxzPtUwkXv4/
Po8ZIi3SKdvexyjxbrnnGc/hSO2aMsrLYIs+q5ci5tPnwm6+fL6UlIE4xNAxVqn8Q63uMvsgz4jM
EsKXh1IvryqLOeCKO8KtPRlFnk7gEvlBnVtgbROsFyvsQuH+337EDt3ucANOe5Iokm2NYoBEcvSR
q6hIfKomf/vfr0hL7u0lbTpMzD/+9/9yfK5Ih+mhIUyfABFP/OMd8FM2Lt3DQlqgF22yH0rKoBay
NVJJ7Znn8+eLbhrhVyxFsvLITNqRbBrhY9Kzd5uGGBEOARIm9TQutSOOHMgUtvWuB8nZkXCckoE5
pHS1euoFZxrpF4Y7mXNF0dGk7kn94N/+G/Xiv/08yP0A/VXhbTuziPc1ppO9lXfj1yxPOXtF5v9h
7MySG8eybDuVtPh+yIfuoimrqg/2FEVSEtX6D0wuV6BvL/oRvXm8idUC6JXeZFlkmYXRCEnOkEjg
4txz9l77KTF1cbDv/sVbNb0Vv71VSGY0U7MtW9XNubj9eH+gSpX/8Yf2fzwxxJrbWmLLHTLak2eV
XHrGlIdRTb75QaXluDh4YxpBFyXKKoLfM8AsjPhIMqIHzS3OVoadsJEaU9K92+EUVZMRPO0mBr0n
q4Dk1/urvsefx7UhTgD1xckYIkFREZ30nhQt2as2suI8YRs2fVe7D0Jn/Oknp1dwgTrOwGLct09B
gKM6SLsEhh8M4/lBI4x98dfvjjMF3/z87tjYXUzN0G1XBWwG4evXpa2o8RO1vmdtrDqL1j9uzPPN
duB4GSjEiPK5+SPITO7n888EQZCSodq+qZG4Z4Wh5+QPX+CXRJcyGttHuGiIm8NI3s6HIsbEYwZF
up0PC61ymMfA3JkPtWIYT9MLsU9uH+cv1f77/GJiTP/nF0sYef70YqiYvr8YZIrxRFb0/fw6PZi6
dUHwU73XGe6H8PIeQ/xa284FHtKXrXxU1UY7eqX2EpdkbixRPeTCqi7zjzbSiRdxVQKGnH4Ui0C0
HnQfNO/0Qim7hj1bTgWjIt81ia+4Kzt9e32hTHcxKrrZ3fyzzO2wHsJJ3s+HYz+ALlUbbzUfQhpj
ihDjA5hfyVBs/cJEdv6eWshs+9efuvv78sHKYduaYaq2wW5O/T0Oafrf2X3vQxJuMqT5TkOWy/QQ
oSKA+hS+1WwNcIxXVF+EDZjaAUDpQxEm5imXY0xFbzDit+r8CQDsEhNY9OrAt7ih/2ItM2XcuUjT
LUD1zaJVQV5ijexu52etRcIEq+JBjxyVaXVyIQW+Pc8PjJ3JHnBo82Zagglr+gZlZ3uupodaFh+h
Xa5CGiP7mcBQcVqduhI+DaGGuCAa+6EgKYPi24y29vQ1nPrZMVRchmownWOVnGzTivvbH4dlGgVQ
x4tiWU4dqOuWcepKzYez3ViVb/VYbnnHIpK1yuKZaZ4Fg1UWaOfHC57h/LbNS/PkI01amLVXvRBz
VcFUJekw6aFOlGb70kw0FgQ0b0TYOZsmTAnhJuFp2WYBMaITcM+dHpwsIHrPKdHZhx2onnAwQVvq
gE9H2AaYdpns3mAw//6QheDs5pPj/370/+Z/5nfXi1/+579z/JEXA26xoP7t8D+P4UeVy/zP+t+n
f/aPH/v1H/0vf+oxT/nv9xf65XX533//9Vbv9fsvB+sMSspw33xWw8OnbJJ6/h34Q6af/N9+82+f
86s8DsXnf/zxkTdZPb2aH+bZH9+/Nd1VuZv+dBlNr//9m6f3lH93af7///v2+U//4PNd1vxb8+80
RpBasYTSf7Vd+4+/dZ/TdzTt76pj0y9UHcMA8eTQXGHPVwfTbfzvqqVT3Mi8mY6F+LthCFNzoKpo
wHJs8cd//7W/fGw/Psa/IV6/y8Os5lZmGL8s7baqWvRsdBPuBa+puubU1fnpxodoKbJj16hWlYPT
XGst/WmmWtUT1YpuivFkuUm+Kw2f+LoA2nDDvoNvkrHnVB5CP3Uhu8J4alzbJIDBJgqJfDPzHAtD
23YwG5gXNyH0NQd7dK05I1DqyafJ9uVQ9GP7zCjO33mq2W1V81tnttpRlWmzG4fE3I+ohI4MlpTV
T5/J93fh57/a/PWGxl8tHKEaNm5eEt9s2/itMuIORK8ygRQEA1cvxm+trnkvfWtV29Qg2C7NI+VF
1MhDUtc1j4Aio5cm2it6GTwnwdNcN5kz3XKunoCV60sscfXKu+1dVT9BpddP87N2OjTyWlmVfsZY
zFecXV7IAjO+ky98OJpMmur6xR9PmmIXz4C4MMMbxhcVSSQBG5hakUGqo3EGgRJcGj15C3r5dUwJ
Sy8s7vSuX9dPsS38I9Erf/0uze/Cj9v+dG5YmmUbNnZ5laR4daqwfzo3pCRow9QUCfPGGrZdqLK9
1jIw9VIa6OxcIgHczMbcxHSBvA0bR7SH/y1yxLNvQ9YOFYy6NIDTu5GFf58HSUMoaxv7O1HYpzgO
b8RY6096VSX3kLL2QCBY6oaajDydcVPPHvbSmTmw1tgtAVHp/Y0ZZcoNgrqRNnrv/ouWj/XPp4XN
eTG3zKardN7i/fQHW9yN4bqV/UqS1xOwpVQAIrhQNrhHDSczcJTnEetg2kNxxA6fbbXJNcwAkMkc
WP208qYAJet+qFIm3G0ptshPg02O82tBM6H/EsVQqzCa6byRjg61OA2OXmdNIIK0XwHWYSwyevVW
eKm6qIeMya9d5ws2wwZqfkyXY9B/P4wEWV+e/aI21sGsdfBx00OsqeU6YP6x1DTFGZHygAoit+NR
qEI/9LkNmKzWx8eq9Kr7wNbX85HXtuoj5qg1kUHlPbow9bGVtKkZQDMkmQ4D0r5XwUiv2SXqZRGP
uoF+iLzIYDTG43woXxIAUru/PgfNXwtzzkHdEqYjiP4g8QXj4m+lp9aXOdW6HqxrX81um1Tp79w+
aW5h/B8z9Q59UvaBOl+HqmnUJ76iuaG7akojuPiJnz2wuxtpEGDbyAlZSBz1lnhXYgxI6FnOjvZW
Dt5eyZMHPOf+MZBi3PjEHawsX9HgoLnmLixCb6nkWbfiogNTZOynZueWGsFlh0xrJ6o5WXzoLsYw
RkvJN59z3pk4YsrnpwKsXNn+i76u/k+nqmXrtBtI96S3y4Wq/nptRoVqF0Yma3BaHYND8F6EP04p
3A42MBF55b7ziyfUqM4Xaff7uHWcJ2IU1J0bE/3aTWFco17fZkFd0+KOEEtSxzFRno7nB+hEIUZj
otVKV/vMmKQ+hKHUmQvjaNaLNP5XF9/0G/+62tjQJYSpW4hdHW2+U/108QGz7ntTsCkGTLgz7Nql
6xPq+ygvQGcYpMOTpIZMJ0u8pWmmA71n+9y2+eoanDB5tOdnRet8iQqF5CQnB55kwhAR0J8cGdKI
9AOGvAQZHVlE2wenDFeUn/5dNWJtYf/XkHFhDse8DlFHV+GpsknaSMbmgfn2eGXgkkyTba22eP3h
UHSzm+uNLa8744SVc4EMxPnClNdjI1eLXZfnNwQAeMdUYANywUAxoK3yZ5m4i6zO2lWTl9pxCAW5
W10jCZwpiZkCZjQqhvwGa/NFg1j71xeWbv06GZhWdzojqm4Ytua6FBK/3fmVok/sLNDSFTXxsMxR
5a4pfetiObZY1iR5Dns1y/uHsHcOpT1Fv7Ae7stUj1eIvd3HxkSLWOdJvo31OmG+BqoMtJHa730I
/sPYqrfYocJLgd5tD0AJMeREUXUU/ZEp31NBk+EAuz9cVH0lLh1KPxomWC5c486GK7/oKqsjsBib
3QJ2Nnn0EjhlVQy7GWPmxmQSB+wR0Rk6GH8msKYWRN1eqr2/zMgzRRtlIeGuItqwQbh2qU3up0RA
5LTuPhSJvVddCVZqcMq7LmqWFnOnwxzxiLq/X8v8WzTKeO+7pg57LDL2vUg+YLWM+6slQsB4dYwW
Wgn5MhYOifP8AK3ePU+YuGJDemnzJdc8bK6Ni3Cg878qAjZ02bnlsiGpZuXEBQWRalfsgBTHIWcO
B50kMCSMjCdsIfqKYEUifVRkCjK0RoCCLfhJDa7DXJulhl5iidTgboAtWBYINJcGPIs/FSkvNAZU
uO5eWbyFwgu2USWemghVVef25onb9DdZB8reVKr05KKvT63g1SOgda1HEzsiyIYbo055iWKa2bDp
qW4LT26c9CKbonjRTWKLdD8FPdm0wGUH9Grw7603QmRzoBqUflEOLjUNMEsYpoE8pC6sO+45lgMf
FpYZaXoNVNubJB7vk4Z08hwYF5lJbvVA+ttr3jvpF2CP2cqHhnjw6aU+Vqhvy+nrmQXlvLXA5PU+
wo5tUMXxMlQR21GrNDcOBIRn0/S536migunpo9bunH54tcRLbxUdugyr2RFrIR/iADtmhwZiwiOm
JTP875cz8jwm1vLg0UP/MoZ2vgxhmj9U+UGtRwKw2nJ8EUFwD2kSOWBhEWXRF+EqmpVhCLSRMUa5
ibM9bu/oQZpPYxvARfDS6DEMJM4bZLYiNop96Do+bWuRrHThde8UrmyeQaOSuAvKwCG6ZoxN3OZT
dT4f6uMdyYpUDFOBnv3jB9BWNWehDo8j6oG1L5N6S1Se8UIS7r5is+wMQ/aFOW7I4k88LyHjXLJJ
FcQHsELJDdnql6iKS7QORktto6JdnzbP8/jZ9sPkNTExshahEZ1rU0GN2nnrPPRYtlQJCJodwkBk
26FgLIpfD0hA1tEPn/VhmoGsqSlQHhlZJkm11NM7sK7qSramQkdDjT6IS/GPymj4R8xO9r4ObHhh
k3a2d/2SHNpSJ3adFaQPyO80h/4ObzvmT9c5N9M1N2pEuFSsmJs8rZzV/BNBkeh4NPCKfypD40F9
gF/zw38wP2uIiVhZYT3xEbX9X6+yuKl+v61pFkMBeAnC0vRpMvDbjZqmEtL1QNeW9vxuB7Fl3Ork
RWwJT01Wc/8pGS2gtqjQ2ycEpMOdczXrsIh5PQhAru1XtYQ05jfxn5h8VjkRTPqI7nmMs+yuSIrL
FbildrWxmufIc+ojPhfjEBGZFQrzpISxedIEKRaFR1kyqVG0Tk2ncKCbgc3aLjdDzAW1IkhXz56q
WtYhELmJHFrV57F7uf4quFf4nBtlOaEuLklZKMuujYls1ogBHnvWX4bN9UbPWut17JJ1N+ot2aPt
XenW3zKvBoIowLJCm/jiFFy7NggpbGbZo+lFEbjcJkaciYl6RAukT0E1upEbq1LTT9IyzLVfdcOr
HIuF9Fw4q26KqcmrAW6DGV/RpAwuacSEk6YVaXVuvSf5Ltld18E6Uh1OO6RhdWgixx9GdHiK666L
Mq8f0jK1NlUE689MumUVpuFD7Aw6fbi0WRPoxECjbW7n99tTbSQ7Y7+QLYbKgXvV8bpMMpxeFimu
UqT94xfRAodzqyIg1j43N5Mik1zRNrj3WwxYqVZYSwlDY5ELvz7jXoYuH0XPut+nZ0fxPmbxP00K
ZuyZc18M4Mn2jpPflxJt3Hw7jtLsBVJFSg4Jn2HEwr3CBaOfKsO0EAxV1d6yMQm7ariDIhFdBqf/
CNgO30lr/GaUmoPgD3xbx+qBrlpB7no9izTfeJ2vszZhn+pKcUKLehm8Hj3edNrU84NueIyBprtD
Bg5wqep4hhfgQ18CvS53MwnGl5q7hFtFwvNoxe01hAC9tGQ1dtz1Fc9SVcOXpIrMfdYRgoqGjPy4
aRxShMI9RxZWdZDWpyxrqdetZCQelfkoSJngPUfVIFCNYaIZwo6sCBaKqQqoRn/cYbdFlVcW5klM
D1WpFeurjGYgBZJQbgqKKdVhfrDYRyFhn9Jdsfbk+yyydM4BPdzAx5JrT4cPl4VNsPPV9oXMxB7R
f529Zmk04EjG5h61VbkrMfGvKTP9Iwk36lYneUkbHGPt63XwZuEEh0KWfqRUgFXn0OdM6ofrgz5g
RM4L2n3N5IsyyuVY9IxcdRMSSIHk3GSW6AvjVEfc1AAHLQy7ihFzMJGyAbdanQMhnZO4p+S9rfe4
tjH25I3+wBDXfooDoa3pOq2COqj3qrTrO0JPAbqYn6pWZ+9l+U2OtnUsNLvd+PXXRDhkAAcoL720
TtY2fL2AMrmCdYX3kmz0Vn41yP1ROjPcAfMkScz2jJOLN3+N6pvTvwMiH8S6RkQ7dB1vMI+Ay4eT
45EYldeSE6UPjaWHPfDNcatp9Z/f+86Xe11wvVXp0BP9MZLXmmvDhkrv2Y26Fgxo8TgHF6a2la8V
o9kD6o9x8eEo0hAQZMIxVrgdQ3r2tb0rp74UbsynaKi+tWlIf8v0RlRTCdNUyEnynEK12HVhhvoI
mI2t9MYDZRkmSikAIzhuvhOlrqzjJC7fkta+H23MYmm7C+x8eMbmjKQ5DL8qSvPB7Yw9foO40HK6
rwrCtFVuy6+VyipTZF96mIX7uCRgRQ3C6pwJoezTujYbmtgOb4ApFVBnRG0N97lWIZYr6nuC7Iu3
6yUmIjncianKQRr3TrIcAEz5Ot87Rjm5MiX+zeutpONtj6AoR8DifAAManOZ19E0Zp8BcIfEkgla
Oy2VWvs8qn2/78lnupch+8a8C4xT2XAG9rG0brpaN9akBVwX0Ea1/VsQi8FWsXw+JMVcqn1Yvg0i
OKJYVC94w8NdVJi4/VoIWbptPhNv8OQCX04KVvBuWjia9jEf8ndTT+1vQ68uTM1MNvj7xoP0vRgM
2NifpQHfyXDEHZYPAo7zWmwCNoXb0rOcVwLkj5COl1VqQQHMnXBv9DCANWGX5zY3+C24a3i+UA+I
LenduaM80+NNKX/N6LFHF8y1nOi3tNmVZ0VVdxkmve1oiXblV/nSH63qzXVzzKgA2dHVEtts6u42
RPhGdUYLJi1bqOpjqK+qSjzwtjbQgD8byT5yMIFDev1HXPvdWqlN4wXYRQRDPEdKWCg4RZrMeri+
nZ0NTb3uoRundXHWzPGRousi+6x4UWL8nrHLdsQOsPw2WkNlVadKuXVGilAUmfm+kMJbpywAjvfh
JKjJ4lQ3OKGTccfYce0Tn8sv3hJHkt9a2J3uqdkpvuzIevZGVL0QahBz4s90pUMqgGktWh+g+zKu
wgKAy5RjbyjRqjfC7OBWVvpsKPF6ziXpR3K6iLOwpiQcAAvTVsXwaVDmzSuwEFgzoRzl2oVmsZjT
YEzXc0n4qT+ryv4iQR0vHSxZd/7IdffjWZcJa8045pPSnxRh09c2FRZfSADhn7OlW7G4PH2hLVQz
Uh712iARMVBY5aeTRHdqyJJGa93oWqi9xk+2L8Ull/HdSHt67QsJTiwJ6SwOA0E8bVAeRAOT6drX
VqJSX2iKZZ4DI5/K5CmjVRHIpFnfyDX30w8qLQc3XWotU5XtTdY07DwnD2s+PcyFpJZCHpFBE2yu
d0P/OUd3BRAVWnMQv8zPxrEBMZMLYpsLapdwHNqlEfsHwiay9fWONi2aZTHE4X1B8Mu+m6Y8/mhm
LqxCFKp94lhrJw6qJ0cE3/rcIKN8WikKz76v66gIVhWCk3XRKWTOCYnMSsDhgvu1lpNrKXZa8xTh
5FxGaVkuLQ9DgRs+G6FdP6r5SNRl7bo7WFfmSfWUT8dUUIgrzi38CUgDTJ1Eab3kOskQ3iQAU8Ph
0IxCIeBIW6Wgsw+B19yofj2eAKrIi8qFit1nVagC7iZmu0WHFRoDJQ95eF+JVhxiP9BuhR0Y6+tq
JzOIEUHpxiiWxvg2HgrcQH3/4KCOshC4LlJbyVimVMSkTWzdYLJ6IGxFOcYG3YywcJv33PeXXR17
D+mgwQBHdL9o9VB5dqIsWllea95ZkRZvq5hiLzVI9m1LtI09g7Abs6yqB+hYd4AE5YD6IZcW/k46
m2ac1pTDjr8PgK0+1krtAx9Nv3qqEy9LE/pnN5b2K8pgHcH/7TDy5boyq4OlOqjThJU9F/I874Zi
BZNXaYlNn4v0fkwigrGmorHV1YxdLE2O2mzfHGDcx5pm3komNlu5hI0Kdwp7V4gK1lNqKjdxG59n
LDeBmv2+7YbDHA09PxTOCdH7oqi7euW3JEb6RMosNTZIlRDlbq7xbE8HUG8qB97llNWvSfkk8nFB
u7PYV24Yr+p5fzYg3V/P8sdIWF+rnhiz2gDGi+gtPY2qpAtBw+yYY/BeJeQ4LdqmJQl1GD7GDu/b
WEX5OomQ/lyrvtSO2XN1JRFIXTc9CJcKmb1sSdxrpXVHit4ny6MOnKN/yuKp4zR+cjISmhpX4KwY
NlUV+yefWBZ4NQj4R/+2VLjVlFM3iY02QSWtgrUXl9EFBVJ5vF7qRaw1D15iZY9VsyzsRns0pa09
dmFxp9bKjZNXyl0Ykz9KoaIfTMVSiQgLqI2dqoNxoqJl05Rm5VXCPoeqW6+orNhdJY6/lGVAx8mx
LQA5bm0eB2Be8z3PscQTRMQWBhN3QEJge8Kx8ht44w0dV2cgTaJiKBzx6sfC0l7nhpgPZOkipr8K
1MrZD21yolHfLH7icQhe5NqQcstnE0TaJZ7gDqlryQfZWcGilkzaraBUNvPZFchd4yBg0VFBqUYw
Xgqfkjfrx26vuPV46eBY3tAZ0LEzcAj9DvXuiOhOoxeQbaIk3fnKLSJ7H337pgM1dIio7CaOOU+T
+WlvgZ8l+iffgSzeKxO8IgySbB8oNTCwcrjOFE1qq62bVGsNoMvUwQnITU+AoQKryCzG8viHAxFR
86PLSRduYb/Xtp3uvSDdd/ngwkED+zBdDJRNVSOyNdtH/0a3fMhpnmQnMHW9WgnuRdRttDRq8YK7
Uj24XbJxOyNehDVeBbVkhxLnyB0BrMmdjDBYxj2fYeC5D05OKoenxPnJ0+DDpD0TGlRUw0Mw0vgf
OUN3Ziv6B9Xu0ReGEG3YvaTLuEibpRmQ1VAGJUKIKFwPbtY81bZBvlBHunsTAKmTHbBHyEi3ZWmm
d2XZfnHcGHt+iNW3MwJxoUBaIm8E3ju/DxDECCOpNSh6lEMWu/mXvPeeVInOoejcCyYZNJ1xvSpD
CQSLhROOZlzB79bzE7ydT4J0hrtrEWCUZn8Xp/i5pfUO3mr4ouewkTRJl0IzgfFhNYdGrhbHsMu0
txpR1rqJ9R4eo0XAUZoaR8cnqIE8QS75GFFDFShffTc4S18pHulvpwfP789XKyp5rlBBZi6eG7K9
ox19odAEnTzZA3H4ZzewcaloO8SGDujW9QywNQnuW1QOPpr5sHRRIFsYR2tFpQYQoWOz8GfBskto
Cdg9S2M14rMZwzJbSqImV6bf6mthcH7VlDS20Zl/DkzreEX1DKbdJlcppbbyaMdgRF8XPcnYDskF
qLLK7ygWj7vNqhl6ky1bTrjStAmdf2Q6JMnSXOhZCC12Gj7MXESDCnUf+Nm+hky9D0l52HSVkr+T
4NA69fgOeuqRifA7wImFQ7TdNDZyFhTp2bMdZ/E+HfjzR1hpS2SgxvGHHTHEWLjVsuK91Ai/FR75
zvOzZnCTtT+qJKpMqLr5DUYrSwQboStr0Wly6f0jhSm3nR0ZDyNW9+BG67DsLK0uJ+sahaAVZPS/
WIEr0u92A67ylchUpv+6ln/fUGRmz5yX7NUqHgCwW8DRNdj9hmGE61bq9GrI2qPalT0rRn2nMp66
6z3ZL3UgiwQBMI4svKY/ueGYP6RSPvV2Gb3NxcsAh+0VxiseRiN4juny3qbEZC2lqyqv7MEgfJWr
QLchKGVOtcuyhLLay8JbzIbpkUwRe+NkVXC06+D7Q4zxwkty/xzGLUElwvvklktCrDfeXScDXu+H
y66DTQWE86NPsEXZjlE9MxhCDCGmi8wdavSMY36gw8UpND/VO/bZ8EZxCRqBF3217XrXUGwy1u3b
Ve2CCR9Vj2QtGTVo34Z6V4ygR68dZZ+AakbC97kzIBDlSaTTcqKku4/Q7d6owjUIy4P2tLTp4E2u
3PIwXMvAGImVjVVIGf3kbs4SlKLq1nXUODcjHxwYuRgqvxSYXqblQ1RbutIx5C3B0H3OF/Ofsxdv
FP1dM5K+4sjxGAhIomoXfLtuSXzNIGdiyuxyUioyvWkXVkd/vh5owYE3e9R1bhC5pj3bWTdu5pXD
1t/d3Fdese5nu/nLsVdZOHzbjiyVQbgHAxMiUMfm09TSQ6DZaDk7IK6Vlfd7M+ntZalgo+JOdzLM
xjzIgZ0+KYzjPvU1bRt3YfmAucZaCLX0v2nKQ+g4G+IKyp8aOH2ATCwttRiblm0fwbJxtkg1Ws2H
2gCkELnPwp2B3m0SgI1RUP4TBE5UQVIdOnyhM5Y+L6zLtavYjXSnF2oEs7kkLEEHEj1wwvQdXudM
95xV2jrVxoaqdITzYE+FKjPSaEr+aJfhVLw6vo3WSBtBbyrqYm7QMPJJjlFTXxBKNEvNxgBVT63r
eXCUtlG8vE7RDIgpC4skLuAQwlzM/Qfp0A6q2Ox28t6vyBx1Jk/O/KyOHbE0GN3dpvGOut98SgGJ
PThhsNX7rH/GJqWeas/6gLNmnugBarsfUX7W6OK4RLm+UkJYzpmeQ8ye2gNGmbWIDrRXQmiVBzTT
agWeTmdzObRB8VKk5RMsjeYz4vMIO6vezffcotYQFUx3TULqC7iHF6t13qig0Eb3VfOAI2rpF7r2
mJv5L8/6HgWsWsUrb9KPXqWkcWpAreBdmr+mTPmT06Yya7o7A2zAnibnGYVactbbk1I5zT2MUXjg
c/qEGOwD6pL8FOrGAhNBma1h3hO4OiBgGg2v2Nk+9o5584H6TbvNFPXDdqW2pMOYPpYZkuWx6nRS
AwHLkFAF6Nw0633lM9PCYFbdp6qF72keYzkdoTlDai4NirV96ZuS4jlT7jsf+Srp38XWGDvvnsE6
Hvu5O1Po8S0+9WytUVqvZuDY/KDahAAmg0XlWk29PaSh2jT2MdPuZAWad04BWk8B4/ex46nnubcz
HQ1NPN5eT13HvFhWc4ijgF5DQNgLbfL1vJjPoYWMf+7nL9mG5t6IGJTX3Nd2E/PBG6rkxq6PCKCJ
FetR4LCyI3HoCeDZp0I5qMLY1vgJ7+ZWa+x648o3Y3fje664uAPDCURth9D0gJBX3n9P0ubaYwAB
Qz+hInFC9vA9m1rd+AYbyljeUPFanyb+AxmwkvJJnJ3EEOt21Og2TZMLqVvBJuqzeJk20aem+O3J
sjpArL3vYBHztbe8yN+wZhkHOi6v0s88YokbYqY1lyRWU7tt46x/8hMDVhPj5E0OtwMT5HYMq2Jf
Jm78QtG30vU4XaL2VHd2irdm67n9BkDpbm7UqkRIHDG9nnX2k+u2gzLtWKNYewYKZpFKC2bONJAI
JXb+ccaEovtNvt89ryti5irDdkjgHVYIzdCOO0RAlazT80dAmBYpZ4MmV+WoOhMc6vZ6s4oUsq2Z
ATicks45tRR5cTr6o1zz6a4lrB7dB9KTKBYBvGoFMqPdiWdhWcFONFqw1gEiXDTSF2jOuCcsGK+o
hpUDOcz1Q662E1a4b6u1kQtY+Pgf7otpvmb1/ntY9852ZrDRpg7ONHQWltIvDUyeK5+eSysUuq8R
ZfgARO7sKZip59mFdIqNThzNBYYPo8V5F3k99XVnyHbziUvlDp6uq28yM42WKmX2fToQ6SQCv9+E
gbqfs8hUX8odoUvDmnTn5IBMDgZCI8M9vTfEVa7b3ylmWG+yvEmO7PfULXYZcTuiyo9FqS1mIj2O
53Zvh8O4TJzY4m+oKbGVod/qBQhZbag/FZFZ35QeWJ9JznVA981ipg+pzmQemjIZNrHRxXFebmcV
UtlFn6pf2PuqqazNWAXuvkOwsyS1crgVal+siFoeNyw5b0xR7WVs1cByJpnArBBI4a9mhePeRoX+
7nU6a1jGKVlpZXeIiQK7R121MUeynTPT/5ye9LLWXnyfBDGZ5FjkeLALMt7mZ/2bVt6EURTeINmV
94MTPwSWzOINk1nOi5y8PqshLKOyxD7V2t189qVl9Enu2biZj9zC/d4OY/zf4zkyNIr7m/nUByna
sReCWUY3TWyEJC/L7iA6eW3xgULvVQw+QpW6u3gIORhe50z9MmWNJOD2+qETc6ZfhROeIcEg+1ax
QZFTL0h0sTdQScv1/Dk1bdgQVVp4q5h4taMJFmP745kZSVqUsdHdoLCed+/zQ5giWmLgfk41k9B5
JyjWgYRNhKwsuRgdV2bttU8CWgLOn8p8iMb6T1jJ4yMOWIwpNpVyjSx/XtPcekvydbI0mxAX/tSO
TbrySDNJOwNjO/p1YC3NXhvTpak4L6Jg5GLBCt0rHV+6jhxUZ0r5k8CqLc1fiUp9zrMA1/w0vB4S
PTp3obnL6MLSR4Tzc+16jW3KCqipm7zUhy8sZjbBsm++XpgLiB1/RrrTcNNLmSOTAnNpIh9IAYK1
ltnzUtdINrcIger0vLqJjLQ0VtrQplsfuQiNXTBGExl8E3mdsmo0WKxqySSyCBAnhEktj/YgbSqH
Jr0JTMM6NCF5H1Wjb+fqZD5fg3goV3WJ8MRFELjSEAUeC/feghNNBndHRqC0L5mjNDtnOilhzeZH
JxnJM9M6bdPrWgK9pzTWsvP8C9a2JzFdgfS3y3Peazed6q4tyDFHbxIGpJrM7nSvSBaRp3u7QVT5
Fp4VCSZZ2h8LRavI+JCCKI1Rg0EY01YsXfnpZmQVypxYzCpt+4dMBvoGSupwCEn+/N4sIJD6Mw/1
5IBHtoAky7NRK6dndbjrA+PVTDG4ARqz5XKA854nkrGtBzmhU6tVBGX3pq66Wz9FF1LnbZluGmRl
yMze8sH8JFJCcKv6ZiU0ahTFuWl1g1v8HERxbYvJjpaPl/a3Y1np6z4qjftEp7h1ywk8ipyWmWZb
DECz0kFdxapv79iAZmdkDs2qcMpo6/YurWctqrCrw7bqGvFZjHV1lIRO0jkeAzaKU0M48cx8MSuw
cEuUS7vLjO08wKXP1NMQZoHvgkmWNE0izRFyKYG2CjBm8Tq3PJuE2xpMaEBJVAxzL1qN9eGoRCpD
1s4lqwg86VX2MncU8EFVq5JN/1Jk0tg4HjNtN3LK/aD1yUmx/Q4MXzy8whshgZoR2cJvQLapwN7M
mGbhtPxrgfBuINPDc5vmOHn3rXOa9FH7fkDATPqoT1MYvmMynN+RqMsaMnUBcfFoAFHQhnAK3GQd
U4r5JgNrlyC26ZC8+g5/7Agud9rpxvzZarSFUCi+ObV3G7O/vRVOmh9KHydFV/8XXee127gWbdkv
IrCZyVdRVJYsZ5dfCLsCc96MX9+DrHO7LhroF0KiZFdZYthrrTnHnF/nGeFtPM6Zl016+AOPPcIh
fe4Wj5AO0w6KkN0qxS7GYnyUkDq3TdSTWQDxfP/3tMbzQyoM2YKBx3B+OJZ96f8FWjNaaU9/RSHr
+ihr5o8k+LNi1q0lC6uZjfEoi6jfBB20mTAG2SmCCq5z3rteFOY7I3TTV3PgkLINw/aTSGbkh4fm
QapM9seFQ2UsHCqjGYqHUBL9q1VaRpXcZgQl8kgsm7+P3EZsI7KHdvgjRwY50dYxEvHVdWKGWz3a
PhguvHgpaUIJzWQsKeqP3FbD01os5lZMPPhUn/7Wj9MsLjZKJb5FQjMGUqabJXqSEASYgLKhq7VO
TMoew2pNgEmihH8i7Lm/y/ExbybCc2aCVZV5Up+RcYy7dESlok84hJdjZMmUd+q58aPJTh7WbqlG
aJNaLu232h5PEYKATWjo02fRjocAnv17ZkHn7nsCieJ0Oqm1S3r9oKI4STIW6Lr2XHYP4WQml/XQ
MEXx5791eu9EjzTDvymcK8p4xoMbXTSPlZvre37OT/M5f2yL2XhGmbFZD9Q+YR1Q5oyUU/1tCrLi
o9OFug+q0QIQW+eXakINORlK8jR2rP1UlD3++pTwygyOnttcqcy77VQE3dEwxnGfqtAfS4YkGwbd
LR2P2fHXs9w9r8WmJWuWlFlRPJlVRDLfXFgnFiLjtVAo2Lp0ouOJC3GrdO5TbSbJOU6V/9IDmpk0
KS0ZJ28NE2joWiMuTl47M2aQIZvXTFMGr1iWWWM8KXt1OaKG5diK4MBsgwp++STpNtmxi7rL1E0U
WuORoILhpOTpVWYatyNbUT1ISYggbecDDwBLnWKc7nHcYY2Y0mZvZVNxL+I23CsVn85/bW6+6fUO
x/gt9yBj8k8xx4FETXAEHqoZRJdt+3ja3Q3YHOabEcnWaiZLLjocKk4kMaUDXfJKURNMGvX1ZwiK
iIJwqv4+Wvf9fRWiGeYMA+LLQiXuJOODMFXV40oqbpc0KstxtmPiF9qmHsvufTA75rxlUt4AXNHq
m2v1gSFdCO9KVR9QZ9tbC6Tej78TXK0iZWC5F+cVDlI0J+NWCTvlcdRAubZh/xIzDntR5oxgt/8W
BZn2qzNdvKN/o4wSAlcRp1jEIMnnSEz1CxfvbpOheJSb2SbgorQM95Aar6v67W+3t6kCzrlSp/sF
qpZQT3U+q1byJx3jO/FZ7gPihOLUkkexCXOXsCArdqprmD6v6war1SYfLq0zmvE+MxlHFwY6RSWz
DjHcxp2L+scvUeG8GHGv70MFBClBL/Kp6tAGYdW00W3TBKmHb1W3xm3cuVyjSv0IyDjDqNbLnWq5
73KYNK+1LAxtGl8oxNCN4MDhQt2jBAlUjEYqelJtZL6CtkVgxQPg9VgxuiKYzEKcXR4mIGU+lxnm
2Xn5bMwu/fC4qOkp18/urGJIdNvQs4oi3OhqtC30FrNqrs4blO7fUapv5UDCgC3DTYuk92oyxaKl
H/hKnBxaN6KtUatEDrrEis5bwO7zpmwoJbj5R7uw4btWw1ah0RxNuHZyxxtjeTQrMsWEVtHiGa2D
o9dLkOoG0hADflI7Nwjif2oZXr8+MreVJGRHq4iOxRk4I5qaaa/DPViE6WHo6rAw8d0XxlVPOv42
qGQqSK0Nla/55pCRi/xm2kUK1We2HEkj7M1dSOUi+xAjth17uH1UP+jii6kYLWBKAzHf3NIEnjFX
Av7iJrltqgVgFNWSz36K/SE2v5y5+jIiGlGhDdImzX4F/Xybi1j4I6JJLlwgGGD8EeO2N0w+kUbY
x0lXAj+xZHcV4e+WHIkIssFuwj7hhcU7NW6+s/Ny8LsaDVxnEHqVo4duYzTzKMwxlWn63nCrcZcb
qA0NXfzW5+atD5CqTY51Gk3tN1Om/E73H7zFslEk4yN9JEVdm4lmH/XoMgpS3kcxQ4OYv5kXxjdn
Mh+aadf2FG64huetreVI2LoeqH85nDqDfJgGTMDO0Ek6jZsvVY63umSNYU7tb0KOAJzq8s9Q2DDe
HVKVRoNOnlDd0e/T4WmcDT+dXCpmuOmeTFipzSbXg7g3P0eQw3ZK3LVIGCcp7fsYAtFDUPOlN9xU
QgGV17Vy32zLetsq792oHvqijf3IqCgFVXGPpJjA7pT4O5L2ZbKQXYoSEXzg7Ew5qucxFR520pxW
wdDfqujHsGSwjIGaPZXAGXBF2EzkehYzwnlr6kHxakkquZvPRBQrzq+Q1BCASz56knY/tKFx3qWV
8hKNfKVZ6G5V0f90h11AZrMv7GLv2nTLgkxV/WlIX1wUDfujTUv9iHr0GQGD/QjxxR8SECeFthtN
NJpcrypvqpj8dUlseqWUIAZSsaNRJn1NWRCS6V3K+Y0jZDrEiJs8TUfEXYAfeOjIEdgNnRbSC+aU
T3tVHoNS0X3uaJ1fC/s5pPCnRo71gxyVr4A+KhfqZPQFebnbJm8HhrTE+jXSMfdwBNFEJBPjSk0r
j4PFdWcgCqsnBTef7GFf6Bb1rrabo07bwrIs/Z7oqCkXXzQCfw5GuafHmNE3bF5CwRB3rLHtqenj
MMpkOwfR4GkLU7aca3ffFtHTVAiCV9JG31aK68Vm3R7LcPzU7MrZ1U32Jx+UlrDV8dSTwuQN+UCQ
JnJ9j/PhjwonzZd2R16VFpEzxt+kVqw3GETkflGljBYnXWxtus+c8vEvp+NYIFZd3WYqWlh4J4Tl
qPZW6/uEwQVLN2XU/Das8Y8JY1tGta8rfbTpgkg7wLtLT25kX7OAO91gMFU0OXu2jeD7jnO9utr9
T5xt2pnROH+qqareVNNi0IoLassT3Y/gptkTuqImvYV1sM96tIqOBQwzB6tNeOYmyajVYMtvSOmZ
yahmlgFxuPN6hD2rMBaST3VtjRb5mcvwoyEKa6+iGlCRDR7aUtzQB6oA2jjFLF2j/22VuHwS/sNK
mKPEw6ql69Yddhew2rOhvXAvCLa4qXqf2HbdIxPZm5lVcfc8qOSgnPBifqqyUw8sVbVdryG7GIzu
96SQim5H4GkcjctAMr1nSZf4VZwg5OkSbJHFzlGYQ6p1QabHj5LhOq2XcdtFan2b7Eucf4ugVY56
1+bwk9p0F08aURVzeGdSZPhxSYBPU2oQmzMoqBqM0FK9Oy0CDFnjXnI6Nz5UKeRlFGDjrgvG6gRQ
pkuCp07rnS1e4wiTxUfZNeOtxdQ+E2Zwz6rinTQ9rzCq6BUSyu+yDn6FlDPb0XFuzkL35UzallWT
P5SRsDf15MqDo4w/hAmAwmI9sJHy5JZR4SNQk8d8SHeZgX2xrSbzINpuY2hzt9dMEmrNJEMw1U5H
k+zFq71sjLh9nUX8Kc2p/5ERM9uJcN+YrXhKRXZBJ5YfuwXWXTbMcM02KT0HJfKGcGHradHT6Etl
YrYphX+sfUR2+OVEcX7l5mR6aSHfs5RwuZiFNPDPFzuAz0h83qZQxfBYv1ZyHnyzdn9MZfuzaIJH
LaaYxorlccnAzZmjKQhnuKMjXZ9kqBHJtA2oxcX/L4lazdSuAUs98GEtOTYgg+8hcv2DOgNExAn3
3EdOcG81We5nh3lz2hTKvaHl5OusiTcBEiFnyIIDLHFlJ7HKha2cbrbkU6JRWO3DFCehEXDr7kJz
G2busA9rc77MysCnjpLx5KT9XwNxmtbm1ragb8a6y2iLKTwmofycjRmIcWNPKpIAx8kiv82G0pNT
+l1Y2CDtwr7O8o5fSN+PGrWP4Iq6lU39WpopeteIxaxWwD1oY0SpduQg6w8A2xyzLqtPjcS10gNu
dQOS+owhu1i6Ux96u8e41FGJsMLzUjvmsDFsLkWMfpY7wk0ZihNr53QnYsScVugc9alDb5YR+KPS
d9g1FbmatOVSlndjc++N1PAxemCftkqgKAkrdVV1Ir+31cRnahNvFdHaDxbtQ2KOY/y1EikVYGlq
au2Ok57FkEMRL/0AokNm+GpNeCNs4hA151DRB0+nA5Py1yaDuGgnwJQIZPvougzofDz3h04H8pKF
+SlV9n0s7HQzoD4LTVI9ikG/6iO8pWi0LYiA7k7Vl351gkUKSDOg4wQPTScUT5816F2KY27TcIGX
60/2IKGz0uffdDqLWlNLf7qGMnvKlBoAkhBCY2clfSGsvyk4jqHWma9RSXroiDRrP+RPZVMioh7Q
kcy4d9CVm4AGRw4M1fGo+lMGN5q49aZwNmajKltjSXgown5ROqi9ny+BMyxbvFSHhVjg24ITBpmo
o3njJY7LB8UKE1Xbu86MZZspY4vBrPljU+oFbQK8zc8G1XzLsXcUCJ96I8cWlqOuTcSpqsi1oVii
g9s6e1fkmdcn7W7sMsYzmNOOtsZUVIdqHVXPCtXsqbGTYzUhGydmtwxt0Nsm2QST1C6ZxoQktcBG
uXW+pXbqX5iH/BqiMUJaFahPzqLORpO0nTXyj9WJABFKki+7d7NDTNMsGixxGPp3pyZxU6SFuY3t
IvYa6oRtRUvBz9Le2JogaO0yPYS1/D0E2QPaI8MrdRas0Vz6gTn8IDspPrkBkhlm2yF2fq3ZtzS8
NpSv4VkxhtzTICRjl6JSrogXATyqmkyMGhp47nhqEoXVkpodalE8Ur3DDggz58Q862C1WXp1R648
IL1ohrbGPihSh+8yepglyGwbINomsBC+FBZ0Mw0vOXoeAkrcfMdo+zMa5Xe33N8KuxL7Sfk9JPc2
ru0rcU5AF4ZUXsLAptBF3ABvYCimtyorSLaemmKPDIYzfCaVJ6gKmovIsbymtUY8VznFMeYbvyFM
yObw3MS9lh1CvnK/Sh0LRjG1BEEF20nVJLWdxCLqmpe8S2MSDHo8k3GqoVgok6thmq+yzMm1tXdd
aXphbYtjGxHS13LjQwLSVKd1o+pyN89VfUyznOGhRLUUdJRqtorsxlB0l5CVsdzlffdspkSRq3n/
zrAn8wKN+6djOtUpVirOqfWhnonqlCyXrH9P10c5CjvQq8vb/9fzct1L5V35TjD8/vuU9kZ6krEj
XmiyKy/pkiCdctOIlmd5XXxwLia39bUko7xRRGmcHBJ6XtOOZoHVhu5+fbXiUGMM3I8+kcf9Ezhh
5FRat7NaRmtV3W44agJOQcdr57DcdbKftglwPRWpy1Wq9b7U0/nolIAjZ+yKsencCv0Fg4B4BycF
d6AsjbfOYl0Zti8WfshbqSJcJl2BVMBYPhqYeK99YqP8xuEAsTp70HMGJoKgXL90SvNEuNyGm/l2
cJr46NBh94McoBRaGLxRNFc/GuuMWj3fLXnKe9ORFmepmnHzKB/cqVfvsCHDgxpFn1UnfzZZezXt
BEFEXHWLSOONYC6WgI7onhSqORPlRFt39UV3itusBNHjuukmoT1kwW8kOpPPoJLOnZkTOyCKBN2I
yl+uq2N8og1xqztCWIcqCRhTmCQoG7ELF8FV3jXF+naDe2iE2itzM/WFtopilW9dOFFxJqJ/JjCA
Yr8DjV9F5Z4SWDwGEUm5+AaiTSHGbDPROD3ORYXwd2BsZIx5cig02tcz4mROy/z2LittOFW5covo
seyHKjSuape5u9ZwKf0gEeFYKjRkr9N1ogtBDsdsThsbFtt1faENOnHWFx7+8rZ/Gzsetev6NmVk
3oX6ctis+/69ZX207gt6vFbZ1Kn+v1fXF8SkGPBVEH1I+pyn/+cXrE/VRuV6TUDm31+3/Mf+14/K
3CBYM0NV/u9n//3n132FouPhUedmt/4Glk7jQZvqxy4UFcHTTmgRBhvzMDQq67Q+hw0gDS7AvBSA
vD0ZUUczI5gQYi/71jeuL4yCmJRKuonH7LqMDNq3TAXo5diEYYYC0wbDCeePmg75eZVa4oGIaLXN
52LEp+i6+bOcwob/n0UYFxEZQlt6sNWCtf37MDcMbYnMsH2LnOdsnyiT35vDZ8CyjsHp/2z6aiiu
+eAGB9Nor04HNHVw7cJTo2pCFFCHjU8KiuEFSKMDWpymAygfe0HTqTdNnqoCYT0Ksvp7qloE00gY
uH3AiTG735WjZrcyaX5mekwAZFwmj+SQa8g+2vph0Cx9J8ZevaZR4ewbCFgXs0/TY13a4jQ4FlJ6
rauIwYhJv0LgdjCwsRKxrgOHGhIQWLQOjnLpTFaSS+CI9NONY+XRKlQd9xxJw3QUTmSA/PmHyJp7
QhvtkrJ83WctAK0VqsWAOyGwu3znyt5sIyQBnFJsAqrN2/o0GpUnyxnVbUILfqPhjruNRtHejP/7
iFDYQQ7F0aDx22c1HOiszejmtCK6WU33kWWsAEhCqT20cSPC73KP3zt4WVpgiUY/Z8RErVQhSTED
0gpwCPad0/aWzRXCnoo8hnHEhtQ6wXOclidqApcmLxvTpeieNHXY/dvXtsafIeq1U6JJF4VM8ukY
eXGu3QfFTN2n1BzcJyWqjsK0AwjijMvqKp6QnLOZFZuhBYqbvVVCj1XX/INRLR/yZQMUBgpyB77M
ls8xpvkfhob00QzRdymyzl9Y/57W/Wib5x29v2mfO5n8YcyZb4k0eM3i3jpjNiTgb8ImO5XuT8UG
F2HSJu+TnFg6uesmEmY4g/ehjXSuho4DD9/xIgfFXuy2ZKRObvBKADVdO7pnGzWvscQRFrFTyEy8
BtVLZZfhZbCNyjPp4cGJTJ4ddPRzJKqDnrBYzAbydqPArjaFAdhwB1le4hlekzkgvGWYVnZrWse6
UQoGuFTGr26VZR4xVOVjHunyYA2dfiBJ3bqLeK69eLG115T/UxH+lHp0UBCJf3Rg1giwUMJTF2TO
Y9xYmE9HLfxpo0QeGeq+ofkJ96OlRMcIZMYz4rro7+9w8vlVJHH2OtLtZxYypIe6t7UXaVcf6z8C
/fKXMGrnnEQCictgz+eqdRQWqMvDVNeiXe7mx6waO6+1c91TCUTdGVlfkCKblY/kn+cbpykfDCOb
dwCR2qc66tonlWBrgRfyYd1Fq7A6i274tT5TSDBibtIvUGSgQNDug5O1kAhTrJ++SsAThuK55/6d
EUJnLiheQNkUP7b5WWk/wCnEKJcK88EpxVMQhepz0Ixfs8LEvkhD8265unLpw5LSLTbKr5w4uXCk
mAeGbG2xDqM41QpBd1BNv9wh31hEjf+ocPQvU/95r2iu+xGrC2Y1+cEkr4ccANJ00Nz4SWut+pBS
JB9iRZKBotqsFWFZbILAjH+WrTjHk/2rm1LlwmAU3gSJwVmkmgciRs6daXfPlPWY6Sn5dnXvPNGS
qZ9jUXanEuL8Zn1a1Vr9HFjZDv4Y6/1Mv+VpFjwbQWABuEfkQ+/efQ4CQSU8slSzVPXbmE0S5ZFC
HRJn+mJ0qt8UU/8lYW9vlUqAgOGjvTXVzHhNYvDQXfd1+Zb1ztjI1K4/urH/lcUhXcmwf8USwxg5
N4djhrdoKhvcBYgY7zBBPFLHmGPO/fMAcPpeL/XJmCyAz+Xpus8uy/IeWeVrzRm4JGuX93UX2QDh
ga+d2/zyjn8/MALRsUaYoeuPr/vR4nNAh9zdOsl0bLO+ElYRUXKMWNafZ0hKvFTZk4Mowa6vG5Gb
4jQtm39P10dkBSBZ/P++7FYB5kJt3K1vbtY3r79m/Yl157oxcvtr7mVxJq8PlG0cXWJwKsTAkXuy
7RMitpWmVe/rxiXN+tiySt9YkMBb3wLc3cvsPquMbelPGadQjNPJsLnxFsjUHm1OsUEb9QcIV0xq
0kD90TQW0Q9C0Tg9w4LIjsTZTbrheqFida+6W7NIG2Xm1WZtU+TmaMxCTaQnBvzLwDm7rpuRbOi/
j9anajv25PJiBUiIdkM3/9+m6flaNuvzMbOis12p9RFF6Kdcor3FmJcvuY5NnIHx+sQOJvYYuDG6
2Owuw0c9zuNhbkv9CR+W/hDYDWIFR3taNw5sR5zHxejPlovnlsDknZ5w7ZXBgFqaqIe7rU/ZNSME
ll58Jb/mKsOYFnavXa3Ux1FC1hXLfhX4WVt8pTN8swap9jEdOuPVLk0QU7P7lhjFwXIhvVtNKh6C
sAzQZeoIlRpVew/biRDl1vrppvzTTq4rYHVg9ApYeQeMGu6TayBYX9+y/KIuHtyPxmFi3nCRZvhJ
J3hK++aqAOFZfBPtx5QVN1Yj4W+SfR6UZog/QhuxUGTqyTW2wCnZwlD9XofY1zj6+/pW8jUPcnDD
T5fB8xZd0HjrbG633D6mXS24LXWJJN4R++atkEBiQ05WP3cw9ySxneLutuu7hbzqPkL4Opf0TSaX
th22Xl7INdoREgnE+o71vWE3HMBP2awhP+s00i+4760rgtwGx9ryELxN5U8jIyB6B1BaXHAXhS4g
4iPNJuUM1Oi6MyqtvtiuD/n85aXfr49NvFLbwgGNTCMUNGlQbZOpb26tm/1qKDK/I0YpFPPaLzOv
jg40FDw8OPSrKDZw8BV+Wgv668Xw1UUtgaZ9j3u4t7K3XuZneo3KpbSL/zbz8nTdR9m2H1RaOmGS
uD2iGPt/v+/vj2nma4gT6zBMeU+d79CGS/sQaY5ElLtuQkKML1y+w8s86QRg6ybTBUZ9ZTp/hHOc
7McFv64IOpeP6wvD4KhbI+8VDG68rzCr14Ir/R6/Ds2sxgKDODb2RNIplp7QKbn4B1W0r0jb6fUH
y34duJbf0yUopoprOOv1uE9MZbz+25+XCwODD0lMs9w3U3LCjdE+aiLKH51nNCrzzjAFIzOt0a9z
jf5Rt0v1G10NBUkjP23TYr7uDOYJ4VX96AwQGdd32FnFeRY7r/k0GCQJjfdiMsztgLP2tbdURNKt
/E568m+moRzuYVTqZ5qO9tIZlN9ACRVmzlpG/ggCL3oNqrMXeud6RR03BxW47GZAqvnGHYqJUa4u
Zqi627q4yh8NIv6wLFg7l3SeF9wSpKnVJDeUi5dwNKr0pPDNYlnjVT3GNaq1n9T2z4Wsyo+in8z9
kCE4RK9TfOBew+0Vud1NWsTsqlWnbcp6jB8j6pgdLT2mB5UYYGNwuFF+s6Zu02YnGQ3uKU0iJoxq
tx3Rnj53aHy8KBmbt9zCZokB0aTolNMln+BMa4Xyx5Em0+2khmedVxtRy/aSEgF5tMo49eMuGe42
i5QdNQ4KYSVXaAjn8hqPBrc7hYEVE2qddQz3To68U+pg02j53m5zXKa0Nxz5oow9zU3ARF/RPF3j
aMkYRxuO3CcOIeU1L0MVz+jS2hznJa2SSDQtFg3QPUmVvyhxmZ2DoBsW6aL41FL12ra9+qIOscVn
yths3d8l4xnjY+HJQAzggrK901r6HSKGfEEe6BCYnRUnYQ3yxZ5ltcPbIX2DyoEmYU+cHsGGvsJC
ed/1xvzu0LHbAPjrF+RkBnTNU9xMvGttZV7LsCehVgnmPaaSbl+4JkHZof2J1Ximmyrau6sxacxq
IAKqnpLNndNPQdHjFSIpv4VSnfMhmN/SXhr7WUpWrkbevbF+uKxvGBMUNh3C5gdCi+Irg62I/54o
vlMGW2jk8guNzoEbp93s1DkjDjtOygO6A1Y/WvcjKGlWq2Fansn4jvWQjONcnR7TxCYCQbjEafzP
Ltw/HAdWCSeZN6z7k9AcTohoqAvZtW7slnBYB8WMJ0fmNRFfKzIr4icuSPoehimLHrtlA3vDfCjU
z397EsLBHgsREK3j1Ld1v0UC6rnV8mSbxXq3C+eqfyebDWOQbfUXBOj9e0PSV1sTNcYg2r5nLafI
slviwj7qTlNt1x8ihXBAFlAVx/WHGJq+5d3c3ofGql51klRjq3S2aHAmnAclFss1+RNQDL5QPTDI
8CFfcM0FRa7427RZjDYYWXfcVsfPqbvXo2V+IbvnEE5p12KcmZ5yM/yz7h8is9k4s4ge4zSPLzUy
p227/EDdQM8fVP0D61e8DxK1OSgkmL5xEJ1MpzG/FNvCV9fq+imNWNRQCpqvIJJynFhxeJWRa7wS
7JAAxy3rqwn/95XOwh+1ydW/L1b9QkIt/Qaa+4fdGdqOoXu8l8tTdFwvlhq3V5Z18Q6WCIA0Nxp9
t5WHsIR+YhGXIgmPVZTJxYjdfA42tK9KlQhby4jCXc1+kofJH7IAmHJ/hLIT5cl3PuifUdkx4pK0
jDUspMtldyvV6ZtcoHbT6LOAxQYB3iTlmun/dc6j4kzHN6Q4O3chhT92Enp6DWKtNLK9zpDXqZXa
QWMeBm/TIAMFF3HAMXqYbbM/9j3dfYNUYWYY59EkGml91ut1uBV6MmwD9Ou3UGUjuBF4ujsl/kJQ
O/Vz4TwtGB4tZU2hxR3hvCrJdJUKXiYvfnCnpZ5GU34L3BeyNl1OzaS8OPn4kU8gFysU+jIwmCil
IwllRBJ20zdLYVObmDBpwQ3bZ7Wpg0TbZvrgu6YOGUfJd2ZZfzpk2xD4VwHJUOxLwyXyXU3DxzBS
kl000SVf2BafptVjHsE0pjpBcSpSEjCt0NraWqK8Qq44gyjXvrQOS6w1GPrRDMKr2YUZw6D8yY7R
JRJostezuNhnrfZiF+MTxEbPkNGrlYxXQ8nPyA4uBKa+KJFC+k3wPVviD65OfPxiPgez+MaYcbXb
tLq6yL8yi4/eUVMiI5lmmwh5zo0mYLPEJcmGsGimwDgMXYU0r0egkQu+clki13KShHE26VoDfy74
jfxQl4w5h4TRkgDlu2kdvfTQYW4nxKfYSYPMKxUUlKVyAyJCIhjuDgZ/pEPYOXmxVAhNlyILabF9
a+4ENQMbrQdk/eyYBCEIhVYM6ElyEBQ38vQxpffNShD2kL4XDV4TJCEzN+uQDHukUqfSMrdYAi3G
r1Wz6XJzG6ll7LWdTDwHzMA2nYbfjTtMV4rln3kAZ0ia/X6Ao1Nx+/PiyBB+bA4vCbTB13ROXoqn
gDnAKVC4ZdgC+MJIwi56FKcn1zN8Z4qnXUObpkHCHwOLMNujeZj3jUa3M9tOIcYbO9FBoqX6S4nm
cZNwQnpBNJsbzSHmYdSJmahBcGyir660gpM6sejRRKD6Zv1zKDplE+rx4JVTgbolf5WBY6F446yA
8usTsHibrKJCQ6k5nt4PF4omxxNlNPGbx6ObAaOgfwqU4SkqdERUIZkEGNVhhQxzedKG5El3cR6I
YDqORSi3VcgcCSzXlntN10fME4S4iGjoLyheYWQg/kMNcxpd+eJoxGGZkTbvaYA/p8C69qHeccdK
oWAD1P/DYqsgz7L/nS9/Mkr1rR6lzZaVQzQyKrQi96Otkz+GqRxElLzhOk1ZbzJpq2Jlx7TTQnZX
O36WPdtqwBhNFC+OqKNDVGM70wyiGuwKvQWpl06dvOt1+k1fB6lxn9Ae8wmtvzH/o1r9GVb1uUUG
Vqip5htijDbZTMLAsM0mYKM6uFvcMQVGS5AFsZu/ca+Tm9a2Ck9RhqOogiPg6w2ZdHsp499iHlCM
9MOrGEjkpMs4+aBZxc61tYZ4x/GcU/17c2p7zJzjnVO1gVek8sbkZjsq0bOrhgEDQP3qKiFTZil+
cGPnCqbdp4lMR8tAjlFZKAXzilFjQgI4KOibQdvc6L2iJHaARi8XJIGzT2xlbHxLShUvy+VrHCde
OJJBEzhZ5LU02bjQn+euqjZaqGqeNoU/lbR6XP7IKYu/rOAK7PISlRNRXEPDYlsrDmU3faqaMe3x
IV4q0g64aCcpxsECg6AGONUwYzLPlEvS5qjdms08WLT54yXdt8g3zEWkFygWB3gSBJuo42p1Es7w
3gzzr6CbWdNW0OOx5FmD+8dRBbA1FWoGDPRu0xqcpDZHdzqrX1xYUQKSTntUSOXc97V6JsmKwDgJ
cyDG4H+1jdtg5tPmoJf8P6bIfZHlcLEwhKM9LJ7lLTMACZZM2TUna5bOxc9apxmUWlDheq7BFH3L
cuEICOqgo7bFIOVnMLfCNv9ybMTEozTgTRUZtpEo/6oQUL3EuryZjvYelNNja1fXOeuYAdVKtBkL
m48YbSmKfk4qIz1Uasn4v4/ejIErC739ZKPE9pMl6l+j4l4GMsSTLHu3XO3Qy1ZsihpHB1rqKMCb
UBUpwBclwAwcbCr9hw5UEOAg8LB8apFBGAhddKv35tr6rcx15Ckx4yOcwuStBudaZsSLpvYPBZGE
JtNjlE4gt7qLhQ167PlV1eBsMa4caRpesjl/mBkXS+a7huzuE11BD5SLR3dlG1tptKlCBRMbTNAI
43ZGrrxdXqN0fLQM2T9xzvXM4wRs9/wXpMtk/3+YO6/dyJl0yz4Re2iCDPI2vVHK+xtCKkn0nhE0
T38WVT1odM85GMzd4AeEQlXpr1QmyYjY395rcwFFuEvWRTI9pBg1MNeaCYdzj9+KSxrWPVoT55nn
NrzXxgjH3VzCeaM1ZNc1QFgtoARdEBJZ7KgYzdsvXBjooQG+y6mr98mgrofCfZaKczaOYG5SANzO
Ynvoww+222ff22OG5IO5h6C1jtvpFNqzBauC1O+ooSzj91TJmCPJTWu7TB+VEtiNKs4qwmg+B5su
Sl7tY9zqc5hCfwmy42hy3AK2E2W3zTIWqodvWRiX1mg+rPk+asSNSxDCTYZDkdh7w41u2/ZjtrsL
yLFvty5uTB1/5Lh4cx3Euy4Dehx9Y4IPSGs03N8ifDaQyDAzH3lpA9beFrJudW4tnr3AIaI91vyk
2pgTAB3DwY7cTZy1+RzwiGiSLZNBsezY4OQIIozOTpgXq9nBv54PbbKbi5C3jzIJ5B8sSO5YEhRH
6UjMcSYto7Zzm7HeKNrjOlbBVUtsyzTrFZn+b7AVoFk8c1rlQSpAFQDUNdo3nbG1D4z6pxb5Rup5
XJu+2a4Dc0/zLcYLdKVtXaCAoKkdwbNuavZkh04yTcp5ygvf+OxmjZstKK+yIsIrjeyTp3pTogWf
Ib6xkdfFtBaQlm48s2w3QamCl1AUz3HXdj/Z0KxcVan3v8FSJWm44kxMpjhfT2MbrvkID7wXxo7X
VhxnH7ONUUA1c5YEmSiKeuMR8SXxyjFTQzOKfJ/50ZJWKQcO5YnAkWYIXz5Fy69Km1rP3yxLYTjv
iWXvPU84P3PZH2wMUB/ssVZxVzFsNEP8tZNxNtLRexts/EIosBOfZv5tL7klpyHKWRZce8bgf5aJ
08LzQzL3GUe4xnCZats8dh3cCjujFWj5MkR6bVv3/0RI1K666b1wOlFhZGzaUXYHC8fKc+QDbIKf
/FFpDZHyKeiifBNPrvwcf9IoLf6EBtVaOVi+91qEr5PlO5vU8YiSLTQtHRX3fwFJdkKdcZHBlc4K
+n1ZvVBxl7DY3/gw7IbyKjDK53QepvfUdS9/Ab6tntor1yr1XoyIxcKbxwt4yWrXtZXPZWMUtwao
4EuxsD5pQN7icJlefZ7Rq5xEAhjSIQ02JYi/vddKsNUd6rFlKe+rFhzyAv3sN5LNDEiof31p9d1M
fycruKTh1YMbp6e3mGnTMtsnSFePJh/llA3MtSYiEj5WTsMoz8qwmR3+0iDqHqzPhGTdh+4uUd30
VrL59HNr/oh64K1UlBMwV3N01zPGJkSjjAugt49gOcyOae28EHti8QBQRiw0uSnqNrviIGXvujr4
8xusFcXXSHbR6DjvAR6drhgJe4+jmj0e4RD5q6FzHzEkdTtZapdVEWM9ndmClyvbO9fGeeWaxWby
6fFZg5fzbh0XJA1wcXrWf+FAXSUvbT8+UmBRPLXu/DpEVL6NzUxKpFPHhGLNZ5IQUDJ9hNkhmU9m
2NZnxx2MVU5mpY88oJYLBCE3g4tbog30PvjVPmfygSvtqNLyPuOHufr9Sy1+0hW5qE21MGdE4dPH
auqdKevrdqEJsZ0wMcZ73X6aUiyoXKeNK+VtF6fmnRJAqtfawXb4WxsxNviItAiYRgAamHHG7Ebo
DwezzSbSImQGnapl6TYx7AGyf+9Kgr1/Y3Ogh1a+jknzLK9DJ6NLRV9MAH9ohwvY4ufOrMxT6XZU
XfgEr385s+FgvxOxVbdWULfQYcFOeBdQnOYV+E2mT6nin3U5ZVKqdA+n2SXA0JrrgfLJz7mz9pLB
phve/3LFujhxHgj2sZnnxkdYYhKAHufY3SZKdULil1fIYabkoRIvl95PNaPvtLxkSurnr8i8n1Lx
XKp++GSc/2xo8Uo2r70Ht+CtoRbkjFsFfNAyq0dIR7556Jt6uLORr9JOq21WFVitfq+BLBLYKw0s
N2U+9jchw//fMFoQfpdOnT/+zVPqb/QLqrI4uzcLKE01PN2iMj7mvWdcIm9xJxbKh9xKg4jpp/e/
XxgDx0dlye8cJrw5GMPD1Hk2YOW6RxZLqusKyxy7k/6kJ1m/zXHg4bXMG4KoVNuLX0pXkQXGRUTu
B2a5cAU0xNp4/Y9dTT4WCrfGRGFmWzUYV7KR7pWSYUk6qmj4VA7UxNmPf9+IaKB5FAyr+1Dk7CaY
eSZ7o5jXU09u9JePjhP/Teb9eCvoiqFQeIGItdir4RUWDEcmCXAxHXhPiaFGpxqeEYON6WG2GI46
nI7PqQ/fQ2rnhd6C4tDPwdYcxgmgDuSLsGH0YXsfRS2Ywy3lL007I7dVMwRRDUstTOu7qR/o2xbq
tfS88R47RLxi6zI9OzQqdfUC5/TKaUegoHgEEuSciO5dQ5/yH8c6GSDw+tnRwwW1DZMoQFg14R0t
VIxf8q2uiMQoBcu1Twj1KE8bh3iqrKu/q8NEIDGsSrHqMqffNv0Ib7tD3VxJuxRX5u8vR08OqOh0
Mf/erBAsUbnercbQezuQ6zIao0MZqfRsGAcAL8FtTQ3GmqwNXX75nzlrfA6ZqTfuI8U1MAPJhBPt
fdSdCteB29p0heLXGSBubhvKRZ8N5d7rClZrzBWmKPK693lskpa9DnSwhOvwAfy+lZDzFNl7lmDT
SnKGxFX7MCzWNh+fuREL/6SqzjpM7ErXipD5ddNQ2iQWbHNUFNk9GdsURyoMyynPxIYf3FzLpWGn
nxPvYFslpK1hroGoDpCSzKrfFc7BJIlUrbU/ZdsKpu7f0K4PD8wZm/jO6CYPTISP5K4kAdMCcoQJ
0RE5jFkaXDPbFPJ1tnDudfHngB659n1NxCqfjgzVo2dtjli+83U9h8YLyDVBGpWQNaoS1FgoLI+1
xWYwLjQO6zhj0Wd5iRBeYAEL9PXfm99j9rVf8vvXuCuw+L+SpHhKfWvvw8c8uaM37mrmGgdAhkzw
J6Ue4S5aW8rO613E5DMj9w9eOkowILVWxXWRJx0dKk61VdFIvtvvaBuiJfxZ29ws0B+IA/wusn4k
Hp2jz3V0+CV6/+sLOBt3T+PtR5zibC8dJ15zbEl24AOgddIMVvxfOiht6z8bbyzJSFjajvCX/6z/
7IcJuPKyyZbG2g2D+jQZSC4TWYvf+LpJ7PPMwPuLJQJP/jgZZDKamSiChVAX2x1oobQ9BCZKTBFQ
HIOBxYIaj78G1g5cgSFsP/ys3ZviUS3dQb9fHBd9qrU945i2afIwweW96qbp7V9/w6xCil+tNjoN
1HSw/OqrTAf2lZTcJF0o6vcxNKOVZ9f3E/6C60CE27nIzGuDWsxVn8/Q9t3vX75TmNni0Ib1vAXU
17xZsnhurYkYquOUN3ZHAda4/L4fynIzgys+NUZ3ctLFgnxfJHmO6GE21zwudr629M4zR5sxDtEt
GaI+1Tb89eVLJkaDLKDaJVmvl5nYJnJpVK40CH5u7R2OnPo0ZIt1lOnXuumK6CMw9LbCK/Dlj/MX
hN/2yQ1q6C6uSs5eapbXFkGfjQkp5S2zoyPIvfCrGNSLO8bDc5RAfchmORDJyndh7tq3NaMvRRzh
RHgnuY7MiIjP2FwrPwH7Pm0LEVXfhNffFVDCXnjBATgtXmcm3JeYshYVsRHTHU3z0+QV3+Q/XOFW
RFLM+SAlHnQ6Z/FAUOnULct6JeRwNscX/Fa9qYuPkAf11o+AjQceFABYVvwQYfGh/DCB+vFQJkUO
dMrMzoLk0d8vv7/nBTFBe0KZ18yU7/9a1Z02xYVk8S9Tr2F7efJcDJhtI+ElFx2ExVkiwnPr0X6h
45ydg4r6r9F5pOZ1VeKR/RpGTg+B6z+r0fQ2dWfn6NVdzGEytfYUEqi7GabHmtM/un1JCFUBntZ6
4jytRzAowey+0FSLyzqcPrMgpYIgV8WdISKYObPvHQIrqc5JNZ4zZRhMC3L3MApTP862fKZSWn2O
ktNzYxTe3ZQ05mlUBr486rWWDWy7IdjP5Zy51lUSoiHPcX+dzZCPxsqxDu6oEyJOrFUQI9x7p3L6
tTdXAo5zY6BwRFQ5KIl+1uUKCCtKFMiKDcdzfUNuyD7U3fcAN/dMFDc+18sXA3IG78zyS1M4/PL3
z2HJx2cnGH5+2zn+2RL5b22If/6nEsvH/7Z48t/6LPff1VLu2P1nO+W//aX/sQzz/8sOS1og/9f/
bo38bzoskan+o8OSb/jbYWmZ/xABFJ0AlpFN4kjwmP7bYen+g9Jz4QaB7VEVaNvLn/yzw1LIf/iQ
wZYOar7JFjYtb131W2cp3H/4tuvReOnarkOTmf3/UmdpC+v/7FtxPBNSIi/N8vn//UffChJc1FiJ
je1XE0wD70daEia5O/OrHA/dbHz2PblDstYW3TqaNnIB0mcO6SvS5nUiHmEszdfEGVHESyaxdErY
q8AbLtK+50REu1oJ5cy15LZZDLOZ6X/56fg8U5+9EqwSgNEPY/UnpqhhW2pHUZNhv3Z6ro5trfZD
WqEFjqBlOsyZ+9zEfm/mQ7lSPuYUu/WCvfAZtFuFOrhCzRcV4R91/Wzj5kLuKfzZ09cENKyaXMrQ
DHeLlXyhNdkNmsfAKrzYMUL3MFsoyH4zHRq6bc5dU+xVnmBBt7KdNjJjQ15crasGPsLAUHBlcXIs
dadPTZf6q5KaK2b0xJSJZ2/iOGpXZ9vO+nWS9moHD/2TvrGbIQrZBXojHcmzuB9D+7um04b6QeWC
s3hUXmEDN8cWVRN8tUev56CefmuhacEA+pWINyO7srweDGMnzZXdw8vxvORh4NiwrfXAGTea17JH
AYztgs26kX2qpraIIw2v+ETrfcv8wo/IyAddy3Qb5OZMGGfttvmuUd0zeJ23OHKmlceb3jXs94nK
UGLOw7Ovk5MZU01SMeobs7TdUkFarnU/H0eIdMTVV5i2JDTsjwS/yxng/0PU2OFmzIKLKen6hAph
rr0u3QxWXu48g0RQ3NYw7P3hSbU+a0kdIpYtod4ZD703ZPhJhbe2XfahlTvfZDbxM686s3md0EM9
fzvFn6Itpm1mCSgdOf6yGMh+au+CwtkmcJQKC3srtYbOLq6dfEVI/SkEqH/Ii4EPPLGu+75/bLvE
3mKz22FHnrbRa+O6LjG07gg8x9/5La2NTVk9+N347hc0aQaxhrhgY1xhdLiKJjNiaoO7wUD+QQE4
mzbuD8Qbd69HMe4bGaETFsG5HknK5eF07Zjxgab2RVmmXyIb7RQygs/scigFnLyXWkmo/aFLiSO2
WPbzCyemsx8sp4bjXhPljb2dlQp3C/ufV8DWFx865/g845QFAXSDfyUkI61fksnJ14kM2KCK6Lpz
X6UYH2bhOsCYgqesyMc7N5J/CiY0vYo5Tgh7HTuAMZreZjLhlC0sfbBoOEZnBtfOnWnE741xZ5Pb
2KLEP9u6CK8Sc3igjYkVEBZCPPcDQrS3xKr6g9trnMIdLBjv1czLbq2HAMOHpLiMQolp7evePwzH
cR4SzkzWeeGArQnTxhwhqvJiS3GwqLKXbHa3dPuSPYsj0mD1dFeU5DBw865C14Yv0d4bXDkMvpH2
RzBNnhuS5Gk8tg1I3BVGmpABObCU5k3PBJyzTh9EX9/JtPsei77cRs3oXNX4vncM/pkbitintIOP
sp3AXYvyliut52eOzvgQq0vur5yMahZqSjcKkPa6dPHbekDAQmvvOH60a8tAbCznq4ZdyccZV+eu
89gSGIyAmpxnSB/h3BxRDaBqttiPBiojfPSnUYafkNg2gYafGSyHF+aX0CRhyFvztRumVHEyjCEj
gPUAAAL8Qo4qY2OOHzXYTdtvorW06RqjAoWPD1AXs4AV7sNt2xKL9pdD/Jw4NZAE9VKk9WfMtxzj
sMPZdhNjqOa2h8ngucw6TNpBY6t/ryIPAn1v4dIERxcHmgesTzMWXUbx1N67HcJhSUy8ScaS8UV6
MJX93GQnul/B2viYmJkJhdtgGrudN07+StnmavRSd2sVExyK5dkw8LFZvZ0epHK+JNwcnn/NpvDn
rQyH+MQVxkSy3ALfdilOy4nvj9WLUCFluJKQFxqN1Yy0jUc7Gnb4gYOg3Se+BTSnKHcM74YVCF6U
cYbKcHSZOUDLjIPvGuzEfrQYFtpy/ghMqbc5GUzgj3prQOtctXp8KSEh4VTYANwn3peQzJcyudGe
cSshCK5hrzFR7dXJG5KENz9Jduysw62wOK0avd67LI9hXp9dfiPgYthOnWBi2QLoYIu8dfjtyl3G
C0aDfyIJeIyn4Sk3KFk3gSgQL8OMneI9NLUNX4p6ihhn+FLNgktb9pvAy9eO27ZbPGlybRQtx80O
nbaQahtHNQ12Epdd2njBm9f8mYzpNEX6UgBdvQ/L4b01pLuuHcVgt3X6h6xasKKBf+XOwSrgz3CG
dCcxh+U+nPa+LfE2hIzBx5pCybTrX313PPJYpPoYdAikY+NeW8PXcr/bLC4M7fQ6dOhUpMR4YyQc
8UZLPBZ+l++gBF8krOmNmAIBhpuJXUTpGAZRcDidJVdh5TxX5D8xRZKgjawhhXwHTbNzfMpON8CW
L7pYauoavLOKGTomjMkiDMrdXE3m2s78jZ3iPeGMoV8d8lKyxQ0qX+x2RnZNcfm0dbtuWse/niyi
SOPyg3VmsBaTKo/GTBY7L92PuR12pSjnfTyYHEELxtYejhh/gFGRgyeyYEr4vr03k2hD4FqvEnt4
JqNsnyZ7zFa+3X7j10adw+MZJu5P2vZ3rpwOv71nNYbg5Q8qt583lkBA6kenIOgHtztgkcILrOoN
f/UzTTn2VrNxwEuIFuVHZ5N2r5W1OIAY/96NkO42ZCYCqiPowDBK9TgJ0OPmbDQ7OeEqklyvajz1
dRFebHZkvkVYORsib6+CAu/iQCgT3DP2dtiXFTIXAvjDFI1vmreLTpStMwlcI151xb8Mv3yw+fBC
hNRxgNplx+yJMryTqfwYePZsHHYH6OYyN06FP7Tb2TefOi3Vuh8S4r62QnmpctY9z1l76RDvi9y6
nZGRDcrLLNHQPGTptV/bF7/w6eGJXahhZ6fzfZgrAZAjWYU8okjmIaYe1BwjUC8LZNEH24QnU1pQ
HRIkH5Yxgx+O0xhH0cEtzM/cD0fSE6zDeVuxQ5AfboksO9RZsaz/QLjN8QR89cqzx/EAghz7xdQc
naHgbk7WWjo7267hAg2AeototNZzYazTchwvnlFdNcZh1tRhhLUHGnge+T9rnvdSsNL7Bc5c1BWg
5lHN8OaKf/mWe5FHbM2glq2VIOk87ruih8nUgYAhmLbK8QczEZEU1fXJfZubj1obnyoUA32xeCyn
gq5ft2TkKHR3S+oj4IHn8eY3P6mS/r2sUeYIhNubEqOb4IB9xx4PDwDzDuB83EoxuevsiiRCfEyq
iq24M3zFyXybS4vmPtBH0+i/EEcq92YJdrQeHrAa4g6qqBWM8hdRz+VLYugHUe6dGP4+dyktFSdT
T/Q8eTSDWf0fy6XQThYnwH1vjQ/DQqfOhmLWawA3JH19gwXcc/Q2K51VBIeKVpsGj7qDd8hmrumh
ze2ld6qAIYF6BedXVpvB47uY8UN9KJ1DnScMsFkqRfjuCXAtFgTlDUef7WSCJsxG0GZNbKcgkJSz
HsiYrTXEh8ybsrOP5ZR9m3s0UTygavCJMtuoUUz2bEaLfVVSVR2F/kdXUatpWSZ1TxbAgcoSYle7
QYUrJ4qvRIIWExWDd/BmnAeSXLgbwGmYebLeN7V73yE7wBPmHfI0MHZmC9HFGWYkF7JeBg0UxbFu
CP2LaSnCrQDZuMNdbJF0z6U8j3XPIluYsJTn6UA7wx+g21yR5avvGd8B9ip41DWPourD0g18iq68
6cx8Qoidrpq4/JQN2nFqBrctFo7DPDYfPtr4zhIu1i01obcYGS288OFnc4uYO5+axDhgFz7NBcVd
TUPHALuSOyug6TWDfYKewLo0NKyE6TVi4YOm+VTI2CVaZHHyGtzpNLMFx2GIkIQGu6pVFB1Y0RIp
vpbjomoBSYoNsOPhDpHa5JCkONFYIbYnC4xmjb0Oce+rKY382rOWOnKIFv0sz2meyM2QYDZNBrAD
sQ2uZ+EewIs3t76mR4yR24ruEp7Cih+WikujlleR2W1kBCRhAqbG9wP/xZu8UkN221aMGQMq/GJ4
K+vQGhnI5/NTy2UUaRNPjGk+k23INyFwtGRgcVIcmpmH0PwxY24JpD4BEVsDgaXoMA/fW4R+ZlOw
TF39OWEC2hk477yh1Bz/4OsTuWNHkPP/0SGXPUoiozwAPnqOERxhXHV6Tdr1B0XN8dOzo+n9lE3F
PsbvV70uNTY5F34YsKs44liXSIj+09TRlAOli53caXplqI33JkHAzuX4oswBY8mdnfPYa8XGHIMA
pIJRc27eJFYkV05lLd2lJDiZ/B9Dpz+70uRV8K67SoU7ZSfUPZReewVWEmIv3zYAjNKsM+t68Ruk
LteFPYdvjQBr3CsPwYAHhWpahXzAU5weN2hj8XFklIwIeu+b8UtCRhwwqNzVLaitauzxRIEc5jBJ
oI6E/bg4N9OT56NMa8P/MxrwRPohn1dzyZVQ51+wzjW++waeWNsfp5YLvc19KhKsMyv3U0QEaaVZ
UXXbYZpAB2TKQTQg482B08FAAtsYUTdiTBXNOSh9EYtnm/3p2jglZnqcXHjqMKLt/oZ+icwoV0gh
495dEKCOYeDNi2byGHl6Vq24qRo4cH5ivraFemwTgs9WLNlTKe/H8HmUBJgUt+SuXpknYE+szJ3n
jqchj25pR100zotXBvFGNYzLNVZdfN5BPqWHejAdLulz7uTdGYX+PSvuu+AbM2DcdsPR6xRPvIST
BmwfAIzV/JWCGD7m9NzhLOwhVwkXjJbSR2U+Bdr5wpP6w4xwb0PcwRWW/Yhscvapw/IcY3Hu2Brx
NBjXNTRfH9UcLMy8Cxjqm8YI4swLsAQEj7zdM/4xDHWW33QbLYmg2cm4rcIU7OzoAP2b0xtfjoeq
ju4HEjCB219sYnGlNr4mYb05hv+o3BlnU2stVS+MirspPLVJxNSm/zOZxUdg4+TkVkp7izu7fof3
fFtZabL3o02DXl7VxqaOjZ3dtedJUaPiGRB8k+CHk3QCpSny1mWY0EkEC0yo+oH78od0WLwyE603
hg8aHRA79D4ay8MEpdP0/oCtYjKfveQtn7CenGucubsyspud0S57UxZrx517mJbY0sPpT1ek7w14
NL/yHpmoh5xA7SPcliP7xHqnh5ZJCYo11HBoR5Rtb+frruZnzYBjb8Ht3MRTfsgTHsHM+xYwZExI
a4iB7q51TvAA795T4CeUsCRQ4JyCzFQcxNtx0F9eNOPdgrPHPujd6Rz8m3aD4xUG4hS5u7ZT+E0s
09imxlWjPO8KPaxCcuRPrSdtNO+t8G+jvsR4mdbr1CHsavcSpBtQnK7kpiH07O4y8ScHlMxMUF0J
07vVlVldppJnQhQsKPZVpnNx09hfcPgfR8POdtQBbL1+YsRaw/uvOoQWBrYej4SysKhxi9VjtzWL
+dTmnIqcyNhCucMSgf4i6CBZR216HKj0Wts+Zkq/eZzzooMwr8sdhKDb3JPvLLvfAGcAWUBCWw9u
dFP3NtxJalTWxOlD2vjyVXGMcQqPtIKSSzKu2HbBugLBoiIn30ndHccIkpy5NrzQWqdm/qzEEoVV
8wdl4ytdONYVetTewMPk1DLYVy4ZvjzQ5EPC+pS5Bo7bKD1Lt+lP/SAMvIgFcaf+HXz4hONixqDn
8PlLB27jaGNDj8NbNe3FXKuHltEmDm5RoCdUwK0ycGsZNeoQg9gphdawplh9Zdii4kgQ/Yws/8xf
TpRj3sedgnmE+yf3OR6Idj7GrPmbOFusMQCiGL62980Y3oaWCreSXPqqcasfzA7WPv2k+Go+IftV
dGKbmYInb03lym6q4CriMVUawU0x66sgV29yEkDZDMkzl5YlquHSpqckiYe9hJCVpWevJx8SZ+ES
xnFeqf5qVwO8hzWLqVxPw/DTG/Id5O59bGLTtpkhobdu0HWsZH4paHnKaog5Alg4Hpmcl+TfB2Gz
F4w0bhdtaNWODnM8f9xbNCpfgN3mm8Hs5AZDCKZp+sImm3khQ59j7fpYrfMJr9TYbHnQtas6MCDE
5tFjbpCsQoKPoF+bD7Hvo1qyQw/9JPwlT3DYbMmApbZ16EnqJsNL7NQ08tb5Dglcr9849cNhgw3x
e11ZXUb4I4OXaDreOsrJkMgJWg3dS1dlQ28VyH1WF0UjqUOHAoCZsyKHchNlHLZFL1yibYBBitms
iMOXNWc6SatUyFg+lwYGRVuRHzVte6sXgdAWw7YdomQHPiRfqXrb1WG+q0033AUj7XEVAFM37O7n
OoYHnpztpi/RaGiytOhdg26ZbOCq3VqO7nhw0hAbpBCchoytTlQ/+2Hzp4i9lxlCxDgN7qqLOaNP
FAgzSrhI0qQrOxHc7Fpc4N8krf+K/MPIoLlXYbmySkiUDbWcaH+0OSOoEd2Z7xOr5eS4bHb8G/Yq
CRs6sYsH6x0DB5uC0iaEuzibZwySEbhRPLAOBZF3nHAv5exkj2RgEIPZ7gzaYbmUP+MY1PB9/Fea
yXDZSGdhcyWr2aSdF85n2+KrxNa2MZTPjtPczfQzldYlwo9zg9PxigAQn54uonNBc3eIKFr3VnXo
U/mTAYCDgowKT6ifM5nxMkfdLnTpReaYCoC1fS1m/12QSq4nTXi1Yahr6LdGBTs7KOAdQiRZQTXs
OR3K01h63xg11apuca1pwgK7JHmS9cz+TIERpXk+pNQKxZO4nzsATpsXLubcnWar6bYz6/FKuDGs
IRNlexhquKTVgGLLk4dA5rhmn1SDVAfPHdhrI2ecO9IHG8EbyCrZbgbFVuU3a6pGXpsgm0Tg+sGK
4PPW8avVy6sFS78KqpMD9KPSXLCDfzYmZ3o1vR5nX/rVgAl7MCUVJqocML6iHmVR4G34bJG/UrB0
WKs/EdAUsQPJmhHmaXOlBSGqEIzlxinTbC8H+ZxAbcCny9rn80gr53eSmATDpuEmamp7nVnq2cMh
y0o7Jiwc3PJOhPeSSHq3Ng1F0UHCREDXz01eD/vBjp87+t05S3TZPRisp65s8XGasYSgl0cHM3mq
AwcjqWy5NixIR1PhV7uJB6K1cK/bgLoc12SwGwX9Ga7mS0v692RwGNzac7orvMF4mZKRFoSeKASQ
iV1pxERtMOJfavwqxIf1BixacZAjHBaiHegvBhK6iBQBKtdj1JV8VNTTDyL/njuYrFwd3Y0OjQ0O
/feisjZIX6DOO2uXQFStCavtGyvsL/m1xelzkzWdvguBnG7zKDQuedRjwuYtSbPQX2fOAHMWGQvX
0Ax3MHeeWz3sJre5dHN4jIvqO8NGxsGM6wpuD3VcrWVycumcLaHv5CjT61DCqDGawTuVbY/SQ8o1
jxsQoCoXRxILBIg+pDmKm3pIkIA+xiocdvhwP93U4dGlDbiPeO67Brsi1hMLF9mIMdPrDh584IwT
lkCtqa1lhmRNP2g3xmpwqxNpYBIXKbqwadJ3KXM05gQj686zjQPiSXNRun8ASXHRko2DQ/BnjV7+
LKr2T1aXYqOqyoFqgMDS+JBSm4x9SjbW1zT84qT1sucwnx4cyCHgNpEYvYFnEAFDydTmrhb6RtaU
m3I7roKw4ohZlfXJua2SG2FiO6ttiy1Ybz9l+aHVOtxMxWyt3VrycbEGl7GDh7wO37SBEm/osFxX
umhIgawF/X8ct56CxFrsNOILd+O0clJcAcoh/u+n80ZRwsbD/RirsNg3qfNoFxONyeP84kjMlc1P
5tS00jfXZVFUPBrdaG1l8nOov9JF+AO+jKUSFpxZ3kvtofeX1zQIj419ZWPnwEP+rb1uV/YV8x8V
vlmVAEgrGX2SBSdpMJD3dupHFeQDQRHVr5liQzBBPQki/YxFYYt9/+K9cQCxTcw2/reyUBU4KE/l
vW7cP41XsVkPd2ZAiMqbjtKDrRXj8Slb8ccpYHCSb+m3DlZwMivFR6LEK5c0ndK8sRQDOO51b1pq
m+jqI/Rph20r/9qqtyIwNtzv16qfP0l6bWozva5KS2G2HH7yGavy5N2Oc3nbeZRL1KDWVg51kL4R
WdeD5LjMdKbLaDvKdZ0cMrc1bsPlh+x9tXdApEDbClyeRvX8LMPTqOsFBqRdJGym3mNtTqco6990
3WzmVKenHr7WhFR5UbzQvVmkRwaIx6mQ8UX43RvExvwUc8TohinYGQS2Nj2zIU72SbUDqETlF6Eh
UWExwePCNr5zkUZ4l0z0snPb+uW5w46K5B9iol8QYA6+xY3sOuDyhuxOXgplTbiipfisMVC/HuKI
kkzLn3eN0zymMt4CeBaUdZuQuEWy4ABqtsZ21uHQ8rjwQwUuQlzYrnqrNHWM/bwNEjZEsWvCSvfB
vE30j+bOHdUbRCjYix+bQN0Onn6bISj1XkqErQOF8V/MnceS5MiWZH9lZNaNFoOBL3rjnIaHB82I
DSQiCYiBAwb29XOQb7r79aJHZBYjMhuvqqwkku4OwK5e1aNLDJS82rRrnUNPAQ1lOyYjFaFAGsKI
KPnUoUpnYFEfPdjjDEbGmLexZbLpcyzynYLRs4GxXuAivZRpHaGAehp72oJnajltoR8cqlK4axHz
mG/dp9Ik39OZnbmNIpbeQdqdUqt7FXF44jAFb8ig5awdfYOSYXx3/eJ4i0DhN2OsyATrM8aHiZsR
19PEo+HMYbBcjUBCN5mw1unAN1xV7D8JE3krL5WvmlqTqgRsyQE22gSSAbIeIfH7Ul0iCcimUyO/
lqVrTefJuvTVNmeuZoopBftr6DVQiKKHQHPXH6WxK/0c2A+5KpjMLFkaM9qarh/imhbfo1OUW6tg
R8ra3jvwpThYmcEjzwivoSGjk8GNhFP2wZ5yE3bQyNkIRjhxqXDV6vqNdr7nOOleZvBbwJrj7+S9
zrFD9pbfI9aOGKsFM3emvm3JcsirsJEHsfzA432cuU+FAhPGYrOlKpAeHtP4o0pB3KlJJi7yX9IJ
3tkXUAVgzJ+69aOtZ7l6NVVER0hZkM/ckRwlPtU7d3vs9pYm1Cq71ODbMG6TJKo/8Yph1qDLnHXm
8GvK/5S1+u1m46vJQ322ezoewq+K88WsWDW6NRm5Xqc7jps0cvbtE8hnvgZmmh7ZAQFrqL6cOc9P
Vpv/dt3+VGoAglJLOgQMC3C94G8D8v01lD3ydYoKm9TvyDJMuVb0RtrtTTneC8XX3EKU6a7CcTx6
DXZMGaVUSqM8rbCqREeRGjzQG3/TAbu9FbLjM+PxFZrWt/a9E1z634G90Os7e2PErX8ArYv0gzkU
Jv7GXuT+ifetGLMtkV97xdSyCZSTMgjZ4jA7gmXrjNO0NBgtETtxMSNR9pKv4Oy+OIp4sTV76dbE
eT1BaF/8/Vs7HtmL1BROFwbW+jTdlxPrcsICND1B8QZSgS23DI8cm/0Db/pnb3GJGqnJdjZgLWqz
hB8oOKuXqIolcdN51ikFb9GN0x8jqL9LFNtVs6CPAUCa12EgkJPo33kpP+uQs2WxaK6BTV4VZcyC
54v+8q2L8I5QdIWilu9JeaPVsfivQkQ1CRtl1uvUzJKDJyIWdEGIZVu10KD4yaGb/oLVMW5yL/kZ
eTQIjmYRoSynq1gU2eXvC+eu7NL2DczABX5Shlj7PN2057SLf8uY/c3cVCmDko0RL9Gf0omOpkwp
IgqoW0jM3wEB/p0Igbk6mp9o90uwH4IMTCC2smJAR2dP1m0H8uB0O8pj+JlwWL7UecHKPPziNLOa
/D48R6XzJbS18urwOaaQk8fcyMkkeqhobwD9sRkc9ZZSokljjf6oXW839+hL/fSmvVzTpDc8F9JO
7/iHN0w/j+BI5qehojE7h4puZxSPZ5b/ZPclzxwJqhQsEhl+L/r2XYe8OY3P6K91vJnrQVERMvcb
YjECZdh7cPo+oq6bX6SQAErlJo8yQp3ulxRqYJfzNvGxPDS1OktDveMqSk9jTZgNNizLeY9hDMuw
WqW2h07UBJAHGivZMHcfeie702yG2Olavwbtopjmkd51Q4pT+oTAPl4JTK7Y7XOjq6HlJhirm5x3
rdeMQ+5E2h8LRDgr2L6ECBMS1rWpuSkHzju2fh4mtngGOM0GnjPWsYYyT958lzoF1Rzsk9a5dPMV
NWYS+SQ6fMHqpccofzfGe4le3IdUjcX59CsU6EiwQcgEcXbRdf4znYwHOFJX0cR625txBj5+fuyL
hC5VjxTuzM5VT8g7pqa1FnAdF3n22Shgwn4Z7ui0vNcWVbiVRWFuQ0d12aPF8B3lihYD7nQdfaUJ
dAtbPtW5RTEZIHeEaYjAM7Ex2h6aAynW/t1ZVvkKbmAgIpNT8KjOU11to6l+ZDz9Awg22Qf0gK7Q
uZGocsp0yzl+99tO7oZiPuej9nGTwWaRmLU8CN4F9zQ+v7e+htWuMdmRdRq/c4uhcfCyTzxw1iGc
y1eIlDBLmruqdbLXtgAI6xdfpDlJ6JnT1+x32SUNJwj/RBgTahhrQ58SmbYswRGM18Yy1gMbPnj9
8MlKRe10R2tnEcw0YdVrIcd55VWsTONQx6uwyw9pBX8j6cSbnvzfY9PZJ0iKcjts4Inzd4OptMmJ
P6/t3D46TRpf23L+sMnMrzR421M/GNWhLBID3+6LvSjISXGhehKXRTMtZAHuIKouWJXWgOJLbnQN
27IQmcFDn14Y+WacfDKkIfA6n8D1Q5wZLtTYaVWLDD9PnN7agNmz650/jjSvBs3kB7PJLgRlmNEc
ccama6c0b0B/8jdBnW1qs7u3Qc/nm00HHXZ4t5Y1+r+UTk5qLGC91NXYcgw7+AWziOfg8Mx6F5+T
+x4rn7adHvVuMEoQArvas15ScpxzNKOe93zZx2WBqpoPLPjB6l80oMh0dtGDIhcXxwgPtGee5WsO
/objXzqgpRsi+tBIOM7AUsk1km8M+88gMx+lT5FE4PNZEhk7eRlNfjAi1pqtOikij6knpk1MjlCl
su6kig+hCPf+PzEK/7ce4P/iFP7v7MT/PxqFbfP/ZBR+Vc1XUvxXp/DyK/7hFLbFv5J+cSXiIK5f
35TOvzuFpfxXpD7OhL5v0+Zk2fZ/OIUd+a94OSwPTLnjWrbnYiL+d6ew/a8WJmHp8TtaLh5k8//G
KczvU5XZBBjq+Ovf/qeHQVlYtgiAYBJjsCzT4////HpKiqj9t/9p/kvd005MxTzonLDcczL9WZfN
Y2pN28aSP//pTfnfLvP/UeicGbroll9tBRbvwj//cQQ0fdCkjmOagWu6QvA3/uc/zjbNOsucpN+4
VJzdeQZsZSf9uxeDrvVjBqmCOWDliyU/2Gaztyed+haw9DgTL9W7EVvhP0qnG+uXkw08772gOPhx
G4PH5SWzcKS5lj4OFciMv32QnLtvMhnErah8oltVLw+6MPM3Qfip79KdGAJk7FKyv/iPl4Dtq+S2
cyBHIt/gGqNniRT+mDdvUnANJ1opSyqgiOq2TvjFwfijid300Wy6Px51hWtoEmrPviw6YMQw1xYL
Snbf5WHgaL02taiuOJWgkDoqBtueAjlzs7NTg/mKG8s9k+yh2XAa5kPt4UPsDbM7jJODnwHS4xNF
YOIJFktPvBz7H5uNv32AKstgsZTUZ7CzWTUqHXCjluoubPvRVIk8j3w8mzbyaMqZB8mMTYtHQF/O
RiIinWY/m07m8kJFFcHXjcqM6m5R2BJm7SKaZEc5uAGCwoJEx8N94vS0NDh7s+D5LY1nijRsICM6
ODRO8TpSYXtUqZOvM7ukcXfK9uYgXwramZ7zBuXLAAUijde2bMxnzYG4K89m/kpvMIftcQDUEOJq
Th0aWSeAGcNErzQedIDmaA90lnd7Q4gXswnro9iizUYXc/TEBVyCtcZhH+Pjok5Q5smhL+P5EV0C
E40tKXEYzfYFBFJXuf2zEYbnSoO3SoemXrm10G9tW3ykgUVGSPv6zEKNWEjgHoZ+GJ7Q0aunIe3d
g2FjckJS0nVIPJ8L7Sg88YM+B/vSJqLYT/BhMfWSTxJzdZhGl/b1BYNb1QSXTVvtZXEeIGHdwOZ7
ty6dvFsFNGrlsm/eDZiAzpFrCVbA+CRUg1KX2SxJlhfd1iedFNPlP3+Iyjlz4/QEHgeVAYSQxfQK
rMNYOUyGP/gTgIpY5SHM1M+xTC4WlI4HP2oOfkehjaPMjZEuxrLYx/dT/qSFlKEGvN32b0+zg1v5
ALWBS0+l3QavhvegHUeDFPA/HY+GuKqafoS18Tutk+yQQpWBgJbBXqnzcukbB0hIwGndlLZz6amA
gOcSHPAOE0TSLxHz4WVYmIy25iEKevUVNOOzkUXDW0LEObTR2e1JdKy9S5hCcpqsHdcH/RSlYx4H
aTLx+MF0T4ikgWGeWcmhf9VjJ69Nvan/0l8JFhOAXuiyRoTIHfs97VJ9+AgTaTyxcp0hmDY7n8UB
wll6dMbsuViW4k7mfkwL0zJkYwn0hO31zMk9doz1CDj0IGz1p+n0wc5g5rKI7R6jABktzsVT3tZA
wggNjIAo2g6zO7lLMkjduoULs8m1PDdx+03giN5ANTwLEx9FICPqV5B/SjW9lm4yfsCJ5qrvOXOP
NOM8WnX7knsAlaS0nMWXhuu7Ng7sktMf+CHZpKE7w4M6JabV/tPL3x9LGxwQUdxFe2XY4liIbtoK
kZdPYzDeDQvAhUo0RV5emF5Knfzm73vPegJg0MmSTVojC9eskWoFK7IPqJCplrw5OjyRQys5jsp8
TlHPX7oY0dMu2z0WQSYZz7IeGwJo0i32bYU6EHNzhORTdgSqzPYyyJCC3bn0zpR6tAP/LHLD/ccL
CzVKIlows2GRbv8Gm3NueqO23/s+Tg9j4PyISpwzil+yFb3vfRU+QHW8OQ1NSizeDUp/j9VQP/n2
mD4Ap6SiuQujXdxk05MDbGxV1Zh1wh6yvDfUz6bNKVKHCQEZL9pmDSjciZ1X2o5fNhDlfdEz8pR1
ILZeDRFoGuzmAnvoTfsY1wBMwPCl3fAM59jZMCkSFWmdYhWncPDLvjtacRt8qKjiwTfbO/Ag5aFs
i3ffMTUrBCs/UTrSXMKqXwNKHC5lP85XQ6h7aLL0DLpivkaJ8zLFGvc1FL/HwHMYx2Gs7Mvlnh67
/BjyHcg6y9lBYcG34/zMhNO/OZo4ck/XwNr05uEt78byICdcdFnGAj9QmXmMhfGVSZm9JFEDsZOL
Zm9FQr9Kp3wBaJD8BEBOx9YAlLx0aCqbiwCIeTheaokpM7TT/KWZfEAuiW3/HDsKrZBh/qBHLhr4
KlVi/NkM4AaH2XnJqHXcQxk3D5gEkmcq5NnssZsKgKK/+akdrUu6lp+naVbstAPjIZ0hcE6FZ58q
BNRz0QqsYjkAcS9h7C1HWiq55h56Nm7v9YiFypkbxHpHn0M/xu/bZemuQyP8wr2hdG5+9h1NumZY
X2LJ/yqdUr/mY2HASk/q7d//FKWLGTXFq5tO/lYbmbr/fRnApWwH4blrzwfkpWQ1rpTW9RVkbH1l
ozev0eCbTWJF5r7q8vskr9IZ17KyoutoN+UGln51dbm9MTApcFML7SfFv+Ka00/PST0omAeHSskr
5Q7O9e+/Jf1IR3FyFNxglIVqIZdKqdqqGDFKWVHch5iMc8I85TXfvTlwNeNNazwGDvvOBRVg5fh9
RpMIzdLAPg/avKYpWntJ2yFO2ic3E+roBM27R/f3Lwzxp9BU7lvOlk+1xo8Bt8c2xG10hSjQgS5W
4kB7OKgxRtjJaa3jaHfZNlR9ssvGwtn5wM9OlddKMNbTKhlzZL1ySbSbVrb3nAqU1dhWN2YtmDIW
VVAtwKWJdxtfLr5+bH+GYiLL2yNaRw1sLW2PCInxwR7jGeMN5jCjb81nbKjtjgWbOFtN3V3kQAd0
Y8zNHgyY3NQGuvDUKud3ebSAFIsG4U8j6z/+ffFS9dZbkuvUxHso5ii49lr6125s2qsazxR4mcTF
q+aELFm/Z6TsCzu3PtgUfMJW/IExVfE9dNSOL2R5NsIkfQyWl0TTbmsTpuKRpdydTjU1OF6d3a2u
1KfYdX/+/a/cVvc5HcPLOKPxoJ57nxirYITEaxyTzpvGU7Ipp7x+SAMVnJwaXbZvmxPkdv1s69Fe
2X0hvzNR0GFTmX+0PVxCput93GkHChG7shx+xIuxCHBlEBe32FfBvvY9qm58Vse6c5NNOUSYhiWy
GW+R9d1Ww0Oapj7HtjpZz4btPsxRQUEnQH3R9wOtfaVNcYiwrh6dhqjH5gMKOQUXJJ/euiCZTq6D
rNjAnHky/4IcBLxmx7NutlUYnNxyun2UKy6WYF9rgIV4cOP8h27d68SJ9qkgGfdEm0axLfE8bJoK
cYbv6IvbWt5prvBSpm5cPrfNN5NMdstqSUFexrcMoEN2W97Y21gDBvStSnE41OMFcAJl8830yVVc
0Q3ol0cEeBCsNGImxDC2w/KcGlIBVW3yoQHG4/Xvy2Qtmi/tZdu4VoecwJ4RB8PNNNz53kRq203Y
jikDVm/2xJe0z4dTVJp6F8yuweWNNhpMTnOteF5tw6LoryKI43OQSdwgXrToOXR7xk16o+HuwQ/y
ifV9AEnLovaj0HQc2l5yxLyME44Dvd+42ymymqNtdt+9b023MYKPNDvBs+yeioJjedMSkBwbRUNB
Nf3hp+yCuEm+TRJd+IWk95SR6ibYl0zn2CH3GZs5+Q63aLg8CD6y14QVRl8uFXgBKfQIvnvrsKGM
szp/r2gmpFkzbHbQY5OrFXd/8C8WNwYiRHQeT76Kihvb3eJWLC+5M97k6E+n//yhGMYP91wstxhU
Tzj27NPcNPmxoBrbIvnJ8ZSXSpKHNyz26EljD2foh926BLz2o3Bp+sOzEGFfBPNvPqrCSH6Qt3XW
Xcyno2nOjqV1bdJoZESjrrMrMbziQdnhi2DVhfdg2zWx85Rj9ZsgUm0K2zafqxqts5rq4fcP4BnA
abrsDocpPuVWWm98lTQ/qrKsUOPm6JLjMdq7FWQuJE5+TOBPiPjIdlCjoBuGxEZtVNi3BluOLq3s
o5xmMmFEYA8FHJOlWYXI7XjjWUMdQh6kh6EE5QmKBcrycgHEY9s/NdULB1p/ZTQBN0SyoQ9KV2hN
Nt4I3VbUhskXN1ncYWJwr9UQo9OJBticqmvSNL22OP9yFBCjepl8jLDtRGN9IivzWNiAcfopJL6o
9HfvTS+0K7mbkBsZYbuTa0rxO8/w+tvZ8A2ZXWCmgcmg+HYQno9pAQ07Aw4V+IiqlvN9yJyKhmib
9ngVsgnRvkh2fSipDJFsqcupn4EqF/OBGIt+SCfMNhjNcDq1hLWycNxybLtzTdm3HLOaneLjtsJ0
PliJ/aMa2KEkE1ey05vJuU0XOnsAIhfn9FlL8wye/TlrB+j1M14Hd6isk0c9rJMK+5G9SPmELGDv
ETzZBPn2Ws5RvIcYOKy8ftpmbVc8JFqre9k4PCI89P8kd7xHehBOusM9lrpQ+SsRfjgLH2F28w03
t188rPg9fX2aI+D8eLh2kl5RzlUFUYQyYZXmxyyKTLAPIkqOZmJx1KkSaknGJntoIuw9XuTWrzZw
Aqbb9D7opRK3yqatjieivF08vbIPcNbkaqnU8vJsa3cJODq7Hg4lldPu/DW4Df4N4by1nv1cNO64
YUY3VjEhhHQ2F65e46/DssRYSikaVkjjR+9A0M6ACnqTLxn82JF1BgjB8s9oNdQHuiEIUybJEr9H
Slspc1b0y9D6zghjY9DgZkDHmHPJ29Y/2ddOQX9N2rhcUxVFHjvHZDcMYA9Ad+5oaaCclAUaMDRz
W0n7nSTCyUIConCQwaZxpd543KnJOuDQCkfvjLlUugJvb/Yml/W0ARlmXYeYKyP+xe28V5c9w6qo
WiglnXknqAWbNYSMS+p1Rd/PvgR8H3KvYlvwMpsut40BIlsADCjFuK5iwCUPVji8lHV2zT2HIobg
FqjptwS+u4PSX3FHxKYgOv84wXLeNDXJu8b+SuxJrWthx+sRGgc7RXGC9xJuKWN5GN0KYPGyXJ7Y
202EWqpckG3P2IfhPY4bdnE5H1U6jBGtUZip0fN50KuNlRjzYWq+Wwe4VjBj6ECT3wD0SBlixI9q
zp6TmQB5G8Xr2sLk73uV3LTtQ7fUxrIhvbljOeIn0xcrIu9ArypxWUnY2y5gOWYDa9qM0x1gTT7A
Cs0DewKfBaGJqqVQu1MSB6oB//f098UOkupUAvxCwt96s4P7UxFGNir4a61XXcY2eJ1Exi24JwhW
4e4P5IcBr3ld4cvI7eCi5gi5XjSnvCJ3DZDqkR00geLgaCpDHXOyESoU+hQy37KkrvtdRYQtKfxy
M1XLihmXWfer6ZIvMbEjhkj1mibDzR+9l0BpUvGOWNlB/UxEAPF9w9jz5ToTiiLGSM733PBn5ziO
Bslz+sHXeW0d00ikB6sjBTiMh2mxNzQO+ryn/B8ecgrLmT9d7RecrR0UiGeqOHZIZMdqHJ6Guv6c
E//GauoeT9VzwOHuwu7jMkQptwfjrDoQ7X53Aaam1lVoPDu6348t8Ytq+CVn+ba0Y/RN/HvsIhBk
3IPoGHiQrG7WdFizdIi2AwMKPoqcLZ1Fyitks+GZLKHhdb2Adcf76jtqLUORnkXZjjtRWa9x786n
YCDOYAo+QDcjaS9tUnwGObAs01QbjOk5sqgYrHAWkx8iaNmwbctZIdCo1uPrL5/V9O0VJhaGTNNC
lfCo76e4xm3MW5tb8/PgDFs3rUKo1ligwpayVMKfBR7e79QX4bptvD+lEV/ZpZw8P3hBo8ArYehl
zwt6fqjwQ/MssjdzwQxlfQVmlmNbiH/Ok+5POAX/DCPOgCJfcPssfFOcGXhhKLRWKDRN9pFRh7fm
wfbui4xMd2+utADOFo6dCe39jjn+S4WB3rUt6U+LIuBpUn/ErLDuzVWKndD/Mc/u85zoawwdn4Sc
/TloHBfYd3SFxV6l5ldVwG4jpP8C/huL1ejJdUZ+zqg97AetA7EOEycpRBI2lovJym4eFdI9X83E
2lLd++zJkCbYZFaYZ0E2o7G0LEG7ZCsz+6O35Q8aGcAVQYdfuV6yS4nxr2rXWGIf7QEekb5yRyhn
KmApsiPT21MorMEZFCzMtGjXOBlQ6Bv9FJrttS5IO/QGNaiO++oMc7OC+/0bR9nvxnqkD/qiMM8e
rOjsTPJX5QHF6TrDX3nUVespv1h5h8lY1/pOkJhY7ER+zvbIhZoY8tVIgDPtZyJOYPRoB9NrA8KW
QA1cFZnR7XOrHXbG6B2LXNTcEPLp4ObRPRvp4cpiXWzSjKJoP6MbDivMNIbhUYpanvMer6ukbnsN
WAGic/8CXlueZtYTq5LCpL1K95x0mYDozQn6a9l683NSaBZwAxhio64+8WVs8BM7mCR0zCOdN8oT
ePBKMpQou4N/JG1mxR5kEINChKrDeoxJCiFhbD61dUWRYohzLN7pGh9SaHfkNWuJfwWfBenYeDMg
tJFNIrifg6uCC5sxNnVL5CGeV+Mkk43K3+gqDnY4SO5GDE+i15O9m2OckPSDioPhwEWJ+p8im+UF
voPz2CTvFnucIxfRIQlAeLRWMJ+DBH5FS8B1dEh7g4wNT6U9fISWYETnbw3MEMAdtTH+umMssDTe
NrpP+1sj+m7D4t7cZihmeyOAihI5xTZj673tIvUgJn9X+R5RYFHe+maXp9kpaQdODf1O99hETav5
00nq2TrjIfJ4snDK/x1nw29fkZ7i4eKu2Vk865goZwPMWXhkcqIWEYDD8M7MWASbzkA5HFd1M+Zq
D9dwwsT+ReY9vNQD3UXid9DZf1zfvlf4T2RSwQF0cebUVndpKKK6gBxFL5oplUxHfGT+2FCGNsmz
i4WMA5mmjS45Qv7QKzoxwocc4Wvti5Fqcsf+GrO42HkcVgeZs2Odl+g2AfeiQFAeXcPcse3JSOfj
nG6qat+6qb+xYLutRDHI9eJlwe14QWen5oPFB7b5yKOpINzgEbBWbgJ5ZsbI0iuMjjPRVMLnNGaV
ZM3xDRRbO7W/ACLjTCjjr5Dz8AqMHNA5HZy6IMepizgcp5pTVY2Y26UkD6J+uPceULyhAf2E+nVw
O6RszbhHEEdJ7uYjXWAFNWsMUd4LX0XX5KMvo9zbLAFv8DHAd4oGDmOo6V+PyaiFquOi1mX6aA0V
Iwjddrt//GCUR/IBtj13daIcFLzFsshwG4DjbOd8BIhutXsJB/dW22RkChWfGeXZ51Drso289tKB
Swv9Jj/h/GWxPND74MrhneSj+Vhb/Yfw1V4QgHuvcrimk0S2jEzdvBsMMrd5BqlATo2LfwBtNnfT
NZjEcdRReeUMG51lTMAxBVST+QS+ctl+s6mhXrTodsJxQWWE8TfI7LsL6G2ViuSNasPzFA30eorm
Y8itn2WWe8dg+dCRv1a4roNdoZ5jMuTHCccgilEV390Qdqkw35y09i42p6KtM/wxxTvU6W2DMLtx
CWD6Pf28/QjJUk37GUzasetA95Sx0JtmYafU8gEbyAwqu39KnCrYzGZLiqh1qPXtUThRocReLH9W
OwUBlrGLssLuVDZdd8Ir7zsJJYWeQALLJCx/xcN3iV1GnFrOeZOf4xrvWEhZ5bbUEuMRLg/mVrnS
UmKcTOTNyqNrLGXyu1aE/qJpgYVk6oD/C+eNk4hzRrRp3Vgs+4d5aF/aAZ/1UDx6eTdcE5zbZ6cY
D85kD3ujEBnVKWa4drU3bDkSX7uQdhLHi3EtpIgqht1wJLPHtzRmaMvCqjzbf6s2hd/vOF4CJMlZ
FA2KIg/aMFYLVZIUw8iaLai3ulyeiVaxdT1vx8/TG1Kx3q1F5b7ZOcOlGvlI2iY8juarruYeDXzg
PhrCa+pji7WO6RHag93smcjU6QQUFDjEW0PTwi7Mgy/Z28Z+oLtpFXc1WDjL+2W3hPN6e8nSYvC4
mdLbSydvn71gap+tiVUhNjPz+Pc/SyJBuGSHD49TE7AUMJBUmqtu9O/McEAUjK+EZea9FfYPhRg0
whEg+pRdce6oypUPvstqaMHA9NbVz7R7MgVdCMhIzYbxD8st/mKgGhheM2vTwtdcG7gxjg5p/6ok
Cqhk8VzKab5i5KE6YfnE0uYhD/HBljXhziaAVxHTBN6Wlrz8nGNPP9SJxESI8iocUKY2BNq3orf3
sveNS5bkV3jX+cnlc1z9bSx2EGrjjNQ7+1/cVpCF7lbhri2XBU3ZwHHviZow9YGjsItpr4Iao6mF
+VdaZnrybcHNj0bEAXOfpxgi8oISkyTBN2P3zNd9bXMDBCKO5uqfBWga3tAKlY7l+t4Jhh+YY/XT
3ACMEIuDJaKsB/gieEeZkOtQQ/XgcwpnqXcvqiI7p5rGziRIjL0vypTkD5SZHLDuisd5/DiOY/xo
Ru2PoC+9razokGEdtjWtsf/w4ukxYTDmNtx4J9MgGsOFQLDsMS6GDb/vW6crf20Y8kaQ7vNvqpqC
YAx1tTIgbwMNGHh8pN1DZ7CQJlKydn+m4HCA7zbTy0JXX2mI68QF0/k2eIrtt3hrS9dimIwjwFl9
iyceWXM8OSPsnAlH59DeAj77qzfjLAc3bOxEU5znoQ7IGZK8t2IeVlXlPAdRjDnSrXGFluFBqIxF
jY/DcWMEnnmCHMs9rMQrDcxxTfMAjjuzmXfJGL7U9lSdtSlhQ0wmd9UJMdZO5IkI9q1JnH7bmPgZ
xkgdO6drNwVVg7uwfFVWwxoyYVcD1st8or7+WNTNKnbz8pqIBQ8+FtN27PpbFGi5jWcHQrar0oc2
JD1pFwTPaqgpwVw+zMG0U6b33UeGxY4NBDeYUUBP8c4f9J+oLii1i/vwUMI6woAa5A+WP/HZWnZC
pTUxkalhQ5yhMwzz1J35tm4I7LBcZIJfj2WMTPsXbNW2n+XEkw3lzVvTJDY9lFOzkLi2DrolTqnK
XrvLCi5J1b02muihTzv0INxXjn8gFsNQSSg/9E7u1H8a2ERzupMebC8ob/jltpY7gfnFPtVNxrCD
jF2vulUYFP6tqoCQeBbjcq6+goqvKHhoc6tb+VCgAZFCZxiCMDITWZ3UhrrCc16QQjVDGkFaD8tp
vBpYdz5ETQk4APMxPSy9dUq6jPSi5xObSdx3nnwpDjAeSj750XBkMuyV8ctJyTlCT3U2bqLO3uSS
Jasgv/TyVnATd/0g2seT3a1rOR7qAZ8CkObx1i+Rww6pm00UzcNRv+skkIbWpuqxVO9zdisRviFq
sFhQqXFqRSE2eRwcex43f8j27vKB3WJvY+oV066XAJVG23q004kk4lbM/J4rp8qxkuCWEDmDLuWR
nMMMdz3UHLEa/NUY/Qa1M4vcW3GOJFGgosch57sTjqC3p8xs79bMXscL0U5YJYGrgnsN0kus06rJ
N7FARjawivwqEZrmjFvVxOLugqmh3PjO5F9TbWWXagjzbV+k5jaNWefPldznyJFHboo/wyr6EUvB
zEAIdaPosd9U5mSzcWNJ59bOl+nj+R6kvU7UyDHWmdothqbFuuhxGOuLUxDUfOjMh0Dqf/mDjXMn
jI+YI15RleajYmU8jUTTbY8MlC2LZT51Se4tL2Uuyd4UTX/G4WuspiyFNaF7uWPDd7UK29x5dfzb
5dJB+ImLgxd021HkPifR8SPT01n61UQcbuEWB+b0mJbDzmEcCIdRXwcNJGvgIZxqvno+nFdOq3O9
IwXy7fWqI6IyYiVsG5djJ2Yj6h77dU36bDWKdJ9UQXcnf0i0g8PuoeNDDLjxrlzsVY/0HH7WkdWd
rAr7g1uMp/ZnPErvHHG428aAWyjTSHzgGcWlmMKGPSBtRXSImHC5eCmisNhhFv6sPWCpxPnIgNmN
PqWL7PC/ODqvJUeRKIh+ERH4glch5F1780K0mcb7Agq+fo/2ZWP9TEuYujczT7LLIHXCEcOmARos
XRnOvhQ3XiH/H3fzfUr6WGO8AIFlD2g+naKdNSm0aYuSolE9y5jtDZCs0EWxrGC3Gci+qAY8gFX9
ER97psnCeYdzTqK1e3AlZB7s8jo7QaMNlVkMoZ5hz2VdlZ8YrDiDuQv0fD4Dq55GtBT10cgmtHpK
aC1tuME00/AJgZ1xdZCZC7uRqYeaEuflyYE0vfnBrhr/Ud56bHt7PsKk2wwsbJ99mbd8/3Z77Lgq
n4zPFOTSrq71FzCT86tVGVveStOjuchPvRPFyW/puxqEu8lr4kXZQgI/seJi1S7NJ2nUYHFd62bc
/4Bo0wWOAaBtpnGekwVMkm6Gup737MLKot5qA1mxcqFFpi1ZSOufHQukNSUbJFeyggfs/zSN/J6S
GUVAAv21tO/fojYmh6Qu9QeCM3JNXeJLzDdAnY8LpKfuwPsIkgEcwOIgazVjzSnBO9VoCUFtkELp
vbHE2GY8OSMy6sidvp4UrGGEUXX8/88G9FOKx7VvWxCCGoYdZm2SrxFRDm/kwRoVgFF6SQfOwEkZ
t2tgztq3Y3WbOZHJfcu2liU94sw+6as3R004Up0N0DSGWkrx36MvS+pTOlhy3vLPEi7eahFt89KM
T3qLamxr6cvQtVQOZwZRRi/0XLakkelYP7aLiRaAvcUnjZGQWg3uqW0m33xFEVWazYwoMfMklv7h
NOAdYHTLMBAA+W4BPV01XgBpiR1d6vew8BGoj/U+O+m+AJMEY6iB9mIk7nMFhBIjj390GTkgTOBe
yAR9R5XS7I3dVdgtuiwQI4s39vA8+EGC1uOGyIVcDQ52iMmgVKa+h5YK1T2DHAVp0/o7XXCV6BIg
AHaskzAHdbT1muNDRlS69Wa5QgNHtRw2xUAvl95r9cYb6r0LIcwpaxqbhwpI+5h8zLVb7rq80c9+
bMBAd8pNI7InOsDwgIv7NYlTinK1Mr/Y5ltpmOZTV63yMoILkyZftZXzJ23Z79REQ0LZWBzbQOrA
psqpUN5V9fQ6u7I4jCm/9FTW7b4rCyuQot9n14IelQdnpN2Chkm2h2lFKRWNnj3vMbuBFtdE5RpR
U9uTQqA2zK1/XDw+XNOcxfgwnbWjSwD2ytL3guz6+OMzWCNGAS1bqtBqWMxIjx93mGcabFmEYRGr
0G1IYZAN8ZstPlweAFlzcNH8HEBMY32ovDjfLW60bgh+MzK4WLgOTj4oqghXuWyrC4vZFc/Da5YO
FME3EFxMysPTuXqohikKdFJWoZclEPITxarBAiQ1ZNTD0rw1XNI2v8UzZbMCoj0mQ746s4Hx1EAy
FHFE7WjXbNCmv3hdHcoKETzxKTNyqXlfZmreVJn8OQ3vJocDf9Lr3cWyxT8xLflVf3F5zK/mlpds
lbA+kejrRKCwQ1KeOmfbeEwthny2Rcrtp9PisexIlYTKuYvS1DvZXXuubH0lpvjgWdzI0MrivOuO
EDjWasGf+H9zM09ophH63T6AvOjPfETbauGRFifxchoJ4tsVti/XKL9qV3pH1t/gvTSazHSe0Z0+
xYhq05/qo3Ev06W7ZBr2/rFTZ50eIRZvNkuBaCBa7HDCL9DVQzIaORtIS9sVZNFwvPkbAAjZWBTh
gGeaXAMBXBhF6+oOYDLi5LFZamfTLu6tknZ2atH9zJoHTmfYlGRPI9+KkQe+AcarpWCcB10ENx7d
vhhH6zQkLwNi6kiH0jZT6DNuogqoUeLRi2rmPm96LXr2TIgz/SP8eNK6UFtWnu+dSWB8pAvRJtPz
wmaGMkPtg3fqhyysAQHp5hvd3d4+1TpO/JjnSn96pN+RBu1aQK+yQGWpRMBQzS2SBnQs0SLDHlr2
V8+ou7AYaRHHgTi+KUN9wXUDoorvOPT4gmBKLoBo+AXxznW0VaEtqW3Z2ixoSRwlinhFnOm3iOQ3
9HxKrGwQGgCX+qchy8jol9xtFnzLBpqlT88wlBg0mNEfX+NofHc4yK4Zfu/wxRyjc05VOL1Um3G+
GLhQORVSfkU98BXdjhWd+KNumiCRAQOickGwRK1bXrzRfa2z/E2bJvFwF9EaXg/rqPFDh04GXLn9
qkwX74iZ6y2zXuI29ndZ3jLVKoxbmbstSti3eSnuOzk6UOI2nBobTcyZmFvtDoejjz+x0CwAYEMa
Tq3d7WfJ4TqGRc8Zq0b4jIEis8VikYrP6v8/cKM6Z/iO/ywly03hTN2hE3uguX2XXyTR3VpkzoUj
kYHPx34VPU0SVeFczCGHdBK3Vwxj1gE3idxDNl7pyP/wV+QLmTgIarI7UCl4aRLIVSA/Q7dKzkWG
LYaZsKkcHmr9h1+5YdO3yXYx8fn40GndvJFbP/PrgDMsTw5eQqS/yJ0cUs35S9vS2/eW8i9m3f8O
XndzWnNkoYaKG2c5j7t7zrg3dWJfQPExxSmm8wdnVnMwt3MOu5AjQtHmV9VnGzdCY84NQEk+maVg
MtklJ/S8mgQmz1k5vo0RMpJKE5ZpSXrEX0iAiWNHXz+4vrbPRdfzYDI/F98eQzFP51ZWjENty7PE
S8czaWKRDsZqXHw00ZZDm8aTYTPG8ZMTD+2myxZiV+W07ZQi4zJSJQzsFdr4u1GY9pWK1cc6I1qH
chxnw6+yDHJyEst5Ea3mruZgo4Peufd74Er9nHnJrjgy/HP6bkdi17oybWxsPy/DzCdsxMSxFVV6
062eCGZRoT+Luw0kowgOg0mYzD3dUMDiGPH7nQATrUvN39EiiURSca0K3unk4WnfMpJpZZSmdUye
tF69qTSjMFDT1vsiKpMdd0MKo5xjR1Z6862fxWHoJyiygrJOFCX6N+dUY85toRzImq2zkDR/lfWT
cmKTgwsye6M/sBdOt710G/ob736ZBT4mnaCVxfp/KVOKgpMeilhuEthkHkOJg5ClacC2RJGsR/oz
WdXT9SOc+EDkDT6nZF0Q81zpgJKfQNlEFJt7VNgYE/0/s8sOEze1HxOpIIR739zUBxS4R3CfD+Zg
81JYFFKcTHicYygIB8oKUvaUL3hWrk6Gz5/ICEgKq/wwOVAGo2GD8IUzZUJIKMAEw9pc6yXbTCdx
SV1oc8mWoD/m+qiHvECOKo79vZnpHAoi7dG+8zsYz/twcoDJDFZ6TWyEGQByfdglUbE1G2ww+l1e
jOvszTAgu9sCMUDef3ey3Hs+/6igUthTZUSNrLXwpKLcYwGf1Rk6Gmw0Rrh86l/idVTygh45Cmiw
essAkubaFES03Z88/FzBYgwGHz+4qwmUeNDRYHGBVIvM3/Pc9jI4q2yQKmVcexMZy3dbtFeiYYiD
o7EpagIbbF0SoX32GLPQzSTP0SR5F1F+A8HxNJKNXJvRp051J9vR0VhPbWJR47wEnIymzXKf8cuU
JkEsQj8E8IytnNB/TZKPpnXio2tuKady/GmZcc5T5mfcJlAdukNc1NaTWCp9Z3Ed8qQd1gvwEeza
PQv0eXl3rYnTEhuqrOcxWHF+6tm7BFha1xxxxZq39Bbc9xtICCp3i2UOluZmquOIYZ49pVRhZpof
LiCXlQ2qP9ToFSPKXrPrnYov6YIO7vzqR+OUDDcZOGdKbDs3zXsorg0Ed9OaCMstTfC++Xn/rmYO
ObGMuxfX56OXcAB4zxh48IlTJ6phxjPAuQOe0/AdyrXZ5vAaFhHfBE0ki+GU2763Q4NbO6B/uQkV
a0ZleE0QmdlDGpF9VFX1mSPmrebMY9VNc9YuNquXTkxUfPsIBYQJDpjmMUTK/aI1UWjq2aPrfTe9
aaxtimdCQqbzjLEazP0OYYK3BYsDpnZeO1KofTaBVNRJAoAEirZti/dgwE6103zQ2X5NxFWl5h9V
J3EwRixVTM63m7p1DapRsSEacbPRMYFv4LW+V6AHzLTYujPgIhqqwqygak5MQPRUfmGOvhkB/Lcn
MgfWph8SiFItxi3t3tuQ2e+Lq/iKMJivlP2sqNEK3Nk5mTxJCGig8C/V3mwzDN6KGvWWZAfgIppE
eTukO1B0twyAhZ/qHHw63Oo9hRAtZvHtMJavYCZfOI7GOx+XD7BM+y+G0MM+BYSwvqwXa4632QJY
U8/MrwUhHHzTgqrT5FvgtefZrJyztTTOhvhbBbKre2FDra2GkWSo8nJrJ7zsSRG7X6f0om84GiWr
mq77S5J0R0u3HhwHMOqgTbdlqT9rwL8w9FnHlBAYZQyttahBGkUC7yML1K08Gr3zlJBcOhD2AfRe
E1LAjQkkIpEO+30kvNqhA9iAt0yVX3xKKlh/LuEd9kT1gf3fg8Ex2QDmv24HpPKCBzrvaLycS4Z7
mLPXoWc5ecKstB+sAapAMmlHYoFZ4DhWDzwxcoAZV+6xMKd329acte/kYbYszsGpne9FwlETlfey
4F15bjxeTvEScyYfjq4v6NdY7LdIUXO62M5lEQtnTMO/Ds6/amD4oeU5Bcl3LMUMq3G0rnf+ovuU
QWhlr9dN27Yzng3WqJt7gn6qkDy9znpQmqcCPER14KdaGUxWBcbPqB5sqYxTU0HLGads3Xczhh03
rW9Osql0wWI/sdY2/pagyQh0GPWBYx8HHMpPS5qtNulAEW5UFualoyFemOya2sKxTu27Y2AUSAs4
uMSvfqZcNzfuQOwaJ3WysTXtG/bvAkqGHUFuRkso3ZJwO3sPYt+g8xraWp0Ju9f8angTT2NWJGDg
uh3JsuGhIT7EOAQOKo5YS0e8PLTR4f0NeJhPaClXneeeeiZ50sGSmFuVPltjQlctMOK5g4rRevFv
Kfd99mPqKCBeVn1VEKvmAWSpOXPqsSPvPU+cD8NwiEp5CY3Hw6vScrZ7MyNKbheB7yfeSpa1HzQC
NWOqkSJkv5UJt1+J7eMkOzAJgP7XScvjcmiFwpuNMuImN99k55EY2bdp8y9G5cghONEu0TB9q1kV
vF1EqMv4x00dClIwvBKPhvBTA+NfLRehhAfSUDuXMedDfNaAOtlX+JFzKO4WCUpSaCjm+2hrwN3+
DW1pWnEGp3MVRGw2g4NxuvZQVL7cecL88jMVCov0DmcjymCfp3liNmEJRsid/qlePVs6iGQi5T6X
t3cc7OoRF+EbUW2gX65uEFhWcv1FSy37at1/xuyPz7uj8o0JJ7zJtlFHhF5YhliitMZqtzXI+7Y9
OW0ZhWMiaTPtbiPK590MeMM9edUVaUNzkH+Eq0PBVVzWkKdLBhJsB9NfNL6apqnDgzjW7fCpQcEC
l5oeJkVOyCFgCu5P/BlZtBub+g002M6582xhtnO4od/LDmYiKejl7r+chpBh4eVloM1n8wHBqwnJ
G9GwQDGHFiPzoiJuwQOGHHSoEb+7YYv8Vczz5t6cULWs8fhwcbdY8KcUmYcJr01f+4fYMkK13Dtq
VRMuGBfCLOVTjfmZ3fuxufommXBrnOzFzbrfPgFmpABzSuhdCsNmE23pX92it5m7jqD/bCMnNA+5
GH9NgHRhiRZlxp9YY6/tTOV334JBGEvZ4sDFfkPBwGvCU8DyM/Qco38TIxuOAtHFpaFwhfEB2YaY
IlkbuKkmlN0YSwg3lkcZEMeRcFHiyelr+IkoL2s483J751lwUDpo5be0Osndpn0z3bIop6pmVeKG
x3jAkuuuoNz5NsJ/zFFu130kb8LTnu7fyJIAhF6s8Un+DWUnNwzqrC9mPLluQ4U16dYi4/jo9Kmx
zeFrK4Q1eEccuigF/tGi6kHcGeFkQ+JdviC8RQoPf+5xHziPSJIq/HCXEWt7Wx9lTBtvM/6wYGfn
MNOpVs7bOOmiDZmDy+Q1JrJheowg+UonN8OO7A+vMkId/jji8QUMZczFylqYX1Cj/iy338thSakg
aE4stHGiCKQTtMOzv1Tc5M55nOLXeuHA77PEUNNb6SzepojtUNgJbMIRP4OBZtAq1HDLvngoObEj
t7LX9pBb052VJSqEJHdHNCd/DH5sRPDQrDxLCvS27EuvyqdBGvYLekqzivagc5xncpO3HGViU/ht
x9smvSSWbD7m7AiHC6Nep2hgqVhw1jIVV6/FWpYgGltOF6183/m1RMfZjNYgDF2Tzd9KUaExcwNm
h85ZGelTTccgKXDFC4FrlBHzu7HYSA2+BuXYfCIwuinv9I+BR7XdeDYdSwthu8w2uFCTede5WICt
YcqOdj1CNh+TMx7AaoeJGXifkqdUEHyKn6po8XYuwuwm0Ro2M1zAFFCt2TMAn9DHOihn9cv4N+38
jB1sXk37xeXI1VoMHvD3eYZZ06ulmTDqOoOyKI1b3uOOTKHHXusy/agGDyCRnhR7rhOD4ZAKnbqs
2eKWZ4u6CEQtUJSxLpnrwOy0tu9ddUs9SYffLq7bT3Kwe1FzABi9IUQUo6RBh0+WxjyGzZJlX+Zi
IFFwuLHqwXDFOdQS7Ey3qKc0+kQflqX5h3upqV5ihosxTZi9gHts9lC4ud5aFs6EEhN7LSzztY8i
1v6ajY+zGv5Gx00PnYRmtRBV2XEW8tJjrWvOtq+m35SWL+wL/j4pJeYeXYYit7lUu2e6Htej7QyY
gXHW5znkHad0ONsIb8++1w4s344P0fygkOROVRp/eAvQq2Vq0huRSuarep8R0blNQIexzUA01d14
CvN44w+5t8eH+ckyLvALm+1Dbh2twtRXlFHwEWm4odpY3xMj4+fWEl5QUfrU6bwBaEdf4cZ+ZMmD
sy2XyyZ2tRfOoaskYTmqKfBTpq59uA4eac+LjplKz0nUZvDz3GfTxcXgsqLl7uiPrh4Tziutu/0n
WHCfnItl+bXKtSOMe/Kocs9FQamI+tIAqX0msSdYWwik4Mqgu3cA/qFBLVoRCiQ6258ng7WWKyC0
Mf3fczX9pp3FZsrJkUdsIcIOzZgSy/xl9rQBV424+EhkFHjGB1qd7KvW2E81FUyJL82tNpXtQR94
9Ip7TovJiICq+vCKz5ZP4r2NHIYf0ZHgBu8NmNV+0YtrHrugWwumfg6XKQwc6I40y6RQhAKhIn87
lW5yL+5qV4Uc+oCgfxpWwtg7shJry+D0AvZ+WzrGqVpwOGh3ghHpwCnUVKutvYFVoZ3G9TbNOFRx
WjqYEd8YBSt72CvyETsD2R0v5WoevDBz2DK4zrBKJdYki6rVzchGoAXYSEnWvItHZgLDJ2Bo9t9W
Y1/0fGE/0DBxJEsX85qC6z25xSbzslccHPcP795ApZvxttVkFOQgbE+4UB9LgmFH4Es7e8GjaSX+
g7xH+TjciBWzn74vbePbbsb6f45roI+u+WKnxrlG8tMwm4NvByVNVRVR/a1scuec5ubzNLB8S/Pp
1pdGewHkHyy52KacNX4itIJV54sm5CMEcEYee2Wq2NkVBeY8M4khW7S/vIaIoxYCWTZJW8Dfd4eW
A7FvKrGve021birEA2XPO8vjAzWJR3Q+yEFC3CIUBn/fjzQua9z2qlimY+e8z57Loinnto90P4Pg
YHrbKGJfd9fTCCy8GZb7z/ZcWsRpJ0paUubwZ6ywxwPLxpKjxnKJG8dkHkbZMat+ZyzAlJuBcgC5
tH9W3H1a9FOwr1m+Uj2b7yUQZuALVunmGH+wZNEOruZq69rGs+qRbF/bHuvlzuPZpYnmEnXs/5y6
CodG2Ofhk9Lf/sC+mQx03LRclKPYEilLgt5mHk67qN4rwlOhiyRexYIhnP9gy4LjoaB7PaTq/SBq
/80n+knxEzbKpD2CaoTW500oRfPVR1hh+6/lZ1/GPps0BuHS+xhTLzrZ3pa+pXlzX+R0msVk+ohL
LFrHiJ931yE1YVgPLykpiCznl/agEtl5TiKBuPe6yZJdUvhoqbHrb0olAklf0ypu9fGghEMK14dh
Cd4ghEpOd1bW9wEWaEYmR4Y0k1E709YX3yBQC0YDr5gDmYziDE7WXBNDyeFCacc7lkvzu4jOHmda
Q80i0IkRM1FWtRondB89du0bNS+7qP0E7mM/CG1+LLBAr/Ggj6R2YII7T0WUfOqSpW/vNns7njih
NcbB0+2f1lh+fUihi/K9lfONM8Bji2gtW08C7MU0CYpvfpptSmxdsZ/nEvWjtY5FiTdNsUGbshFz
OEuAHRU0ZLr8wQoXh3okxeaQJNTaVDl62yJuQ9O67Ktr6rSKv/+dn7YyqzMb9V+uABFYbSH53yVg
pDs8if4wfAkaAKnRZO+BexmWE8VhkV0ToOOqs5lxiekzLWfRGcI8Zev4FDl3qDOs9S321xe7lm4I
gQyDva5+NX9CgtKMFFy3/qI67qWRrjfwadk6jlGF8wO7OIUrGQaL13T70lxE6BbaO50D9oGTLgHq
ljeRbjlp0JgTxWRmq5HE0n4jr9LI/FCgwKRarxx/SbF90E1hYGSyc4qIUbwQWoddPgJXLUbMmvbw
C/fGDVUqXhcsLs6YUGqoWY8Yc9mpotitC5zILZSVF9Nwdn1Mn1uNKBT2I1v7jqj/mmyKWk0FZ3s7
wQ16bzmOhmfyfTpPusyFHalNb65Irv7/1t8EOd1h1CJslG2sPH/t8+wZYx72nBqilYeeHpQZkRM4
VHFACQf4ltg7RrX3w2kaQ+3SMOCVPTdSR1qh84pbpqXZ0Uu/IWHxJsKVuW7jyjzj4EehheNotj8Z
vpkry4+BhSdDu8AyMBi5WgkTNigXMWetdMC/MrJ+S9uO0gxYISUQQc2Oujf6rzZOOjnBbBgRPhM8
cmYLkq2w+3qjY9sQYNnQ//RgsSviKAtw4RpKId0ouNyUp3+hYol1e/cTlYM+75rYPnc1AY9Ghk2B
7TjxinErIFpKr8z3bvXC/sE+xQ0k8UkrAByXzZUoerJBOH0hsG5tXa2NQ2dpn3m82KuBAXRdiQ/P
RFJNGBZ2hn3FLxVdsPYsNci0xuTEBQwutBevCkxfgdzgUoL9fyempPtBrh3OTAx+2HOtCnN+V+wb
r1ZhUWkLFXAkqWCPbHM7iTDvWEeDWOGKSFO7mWr7CL8wRBCNdj2gkGH2Qw59xYq16rzGToNZ24pe
K1TkHfzTIB2xdqc6QH8shPDd8oaGA+YAgvgZMegtuXfWHij1LJCgAuQFRQ6aRlgo4sBFYfLxTimP
OxIHMXUZasoI6c7+bgbcdl6c4hPycbn1k2Y6mAhIs96oU2FEP9B9MT7emmgWVIQKzJimt7OjWKyl
Q+QrXbQbyD4KRuvmA8loZr37pxLcyKVTYAEhN66YToKxp8E+Tbs9XXQLFI2jPjwYLQAcKkJtWLBp
FwggpOs6ISSdjj1GZxyDS15uFpcdcB2z2W7bfR8tLN2NlK41MMUhx3hqAm0FGmhwsiNDAivxhgn9
1Z0WeirTS6mbCQs0ZG00JoBwFe7/No+9Q1db47WdzC2X9rCfNb7fgqPQbeim/Rwp5ziDCwFY/Jp7
hnvkQLFOisrdlXIGxe71c5gOmDAzWrlPFWAUFLuaV/z4ADVCO1S9pR3g2iAw11G9prIvx0OUgZym
2GgFIS+g/zrbLzXPCVNz/I0aYeIkrESPbEJvMymWnZoTaPvm0u/6xmNlQZ34rp/ZoN3HMzCJcD0h
65bY8ugnjerhjyM49Z8dYj4pk+/cyPJNt2AlWhWE+AKPRRS0yA7CodugYMPDhpPnfrqyEUeMnT9p
NDsMZg49ZnLxtpYL7ZzJtcLLA1xdz8gYGnbkXPtUHL4Is+f7kVC1LJi6LaNpt6NBzkJnGxw25eDi
EbbVlRAm+dkkin8o1UNRQW/zimdVltZjane7zEzjt5mCllNek5n6/y+jzvC2vt/UKA78U4dRkxNV
XuxpN6GktNDqc9KMzorEyngEXX1IcMYdhsQ7a1qC46FmLijrKD7UkbUeCRWfl0r70hLrD/5FupHO
3jKiZdNE9bvCOAa9s/9KNZuehZeZl+/ozvOVGp2LZIFyMDvGFnMZ5Aakdiul/iJQOoNysQ5Rz4MU
oxy5fojcdn2kGLwHgYwja57nMWg4QBF8A+BeiNSn/x0DGqjpGQehux4Btz5UI+F6faCQSBnaUbXF
c14jgUibBNQgeFargXEt186EvGDHzsdlLOSrJxDzkdpcJJB6wnhU0sh+bv3RvI9L/4MyzUPPjD0r
8K+CBKvX3PNmThVf6BbBKPAp266/6rUW4Sx0X/L2LfU+5iTelB410SCH2I2IihNCTQCPQdF2H+Ku
pMrKO/ddurONdNPUH4qWCZ3yh1gvj5xHtjGW3NZ7niJQr1lK3s6fg5YkVc95UPBtpjk4mRvK2bZU
U1CW0K0wR0zUwxKMemkwASzKW7sQQCvzIHn26ob/bCDx9QPUANXuFdUEuUWUR3Wkv9EI1JvRz6uh
l4Hnxa8R1VcjlqmYMkiBUzs9GED55bSmwBWfJrHIEsVCSevYjyQKsAqwgDpVZNjqJV6X/ERm5gZe
++azAWsBcNwbW1pM3Eqt2S5ZGX6n5jKl3560wxbqfUv5R4T8qYG0MuYPzWPNFENl5vStnJk4X00n
AtO5vrAo7D4ShztxBgtNd3vpmgjE6BIDIxTmOR2OygDvour6U+P7R0YPYhlfWus+8t2vHSnC0X7T
1XIAHkyX40B+ar4h2AOxky+GhuvZjvmZr9prnJlPQ/ziONUWLlYIkTXSvhuoezuiB1X6ZlIxBt5H
xBRqtIwRGvNCi9bPTGXRP9QiE9ZNGMm/kqgmLmcwCMHcUYgLTjvPG9zBNWbNb+E9FS2wBoI50Rrs
L6RR7UXQPhXnZ0AHRUYUP/v00DbsnL4Gibdh8QLG+xhPFd5jvx1WWt1sFtYhhcd4Ac1UtcA+G0Zu
dcy6bg2SJkCBeAMcuBqxb2t6t5UWToLqhppDYvuCvXaTk43nBKT0D3Ju9zJQWOA6y6unxgBlVh4N
VmnwJdCTWL1Th4I6WrlT2FonQl9UWBGzBY1NeTHQ1pQaNbs8Kyja0wYXYqA5mNypjNT5GBfa4Mpm
nwnnoNiFiYijMsFUFmBnDJbbBSDDggV9Aa2b9T8Rqxaf1/BYPRU2Xw+2QCpyV3a0FXn3iYMjJFW2
SVT00pjjdgTlJUFAQ5s3bXcDtGwxvmyk54Z9aL78S2v3CB55FTtnFH2NkvQB2c8cCZd2Cfc9v5d5
ehpQgDwA03ZzX9kFuUd9RWQCLo9OCSy0zIL6wQ45d+lATA5NeiRltnMtzl/qHdf5Lub0DzyDs461
h9i7Hd3vuH3KjS/pLFtZPuoseXP/2ZT/eif9tbhmq+zHIcikNwdgbw4jmiu/Gv2oTQV+om438FG5
Twy/a1AYQXFWOEpqADMQu1YGwREURrSFfccFp0eXqgWLcEq5lnJXIN5n24lgW5yFGhlT038Y+uGj
qJiMWBIgZ+8oBNxb6assfnB8r0j46gjCaXPVy3MjR558BCJMVP30QkkSoBBudOezr55LPCuaIyF1
XYvuFXwYzNzxojsHHYtqVN08qiuNYkZqObfagRskyGnbZFEwmioon+0GbX3uwjGtAQcbQe/uvYKS
uR1NEmubDtl8eL/L4HF+0lAocW/qzplqMZRkLK+HXOUHgRO+9Hnf9azB+L0lhKVbIpYpNPjsCxtq
msozjZmMxZsRSXuEHm1QA9YX26rqV+aAeZZdX/tmFhTtbUtsDhW5SoPvY+dh+8x4LGoEjQeT2Hq/
yzo/bOefuxwoIT3L4VWSQPKneW2wFxXDmtzjjqb3FebNNYHODeLmWibLzsneyCK3FAhZ7MzV0G4n
cwzVwCRVgfXo/qWoET5L2di/DBTbeDUQQpjXunOkEGHVwNRTuSSCdp46qgqZnHs0CzYPrIwJg7ph
MRHmxPicX4CXHMRw7SJuuiKhumiv5SdJmtacr3B5yCoMK4MT5JiFHTQkpzvIgmUiDa+1NIPaTzdD
iSIcM473mwGIJqlKHvCbfrRZW4C9yMPqHyegwEUN0JM7Xlkg8fB995tCF0fOOJC37g4bqFsRRAmA
I1gW20k+Vkn9kIL9400dTClOAgv7VX4dFE+SqD9wzA18EjGx1bGqZChBWJ2LZP+g5uyBNPNWZ7jB
goBRv4N4RtcZvi8PEjp+pdhnU0cQOnI/6E6lWomzPWo9pCTa0B7Kjnl2pJ4am2mGNdvkfEVgAr1B
Qu/+Z6jnO3oiw5eNuIYCsqmA6dGmJ9GpuNIUIlODpbQwfvSIX6d6a41sU1HVZfekRkDidy0aKLn1
LFKMEw9AfVauBdGU51aVPMAwYChZL3G0KfoowASy1qu7B4b9xczOvl7BRVn1tgE3RQOL9XvPJhAM
P9dWv6c1cSNzY09XYzgZbzopmcU8jvGTRlGdRj8iPRVn33sqUyjJ3OeP93C4O986YOi+pb1AkkCV
4iXirbCETbxqQaNb+iEpKdC0k3N3V7XuNqth2im8Plj2JqB7954oTpc7ICQrVvTbDmBXntsltQ/w
7ocDMzKdkOeS2AEjMV/x1bo59Vm/S/cZmIYNSgYjuPMw8hhX3NRzf0C0HcqeTFSx1swal8rIuZUB
zcRvlsH9b5M3XXvHrCWIQg/Vtp33RYU+BjgW/Z8N2HMsL0P7E/U/1vSWduzvXoTSnzCrbZIY7YWx
nToWGnIIwyfzNxXb/PWu8/+cETM5t2k9dkSppufO/Z50LI41uw/9seBntLlTk559+tFc6ifDuVXT
YerZODvlsbeueObuNKqwjG7A9x+8Cuh6dEy9NIT4ta6S5pRHYsvR/lClu8bR31P3N3XtQAaR9+D1
FxdDEh1huNf+4+g8lly1oij6RVSRw1QIBMqh1WlCdXhNzpmv98IDuzzws7sluPeEvdeeYH2SiybX
+4SssYAVC6mp/LgU+33tKR0D6pSAIwhx5VPuDqgqvdDMENUzMoOxaf6oxUkqet+AvqJnmSv1RGZQ
AFl1sgFl0KgEK2JBjROIsJ0T8rqRDn+VOe6j3DhDDPuIZOgcqYV95bvPmEOvVNMZ0c0pZ+CMFV0w
IzdN51urynuBAY427ZvJD/KExHS0VcG5VVOE2n/CQoK1RiZn8y63/1TQPiHzzSEikER7z+TCnZTx
ds3xUwGFNeSUQfjq98UhXJ61BHk5JtGZa7y9E9OylQbDVzQSN0wGIkgAONVN0rFnkOBySvvzXjfU
TcgPGLB1l1ZlrjEhmJveyJNze/Rg63YSesiJZtMhH4yFe5s7dYIZsXHLrpG4x0q/TFSH5+nHasAx
hIpP/+OKM3nR8qHoy5tcx/QgFomY42oqsXhD1EPKy6kFf+R4x0ye6kTZN8v7qL9k6u8YIFIUgO3A
vQP3VsJQJWS2KMzbaBUbQlocwqt+1bA+5Au7VeGJRv1lZBTCYuWXlI5NqhFxnSMCHhmoAU546hgb
LezAKtsILFj0OdyR8ykn9J5BJ3FOsUSisXCCCJWZ0yEy1M+FboyKCT4R57ouHstSxmlIvhO7BzGm
xKfuwvSXRs3FTAiEmdN31FRUpxA7VWp+1XhR7zOSxXmm3gHth3xESF55K8gcrI8leihFb25LFDL8
zJB1M0kIyDcx6L/r9kHOAWOh8gEKF1mogroAsZ4s2ALxnaZKkrLe7HBkatqx0SK/nGYf209HdgDR
N7z7RxqV3VxKngCxkJiDKHMzr4auOlfaEY6pE+YUhIEZfseJeDGYFLCi8oGP7hr1vbPOVtRuIJlt
DLr9khLDqgTuQFY4g6m5WVfuev5NLfUs8pInq/Y6FpR1a21JmGc73QK4E36WVSiVMDPuWcwdpCrY
ksC302Zv0VqnkpkKr4WF0LJvL191s7STkhmQ5AboMHhYlNzLBgUS57eAC7pS5ZesKB6gTh2R5i+H
bJ/zuItQjfQBdJm8n1RfLC30nvwsSUpUyOyZJI8YQu9YIK4U4yUZhpcAKNDab4rQX1u7FHXG5VBO
VERrTJNXEGjvq3J0YZBPEThux+KyhrRr6rLpEFZ32Xuy/qjdFZwZa+UIel8N7I00OK1/KiL2isag
y9UvS39fFSHS8KUbykFbd4vh56zQfZKqWxk3bcGrPeNVQ+f8XuQJZzn5RkzwYh0RCO1Se6qw2gaJ
vldiCtLFX7pzBuYxJSd1hlTLat8S3ipYGdhrXI6fpTxYQrkj2fStZRFFiE1A1vSC1aCocp+RO8k2
midDD044h2fhtJCyPk7FPU4D+gxQ6AsBIuByo7r1SmN0+xDPFFPsmOxpbCTEj2xkGfW8wXcNfOO3
gQIMIWc7gvVu63g/taCjxt0SN66E/ceMPwBWHkPme+3i96TLGeq1be9Nc1vxLxCGBfVqKOeFBgnV
QgaFndRFMdKdZIIcF+IEYtFfi8JFL2Gsm04R0AEDZEpXYCvR6zIqbDFZXi0V/U2PJCsDayyi0hXV
EiQRArrEMD1OaGeimqCMK6ikq6Cz55UUxy4v5neTJT+fpU3EO1BxNjAMcmU53I7Jaylpu1BBjB89
A42iXIIwcqNTt5tdor8NEomXxcnogLLi2jePKaWKVd2wsI79F/dosnoLcDzi7STFG6oyq7J+06HW
Cft/TaVRKCXIv3QMnr+iQDZUDgKUXl1iEN1PTpi6RfOTo3ceiMSQ0jWb84b81jeVdYeKqm0EiUA8
ETOiFlvZ+D0mezpGx2Ig25eXuKuAtaGAJzV+IkWNNLmwaa6S6LGuhEq/x9ZyqLnJ2jh3KXGA0hFo
qLxT8KNXlhS0Zi6EUl8PjvHqexXHMxIDoBHmnsor1gLoFFiyq3zbqh86w2FROEs4Fgi+pSS0rmx2
WQlLJdKsgyIQh2HIFHnUqcs9lPYKxCmRTU7MYIUxodtFVxZv6qZpnRassRwJBH3wypFYV9eF2wTe
CA04BFw5d3faBLnWAXv5s6xvYnG2myp9kcMrkIi0YdtyLsFEBPon3g1kgpAusuqtn1CA3PsyPOhs
oFj12EV9aE2sh7jqs9StY7wQb0SU06wbtqq1br4WMiog39BtkL/mXf4FIvZzUg86HV1WkMKG88eo
VW8MIXsz+qxK42uh1RuKwrPYwxolFDHmLOW+xDlVMUuDvdPpVwuqGs/bGracDbwoc8HdfTbEv0oI
PSEHFOqjgSlI62otyiTOXFO/h+0jzXFiVwyXDZcdZEJ6lQAM5SeNPkvLH5vyAkxlGzDwbxYGVCNT
nv4ySBz6TmV+hZLoAxfa5EA9M4KN5W0ZblOht6VmXbeZNsMpkEt+2hy7zjPio0Q5OYAVLMsJxSsw
OPaZUFYi3YtYErCacrWh2S6tBGJ+2NW9CcbV+sri+WWRO7fHc1elQU+y7nBUBWowXWuOJRBPe1QH
IEq9+FCaX20YEhcywD6Q4UYp4xqwK0qDO1SQN6xRa8+gFsjJgbyRrmMWbR8DlSAwwXqmmtqDn2Vd
DE2P4UyQhr5WjR7B7Cn6YkWlkYnAKrb4JXolEbfVaskicC89wrNiun8erBadYqSkuylUH2lVx36N
JTpGgOHMyZoFmpqq10byY2ra8YLukkgeHcHkwsBRSdSQExUNJ0IewuPxsBSl6LR5/gtXYeAsJ6uw
LpkMKYxYFDZoCdvbALkC+aTJ2VSSczhM6k7q13DXwWQeqaDRGbcVDFCvR7DqL6yb1Fwxt5Y1v2X8
gifGdq8tubB23mzzVIj3KYsYlvhrL4ijurbqn75ExhPjulbDOTpBwHotRsyLnVn3B3KI91wAo68S
6WgstH1GFpvPhCnlrlcTUEBlu9V1egarUxxs5Zcp1icPnAye9WEovJgnR2sJ4umsN/YN92ENvhYl
8ck4/5XACaRQpEFA1upLRKJd/iIRh4X2gSmmiZlhQvtWGN13VY9M30i6LkrjSZfQO0Cq3YoRKIFv
g2RXbTAR03SKVHHYyQRyXVY3A0lKuDAgq8NF0O8c5Pd0IkovLoEH9yJnYj6qfxKi9DPQeEUPYONz
9gfAIjpjmc8s8qWEUHj87f/Qf/d79IsRaWRKv5smDFoSqaE3RtzfQdTcOt2ofjIQzhC2fK2Xcn/I
qG2GJGKfpEXOzB1e/pYAdb3RorHN5+RqAvMaJUXetMFHowEs2s01P1UzMuUu13WNHhBeBTJ+027n
OPonGQKLqQU7rRwtlQORwhqFf1KA66HgNwWVixxAzvcW49cSQqJ6STSoyYtQ0L0mEHyanry5Xi5s
PQ6T7VekULyMZAnDGgXwSsLJopfXPEVzu4C1+CnT1vKkQfiH1Jv+lG3NxgiC92pMuJPgzgBcJ9tN
m7kgMXJxNNx0LeTQUWLGMYjJRlkc7Wphu9Gm7b8ostbCZ+BamWanEmVhy4qH/c9M9KAp8B0qA4+Q
AEpyeZho2dbnoh4s1VtUAHW5ZNU70gyfowCLi7TFvRnphzgUQFUzlpC0+BVNuLFX8fT2McvlpY5/
DPldmij57YJLSGhO0qxPO2UhqXFGRjWg5wRLDRSzSX21ZAQdrBXxBJhL0fQX1Rrz8ywZp6xq97KV
cvrhxy0ribkhFPLNEKPKAYWIULdLezeppAU/PvfmFOkSI4d02OgFxj+UCGMXfYED58CaxvIod+8D
BPFAGb8zpfbMmJuvlkNuduGA9nSjpAQlMlS0WsPtF+Uk1PVOASaiaNl+7hc0whDWCA82lYsS1QxN
b3nabrHe7cv42SXmXpJ7J0X0Gg6Z2xgETlbfja5AmpQQNZHvh2wLdoAhC/xv/2kAZxu52psFtlJa
t+RcwJexoxJEIRe0h+3IoV53VQa+SfhgdINLmpBa7rU6m9Hfc22XT4wjLgJyULgEzLAWF4iH1eJ7
GVvf9Mc5mBJdLPFjfU+EtLZ7pqifxTq94MGyEuLU2l2KTnupsC98GeZFapCuWnsSHlhK5Juw6N/0
KN1BksLXQ1j38BYusyev6aDBD9O0lzQovTo2Do1EcIgzN7WNkciN24CPls0WTNA0xX+lK4c4EndW
m7oDIQG6ddW7bifLz3r5S+WvCb3nCJaqookMmB8HDKylmoDgMDhLH3lF9XAWLNNRpFcV08wE7n39
mArmLJX52ooUZf2p2WmYIJWd2JPix7gVfYissm9NiWVIBxs2yJW8ZNzGdBYgB5PGiTj8Fsz/ovIH
GgI5OrfThJSL/iKm8YsbdMdpu5fUlzQChIOcauTjxnaHw8+6D4xt0pTtICLxvpg20Db3SrKRzU8j
3xWJTywdCWRxcFOa18k8khDYRyt2+7cwF7+CJEaWDc1KcsyYVgk0bnHuhFQNBfRGM56umXRc+gtI
FjusCrsayTRVgNT3N1nVrqPyNC1ySl/+n/oaHqwMZjGsmBuKzVVPYfa6bQX3AZ+KliooOhCTztMp
zZdtHAa2oT/M8iznNaKIZa92UG/S4lSAu58l+C88UZPy6L2CEWMa1cChEN4pCKcL2a8Rd9CaZcGI
DY0dHK+BmJxotGl5AMPzXjJEQUNG3lAUM+Qw7CoS/MVCfYMMTFUMnnbk54IPzOMyl4uHPYbNU75N
VVoTSnyi/NQ3okXoBcGcdfBPCHK2kEg4vEy9RuJp+pmgU8qUN9zyO4UWo0WkvGkEkdWPAmUdyCjz
xaHblWwvlhlfp8aYlTIgp7mRjlNfbiiynVA99jMTDVO6L6npWmP/r6KJLxAzZTgD9j3M3oF5EhRO
e2LXnCKQnA5t/gFjYRlRJJl7JBeY6laFHjJ4wgJRNBILXSKog/5p9Qy/XTXD0Vl9AatZR0f9Xeov
JWrPsQNOQrzLiMIrqbYmi7s8O6F6MjX8BRHvSLhVS28JrlFM2kPCg9wQOkpGJJTxmlnlyoM6l+Yt
1smIwIVFpMCGTysOd9TQxnSSBKYuy+PMfuBe1m9GdZeRWQKhJHf4owHv1SjYnxCYmQEial9I2iPg
+w1IkoRNHaAqh1U1xODfhAN0aiFIx7xRiF3FL4EKL+sJows+BfROXcbFiXxzGnDms8ywULKX0lmX
vursM+cVEYMdMiNblkuiTyS7BvJBAosw8rOf+uyjljTXon6ZSpAiDIUSGVVXDXQmo+Iyf8QQrwsz
CTGNHNa3G4IWoRHzOmkYYaBFNMkaYiE9UlPkyynpQppDHbWXZVZpB6xTlxjnjn5pEcOjmj/g/rnc
M8ydQRjF+OUqEjql5yAPv1JdX4EFR226j43ppcnW4FWSjskobbrgfUgKW0uns15Fv4McvRnJmjbD
fIcPcbQoqSIFPdFs9H8TOOI4J7EILElwMCZAvIFBAHKpEPNMUi/ZQbcAg61IQCW57H2hfkI2v3Ur
FZOKLjoboekaksPi/G72OOgCyy5aQkLxC3G06sznh3o6zlZCrTMW/6+KBqIpARZTTRPsqOAjyLpn
j7gR0MtbijBHkr8Gqfwe4CJnXUbMOB0idyrxnitjnv1SvI+UT1l606vwqn9J3a3BfBa0v8RZBkr0
rbbivpUJFa7Mj1GYXHlZj8r0gzT2Q8MnwwH+0fYMm6hpDZ7m1ebLOmQAKh/kDeK39Frg4mZ/y9C/
oaEZIhObULkP43jbhwh2LIbpVWXxCOt+aKm7HtinJVZ+3bCRUddFyYcoZSiM57cxS1/6trwLo+GJ
vHWF8tVCo9Dkno7FPCzTl9SD6lGgRpWjH8PdLsAT6OZCxbIRN+XveGx1OL125sgDQas5wluSQQ2T
3XLsLxEo6+reYM+TGxT8fXTJrYg/0flVBCqqPgirdw7vLWH2L2jy9lbV2/XxZVTpHWlyxEG46tKC
X27N2nT4CASD2LBLzsKQnRaGi0NZaS/BzI5o/qYwlOiPtx3IIZOhOnw5VuDqQmnOhtVszqSREpUU
U7B2G54huHPRSmasUA7xl8p5rqOHl7jtRdwtofoPFUGBlR4FnrRcIstWAiesT0qyF9uPzDJvIgmk
8x0JOPVsLB2WhvhqQfISYPzlMUJLEHHMLuXPlffNnaMnuUNblMSHXjd2Qv7XFZK3vhRD/BZVDw3H
TgHUKswVjvsLQlX4FtrsADbSoCie8vzS1C4LEGRshuSROYvDBfO4XuN1ghPZc3eSpNeJWG22sHmx
EhlcJIrL0QgSlXUWblZyCxQANLfklcMbx7oAZB0rjMbsEgUkt5htiDsq1wK1MFkFDxbD+pFHoCFn
/FX+tWoXuIFDEITY2zJ1XvqwEIFu4iOCEzbSso8covlLFPmZyRqgLYb+MtwRCyO8CZakl9grV9dE
L8h4TU5GAyivyVlStsaty1X7J2MTGJmiL0t8M5huHXzrYu2bUWWTHuBnJWaqfmQIyl3fZ36eIqeE
9KpJ4VZiVGKx+OFGYVAwVh7xflkXb2P86B6fh3SiVUATOj1T1PNb1KRZYwfBJr8qf8XXjB7/QqZo
A2BE2Mf+7Lcv0xPD6ZJuTUrhalt/MBWwkDMP9kf4Xr7wuq2K46vl11fQuxssLTMmxTtyYjzZavYS
olsYucn5Hi8ZnIEhR0I0zBcQH8xO8CyxTaSWnFmcTdJ3HJSMzo3hTxi2yufI8rbeLra1RyjQv6hH
iVuIgFuJoDPb+kfDYUFoR2LK5IPlCBCS3/yKpA7zHI1fIbzBPme1K82OWp/0R4kRxtzxtXXpfqq4
WTeNU2ERxVmOOmA5TciBZ6Dtm+JvfodKgE4Z3wVl6IIdvnAs5SNfnSsec1+0w+EGN25hmojfeHYp
gshBtnnu+dGGhWAefkB+FDzn/eLWrAizPRl1XcbPhOoQ450bVFuhfOCpQR6Ah3MMj5noWJJHS+qM
w14ND4J5yCNiac/V7FMUhx1zY0+oDqiE0MH08I32JbQ6vkDI8Fyb76XbnTBJyIS8G7+YfI1/5MGh
mC2hjI0emxPGKOz3IOHVy1linR6eauO7MZmcTge9h0e0reHh+KhdJe08K0+2ymH2IrYPpXK1+tlw
d9GMho/qs1Q9zTz22iUt/TC9tDU/woRmHWZOfwlabo/Tk0DtsX8TEzfXvA5VAGAMqraAX1R/9PxT
Kd/JgM6h1evIgKWfIHOFv6pzZREYn9OGm+jOSYRAmjEbBj6KwdhGsY6KjW1L+iOhVAQCZDpPlAWt
+qQZ6JhMGycKPxQnrcaBtdOgKu/YHpj5SUWPjwcZWtNi478hKp3zm2s5SAlEpEN108zFvV3LR40t
Z/yUAidJPTSdarerM1dufag2Y/3CQcHjHWCI4DkjKYjFBROz8BtMdhCh4OGxJ03FLZQXs7e7xDek
3fwYc3teDuObzEg+Qply1gRnVElsGhBib63PlLMWrwEeNOWFR6SoDny7bccfPgXDrinhWLLs4qT1
9Oq08LqEwUlDQb3LG5+HGBUa4/Bb9hahTkj8pll/JYUExLeFqDvT1na1xqkafWniSZ8ORnloW08U
9iaRqNmeU10y7WRL7TOv2sZ1LlGQxjI/+IXEiDbuvJCblQPZV3d1+LMYtkRKvVrdFmNrVriztvqM
6WUnEw+U+kX5lyl7Rd6D2QmgmC6XunNUkCV/fBR8h9yTtWOuuexbRT/DbeHr6fzpjPa3QpEU7VSL
ygwcbLRjhljIl1G+TmdbBGvQbGm/WOMKxU5anKr5ZZJtQJDr/CYEDOkkoDA4hRJWAc6A0Rul3ImS
k4VsgK2/sBW+LzYH7RuBHwllKAgUxHol20i7Gh4t5Yz1SzmotqzdWGlvgeVa9UakGkpxRm3qC8bD
8JLBxx5O2LdYePMEBD/D50L+B9HQuk1iVl9sKlR6MqQ0FhcIdHHF2SvjSIXlyVxlPyBUJ0xNckG9
NbRDiBm0gggvbNiX9IGvSm4P/LkAsSUF/abRmadsUd/ob8JfzI2y+KAiKOCdbgDIssu4EcsHbw2/
Ork0w465fgE3NOMbfK0UN/lcMX7vCiQ5a49cT6RK6Wz0djn/AP0y2RAHy9cMeJBPl5ybBi8sGyuU
Ci/dqPsdIzwOO1K+tBp102Oa6AtF2m6mQgD05dsqKBmEu0EgBPohfCywBXbG4MnNqUZ0hPlIRMH8
LOQdK7e435ucwbwgGZwCYjdJrtw20mlmlBaL545DRp0fKstMzZkYyauYbryk3DUtx8cW8EF6Hbcf
Cl3hJg0PIR/Wez65HMRy4OdkVCMxnK5gztim1CI4gNvCVoatVbNnnmjVNvMB4ksteafr8LWhHES8
3UeCZnkPZ2S409ZYnDrHIcZgYjMeV8/W4kgAd4lzKkXorJzYLt65LLpFtBAAcZDYbGUUU8Mu/pgs
e7ZOY0yF5yHlDEjpVLcoVTrRVircn9vQ8EDyVOBHCLBIXbnfhC/M1+ofiei6J+8YBRyfLAjF2uQk
3SrNUYkuLQ8Og+38bn0Vs91XSGRwy13IlErX88DWG0b8pNt5qNWExIuQxVvnDuQyhsDKBilWh19E
OeoEncn7SvT41crISVWnhEXALv/fKG35+chzj1jVfIbIJB9Cc1avGvYxcCgsKomZ1Ljbt81XGrOa
8GmhELPi4lHfiZ6hXuLOBBfUqe9F+SPW26G5EzUz8K80zvjbknlDfeLwOvFa8LW1Pg8PUSTZV3Re
kJ+xiSDrr11PW7gm4nhI+aqXK7SIWWUIRQrhpj8K6UPn1+xtFius48rGT4M9iwydHoJHPzAvqrUH
Ks/ctnNyw+Og1gguEN4Y2E85yls3YYNfbTr8sht2ddOZ02Bi6NJj674DF2QJirXrKCMZ6PYaZCkh
eJsNDyGeOrut8m8hrSDG0n0Z/vDlQQ/4KZut2e1m68s0/BY0uwrhofHammCk8aEUh6g7MsZKRCaX
IJSQlnkpgoLGeDB5U54cF+OFmznH9xF75UV5LbWf3PieG2/EEdxWjLj5j/agv5B/AHGBiGr6JYou
A+2928DGaTw92NfmbmDBTa2OUmM5Ycdk6TlyLeSZrSIfx76xkRlnOLxDXLHYy1poDNiZ0IUvG3qB
kncFBYy2VonycsCPxZGGPrUGvsIRifWV+li203dK6v5SnY3bioH09Xdl3xGrlIx2tiCMhNFwFwwe
eAcSGB0UdYkBwOsamtQf6P+2mXihQO0H5j9YwjfMiovqH0VJbPxgreDW4c0X8i1ZZ6nlp9VlaUHf
0jC4hk7mFFgVZ2SHGHxhvbV7MjkuRF2wPef6Shm0kzHucm9T0SNu7KxHmjxhQEW2/A4JTh+ZCh7A
ezTcd9IJu0LIwGTYNtlWK/YN4oViPKpkaSDkIE5t7E5VdJGmu5Cg+60414kRwTVqUCPJxwRNysuC
DH6B2RsaLo8ZdVVJCwmEuZwOWHuIseW94LjjpavOPH7GSGfpgQ4DUINODO7VLmxOkUhG5cqT4KEz
njxZ+3IqWAVAk1rLVx6rqNhR0FIBxFed6f+7am2GfXokOZKDg78zbqGU4SWXFVZpz3Hck6XBQsbX
MQvi3DYcZV0fMl+2FTw8IRQm8nY5fY4wRYH6SKlTshCIf6x+C16AVKTwdzpzO9TXJX/MI8xZ8SpU
xCUgq4FDS3PLilkUNjGZTE0w+ZEl+mEV7/ul90LotFNFqDLNKdpAJLboRmpHZ62qd+J9TfOYtX9c
2mMyIlUgFKZ/JyWcqswgLvwlNtFgjRdhRIaX+SpjF6YkiuTZ60QbTCetZHyCtrKC0hhsCYxEycBj
HIaccCJ3l2euFOvNogrIql/aingMDUewVWxFg9BuAY02HUI/XGF8buvrXF/mqafPOBXlN4E0HO/o
7KJbw8leFp9KszjF/JVh30brWXy2nLwz+VMJKQ+CZKJ+QSAjfWptB866cs2Sz3mQHBF5wehrDMUq
UAlpn/DVZ9QZsNewH6UGxwovS31eOP3V4b0zOshEqt8SH6XV7LJG6TRlM3YWhBvaLSQWMFmYNCm4
HhvtamZQg3gQjImZc2Zsxp4Aw+WYMfFhxdsMTLIFgOih26so4LZqfYl7dlm/fMhdylm+PGP5p2hI
nQgJt66/VAgubZXa+TAy+4LGRx3Hd9cy+wyvrfimyFixvp9FdlU1YAUsGH9a9cTEPhg+h0rbdBaj
vesEbCqr30Xlk2ws9O73JXpF9OESiHjPUB1DnNS9aXjL1JpxZ6gBA1ljwlXanYgKte8IH5vJUtDK
RfP7mgQpzSRCQR3vvTTpOxZujYTjx1Qt6n289EPUu6FKYyAnnM6SWXihxcZFmNqc3ddYkG82UQea
nIldj5Rlws0uWlshnThmsPUhuiKpnl2LU9ds7hoGtOwe/9qC3VA3yJ6RcyrpC5grag9UbqnAdgrO
h1JDCqhZUdZ2KDWUcYHJWAz1O4Hci5BwXQUCzfjMcpQAbTvVdpGepXsBIiqr/+o46Tx64TE2+9cY
qktoaQEqEO0WzPgVtOBBwkWIEFhgO6/DWatRd+uWib5KNt7a/xk89xlJkvAvUJVTqadeYPIdhOKI
yZEWIm7fSqQUZZ+zkjUlWFrSVS06jIaKE0yMtzp9cPK4emqcSsQn4WP2+1L9wPU20A0NrqZYfjY3
56pXfxohvJEE61h6sJM6BgbxQvezGqyWWYkcQChYPV7LDjd6UHYH0QxfcilNbPVOoa3WUHAXgRze
1mAwNovWtbfyP701vgcyTZNCcYc5O2DG9qW6+9cFGmZy2oiK1VdRGPY4R9gTZFpNed9myUclhgqr
lzVUsDwGg4LKpjIJ8p2OsgRJoPmdODO1qlxQCqVQJ2Xrt86F76RicF+S4oV+A3+P1ZXgukLULqZO
2F/Z7QOya9kvrDFt98mYjxqO3W12Kqb0LgZjwgI8OYDZwPPZUjR0JAzIFQM/kOmqOxiC2wvAwyRN
1Zm3MrAhCBpt/FoLTZzOmdI3QKTwh9fRqvHeNWlzSCGnFdSueO1ZQ+LX3SJxFNGfz8SZqaRcDcME
JIjPUZJfRDW6ZaXxlk5QBHt8BCAfDn2e3xWxP6zqYIrk2pRIUE9CLO7NwRJZR9SSN4XRL5p0WOUA
AhkRQlhriLzBWXNkA3gmmwSzNYcLWFHSkU1l8KPxpDFkq4mh0gI+/dLQefrzg1DoZ9nq/+kN778h
vE/BvZ7XOre7yglY8ZBRP5zzRUv2pNTvMxPp9tTz+2WOxhi0SPS/qdEOHZxfwRhvLRTnjTlxqhTD
QSJxI0VOnPLl9axuC0a7y3KpWA4lkrJrG+MboCAWFgJrIHWhcCpT7DSM9dMg++6N4C3l1N1ECLj4
EV0ori+A80/SIvDe6IUPEYD9YblX2tDVpNivLFJaIpC0DAbDu9YjY+3/GHmeAnU69bP5wEeqdN0N
cDpZFwKIt4DeUqbH5zHyHIWGjtLDM9luisBvFcbMSral/VisCzTbhykxvm7UXdNxxa7TsZh8g4o5
Y3fvq31dstU08lMTabt0ODTz4KV5e1EUnJSa9Yyl4FQn78qKglzX/gpqY8xfeRd7sfLSKNiwOyYU
Oe3awKAsOabIJk1ocTPFmE4g+Rpym6A/60l8JCuqpJy5DXnOzDFDIfQ+Jd/p+LkkA7zxY6H8wN2E
E7VsWla+UJ68sSMoaWGuxYYQnxaK1IJ1ej5pTkUBEreIRqnEB+xScjURTmTiLwnsBENavcoSuFLU
+qtCO9byuUixsK2mCM8S252MNSMgNGIy0WklzMeXVrd7MbEDobDFeS+R5hb/GuFH02J7olPmMHMF
pGZQB9nKtIBMkFdLpd1zzIZp6Uzje2N+KuYn6DOixh0zelTpB6EHjHpG+iwUmUN+bNsYoaG6bfvw
2MQcMF3mZ+C1w+4ir7GWKnCioN0lueYWIMjKnlmlSJJZo0OMhQxAsoM0WKyCSWkjuJVQNFeGYq0C
7eEF6Co4KPMPTK6N9mz77lwqoRtrn0WBGrm1GP3+gcEkcyfawTV0iDpBw6k4clDxqiFkB401AQhq
52M1vYumdZIylsuZjXP4mCzBPlWWvTwNxKL0pL0VdHXs5OS9OgZfEnBpVhDHslvYnRbEhc3oNkQQ
c8LEnhKQeRQQpywdWafsEmJkQ7yEY88ifhwZI4E17BXtXaUWw0hAIos6NQ+RE5jd8HYMZxwUYAcK
w6GJZNACAsUOrdaWqXdL/IF2kjFd1cRtzZ8m8qvK5/MQqGByjKvMor3rsGaPjEHGll6jR4Ye9D6n
5hURkhem0a4qCjYSdLKgpq4qw83Y5L/ObHkupmtcnzUAcxsrFndhj/0jEM8NYdqc0Vd5IYdSEw41
6w8tN//VSIKExbxTgAQY90XZAPIFdu2EI5qgvtJDcJxVwZ+gj2+EER2kRX7o0bLHgno0UFoSdwLV
nZQWAQC8IV0LGKRyCVnYnLxQ/G6jU1CH7hgI52JnDdzCpQex9CZP+dnKlV26NJdFZ6TNzsaSrPsc
N/BP4X0P+jHC7D9NQHogeT4LjCsh0pwYmbJC0g1gNd+Apl3Q9E4WZv/yqCwp6Jfi3I8NGuSHtUCV
6MZvrH5MMSQ+W6wNOArTLvKV0WSu/Nsz1dVHl/3wWY46XyjUrRaUf2KHbDgOX+Yuc6lKL/R4HZ1I
J6DTZ06nG+JT0SXwLqrH/5OBlPgntuZ5jme7qxUgaqKnASjRQK0lrfzWjNV737dnbawP5GESEvw+
pWiYZfkI7ZJA9ZErsn/RNYM4K5BZEcpq5F/NMryzKKI03+nGvY0UL54E0ifS08IGGrIPGDrjkbOc
rIfg3jCX1XJUSwbuY6t6r4aPbphPS1o/imF5F+X41JPGhP8e1mb600/XjoTTcHoVaOOSmikSXn5w
zPlJXniCkkfChzuFVOl5vDWi6g7PjDVOOLA/ao9wr4DokiffpU4GhKyVbryvLmqoU4/bIeM11CLl
x5wCRo4VvJj4W+zaTR23bhjGt062yKUl6VHTx0uGeJ01Ms3QiO2NPOGnTBQDSsHzJGSPbrFeCzF8
aIzBJQZ10H78XDL+xB4PqZFSVf3H0XksR25kUfSLEAFvtizvfbHYGwQtvE0k3NfrQIuekTQ9IpsF
ZD5z77k5EGFGSNC5SyzKKsQg75ZJ466DVoIlDEWjOYqCRX9MFiJ7+SK1geRHhxZZcebLb4f4VQ2O
65wVj0M/wVedhkKABqz+2k9C5vEGbfna1c7Tq6P32q2WZWD81AJlTlwUrxDJAOHky76uDxAuySe2
vaPl1efB0mcRO3i1RFvljLtqWiI43OF+/YEIQlWdtWVpH2HjnmjCONHdfV0Ue8ecdBZ1gAmvObnm
ssGSnKW292ZJ/DWISTYh6wvCvBLcBU0hntBln1xeqxTDhtk/YEC9l8TSFTJ9KPu+q49ulTxEqa2z
ouMpRU1Wa99lOgvDfp0UJmKQRtxK/+r78ocCCUVjuzCnj5sUdczTPdq24oay6WswD4gSz11RbS0t
een8kMC0IiRcVVPHBp1q7Y/+Lhl42Ab1B3zsWgki9P3HjtSRCrBT0rJDi6OdPqVEWChly1ajLQhv
VaodC6nNkk6uuro/hqL5HWR+MlNlmdvV/1JKpGPMR4OG2XPaG6QpzW2f9r92PiG4nI1ptuARRm31
H5ojTrmWH8wB8SYcv2FAuV58EDV30kE6LMcE75Sb7akrAt14t8eS2CuXmaXSrtxiqjr8XRHIPXwk
OBDprPH2pCsuCyabncIBBJEhSLV1jfKlZp9aRslkI+LNm+xNyb8shguk/xXY/aDwwMP6ke1SKLuO
KkKU7+DmgUY+k5RJDa64ACmGQDDAK6ulX4QvENYNAWLVcAtOrOUMDDkN4FtXimWNvUZlnJqhYhAR
Gyr3WTGZUrDTDUaL1QaGCcwSO50HE76lgdIo/giGpVT4dHtmsBRhg9+CB4N50KCEsEBblhA0sTsy
l1CAuCRDT74YMjI1XHcglkLC+3oM5nhr1iXMSF1Dj1Ag0X2PEiQLfHNu8AFVkHzZYZXFJUlGwVq2
P2U9zDum5SUgsgZ9VusRO1+xDWTbZHjubBxSCPokQ5rn5OTHVI1dvQPrselEQE/mw3arsJiwbnZy
9G3mYkQcU6Gg0xA8OOTBJYWzUYqLxIqVtI++OClQeeoYoK3yz2GqV6OPtYSFMgov6RQS0mPZHppV
zPUy4PxtTMTgrJWRmPkGGGIYAtgm215Fnkoo/JRbCuHKjfCa0SCq+dMUzkxhOVbpzZysCraBPUpO
d2EHwSmO27VSMULrmi1l78I/SrSeCcfK9Ab4sJAFnFQVIyXXyHy0sx8jeDCnQpq3oDrvB/bfzHXj
8uK0t7Lst+SDLJt6zRlHX8UPoWXKOEkUCRaosfjH5NqWgvGw3izsClEZ3IiIvYYDy1P7HXDnjoRc
cSSa1gW5hOHZ7EusVckOBwNZTZnLf3XyaVSbSLf3gdlu0XXrHzjblmbxM32ZbhqXYiupEfBnpx4m
kA4G0WeASwD3W8gcKkeWA++w/uZKfOvEHn3jW4atuf4aEDypAcNj61vmFHptygbk4mc8IO+Jd0Ot
MZYH0AcQHvvNhHbVk21rfwvl3MgVv9OIH5D/vfbdzNd6+4tdpNK+8Mcm0YfEBpfEJ/JydQHo6wqc
iTNxWZTk1HHDZSI6EFZ2CDFVYOesN17AKrKSx8TtHwCckLGUB4bHTBcDR9uRl4xqB4nCVVXEGqw5
NeynKH4E4qRs6zAXs+S7K0+jO/5fdqfpJ++4KbPXgIRWM69V1AJc95B8ObgSFo6c2ePJ5pX00Hna
yA+YQFJMdwgo8miYq0j26+FdsH+iVmBZ9Cgmmnf6BzqdpdCjBBKFsJZUWWbj9KpIliEoQDKluNGY
hVrVGmAK41cNUbZxhH+XwEnTJ0WU9OYSKRnuTkSV6zZFKVs+PQx2kfVSUO1je2b9DrGGq6RGk5SM
+xCHyYiTX0JwE1iuRaiBxuChwRMA14Xfas2D0F1OBwoxqwsDnUeldisXcQnzVQlpwFBPoe8xHWXr
x4EW1njKO2dNG04WUU0/uvcRKbadv21Bs0sm2AUWvxGaggTuY6EIVcKBcgulub6n8zFVeyMqBgiM
uwUgPLfvZyqTJokGbyzY+gRQLSvcV8g8B32dwoSxUeeYfL2cAK2CfUdXJVsXFporAV5ghw2YjILK
mhUhZhxMyb7yrJCF9iypLzbM12iggcRFy/nIGAxQW7IcVZaiiHI1BBQed3XImBC5LXLOZRgCU4gY
C2KKINqrgGcwgMlqcaXYMbrcBLBcyXogeJgJ/l8fCrqImLR560gwNUjWQhAZ1RFxEqEg6LSPwU0P
3BgLmsZVjrHEN/OlvmOAxpqMZmRZsowZg3EO6J0Y4RI+rnlUyK2FWWHguxkGaH2Aarow2aSJsSr5
IyQWuzHES1xaF1JAD6R0VWwh/BA6WdrNJ01pVMY7aE1Ly5v+2UTwhKNVGqsO25TXmbvJsUv69bbR
MCMGRFkUGbkhHRQUlews5LFIimFiElPLrg2eJKaWxQhyWlvnaFyl1s7JOZ+baBvQR6wJT8FrXb3x
m6xBXTRhBWNUmdNOrsCHXiGDLMMGfRE3fdhFG1jZ06o3dp5C/qYJO4P24kxSYM5Q0/4nmDHz5hfp
XWDpqrMJ/zxj/oeof5ibGf736E+CyewquVTU3yqh+3LuA2MjwIDL/LuGkcNL1pBmYOUfbXUBZfi/
8wh1jA3oUjXpw6lFiSFHno9NBr4z/hclZxf7ihnWoZNuxD+FHisc74FyUUfEvtzACJZ2A4ahILnk
7jNpzpbyE/hATJHAWA75ZE+Z8fuAjyjsyht2eyNuU/2SiWcUXbrwpde/RIan9YfTvErjOTKwNVi7
1gpRStE7KEhX/SjoyVs0VT0rlQz5dyfPljxo0aqnnvKirwGNNvBG08HDsVL7U+CfwY5jIH+L0EPb
qA31N0Dv3Q1hlZGeVXkb9Vca/9om1PAMdh6M0ouk8+vvYUi67JKk4kF7aITJdrBJHKSnJeQHjY1t
6/7StJnZOsgKrHDNzIt5ghDGRu1vE2w55dYmiXjEsXELv2It+7Go9jMcwA1LIxfeh9PeoxaKzFAt
jUFHAAAAL81WPrkcA/uGAWFBNnLlYQ0LQcE4CeYRozx4555cF0sB6ONBlOZRCgobEXFCCdbNHqpf
z7AQLlWPlW3CJpFJB5205GPwGDHqycUcvyaFMMBwMA68V7r1VkfPdni1AqAdTJaMbs7Bwpm3TLrT
e+bSyJ5GZmHaA8Ocq+y8YmlXi6r7i+x/DJRbwaJ2qu8cpjcuwl5EMyCzkWKiLkd0OMoS3amcZQXV
R2shfbXmk9k6To4j6KJOXwCIdMdlojJvpzjJCCHiyvCJVO0OQDX5ZvZ5cO/LL65cxX4nwY1H/V8a
AIG4atHPaNxUFPFm+2sZkOHNGx+nMd4zcWmLv3KAKH5y3U3qzgXjF//Rt8EysTATc/WKNX+QdLjI
eh9M8amhB2YGUD+zCuVVsEIT6j0On8UiiG9u85khjgFQ1GHebLoEJBTVxdZxTD6oQ2mvS+1psbhv
iktOTZJSgnryvaAeCI1ZoQxoV75cltg2UmwCjN5s68Lr2IkzUZ/oKEDixLcEGMmoPouCUhsFE+6f
oEPN7Z2L7l+nscfOdl59sorLiKLNDeB/MAsXGSWnzhYXhwLYkKCYpIy8JefEZlVdIbSxPyzE4YXX
kkuLTNL6IpJ+Biyi4d1NU+aR4d0Vn3xDGMNt/5UrKy/7rFCh1cZ77/1EoCgKViJh9M1Eat7EZ7M5
1lP3WOylPEvnEpgbzziG8Zn/TMJlUGwT84Q2v1cQ4CiAwpEVmnTpGK55eNDEO5MtyixZ7FE1xkg9
436DEYgZ37gQ6rAxpX9yJa1o061jtKZOh2uyUI6TyW8Um97JHtPfKjLZjWHFjhv1JJ0ovfq6C2tO
3eEAhAFIOtkT4bUreUlHLK+QlrR42OuRu9VjtBmmve2TfdATOzf8s3VtVYGEIBhrKTtaLc0gZlQj
OVHbg3gG/qcSTqCBAQPTAlDd0kAoJubK9SWbYrqdwkWeGZ+h5h8BhX8HaED9kEm301yjSLuw6/k0
03rVT5Ys/LCysZfcsGUqNxGzTZWBkyuBvXnFLjqK2oS8FJ2cjhSOUKAY7T/0Wrsi1ccF0b+rgU5m
ybCE/7tuk0dk6KwpIQoVMQPOfGV08ZWozu3QKVtjChcN+l1CWZW77SKZAO11sR/SqVnjuJnyYnr3
o+BSsyNMd3LYO7IiVwm7Rhe/hBncSTe9tORXd9jMhI1OTPdXZHyuM8ZXqf6tIGTrSOOFizDN17TR
Wjt+h9vK3uYAs/w4W42JtfEpcWyYkwAy0KM7W8D3Suhu4rrZGEwtHT1cBz4pLmAHQ0o+naiRgqE2
iByjwWGpmKyeunEdu/7NsnHiGdlD13vlTbdaB+vzJmhYkOZd9xgrNpMBW39SxC6twZfUc/1hTzzY
sGRw5/MEIDxi38kOdxJzcTj2i242dBKpSI3Mlsgm6jLtpySJ09KnHqV6iQ5Kln4pjKbdTbmumc9U
JQ2qm6GYe1s2Ky2q2MIpkFGMI9/kJkYpU7AynLUqDPaxOJhZ+SnUdj2CTZ8cl9m0MJr4Wp1FOzx4
XxKi3kCU1FsgiCo27HNCreuQ8cAlMJ5qg8LCh9dICw5Ufw4yfY+98dJpHWyqvzZpj4nBmrEP1b8W
Sh0lbwk2U1Wyf2POQ2q6nwqlm/Jjg/MYyY+qAH30OknEk5UIg2PXf7nVLnlmrnK3EOf5qNfqujzh
ZfrMsI0UGend5F+xCmQtgFPCEtp370Hqslu+6SpiscAswu+PtaYdTb53uD7HzunOwlbPIXvCNoYu
Ut50OX5VMjxj+PgsX040UIuy7s8nlQRIT9tv7lD39z3nmJFBF6WzZt+zM93hKqDsO9ajc6O13/wm
0MJKV3kXqns2q/Rq0QeiFFjYdrqzPCyW9soamdMX7WW0jRNcyb1txPuB5Z+AAyskWaHqtmLKn0fj
3q/HVdFmV6g8NmG4GQHnqhIwrNH6WxSHL99lbSolJnudmXEOrj2jlXNyfYEbZVH29cIg9sJzVgaM
6RQRTRq7hwYtb6QEq540XSKHgYz7RE9ApO4K1qK4DDjYQWyc1YYoUHLpJRcPmVrAwpu3Uv3TkqXH
fBOH9mh85z7gp5zJlGRhUGjNOg4ohJ27BDdSJ19RO2xGVDqxCZYzshdG0Syn3jAE+uKOD5spq8U2
ly9kDdpeDcuzkWvvbjLOxvhht8o2ZrvuQrYaAsT4xts8US+G8xkDCQMDTm5AhMuJfSiYThAUazvz
ToiYnFvpmTibGYAT+I3xaG5FUEVMpgsAhuzs0BnTPu5NwnxwBQ9498+3hy2wXXSQ2iJs5HoUqAhN
jenhpzmeevSjhBIhzw5hnAqvu1h+dIETegSrsibiUkWM1I4+GlYE0E1EHGSIJSOTS1ehjKKQ6NtX
nHpIQ8j8i1MMNEA9DSqtGDQ7guc8Y8gED8WGtFivubX1dQ4ZNOSlL139HPPLsO2zb7nntEG9D3pL
TxQE7CyQX7YTXAJKXNiTW6B1/2Jy7poy2mRsGKQ017pS7gdoAvqEflXyTWrQnjnDuPEjZ19UPw1S
XlFa2DXSrfA8vAhYyVX74PbG3nqFZzsojzq/QLJdSEuA3m5c3BCnRKl/VqiaC3B/fWo9x0F7j1Tl
X9Cn50CMCxByzqsYkqMlklUqUUCSymXZDOgwlmdasM2t+p1G0gxhFm0i5F40/S1EMOeuFwu6If4p
fwFIBUAZWTO4hBAs5efR2Yzup8+BlAcrs7mSAFzoB7wnXwUJg9VedGut3kYRwDQex73Z3cecQ3sN
wjRKpqrI50gBTeBfg+o9jr9DQGoWv5psmsZHyMdQuAz7cFvQInjmWc82NVJX2tdsUYgrqKiRWD/z
W2J/LO+a8TeU0VtUn+P4s+5vjF77l5afxuyDFUhPcW9eG2fN7I2er2xfjrfKtI3UNoq7VZpNAaqn
8maOf1CHfx3+TdarTv4hGDe4zdPQ32UN5pACD59Io/yAaeI4+8Fwhez1JyHyoJu+3YHIHfM3rb6b
EvHZhw7oqdB/XPOq8diiQJ+sZUtk6xVyjewyxsCs7rX8oMo2oztp3bjLKK5wFzrqLxIE1qWtSBfj
NLJAOZjgRexSysryyR++jfaQ6LjN0CRtTWXn5FfbwX95aEjMy89JhbUW001Nt1R4PjanP7wSi7He
wJA/Eig3M6CEJ4I3l1+osSl7oeA1LwtapJKfdGUPY0OMX1Ls6vbD6bYBhZ/giGDwp7DC7napv+2H
I+iMCiEXm8jk0GCFxZOq//WSH9V409N3UNMjUsJo7zSHojlqXoA1Nnoz3N/IdbcpbibqXx8Ej29a
bFYnluuMDEPW86T3IEuvYKL24RXSy/Tx8ngX+iYM0JOCjkzQYpUZ9Ps99Z2KcdX8tlz23e9aveE7
67ydrHcl4GkHNMkzyH8a93OETNx27yqzvCYncuxlKvtashs4I4mOf+ktYGk2/cHp1pm3VMihJzNb
bkLjGrhHCvoUC7flAHv4dop/Gm0fOAtTfCUQhrWzXx3NcYFtswxJNuEEvxclI+/m13L/DHkvsyuZ
TmHxYGCv+T+pfmuoolkv8g64TF4d/5oqLJX0z8w6BLTNtQ/Ob/gqzEPfnJgNpxbMlhkM0trClPng
pRlj3Bt3TR6EDuUeU+/Evrt2AxL3rT/+C6195u4QXuUNU1Vyc042Y1v3ne4l0D5jLM01b1zPgD1P
EeicPNBXzLkY85xM+Tmwm8/6ZOFiKmhAErE2edP6ZGZmv1O/PZ0TfPNANhlSDGevOAyc9VDdoxY8
/lcmviJIMdPldlQ4/vynh4qY5CDUMtGizQ5pvwztn75/9/TfWP+znZvk8eoZuesu+TXYs0syNyNa
5K+2A9xVzu0akVf5rvt7BdqMPY/QYeN4VyZFNFbG8OyaoFvWjX9qm42sj+m4c8Sl0Y6ufbTrR5ae
HfEeI8jyLOPNwXqieXeRnAG+K9bJT1b8RcrBqOHMyP/8AOyA+3KhjkTQhzVG6TCcAP8cQvu3Srdk
tKtISNVzopwH/Q7kmRaBbXWPM+7BR69iOIF/oPGR6OWz0u9mcKixWWvpEtPWINAFHewO4dEzDP48
48YAxcY4KMkxyr90pk0mhkqTmZvKjpKpEtzcXyHOfYD9oHhmDEq5BFzvNnjHMv4nxoMBt0Z7T6t/
0wuGx1SdvG8a8FTtj4lih8FisO8Jw+4gf5PpLTC2pn6oquXYHtm09ZjM9VuEacD1r16xzZKzNyDs
mdfynSgQ8OAI43Yai05T3zkU7dpG808sPnzmtRKXQX9sJ3ABJspGIv7uxxIcCrSe1C/seaIENjHO
1pNE+1fgolJGyHAeRmx1g/8KaQgCPUJzSbTRlLtMm0rotHCumWI/8jz8UpLqe0iThaTY0Qbx61Bp
zr32leD+eyt1Zhguy0VB7u9IgBxLevXc25THvRTPNuvQ3QcqxJEAzLjruHNCRMjRzgi98myytMvY
WWSEdFZNdtD0EhSVBqhdCxDBAtTmE6mUhAVCGc8h35uodSf0mtL9JlWJiAhet2OE1qIwBYJ0HxsF
W5Y/KB9sw8J0Qh2QG48DyUab3xtrzWHkI82CMa6JByM2Y1q52FLmvHzZym6KDYW+v0uZIKNXXymy
OtuGnMedMf9/4UncBirAumL1GS7HDAGu04QhEw6bB22Ej4ebFbL4KJd1q25TYlQY7dpn1S1ZR5VA
Z8aB3qrsV43lDkc4rqYKsd+KGRg3A+r8VEG/jnacH4Y192WoL4lonvdF1CwbyYGoRzRQ5ej9Zlqj
LxOoZoXOEjdWNu6gReBYxFxGGRQI1cYyaYYD7/C1b41dpoYENKaCebWi7E2KKJalGdUgXTp5mVwM
bDIc+jDy1aqTH3orN3fJKREkWboMdduqmsg+wYfE4t0Mw2eh4GepJzaulec91UaxcxO0kkXAETJ9
3lD6Ny7h3AiXuC+6iqRx78dhWK7mAOQs0HIVAFx+7tGmi4EuKYLvtmN/PXNo2foG8rLTD9wP0CtI
NFHeBg0TDFv7XVSZw7qpzb/adXMin37MLJ0oHaUyk60abkaiz5dpV6L6rhmxk9gGuDaq9SWTzlx9
mhrYzhEdgrT0XagV16qry6vGA85aGVws7q7OKr8t2DZE+YgdWxKxbQuueJOmsy0S2AYK6F6UrLOw
wRVR2ek9RxUk6teIISg0LG1FNiKnpmbMQ/Sls0EU1YpYo8WQO4R6dfGSZaSL4GSa+k33OhnRzOGd
XF0KW/srdSYM0qnwIzIW4Cu7Al/wgFFZb5WbpXgnMCw5hkVy13IvP7pZVZGQ2a788r0ZEVU6LsjR
KDPzjSSPa2hd5RDBFPBVvdvGEaVPiAMYsv9eGHjFUidGSB5y1aZyp9XDIZm0D2rrozct65Wp0MF7
JSnvGSNvvC/sZiDSEwVVhfrCFzE8nB5Tdh/xxppMd4oKzYRRA7njX0x9ENr7IXPjk5TjhyvSfDm6
0UpVTGPeACjEF2+kGy/37FUoCabK3IB0F7Scb0PBb7FFT000GqCWgcGZAzW7nmXndUR05KL0VXzR
TvDqM3xQwIwcVDWxemnFiJR+vPZM7VZpyTLZksqHmfgnCi9/1xcdEJYG90gWKawxGo0JH5izzjkN
DgCCsQCtpXuOQ13lbB0ysahBgjMcNoT5otjxVKszJUqg8yeTt9o2L+TL4A1I0kOb2ewyYmwEYXvV
8niemqyYLDvWl1GNCT1BSq6bmFZK38QwqxLrUtA+Nf5b2XfNvNPgYaDHndce467OHOXM6G3Exnrx
WRtd+pYXhEqYSo17BpU/5PxgRmILYqOWLI6cUZhLRC5yUwa8KjvnLFXWcUWbZLUeFBe2RkmMot6W
NVi1yl/qjOuQSvMxmGnOOoGNsixtdmRh288EYRzEIEaLurVwUXinXiKRF+4AJh9pFSDtdtMOOTra
eHxFIRldCpj0JZOVW5zZD560FSXbH5NngKujyXi07Z7A9w0sCMUJ4NXLigXrY1dSCWg/PoQZq8CX
QQbPBm3VJfH5jON4ELxA4SbVlY4pUfBX6Ri4xMBWskeCAHpKzkw6X1U2lzTDQhxnHfQ47+JlMN0U
HwsWcwsOdwSKKZnSC1k5z7gJ976h7Ji7KQ6ntFeUr7Yz7yCFrhITnUj8eadrOuD8ilxRfri2BJ8n
VO87he27MmW8LQwWXwqzCdRCwUlk3CKafo70djuw+gRs8Yg5s2c2JqDANhZFw0bAHYK93oUMkwa0
LYTI8yOrsTeySkub5A7FnzQSe/x2DfWTlIrPTPvuGCPFg010PWQHUobrhV73f9N72rVDxd9UUJjd
g7AjYxMZEAUkIS4lWXQz17HOTsCt7qQt4dEpfHgbuG0NCRLHB+sIjpM3w0QcLGJDXdVj/pyg8xCW
0Xqrar9IFKI5glafe9G0nkJvNoZMxq2RTSkSjZsFbdrrLcpdS/+J4D4j8IGSPrHz4sx8pWOdnhuk
mL157MZ06yXDd1hInbgW5nutP21TU4/chSywllBTOXoxCyWDQxLRluqdSo5HkbPK55J+GESdleaU
ScUbv6y9Cn8dvWJZ/WYtc9ogLO1lJ3ZscFFxC5eNPNJHu/Ivg+5ka4TsDjck2ZbZYhBOw2HI2rtN
K/h9+dmuVLaQJJd6EUyp2BanCFUvbK5DY1qA59Xm7jewkUJoX8ht5d5jBdMYWEEmDifoZ79j+yhe
LdYTFu3MOg8ImE4NHZfjjPS5vF8Gl0xHWejVa7+lcyeJzpjnGXjTEbnrEP/RkHF37vyR7adv8NNU
dOMWOWq417pFg69dd3AlOQ2ZYqWJN42lJCRJgV+uOps9P0e9aYw3q/efyqjNWoPDVIYEAUobkXVR
4PmzBu6pAQ+1w3vsG+aHq46XQjF1euNmP+jFqyL/I+5bNCMhblzl4noyWAKb50fGVndgD+5K5zvQ
vGUBfnZTxmqKHvTe+unWarAydWHm8vJwJ6Da5dPxa7hh6F2UzKYsxbwVxPhTId6w9ncxDhBNh36K
tytXblkOvMAU9U8lJshOW5+zwe7mGmVjrNjIjKCaFWR9JZm1St26Y3gDfbbHsJ86r8jRQR1hh0Eu
e/fGGLcuYwafOetcePE9ylxytqLyJdCNz8X/aJEaN7E2V4vse8DGFXQx6PSQLUznar9S8e6ql6z0
gppTdygOTHsVc+4CdAk/hYyvpspj6Xnou6U1b3QZY566+Urnzirn4cXAQcl5+R2cKtgMDRg51uMT
n9nHF5UwGrXYgvBDUuKTnXhTCh6g+d4hHIA9SGxZeDDalGBWT/fIYTH2eSs+20Ye0/jBbPc3DNp1
pLQb0t/WFqoaV71pFYaZvulYHlsVvmP5a8V/XmIw+JKslAo82sk0NfBIBZVO+sps+4GEgieDzyI2
cDqmRcGrGuMXT4DP6hn5WS2wrRYPD1gGdSsVlrWJasD2HpaYEgA0sypqw2EbUP4KSUNe6Xwahlsf
egu1Shw0D4s4eCIIGN1grFs3FHkQZToN3wnrAHaQm3ZKIU6hqQwllEJHMZgme9/O9H/LO5qAMaG1
78x5MdgWLhossS4Ks3mWJifLZ3IZZ6rB/9gos8zSD6PZotlRCfkzE1RGJRd5HNPks+4l9YZcXXP4
BTuFRSIwIsJt6DiRkfhmVZPiEmgrqn3wSoZB8rzHbtSAsFUJnBwqOYq6iaXeHZ6mWV3TcsW1v1Dr
7tdJ4WoHx2YExNLa6DCbVq713NpZI0nhVdLM//8dxfSvGYv47MfD0+kKuqam4vI28M5nSA56H9w+
iHG2NuqrG73PQOeerZiKvzGnHb2cq6LCmDt0YoP8hQfWag8p4GKN9Bq3ROcQ+9ioFUW/iRwbjTHk
1F9nqaC9C4QUM00tH2FJaReVOomlaXmvBJggDXdOKQkftJWYdB4dB5SSQM9wiP3MMkxlRRPfbdpW
dDhf2UC7Hf55ltMtawPgYUg3Kch2mgxYsGpye2s7VQ8lKneX5IBvhCL7rVmGWNdbVN21zSzTQ4YR
dXsI3VgMyu6ujjwKY2ODgx07pOkmEBIb914xtEB31XFJ8znSVHTfPuP5IES1VHEUhApyP5jDOc4v
GVx9u3WZoMZL4WYxWvaEzXTUIoIFqOHYjyZRn16P4yYno0k42ambgm38VL4Lzij+2GhepM4HaQ7v
iKapcNiLAgA4d6r6bQaTgl3Y+0QNH3HIbLAPKoTTBWZ+SD/seDtladB9vg0tYhw/uJmJ8q74OMSj
wEQQp7Elrkzn2wqophBhIEVqAGv2PuwThhQzkQbxysWAqTTWLoD+yAACdWXtet7bkEyOHD1fq2KE
nVbeSVmeqcb4WQiaUTJrmOnYWzeXK7fvgBYmUptLKNEo1FGauihv0DfmkAASBVsc9O+7VhDDyS6i
4S56aRMijXgxBMo6yQm+c1GVmI8y8bDHB+EyhgSM2svxFm0x7Eoh821WVhzCnBW92IOohK+gR/ix
hzDb4UMhALbemDzEQ8wEok7As5JOJTFRWOG6HdOf3qAiDmzsB0O+jdLuNye2cuZVOmnSySkp05um
18Y8MZ5orT6aqLw3j+xEVTLRamDvDyGyJofEKYaVy85BWm14BAjS4V0RY/0lfRjg768fTcXgNjXn
unCATcfJxIDmFmCmDN/uK7fyN712lkNsPUr0W2Os/Dg18mlLFqtcR2kxqtz4JZEDWcQJXXYfWsG0
lfB3sBG10q1FYxNTIhFkqQOVhUnyuquQeZFRTbfwaRl1K6zXDK9aBPrRzqHBdpq5N0XfzLZxHd5p
18GfBlG4Cwxz6ZSxDjcYG0FgsBWJlhgFIWaRHsYko6jOranhpOksdwF/beDHQzqMkT09ybTchSyh
VARZSjdA7NLOIbC+VLuQS38KSqxxGI4pNYchH9II91zyaoBUoXVYNpq12SCkBU2UDpNQzWI0I3OX
WAe4wr0q1lGLzM2DXF9nvr7W0hCOVUPikw9meBLH4SXF2NNshI3AVYFi0tC1dEWEU8dqrqMiTiWy
PsUg9IDKjeFW9hO7LTPfat/K4Ldr1K+MrCWtsbEEwD+J0/GuudodeCwtQx5iKdLQfFn1sWpBndkR
xvgUR5XoYQsq1kh0rD5eZEpVTUQpy6jQWxs8J5TKykYhKFvtYQkn1HN5FX3JIHynm+PPEDV0GNyj
jVpsKhN1jKIRkBwm3H3dRHMploFGyskQ8LU6FG0sIHjoGfkpbn9Lm+oYK+N5EuKJoOd7oBmIZRJu
IuVUlWTm5bm1jQN5rz3e98qV2Z6k7FnhGmyxHQfBTN+rb3mJ7DZNIioND0iklSNqqLSePyYZU1Xi
rLkZ3z2y7hrFvIxTvKurhzcchlgHuNYro7Y5EnI8bDqpCI7eCCp7XizKWpLJUgQfNz0LIzT94Tma
tAZYjZJB62bO9JU8vG1xS5qf7yqbX9LKYCJlTbvovGvVcEY0lUmIg/ruBFxBlvFJKhGu52pnBvEu
6+UXRwyOtQRTBrODNW7INYK6b99v90XgBDNHtGc+i1Aq7x5B4BbGYZakkBixTwK6yabBISV8EPd0
SUGKMkOcglJfDlOsRlY+hja/NAKDSaQaWFe1lx+qtF4u30yTlMuq6u8OYUbMtTldBh6WshD/MHxW
czIwv1Fe3usGdu+QY3GIdKLNRp0qJ3aZbKeds1DaMpg3v2VRnA3F3ViOgninIPYFWt/FRWszuQPE
TPVN1HNkYnSpQ7fZ1e9mpI/bRscmnHcgGcC6QoVQI8bQ3aVx0vV/zJ1Zc+tGlq3/isPPF+5EAkgk
Otr1IHGmSM3D0QtC0tHBPM/49feD7K6yHdV1u6NfboSDFo8kkiKIxM691/qWU1YYCysq8i5bPLEj
lmxCHRwU1yvD8t89mwaRNwZ3hrWbIvmAkuIHwRd6PQ3w6t2GnEAbHXZItsmFQ+PECNji+t4Inal8
7PDsP8zjh6sDZnaC1nCyBIeMTGb7NnyJ7QhjU5nNNJhpdbfmSH4zcWJATxK6Mn1ww7UK7EXmQucQ
yLeqUk6Xeed9C6eWSiyCeZsKvQnWFknBiAcpJUpiVKwJGOoACouOMKkbMXQBO/7oLWVfyNZ8H/q4
Rk62GAVpvVfKeTKD4Jau1onQ4GMW2VyvWWNoMq9aMEqjxWXJ6aofdS8v6T6/Nk5GQAQrvMnEO61h
dS17SNTaKD3e2ITQ7LYPQ05YHwac6ELpfj+VyISahvGIqViDqVCXHuIlgAdIkxrspI/i51IYPuRB
kqAIbsNbwG4mTePr0LCHQ50u7Jv+cnamdyPOXxz6RNp29lojF5zxvvao0Wmamk8y6t4T4T6pKLyE
HziieeIE1BVQnwhNNfkO/fIWS8AZ8KPfBLG5eIvHK+RGK3qqbykyhwbBU4vFUdoJsbOVRylN5TJ3
Qb7yNcuwKNX9YMzXDiECbKBBUqvlWmdtKeR6mCaRvcnR5DQOcQg1sQOg8A9+G79KNv5IWU0Cpgam
U56Seq0JC+szJK6Zn2SknEWfo0we3Ub90D7nILv2JsfQnxePXaexmlN9yx7wTNfChahSjyyN5YY0
E/gV+TITxfvHdB/SqKkwcDhya5ZptvZK6wE/LJ4EdGH5DPMA71YsCXKKBusQc6Q3owInGWJR1PHC
KiRZcYowv7UOPM1FI0Oa249xxmmG+MGbYbMLH1lb6YliQ67p0njWci3FjzHrnpSf3eUky8te3oIi
js/WQOyJ4cJ3LSaQqEk931mhT78nWLrv8GfDwzxxiQIs662qzH+2x+zZjxGSTj4twAW0lwUJlMyw
fqkIdEpd4B+4nVl+Da/BV0GFGcdIPuYxfgP4bvnd6zynNTp/5jEkwy4UMlA1FmHP1z0nJRkjz/Fy
3Dztk+kCGdE6ZE3ePlrMZ5wCKnjfFohYS5J/KvpIa7tOppVXMj/JbWqe0oHpXndFvbzA92lSzw2h
Hri+AiY/OC2Iua63iQtS25pnJsTJN6eiKehq96YvSjQWRiBXobnrO8idmVcE56rRzQVVuNwVFnqt
JMZNnyNLRj+J8JpcsmjXEzDGoeTz6VuVtW9yWpQTCmvYm8wn1aQBXdpY6JG/wkEikXiiVDXyC5HA
qErHyULaeugR/NK0RLscY1WkccpbW696DSq86KV34ZdtzcQs4YoebaqC6bLXexDsJDNhK+PXLRtK
BWkko4DpURGRizZemBsMkmOYdtCjpu8lgs+8mN7lks01GKD9ZnXPufK9n5RAyZvKVcqYNCM8cBeX
00MhcV92Iwo1L4U5l9suHZCSDuSu0jyCXeThGo3QXH8OWhwcgKtmwPDEdIF6x0BrjFxPBxeSkiuT
duNn7YuvsnSd2gwQcoMA+ZkPaB0W32AUvBRFD6aqo0/Au1IaIQVsFyxeuhtNRAEdNqxRWQ3KpZa4
n2fmDZcZob6Bo3debwGk1AALO+fOalK1sV2GowbQ95Rr6KWZ4q8T56G2zE2pieBRVJiqrp8Q8RNE
0z4YCU6Gat7RQv6WugpcGH4zdyzhwZmMRM38u+8PB8vJDYpKJuL93J0btghDwtaxNUZy/VwQUClM
FUgZmEGiFSFz1WVsdBgoW7lMlnuSuW/tTj1XAT0w0wBs50+KDGCzOtT9uO8UKGD4rvlq/JEFkXuJ
qN+noDMxbTFiNB6Ncm5PDZnYWEXHbWMZOxpzN8bUNpc1PURs9+QDEll2aRtAuy1M55yJ5lq6w53r
WVC6fPTA7mRurGhuD1aGdLJgtLXRi2gj73CLzDZ9CyeumelpksxBDrsIvxYAppU28JowQTU9SaO1
V5BvqSpBh3s0VjXj46PZ0topUCVU1aGZSMxMx37Z3nJ2Zug+onigfnAywqoHSBgeUVNZVdCFgJpl
mQxRRvecCguTvE0GeBCKhyznNC0pIlNX91hkk9u68O1b1Y4XTkD+qEpQStMLJSzHRfFLcBeJpOxm
mO/l8JKUq9ZlluQrq/aT9ZDiWRgAuRiW7G8cHOdTdDNMjtw5kpRFhyYjvSQldiYxxdS6HqrN1jFu
Y7PcaShoA1b1QzjlT2ab9ftUFVfKBzxjGQ5JPaZFVMUo1gRoEDYyMdYKKuONTt6PJoNaqFX5boQe
GKnKf9RAZ+gI8GYnNVm4LR+FaJxglkoXUnv0vbPBu4RCffSuIPwaXWc5YKRBYjC5PsD6LprWTjzv
BjbChDXJ4TLHgBB5AgU1vFFrMfqkYG4RfWP5YKleIWk2CMhLbfnCjvy1jOcRTCf69LliypMNRMu+
NSPXCfliI4IjboseGxtEPc4viQO0LnTexvhqnLhMWuFwDceX8UBw3TU2DFdP4CDrA8BWPXPN+cWZ
KpdYqOqJAGZ1iSrvrrDT28EgS0aE5mujyltyq+hS8IZxyaYfy4zWp+MAeQhYsJcsQ25/eXvm8j1y
pruwQbre2vndNNr3zjT3tL9g0QzKfOycdE8Bz9y6x1FZoSzmaWP/xM4cwj66EQJScHXNt1Xn3df9
s0GmpVLzFckk8oLWHUwLAGedprvbunO/yxi2hg4RnrXCflJCjJTmdKDTFDClJzeY7iK7UbJ4OkWS
SEBXbDHUjRIIxTwiGS63/QxPT160TNssv+eKSeQ2WbndOG0LAGkx8m1ynzkgAGFqDBLpsG84KWeQ
jGb2LWR45KefgVfv8y4+VyzFzY/E4/rtdvQ6emZTtXGQfdfSeEvhStXFKmFYvqVqayiTUGwUxlok
zm0UZa9+FjwzBYT70TPb9dA6+ZuADX2vZ+ZldMmQhwU8hTr5ROgV3o1nSNZPLHWWXCt0mjV16phf
zcXjWOKFFDCn6+KxGZSNShmOqkc0iUV0tK+JLWFM3lrFa4p3p6AGctoBveJ4imHuZ8iVTJRHAX2Y
BEBrLvm/BkccVxdO9lZHN2nX06DDzIoBpqNmJ6d1FWH5IVOPvu2H2Vo7IutDTnBkQHMHEToKzUu5
LEyVpneJAojHn4tpRbPlQoDiX3qBFuTzhk3dwNa0ZmcdRPYlJlZrHdEqzjwP1AAD4TLa5cTawuSl
Va46tpW0rZhBMfuGiYqS0B4gRVIX2u8kxFz2jAIFG2jMTquqMC9ttC5ZculUTInKOfxoHdrAubcd
57m7mFJaeeQ09JfUNDdDjO0rIbGcChDWZEiILGKF1Kgc8pscAGTG4rnf1p7HRVvtKuOlxCTb9C4W
j2hTEkqWArZLOjboZXJeEtk9hLKjYPOk00OHT4617YoNS8sxDk4B8oM+fxPug0N3NF0yU3VGMFHE
dQ6dtMAxYn4GuYB3rKtn3XYW5UvhbZRVYBeF5+n3JvtrH5WMFyTrJVd1CfdTuH4F4JbJQKQLDzim
gQk0IGNnn/YTrpn8it4zzurqSjuvCNAyRytSYdFGBixtMUEkVoMf3kuIpsbNuyzZ+ByAPiCTnJoX
s2y/SZ9lMXHca9laL0XsQc032RkBNymlFJehRWs1LSNm3Ub62NnWRhn5qs3b+1awh7EmsIC2vyjn
t44ENYmNsCIf11uVceE8SsLQZN2E3+wCk6jqQCIwzDXumgzZzpj289XsoBTulepQLdntISNDFNwL
PB7SvtlCelyGe8t4C+Kuf7B6QDPNwB5nfOZiI7rpUc1xcPt1gzJ8OvZUcr5rPKbpGJ6FO2CjQdp/
HWhwln02XjElqY6zCY3Jzf38qhiYdU26T26YHnsXjRuIrTZqh9gBKByzi3tZx092WQ93RqutVW9N
7j7oe5I8R+ccOaVGjVSWBDxwFGjGpIeyRPvDiXLA/TO9eq7UHFprOLhBVzwu/05YxWAhxlX+4hcO
k+/+NIsrpv393iXm04p18WI34Z3RWPZt0WZY3Pjpr3+eE6VIOqn0Ouo7pl9tWbHxjMNd5iAob2gf
PC6olCbPyIe0OvcQCM4QS83Ji7IL8pYq92zXxrRh3l08h3N+Z5muvmHaVT0O8Dy//pmODX3+EtdP
3rjVpSVD/e2rrx+Pfr4bCgy6o0uB3owI5DGFe/BVl3psyp01+2p4Vr0hNyXqpvuigC/eWG7LJ38d
jqH9XY4lzVrd6rvIQ2SSj3TY2iYKrt0WoPrQWfWF8Ib6qp2R+9SExT1GQ+JcapwY926L4kA15uvQ
2PGZdhshBfakPiU9uvZGeI641UntXcdNfeNIEGk883MdAbsWvm6vWvxadTqwUQvq6SUq54/SCasb
un/9XZVN1x5XXNtlPD0H2wYuCOSuybqaDQ1rzOzuUvKvVtpwXsoKwW+WY42byzrZagu9joV6gY2Q
0Ryhy1xEICh2E6Lye4OsRBceWWiWxb6R7chnB+5RkbTlNlbB/TLg2Ll26J2msPvmWm1zrLC2wmMa
D0DaQifgO600zh0reUJz8TQlaUu85XiYmlSiiopwCGXGazoP3FNcM2CDoZ4J0uvagy9Xd0SxdMAT
rpMMUHlD/UuyAsDvr5vMRSI0J5nesvc9KcFHXvhyOKq4nzfBrEHj8wm6GW35EQBrexuR/AEJtM9W
THAhXVSGdK5vnSM8ViNnK/2opl8rv0z5nEj7qihLZCBKbLQgqDCtq2+jT2aAHKGizzBAJ65VYQGY
t45GwgCEhF8yzBtAGPCMzeFdmVs7pzq8mCN3MzPiXgtbtduh53COrgc+Ld6G04AZKmrf7Kjj9NfJ
dAwVDGT4KPHlDNVNXKiybvYWnDd3GbaHtLDmoDh7Jjp1Sm1gOAaUgJpZ+ca0l8RuSalKz2hXeiEi
oa6PXJRs6FwHYSKQmWW9pi6/a4c8OI0KLLZOKYGzejpw1VAHNwHAFrrt9A2VH365MoL83UgPxNj8
JlpZP+QlJqSmBfirdErLUcjLgV711TRxHS+GtjpacCN15s+UhYKtijQQiBVgK7ie7atRsuGazKML
Zw1v1LXH172WCOxUAm+J5Ka2cPUBiET+THOMKiBpv3Vg6BHo0o8G6mnU4d3UwX5qOrdYh8wtGQmL
9jIWJuRyZL7lmJn30kI4GPB5+BAyv06deGVMyKVtxxhOMbQVxrCItZvJGGlnVYho2ORseNj4UNkb
q1Tqiu09JlxDuuuKw7FP7Wjf6qF5kRbsDYHJwmGFgCHkpCe9AGrUYm2HXZC77KeDvqU+caJqR1MF
mYkl4q2aYr2rRptpbS/q8jyF4JNMIGfgPmomu183uCkgQs05yrtX5jUI+5lNX2OB4pKaThDG2hTJ
1nLTtEzUjRllOcoXfbAmgNaE+J2KFEln1PVHZmbsI8u4JtixFydbRLddOdi72O2SE6zP9iKs6mLz
ddc2kuR0MdsQoSxOkosZ4OSi06Rh0dIdzF1JbKHRPGAhrG60g+3P1Cn+MT6tN65t3hDVjX/Jbetj
u9yIKoUEJeQuqjLnoLXp75GgxN8hBWDlqtPpTqI52A6N9b0VzkdSZ9XR81SLkcQTpOzkCTVJsw+p
ZFfAiNoHQt6HrSzbliEflG67UMFJoVS4aJRhXnvSgjeVEobSefF0zkYJ5kJvmtHRn7mPaDSRk7Gu
PSioQeuTXDVb80Y+oWaKaIJ/SLaRg9Goo5JZcR469rPeaFFrD7i4AG44Vy1szKhms9OZ6OSSMac/
5TWEECvx6A2LNFBBkS7YaB9qFXXrKCww7xjIEXMDMaABnK+rvWPhBPZTSZ5Tn/MJzP0JOkyMT2P2
6W6FEnhVN+CMLWpkTUEjbjt/0YwQdiuMTaEyOkxObKKNIx0qNJNjixPqmFTepsv9YVnWLnLhKibW
dnIMjD45ij7lcTO2PRK5z9PoELMzZ2ax4+P03sKCOY+S7qpqMhD7CRc+bReEz3vdPil0d++VZnnj
K81GMKSOT4IDm4DwqFIGTcU2KBtxLtmW3Wdlzq8SXoVqcbrQgyuPrfTHozZIkmshen3dMEIgVYVu
raYdfxXQiy2BZBygcQK4JuXLfJFj69+2nXl07Li/X6BHXWh1KLwsf9fGx45F9lTSK2E+2Of3uiLN
JI+GGxbc44x58mTalcRtRyeHXK7UU+o4+wY4qeWGvwedSphPK+KlLS5CMVs5Fhm5iiyGb0UlrKts
uWmj+HHCl7TtROh38KX5t6/vxkMGsCv2b9nl5YvD9YGGG9B+aADnr5uvf//6qpXz69RRff/l37/u
WmIJIZIdAdte7TP4raqYpEdK+yyZ9LmBQIu7Nd4V0lyP/dDDGmYFKHI2NCTvSiwoEgWFz+mjdXkz
qwBL/+yH5zE3kKPPiZmudbokKDQiPJtwB89fX/EGeEezacD/sHjElGDH2vLEgbmwQz89QtVXM4/a
9LYBxS7sz4agZeY0y9nzBXdabhgrzxsd4JGI+rw7pfRjq4Cyp+5qCKp57F3PSedd5w6K6dhzWSNl
9WDjYtsF/XOtzOFg1MlwoG8uQD6lzrdeaKrAzvNhesTuyU39F2XyPg+laMFNhLeoxiiFlyP49VW7
3P36qpa0cpjWgCrk7ywXO2TRBXshyxlUNTdpkuAbnvHrRegvAiepeJxWXH/dgAzFY9vYx0mIvRX4
5Q7jqAPkP2gPkAbL1LGu6uUmrup6KySjLcfJf3ixPe4bp4xB5sgfdly2x3/clLhcdzo2SXGudS8W
xilSO+gDBJ+wrLGNYYzcNd6HJxpyLLigYBP9MUaBfHJpkHERWOaLHmm1HmbXsMS/ETa6Q5Lj4REy
K+MxmrFdRiGg42yo7xeFTcdGdjT87thPwjl93TBeidb2XEFVmYPsHV6xIiyhY4otIRzmBOlyXVqh
Kpkwk010O5BJFLNqf6TsueoGQ5DSfr5xUU0cUMHoK4a3B52x/5V1cV3W/TnGTMA5zWqajPiepmGi
SeNcozKGx2agrrDT0L+fUHFeypbugJVSjwvDSZfTRz8kXs4oiBREyB1vFf3Vu0CBIsrsBiRRxyUN
2IZREBIy42o90y8h1Es4EE8N62XuJ32s09RDAc9ODYcl+DNfkbrmBuVzLKyS84Y6p4ZgmCFB2DC2
P7Qavv2IJdxgk7Uyc2i/LgivFRFBbBUtbe7FWXgFeb12Ih6GBIVHT6PJn14r1DCX+DqiswKRcYxq
cccvPse9nvZygqTvM8hBkbJO3QzyU0NbqobUuvZhZq7z5orZKKHdIU2PEmZlFilAiq7AcRGad3RK
Vmbpfo+9ij1N71k3Y0Juk580KaEbgUMYn0W3JbS827gg6iEba7ZVwjrR+yQDaPlQQPbJmYAGmEh7
Dplvyg87pqE0MMON+9HfWWMlT3mq7+PoPvr0Z9tYe3k7bsA0RU+Cl7HOZ0E6N3lp67KNPVYOBx2T
fyic78LTS2reYnrLw4cgkS+9kzPdTuVDoaFPhUSjHsYlNljJ4tB2mIsyKa7diF2bnZMjQlUXbuOE
LUM2Y8CdGKlJJCzrvqkAemgyImPPrk/aQ5DdRFpAzurYDGf9g5C46EVNXiIAyRwLGO2Q0Fbm2c9S
ea4korzZ9zfxsiRJmnYeinBErRiD8BDBXpL5axpaIU4xT6961Y0ntCgFNSl60jnc4Q4Q6yE0yv0I
AsiIrCUwoZ1eUkNsDKMy7wO/X+hQBRsVHMlnhIW3IDGzXWF2kGG6IHoYehclRhXtBl/T7u7TdjOY
bvRomd+E6uV9XhfxIxjgYwV1+KJsSblG0Dk9hJONFD0YfswW1H5Ua/LAJA6JjQe+nyNPldf53dbr
wmllpbDNPK+gdxGF1sPMbhpgE2OhchDyIQtRieYVrWqnYL5u/BjKkx3K5rpNDbxz6bKYUJ1to0jE
d3ooaFyGIsUmAiUGhft4CKNu3CLDiukGeMGT9GE/AHkONs3gXo+MN+6gXXzzTaP/kGLZ1LJfd5Z2
wezLZ6/paIdSB65bI3U2PRocsPHEpHqlUeDa70l36cdPAkT7366tX5fQ0sBONwx4b1OtiusmTxoS
Enxj/XU3m9LyOns2QQKuA6LxqPxMupbGDdkSOSgHJ3jJSRvSs48XtFPbxs6afamxceO9IqCACoQN
BgxDGej4LJYbNCHTxqzZ6mFhBLprQ+eomT7exZnh3BXurUbmRu97xJFhV0xKZCV3XkZCIYRIRCio
IRGUNcWtqOendDCGB9atTzGCAemdMNjlwgruXeNiJmyaM9/OP73y0bXwdQ12ax2S0aDwW4rOceFQ
ehezAb8LorRx4xcBKskR96Qbms9Z4TPRzdsbt4IdVeTC2BkFypTaEuiBMzScZlua296fbuOpc6+0
fgkDpMtyIvvHbRIyTtVIhAobYvqC5PhY03sVD2/oEN37uc82HqzXjena/iZtwuSZJf1IlqHzPtaE
ibgOYIqJaQk6lgrhF9LA50K5GS5qAoqDIZ/uAqPZIx3PVxFbyG1NzuBDWKPkCoah2eBoZnWeG6xW
w8j+LLp40wL4ow2D+UyLl1lr5BLCGUY4ksxe7FrlYKyLiH6FCooOAXuehnxqNAP2YpANl24nphcw
RdFk1Vd5HDYg5hBcVnGMhiWCaQsUVwIwkd6HaFp7r+uxWbuprtZGAI5kAdafvAz/Txa9kjW29Wxg
CNiA2KPDFo/s+IRwllzqUY4rp3gqkOzBDSHCoWoaCELaGtau0Xu7QLHrmCf8WqNKas5zaEs2X9CM
s1++N0OVfSAALWkTRbT6veJG8BnYe3qxFdbqTpTIFdBnNrvQCOVpzKDuqyC0r9GMyJXj2AhV2viR
ra8BLM6uTkbB2S5rh8CjpgivBi/+yDMG+mMJDpfOLxihhg2pq9N73uDi7NpNtf75p3/723/828f4
78FnccMmERdC87f/4P4H730dBWH7l7t/234W57fss/n6rb//1J9/528PRcZ///JHTtFHXTTFj/av
P7W8mr8/Ls/++6tbvbVvf7qzzml+TLfdZz3dfTZd2n69Bv6O5Sf/u9/86fPrUR6m8vPXnz9IKGiX
RwuiIv/592/tv//6sxTq64367X1aHv/3by7vxK8/379FeWvcRJ91/Wl8tpi4Kghk/+QhPt+a9tef
Geb9IrRtW9qSlufaSng//zR8/ue3bKG0EpjTHCWdn3/KC0JSfv3Zdn8xbb4F5cxUltAOv9MU3de3
1C+cha7tKi2U4mfkz//5VvzpkP7jEP+Ud9kNnsC24W9TPEn526Ff/lbHktJzOKuF6QmTLqkn+f7H
2x29NX7c/D+Mfa0wynuuz0WOmAY+LPLEZ56XyyjiuaiFt2ah8qmdhmFJyCUs7E7ZFC1xXxEBvrUA
hT5WJ1E28wZH5lGZ08NseMHaKBH+OgM/1IlqbS/ORhSrxzmS53nh9ZJ2/4qHEC180J/GkfXVYQM4
IljsqTiYcAJNRZw5ePaTDgvmUSgJ8EZ11ETUu1SgXjg/eSbOhsKe7k3mOJT2K7bR5aU9Bu8tCeZe
KLy1M39PBWNyZTPu7S33nWf/JPKR+Jk5PfsxUTF0pMi6JYxdJpFxQfWxNm3zlrfmbNn5a4IZzpff
6xDGJW6BU+wTANM4rFehVcMj0R+j1dzjUMIzN1hiPQpUr/M0A+hJk1M9MoRSgDMR3rcYlcqnrPte
aGcjOlKGEgixgVO9pGX2yjJnECaZmzD3OgsxVuwfpt7dmCHwt6xN3onB+O4D3XD84DOjMlwPC/cs
QjKHKVnxQ3NHQpy1751PJEekpgL7L+Lg0TO4jFuA+HWy7nXxOkyK3TFGysD40bTR95BavLK4kCqa
7Zoh1cyOj04G5fmA8W0iCoQzUl7iqjNW7Lku7crXUIgMsKUDShfpknpjOlej7a78kYDgInnHI4fc
uXVHXhko0T7N9lIF7+7im+gPTQN9L0oUBMcsfB++yBq45yrfuhRokRnk4foboh+Nr87Nkvkk5ZpM
AaBs6F4Nb36ehwbipsPHwqUaIX7C6TociDEDambqooKnMPHX+4uCNGuGc9/NvCFl9llCsqUQYSZT
9PQLtdGiOGG8PuthVS/JDWG+HoRHpyVZkrpC/JSDge0/ZQpqFdE7XaNwbYcQybRBoPBs3ZZwrRbj
LZPhpnoNiwq3Xp3xzsOGt+dPBzVCLZhQR2xbDnwSH60WMEOKiTdmRnNGQr+nViemb7RIh1pNUvWH
1J9ObQN714V/Rei3GtfTDOUwB/KUZvG9OSuwU2BkkpyX2gEBcSy+JVFcdQVs1azqRtBxAJ4m3uO8
spr1VUDr/7Ke0jvlZbeNsvFQHnPbP6RB8i5lug7wk4JLPRfE8PQeYLY4Le/Dzt1EBra+MLipRcm4
Hkch9Y+DK8s4lCOrAoHoN+2nFXt7NDwr28xf5xKuYY7925L+IUQn29K+TuP6xhWob6tkeBqBhcoq
ef3DQvz76vbH1Yx1+s9rmfaUAHnDRRxZo2Mu3//DWqZyUdhB5wZbnfKhcAtnO8VopyJsGoadXv3r
JzPNf/ZsllZcnHlW0/vLs/Wdueg+UOS4Gt+s8G4c23uweFvtSp276GMe+hPaquvYZSCcNC//j6df
FuY/LdzLH+u5QjnaxLzq/GXhzjPTKgpHBtsiSdjbkxEWLKgg53JrsDwveiqOBcxTz0+vdJ7RA3A3
//oluP/kFZhCOGK5bggtxZ/fbtty7KxyzIAcjv5ky+wqCNW+QgQ92em6IA/wXz+dXh7vL3+xKyVX
P1MK1+Fv/vPz5ZZoamiuATg1LiohZWmdXLclK0k9gGUUeX1JV2pv0wi9DJ3hyW3M2xyQQCXDQ6df
p8beOm1+LJ460EeaQXPWYRrun3SBtE8mO6aFZ8OwqetSliLizt1pUfCy1OWddZtPWtMIdlGtx+8N
rsaADNeZ0FKY0RemiACjejB0u/R1TDHLlJZ5BTC7voym+ZyXGRJiMhI1uqEwHN4qy3vIkIqzUkRI
FjiE66jTZJYgfc6kf1PXhKTVL4S9o5ibrWZbduZtNpHmVKcnG3lZCoh+mwYLt2ean2SlHwItn2gb
PrDSeK3zMFWQDulUn6WjUdclROv588bgEpZ29WXB0i5suOZfh+h/VDL+b6rBPxaD/2Xt+f9jyWhz
9lFb/xcl410xvXXZp/GYR38qNJff+q1KNH9hX08ulCehMyiJtO7vRaL+hQqQ/qupXGkpS2rWod/L
RCV+0bZ2XUE1QgVHCfmPMtH7Bd+zqzxG3/TMwLv8T8pE8y+nus3ZpmyXlYbXppf17s+nngBqp1QZ
ElHYFT8IduhR+bS3tpWsJfIjp3WvJPkBJB993YxMWXdl7WTnXLYD+cnhgKCgcJaoiXfLn7vtH97N
f7LuS+cvKz+vT2lt8ba5rikty/rLYpgkjCBzH59EWALCQQucX2YW4k2m1mCUkMtj7QU2t9z9uikk
DtgqN16qAUdlFNXGTW0ynqtKkPplBXdf1rn1KCnnOZvKkizauVzFIplfMRrd0hXeZkZPrqgnsgeG
ByUpQ16+bxeNhjN+BEMj9gXOnEPMpWMfZhaCxRZcwoVlwFepnGFL6zV6b/yY+VTeFJCz7XeGQsQ9
ENvVMyqXAfvTTMIeRMcW7gObIXFD5+dJeqTZL5v1FG6A2roTpcjYqREFWplMODySYzEPsEkSJF8O
Yo7rKiJoQxOyl8Qqeo9LKra8cq0jzZTy0gtwDdhBdJ/pdGWYdn+MVM7QhJyQp8wbI/JwB3dVEtq1
sSpE4rRgmJYu237UkA52Aos4r9/+thoFoesM1O5x2r1alT3eKPVCqkhwsLt6Yg1b+AA9CQ5j7228
KjLeFxe0U9XdJz29H8Juu0dtQuGch3YfuhYCJm3eBC6K8SAhKTisrOwhE0HyMK09pA2X4YRbwrEM
mjCMN/azqjO6FMFdUeUDByG4C7122pkhPE3VqodU9+j6bDxsORDFK1mU+aYYcr1t8OD0XhBuOwaN
N21mjDejoVDmVMV1Zi1S5jIyHyyjTg8o9gx6W9xNVJBdk1jmXcteyUfQ3/61qo3f7nXCgOQmAMhP
wSGeyoWOXJDjHoydsSWp1DXp8OKyC4+JzPdzkqzomc2PcUOKh23n1aoYjuga53MyB831100+ky5I
+MRpbAIEQSUryaFsi3KXde54Uh05ylM60LycWxLeymQZVKTI1E33wR6H5pZ6FBRujH7EQURXzKMm
0DttrqeGLlURGc7eCMrP1tTIJdsUiLKbZHjFycb5bpbZnomJhlWRUIz76aqZPBfHoE0+qJ1cl4ev
/sxE3X3F4ZkP7IN2BvmRWVVCNTEuhtzlC7S2Rk9CQG92GYeMieORvLeHTqNNrd0LZodDpW5zO54+
Jr4w4mH+ZsB8tnu6J6hi6bnbLCWR7fSAA1EEB9FYJMytl8ZIErm3JbINlVTo71r3VmVxeiqd/ISw
tr2R/pyQBlKE5kUPy94M5J0zzs3x69hhBP2uosdZZP6VWA5mzj/EXkIHp2vOuizdo5WrEw0mcdUt
N95SiBOdZq8sMzOOPlDSbZRD9C5ctwSLX6dvcV9yJtfVgxjjY6wDkGGGEI9jyxQD52D8hmjgJkj/
L2Fnutw2knXbJ0IEEsjE8FecSVGkqMGW/yA8lDHPM57+W4DqdlXLfe2OKARpux0yCWSePGfvtTn+
/H4xBFb633USi6GDF1iyaTg08gzxYTGkOELvpxPuM1UueQtAMwZTG/dmKEDjw+LflSRE3lfzBNlE
Woebk+NSCcr9TFPeffADOrqB1UUvPsO0O4ladBPU3jU2R/9cpSYhok0jwL5LtOxNEh2ixnX2VZc7
nKNhxfdhhp18fiUi6NnE20FRcnc0rY2XgJ1snca+2NrRuNLmyUqG27sy9PCJZFB060SSJSxcdiWq
x+Wia5Z7wmLqMgNLwzNWcxdp8PidkyDiZJYgXY/esiAUb6KonbVZFBoJmFb0eQi/Mta38dNF/aVj
GgqmLHNf27zVVthrZ4NnptOwxartVFP72nOEpcGelve6DYAtctIrbKD0UEtsulJgzjaYPFvqU9LX
01p3RueMeJpDBxLYgfUH875Cc45uP+gbjDa5F5A07Nn7zseze1c5DVZQL2BEJPsG31ir1WePoIEo
8vYTqt4ZepyC6I53VWHIgxaipWlS8hzdsYWdaJIfYYWdu+rs1AJh1Y5HhZ7iTrcJGcu0BLFP0BGp
eiqxVH8jRqtdRbYGNgD2xwYqgrnJUPhesSuZ9EZ7Fs/CJ1RDdtPadxx/n0dRfcHzH2NloRkjUbFc
gza1j3bm2Fu/yooHvRa8yubIU+IlUpcwSd2rGQQVLFHJRdfi6hW6EB3kULuZ9hStesk4DN+bxGNt
imdGUg60NZ+xrlOK5yIhN8LQZhIYQ2jNs7FtKKAsWM6a9RQ5698/GfLDiY0HgwLBxJ4nhWna9N3+
u4ppS0srzHqoVk1R7wIPHj6yH+d+qrrq0IYEFk+9rO5lASO9gmGt63SEMD52NNZhAoPRI/2l0+PP
wKbeLEUXCsr8mxXG8lOEwipqffJFvHG4WLW840vDlmfAclbDFyNriMBz64x+MYL0LkbxUljWVqvB
ocVW+60VPD3O2KQHduxHw/Cne980MoBv1ptXWBfVOcE+I7zs+PuPxPxlraBupC1pGIoznMNH898f
yaBbJaNBH99Q0jAwReFKCMV2ZLB0T26juUP2jBZWENlFaM466RPzpI+IKtpysrYjqKV7HfPG1tQB
XSMYhCrmCADbiXlAgOI+an0MEln1GQCfflcG5PCyJ5T3SaLTr8vlfhhwC4QxVl7wLBYjHRJr6Ynp
90bG7qYa7+S70Chtf04TFjHJsgVdFKTOzh9Ol9TEH5dN+rBCsnIaUlqWWI6f/+oedJ2reitCyM2+
opkNR8Opey7TgPSy0u62uAPVA6LfNycmK7tJa254x2yRXo/XARYR+mAqxqyz3f3y1jHK8RSa2rB2
fWY9DsXWYRFdDrSZDL+GQNEIDXsdKmekxDnES956RbHFUPNqjUreI5ZDpT4V7trzJCU3UB7mD1BV
oBVVwbZMVv/U3L4efE0Z1NuG7W3tUrbkHqTyRtMHnaNqzBdJAZVWzZYTSMEwb/yrFRYEQGmP5a4y
gWxP1riCNRUg4ENcojeefHC03VIiNJX2w2y9cb+syKTS+tuhdxnJdd5fZQF6YCMQCB40ixCV5ZJp
A3xnaqg7aGuIALPe2sZBnhM1SoZQ8JSmvvxpgsUYUcL+KAoLcVO7YaaTvA1yoDppcSZOwcBIjmHe
oUU7t+q6MAOph1QuM930liJ+Lh1M0xPK7Xm0WTiYHhrmseuBYvkWRS3x4RpyCl8E4akr7Tkuk1Kx
RthC2J0P6to17DnOMZCvCX3IdWIP+BcTzCUyJSapmFDahLZ5jWq/ex7tuntuaQWGI3mjetfu/TpK
9olF/LLd6N2u8iTkiVn6YoSBvnMBP74rYQQs/7jQxUXPYXs3JGMKsy/vXYvwC5t84KH5mWuRvsFQ
jz8kDQTr0vIz2mnFV+x0xTV3+uhubJX+NgZBuvZ7nJB6KsAZ59B4peuftSnx7t+XW4vyEvTmcomK
4jvs/RaFu4uraEg7lEBwFvXSaY4i88inZFO8dq33GQbUq46R61X3g0taRP6birWHTnX3WlNcKlqm
z6HiKyASDG9LXX/XlOo/h375qPuJ9dRm9RcR2IQQBqm3bpaba3nf1c6Ftbi5M5Z/n6MGDbwhN6Eo
5C0tmtlVxwDWHuv1oi8K/yMyYi8kvW+qxF3tavbWcRiSurG9EmPbbzSrzj+pAX8Ibp7xrDoG1slQ
dquiCg1AWY6+1xK3eNNQVTYz/QNrTPVJ+XtT1/y/osk+GmCq3LHQL5pmQ0dBZnXXkldIF5s9q+U+
PhAYQ+va1yAIDHCJoc/JB5S3/cZK5voPeCS3U06ap+6DVJNNE0N6Bqam58WhVMYljWW8JcdAv75/
M+T1VcwxkKlFPtOMpMCag+/ZXWkCZ6xmlMU1MDR9P4XhK1qDm5ZT6PuO3r9mdUlUOTeXdRQc706V
l9l0FXmcstEb18tbq3TIqo3bEkxeSvNdIPXGFK0dmzgW99DG3I2VCSx64chyq+LhTCI1y7P2It68
DtIfCfBzrPR7U+i91/E/Tue/brvWPF9S1KJ0IkCcfahHfaB8/MdYhqnpMBsQZrOh8zC5ur2uKLUi
ZeoHS+TuxQvx0hgcDDfChElhU/JvSLei7i9lfpNedUeb0f6hKDvvRJXSqk7Lc83fbFuqvnkmDpDB
K4u3eYwd1nr7CDp0v1T4YYnqvyEfDjan9SVRYXDAzgIlxk76bUeU7l1ytOaaMxrC6g4WC9FXMrfP
tTva59EjMO73G6/8pWPBhyKo3emdWrZtWx+amXVcNp5RUTXW+JxXorHr0zRfwsmVx9G7jvMaNnhB
dxBujpfFyOJV7QbGgcY3cdb1cCyjRj5VZPK0SRI+SqYGChXCy/L7fIb7PkXB1pjOzoo7tAPsxraq
r7hP/XOYgr8kNUezuh2ZdgAJartCnr+OGwZztWcGNPt171xMOdwT/F6RH6XfQ8+6qkhPX00BNCoy
zQeAqcXJGkR6MgoSalBpxYfff07m/9iVbWoTmuwUKQbzyv8uUISOnh7eRr4iqUz/NgYGOYctfGDO
vOEt0TtIbD61uwvtLh0xXg5hyzm4T4ZrQWCwS/A2Vtw0P5mzLj+0EMP0ynQO9ITvqrKqLwhWfg4O
Y4KEhWbTR4SYshH7W5kVmM211nqQJbVZK3lUfScN9vT6ezOtX/CemdhrUW2mwYYsHqwGQds9JfHg
sH0hf9CL6u73H4ZBF/DfHXCpLN1mjuzokruGxt6Hm6bLFJwFm16C6ixzmzcDMe7NyCaa0GyeL6ZU
66kl/rNzih+643HANp3xlAjXfqychAmSA58NR4RyfGvjQue9g5RirlNLzdAISM994R16K63vOw0m
wh9+/l9uemW7czfTFIoC3Pg4MfBiPOOjDbG3EeBKxqjPmRlgq9RM+wxuJbaxfnncBS9+d9MqU3st
neJTEWKxEY9EN7mXUrrOhSQ1zidpZhBnUIA2YOv7PtqENzc4tZzEK3fSjg8eirRNmfcDWtL0D1+E
UL80RJm9uGI+StBhNWz7422ZGJKbaT66Vjq+9YFE0+VS9vXfr/75NQXVatUVjEtwJHJMa9QAtKZV
D1Umq8da+HJbdWNKTi16rQAyzmaRnyPurY84ka6DGNSTaf6wrLK6LW86h1BnCfpqv7y1Rqs6mlXA
bK0XKJ9Mn2KGb+Dkh9Ww9+pEXBycF+vKKBzCli1xXwTDg+3U/j0RoMS4SQ8Ds3LeOmcK90u1A2/E
22G1T9YB7bXbELO3HMnD0+4Ku31NtB4By3Cn1wHgEaJpX2oztj+3tjXhtArHR1PDFNg3rr4BDBNu
08LlXDWg4vMN89iN4vM04RWZI+z3nUbqVDNciB4ZwbZA6NVc+XUp4Xwv0x7Dw1LdmSVwP2FqjOYZ
Od9kn34jGmw8WeRmpVWIk2L2zCwXRLwFpEVjeCwHXb9Pe1LtczaaTW226bMw/Id+sAleDUnka+Nc
8d1U0GJ1lPhUDGhto2YEM6Ql1rqx5gzsZvXeaHKI8iAoqFzrkx7ruzSgdkGIRguSltsLStzw4Ovt
HC1PC6kbpvBQofcF+Dm3BzEV7bDZkDpADpQmde0x525YeWFZfy6t8YtJZ3VvtAkfC06A8ZiKqDov
l55QeULCiYSpyxzX9RhY2ME9dgXRcsaYEvndzPspJbsk6lZZZLVb5B0rG2YGVr8usLiL0gMl9HBI
FYiBtbSL4T7Fbs9pVD9xgLHPIS4ZvFLQjlEIx3s3qVnFbBOxKar0Ozz29Q0p5sbDl3VJc6yOv18Z
zA8yFFY2a55VKCVtG0Lzx5Vt4q5siTtMV/Wk1KkoEN9JuDPwfIInhdT/SbmP1eBspGbniBjo3J6M
uMwfOHvEx2mo68uyRcl5XaRHiEYKJMC6K/E5oPbKHihPTlMrXjCoO7eutF7jWXdc5LoDpL3O79Gh
7LA8Jrdch8/bhJsxkdR+OKnuEiHACOdTeBKdGk+//4cb80Lxr6Hm/A+3hcnuxnQHIY49L5n/OnWi
akWd3mfgH6MGc2qdCa7vS7X/l9tn2TMZXv0ln9qTnpOniPeWR8DjkD2bH6G9ZSd/yr90TjRcy0w3
bq2v8IWDc3XRmuyWIiYIXfvcWsbP3//s4pe92dY54uqOTVlnMgj+sAiG0EcQ4xbpSqUe/JvJkS8o
lUmi6L93FaJ0ZlrVi0MMuN0PX3o9CLdJKPx1YXfmJ48QVc0L1nmhfKih7JxjVJp7ZfPEGYgSf/+j
ql9aPzYBF5bg1M8GpFBVffiYLULAMnqAKxFUV9Ejr12O6/4kiuPyVjpuvutJjidVORT3sEB+qFo2
W70rRuwzXBqExAyZ7RdTudTURYgDNy6hVyruPiA6c6gfwax5XUXXvgsdDhJEI9mZdibK3N5NU/xz
eedowsUINDbcqKh0wY67D9C4xWPviwOZncCxkUPqUBNU1MuLleftMUT6A2qIfPFqYLgfi75bVfPH
WOT0qJIkI4p6fttb8iWkijjrBJUdwFK+awL/v7W88csObusKZxNyBwca3C9ysUzLgxSxY7J632T6
RjtVWUJKQcDYiREBghQMzCseUqJIJyJUp378wgezStLHIEygWsMKYlKFeMQcdPWGde7k6Li5lN0G
m2WlDBRGieRJJR3lSsUuKb3pUz3Jt9/fEv/rnyKZ8psGJfgsGvlw9xo1W7KBLmT1/qgnk0TVlRdr
ViBC7HMj3RPhAOC88pCm9UNxi2xIfC5C2p2W1c/Is7VVlTn92XbLfZ1K7bAcxCN1ksuPPjG7Nw1b
3qKeiHSIRjzYmk+PM8tJEwOpY+5//y8yP97kliNYOpXQpURpqD4qUjK6V0PaD6wlSXvRur5849hF
Ht8Ueg+28VoIfzhWorb3zEsFPDl1NYpObj34Fnj9DfvF9r3XMaqdg2VAASWkRj7olWGdUAn1st6+
fz3ohW7zuwReboDE7G3ChSRnO2Uco9GXqiX9C77uhkNN+IdjEyekD+sl/0aElKyXTKGlZTtzQ/Nf
6yWteYKHQwLzhryw1typczw5RYhqwE3HXfoN/y9RWcssQWvRco3pcYqz7JpPOgKOvMUWXhkBkmZV
wTSxfR/lSN+RdJ7paBK90vzEjkfzSr+Rdd7uMuHYN1z/fOekoczbUVoObEd1Nj+nstq5mEPfp6BB
Uoa7Ku88aNLSO01S9XvZCNhXRbJqRe/dV6LQn905m1mOiJMHVG2y7HtytdSJNK39yOTg/S4aUpf1
U4pmj6skvYqIHBWT8iu8K6IBdsKECLM1KBWSuHwDWdIQI5RDqunyrzSfMjpE/LHSJFsU5Oe3ZOjD
Byb4FZFYhP3U7QXUVH+LGWpvdDvEuFHm04U0Z9TqyaOjTU+pjOJDXwbZM1skydEJAOdJxruB1fFJ
kUW+NkGY7klLfrbbsLwESC0hwVnpoyfRluArAL8EM6jc+iExRl5px9swUNHnYvIPUV45XxOhG1sQ
r0TGrgeRe391uUYpWWVfiL548eTLMlZwsYmKltjm91N8awecq6S7wrbFtmNrxVvalrfK5Yt2Elqk
I/78P6x5zsc1b77lLJrkwhX2/5in+flIjrRNt7V3k+dW5W+l5w2HmqSVC4Yx4tRRR/AJ+luXzvLP
bBiOupk2J7fEtGAQ97hCiFxf8s7PjoyCnC0y/fpZpT5xcO5hEqL4lFekszdVjOZ0rg6TwLHukRlZ
6862v1oDiUYG0Yc7eA8czGPMfUGt7GcvyBVC2BJvGRXLPkfutS9FdUKCOZ7em4JFzxKKRPDYNmBp
U4FY3yXYS5A2Nziteh3EiNXLED+Tklo2AYT/OnGWOTAVIxZhbkgDzDxPBtMpgOn9iSxRUkQrFyxI
Iqavqd5yz/XxS6VCRmkOqQF8W2N1ANNnnsnXsA8UXgX5HY73GGmx99hWHG9QIj9ARYDXgiTiJY+4
QdwKDfHoDsUbl/rIeZ6LyK070EndcxJpwXW4QpNRp2qO2UgCAiPH+W3kyfEPPYdfajK+cBoOeA/Z
5Czzl2LBrXrfV1KPQXFVzbk0wnrn13q0iYdGPrZt/aMhjGdj4ul/ntlqgI21g0lqBPTaPPd2utnr
TP/a9OCb/IRWbHzB9xTvfDlVkBiyr6B87Sv9Dswonpf9QQwjfz2aumwDDLukdBT/+1Dq4E3B0FTD
HuiH6esoG+AzcV9u8CE2zFIBUulqPYS43mJoKo9ZxmC0CfpsLwkaIbmz9pgR2+E+7vRmOwftnMe6
fF7Kcjx7iqNFD+bPV/pxeWVkctwFbjJ4h0UKMIzdCIQiuZEOET6aVfyq9TYZj3VgfXL8lPlNdQ1q
t3gd4c7/vSniFdan2e/SgSzYh27606in9JINn0dUR8DIjPq0UCX0+ZXRxP32Dzvnx0ecxHthsrEY
Shg0Bz/WAp1Epj4axDAwnfJjyi1vOppS/0SKU73XLZ7EHA7v4/LKd6HURaj0CLYaN57dq1eTPu8D
GEPkEl3/0xH9G946bw6dwxRZNAagPxqbSZOop9laJuvaerbMCsbq2KE/TufHxqy2YmqjH2WtiO8x
Awj4gUW3iuf1Kqy0Ohd5tu3NqAVO7Zl/Elf+j9aSSzkHeIJq3v1VO9v7he2rrosZLWE3zeHxRmCL
AjQ3YkVsGsC+zITA3SrzbAyRPAvXTXYuyTJ37hC59xgCPi8LdhfYJPLl9NmCPm53iG8flFcRc/uf
CzLk6KSN3uvvv0Prl1EmpxFznmNS/YDo/njfRw4jslT2yervyjF0PpMsED4OQr1ROH3hqWTubJoZ
rPsuv0UFKeb50FyrLsoBjhnZXU52yR7F/8ZqEMw6tU5mqk0UnEeG7A3Jj7W2RhIwPRdXFswGuLqz
FqSHTLGLhPdNc1Jx39rk/CZyPEXKjZ6G0vuqOrrSAk1EMJj1vU0YRO2Y6Rq/FD5Tw6pvo6s/17D6
rTDbG25tv2H9UCuvrasLIRuoymRxGwwOqGFKFMT72bCmd+7HunpqzMwjeL0soHrNFSZE/O+LWWy5
2Anh4wNInU0tDG2/PMXLKhsO2WfiCvod0RzBiQ1MUAY7DH3j4U8Pl/h4trep4hjoMHi3HAM94odC
e/Sbil6LLu9mMG3hmXSuXfBsOHnRjyhnh0aHH82sHjRom+uecm6+xTjWT1jhp05LDgloK8ZUfxj5
io/tVM6tnNVshJUuemLr4/k1torIxSAPojoO233LUSQjW+iTspHfdvqYH/3BYypipe1RZuHu/b6K
ao/2KyQYcpes4g8d0kWb8+92AD+SQ3/X1RXNEKSMHxZvyk/LJqMENYGR5HdUifIBaj14co/puz31
z3pff0eQfYyT6jpQuJxNPTRXUwJs9/fPkzT0j08UvA50RC7TcIn6VBofau3O8wJ/HErzLqYxGevV
8NDxPfRtvm3mG7+tpu5Y+f6D3+n1aaxiefIFHE28A/LRSRCZ6WRGwB8jOCLUPRTObn0uySldSicj
teqDIcUXsG+krIx2sFG5qi/vdZVk2kETM858/EEhrUzSScwXe8JYurxNNPEKCSSd+2D+lrYK09Vp
btt7hbMFkPzp7+7QSF/TYl02Z6Vb2ZW0+LI8BvGWobfBkYwZmNGtngTcmoIEltrm0Db/2a5CuaoF
INnrvis2FXCHjUzdFf6C4JvbEsZXMwbYTYmbbnPSbTeRaudHLR03gKiDNYHb9e1dF0mP1oF4BA5B
ny9pG5schxleqvIRuOWjQXZSsGo8PlcxMWJY+4bzZJFFPgsKGLtGL84cuFRg8H+X0xhzQBqjpdPo
JMFer0PCOydxmlMG1GQ294yvYFJY7U3KSjyMYy6eUY1yZh/TE5IrZ83+Cw5Ed/St8ijqU4/Dhter
caPpc75hPjHwnNWCk8jAnQ+VegppXjdJBYATvFvrVy8iZ0zdt7F7H8WR2Bd6BTAPZ8uzrbSzAyzi
UtXkEDfLIHtyCEruE80GE0QKCKFJpyqQ5q7rW4AXzV9JFcmDZwjnijo6PLIgcs8FQNJiAAjdHZAh
DRdaX58nH3Fp42f3tVNk9ybhSe+vArhYwf1kIum8mzwcAaTm+feeVUznIWcXC83woqpWHXh8GCT6
IrttlyuH/vzmxogf+4hCqcmifm8HQ7or3ObLyAjpIrtRW7eBku8Wd+INSibH5kECc7Cm4Vyb1Cwk
cxHIBbxrKwzcTsugWPOKauu4mXMwR4cxbi2TnTb25BWEyiev0EEygKvipWomf6MXJXaGZhPP57k+
am+Is6YbxzKwjiVym7kn9f7Qza80OT6OpZ7vl18SWrPWGhtXjRt9ngqycwq3QyGZ6/m5qcr87DYM
Dyk6oHyGpbFRpU7YPagm2lA0meFIkEqZj6q5lvOlT4mpXbTFnofNz+/j/jw4KTlfhNGSEqji0V+b
UYlQxyXVhGGbOT5Moz2srZSSNi7cE6N2gQiXywgLYp1bZYwATOoMf7m0krD1tB+vyztdAVQlyAS2
A9rVuWJqNNt7WF6xc1iH3NOfSMumEea5z+SvEY8LJ26P0/rNWIZ61dNIGsqps1N7o+updq/HpXnq
M8yIzO69s2aSwGjYufhGm32M1x2Uijw342uKzuxWmwB65UDatlO30A8Tuvjemeqf0OoudwmNazrE
qmmS8RGmIYCveFfOLXPDsZDxpSN8q1wA7JRlQx0XRX63nQS4SndSw1UZnY5um/2OgYd/8bovNuEF
x1DZ49EasjK9W97T1M3v+rH9sUzxYObqLfxNda5ykkYS2akH9ld0NIk/7CybQJda6lemOyN8Br+5
dNr2veOhSs9GlJc0t1F9Fn6VYICRL++/58fhF59u4yVLh2lOlh3XCbORO+5YMPswzJb/H3bF9HEY
r8ksKrERWW5DZoP8DLwFjkcgvIiTNQBtsYHF1pyTfPjKCFk8d5VKnsrsr1GlLEx6Kh+b4UflhSPe
urzetnWtffey4mczEopX0CJ7YH5Vbr0BwWwU28joYdrem4X8S5B2Va945KHI060qr3k/Vo+5DRRA
c7hzx9s/v6rB+TsXLMXlt8ByJZFWqGuiWhyyZeS0IDRkUOwKhgt7Mx/cFe28N5dv/jNl/J1ND/IL
B+IAyexTrMA6Yl0Ybvo4hJtQNCR56GC6K7iybGZzE7hu8o2RgbjKJLl4hIeZd5guHSb2Xe9tLQ/r
6PLceQOCNbMYwt3yBOYd2iQ/L907P3WRIDcuyWyBo0EashlilNDOei/PiIGnnyh7UmiUoxVrk6/q
jPJyyHdC8UEOY/slY6yzIrlxFiFzsf/zypWmZJXpUJf7mXEm9t3ftWOMNTI3TYbETYUhcQhjCG3F
k0em337QomvK801wBJfYYIJgkAkSVRh3XXby58LV0LR3zgk7AP16hGdWFBMWpwU/GaGths5xrqNm
/QTc0d17ft7fU+a3G3qJBAHMb5ffqL3m2aH+hCArwBHPxCocafkK1Jl2bia3WgUpJQ74cz6ZvneC
nebQkBwlNwFu45cassaqEGZ9ed//OHHqcN3/+UeVMYi3LsNXYnGiPw8sOuPd8tJoX01szckUmfd6
ovzXMHd/OASWHN47fw2nM+LQtBe/LcS3+YUemwR4eAr/q0Oj2rfal6ZqaY6pYtdq42aZVfelamHF
KtKu4ANTmWX+hMI3pYjXi/wbsyJS1HWd7JkoqopL/rOSP4Kefiw0RbGPKh6ebnLNfTFVLFmuce4y
d3qGoCjJeo+KeCvLZDqjejA2emP4uMpKRCF61a2WBT9oo2E9AIhc0Vbbh62XkBCtJ+t4VM4pla1D
w3J8IVN2TRBVdrR4yhFM/PNydEttU+r2Z60gMhUeM6StPpXq6NOOYKWu63ZPA4jVjOhFMkBrx934
mqp2Iz0TYLs0JBd5dK2Z40UWX8soFa+5UU2ErrGjD6caSsRVCRRnSF0JzFMSZbfIjZ6lW5cT7Dry
/vSOBNzkIR8/OVawrWVZkU5FfbRI6GKOOtsuDgnhtMYWeyU5oCCiFaLxogqeEMeQjgER595aSnEK
eXFKGWJbhQsJpgamVfg9Nlq4MEE/EH6ol1STzNbeZXH/COQa+81zPo1d7NAQJ66t1FnKl7ek69B3
iyValykRGvjhOtlZxAJs6Yba6yhR2dEX8V/LzPkfbOOSDayHCRNGQ9wLu4pvhBRtl2KuHs34ZvGu
dofLOKK4t62OMXXdeoeiZsC7vA0re3h0BXDpgimSSJL0cyn0n+EQWtv320OYrEDQQ+ALVomGpM8h
7dt6MlVhe6dypv1NFOoirNSxKmwG3GTResTebTqamV/gwrDhuoLytne2i74qT2qsDGkQv7/tZV/t
Q4P0YHvyi6cx7765A5k4Ahl0Sh13XC7x/GoMu08kyJpnZMzR1cWZXgbm+NlnA+Uubo2dKorxsx0y
UddD47b8KXRv33LjHER5eC5FvHmfSndZHMGCLpFieWxcuSvkwaW7stWF47z4Y/MSTHazYn5UHDvL
Ly9R2R9yRo+Il9P4lS4ccQ2YAxqkOvuJaI1dkQfhs4dqmsXAuq/oDjz4wg3Ofhw8lgnIzGqsNnS6
xbmwGgHETOnn5S3grOSuT8qvTCKySxa2GSaqgmqZuDFCm3m7/IZWP76rX0Hv7seebB/TH9PvBDHV
IjW+TcPwV8VseTEnVHn46nB0AjgzlA8UaOYdGOkI88o8gUAcX27AbprIM/Jqj2Mtv2tGS0cyXcMf
a8Zpg23aPCBeGF60hzyzsi1VHM6vauaikBVcT7lx5EF9Pz9RFdRQRkex8siVe6A1LHeebVDl13l3
8Ht8877v9+e8LZpd7uv9mbqq2QEasLexGL5PPGVnyuJpFTdG9TV3g4vgiXrpwkQcyA1QG1BedyVW
neegIO0xxRm3f5cZp1a6bjOdt3NxtvyuauppjzdL27aM4jY0RLq5ssfJozzxqoXWjyzArSe8yngV
rreWaTU8VfnQkm7UWQzhOeo48wmHhjluojo+Lu+WX7eH2CzRVPJHEIP+v5dOOMX+evlTjf7Vt8Db
WWPjrDsfuZRL4shpudjzqzxKiW1dXoa6+vj3L39H6dZ/aX2Pgn3WEqDzzx+KWPPWQy4zdkHUFSWI
OTyIf49+RoIpa8AflxSM6lUgl5azUZCYaMJCGn/jhHb16M0XlYKf4Oh1l6Z5eYuC6DuRa8E3L1ew
jFpzM6Li2OqzMNBPi78vy1tKx37V5GBrCEgyHyojeWxSXTvg26iIWS60E5ovf6NE2e3Ync2XOGcj
kWkOz8ZNz5RlOehCq18hCyXLj/BUdC+t2liOJEpBmuOXGIIkz874otJiz5AX4C+b8FPAD0KMqmf9
cAg+re2m+aQQbJLhUe4H6egrjrvqSenpS6yX7smL3ceChK77RezEU7Bzi557X4jxoYp8vNF5NT7I
tHEObele5/+yxLpasTkcc9/TXltRvwKo1C4OGp5z5adfPYWsKDetH1JGPyswDS+xb/XbprTE0ey2
rm0PL3Z3lTIsPhG6Wj0EXfjMR7vRGUP9VdQcF2bZ0uQYF0vBNPcKzT/YqmxhPug1xoXefVZt0m+I
u+y2S5vfJC9wT0gD8YH2sC/mE3FQFhyY/Go7xUWKhWjOzuyN4jP0qGjXzEqjpCbcxI4DZ7PoOCaE
L6ex18mDmctdMx2gJmUjUvoUH1E4qPR7Q5BohLjypdHU9yKoPgVJzKHIHYFdub1PByotn3x8KTc2
BIZxZQ/n23HCLxi4FkHL8svORK4w5S/1s+peoHV+7odeu4RmJl/ehUyCPtOhZis+OHl4yxC5Xlxt
h+aAMWnETp149RWXkTzGnYZlzEedEVqhd7MCN39lltix15JKZYRZ8MZjQcbfZOes5417Z+W2uwbf
HCOpIT5Dc+P6K3DjvdOX+qve0CowKD9WflH89JWmX1D6k3U7v8Kq4G8nT9cvHLb5tULnFB7jkEF9
y8pKX/5rTYYo5wD7h5E4/p10S2NHXluzj3LtDA4huJjRkD5bdsdBYKxXndtSYNYkBcctf5mT+tpd
ReLoXi3w3wblOrE/t8Q3gx0T537fKhGRhI1rUi0ANTIdOxndN0mS7GRekINTIVsUQUerIdlGQ3Oc
JTCvcQo/phmm7sTyHLzCAynoOGBRWX63aPRvfa6ye5/0SWcu17354g+iWNs6DNvY5XzkBkOzi/mr
6SqEYhPOt4hGkoU3hk+gP3DLWHl6YGw965YycOC7wCy6/+PqzJbbVoIt+0WIAFAYXzlPkkjN8gvC
tnwwTwWgMHx9L4Du69v9wiAoHR+JAqsqM/dee+/1wFa1oiUxjzTj/ejZ3aFAsPQ20K0zKPl+4VjC
LFqM+ZOujw9AJu3dzKY5lmXvwDDg0AbEb1cA/gNwZVUPlTtYW2iw+kvgR3AMbO0zSSFNevP9kM33
gzbfDwgL1AtGl9WALMz3LCrB2XRppq52bYdLMcYt4GqtGTD68t/AHDn8O90tR7zCrM5qcYI2c4BH
nQxAf/owLtZml8Zo9vE4xEpZz2agMQ4t01fXMxC+xb7c4xvmdJoVpYkA0y6BKbc/ZePLV9/vsgM4
FX9PlX8gF7l46vyc85BRVH/I1RyI6JVaqlZmDrnDqppiN5RkVpDDmn3n9sYjhzGJrfxnAy+bpGE/
v0yoFx9TbBgAHtL84++GrXsPfkfqoDMWFPf1TEuDZ/NSTCJ4CX3jNWe7fuiA7z4QZgzUy7swShs+
tELmF8dBsl4HUn83MmPTGt37YtwFGkmaBCDaUcCtHqP2uWts79UlwyvO3Yx0FIMVoDGeo7q72bMU
IctJtQzEuK2hZ70qlyBJX5VnMp4oPShbvG3ZasE5LszsHFqMGjU7IRTAidp1nOrt8+JH0jX/UMp+
37cArmkV0efCm9fahMYUSVHtlktCa3DpEda++VU61fDgm2kIDEA4F/Ba5L7gl+NenfwtM7b6Yajb
bsPaih5zHsrzN+n32hzaORV0wmxs77vFAaLS9LeLn85OcCIlo+CTie1tpWe8YVM33v3JeSa+c08p
mmckDFRGq45TLF+H7jGp6o4kQxumL+t2OOj1iYtoeZWwpTCtnDcaAglDR4JUQt+KHjDkVu9Q+V+1
jHXDIUINa05okLTX2B+Gz4jLgkCHI3Jg5JtMl1rl+qYzU2OTEZ+9KwAc2WuokDjkJ1N8MOcnXaxw
tV3iyKPZKn5boycQKTHj7zG0NnENwLqj6bU88CnQN6yc5S7oRvXsg2/tAsQdznbZEpRTFbdG6rjq
AS3FFjv5OCBrRXPLv97XzW85oqttJHxsVE0D43t1bBDt/tTJ/dSUYGDFyRCvGWel5aFUAnjh2Dnb
5TIAWzIQzEogZD9uR0qwl2EwwyswzV2HAuvFsP+qKhrItJQMCIBKHSYQI4asEP3DJBHDEm3hb/oi
Gh5iJ7dP7eIYt3uVPiDGrHEaRcGx9u3kGWBgdrr/WOncnKmTEkGqJ+N1NI/CgUVnG09WaKwWhywV
W0prc/5k52OeXsgZn/TeYg6Eqo6jaY9cZwaWL0+tmVOeGYyCg57ltgaMeQjj3LyLfVhqQVKNeOSP
N4O+HtE6Ezm7wpTatg18edPtpntgonnsZrP/8uAnhra1+eHX/15rUeyS9wwrUqeFSnOdIYDCGrWx
4zkRJB/lzmZf3bCgtxxskvqcD6bc0Cn/VRHoc1nICspqqhNTB0ATlh69FEbXb5Cp1PvSq1boZMZP
kQCnreOk3ggRFRfSXCgJ5hHLICRibSv6jzlIwKkiwGs8GcGr1Whmt05HEBSLuGkygY9qUViCfUbr
1JI7eYAxEKycKJA70UE1rNwOZoGs5KkNBev6nPNZzYixMiGL0pWh+kVVvZ1S0/lE+dTs2nkMVkQ2
m+GcSdDP+up/D42prjlEq8vU6L+z1gr+6MnvPh6eG3aoUyfTTcWifI6JXCOvhq48gjV2cnRNOzi+
7M+EHx/QlEa3Ju7uo3Evta2XdkbekNczHVN0hHqq6Q8ydrbB3ExdHnAO3vRmntZm41va8CPf25tO
asXX5ZDZ2Z925mbX1pbtU2/mK3a/8OzNZ32XOAWm6/P136cVXscUtyWY+fKhmUbgs8BdVynk71MM
+XsVd+RtrYcQMxUiGrqLSAKeirrZGwy5T0zy6dXNJW49EnXZ91p6Ydj1EsnR54N9AdPaPCGZBP0x
Kes/xg/9aiQ37TIAIbqkMvjlFZKKtGvGrXQNa5UegC2Yf2rfeyFicXpj+Lsv9e7P8udrOB49eybv
3txxne/rm1+xykYbMcDmXVWac3b9pv1l4DUmITfJPvAGQQkb3fTUA6HYJC6jl3nqkEJRuJq5eVaN
SXEwwUzyQSpvJ69VZHB6oOhz6qrGK4lcpPcL+IFBjMZvmzlDcGkKtH12GkZfE8qvdV4L6xzgBXxp
fepLJ2xuehVEl1yFHwa/xzvHdYa6iMuWK31aD0OZv2eB3mFSwM/kZb8jz0++gwzr75hqH7FIpi25
Zu2q1Oz6ETe74zTx62LK7WvrV+wOI6504tBTJMTnqcZ/5Blt8FgEntpao62ei6wicyWY1Hui09EE
vcs0IxPZNh/L+uy6iE7nc+Cyn0n7rW6N/g3e1W8t9+dTQ4xnVj1U3g0wyPg9tAjqjL6G6FuHdOLr
voA7W+wlsOSLlbXMwVx/JmcMmELU1KNNnF9cvhwatncpaX3AcmqBmvwPKGd5RiDizvU6vBy1rWXf
VXLKtUo79SYbNhXF/IiCi57L/KrTR95uarr31Azqh8LSUU0NbCoQYQiUnS+XL4y6SYpU49TY42rb
P5UkvC1f/fctoHmdgxy0tx4jyXXESHbUCrK3i7jWrstrnhi6B/6Me6TOMGf0Dm+gHlZ7t5q6Sy+q
7rI8y9svpj8tjAufQUHped2lydD2aSOxQ5be58dStC6Bs454y3CMH5uINnw1aN/MVwKwxBVhTlQp
K4hx0VnzAYn9e0DBKPd8x/fScAxzgkg1Byd63Z/HUpjn3nXE2h6dLv0wI9E99RwboPrhgV5WE7ts
0gvu0v9qfeiOqgGvlRH88BhFyfeidiuaRBzjFPs2jgysZYhX98s+hD8nvfSZaSLEeOjIgtk6oote
6JEdC0ztl8U8RnrvsEeU0q8WQovvbPTmo40G76DMU2uBabZZ1L8GzbqWQzHxS3ywppxCt2csS73y
Evss1OSpqvUABTss7faQloF5dDt17G3TXUsqh1OTYnuJfEYU+hzzKZpWfnlh9sHR3tlMziw/0abq
5nXOZpFsIvckPazHnewOyUNv+PInynQ+C7URPiTsvVdb4z3PehEcBfSh7SJjnqh+VsJhgvG390sN
v+0Ec74YXDmdo4GUxKBuzomPhq8Lerz5DdbASvRPxhhYe9/F3LTsnUsD3Oy9cjuJ8remNP9cOd65
w/VEwCgGD6bLv7IG3PlyVcEf2lShVT8Z8c8glsN1TH1/jeTupM8zcDmSS1AyNl4PHUMBA1PDL63k
V6z78g/d7f+6qKvfWBuTXW2jUqT93z1o1rYO5xQj/Fl34sbk0ORFDcDpZ95HxzZiHhz9rsYneMnH
u2e+0UvUbfg/RNY/9nMnY1Ft9SZRpgJpTmgX3UaVNTeARvFhjNawJkTxDX5pt78Pu7tMxedSnLpc
Ou9EYXfHEhALQCnzHFF9HaEDMwOnO3ZmZaO7nmPibUz8//P/LSjZoMecBnY6q8WW1xL7N/vksNbt
PHps0KXAHFVYriAEp4FbbyX/7C5MbPt17jYfJcjw9XIZj0H6YCec+USzI/KT0qpn8k/JRh4hHU/r
uTcj9TR/1XOz8CwazijM3o2X0lUHv/XjT7+pzWMyqG7DCMI8xShfNzaCqtRx0ze/7/O9VefVkeGk
cwMcNJFlgobcCS0CjjMiv1VPypf0tJTMV/XUK410rU58aLNA2p8flmfKI4Y9S8z0whDvHenGdGtI
VL3WNjGKGqSnL9KCi22R2ZeAxtEDiFRsqlghv3zkxuseBMu5VX78pkPQQFNpnBaZw10wrbvmeGBb
ExzdkvGqIu3KtEd7N+X4NeRp8CYDorwBhK8gb46/fIcPD8mffwu92FfAAv/nQL30HLUiHvZ1mrw1
3sjISjVafyyc4TbGj54kjJlxb49ULuRAMY/fl2fKqX90HoOrpV03uUb46OjnwdFIJcGxzGSFgM1o
WnEssC9VOhyJHiMEcqaERaRkRq5BLLuhG8d2nj3TH8aWPBVvneMyy61hutbQt2RgTPslPyNxW0xd
BkmKXlGg3B/0tiY7fDDWkDSIUE3Da2fIiQ8B62Wo1SVmvHCqL3Ghn4nYxoRmYxI7yMRnXSYg7AJZ
+VwiZTw4Kg9ODYV4Db/hsnwtR7J0qermsQqk6KiHgokVQUchhajl5DXAG1qvI5VIs8DT9MUrMUCg
CxYvWuwJEKv3WZnbkilJFu5W89RnEhmsiN4vDWJp17s4xIV9hEglj2EDsiKH/S/iOQS19gl3rcbx
Ua9b5AhJChQRCbRFVhYEstHkD6Tl0ckvUpw+JadRqRnmMdWRvS3VqetN/f5+q9yxCxArYnoLlDtj
NjQ7MYlw0yaVC3RHSsakJp/QjsG5lvHGzi7gUAzp83wl4FBc779XR//i5oT6rRkgP9gRts+lTqIJ
P+wXqEbvhDPYVo82BP7MUnK8ioGQ7sYaiBAKoAVvGOTHFxTb2Gfm6UpQvWqEOH+kftMgcojJlusr
Qf5CqB2DLnnNem5ru+l3YWuI8zJU90LaMCGGiWNVpa9FJn+MoWc9GVlCC6TSy6vGuJDSsWkOBZ37
s1M5c4qYuGmFGX02jkZpT7UwZQwVqVE3iwwrkH68rtq22cdR/asyaZ9aVIIkEaQvRLWUR58z1V7k
AaoomqP7xR6pZ9DvFgdDS27BKG/VNOlP/Bwbi5vjs4/75/uXp8DhTvH6bVEB1BeT2xy1ZLqTBVtX
e0/jPthHLaGbYXF0GtP5zt4ESh1CFoNsXxtgTMLKcg84xGvwTs201dzWf+8HaC4wvLzWvHYgoK8l
cYWzgAeM6pJso23vplRkCf69Hnd6OyLsio4MwfSkB6d6eDCK9D2LYu2Rdg8JzeUUbDULknxPni3E
5nl+UFgrZSLD8hA7PdLHeNezJr9Wnnb1in480dRBLNJX9ZeJtXy1PERl527vzAyfmAnaYnfRA5os
UEKcfVbREBBMX9vGcWEdQMVGqMVsEipQQP9CeqXxYGl7doDysXHMo00D8HhnlaW4qMJyTziMddLR
bS/TB1tXksjXbRr6fJTnsYbK1bCqLG/cpwgzCDwlNVoOg7WzShRBIo62fRiA6GGgfm/FkO1uHiPp
PraIfz4Dd8y2VaT+8lVUeEgSK9oNnA8+wHej/tQ8IDC2Ob7g6d9bcoLjQzQPGmhGEXqTHeMyjNZ+
T/NSy+2PXsuT7yhDiaKgz7kVc8KFXRAgNyXrdAoJmCZoEJt5QxoRUXlhzSnCbpz2sjxEuv7DZCTC
kRwFPotr2h5jgfQuDjZYfbFtZUCh4U/D/lvkk3rijMYmkSx9BgVK3enloz1WO6ZvGZ+23CKCQyff
TDq35aMVNBY7Y9E/NcEGaG307HbBXJnNN+QfQqb677BATG8bWn+LadIcEhcc1/0eC3UtWeVCiR27
p1h3c0siNPPs0GQhLDaW61WrMS6YRCUOsfSbLWL+CsRMXh9t3W1uRJ0z+50vjUqjapyRSRFhMpe4
xYKD0x+ybO+8ow040oynC1yPm0X421CHbDXGgzf6V6QJz+9NJfmd0rzb89Y00n9yjZwh+qJKzBz1
3NW+/78u+QNo++Xf6vMyo0nEWbfPgMGVyknOE9GTyx1aIr1iqtHTGitAe08y7CG4eNhCylstPWb6
vWiDYzLq22zW6izuCHpe3SGPn9kAwPGxDjOxFjT6PFxDngkjxR8i/6pVzW+aMvs+RNfi+pF7Tqru
l+kEWGfmU1Mfsn9lGbYD4HzlJVFZ+MxwdafV4ru10+6YWOL/CtfS1Lp0MQPNQpqMmrNhJJx7tvPH
tYB0lsRYX6w8B2koyW5XKnutChqyoMTs4+AUapcHRvehhnzLyDF9jZoie/EKMq0K1A/khtH8mMvn
hLCY8317wf0xvXa9EVyEB04omnfqvwfUkn5DnWniKHqQncZscJZGFILYHhJ69dlLH7TRLy2srVWm
BBz2AZZ6LOyO7Bjz3ZUczgrfB17pigE7Ksfdfw+LnGG5LHrrTZvRgEZY62emZPEK/Fj42uHY2Me1
Yse3OmcXmWyzbuL4WN9G6PFEPzcNhDoYdOLqt2hCpMeKAeIKMF1WmI+jlOaWpIrPlg7DIenKeKdM
JOXzkuRHub0u4oSocDBm8LhlhUPdHVx0n1U9g+0mSoN5qMxaca7SoNw3VZZ/pfWrDMpyV5ZDxrAl
fjHcUvsjonTbUGkDfrcQViC0opc/N6m0QCQaE8gEEYHlQqRSobcZQ8GnZu7RRFjKvcpg26gUmXE4
bw/kJhR7M7O0NwBgt6S1DLQTRUmBH/lwtpoQl69bWHvKiCcwVMi+lYWDFQTRBOlIlXvfiazXOviq
GqX/CR3te+CPDkc6Kji5NuT+QYB9W55Bv5V0MxBcH22TPJmFF0Kc5mqU1njLcke9uC1LhJ2lV25V
DUEkKyMByJ+EgZkHopDLx8jMb4gcxuNdR1ajsuATH56nSRIXM2f1TikSU33Q/Cej7tzHzilsuoBr
syExk4QJ/Qj0StukZfIVgVIEke/Vn54rvYvbWv9JZ5wunUNAd8J5ZLc0nSx3cg+9jg/ECflAWjaN
FwTs1RXmCnpr6gZXSROcoJHtilmlFcKHClXSbhfNllby+vIsFG626xmeEnU//VAOaUw1yVL7IErl
2kgiRqJKvgQVerMRwPaGboh7gqpFAkEm8JMUDCq0oDRuZZ4Yt9R811IWOxG05r6p4W837BbH2IeH
uyxA8eD+7KQjt0xDnOfctx7cqfytAyN8SkAtIfhN+bgUiL5Tyw0ObWe9tFOinbNI5eve4x/UM58Q
41T+Li3G3aAp1lHqRs+xlhl7BvRAb1ydnG1ZU+HFV5OIZuiz2becbPGoHOunnjT2YaCMRQQIx1Hj
XLxq4zT/nSrv4ORG+hkQLrRLB1meKijDq8a2iceaGwOtPf3sdJKuc0x15EwOuE3qiNRssnfuC/no
AUIqgOobtNaUpcy3TEuTTSM0UozFQNBGlltrwuYDuJxdxSgcAchmEr5NfrUcX+hA79IUVZWJZ+3S
2xnhFITLrCHQOFuUKeJNi0EV59En4ErgtX31uNT2LPAUUf2LVvzpZzVRbsw/mpvTp+1cWspCI3o6
fAmzJn3NMp0PZtMC8Fp04E5nvi0t8TpLoEAFKCqWljiAXjIs+r2h192xi1vv3UnHLQrx8QcpOSRI
MRE6EscBcoz8sxKv/9UJPUmYpSXPHKKiV4s3AmDmlcDE9CPP4vcqT4avqZXJekhJXba8rNkqQowC
1Z1cZVu4bcQPG2UKTeg2emTFjB67gPz4InDKPUkC8RoZf/eoBcSQRSkCB1fFn0OH6Etns9vo/vTI
PvFcE6y2GrGS3/LQQx3sumrfCTt+yfStRuXwYMJDWY8+ZI2w0AjTRVZ/7xOMVUWGX62QBnd5vvPG
4ZGGYr5DAQ4qt/OwEyQNlJhpqNeD37pXxxrIAR9xktV5SwAQ6v8HmMTWLZPT9/K3KP/n9Z5R3V7V
MROAEN7zAsdAj3iOk77+UEZ/EU7w02oL6zELPPGom3m1142mpipDxFg4ig4fd8eGUye6VoAfivYu
ehWs+IJZITnC3WcC2Xmd5Kp8wVUWbIfYZ3WIzA8tMhjhxNKJLvq59Ybx0waRplTZHxQJzfvKNPHG
oTt77OgEJVX+WA9xu+2thk1r3ixETqsUXTYImdg0j4Myf0YZaAWz5uOJMrD49Mm3xD/1YditdXER
hkN1aov30J9gGdG+wrlTlM8G8uVVmpnDSZX4jAX5S5ckyG9J0Ehi4+FQul3ebDSEuButzrxt6g/2
SVB4r4c4sN8Lmudk2VrutvIb9A2OQyaZJy80S5rLYFbZjuk8mGT/z+JcEbN9JcchTfpqGZzhgwYy
1/eQEYlDsMV4rRPxjga2uukZHDiTzCobpvkhCNEdLn2Qf20RRVhypWvEylf0Jwexz4zaoB9Jw0hT
hXqy+P2YY2Qo1ee8Q7+bBZXTtoHX8UbVisXfI4ylGV3EcWU+kV/FiS9MEN0SeFCGlAPEQRmXrJQW
wedDv/ZKZ9iVE4jpBu7QE97Dbm16Ja6dOLtqkRt9Re3W6lNIO1rz90labHUjDd8Tre2eolaX21Hv
qP4QvcFtXhk0kG7J2H753tze8pFshkHiXe6nctSus/vUJaWgtsRa6na/cxhj7IaozF5I5Nn6IiRW
trTfMf1VJChOnFTnSwPu1WFiur1xCXtAM12+WzOCdghMBJGAobo9Njb5yhyf4WdulX+E9jyy2a/v
fpz7WmTFrHMJkecXsmnyTTUl+qsIylc3ZdSAtOSH60Uc6lK6NHWNaEKl1cvy1iCB2yLIO7J2NjdF
Tw7qVvbO9E68TQI5h686bjgtnnU0bbdnsULzjOH2teGvs3U1x9vhvrOOLaiPSwzv3QLBeF0sE5Qk
wSGdUn+VihhtcVIoBEeF/aK19jFr1PAEJ9J+ASnjMn/WEUk3IJ1bzAvXsrDQ2NAd1pnnH0fyd68c
691Nq2wfq1JrbXL2u73rekz6nSo8yL4bb/fRWeD52SYs5fDQZjS/UD1IAskjZ8e5e9wuJou6Kf9e
du3UvU3XBYxHKo6zTibmD9GMmEnCIt0yH8MrlKODwMNGXwO8/cUjbQaIBLaqsCJqsucL63zR9SJt
qtdeHHMYnTu9iK3EKsZod04E7GgIYcSBwyVuaAc+9ov7STfJVkchGu0C00WNkzEAa0IX8oiV/BBe
BAlyFN9sug8YmkEdleKSzX+poIbhKifvUUg8h0UxnlSFYX4EwbkDP+w9azrlW2WzOpIem9+r6hDl
kQdyg/9hebL6KLnp+G8Q2OtqW+QWwieGT+/3ZwnypWV5N0yZrqqwRDxJ+OJzyoF/s5Tby8+RgXnZ
0OOaVMzfrjZ6+8xsTR7bsH4tS+Io0arC1HKmDatd/F1NKllZtepPLrg0mp4+C4YqP82StJG8ZbC7
dKk5QW7u70/nWTCr5p3HSEJkQ+wmp8EIdtKom/cJIeg9Iy8qbHMd91N7Scx669hh8EfW5nOlu69h
Ndavlp99Q7VKf2KJ+u6Hegd2oP/SnPzE7mZ9JCPUX0aNzOSHKFlHbrLp+iC7KRHRxB59TDrtoO+L
0rFfOg9w32ztD9Ihe1KoAU8SPRLTtLDcYZr9r58p0n4krYPf+P2WgNWrOUwI+amw710zPSw6bvbY
Wrl6oD5CqnHkkc9ywXx43bUSXraKnCl7p5zmnSsK+dTBQjiYSXvuGOpsNA7eL7UfyFMIMG5VzxK+
5bVQ/XFLkEoQFd5JK7fA/yXvIZYzHHm1+PBNgPW6qSUXY2Fz1WmODDSuxC5GtgdljaEQyJHxcF9b
wIEnDwo1zrNH/b0fcLqFJblj82b9u++/gi7kYDcS+geJkpP1PukrtC+5qejUGqn5Mrh079OMzIW0
pQkf51G2g/SSbnRsLXiZaVVP83tZ686Th1blrKom2uplb/5QCQFpXVbuqYZR2s8CDddx8vVAOO5B
LNsEdjJRhuJ5zEt9LQKVHkNoEHMPMwhjmymWsjZYkNy9DBOq+ngk3tfjdzUKt7tZsmeGZJH7mRFC
GFRwgFaEv4+n+9OAYfGWdh0oErDCMpbfqNHISqiLfQsppVsbzGrnT6Jujh22kUe3q/THmlH+vgdg
dLm/gb2LqN9NEF6W6ITvziCbWAHpCGtbzQ8yU+OPPrI3ujj4dGKO/58APzX1YnvXOU7R+JhrKbJ5
3xy3/2ZJLRMPWGRMcmarVN4N7TPQRw7XFoO7rnnORULlVJFYl2FxP99/Mrgtq2CWIC2+myaaYN1E
utp4S/M601vwwrp16KPMXYVyEBfLysJDyizz/mwphHC7NJyIq+YWeZFxNjlcAlmC0bOsbX6BRCuK
xrltWZ3YkdRLoBfOMSSbC2FojtqiVrRyndBZT0RPfcDKzVdUTPavACGfz276pqr+s8m8BoVO6G7/
rTsqMJtNPRB/Z2MVUXZnP4syy9ZeWrLXWeIxTnR9rTtMkEqBacFAJkQcfA2fZaqeRS6sS2jkLg6I
USNAwxffBBu0pzxM202SN6QRCUk6oJU2F5InO+psSCaxaQRr/nHtscEazNmaKp/mwlkrnfzP/KRo
bCxjaXtmTyqWV/7fL2m9vH/P8s30uxj7okQrDTJdkqlwrmGU0dFkKr5FxtmwPCT2XpTacMHbgjSL
JtQXtxS23yDXnnwvcZ/oiVXMNFztCxgfhzH4iOXDvwe3UkT8uVuvfPI0QHIJbcYneybNoNRvLgLk
zRtqQCLpMxU94JUKzm1R/iCOTz8vD0lswsJADwQ21jqqqMK8VQfWEScMvciWk7tEsvCWugPR7A5r
vQY+42G5TF39kwivQG6lw/HNH6viy0oC9FnIJ0ddC47ZLBvBodmtRiiFb1bfi0tlIvZIpNUT0+ok
a39W/De5es+63H+WfSw3JId6B1d1H8lUDafU8EjmjnX9eaL4yAya5uawXei3dGCzEzdkugprGb0Q
bgmcfBLbrk2c89JNdl3iIDo849yPcfPoIFkCcyG4gas1NAuG8aYiA016wY9RKIB9aJbFuqa5sVey
+s/HIfdj1Hos2xCd7zbTzjFChr001FCruRtjiOsvdFf/BRk/S5/1z7oEoBT1mDywYWakC168Os7f
hvlCU7y8fEPY28n92b9v1atueBIks26wW9UfmIk3yUwk81vT2WZyyI5dlUnad/0mNOjj4hToYfCB
5TQEk9XYCZxNXsBQBD35/113VrV9aXJCLbr0Set8kqxFK67SHWEWRNPvctRZLypNv7pp2Zy0aMx3
iYFIBzCMPAx6n60gPMQswB3sBYO2dFeR6B1NM4c43JYdh1xjmpIPvXZrqJFqJIk0Tz6iGOa0YBTk
mW2NNrY81X6YflSwMs+ptAi5n78rqItfXeAV+6rPmSj5EEiNeQNZHtogfK24c85hqv6+VIn2GQpM
cM78iSozssIbToz0snx/6jIeuHvD2ojbEfxg9wJDeY2uZmMGJmEiRdo/Oo6tEOoo9Zh7TCU596Qb
a36NA+GPXmYNuwIJQgXWXubjtO1Smj6MONEd9rXs18rBddQCBnwpGzQ8pt3wURnkbpF+LA/tHMrh
CRyDSZ6Ou6L7eZ849kRMrcaq9b4re2vRSf5DQHC54q3qX2s0uKteN+ODNqAv8ecHrRdwcu2QdgzO
qbTgyFCNxlOcC/do0pOEb4OWo++U+yOdQIIYUf4uzWGgoauMbY4b+6TXAaabuJs1cm7iovtznDNA
brpGbe+vl0use41k6zd/24Uvd2WSTechoymI+rhkiOE00Mm7iT9DsuEMfCu9pL/6ScGUO6YTYwUb
COysRNIsMGVCGFyOl41lRtskCoeL1Zr9ZXkWLZcOW4Op8hvdc/vZcLQfVpjtW/+5qXVBEcODEtV0
dmpi7XO1rkVJbbPAYnFM31L8rnsZhT3Sr9L4GtXVnBzvR2JPTF6cWyuVeHCZ7mOgwfiz6iUR2suL
WiSj/agh6k2rGno8ovNaJhORiFmxMwkvB/PREIRsjViSM59q33qIK1Iq0e8z1bGI1YTLhlOsHxgV
ESeKCOwr1Tz3UJIVsI4rJ90HWWdNW4WVv7ZYMts8d55LIOy7SNbi1ATkZTqmxC2YiOl9ksFP09K0
Pw3Rq41L4xfs2W+TLuhYFliLcdx/+CXAiT73n4bOmdNZ5mF26MP+GNxji113ZczU1sE1iNSaezYJ
YfbLJGWUFdUyY/5HTZD1rSngeqYL5lX0SXMaXZ0moKvGtaPa7BQ3BO5pfbZNaVS8CKsp9mEF64tq
7ZcRk9666miwtfkoTlNlNX87Q5XprNSMO85T4uR1AyhlO19CdvI3blaKfRtCtTdNVZ8DwrRXZYsG
Hgupfqga+EJNaRBmENOrDhyruHZZGG+rxok3Vqok8cb20e7x+3VMsPak/hYkvIbDEW2Wc9XHJl4r
w6m/ye6xJWG8jp/5l7KMIb4NcXnEu+ft9WK0z0b7PBvkf8pRDzYTmoEzuW8w800CzF2kWXrKeA4W
ZtxVPRvq0L6YYfgkCjF8sUuN0kPXPBfNCAvlCS8hXnovBPEsTH7x+VnrWr9zBXtuci6zEfAdqNw5
6iKPMBwY0bSowhLHEk4ySU8uIJ+2h9FUdKrYhYYTP6SGOR5NuBwr7LDj3uhUeSf1oo8SFxKSGL7O
f+SQWrIfwvJpWGdlHD0v7GHmZJy+A7XR7LjGdKDC1+VBRzCL8/JluXBxwuHhMaxdWM/TxbwWG5f8
1V2YmoS/LoZmWt+MFFCRbv+329akXusoqlcyEV+OjMWHrIzyoDHXZifmUtCEX6e2r5/JFbsA6nNR
1iKdZW8ER1cfQ22kLWP9WjblJZiq1scCGPbY3QWGnZothdiVV87siV2ssONYB+eCJYCA5eJkTOE7
WZnW06Cm+qDcloSD0A3Wy/ReS1377CYoUpbpvemk8dlqoo1vDYARSfrDpV5f5Pi00Jnx74iHcqjP
yxWFUby7d1nu51pXSAs8KP/VCKMdQ19a7hbjuqMQ5QIt/co188cylYzmRlWmYb5IwgyjZCWsfVd0
dGPnXTnDVuhk+YtU2qmZ9Oor9gsAlrn/2I2WfxlVkhzI6WyOhaHVm9pUjKrpItV1Ff4fxs4suXEk
zbpbKct3VGN0wM266oEEZ5GiZileYIoICfM8Y0e9jt7YfwBl/50ZZVbZZmlMUVNIFOlw/+695750
QtVOoTmhO2WKcw/xd7MknkLD37ZdU5zrJLwq02DvI0WF6+7VjWsulRWBJrgIiPzz6y6Ml1lwh+eY
UZc10U/wnLcGtsygtXZfW5pc6x6WQfeUUswaybr7GnTDOeYXmUKm7Ex1eoMOA5SgXWSGdwU5Gc7F
/JKMCWGkZTdL87uilCnzW8xeNw7z3xtvvkFZd3ZGUj930kO5sCOSw9L0i02IlajWes6dWXzb6DVn
jaTyT4zZyGMZk+JCZ1gnDqzSYT5mpImpQ/5IDaZJzLSdKFBu6QUr92OjtLvaztehHmfXkArCVWGP
5p7g0JNwZmFaaQIAhNsv1ExFGC0LkWfHNinMldFAlMAdMCvU7eRRJojEjOqV1s7LlxlsDINkE5SD
WPm9f1g0AK3BVUhyCwORNuXa5qvSqjfP8xFAydXiR+go975ovHfNe+Ygc8bWE/209OadfHD0lNih
v0NYCt2vS5qcUqxINdusmoPqD15U14CU5jPf99hMfb7uSrt6SsYeToNaiQ+TxKRNnm5C33QzroVk
uJqxOi03XW///hYM2AdGjNMu55xgnZ0grG9kbjE4l+GMPJ0TIEXfPbc8QfbLcdeKC5PyG4HYHlqf
ZA60q5m3Edkvxz6NwniJdN+6MXWQA+ak06U09d4dREsFYiLGf5st6NfDgsuBcb5GT8Zyg9HH2xEW
7Ffp4P3+vuUDo50QmsWYsW6D/hsrD/51u8xOcTb4l+Wwm9s4WDWLkC2lYot2NOixdRcmBI5nc3iZ
9M91oJn4qCVjRSmM0/KW2lIsC4el2oCedE5xTr0auVrtRU+Cj0bJ/Q9Or2sSJbQ/TwPpRaJJkYWj
Eed+78ZL1NkLrXi9/JtGCxa1TsAA8a9v2g75JMtCG29B5qy+RjvtCFY0SNJv+ZyK5SxAvCar9VOZ
DrAtghTQyJSeyBfBzFveZCVD+VKP2cCC1MGKYRZT3yz2sNLJRs5F5rCBVp2upR0LWjmD0V4jcBHu
qofNwFHGpOutD26Xm1oPTjVZ/hMCI6i2XdNkW2JAzAdbQ+EvlYAiJPI4pva2V9XuYgdtc6zsibl6
2V3G+V1BQD7fZ9V0m8kA914BElGqmzLsxpt6vunaZL6xKKjJVbEZrLHiaofAkJnWu6kp+SpXudr6
oWfsVVi3p7yeuOgovKgWBHioZo8Jx7qrnlLeiQSH1jsPdMK49dZqhTcrZpzxADNnFc6rCIEw/wab
xLsPZXS73Pvf9yvacGVyba+w6JCGK5z5uDUa4bouYge/L6KDwtz8xwBtHJKj/aPjjSDiPSTKLS5l
qa2ib+lpeq9QVL8YgyqaveDjsZPBm5DCHq1eVaxHjI1/DIBK1g5T8ouaTUBteLUbnZnrKyx+xWaQ
Pjac+a/WRKNcwQ+lvCdPrVshEkTTWRLVcUmu6w60fjBHa5SIji5gP+3Yg7LNek6UpRE8BLYx4tjQ
XnI8QqtCFIR8yX9tsqF0EKmxF/gtBw4xMY0p0etOveQYKLXMHVIjPy+FA5GGsMnz/8DY1tqMmYb8
P1P/c8la54UFLrOWBQ/ii3LJ7O6MjOA9D5x9t5RKDlj2w+3iEXfG6t5PGLIsBkPRZ4cs2aPvD6+1
JTxXs/KfvqOUx3gJXZQxI70xA17lOLkrNSU9C0W5KRAoHko7eC81zfm6p6kYMhyi6QzJ+GAchMMZ
a9fzcm+56bDIWRNE8eWenWqbEczhSlghXK0kGe6KofzUGF1HEb1cjEFelqGtmjLv7mx5DhQMYSU7
/m/sh9eF5oT3qdJzAxMWO4KirUoPL/oa/Gjr6hlzSzP2EH6T8GBCtjyGttVudWhn+rRjV5bwvLbM
U2m/9QZhGDeS/EON1QvmkjN/LUJ/YMFC2UszHF2qdTdNjnowTflCtDQhHlfjdVW9/tw46Su+dedI
/irdzv0Tq2Ho/J2YIajUs1TXqRmqa9up+u2/Z+TZ/4I2NB2dHhDTNk1VB6D5CyEvHDSdQQZPFsre
yE4HBW2R+EYrfJvXxH4KZ02FFrGKmtGEAsH4NbQVGGyjI85Z6lH2pcl9P8Nxl0W/cGyxJ6xnrJb3
tUqy863qkntAQn2LienyVm4O6Cv4YL/CWIORl18JLUxEE6g+7L3tYKeEqAgomr0S7XSlIxI297om
Xu8WJnU/pV587/IUZXoc0HspiWSGjxEpmm9GPbLPthPbRwBZf/ATe4IpjhVRXUckBynLiSKu3dif
WpgPjGsLdohzLq3xkbGYuhnXtAFcVdv4+iPzOmXIQxwkzC98UTx4YiVwWm8KPGA19Ig3XZTFqs29
8RF3hNv0qbGpg0LdNZBi/v1f7l8Yv5atqYK/mmZIA7fKr12QQTVJL9T5VfQmemNPBSSow3jiC2+4
qFZqr2Xs+z/ybNd1PcP6WFRfnJyvTTy++0M/nPQ2RP3xjcq1x9y+9QrBM18phvnId2P4MoNtr0V/
0WXAz/nr0044JkhGcK3ScuYGml+Imqo2iFppTcbs0v8W2nqKN2SM7ur5xjFxB/XqQI5ZT6M7o5bR
XTWGnG417Xb5jOVdGKBoNaJPbJUI4raDEWXrbIjaHea17OrYmnGQvf1juTfiVRsBhe4ko1OKDCrj
UpoPRPSgaRhXo3pdnq7LlmWUuXO0YO3dFlN25skYfZFff2HAUgERIvmaGIhUp3okFuHaGc5uXdmF
StudbMBV2HuClEJWjaBHPLDxH+LRdRrFfsbB9DNiR/YZkXIOPYXogGzXnNytbZ3E4pnt9CXrSD/z
OfVeF5mxs4iPuEl7rXoqtJCI3hdPG1s9nqO8GDYpzTeHrEQOUzuc8uOEyyJk5nTnZ8XF1CNqOLTW
W+E2nZHd08SgG1HJn6CTKZg776LQcJfMftYJ5cQHWUI9n4qL1sSByRKY6gw3YuxsmR59cj66+hQv
/cjq+JrRt/LFbvXHcJXWsXdvqJzxJZgLTOXssecaO09UazvI2lOgVVhfe4e23glJXpEY9EyLmVIk
SS8UEUhLXViv9HBarNvqGuey/6izD1iZbRFuUkKWB73GQAdHHZZXy9bHFvLNcuL+2o8NQ4Y23lRN
daNoPkFHZ0fuH7ZkrIoT3ADtIVDtD7Uz76A9r+lMD0H6iGQXSkLPAw0rezZUxaEprPhQKtaObmEP
eTWsN5OY5EtvK7QNdQAgus6igLCJ0tsogKGuDn56T2E6ZvV8gO+TiPysYJ9aZYrdPulFDWokcSIG
5sEdfSjDoYcuue5NNX4SMvJv9BSEADnrGFbmR6NrFqgcLeLqNnj9sRHa7zeG2qqHIgf5P8dkaxjX
+8qGGbnchZWWXT09IrWU6oZbKrHbd1V16yuGtrO7ZHA9hVZOBBakkBAlmBoyjp8V27umujgj4/Dl
rUxlQKkFcbdZPop7sLpUIsu2zczNL1Vxjj3TfI1yPIidasQXfzS0vSLH8NQxyNnWMzwvVATWLWCD
LxUS4EqP0JknTV4dBZww2i0O6rb1zl6HbZpTjR21N9Joi+/C7vx1Gcr2tmsjcQOeInWbdMi/MyNY
aTbrlg8n1JVWMJ30kCVE4H55xkRO813105sjXyL2H30liO9rEwBWz/Er9Sl2Ggus6VOv3LdFuRNV
4mw9D0lMy+0JZ3Z+03SV/ViVXvQokEfutdiq7hMe6/1Q0Vi23PUkUFQtIgqO8lDuGUwR+5ruWyfW
UIm5iarkGdJhcV7uSfraydsKEmhl+dB6MPNUPx3Wocpow2yK/sKBtfu6GUtCdFOhY4Wdzf8cy6Zd
GpnlYzeUx5DUelakfuYuscWvN1ud0mEbEIwdFMUhL5VDZOA8ZL15UitLPZS4Gnkh9J+Wmg9urBR4
ZWmVPDXppJ6KIRvLlaNY3HqRhIU5wdkKJrxSjOAu4IzULSmxGvdZ6JyXGy4sQ1Sy2XOS93mvA7ug
/ITnfVVJlL4hT1FLTSOqFw57xdbxaxSkBCda3S7tNEwXsSJFHG21Ru823VzMYJYiv6n0FkUBVgUA
GOpOm2J8WFBDoueCVaBRnPJEhjcy8BJQYXTFVKZoCFT6I16Lisx40tItNUtJRK6tTWQyvjQK8pKT
/W4yn6KZOWZk39AjMA2ojiYvST3gFQoD8GnE0mRoylWD1cgw6dCQiXqzirWMaIhPvfiW3E57HGIH
V0oiN7kyATKVlOLok8pMrqtdvQhn8zHqpl966OwFlgg7JKgfMLwM+ctJx7tns+z49TOXMxxNrXGM
fEE4ZLBsVrpq3yXqQxG2P1QZ7aPGqffSEOPKyAtGUE4T4tBIZzPZ++THm5KzmZuiXem4DTdyOqRj
9m5MYc8cw2eGYpikF9a07J4zpiVsvoZ3a9R0OtAQYQ2QzSuAcuYusypiBPo0rvPKdZKWdbrkoj90
+UcSNSR/i5iknVO+SCjOm7bmNAklU02AinGGOXX0QRC+pHShQHNPeEUNFREW3052Hj19Gd/rFI7K
lcJbnv5l/rMZBvXIZhntNDbqzdja/rYxYDSapaTdHsQ34la4k2djQtp18A5tImWM8Rq3mssJiVK2
e7sHMkSPNXUaYxJsPKXX1kVuFJeENX7VSVVdCdV8UiX97lIFctfTX+nq9SbWaL0BXUmVb5PQhDac
BrN7T0u6zoVtvYix1KkvNe+ioPngNfjd6vatedsbVJEa49YcMDNSKmLOp17ojkxpuVxgSsOsJs0s
wZxtxhssmuO6AGPjGo53DBo8yH4ZnXMMeKtxtJ9DIg5WRu694oLo1lZ3btOZ6jaK7iY/RYkK4s6w
im2T1RstSE5FRUlbXSh0svaWslYGaz6ynRrhPdjh5By6ievj+CHqAcms23qWA6czqD41vwemDojQ
iyPP9dirr4TJEdGjk3OSzS1dVsaqa4znHs+1q5rtHQ88lzYNsk9scVXx+pNGoaEsbcrZdAReqdFH
bPMXdUs6x8MB9ddskJuMPvCpT46+NbW/KWU+bZDbCoh8dKB60WnMnohmjsdE6LN/RY+QfiZ+N4ZI
vVbhNOhlCoZEImR+cmhI13mi3mdOFK6TSLw3rcOUwQjILtsHg0B5F+4FSq7BHpbDPfMOsPhG/hFS
ioVJldp77NPaenKIf3uOFq6zqqE7tMZjQbv9BxGex9zP3pmpuJh3PitpTPvJuzqttecVlu0TX8+P
SLcHSu5eDb8z15HQt9Ax5/WChA/5730jDKpz7yNAAyuzaPn0BhJC10HN99T1xGsRm864myxrF80o
LXClhFo7vCdN0qUcCuiCrmzSHEltdIc8e3WckQJqmxUzs8b+IR7iVZC2yt73dJc/qXA9zhvMLQAL
p87W6KDkevEn+dd+BdubEuEhPIgxZrTB1mFttxRFgwWg71bfswPiWcYQYaPrGT9cSXHuaJwdO8BQ
pk7HvsrQXGq7h3htXJ1KOyQwELjebkD6qpvGdl4DCPZAYOxjCfVXR5FcEdXrtkPX76APjNtUSA+w
pleux7iEqKfBjvDUo1kW36ZoRxRP32jYXcFJP8RS/wQI0+6Z8rwW6rzTo02APa968ikaZtGsaHOB
OBcLOWxk7T3p6eQS0FDdEEsOC8yxHJMSuxudTiMS6oopTuulWxTpFX7lHQ0CM5KMvXVL3ICqVRu4
y8rw2e/a6mekbKk4BFTCowkYXOwZ27nEwmgVndGdkQEzU/aExPAU6qVebbz4tTbphYiZfbtefTIz
BtK5jTIb9wzfDVmLfWdQZFtVF4ww2BwNb1yHyVSd+lE/BqrykFS4iFDxiCpHY0sbBZmB0i+JCpIP
XtVF+UnuWe5ajkjrbHR+AkLrzlopDmUUbMdIe/C9NF5R9fAZ+xFTeigDSE5qNkfiCmd2qu1903mG
Bc51KJD9Og4gonpT03B2TR5sbxLzJEZsUr18x7qbrAkdznEbqCMOGk9a01RYJAi0QNTKNYnuba3X
z6FGyYnVKe7Qj3hdx9jfJQNxyijI79qyj1e6A99VlOzDwo8JUMRqqDSMFKkPVVLpscCBR86j26jG
Vxe021GL4m0i9eeshXuPMo4lMmdPodBQHveEfcrUKLeDQoS3mo2nvTyydxt2Ue5/D8fkjP35DoDY
FS8wkcfh0Yb8slF668liDWwb2Bmi9o99RgFx2/tU8sl3jdTAWhoItdHs5Nx3jvdS1PyOfWg/MeAF
T8iFh0O15CVJ3FuzBOK2Iwi3BT/DsoEdQL5Kp5+5KYn0OdI7ZlgAA5+hjDPYDHx9nWWWZTCEeOOX
9yI3HnRNIb3mRTchxKf41Oq5yQS+QmNmQRvr5o5SDYxyn3VYHIXZjmfWe+teNBR2puD0eh2rtQDJ
i3HJWg92+KIa5W70o+wgi13akcSxoRlVMML72nG1ZsdWTRdQfOociGKZECJD4Yciqn0LAOWTHt6E
zG7XTedX/K5pBPS0bnBhAkkBhbFq1fCD/SUQTCW/BUW3bSZ+bOIzts3utG3r8jp2PhwvoJTVnLVn
ePNdp2O6jdthL4gVrEelBLaApL4NOAry4bFE3dOTcc+CtSun4KWcHHOt1ND0otza5nAU4WgDOdKw
eNTZbMQC39eUXHl0XIYuoQChP1d18mYPsl71AwaCSGXAHdVvUNAaOsqIzGp0lWWOsfaNvj1FsHpl
PYHah0BiEmx0DWbMxSAH8AGjPm/432wTpY22WYY9I7OBVHsn/OK5jk82qqj9tYeqXLQpZQVj3a1A
gbEw5v5n18T3KiLvpE/oLJW5YY021rnGQE5NsnE7JOLCbtQg9effcPTEsVmjXoViNeJFXgOBPukk
nrdthoOw97h8GZa+LzW6SIdQ5wAE0nh5XIKWddYYuvpEWe/nlPvfeMkGm9oiDhVWSI3SxxIekQd0
DJtAhGNvzb0XCnpUdFb8OBvBphgnLfwwrFMd2uVaONVRtmxZfW8ydoy8Nm2Bu56ir+DY4yGyBOGE
SPDFgd5lNB9KqBgjYxSHa46a/6C2YA4gURtjQ01UKJUzAV7oavdRQVFwdN/ZjD5ZSS/a+KUw12Zp
vUIDB7WrDi+Th16r6CTXipiWK+IDDxbo5M7R8jXtS+kaNZDEHbUaQQmSQoPvtZlIjJoxZ3S/L1o3
tRXNtSMKQfkSQ9Iw125U5oJ1qNEn0nbwKtPJ3kZUjPvUcm17u64pkC4OWZ1a0EnzH54twIjzHNWS
ufAymqDjpdp+Yj7NqZZ9TxA3n62iZSsxQSEuqQsyncemyHwSZ4BChPhW9/7KQFUhD9Azm8LF8EA6
QD04AzjX5W4+v88rWcKyQx6qwV1qCf0R3A/Cay/+akz7L8WI0lZ13caY7JiaVO1fWlWUqpOJRz0T
r2iTCr2ucNaxARiqbfrsOJo0rScdlsc23cBJCfBKNNFNHGXj3nHAB5h0KsOgClFnnf6s2AKqpXah
yMXcsgbmD0mNd7RVCm/jDdLYOoFVHyuDX3zRYZa7pfc/XYO9vPGSGCFaGR6LXJGXYIq0FbDjcGUt
YnMr2nSV9bbGa2OVz1nRatTdxHD8B2vOgDdqER8XtQMfwB1oEXutJGp0UIpGXGMuPk5LlgdbDA7p
2W17CcZY3QxJP76Olfn2patFRUGauA3MA25na0fGTd8XlvJWau1wadviLSgtiwq6/nWxQ/7BHZlh
Q2sMsf+Lcayp/va3P/fg2hr9epahI3Sqlv5rNbiVT71vV8oMK3DaLbGA+EbMvfXiGWB/8tKxfW+H
cq80abBLB8kyFJoM+TJsWpBp1t2coO7t6MHntboM7hIlSa5FjcVC4jE9EU4SnI8xZheZ6eMnAiXu
zaNOL9EGVwtMsV4c1qM9HovYyM4i2htlmq0DHR4BFVe8CpsuPPAz1evaaAG48uy5DgjoavoMPjC9
6Tg57AagBnoFaACdwzoPOjl4mTYenSxTfcZNxCaTbl4ylOIEjS99xC/nEjG7kLeEmgnuGOjiNK0X
vB6M35s+1IwLAcb4rvW9bVcr1mMz30hIe2ROnpWo+s4+ob6rRQL4oArynZODLGf2oW+Xp7YVwMwZ
HFh7yRjSZk9SHbUh2aUWnmge1sVmPMxeY2vexqYYHdZTb0/7YI5vLBmOTPccN8C25cyi/pKCwTSg
bDPimOvegCETUSNT/ezIvxLHynBr2IZN6r3ce7kSnxFi9E3RZ/lj2ucTW5tQ+e5MhEx7NkVTU94o
EBWPXpD9fkPyV9krY3rDuTt3m9KsrkXR1zvbDDnugYhlQDsWt9No0BzkFfIQdNPeLM3kNoz850Zm
WIP2hsVLsAYq/jrCPnZDi/NjECcIg3nkln6QvamANsDRcpq26Jl84zp1HzrTLVvREEojQ8q4cj4W
42E+0ghVdcXW1KpyD2OK68n0FU2x8kg+LJZ8x9PFc0s0hRKAMb/022ZmCzbZCM/C6fnHdU3fL7SX
oDQ5OpnRXRK3wYnOX3foyhhEH45/TSQWZKfmWRUAtwbMn7hvQQE6FpYhx4tDym0UP9lUc8rUpyTy
FFbdKpBGftDCOZxIi5fUHTcrxUU16O1ebljs+ggAD/CPe+IE3aXB1bYKw+GViUVy0wDJPUVCe8wT
dEYlckjNwlTaZwgN68Vwn08zVwO08AF/HyCmym8OptV8x0Ga3+YpIfWc1AUbg5p2pTlB1macpRGp
WVKy7eLwUPywvzM4Jveyv8tyJOVNA8lpyJhN1cYYPSot0zjm598W1bZF2ALVXt9bPBqbmvyysQmd
MPvK0tDvUx5pP2Y6B8gCvQKGmDpY7DESSODznG6SmC+dwDePjtZzpgjkPpRyfM3Zsvz71cv6tZSW
liydyT8eYMGRwzTnj/+hlDaTupIJDZuF31k9l4Ksd7tJhDd533z40Jn2OdyLm+Ut32e8VZUt/nxB
1ltpJvlGOnhrs4lDSkiIBE0TvVJeNboLNrq1goc2x7pEwP1gaTazZzaXZ65ouwVEvrA79NIpXY0h
sWtqo07l/VSsLIXyK0nH2bEzqjejzRm3sTdxoTSLC0ThxmXy6x/oWX8Ai269BmngwJiqD7Z0SNRp
a+SC8ZtZafHOEgz6fJqpCgAJ27RJeBV2TE+Xt8Bo5CfYk3/xoOq/XrTnB1ValkTClrqGY/DPD6oq
yiSt1JzK7qUUawHGqp5qnTybwXsrzO+lrcqboDTSx6xSXgxrpFpM8bD1OcQvjhZ1R51KLbUqnHXB
e85mywxsHLv8mgBHZ9DGYIFR6F+pwsu16o8lbpQCSjmzLGwmZbpq/LLdKBSmM0YBxCfOiHYUM0ik
83YGDrZLa8D/a9nrFphRZ5mVTbB9DgAZ4Sjj911lddPta2m9eXZtHNh0Ev+WNaQbItDbxa82pOlf
iKGa9i+doUsFNvW2CKGE8dRfnsBVY7BRran1zjvbfJI6w2MTOOTd8pbOcQ0dbro0ZaUSOelVBJJw
OilxUV9qGx90FeEOrAujvpTzzWg0+mpobH19T1yRvKk2izuquqcj7oJGz/DF4eQ+zknyUk0wQevF
0VcT9p2MJjj5WWQNaEACCJZdrSHN4ArwvqlBCtQMx3HNEYNuGNBp2zfxIz9CdfNl0Al0BQ9ssCmH
HhlIlMCAC+dunjA5/jDdg80+KmbQ4GyofJcEXXYsZr+6H1JHpBvVnW2lLHDzveX9nW1Eu8SuAGgn
4B8JuzrH5UVpd/3eUEsmP2FncfrOw/IFqWjdY/XjvFAG7Bg4/BWWWTJazhOXUGS+5nUjEZiKyP0q
Pg39e4ME38q38E6bo+K4Mk36m3oQtwPS4lEqGZvsOXqSEMNeyTS6djMkrkY9cZuBSsLFoaFfltqg
WNEscCm0ei2kCJwa8aU/OiScGM47vHgtwWxXYD2/fMEjRNtX25GylL3aRXOOk2CEnSWvxJgcfqVI
01fp3MsV+gSOLZIecasE92qYB/dJNB6XNfQ//lQtX//zP7n/Iy/Ginhx88vdfz7mKf/95/w1//9z
/vwV/zyHP6q8zj+bf/tZu4/88p5+1L9+0p++M//67z+d+968/+nOBppZM96BAh/vP+o2aZafwv/I
58/8v37wbx/Ld3kci49//PYjZ6g/fzdw2Nlvv3/o8PMfv+k2O+H/+OP3//2D8y/wj9+YcTf//V/Z
f/+XX+X/8mUf73XDd1D/bjgaHgZt9gSYFq/t/mP+gOb83bTQelXVVjn1mNRfAqhvgn/8Zhp/t0xV
sEoZfJEqdAwGdQ79gw9pfycZjqkAhZ8WYQKCv/3PD8fsc/Tz7OuvxoPx+/2/ZW16zeGk1PyT9i/F
sjalfYZhSg3/KT+JrQv552Xca7o+mSnACNHRg0IdSjHEJzXruJa8dOS1dVucNcXeE7V5JuS1d4Li
TiagtVLSY07GfqA4l0ZYr4Su3haWZLhM8906NIlJqtmTihjJEztbEW7f+05AT0/75FDot+EUAElY
CV+coNu0ptKsfKoUmxbDX98EBcjv7DIp6BrlhJlB6zLG9hqhd8nKA7PplKcFRkjjMA/s8sDWGS+D
tkk5O+IkcnsrvopsuOvq9ENK5rs98uS654IUT8D00pCEvcjfEz+hV5vBneOkRxJf0M9lwQnFyd+y
+o02rntCIdFKrzmuQfU/UpHcc0J23iCDvJtVfcKx/yq67KFO9lGYvvnB+JjrslmD+CwxdTPEctKo
e8MYWK1GIE9MScMbugJiYCJJcErC9MVvMo9oqwdkFLTdrRYMszu3qc+NZxd7r8geMGV7nHofgzD+
plTZUynhT8XVmy+R/FoFlrbZ82AKAGMT0eAxZAbGLpKKu85f1ZF2Z4760zgUGqs+ZMaurqPbxO+B
ZHAJayUYNpqDNkE6tOxKwDq3OXgjvXPexkYW21Z691oxAek3ng3x3Ra0W9lmggKPljgAHeQPQx/o
FMzDO9hQfJY2r/+DRa1cnONrnFRybEYO2i/ZUrapwMbw7i0kzLAhOGvV58AZghVK0zZjIslCOgzb
0Mpc5jbCbTzYw9OLoIwcMM01hFjnOj0D+SYefhpEosgCY4pLrF0tZgdbSAq5qzVJkvY2qoQKGf5j
UrSUi6L3MtTNmeDtFncC6QJcFqYxvUpBU5RJNn9MXsCSrPim+SH3Y/8QmJ+WFssjIcyMziKxDiiL
5krY0JQj3xF2zqRxiZtjJayB5Kii+Vloxq1sanbR6oD/x/vZCbYNEX2R0LKbp5IZNTmNbtUlhY8V
Onudanp/guExj+PZ6XGJh/KlqrO9QyNeME5nOXjvRmJcxhJvt1mcZaSVRyPCJIEavI8IabaZQh3r
qFPvZeBtqQ4MKm4NYriM/7Qf3ZTP/cZkw8mpJbCBOemBIKz9c9VYp6JMXh0aBldgKN5NcS4lTri0
NhvXr+1ZFUQZ4YfpkumhCCJ6dh36rbmArvCsgwMR39RAv1Yxj2ZowkJrCud7z/N/07T6C3IvXwx1
TiK7xVtq834OmuSwAb8xDjlLZPnw4ZgqxpmnqXRuvBKIkQQXBm6P7fQaACYwpXAree0Mqf6CJgX5
23urdOXTn79JSK3DECS7ru6fIhvMD0kXK+obrD4lrkghrprIwceh9JHMFz/j8QcIl3IdNvWDwqHe
GbuHGLMkmZh3reOhGocHoCtQkvEJmwnT0PCFB69JtfW8t0LF6w4aEV1J2XySURSfiWmrVPp7HfiJ
K8lMrXt2GXpvPxZw6rWeZ3UseY4HqcZ+N+e3wzk52C8iJ+KRn1NMIVq5VnXlaKlAqzt0Yzs72pa3
sXENgsPcD9iHHOlfKDDP4X0B890nyYzO9bcw+l3HplTEgMhJ8NpCsOfPt1IAytDPzjYDu6GkrXbc
98VVF6NbR/4TMQDwQd1NjbpkgoDTleHQedmhszEmP3uOt02H5oaX9R6TxHGYLHf+SkoTNg7ZBLuz
XKsKGCdHu34KT0K7I+a7NrGLNcqthtvHeDPNcR9n1c7mEMW/bzIDiorXQWWUF6jXMqSc0dph7qhW
Vh/S1mS6QUbnXAgG24PMjAtU7Q6mM+w9djEMJTjLCMhv2d4sWN/IkzRxsJkfEwa/QLqw3zNxLobm
0vY1NGh6brWKuIM82tLY+G3GlJnWjMkAjRKZt21dnVrFukmmkYIs0B9pepbdJ6JuKSI6u68zAcMc
/Xte5m5kUTqj54cxz8Gd2AeKw7HF2oyOjzTK8hzAnxT1myrmAlLQjoMAOT9anjMc0lLbzf/vlOC9
zfuL4m+a+rWD6MZOd8Xx+EmNTfBR/QZc7W5A+h5QoP1W7Jzopc8YcJaodjyuEdntga30/DiP4BeG
1nKhIbgOYyNJq68aVBs9uM0JxnidvS/y4lY0dJ7EGj58lfrEsfgBsgUfTZxfaUe5BBmHVRpYqqhE
Q/o5DQBHvHNpga8YlYQj/atKjieoqnPJSqRzgXSsgl7nvH3KjeTV6PsnnPXf5vskpV8pALwSL7r1
iEowMX3gr7K2KsOtmvTcUEVoDvE1Vv37BshmlZQnWeMLIbLmiIvfBo8Tsb9aZntmMk9kji6Fbhwl
WOGxSK5Vpx5T1PMgyK5Yhp9GKHgxi2hiDG7e0OgA102Hf1NN3ROeHIwuwY1PI3iNO23yI1YZqr/o
D69C7UXVvLM+fK8ET7GGWqaw/gY48rv0mv/H3nktR46kWfqJ0AbpAG4hQpFBMhjUNzBKaK0cePr9
UD2zYzZmYzZ7v1ddXZXJZAYB91+c851AktIVa/FFwsPL3iqcHSD3mPU84ny+UYjnWQz5aPA1QB1f
GTr6AL/vrO90gRIyEjQgF8y76om1YNAg1jAwZozmBUspep3KHxG8m/nCrks9tOu8Q3d6K4r5vJQn
E6O33o+Pk5G2PtSfXWeEqlnsHQc0RwOcp3GhDEyPawxbwY1f3LgKxYAyJs52kaaG+LRuym5mYYEp
MAHC15CyXf2q706T0wM4d9joj6JdPk1zfiyGu7QZPlFtvuqmeO/6vPHmVH0o1bekCQY8/qBUzzZA
AdSeNUnwy4mr+rG05eviZJftnRFaH4ja/I147Mq4vklUjcGDBPaz3uQ+xK7rQHJkLzR28fpX0Upi
SMcgIqelaVb4h8lr7hYYTcePwtRAdXpurNzODHPRyGHzsYww+seuQ0fEw53My97uF9T3BKO1SKOm
/i5b1bd6Zlr8qQ/7YT2jwPNyFiwCSmrJgrGdQ/IVb4YFolCznDvUAEA49sXGvLMUFmdljaS9Oo82
jzWOJCJLxxebjDK/mORfXkQfbfHlkFLWaT4NogT2oaJkWRjC9Ep2idX1rVmj46xnKsY7+6jYBUSJ
A/g4f+yML1PG+zzTn4ZE4e/EO8fclMo4IzeMy3E1x8cU1UfWOhjyY9L7YshKZkc1ALd+8BQ7/2qb
581qqdXkgor5nmN8ZZ+lW5Qdth6mLO9jBmVx3wBLQH3d9MSwPJKHZIDbChJ9fNa69DEdcxIDtqVv
yQHJp5e4R7XHFZYbN7nb3SkEUi5r/jDX4qgMV64xQjHkc9I6yMH5cSuMOawrF+Bz0SvPtZieTclL
UUEGrv/6RLnOmhYsxFR2iX3rZvYzB8iV7OPLZMsj8CK62Oiarc41cZdX3ckeRh23QbKSIU7JBj5G
zpwdCM2Jqr4rZlZpFaCksGm+aVbUY9rqn4SYOZ41NIA02oKSI99r/ZMe2WBZSYby6g2VFSe3xYZn
zJ0LfB10E6N9C0Xp3I+XeTzkdfKTIDsMGehjWkD0CGzHZFPLNUzowm6QDEEyudwQ23IksfiMfZhP
aj1ahThHaneoYuuiRvyquhaEs0frbnWaR2l1+BcScll5A6WXAAcAkeZRc6Pl7XD3uOlKHF+rE5NO
raPI9CTsjofUhg1Hhp2d2NAb+pERNtx1zx3YPCntrZwK0BCiU7D2dPYOpL43WS0rnny+JdAAEWFD
KrTRGFqg8ihh6PenprolCfdWw+sa1DOyntW6b+L2fbTiR0yQBo6fIfL07lkuSFRpQV1mBUTeAWL2
gYwcTGt+7kV1BoDk7PGakPUHGibDVb6zkuxQ4zMhOi+k4V8C4BYdElK6LCO9k2Ru7RyzKLd5+02l
2ZVP4xVONhcyNjOUPkSo01RMn5Fod6lBjc640FcH7D2aS3Rm4ox+A0Ks1tVQrfpvwIp7YzIZq2bV
3ZDzsgK/fO9WKCIrubVAPFcv2yg+7E4Kb1XbT3cuKCsAc8jRcTwEB0lJmp/kUi+IgD+odr2T9uT4
6diiO+VtK76QIeghCTLabhobXkZ/0tuXLDL+tCn5ZXKJ5U8oaEDckYNvph2y7IfVzlV0eoQ8/pN5
kW/Z9lmHoGd26gHCyboG6KG33N+/lFBgMpPb9X52UT3wN8FYP9navmlAOdp2XPPznUPTnnu4xEIe
OlmxXSnZnmOAjHa6xmQUbC7XLfwGv8RIv+ut0Tew3wSdbPR7k3VI01llaEcl9Yw9Y4li1YxS0w1J
Tktv8GY/FZPIfYO/KyOiNlQhU92m2qNo2vy57jPqZyGnA8A/M2SCRDxSueS7RTHAY7CuQhQ/kiNd
LarPqT34pfulNDyKhiF+o368gVvTA4wXpaeUhsOjnjV0nTyLjNRFaFEOeAWmZB+y1YUgQIAdKEU9
/O0yUGcEZXN+5IcQ7VRydsKU10az8+K2YWYZGnX+E89uHrB7A7W0Dsd8cdAg586x1XNsztrFLVXS
DZw0D2LXpV/SaPTy+HndUguMSUGAC8oEPxDN4yYTcQboBC6gF1XEg09HaDxk2B8TgLiHwTL7Y9Qd
c31zzHIAQRrI0bhz4MLzckSFM9dG50Wy9VhmOh7V6hN/+onR9uzhNoKrhRInaKfmTF35BzIA6Ebj
4ZGcXuFsvojG+J3wSH2aOP2diA1Y1El/kCMbu4gGlaSPmJ1CbYFxTJc9GuBfztTlnp9GRevj7gBt
IrBwTt0igKx2/X/8U0N8y1HD+ab1TsqPXy12/xA5FrP3hnHW/SqDFjpBpvNcNKY3CGgfDCMxeEhk
6RvbXCWKk+nFqjoiDRudhyTWdglK+2tWPIjS0XEMtYuPa+mLLZ91td07S4381sXlLET+rdQsH+Ke
aEy9u0duCUpPgvGLF9V6xE6F5rqM1fvchf/dIr70mi1ojInWenAQYaQLcbh9woJvGdXveC3Z1bMU
GWq9PJQ14uIyydybBeMEuDhztwlqzoIQsUc6rtPSldFR0dt151btm3TN8pDFLRjUsbk4+u9qr8qF
L40TgTPjMMi5ZehDZyMgMfOxPibJ66w3LPvs5LuCmvBuWdqLgXj3t0UG00/rizCy44L7mwDAmHTK
IqFDQSDV5gdCZG5SiMNUAqC76x7uqXWpU4UqHUtu8ZE05S+1DkaF8oM5/Utjpide7x1m0H2tD6i/
Xe0ymyakWbzrPTyhaTovSUdKdmcdMLyHdkPkC7swUcZsxN2nXllcH3XirmTFT23kEK09Iy7Ua4s4
QL4A2FosGjEdA5ktS7W3GgVtiHJKRfPoZv0vUjF25mbNn40isCmJ95NxLIBeDpnnTWgGgPeTUbAF
EY/hVC63lstbs3KkYExGebK6B/HREkENdeFPcesPB4tMv55BTbTF9OMW6U/XdG9cHKEJsyI27WPb
FddCHqYFulBEZK3GMAkoFaFzS8xX1eOnaAWSGFW3yVrcxhkuHquen/BMkDiFD9orFtWbSBApZfnF
AnyvW2tIJvx2quwF+Q1nhlFhVEXIrdVXQr4KhYhZAKmm3QH40E5KNf6MZnZWEZehtEEeFsWPnCYH
8iM/4gxue9SDe4uZibhd8jcXMKm4VC+pHT1t/2tEOqqT+LEoLmadfgnUkB51z7mLcqQdraZ6Fe84
ckNxF9nFbW/1VEuoYj0D6jJhgdyrzDqbL9YakEex0pZp4Gjd86xWt8NoPzGIubqQlWYCn7vBPTvW
fTnz1rgZBuOyi/8ih645I2YYPmwhqpZIqvXFWgbe7JSnpy4+ipp0QVSGWoL2CmH2EKIq+NJX65j2
NMJxlH/E8JJIDb1jr5DCMkHWh8yQHBoCSlXWjK76XLQMdkh7DPuVz6QqkXx31fSkqA4qab0xqI2T
JJh6rL5yIRxmZceCyQPaqu1HqkZVbBbXdXSPk5peE7SHCyFnbTdS1PDDmFPBOrv4MooI/KG5t93q
IU+7K2K7t7noDkrs/miLeC/54bOEU06jjWo/ZdCpO0+yU04TH9UIpMYDe7qza0Z7RJxriXIzleYh
06YLDJFV55mDuy2QhgpylTxEn7eMCL7dmr/S0uBHn62w0Jc/m1+BS3Dz5Yhd2ifHGp3d9s8OykoA
zr59v8h41y6nCtC+6pQcPIKZ3IDMNrWsAzwBOjnnM3B6IhYdPG0qiJuGSnHMHmcopJYL71yM52o0
LpEl7oYKYgr80w6JUKrCJ5F8r5Ue32WKnTI+vuQOQsEBhCoyFd5nB/noaBLTyTdamRELYf7keQsK
tPiuI+YdkFWng1LET5nFaTkD5iZ7A6/1MUsl6YpackgqZAY282C3FMe+4kktOCUNQIVq/joM5TUy
C8bd8n7t2rdY5SmrlPJa18Ylr02K2WGb9TvudYz5cCJNKfxBxS+EC8qToPqZ8eJ91ULFqTLsu3x/
jRTHXNCD1SztHPllp9QPAzbjpuH3pODG/cn8joW9a1Y+dqvy2sXZKWYFo21GLdu1Pokad2wBAyXN
ATvTSi2JzlRIWnddM7wtff4nIMSHCIVfpFrcM0/bYyl0IB9q+Z9uj8GsTOeWDx60+J8xoLrGZxyo
UXYcOr7lZeScUaxDq3ZmoLm/xpiyAmirB9CxX/0XjEU2GwoNo3tKlPQrlg5BmkVoDuuLphNIOqIp
0d/VzN4hpUW2opxixT21Y/WRxvqFdICQzWDYWjyni8i/oO8LD7HN+aYeOATm1DgVWYcTWwmzavuB
Wssj4waf5KXbaRLgrKtrp5vYQuurG6P4HWFoIg2qVs40tf50UOl1PNNyZc2SDe0baXzpnkTir78a
L9Kw0hSYymnJ9U2dtytUpUI9ymcf9zo2U0EeXkP+6jq+285L+6pV7rGsaTlmRD4B5Qoa4Dz9KUa5
nzBhSAeEbRTfdEvzxqrxxSQ4ROI87SP6dOnYtClG/WDQSYp0frEZKOBi87YPY2AQKvFyYIRjH5B1
DbWchTNrva59dTVHEjJqWHI1r3gVhXWtfE/kxHgYm2+NdvZHCerKTs94DU/ppBAWRKYSU94SXzCW
n/llSr7F2OU7u+cwNmbxFJUz4qz+OBlcaYL9NoZ8PNYG95qlTbfK07KQizrX1wmPetsrYZGK/WcM
axzO5aFlFOHk60tdF6ERieP2yNZ6/IV5Eo8m16W0Jt9ZZr9p7bvGEMcmdp7Sztxv13caDXBrrcNc
6RfOeOoB2CZApo4lgDlSXB40cuI9lS/FVvZhSQwin4ezmMvEMzvOeRkvr5TDvJMCEfDYv0kyLyo1
Zp3W8vS2Q0Ba7SPepYeJYCWGkwhdZWXtqmFkhRZEkiegaq0DOsjet0B/UoxuKTHMET2T+Q6TLBos
0AFjda/Eah5MaPS6TDwhp0b5skY2xVNCUmRR+fEGMjZlXx76DA1JTaj4BFMpJtI7R84F8hq81Jgb
Qe8y1Zl4N8OsmJNg1is9pCr7/f8b5v/dhhllzf+8Yb7+dl8pH+W/t9X/XknzG/5jt2z8a9segziw
NKFphg7g4P8ulx3N0bb/Ytuknm2ap//cLot/IeXUTVK/bRObrcrK9z+3y/q/dINFresI1+A//79t
l3EVbFKa/5LabNtlwBa6o2msZVW+l/8mtRl5bFdCCVvfds+jqQ++OeqSZSvCe6duCeJNQKJgtNDL
vAma4WQA4TxYJbZ+/I6BXivEMgA89Eq9CkSJzYRAs594aSE0pSTsFFrJBtqlja4pjZNUvDpLxioS
0vVBONp9PuMXZCAmckUP3VtIObA0J3lMm0M1QHfTSZSmbMHGpnTi6maF6zvwPmA/zP46rIrfD9A5
Tc7fJP9YN6IJPsoGDbr0FYjM1pA9o28j/DGif7G7mVpP1gERp+cSNjdttrpHkXUXSdSgnbb8zCN1
attgzJBq9+iCs/HHAf8fkMZAmaXDSZI/sVVYQxGbFv+qabgOKk5Vopwc7j4h3GIbx2tso+0bUxgs
pQ4KYuIdmgH24rbA2EOSREjSSsJxAWYij8dQSfA1aFqYr+4+7RU3tEqto8//RcB83ym2fVh0sjdX
KEyhUyUfkZXBVh9F6hPyI4OxISuwmg2KNfwAROoyVhTzyEZPSbHltL9dThWsueMhHaYC/NxJ9DNG
3+zVlS/waqDLZjfuMv/k/EISdPLPSMElP+fig2lN6YHM2C6j4rQygmaRqP+VU0TpS3S9HAYLg2JE
ct+seeAJ/VJ0jV+sxgeiwdlyRionkP5mQ/qGJshNbFwYFSC7yeVqd/BhvtoF31xH/NKcoeaXmxiz
RzVeZhjWOoImwG3CEqhDIuc/I1bvQ3UdRhoEo8eWIFIYFDI6j7O2x0q6cT7ODesijaTAKXkZJ5MC
zcqO8Js9zHRY+itKcwY6Ya+Q+81XWBIXMH6UH6HVUeDOd02JQmz7fXGR0Tqs71kGlGrWaEWmSrub
U4w04lZVzA9lUH6Q7xItA6GQ5g/zPWCspcNaQArRyzEnBJ5NKrFczOnQG/fUm4Z1jhTnjJIe8nAg
YpePbxxbz27FJ3FoL3DYMOH03FrZDJ7BVe6cdL4VVXypLOfO1pw3i5KW9p4kIQJK+tkkLLmD0WcQ
fmTjZ8dE+ldpyVFiaXKa1aUj4q9sluNjh5kCstq+04Y7YdjXToPVqP8NcflFXsg98ZDPMdnEzdTf
G8qnEMt+jufFN6zkVSTzZZEna3NyWP0jIQzfXRztY0bOY1acTdzCMgGn24Z8eNgv28ehTY/jdFti
1ffAIPOXJSEqYM6IkUh7igXFaTS2fkKygtcU+lvbxViS2He+26L5QorJq+Gk+CAG5dtw0re4Z1HY
qCysb8bYYqQ4RR8O01dPGXrwsjds6aZg6Jn3jTVx5e38WSMAHEBlp5l2hBRHFAAhgqL7VNgkW+b0
zsALQzL9UsOR5KLRRA57dJX1ALveYCd5Iq+Hzl4db5NSuXTzRNBibmNFyV9wEPqdgC2VkCeCTgEQ
TK3L97IVAcqzxCv00fQdmX8dmABSdPbDW0qYNG5selMSw4Rsgnoyr2khQPyMjLTSJKfguHQakVyG
TrMmXf3YWTpdJ4+hn0j5ygz9blKRtI1q/IJvuPGK1PhiBbIretYdQ5I/tQK1mqiznzUJALN8Y2U4
KqZ5dsv8zp4QyqiW85C2XaB2my0lSR7HdebrkLPj5g6qUA5+fbCfqrp6TWcUKlLO96bPWmnQej5+
Qell2c6HsU5UNj0bvMph2aHtsy7raQTjc2qWJwQTNzOaOK+wgJdGg3GO6KlcoR37cfwxutog34iB
WL5gPMNe3vpNHGHNWZi8qMpNjO07RKLyAhz9KxVJx3YbAqfKvIK24SKdr3j7lxj73nqXqhtMz4Ju
xLP44xGTJggCrFtUf/tx+x6cVBIawWs74D5bBu0yOe2NBa095EQlLEEWj+hgwY3iPrLiDyyDC8ex
Z2O28gUhaCgbDIdsgI5K9XtZMf2V7Sw9+tWYQPvXqUFkQxNDiBaWfr/PNkqyPfIGs0mh44tT/bk1
lY9ufXWVM5ionygWZzPHSMhgCPMwwbkjCp1KfKYl9TPRgXuatrfaoX0qVjQIU4ZYI/VTUnKdfPmc
zUXDxwnhgoNZl4risTLl0Klp0aThviY5s3/Zo+w3EFv08U1jO0/Wwry/zqqfPEmgKoPP89gF3OIT
42QexCFv0WeR+ULHYjCUGcl9oZEkiVWddW/K3GBc3TeM238I1cGM1cKvIvJJ1xKBen1psfrybBgv
aDnvh6inHLYYxwi7ukSZ8jKJYfGES0Ij8vmHpZkTSH46HBzSggbLLsI0Tt/bwVTo0Z0hqOMfRzki
aGLJoKdDMC7Vhbc3zADR4J3ibsNBeyisfhucUXVrHBB6KZ9t9n46tvOkn3KObwXgw8QqCevAinHr
mPHI7xT4bNnWiJNZtPFoc9CA7Qnq9+I7WfuW9g0MU9f+0LX2qk3Fs2T4jzcB5+6kO8iimRkyiRkz
NpqqwVGPNI9WBC9IxC1opi1mtzZDtxE7Nxt2di8NuGYxucF2yrJmUkeVkZsOtJkdchNx+nBz+mbM
ZNpdb3scWBxvClx8eLdS2y0TZoVmRqyDsrzUBRGTSuvlUv+ze8kKpXmVdJN6zMYmKsQtvrfHCsJK
oKffhcNAqO1V2BQrONUBEpSrRF+qwi6EL+0GFpWBzT7pYOCX5wIFiJ4zmnW6FkDzoAZG3j32cUvN
sZDBh0Tuhkwe6Seu9llLF33LckialaogzjUvybYbM2JOCBre7IZXRSLEX5i/+nUm6UKNYq+oFd62
RDd8g/RcL8M6PFUjVhnMD342qo8ZgWnoFN6oh3LsqIkWVlNx0rSJmq+TuO5XlkisCxOclB43HpuX
euYepJ9bXe5xd6s1pQHwEo+KzQwffDJ5cfHwXcXVCld9m5pI1qLRt9lHv1z7R+lo4ajBt85X8sVS
9tftWp54isnCiA+mVNMdTTN3TuvCuo9sAJVdp9xAWQlxPxoHuOnYDss8iAYOMfLbfZxyd4R47nt1
+UqYjSpb/CF/GtPuYwP8iYJgOrI/eiR3hShQ0nusWNVp9eKAGvKm24yMLWN1Ype6K0kxUTAV3Ttb
QrtIMGOnTIfQssXld5xY94A2cL7JJ0LSSRUqAIQvVvJhs7lHeL1T5KaSqDF3uPTIlVr6i7R+Miib
9dA89GXC0lVjcNa4ir/dhFXGj0VTST3HwnTE9Cb9SgGJa2EvqZwSS7FRkAVciW830V6StNi7jfXM
k5/jYibATjTNhTy6p6bcLCppullXuvNQlJ8Yx5FsMUT3HCawU61TrC6cWUk6PbUoemigePzaGqID
gxApvjsrcSngu3DiNj1lphb2JRG2STp/NirfczcPd27fGgekUHWg58qTbNfHdWEokKzAZdOWvNTK
KgFcNefBLoqdbrULvn+Wt1N3yCgMtRHyDAF4H3bEccnliw4Kwrzb6ZwA7BxYoHHtljF+lDWDH9Et
bLMidebMNTUjJBtiN1VoyIjh0tnGQwwAtAb7MkPbRYwtQVwo9DX8YEm+yo0R1ux7WX9nK47+UTsK
0j2i3AnUhQJgUHjgF+ZxXWOXOwZg1aGHNsAIExFnjHXZr9iB++psZnvSR1YC7ND4sm/lDsmrQM+6
6rDE71nDONcxYhQeCgdHDy3g0OtLMFBo77U0eoqo43el1hNSV6U3Vt6XqIocy8tIpO20uji6sjul
CxApgbWOY5aSOSHQRKY8TTETB6FVvxK6ZTMbZzlsqRCJ+m1JFHsaelgOZ/uRHhQSQHmr1quyG0uG
J019IJR2NwosaUAKSf8y6RVzHc6/kdBDWuOfllqUNoqOkLeWvmhz81XMPjtIhlYCJAI2XBlQKvW+
YRv5UQmtZgqthf9PiDx/QUZS2shNb7LyNfjgqhrvlLFfwbP5U9n8DjhK82VSYP4u72DrTL+ARjlB
46VfXdXQANq+dLZFOnGFbcIktqsJrZlgbIaHhxn1rd9kFUw7jBCustn2M/Wutq13VZDPblXVFdXO
R9NB+QEOQwEyZ9el155W1hye6Bckz+R5GfabOm9sGb1bQtYI+0nXkpPeH+y0y0M9WzEWJEjkssd8
zuorQ8qLIA7kZKvVjDAGwsWMHrir8Lro3Yxcpn5AasDRIIef3jXxIib2BpjMAuyh95I7Fms5uW2Z
zsZfZDhxgSnQ96AmimqHwEqboTyPtEBKKd9VXBG+WEx7V8aoRaOt+9AiQjQB1zGxrJydVoyHNom7
w5oQNy9q7SYrFcRiCO5OM6HY3VhfI4k61K5rUHTLdVFr+PmZwcvNjBXfd32js2YHBJCiN5bt57jJ
6YZJeWQMkSFton9dAe1qVnZLfCitXvQHq84+1cv8kjhwBqyGWYRq82DOE+4+3On13iSVyitNvi6K
ADZUDmcyvv8jCJxQRyF1bM36JHi6fOhINfd2gDKdlC5MtBxTMe89B5NApuYXuaHh4LJUr+yfE/cD
KT1KdLLvQrbdAyvQ0VrCVp3ZZPOq+dPAok1uUUQRkMjaRPlAoA3ogvwRe+yOGt8MWm3Xtamz1zA0
4Q4vyAN3UMAnI0bozGFg59DHC6M4kdNJTRnDSDMVldk9uJRqPNg5p0tu9U8VpEtotKJB9VT/LSPq
20l3M1/plJ2ZomQYQdJjsDEOQDRXX3MxwraJ8hLrOyBJnZeo1C1L6rQeAb+ZN7Y3s4OwbyxyZDlo
NZnwIpvRaH7oaUd20BxJJFL/VKvNu6Aw10WyFRRT2nuO2rH4lGyGegckS1XWb1BrKbTBxYe1rTFI
mMjSHDa8RkHlSVaXnQC7y/m+iD7mxtNROdFS+5bQdH9XG2ZNwpqpeJZNVKtkDM3v1ROgHm4CKIrb
EjoRn4y6AgQsZoAANnNVVgv2IWVkkGF2JiuhPikDRacpq4vMtd95RKrQLJINN+TYiHEqWnX8DLGh
cwt1N31kPOjwOTr7rZTNn9ryepRVvYSNDrYcKWrPNGm3ikxDeiDeURMjirdOZfsi3AlHAbj+DmUU
s576LmtkcQAlwMPX6DUgJjTyRfJJWVZXGNdznQFD3kTfGQvTppifIxOS0FiQJ4TA8sFkjfPPUGIA
ulu0aRW27LdpdZRDNTZXORobZyEskXFhVUhCcP6owQtp+rPNH5lqaCA4D3ei0U/rkF30rv4FoWyr
9YGj1vQtq+18a2JPM0LZmEYSNxhyuQ2a2GJ2GA/Y7CuH/sVIYVYYxZgHYj4lbv6bJLNC26HQ6qpk
SfQJQ4pkBbvhxp+qcwuBAYzt6+BmCbeS+6zlw/eiaYm/8v57bYxGL+k/+tGJMWKyeWH/CNPYU3Gz
cWynPGQEEVkCmZDAre3LC3cvr7wWvY56SYOqfavoP50C3ZZU1Z/cRfZrKDwUFPGcaaSIabzTgFty
RBIHkXB8sc9AR4UmzVT4XbZlcRVknFVjXb2PrrWfSisnj6ZzfDhkH25bYyLVHx2WtkZrvhv5ZVjN
V4p0HC5x9zNn3bNWLD3bh/R5ixowWOgy5PxNy+HNpib0ciOjhWmvySjuSzX7G3T1i9hPz9r+5DSp
vvUlOVRVsTMQYpA3EaMWzOcbY7C+zVinUlKf8GA/jmnMEp1SPquiQ92qgMWE6mUW1C67NffsPK6O
kb2qnYPzZft1S1l9dab2pnK+e7bj7CrV4EQbWTJkY3yQM0WMrowdzQ/48YyGq1YKprEFUgAja1C6
mUfGnd6Al5WNWI4daMoGv8t4HORCDKYZNMmo35IVO0ZGsKYc81HMxWrPuyobcOLNAEORNk11S3Lj
sK/XoQXjhfgt5YGnNiSdJV7f08WhW5gs1PKvbUT4SGz+IwMifJhgQFsdd+3aImyJv9RBfDSWcT+D
O2v6saeZn/tA5bxD+lSgAyQFyiLOhAEropn+W62I065x63mKlX+ntBZL7FzXWbu6NUq+aaLfVZw0
iOA9+XK0yLqdikBVV+fGyUKc5t+YbD7anHu0Q0PmJREdfDGmJw0qulctCWWcFZ/IPCEuePzqBaND
EkuHEMIUwwGDOM0EB4ZBUhNXP2YRGGBzd4SReNfXe5Xp5DqvrHq0XbP9d0tRv6Ko25Hc9tQMSPfV
au+0NhAgubmlyD2op6xnCL8GVEGgLCLzb+bnYHHXuzO0H6inLLzK56Q3n8uhs7BhxPyLtH9TGOx7
DUHbXjfX752TvdvL5zrMb6MVEvzAm8QWH6d6wvCaCfSciKdazdSNiXKSimAiqA/My2KuTlPdpeSu
01d1vOWJ+1fgOWn76RQzrojWmhsq4YexIEbTpfHVJl3h6xpH8ATzSyM6lqpKQqokeSseD9Hc0pwO
LGrJQbkUlXwzUeqSaAzHx8GKprnD0cbpGtRkSVrseFejp01zZ3L0ovJ9MOOdE9FjG5kBMIJaeVEQ
qsRqcz90w1krRyNAT5oPVhpWXO++XQ7+lJuWp+BDQQFyS/DYshNj8kOc4gu2Avbdg2MjS8WNQwuf
HC38KAymkZVq/Q3YXHA1hcMYeeTEqeturyi8cIOEvJypOD8oOJRtcAEHjFnugFS7EBfESnBYIyOc
15USlBAYb0HjkkmGRo3QcUF1MNLqRv0wa/Fs1yOIGbiRvCIc8ToAWTIOqDmc9L6ASwfP4axGeEVQ
1yLszOUdbC8I7ZH2VDpbqVdHF/z6lr9G490ic/z6K/uT/lUg4Jc5cxYdDYzPZ84bwNqUbFe/RsFG
uYQz2KGGolvYqzhEduRVmIuiHJyeOLqmulPtuPWjNGt3PFABO+3VL7QFW5eGybsaMXvlRIKkY7lT
LO7g3gaEPlqoJZaqDlHSvRb4vorI/CzcjqESBxYeu+x90PLP2ECYIFflebDYhzQGmLAIGgHf+0wN
l2ThKKv3ulQvsifVihgsoDuA16irkSMaxgvjitYxx9OKlx+0ktnAG9sCNdTJT0Hg7sc6pTq10mvV
mF9LYbq+hfAPUQAxjvYEzyddK9RxnVVAonRB6Vm/RhxhL+8LPDUlvaKT2L6uL9Uhk+humonSuW/B
9RlJHSzo1jBQQ96pLVnuprglJU3tgrzns4+ilkAoBXRXvK/0irp0YAqgZxUkxlkErlM8DO7wlbJZ
I/TyQKIDbXhSISAua6QHoyjDSV1el1x0W5qbl1gzElTiHFHssRdHduRbWnPSy1IP8vY9TcdzPiM9
iqLSoSrXiKce+NitAn6eqH8i5bPLH4gdn1oMISbaTS0ziPbQA+gnOgslE0GNSHWvg9e8M869wwjM
XaOfdbXvkBxNR4C5Q9vC6Uslk26X1sro4KzPyW3FlJ72Uk09nZgbz15wpwhDA4zVSs4P7aNkLche
m+MzTWp/bPKnTMGvrczP8yxe8kHddmwlmNDU9NNKEH2WZxKB6z5PjfLEuSIXwhJJi5Y6aT+G0VAR
ttl3ZEFRit57dgRqlzwblsswrDP+ZDR8aSSb8yzVgVGvkZfEnPiqwz2T4KX11da9NQVwPrlMryal
LqWDeZlb/lLK9ngjh0UriL+kVWiuRBKBm+wZlWSDfWxaAqYtZoSmKySIs3SnoVp3DDZZ0YJ0pW1r
lqJNH5YJWRkU4r1GA+FkFgQuFImpFgdx13jwIqqTrhCzNbpuOHXfbrO8OxIHu9LY6MEzprH/h73z
ypFc2a7oVDQBCvTmN723lVnmhyjX9N4EyRlpHJqYVrQkPEGAAOlfH/fe97qqujKTZEScc/ZeO4ZF
DHQ8ggAvtn0BZ1J3shNL8x+9TBTUMh9jzgEd7RibSofnGtFc2YKWHNG2E6n4OZU9tUXWvSRV+JtM
YjMk+bvngKPiwAyNyaS7MmBGwEnlH5LuOnbivSSYHpzA6OAgk5qCIJ6VoabtbFyT2UQCKVkYIMIP
cRB9JHkXULaQU1nZrbK2Ug5ZrhcRSMBTqDmZTt2QDSsKxWVh9skCLaxmtIcuc+6wRHMW7Vrl08oF
IjlO5dWi5DA1kqoxK8eIlt34Xjv4tsY8aRhueuy3uk7asXhJphBvcISCn4SNeVny0NU2Qxwrc79i
k7lHI1QCz0yxTGx+OXKIS1aiXpsmczMp8SdxkmRLdNmfSeq19EmjodPAMXfUAA+tUWF0G+uTM4bf
HfgDjhP8lt7yro5dDDMzCdgx8eZ1JOCtqZLR44kzKNNDmUshFZUw3Qp9pD2u37yEccZQWTZ6DMBm
zbeteKCJvAtqb5o8JC7qjLmAC65BjyjqKLlnNikwaX8cJvsZVIo296neEZYChwicbuZYZjeHDx0z
ZEB/0zT+skvAMOt2Sw9Q8hV198PXk9eq6yNinupnHKobUhzsuRthX+Gk8Z5Y2i+64pPB2YudmP3N
oYVNypdYjGy/VGTVzprCc+dk9o69cZ2HVGFdhnqOnlWvq3TY1Qwmai7bneayNeoIrn+8d9Om3vgu
/rjEwPwD1oYHoUp/Mtf96PA/5LQO9YAh9mQcUDdj7Ulgg8Vp/4HkvSEjPQRc84vwdFYNAY1lfK/G
1XFswZ3U1wfq1Fnbjd0y9odbF4RfhYEOlhHEynPM7zA3tqFrHU1v5RtNT2CAxumU1MYZG2XSvJHk
ybPkpACa6WQ1FZDYoE458qsWsMfOTFdqHJxtdDO66Ssn2NLLgWMiQSb0vPRhzJakAKEKNcttFHnj
rdK8NbFi064wyxWUmnyvOtClWx5fd9JXFVgk3UyuhZ87V+TJIxxpkjkO1jTewN1ka+pV0qEow/Qv
iwV/Bc0Sn9NY8uGNVNKNwrlF2HG66tr2JyK7Z6dZwt2NuFyITnNm0DRcKI7EFUYm9FyF+MGwD9p1
7xenwZ9Ogdp51IN9u/B8kE2zAfzmzmyCLzdHZgrP7l0AtyFHB4KF1UChgG5nMwGsbCDMgxIusyFm
TtOnTPZHgZOEMniJuWBnt80hyHMXtCRKO0vAkMSuhhSiWDhcrEUqQGmjASOTnMttPzSU4sTzRrdS
steJGkqLO7IrBEklo8V6wNSMQW7WBYFLw/zYB8NANyHUymWQYnTtLcx4cW2UCxEDaw0AMOu+ZWzA
5mITKejGdp2j7ItBvyaRxHl06cAMD3MDbwvPXeuB1hs40AsNNVeuk5Eo1EsvOou1MwEJZncPyvyJ
NeBgoAylccVqPpXWWsUfD0KARgcfSTO5+kpnsrXojPwzVcwGYM/C9s0IM6EdLgPjmbo2TtO62zuK
SNYx9oNIsJ25GV1gmxDJpIifuQ6ZNegoi5A+g3BOHbHQPfejtF1xYIOfEXGCQKQDjNWmlXNM2ujD
1i0ScNQSF29tY82tPvIMgWKictCxrGSN3n9bk5s8m1wR74IYdzjxXTsjtV8jtSY20QCfFjrbPm0Z
fGSYWVxipxakCtCDsMa1ESAdd1JjDpUqWXsY22eyIRYEc72t+nU4TZRTZvMHziw7DaFAHfFlTH6z
h0YCGx36llK+zfn2rCYu3OMiaAPiH70asKDU3VsJwSoP1enuuAX0yjh5ehUiSV0tAfjkhCPmb8ik
2CFdBoK2KGmmVbtKs+5lw6UwpuqPoxPGYeXORqiC6PRxk08V/k7QLdAnxl+LvxPcG1YgTZGDXkct
kf6nT8TzeEAw0wOvZJZbqWezrp4kM3MOS52N0k0qDR33oEfcjrnVkAo08Y4a2m8r8MWbusaVWmUQ
iBUrdWmisp31zjN3WXEVH4udigiy1xQI3AvUAs1hSOoUCbeXbv1217SDwQnEj++Zox1UWzljift1
x2zc9h52BcOq36JUfPu2MrciP93hNO0zyhZfXachzdZmEDvfbnFHNLtSp2wasJBsWwLQM4JRZipM
6cVYyxC/qtrGBTjRQWHndJRUUkbzaz9EAcxJTfCc4IHQkgZJaWMvwkLHycE60qblkWPXj/XUfNHu
fKwAblm/AvROZ/DtaFYk3mm0WQw8kxw15lJHrGmfOjBPjEHKpvNEt8iH6KtsvZ+EyPnIwh1ZV9O9
UIxVag2vXTYwAuepwkbPSJrlZiFUHEPMv5RowpwUQahm2ZZxaUwAzQtYKXOfGOIiBsafXWvRak2n
r5A61S1otIDlvFQiZh9KNOLnW0bWI6BpHlqfhzYkeMblj5IhDxDlxtZMNafo0BvZt1+1eFG1PljY
tYtc1v2EU/iZoXedA/GC9/yKkovszLUfVOV2qPmI5LSyC5INz7McZoY7v2aIvplEspoqg9lwlNJy
Enh2pViWjBSKTfuUqWw8et76a09d9cAeaY+hWnE17ZOjEcP3aaQtsRn0keHryGzfccL3mhWwohZl
bEuctY9ye4G5VcXetmhr700r/rpt5nkf09BsZArRuHCI0mxUahICTyNaBq52mIzBoNtcv1SFBXWM
GflcH4gcRRdqbiz/1iGqI0R9MQDPQgvWTUe9gJLnorwvulMfmEh47LtTqBtRi7dC5Gx4uvdDsNaG
bRo6+YRAz4oWgz/eu1z7o3JKdP343BsMf4MquqZ18agitL1GTVVPWNpR9Fq7YWHC23FglySA3oAn
R/4ODf8yelphycE1GZbM8pnxn+Kg+xnhaDLM4jtKDxxzhoJ5nirAm2nPVIxOtKQfZlE3Sm2zXu2U
p4oJfusU7S62koJBbTYC8jeeca39OjKTZdSrq106CqcjwpHKfljGAxnrQrZyldaYkxkFUzsG6EnB
czAk92b0SE/pqI4xq6MMphO7SgOlBoqSJUvHpKyQqqRwJF26gmWQGCAoGFTGwbetxx+lOoLkTnOc
dD6GtYBGVI9ufAfg4qkOXbPU+6i6WTH++Tz9Nbw8+zKz6ebknfpjFd3WSfP3hj36mnKW5OQs8gMe
nyEYwKA3AXBNgmmhkLOGdA4FaFOWzzYytqbqPvWM23dU7GGlinxXB2P8WSnpdcgp2O2ycyhXm2JV
Dbi26dgx058ubXrJPTXYd1X1hVRtoaeutWMMwf42hr8AYbbg7euTlJf5xoefkHhVTJRTQ9d/uuXw
mjtaQv6JcGcJqyk8l0TF528+Anuk2Cjp7DQTz29UEjTGivxKpJWy8uLuRUvAVvYs3lufJ3Dwm4Tc
UxLoW9pr9VjTeJlgmNMSwdWvLQMv0ekdQuwogo60SupZZr2uN6zVriL4K2z2jqm0PHMQ17KuU3Z+
01SYTHCDl8xpt+RKGNBD+vyS2gAwaTeN+ymiY6foyWdDFM0sNP0fEgH/dHr1lCsZ8KNROk816UEV
QfqFBEA6U4X0qNLQXiXStSqmcRZIHytSBCF9rREGV1c6XUcsr470vkaqdMFSLIzSF1tJh2yAVbaR
ntlRumd1bLQ1dlpaEt859toCm20j/baMMCTLk3Aimgq4IP29hzl3xKSLWEnOdJniddLB22DlzaSn
F6kOHwQuXyH9vgHG3wYD8CSdwJX0BBeYg5nqs07Em0i6hrEXIFHCSJxKR3Ft50cgnw8TqzE6RG5y
zMdwsoiM++tHrh+m9CfX0qncYlkm/e99tM65dDKr0tPMefPQYXKuOINNmJ7xJRFKLX3QmXREl9Ib
3UmTNA7VSbqmXemfFtJJHWGpdrFW+9JjrbC1LeyQNmwiHdgxDVwLS3YovdkDJu1KurVdbNut9G+T
EEh/TuoDA3gt0uOdVhYVRN2PUODrW5UgeOlo77gqBDbs3JBf202qOETukkpDt09tnCMR8Ft2l3Hf
YCCvsZvn0nceYUDXbZzoufSko2NGH4FNve82dXdNsa5ntBwVFS0QqSzXhMsMCPWAp3PeVcw2fN+k
jg5ehmQNj5zWbdrxtyhY34EdfyIE1bat+R2XbY1cFFNrjL0eehZtv+6hY7v3sN/LF+nb2cp2kkta
aq+G6d8lV2NERcqGuy3D6VoE4UvYeo/edA/2GMDVYW/Iw5fU/OON3cacwpsZjY9BC59YvB4ZsIBB
wYkwvAYgBFJQAilIAb+9027YDoAGfIADMeCBEQDBBIhA2kiUgKmEQz1R25sQYIEqtxSdFyogGRjZ
Z02yDHgDMI5LpS5xM3ibEPyBIqMX6OCNYBHGbGYBSaD6J5GKvlr58J3kS5csBVSAkHAMg0kLz19U
UbKGoBcAOdwKYwMkqEEfzJ75l4zSgGvgmP1igG9owTiAnIenscHhx3vlvCtpDzSAtlT+bzCQr4PZ
3Se2JbkgMJCEWuSAjCjTrxiABHvKH1sSJQRoCRvEBAIRhg5AJ8gE3Zt0sBNJozB4QirwFAOYigZc
RQm2Ipf4inFrAbOQdJcOhdzgwSJY2/WXsPZKYLwRSA8jOFj2UBQVc0KnNq2HoZ2HLiI/4Bk6y3Eo
aRp4yI6uxGtks8TULinQDezyOxsIR4EDxgPK0WMsT4B0OI7+VdvascHmYQHxkOnf074E7BGo/CSg
D8mZsQB/WFKpCQhkcGHjAgYRAEKUAt/cEVaqDTqEkJhjA0okKBep+taDF6kkZ0QDOOIDHgkBkCTt
ycA9hGDmM6PeS8CUOOBKpnecp785CJMuXA0ATVLAJgYfCo/g0gV4YgE+cQGgFIBQSKVZjoBRotLb
ZYBSwGeuJ8AplVTOYKxu/RLZbXMrtAjLzrZqu+NUOge77UEJj5tAF1t/MOYIt+aoFJZ+c3U4RLWD
wxGzRmcyQfCmx5DVa4J+FumnSpA0O+FS7bG+YmAo9fATexq3j2YvVQv7bK29ShJN4bd00qe7ZbjL
JNU2FYQpQI2XplIeik3bjckHX391LbI5KMIULqMk23jjxRsrEE/Gq8YDKR9AtGrnjoAfWydkwu9v
ujO+5gkgHFgb8useYil/17UYxPTq3Tp3ZnD18vySj/Gtj8WzSaJTnxRb3evIAmzmGCC3nuscaq25
o8e7AV16pK1/HSU8zDwRSLQYEP7mavdQEvUVxJWJs04NVAKwEMinckxjH9Ihuo0hL37sT+i4ThGT
LKNrVn0N+ccIb2HtnWAcv8tlxO1thhkaqZb9bejmxClBnwpvciXxXIxKsE9INbHfREnaXvIUVrYL
QMa582ZoH82fyUNkAtSYR4NzcCpOY3FpNAx/2dJtLlb+oIg5CuI0a7pOYA1IfCXEIKpXQzQeVLB0
bRJfBiyalTLu/or64uiJ3f0Sat2p6tz3mp6ZS9isZvJMMYIML8o5nVaQFxduN97kMie/ldnWCxOg
h9H3jwppSCqsI+6RWwXQiMHNzVajm41iLOiDJ35oEYmTZrMyttErE+RL1zunNI2exKodzQq/XUfo
cH7pnfGSG8rfN9Y0ML8V80EEgJ0pJ/l6PPl59vQpOZXlArxgvjN6xkwihdpyT/3wYMSf4Vjv2hFG
fRM9jTg4ZQ1rNL/K4h3EJCMU5Wma4qMkM1lDd4JKc5cXQP79mdEclX5tG8ENJdEeHdqDnNfXKopA
kYyIquM3Ywyeg43WmF3vI7Jt/PLiLu8orScyzfmWhCaK5lubmaApsFmjsPeyjFNgf6P4p/hAdcTN
F+F4j+lTO/6AabK7qS6/q7NP8mtktGyq+rPucrTL0XOMpte0mK7yTU1mdKF8a/RqbYzTlZHjS9x1
dxS67383HdV513XBEZbBcPiUaKbIcd6rKLxZ9dIyusvYFV9EyuwcYDS10NchGcJw8Dy6f5KjpSrV
Rzh1aJNB0vSrzEs5uYcv8iVkSUpy0qHX/Hf5RPFZnbROe+178ZJ267iPT7o2gs67NkZ/F7WJ9xWz
n9bfmQ3ANYw3na8C1Sguf28btX/IuzewBjzAyBfo4JLwvvfK9o6m522a+lusqK9Iat4Li9Ork12q
1HxHrgGl1lpxZ7JBwC4bSQ4qMnhN3UPuk8LMCAYQlKh0xGJxheT50rXRzQp+e5Zk0wiepmIBmMVe
xI8x+Py7veakB3ZqexJ1dtQKCGTEshMC9mUayUf96k711V/5sf+osz+j35856N4l/Cf0m1Mk+O1W
92B4eJLiPgZbTTkizwYb5fZ3VY/fgIheFNM+1OO584By1cONcrdg0BYOf48h8mX9vYzkt84aLEkG
yjKUtfx+vuD5z7+v09Z3Sv8STOpPWAU3Ggic8z7ku7Db/I0V+GraRM8FmDxZywJc0Wbypofqa8ZN
UQ82au/u0XY+hpFpL5DMeIu0aR6mo59r1q1KDhiT0bsPYMizcIXAfePW/ASQlplhoxrJVypfdoqH
GYQPuXnpuqyylkadf7Vl860Rs9FTP9lUVAyPgqeRWauOFTQwlFsz5KsGrVnhzPi0ON8266yYjo4H
wEBRjxW0BcsLNjHYt5gzqUPFHlvdIXGUF4QV28wp9ow/DpYG6AIbdoRtn3Ciq9zZay/bwHb4Drty
Trj7WtjBU1MQTZHwdvateh6U2dFwpJOlLS4ifxOx9tOlCucknWWxfBnM/Muqh2dmOL+N6M9Zeh4U
74aJFkqKgZ+4f4l1VtuE2GrDXZuFNvMYWmjBzYLMQFLrwredjQM0shuLzVQN29EVuwhlJSl+AYJz
/GeaV25cdeEMtLw6uB+Ii9CxrP3WPPQZP4DUyclH6KH6fDEir4z8kbXBnOded5jS/GLAUoQOd3Bi
7RgU7WGMt7VDuM1knVUGeUO6Ci9sEhGwbrLNfLIEbPsA7GfZ0qhu1X0E9M4PyUEQPyUBRWrU30D2
89RH5yqCmoipCW2KawcHM6j2hCEjhIbhp1ZrVR+3IWIZlbYkYE8UWU948AdRZHM6dScp//Ndndm8
/6L5DJD1DLUU3sUUYvwvM1SOl9ZCBBxh0HqqarGrIhCK6C0I+ZuTkrWSn7M8USJLVL3ggK59V0i8
bO+xHIw7qydslDOHa30Bqr7ZXXTr4vGK2QDJa0niLGsag/C+PKd5cnERIeIPY5gzoeoMeSUBowR0
EnPTRkjUfwfcRXrMitT1j6Lt74aCLDIGUuc1UtCs0/UAaZay3PDrkrdsVDIuBj4uJVqXw3gkmQlM
Egqxs/MeBQ7q6XJf0doabO/XbPKdRW/CtrT1SAOtwJDkeT/OQR5cgzhgAO2udZazXv2NG/cg1ZWt
s469o24hzbHDbTsk85QhJToNWgk+3IJwpTfFUpGvkj+vugyqazarYqAnBPT1/bXLknnrDBsmwXMN
uKh8MQE+kUR/5PBRWhoHGRpdGPM00OiMBWLF3zq3V0mvr6TXOxphKU7uzlDyTahNx57mrd+4W0xS
wzgHobrUHfiSI5aghM6MHzYLAIiL5lzG/dKNIIn7IxFz+d735YOrzMvB3QEBqOemjkGH4LtMPWMQ
200i2xpgxpsR7r81wohLt61WAJZcQTCZoTBdJsQac2pZMBoyp3hV6/hyDJxKRFOqPy41uMUD1POW
/Jad+8dA4opSgPsUqStgS3cEq3OUnwD/S56X5VXIApPmf71ox2nBSO+GbZ+YZoI5PPXoQU4ploPq
7aLJWtFVIMw4jW49+DrFyNdU/e95KEs1wn4S8z32bzFSpr4wdw4s1+HsO8MFZf+7T8OcKqvsVXQ2
K0fdWzz6UwFsrxle0JIdYCRfetQFJcTUpHxNq3Qbx81a3gUwCo6sNzEWoW9h06qxdHQ55nhFIM+Q
mpJHTkZtaR0ZoW04W48jZ1J4O7nhtWgwg9FfBoOzrUk9DYSyEn69rrkLw/rmJiUTnTg7gnJ8mgKK
aBOdSEkHtzd8+6rHYHncabxqnPOm4TBizqjQrUWNtUWjXPX6ZIPDA8/tufLFnYHJRUsUlkD1aJUC
kapJyCNqVlYnA8eOPJpWAQ2OaYXb+CgsQsD4Mjs6CFp363Rsa9hfMofVFIrPiANjFCYOQgoF/n+U
gQcF9+jmYtW35pI4m9JUjlQks/gg/GU2BnQ5wtNgT2t01Mu6HFb+6G3YgZawrpb4pKRLCPfwMm3g
12fjQv4xsLyt4vhrHs0Ts/SexUBKzu3xS2oqRoSM+ILXciOEbX0d++wyNia0V2s1eOFeod8XXukI
ELp0liHxRYGEv3FPmemAXSmJbzHOuluvVd9bx+G9ZIJrkM4SrHDQLVsaVuSZCJ/gF6pBq1yPyrS2
p+q9NIJrybYXAdwKrQMCTzpo8MGBXuRKsK75UlNC58znNqGNis3SGuG57OsFzqlFjzDUiOtFo9Rr
f+iXRmYfbAbjIoNhlhACqRBAq6JgHcJDzEfgCTzT48YW1gLb3rOMuXAc8CIk8rKao2IBHOfcGem/
EhG962Ad61/ypnIr6B4IooG1uANo5zBam8hR4tH+jdOtUBnODTq8unKjDcbqb3VotveAUiZJjbeq
JHs4CteKBhw83JoiX5YWfTz9MHKr5BSJLg5nq//MLAVEIROgOj2C+NlUWzUxLpaOA5nYGUNhhen6
FT+YbUSLaY1lB+CbVDNtncxbZ5W7lR9T+yc+pcqS/O0lgzYPr+Hfj5zf1ZjTwmcoR29x0cWcFPSF
fJHAXVn+vTUdhxn3ykfHnxkJUQhYKmlQr3zylPOeQwD/jSMi4wRI4uI9NfyVXbjbQQmuummcG9Uk
Q6u/EgR/INv2SIdsztrKBMEE7Wyyxz2UCSVGOC6GsNigkpl10pLXqbQSypVcmPuuJwEaIhiLalLt
/67VKhfdU8mOAgUMAJ3W/LIL0dDCt+PTGGPQ5EW+EnZ4sEru4D5ak/S1bQMBPQeFUtStzF7dp61z
SvJ0l+j9o2QMl0xwoPSOWChyazEnpJO+D30TxbC3Jt8JyxbQrWpYjbl1ShmNo1U8NFEPEW36aeua
78voyESv8k5OAPHisTlPZXoUpXK1Pc5aJkJalCtNHR6mnpsONAaz6w2KsZkWlHu9edMFo6q+Weda
ucjCL4e6DvJACqo6dvd5ma/QT6/pJC3kha4cpBtRthmtfJdeAR2uk/QlKIFZW+ZZVQwJ9tg5tbuG
sXOCmLODNbCpR3XtR3jVSIGCDbCvqvqMtPvsp8e6KC5RlIMJynZZMNzLhKIHmO8QedvaTLfoZQ+Z
Ei1ig9+EyGbC15kirVC5DCDNSaRxN2POyJQjtzsd2hEW8oTxu0lRbZHo9JPqsbFGYVTEZYVUBZaU
dalj4gPS3n8YuoJuvzSa1d4f3BCMVMmAmAxG4aOp/398yP8GH6Lha4b68T8DRI6f3//6Lz8EQPz+
00/3T6ei/vmvMJH/+PF/4ETIqjA8wzR0W3M0yCD/jhMhxMK0TdshdoK2toMH+x84Ef2fDcbmkEY8
00AdZ/Cl/8SJqP/s2qrmuehmbMIEHOv/FFahu/xV/w0n4pmardoqkRUGr++/40RQG/aoanCyEaXb
2wHHP9HaSNSRHMrTYn2hMc9DG19U091bZf0gtWVNBgGUiBgFFYcfq0CJrbTSWlF0504JPyz9ROjB
w8IV3TtUpUJRdk7gn2gHrhwgEeMwLOD/4IzV7Dd3qg4EBbScOjn3Cynl5gDko53wm1USsjKAzWN1
8UnFjZHkgb1X7WnZOTTpUw8UiFq0W8kER1X7IkjQWaq+VuAfBIwR6KVYKFP2bAc6U5baMrqIcW9m
IK99lHPGGMs5RgLogjlxaVjOjHYwGpPBe3FGjSEinoaqJH5V/1MSoASwf9hlwyEqsNLRTmc4SUoq
hljMSUQ4m3SoZiH53TOlA1XMMkHBSsDr3HkXpJwiYfDyGaYr5OJ3KCA0zAf/PQJ8ivNWSN/LhBdk
Jko6zCL00HR9I/NDw28PRxLIhA0vohqIJFdrJLJKxWamMy4gOVirm3OiUDThJskBpsyC2r2QD46F
HP28Ayc0aacjvIVLDLGC2NESJ2DETijL0TinnWQY3QcRnp+q4PDniwkDAjSSBKGmBlXKNytaRZR2
fXJOlQ+t9Z5WGlAh8a8oegVa+FVFwUENBaDX/JaRKUmiRH63iIS1piPmu4CpRHDum45hjHLQoYZm
cfrHLK29MMJTrzkBuw59HBBVL1ale0Cavy2/f0YOPWFLokWUAYc2eAByX5DESlEeV1M1m0tGVzg0
zSfZQVfRpteWIPGZNTLYQZHi2BW4B5QVGodoCIWIXdu6aEC5ZQ9k4XfbYcmmMTBr6SkM4gKSEtJs
qR46dWLGMLR3OtNzJZElZ4evp0V9FWYwH4V7x5O5QcCRdNR9U8KYr8URKlCXZWKI95kKc11X+3te
ROss0j5yI7HnZbNjB7HQyIcoRLy7NtFMyX0G5lGGKDQoUU704tUQ2is6tQXTw6Mw7LXfILpFMNpF
GliF/IDZeOP0702AVyaxg08lNLaT1I7EuvuV59ojc4gwAIo7o1h/AZ7A2FwVnJVgiQQIweqWWylA
yhRMtEjz/NyEhJbYlfmtEM4wa/ucpj0kF2FYczz2lwKNNPkmj79ftVoF7gNHTL3xUiCRHvZEw1h3
Q7ZTBALtLld/aN3MQtffh8TW4KcWuxJNWKmnX8Svvqtu/weh01fE48/4FuEU3CwhnHpLrHpuMzI0
k4y0VhnU6g5nSxrbdrHj48oIUei2K0dS/KAUwADr0IEaCU8b1KDVaKWvozcugd0cRDwtdUtcTac5
Wka40tRwHwp1V8L2tqQt7llMDvewnhyG0YRuH1Ceu1szxX7SCIlzg+wC4tMYynkmMy7yHqOoDglt
5gaRgiLCnCN8XfjCeO0JBoPUkb66Juc0PEHZJJ/uslWXPgCA1MRSV0PWnA9Bc9YHiSzwPJxvZNnA
00fUu/ZoFKFGRmBJwuqy8qxmNtFBLq2wRvuM2MEnWXHq61vshPasVhEZpe2uSEOm9J365OAPzZB3
RxyNglDs1HScfqc4BY+dOBR55cNFmepH6R99wKoEJWScNc2wzGx9nhBgDI4JXBpysI0zmbvYjv+Y
FeS4RKsYGNOSazN027hjMYtoyrwGXtc24y8naE62Rn2D169Xp6zHoThN1gg4Pz7nektyR5/jA8mH
pd3kMKhKdZ1MiTunS/6al0S/IzSBGQXnfxLWOgGfykfk0wV4R9TKy6zeQS/9opAgLe4OoyDnRTNe
b/BLmA2evLY4IyM65S5KBBarfR9IasAQ/6JOQvlallDj+F7F4AHTIvUZxzDbJ51+GUJ0GV52HSuO
02iK9OVgb1B/67BVXKRzhfo1mh/EDSFPVMd43iox4r9eQYaFcI3AA3aStJvhDmg7smlsAc8kV4YT
Bl9W/lz99c3kAQ/h7kz9z+hGW/KimVsLpvvseDIaTUqxWVtcctSzydZWFu08VBqPlH/J7kkxVyIV
z3V088oG65A6rElA4B+xM22Ic73H/e4Xy9HP6nnfYfrlkr24lq/RNI3fteqqsgPMSy/C+Om8xRl2
lCJrZ5UP1AjuBvImo7yjmqUYJGyhsbQzmx/dD49Jumd8NV2K7XtgogSfCr5poszM3j8B7z0YLndM
Y1tL9F6H2qcZ1aqfSlB9d+GOAu/Xqc6ofN6mxLl0U7IULpJz06w+NKvlqljZq9OJF0tP9o393lrT
sy6zd82T5LE08nn83HkFoyFRypfST390ZAuMlZG1OHqNk3KIQJXWB8l9qbTsoNTYMIOWDVT05Ra/
8cNhHMlazycSNQMy627TN4yPC6f5sYcK50ChLiyDTC2SfMAg6BgLqJADVfYw7PzUI3ScTRobtuMx
ak0VQNyl+0kF84hNXMF60b7YZk9gBMKdwTRPJRmgsCEgC/apeezGLJlVaFsWcYNQuNL26QTr2cha
e0tB8YMZA77irIjSvYWCIbN0ItkbQwdHgeheTbsR5i0D97qgl63V7ZLV7gy6B2EdFlE+vuGjtVUS
vDm5TC/4zLhaSog4wDj2yjmYvGuAjHKmIfufdf3w9DL9N69hhnhudgNVfWS5Ww9MosjBixvraRTa
i22bO4H5RgnAuVjz0glf6FBEyAK1tac0V5hQj/i1cP0WTQCGG2HXNjLYhHLe2bkD+CwCSLFXutiO
1Lg9g0vnFsbD46CeBHKhtwQyeXPu1CM0xFeTVt3aSXDo6lAuBl8hp77bNb65rbJ662nT2iWCOtDf
/h7KCNTumxAX/oTAPldXRZmt0tg5FGn9kxlMQtXSApoervx8+G7c9F6pJRjI5MdlcEcVh0r0T9tY
1bwfQoakZX1upxFOVBQRZGIdjazxMCUCZLXTP3HMFQ9cbIxA6uZDFdOf93sfsaFmIVGuDg5zi6pL
OEOifKdT1LPKIuvilPdWi5xWpYLuP0fUrNRRzdrAXhbcoy64CNU6piUak5ZMMnJTF530reeu+a6Y
8Vlrgz/sfLOYPtx80ssv39NeBJG/8piYRfZWWPYLGUIkLFjMD1qcsDYajBmL9Fcsw3qpFWZJxkiB
97cc0+GhhgEOQxSnhLVM5qyFyTGF9k8bZa+9id68ZWMuwumXOQ3LVxws89D90I0VQcn+UNyUmiNu
KSFovoMXo+is29SbhG6H+dxN0Sj6wOgcNnYt38WSUcfwcdNIap0Cvm6QHLvQhmiHYhVNJJC7QkC7
K6ccwz5nXxiBejTXMXXhUPLflRh1bVTT9u1DrMsmEbu68aM5oiatB7peCmbPYbYV6/1mSO122XGa
cwB30cMyHNpC+KpBvTExaSD3ldBEJxXeoLVP0kybVSZDFBXn7CipfzWMQAcNxaISI0TAlDF3IJIX
xO0kzYAN7CU/sAxY2b2hvElVGHI6DNjMOH6UASehBoAQUPw6l0RCEpaO3l9GoQOtMAJbaHMS+Tfm
zmM5ciXp0q8yDzBogxZbkqmZlMVSG1hJaK3x9P8XAV4ii31vt/2bsdnAEB4egSQTCUS4+zkHUZn4
JQj9Xw7EhoiHlddGCcTK075kM3daMlTEZDpepKxQYDKP92MZeNdzZj7bZQSNuGBRLASfYlzua8Gv
CFHkzr91BOuioT+qYdFfE0G578lZ7t2OlQVclp/6gGc5MjT81qjFBL4PxRFlyzACFT9tp6mvOyu7
qY1OLGOIm8NLPlMSlu5Ai3d7LTnqkVLcZAbPYWuCMtqIK5AwyCuJ5WlXg/Uy5jP1pSyAiDiYIvSg
iCDETjWGZmuK0AQLr5dGBCsK6yGGdgNUR0Wp8G6sXR15K+1n08EpDPASQCeRjyKbbik7ekz4YU8w
ljvuTJrLCodd11hfLGPmiVTzm21B9ZVmBcauC1WgDvqLPvMmULrhmGVPE2CApBXVliiUXJud+RlB
wkdiOY8RBXJXEdE3k3LbMK2/tqBObritWHQ0z1D/PSPPcDVDTA6PId8LVfUEfoU0aGYQkzUohfeK
5DpRum4z16RONJVUWGDzeV0QMlQOe9DtJqV1XfmTAqvYNG4iA6brOqaCzUMAr0c+jHAXJU+KfWt0
YPY6tM+KSKU6l6dmopnnIc0/+l2KukZ3smC24GdTw7INrihKq0My8OTuFQi8SkN5MSIYO5Oar9KE
oIubOkwplzEo4nI7yK97FRwR4Y3dBNCNvNyvuerhgLaiGQCPz9qyHyJiowk7FPBMPjq8Qww4wBrL
A7o6G08QT1SqMx/Utja3MLoh+dd79xSdnvI2jk9t6O3MrAh3UaK1m8i0NxE3GmlGRLSQA7sq2hqW
gDx6ye3PJSC4m3nK7kPk5zdmZAT3NZumHPmLE5Vapt1vQpbwuwzJbZKrUEYmWa/dUIn6OMZsfhtR
iodebuzAQNzcjHXyog0FlMMNtHrA8+Kdm7NVCbQmvpOHOdbhO9BiyszQFEx8AYVsUYTuKRAhtjx8
Nsi6AgNR0cfIP1VBDCNLrLEPUoZrwC+82jIvLradhppYmulnM4VNMyvOvc4vqnTukE08kIVBnbC/
1Y02/dgYw3e+2hqYxlhuSWPAbjpVZ7etJJ463qq+vQ16uI2RrWSn5c2kbKbpMeiCGhjXOTconK6t
uPrpV49wpZVU6lV3MdLIt05r/QKBOINni6i6e0mC+EOk8oKuDd+47kuNxLfyq6qaD3EtFj4JlWJa
Vw03XcSPbjDYTqkqSBYSgl3bgZNnSdfpObjz4FNjB0gtQWFAdWL3NE4RXJ3WS5xqnw27eGpVkk8e
bER9FTw2VfbTyCNKHJ2njEqnFi7MMW4eO9/rH1Gd2upIqWwDrXi2Av2l4NFLKGyfqOxpDcQpoY1B
REFXdoELILelAFgnmhu402PdEmJ2QDxu+EXdNAZ07yzeYNXvqVwKbeS2pmajoCa/gd/mKa+imlsk
Vq/j1N7nLsukugNTraJ+GfuFAamKdY7AVJDVgB9PHfXPY8jzO0CBmjVe/M1NBuOYP+oT0G1XNX4r
FqT9Oaw1bGOdkHX4Bmkanx1xmopavxzgXL/tKaw21Ons6NZ9xEaw0o0jdx75ax6EVvHFdEre8ulU
bwc3+J60h7SqQSzo3g+4Ur/qDuVBk/ljUqovWg85i5l3vwPlQCHdCyAK9jPGN+g6wCATBp951yTZ
gM4hq49SPA1R0Dw00/Br0NJmz+aE2ob7oufJ78LJlinkFOLiA7H8W2POf/ZscRBpEep1IytSNfoS
zFTmeM1NH4ca29V83uQEBlgNwAxHPjfviwJgCzA+QLswZ8bIXyv+VunurRzIXxGwGB0SZyuSwfC5
A+GxwhCt8TqhLN2PCfKEBJAEgklrn8dUfYbxK76qqKW6rl3nBM3kfONU0Gpq4Ev81ssBkUzNTRFn
1d73nRcL+sutPsDJ4P5Eq9Yk7WJAx0UYZipiCGkblkmOGQKjDCN9mwHMKiJCk3bhmAfkAL75iJMe
M9W8pYKFTB///+uynX72iTKfQMPB1dRTwBZ4H6JZ/TRSLNrktgFaIe2vELf9Ftj171l3HsC8bzV/
JnmR8MxuzAhiyM4XVO4kR9Ce6G5aZ6KUhJ0U2nLspVOq2G4Uq91gakPnR4H2GfxdVz6BTGAohJyi
oXyqBaTN0kiuU3ju5/0Hu3O+ag1sAwWU4GBEO5Z/qnlI6uekqcqnhCp7KE7mm7lF/SXxeP5MVm3t
YJkC0mb/dGavBHpUf+xN0pYG0kmJa8OiVACfBNZzBcj9MXUna+v0+g9/ggIQwNSHKBy/9sALt1pr
CHIcv96Mzvg5RSNk8/82USBEqd/kr///EKk2iNP/cwLg+lv+7ee3y6C/8F8i/oql/8vWPctRVdUx
dFNfQ/6UDMEz/soZ7hr/0gB9uCb8aiZntr4G+bV/2Y6NLpvFtouO/1WM33D+ZAw3HddyVdempgry
aijKBaN5+ePbU5QHQr/6/wI9jOKO1N2L7UGwnVltf1BtWL+qktArid0CKlBUXTdK4jgnKEmck+zu
kMNrtxeekOz47TScTC/s6ivZMYl5lrYcKKdY2pBm6aRSa4iF5HVkV2TnfX9Yr5Em5u/J7UpAWyok
m+snIAH31zVWbzU09GPNGzsve/CSXRdF6IjaOwgioeQ31OQWMPnr2Tubr0xUr9bEvmWH9MsB+mzn
ntA0P2H1BPb89aD3jVICVabd6wE8ycJn7ZZnpqJDZh4qpKidsu5hJkwHXsTLeVhU59Dy/d1i9AZj
XqaX/uEwp0eTzCLMeOY5HUvytELRmnhFfa0VtXqb1arxodWjw0ipwRe4TKxtalAnKZtx3mwGdEVe
6lAxTnkd3Vba8DCqc3bKbCTMgcztOuibT6x9spNCBJca2A5YEukHrDCzmQ77Hxa9i+GiTzo0wou3
NqunAFyW7rEjpYCHueQ1XDnV2l4vJc+kj+yVzYsZIaS7tkCpAQvnAv/otw57dw3ZIW3LnyBnkMag
TJxN6jS/ZWvplafLn3ZhWBxE7j8D9LWNk+6ms1vnW9wDa4MhrL7VZ0t9MKkuvRp71/lm+vM3vdTR
0cny6tjYGQuSzsxuAZHANgNdtN1l7iFUKT9WZnFQYNKLDBNCC2FbO4ilfY9D31l8oXTMH1yY9Q6p
yvrDn/Rs8ZUdYl6voDROn1z/JjVb53FKIueRP+cQlLFylq0YVMoDsbyrxoI1H4INtz+5kfdZ+sdi
EEwMKNHmNiyjYrjsKH12qbZRQ1XyNq/RI9DcBflw6PusvddigEqE6lnINulZaztjF2nzV02YVrua
BiTr39wgV6W+hOT7ZvWTvYPjEoyTU8VJdc0zpj7JjtVPdhZkDDb9QB1xeFP/TqKIHVtPicfUT859
6DbuU9U1wT6qiWZmsjcKasBx8XB2bdN9mtrOOugdtK/SWR4skYLJXcjjZBOlLOs09+0POQDUg/uk
G1CAgrNtICjgEp7jglsxeuTTaclDM3s6wuiRRnUEtghduAfDAXr15mHmwOPVVo23RL3Ux0C7zUJA
3lR5ADSO+OGiwfZXW56th//iI7ul9zLP2n43xdqUZ//op6E2rKXs9P7Orazb1089K9F3paZur1AU
81YeFK0EpGIGrKBke1TaTxSkGLt3LkEtOP1CHe9mVtBl7OPj6rJO9c6mgiO7NqcOdOKfl1yb61iz
+jzotXmSV1nNy6Vlm9+vu4GK8PXDro7s5Bt2AEWxyxV01EFqlDu9t/UX0lSvzcrstHNtV4JD2U/h
yJzTe2jsnNuuBhghWtIO5Y51vFhEPCwiHv8HAq8HSgda8e41WTVcZON5VZPT19CVIPjMAgCMzZ+v
aouCgKq1yuklL6h4U8zkviY8DL8+AoI9LA+PfpX1OzVrJgS+jPgMe6UqfjTjB6p+ethZRuNHaAAa
ik3zt5mC+gt+ZGSfUKe+sZrUPvoRZP9h0mcnhGJtCDjFqTRKt3dNpe94bUij7F5HS5sSM5iZyTCg
9tfB9VjZCusKceiTzAvBQZfuqVSskE0imnFoMI7fDUeDdVX2rO6Lz2qcTDBzaa/upMuczQHSVoiE
KkX9HFptdmwrkfIGcn5fizNh12s9O0qTPJihvtil/2qSZ3/OI6d4s6/z5LDhW1dT2z7H4prSQ/rK
qwv7lKVoLMU9QT5bEUkKyFDlQcn/OntniyOqLiGLRv4PtF2IOyvEq540MDVvwphQrUcXkdJlpr9v
L75ybjmL9HcB4B1MVjqX0799JOmyXFLYvKwsN/5IulsLCuj/oRtZDl2OODsFCLTjMvjrdO3Pvfxb
24O0X02QrIWnd9PI3ne2Tk4akX/7L78cz/6zkIWfDrU1rsHK2zU1HfFI1HkuV7lZrZldOBvBi53Z
3eR/mGZ4KXI7bbqbplCLc1tXhHIAHHX+VO4VLSd5IW1JOwy7ovZ+zE1VvTr7SRwCdTXGF6Wsy72c
IHSQcDRlUVYDywkEODBnorpdUmis+3cZvNJIrXMGLU26D0NCPk1BYBpo21/dDhvEfvYQYxTO/btp
pN8yhBxPum9D3DVzTI5V4d3D7osqQ6MalAfmAYEh40eSaNPthUm6uKBfdlFPjBdWcvMsbetYaSNb
5RBY5hG5diyTynaW/wR1PAlKAK4DdwVBg9G2X2dlDUoCjeL5EzEKb+eq/nTwzCa8HxQTJoQqnT+P
vv9QjYP/SxuqbVmZ07dcDSskedr6EbYZfzfXwALsNHodlESgQHXffWgN7QeFn3DI6TVVypCmaWpx
G3QaoVNhGYg2VTfy1IVVheJsWJhkU/oMSmjfKuME7WVPCSPkaYhO9O44kiwmnnSCRgDBCnmqi7Y8
U9Ly9Wy1+UWwIUiWH2Tn3DqQDQq3ZS7Z/rfTd65ybqer7hqDWsKLIevlq4kEzRhA9Z3C9XsHhWh5
F3dU8kbw+24yv4eDxXUgaWzDivRppvZbSPVgdJfusp+/jRqsdox2feA8ki+oD8PQUkaTO3ZwpwfQ
W8F+bRBcL8YBFIQCUjmp7pdmAKPhXWOnN9CeOCfZWgZDoTLFVXZ2ncQeboZOJMJ8DyqvvBwL8JsV
pf5RUIGZzfrgkLOlQxW4BSI91TBJLm2kKepNbPs29IVUXV+v7UFLam6bRr0J+vFrDJPHE4Wv+q3a
wDJfp/30dWibr1k11k9EBPVb6g1IGTnB9DX3Qdy++bM7ufBXRdIpUMK6hX+t2dtGxdLEcr6kuhmd
J6d7PYAZr4Yr2R6UwYHEVSfYIrrfOa5N3WlLqlFzqj3+9EtKjQCgdByR3brWyjLbLMaLy8h+dYRh
sSOxtF0/ynqF1Qb8/M4bzRd/VrNt7tb1Q6DoNat8MIJeGaABEkbNYpO9UZre+V5knjp77jxC5mm7
hSNvRBMdPwU2QAqpnEPpmur94tJ6CV84IKGNnNn3mb5VKbtXnHkXaLGzJwWhbdKOnEbZldNXyqA/
B2OhPvmkWm8jAwbLwDQWO+Km81OQY1/9HfxDDbv07/idXgf6sSrN5i5XbP9jkew9dIw/QavLHRah
/FA5vfEps+F/5K6KdzpVSJ9KVjskW6L2bZD0sgP7dVButeSGFb3dW1QUIr4ds403rfvSiNwvM2Vh
ZPs9/zGBz2GrqvXE6y6wTuy49W0XK9lT5cHa1Pq+C/piPFhKaz0jSm89AyT/OvD0uJWmNCMEktSU
7zrCg7Btfl8hC56GYNrstoSATS3qc6b71RmxlX7rTCYFfJEC14I0EtynPIkagL3uh99nt3MP2VRS
1i83f7HY/K0bxWW3yOZP+q2bQukLY9Olr+wVm0rzbQO6DDfM/CB95X50nfxts8ozUMAK3vx6VaH9
Np/cpMpt6Lv5pEddwXvRloRYEwh1QNhxCDQ75YwypuHVYgJE6SFOpmTwpqGYDgACv6F1RF669K/t
f5pBzmj7BFL4z7PUYqsLW5AxvExKMJ5IQtSP5TCBr3wzaTbPItF0LGM4hVb82hzEgLUpx5N2f+1d
pvtzrAZN7pWRtgmh+gLYSeRA/TeoGpsgJX6KIjV+0rI53yHPAwuFaMqOCr050GJzspc2eYhTiDzG
BDVJ4fY20TroHycaoXi8ho//F6QY6rFAruHO9KmtBPDjIpkKfF7r7J9e0/7OuyF4MTwABhEov8U1
DJMLVyX2F9fGii9d0cNy7ppYCW465GT/nFW6+pMxbuUHiKKo3vMOgA7wbd8wZyGwp0ZFhEZsNJLc
spxruTO42D1cbDb+/lTOV5Tc4utUy7ZEblPkfAB42LHIU8jHKKgpedBRRGTe+YBBR22EM0McWJd/
hAutgaEttZ4z144pwp/KjezMSATcWaF24T/H9UcPYuZzfKD8zwnKT0kdv6iG2j7ouuayNfyECEL5
yTad5A7qUuqsRNNt0mzfOmayCYEGfKoHI7gBFwisY5iLT9QRvaRA5h9Cq3Bf5vSzHDMP4+sUnaJ1
h0YDbNUGlMIYg/kb2tk9ocbxW5ggX+pFqfnUFP201bPWOMEX6Z60kGybmhdQRIBFg/HNsb7VDPf+
Gu6H8fR+uOGiJ5R3kBQpxC+SAP11Tas8cFeNW+xrn/rYOQGTvRjffDqY1h7sFLV76dfUVHyLIljI
Tr3AeMm5e+9GR/ssW9S6zndDaX42QlVf+kRr8czapU+2DL0obwM9vE8pu4qmsLjTiBHfNS7cqCyG
3OxWdEjbLDpWFx2+w1uXtQBo5Uu79JCdqgpZgWOYZwrnTa++dlpePo0OZwmpzoH6F03/4o59+bFj
nWlbyE2m9Q819OKfacF7qBz7+rk3TH3LPyE8daZSnFMP5s95di/GlO33FAqOn7EY0/VFsy+rTuXh
NETh/FAHSQYlW5hDDszdN9h9dubx/8lNLPNZmoiBUijdeneDuFmjnAoYG/W2xZ8c8+IPYtW/GfyZ
cg91mB6UKvkwiPtKpWrg2FWlfx2Iu86jvhKSBodCZNFrcdtdQW2qnGVvN/y0qlx/eZtCWi226kdW
Gj7wccZoNQiZcGwiCK8Q+B3R34CB0WDD1BvnHJrIG4hv5utu9NgHSKPs1iAvOze59ezkvQPPD87S
JDvlIQPRe6x6KJqE62pffSMdxuVWR+tJ9sqO5TqyLWYnH+nsSR6q+6Ccqg8qpYEJQRsIhjmD4wLh
pT/PFFDCiy1k87CcoSBffOiG7iuwi+ZE1WVzIrfRnJy8ZUMg28uptA4IBZfkBHBQkNCBc1w7yJY8
rFP8/RDpRNK0OaURilFVRcqTcsTmnj+2ua/sztsVXlJTaZQ29z1bi3t5tnZIPzli7eiz4nXEOlXe
5N5OdqzO766xOq9TyYuv10VQCrR0bDYnGL918eulViB+GS4bfU8hdWu8tOiRix5NPADI/scvjJlF
oxCNP3rEmCweIRHNw5kVd0sC3lOS4i6d0d+ALkk7AOJ76Mq+uFvt8mzsvZ95U/YHYGcJrMxeB5uG
OBh9GaP+4ptwcJWN0O8zX3ve+yzuf3ZPXf0E3EEzwx/FaMeHsGpRqno7wM0+H5FkOYLlHnepPlBb
Inul39LWkZFehkjvtfvdNNLv76cYzRkU9jpcuspm0lfRpqRWBVR6kKFL1ii7lIKvxyaz/EdXT+6K
Uo3PshWOWvNAKRWwbhxycbDK6meQgKT7FuvRHQ8OqHTEHQe2p7lHfKO5L2IKjoZoNPayQ9pk79qB
6AS8cNIIf8Cr9zgMRMFWY+mbxl425UHOYyTRA+RdPMRqyEVc9BCvWm9yzrU4GIGZwZA1I45UOGdp
d9O+m6nZpF2qdnKlAqPbSeeL7sbrl3HSVra/LbC9XzVI36y49D5n2mDBxd4Zx8wN9Ae1TihJRSeW
8D41A6XjXnhYUfNfPOQcRlrYV7DqZT9qmHvTcg6PseD3NS34fXvdej2bOx/uzLUtu6XjO5ufD1N+
JbvlgWq/1ykg86NHtpdT2T/7FiqkbZihkfN22RAy/KuL9tvHuLBJHznFxSUvPubF5dZPI8/kJ/ah
n9+maflpMb274up3MaNab9BxpfCuEwhzwoHVuS2jcoSy3e6Pledspc2f7BIONlgAiQVAtQgMHYq+
STtDCq+dSwqg6Y0p8E29k7SD69LOAwEBsMWDHxxZTx5DhA7h/xTOy2mQudbG0hE2ezeXbMpDVhQs
3MlQbFabnEFe2MiV60pVsoM1d9RKo0NsH+WhozJ4M2aQ4WmhYfOdIzaAKhynq09iJpa2l0ZD9Fy0
UelC78otw4HvUUy6zN9H7A0nylvTR6e262OTm/VjJQ4+FZAWAhy30kTdRv3YoixJ0ZZzK1vSLrya
fzfJgZCkN4/SVXitA9+mX0wxzGB9URMaSXT1DpWq/prlUb9BtVNDSmKAvALMv3ZXwlIFkgWyoFRF
J0/0uskYbmF3Br4ijXKInMatRUW5ZR7k0GUWCueHA7VHH+TYZRrprLLxhi48KbYXl+tM30bH/LyY
5BA5fdf15aazcvW60ubuti8MgNyEHo+tItZabT8hMa47fXlUxWFpG73516nskm05SjblgVqJ7HrW
hEqy+O4c+f3X8YSOBfATEFcTFZ7yu53qAOPSdel2eS7nkAdwc3gvY1R+A8v9svZL28UlZXv0NFgG
mqID3K2OD/KAxm9+CzLjVrYCpSqQPKFGVs9cli2Vj3BmHlfJJtMt9QblD+QStMnIbj2GUJQi1BMM
IHt9ynINlrVhk4aO8pDVWfAIHz3I82RoIe7EJg9mb6OhU8W/ZasQbogrOOeUcKMctLrq5le0Acz7
1RNq6SfDyvTT6lkpAQgcF0i/dJMdKr8HKon5LHJ+2TEj0fyPn6WOemRy4cxbPgdKClBey2F8BlML
xlvUNIw9SAPElUs3sI9doUC9ZAamdRRC78fZ9umSpx4ofhO8TW8dLwbIrqWdG2EJlCb7JG2TnHTp
eT/V0iet6+HiUvL6y0eRn0o6XVxUfoi6poxudJJPjR/mwCuj6ks7xfWVz8PmPlAL3vgwRUp7WvUg
XWfP2DezCptI/hv4ygwnZA1bE0zvN7MYDU1rfWXZ9etoTVdepDu0j0DgYCeb/Py6tZWoQq2kHU61
PFV9XURIaJcJwZGspzYawlOMa4+XmvoOUMHdxZA2UuDeWX3ej14mSr3wFy/odCu75WWWjrVtT1HN
s0Bccb3s2xUvPmk1hc0G+oWSrJhB3qErq9PUc4vBY85mniTdTtpy5G9Pq4tsrofVpawqxq7tdz5V
7I1XhR0TyhYTyoOndnCrLEd5hbVrnceihhYOkbDZ1XXfmVT1kEQKAY3s0ImGXruEM/dmNIz4Zuk3
NC2+t4FnofgVENwLCeBDvc+OUWcBqIc1vWWQ3Dex3aKOChnCrLPiXQYDJSFGALNwnrageU1Irjj2
WnSq4Mi6sRVF5AyE0Y0VHBDRTkMYNYXzMmQ5qlYHTdDi2Q5NdFKT4aeR6bAtwrN0kodlhsXn30ct
Myx2OQPC3IkQq7q8/OXg5UMsH0h+4oTtxc2sICXZkkHyEXWdLdCOipOfo5lkQTSKG6BJvvSx3x1l
pzygZ2duxhr9TNdSePAh0ZPDo9fswGBHywhnaCP+p2llqxs1acjrtHG2CZLShOPJrG/lwSVafmuL
Q1W7aHvL06VHeCt1KjC9EQIJ6xh5prV936KIIIYLz7DB8+8nEj5yzDK56qXLpyi0ArLxOOhhEixa
g6iozz1NvPzOEQfZDAdna5OBoDBvfjVJu64b2bYbYuiD3nxlh/RrSujR1ME8xYn5y3NnOGzEejuM
POcsz2wbREXpjsV27dDl2l2vyuEI0RVs12Kd3ohV/HIqx0wNP1xpRGbZOY9utq+UaFCemzGOz7UW
7xFf0l9m1dYe8yAkpaAaL/0Ya496Fe31Ojde/KjXHqkP36uiBcp96VvHvXm+jXMz64SM5yZTSvSI
KEizjvJgud3r2Zh55oWtDNUEtRphlD6dk2ibhiTVte4Y3UiduFGfc3+wTuwf2JPRkqZ6bl/PVhvP
vE+u5sZ7pQ+bs/R459bBeXyTCWkl2XFxibksPgPm43F8VbfmkxkLfZWqpjpZUyaCTRlorNr07kbD
RdgZSbavhlouod3VN62zmUyGNy2+uTZAju6cMjSwH6o2Bq5TdqCN/bz84g4w1sZz9gPgoAd47D94
FC56dWVq//Mcq0fU2izCm8Govg9xmbIlUXT+cxEZHKJSL7IZsEe96s1ef+nS0njf26qEzFbnWjRX
Z9m7NuXM9VAaL7aKvNA6NvmJeri+lTf6erdbjdnw6s+WX8y7HxDkRygmoAAFJ98fv6AmCpHjyJK7
2B3hoIwOtp4h6pvF340ka/fqrCbqTjQzp233IZAbVTBBfddEL3ooBUAwiFtuhEvVkXh8Z5PDrKkg
uDlk/QjfHyCIoKhHcpJtCIMa6pyhFtXWsZvscKuWyBnI7jhF5MBtvGfikYg6jom9lxkwqoc+oLDr
PjRxHHyIrWYrzXUchifkOGDQEtm0fxoE4xAag0MHLMPs82eHALoM5lR6nD83wSRSJ2Api54aLg2w
PZwTNq80M1LO2WT65yqxHUoCtLHda+rwRdrkYXVJhTP6XTDEWclpGbD6WSVaYFaF7MpqW8eq2eQf
1NG5XYbNhpIemsy7NwD13EYl/IJdBJ2QbC62lERma6rNFa/Syw7Zuzr/3VhqSR6RSjV3/zhUjlov
JqfzIXLZjXCh/u2U4kNIt78bmlgQC8Y8eTZr7/oRldZubmwVDZe4Qs3TsGMYDcVT1LRG86brXGsp
VJO9sqmJJ+falGVsq/P/amyaR/YxU9JfuQHfxq/c1nVoTmo3o6y5pnJstvYXtkZVdMobeRVI1Rnj
2PemYbZU2zAsjMCcT9BjXKdp0c5fJuIEcwRlbuAgCY4EeQkEw7QRQO3Vc2xTvAZ5faqeZdtNumMO
S/BRmpzBASQl/GQTPlliDNbi3nlQwS+nsnNGrgewmr24vhspm3U0tduw8nkQuGl0HRotumK+ZZ1g
o8hYP4tTKqkvD6utbKbwUGndbu6jHIzcm9/qskwTjqN+yGHNHvRxhusZ6R+HUmO0B+vwPnbGJ4py
EaCDzZDQibDNSQB+2w7KDaQu4b20yUPRW/YOMV2Wa6u3YvAvCXsiiKlvB/vE7J+Crg6P6zA5C0R/
CE3qUB42OZi6nkAKxc5O9qGcnGdyYdGdbFVW2N+EqILuZLOwC/PAjw7pOqPLPpij0T5mfQ91Sgfn
ngsn/buh5dTXO+nbd8HlUA2QiRwqO9+uPNVKeAcvTP6BOFh38264ystuubIhhtdwqa9X9rrK2SZK
9rV3k4lCHA4mOiPLmWwWujO+t0kXbdR/WBBNbP9xaOCXgmvrbeZ1+hqZsv9Sq+YYfxZ5skrQVV0F
CKc6qm557yvVqpS7x8yL8Gl5l+YUjiKgof0u69H8Kk5cJTK/xob5u4hC60OijtONBX3ZodED4ymE
XG4Jc8Kmdh+AaP84t8hOKEO9qyogubljBmd5qHUbjGMTomAn23YEP3oboiueaFG42Fbv1bb6+cFU
bDS7EThWHl7sS91t1br5nSlfafLUMUEomjBYLz2deCkuHeJVGtVKdxWZ4L3FvSbvhKTvrVt7tH6Q
zs4+LHde9an2dO9JNvRsHBHbqZyjbGaD122L2kk3hYYYRdEXwT4V9fNV6TQAE6YeVQZR0hCIivsS
jntdN9tz5bv1+T9XGdrWv31zrJgsC24W0/VsQ5JpXSBpqsiB9rBW+kel0N3bQUmjI+/LkjiJ4Xwq
M+VgBFP2wxD8HdwE2jZUCzs588aAvKBxnpb6g9ynJnYqrCfK2qg/ABzunnqrgbBTDx68sAkf5Bmw
czhXczXZ+lEYPrjiIDvQRC3NaL73ejembiPlOoNTA28W4+12SvhPVNEntIwKBOFE07BD5UiC6VHO
5HQwlRQzb3i5h1IVr905fa8gjC72UCWZ/vu4PywbLDOZHgKYtB7UwkJ9a4wQDJJuclgz8IXEiU6E
iu2Nfe8oy7B1rC6GWXnVwlZUih1aS1T2P38rcKW9+1rIwqu6rZJfgMbM5bf1Z+mnNwJZRWkvfExn
uLu6poPArEny+Gip5kuZxNQ+SRuhP7gZK1ikJ0p2400boobjxDZcgFo0HNwktKoYxkW0KiyliR6y
brTvQeMHua/lgKspmFQUFJJkpzygpRU9GD4BDLf3T6vd8Ct/nxKlg7GIieZQUDVMqqBymKJqvzpC
fGLcCvIkwnpcw+buBsWuX4+anlwD8cwFXTJnhVt8hKAAmIda1R+pOYEnxxmbj+OU/PSM+kaWwQyi
IGbss/LGCmCLlU3ZIW1U0MFtKWtezLmGBFIHBLLcg0Mdvo6R7lZTNo+r7d08QQ15svRDbNpCxDZD
yCfPxnNV2N515/gVhYLucL44FMO4NKVLqFvVjSlGSBc5dh4K6NraFo1LOYMnSw/XKeTAQcx9MbBX
4+mqFpP7QhJZ8bQMQkkYRJw7I5nVrelRJDEYRX6fw8twrzRzzmH09mZT/ZR2eZD2sCymU1qrh1RX
XAgOALHfapr3KyRfeNUqZbw3Rdy812v1rihC9c4tIoOK0nn7zi6bvsmf6Cp1fyMHyEMrhsqzQNc2
VaP6J3VwYyJNUQR9cegjTRNOENZSMLIN3aqhiDOnKQ6o1NHdiO7FKk8vumpRCNpGjrOVRmjwIPcY
YJ5TWB0/oYwMFYzVjGx1Bu2pd/v0rp+6E6w4II/rVrNuGg8m76Vtw4CFlnf/IMcOUNkiujErKOgm
2lOa6vV/gT28Byi6uq6rNlgcOA1JzbkWSMjL0u2mUtl95Zn1YE3T2OjXfeCat/VYW8+e3zY3uhbm
u6BUzOcCuozTYJOxlr3S1qM6zqYqOY5UJTI4HvuDNtbNQdawyaI1qIiMQ9KOP2RF21rbxosMjj3V
D9E1nm0jvJoG8RztCS9qSpBvq3j4Hmgi8CdtsCPCJ1WImKA7TtVJnslDEsCFsfSsRulDVCw7koHd
apESP8hceaQobDSr5EHuvAJask9m2JFIvNcpElv6RKsxTWvnOhRgKInt8YxShr3a1MadndXxprbN
8UOeO3A1spP4ViDdNHcpnPtW/ADpW/8bhYhPRm54n32VqH9bJd0TkQxE8sZSuWXfGe//88P4PYJF
fJe269o2iQcBgHXefZcBBAht0fr9Yw7XeggiYvTvKazRNr4bd2fTSp1DFnjoN+Z5fU+IYIbMO0s/
ehY8NZ7XlD9Z8l33JtmUKwORtGKMKGiiMvNKr0f7OdDggNEm9bvjWOhvuXCID54HoUgSU2ooywX5
+QjJ1DzkrggKmLJEKaIsNVycUkoPNwFYUWgfvG9FZG7SJC2+BJ2hblLUs47/w9p3LNmNK9v+y50z
gqDn4E6292VlJwyp1U2CFqABzdffhWSpWKrW6T7x4k0QRGYisbdUmyTSrBVaRnOvADi5Ap3VsBHZ
oDYDL/EmVes3qUBOw0WCUIdEhX7Zsv2P//yviE/9t6Zdh6ERhnmOawOvA43Ev/4mirHmonSC+JMB
OMAVd/Hb5PwDhc6s+s3kp4YCZ5hk6Er4QDG1enwxGzJr2/iAfEbrZnXfFvixW7yogD3TgqDDyVIA
IA/JU9t6JWlp5soweUJs8q1F1qjZgpRk1tsgfSs8CwiH2gftUBWgH+92wkMbEJhPgrOIUNawA5r4
z0tQUOy5bRfHovCHehUEg79WRmweRxU5BxVOgGlPrS5fV5ECP6Ua60NLc2XcUhk2D3nYo4vQrWyg
DAC8ksqaejA970fE1ba2Ls/jsfDXLHbzE2nzxn0EJhEDvRqAIwDlF4CMIgQaBOiqjjHI2Z6EjItj
2DXoGtHaHshVj0Z3JR1JwgoZNVEB47J32uAp4NjPQssWIBH8/A7MiDu0VcpTh/jNyahlAxgfmjP/
N5ekqtEJdaKrEcgrAGrS8/my115C8kKX5DULInRQNmCIVb1RHEypSVKtyrmXehgzs0cXgb1OVWgD
fQdDAV5dNGCgOzavqguQhcKjGwfJscp5dQ2rEe/PdpQ+ANOvwhGjHD4gR8fQClp1X/u6exZDEv4Z
AC4pa2tAeQkn3rNO3XEvbpDHZvVD08TNxayHO5oBVxOZaB/QbFoUv1rZwK8D9o16L3pd6FitfZHT
2KIYsFRge5PFBW/Y6XV0WLhppl59Zl129RrL+5F5xmPaDsWnxVRq0zLvQ5xlI/UZtHp4aub+j1qf
KMogu9nWdI+0SnP1ehwKLLfw9nXefqPZIm+qslUbcNiDOZzPpuYk+gGZFywlOycf/ho0CN/Qo9R2
pQCTtBlUl+0U0o9rr0QQ1xM9R19smG6QUlffWwmoTF63X3ESsFCp5yHAURSA9EtR1JGguu07Uuef
AV1aPedoKz0AQtffOW0bglOM7clg8a0AU3H1hPMvvlGDjMd9zsvdVIFQsk3BPKgcEJN0QTZdcJLs
EK802HcPyPDMyb8XIc6FU9qH56DwwrsMkEOrzoz4Dbik47YGtMupmISF/jcMdEUyGtQo3QIgNn+3
AexGd5zq/i4oImC8+yjmy5Mxucnefeib2HsiETBTH2pgVN2Ay+s+mSy3ti13gBygpxJQoOiH8HE2
wqwS/XTqvegWNIDCWeHlEPBAuYX20jgEZSTnqM22a3bxuQLUhlYXBQAD5impWW6DzvtVQ7JZPfvo
S0RwgYuL+G6FhBQ+21cgqOMlrmXtFTSL06XGy/Am61j/RbBq34DX44cRAa7XrYbuCaAk0Z6byXTA
a0f32AUFjkza5FdvZmO01yY2p0ucZaAh7VwAuYZijw7O/joiF73PVXOY4Og76rzHNUJ/EUpa0/Hm
uZZAJStYfVMUqKLHa/jIRW3sp8IdAPppIQkVsmtjt6B4sc2bLFq8Fqt6Ytcs4gd0NVUPKXD9H9qp
iO+cAiR7rH4RpXbZ3OOwSnoc83A/6/pDWrgIjSUgfD6LsPTOdEWDgYMIoDoTsBWjaOmNgqZu6P9h
JRwtR34LpuyuKDdpaQN5C/Grq60HkeRILNH8OlmpfyVLUi1GtDDKxmLTZTx4WUOGblmeG9l+GsG/
XTpKfE/dClSiuRfcJUCrOvYjL/fGaDpP3EDReOyV3o9cebNtjLPGG1vuMXCkoS2qTKoTyhWHKw1z
GB4HrHGFAngUIkFLMtJyHcNPSKtKLz6NPXh09FqOPgW0DgO1awQiHTTRIGaNy+uTY/bW3sVL0kkm
vjxFKH+ZAHKDy9wwBNuSigYzMySonskUEJ2z/aJ+Yz5bxkYot02HvCaOre2jMvP20SyAzuW7AIql
KVC703vumWua0VDnTbkPJEKQwHcD44mdGKiL4d6d1eC5mgNMBB1UePlE6Xt7Ae8Qf1Z5i9r5IvsC
fPtiAPwo7rQIg+Rl8yH1xRmkKt5XB+e/TZT01XliYD8EqtoTyRmKkNZ51fUXcASlj600/3C1vQmS
Q2C/Gd41ClDsXA06tS8G72vfc7BMTkV5N4A65a7AHRZl2v6jKKtjoGSELp1YHM3ROqd2HF0iLQJF
cnRZpnRFMvQTgmCgma1oNdnTsFhJb0SRvFkfSB5WtX32imkbGkCdTpuaf48MBYK1rvrEO29EHmWI
9ujqHj+CQPrECxAPxDZI4Iqu+CP9FMkwOnellw546iTbTOH11TA8dxeHQffVqsAR4ubfLHPIdil3
0iPe4oqPmQQOclMV37wgeTJaefWz/g9U++KDtMx5HPoqv4SD+qLqxH1s9RCPOLKNAjSPtQDXlpCA
c7KMxDgbkxPNQ5yEGuNJzxOjSbcFEuIIAP1UvzcEDDbM0XZe73NH/pEmIE5VFrpaAqowKjNm4bcd
APSI6pNkiT4BhTZmndzeknUH9NIX60kV1t5goEupRCJAPH/nznX9+BAhCG3wGreU+c+dAJ3Z/01D
/QDUGQDOINBxpvUdrfWRFAbNxa++ShGBPIuWCIV3NLKchbjt2ys8vsNj1LQ7T/n5H6bB/ZU7jNO9
qhmQpUrwQthAhfmCu+KOakrJIvJddLhE1QXNie2jUEiVoTQiPjIbLC0mYLEf0K5jly6gkvFU6A6F
7PmalL9bMOoFKQOeHTjMBoQlCm9oL2Xjt5dpAsMDuuRSNGlgSgoa0AnYzdNFkWsTlnscLyA+UK5e
vZBimfaBZwPjTquZW50Z4+Fh8bfY0bLW6oDINopr7Zr3wPLpz3NtGTImYJ2oYntD5WmBj3phc8I9
pUbf8dbL0vQQAorkkws81KRK1D0zCv4cBz3QckP/U+FkJqKSAPTytVUgXcSugpAdSYtk7DlKMuex
nmLrwQine6exzY/MDYBI82t+BghAPxjL2l1Xpd6ct3mTxylLgHXsKEtDKZ4eNJGJPwDOaIyeCquT
+6Sb0g4ZHeR7pkmAaSBMqheTQKeDbNtTh1RO53jU/cS+/VVwFGAkuhc5mZwyBN4lOpInVHlvhj7p
8CwsgMAAWujvKcfDnLQoxMOxtBdfK7SfzGtnd7OWVnRVANhlO9073QAwVW7FRxTxAMUSMxp6oLjM
V2nh/YMs0VoymXB2KVYN7kFgVQf2Pwkr/OqBlsglVPN1Vvkn2YErOFX+dHHS3LwE4H30rNjZ02yR
W1r5TgYcebQ2oowDTfHQkrFyuperdzJvrIcVOjWBxPnvxlUGPFPfst0NGb/bfGzRiY2ezB067Gs8
7PL0K0I4cu1aU45aYtN87Fn4AemG7OsoPbXJXOWDqcVy7gUQRhGyyI927nxnDd6f8Fr6MhUE9VBr
LAnrp8yRfY/Cd40j4TrTvOx3MsKFmAEpcqDTAPhXgAy6b7ZZlbfz72SsgWQpLfw7mQk/zVWcbQFI
90b0zz6wdM70c6KBlgJS6mUpySLDMS8D3kJoUQWQkH2WqGld4VC6TVGzsxc67z85wECshBPcApSl
feyaz7UWBwaizNz2gJJcc/vTsoimiM69W4R1VigZEPRe41oBKxN+VOCnGQQKFeawGAW73sXCEGbU
0KTtsHmnWIznxYYu46PA2hwzcwBy1xapArYieq1BRe4eqr5xn0sGNo+wLU3UtLjusw1yw6NjO4Dq
01PBE/vqx8EXsmXoIX+sc+Cc65WzweiC6o/3D7MzcE6h7QD/HDT9/7FVZ6/joGVzoJair3MYl4K3
KrlVWQhYa4rsvsZzycw2JAAaWZtuaLoMZOxmeN9EU8J5kbsUJKY5F+nseNHSFS39AwwVw1qUBWCI
S+TqVzYwq27xVAFXtOa4U7v2rSsiQOPSJdrbwB9Uxd2W7OYlWRaEFwNgBCQjOxpiFJPdPCT01lnR
dNt3ClVr7NKfe5BtxLHg3T6kiNv2a2y16Q1xYX/VCHe4zH+s1l+RmfGPhkzSO18BCZb+SmszGPYO
CFe2ZIWHye8WxYjZHqu4/7Me8CbLm1g9s9FxrppJHVU26hnVgerZt1edXafzpO6b711h57pwUD3j
5b3apIjB7GlqISh2IF+zFmWd5Itm5BC+cgA/PtNeRaa+q6BG/bgFNqxJSPfE8LFNG7fmGU3BBW+q
ZTx3voMbRdI3R9F22Ye+A/scM6Z8X9hJBpb42tu5LnpW84SlHwAqZxxU3zgogcbUBLrlGZUm44qm
RuKLW1d2n2ipdCz1gKjijmZg+Y4/DDuyo40QlN0Noq4AcMRPk9/H904Hko3WZA9JULGH1AdMMSCP
b8CzYg8kj7oyOaEBViNo/zTDzcAEu2BQrUmWuVV/LafoVI1VsJmQQdwK/YZk6veiEcVbQhThlURd
i/5PlAd8JB0NtCjglb+lKRIhDUivnTPPguA6dn145YD6Qzw2DapprUqGM70HekbBU1QV6ik+SfJ2
GmR83RSW9SFK2e2fQ7OIZ/+abfQDByxJFoAUHYe5oDV8F5mts9b18rSvPwJ/bNw6yG/i8d99rh0+
HKpyqHeVtMavAmd/3/a7z5Hh9QeXyXqXmtn01YN992q/yH+1l9qPAhX01xbP73f25P91X/IfOvaL
vfbvCz/bIFE6AF+7LsGJilJhJC+qz6LMpk0P0qRjhtb1zwMIBdMhyJ8Ljw93dQiUQ5JHLBt3aZEB
VUSvsibxze8tea+EVz0l7XACmVL12UY67uCM+MOlqeGCZXToRYhjYtV9QoifFifJiJRNrFGr9ZZA
qKo3aPUFmbPLghNevIwrDVJU3jkD7+IiAr4skl4078fsK6Cq0WqrF7xRWPiPAFt1K4DCbb+4Qv0A
W7slzgSxCYZB8EmKw6Ts4pNrIlJTRx2/IRhXfsJhFyegCYQbXuPdKyYeSWyptDmNCFcg4zKWnwp0
gW15EE8o/YEPhH9BC1ck2ZW0dQaaCudHVit2flMTMddIrHyjKm6MaghRDa4nPtVE2IW0N86Koyvz
5lP94O8WCF1PKGvnrxJ0I+DeyFwg9/UmcLfRvIt0nI3jWBU5ICxh3L9HOayPF/Uovlo1oIi1KO2A
DA9EfPC4ZgUDtoyejl2FVuXaxIF7TDANW/+erMm/ACL3dpEte5B7soujIblyJY+LiBboffjUs9v8
8eZ9ACgzfxYy9n1wW5RtfUsRhMpFWF9ipKIvpb7q0BIIaHU9z70RRdhoyeGHBIaLzbKEZLPxq5su
yVBObIp5wRt/i12JXNMpUO3GTkCMtbYagCGa6LlbeQBvOcemA/hlBbT+Mw2lM75cKVVA82aubWZz
WknmgIIS5wH8FIDccQ7v5GQx4Qiy+ef7EXP+Bnzl+vipuHgdDlzPDcJ39yPuJq0VDgNw900AMtXr
oEq/u1MNelGdAaDMAEg6za0AcsRmSQ2EgoWn0QA9ymu2gK6E9WeIvyCUgPxMIqBGD+Vx5NENEcp6
yc2mU9OByzUrN5SHReVzcM/DcONNfV6vuQecBFQBqjMyXO7T74xRTLRxyDgHV8sb47I8Oh1S8Qgg
In2hAT5o4NLKTnhmvsioLKF2kPntchBBERrIOxlNSUFryY5c/U62rKU9+iqRWxdlWpsOPfCAXkDJ
uY5TVhS4THVck+YoKgHJKhIkW5pOYw6u0CFs5iVvrHOnR1csmYdIfoKns0T2M9GOft2BfM8L3+0w
uyAhUA1e1sHNmpaoyPxqRd13OzXA2dOWzaVVCaL2uqFgqZOuJs/Y+SH6KUkGLIXkpemgG+S8whtR
5QqS0Crepx7qM/Gj5sFeOyyEtE4u+QdOZ7xf/MzO6r678QbtdegzzGWIQ5ndJU80VKa8oCq7vtGM
LCzDebGQjpc8KQRW3lkUXfP0L78Xy9FIcDP44vHH//6PA6Q4D2kjMPKaeA8CVtw7pLjEi8wG77zt
R6bQ9dqrLDjjaPQJWIfxPsmBgRxZiFd8H9ng7WOO0qvGAtR8ZdQgPDCTJ6S1spuvEOnVs8Gu8Mnb
vFpH6Fk5kCzQFkBLmi2YE/MnP8RfiY+qjUOEorDzy091XA95Gtwi6f8FshzxqXVa+1A0KP+lKRo7
mo0BhrMjTvCAFMl6QGNl7I5lgftRBmuSelYb3EaLzR4y1B0efB8Vw6QkD8FUyGMu8GLcAGhnLi9X
ETpuJOjG1nP1Oc0Lpvw1BbE7Sxesd7GNCgPkUhrdVZ2Cr6iwjf6TzSWyuUnnH+009R+An/diUTBg
S9oWf7Ab89Tp060zTvbREvIvS4CweisKUKXHeOU3It3V6I4JqJdCjcKsj8eDHkRZ20eRtu9XWEW/
e/lXm9pQ7o2SGXcqNMTFzMCgVhvRHQ0kbxGRQvzZMDckG4U0Zi1I7NHWUsWXRR6gXf5Ulu1nU1t1
SgH6Pi0K4FXKfK9ccIGUli8f7SyTj2bmgu5Rme4RremgAeKgrIwqdhtzo7gHuJqP4HTa7aOSAU6l
kOU9fqUIwoJhlywWeZsN/iq2Zbcns7wbbGQBXG/bAg0DtFEW3pYrkV/KNimRuw29zzUepCoM0h8j
YqyrcWr5M9KL07519NmAp+HDIEFPSCbgk1nHkdd8I28W6I2unjXmF9wmy22pvQl4A4NH+sNuQtxO
q4Q/5y5I/fJC/mB281UZZX43TBP7yPEnUvDCeKoaO36eGJifu4J9jMOLBfa4CcHTzchH/AXqoddD
2esAKcf9kGZDGdyMKXixyCzQjHdxB1IS0gKZy17FMRoSBEd2nRyQhhvJM3rHgxM9hyw01pkDUkDL
U0lwhZK6rLaRhfBAlIOgK/BFwUi+ZjzTc3A8XMYiuszTVzdh4/jXWRbldbDqPNfeL27rMkKLimfs
LaRGHuIIKGFo7za/8azc+UZs/DkloNhUcvzc9KDHkaqN79rQnsDrkIHB2+vfLyqqIfrTS0BL6YxA
Yqs95u3TsfyrEXZ9pFRNrHBkM8LrkpUZfLzaDQ1uKrxD38vax9/cKkMFKP4g811Y5s4d/oOcO1Dq
5ecI/Hd4DXbuZOPZs3xAkm/XWnG7XhSkxTkJ3cN5ZLxxQoq2dQ8j3m8vi3N09LsXNEruyGBx1EtE
mwwForzFlkxY5TCEoAd/+04RsfYxwOkWP72fHxP3s+HmBt/e+TYT3L7AlA22FNEiX0DqpO6GDV7U
NZTgz/X09ScZ/FnbdX58JzfTA/ok07tFLAyen1hTfFxE5EHmXr+N/SB88w9FCuUBFV850tsvK+Yv
GagNz3t5Xb4jUrDWuUqBFqP/Txa5XccmgJfi/I1z8oGAbr6WVTO9/1+YCvMciIKdFycFqjuvwJjb
LP9SyBukO5kH2RpoqtY1iMJvZpfFh6JOQOlFsqRnuKw/A6Kmv5KkTxrrOlu4NSBNgUz6mWTorbVw
ZAhAdz8Js9pY4MbczOtpIen/40aLi+gDbUaC+TPoD0dXtCFKpD8vDgcBLpssTHDbC0V2lRwvmauS
fUxCXZmlRTawXvh+VIi7Cq+9Zmjbazcpj7NroZKhB3QGCC0YarVXb1Skp8HH73xVZ665dXH8fVm5
qJUfnwGMNRznnZnT4lhHapsVNp5izTzLo3CNvrE/vdDJ93TTpwfBNARbhnayu04/BzSbyhlFOPUk
T0KKL2lmtPdpWL0Mpjvdl4Fo0Yf5Uz4oOwMUpI83NzLTijw07LsCSQct6WOgj416iAQqkkKOxv1F
QTtVbv1l2YQW6J26eMJOr5vHYQigXr0TeSNFUvuInlc4Y+FdFjnRanrMeTg+AnNh2NpRjJJ/13yR
xQm4xwa3v5FF6Y3TCaQOYHTTC2gYYrfA61EnD7QqsKL+QQBt/tUA/evxHuj/MTjlfy5ylPWJdby6
kMiogf9ZVNkzzegDCY44XAD4qd2yKA0AsFBq4ALtR7mudQAOC4AB9JRW9RI4SWGZgKxFy7LIj+8G
q98vPpbvuHxvX41Hnqu337EwgNKzrIpc0BTaIZMHWmWg2O0BN+1lY8GseG9kSfLmOw6p+eY7Wolj
XaQ6ooRD+t25rv5w/SfPQos1CGiiMyAc3BrFzCgjp7kX5BGMMK2zYeKbonpmqOM/o/QbidnZmgw7
+DtYduOi0YBNzw0a/MZaifsk6dRTi98ZYsDAyaFpCNY68DfzQwG4zafIT9QTnoZoVgBV9ImmYeK7
x7z1HPBgI421Ngt/y0Qm7o0Y7sCD2gEa1EJEXa8ld4HIDqSkHchdp14+UNOjhYmyI7GHPKGf5PGe
8iQzsDZ/FfajUsmWxerFaM7GZJ0rV9UMrsbUCPzvWx84yZ56VvyyD4+t2R6W/haSL20si1kAkLZ3
8vy1S4bMJAJ+R7xXvjFDBQlqPmkZbZF16JoGNBgYgUfercogSE9Uhlyl5nRwPKHWNAXhLXvEHx+d
ikmCwAb4mlDlfEIIFGfh0P+bPS8fyZQG7oCTCR0tv7ePJEq4YU/n6tl/gopL+jyBl6SXIE0fu9SJ
Tq7Mmbv2HAFQOIDP+sDDeHONfu7oREOvjTO3G1eSd9PmrdHfr8sEzSS07K1ucTZvlJi+JrOkESfO
73gMAmbQ9wBobUrr7GbAMbCaxJoH8/WKZKQlu3dTOwRjVWozYIvpFb+zI8U/7wFmGVAGZu2etm3A
FC7BBgh//8XHIDvRABA4F9Zx+Rq/2/F3MtqiNQGz0Kan/+JLLCa1yPFrmL9yak+HPKyO/3EHWkZD
HFc7y2zlcdJUPUwPjab4ifVBF93VpzayxwOJSPnOjBTNqMl4lrU8CuQewMHPs/bV3eKFrmiLxWRx
H6Wg5itrq9nOWnL/z4vJl2MC3cIs7pZP8u7TLlvQlQPQOJSnNcGOs2TvtgGw2XVaAoDJ8mwx8eNN
DsJSgKoFu9FukdltvM/i0vjdokoWxtpwU3+Ve2K4lnpwXKO/Vi0C38xBpZeeAQgWlT/95PQb22kO
vTV9AD57ep+aVXoPah9R9PIBUUf5kIWlec8BaaMnJBZjnz/Ic/1qQtK2X4eVHd6TnS0muXMVnk0O
Chu3XeJMK6pIpyHTt7jYkmWz+Z1aUncg1bT7qZ3ukOtFqs3jwS5oiuHTlDRH5lfse5uOETpgpuBu
GlPj3CSVu2mbUnxv8xUZ9CYC02UYtCgwtus7oBgAYMFwwZ/tiX3FZPFZ4HkJFiW3PQ5FVDwByPEv
Wsmz4ntuRe5TgPzSkfYuDaenvT3b/tve5cDdDeA/l73BG/WyNxLb9V0T4G2btQ2/832AKsU1crNC
2t8MyYCWULfqLkcXy8lhJZC4m7J69norW8UZkHFZb822wJi2ERvnL7aG74KU1oweqb86UqDMmnjm
H2iaA98aRPANULOnFukmrV2mY5PwN8bLWhRNqFs7gCnYA/c6em/K+OtgAiY/sC1Er7381rA8WJHc
RuwX9HVmfQuCQD0oo/hDanvczlGbjyTsGef+4gMIAxCUgFyGbbAF7Z97yB2j+lIoAHVA7KBuep85
3oC6fECGgm9CrtPJcW8hUMY3ToUjVsA799aUPQhaAXRRXys0vsxT0uTaGl12qAY3TAONxdqQNOiu
Q5o6ZCdySHazNnJAMhUxm+1RwSMClEL4wQGxpW+zr7pEtnD06mfZWtPRi3HsGwSLz2IdMIRcupa3
j6zlLti7RbiiKQ1gBYhWKs6sQ2hKB7R+vrVpw8Q6NioZwTiPpvkKSbJjp6fUB79M6f+Jpm1cvDUe
Is3U+7qWtIsxuSJtrTf6L9Y2cb7pVeI8WJWsD70bpGDBlM1nNUSbAqVz31BUqmkVB/MyJRXCR0jR
rEhhuOKTP3jh0+DmzlGAPWJr5ZX/lY9A+8BC0HvybZT38dkPy+IxHewt2BFv4BEZv5ouqvXNsbHB
EWVlD37ZoLRDw7hXJdi2cbR7UVi5elG0cVzOK4IYUSgbaGuoIQQrZIJEpmmjUjNCsYS+osFqa/TE
tFWzXhS5Kf9mNxtnw19csnD2RGa/8znbhmceDsmFrKKmQtswyZcBzAXGHkVxzw4PWxSDoHvDQbe9
D6TJHqHpiB3KFvgFKzPrwjtejcXW7dHnWHM3vKMhww/9bjLsh34S/mmRNxE42pWpLiSi5XSVlyb+
upiyVhzRhLbucWPzpTRXRpJURxC2htna7a4S3DuIgqblI9BoUaFuATh8nmqZh86ijZdO4XaR9XgL
9HvZXdxMlY+uKPgdILl2i0FscIBCp6pb97l0j51bx2u0FA5nfPoIBRyp9aX1EtT2xqjXbyqru/ea
VhOfMvaFC1agH7RNzylj4mMZGRuSm5OT7sdElHuh19c4gKPJrf9Y8NI45coGuZGW+8CfQ385au+Q
ZnXuagmq7ypFA5ZdoywATPb1uirG6o51ZXiOmR9vEYaxv7ooxLbGuvjj/82CaR/2Lz7a4aGVYzuX
lmduDdiFHI1NyVxw7sTTl8B33Z2py8/NIP/rX/IEnv9rmiAwcaa3fRNcMrbt+SalEd40e4vCscHD
4WZPXWPvCsAirK2hHD56RuzskrxKdi4zh49VI4ZNhJzPgbTKQRa8zhleTrU2iuTnCiwkd6SsJmsT
jXH/VE199OwV8WoW9w2O7am4pyUTHqeX0hjQwYCqy8cA5561q5uxMukg0jywE3Va0SAdqdaRcDNU
mqL7KnS4BTDdabagRT7wG9YG7jSHMQ4HVBsJtC/82vzfMQDlDUU57hYFHXgQKAdL7qKu6YWBjkv9
FBfbKcaxxgwzeW7jTp6VHmgqQoF2SDW6947NxH4xoavFjpaRrO88fjBG67TYvjOrySepg9G+x4Pk
xfFi97Kt/hiOL3eB3/kH8H0BcGbZiD5zZnp8Jyz00GdIyd0lDM9CJKCqnWfyLt0mRvUnUpgpbr0w
WeymAVjsTj1erDzy121vRls0HYDwGoQZxWVEsmHqencnQVVwocFJgkccfHRiK3bXXCO64uwcnIzQ
Nfd2VgIFoDMc1LsBFBYRpyJCZh82PaHLkrRkSASt3huMMVrsDiSlBQOi640qvKfabvg1NdNvJdCL
nh3p5M8hyoQGMxaPJKo6/MRsJyhOClikz7EMUA0HEi+7D5J7pge0/7cIHdftuh+G5J6GuC/5vcGD
h2ri6I/MWRmgq0AlJ9+pv7wzAyKIgVxsd/fPP0f7Pb9TYAJ0IQy8MDSt0Pp7Q+TEheVyIAZ+mGSi
ecV9+5jEEfLtP/s1WMVeOjdIBs7j2WJuyFjsqIeDtIDfOs+NGu/6OpQv7aPmt5lU1QM4rksAD0Ie
3phz3QESAox0q/k51osLMiQtySTeSbd2imD+O8Xsa/Hw/gto/7SETAAu+OLhdzuRybIJLWuJNiAG
3tRYWQ+qHSOAzNrXMDWtB18PNvAejgxNNivRgS9YeroYJQM1iguWClQQVihguqNZxcLugg6MJ7Tm
gd+iS1xk49wcFN6vC3Jsh7ZjOzrQClL8BydkIGsjOAANqd+DiknthwYPfFejHVoaFZEG0HEHZyBW
7f1f5WSGrmY0OoK4ZrHnkczuSlS2rabUqQ+LghagerLcJI7wN4s7Uiz72wKFx6lTiR0pyM5nOCjr
D6EAmeGgn0sjOxYAoMv15mS3bLRsjjJYbgC3C51PtOdiQ1eeM6k9EL47FGvhO6N2Pj1NwJjcoz2+
wVEl7qxTX1V+sZpxl/QcxAjWiaYDc8fwDPxi6zQEU3lEfciqBUQGqptoJKPFnCFqu05GtPuNo4zO
ONK6+9pk9zQrgDUJbGKt4CVeNFZ0SQOKM+wDmiuPbxQpMCzPi0laJtGZZBkt7nlkHUe0CPTa4WKX
R+Dcnl2/X5J2vXNKAdxBS2Y3tJDc5j1uMi8LX7eue8s/+2/2KOMSNPaTFQ8b3ozA96V+cDUi6DTY
ZQysuJ9kNUhnVCGKz8b+OKbTMTFalT6h3rxbxW0S71SWo7SfzKmbHKWMADNGJZ09eLa4DWjSDQIj
Pk82Wg/8HMXESB0YDVBTgvJi2Oj92tDlLGWGujWdJw5ePZVIRioc2d5c4mDQ7gCZ/YuTWnsiI3JE
V4sMhMs3G4Whhzeixa1jxzEwKl8/Gy0uPHkfTF58DBP0zayMBhRyJTeBCeSe34g48cvhsHxFnrHY
5bFgq3KILfCd6xU09JaXr0aZ5/tIGzKcJ7dxi24iv+5sNA9k9iUFzNd8hQbHxwhh9MMiyiKQmm1E
WbYXGXwJAntrGlmAVmLXf+hHVKQWLC9WNJ2mPkBkBDzM4wT6eJLREPbesI4Q4d4vsqBsvsosqc+I
z6JhfMTZxgzG5p4svBx9ZQJh7cW+a10EzyZkkRaZ27cW8DuFs1k+k3JEtq6zJD6QXez12SWKnYtE
x825mIzukHrBgWaVFrnDYAvgFmQdcoF4dSUNDTZp6HL0Ukcgswl7MgoqG5wdwBnf0sJFsUzfu6A5
DW+2xV9Fe9BI+2/28kWZ/At8FXPeQRMEzHIB7+AHdhiEPmB33tXPIBmE0n1LWk8dul22wH+8V2qM
fgCV8MBlDEgNNQGJGSVpHHyYx9jCC8lq6G7IQVV8lclyA3iI6C8vNY9FUFs/RGk9oEu7/27X6jtz
LHFDr8GfVd+WNxMtOkBkAoxJY6l4X0Wo2Qv0kQkMAwiYR2JahVLKo2kW1SMpumGfoEzvYZ4gAHKy
kERaLYu8ALBiXOTVLkP/zsrthH3IOit6qB35LXcDcbbQJ5WukU+N8c7xMOssr7mkxvjIcA9ArzNH
SyuWMGX2+6oqurXwJj9dI3dirFXUWrvWldED0HmNB1lU3zw/l+e+rsud2Yt6w/Xav/sHXvfjvDei
YS9+PetJWpN/T0sW97Q77aE/ddkHHLlUjwG8qIxSF+8ukathvD07Atqmo1Dm5ycfqs5pNg1vo33C
KkBJxGO5q23g6NM0y4fu0AfAQhkl4x9QTIIG48j7P8auqztundf+Iq6lTulV05vHju20F62UE/VK
Vf76uwk51mRO+e4LFwmA0DiZoUgQ2NsAOiWMww7AbZpkn5mmRmPWP2kT8K2Ujhr3oQU00wv1g/q5
tcr82I3VKZ6GcYcSRevYqsauS1SkygxlyXaD/8wux9pPmrKRgbkCkjf06dA32p50iK8hYwd5Qy7Q
muBg7qay/wbiQm8z+5stfz9tmXfzSKBGxQVAV9XjScy7Ovtfvwzjb8huBjLLdMfWTUCfIL1MpWre
HBllg+LBQdbDM3deeZzxZB0Y6j0BGlW/St34TA1CO0BTuO86SAU74+6oPE3eo0WDEekhwM/+h3lm
WD1PJaBJW9Yls9d/tJsfZSU1zpDwvSIjcj44QLhez3qD1fhAyGtHDbozfkQYPNgPOsI+lCbJOq05
t/Z0pcxJypL0fotmRDMaCne4EnAUmZEI8AhXckGiP/2QqevVs2u7KS1UmxB+E0BwH9oUv2EwF7lH
oMZ9p5EjxfSUxEV0qCcGQvEmQZnJaKdi58UtolE0oxzLQyMGFL+lmgVYGN1GkhrLnx0LgAe7Evdu
XYJSxlGATw7EMlm4BnYHAxZpFDwkTEwHzUnwinZD7RqZjXatTWStFVEYzrJFURpjvqrMrN+SLI6n
EV/rSe3c8I7Ipvy2WWRlm30Le+wwFtFiu8hQwJKeBfC+hN8ZWFBRANNtF0MUR+Sn/z5fIeZ6F+7Q
cayybQdfWsu2rL+t6iluQLFTqKvnihB+sbk8RZOwzjg7WGfqoeT8dkgKsK5/6zpUCc8jZRsnEoCA
y9ySoXoTUawb0Z27BLXKQErQnXyjDQ6yupQbLewBhRqWFjbfWXCJ6uJzK5j90jHD+2DHg68BE/EF
W2j7BfTQWycW5ROJPAvxt1ivxzMNQSjKVw3YLfc0BPRnu0V28bARrHFetGK0DmGNUCJ56m0z3raB
NrJ8w40Yl9c1UKZj1VCPGoQUrCOISu1jMymAaeouGuqRjAyXeeQGC2NW+IuLZd6dG1Qk1xtgdcez
/8WXQR5ont5y1ETlo7h46j4+K4DXOmIvNY8mV1s7UWdsadgOaf5g1tWVRiFlB1htAoDXaDxlKh+g
xZIOYmTgOpDWq2oktjoIzCumFr03v4kc0IvjxJBa5IZ9Nq3TT0aByh8yoKYKC+OCzTgSf/Sh3FuC
fSb51DaYpFFrDUW5jgu8s5Z51KN51AP87/9am/8WzsOajMCGYQEjw7atOSv4Zm1O0g6l8o4pnidb
ct9JkHDXVlVwKYZMnooeLOaBhjzJdzn1qNFGAydk1y52i2yx86qo22kMN9uLlhwvQx5pG5lnzelO
Tk+UiGypK3csO+rZi2PqBUYncWFrzMpl/vJhK+Bn+akz/cenGwEjcvMXL3PpEerTOVXXnJbnLx+i
j2W1Znb39ulo6vIpkP4tT3LU1yQaa4a9DXZ8WeR9O4ALgX/juBfdgCcP8BYOT5/7sv8ugQj1Tcty
hM0AEAXwRCs+uxYgabgU/drhzbjhPGzHLZjVrTXYf5DgZZVl/MOTqFdnSNka6L3oGVN8ni1r9Yrs
qmhThyE/OJqlZ59IxmIx+IDbFBs+eHX8Y4pRPcPBnOyDkKRhT4BCazbaVDk41Nj1XoTN91FV6YhS
5g+damg4gZvlgF3R0yIieTt6+QPyPvlRCHtPIiAbA1eBul7mFWc96Fc0unMpBM5PodiQbnG7WIXD
pwj4kSia49a2aJphGwprunh1N10C/JguccWAn9LX2bYuAee4I80Ytn9poy13ARvqCcBDOaLTqTFd
3Ra0sGSStbEEs3NVjOusmzZsAHM7stOr39YW7mxB/XVBuneDGgGj4Jv/9aq5q1hxdfwQgVPOLQ3n
B7xu7ipWAEwK3j6ACT1XidWdkc0OEgBTHDycC3C8KoezA6jvzqcxTwp0SwtVvJEFqsrFiHr4nxnO
s42rZs7TTWeP1VQcaLTIl7nzA8hrG+Dsf/9UcruYU+/9c1YDqGdCG1x4kev+4mXgvWSaPm1zu5ZH
4KK6DyYykNeotQu+igxFJAq2KoGppY3A/K/daYsjxJupxkpsQsw0+KrnDSA7c+cnYlCxnWsqc4Gv
FxbftA+SR28zs/JKQN1Sr7ATa7ZcwA2zHikGb5Y9sfsuVgHzHt7SmHpg8GxYkVSAfUERAzW2EV1K
FAw80MixZQ/OEaecLSJV8FAzdr6zKFlQKgxeYMr9g5aegBS0tESJ/t+809zSAucJ3vwpSKlfLVSl
pqsQNYhHzwxxkmdR+IFrbfghzUO+SRpT+pEHVk4sJKdMDgogt0DITw0JY64cQ9nM45survXieN20
yQqgAuWRzEdwC+tP1J2beBQrLwVjCA07/7+/+abB/7bLsj1kQRoeN3CK1lFC+ucJYcjcUqS5Vz1b
eukeA7u0wFk36es0agtEZlPjSk2nl/JceM42wuvsOpvpFQt2ZS5b30z6Mt2MPBnWvY14Jk0Jgu5t
MpgBCn/gotsvDkmrHoTI2N8eFKbI+XifTpPoYaiMa30aNs73pGv6M8WVKf6M5bY8pXgxkYiam0C7
XlgFaZdYNeDagaRE43ftzQxTJiibMg3A/Sn6JhMoNzivqS7i586xVA31XMcGmxNpcm3Sdlrk3mgl
kTeBCss5tsQIRRNnKU2fiBdq8ZnKEuwjwNpHtUsJklI00+ipejer3QZaxJJZgw1/iPJmb08mHRmP
HAcRGlda+NdglUACYv1uiO0Mt2GAwW5VMzNCqLpPpWyTOMd9GeRATUZWUAvm16EAyxMPPLmjsh8z
w53SMApxoWHuJiukfnkvY+uVTyYSh1Dai1ohXLwc8wGAM2RFPtggtNlHItJbH1KmwPAzvZeKg5wh
ZFGDEsgRkByNiXxragAon56rLGo2AJ1D7rhSkCyvmvTs1O2EOnFlQ2NS63ZgrYJAgBEeoPibqcYL
Y+wcnFpIXb37vnNGQ5qSqEfdebXoUWRz0zQWgKZQ4AJUyeZAf3E1BV/iPjOvoc2Mj1gq6Z8FRDr2
Q9iIEGDVqKiSGtICNGHZayTpAwK4jQCTy9yvoeyLL3aQAeq+qtoXDeWVSGoa0scoYWyr8UScEfW0
D5HupocB1JKXDHei26ppwyezL+t1Jov21ao6A/dCafM11flLCySav8IWFZgZMtv90QtAItvFvzyE
yhB4OMfg9jpRxUeehEhIbRAymus7+hz8TviBJQeqAbF57T51+YYGNCHugQiH5IbkBrqr4M4PZOKY
wGwbebnry2laU9F7ZLkxLmHEtKYK+cpob4eF0fCt4cX5rg8G8RJUxbcWeVg/gsL9jCt+68Uu62Cn
j266/9NgqL6AINk8NUTVrHGQM2NzFl/M5PuNCAh/5cM4gZ7b6hC8tZPvfRgiUDFpBeAcp++kTwxs
N1wTGEe0HmBd8ERdzpdddHE2A6vRqvJbeYur9nsWqOXfZpFkWYqQu2wdwG587I2UyW2MDBvklwON
wAcVcXEGElt5dkB3ViOJ+JiSIlU2pC00LdwAkcfBZgOFGMjRycd1IREvonmy7V3tQl23BQJCoFlb
bqE6MGKO9lrgn9bPS7f4tfEckf/qxypBoVshX5PeRCzBzPNLZlcuMGASttVzC0FF/IP7Upggf2hE
vTUVrpDRIORp9+dQKqihsAPqEMkbLEjrRq/tlT4iq3PdV8NGz8PygJsrALYZHNTGSyMVDTENkScn
/Vhkzro2R/lm+I9zbvQ3XXLidM0vYfLBr3n2C5eHsvRrZqUnLROAlTBZlJ1Y0IP0RQmpIZmI2oav
qFtTt52iq2vpgErrPFCS1d0vqgCfmBcb2wIIx6DUAgLIuS1WrBRtjq2Uks1GkUBXjFWIAHzr4zpH
aUg/z3fdmB1ynCImB1hvtxqvrJCdU4A2TaE3J4Rtk1H7976QLvIGQgUF7TXmkelGDDAzjjAugUC7
WQZcT1JnSbETSdwfXeBp4VtdujkyLPR0jUi4eXHV3QkqpjhefWqsdUAZ0OIIuXpibHZFafanLOzW
2dC5E+4CcSqYu1HFTaQD4PQzjxMywJkcF7hAy/MDRy98JH1EAGiJhmuHqNeVepqdar60kd5MQw+v
JgfxhuJX6CKsR3Zg8mGATbSnRyDr6sfZhKxxKbEFhfB4XvyRnAGUr5umh0Xc5niF1dWP2DH6m6cb
DQ49KF/b1c4Y+nqb1j6lqCdZVD1YcflIWeuUGt9F+bOeNM5lznkfdGdTaBHwRlWOfMnB8d5E9SOZ
0qR3exJlJnc2wcRHIHCYb/bK/1x9bmbl88TCN9/pu2+yReJxiZ225dTfDZYYq0kHhUTksRHJZbj5
pmYI+6NEFtRlHlVN9eA0uAxVBnS1zcrC2bFqqFHA9HvSvzmqy9y70CyE/2dH2M46axOJHpsuCPf6
ONq4jhPNzOOqREFb2BeicCUCWCWqas+6sMn6icUOn07RviYa27nKkozIw5/+zKnedCbOjIR6nlUp
9rcZkkDpsEANgOhz1JDVs4jw0kmuqIhWAqQBW9ZL7vp6GeQX4ARvF/x0siOftbLLJ8XCQf6Qwrht
HZOVG1e5oUcu88hEuSIH8wll+Wh3dsqVDMLXobQevKTqTzztNnVXgBm6nPqTmxlu5dt96YHREdeN
JzMJqgC7EnRnKU2isZo5juCUnhU3k9686O5BQ3nMyVaQX/hqIuk9yNzdYPUDGDzex5oxoJpFIGh+
TXXsFVHhyXezMLK785hb8hRU6Wtm2N1xUmXFeauhPnkCSMjgAkRWVSsD0+etZDlzsZHH75nN1cqL
ItGbfSj0/ryIXBuMj2bHv5EPa0JyAkLERrvymFtv6TFGoThDKnDtdhreIC2qWM7U6xwx4MMB0dDt
tdQnhW0MOF6Teu5aJRY2K0EYlISiGy5p62jAa4ebxRf17mST1YptoFzH4AdF7mIygCPMAsnYxsRd
yMktvPyRcx0fDBS3P+Ih3WR/Wjhl0O7lVEdnDQy9vmnk/GcVPgdJIMCqYharsEhMrEQVLjnD3AIz
qcs/NIk9+GVpOu+muBktkMq7bT0kzwPGva35WtjbZBLt97HmYh20enjx4ix+8KrSXRFryx8GNrDj
L4ajX9+qjwBuZ2C1SOVnpNgDtaSJfpbIJNlWJhvNT1WU/qy8mG9dG7mca5ObYj0B72BFxkFgAdjk
fR4Z0ihXyCWA3/mt7Zeu8phnfNoOyUYmfALbWC4fqZeHP0EXXV1pQA3SdsG4xRsBkgRYzaZen+6H
KMGrQE2X3SgfJ8cTj/aHxRWZ63E3oA5QAnH43dKNeborENnCwSMDh4YWFwESGcCcpR5Qd32D/GsE
knxAI/SHPgZfj4kUvg1XCCjUILTy1pOem1X+orlT91J/VDv13Z2chvdzF6+LP5IFHqLRRlrqK1bw
C9YXXKVhTwbiZEPXVtFQg8u4RQ2lr4+S7zy7cPx5jJuQ6AHFbDhNK/ORm+ajiLDsKxc0omZxM7sF
k+ibm85kDiAbQEumeaH52oNDr1FkeoYatX+MXKRUOYp2z4w04xUh29mSRmoe78XzKPp+H6lIHz4f
mL5UL1Axv6TJKvy4UKxHCpKRlhqmIoIpbvPWbVt3q8XBnV0RgrHFGvmwXuYuDnq3emSy+OSkApcw
QWHshV3mH+xByz+gzn2FtIDskURJD3LHpAOBe2T7VeJsMsNyrw2SKJ9VYcoul4hqOQr7ozHj6Bn7
3Y0DzPwriRYLmkCydx+LRTG0bz7eLcjHPz2FLP7zKVWH9DSjHCrkumnlA/hWvlioyNzTqEd6P7g5
lQJZYrOi0bl+cDvD3Zay01YAXtLXN8eS+Tgi2kxbtYGtr+dkPjvp/dKNE+CZyyZxd2HU7iIDyUeA
BgNqO1KVgw3L7fAL8vu3KQBmX0GCjNdvYTH1I4u+AMjSXI1FMJ76ySk+lUni4+I6+jKESXVgWZjM
03UpcS/UDN4VlOXOE3e7V3KbD1m6tbMu2NGs96dww8ouSNtkPpn1JkAL5R9PITk9BYfnjeF5BxQl
fJF5l34I+jgFy7sHtiAcYdc0nBUyQtqUNmoHkgFi4tEaIu/cuj8MIG08knTsUuOkfEUonURc793P
PB7DrPOjutIOztA6G+ahQiQFB1bOuP5StF18dFzgGGJ1Lb4l+oiFJAi/TKPWI4E2kLsuMK3PyJz1
yUBrh3oD8qniCJDp7sX28ic7CfJvoAaXq7yrqgsL9RHfcWDekWJife1LV7OAXATmWqtPgW2LKEMt
RfHtz48BFgfsO5RcfQwV4z7nwzBswdFxTLJBXjn+255tb2jXBVIId/Nw0CLg2NkgT1Bal8sA+9Ln
iCf2B5I0gA4EMlrdHmgoUBe5R4hnWNGwSmPrCSfGeUSiCSCqvqZxVAjZvj0MIDdQDfVY93PyAINN
A+xv38S4MEwf2Agy6WmwDouczKgRvQbqb2dIdmR7N5+BQA9Qir23XhSLHcuxZ59wx7taPKNAf0SV
hN55O+4Yv5YHLSYMv8fjJIDdQJ8uciZt/nNYVkcP8W6xjMHpcBHBcd7iToU4gJ++9kFE30Ur4E6/
jS3rRxGULXKAy4pht8Yyrm971jXYbilOZ7sfo5WuN9aahNRYiXD1rYczd1omgDtOUeuObetHFgYb
sG5MXwNu4SCp5PwPeehCTvbCRLh+nBDZUZNAATx95c404rJCjAe3aGdnJF8mvT+kwNntlNlTvYtV
xb5lVgdhO/q5V5X/JBoDUW9wYmzXsQIJINkQ1fXDGGKdTyQIfkkWV5OOEg3ATs5DZczzAbvkKU59
ICnqQOdWXtUzonTUz4udiIt6g3oyPEN9Cmq8RqsfwOyNtHWI7FBKfH1Q+Rfhhv6zGfV/Ie0RVxB2
7z11jvMMEivncxVxuTUrXu2YhFVedpdosHRUOYCBAJwCFy8d0wdav0Wej/tuLMqVPum4N0Aq5CVu
efpAK/m9NgIO9Z22R8rICvcpKin6t+daeGcQK2Znb+jajQ7Y+HWfuDmIUQqgk6teXHxpgzC6dvH4
Jq57XAkupmQVZlO4ySTnq85rtcHPpji7mMAmGXys9U8WtlV7pxXZxWtzGe9GHcEI10JMUNndGPNY
fmmB/r7NsF846RyxmTLkI0ojEFcAEYu+tot2qhAJa8Xpptuz5Gc/4puJgFJ/jjgarS71reZ0IXa6
iMOTYpzaAEx+auwGeVusU8f6mOT1tKMpYwzG8fBQ8Q5gXrn1A/nZIGWTwH4lSFedT+I0ZBlWC6P0
U+G5e+zFhsdWNSO+YbtIc8IVDUmBq6wCm0t/kVDPQ8TX19PI2C0KuB32no63g4PFdYfcHECKjNla
LziP/CJOfPyaROJH6bqN3Sj1AfOgS5FBghpnlM8gr7ZB/NIth0xhUvJd47TGX01anUfPK39mlfVU
98z9DqaAz1ahjd/AD/mXBfaur46Ogom2B+MV7uUR3w4nsQpYGmwHr01eXOTaUlCURhKVTgJVma/v
OoqfLqN3nbL8/81rQObmiAII1V0MomwZoS5EICSFZPv8By4lp68RDlqrOnfCiyzMgORp773JkQwe
/avcnZrZnvzYFrv3Q3I99HofpOk7ZsVXKlm0J/A+RHZ8pVpIrkZ/6kIvvBKbMFmq0TIv1dMr1UEa
E0jFlC4bB/MMWNtuJZFFvpqYnn5q0qHwAW/WfMdyfUqzOAUiX7TpCrBa+xJAan2Z6z9yD7hHlqw/
461XrRizh2dc0SM0lolHc4g/mHrrfk6b0VsxwG4+mlZT7M1img5t5nYPA67W1kmbyI9lUPzl4L3z
CwBJQdT/stv8F07q3cc+8PjaaLL8IXzC1x2br9E2HzUkYq7y0nA+CWf6phbrX2LCyyfCLQFIap6k
3Zlf+GDXK87i+oPsm36bWF5+blAwiP2HeevHthL+ySuGdz96P8JPjWiMzpFsI+NW7qMOxdGy5fxL
OAyZP6peomThWLlfFu3S+2+7O+2/+iM7FMYCSKx3ADFouWCcLr0M9UjgUQ8D/Xa4aBvF39409puW
houW1ROwnsA9BXjPJHMPiNs3x7pBpjudflFevHHaFF97XPvvMqsF9otqEPB/RY0wO9FoSmP+5IBO
a0wZFmQ1cIzuwlt5mkcqBzyvWXwQMVKFbuaA820TNgy33GoWKUqNZyt6nKOmkaLvs9cOCeY37mJ+
psfRnMYJe5ToI9dJfbjWc+yDjhRK3xx166p9CfE9u7p6bV1J4DpZf2gG+3sDolA+G3UFvn+4zJ/W
eSRYClDY8hd4EdPD2DZBunnzwWUCLon3+bPpMnVgqAZ1ZHvAX5SeqLFU4NyhcHrIED6n8aKWoYNA
ezCWWCJLc0+Kxa5ohXsUQPJW7mbTO4vFE/UW7+TkTtYPVoPwSNs/OlG9pgAMvtSxnzTh+BIP3N56
fVIfQ8strrhbAZuLHNtvEavXFIHJWxsp3lwOL2UaA+ApKVaUy4jrsTJFZfzv3Mi6CHFzCJTrWU2p
jaRtOzs9Uw88worS8n0cxfqxwBUHMNj0z0WN/CHqhWb11otVbyhH/TP1Fu2kZHd2i5ciro5D7/7k
oNpe5blhYDvO8O6l6Aw4JxDQsUJgiXcDM+aAzhzlweUJCmNDXLhyvfSuEzhC/TJH2ZGthiSzKst5
iONXktSobpvFWt0gAVRm0YoUA27la1sXF5rjgZ8QLBLszQ/NGp2YKz80iPviBZkA4wt7cuwwQKUi
z3wQFYSvcc2cTY8KhHOetOyk5XqEMg5reqkKVY7p6fpf7Kkah9s5zZjxDXAJxbEYJHiOkAdSNb30
eezwAw0lXsJn6WLNnlSCR/OnFsULSL0F/R3lBZt5/4L3uX7CfRWojbsW3xk1pPxfagpN3ohokoCV
rlnaackeVlZ129+K/vTFRYq8p0jXkcOUPBAroszC+rFGNIdG2HDPI+JFdItmHtmFZr7+afk+It27
JW583HVilOGDaKpHTXbxC2/t5hQFwLD0olx+VfK2jOMXr4g/Rm6U7UZUcjyAW+OtmTpcSiMaCyb2
IWSaYt140zi2AyBGz+hXi2yZDMZgoB3aST5rSQEkCw8nqgpx2Uyknr9YY01484rKy2E7eX88qUwT
cQCk4XOOtLeHwtDFKh4TezMP2zF4oJ4VD/Y+CMWPOzkNK7yPI8S9zqEdVkBo8Ma9wjp9TKwWe/iY
tT4NsQBNj9TLYpBTA2mKJJFij55MfB3EhMjQYjqxbNyjSA6xUWVyo8AONUyzjeaZFvCMqzZ7TYxB
XMdhGIEPpVcPpV14x0jJJMlsyBo3QCIIyxCZt0C4en2XOU3uAlEUVG4G8ivjcDxxxxYfqGk9D2iF
Q4+awHeZaZUf3awoETQHhdafk0hkgLlzniTwPTiJwkHKwrrEZfSqqJAlgP8c5C/PXZ4w4KzmBbIA
FyHKWM0NWM2x8VEZ1vF7w2T6ZIBJa0/GOo/flHdDXe/ZIay8Lclp+vy0O3fLw2PKsCbLm89BD8D1
z5OH0+I2q+wRta6h5rooILftNTMdxXKTFC+lrpXHChSaiKdiaOh2+iH1XPyhBRerWjSfO+Z1Fz0Z
ihfArdvricvbqVMAYC+amnadfEw78bO3UFUwcdG/gELIWKdjlu9o2Gk98gEtgInT0ARe7kMbGU80
okYrvgUsiJ+R4tS/mNjXAqjxt7MC/Aezs0RxP/yTMx1UVvrIGI53Egk5qBFAlgK+GVoXIbOsVlnA
NM4s3GDabqDvPKtGRPhdQb2SeWw71Vj0byZLVIZg7QQLccxD7zR7JH2nI9lm4G2+DXgTIsRTfbKm
SegPlR27q4wVOZL4XGCLoTAU2Iduia6lulZsfYiNeNiLATk4SBSGrFX4iHhRWyBFqoF+gVE46GYP
YiUUFPLIqP0KlfIXMq6ivIl3lmYgpJuA42N+zPwElKrIAYjw1rYZQTcq89Tojw1qAw5daB+WZ83P
xlYo38SdHviJ4knUG/tqVKocHmhGna972nS29eitIY2m1Dz/2eGK+9Q3BV7QJCIl2S5DpHJEftjg
mFtLpCP7i6uOyw9hycsjMCryXTKAodMKOWKNqknCIXsMOvdcaY59WkQMd5G7AYWvPlksEwLhfkDe
u3dcRGXaa/sE/Bd+H+X5jV/uhl+rJIvB4OyYLoBUAJs7GNMvQz05zJWsmbrIt2y3OPTFYLl+hi3v
sQOcMLknf/QB3DAE0e2IfEoakiIHtgCY46cnmaZwRTK35Yjj4J56tzjIQ8FOXmKfQNEbr4Aw3u/o
qrcaGqy0KEWeY2EBkIyvHV7IWG6w3JJWDcmWrotRqzJPmC1oOHnWbEFm5GNx+e7DHqaX1Ai0j4OJ
2GkvrOgj71PAoIHw6VEUI9si3B2eS1AVHGOtL/Y2oFofUPxUbAbh8mfcxSOWoDHriw1GEqZ5w9c0
T0vfccUIbuzEehzU1UtUgXhFDydcatJ9TFfiCh58pZumjswW1SHVhfMpP89a3S3kijygSBi3N6zE
7IpVwKUKcOoyp9Hc4uJVXG8aQLjjC58FYOCTuL6dxs+OWw9ALI96ZAghlILP0p1pSD2SNY53KVEw
B9A1UP0gvQd2c5cMRzW5L+MIjLzFh2XajUkOnqdTifwQgXtaBIqQX6YJrXzU0lb3AaUdfdca+yVB
VfhLl3r5IWnabtu3df9FD6MVMFjWdR17T30dFS8gizlzF5fPFqr+X+LcchAC08s9KfMJEOJTC+Cj
ZCyBATFF0aOZwyGN1IT36WRvttJZeXVa7SOE3hGERxJunfCTC7yHD7ghcB+TxPxoSB10bm2i75ou
YRsaxgZy6dKiLkBqD/YB8Ez5ljIrkcVxMjmi1rRdB4gIYBSNCE8wgeJy5pZz6rHSPvZN3SPvKXUv
IXPCM8lKFCY/ot4WkUiBqD8NSTExrE8AJf+aK4sR3ECHBsRfTCV6UjJnWIEv27cpbdSQk3PE8t9Y
K8oEJaswA4tBzRALK2QFKh0SknqeNCEXxNvMbsjjYkA9ampy+s9PKSYTcYsQOBuXkZKbmI1ft2qS
cIxPw/sw6znQyY2ix9IERcLi5FQnZV36s3Xs/O6miDrvmrH6xN3E3YNQEYnCCgneCJ1u3YFh+hCr
IW5yvrVSdNeq9MJPxUfmiPJT2EdAQdOTv2gGyLX5jYOiYt1aKAeknTQ+Owgt8BgEQOxcSYXrkqDq
yF2x0ch20uNPwHCsT0I1pKXmTjbPIA2+QDh2LJazUPlqkNC9yOcpPLWOwExwd5GJoqOVi8Ww9L1p
jE62iainrEZ9MwvrEvdmqIbrszeD2xlzn+bNFu4I0FQNZAA71MWe3mSLc1LfSmfvyNSMTuRlHnP1
QZZPI1oTMQllczOf1DQmzTyRhDQ7oIfOf0LnaGBAzBEIixJEP3sFlU80b+4EqokpGB9mskWSBTYw
bIHn/EbAKCbAn8TAml8TFRzN/bdpQyGsE1mQ7ci4izisw2dOOvLuucw5oWLkgUbUkK16Kk0Hzot2
SqtoXhNp6aOQM618LYAgTY2hklstiYuclBSkph4p7MqWW5vH0RyyXhQ0dxkucxMUFyJQmO5kUQAx
8u4Zi/sUK9kB6c3Iifq9is8z6Ll301Knc3ELiuDk4mD54HcyC2B6p87Z3326QIDg7ubPoEc0HHRu
FW4I55dJUI1bgXSqc6suHmQIhiXX2c/3C8gXAoKOF3RrJAGnm0pizw1kY3PA2xwU9CW0dGexmNA8
EH+zlS1sa0UvrwhwVH7upuOOhtTQmy7gZuenXoqQvHr7ldzmp76oOSA8h6vjhRIoIk5+XRqXJUjR
iLRgt8ioNzliRPbWZG4WxdBnxVWXSbEZ4zQA2AKGpCVFBSLlnadYQ+5mZMhaQTp18Xonl5pln2Ux
rRcfbMD7HQVrTxZodh7IrYxPZjVkVyusmguIp9ZZ0AXXHMzYV+oFXTttcFHIVpM2yHyTM+0Zf7E8
LnaVAJtnU3vnyPxkZa0c+bEWiAI6URuNfgC0/cvS6J0NqFo9Y7ilx+5sRxqA4Lj7EEkSQW6/GUel
HeJSuurfxsDyf5tHM1zZ/agG8IroOirvfa00N1WEGjUAUFXnHsu4fbCcvjzT2AFd9wp8OPoK+b3l
eVF0OsPkZUxqTxjt0TK1VRVKlOchJ6pY206FQtbeQwwxEBNudZCMdeok0Hv21KXGi03tkAhcByrD
lgUwpO5iQj3kp/12YfZpzVeLfjG3BgZNEms4hjTWgUxm65vpJJV4bwDiTn0imj5bjeozkHCS2uMU
OXjTkOHyCIZ0Um9P4/mvCrGl0ZEvt8s5NipMqwccXkfHOVHDtMQ9ZsYnUqJuukEpEH6UAI9TJsII
f3dnXaYF5TY0jV+ktvtJAsJbWUrX2gwF/oPMJAVzjWrUwWRuOmwZ3bgawIXzh7xGTvaN2TxByUak
0fqh43Z0ujnf+XTc7NJ1AfiSeW6dBMAWwQCg42wXSQ+szyg/HRETPZKCmsWOhjny1WokJGLendrK
ShQzTU29IgX5m13fGS6TyWYZNvg+ZwiaAMHwj09144VmkJ6m5UgYWEs9O1shkq37bJg+xwbABuIC
1HFxF0+fjfqTYGX2KQG1w9nLmgx1EBAjPPVmxfGzPUtAwa6Ei/2y3YjoS5hWYF4zgZwa5Lx55iXu
ZJXc6gDmCnjLeEdmeQ4WIV5Nz2k41A8ZglJ+OCBnJJuycp2ChO7Io077nBqzGDBU8bG3g3FNVgD+
avzYBbvoGPT1SvdscZ6m4VUGBSpr+gTANaohOTVZ1N4OSaYF2JGr8/hi9q+2To36y6YVOD/jUdTQ
E+hZ/yTrizHZg7z46V9d3n2kctT0DYKGPegif39WzUqKdZ5h+yufQRnnHAFKkJyoafoAa203JP9H
2Zdtt60zzT4R1yIBjreaR8tDEju+4UqcbE4gwXl6+r/QdExFOzvfOTdYQHejIduyBAJdVUfqAVzO
d7aA4quKgBbkexgNG7+oJcrgYbyZRrY/TZnjoCJVvU/uwRy0s/JoWuQm3zyMBxS2au2wg+ikd4Aq
mXegHmQq33slPhWhEaDGU/fGT3OcwruereMYaREbUOS7cVAw49ipA7n+a0GKuRlOS/13+JXf6UGq
qwMmv0Z9P8iTcA28IPlbiCVitwwlG7Sg1ymOZJ3lcSf/H8eZylQXHMQ7NH1S7Q2MBkvRBMrnSRAW
dPZOaA5OsB0gmpsKFOZ2ZYEfOvfH4Fy7HZ7UPjxTIHmY9EC4wMCXRXPIRo1ODpH5yRYUGPEirsGR
GOBbdQHkJTTDDE3uC0CPj7XXcoBZTf9fbqcQj3Xoo44pGYDNLKt2E6lH83lPg2qCaDnEbj89s8+O
TO+CJWC2+uQQdYXD38h0fXzSFnwjA1kB1A5NhjgMXgDw9h9w3oV6FZHiC73QjCUNyeGgiAVMmra7
sRLNm+LwDfDqF2N5pDCyV/3Jr4vogQZxMpgnVviXvtSAzBqzWNuKfIS0i1qFQnSd1yvme/GUNmpz
iYruIQPJnH7xwaILMi+gF/BHaNddYrtr6MRbTyArAU0v9540qZlPZPqIlyrAqrTreBxig3BhcJ4o
2Ue8E/nlHY0onnH8sUU3LSGdntESQ5KD0dXxuktsDRVOWhsfiJIaynx9wlFl1Y3GkRowfrIjDmK7
Za2lkG//cFwFViWPgxW5rqzzJB248CNvPaCXogFyIGUOzScDoKtzXbb83EJua2EKqKd3jQV6sQ8H
DXHLa5/8/IkGFD9HUc8P+3CD9wkEpbj/NpajtqHrw5k4ZaJUma8hiXHF8ftD7mnmbr6FnOLmeVJR
PDiDs2tYDQBCoeGOzkbxEYph+qQ9XnV73herMPG0BbZn7VGPBmGdaJaej/0SB/8JTlzB6YztlKKz
s3LPP+IAAAof1DXCeyeB0Bo5TaHBPsdRD9glf3L/mpBX+LXVWZJucMLay20BMq1zoud3aVZW4P1P
Qc+OMyXgM4d63XEOWTFm1ztNNte9qI6ayRZ89G7iht/ndkaDR4qs/VaMOkgiUu5jB67j5NFrwPKm
d95v49JWB0ciQ9EexUctXwJxR2wkuYMj1hK3iDTSih63XHGYrqehY+F0cISEDxh7UTUSBaj2lKLZ
E0tJBpWhQ2MHkA5VlCY0A1JBB8HxtOAr0ZJIw76T0lFEpzdTOuI8kWMPrkIHv52iirU9iopeSqC6
nUWYxR7UfUpvmYpCXw+KU1pXDTn6Qt8At2KD8d56N33Mp4DZPucgRz1i5/FOK+r1RXuY4bQiC0bw
Qsn0S9hZ5ZbArzfYWBqSY55GNjVr0INqe2O/guNSnOPo5xZFVjtK4jnFF1Yq9h4F7J1iqTtnYZB7
XaVVj0P/K8CcEEzV9gR7gsBRcwWqo7F7i5abkHOzj3oqUZYVwX5C1E0xjsLnCUBNPaB5tae/g/A9
3btlOnI923R1Xfdcx7MsdoPBd/G4rUmQDDxlddzuIvVE4jQlmsqE2N3UVePZY8VqX5rIPTlnOw1N
D6xTi3ma8G2MoROEdurPvmkJaQCOHXMdBTUfi1/PonhLvYQ/Z+GuJ6INBeSok91GWjn9BCijNvdu
aR3SkfmXCvc1D0nUfktEUnxtui5dsxLVnzQMcfPlQ8Wu40F20DsNZD4qCrx+CRB7oXYJSlPMs+OC
gZxJzS4d1Bb4Hh5HcANpLMYw8LYkLTUpUNVBttcGF1sBVTc6O6C1h5ONzDjNdslNlLbWXrUiGzVa
OULooMGlopGiYpVs0zoeionnOIGrx3064oNvFtUib6ZXe9fy9NNsL9Q6eQr2u1lVq2V+QeuAlwPr
0OvscX23GMDONa1TF0/gRi3uAgMnJ4oP4lvEnCdVtf7JTZJqn+LZaqMbbvpaxW/kry0gZgx/eGgs
vK8UWUagmqpM2ZK5urUlWxIwcVERJAxKpkJF4C37HqHpAURO6mbXj8m4SCwXfDVEMMibn1hiuJ/o
BXGucA684c4kwkJXDNoW+APAWxXvIFEEmmkAVZNMk5uJc1ARD9Ya+yceNH6gCLL/SjtZeKvIX/q7
OQ3qnt5Tz7yGc+o5z++pyY5nidgAsZ0btSOqQamFOu3QQGqyDk91tK+jyDhNpsnd1KZ+ogbfa+Gp
K/Y0yC2QUWDvytaOG4lTByRHGIHGH1/9Ca5DlEn1rI/ejc3H487Rq8DX8CtqDiCb2bT6u5vGQ5nX
hxTUcqDI8XbV2OmvJSgXIn8oX/OmhRJ9qvF7UUTprtIgbeIC1nsJIJuyQrm2eMHp8CdjyAEMzMA4
BoFPse1QuA2UuG5/Hitpb4Ct0NepGzqfB401G0B9/MlbWZBjqbUh32g+gnExYa3L3NQ3NNfXcM04
WF2/ssCOwUSQnnnOxLmOTROYOdUl41ib7rLCZnfFwyKdbOQtygSBFNO4/hYauclBV2nmXFNPTesc
sIry1HqanZSuHjv+ngSlwxBHK5fN2wDmxnWNh7mLHlc+pGYz41mOmYZrpZZfqEkG1lxw8TcFUGyD
At796JjfeMU8e0FhozDFGuwW2erKWDe4wtHCKtlRDLJ7Z8FR5J2k7kpmQX8QTpZ95q12oOr9dAjc
FUrNehB36NnnFI99HFvQI+AWcuVV1bgaeOodZejb9xWuvhdV10ffg3580cccd5aNru8BEoo3Y9uk
r16LamEVQDNH/NTTTG2w2gXq3iLUCvYv4Jdzp5kh9q+biOHzQc2kAJqZN3GzMaFC4VYoqlyklQaA
RJ7vmyEN76nhOaomHdCyl5WosjVH6TkUWqDNN4dQD3spdSBi3OGDFZmqKsy2A+iNQYo6Qj5mipH6
93IUbN8qOncyiUJ0x9r2z2SaXoWILWsJtgMHBWS/4vzASVDIY5YB29kSIi4lpKO1pV27+rE0BATv
HTw2L0BRD/RIrgxkJb+dx+uEdc1+Nk3Rt+NpNlkphcjEY6PEucg0gtB4jbt3SNSp6nmumsLO3eUA
seDlbEOJbnWk5k82XdEg4Mr/WAaOvwXOATX3FEcz5qSjgyOf2fb3fOSdg2/y0TCJx5cE30qnPI/x
6TfawgCliqufwsSJD2nqrWlEdt4N+uQkm67CqNcYcXIAZdDat/pFFG5cAenKHHuvY58k4dQjm60c
1GOeH8nFjftPU25sDhBAcpFbbrGMBsNYkpsyUq7R0WM8pYBRGJcy9ZEaT9EcQ7HIUKBhGGlMtMbz
cI7GeWCCC/s4WVEckC78kEPF49Xg3hsPw+6p4j7+EwBvg2RXkb6AexkVYyYewT0TVMNCoIgmGuxH
G2Wr23hMBKh/fX5vuig0jWXXvvXavWE09g8KrXG5eRXqOLk5hSYivA1lCRhLYlDQpoyLBZ5lInyq
GyE4FVAyQb0c2nprrZfa8sYBnkVzbxfOJ4qFtkcKmng1l3nPgGT658k0RN0d6BjHQw+Bp6sVKHRe
IW1wCzDbqEcriMH7NNvn14VVGERQzuRzLJGBnv73nyGtwmDpZ+D/3RQ5hEdBgHNW+MADkbEQk8ug
6Fyo5wtncs6mOQyc/ZOTQmc7xf6elpw55OXvqPfhnLhi5qkfKWfTPFXNGgc/OLQ6Kv5w75Ge8KUH
ZLGGEgGpdI0607kAi5N8qpyoAAoH6G6yg4flkvd1f8adgrck3ZAgVhfS1L0dk0DIlcQIjV3f0dcm
RHEAnPolbTIriZBtkhxx7SbZm1a8DpKW6Z9pXgkU8AJSnXG0N3n4HbfxfRIt6whPU7Sd6VE4cwoM
bSlQ7XmY9j+0FZq9ThXpzcL1vClm2kJVH7sjypC4tbblbe5CljysNn2c8+cMkGgQdEbFORoZfx5x
VITruufIrfC3QJnVgqJwfRFs/zSJvDgy/tMkX01iaqXRxL69cbsOpaRgC6SmQiXYwfbluifpTLL5
htKfI48FoECstGcSEBEGWwcnlKCtgU5ZZWOjFcXNgXrUVImGf8N5TL1YBZZmDU8Qj1vpxc6W5k22
qy6F36RMWV8fbvNO46mdssxTq8plAkzCf3gllDoJXZxLhpm3SpPKvys5u9dyBmmVyrf4gmxQVAFk
IOfpFEK2yQFg/bGX/WE29dVBSyHEifvQ2l+ODmuPMmc+zpjAygX0agya0CDojgUZyd+rIJH7lb8k
lxFm1ooNYXvH026bhTIMFszI8ZCl+YC65OMS/ymgpjKBemU+cyJU8967oQSk1IJydMLBYpoHtr/3
Iz89jJZ13fzJVgE6iMpx4z2OhvM0ctzYPOx+cGdcieWNg6bdrDGHTGtIdvI1S9tAR608xCwuDxxH
JpBkUOOpW4VOcZDYQIgFBcyhNJxtjlYn+pLceqjH790pCUXdJrmKYq237aRm4W7VCe7BMyf3NbRt
Fw3tnZSNHAmP8U1QgCS+pL2dcrhaDlxlZCxs2rPVypFyC8xQNaimKAHAs7G76MbxEIQgRw2Ehhtm
XINdUIF/wZO98dUq2YACJi19qOu+3Zap6A/6kIgz2BTHtQEmsE+xY+OzI8usNwgg4ksNACRT755Y
G/xTodhwBwgRyt8aByfmAG28jaKN99OQPOAD/hZnQ3Fti6H2U1pZv4+9bsRBu6q/9tzq2S2lCQwM
8pEpwpPdpRbV59Eqtff5ZPPa5qkCbv5AsdRAlLaCIDF/KFOnnuyyyA5/P/Ex2b8IRz2bG8yxPBMa
zZ7N9N9ZF2M77SxoxpWPTmuqyggtueuxC76rHA3amGDmWbVqaPV5zVZWkYmN00N93kQFLMhclYv8
hRXnO601vlMGs5ANW3mpYR5GG/UnADroU+4uM3Gfl3rAlK+7zvpposL2TmfmvVOV4YGpkRYl5h3Z
a5n2W+EOBcqA/IAvyEMxObPvmRuFh8lBNr+t+6094v9XOg1q2T5SN/ILAIdenJ6Nclx1tpF8Hbzc
XsuyHA8lKAkeZAKI9ajz4C2I4oMTRQyovRS8sqZv7FGVVzwGgSOnCDkE9/hskV9Km2fAYosYD2Os
xvWGuR8cPC8Sr8TcEP+ElifDWWMRKg97+0hOsoNJC3RvENNrz97aNEuwqZGdItrYwwWDs7FHrTob
Ee+9ld1bYM4bqmaDc3LwjkCqni+c2NO2rReAiVkZ549N6nnRa9UK+0yD8iOAMmXp2Gxu4osR+guU
bVqS3Lb+dU4C5crPuuF/covcvBOOz++c8FJ0vXu2lWU2g2wVRVUSXBVXNhVPcUM1TaIM1KD83Lwb
wBy3itUkspk8eamHTOzJSSZMhGCEe6ZBHtTuIYnkkUa0YlCCYYPCG+5rbEGekt+uRq+JVpMANU+r
USg5fr3EMPQ7wD/SJEEJQoAz0A9VpyRzv6dNK7EBB8uVFzT5Q2pMA7KAPQj0Bz04g2hITV4DhGkY
I05q/iNPhGruSxnhIVxBxR1UgEJ+/c4y7OYOJyvtXVHq9Z7VzlMDUQljQV5qjDLP1omJsl+Kwxfw
L7ehe/i8C61wO+cK6wonlK4r1tBGcY/JBN+qvbhcGQGYsIiFZyLgIbQXjY0c0NXKEuDIUlQ/EymP
VFQ9U5es1Ngiu468SmToLcD/ZrWdg2kByt02KHlGxYkAcxd/pV0cHqnA3FFOp15kudkK0qaQbCU+
rz9CyTzvCCWIXOUq9RZc/AzH2MCGs5e1fnIEaC1E/n6nSrer0E+zTqhsBw8aA6jGy8tm4/I0QXU5
HEBir9siB+nVUBVAxo36kQrQCj3LDtJ2Xmg0Fapxj32VqOfAY4hZlICloebpk1hSnylDJMNnQwzu
2bD97pNfgYHGqsSwy4pkl+OJ82IWqOnS4/SegfUNXBcQ/4SwbWJurBRK51UMOfVBHji0UR7IMoCQ
fQsKg3FJw0IFCNP4yloRncjEjKw6sTR8dsKRQ6fBbMxly8ZmS14USxtrPkJ+JHW1cMtBUzKVf3mq
jGuu5ZoKw2odH51aZu1uS72owGvOMM8jBzVTBlMXD0YUWLvMi75xF/dVCZgCH50uHVZGDnozGkbK
VlrDskuT/L5P++GxaSFTBM4EviAn2dICGs91LPs9mHo0IKf7cCEaAYJ11XRR896zql4KPCz/Gs8x
8Uf0PKUxIIkz5blxzzFzBtdy88PYx2w9OKAVd6WPmt5Br5cBzp/DZVgAy3M1rsoq3Taiq4H4VP55
LLuhfDCrvHqYcwDCXT5UvEg2Ooov15oAA3Vjj5/BfIjDgtYdwaJjZq/RmD5C37B+SoVRnsxUEdoo
O17WPxo0uR+CzIvvSg+wALLXNs48BY6NLmBt1i5O0aBgCiiv1wF/B5Qbe91ZFzb0eljwzQy77PT3
PYiBg/+bayeGCyeQv3sulEW5Y95SPxu2AmnaonnsywrnuY6jHXLV9Mz0ISJB4wYYA1QZblJv0A5k
MoExyha342nO5Jv6g5WAEfNjGvVE62Lu5KelGsPs5/w3U6ZstCjNvh2Th+b8e3XKDkHbb2D/rTca
yJw3gV8GC81tDFDhgTztvZtmeXAmKzWNJ7WNZ5pfopLhKNEE/c3RAEVWcKZubUvMDNPY245pfEdT
RN4E5cM0O8d9yGC3m+nmsi32bsr7Y52mQ/r2a0QXnXiSf7WaKL20TmqsgfqTOx6Uw0vflIe8lPoT
+CjkpQ3xT0B2Cis/wgatOjAUgj5hO3QdxlmyhJQKzijoUzQxUejpFfnJVB+2sapiCVWjdWB6VXbI
kFc7hlIyIELxzpdJmB441CMXNeFlaQxyzmAx/aPMYwqn/wwDCkjTHBqSg2xRaAUL+l+ac1MuGpKj
SCGbPHQ/GRtaKByK8CkqG/kANaVFy22Ae8Ou1lcWqH42pCebKK+RdqhliOCNlZfmBg6OfZMCgmes
CJ44T6Ld0EOZnoY+YwGuycB1Utv4UlcR/RA2O6dj+ZKcZHPa6C61uHYmE4pHrR2+vUD/TSk7c9mj
uNNIjWyZO1n/HJk9WwcNEChBbvTPjmhxhibi5s60q/IRb561HIM9B/fhC5ADYsPiPjt4ZVQ+gKNl
xF8Vb4n/twgR2OFuqDT9lOH2L4Gc4EsMkqM1y1vUDsdudUJFcrkGjqd9jqT+YCqWQlfIKTQyqnCd
9eI6FJ/ZU2iuWApVaAN2voE3zygcMja2XXbhMsoGEzo1v4/DXgJjE+YHDZuzJehA2QMbAnsbMGcE
AtRNgPdK0xU4aJOvOCE757Zj/mzByVewpnhlg2kuc0tG97HGvV1TWc3OiBQhRuC2ywpoum/CdTdl
Wac7G0Weq6BE8WTIrBC075mR722R7shmqSJl6nHVo6FOJc1kpMZug+8cHLwbCiETRO9Ag2GB0g5a
tKhgBrHNngShCPjd+/ovG7395zG5KZBsIL5KILnuuufIafDUu24tHawyna/eArW4uEnBn8AHu2fq
fzqInWIntXzEnZnXv+B2C+WzXXQVZqowH/o6V2GgiE7BxB+tA3xx7gYdqO2IO85nx5TWzmZ4Nh91
6X6OOl39Svp+BUis+7nWhLHF3tBfFYPhftZr0MU3uazWNFdPEn1jVa29prlZUKJ+EYz9G/KmEtuQ
qkihGKzmWja2th4qXLbkRem7vRo60AzSsITI1crWixoQtDZf8xxKc3Vc4/zfjNRtmroKYIb+q5tD
bgboGHUjIDVjVQlf21E4BU5zbqfTOFYl6THKUXEGD/rTSYJTFSoJ1UScZxsc/IWTICfZeIVq3Ksx
GVHQWi1IPYI4BHjWbVpmGRcaQQ652Rbgfl4mfQ/+JuWtP7y98kK43LvSnJBRuyl6iCPM87mKmCgJ
PrIL7gZPVdJdz/99fVKwiMzI2uQounelvg2rsHkO2wy3yQDq4hB9rJ8LcQazQvUlLcbhkvbaN7LW
JjDyLLbNFQ0Be4nBgBLb+2lOND72bePfj1llfzJB50iZE89ZhnVQyWSfQpalUJT4WQ5CfWpkFeM4
2IHowezAcyB4L2istTVYMyiyZ/I9MnXC5DSH05BCZltQWNAUEdgSDaX5lUqrUwbS3zj1sy0NXbd5
lI1iE7I6615FUZm2BzK/q6jQrqaoIXSte/DNT7koyo1xMBB53vDyEfWRq1cl37QiRdHw31E0OXPD
Sz90W1vVwdFbhxrSf/2TrU3DdsXLBJIIH+9KepNO71cyVvTWnf2u5zQrv8F3C6WdIiPBBYoFE3vR
obLvCaVXjygI42cZ6uMTYHd4/AtTe0XOenSs+zYbV2EDEAkAF40O0jV8D5O3C1FygsetYNmF6laS
JwWKGwTUslUqC1ytqxFFeFsKLhLLOqV293VKpZat8sQ8W3b238tOThXR4DTxamkncyFyM2ja9EPQ
Cmr5VoKb1cqT5kBT//Qa2nz8SvGOyvvx47tdHt3JgO0bVdjYV05zpF6lhn+3dSGQwdhgAhekpv1/
zf3TGnmF/4M8SbP1zeI21V/SlMLtUQGk1QB2ODG2TU4d3eOcLHzEIcBTarr2y6hnOs6Lx3zbSxc4
9yJL8GjrcWj84iNUx8PpIzW+wF6OmVG8q6MYt5RVER44GHPPuTmGj2UIVR9TizalGpEJp0B4Jkx8
E8SdSCKiVkOdfB6tvGCXxTZor6y22EKLznnL2/qnDO36ZUgriXNbd3jSPLyOTGTFhdcWNEtRrXrs
DOAj+hGlmTUucO9cG18cjajTx8rCM3OTls6XuNdBc20E8fex904lyKmDxf9aT/pyfIrSKFnXUQH1
UasBpaFCd/rViI896oKC+g3EVmLj2U5+pIbs1ONZ+CtudlPP+YieclU86tc5wLwMEoNLQ4bi3mah
tYMUsLFD0Ul+32ScLZtCVq+QTNrj2877KYvxVJRm/xXaX9oyhOTwBT9hstfHDmKkehhsyy7b4EbJ
u1ADwXLv0loaW0PSzcG+6TfHmESvYNRxoFn9y152vn/6PYevDiFDr85XndKPF4DenQfVcwVUWPLG
/IErHLNbkY1CQs8Yt7pwfojOj6FZ8jGtgpzxwapUBSOmqgjyNW2BsDm7h2IfSkxrzfaoH4BQmbOr
V0IhmWOgbvfj9dCMjNaeM3xMS/wSRBR47B1QZIeF1Mvwhi63Dh8JpnyJ7mbLEluKZeBC+kK3zee8
BiOXHlv+vdN2+SVwQNKgRmTHu9a/Z1B79wyw6YNAxdEWeGKJUGzC2J7iqLHxubbkOrjF6ypDDKQI
iw0eGJzlHBN1w7jvRy0GEQXyk4P1qEP3fG8zjSg/c7KFEff1hRanl1GI8NmKx+A4hbnVsDN1MK8n
HXR6Fq3ji7vMfDSAJcB7JLhutD7bNy5E9G7sboIa7jzm2F+pCZnV6IAcOpDhk60HgO1HFkqKcgN7
UwaRvZgdYL7ptnXqm+fRQPnemJnxndDN7hzKRFvGdcK/6+YPzyz919I25Nop/fQIBC67d5OYLYbO
YN9RS3aKq9b6Inqebn2QjewamclPOm+/hiqD1EpQIfYCJOh93O0BVgPjbN2KF1DObvOh+AcPJY8c
lAP3UYG65riFOPZYsXETqCHZ+t4YtmLEQUjbW+Y9BWtG0Z6LONnSiFuoKDM6Dh430foH1BK/N4PH
rUxVJIMFT3nMDzcNWTkE22gw72+moRLtP7KMEaBqKPFHrqvulCzTTTA3/j6VPD1Nom7aBw8x6rs2
FKdz+dMdRb8O/KE9QLK6PTiqgXQUHg2oC15qdMkfU5eiaEx+6s3Tp5jZPUdfeaacVyvNK9PM24Xm
dNSz+fgTgnK2DzK7CALqM5pmAuB0tTAXlmTD5MkUNOcKhZOYXnCeYyZoDhlDIwdK57/980LUoxz8
Y53Za4ygPzPBTLwsalQD5wPefcwsw72QRrzlsZ5+gWAgmFfi9O2vEYM2iiliyMvPJr6CdkXiAYU3
VO2r4XiPzG3bpzio/aMHYskV7izbVz5WXypTdx+DAo/ajlVaS7LniXgdqrh4hPySe6psrV9SntGu
fkjL4Q+JDw7ZDCp6k92QFigo00w8DMb4VRNRugA1Vnmgxvno/cnmZGaD94+KSZL87X+cBBq3+ulM
N22XmcC6gFYRr+xG/jCu+sjzh8Z7wG6gPkELOj6DvD8+Uw+MEO+9FMVLAlJvO7L/ZxiTb2IowQ+j
UgidV9BGTlkMokUkkqKsDnWB+wY1mu032QyglrayMv6ZwqBy1S0oZJ5mQK99lWUgsrpxzEPqGerd
m4ajvr56LVCLyJao1shXbs/yLQdWbTVx98rAWse9+kJndf8oIIhVGNaRGiPQun2q5WsDtOmTSVhl
BnimCklSKwWy98Mlo6A+RsaKQxobJ7t5MBxFDWX0E3WpCWUTbjND+zS2+XCc7YVvbkPLiA4l9iVA
1HOrONca9I9NVMPRiJpeA1xglWNXB3BN+RPf8s1WQMDmTN6q0cHwRGMO5n6oE0KZY0rYy6TcxjEQ
rf6Qvw11ml9akcrnHXeC/DnB190l9tlb143y2ayzYA8t4wEqEnAWnAF90UL0moYl/x9gCNP516G0
o+Mw2jYtxwYiQr/BQsjCHoMB5bMPbuyI8Utbu9rBZtCqI9W6UsO2Ao9hcjvbgtQDVz7E7t49k7zd
CN28pHHZuZLMwME6eG5x2NktLNMfL72eisufHBDQLndxWeZ4aMLJb+DhtJgaGnZ0+mspz42bBXiC
B9PXy2yHVlUADE8e7jvc4tw1qslxlQIIQa9vaQj+2HLz939mi//798ctZgBh53impXs3/8tW3tlR
Z47mgx14DwneE+cS5IBHu2xwyaWQlUJ9XFPTGPi9gTFBLMuER2uIQxpfOqcBOX2g/fSxG3GNwITK
LXh0QjMPn7TKdzes1e1Da0X92UnBFOSawKld1bFN9WdUimZykIotqD5tLlejOjfHCetdlPHdbdxo
sgD11dxahlz2KF9DDYAfxNnRDXN8duQatEuZiL9kTfQzqk3/p5Z/DmOz+lGDZBokYMkAeYd83Lgx
Hi7+/ovFA8Htb9bgjuGpt6YH4T7XVtcpV3rNIoyyvkQRzINdfGnjOLnD9qA4RCHYxaMcR75JOfgL
p8zd70AEg7gXv0QR+F+qIm+e3R5nfo6eoGIZVQeLpPfdkxnpOOf2M9BjJ5Z4JRs1VzFTt9C/Ntb4
5AN4gfs1aBkDE4nHCc34AphGuJO2XW1xkeQ+N22K0nAlZwwE6BLbEv+UgVz24kJuYZGl/B8Im8ht
kkDPfBlbznBwg3E4cFkM2P3krN3ZakxGavDg6kLxs8YtBc/ep4DSqkhRzYfAJvVLfFqqRE4F7O7S
6wKxxtuPL9ymqY5ZWd8V3NYuBnBTKP+ueYTnh6xdo8LWT9dlauCKzLfPDs5hwQwkUKXkdXKHoshq
MYV0QwFxtwBAEspDMUbh77JaG7F8zYGlB97urPttu87jIVoaLoc2uGrIMcVI0HstzMKvNrN7jqFe
WQR45a483thp6PV1eig7e085yUSNKEOlIm4H+jovem3xp7lkw6ZmXAB6A8pc9dLKtjP2dZf8cB3d
hFJHbQEsUQZHPkJmGpf48lMY+HIR93HzEyQWTpQ2P0BuyRcWhDKPEozimliOOsoXcZ2o9wvQ2QFj
KjsXStU+b6GlgtoVv8jrsyKLWwOrKJdePtbnIOF6uvXwm9iBTfCz39U1O2hDy0+hcZhGYyJ/RFH4
tfCiBEge1uHaMx4uVQ4qRr/to4dIh3qRxzX9MeyrBOdYVv4JunDtUkAJ44tpNxA4Kr3xrFmtvRk0
v942GeOnkhvDrse17hGipfbedHpvnwuZHmM7Vg8Z4mfA2mYBQQp5mBvc74MNN0x7HbUbvzx4+8dy
N4+pBwALLuCpS5Nu3LPNBKUxNlMqW2b6sVjMrttEV6FX3atZU/d22pzw6pVP3dl19Xrnl3q1ylU3
pp+Xpl4teBVw1aVc8ypJOUbvv6rZeLX01cyrH+uPL2jODHJOd//3j1fOrNuPV2Y6Jsd3P8h/dKBe
br74vaCHSHJpRg8V1JBBBQY6ucbpH32ZonzSCuqL1zX9sRLj22DXb5Zt8n/AJynNf2Qav9VuED/n
Ps4nfLNKLl2hezs71f1d71bxRXchOm5Dh+65w1TDxTvUsQu+83X3TbNY89UIPXtV16G3L0qHvbTe
prFl81V0Mtx7bdGsKSoR/ee6YwK7QgbpN4bdRNrb/V1ghrjwkPqI6uUoX2Venn1KIRx2l+fNQ9V5
6Sce9+mnwtXXda8FDzSyhS5wGs6bfaMiPK0atw6Ov1Y0QRsl6OVl9UDJaIJjqUJKMEOAtR1bSVXQ
pVuyvEsBgWAj/v/JRAVYRphnq066+lV5FTk08GOoCW60HYYAlNqWlTwMUZw8JEJf9VB2hYqL2wfL
IknuY4FaT3KKpkke0gCs2zrDQRaeZRGiebG/YIC+bGPlphjbaQEM8r1kw6txCHCkM+LmyXcVKzJi
aDnmAgbverxZTnlcbEx3fijBBqJiaMFBL/0D0NUv06sJxzo/V2kJyFDT379TpSaJuzPzAndCpWz9
Y8PAYgr937tcjcg0N3+yTXM/pgHU4R9tV/hHHun6Rtqas4gF8z5Hsl2aeQ6OmN7lex3sDqt6cPqX
aEDlkwTm9UxheQgeAmUPU53vQZCNt0TaH+Y6KaqimgqiTAffwkzrvpEX5H21vXH8KAFONX+WEfuB
rTF/yBoosxqmbJaEHVN2jjLFP9nTOvij3XfAGW1AI3dJFGpEpqbzCOzcQXKZGN3A8QCkSpurGmYf
skVDUnq7MXQlapjVmMjatP8j7Mq249S17RcxhmgE4pXq+3K59wsjsRMkEKJvv/5OVNkux+ecfV8Y
aKlxxXGBtNZsUgCSHPguXGMe5xlqC6WYg6T2AcsL40V19h5uTtkvwxiPkJXsXtJYQhyQ1kAMVozj
JETrpRIFeYh6KwkgmIhTtWW9NaLzHn3ZZEEZtv57x8S8r/jkX1BxOJII/0fk48U3pkPyIJGxXZRh
Zh1qUkHirQ37te8zcYqB2J0zbM83qVe+pApoT9h+urt40k3SdzrGogz0u47YeLP+0+GmVo603TTl
eqtH6vaXdQZ47bqDm8+/DCwLoFYB+JnF+uTHp0NgWYU4D+pbfakVbIeSzAVnjJSKzyviPEOdroYB
8Ei3fcPoVhTS3epmksEWBofJf9qxYaLdToOuIz/ncN2jg7du3axpjVxl9VqZyl+b04ktHOl7Uqbq
pA9sH0KG6bNAXvHk++m7jlmdDftXUfVzfeKzEzbMsdkwrsdBhvnQH0j/zB9cRyHz2eenMEtQSDg4
LpwcoPRrCWixR2Co6otDqIk3axH9aScT10HlGYK6P/828jbzW/etQy+hm7dlxywcZv/+JsIp6fub
yGaAXFFi+yaziPX9COVDohQQgbi94yIqsC0s3BYZQln8lBaE8Se5+t5WD3Xq+c9jkQzzeKQG7Jis
FV5gEQi3uDiseMugrLDxpPUnpOO0Ah+isjo1/9YhmzzaIrN2+RZnkPo/wcxh3vsQ5tZr1IIsbG6t
gRIiQFsA5R+qMH+B62iz7AAUW+lm4vXPvln5Z8eOm4vyyJH7ZfHSckArRpmOC90s4LseMGwRjlYT
tY94dMJ3FsMq+BlshyaBJtNAi5eiB5s2yXN3p3tpPMtt33uuG95AvI6v2hh/wGouWH8Xizhe9dYA
SXgQkckuTtsjBDXzcwrb0+ulgY1K4JpNty7cTPpBanb+BqJ9P/WQa4x7zhsrc7G9NhMYY61BQ6gD
Oa11W1DS5uAVWbI2GXkQrQssGzcuwnXKQ53kEhAh6b0aAunt3AMzHQWB4S6J6Q/b4uw1AuVi7oHn
se1GPI4Y9AiKcfReIdVBlyysl8DodLNbpqGOYDGs0wuRxBnINcd2pZu3Dj1Y97Yol610x7cFcI5M
gzQWyNXjxL0R1nisJw4VfsfmvpnI57p5vWtzFxB+ki1uMd1RTeP0nb70su/XFnTiq0UCScNLF4/F
xej8bBNOyRHWDJA065uunZUktVbXNk3bGVPw3tGjgQxu11l6hu4QnFQAXobgn2cDeFNztTOjkq6v
zbZ2sn3JEvToQbqt7/xQ4vTHCnh/eMUkLjitcR3JzWZcFzkfA982jUXIZffSU2+lUVDJaFpBwVt+
VxRxux1jUgatD2kDbC7wPxgb3hFCuybSWokFa9RE/GS9XHEJvgCKw+WqAuJo7fdKPmXluNcDxjZK
QRmFK91tpiBRfA9mShxkEfRbW5v/NqvqRbUyfAllW0LRidqX0oPoEZAd7cGuWbkhLJIbJF+dg5OO
9qIGk/6+9aCXRLuieBV99VS0ov1t+w/daA2rjMdsAyTnnDajeikjoILGvBxW4DxVLwnqu5SR5keL
A9+cZGa6I7w0gRVDUrpMmx99NtoBAap2lpKoneH9i33aBG2r45xbc+b08dEvIfIH0PlWtNJXOyQf
6rJDmXDqE1URWfPa6c8eA96bchDGYZRi+Cj1iBTFPuM0ws7xRwvbo1lnW82xsiDtWqWAJCNNYP3w
YKutQst4kKB5bdoxU0tq+OTNi/cGrawfMQNOJqxnClhKaInge3UVC/baOFqUlqwCDkJ/c9Y9soW1
4ZsblvEu4RXGt0q5a3s0cVDH63fW1eG2g83IyuzBB0d226u2AzxRqw/CoddlQANv1phJDQ59I917
3e8ylFeCxk3P1ZhGQYrysdsLVNdjSh+IGj9yySR8S6T7AHRkP8sjlmyunSiHLwDF8ReQsncfTJul
G1WV3cyfBlNhZIexN/GmQ8tzyuTighSsZ+oQQDT//pOYj6e9Xov8r5+kVxPQU/tfP+k6QAJX9flv
gp3EBwV5R9ouWVo5HNKc6WIAz3m9CyH6BYG2qa0v1/Zt0AhC05fh2TBrhkp8iehZX0ZBmmzGSeYm
cHilDy6Ap4tsMhHE0QZUjCR6gnlxtP07LoVtPPbYsf23eAXFs62dc7Uwy+gdf6JGwN0CetcsxKqh
8ZLVOOf5lej38RSHHhV8DivxCkWV4b/F+dD2lwqwuOv4BscXE5VlYBAJd6JZij15IAhQuA2s7iDR
YUVyaTpwp7+2za5p9k2n8HLTt5HWV697CQZcli91zFaJ/NMtRxeL0FJAB1N8nXft0MP1pbTDclHA
QgFcUCi269h1jBZgv/7EdOQ/4BOarK6fRY8saQHxQxOUmpWqwssVT4U3UwVX522p0Vc6pi9ywmrd
ml9iUqyizqg2KSTfoTD1VmVxibOaX70wmDCMOCSCO1Q4Rzz5skDHnTq1F8wq4nVKyvrFLz2cqMFw
qOuqhTNh/ANlhfolswBOCU0nXOpJRTu+yH5w4bxn5RdzcE95UwmQJGq1zGI57vQFDuLDusNXQrd4
gXp30qSAuPewfAT2OkdAR6FPgjbr7D8TdVAVPlRjWiOZXyfpILMrqOnq9fAWz1cUWUOYUigm38zR
zE+06kzkWOHIAIKvHS1aaNvNJFEpbKrQfbvgCOfjrFblEPGvnGgRZa05j+u8BRG6otGiQzZ3lkGF
bh5OxdsEUNdVwdSeAczjLHw4y21t6L07C90Nxh44YMb3aCvz6EEP0BNY7xkAh471Iqx9upokHu+I
5/yGBnH/JmVUzshg1AfNFG9Umc07wIfmLmflaei9t4I2xhNgjmLLKgh162YNDu0CmAwQRmDP9NTY
IP+GmQM+7jSYjvLU+iq9G0bhP8J4j06D9IIqom+6pRekRLkz3bQAgrguqJtGDgkmOGIGelEdmhbN
QCu6g2m9/6ico/7Jf3/KzseuTS/67VPqJkzP4i+fkthg2wAbel3QQbq4yKPnvz+l4GM4S0TawpsB
x/NY1e9dIselPrHrM76O67v/J9YX36fe5uOZC3V+So2F4WcDmN+A/zdmATho04O9NETOThY9qiCf
vYbsJquhNDbmM0e1+Wvnuc6mqEJvXiRlAX+9/DcwQ3gbi2E4xznKFZASfM0bCVdseKTDPhnNNR6N
f6a2YYzz6TQVx4HftJH9GSIy3QYCc/kavwBze7uMAGZv86Kl7kIH8ZWEKq++5TXJStgw/DPeNIGj
Cuv+2SatsEFzrma+AfUr+NoBjqOCzDSg0zEJyicVvgZ7PP2hAAuR1mgZSXB2isFXq1555Qm0S7WO
eo6/CQ57wquvUV6kxbqTYKbziYDbjxI9WU/rNSgFyZ+gnj25IOUxmH14GMfBdaC2Ruo7bwQBmMOq
rUNyK0+sO6ny4rlrOkCFUboTrukuYuLIDZTlv8TjEZA0YFzkxp3iI86wOPQOb3KK6/GNK4ot8EIs
SCamfw0QubAMewNbpOigQ2qSCxjwuANU4a8husNOIFFryxo7Bwg2c+jLziGXaa4Au3fnLDbZHHuh
+lxzuz6DK1odJnGr0BewwdUdrIa8MyodZC3tCsJewpTl3KtgnSX6fF+nWYo31HTb5jVUJdx4cY05
g0J3gV/r/MtIHg57JPLHte7ORhcUjmny99Etk83McTM1jxTqdIHu/3KrJ+npZobS0GD9dIyaApQ3
DDNnHJq1bo7ekCMXT0mgmypz6X3E3lyP1pdv47Gbpvek9f6MR8JezMCIKCqxGmESu5H+MJ6ixDGg
g8hPme2PJx3SF+YAicxAkgluMT1ktGAgLyClM9cdt2l4OoYB/mz95S2WTov2ynxsWhZvbyvVfUZO
Fsjn8AWNjreFSuGyvcjbxS2k7yLPlvD3tD9uS+s4zOaT5WiW9Uw3RwE4JGxE8DgeejpcV9E9+gfa
7YTvqJ1mrWN6Lf0J80FsvMSCNc3nL4GR1DhynL4+I3qkdCExIpzhy29KL21AyX+FyskIOj2IraSM
/G2cSiC4wML44Y7mpu0ErKKg+zJrqmj8ELkhAttAvdD0YIzoASV15gysja4yIFHVOt2+supiya0E
KGzWFXA/hlMwaexLUQ1dFICnDZqUgGKDi5pjnLsvoHEOKCmZ9K6NM2vpdh78/fIWnhR9Xq8MYHfO
fZmIucJRy8ydfpW2UM53rC42A31b9enKhVny7kssmcYMkL4kuXJ2elg56bXoONLe+ZJABRqnynHm
M94/WbQegjSvjFdT0rewr833Ma62mTeMUYBEBPJPhQOryOh3jcIXlCdavg2hPvoeturNx8HtrYYm
FqgC3DqWIGiSiQntGSoH9EQ0Qa15zDqY6HS7SY5GMhZbrwDhmk6XJiP0/xEH8Mzv6ScHdDzHMfE1
siz7PwohLuXR6HhJfccK41HLuWq51mqSb9V3UkQxXO4HinLChIkGL353G/ffYre5vpOUuzAFxj/7
0K6qPSvDw2ernVpGkn5oe1bdN7VSeB/D/avGj80hAGwBmjgfWGsvy0n811ek2QPK9z5q6V4QdtdZ
Y9onB/LYs9pMycKFgwjbR0PhLarpw3/BxNxQL9egMCMyS8zcWMSh20D03Ejg2e3Ru9HJPqCvbN7B
4i0JsNvJ9wNyLAu46vLH1sLrp67wiuVvTWKQX3na5EFcQHeCOKVYVrEV7qI0Zf9PstD9Lt2JohXq
VbASoyb1TZd9q1pBxEHERtXmdxW4lvAGBLib3Fet+QYn9PQ9ZuR1bDrzgeLfsepUG6/NlHcP/zYA
Z4f4OBC72KsOsG/UzBt8MfFi1ZaD+nVpOzW4Vwmrl7dYgVLyJi+ac+qCQqDSDAx5EduPCke5IIX0
J1iIlnVt3nohvuMGKMxO6bj6bBj73jHiixAkvjBmhZuU0xxcXzR1R+iM7pwQz17cYkaX/bTrotjp
UFiXEeCkM5QIkAj3FaW7rhcuZLhwF5IRweazfesuq/rCFQftAorwu39P6Dr2fyA3KCAbrks9qC35
cO789p/EayeOzbFozwlBltaa5C7yBmCAMCsgTdeQhKFELda8tvFFKhrY0dy6QzlyO6hFZe6RupjD
RYwtgerp5n1M2nveufIymK/IWbX3Taha8DZNIG3KpF3rpmn2dGdVPqRYpl4XUs/3UOWESiP3D3pW
kuVsGVfkCYWmONChTKXpxaIvuqF/zlDB3Pq2KserdS7hTT3nEn8oWV0XdVDhYLUHZKfc67t46vHT
5BLTJFzp1nWcnqLbepzX5W8Zb0s8ZY1hmUvomOXI3LxatgO4mKyeUU1stlVKBtS9mPkaGcM7NUt5
Zxe8OA0jkhNO15ivcd/ZsxLC3juQmOVjYqu1XkcvSwBeX4Xto6e2nZUY4zIeIbU8xI7aGwZqYfAJ
31QQBzIPOqYvCgc8vAkmlvQ0+DpP9+jJKrONKphmq8Rv4II3LZvHyluPHtz6BtnDqQy5wiGrmwDp
NeNslA2F3z3+F3UHS39GI3D/lqj40lbU3vhObN//l4mVadMdHWpk/3O7e/O7d1/4AS1GcdSg/mLS
XAbSwV93HpDoN6C/7oDMJ0T8JL6t3zr+XkR3un4Tfl+ktGmyy1jyZuOg1oPf99yMoHZgM42E1rQ5
nuLtFO+mOPsrfhsPUNKX8VbnkOd8RJHH8KSxkJPf+39Z300djo+doq5OKYyHI0et8EyA/znHU3Gp
VSiu7sNTD3e6YaMVJpK6hS5mYyOVHu0dzvLnqufDspe2tVE855c0sqtA9DR9/xzhe+A46REhEjkX
ZUJ7Wo+A6NIeWcV/WSOz43nUy30Mt/WNfkQC6A87uunAkfbqCdB2b9OZRssXU1NOw3pt1Po55EtM
P1Q/p10dXBlO4osQ+yiIpVPKk/nVIgl+f/k8BiJ/EWkLJWkU6alwLlqOQjsmNaJPz+E0jE/DZN3T
AzSKIkiDxP4AnFM9HIfMr437QrnRGgRhH6erMTe27O+Lw7wDIFLV6hZ3FCBAUJWKQNwHCXfrFhJ6
gNWWl6AfB1qvUoMXw4n07mptTB3UbX3HskM3tO4BDh6hbSbHcqT2McZeD7I/fuTMPatM5jqoLwB8
oQc2CrQtk2MUQzJIx1G7hoLQNEHa7bptBH76Zxlen8nNwaYojAJnUQbXex1OqZECuNB5i38/ww85
VA7LFsxvbsqJnjKUzXy0iYvStSgodAPRLowWPm1WaATAYUPhlZUHMKfbPhiZwRZWksFhRbd1VzsM
5UHf4VnY7Jjfz4Tu1R2QMP7Tq5sgz1xKNwQOMYGEqpi++NNF2e1Efws7MgN5IpzroO1m4tjmPi5x
0GGbiOc/lYGIsfWaAVUFUT5kz7QNgjk6CpTNrF7pJqmKfmfhKxtwWAdcQvsQhrIuoawE5vntguR8
MVchTWaR8dldyxrs9GLyFdIjdft6N8JDL8A75cFoo3LlQ3VtOwC8YmbIsXtQ7o/sPRlqC/sNUUIm
f7pFMi+bZ4U5zixYfIJ/c+svM9vaFwBoB3nYksWXfiDg/pmfSXHx+KDWX7r1xC9tVCGDDpLGO0k1
xWf6EeCjW9cPo38iLHyabeQ7qLp+Ln39lC30S1de575+m6Gbuf6HoKAZLSxVRrOhguC+bbtWAL1p
86QvNmlCZLgdGCbk1jWk44lnRZsixVnn1lFOQ9y6yhZjBo4tI6PjggODoKd8QGiHFhi3aWVQa4rg
33cv3n8Aol0GX2kYrFqu6xDzOzi/l25iVUASnaH+AJoXnNlONs2qdUdZh4OkC0cNNfrzxKnip9QH
uEMCYvorgg8VEP+/h7Z5xlEjerHMSM67Bk/AyObJTCYoDTlDLQ/xJMnY29CTrvwn0rP62PQevpRT
mHZODD7NkC11U08Sv/5IR1abAnSCx8ErdrWQ3rkEDuDW0n28hczt1JcxWL9jUwU4PCoVJ32BM84r
tgXtRtiZuw3rtN8h3QxRaugYoGbTQCrehexcYtbxR5b9AjEk/2n2jj/zVD4cxegPoFDZw6LxQuMZ
f8/71mfxhxGV75wY7kNjDw+Dy1V/B4ZTt6HmANVHwZpZyFITwPeR7H3lk/23JsTKxvW//xeazP97
B0ptC2cD4hGIsGArSgBO+xs7TLpMWuCWWBAGSfAJGrfZmHUVncEWg2EstHl/JFU5h8WS/OVSOGQ6
dfMYOzxZFpDI2GG2eWA4LM4NBmTNKNUROjcf49jFCxaChz9EVDzDPFss8gFyALrpAJILtx2vOuim
zZ25Ysy4z/HNvzijdx3FK6fYO50Lzprby3nep+OmGt6ghOk+AgnWnqHh9gA4dP7cl2m4sTsGJtlk
8cmNPIWGE0nWujdvxbNl3DeFze9jaIzem8ap7jsO6WREapR+l2Y/RgvupCqbueTaSfoiXfOoB7nD
ksne+7z0ef9ctKZasaRN9tCViK+dqMl2FQ6h/7R1t56GgiXA5nbkLWBVh8yk6Y9HBczEDOCj7LEb
4P4KdX72BGloC9qScnxxICcHGfuoejPq7p24lfqZpeS+GavkI8/DHdwHxe+uypcW6WMepB4B6tlB
4jJOoRMAzlFNZBmE1tg9M6/ZFQWUdKBXZ1wa5I90GAVUAGt644nQat+2bZetqDv2B0BwzM0UU0hT
dnMrztuAAv2DghVSJ2b4zsJQzKiEp5aEdcs6BuFpTZjZXFBcJ3ABhJ6wCd0R0Oe/D2V9GuMw5/Qz
PR5Fn2/jPR5D0mRa2hKMrS1oAVyX/mtobEf0IWrYuxhLsudpMyxI49mPhrJ/Z37h/qLdk4Sr8kfW
RCZwckTeGwSq4/koHntu41TlWf6mjOrkIaNOsxKjXc5bgGgeUBdBFsUyTsSxhgrfZb6ujCg/57TJ
ZpZTpCscdapTZ3R7MGjUTrc8uHjTIM/bvQvM9wro8VcpDfJk9v0POgHtwdsNGMDY7yid2EFVNuLe
iQu2bEjqbXkW9+Czixj8ZkwaMUmj83twSfK++zOpi1p3LmtsF7RCQ9KyS5jbCp5EGb+HIJba+Hxk
186/R1h4QB9g6nIebMPcS0AHrm7Wn82rGzavc2vvNv2BWLyv5iS3jPaYCTO/c+K6NVeNAfQ+LQoP
3w3inkLXHXeovu51CPuqEqYPshoW8GbyYU9nuKdouujBysNfKDj+fDN0svKCziijrdWAaYD30p32
VAC2fUsoOLM6ZBh4XXE8fG4+DEAaiW0Fhc4vk0yYcS/KqLFRCcJCpJbwsreR2KyaA3FC+K1PF31X
WLWL715lz4CdNYH07mpgD/AkEHUEwY/ea5ZGXvJ7ZvHiDkmNQD8Z9EVCh3zu+6RZ6gkRK/K70Pw6
Qq+BnAZdtOmbhaftA4u42ha9CwyqbtY1tJT6CsrYCtBSny+agiYPus9xk8cGZZujbnnlWMxCjiMM
lIDPELENFyQqzLnqAMifeTKvgxKquZtru1avFI7Q52HKi8SNM+7ilr5e+25zdS8gJAngW//M1zHY
JQ0nbJOBhSEQe2Duzy7DR467qLzUiShWoDpDuWy0kyPkVvGEBigDoDL6pP9AB0win5NSm4ANI31s
NfrwBPuT9Ojmxq6NQpw3pkvK4mw+GspfABVVHs1GJk+cxbOmKdz7qi/4E7wMmiF5SmHbcA9y/8ye
hqhoqJFdq7Z6AiGlPLl4T2S+Fd+P2NnfgwoEcs1oRVvdzCljuzJPPnSrn0Z0NEuDGKX9XUzFPGoz
vqxZDPQ1leIubsd4RrzCe6fxRj+7ANUhgV3S9qJGywAMCkPdxuXXoRkSIu/+uG7qJEGFyYNE65TH
gsz7QuUAoFzzWOaAs1xsAo/y2XtrpsakeXQbPM1FwvCAzCnwoG2EjJhtWK+2DXsUPIKzA7Sny/tY
pWcdh10kcKZMxZu68KtXJG9ASIsXJMvUumlKiKMMvARax1gjG2r9LuiwqhJCf1RJYQSqL7xL75fD
kkKQDq4JcKdp+ixeiEiuRUjlmipiP8IUrgX+gKdrq1T2I2mnlFI5/OmFIVwH/1m4TZDQSuaDKnoA
V7G/6lWarI2+/dr0p6ZO5ma0/tN7a+q5uSOb+yzHy7HjbGfbqQ3xQw42/8DDVwFZiKjoho82834N
kFt/AGjMXYosk9u2LO2T14DbCs0z62fc/dIjLQm+FTbD+B/MQnsFG4l+VgJRDe04wECLRtTQOERT
x6KE/7n79xg4n8EYIdGFXYY7MwFtwKPS9CNIreGWUbeYdaqH2g1yCYcI+K+DvtOXVMAn3MMRYk46
Ul0ayzq6RGUvXWHkaxNwzkWdm9mLh+oG0sIZO6RpKZ5s24ZtGoZFLHNQ8m3ZrB2gU6vP412Rm0va
gLzpWbR/qwVMkA2DdEcLWdOz7tDAbAKVn4BVxp8ON02LQE2IGd1xm6E7fFC4ktFJ7zir2AXAjw22
buyoWyGUKyF62sYz3dQXo6qfsHV8GvCYD0qe/nYLlB3wgHSuGrAa9A9Rb9B1GrG5xSuRnDMPpUhi
OKhoE896UAwu7pK47i+oWJhZ+IuChBWI1mEPxICXhy2WTpq5Z7/1nVmtuPHSUf8CmKb32+8/ikIY
Hy5O6UGJ39UjPHCjBWQM1DGzab+BwtqMOcgT0lSlBxFxhj1pOr5UzNx3Ruh+kC6/N1iWPIcCj19T
uFub50ngZbmCVVG2htDVpBuZQt2kyyAbl3TnIZfhW2tCwzhMsuIxc1g7H7AfOad9JwOrtp4raGGd
9aXEOXzpyaKc3WL6buyS+Zh2/uEW72ljLhTIWPPic77udcQOZeDulLX4Ww+AF/FnEM2E3r1jzUwg
VtKZ78ufKelsGI004yWEl97BAGNltN3xokOkJw3oGFG71E3dUQicO9vBPpvTsBKa8WvqmGFQ2byF
0COeQynI3VEekzPpcKiBC3c4j4WnfvIHTlX7U/SCziHS4u14X+TnznEciHFb7U/SIXMTumRbyqpY
wiwiD2dGaDTgCU+3CXHidTnkO0oEmiG2mTs2XfSdHqjvrt1GNrQ7XwJGDLXWKFlHhto1YHMtlM+9
g8HhqgzrwHqBIg8Okbc2AEPVAi7qw77wJqY1mCz7JnPjZ1mKta2kf1H+gJpIYS3w7oufjYZHB/BE
YJwxNb3EpKhDSuiNDyp5hngXDAbLwtroXsu23+pYtCfd6VHIAoJm1xkxv1NdArAkYeJRVQQCzo6R
nRPs1cCEtJJ9qEy5rUMbZXdwGw5N7NKFiZzCBQAsMiuctH9uSYwKIWBA74aj1nHvwRBZyq3v5ah4
mmZ6sgYz/+FCyjzouXAeBRyCwappvfOIUtDS6DqyHyFfvekiBpKvPzSHOMMmPqtS9y7mrjfrbRCK
mqIKsphX+ygl1V7f3S5e6BXL0scTo/JB05g7vAIiWQAO1uK8RVYt9rvXdt4QkIj1IB0EMEXNyymI
E0O9r0r5EJEcvxtgji4EebZL23s/RNrhIBPl3mX0UNxIaPJbt/QFyAQa2DQsNnp8DFuoY2jL63gk
1r0LaCKQFAMyZqUyr54x8Ki2UDwY5qQgYM8Rp32h1Vr7tFXUgjRsX6tFGw/AvmTihw9myJ0XQ6gR
Sc8BEDKVwAjIzV7NHvu9xrXFti96/0VUgTeFx4aSzcDyEL63U5PUv6M2bM8tsC54KpUfDFuDV7dJ
BQSdYuQIkJF5bemi9zl5UXaZbRMHfwk6XCKfAHk/zzyRhgwQtuxekPGocHBj3Z7ZQ7MYeWuuUxzF
X8KwW/SlApW4L2oodk+WT8VIXzqPpXPLgydCm3D3ZejmUDfKXoqWZIDLREi6T+EqTOSscdi4F/C0
DCZq5iIEOOapx8v+CRW56M4di5MOORxIWgtnKwhDYQQbw3gNtmd0nSBQG12AiJ+sda8e5455sao8
lHdg/PoiOIfvdW/h72u6JIUKVNRk5y4R3p3b1OrITZjFfQ7Iy9rbeEgwgvDyzyQItpdLFG8h0gh4
XzwzYasKnG0brfQqeqCXpL+zZrQgpI1pOs6dcq6spgS82JEw8HLBYQhBOd27OEI3QQkyBcyDJGi2
rtWrOfRE2r2pkHVYwoAKxKyx3+jYCDs643qr54Qx9CF0j15N33UCSnopTjAgFDTnKIXqwWDw7s2m
qZjhH82PUWeGZ2U6UO6ZOkCQzWaeaQyHBrieO3+sf9tZ172xNG9mSAgnh5Llxl0prJ/XhZppZ53e
N+DlcDYeWwXZEy82phxBPx5LoEIsgPVwG+f1k+qI2nyJRUYKmzMW7fTcAQYEKIrGNp9TzwKbd5oW
2S1b+mXl4/vol3em583MKuWnHJCou88QoV4E2CLUhnWcQOhcj9KhkVbmzCq8doXSS4btOIClVjWy
jc9kfl8S2HVAiwGvJ8+McxTesifToOH+OthT1dpqhhp12CbJAXa05li5PeveNPeiJUjfyQKgpew+
5bG8OA7ytdPQtO5+iqF7ttwkv/7k1C6boyPoXv9gvUKZ5X8+zHVBU6TXD6Ob+gLw6ZcPVKJwATqR
VYPYjx+pV/r7QzVes4/q6DByPzmDDijPgG9h84B0VitGeb7Fm8oE1S4N8+Wtg/GhOIqMwf0R03Vc
ShLPSpvB3HR6JBaWVQetwSQOMWj6I00PgKZfgPRo1cwsse1EPkisda/nkPCU1jHMAepdprpym0Lj
KhihZ7lANRWUbCDP+wWPubdqRuzSw4wDZKCc8k5fehnKeVGQ+EtM+mYyj1Mul1Bes05skAtojJXL
2i6rJ7e27gGrFh+OMB9g8IQaFYmguoztzhZZTXEWEESY6REd/kF5Rt7Nik76tnVz8qH3ukXRQSyF
axlPWWyfy7gTHyZlzxRZyccWyidLNy3LpSXsc5HV/MRons8jEAJflKBnq+Phr9Iul4aq+x+dy4sZ
wPzFnSmLEFas6bDRk6AYks+lNQIAjEkq68NfbZ0vvaoYvkxKbRGuummSApzu1Al48cbTpM+f5A1i
2aGa7MjXyh/MhWUk/taz8F0vOuyla5Gk713kL/59xIAR5f9aI0Sd6B1ieNc1kt6Yj24kwYl/7aWR
nvXFAlL6XIRCzbPEqhepmbDJtajhJwxDfQH7fT0u5SmSzmUAlaz6CLE6Bu+7Wj4ZEqxIiDCYv2K5
TRX4yNRkzzXNwmc6EjnvHWCjTSg1r00DGW092/uc7U+zCZHW52yfIeE+IO2Bx9//UXZey3Eb0bp+
IlQhh1tgciKHFClSNyhZlhEbOT/9+dCUTdn71K7aNyh0AEgOMehea/1hOXTAEHz0t+ZvBRwXXkZG
/qhFFlyhdSBdMfLVpPLMItcrqlzdKz2mjKAy06DLdbzj9ac2ARyV6bvYwqBQ1brs3XVfZMjSTGxg
SrzP2Hc72bv9e/e/Zss4Rs5ORw1lyhbb1qizzCPv0+LSrQezVOJti24Go2UDvsUjYIp4fbC/y/In
LW2NvTUV1l5WBBat/OGovMEHc9Bf0OT/rYU4/w+k9KKbrCSsM2UrbvrpR6E8e4QiD4ahVS9e3wQL
McTXKMr0M4WA8qPZA5jZzii1HeSoYmYvWT46j15fWICWiv2AnePXBLzLqdJrO+jzlLzlZGvBuP6+
kQ7KxlhrxvKgdgnCh5qR+YO2Vo4rw24/2nJiss7WK2Bj2LOwA0YKmvRhbpHg8tK7OpcbN7PMZ9ll
U0KhIiqqc7rOUMWw7P9zQWSJzQhY5Dmy4mab6igr1KW9sCNUl0sU4qCEJZ1G4ornuhPPo5Fb3ydV
gYzcIVdY1O1w4wFgxYjF+2jN40Eqy5K2mDet4U07mbLUPZHe29j0P3RqP0ddVU+2dmJAxkEQlkiq
n/bIdVRvdT9+UZGMu09CVe6uEz5OZlW9wc329oOiWFs5Syc88gfouLfWxCA2r4bmPM4GeHpuYRfQ
I1XHxfh1bWa5QgGgV8iKrE3n7nGzU01ReNOTJTxVY/nrULN5Quztn7ZW2r9GGtckAqwNsSX4d06f
1xVt7JIRmm560XcAl10bUEfWPA1EQHdPPIXT2DzJnrx0m0PhoMEqm3IA6+DQr4pEP8g+eShA884E
zlY2gDWEOIcdQl1GweK6xbGsh8qPsLW4y8PohtllREIzdaMKEv3cjg+6zuZLNjWAi7s808tANVtr
YyRIZmh6Yk5+WnndVR7qsujxl1OnfeR5f8qucNXt+G2eE6bJuVxpqetcOSUnl3NM1Yj4Q3NPRIoL
EIIsdE/y4P5z9t8ROT225zywWA8DOVv2ybOP2XPSG/vIcXGzKpNzhP7WWZ79/5r/pz4vHRQfb490
83m/YgR7mYfqkyLm8SoPpCTGa7kayFcGf5wocGD4Z9D750z2zSohbK7YgZwvr6QGjOqlPFXHOr2I
EsPW9Sp5KYbFOoXcIgbVISLN2EoOZreyMSNjCTd9E8eBJFja7Wp953zYBaNr3eNzygTyg9HHBLM2
BlLRhgtAvAi7K4GNeEpUJcNOAnqaCybO7VRxxD9X9XUzcy4p634VlR4F1hYaTu/EbxH4Er9vvPE6
kkj9Gobnli8mPEItvZT6mqyMq+RtKKEJqOhvHmUz7KcLqC31qcdHg8269myJTiBZ9y00pvFBFNRl
7AaHEtm0Ki21/bBX3hIXwVPZ54zu+OCtB4GftkKZ4yxbsn+KM3FDIdZXEKn9miR1fMaiHrevtdk3
rrupVNc6sFE1KEGqXyBuuo8rIbd01I2GYyja8uWI/Zw5hkdQtk+NXnLRDAwQUcvipCNLdzYJQlg2
xkU7o3msnu9ZM6BmhKHZbIzR06KG433pNkrrRk9FkkdPZdrHZ/JXf8rxcZ1U91m+G1yXz3+dIQdi
CJPavUqdFzKW1SOF4Oi1nJ6x4Sy/gsorbq0KwUE2sQtBZr2iSiSb3pqIiDPDOsrmegtUGYZd4Yze
Nqm1coOHi/amZNPH7mlpx52Bks73CauQwEqW8h5OkbInBJtgHBjJQ/bPRbBNPy4q5+njIoO0TsHO
a10A5IohENLQEe66y5aRj8mmE4lGPZQ1Bf/t4gzpofLlBbKvQI3h84I5ah47ZzSza2+Kly5Kfwg1
W741WTjAZ+4Q4zN7604q689qzVQ6ntIFg9IV1wGlw3sfGz/lfL3TmiAyKG8tRTTcaxdJYzkQq2oV
VFM74ZBVVXd8kmJ/SVAejQvX2yFw717koZiiG2LX1Bnd4VeX7JfN1ipHjB7mottoApnQ/8yBpgHO
JRyxz7OFu5XXiaxpj3NiwBH0J1f7Y146MAumeOuRPSNvxE651jQkpIYRfYhEEbfIiQnytDR8EX2c
wXV325+dygZ5BUf862qnMeOPq2OAGL9dPXQRqNVWm4GFkm/Rs7q8JWZY3ppZ09FBYXM5AKzQfJmO
qbt4BSVrPzoM4oO5Dp2HhED/YApnPLBhoqRuxKzTgDq+eJOF89Z0lKICFuZOiHtp78164dItFAKR
c/q4MO7n4dFLCVsn1yvPZY5b1G/GpY2z3AHzj/AW1r2fNENd+/q172N/yCf80ZSDOWWiY2Sm49Yu
tnXiOo8fpg9p8nurdzdKXbiP2STau1gP9MzYRLRjUj2UCuwtYgvxy6LEmOZta48EehF2Bn0IHpnM
+7OcFpZUDUvTxObAzKwgqstAG2z9xRJ8trExjxdZBjH+3ZSjpCzHy5QVgHmMnhVAmK+zWmUv1HvZ
WZotCagijb9UhfGjW2zxQ0zLq1HrvyboCnzuJTGQ8Inae00t63Hunu1Gw7Lln54hfp7aCM8LOU5L
DrVaH+6xQVZ8N3GYbpMYSoa4OOTrJ2Gpw6++KqmKg2xi4fB7n56oZK/q2zim7lPS5ydctdWP1uRm
yqGZEpZAAOwrndx9X0IhsJFnru60ld8WOulcGy25dsXZDOqsHWVTbqRlM3YY/WzK0cLe6UZrZVcD
+08r1jFV5MecnaY/SFEl2SXP0HJQziLCwaGBra8UY82rOo0P8NGSQ2KH0xdPK7/1ILl/lLn7XnTe
8kVOUMc4OQx1M38hzPuYgPbXe+2OvybIO8RAcv2wC4vL/5yF/Et8IOr8dRuHnyOlAP65zecE+Ysg
/vNNN0T1TGSF7nGrACbMcwwgDDsjMtMt8Bpg+VDsXzuzSd9VhVUf/9MvB2Xfx2WyHbr6fil03d73
QtNwl0GMLbbZmxgIxr8D43NwL56ymzcASmVr+QaM/4//HSCk47n0b9ERC2C6pzmmrhp4QlqqLR0j
f1MXTEBy2rZWWUfWugVrryGC5KKJ4gRXQIFqs55CxnOpmaynJE6HY2XEvoZwxw7ty3CrTbX3pY1R
F9Y7CK4woFE8X/tiwHyXdqoKn4qU90Ugy0vG0Dr1CMoOgQAUl7lf5EwwjWcH0ZlHfZ3Ydis5MDLF
RQ5mio4uo+uaB9mkdqJsSUopWzk5mVR140buu1MrJgxPOPaWPRO6dGTZZRNRZ3FvFHtXDw0lRsnC
55ftEGV/lq2kyF4HC4kN2WpjGw8a3UxPfb/q+pEqP5mRNx0nElubOAV51I+glLy0rDd8ROPqIGq/
iIZ1u1xS3GXWUT3ybOTFezy81+ZSGYHmoqlRIvtz7LulexkKAbU/qQQFZ5qe6mRbDSWLPbu17gV8
RrSLx17s5Kie9+GuFGNN3MNkHE/D/RRlExhgNfGXecpB8P4tnyu1ahcMuE6z14NP/p+Ct599BIce
pimEE65T/oRWVF7lAR2p6uPss0/T9McpcRxE8/6eRsIJ/YL1IPvC1lp2I+8lEhj/GpCjyhwmgGKT
5kQawzp+9IU1UggRQNHFyp4TrS2uBeqVo4/op74zUoEw0dr528hne0ziN9Db0eGz67d5Bj4BB8Xs
Ee7Sf91gKd05IADOdvoi1Kc5DoraLJ9kI+Nlt5/RVQxkU10n5Hb9QxsAX8guWXcrrexuDbP6cVGR
8k9c4rXovvYh5RY/lkO1qXjAyHYC3hTpJYrH8Yl0VH5cRGf6sikPmamDLmociHmOMz7ZNgGdQF7i
c0YboYausJYHsg/x1RGWTPXTmpb6LLt0VNJvtTVgkctPkfeZ6nJEkDEtt7IPxhwp4srydqJcrk46
L1eRVP1T3FjNpTLMF9mqEAh5crMWzGtRRmQAmSEP1lIchzYabrLVqQuVwqz5Q86XXYXmVZvVk8HI
RopGqtt+G8w/lbE33lCdWw5lDBFUxHXI067DYkWP7iV3JmMzaXqMc7b4ZjWlcsKTodg7ZTYFBRyq
YMCOJtAW7TEZ2SlgpEa2rGvU90FLkNkU3nPiGGgulMv3RRHtvjEtwBXxuGztphsOE1pex7AtxDlH
/4kcwhUH9PSgFpF9jawQpSA21dvUHZxb4xkvZeOAb+8IMTx+CU9r82OLZerWG1v3PDbQ8G2zvSjF
dWxy+ODgeYbNWksqu9E+aHm6y4wqO6TY4u7rMi/f3Wj2KwjwPjAz+66GMZBFFcpjESdUJF3ttXam
7ruCMW6gVaZ6q5TaAlQTxUHqrmbkToM325SbD5nA4HPWoyd5sBRDPS6AHLj5330gLTP8nawGCObf
fejv4OKj5OHRLBApkQNRa5BiyPNH2VKBsl2obj98XqTWCspAagh/95+LMoQCA01z0r3smwsrvYSx
dx5MMBq+0c71iZJoffpolyvyQrblwV4NqqNZvdQDBRr/46ivupqaM1TIGwwaMO61rQ8mh/WMkJip
yzreyqtk769L1WqC9b5qWK0rkVyZohR7bnmQfZ/Nz77/zEvlWiaHP04/xz9vwZcVrp9sf5wKMSjH
QfOtVb1zartfhyTSKf6th9SxYrD266kclp3y7LPvcyBLmiT3P4f/e4vPq3/NHPoGJdpmCsI68cfI
cu8KiPZnzGKPIuv/BD64PKiDjqPAgBJPC8hnN2gifAbrjkgLWZyflvmziiZAD2MiAt7i8Z33oHmo
vLY6LFVs3ocR1b0y6bI/C/eQGlr6sxbT4KtKKJ6Vrmr3aKiZR0PJ9QeEkwxgF077PZ0d7MC88mB5
SU+6pok21lwsCMpW+QtueEerV9x3aGPJzo0aUH+jPeIB5lEvjtLoRev5ZvZt+kdHHfBFH8TWMYVB
uTPv3rMl2069qbyM7VIfEsUCGO+MZ7uZx3O8DPm5Mbe66PD5wGKDv5uMB4nKYmPYCAlaenFMltQ4
9th4IZSm1+fKNt5W0IN8sadr3tElENyEL6ye817YnY0UkJa8o1t0b/hAn1KEZ+LZtG+kTVENMPPu
xMtvX1RjCml82aCb0W5rQfUcCj3MVsBl6EpFKgUwENM8N9lxVuD0OWMPqFZ18yNXPimNBst9ZocT
piT6wWDbfwxclKI36sdTPF76rHYeWFcCoeC7os3OzyVK76anmNQQ0sAcs5ccRxi8uMYt8sYtTMIm
v5VVNN5CZDuDhsDwe+kq5zDpi1cb0uWhCMtyvziE8ANANq+hru4m/Y8KTALhbDPcDYUCXz6nmF6F
mvIK4uCG8EB90XNqqphlmcjRk1sVY5y/qfOWtyASyoIHButmb2PFw7Kp9XLf1lNxhnF2FWijPRAr
pn7TRTjcQ+rbaJSSHgbN9DaTFVDsxnKmtY19n5jezdbVN3B/HUX0xvURPbGPKeWyII5WUcopO3We
n+Wd+ezyGnOysjgNKXhqpVJXTF1UHUvDcM+mCgGIWpF6sBVxMsdaC1q78r0EaSNPL+pNmRfLzbGT
/GSzoUtRMFYQgfFUG9zY5IZf+7pK/U54znN6RI1zoy0qef7GY3NiCdK9CdBP1TX2czq/GH1dPBdH
a0zuQ2eLnRjY6Er0TUzeaWdnDVv5BQJQI9iFzfoDMqPKKTRaqju4d/hZJb4LYSA05qXuCe2xS59O
d91Om519V7oy8WcBZX8BuH/R1SAK02P4s09nbdfGpCbkofaQTJu7xZ9LN/WltmFdjUFfC++QA2s5
WApOT2au21s7q/ugGux3lQmOjrDGGD+zE+p2tT6VJ3nQvaT6OJNNpbLLE9bpv0YjL0O0+HP2f4Zz
MnTU/EffIKY8If/rnQjt5uKj3RblH7H1h1NbPAexE+RRr59KxANOixlbhOjsb/P4Jeuq0Aew/A2q
i59BRyNJtrr0evPkLYE8BfX8gpdStYuryTiNqW2cnBmHItMrJvBvxxDMtA+xlAzJ2BySVCj7BEM7
sMMudyiR2E8xy2y8Bgxx7fqoFSnB7CCK6xX9EvCOB2jES9xIKVNP4m6PGIHyNVGRFjw2jV1owZTj
+yGc8uM3cL2t7anVce5e6qqYTl40TrhUcvDQwa1jF1vgoTiF60GuNfKsUdR438+kMH07wphwHOPh
pKZjfyIJ1H+cDdbwo2rQ5BaN7ddqxidQr0ssWTlrP7MiSMsOcxzD3YJmNm7YyqmZ3fDjECZlslFy
k7R/1lrndj5aCX+Y/P9pZv1qgebddqRZTrgRFSc2QD0Ww6dWL8yjiTdNYWuCGM2hmjcYfbE11X4+
aW4+n0pPfDNKrHsLNZ0pZuCxtkvr4jXSPHxC8u5Wrh+sOSlnO00ArqIz73jOXv5hsW1oQVEJ8B8I
ECJC2i0nq6tvM+nznbPaKZOvQN1ea929kyZsSAr1lIXoLYmm6j8+pl834mOSZ3iHDR9nmYu6TGcQ
94Ujgp9tg4l2VLqrrF2z7FrbuhulGDY5yq7+osTtSR5ctW5PPfKF+7lJa58iFnv3svQj5KhOIgm/
TWV4b2rwgFVUo7qKGCcotLPbQE8L3bNmTacoEU9pDQrNAAdyhO12qqHo+ZpjvTe2At9rGhZcKot7
mcI26kztj4j1BL3U8Swo1/rtFCVBbBcubA83RjL6EkEZf6qzFi0mmx1RU+XtLkH1IIgy+K/IlZlB
Cm4S8OLrrIdiN+RNusFFoNlGVq0j3TJiYgpmNVIqvnBmjoaW+z1TSIBbdvc8lwhTT4jUcYkXBo2u
x769dPkOUU1OzPE5dqiuTvMACn1NgK3F1cyy813juNDrZ3WrhE6HPkDq+DO4+11n6VttyMSuzYBX
eoRVG75UHiUoBBzBIqu71uvYHFjQWWMvZpEQd0CfycZQEYdUoglvUSt9wPtGaSqURXW+E1pYTPui
ByubWXjexjZ/Txov5DsntM5442+yReev7NnLkGUSsNuzKIYV4il7bO8epxQtINfuLnao2GgBVke0
EcQpCZN9L1JMurPBCezQy3c5qt7oALd4AyzlsoUmUl0KJbqh/lQFWdMgsx9V9rYQ2J1GTv6KKSbi
Eogj7lIUz9Bhiex7Eufb0cPZF6/YaJu50asw+3Y3UviJnG66sdg98B1qzkWMQpwzXNZl1Xd6712d
pniTUNIJCtcAO8KuG66fQ7VS074NrlD9rkORDeA2VHwbjdyszQ/DgNWE03c9Nnv1rYkT+M0GCAHP
fBhwrWdh9kxYNrkeoNz17vV5u+f7WSPMUt71soKh0LToElbLwXaFtc/tYTuNegsLxmx8ikg81MI+
W3HC/1VJ06cF6ZBAN44LycMdwcRt3f1f2pWXjJl4edSMgdBgUKlVsiXPlhnofs9CT2UjGKtmrcUj
EZaryV/p3EPoHsIQKUkTVIyJsydMDlTNbHECqqv6fcbi543o9swO1gPL5Feg3y95j/qilsJg4e/v
5uxPq6oR93MVA81/C+qvSP6CSu9eprx5IZg64/81w5puw+3oqg9pijJOhTWdrnhXM0dKGoqfd7I0
IO+VBrUvS91d5inZrfOuU6RF/qDHyTOeyyHhT24dXGirG3JIFpSf7jE1XXNjE5+hFeSdtCQJmphM
buqF4RW5GoWtHUKXdd0gfmkhlQi0Vy8xvFDyHsF2BfGDUtN9l23x4zi+lHmeB9WYV3s2fNqWfdQY
NI11sXNcAy1n6QNFa35MM9sVlCrDM6vRLc2tGrvphyxlc2x1Y71vLCc927lKeTy+Ot7QUhLMLs1Q
uQ/xhK2b0XTpHin5jsw5GLY0zJxrvai89XGW32SjqW3zkh3VOAj0pTzM3LreqHwNANxuqpAeAI37
BONIAyVfbgZPOOvCjSVj5tRBPeS4YtTYVJHa2jgCzB7EK8XXe2v9pVKUhopHCi6o8OEpu9X0Fu9J
j+dEYBbvKxnUV6V2cHpcTgpw+aAp7WCp3ThQFpPafkxxWXdJy2GLvlkq73XOdJZoFUhDtFS70dZQ
VFiMTbhQrk00UKFlhddxOYE1BA8dRCqG7BmLPDa7VoWMOHAEnGyzYCR1E8yjM51GoT3qUd/sBMvz
A2KlsCosGEMsAvFjFJUvUWZfhmK+9aSXb4s3zQdUxz2tGnehO3h30xr2+cz6gzKZscVmaDU+wmt9
VmbD9/Bm5+9hK1rU9rxr1PIZ4H+7dY2635RK/z0rRLezgbruEgHiwohaZ5PF0IgNHL99QeTEP4Jg
P1zUEaxSmQXoFGNJjkN4m7kvS2kqX7xUeQQnfdar3L6S+hh2OkaBm9Rux5sWdzs3q7QzDrTjre+S
8WYLY7ypSmSdbMjZY1YwA/t0HvyyCpDKXRahQFDy9BtiePpNQHnbtKpKkndt8tI+TXPaPkILnsCt
L/UblgST31V1+1ZV4+j3Rt+/TS2/pWcbwxs53QHgZDS9RazZPjxG2JBEJDD7e/VNK+YeuAPFTSRN
ewCtg/HW9mhgrg/0mynIIkG2cN6AS7U+Xg7uG9sPoh/sFzZTp01HYkeYgKD934h3eKKaTvuatgug
V8OMv6KLxYY8FMNrFcd54GSj+9IkCsBO9TA2ff1iF8kUdGpnfYkx5wysKcJfRPBWhs2rBY4XFoep
bYtNPtrWExQ4IkDTjEBgXPUUaLDWgNCG7attl8bRHzx7rHeRDhsUNmK0n5JmvnppYqKI0s2X0mlQ
oytHmHaAtI6d02qnPh7ESakG6+gCHoBf5YYHZc7jS2en+WEea+PUAabcYocW1KmFkkRTORvNgMqP
hWiKgWeb42yqEsYm/T2f1X0ZtQjWNlhLdaMXrvwP60ax9UuTxfE2XdD8jxKEbOdZDUozw6rSPNuJ
eRmQkCcK0n4MrfEKavevwlZWuUF01fX6mLF/AJ0rNlMNm2IiEO8xjD4v8fjrMGTKqeB38Y3Z9TZU
Ti+WF0/7xplfO2UaN1YIId51J3OXjB3uObmoz0Qn2ChBr9AcbToUuucGk6UiNGboUzAPzRA4ayiR
WsZ4NEfxZHrv6A4hK6TMP+OByNzkeY2VQ69E6UOTFwQTnvMWQk/0K8vqX1BThs4BdGA/NNhxRqR0
lUYHdq4YBONtdxsS9HUir9B9B719n0Q8X4KL0KmGWGGEmrGbvWngxze1J46WR27dGHihJiKOd8Io
b3HvJU8z5XZfy+PXymkhHvjGuIC36U9VomiHWEnuLFwbqO1ToM1oWulq8xe6uJqNRrEiur9IyI6s
5h0oNzXBtjhCJlEs2rBdih7XuLY5x7qT7ctQe6P3ccqUdquQBbLQT8qdfGdV4CcVNoEfVZtxjRrz
8oUEACGl0V1ICLqkQItdM6DZqpvveimMHe/HLzUSyYEu0vHa88BTdsSWTgzz3umb7CwMgKpjNcKS
tMeXKa/tfRQiUt4kwze1LUkpmGK7IGGxz6dwuCakBuwQrccW1uuWKv27sDr4QEb/gutjAsIDjj88
P0y3yY8krExKVW3LTnO2ucPCX/c/MyrmWzCoVDtKO/7SonyUZ0lQqoP3QOxPqIaabNVT17WTUxp7
y2PJTtpOhx+K3q+GYhmOSWHvI3X2LPQ/JoekGbVwdpxT/3534tz904OTlipFBJIV4kQRncJWyyA6
TWnAt9LDa0vYp06ff6KDa+yzcf1AklUU1bnyymgTkp7aND9EXqLvxmJpTy3y14DmtIYAglyBqNuR
VBEpCmwYu8yemgdVV3nAE4+4A7/SFlcCXGQAVPdHNsLDfpbDcqSB9KRvqxYReTK9TP24wW9j8i66
UE9mIua97fyV1SE2Jb1C3aRxAxUaysmYixjdBqhpWqXaaN6PQQU7PajC6KTFqb1HwyCjiPUUh/Yt
H6w+SLoeGFdRtcFE+fEF6qrnGwOcJSyaUc1OAiUreFmCFiJ/s1cK2/kR4cVKqbVhISiXjY1y994J
++clSVDTIwnlZ61BnF+N5yruNv3QP1Jeq/za7uCgagBMbaO/94swgIdUJkSybhtHxzjKGsLckE8l
M2tfhWW6NUUmtjj03YqYgmiZs17l1U2ZzSO2Tt0BE2rwBwhhbMIw/tILxQt059QNA7qM+RcVVM4m
S6MG5bzxp0nNdz8s6A/XKtqfyMAj6wC0CYnjLVRNIygnYA6KMt9Cz6uA0rQvSdhQmQv/Csei+ILr
13fiu37PTnw3R1iKxTbfxarKbnZrtMeOElbg2fZ2CNV34vA4cEW/rIIRBLuti2xwkR8WRRkDIx0o
HRnh4ovaifwqzniumtfMtCPip/ZnM5agv9LlCx7mu6x4q8vY/I4W6NVuatWPiywQ89dIiNJHBzNB
WKN86nX8GJzEeTKm/GtZ1Hs7ad+zSXsJ++5nkbNP7aPvajL/5SYNlh2G11M5QC2Rf5l6djXjwbOS
Y1v3e9Xul+918h7GYRGYej4EA/+LsiOVohRavdNqo8OErYCHn/zZIaFI4arsruNQYx2p5ilgwVoE
hTdutaRtN4p+oo4gshDEsxX+1a7YLMuBSJBmMNCGnswbT27iXFc07aZO3Q4OMruPAciGt+AhafTh
N7UbDZwnZ0zdxPIt54PRspB4pH8sa8PbTaKKH8PJtEDM4QZjbxCWyd+cFk16ewx9E+Lc3lyWF8UV
ycNKI92nocIS1Xl4CUbenoX3u+KI91I1IiSsw/IparIfKCxNeBI2+Uk3lPMfDi8Itg9OeYoo9aG2
iif44g15gAtF1R7YdWfHDF2i0WXnVZJSC8oeNkAFnv8QqwZfickLagOrJHyTBa9/AqoE/M1uIeWy
UXXT2BSlOd3kmdGRbnXgq6ljCa8kbHDuQ1T/HubFMWor52Db9ipOXSk3o+RPdTx7Z+V8kCWKVrc6
ma0rZanCZ4OEkPMMYM7KcRKSTWNRoatHdn7QrTZ+VNIyhWga21f0TXPtAVg0kk5oZaooPizN1p47
fpKgvvYMkiCgetJfuiikxpMtCJXPJUikD1cKTWRA24f4qg68hc0lzy9uakPhgcoalPh5XeHsbzo7
Tkigj+lPFaIYu/WY3J8Wof2PtQ4y7WFdkgucKUiRv1D8zkstX4J1mkg05zmDzSQZzaXn1udeLyxf
InvUlET152Q5KptsKAMrRcMzJ5G7FoZXm7ioEZtEjcedmELvAXfqX4cxRO+gaVHx+rtbNzRlj6wy
+9Zl8R6G9SDnr5bYAJuhrWgokvtqr1MqJFPICxI+OnyH+a01tL8orbkP2GF4T82MLMTaLWfZLluI
GiiSnOUSZj0srQUWx8KYeu222UM6HpW/DI5cs3I92O2BiBrr7Jpn2ZndJ3Gn06jZtQQlKwcBo7d3
2bXOIF3U/5qx3gM7iyOU/Zil2nIe5UEXP+s0IZSEWqv4Kv8TLHITZJ//niAcpM4Wwq4tWy5AKmbu
Tvt40iKEHNZLKKyWlwGRCXlJUaE7hpEBhSQ7fWNXNT9X3dycVNIuW56t5bsWXptmHr4h1tTuamOJ
j5oVzS+mPVzleDyrI2kh1cTIuO0enG50fDkAieTNrdprPwHomL0aOlmbUZ8E4LxXvPTrMHjxfklV
ikQTiMmwiItXI2ne2kKx/kwTUHyLObyXKDNvYBD3lzwEW4rOZImqQGDbPYzMVB8yygHdLs9NB8Et
RqMSvy0rb6+ZHvYZZCKU9BHnNIJp1WcwtTi7geL5gkfpRgGe+VSvyKlSgz67tiSvYG2hS60/SQbC
PzN/Yazsjemulj6d8WASApG6iPVzVDt6Te2hA6MqDO2MehYy2B+d67i2Hj6n426RHBPV2tkwoc6g
de2zkWgoX2Ib1O5JoT/LAfiHJTnGdU6kF6SnyiWBDj4lC3usenQdBOcz5GE0pwjwzzDOpOFr62T8
3ZzhVyDc6eza5uA4rofK3AicVF+0wFub8gBNLTvNpfj52RUlGOHAGw9Q4jAVlFqYi7X7FutSAVjz
7yunVo0RGO6tI5X08FEl8/+4uGTqEg+XBDlPDmQztpPhQhrme4pk5Fih/XzPRKJfkSPsNoIM6kaP
m/RBQ4f8QZ5NCWqQujvX/n8GZnspLpih7mQ/9gGD+TGlJQavC+BE8iZdM/SmHw6L8As1SkivcfvP
g2KrHfp86Jv1/fRTsdvyazEt1rZyh3Yv0bxopU9+DQPnKkfrOAxsRxm+lEur3l30V5MVIJyR7z9F
w+oRAmKXKM6btyX8/F091s1u0Ef1tStInSaWwp5vbarw7jBKs5KrbPL5XPRe7e+yNbM82uOrlg/a
vQY2IjvbrimvaYvIwOx46isB0Xg02jja9Oh+vqKgNpDko8Jmuv+Ps/PajlvX0vUTcQzmcFs5l4Jl
Sb7hsLxs5pz59P0BpXZ5rb27e59zYZqYAEqqUpEE5vyD/UP31OxL1vQVf1DwKwhNZV+ScMrAz5iL
WS/thmyK8VYU4HXlWNVFrjXpIncjx1oGVopyal+F+W0qW8vPqX1v3abGY5F9cVrLpoTsOJvbWLIm
EOFripCiaFw5nfbF9DGR89zxWogWqv/alzlbI68c3RpZrr5wi0ovsotDsywghuzlZL0DUjUNrbqW
vVEeJgc4jViDdDDxAlKEV8doLkM1pG9ZpoXAf1uXCyJoT8AZ6/U0j/1ryTfNRdLjr78Pxev8c2iv
utU/hg5Td9HKS5XsInQoF1oXVA/g6GzgQsVf6hhVZNqnYM0eeNoP2CW+d7/wpwreyx75q5w1zUoO
kpP9oa4e4LjaD5aZ/jEZnum0l8Nq9qFW9Ods+Zo6DPCFnG3VZOz6KlGW/ghIrVEQBNEi33twMe9Z
Dj715WrWtzaZ7p+jbly8uYjea9QdBLemuaqGHS08dF3BasBxUvuB5Mg86EvZnDIlerLs4tbJfcR6
7pNhXKAJDo87UCjhSpPtJL1COWuutmdUOzNQU1ir+mixRyIIzQRWl88WSKq2ydhUm4bIGvAMh+S4
CFDPPdXCxlIZUkwu41ZZy2beaPCVA1AwunDARIzGfXahP4iGHGCWZOmo952mvGkOlqqyv4ZB9NYG
LLyb2tQP8gFtQ3Fu2vaVJ0kFEK/VH1R29yiEKhcA+8ZL3MdfeZopMHdpiT4z9xX8kKxkX2VJswoS
a8E//yf+Xu/6qPks7Q2f7H5v8gRL1cPUzOE2U1zzyZrQT06VrvlhcJPR8uahbAaj+hji8cF0VgF3
3WSR66twoDRJoZl0bXY7UXoRKSmF/MsYdXDiTdl6WDw6g7rrG1LvjdBzyXRT3akV0qqYLJTH248y
bbvnhvKrNkgSDeJanc3gA9ZccJYhjBbDNekSMH6iU7dV7YBO4AwLmwmCwPSEWs/CzsKFQuLuW6QJ
WnzW5CcvaYOHJksdcuBh84FlIEIqIcZZVuduKbBbW7v1yq95lp/JaTYfjQMMIDcV99qkdXVq2SCv
KtPrjkhZo5AoiDK4qfS7Rkuf+i4jQ+6UvwYr3xV6Xf1SyZf9/USMkZGRk8GBLq4EyOA5vmetstJq
94VYaVH6W1UlEnitSk0hASK2kF+DqY/tVTyE3V42/z4M+tnnsLF50yPvdWitIVyrY5KQ5sdYqxkH
ciUKO+DfKH555rSBszI1tEQ1JB1WVA/qPV7RSCqmuf74jzN+vc+YkQ8lqqFh+hAoAa7bQfnUCIVt
0WoMtXiCWqJDL9eBYncAbELWOco2Rtr9C4se65ACOkBiE/ZFWE+nLAR3I2HbresruxSs5YOm4zUQ
KQlZ7X4Go9JBtj2TEtoEapg/ROqQnBJFNZJzLoyloykj79/CL9s2E/cdlB9gPuVlGwGyANMHXKNV
d8owstUJXUrsI3jzE8JR8YKytF1O06WF5gP8jTN5YF8zbuwStRHspP7skL1jA6dRZUu2lc3SJR8v
X8AYEZQ1olPTGzrKJAOqEFEQPWVzOR1be2dWWO8s6oFiNXjnfsHl6V9KXfcvbZBbB+A1JxmSh77x
LaRoy/hSY0txuI+VZ+o8j6tJPO1lEyiTt0PKPoR56vqPuYHd98AGsBOtiIr3pWMxKfvkAcJKuTds
EmH3GNiqHFlDDnKW7HBJ2WASnVVokvBKSD+kV6fP1+5QkOPqjSvvQH2akdnaYyJEATMs1GzZdB17
rnpQ9j1Cqk+Y6bp4C6B0I3tDGOLrTFfUtcg+Z0vxeoke9lesqfVUcZDC6pwTmNqrMs4OvIXceUw1
BV5wEgFCEE3ZMdZ+yUQ/Xltp18ZLJfS9hRnCtg/atKOIafrIlZjjSY72xGvZeKvYLEHEa0Q5hjCw
JpINFFEFI67LYPZcNVbyP7dY+wBeIJcinx2RMkWnovBGfOUVB4fTAtEMTCPclTOi1LByEKmhrljU
5wzZ2tthzNolT9n+eI8PVAD6VVniYRR6RsFHw+C2mCho3Of5Zu1sy0z/dg/Js9vLxGvb3IQ1+vOt
/vO+P5MRO/t52551TRA8ZNkvXOj7cDnnlkZKIrCoDw++0q51Da0fKxyUlTRtRD1xT87R32XlOJO3
RxLVTDDKaLAI3cpmEvk5RSCtupSaHrxO7maMS+PVgDVzskan3uJoB1VT3Op5YH+53QjA5/MTA2ts
L1nqvmSFbp8q0w6fLQtp7T4djUVlROEziAOufbJVK80MoueZ1PUqDoZsG6Fe9BzVZvSAI+U6mkrk
L2yh1QIr6bPXqOL4wecbKsemKao3vWd0fzAcgVv1Gy2ApCEZjv9wlJT39jp7z4LJWSvkug8j2rTn
NnUVeFYIaWZZ+E3yllqwOqzT+h/J0JMZiHz7KSZvtkUi7tg2sY9Bjmc9mwhF7scAqFoiKNCjYLq1
xjIHJvgsI+Tx86XN7nefzSh/FIHxlYTeEEzjR2yMiKPy/s5NjphPTbGestyEdjjrQux+/hjQt7Ny
NgOqRWo9tU8NuhNLhOTJmwZBn+yzSwcd+Tq7JptHUAg/sAVZwf0Iv6GqWK7JOfVHyBThShk97+Ij
FsTqRKufQxb1O2+2Ke1Omv0yddZTOY/JyW3Zg0u9cN3peqEspm6lpLg8/LuOm7i4hcoiFXJ7g4ML
+pqG2i5CdRLbZJoyJs/kQRFStWlgqgDNc+72FLO+xgKP7thW8yQPiaotlTKKHjo1bZ/GvmsPkQOa
S3bKmFOhV2MJWLni+O+BaUzf/D691A1uFPibRUdYa+MKwuH8LazyW9wVAJGkUT7jLuNbMd4W8UzE
Y9RT95nTImXhYesBCMy5lIlSfzXTV0gzxms4RBYKAQiyojIPP1Tvg02COt/WEk119B7VMsjnr+Q8
7JXXkKMkDx0+e3oVPP+kG/ettiZz3nYwFPegaTyAMcrYBlR1XfsEKW4mq1ciWGvp3wsHvYG6yZw/
4m2m3uKRyvyhB5du5/ZVaT1v2TmJ+u4q3UmurvWhBesYDN8yo0IcRi+GB7NT+91k1zgh28U58RyL
n26gEoMwcXMF4WUfMte6mKY+WIBhOoQDED6QMQpvLKCNpkTpQk0ieGql8pfBN6v94hit9aQPLNK6
rr2xSwFmqMdJVeKl3J6mmV9v6rkz+azYh1L6Q3kuT7OTbDqZu9Gs2jsrrfmscS2emtKLV0rrhB9I
OrByoiSbJ5SUEFCk0FQMwYtaOI9uUkUfqj7aC9UZrauWFtEnUwyG17QL9NZYswlyVrXTk3hRU7Nc
oAmj7DXVjZ/kofZOlmoAn6qL5Knz/PJoa/2H7JIhy2lFqQPKiRTAD3WEczxSmdxhUMGXMSmKD6nm
Q9MqF+4JkiteghBvNE5kM1BZGc4upYhSnfzdLTYXcAXCKDoUKrznINGsx/vZnJWYYIyl9RiwhF3N
6Ckf4im7RJqVIZrijetSd+IV5Oz8IdaTz4MHJaBUAvsi40KSdql7tY9gFyvSKE60x6lHtEA4ZWx8
vEVePQGMF3ec+4g0GD9HGEVtviZFcRuhU2RZFI167LMctLVkjNt/HNlJDxsNYw6gzJ16KtdTgznz
TVl/NqZgH3T9ez1bxkWq6t/E+FNl/ol0TLfDV9fYkcj4iT5Mf26SZt3ahlKsU0XBzJddFGoFOjKW
Yv3YapgtaRnah3ENY8wxjAcTFfoHXRxw5NkqccljGctVn/IST96602sYGYyTh6it8Hx0TcRgxAwZ
85XRhLkOF830gUEiR8H20ifVu3WFJiHZJwwCFEdZZJPqn2RMShRK2cKyGds1qelpKWO6yVIls83q
I+nb726kJS9KxOeRDtNbgHYYAl+Zv5JNhYo1ySiTe7uF+1wyK8Wh0UMeMgjDLSE45OjpNQP7WD+g
5jCGyMn1FUWBqnd3t+56nHCyAcABPxsute6t5RpBifvm8R67Z20LMa7pBaxUpm3nUShYiPZ9bSHn
9WXtrlpVcx/kvUvzlIs1zc7ZFHeywhtMuJQl15O8m01WeJW9cmwYluau9XHzcYApgE+hAFt69Ul6
aMhDJpoJCLwlQpjD6t4x2llzG6f147zuO9QBBn3okMZCEl2IToWJQgnhdssMq4jaccNa2pgDSp5e
yZ6yMGx03X1nZYj9OGWF6jzVzXsnNvKNOGTVvLCapkTBj/GhphnQAe1trHcK7B1w/xi2xA/znH6e
yVgsYnj7met4sIrNCATxR9WACW68MTxYlRc+s32pTgDQ3zNhqOhY7WWwVGU5DwP3TI/7wFml0NAP
SsBXzQcBCqt4I3VeNQfHJysIx40Uhb03pSgsFH9nPY3UNb0WvkWvJAuqE/1jJzTI2U0htoTIzko2
pdIwkgFUOtJtI6nyBtum+Wttgrrw2nTuFqXBRWWBeVtRqNJO8kEsH8m2YdJN3f8nS09nQZ7te6TN
7rVSwuQFgNNNHMGySweAmEadXGolUPhbW4pGtVNoJWAmeZvUat3/06QpyLVjX4s3WCH4IteWAVCi
vWxK4VdlTD6bsjec/tZMKpf0gpib6ArIqCD+mvGuV6WLZmImONp2geNwVM9fVcVy4CeBO1HGKNuY
2hzsM4XdpVca9VMxkqDRPJRXzTkIPgq2mDxicpstCXsYE9k8q3jyJlYGnujwIK8qtQKqgqT8jN7z
RQ21N/kbFv2sXpx5euuhKLygB/7PvomRYY1nXBA5FDOthupLCSnRLHOo+nIxP4QBIPe5V/dSg0uO
6TGs/LcxVxRy5JCwt9ttP4BzDFdzpKHGnFVYuHju1RJVKHmWRCSx8xhs3j860iQ9d4iTHO/xAqTZ
0Zzw1EUzQ+ZSZQbVMpoDiruUFUTaNk5AlqHyPexkojbW3W4HjsdYygmT0mnXbDIOc56UBxS9hyWu
J8ij20G4t5TWesakW9uzb0FfThgvFsKZEaXTUs0qpIGI8Nz+iAHu4dWgfUT2ElRi9iMckAFVo9w7
U+BOz2k8YAaYU0dp5fe/1fmMhaqRXVbRmcomsl205FJWxttEvcVlaJSX699jcpic9fs15NgBZNXt
hZDRWYPDeQBdC3I3yn8MbMMXuIXWFD6H4Mh3c15nplK9ixG9a1xvObFaa9ew0sazPERFPZ4DcZBN
ct/b2AJ+PoIBXZiAyBFBPJRNBiJFKO714n7og5ILh+nBFIJ7MkzEzZzpoRXd/x0xKneLOANpYmhO
rJA6kH+3/ItalsbOgZa5kOkZmYWRh9HyoerE3cGfvFdtmMJjaZLQyyPvcn+e6E668imO4zRI6VAe
KAqtUqv5DMmhvyfetqui2egAT/QaYFqmjLgqVtOD3hTQA8FUbGTMHrTpAdoB9JukZTsnxt3Ktg7I
GkNlfaHXH+OEd0QUsmCvVO2FCk1xYF8VrWUOSsS1DvNMGU+cNMI+FcWQv4+X8YxV/gMYuXiRhOqp
TUPzeQx67axM4OZl1ttWTBT6PCc9IQCnv6gsLG9J85oaNmI340ZmweeKvJeSqogNA6e8Ga/1zQGw
Vni5tSy8kleZjaa4IhyG3Cp9ut2qcS57QfVYfUQyU1n9cUYmHGHzaj1qMiM5Dct51NS3KM3ftViP
f9n9u9qlAuIBTC5PY+P7oIPgSEfL/tJ0hbIqes+/KNjjkkf3YoE0MKinBhXYdCxlQYEX8y/eDL62
qvBIb+YZqFqvWV9DL/Y32FhAipdNNUlWXuc2e9lrDo5w53X1c1UW1leBfS+z2nvq3VD/0rf6Qk5S
VSe7ZoH1Tc6B/zQfMNXE+Q3exsUL0Wp0Mv/CVrZa9UODqr7uA5iXQbVFwT1O6qtsyQNafv5FnrnG
eKziXjnc4+aY6RSkwUnUYOUtYOM3ezJpWSa9yAJ877C2Sf/wOLNaw9l5kx7fPM6Ah3pXTRzki1Ru
TS0jiB5IT08Vy0CBPVHSdHeXGs7UYzK56nF0tWqLnv9bXbsIdU2DWZ9iJYVS0StdfeoC79adDBQl
VzJmxhB2NwFojtU09SXyIatBV81Dp/gkIuNeTY6301ScDr2XHOWZPFgDkOblrR2MM1ewGHSL4k6g
ObV58GebX3f2jpW4QOUzBBhc3DjR479Gbo+c8lcfTfHj1IXU9RksW/Kp8n9MVyjW7yLhkpY0dXj1
UgRp45nKrWzWihaSVKQDEk15iE1wOeZsBTvKIos5Q8g+n4cMYpacWyQNoCF93t6nyQ6sz1e+HWZL
Pw9GgOjq+CAPRkj2eUAhqhX3iXvcwqaX4odzChSB+AgCFCLvU+VgOdWJk69y1iRuRfLs91SHCg4S
agk6kXKq22rTvuCKY1nnGaTEFYeqQRzvb01FK65+EVETp9NqNfOJ3xxBKU8NKLKW5lMhDrgmdCWr
dDnKBTqHA0KoL2WfHAWC7xmKgHuSLRUN+qOqd0AYxWw5K7GmXxkMSVIPJkZw5J6C2oGb1yJjJOWT
SEmmz+hHyT4ZwawCGtD/z/i0H3wYttG4cwDsrO1hsDa6ELuxfXeC1FL+2bz3ysGyVxWDXTH43nuf
qwm/AMXVwSNVhrWx5lZ/+cfce/P+c8MApHSlO9tYZKsrTLMRwtEWjUxHO5OTb9oWqmUxmFO2NHL/
1HiNe3aFnIIZW9YhQXB7YchkdelV8RL5nWk3oL77aDofhpHnO82lIiUVI7XpGxpHyluXBH+Go/B7
l+XK2320VKMMwu//GC3DY/8d5oV/G22GrrFGw5BvtNB5jt3iFY7OU1V6Qp0oql4C+AEybHeJfkb2
tVq0XVm+gg13tpPvNVgPdcWrkoX28vYa2TenjsO9iahVjJQG3/bWhGlh4RZ6wa4Dx4hBs17MmVUr
YvfFTyt9liqfuaa/9EFYv1VRQr67HJIHhQzsriYhvHd+z9Z+z7bLMf/pjs95Wpi/xOwYMbK3OCDN
OJdO8pBBW9sNvfM5O9CgOfpt+axZA345fgiG0fHHd0fDhMnU1Z8NrD1utejlj5hG4Ujt/cWd7JuC
buhbO2J0NKgAfQaLIkZDouuimbmyRQXdO7QmmCwnNmasGo32qrLNWjVtkn5JplcPmNkiFmZbqAgs
AL0q351ICVYi63nJe908qq7ZrZMyLN5Mtz26jQ/cELMqNKrGL0jalNvKoqCSTtiJxKAJgEIm8d4G
Zk3NrgyPcYIdiQAypVrkPIAJ1h/GQ+SloJYmryWsl19CZy6OtxiyvP1ybrhYZO9tJkbhm2JAPCSR
86oRdpEdoGepnF0lMr8FnvZLnqSGeTsBk/JLU1Xjmzj5j8eI6bOY9bfX+dfpv8eoU7bGAz14snyn
R10tfNPigT1zZbCXZpeFhHf8JFt2Aksoduz8YOpx/oUMMssG6GIr1x/7M4DzZGUkWDQJk5DC7btn
34GkKe4IMWW75999FJtvfRKLJ/s05snW73nIb4BPGaPiaGVVss19UkigKcwXe24uclM2l364LHGW
uCaUV84FMmXLAC3CDxX1EXIzzVckyxazYB+mxQjeoiD5Gosz0LOfZzIme+U4ZA/+l977q5DUgbwU
Tu1+gjSOJof23nsOCVM9qndmNGjvjfFYxWr7FoaKufcnfrIcVU3dq0WZm7yE3l+CFBqijFO4aVCx
rPWTnvHRtvCzBs/DES+ttSdv0L2FXXTNg6XXCrKDuYq1gVq+B6WGKgj+Tk3RK2tkeue115X1TtaY
qXfsh5pEa4+rwLXqq+xWig6B1t2GyYq1GMYy23iebexzagRPbsNmD3HoxM2WqhIaAoZZbAu0nv/n
s/99nJtq6tH0/aXTGMWWXMZ//kqNarjrEJEiZAOba4OvyLJBbW1TtA3WWikMxUUz4WchIRZBmPVb
+f71EFvoXqme0iHtHhBX/HA1tz0ZFXVOQ8UUGa7uhyzwyCJOoNr7UDOgDIqaTymYrYaTzhtZ7kG8
sVuEgK22UBWAappqvpFlNolWlWegr4sLNB8bP4zuz96WQtdFjtMacz31qAsLKy1Ps8gaK1YynmXb
UcgBqPDENqlTkBDFv2qXml5wlofCnwMsQZulGngo0vyODyS4d5pRU9mImtMsFqOVXJcW8a5XNPso
Q/KgtX3fLrpWDVZO0Y7I+wA1xaStfjY1PjPSGOjtVXr5oHVhC72kdj4UyC+98EDpp2c915/k5wp7
mNyYF0+3jzmytCvbue6p6IEUQRb4Uen6vMjtTtDAwEt7m3sNHjNz4UOk/ZKFd1lzV2H96wtfrfEF
twsws+XfCvZyTM59Mp8K7yRL9Rj5NStfTeythS+z3jnG17mu9TUYR+cYlNyKhqgxKKzryhswtGOf
R9l3zUU6tIS5g8xjtrQKq7m6Q+RMX9ovVjWgihL6LIRNWw22DZKjSykZKMUDZSyt8nHZT+EGmn93
Uqe5sM5JX0EileUdVBGgvLEj2BlzVrOk94wHeRj8urvOJsp+cPRvcXRRv+b66MKjL8zbKFWsOvFS
Vdf3WNPG7q6g2F1UvxoecFdVH/i6G4kV7sKwKWFSIpBniIPslh0YcZdIc+vVskQqcyt9vZpO13a6
Afx9EkhTGSu9nsdjpFGmkVBV8McPmeNZJzkkwrLtOjhIh4gJOAoBPZdAItTp2uttez/NNZANc4jn
r1W0r9vEazZ9nkz7ucnXuAz1SDbObFRa7ZRBijjViDOfphQuqdZ5X3DMGrawGccGt2ticogt4RVZ
7Ue7sXOeJ5mk0RVHP7jGhOyHULL2rMQ4WPZw7UVapsJtGf2yBJmY5eh44VJ+EuIT8xGavYkGypD8
rETcqxAfu4d+j/9nPAK9aJMOXuKJwafu9818SXxBteOX+N0Sv8M4Knifo9eBGhRQHO1BZmziiPrs
GFLIsCnW/3eLKkCzjgqRnRd/UdtGj0DpMnyhRDPL0vYIsOR4e+eqP0G4CP291OzGHO3hBlvI9P4s
czCdBicgJBW2y2UW0fNNagSt0+8+AQOiv9XAOMn8DH8qpPT7OhTWQMUZu3qIlvJ0jOdk5Ro9SD7R
45R9cZZn94OMATxWPdJoYpAK53nzeZE3ofcug7fXRFEFdWsXDwMZ/MfLyaYnfoTamcuQhOnxPmzq
qnofQX+ItpqiL6ZYUw+DrY/6XhhUrPNCp9L9kKN9RT729/8DDwLRnj7//93vov+GOA6/j74jVe3e
kOp9BkoyynJvdQOikxRwdn2g4dkt1nhyILL73tlrzfUNzh6IjgAIzkTZ4xzLFZw3m0JKWcP4CnXd
JS6Y9gpIjT58t/X0W6Q7w6bT2/7Yjkl/hK1Z+UjFZSX0oBLXGKEXrAr9YHl2Pyg+hVXbmXb30L8b
JmMAgHpwYVN8QyJJJJFe+NzawdYuZfN+yPOp5dkQre8hCV1CucG/pE0BFaaOkYIC0tQFpr1H0gKU
g89fITY9a2lWEOrsybecld5Sv2u9XylAPGMRznW4djNFXWXdiEkR0nWqMdrXXtTzZ6NQD2o+JwvZ
KWNeghFu5brhVjarSX3Dw8qlPo1l8nDDqOqBv7Z8aDaWoeY4D6FbINNwXQiYLEMl/JwbOAMGbnkK
h6EiMaaAUTZws/ODyV9YtmNt5QM5QBF6V83J6/1BfX8e/73zHq+GeuNT+Dr0kDNvDBED0bazjlfG
J3+ElNpZ9qpiS0ua+8/eTjTvc2UvGkbPc1C233UsMqBPwjmXyy9W36TNgulpVBCvDKL4r3jCqLbu
h/EYjGwdTv0QJxcLN8ElK8W9V+AZqjY+xNJofO8E/NbVHQPfQwgQQeO3OzVu5wcrB15gqKH6TUzy
h/6oaWSgZX518J35PIYKLGORBfmdmg3d9GP0UUqSIXkIYrGUzmZMbYxyuCTesIpK/FWpUH7SUgbK
KpaF34hcG4y6gglE4xYXw2luw+S7DIYYa+px/pdhSjlql0oALn10KZ3xUT5y4jERhmb+X7IlDwkp
13VXCkVkYVYpYzUuqwtH1bPDp+OluS5N7GN8KOq3VLJ8E3GYv2Zxph9CmR3KMEBbzy4J7Pv7jCND
ORUmqn/iIzHryVv5iuOu5DMcBtwViATmg1zytwd27kEvcsm/buQI+dQuzCjcgcIxbo95GRs0FoU1
Ao/3FYHeuiXaiJpO9bnWknnbI1dyAZ9BPSvtwbbEwLKSqfe2aeX+lA+Grp92NWX2o2zd1gFtPP4R
k8sA2J/1cjDZVDzWEAshQCwMs3bxFBrs/WTzRONZ27+6RYMOPoCAfzcCD7v+FeLKHyOaRuiIWi1K
XWJZE8WKeyo0dW9ECUsa+TbzOd41KRrc97dZZuCUvA5I5z0GNybcWo6PHYxY+iQ86/azG8MbVtqP
YcjrF30iww7TnHJI19RXardg/LB+IIs2LeBnjX9Njcs3zG5hN2HgSvrNtXFqZ9fW8ge7DRGOmWru
/ZAvPei6KDpgOG4YdrAokugt0xF0xMuuPdRckAe7CpqNg4Mo0nxZ/6UP+/GY4cm1qOK5/1Kjvf00
B1igFpHfLv20PTVaO10bK/Eg56vTyjb5tgWxmT7WcNwOnQY4JY/VCqZlu5N1ImToP0e0YkTzn41I
uqxCx6D74zW8uWzXKk5xywwGw9bV4nSZ23BcAMv69VWJ37vJgRGXTNBi/TA2d7feDjb1yqySTaYX
pPFa03hVUApdxoEdnXQvNV9Nik/ZVHQvE9D0K9m0H3JUEZTe1jI6JvEWeGsYlwchS7oiwEdAntq9
wtcemyc4LsJbAO2MTR8JbroQG1cLxVt1QYnwi2je8ctShTzVLA+Bq8Rc3jvqDqFyi6TZyne8bOUN
MITT1Ng71uAB6AZFAtk5D1g3YoYDSVkIgmCGg+XiLjZy88XQun6PRgYq905Qvg45yJtiSqddmHfl
qxqDi9MiQ73I3tCCvjkPX+EtutfetN86N8KnBvODhVrhE2oroffd8vWDaWV4qWbD++Sl6a9Gm98w
mbPe5jbqWHma7VPIBmYDkDY8u7lm791cVXdRPwxQSIx0pcIyiPG53Ei3LGmSpac5d1URQ/uANWIe
NJ/tQdT05EAZs7GbuM2TMd8e0JPQ9W4joRJtCiZFby0W0o7rn+Zo9k9TpQcr6LTKEqEIu2e3mykn
2Z3pqIkjPbqcVPcbSnDO9X6orTpZ2QMWLjLmduyswC+EJ4zhteN9HCrm8zGPW8TmmJ+mdrgofHdu
dGwaUSUJ1D4+d3a5rsjKXBE9sq7ybBjqZMsu1hUic58xr9T7Qx1bf02RtdSRkH4hm4GLyByZ6FV5
41s3IZFq9pa6N4Uwu4eKIMJfz5/gHVEplvVjWVg2Yn3LpRA8yJalReoKrxhvI4vK9QhiPFPiX7Ik
jYXjd6pjzlkTB3mmtuqbn3ntLiT/127ZoYc7tfE+Iqf9HNGq1bRBqou9p9cMu4QtJAvGAZKFXUxU
swdtG4HJPN+aaMuTty2KeiXH5Og5PNh1i7NOhnV27js8gRGoG0M7e8+nzELwYB6PdTLYX8sRFc2k
yd4h0U67eUDMx9Qx1KD8NC6g6zS72WDqJGXfkSGtb20ylXyNfN14Nn3tfTIt/euYzy9Oo9t/aX18
5AIM3pPE11cJ4JCzNabOcfZzneoNKluqZ5geHqR2pYAlG7tqNYZYMhetcejy2gCEBa33xG0iWQed
QdlbjjH12j7BnBm23ApnaAIqcki6GUH0Lr6wbvzMXtzzFaScE/T9AEuffPXLZKEc5sRrFLb6vZ1y
HW1nR41ASiTY1piFc74FoUNgKs6YTQJFaFFW3XCWJh4Dl6hp1K/ADqJL0pE5l+FShTim9U6/kU05
KdSaemn1o7uUm6fcqRTXW4z8TTZk27r9nGrPKbf457TmgylM5FAEQPebXRnPE+6Qf8Qb8Zz++/iZ
nfAq7b1bfEKtKM63euJD7pe73FTsgfPfBwS9xdZXHmFuQHjBbGMDPw25Xbt/6aCsHHw0x1byR2mt
vx+ceXhBobL6Iy7Gh9REBHa6Oec1m3bDNx8txw2fS3Payzt7a3pQ5zoH0Cg1/Ff0o3v2nOwy7DJN
Hj9BVmjFY7ihWSncLIgxbRSBGTId1HTShoLWAFj2hvmT3fJgp7kFUD7Tqw+/dPx9hfbBysmyYesJ
gYM5xKd8qi1woYkDf6p008cEf8nW6KD+iVCqVRTJWPvI8SpazXpdHlISBad/PmNkG2E2jQRQjdqm
r8QbVW+U5RDV+gX9UCQXtZi0tGUAMFG6YQedFlvnsbaeU6sdn3yXq4rGDHH+kKj6j9wxg3PUFc1y
qnEYlM37IaH4f5ZN/G3R9ADbuEXZaYAo4PJJWGzNNxWVpD01mVdnjFIulCre2gI2lyswXFTPYSMj
MMCFon90dqeiiw/kQ4JE74c6bUFs1M73e0ieYZAzntHeGM+2kaJiaJq3ESiBPIemjZ9bme1brZne
R1hxK6DF7rnperaZGmr6Ua5mX31TfcNEzv6LihWFjfCkK82rZijNUzXWLaXF4FcRxOlRhgos3a7t
mG9mMUCGbMtXN3GiZKs87Awk64ZmHYxlgquEFSwlHracVVzn4sne41HVnCJEDtyFkf+lIBau1Zrz
yNbD2VeR023mscGXMS2PErne+fBLbFEcQMKNO2wQXpK8gSQaGC+1qiOaR8ugYn9rIe/0wwiR6hn9
CcEtCfhp2M0uRjU+hqGuP00RMF831wWuGGcf1DD3NQJaAItpRmMXrbTUjQ7yAhCTrMlCrcJ00Rse
QoB7s2cXRzZUp5tDMFkvftMwPCHLk107meEbtA1SkULXjk9PfkK6409Lw1PG7f1jtcoRiLI7P8gQ
Yj/BIUiQO5yauCJ1C2onx3kE5LRVrYfJKd+VZn73FKN9DGtNvzo8CRYyjnYi+uB+2B7a2M7fmv7s
DGX17rhfeh2P6zBNprfU4FdXIImcofv6L8hj3eJWUpl7agxoNMTOaizU/2LtvJob57E0/ItYxRxu
lWVJznbb3w2rI3PO/PX7AHJbbk/vzE7V3rAI4ICUbZkEznlDfZ2P4GOf5WMlQJxCoh+UqHDYpiF/
AQpC9kjsRKxp3mae4nD5aSAvUVjqa7XeyQHd84Odb/nmlY6+2hhUT7J+Y6XLcKIh98WMoHdZPSFJ
OV9rGnAXkfm2zTstcPGp4l+v2A4GLiWNVmm3TVWlQk03+1lj9ZAF5i9VGZ5svnkvI3oryE7q6a2H
VtOuNUxjj0dAfD2k2L5g0qHcjDmaVBbKGCcKq82xHKontoeIsipm6K/mprbWPbZ49/KgkVWwk9g+
ZXmHSKbrhzs3svTkBJJD25qZewddQ72R38g4te/4+qnkWvkOijHZAvLm3c/avA6GbFNbPPknR8Fy
eGRtqSW5fZWjDrXRzTB/grT0Y/Az+4cIHcwmWxZhYlffMPhJ9j2psOtCi5+tqgzOLVxfqRiI/lEc
rDp89qkX7mV/AoxYW9jJj9owv9Te5JCK4WDwDoVFKU4HQItToPJ75gUqB92072YATmq10vFMXRVo
1WzOcKQzDc9J6mfc1KtV5LEEkn9Ip50+Ni+jsqBnYMe37MfgqOcJP+4f3yBUuo0V4F1Ug/4cyPXy
uveC+nDpb3K3PohreFNdbKoZU7u+s4zTKA5ZXSoom8YULFI4JB/6zjGNk+2CSXmVA/KQyBnyFFmI
fJnHTrnu6v7tgtEWc3JQQaFhzd+czjJ3vlA4CvsGhUnx7xiFDuZQngprpXHDJzWctrKf9D1FKzy8
NrKJUtdVnCf1Ix4E6UlOr53g+Swg4JXBSR300HmdQg8+CBfEe/mQ+GVxYIseIF3kqgB9+w4oAiv1
CPQq4y3pg3IhTz+0zxM+jHmuqi8Moyx2SGq6N47S3srvZRJ27g2Qt1sNE8bjGA8Z4n2I2WVZWZ6a
MWcnVNdLt7KsR5w1m7vSmVEIh6IxVYF6ZZNSWxquWn7xUQRet1g8bOWk7pfeAS6YDxLDHOuedVsl
kCH9nhJvN1m372OBX9jnFldgR6KF10MJdbStleQK+XSDxIN2BQrcQud2DO7jLLtORTda5fPe8IEq
e93c3LoVyg7mjKfdi4LmaYOi4LU/W+NtbGc9j/DwVTGT6VZ2nfuTbtuwJTyFFNTO/fyo8YqnPfkg
BEBO5xpNOORXWu/vMPZSXqw5SddxHhdHD0HUEwr15cqk2PzVMhHIDTOgBC28Oc/gk7IbcXe8DrWt
YSm4RmQuymqmHv1wXWXH6srfn5dBrWN4axZz/lWbhw/thPrfWu9RXzLMttx92KpG5GZH8zC3bIyu
ylGHCWrl1tGIEaPW1PhaPqKo0cVHtZi+yEeU7CpUDRIUudbzk0yz4+o0dM2xjvUdCTbjtZ2jjsRV
E1y7hVcfmI3BDoTHZ8wPX+VG4D20Aj2Linr0Ftr4frAZjSR8Rmv+Eur1lXOcjeSnXBFhUB2cl0WO
qVzDwnd2l5WSXC5NtgY9ZUpg178zVkrlsQr85EZyWCRrpXaMeu1MXgFKF15LmWvXitK6u9rXgcw5
QYVUM4ZM67BxwM2Vg9JfIX30zzTwVw3Drn+YfD1+cIEPZnYPyCDsH8S7dZnOkbuVTS9RcRacgq+y
Jec0RfM8xVN8kpO8zG8Rm8viFeVMFfuYWV2Tlw5O7QzHhawF7p2i5CoPckCekbYLj3aWweiavGnh
W7H+o18HYp1lxhWif73h3pUmHFbXA0Q1q1jSpSnLInPI03VSg1LHVegRhlDw/Y8TzDxC2cNO43zi
lpXzxUqzbdnhzc7TxrpL3BZ4IF7r68Fvw281PN6uxUHBou5vsaS40i3EVTtz/CnH5UQbfaxl2ejp
DUK9e4e14b0TDN2DJqRT5f//zLuwxBZmoQi5kW4WkK8OsQI5WqTIm9ptxgNgjKKnQjXXbQ4eCRIe
ug7htu7xyDWG1nvVw3O3igzrVk3St26iZ8XHqM3XBmTQnhrx5GCv0D3SkAoIshGZKGnGxlMPQ0OM
SD7670bg10hT4lV0d+aZW10BkM6GkINN6j9uiuBCwg7n2tF5lAEABKSL1uaj27S/EEievlqaTwZm
/NJgprSbqR6eCiQRiu1EX8frKCF5/jiBTYIxGRYniVKTTXSbi5NEqc014mJylL2pvuniJFuZFvZN
g652BwdP2YcsVm4r7qk8RnV3bmqJM/4jwwrvmzqDgZlLNGZF8pU/1SsVXu0xinqsFvUu3oW1inij
344729RGvNbZFoodhTykXmKt9MoqN7Xg1yIcPZHlfYuoTRi4uYjI7alEqZFZoVM9ovec3xkm2iSN
ETUn1lvxo+0iNSzEQnBYMTdNl7bbZgZLEtrWxmXV86Q5fXeMsxr5ut5u0BoSCeVC167BsIUPicke
wPeR5zob8U6NsgpqTGHkaCRGA4VR6eGbGm7wMDfBeq7s5Haym3yf+OS8n6nUJ7swRSzGUHErOENS
C8T+qFnQdiRtSbaRT/3dnntz1c2oNMMFdwFAwsUNSgWt0wxlJ9mUEEgLuyN8Bh5kT+aVCFqK+FjE
Wxq2EJd4GeK2f403sjxZRCF2oLWwcO0dQ18peTOTsPCmfnPGUBfJEJEWFTVeLVKOc5pPR9wC5f42
V710V1LZWkZiu2u0Tg4vwznKHbDc8zr5jCtJld7KeAuzQBYspr2zkbY9UFB+RWBJYIjV6jGuOmPr
FSBokWhs8GCcknqdq9q8tBvWcuePoGf2DA2DVYrMMKLjBGMOAQCeeKuALTxyXlp95yJCct2njoC2
8bkVPzo35aAMkxFKZq1qmNLb2qjh7ouF5VhjSOFlprGOIo/czPv6Up7xX5QffM+Ey86687zkPE+b
mr2ezDYVviZCfozfZjsF0IbnZtyYKKJTzqbvw6EYUAHLveYcchmYRhSuFnz/jaOZmt/8jFq3rIkU
VtCeYRBdpCHeLwZkzd/JIYzC4aTT8aPhHC2rJXLYE8VTOeBpmGz9LNy0wukYy5sbFEDM7WBBfZB/
sNaoteu4iG7huzioWzrlBiVB6/ynU0B2LrNwKvdDMga3U4iJyDBNP0JVQWZdrOEjFP2NlZ5niDV/
iWKwUt/AJE4wLdjkh3xBVrFKEflTHuDMIpXDDTXF8/AlOSCjq2xWly4yY+ftwRQq9aHntSlv+2HH
gCsLK4II8Rv5UVxz0dhGjK08osBuXikb00ZYDl1VscV2xu/gntjsDv5PzYKjHFT2M4ozwXpMm3g/
IEK4joXEjoRkpakbnMDcroaqRIFBNhWlXsmIFLC/62ZCOzYyr+VhqPpfOemL3aVLBRt1HUxhvIda
+SL780yDQ2DXwtA3OLlVFp7kGeJe89rMEI669MkBU7eiZVmW0ybNg+ygR/3L5TvdZMjWIQT3Eol/
hAidckiqkpMNYYb/XqV3DyhbJtTTC4pAPtq7I7v5nzbi4sXo/4wsKHnq4CZPg5Fba70wmqOqARVt
TG/GZh1ctmZMCFq4dnzGjHnIRp3muH6WgDIJI/NxT8ty1Dwgyo6LtCvtTf6AAH4I1rfobrIh+maa
kViqh+kelYt+JZstSJ1VHpTuTjYdX/nhuFN0I1v5w+xZeBHKtMjcIwzV2gjzZIaO+ZnQTZqLwkBf
7tYwhqReVkI7KdP66ErqLFFGzJddqG9UAR2TbAXJaJBn50Nl4aKtRI+y/xKm6H69NvKqhuBVNNd4
2q/PhYxPzTSod4PpZcs+a4IHHijxkpLB9A/SeaepCRtIr0O4cIBN/ZyN8VfKv8YXjNMLiK5KRIGn
dbaIm7ZXRuKZ+KfhlKaXSraxh/pn2uVeurczUqeJVX/t9Wkcvs4A41GIgh0p0BUsI98Ol2YRTSSK
ZTv3J1xF2GH8LU726d0aBYXgJJ9TtnhYQTnXeQCW7kI+mC4PMDkqm4EX6GvMIN5CLgONhXqIZt4E
1VSsfXOuVyjR5mfOszyLoxslcsqbSzePoY+hykz879DOSqsPoW0a3YIBvcYUdbpLekXdDK6VH5V5
mK5CtfV5b2OJ0LWFvqLE2z/1/dAtZlZk31oe8WdykW9pC8POSxRux+8u/nJf6qEyl13t4hZAUhBP
h8pehuALvikIc6QDScga8OHGj3p/rxe6ec+mmD21iIDP9B2V/OEh8cpu7/kzAtB6Z7x0JrURETBh
oATJYyyv0cHTT47Nsww4uXJ0eWieFAE0uhy69rVrpux46ZFnH0Jhda3wHRuXlz6yVCuHmuBtVDfl
pvMAq1h2Pj/0eDveemh0AmeeHwbVmR7KxurZeWrjlWzapRLuddY2oALDtloa/bOmD/W9HDTFXmRM
yXbLJqs2HnCz9e0c6rfodCrwj+Rg7bAma7PgAKAX80oSXtdIeCHsHMUt+sD4V8NNJektWrMWcRAh
8Tx0uzlJfsj+80HOwjCnWM5zYrKqUvOrAszUwi7YArq61910/EeuYNj0XxCzBoUUWL/SZGkpav4L
FXLEY/z52fNMnURQbV4D08PXPVb79Tn9NZOOzP1VIpysvKFyEWYHbRt73vRCQR7ReJw5D3EXTS9u
vM5E1ORguX6OEt0mmZI/o5SoUj5e6z1q7pHyltf6fcc6Cld+Bs9RmVZuhnTuPMbmfVfE8Ra9ZCgH
ojkDFrrvYarjCDufor6n5UwYq2l2ucCzBra4goc5Hri6vg/EcBgM/bXWt1dy/nlG0WDi003DJkXJ
khnTaujxwDnzqMcC1EvZY5qTjCM5/Jh8j5B+L7B0l0tgoPvo06DELYdTMRz64dswGR9YlGK2O2F0
E+vVXY+Vq4bQXQutcqAk+akWAN73YNuttf/0ar/UArAZOZS5bu3lekGGVbEyXI0o6vytbJFoxu3c
2+quxg1sWMgQYC+4KMgN+/uwHNDjosDmQ1RE5ChClefJEwnh3zPwXUWJnZ05WrXJYQ7Q6T6fynYp
OuVZ94rrpHIlz00lTM+9tpITf4mSw59iZDNQeshtafKaZV59/tGGPv9pxKiCUx98Sz/87UcWWQo1
7fPzJPmDXPIVcsKQ5ehAOxNKkGUg3JlUF1RCUOy7SA8PAKLeDthzMIrsQxBuLr21W2n41orQc4Ac
EooxmYPhp1Fa20YAoZbdnD+rZmGD0m6duymJOPiojbNYPDcivrexa12dw/0xyPfIVKNpL+JjcVAb
g9RVG+krOUMOBIGSLx1xm75S+p1fKsI4B9yCcDzQm4OTt1jEuL2PNLRrtGB8RG9mJwFOLYq3/jxi
yXhIFtSAhpWfNOVNmxgVmJA4+15T+s/jUv9nAHK1nuPMhY5A6dQDWrwvDH1RqV58h6WpAcgIe6nN
2/peGb4iX5B88ZO+3PfCwkRK3Kj4zDvBmC0qyhybfHB8MDV15uz0Kb2ay55aqOZa6ylK2qtqxNas
rLG3K2ybL6wjF35txzdxcJF94IVuLISJiEgksHBNMImElk3uIPZ1VmfVWuYO5AiNy8jvsN9z4ACS
Aklyg/JVL7ih7biQ2F1Jp64m+KJDhBC5bwp4xvgeI4clE9vW83+ZhwQJ1uFG8+CT0nu0A+dFn+rs
uzcV6L1XzWPWU78AQ+Vti6YIFlYBYo+6V3QFRg87uHZyv0y5xXuHHEGOPsbCta3h7j9HdFb21NRx
i8Vl19ycNXxG+Et9DyrE1UJAzFL6R/QhqqscP8Wpoi/HqH0bqg2be9D7m1wrg2OojMWRRbWz7pNa
eTQMeCTYn/s/LZy8NeOnMbqodGqV+piKOVM4B0e0eIqjP5gOUGnff4Qt8TanO36aI+/jDXhOxm70
rPGAP4FR1dbod2DwKYoA3ehRBEA31yDXSXse8p/hmLA3Ey0fgZFpIeexmc+PU4F5zHus7D+HmP5w
jQro3nP7naZ19o9Et14LhIDQ3NTCTVOp1aEzhhBvAFAa1GrNVxFa5fO88NPsF5U5r8F52enbLcqu
05q3NXYTGko6PBXrh7i2vuaaG34rcZdfDKNW3mG1OxwC1BlXMh0XabeUBqx/4sZ4jeLeBLekTTvV
R1gmEi9FXM9K0hg4KSDRFD/mHvlDJW72geqYUFIpv/HGQgq+0ZxqZYcVS1F7Mp/bDiw0yG+UCYsA
XcV0yhBXBHeYrBKdrPkcKej/MtB2VnIUjm3L2S2tQ6iZD43hR/cDdL8b0vi4t6Di/zqEGPZU/tTt
ZdMuX32dPFlQ5Wiip0hN8kQJX8OBpKZrGc0pil3jEZ+crexHo47nYOKxiRYXEzdxQUEtEE23d3XR
+wd5sN3URxTafGtWUwzDp9Mx13oPqUFtRCt3HBcDn3w9lX730PDouGpHnORkU5/1noUcXjFBolyD
WekftKLMsKDDTEcOYhdEUs6yl3JQTkp6PcBSTCn2vtmxgzGrka/SjEGe0zv3SjUke+gV4TaskubZ
rtmCVHnz1Lv6cNUI9zqhPViKg2v70RUPjJRXhWvfyYFcVcCIe+hZaL7exMtQiBQi+hJuz+3M1X4k
Redc+VLOUMxDvHlptrF6I6+C4pl+PcTFZlC6YtNDk73CTepHGyXZdxwHnkO/yJ/MvtK2rc2TI45n
/6E2ir8FVGPW7fKezKTmJJvUxBYWmt/PyPfBT3pgIc3eh8mfGt+iAex7F0T609BgwxpkfCFi3lvb
ss11pD/G+Ii8OlwRY2juZsjmgNV0/Qs6KT8QKxiuS1Hxkc/jsO/WRux1Zz1RaxpQTxi6u3h8QlM/
wupHL0BWp+6X3rb38oeCicJOOEUOuc9xFmF1lh9VgUJwYScVamjcylZeWd7ejWzE8cUgYI72HoGG
cTmWobq99GEW+HmWZejNQk6QYdZo4wfE+uV/ndXnlHQgBDcCTkoB+TLj3Bb3qKfuwNPCPwKODB+G
wps3lgdjRh1SFox4XvHP5PDVYz8AIiRWNyG5FBawAhIyMkomL7hrtPVAQvKL1bPvCNUBp6TOO4Yu
ola9UJKaU5WimJEmOFrygDAIM9Jw/BAm+2VYlyH5QPV2eqkAyMqwQEverja+X80RV5NNEVaCN1/M
wItPvskePpUVSF4YX2wKRpvRQUQLPB5bASUUNrxucKNhX/Dk6+lS9ltJ3xwmBIWWScgqv20nbaVP
ZbGXoyM/TIVa5b09jead7Y/AYriYHlN3hfQVrGWznKmHK27tH2Qz6H/hWVuBX+ED+YG1QgTNXtQx
asxzkMUvqKkh7WDWzxPCateIcrdIBVbRSz0iXpv3xbRFTiJ60d3kVVPM/tbJXepFZbKX3a1WTfts
xMlFTqqCES5h6Y8HOfrntdW4YMku7tlk1sdrI7P/2jltf5u0xfC3a+viE/Sz4Cm+X7vLX9SBHJth
HGfHCFFo4aCq7duZUfIccQxFipiF19mY49koA5HN8FepkSDsJ6IRWGVEzh7dtNlHXXcH8za6NrW2
01ZyCpyghTKE5nEwK2uHkOtzhOonMp9KSvkQuaRerS28hdoy3ylFye7fb7WVjLE8yz3pxw4j9uxg
aO4rnlnIPYjp8pC8n5mzna7IvOSZOW5yIb0Uuqxdeie8c8xBuzNT5YHdM7pIYYNMQolLkoR0Ulv7
FCUnyygVdXt0UB1zmfLMunKr+kc+WPFXcVL+PjFJFcgeeTKH3Q95ov0+EcH/Vcx/uoW8IOjSE79T
logKWljKUE47FgDjS5GPuzRvo8cuExUoLSoXsl+G+QZCAzaLpxdeLrvQT+NHcGr/EuaJq8kwte8+
hFW9wqYpRFb6crX3m04TavXjn1dzPbVdy5talLlWpYJ9cRhhRJZM8BtkIUs2LbNVjrLMlfJ4OY9K
uYXLqBRymBT7/3Wu/BjyRvLK1MWV4+W+lw95ua8cHd4/xhS1/RZeobNMLBfMhOedrHgwb1TFNm/k
WdzgheIn5ohRixjou8hZVJ6uLvK5HbcyUJedTV2tUrtuTpfJ/9eLirsFRWreXC7c5glGtvKe7xc+
9/03F5XzU4B150/74aIaSGLVCT9+2tBAcSAwlPOv4Bz7+cd//73Ii7q2Om7lB7/8zP/uwh/un/t2
tja6lRTA78PkS1fGKraFyO8pLh66ZDvDrWxChgPwkdU4Vw5Cjq9s/bsyoj4ilPhkRKGHH6Zj9/kv
090q/zi9sYulvNj7dBxI5kUZN+op6Ehi2gLknBhfs3mKvlMlZRuLIjWakS50Qgwct6XfJw8BZee/
hCZ28xY62vBxZOikVT+TYViaTpQ+GYVprtMZ6gderO4B4B/wU9zqHmeRe6vraWBHsmh52P8s0IOi
J8u2LcujhSbKGrM4GGXvL/XBxFxM1EGsuoc7hxqgidPrgwyT/U5gYbOj6JRMe+xaOlRZD/LscjDw
QKDm6L6FXAY+Bcum7xrlMnPAAlIFHk6JX8N4CLxvKAw3CKP8bsbAuQvwqw5+f70yrwsqCmiIpCCG
onwSdpDDFYtH68FHSQyoHA7cphBzQ0AyvScpDxn5FxqJ8SMU4PaxVp7ltls2SuVZbsgLVGr/HEmm
D2Gf50g0AN+/f50jF5qmaTSPavNFXtrOA3fjKQ6699PzfzPxr58JfzB9GY44eapqVyzl2wnDAmWJ
rL95Jd9hiHmyIOu/AEPLjp478e0UbIWwND9GadoJTm3/he3LW5Q619/Sds5BwakRApajtvdU33qI
B/+FglL4rVOBbM3G4KJ0Cpl9mhHvk+K3cfFzVN3in1FMhI+p7RvEDx7c0H2R4yBZPk6Mgwo9HHHF
Pv8lJw6gYDeR8dzMVn/VJD5m5mgrgZvRIFZZvDJH/1l+g5XI+9GWQfJMiaBa6+6QnNgtYdH5lznV
+CytKd7n9GJOG+bJaayK7OC0xrzRi11jKvqGRUeFm5CLr1DWm0I+ATn3mv+xkKraa6oi5QIFJVh4
9aIsC198n15K9AResJk3l73aZXfGHCfbOcEH2ciE+CpYXpTH1dlbz6bwhRzH5KZxRo0i+BB/L829
RHIpURovo3icbln2e/sOXdlNhr3Tk116LzJCs/SbwgCpWXZflXwybhPBdJtLDNmwAqB4S0v2F2GB
McHMa7VUW5bpCj6TGzPV/KUclgdbNajeZ8pdLUPi+MtoY+wNKCI+GU1h76s+UHeUOqZryzPTtevE
zWMzYYsTgtr7ivDQqajF/ixhH2+a6q+ymJ6dPolfp0mrlynI/vvA4K/ZZi5mJV1fb+T/tjzkdjki
NMu/ulN8s6K8PZYosO1VFhCLgKRE+zBNqP57N0pPKu8b8qQFKvWCxyt1beO420aaOx8cyfRFDa/c
OF2s4IM5m9eUlTWUWqPgENeAI6eufaoDIJKJo4+7GEWzB8PVfiKQUdwGSTItC71fQm2lvPfnWWFO
KAAFSYdnrDj7c5TlIn1sIt9G/4wr1IbHk4tfqpj1OTZkVizn/3nNz3f83+KC8pg5gVp9A2CdQnQx
1Xve5ojsNcOIujFN28q6m7HA5z7FDnTpV3O/jlhTr4cmoY1X2rZhE3gjg4cqQLNLJbFYV4l2j1BX
tjUQWl2X1FgQRvxKcs9bF4nR78MsLJ/02TrBsGm+Wm6CwDyyVScbPuItfk/dQg6kGQ/babS7uxxf
1GNpY30ur6Q45R4UeIMeeWnt2srsN03qGP+Y5qqtAPGhGVNtR5t3DiS+JzKwSCik1Q8Jic9DzdkW
mTWvJWPEboJQ7O/So8TPi0kNiKkipKqHbNTMaux8FpQ1/OiYvlH2BWBZP4wmTkPdxtXA2enjWq3d
BsgPuHUcCfbz7Nt4BlDEho2M4kzjVw94k2GMU/3M7cT+rgXKqaoanvCVyb9Yb4BSmIC4xqnHUiJQ
8ZSKD6NRggLxbW+JH2R9bc0BmH0SWOvONqrX0gy3eRY732ddgTLhlPO9M6NazD5K28ZaXT3i5f3T
mmP/1gkzZI5jWB26bn1rgpq8s1e7j36gp+uhasprXQ3Sve4qwX6wx46dqR2trVyPnqzSwEaWX8l3
Zfax6xyoaIsrNWk+v4m/RxhwoKrWJEvd6G0SVWN4XYQTOpjmaH+12Pq6PDKfqZJ3O2sesUMMGucl
pBxl7rzsJKG3w1gaj559kmrBsgGMTY7MCKqJkQ9h2UkCdMe3kT/m6JAxYYjxRExGtFFKq1tTatFf
SauvJDtjqKtwWWHhefufI+aoyA8g6+uwRThqgT8sZiE5htEBVpkDvxMEMTYul36Z4EJskgFek5ab
LVDGbDxHpNVwUKuw/FJhZr8hxdaxYhu1e8VQ0reIwr5r89J9wn682yYtWVOtNv0HN8i/n2/Sza9t
OA+PGsXcXQNIcYswurO0BHsQkN9tZjjhfeCkzV1rDI/UbssXVUNKjOQEb1PR1ODrLYY88a4zN7Qe
axK8sr/QK2c/KFoLg8QqX1AtoITEGu0oR72XAj2/l04DDFKpuMSHrle8dJaUq2vHvZwDnWyjD0r1
yDaxvFFcNIWxtc6eCm00IU0WyGbf8RZdF3hY4n/K2awPnIW5/aEvThrs2Euk4i6FOnyvy1VWTDwq
3ktjsvAlm/ZYhMeue9SgJh0rfSaJl2eP3VhCWBFdgJlb6i7i9BJyacozV8HJuoPXtvo0kKrFgLY6
JtsY3cILyatyPCBiPR6aJBgPlgvb8NwZ1dmy0nR3LwcuIXLGOU6OOHLKZfwSDnLURdIhGFYfri1P
vTTxFiguTquo0qwDDxXrIM8uh0tfEsZPJG6pI1o1joZ/C7n0NY3/O6a1gvO8aRx/tPA3X2osuSp8
Df8p0ky9Kc27WBnB15SGuc+RwjzDtOYuw4A+yfAHA+J1KeXKM9knImxQV0dZz5X98vDmHfB79DLw
uWzs3b6xNi3fSPfkhIyz0j0ul1jytK66uvR18IcgvStf9XdBfDnYaBtvVJKzsr7sgS+U8EBu2v3c
CwFhMrebxkXFGppUn24paVWLczuawuJac2p4Ku8jsg82eqDhUqgX13JObGI/ee4MYfmu4w6Nddxl
bvymC19cZ4jXaovUxdh1A25sCeRhMExfLN+6lah1+L43CCi9hbbJgDNHSELbgSP6l9BaU+wle114
s37aADwfmhsrtKylE+MWfxF6Pus7k/IiV8DAJfjTgLxAWsTzsumnBBF90IoS5zMADVvOA7hbuIEg
E2XnBa5o6c24tIMKIOVfAI6y73KFy1UlXGhwpvHAHnFllmm3zUeAp5pr5/fwfPL7BNot/m2Kzbss
K+7dpM/v6/lbYwferWxUg2ddVRmWFo6lI6+vU1wHOh+666HslGRJJf/BzozhKC8XAe68hg63kS15
gctdU+Du66qHdH5R8JfS/pemVwiMn2fGy4u0vxxtUKHMMr+7Cr3ag20rGet1b33HeyPdt4FhL7w8
1TZS27fD3uWs+WsFjblFVqlcXER/5dk5rjtZ6pCcQy/dJtjWBeUp+bIbAakuk0nDSFsYm8mmV7fN
Xr4kzWF+G700IxHc5Kq1d3Sx9PNrLFDC8Se4p2+p0SYvUeZoy2nOzDtPawVulXSAX7vtle7jBRxi
NYgmlW3ii9aVT7gcDot5GotvU43BpgaTeFHWlA3SCD8fCWXvgQU4Tf+YzmW31rsMKZEm6AGtU3yA
pk+NSoxq8OBuO6XmX5fB8wSS4p3fTOfpWhUMFChhcmZhmN3qClyaKq9QcrZHaHwFzpZ17u/A5cxL
2QQep510S3uVrU4vu4fWJZNBZJBo2mNh9OgZq/rNOToBPpv7/XQViUG9C6t13YzmOqIiICUULFwS
lqXT1leyiSXEnaF6wV1m5dlT7My8x9BdqPp4PnUFlZNxmDE1jStr681hv+55fxyNof6Vh0Co5MEo
3HY/Zmwbe1QGLv3pe4Tsk6MIl2Krqfr+up4rnkvvM+TAp+ZlGiA6kvMw+lef4mTI5UaODfJmkY3a
qw8VYHv5LJebXy4qL3VuNqBL8gaZbvGR//0tLPHTdjDZkDTt8LMDDdIotf2YTbm97IxJ2/WNYpFY
UeuNjv3NWoW9+hhEir7PeRYsZROuvntSdPtFtrDssu+TXl3Ima2Yrgag6AO3upMBiu+DWDLt6RjN
FvqBJb+NSpnqE5D1NYZ9GC1OWXjbiUMC4Go1m6G2kk05IEP0ud+YLli9y4RQg3pNqRVym7jI+TAi
g1a3eYsJSpzvZJ+8UvH7hroTrvuzi8GYtEdEpqLluVzquZixUVUa1+d26fEWYl3t7S7100bVjiDC
ETQT1VQyC9kdMgLn+FxBW66K9QdZnJUBQYN+Hml6ZEotXbmGYrRkb1wfJbAV3WQh6U3246qt3LN4
txzV2x7tRHl6jpGn74ESGlvLyecBAaYNEvw1nDkwV/1oxuUG1AHKDW1wZRgBprlNGUyHzpyjciNP
ge5Oh1DRINEjPkZCDUHSDVTPbeG60LsmhWcCiiuWjcV8gZBJFS8KaLURQiVA2PsWfcxL34hw42X0
cvZ/iev/MldcbwhAYEiL5CDRUVtl2xaUhfb66axoEv11VM1sMVf6v4yOom8Wo/8+To6SsHiL+3SP
y30/x0VosBUI8YtcpdQBGa12ha1BRJ2dfCXe68kKVjfalaLZ5A3sn87B3D7ssnopgp1cD++kqsgl
WF4OivJbsBzV239YcHW3pWbudXy9n+N6GK9hbnwv3al5jvC+O6j2hCaRGIxwwdurmptC9mQ0tROH
krzmrOVo7lnY9mU2YgAiuBtngQkIyyuWlPVzHisgPNUx4LEtRuP23kST91a2hiaH4m2ND6HntE/g
dWRvkbf2nY9qTje5HjxapGwUo442Sh51Rwq02QFjMxySKFTeq1HBnsZojX/Q2Tk4xmD+Mrp+naNN
+w0SPSbL5J0eTKuL1k1wL8TysDAP8mOuoUEiWrqCiAr4AvjHsh1PektFd4rX56ZQUJFnw6g4V01k
bM/ZpUAZplU7DQjGDRrMPbSj8dTrrs1oRqZzRtcxWrqh8eA5wkvc16pwQ/qAZahca/nK/CtTNe+K
tU67YJ+ZHKQDiaUWxaYe5notm0Gr9FiFDr9mnDagNFkHLfPLB+ldMk83NgTtr7bH0iGqSvspzoxx
1XiGdROWrQnfU7OulP+h7LyWJNW1df1EROAFt+ltedd9Q7Spifeep98fylqVNXv12eecGwJJQ2QZ
EqQxfpO3/skKwOo3uplDyyqdZZOL4bVMvPce+dzftZ8vHXe2ZtBEv/WKxn7qe5bUjjPCuxnzvcyj
uIl+h4DtcI9yafE4ZfouaJEnmBynh+YAbFbmYuSkDGfiuAJ2Wy2DMsG5vahheDe6OLej75yvzdwp
F15sN6epVMwJXCNxZeT769gy+mUVZP06zlVngWFZdfJ89bcR+jj3DROm9x774ZMtT0dbLzBOTsp1
Ivg5qkGcAfjwafNZXvndNP+Bede4fg2dmk5bTXjhBDW0cpcbF/EEsfQc+7vdlMMhqCfvPqdyctPX
JmirUrmXXUHnit0EdWJh+op3LwdE0ror3a/Zb8998lCUdrmIPWBwA3WdaDZMXKVlVN36SG8vU5W7
vBpJZPrFe41H7aK1O/tZi7HaLssmvjHQitxHtcUGLiA/uwqcqXxzCvFsOU72T1cBft8rEZRNVAYn
9CvUgXwqWmKFhV2eZkXBfe1FWFKRTUB6CmAxaLFrqEh8ha9ppOzSuAvwIv1PKFc1FCd5Cs1pXMS5
12/CHD+mbqhSFYpduESJ5NHGog2jErVa66U2nhtqLEidtdYW0KzBWze2lp5HqhfS6z08KvMfBeFh
L1Sa38lMSYmzotzWpdau8Ccr2cc39k5UTgUJFst7mb5JNftBFfy21wgfmZUvEZbpPDT8s56zXmfp
hi/I9gtPiKoAfA92ieg+4ttAWvg104SBBFGprJogwRNqSK2ntgv5Xs0aj8ikGmduj1M66z/KrtpQ
tBUS6stAc/01lMjhwcir8SFQFNIOwjrLLtCV7dExmt/ciHmKphXqTrbj1lsZK0NQYdcaXuuy4Udj
uTN0NP5lUx4UcKsoNGIsLye5XRXdCmwZrhFZBWfVLKPg8nPorfMazQAJYKUdaGA7ubE0pbypYScu
OysMf/qeslfRhniBBmFv887St7z6/NfEAdI6B8iZvQc4uFGHhcs3/n9VTUW3yFpOtleuZJw8fBFf
Ja1qnPRi6zW2sgG3iTNxFn5xGi3wskEoMG8PUqa6RqBrBwFSXUpGUY2fzkME3yL1KQB1wPhQckJG
BWkXAPo4k2/1uVngTrr2eJ7wSENW5ToqtQPkKCo2pGs/g2UzTut8SzIUS14nPzvqpP+eTzLQtvLE
91P/MYttcm+LkA2Hba3ydnJeDNOmto4y5nlywuoESidad2EdfavBQ/QK7Pohwj1daNQ+G90ztqBQ
7F1RZfGD3WF2J0PYleLRPomnTGdtYxi6swqpPbwarjBWo2+NO9kcG8g8LUTMs2y6ZrPmuas+5rpe
PrpmzX9JU14mvB/PEb7vC9n0zK7eyUtWBn/eDx3b0HD6kw1hASyg2t7bSdoc097BubFFVV7RwcLq
yncLmZF11CshmcwyezQN92eBIMNbgl8D2tbtW4SrPaUmtbnr50NrVUgwOsXx2m9mVcbaOdKhVhAr
D90QOrdxvrn2yLMhiZBLLOF4XgcSSiIHfSreslYfV/yxm6Xua2LKFkmlYX9S+cD58WjHyiMww22O
lHc/bsClWgupBIxQynj0Rf4sW6MW1ff/7qpmGxmlny5RsvXviXpEmn35OUmZnQjHYlBv0ujD0RpZ
vYds1L29FJm9as467uStyhSJIDlQ5wXOfokNnC4RwZ/BRWrrN+n0IwpIuBvq8SIIIF9mAOSqdMWS
NEaqZhM7/T94qtlH3XGtYzWf1RWI1cWXUzkU9r199KgO7nKzPssuXwEyavWsZoJYxd43bNM96gAI
x0Q0fZtXjfpCVt9+lB1T0/poUmJL1w8pCw+824ZgZVZFvjCxWT3GbN5RhfjXGdbWH30AbP5r9DrD
9xIkG9URdO5f4vrirqvMkNIjAf97qPzAa9wfP478QN+w3hA2GA65VytneShd5Is0pRmxXwVWch24
NIOBFWOcA7D8nPFHHK9TPC7187Ubo3GxrHA64wlRVpECvKAoKdSO5VGeRf5U4Hk4ty+n13HMEJql
EVnGZY4ccBISxAt5Kg+jHjq7MNd2zTS5t0VnVjcwGRYBHM10neB6uBnDHm/m2Q5PhsizYEDsEwlW
Y3cdqOP2Mrebr3TtlxcpRJUt/xhIuwps1HwROSCvXnYJWQsUrcWkfisFVolRWhe7uAqKtTRSnGIl
X9ZRqB6lMJ1rpatASewnw4RB/5dJMsoTwF/49v4fJ/lWZd4XtvNOHQWbAsdFvYRqzoAF+fcIdsXK
tUV51tXBOFXo2vDNC7RvxuBu1KmNfgcVD44uxAdAQxx8F6sCQXH4HA+FEYMk1USNTkg67dsey5Z+
fkRWdWreZui4LwZ9mmWMunPr28mLqhceMHBX31pNN75Yrn2UAY2fBsskDdvbMhjtk6rnKYvsuPyJ
XNEi40O/U2ZX1iMUl73WD/4jj8t3OdOaqYRWOakPTZdnh2RoLPSr4+67iWyPjCDZVaF1ySBMb3SC
8uApGqyLA0amhcNO07F+KWcQ3aTjtqU7cLDsXg2e2tjcyX4ZNhr4WFkzVE91NFB3Le4zni18ebU/
wqSksTZf7d9hepK+sTjFFJrdy208IiynlkO3wkkM+oVMKl87ZVJZ5qKvAwaAdsT8yFlfk9RuhIl0
WkKGN1VUb/mqjNvcqoxtmQT2a9gaa9L90w/FQ72phbB1UhWluLeCNF8E9aj+oAqEIEGOQm6rm2gY
g4hbyRlji7s738k3ipMl6jaHUFgeCia2/gypwr00pYzXtXlRhjLYdbmW6120sIc6qg9d/1jj7rVo
Iye9s5Mxu5ti9KzBdD/HSTUerv0GLok7Gcu/Ff244V9xl75WNz5i+rQcoZAZ4dobLHD3KlScnHfP
6dqMMN2TTTcUvGnnQzyk9T0399JMqvQWIrW4Z8Fu7YsRipSVtLC0EjLHG8vNypXfJG20nHIggzg/
FNtLWyn1H0qPHybiEeKeBZe4T7HgHcoguJMXhG1e3iCbtJVjGk+ide6X3jbXmq2aF9M/88mQWJeT
7j8n/z0ke9TOWE9DH16cJuW9kQZDvmdf90PeEJN0Q/jskxEYiuLezWd8iZPBfSO4hdz8/6EfaAqQ
D1dUl+KFrD2Euje/irU7WZO4bL9laSOBWLH39OnO7ihxL6pZp2FShn7jd7m27Pp0XKgCQ6PECpLn
ICpQZgPGLg2RK+RiLobItq6uh8A72Ae5Xymxqlx1tlDPXqs1ZwxJ2JqGbfCr2iN/1yw+Xh45LIRd
BIAnX7hhmh6B/syVybBBh2Tu9OMuPcoDls4fZ7L5ZfjL9Gu4rQXTxqyBxAWjckahmpcYdpDKeXJJ
u/hZoWzkiGNjabASswisn8JZkDGXcDmee4Z2pnIuG5cew1n4CKLceShUIakjbiQBIQCIerSt9teV
k1Ch3rzib9VuZMTkD8XBadMbvUAjCb18dCvmMgYqaP9pzuS3NJw+mhJtd21KhNyX4M+52Ww4pWZm
htppmJDphDqUlDAai3wak5UWejkWAXwHN3jh6Yu4pPTTgEmz9+aYFScKwTGQ+Ml3N0hY/Lw09XkE
fafE3qP7huaAl22FU4pN6IfWs5g8KkBgMFK9fe4qRzxHbmBvQBMZe7jfyX3If28RzXiODH6jC4rg
h9/U6OA0WnrWoC+iyDQMKx9d4+/NUC/psX8VY4Nrvadl92Wf6nvHGMRmKqxh3zdQQso2+26TOPht
N/mutz37W6UgTiEgO6E1qhbHuiUVhnCm+/wZCtDpEtqa5t9DDa+4XDWwPkLrObTt1Y+rFvbw5aoJ
qSr2ICAd8mk4CcR8dqwAHhBVdbNVOPfJAXkY1GI4odo6nFLbWGv1AFNm7tL9GHrln6djPLtehumw
kpP/dq3LRIdd6w47nCXqdtjOd4vR8ZPZaNB4TvA3YcvYxqdudi2+jkqDYzlatEZ8YhPxETx4RbTq
BGp38xdNAfkIcCwx06M3fxtlZ2b2w0IUbAKvfbH8cspheZAjf8z7EgNevlvgZx+0e6fQjW0xw6Zi
CDRbJ61YPLam+nA5mID17GY6yRZeEMqxNuLvF1DW2AEBbHVt3MpRlPPzB0Qm5cVkT5KlCJmWqbJE
vENNQSAmz9W/r1ZytQuk63o1eYGiHSGmR8tI4r9yNtabxrl34r7aVnnZ3CUV2hVh6AwvowE31w1K
41dUNutGFgHtwF7ZVun/1jyMWKtCt17UIE8QZ1fVuywT6daK1e5YGG5xpExQbRthw/wYcgwM2Wrc
ykOZjALn2S5bX/v8QgS3uas4WztCPPmPAe4mnecr2+jPi8gJsqm5yWNg295etmR/Mwa7HEjNIY3t
+wBaSr1sS3+nh4B7hhIxkKlJTHZBbrmDjRw+uboS7SdhF0s52nqivNenhg17FT2Fyhg+eaPyloZ2
DjCU+Gjkh8forNrIwdZyhqNe8HPHrVljhBYA0Gy7x8sg6GU4Pp4K35Spran7W92m4iybokNBGIW+
e9mqgvBbPAu3h1SsNl6STPcjeYcV4rhoi5MyXtiIJHxnrfyEBs/0LjR3CUwJTlEahAst6b1/kra6
LYpU/zGVZrnIEcR5wTFNB3/ujQ+sPYe1q1bGDRYcNnLmqOxVzjQdetbZu971xNmfPzky4Dh1ccD+
UKHIaXSFuEEy3dyWhtliaEfK1+wATZqNZZ7T3Iw22L53910QJSunbrXnJo7R23fa8rvIp2e/ntp3
r8iQ4fX5WZvhd+wqob9QVPNm1Ar7B/qoLGz0OHiNwD0si0jTH+Qn5ymIV0VL9VVLbsxYFazMkfDg
BanW7bFq3ODO6igeK33sUTA3/G9mmNtkZuCoZ0XTAd+fdhZOyd9SJVfRgcnRWpnDMqTBVNUqH7oq
a2+hB7PInPvBaIlVqkfqXsyzBou7WrNfm5nUZmgBeKWkNZaStzbmCF6NWq8f88DO3mxchmeam3C7
/Kh1hbGUJDgZ1UFEhI6U5W8WBr6fUdTMjKVks12j5LWc9MKgA1uYg58nCj1KdRu0Q8I9CRwkK1Vr
mUcW/5t5uS0P3bxqskeyddcBGezPM64Do1yKyc7iL5eJYAcf4fPfyd2EbcVi0Qu8MYASxi85ciKy
32ttsa9tr0c1HMsQRB0bDHv97sl02a+6RvoAo7h76tMAsquqakc5KHTAo75jaRsJBUCprdujdYlE
xTy1MtPm1rSzsxz0c0XZoZCjLVneiUveKzO9dutVYlrLNNiQ8FBPPG3cy2al6O9lF1s3smUk+UKp
g5SFnCruJwi7MsHWl21wKgITybXcprpfCovlV9YE5bMWPXtU3/xFH4y3DYp13zW8o5dNXWkPGsSB
TW0W/UlDCvCAMq+65Rds7oxmilYVy4NXo/N/izTN3gTpLRxyyCSh4b4kmTPV3cLR1WbVRTCibH8M
F0rutqjghemG8lJ+EggAHUnYik2FF8XDhPsOFbRCQZS3OLi6af4j9AhJQ6f5yUWthdsWylpMtgo3
unA2aUFaW+5YKEpgMzHk6a6sI/MkdydyQMYJFHcucbncvIxTtgt0C07fvIuR+55qwPg7C5x902FI
IlXGhBQhq3gpbP7a2VaRs7gEyfhrZF9xg7hK1hwyCIG3LZqF/7a90HPEGxBPJbs7W2EYSModoqj/
FmKfunM6tnZtaSAXWEXh4zSNpy50ixvZVWnGR0RgzsIYYameanP8GDUC1991um0eRRBauDfF2kva
5t2usgxS+4WhvmRjqa5D3Gq2crQNyKcLw+wOcjQNi39Qh2hu5GCB540fGf6jESOrGyrvlyvkdcoe
I3+8tDRe4mhJ8Gkq9ThRYdGOHEh3UNw0Wco09rUp09hC49PkqExjf2nKJPdf5qYR3z+Z5P4SHKgs
redLxfOo/KAMG+9twI8i0sA+ZgrlCVmdS3ERWIPfjXeypKdF6Y+4Fu6tqpbhs6hYdcwa+45bsPUL
In8DqMh87SJxBBDbU3QZigd1mL2bBuPVCwtctnwnW1nUfl6FI2KE+U1v31ThAVtTqIaqsRe2VT/A
Cm8ekiyINt4Ua3BX6ZMH2/S/qaHqHmVLtWwElpmUZHwJs7y9Uxxv/P7U6MnwPVB6hA4No9qOaXKc
7Bz/dBxDULdqrCcbL6BFaQ3uO28j1M7GpM8WVuGLpxCO3TrOpuSEunV8mtUMnXG6HRPRrtMCiEov
LfFkuwiQCLpsSovIS7ZxEhRL287ucSJvb6TIYZ9jhDw2PItl04rcZp+5SrKUInsZtp73nq2vi4g3
PEqLxX3sztRjE9NN59Ph8up1Oc1AC02CM/zJ0NaOJVC0unbKU/JYpIrlacbK8BJ0vYZQ8REwMdBG
vDNfD1FhvOo8GJderk5H2QyTfIWkkPXUFyiQq13xzQpj89VRjWLn+u5uHJ1HqpKHaOaJSGsjeRZO
4zaI2up87U9VgCeuUVVfXJEKU/U2XqXAWZvnywOMCvPURfnBSbFiC6I5hTPrV1LRMVcisI2NFJUz
W6Q669H9lToOXC2057ACgZYoS0PXWDlVnSjYzbFyUHYFKMr5jm3cukY53l2wHfHYuCeZRDBT195O
U10vLv/iwNY+2nK4NYDwocr0W6rGQzNL1lRnyovmdyIg8C4qO3qseP0fal3QDNIkPGnYqskZZWi5
t1VeQbirzWrXvVVupsDw6b17CizakTfPW5873j2oMe++Q15zA/fVWso+GQs4CDXO3M62sk8e0Nt7
9t0mQLCAC42Batx73wMf8d2L5DqaMvEyaEv+KZXWsyDgLB+dfhvNZ6jTfJzJvusoWJ4IMcpYHL2G
jVc9Vc2ajL+4q7AxuBO4RFDX7nQW9PRRU2egVMOzX+Z72YUISKPw4sKju9XVm0vEHGsUMO0ca6r3
177CrAbMwnkaY+yHsypk6Kg6p4ZVYvKgVsglzG2KZ/qhYyP7pU/GlDKm9KMnR0fxUvZVZV4Pi0uk
nzvm6npdy8B1u0QKSW3ZGptKoty6AzvGpi/TXx6GfHGrWt+KLMV56i8RSo+dSB/al4ha5Q4IWHTe
t230zQ115aW08WxzowwZblhNh1H3gcPrbf5YGtBc3RzDCBd5kXQU72Wps0/r9wutMJ2LJYFUijcq
lp5K5cDDkfeV7HTVSFtYljVBCEN+Xt5TcuAy+3LLXWfKcRl5nV3rTofwkFe96H66KpFVek00J9zX
HobDrRvN8lBStpRtTAFdL0DUpgGwuhojMzuBryZjjEbkos5K5Exl55dxGY/dFCmV0t+att7vZcgl
uraAxMdWAJpSNEd5MAf4LIvJjsxiITtSFVFl25hNrGWnLQMuYZdzPx+bo9nH7fHrmJwcsg0pct3f
f40P8xaVM1AizbGv2PjOKkcrCdmOgeWgkI60lwDPLUHdsl+CuOtO3aZAWo5/9MsIzUQzaJ4pB6/T
mwFrDMVyf/tuqx2NGBMpefa3puxTCkEpV54WseuuooAbRM5Tkh6HodG7483bHQfeJscGSN7lTPbV
88B19G99mi6w2siHzR+xKjonOjmsobTJEKvNLp5AVbO2zG5bszd2OqvGk+V0zgl1wtzbFA2IpRSX
r6XVWAHKl3Y/7nHctMgEZGP4njpqhPie/ibplLzrlljZpb+sacaC8WV6ANANi9Gc+kNVTc4ZLpqz
wtYi43tkZqvCtaKHqcF+yJtKdTPVrMiXRe4/KLUx8SMkmB9icHJbFnBN51h50Pze3oFXthayiQOz
swo6wP0oXPIMHqpbkBjGc2n1j2zOq1t9XvTMY7Ilx2BYfml9jsnIeZ5ZinPXDQkATKM/XzkLV34D
ojDv/qQO8GqIkIerXp1szhFNBQ+fpKK3iXXH3yeivuHxoz9Xqopxjl/dVHPSKZyK7O5zrIhFdMIe
ANoFSVpLx5G4VUVOda9BfVV2ZiJTznoVF9uBvCUsGZrXAUvmdVVc2Kw6Q8OewUuXPK1Dnx31Xuo3
9fqqCK3mRzsN4zqwRXVwse54UHr1XY676Szw7Gf2vQ9z84gnYbguesg+uFiYS4EK4XFwHDTFo/pW
HrCOrG9lP9uT40WZSw589smI64RSgZOFxAkGKQi2ZhifvpUaujxuaTfcoDSFsPdxqAJj81PtrkB3
ow8wNmxUX9+KaHBRhiYKte9529Ryi+kRxGj1O5k0hEmyRj/KS9vIc+/aoZ1W1lwgzTvjCAjEPJam
i7PE3OWi33VwdA8hG7rkoZ3ro5WvdngeKZTyP2PJIKtLk232AhRrvo58BQhmGM6WZI31bUqNpzSx
xn+q8oUNHeW7crJ2rFOtn32QUtNtxuZl6P05FeY4d4bJa6LPu/SU10F1KATQH4qw2o28dtGF4XK0
g2y4H0TQ3CKz6e18DGbWPU/E72TMl1RVtVfuEW9XKIKtnm4N3xX6o7yKz0izvbUNRlf1fJBn8iA6
ZdEmjnKQBliyazBbFcVRKmNjpSYb+dsHCJG7rOLO8peXf7vCK/t9GPa/ZBd+QiqqE1aiLYs4VNay
Ux5MaxwWdpg+G0ABb6vaXzkiSc7hrKUsu7BKAIg2ejsUKk2x6qz+DuInGwK2ngJocNhvFQ3UHynb
CnfFTTj0FibFKlmatOm/udSq8Jd8QxckPNSmh+Z0qnTfaiP4rQ29cqeqFaoVVcvqfg5HKTNZidEP
jyiymy+2PS7Rzu6/kb8xtxP6TRs5PQ/qg16p7ZNZKsYJElW5lNORseWZhv3XOW+V8FH3MJ6dLyt/
KCVzJrTTbZ1bDGuwWWt5iSsa3lyzgpM8wCydsI98kKZKQ5QpuziMcVH4DPjbpElcJskoL1Jw9HCy
j0nyQkJMlJs7VvS6G70qODoe66grH1jEvSd5Wv9oW4Gjeauptzh2OGeXm35ZszP6EcXdQ6LW5RMc
8fhQlGG3lhOs6ZfiAVwGAuZvw05Ld4Dn69esTTZynhWEw0pFZ+IYNHDNJzQcd9KVEg1rmxJBZFH6
+pddZbkQ6LLcjVFdni4lY/w48XWcX77qfIiEd3QBwh5ky1cdcapRxAqyiLWOm4n12Pv4QM3NSq6u
08T+0bqqtpd9PMLcW0fXk7OZNGvZNc7LJLazbLInA0cvBQEo+UPKg0wf2O34IGJFOcif9vIb+H6+
ixENNBAKSALzWVJmct/zbz9b1ZQHt2FpP0uyjWzhLXBp9ekUyMgJ9Ad+cWWGxqteK1R+c31ETyQ3
32S6qq1KEOwUmE4yl+VFrrZyTWQ/5ahFDXfXYGF+yXQV2Drc2AVw5JkkIw/kHptUxI9pO/lHOw+6
RQMqiNSbwi6qy1HoK0gryQHZBAhRPsaiPZvGyEt8UqtHe6gCaqGwQuSgDIu3BULZiNhxBdvPm9Xk
4o8lw0UejTduPZyu15MfmUeU7xT0ZvswSO+MmCx3n5kTYtmx+6TFVraPItzpZHOW4z6hY01mfh41
h9K5q/ViJ1vy4JpbYeGZJxvUSm+QpZ5uZcuyRYNhVsXqap5s6WO48poWkOTclB88DlvLfOucDJnu
SY3VbZfjmzHj3gFRVpG6FVDL1+YQVUusf02WW7mNIE6tHPhqU72AmJQjgJbieNPWyDc0sMSUsoaZ
2pUpxiBufuxnfB0v8DtPFc6d0JrspYLzneTKSz5a8CMH6022unTKD4bV6UvZbNtgdkwl+3aJnS8Y
DtUJWb3upgum4iZTsMVE3KteN3YExDHKsBQMjAGBfQ5uEbQbCysr5NbC8c5qwvGsU+SjfsRKBwIA
uQ3AKzwEaEL/+2jKVFFbKf/VNEPtI/iPuTJYjnZZZGHoZlZrtrbpGT3d5Fx7VnJ2qso8jepKdsue
61g7B8g+7vt4o2HavpCjf1zjGgfALUVvuNM3f8T1ag0aX+m3aaCIjrWyHU1Q+MZ622gUSWTZ/5J/
uXZ+AZ/ogV1vqfBP8wO0DdgSI1sgGR1FKzy8Q9a95QXnfkobjOo+WtmgVrJVqm6MsMawLpBuPUPo
clZCWNNbn00nay63Jpn22JZ1+Jo5br92Ki065Uo6rmrHfO9m6zVHN/s19uZwjOamNDaKouqhzoR1
kl0GVLezHxg3csx1AuyApNtOnbevtQLWtcUHbRKu+pJD5T9TcE4Wrd6rL0WZkjlTNHMpR9vasOb7
KtjYfqW9lKqBoWktlJ0cLYKJt/DkTKdhvtSkxbe+m7p3cjCNd27SOc+fH9fBKuSRfkgd10cXsS9e
23dX75WXZPS6WzJKP8xZtH+yMGWM1KZdyaYymhqs6QLEe6Plr6Lt34WliD3lbGVdDIm9EnlP6XEy
MwShW81muTcW3SJA3pZNJ36EOCuSjfV9e6W3e4O8HlD/FCJRjwnG0Qpb6EJ+NLA3mU+F22C60pBJ
c12NAlmhv0pz1ot5K5jWag3b3SaJMX+eHBqQcmeBqBT4r9qzOnZrnbYyt+CMuD3aeeIvv2QP5Kk8
jGQPjqy8F7JlqOhdbOVprJQ/R9CFl6vIri/ZCYpbwHguusU2D59Vg4fuvTo45n2bYoac6qq+KZIa
3LhdZ+T53VjsL+1UJIe2mbSzjO7aooZRsPQrUM5LUYyImeXifAnNGuAwRUMdWcbKA5JX+ca1shxT
Tj7NTp2fqJf8GNyGRE2ALzrKPefITVqWfwGvRdVP9Z3Wxs6dDPEdw1+H/Ih4+Vrizp8PM6Fl11cm
vqjzVeRA60zebEG5vnbJfi1gYbr2qEy9NmNUbuAMBPw65XSPQ2e/0Hy0foMsOciINCrLDd9H/wDA
YbqPVQxcyK1n/z8RQQo7IUzZcFuOxr2rilUiNIAtl+NohuHeUrTHL2iXyynfhG2eGf7xgnaRMJbE
7pCQMuGTKfmGx37yZBug0Sykn96bkBR37r03uYVCep21z6xNgfd45O4RK9OOVWXlGz+P0iee2R+T
bMRhG9N7dyvYa0WqYjrO7mrtl+Z06gvtY5KuWOnRgklyYeojp1VsUhLUV47+nzx+bab/S74//ppp
tYiR5+cbqJx4qlUrLyisl7aDEm0aiv+uI5XMH5k8OQCKU1lUznfHVZTF6PrFY9bxtgCEgzpd4iGx
7/T+DhtUcSuvBB8I7xG/UQ8RAOVDEWg/in6s7iW7OZm7EFS5dEkrbxk1d8mWDJVdeos1Vc2tLLvG
NPuZDbhPwhDZyERVJpNdnaXo64z7m7oTC7hL5xSH36OkEftr7qsv+E2bLNn4bnXIbU/vAQDaIZDP
izYH3mrxDjPjrZZ00w/euyHO6910ClNTvxM9NFc5EMZhANHfix+cOiS3VKkG0hfMSDycziGWvqU9
6mYZROZdNdrha8NOQUODatHUeYT5udHdVVO3l6zTbqae5jjzkMZ+lD12WT4mlPJuJA91jNEJgU5d
HeRg2SMEUKam2MiJYSvCHX7rgEVnQixPX+dopiiuybnIcWRr4UbYqkXOrzpUwv0lbf1J+U8a60v/
5T1YG/ql74KnkzBLnhi/mnF6yhSITKIJgrM8hKHyVpa5tb12sYwKzmOsIXiS5SBn0AMAU6HmLjrl
V7u43FA2Vtukh3g2lJP9ncjfbY/HWT856nrKNXeFwkr0IA9pw8MujqPoIObsjuxLjJ1V+829bIy+
lhyD3vp1nTOa/bOA3hH8E6OSsOilSZdSaK8aRMPHUE+oEECvQRCtYAFnWgWAx5bHlKkGj/BQDcxs
45bM3zyajCVkEsNGTYKyZyPtblnLpUAucweVlQF1WtFZvxPjVM6GQEPZ+YvGas1nVYT9GpSAOKkO
XB4999tNGjSALUPvBs04fZVE1bjRhxb+UVvFt/YElGxuyUOexMaibalwyKYwIvcAw7FYyKacpdn6
nVLH4iy7Oitot07pgLefL6I0YYXt2n702ulh0uzq0VFL0jeFvm59fdxK18nMse68VOnvkykuqTRO
O+k66TXxcNAaClayWSZw9apZuvb/OslJ4OqNc5noOimj6syrSteWJTr7uOSCf5Du0yighfteTzJA
8BXe1G5dP0LatieUcP6M7esu3E+oJC59nBIe28CSsVFkkgZybZ6EiLcqKxXUXpndAVF01hH6ixvY
FB0PX7xSYgfDkK2YvVMSAy/xpLL3f/KNZJv6Y7pRoHku7KCh0vhnED/1Ia/Jh3qp9Z/LXj9LrTDr
NJxBVdJ1pQATEOzTdxe8u5E+d1Ng3xU98qSeEW9kt+Xk0TH1gmEpYfDJGHkru4bs8DlJrXTMRDMM
6rQp+nOSjHISVLPkpNAstWWidsMxEADotQHBV2xPSOUX8WM18/PSLDV2BqXW+w7GMWsqQpBdWGgU
Nn+6am8sa8yEb3M95Pmt59nGgGH10nXuc6/49W/ezeTu2vHVHTD4jataPxahgUkt+KdVhF/Rj/mD
qcq1O1HwQhdpDIfJLdK1panDy9jFGA+UALX1IUMiz8biJa3V7iBHpw4FIDP0vbMcLVX/ULu6cy8H
7W0xDg0y31X8wFp8L0PMso5vggitLTFffkpr7ZB5bNnkFPnhQavqy9LMdqaTGN8LDzn12ZTSsdr3
mMLyc+5kqLh4wji0Cv5TEYTb1WdoPzbit0eoIGvy11CRqV+u+hka9e3HVZWun3Xy7C9XzdD+1fW4
eMDIIt/oTaZsyUriYQ1qVQ/C4gUslXHEVt3AaLAvv6VxS1Y3CJIbNHHSR27iWxl/nR70hKFG/9fp
lT18TDdM638YO6/luJFlXT8RIuDNbTt2s9k0EocyNwjNaA2893j6/SHBETg6a5/YoQgEqioLTYpo
oCrzN6lMl8v6ngPXKoES3hSHvB3fNUZEOMQzOhcjz/SztBrdNw2QLIRElQFroxuuMtDaMySlsWjx
oJ74BvbSfg/EkQ/VhM8fJsucX1f47SN1XEkPAWi49WcxM6h/MxX/XTzOVNMjs0Vd7/fTZCyGHVa0
5kHGM00JrnI26/r72db3YbYMey6aAu/vK3Czh8rNp8fEDzxsmLWjtLaDBUT+ETZueUxtY+IJRSxY
Yb5DcupUsCetKbxwP02PH6bFPsIe7kCmGaiUvIf9EY0aD6WJkzRlQFDrGNJ/HFjfy3nD3sRLYRh9
2K9KpxuZ/mm7rFzCXa79fxiQ4Iin3OhlyjXT/eqmpKyQylC/l5YccrWgvLoMyqGZgh6bNNU8/DaQ
m2p1k76EC5+RVP6MTBT12LaAabOTyX2B1crkxqgtLlWv7bDVvwa7oMy1tbcYmKdIS4dxvU5W6qo5
wdRGOmaxopXVBPJJi4nPsrDIcv5KtRGS8JAFiHTmipPB16kbbK+11F9n9n6R3JtDf4Js21CmwxdG
zGFWCxgfalaoZuG9U/WZ/iDDq5nMOl6X0WMHxRr3sFQPgfrnMRvPCNMMg8zmFaCWZ+/9jl4ZqpAo
KWPcHrqu8oGDLOESqJOrvBRjvbPGobVPkl03lQa1T6QOTpJxBx09dTuniVRgz0vifQtKe5ugMHcK
HHvrH2mlJMjUGJiVxR674bnV/9iaIm0tzcyDxKgvnJZtVKStt+bq7xqFoNZz8ihIaha5+wlqa/rm
frLtoXnTMqf7FLfVXWnGzRt5+BjrbO/rOqbayw9iqvwaDM7oJ1xSaiIkrpjZBAbohHFklbSMliMZ
F0Uf+jsZLROXZ58zsXRYRnMDE6Aw9LsHGYVN8oZ8Yo/AGIOLBL38YLFReJe5VoZ3US6pwUZdg9xm
5CfHtbkIc71rdC0jTmm+j5SRBgqU3/S983chr21ECr9ytf96IRmZyXLuV88sJYZ5j6u1qf/wVPdl
sm2gMLVbHowJXUlpwkkyn7PGcs8xSjQ7Y2nKgJqqHdz+v6SxhWKF+gZ81bmXrnG2ME+08ZixyPCd
gfb6V3tw/atulQgoGvEAPIIkGMT0ESPkpQ/Vz4tqlT9Rf9kLkEdVcuXK5g7xlwXAk86Idzo9mzsk
eowvuT3+WVqa8dSqbfnHMmmo2mZvj2352SrVg++OxY8KrPJeQ9htWTwAy6NCfNLZk76qsRvusO1x
FwUOQia7I2eKmwv+v80nmDrsKhGljGCWH4tq6M/9hOF8g0BSF5bpl7pX4msc2+FB+mV6AoMmd2Id
8eZmUVwOxwAZagu5NWxvETNz0vnN92z7sa/0+1gtNE4A+/mDlpy1KIHeLunbX6M+qLLPaPUm53kZ
leDAGhuWHiMtXshhHENxelPqAf4/J2sPQ2Gz9HyMGQBKH/tUwYkkU8ZnkjUpJRBfAx4NeYR9Payv
ZI6/dqE6PruVn/m7GnR6bOjxTfqsitIF8JdrT17u6PiGygLmnyrjWiwzUflkcXvZ+mOeGDeIkhgB
U4bc+h2/O0xgiWYs2YMOua4sMZNTG7B7T/OxQv1FnXfNAmn5LxGLjeKLj4/FFqGZKIHraagh7JtV
t75G++AXMVQIn4lf+Ee0jfSVXbqxQ604+EuN2ukiJFLpp3I/AYvJw8fYLH5GvT7/YOMKgaqsimcj
6JWHIFacPXWs+Yc/DJcxKUf0lzF4MYzUO9WWU39z9XEnAUqInXUZ1eGVVIv6SQvip072bCBtQGhX
VfdZ86sfIlUAmb1hia9kL2VMGcw30aJrFw2DQfmUOKH+XTcD71j2o3dByvxu9bFPDernlJ2GPZIT
6besA8IvysxkC83S9P626uxrn5nN16ZFQCIju/OCxEYCps2C5a539jVWsYvpPM9eFZ7LMUHjtZjR
XqTk/Dkf9fqgWIl9Cpf9qIm02HOlimpzdUvjoT12lnWGw9yFe2/055uDjAgURbh/0G3+a9Nt9dPA
a+aPBLAogsT+fAcAJvmeIyWVYMJNejRlaY3mp3RzM4bUfb7/Fr3co1RYPysQUPdDVj+pVoj/+eh3
HtAOHupr2zTZi2GG1Z83AEYcFEcdJ7gn6WpGK7gtF8jUWNkliq7eeZOePQeL2yeQtVe34yubak2+
diV635/dAYU4f8ypSPLtTIBOoKqzvOhjUoA40ShHaW4D0oxQgEMjy9NOQ9mETzGLmx22RVCPdQoF
RgaUSZpuhUu2kujTA14UxpfM/DmTbXjzcu1o24HVIAYUaci9Q58cpwTICfY6d9K01P69L1/6/CUk
atSjTq7vMCzOt+2g+HCv0BdwE8v8LH3IitZK436SnnpweZAW7BKtInzW+j58gAtW39vAzZCMKKfv
lh3ft/EQ3jUmVb63ZkBBQlfxfQXEMN0hZBuhAaur+9mI+29hnTynWWD+PcbRXg89/y9/7NDnakLz
tVLK8ejbME0Mx4z2edPi0WmWj7Fq4zJGaSLZBb7RXD0n7D8HrWmdh0ot9n4JMno/AB8dQNu/pJnd
f4b6aRw8y4HxF8JGGUJ0QpZL+XiJ7wYfLuRGHojswD3iRjPshRggAyvTYLKdY+CMfJt4h98yb9yj
pM5rq8kgXUJ8968f2rXqU1awkzvpk4NVenhlJdwgeuk/ebPF47SzyvvQmr8HVjI9O33JA9cdtFNI
2ukmEWtYzY4lTnMXq1niBjvS72JTxbNYD/qr06NSvdyPchvK7RmbrGMSPXFI4P9za4I5665Zkz9J
xNbvxpq6i0H2rne2DAymlVwn/exF2j159eBW6Yv9ZLao044g8CjH6t1wIc9/L31ySJbR/xYyUCt8
AJHOUjGmXK8WjyuHRUM+6gGc3q7vwj8h6GinMtLLRREn+APZeQ9/IxK0MWLNr/20sINy+y1cWlQj
008utCQZk3h9/MtEC/tzEw7KqzOlTzm6/k8y5DRIHeQ66swSrprU2+0h9wD8cy1Vg8ZqL6J8MjrZ
WXh2M6c8KCOZyHdBkXmqQ5STcgwbFLxYDrHaB4cKqvENxX9jPSCYgr+d4maP+FBMFxnwG9W4bXFu
CGjWqNT7NXabG7TFXZtbVymgqqVKGsjxefAsFVlnjO/qrAWVoToOj1wT2DXdY9Tqt7nvi500Z7SZ
z1GHzYA00xGwpjLmOSCNTHu0bLA1ftUWO1nfs8xFniYlDzjZEJ/X5rbA/9D+sD9YT+EG4RqsW1cs
o5IHOZhpNDU7d6woBLUtgmfSlqGZNxKVzt41j1XsmHeelkKWw/XvKnZbYQRjCbRPvJPm4MADRLTc
ufT37jzOGHsn5mOcl4GxK3BUAajE+0Y6g5iRmt38I9CK4raaZo+kdtgDlb6DiZvzEi5SwtNSS5Cz
WGoJ0l5PpbcWfWBw++PdMkenVHd4ZyrHYQjCguddjsnnW41yyJ3jl94xXZq4MKcHf8qqy8SX+A2D
+HypU803afYNXnSgpT6VLqIQXoMn6DJpsuvqKYjC7xIEzR4t9OUDQkThLgVI55MHHAjbkSq/6Q3K
sfuoqS2YAN0XQdYpg1Ue+sjvzj2sM1Rf/PfmNlrUencGHBrs86TiZTB5tX2WhV2kP6Cpoj+ty7ph
0II9X8D6TtZw7ws5pz9bddftZEK/LAdlgKmxlRh8nZbVHziAYF/OSQ2LrCqQqWH1ffZJ5O4cWTG6
PJWepuma2zUPsr6hGot7OU6B3cHKpuROzMxNfXDJj4BHMMTOnPoH/gtFcHTUNGBqH50X/jIGoctH
yE+R/11DoX1eP8QoyJY7Fpbm8mPKD7zNWn9QjEF5WP7F97Jcfw+JCnrbogAbmutvLtMpjUVnz2pe
UrO7xBCReGEvMniiiCeSd/gx7BIobw8FPPt/9PGWQDb3yiFS3GFvgGU5R05nkE0tFUTBojSAgmYo
5aVZcJFbU/5ceeeY66jgJLemjG7BNq/QL67vfu+8ykGjozn5lom9hmElp3KY/T/BMbKeA0YEkRz+
UG2bzSPKtNFFr9z4UnRD9aiHLl4Fsem9Bq0DVBr3uovup2ChbZjjZuLGN4GO+raa8IRLk5ugRWVU
mvOCvQgcRrdgK1BfIE5i+91YTwi21y9sE7/LrqclUwFoI8gu9lBW3wb7njoe7zYUQIeDdJV4b+4M
O7YvupK6R61z+uIOfhcmuBllbzbtE3N8uINTjW+N3FhyF6TDAcna+P02wNnGpfCUzx9uYwUUMJsy
pml1cAzVAu456PssPFiVk5yTCSw8r3EdWS3WL0iHzQMPzUoHTYNaEoJ43UNt6jfQDu0pAqG/7mbU
KAUKSC4diqlf+ee1Hedd9AhWnIQuKMu1TybCTbpG049sEbAQKYvJ6L5MHaBSaQGpbl6yoPqSj3F1
XeUwnBok2tL0FS29IA6nAthBaAZwd+seMqVUd4IY+B08APIIPR63M+ajO6BCGtXVuQ0LUOF+jS1J
pivqsUfB7lPS+OonB8Ku5vZ4hyytoeQJphg6Sn4FcJF9G9bdjie1cgkognyKctN5XK6XY0V/cIYB
R48D3gkA3BJHfWZzAGdM61/lAAX21Meq9ywtx7T0nRK76r00g0m1jmZb+Udp5nXV3c/GzHfYC4dX
vWmaUzw05r2OKdwT699gP4ZkuoGGJWCc6ZMDgEX9WETqsNc0LX5qYhu3FZaZw6WPui/StwUHitI9
ZjVvc8vmnT4kT8Cqx/t1EvkB7SHB9k5QRf04mveFpQQra0zgQdJcQUaN/XG0+XezW5olmsn73HDK
h8TXkvmNeqZ2ROGOd73ik1tBd2dRM/KdU7loLm2HbhFoSsDYnACU9by7GFXUmhK/nJqDat+sxw89
0i2z5JrqBF9HGyhuQGYGD5Ql/i0Kbe+GRZWOg0lFXVxGpDNVFILqBCkMSGFXo5xbla8T4W0UDgcg
RAqwm967bdeRUVNl6cobGR0yYj9cSk4rv612oUOGWJoydyqbs60YzZ05eTDqnAZZSOoIttlml8ay
/UO9GC35A/idAYWFe91s2bNNY7Q+69cHeNp2e/5Q3aN88+WgJt7A16IcT+t7LPKCjscr1dsozL+8
y+izDbJupallezC5+blbQEpygFRJ8md+SfOu/ZRUToHYvg4/ewlIqNg9VF3vUhKdw0s1Wconq22T
JReU/RUo+vMMvu/NKvL4rkA4O809906J2uYWsw8+TqltgsOw7EU5pf9hN939+pzWYzyRs7D52eDE
AnuXa4StuvjUG81Tl/LlGhKV2oOtYHvvoIpVJTFWxSrWwanXgQ+1XChkdereZxQk7rrBV1/g4rV4
t3rZ98GIbrKDatGwKEzyIpYOLgzM4Dd1aJujkgT8bk423VzdG86BOdcPM/CcuatPU5sZrIlBiy8F
k/VMmjLwW1/p2wraV/yBtoFKqX3+8ssVZB5FZdrbZbdrDyUf65vpeRuUy2jqoN47zd9lgLFxtjge
d4u78dx77V02Dejg/qu/D0bWkxJS+NkiN5i9OnEQ3cw+7S8zGWqWhJRYpE8OBfvBm5ylsWdgOTh8
k9aHuC1EGaimJmqFNspvl9muZQWec7D1viBvxwdvA781tak19p2jlIdtQA2GaG8mmXmgKuGDBIjQ
UcdHCM0LHdUC3TPvZUAOKiwFhPDlKB3WEihnPGGKa4VctjvZe3ja/d5S2UAX2I8DFFhUdDaNDjn7
34U6ZBjZv3fpj23eNoXUd7QvQzCpdlXuzYJ7PWjQDF3ofAHJ3xfTucRKgubrDFUvssz8qsX+D2lJ
f6ir6klH3u8gfXKYs7TdAxOZALJyHenL4A3KpbHkC3aOC0hhOlmW797DIqivfkkpWJ/ZDLCtMx/F
58oDzIOlSDKcLBkhbR89zLoKYPXaWdidVPGjWZICWPHFufr3OHasZheWfarrAwxov12RyZrvzOdM
x4RFRinlFo+6p6wz44XDH/U3LbKMQ18W7gG/rv7Rtq3+EbXL4dGMzf84rpWfpctc+tfBJSwtj6Wt
BWvkNrFngXNWx/KrXEHz+beTST6lv4Odzclhu4bSvWGdwop+2UPtJ6VEIMTAsji30AvJG/+sTRoY
kEJtSL8a7t4wXmQh2Rfmng1w8lm2DD43pbT8XnF3phaY/BePelvtAzSHIbsMo7eeUsdHY0t619Mm
1vWj6tUoGm9RlBmbK0vP6Wz0RrHfYOhdrvenHFuFvZEBctgG9BxzpbCsbm3Yfe41+HZSVhxaB5rN
BGdVDfVVOm3r1yrDe1Aibe2XYqAUEn/1S1dbjyi8lkDatlJtz7rXgaqDG1jmP279U081BajOeNz6
JERHowZwj/Jt6/dcEkQ4l2h8rxZ8LDrzOrJpefLN9vBJzmp3vJWaY17NWTGOfjrOqJSmbyZZxJ9L
6AL2+RA6+Il1BaL5HooG2VtZGLaEBiCrT3wzyv4Nw7240ooHwZoJIg0+zd3oVPbt312mwhJBkGfS
b6neGrV1/Zq4gdSWLpk4p9iphHVfHqcROOpuUsbqMqrq42aBAtB4vImCmPR5iV1dOmvibqZOvM6S
UzlUVVRfRn94rBdNsa0/wR7jCg/woNR6qu78og8fZ3Zdh9You4+d7jLiKmZ4jvr05xqN0M7iorwI
c/ktfG4iPCBEj2GUIigqE5ZD66VfNZbB560/9rP+VC5ZgbELitvclqCblGI/NaTXD9LnJfFi+glU
Yd9YVYQqAIFrZ1bzwtkVE6KmKpMCPU+TOxmXwxCAdId4g546vNzbNvA+26y8cz74UG+CfRIFyY18
c3Ir+3Ck8vurHbuYjEGQKHatVyY3GRitEIaCnPZdvshpwdBaJ9ZL0JQneXvQl28R0gUXP4UTtF7S
lVOlWX7Pf30sug91VtT3PYXo66TO2bWbwuwqTTmTPpYo6EH9txi8M8ifGy24Zy4QjQZxcrpdQXc1
F3l3M6fYZSNYPg/aVe2b7rFI4TgOWZr82QAvdRs/+mnlno2Gj1q+UCdpLiRy8ztbL/TXyEl/SoSd
+9dSz5KvSJGjRMMaSHIe46JXhSwOPl3sqfV/N9WlCQrjfdQz3Pdgw677C0qhOt/hyNXjowbq/N5F
DOuuzMsBeF5KlS0ygu/q4Nwsi5R01Cp7G72xv9pEG/EPz8vXCsPy49Sl3oM+VQAF1us1Rl3uexWg
qpsuu6kYDV2R2pU+NlQVOg7LTnNcYpSK9qrLuwQ2NSgB6cslRuaQPsIqfRVbtShP7lOvCZUDNUl9
ByJQOenL7ifyK/ZGy9mE/uEx8SP3PdBAbvSs6tNfLPLfQyROLRr9FvUZMECrN3fSJ4eY3WrW9vlV
WtGsQz9tUvvYttDqRjBVD10Usd4o2gt2MJi6/OqSCBnEmCSjLP4pY81zyjzLPMwjeYa92aH8aWrj
S7mwbsamWwwTwFRCHf8O/UjfR05QPVctXpqDivCB3zXYlkSRsw/SyP1GChWRvcD/D2i9Q5BMD/ms
1Dh1Q0wNi3q8dX2FgqGwWGO0uqIyb5Yv3T99EigHZdDfZO7GeF3nrpfJEEJZrqzOJXcb7LK94DAE
sTEk1Tv+U/rYMTis3uHPgebYIB1bU87Uj1EfkB1bGNp323XkM6IEmdRo0OejJ0WzETz/hR2LzW6D
X7hTw31CEvAqre33AGU738Np/isyHyJdL96aqo+ezbz5ksVu8SUhX34JAMwcQNgWX+xmVEDi5hCk
l2ZnNfFOZ1/yKE0nvLE4iimvOcoOTVak8KzIuhOtJm2ysIyo7U88w5Unv8z+lu4eNuNp/BWFLNGH
KG2IP0TZLVngyPOmr7wAb2CS36/VGcHfov+0Xksf1VNp+JgVVUb2WmDMejCzML5rvSpDgcwP76Os
cAGUM9p3lfPiYcIog8HSlbrtm+uQwymr/7TALO6KJB/uOpjgr405B7t+US6fxhDNmVj7Clm9PM5z
FT4UWhABGWv5j7LH6Qe0hTUUqQAUQ5PcfJl6Exho1/gs1JbFmBv36a5a6l6wNQFTh4jnTik+rW6O
UnDxd4DOIs6q/UuRhOFxHLz3s/nX2Ta6nSFRNLyMoNqP/4e4YgIFwWv4zs/MUv/ijvGeqtAElhHs
t4oExD5Gz+hbr2WfVpy8V93Nztj/nQ/N91rBjE0PfRdcReA+l+i945sNjRRrgAjdQq5TKGq1M7PF
prfFnGNX98B4nzr781pk7tkhW2bXohqaNA+d1zV/IC90YmWPcedgdne9WesnF3jctwW01FZe8Bqh
TX2za59i19KvpjNv9amqgNMWw8XANuVlnvIHvaisN8ON1AcU2ReBYYO8+1QMZ3RNQQcvTWw+Yb0o
hXEnwVM1UKW1cWyR0aAcP+V92D3LoKmfOv7wb01fYFflhq/ISqsPZj+5BSuB/jL2Di+i3FMfbMOc
O0rkoH3nulaq9lBAXpp+BslYHwNVPRd1rp9aAzZf6mGpBQFM20WJk73amjV+qvJsJ4MijQMN5ocV
kGGVLs0Dd1jPATtwMzj1ZVN9zdi6uXU/fQeHy1LC160ruZHmqRkntluuH5wMiCbHlYAzpiSZSaZ+
3rREhJ5TWj0l91/6IiTGTjlCiPcfBUMk0OqzYZ/0qYF9jgVSbjnIPD/1WcNQWLXYpWNjeiiGxno1
bE25DlZaYkphWa953czPyAWepaVEdGE+XUTd/Fl61Cx+VXECBTTOkK4hluLYYXEv19J60pE1voEn
acontWEE3QkrOyqKcW6rx4ly8WbSlODpmbHhAjtXZOl8gu5WPwCjchFOW9SB8M5d6sXL+OjWqIQv
nRIUK3BkTurSlk69i99j1jlbZJ7aJHrm5A5vveSa9nrfUvHmdA64HwEFahe9L+OzqeQ0ZUQOXm6Z
3lkzdeesUpwPq26+wvHAYFxOoSTD7NN6fLTjrL78Pvwhcj0dIkfh9ThNu7XtD8Z8RathUvZy6lfY
X2DidcmtX7aXxpAX4aFIa8BujY6i3lLyospahquRprTlsEbKad1DXDObOd4J0Ub60Dx1mxPSBf8Q
IgJY3CsGrVPi+exOyXdBiv0mHKI36iSDK7ZsG/01sMHPtsEwc6dzGuffVytJubDEeYqOqUvWch+g
ZgU+iGW/2qH/Sf5MSY5uk/LdabqbMWrmk9oG1hNMtZzkU/m4RuhOEpywfJ/2W4irVebTdinUDvbA
LA7WnLGlH/Xo3iTHsPMmpX91Bid9jov5IoPS1Y3F0fXs5qWK5/7VC2xkYjyIVTI4Ddl4LNAvOHWj
Ojz2OsQz017kw7wkPEqpG//U4hHoK8mE5cxKH4IxgvazD8bceRKXld4DFjOUk4dQGPpgYr8SeCU6
i7qnn9cQGdh5WTfcv9tATE6oXXrMjEV1LE5IqBdB4u6ladjJeIiLoF5H1T599u1BeykiRX8xy4V7
4/yj7+yHiDwsUoxmHyJztOg7S7Of2wkjPoihA2R/dLaRgg7zo0hBr6ET9BeA+NNXN0Sq09Asn1wk
Yb9dcQnDA2n6uglLlxoiQEZs831DZT0blOpmWob1GVuvBJI11SOhWfQdwpioxKyDwcKmsN3hrezK
+iYBEg8GEADtQstAwsB89ObhhiSz9Vm6tInEiaeFu6bg0uGCs+C7PT1DJTTR1ENFx1+QGHIwVc25
dEn0n61LztA7OjRm59+kJdco+aS95Szsi+VqMoD7nnOxGuWndEnYr+nGRGJ+/WBEkQutrFcYM8JP
NvqFcEIFkLzikDc0s1om1cOkf/mATN4AzskCdUbQBgV9v87u1rkb1jnJKMCW3BhApMj6JvlDpM3a
tSg9FEnSJS2seddk6ZJx8QL1ihkcvLQZVN3qZNV/8srQrmuxzHfr19+anQGJdB2thvy1M5zkko6G
/tJ0sHDKBQwvtcWy4u5qnOhfzRrejpQaJVhGpdRYL8EyFzVC/5OqYYEMuA2ABQU1VBui6PuSQoF5
EZs3tRm16TDZbc7qOKjYwTOiIHY/7dY5WePvUcHVJO2yzslYWe3DrEYE+FJGxWfJICV9B0EnTeLT
yqve2pKLkhg5y+2p3rPrit4DpS0TZXjLXEGjBvAmqSM7JTtbuhSDVvkhkSPyVct98DU3v0cs6pSI
YNHgqZ8WSu/ZEFki08JdbZ2HFtsF4N69pHYkmZM2rQE/suzOW7qnisf3vtCK2XZq9nJ3dWF3Vsyl
3fwa7zSb9naN39srzzFDRMwOPeNUWiyQytZ98zt8ZuUQkg1/VBTXeZz08Kkxtfoeazp0UDPgb48T
RitHVyM/LcHSJ2dNQXI1Gu+26XK2XrdBvIWtYn1KKpKKIFb4MPlo1Mneeq97ygbVHMJDU5YGRnVW
UJLwS4srf63iKmfbofK98H34t5jarhkJei257xeRxeUKW4gRYZKmN+mDvJu2F1TXOp9VNSguH5yR
ZXQZMEjiXN5B1gtw+9cAznD/zNgupQCKkBnyXkR3oDjXOsDBodB8XMmTCN/lLv1jrtCIIo/26HRo
8c+pqn/Cim6v9aGGMVx+WTK0rxJZNeQHkzl7kRZInC/ZWNbrPAxF0AlHRuYqgxhADSjroNkoV+2s
0Dm4PaICMqpUCNh7Cy5KmrqJOnRiorhbyA8UVQhe6TW7w6UpP249o7ocujOaT1H+AN8JpBFybPG1
8w2oBpk//9PhNuOfPrTC04cgzVfj69peIz2fN+4eK7SYHJda7R09Nx+qdjQfzBRjvogiTrG0NEXj
1wI//c+pxOjg79GNbqOjNLfJU1NG/W7r9OJqD9gguErXOrpFKypQP8XTuP3vnIkkpYf92kPoqD3i
cX6/nm19ZlPDZ3JSjKLjHK+3/zVQJpv9lQIfDkbLlQaERi6T0kyo9XcIS1nWJSTJPyELkeDLYNnD
evg16mu8xqhRMRBLIEjQK4z0Bx4QRnNCLLSB1VKEn137T72ItReB55Zal59UmJsHGZODV/6lLgHS
QBv2PUDiA63/ww7J9raHhSO+237rFi+Wg9ll+MIt/x2gbBE93v4rJNBdfjM5m3V3p6NvcL/1rzO2
tjYEhzrIkk+D7WrT2Zv66tLm80uvLNw3o3lMpzr7mmY4A0Za4D04TtA+uG1RH4sZL8sSIbIebZy9
ge/4rXQt61M/2Z8RcHa+UWoNwMTM7mWA7/8Fg6pdM8/Ot6zoxruMSgm4A8JscHVejtlNl2naPRxp
TOqXsKjQvhcW6pPo3ZLI1FE6knionDFKi8lwwz7nMFlgwHs/uq7Umg+n3eiF+1JBLEc6V2gd+Ob4
Y+jaywJoPCaDqpwNEyPBAR7CyViK5ora/u2quv+khbXziRzRzfW6+qVxUDu9BW7kw6TJ7Ic5A90A
3AuG/DTGn5sod3eGpxZHjBHn/F7FW/i0ohN6f6L6NRpfVH03Qaz8EjtJjFIRbrYkXI0vRlu5pw6k
KqlrmsFgDDtbwx1oiC1Karzcj1NsLLx7Urph52I9FSMEhr2ci5F7sEtK/r8mj/QCgl67pqprPs4M
jn1nxE+ekwbnmNLNvRa61hX8XnLngxVfWCb1AfFN5w8EOloUl20FblhuHSBGW6xFerKnlUb2CwkX
HMHkVA5xo1fskfzosPXJnMjxjF1Vud3exyj6eUg0/bHnSbShZeVsUP3wMOAhyd7+Hxhtr1X644BI
tXRtkFlliqMPsWgDm5cK/MFZ9OeCAsdkL5weNsG6KVqU7cwOl50JqXlc63tbPch4VPlAIkPn7980
7qSZznF2zKYaB9YNDiLgDw9FvT0Y7+4oTTmsMVMXFgs08EdrN2ZPIgcwSWjre3+Bb6QVYOmYPbQI
lMoh/5Lmvvq8dVhAV6aqV8hoIIcqiqcIPMz70FendZ65aKICdLRPeth3cGpoSl9mptU1cZTP0iVT
4Rt+z8wYWaIsADUeusrbgAz9aZ665iTNTgdnXfUoMEjTbbQ/jMyPnqXlfUJw2XxL/Kp7zrTuc211
ylvcjN69XA+xFNTKQkT1k+Flbnr1r+WkKIL1ZPx/ev4/McHQtF8jcmizG6DBH1dvNgDAowFd/iG1
hvzBTSLwYYCx/mjc8K/BQ8bfgLuMEnj1Z5dTFp8NP8DWqIdOGMz62W86FIALpdmbaDP/KLmzwyrp
/hPV/vfazbtHowN1PblswmNXz374ML4xdzKsJ8VmF6VGDqARjAB/qIH9hw9+HoWrHj0KdzHfqdP8
xxSZhxEo2Reb6uLZAiN7V6H28M20nuWCtaI6R3POhwtq3eMfcQi5bfmgUjUC1E/qDg/EanyxPSDZ
HhJRr0kwXlrbsM9haDe7KR3ZyjYdaJ9OMY/y55R7Qv66bLpPedyZt/VvvdwrVjR0COWN+nnrq8Mk
OJoTVXhVLlf/urw1zxR6/Oiy+g9ttcZ4gOXlztqdVA63/rXMuIwOE4lWGQ068wnYVXFoArW8TWk4
HuO0MF+dAjs/VY+DnxkZRh5I5t9zkz4Hpdd9M3RT3ecsnl6oVYB85ity39lmsk8MTX8yLT/bhb3p
vgage46xN2cPWZVFD4jdKEdXdfTXwq2oAleV85/ggIxR9gdqJ4/ekjT0l2zi3KJbFZFcPLptSg7R
dzNtHUFRnbYjkd0ihrIEbRPJE/VwKSvzbpH12Upzk2cnl3ZUYS1RdttqbeVcUsra4mRki5EmBrD/
FPO2Cp+M5BTkdgAevg1jG+wFfCEwjIyv0GFy85DvqAW7Li9K/MJRnruXGEFzVIkKRtNOnqVrjJrm
NpGUwzHPwUyF982Z10+AH0SZ3CmmVj3mhZr3P5VY0b8bmd4fsVQMYWNNxrMcSnibNz3L72ok5NYu
6U+d6b5ihfcQLWra0mWbGCnjPYF02TJdBiovae/kkjzKMA+BhxaMvuPuSnc4khFvbwhcZc/Tous/
TH5z6sm17rtozJ63gX/HyqBqAA70MWfZS5jW59AVlWR+QGRx4YzYP4tFPWdQzBJROaW/y8O+vxjN
WD0nLkn3FOXBT6qjfe6H2ruvvUbPd07lQWpoRsc/qq36z6kErL0SsMa2JEMpkMb9QTolqPL92tpj
BV5cUmRf2jABvqdVlv9Quv9D2nUtSYpr2y8iApBA8Jreu3Jd/UJUtQHhBAiE+fqzUPY0PXW6J+be
80Igg8gkE5D2XuYBvCr/CHc0/9iF8MpdkFFctbfw0s9ZAbeIqivbzUDKT7qjj+Q0IBjjAF3l7cOq
5jDeG/ulfcuXDsFF0n0GECnx/sq7neHk5qoCpXWcpLSvueLQBo2zLx3ksKAJnmcXBj0I+JGGehpz
76HBcy6zfu1RABM8I4DBR0zxT5zRZlTU9o+w7m2fPR+aDKjGix7a4Rb07bza558C5fSL0u+arW51
bLLFf6t8aNLGvDQ0/iQE55/g0mWtC+aBuu3AiPGHIKPF9y2T4bkq7eTgVZ23oFgJvylg7bQgkwGq
G1bFEXieeH4stTde1XDAdWN2wpeGr1IcvjQtsLDWyEA2neRDW23U7PRPx8Gbo11ZmIvDAZCJU0TD
cx1yD/G7TpxcOxMnXa/3/t4YZn4EWNDYZWyAbI63rcejpkNbmVmbrktfWQ4lmtYqIOcOdIQ/YiIi
EsPWatyDaCqYeTLyFx8adGfeimYNK6RkNh0xjTJ+v0OSfZtq8IdQFoLM6W2o6mILBTWxKKpAbOHc
CJHMJBnOkczt9SCLeF/0qt4nZtGsO/iCQ/MQIrgmvsmTGcNi2+tV+1bE+RE2JKOc7HMJc41wVjnJ
ucjN8A3GdPbMBQL+UVHwW4BNxpq4mik7sM73jTTtM3zl+oVhN3TxoSEBAhyUCsRTuOETF+SysbcX
L0kL/N69LlQBOXhQYYXCqX1m5gCbgsSo+EafSVf2JPsCPE4xB3gaEDSDJ80pwOeqc3q6V6WBB0EO
mRaLmIcD7FhQhCB8D7Fo6MBhepz2gIeNYBrLDr4ACm7jWT+WWoHV3PTCg5XEF5IAy6Sr9AHTizCm
6YsXJuVah+0jYn/nFsyGdQkBQMyL9e60+SiuFefyR+aO1bdqlAFyYD0pUu6+Za6JqIfhtFfqec66
h7rq1h0adgIAVmIN6FWf2tq4wh0qgFV2QLchwFC5bNUXA9rZ4wKofLR9GCAqmFAdTF/ZO9hLgWGS
BvUVQXaoMUA08TXMcsgCUvI9hgsAxLdvadXZx1bbTyhuzT4UZRnla9+0M0QUIKgeIzy/qcdHun4u
x6MppbTok37AT4/1qa9umPpC7elJl6Z63Tfh8JH0OLyXjlYA+SSoA8CXJouGOStBo9JFZg38IFn4
TZd6sMAewF6/1bHZH1WQqwfiZPGagR4OZXk0KjfvbnF4b/PAhZoPgHyujZS4ZxiDLSZ93EA6YEz2
rj9Hjt9MwQsZHf2qxNyVXVXfBvXcO1F9SoYQYsM04BuEbeFTHNkAzY11U4OLCc+sKqsfdfW4V+aE
byI4fs+mznhZeEHSHTR0qRGOCxef8PMd8fQBzqSBTXII8ctFwR3/1Gv8FAIQS8wn85nOuhtuYoCN
OSSzXuQMSryPBYAJDw7yeo9hCxtTf4jNve7a0cQHWcGwRrqPvYRVrLPUP4prqmfmDmqnS3oDAIy1
CVx8q+kn7o2VL/sQCgIO3h7bXwCJwKGCRWsBzHVHLUYJlLNmZIQpaiyjxToWbxGhZDDiaIddSTNz
7kEMcg1dCHgHMSgKZ1bVXcDorm9mQfmuZiHuqsRE0e/puQighsFrAK4mYJy+Uwd9Hzu1LFfIbrSw
L/l5X9+nr7pJH+lYkKxOHFAFx6SxOTTfO6duDzpDDNnaahl7VNwTzFUikj3otSBljfnmSkD8ygr2
InWTK1JAiwZuaEAFsTRYZHkEyNJPbOyEkk37Wyds56ghswgsRWuldcYwlSUWyFzpaEmiyb7ZwQ7q
4UFXGKmZzBtPQuZ2bA84x/xm7G5D3QmU9zERPb6W2Lgpay+HxuUyTTrnSHuBd5au0psUHs5jvS6E
8HG+QwcqH3dTEfb7aTOoAsSxmHR7UTWiBHUQZbetINpdiJ3up6umI/Se35nIJBWnVhK+b1hUAgcK
8fEGiClYwuTRpyjPPgMc1uI6/6BPUVbdOpq1r5E3MvCCMLl1Vd+vlBVBXL5u+L721aYuKZ3B5Bxi
Q+MmBWnmZCgWrCpeWPcGXadbheP1pwbOQxyezAtdVfsOImPIxK8F9fMNqEGw2HJkdRUBhdNxi7z1
PXWiy0lV/FWOqzbf6TIrgaCaZ2N/XZYjS6mkCk4jMixXvYkUCnVU8Cq9AmKe0GOMU7XzkUH43MlR
lwRy2ZdODBZ87GCobNCBX/5+UDcqP44HZYjpfR7Gg/zfHNRBnRtWCXENZVJEwCvbsE+I1M3LAv4n
pp0jbB9jEQkRhvAI4hLWhOOm8VMAtt0w2Ux1IeCJECyq2oWu0wM4oGhtlQNWdzmuJ3WdlY8WowxJ
BAkLBRBpsdF7ehNmBJaNbok3hmX+aLC60ASc4a8iYoqj8nA7Or3gWN2gu0yjFE6WzmoKYOdU92GU
QrYQFilq8Pz/GngahIWtBxrtYarR40yftayMZMvJcPlQn7RY/A9FHG/L8Rel7ghKAdfl/nt7Qfdr
kWAx07ZVc9J9G/tbT9r0ClCi2hUgwM7ufpmBC806ThUDdxJ+m67dVRdidPO7/2ULTuGqpZItJgNN
ULl2EEosTlhMmzesZbZEpM72DpHQ4Ik7AqNcCEgR3ZEVVVshVOBbm8Hi0JjKfGsWW7UNK9m6P02b
oSX9SbBl6Qt+0l11m64egBVaxyXIIlN/DutDG4BzDMf9DPiY8fipWY/QRSs93FSt94RV/Trch5NN
QwKVf8E9Ee/umaXY89nW4OT2ITulc1EAg95S3WHMbk3pqSahxjKM/Gw+pbOm1nu2airr1Bgfe5Mm
MJb6RLqVVXOIfgcXww3e3bS1dvdc2yg/ihT4F12lU3p6M1bVEgZM9wwdBDTuxQnQDdqwwaxLFubh
eTBY9ERbrE6R6Wd7bgn+lFQwdiZgyGx1K4uHchnGFV3pIpzZkfvpLGehO1sDEtkGq8Rct7YgkAGC
hb9rOA6lqtYA7sJBOhmlMkqth8L5rJvug8FRxR/wztGlksqb/lSpBTQ7ApQvHf5dIPGU0VdKWhNo
jbEID1t+uO/Cngm7UC486D1oUfIDxEBqxLEBmBTOuxURdwc68Y8NGYvO0JQ5ALioNH3DhdSrV/wo
t1VY/feu7no/Sg/w2/J0Jt3HAjRlDtlnhSDEXx+B6RPrMmO9CSvIalYbQXhIJHLWPu2iw1TkY10x
9AnIgHZ3UVbrrT90QdIxlbN7Hz2EPoZ1JIYbC6xBxqH1Ibrxw9C6bmrQ/RApek+IR1ZTfYFgrbx/
yiJTw8qzMmiIAkmzi2GEuNN7vyv+L3UfRv7noaI/fYxURkEymz7gPw+TZC3eJ7/r88dP49sFWKd9
f9FH3U93HwY0gL+d+te23w338aP+2v+XNn3o/Qy/1Oqz388IFzEwe3XFf32mf3/eX8+uh9GHyqSB
n8E09tQy1X38VL+O9D+cP0sBevj4A/1S/uW0v+zqj/X7cmUPeF6xoMSSlOe7YtzovdZxso/F33XR
/UY82U7v/fHYqcvU78PZ/jjUvzj2w1DTJ53O9sfhPxz7L872fx/qj9elMYwrBLohej5e+j9+2qnh
f/60BtxUEjAV/vZL/4sv/cdrCnc/RMD+7TWZhpmuye+O/X9ejz8O9cez/fZ6TJ9yuvJ/HPqPXaaG
D5d7GsqFJhlPQoi6NLC982Y9JhCnHqvnudNKeI8CV24BdojKaETHqAZ0+0Rk/lJ31HVTa6ticB3G
1qnhPgKQrGghDhC34zAQa/4xoC6GUOqZQ2oPbhJDAccKWS1K0plHI8y7QyJCA/ITrH/1kOCuc24/
+TAYBnzOJGc1bnzueoc4ZVC+R0lvOGjsWPRn/ToP41FVSRru/YiwB5gtoY1176076kMQg0BWUhS7
aQDXaMMzpJw/jOuTAQpqKXxAg84Pn6W03FneDs2+bEn0jBRwiXxy7h7iroyeXa//ArVmeAqNpTyG
mANoh2ddAg4eyoEgFOlSQQZEoKAZpEcN0wez9flMQJ9gVVTlaDQFMazdL7s0CCt73gE+9KNWTbu6
L8IfEmJyMQRjOHCFAIc70GmGysTCcwNjHXwKvYY8ZzBzRl6oeFBmEr50teftoiiGD3xFIGQUYHlN
uqxe6VZZdGrOE8Pa6Va7408dEmoXN3CBv0BS0xrToQISr7MM6PY3ENu+QHzJukVmDBX1iI9eCHn7
xvJujtQEX2cVPLAC0rVnBgXbM0wYdlzldO+bhc2XxIC0AKRmTlOPAsIwJ2m96RoXHVzIOSt/X9cw
RB3HKdSoI4xQ9waWHv4RgcnnADAIuEqZ7WMAYSBD8EeGyANM7g4INrAVhen52fUpsHs1dPQGBGRY
JNwnGJ3ZEGtsMxgEoui6CEdDJgqgorFYRl6wBuzcXkBa3nlyHdhkwqAl+NEKXcn1ECY5SEHoTDro
6GZA4S5157wHVwYSSs6P1n4oV7Hq+Ep3zgfQBywotKx0Z0opWULFwL63AobaLC1fhZCENTGyaaXL
FBIga91ZiNJf0N601vorEAS14KdkhBs9cmr7coFls9zoYykBNlsoh2xcA65dThkh4o+PC98mlR8K
xBNefBeuLR6WmUOeGA++4cAicayOaHGMaYec7TDEL6SVfOMkZbrUrZEJq3kD6vNb3QoJva9g2wQn
Kor26NfByVRdvGCeFcAA3KgeG5A1Nx5pIbwzFgWprVOeeRej66tH0lTyUfXZPIxFcosr45kCarYH
TW1YU5GIuappBye6FrbkKm93ie/msBzLvkALMLnVgImvsxE8n9oFWHu8b+MVMP7QWfEd60Ul0EYa
7Kw66GJDKGwb8Eqko4dO0ItHAS5pwQDwLqQhHh0zgWIoRBB2aQJmFu6XYFWKzgX0j5z6tKLQIrLp
lQDju1UuxJV0XQSK8ZWZoVqVITS6dZ3eiAx6VHXiIyA0Hqv72SWi8kiOpxCyxVC6wa78s1TKPHA/
jkaHs9tAWkhbWGBdJGxnNxx/58DtEFz2BbYMav97vdFNHLfuvVib2VsvYUsWAZjEB5gnOnEZPQCi
jdUfk81z2gmkPmB6+Vk04hUySxDq6R048EhRL+uQ9itkFkqwZnbTxk6khH/1WFkH8kdLgDj1LGmg
H9cRUZ1C9bWJVHKEq/trV/nZ2q2gnDbwgAIBai8iyPBYnn2A4eNwiZ1uwRs33aS9rNZM1OEVS39n
bhsFvYjUPOXgnS4i4LLXKnV3FZWg2QInMSeJHDaNJ3YprdnVrRx2NRLAme0BcV9dZwkKKUw8cmYy
6uOrZbF1DJ3BY4YL3LVpsIWGpAE5PGwqGpZrg4XZDCoKxpE5rlp1cSNnQF3VNfS2wVG57wqBLHOh
VLKsoQxyaEa2i97TfTzEiJe1mSdzFSGeZAH0kLf0nOXcvOgahBhGQ5OIAQ2HDrqh8s0OIoRQl9Z1
lFkJ0nM5zCvGjHhHv+SwhTxNtvduDV8xDszLQtfpTZ77+YWwJ/iqJ2cPaaxLTuY5TMIfvYQ+xpBD
OJVpXT21IwzUASHtaMiweoKWHpje4ABBMgiL80CE4upblbhi2bHuY8M9epA0ABYAcoq46W6jAOSt
YIO9YIVpLKIxGzgUXb5NQmAwaMSbUe53BihhtQwqz517YdjuvTrepWXnXRvP78CWiOxlIHn6qozk
U10a7TXqK1xKCJciC1plM8swkDHKSQ9Fyv6NtkGzdgCWuSEHHFFzocLB/eYZ7gX2PZDfyMaMYUUg
Y2/Tbpt6CEHQOs4fdB2wXUdll1BDLPAOTBORbwgvh4PZG3SNtEjsR8ByZA65NJUQC2gj8mcmWzmD
U50EckceFWvJrPLsFomQnh30xpTwCJyKeo8Klm0QlX7IywYy6LpOOWPizyXdIiUOW/VwJZuDUN0f
eg9e36FvwxGSWekneDLN/cTI5xC0ZZukdK0neI/Fi5ZAUCOkhnMNUmMOk6hhp9zxClVwg1uWRprN
jCZ+6qMxSo30rl113Xenr9+I29gvIvSBt6tTvoFsS75yARh2uzOsULtzhPnXltZ1B0P1yFqIIiFz
F+r1R5JVwa6XEKwf7AOEfCGG4hUP3KRLZUjgFnr3M1UkPTgDIpVBCNshJor82IGkuGxVO7wYNewc
rDXeJLYxy3PiX9gicTr3ovfBivUvpWNdhNG5wNGiFAYV+sTUnwFRTNdTXV+xYhla0lroo3SDFQ/m
prOgbjnVQSGvWID2+FqYWCkXAGY9BWn6LeWN9c3xq9kgGon0Z+vPQEXJbw2HyGnnm/B6txGJE8oA
hS/x4aSa5685zDsLP6YXhWzIxUvZt96z8te6scKlTVW7pZVC9qCo8TgLBAi9Kr/VzKGPVeMBWwX0
G1NefaoxrYDoNtB0TsvBN09qsdCteQA382go7bXR1unRLjtnpgDdlBQSm67aWVYtLykEhB4HAdam
y50O2CTmbaK2DJceECGLzqzdcwcdybU5xAIuxb4LlzaQjOpObqxWijUrRXaNQC2EmFsefslCd1fm
qnlJ0gqxvIy2WzPP+pvX4vGoe5i8vzph6z+ZUQ3TF5CKNtwqwkdIA7+nPmT1WKb6Eyzn42Uqm3hv
OdK91h7DbBMidu+ZbL/5tGU3BU8YzCYhQl6ZbvmWFysGh7SZBSfDR9L2x9BvrU+Wk1uLfiDOEf96
sYd0Ur7ycg7gfATJvFDA6qoQ3TyTLHnPQekZlRXkxYuhxsG6al+ktUAwP25WhbLkzY1IAbGpmr32
kXsZZASiQOYeLTeLvw+OfAfzy34ZmBcuWqR+LrEN/3kmDXMNxTYIaHDoNEZIvhhNAjI7sQA/I9UJ
quXFd0VGeXoTEmq9A5WqInuwzMr95iTOkjFivQm/LedwjMquphvHG9Nh5bYQdrpsiiaZ1wH+qHbj
0M3IQLrwqiHz2solrKQ6gCMATsOUDwq1afWK35IveOjX8MCuqm2jMBqwhiAJVE6Jm/6aQGLsEexH
BvkDDkG4shZLC1oQZ1v0AdT8hXcIc/AcM/xyuxzEeDxwS6BM2/AC7WrA1S2slmK4W5/LxOlXPod8
fBi41boMqvDI7CLbwODd3/siibduFHm7suDfXReyMWZnHEasK9QUbAi/F+VWl3S93rRjj6lbE7lv
SULUeqqaukWhapZ+0uElK5nzmNn5vByy9paPJXhPvpHI7o+t08DIKrKrOQEMbKuLXm/ukc57H2ya
neDtVlzggRLOGyGztS6mRlNcUhv4VpcixD720FW6ERl9YAaNJgAoIS2BMYYgUc5DtSj7tp4lkniH
lqv2SdGHronldxDw5nghAUzCXy3haRUuyEcgg3cZ4vo9by1go3zytYF6NstqaF3HzjmT/UW0kb8L
25MDYv7cjN2b8EKYCyIv6M0VzOVH2BvwytlYe9/Fq6KfZ+FQrOB12mwdAniB6Lzy2WY+dC8IkLm6
6He5WnYSa+bIZt2MYVZxtUGyuHog1s2U5fTbqU4MyXvTMbYb+qC96vqERlfHrQTYGXhJz9uObVIo
DB51I7x3v0KuNwO0NofwfCvVcwphkF0HpcM5HI4lVvDxU6tSuLQH/VPARL7wIvlZQyOhcGZBrMmA
jYQu6w0AaqgsonBdRASm9Oii6zXWEraN3tbym2NpNtGeGEBrGwGevZjVdDPHVu2JFblxC3r3jHs6
exUNlH9hdwO4y1j0G38ZYFYq6MFwM47ZVNz124GHN1hZ5IfI/yayON6rmOaHzqkuVlzIYx5aDB6n
FrjqlvlkVn56bkT1WLiQDGm94jK0xSfFeusoHGEdQX51lrFhVPMmjOJrkJBbUZrWvh1LehP3Kb6f
p3YabuXBzgxW3COOq0ibnWPZMKR1BHgLKcPvCUti5uCOr5P2UsG2/t0qPD4LYfxxzoPmU8OJu+rz
psN/IKUvfSrhp9j7+8Dh+bIsgx2lSbdJsHLYC8dha1nDQK5LEAtgyB8VmccWoco2fu1fYyH874D4
KNMB5TBswbkAufJL5xGsrAEDenHBBJwr5JjWLs4DZAg0ca2ANu80d1+MChJdkNqf5YWAVG4IvxDb
aoY3FphniQfkzfMDSEs5eMPOoO4LiGdfhnMlBnB3BYKKo9LE0vBcCYhGDyc6Ylb7UARIi/LS/zQQ
OOLaq1xw9d1Q7TLH+jOcGeKNpmfwtJ293rQdd/fwqcaDKC6vXQsJ86Fuo7kNdsmXJCOLJOjt19At
ji505rH2gtA9OP/Bekg99wUwGBCwVfXmFgwrdQuWuWXTk1tfVu8gjgYbzOWsTSTkLA0U/wqHi3am
eBGuuM1xPZtSPXRd9TnlFUCkQFo+BINtQH8K1r941mzBiQk28JoSJxixFkvgYiAhJuMLMUvoA9hR
/0IyQBR9Iv3Xpqy+1sD9vGexuvKBgcdUZvbJ5LCv8UtunJRbZ5BiS7+KpHZeCecVFtuBv0vgI3Bh
UfToQZMYDn3WcxW51hnwvmddKttSYvKR1rPCFmNGsTpPWCJuQgyVyzxe9RlmzWYPd6osMh8L2nkz
k/v1voF5x6LOAwcuNSJY5RIUDgEjuwUUv7rVmKbdijHF6X/tYJ18hepl4BB2EqHrzxLEslZ+zjBp
waNanqdKZywGUeMukBYtZi4k/WA/BhU9EKfgPt1AulcBvmaW7WcgR903YC7uO2PNzybBBufvfcyk
c98YOkOPppvDsyE/dXYXzXC/CWBHXHbJSvqlbYLy1TTjaBnasttqKyuQ9N0KSmYzqiK6wFdAhIcA
HQWjaxVsI1gTnKsOBCGI90XvEVaFoi/9J9d3S9DeabYuuee/ZD4Y97Li7wig0Tl8tdSxAnOjqhZa
cVjLEOs9rUJskNY95OL5Q/XUFZOnOTTSIHGv+MyPRj8PO0SIRvVy2Y2m5V7GOP6aabrtEzO72FmZ
XxLuwG03Kd90D6xwR+p75AGtCHpivgpJCH4GjIMuQWlbCF4O5TrK/f4hKCtY14+yZR1cBe2sF++Y
aIIkiuh5O4iX3keAy2cccTcWFi+JncWLICzoVrdSs3k2ZI3lJ0/j57S96trALstT4kFjOGgEcB+Q
3Ki3fg3UGli0+UJlBOSUUUMTNAz6BahOTATxk/YGXlxGYKRrfFBx05uK0HWvYuukS7nN5QoW0ps0
gh2Y77j4K8J877Mdbgwjqt8Gxwb8jFjW1okC/7FI1Bli5/Ub0GvdHOSW9uj1ITsMfcYXoVcnr0yE
Kw1sti1wrCwAheDiRxjuLsjT/r3H4OAv2nLh7EA+fLINbu/BnSQLQWT0nhovIAS0nwnlxhIEVHcL
ecd8WfHGmVWgT2KxljtzBRvrBwEZxGsPWVhq1M5Dw2pM6Yl8I8IBINCuymVm5CA541vOegKiT5Ga
BeYCHvS6NMlXJnJVymhnQSHhNPi+fC7caA9ISnfFUr1+zug5D/PyiSHI+YA7DKQK1Lp2EpyHoH8o
clyF0E3Vwg67EqbzZlbMassQa+WVzh7ezDn4n7CAAhvlpjeWD6kKGUMmC3NDlcw9UDUXYdmlK3eA
OabuU7YecI0mdL7Gw9reai7jIJGCfTs8LGHB8JOP5ZgARA5eE+ISgaOlN0DVxbsg8V/vlhyNezZE
LEBHjnDJDYe/8CSAVQYEW190XW7D0/rDnm7NhftrP0OA5yO8fGb3xieuXRtJRfeG38ZnwDEdxC6T
eBmBSbEio2jB0MbRcewLhEY8L+w2WTma7THNWTQ5hKWYgHFJvbluMEwboQJM5YxuAXSeuuk9hsju
fc//ufe7VigmH5m+RVRoYurIZi60Cb9mOYJ2ZpC4D9DtztZ9gQVc4VI43g4QxWADF+9jXzDOKdaF
o0OHAQoMaSgw5oQAcd24wxnywy2eq1A1ah3IWNGxofp7gz7C5uY5VvFzxGqAinhMnji0w9a6KDPb
fsJ6x16XAtl08AUXA9yrdwYwtBejjoq5KKz4a/rNKQj94oA9ATd5LDvqgds7DmTeymPEfA6S4WaE
kGsiQfuUD3hcyJoq6Lo0chlk3hMvTVaAIRnB0twwSXLM8zg6kbSQZ/w2zdaows/KDFDSVeMmxFJh
yz3+WVdlUVlsIgp3AfwvcWOGxRfYFfBjYnG6t3PRIFZ5ad2mO3JNtQUlrTvC8wZloEd2EPJ1M9xs
6wjGWRByQyy9AqN2btVYIK7w8Bh2PdCSaiSMcBsi0LTwywdmcbW2QzgEZSDvX+IRVOf1oBe1Rp9D
tAAPb9AE7afCVmzR5tRaaye0HpLFC5PBl1t7nenWbuxsjp2rsbOUgMjbScfPvgjkRYb2pmMSQiej
4mnWBfCCTdMrryBnin/s6FlVsp1uBOoZcFyJzIFurVs/3w2ygMrWeKivkMWBQu1cBoo8ZcpIV3Uq
Uzh24FeH8GK2GsKqWAonncElE88rv3H24FrCIXMs6meYaYQraHG3F12VhUouksjDn5SN2jMC1CDT
iuXVVHSBl519mpT0xqowTMmpYH57ScJkbrpgliJUkz92mKtdYwLrW406JmnwbNSeeaQj7pjiD7go
JInWuti5PNnpQ40OynM52LWzCAwiRIuH5GASCnXhqZyRelgAjwP5g7F5auAkK0AYgYy2yeDVIeO4
3zsIoD05Fh7C0ERG7IJkMEBFwrNgRfR1CL9bTBjfUpAHSW7AIq6ugYklYXUkPQ/3KQMSy5FR8ZCJ
BEnSwQ2/yvZ7LQvo3v11DM2GbAlP7+poVoJseXJVgV9dsawr5vCFkev7k16XLR+IuHps9inrMC0Z
ugWRfbYwqctXGoGqN0jaQV5Jmj/qNLZU92uBuloN48+h+wUCS0ubSAc3GHKnc8MAFjQPavEYUuBP
9R7/uTe1Gi2yEjQ2EVoFl65uG+9cOMLH7ClU7yllCCZI+zmuwZ8aGi4whXarp6YKEHJHh47BSA8a
geG1S1qByBB88XqHE7z2VroDDeweynC5saPssR9ttcECR4KDbOFlmN0Luhq5iXhDBEWSaew1da0p
9WYxL9K1boBOPlz7UvhiFoTBPMS46fmqvtD4Ob09UaCljtdV1+sqLtntful10UEP3UhHS3A/qNk+
AKshIeyg50Lcp9Eu8C1/ros2k2IpIWSw0ZMg0sFDmvbggOpWr/me0dB6skp/uPSN85ClhtrmPgfz
O22hOgZWgUC0HZ7Bwc+9rDaReKnIXtfrzdRNF7M4gQCSzMv51ABJyHRN+JDOtBBu2ATqiATn7G6I
quu0Ji7elRz5b0gd67qpwYsQbHOBmJ9PdQjamts2jt8EdD0tf2bW3pnWiK5oKLpGqGvAOgdRbwe/
yJOu0o26Xu+1oFZAvgc0kF/kn38eobtktojIbOpdjr31WETlq2qkr2ndxS5Iyx2BXPQk6ajrE+3P
Be014L/BZgPuE0BZBHe/Ql9gWHfwaF03NOxeaDOs72FJQM7nIU+cY95U9MRIA1R7YcHHiIWHASiy
ZzMa4o0/gBhIlb/CBMnc80Z4m7xvzb2hwv/awxLa2/yuX+iEh1q/q3tITXVXTL6h2SMOhoAekp6Q
sDEvETh9sNUTEpcXdBMGlpzr1tZgUJ/zuzPMtzxomeFdgekkSPFjUb86QCFssMZEUb9YujxWcylh
s0DSiI8UFMD/DdguQ8stPuhTONw0VqmPZ4tuJX6ZXriZrWkR0rODZNhdAbWnx6iW1uGHACqKBjAO
B91op5AA76GxtkakQN4avwa5KvUjqKmhCAWn+iaSKxJ71VXXJHU9vs+hbq/bjCyDUK3vQmouhStw
Sl8lcvhiqexxEeJl4VaT/nN3MFYWzxswUpEgYUkAJfGakhfBI6igcfVYmgQEc0e91EFJXlg7Cgym
JF6GDXpVVd0gotiS8v3+Skdo3YTEAW+C6706J+SclXb/ucQydRFkfrkfGthfR2V8MYWzL3/ouKaj
foEz+PnJChpjXbLeXcVIAn/24APZwmPa7QqyyvrD3d0wVnCHaSBsFleZc/DBUF2IOPafBIXqUYMP
AIfwRy2sBKco5EJofC+NbbpkOzV5+tlTiyxNpb/abMuhsIiBiJB2YCK92827DEaaJXVhQNkIdmoq
iFqNSuN602K2+qMHGJywqIT+TyPpvYc+aBpDH8AMyPf8HKNPKLl0NrKHFugCIAwlOyO2rMeKy2EZ
GF2+QgDEglpEX24BDZFz3eoWXXJSKniKEvQ14Y/4aLGlbtLd66o4m4ql53tvC9o0BFrNOzOYh9Go
SwS/xVnNunTDdHyhdECNtRpTrpyRgEfGTTmqWbeR1+0xoZrrUjlKWN/3xkbdDXG8bg8S/Y8eY31S
8mbGc1jh9rzw5mVUQo3ehNWeYgAM9F71Blm54eiEubnpW/+x6VPzqKsY2ArdwoliH1J7sYPnTQ/q
SqnGgEFxhTtMD6piYZrZUd8AQy+MA2ZYV/3/11VQfIN2qY28z3TT/OYgpEXu95Du5cPychmYXb20
c4Rm5/90QBQM8jadZTrzz4NYItRGlngAqSwvdhRM0J10VbHTRWLasJzOuZwjnUBh1txhgij7fOni
n7dw4J62LCIoiSBQOxegV2bLFnfgjEmiNnbX2QzBSD6cDP/bvURonx28Vm3N/zB2Zk1yKluW/itl
97mxZh7KuvoBiDEzIyMn6Ugv2JF0xDzP/Pr+cHQVebPOLesXN3fHIQhwfNh7r7Uwwu1DNef21xld
zN5i8jdiJXfrvOFh/z4wjWN/GRgwRAs9g0ApNp1k3+Pbuk7TFO7pbIq3yHg1mjmPruLArBlXVFrj
O2V24kuZ43cf5vhqt4l0cmQIEWON5fG01rV48xUnd7wBBh6vVtvSPsOtgO8tL7t9KMMn6ydaID/k
K4QkLpM7i0UEVA5a4Rohe3U/k2vtvpWh/QWtFgyI8Y1fSoamex3wsW+GGf7jCgIffAgWFty0vohE
QoByy3WderBCMIbqbE8eSOzmMhcGFpUoACITVxBFWmznfMBbzaUL0cwBjASJ9SAtfjQ19Yva1sg8
B3L1Jqla4oW63nwuDXaCLHS7hzSLIy/qEGZICHsj9KOnI+szku829J4YjnAmBV9nBIP8UVeqT1KF
mkLdfg+MYLlqnS4fbIgy9oS02a696P1D6lgvqQmAuJ2q6lBgIvKLNvWisJzBTJKkuTLt5RjRc1GH
8NT0nAfTa1YmMj4pZFZrgLixlBBrKHdN+8javgoTq9gh/9DvYltK/VrS2G0GcbIlUePsJ2sI7ucA
7XPDQZ9LhkX9LJKMAGL4OvPyIQT358t9PsHEYzifakwhrpI2+YMaFsGnRMkPEK2GIBsZggMn8kWr
UMeyMoB2dLUS8cdQmcrTUM7ldlQHsIMKUzKxfOAaTarYrjVOtZurmepZSl6cQ8jqz/BN/crd6sSB
pFzB2eKwpRJKRwwTzUUiWt5OvNXdmogc1PoFIYnWvOvV4eusTSamtpirlLX5r1m8UNyKHRNdu6zR
06IsmoqcqJPmDqDvG5Dj7qA6cXV26mk4mV31qgWOur/dfpxGk9fM8FJ1JUGIk3Snq6vEF+EL53EN
9NfWUHBzMX6UilkRvBEZrmOEksdg0a0jRneuWxsj362ctCaUFEWRn0ZCHTDzoiDYyPiwBTxAXHRc
1KT9Q1kvjScOr3FHDMq5UuZLi0ef8NJ61+hRD+lanxythHVdUhL74RlLAWbADCuQv0gLFNsbEY9O
PGKRbI2CTuWVbHlRLdrfmrIvNI+ThGpYOhT5sV3jlGfFyPOjeIAlQ2sHrJIXMPY4fRE1XR87HBEF
qlaFVl9n7WGMe3wEa/3t8YuXKeq2V3Q7fDtyqxO5WyLey634oV0fy7zzLjKDow4tAxoWuPN5wbdm
kugVotwTVTRvN50R+Tl7eHZqWGmygRhW7viW3O5d1IV9b/86UZTFk7m1FrkPp3wovvvjt/OUoeHm
kSNk55pOr4mu2ctO9IDOUrPFG8D1+9BqYIXqjCnbideFsbs43170rSjqbm/0VpSkioC02wsXRz6e
59iOX1RApuJQLYmrkSsZF2tXQv9B0uCjoz/nUrt4ooKRqPuV1XNCm1FmeZ0HzIJTeTYYu88N7ns6
55oVCcqz9ftyHkMJ3XfQkYr3c3tc7z7zLbs93aIxd4MT7Cz1+2yz2B9CZu01Sdbnoa2/83fFv6sT
Z4gD4rRbUdRhEft1KXnEOSxL488hde63L1V8kyLp14FA5CwB2hFl8SH/XZu/q4NKgtdyO/LxF8QR
cdntF+ac2MCmTjwi7bACrX/79k7FRyxe7Ie6W1HkPpz2d3X/9lK3y384LXKsGpNNOLjxOkbGMpqT
v7JreVh7kBgz3x2p2FRncFtwaM5zsuJUUd4uIq70+/SZcAvU3H5Xipw61Muh7bOjuHgNY6i/aDsJ
usvtexafqRi6bpPCh7rbl3xr93d1pbIiN0RXFA1vlxF1t+LtMqJL34oit33xt8oPP3W7zN/90qCo
MAaGb5nWwca8zqbb6PcxK859V7nNxB9rRYN3rUT21iiK62HZBvJRjLHvfku0+nhVVl7FaQi+3wYN
Yw0KuxXTdWARo4uoE0WR+/9tJ84Vp6V65i+J2h63YfV269uwLu7vv2XF+4jFSC6yIaFOBPD8eXsQ
YqoRfbtXUP7RBsDvchjSmcUQluFQ6+7EICHKOWGLawDl7yGuRmmk795uQ6u41t8Ot+tEffvQRJMP
7W7fmDiQhI6Ef3uWt0n+w3f84dwgl7Biyeft5s3i+1zJ5WldvC8e5CEw2o04LtQl2+sYWsijYv/P
xdq75UEkFhjiRm6JuGsrTFAV13Ymzo29eBi3kV8UP9Sp4ikSvSYWZ20UyTvxzRYiaxMefdSxfh2k
Sf86E9i+eGK1hYqQBNxv/epF88DpX8cIVtW4td+tQbe7F++xHRTp11IzEwvQ7Z2KBajIbp359qZb
ZHmloDePotNA1pf50lLMkIf+fiLiH2+vUlS+K/9+jcTzac0ynW6daetjv9e84vLiZ2+9VeREnTj6
d0VR93eXytRWhzbF19e9vbg50bRLyz9ComHZM9T+NtxqNTs8iAUconjZwqXD7EKf8le/ru7ESCRy
qEa8L5ZRnu/MXPkZamp9TnuskETm1ecARs1jEGNpeBhqG/adCB+MIi1wJgz18d2UxqqY2e02S4qp
cSqTdPHGsgTkih/BJfrg++3BiJxIWoPof63o9q362Ceg929ztEQg855IxYtoKE2G4qPbyz4IODWX
XmfljKjCYwvUCUYuYo0RSohj87luHaDkU30QY87SZCxlShDku4FHJnqv+LIdo2cyWkyTfX4ffpFg
rUOCs8rdvm0NXzRRWrj9oUFkAt4SveH3u0nxxZMUCWshuDOsk7hL8Wa2oWpGIBfWPPtF1NVJ7LiY
WK6mMf+IQNWcOO/Di8lGKccn/kN84lkZ7ZRk6LgRx5Mn9Sw+k8bpj2mPiWhZpjsWSjlWORX1zfIb
M0a6w9wIm/z6um/3JxH3vIPk4k/0kN4I7pB2LZIRi9chQ3FKZMx1aIJlLlS2XybH0XZGO9dnFnr6
jg7wh7j5d7u6bWH9rnb71MRy+9a/x9au11AJLAu/12y3p6hYKZ6RrjuKz2t7ZOveUvRtcZEPY9D2
fYvKD6dUEm7bqIIekb34jNgTkjdiYRoU+1KHHRp1LHyHiEsxyIP+cvPR7vfzVD3pg44diChRYPtH
Y8yfcJy5Clw2eRjcm0nq5Uv3ZObXMnasnfjVFErP1ePoQpe+Dyv23fQgOsv6cUEr5RpGhXCfepTK
lu1Jpp/0qNG2Teq2i91WFuJDFN/5bXHwoU4TuwXRZst+OC6K/36BsZ0jugHu272clsGhjcc9KDJr
2y7929WHqTXwbhftYRtoNR5j9kfTRcbh1lcLU/eIGRqPogqPOvOJGFO2rKgVZZETiRlKNApRsGD9
OO51dYF8Az0fvTV2t4FjWwaL3vt7ya2WZnNKm6lEnxbrx287hOgmU2KGbo+0N6iZ7N0HeBtFxUe5
rWecRU6OjCmYFw3PyaPpKHokATAzUAPVg2giOChKthefn3jjeNpcdYjto+h63TJsDcRvZxjd/KJs
lm2pKO7sw+/+XV3UO6trNr7vBmZmr5pMeU8U1+M2nDXjsIe78ipuW1zNbMPykHe/zCniitbUypiQ
oq9qVCjLzpIWvPnZYYEnWRx/N8OL+94myu3rEbPa9jmJf2gobXxeXsxG97tGKo83y0c+aKrfL0rh
vlsQyyoKmJWuF1u3ftcF32XFzetpUfphp/Wm28ICdyxzi0mCmIN9ltALxRwv9r+tik1NwpsdVvEe
3GV3SoaXeonNQ9bqe62wWJuK3mS1WQTwpoM6vfsWNKsGSV2rsM2vO2vxRYgfRqZywfFDMN6t+4mO
9bGLtmP/nJeBjzztcWmiFXn3T6vVuye4PdF18hc58RRlAr3ddurQz/09bOl9OftlHTPs/V4pEI10
HvT8MyM9tiAY1tYlkVGY8XEioAD9SEZhsQfdsmKhN+mRibthvca77BJUGAnqIEbILz7qMFr6orXo
wVFY82hFuYNEfkW9bUsc8XvvBp3bV9+w3PPzKVS3hyQeTRvFnV8VKvTWYldvYEiY6/Q0gJZbPD1R
p72KA1t8rlrevRh6QiDMNvePmBDQpvj6bsk1E762S3vYv7A5z6bn4AjG1Ku2PAwTRbD1H/56VP2f
3dLAkCvWoKJbisfMXZ0juPdXRQGnP9yev6PgSErW+e5Wt61lu/V/QY6objaQQql/GPB57zLsbKci
fxRdQvQGyZkXPuvRGxdAQkf0W4gGYkQSv2xOVryLLJge3301IrslpeFmam0d87XHYJFzdjXqN6cK
+uJ1ASs18kFTAANNM2Z3ZOf1be9vWDloykhmVbYOcuJ1iJzawMoIYf3vkXS7KXFs6zRKKi87kRWV
IhFvTeQ0fNle8Jfd5dZT1Zc+HvAvqCSp26bOjvWCcDWpGgkK1QPUt8Z/2uysvpMOrVX1qjdCRSme
zLayE+ORXhO4fhTZzVApXv6Wnew2PBv6ty7IxtNtr4fiAQsx3azdD5vAuQsgZV0yWDSV5QX8Z74L
s9nNzJywO0xKkfxTj14nHJ7H+WCs7xFqH4IIRD8Rw9b2ii3icN30rtdX84NYA6521GxNijVZIMHb
xWH2SVSJRK/vBtQATqJ5EV0dh1vO1lXwtH6RZtcgNpG/ycufQ3Q/NY8qEFA/KfZDpT8OnUZki4Rb
1bKIjWiVyVNMYC4sFsKsPurEg0O7Gbl6Q+cxcfTt2Gz1rtQoaGcSTfio2Wb62C+adoJn9RquSlxx
UiyHQIp/EMxm+oU0SL5TwwYcEpiEMd9qcbWH5SvcqYbX6c2vYlXhzIKLSPPi0PDB5WfnpLejo6Zp
0sEM4hx4LY6KcrG1p75qKubLGAfqWkRp53OsGs1eXWIXkdDgusyvi4ZWXkHc3zXPCHeSndxCjQf3
2yDNXJDAPGcfA1l8SeefLXHT12qozKvR0VekrOmBbscwNdux86kFwuoTdSszwknupgdahwFdagaH
KoVAMbv5Hp3qu4LNQytDrqLCAhBLsk6cgnGxk8XhRv3YmaLd0mtHKWySr5X+edEi+YDsr+mno/Ss
pCEccRK4Ga31i6LSPpvRlwHkULuuh1FQQipgdWoia4vj/2c75gfoL8F6D81PDVk5yUsUlrZEWvoE
fC4+lGahV2dJ7S/zXknV5Szbyae4nwA15Ugiwecuu01SjntT15P7QUG5etX0KSSTb7U0L0UYutXM
4NibNmT+RtIdFKQR/SypNISLw+JULMor96OdJ8IKzk6A65HvrwwGEJi5SAmFk8AFGQ4Caw2/J8CI
IhkzApPrRR08c72CuIwlWtvdj6UAqYBke/bmlH9OFcCc2Rmtt7itPxlqB360S/LHbpyIkIwW+2KO
c+HpsdHubhP8to2CBD/1F9APXg+5qtVXxQUuN28MeQgo/96p6yvVVsKK0IoyX8zbvR44Xm5qs2f2
znTJIiXwAugifXstypp8BZ1QEeKjnqQcLXhUD3F3xeq8Q+RH9doUWBbQhZ5o4krZqwUckguyDfWh
cDI3s3sFvcy0P+bVAAV9PKV+2Kemby0NMFM5dlHwDS+3pAd7dXaKnCA13m6t4zNjf7pizh7mwFCQ
4YHLbZCaJ4QgwPE1k4ZMmQd7d+ypjhG5nW0+OX2R3OFdCVzCcomklgbwCFabYtt+CjolAd0xJdAh
XrqRaNstmXUTtdjymmSqgdJW/KkbMoSzu8pwazs/pVaKCEBooYuKQglh9VJ0sauwe1r0pntqk2Y3
DJDSiZJWTMp9PmqnvGrS+3RNMgta/Ga+LiVwHt2ZiMUN/yI2pHhalvTYlNZ0nlJl95cBpygBZfYp
UQftDkL8+gjZvjtNdekBCY4QYDaYg/Dc7GebDmVDjuHrQTW5Ur0YF6MZDqaVt6dmLAkqY+K7E7lb
UgUxSCEt3Zk92qnjNLk2ZJXXgFIXyLrfWEYJH6/9WiIWRCRDdnGMsvEaG3ZdY0mdo1LLrQ8FIdBG
Iw/PkTZ4YWVL39PSOdsoj85QdnRyF3yH4D4lBKEBM1POnX5IkuSglSUoXaO3/0jS+EUp0dCUlnBA
ta7FqWfBNTAiYQHBciW7XR1BJb6S4EtFZRzR4MNVBZOf15VFiLNuhoAwrlCrNKXwnPWhVxTL16ZT
AjfLABdEI9Sltf6iG031Ch4WULoDCLXiNea9Ge6sINDcqu+/DkGJmlGWfpWaZCebUw0FR4xZIO1j
/rZzXyX9n3pcxjBmBCjLBPQl08TnHhfmaaohFqaLlqc0V1tkipznKO8e537ujj0gP29E4uAelNtz
PeCEliTHTfDzX0xFlty8JyoWVO9KC8A4jdVE9gyEYLtUsrzUpDrWcHw2IHK7vzol9xQ2fKDTCBdL
AvvQreuAFiphXAsrRIIgiKNdA4FziHeBFQ8xT71DEjKVNb8KI9dJoPxUegvQ0NoZiQPtXRXSXo/Q
e8dd6vC5Vvv54ORd45olsSwqWrhpYRk4xXl8SpG/EVOfQy2P8p3hd3naoQo1PWFqnXTLfGj1AKbC
FkAPnNqxq6rG5Bk6wWdt/mBpSfUpkrrvCnC2u4Cy/sbyl3tFg6/m79YBg1nTSXDPttJIlDhYqVAN
g11auLgF3ELSjZ3Qgl60f2pEDyAVe3WCQaFpvSHV2QWmld+PAwbTvGTITkvL6yVg3xKAgCGrVVeX
FeOqhOZnx9GNs9TWxhW18Z+DnLR7y9TRNUw9rY71Y5NjTUjiHyOMzMhj5J/NemyOxnzNdVvZ6yiQ
eLi/+EyJeHZBHGnnSl1Ur5OvWVV1HsOhfZ/1yrd4mGGD6BOC14I225VNmbyZS8B+A/c/dgwFh5ii
VfeKiX51ptgnwlixWWhzeLZAY93LilQjIQ/TsTIAV1qAteSYhVTleV7pbPq+uUxlrTwXU9icCc39
mUIQURreBPzq0JvSRcn/rBtTfoNYdz5FeVn7piKNh1TB+Gh0g/lgrUmh909NX9+VQaSe2iYC1ZGq
MzF98reqCi1gPIq26wuc7ZB2unKT4ignSO7OaKGBMKSE0M0m9mo0771Mg6hVKwvH41sGkWuYf0aG
+a0MwmyfOoWycxR73GtJd1zMqvSMQY/A4o0TwR5d7dv55Jzypjq0DauyBhAfO7GjBK37PYvVwEvU
+ZqZU4cidtqjF644OzmBIQWYdXdv8SUea8l864a6fjIjCbPQpPoZMJudNKLutXTq5xTxVma2mdhJ
nUg3rUnbHf2gOY+dmR7DQtupWEal0FB3Tqa+lNOw3KmIQrmZMclPWYifNSjV+6JB4MFYpJEehuhd
Vo3R2VJ/QEcsXTojC9g3ynBvpPLELDB8BjYLpje2z4SWo4HwO0nsamlYelI5O3AmcR1A5ctrEX8K
xnlwtTaR93kQavfGjCprO4+5Z6cPctQ612V4qnRicltgDgTXYrVBdMIfat7QMmn9niVFVswdhPYa
GmloC++BXuGzM1CdGiL7xWbtWkoYROMWehlVe8sGBNv7YbRPq+ylTzyBRCfOTqUmX6TGavyslirX
QCmHtxMeY9mbGj67BQE0X6m0O0OOjB1hPR74fmQ/Gys+lHi9+racgCYoP0dn1PdZ30tnxKFmX4lt
qETbdZhN1NzNna8ESHitXuApQe/ezwf0g+WaEXEqmxNaIaCb0OhidXRMURLzMqN8Udpk9nMss5ZT
f0sUHRohQCquUw0PEnphjRaAFTbrz5ku44Qusvumau0HJO9slK3Sbh+1cOOg20U4pTxWxD3t6pAw
tznMH+ypAWDd6GN1nkftzWiigTvRJ6D+ZnVZiDE+RbNFCL2Rty+KYjYvKeteOVeTR1E1sF6Dnhv5
Y3FwqNLxOTAg+YkGmBqcRPLC1p4wUXGmkc/Lg6Q0z/rUNy/EPmk7Zw5ZUTmANEKlSPdlJaFpggxF
PfXBiRGNHyZSfo3Hl+76cZIvbRIQ1G/X0FPx+nzRWNRpim9OmkMwKCg0iJKftE5qTrZR4fXtMh65
0XYQcNRJ5Hdh820yC/i1Jye/mPVgye4kh0hhlMnzuzqRtbJsOWtReRYlcRofORpN5nyPrBaui2Ec
DgAd5GdT7qZnyxd5kRhhC4/uiOnuVlcr5h99GCT3DjFcz3UsT9CPjm+3BuPQhX7WQMB1qzP7/Q+k
0gkeH4iBt2U5OKtO+hdEDOEzgVDhc48q9j4Fj+3f6rSmBrzWErhXqFlMJFhjH8bAbi/ijKXUlgtr
rYMoiaRrR6zKs6rTX+3w2bRtX7WK+Do00HGoppaeVDAuz2WQaQ+9OT+KkkhaA27bGtTBURTlIpkv
08JNru1VtQ5fuh7QAgrM1kHUgSboH4EwHFjFry1oNtcoKYHBLbcWtZI311ZHwWy7Bi0IwO59fUTr
W9RlhVT7RS4Fu7r/WUm99Qwg1Hp2+mHa2XncIvaO3gwR+RP6OlL0JJrEOcy8BRO2J3cqMebE3963
Bctck0i3Z7Udceagf+aKxlsyjiuJeBEcqxDMddlrL6OK3jKLgMGz1uJk5fFLlRzk0dReUtYzL/LS
hB5SGP1JNBjZRJ2SRUK8e20vmsCekgYOG95w0k+5qcbPUuUUZ2WG/iBLm/g5WZNqDS1t9LzEUkVR
JHbEDrUmrPKMRaxKkZWBSgPA/SDrpUdAof5aId7i5ZrKirEptFcWc+POUFAAFUd5QM5xhdZ7pbNo
r2Fqlg/lVH0XbZE4mp6DOtqOpeMPmccyL1GNpLeZ3hdd8jOFsQGAdBOdm8BqH3FxqS9TEuW7CCBr
hvCJl8xV/9IaY/ooWWz415JInHJVzQyqcasLQl0DwMreI1DRI7PXpFPLPdjv5LqdhTjSjgF63omD
MrK81xqd99sle6cwXeJJlZOoQ9VrPkcru784QdQFAwD/CATX1sLGPVAgU7kTxUmPq6cpAO223mWB
dOZjLsVHtXcSz4Q+79QruvxSdYTEyxobs8ZOlRdMXsrL5NC3Bq17ElVmbCK0vpj5QZwQTOZwP2jT
NxZFyouoyhLnQa/4METJVi2TACZp2IlibPKw5HrY1WVyrNVGeXD0dnzWxwmmj0r9wuQ4PotksROU
YYxOWSfMX3WVY3tLqcTXrcVc2vgViLPX8AUcEgsCuqhHolpRgugvbXgQjCnlLH8DmK194gHYvqQX
6UWvDSj+IkU5AMPunqQOlbmyU52vcx2d9GWpfqJcfZ4KKX4YneR7sHIxOyyz7601MWsrcGtQxY+a
ht+krsv2pa+SL3Ml8dhCbaGXF1Bx1KYvOXHkF0CTL6krTARRA4vHpOT1Xpb0xtWNXDrajVdM6qUe
FMjkmtg5Wi99n+8c6StxivojcosNDlqA5pOplJ9a3TnxbYZ7K5Bq14LYYSiUZ8uGoKL73mZIOo2w
dEEObWH+iOynYoD8RXe0Cmro0DnKn4uWwOFQ9mdEk1/46/tGMeNryfi4pOozAZ6zD/jWYevoTA/G
Uiu7dDZgClkSz4609OuQjuZ+bBLMDWWB+9WwdqgqK4g4YnPtpki/08CKak3819ir8jmsrO92m94t
pRPv1GUBQaPW2efQPMi2ytoOsawSK7DnJLX8Sc4saR8lsYXPN08fu1j6AeIRNpk6hunPIsYy+s63
oX4qg+mq9/WbruTza9lmElqK9bdqyuVTuopAsJ9EZRMVyZNidVCWQY3GYrRX3SRNk2sBZIyYbTn4
0xnPgWlC9TBk+ZYoCAfX0gSvWFwtrlhOZ1pTII+BuzCeltdRh9fQQvw1nYrkguZOwgrRLHZKp7T7
IySj8Q8Lcg9PrmLzsYAkY3UAmyzbqh/aHE2f2tl6Tg0j/KHkyafCsJGXyuH/AlqC50GvozulnoKz
NTTZsdGn6gJVe4kHBRpO1qHhi5IbhRcTAPzFsaQ3a6iWnwrEM9aqfFQEGW5nuAlQd5/dMamyN7ue
dX+Jo/YIk4DiGmwNEGSt2+YM9SBLs1BGlCSt0BSMguHaD3332gVm9zqvEDEzH55FKVMLtqSRvNyJ
4qQq1a5Sq34viiPiYacMhIDbd0X/mprrhAZ+9Ha1upD2qWoZV9FeiS0TiVqjgquPnzL0NN9HYzLt
RNEBP3qHvgZ7x/Vo1DD1G8YMdxElkaAzdrH1ERPaWkX7DowABPWiaHYjkDxi2n1RRApnuQ+x4P+6
mpXr6wwmjon7Myrr82IW6oO492A0E3/A+b61mPOGXbgzY6VYf6pkvrhkRvEmSt0wh36kp5kbzkH0
OKCs9kjQQurmSVdgdaBOJMkQKL4yh4R8NKbkz6Dp0TWUw0fEgeHch0H1UZKl4mzV+vVDvShGIFGN
YZnvhw4jgSvqwqFjpUJg+16cP+L7IcbeSXb9UDuXearlQzNhd2w1iw4tKkWCtpw7yHzYtyoMhM6l
JKDe66bE2i4gjooDGsD4U5YNf6BKf5GbamBjpZYaHvTIvHTR/Drb8nJ6VzeDUdqzo4VwYG1SqI15
UdqIUyyCGyzW3fdbkd0JSkX5GB3X6QcnUGt4hHXU7L7Wc7S2HC7Y80VBJJD/cBBKEgTm5g6HiyiL
Q+o853cxiCQ1V82LvibbpQguzt1RVayDqOzh5wOf3g77pM6WC0y36hm0GhKnlESV2qjHcDCW6xTN
JyCWNTw7o/4GZJ91UC9vJeT8Dqz6gqcucvS31Ej29WKWz6Jlo+S7JZuWrRTPtd/Gi7OVKiJxUasq
X0RLlMDdZmnmlziojLdeZeOo9852LGt+qAGb08Ux7DvogKq3Klf2VjQpT9lol28SWOw+TdpHcQwK
UjjK0M5+aLIq3+sp7gbdbp5LtH4Hw41V4hQ10ya2U0pb3AA4qLPQ8uOhekkWVO3aaNGeiWlnx5DI
q+lzbo5QVRQefP/0f7pexubuqA7YVeZBCV3NRuhIq8r65PQzU6Amm1cQSMq9MbUP2oqfTmc7PI8T
3J2iqJSlCq2MyWLNIMwjQVxwgqjGg1nR9iNCRw8pNGYHaf7aJE38PWT958FT1l4dmAVd8PwpJIRW
deAD+mS3cAqWUlLsKmXpvSJfwS1FcVeBF4dtCW6Q5KVWeuM7/ePEpsp4G3RsCiH42ChLpc8E+IPz
Q6t0mfoixqY8u8nFVm09dAcUIhtblf9KJenBCbTme+4kf9SChmxGN6vNkevDsKodEcb6jnjJsxGq
MazDdUqMgJI+hlqgPTgVHXutStZE5Gw50Q4AQRI3AOkFq1LwAoLLlabWOaBmvbxOZXcdnLr8M8GX
CCImV1wNciXPyqQONj2lu1fVxvIXzYK02KpnogalGOt889kyncc8OJh52hARQxIjKgU2yS8LSUJ0
Syu8aMhfshmwS1khP57p/b5X7GqXM/Z54TCOR7kILa8yExXikLLZNxOitWMRRG/FkCpHUwW+b85D
ilhGfcjyPt6Z2qmqxuYVYinmmB7SSihWn0Spc4JPvTR1F9Mys7c5hhYKNBKA7bWYSlHv6co0n6YZ
C2QXMnqOmfw5SAftUCx5/6ZC5rFrNdMgNnI0X1IodTF2rDvmhhj14SmP1exVncL4EFpDtjOzdv+P
//jf//f/fJ/+M/yrhJt1DsviP4p+jQ0quva//qHp//iPaqs+/fivfxis4nWQqJaGuKSlyJa6Hv/+
53NchLRW/hd+ZrAWSRQfe2v+nMnmWVCZ1ots8wTVKXCZXEpEc9fyFEbF/dpGjcsvobEwr1W18hQy
8PtlvshbTtSVeh4QRsHRCL093iSqo6IdZIVwAoN13th25pVjp4L/lq2ZkR8Fv45IWDyw6MjbZ9Gi
tU33f/7jqvMvf1y3dRO6Yza7/HN6u6ra//rHA2XKjBAB39epJXJF05T7aBzrL5WG5aMnQOcgTzGM
Rp22A5GovJngEe+BtSN2P9DMMgGsZFmiPsyOrL2spxvVctoUu+SwuVSwvx1iBEn8QR/Ut1xHES9u
v2iqhec2rt6cKR7PWWGisrkAcvqf/5yiKh//nWXpuEUN3ZTByGuy/K//bpSgjC2DPny1qman9fFr
D//YEyEiHZ+idiS8z/rcg+c/IwUZ+zD4WJ+hNk9gpVp5YtejsR2f4mauX6a2yJ7kcnkRrZqlW45z
kCW7V+xs/bXVYCwIjaL3ZTy03zQLF0iu6yv5T73PmrY90WvKVzhNPokGpQwyWXPi8Uqvy/2VzodQ
m9QHvlk+46AunomtCRmQ5dK71dnRxMZNHip2uDQRB2AuYpOsZFc1W7dCVgurGrm7cWTZvF6txIJ4
qJxSgecpbu8dzEsweidQbKkAtt1qjKEexDb+GclSSKkL2/xSj9OuyYYZMhS2qMBh4ANsZvuTSciD
qC8G+E0xEPWnKTeyc423x1+mc7qo2ud5KRO6A2tJUbQgI9k7M5wJE07Yz3UIM3xlmsMlD0fzE0Hq
sPRCNaeZ0p3Knw2m9JsFnKHaRRpm5UAqy1NsBqhop8VzVLRXxhbtK1HrultVqfzaLpLtg5yDeowF
2kGKLOfcL/GCdOBYHbBd5Fclle5CVRvOIQAOdkp+LxvYos12vBe5rkh+5USdPTpSB5gJiCeOlNh3
rODwP/dL3VL/W7+0+eR0k2nF1GVLHH833LRT1s1lmUevoSXl+OANFX9Kf6wCxJo8UZyT8UgIJ2Ju
AQp3D3nbHfMpb5/SopMew7D0wjAermVuT7uy1IcrWsy/cqLu3dHWjPykGWyvU3PnJYNPm21i9TkK
sPEtM2BudS226qopGTfJXhzt27ny8Obhbl6PznJ/l+d6/lwtWe0bs24cglw5t/+PsvNabhxZtugX
IQLevJIUKZKiWq7dvCDazMB7j6+/C0mN0K0zx9yXisqsrAIlUQAqa+feka7d10vxd5oMyW1ZdByN
L9XfIeSC7Jnd7z5UzmmvZh/9rrYfUy24E7X2RC3Du0Sx4CFaqGlTq+kOesV3SszacCNeEKIZClBG
w2j4k82EeS/WsmI8Ke7JjZ10/jSUYTYu2S+/PcJhc4AfvrtJl+9hRsXi1rVm3qXkGzY028Hm+TNM
kfOhre1vEmWPMMjLJHJIG8jxoBFrnMFMLkBXnyHTUTcBeIDHZIqr00Rx6D5FmfcL5f23xgQRYKHq
8B2T0jdcF26hgkO4G9Ufmr3q9ksJv29R1K8N1lnrI/RWm7lAyVNtUvhxQDzu1vEi137oMQraNRz7
9bkNrIMJRzXnUPzV0W6vH53E/aZljnWSL4K4/NH6lkWJzXFmzXFbruhXUyZJ2JtrGk13Dw+anUAE
7lIGXPbTsYRle7MGIxE3HXl7Rn1zuWBhmta+M4psX/MeBeFE/xMifoANTRJ8VGE1vSm0tL7ATNmd
Kqsbl3Kg/LFe8GGxGblfQa7fu1mp/cX2dQc8Moc2EVIyh6zmMyypyo05DCMnQCM7WG7Te9gzsifL
gSM/4vv7La0sNvam8zm08xN/5YUdIoWrt3ToLeaoAjziSepBdIvPDppqF4yDdnY998aeDe2LDW/o
QkxjHGNvGJ7Gv0oYjTakRK2fkzNsYbO3v9WVpW9Lyxw/GGEWnfhw7FvzJH2R2DyMq03l6BHV+DCv
i8pdWbvdckQK33rDzaiO1fgg1jVkdprzkEMF+Yior7Pzgk6H69jodvKfIv8fertIjlbug2M71WMr
3zeTTdXNqxr5VN34c0oya5GuJbWTPyiGV+/NLOKwKkKNvJru4wEe4i40g89hlcEMxJfRTNj+6Z5S
PHVVOR4VCJl2Ol9X2E2CigSpXMeyIvXo9MluCIJEPbS9DtKTvdBTVn1NTaV6kSc1DBmlm61GVs0V
5Bcuz3DeDpaR3DGauyvvXgMi+w+PLDfSLaDdw/QmG+fqL9MM7hCCc354Tv7Jyrrum1Xr0cYH3P4V
4qVOv4MzCRxilZS3ts8B6wjl916riBk6yMZI+nVADTQdPrIJiY/cgACiIEGnJ517E/V++wwXJnk5
PYu+NXl5WL5dJXzZj0I0FabZabUmNTmhEAOeZ5h5OuhD8wEmwgy1hSDcRYtp+Cl8X28Dswu6lefJ
AFdBSyp4jZZAmZIqIO3InMEramunvAjNI/Xu2imo+no3l0D/i9Kr77KlgdTotXHBpWc8hc42kIOz
+F2yLVt+QE4nBm7pfTcExwGoyte/PHeYv47qEB31KhtugNZrX5O0epyNInpu3Ei9JLmrbCQ4rSHI
t6ZivKB7nz5zY3jwlnjO4jk14BB144DY2qUdVfZQXZSc++nFj2b8pICB/Rk2er/RqiB4HoJEP7Aj
LI42mOG8ALKloCV9mJrAAfE9vvbENyy+aPFJT3yRa+VHBQL//yH2P6+pDNWvV5T1lFj5lIEWh6QU
IkAbZQ0kJQDKirXQBZphxaYm5+hPfNIkSRjuIEYy9qtvNJUHI5nMO7hd552WR+URYs0/PE4IX3xE
rm9bAwETPTHml6z1vgrVyn8NSKPi3ohi9H71+Gdbce5WlfYXS0ORRaPM4k4vMv+iBlW+m+K4/aaQ
s+wVKOuc2lI3ZAbI3oKpubWHhUooQzLGy4BEQUpmkvqCN0OrWwv6U1M5RZCWf8xBdnC7NFENXUw1
BZqXFhDGRVpQfsxSP+bmDZBERs0M/hzL8vSdjMLcWB5RRFG3eTSE7F1szuoVnp8rByAg6eI7AtZX
TrqWEvgrX2ARttlhdNVXvkBvgRoIX+DvsWU+2s+w62YwPxLrARD6Lzs323n/KuUZyDdR2KG5ru1Z
6rsNTNdqkeqFnf58fbZBmXEAXOnsVasLXyrodzh/cZI/p/hHFQ/1j5lj2y1CPwUsYf54CyEpO+Fq
rB7jqo23Tue0P9z6j+sUIHMb10pQpc5ad6+PFtyHPDruTXdOdlELItLtUbRZloeJD8jQEHwfI+iO
3dqtnzXqm26LUrmFhuZoGgnlzGk/f4vn5KXXtPzFL0Pv6EWgFcQPyjtItfzb0E0hT8K8P3aecxdx
zH8e/NG8yQMogjg/eO1Ni28IlOghT0zzZlp6gf+10I3yNmr1+GahQP7Cdxd5Lacu7x3FMl/0rBFq
5C/RYCjXsDlUu//yemtoy7bql920bnuGp+sm5HGa53ls8n/fdqk+PxFgNpPD+8FBDSDpz7Y6ch7Y
6W1/jhItQbM6plJnMZul4b3LfR2+RsokTTPUfD86en8WW2a6RU6aeF3TS/1oC7tojpxToEINT+Nx
GHsW0yrrngqAN6cMJxwZ7+zcLrYSaBseMdJdJ75bRwauPp6RG0NJ4VnpOYeQlIBkC2DP5tAmSvpb
MUeRTEkm47TEXVMH9iKHInED7xDgAiWfsMRouvoSQrcBg6K5iJUMJY9Df/pLSJ9GoyE1pgXtRU3T
8VFNhqt/isZX/6xZAyd901/FQi7FscSv/iVeb5U/Qj9Lbu0y1y4KieKL9KCUVS8hZPgg439xa70z
I8gTeT2Io/peQikIbe9gpnsIrPoRcsQRrooGirYsmLSdo8PQI6Y0ZdcA4Vcm2DtIDHJeOO+Kgozf
lYRRN31eyHyULiqYDw2YtB7bGO1lIWFcGkdVP2YIQl3W6UnlpgeJn9JQOWYKLNBiavBK3Li8bR+7
Gh75sbMgwnCcXZZ2zVltRmAq+gISjmqrJYVnfpawfvSUaaMkGplAA0rvLW8zyY1MluaXoNi1r4uJ
T9Za42RVt9I/i5/UEtzcgXmn9shlbXRFac5rA4Ku/cVE2gFTHRFr8PXdGiY9ib1GLIu8myoh768h
MWETuDdWzptHn6PvslkntmI3SoxXFpahKQqLWz1CpCcqu6ckcY0jUkc9gFm1e2qWZlbBeKlwWiJI
jikDRbeF5id8kkkg4PXb0rAWQaugv/pmPzSRPpqTo8QrFtyQVnMdc6vxkMaOQbofWk5zbppviW6c
fMtEdQNGZ96DvO5noHLO2pHr+BQAQ9xpetR/gLy9uEU2CHhrFN4Gduvde9C4wRdZKH+o8ETNWmf/
LEr/L0/33ZcM+rd9njTTSUIHw10U723/j3lGtmIJdSOovuAFrocSntJSmTjucL/IC7BNTvZ+6I0v
69joWV/kFVjRy3mN/Id5SyRvqt4D0HtylpDAGk40XWLe0qktKwcK7/CtA9YyKqbbTtNNArJ1w4lN
MV0DO4r1bqq6rm8ULXP3Q1Q76KhUw0XnIQSBkT9/alrtW7swgJLO2oQ8En54ZmQACeIt0Tc4lERV
InQXwsZJ6Rp2sjShZjSw544TWg7vujKuqIwnMn6dVAXtdeY6/ZcY6Uat/1+yeNb7p4mjmqat2yYA
F82hyuFdbrafbKt2Yre5A5O8NXQ3POVaB+g870mWiF3M4992lakhxD2MT0IPuzRGGo23DriXWjeC
W9mAuQvRHHVqR20Aarw1Fyq7DMjbVokGbyE0b5yYSg9rD+jSek6XxkpiYI4cEpzdxDKfMz+ODlWc
DDsZDcy5eHBHwHGtfTHi+ghWFJrNpbHDNhw30oXDbYIPn4N5ZyHgdH8ZWezrnAg5CZj34cM21fN/
zjw5v6d7Ld1B/IVEN7VODhlRR3v3ZEaWhFOS2Mru5qy2dFATCZDa6zPMhXhsm3sZOzDek1HknCPt
zu2n16eUPLqiyDohiXmqzQ+SVPHd0L8DZc353ZJyCeC42k8lKCcZbRaG92wKtfvJ6+dP/zop0wFf
gl4pbkXQHIrJZjOwbziKjrn4gKfWVx9n4s2jDATGb3HdwrC6+tpSr5GXC4saGnjTbfeOM352vCB7
Mj2dMgXUv8Dj2c7XLE98Xqxd92J4bYWYzQwPF/4uSwFMa01+siBk++x15RZaf/srpef8YDpHzWKq
nNlQyx999kK1OkUdnNUyfbmcmmnpU8+W43o5ia9ToLByucznpOM//2G9d39YDWyHaYE5J51vqOa/
ZBT1copc5FDGB81Y4CwTJxi9Y5+kx8P8tbf6Wl77ghq8+T/FrmHr/P+XD+Zl81Cm4ynoy+ocoypT
bnjDqM5iO0uvi9OXKW/9/Tu/RIjvOk1sN00ryruWxdZxWWaAfIsXRxbrE9Xfi09CUChjQGwqC75b
Hup5PKFyNQBWl+qn8vcm4SF2okheuw60zWyRp36LkRGjMqgXaDmW/Xv+u1kyID7phelgUkGxrLxO
WWPWq60hKGEVm7gdp309WwYCB0Cb42xe2BKCyD3YlbUJnTy85HV295+/QbpuL1ulX1/bVQ71SDhx
c3B1zVZl/JesNPzjuluYtfOQawa6TOMu763sZ5z7AXnUoHqs9NS6NSAzvIXRt3jSbU0nC+bbPwFe
RGiK/Jzm/mzp5kVeQgOU7zZx3akPGWP3kR+Cu1veTindo4Q5jV8HUiV9HQhLBqiVHR7CzoBNfBNn
iXrkBKypzn7WqLuqLJwHC/zrgwlL520IEniz+iqKDy5UFHKkNnbKRuIma6ltB9IpljROCk4PylDt
llcB50Hmp2ZNnVvYuTsJMZZLGJ3iXC8hPokDcvMYcF60ATu8sEC6z3CrKA9eHcJCOhrIemrO7aBA
vC5mrMALB4mofxLzXydNETzwFEn+KBahE3O5w6XFfnIS6yHlyXNXOP2XVCHf10TZIjPKkRuSdfqu
MuPwNMyV8yWplptT9XXSKnjqc5Q15cCOd+ofke55D4WfZQ8K0rMb8ctsJJGWOgqDUiGvmhAaUuqb
Ki/jjwZJPjTLlOYnqsIU2pnmX27tPdptEn+dNXRH6kwzH5wWwcK+yqBAcoPX6bmnvU6fnRp0Z3YJ
8678rHJn1lQveBxhdP4Yw1Yu7ggYzaWfuLNfDxsMAJ7VjK6UjNZOYG6zQa9PMtr67aOxrNH/vQb7
T6gI5TltQUUYGx1KjBr1qbaeFffkv0BWZ5WDNk5V8qUxq2Bn2Y518OKgV54VDVxTGpxIEmQv4dJA
ch9sxslo7xqjYz/iKc1NEqb5XkLSIs/OGbcqcGQEZ3naPusklBdD4quAWtRWr9WjLxdAs2GAeXNE
Fm85O3X67lbzmkVXLHXudLT9tlc/VJ5bikaVuwHegRd+kqP8gWtuabwfV8lBTmKX6SaU9vchEPw2
QNC5X5o6pgAwDoCaiCkDoR/lFz36LL8GCTAql2qR5bciDTw0/GpQc3idOtQjvLpz0x9Fo0Aa3Qwh
QZzZTS0yBqt/WEzAvfy+oW3ctCbEiHOVwIS4/CIoLeqPiAGnW/mV1DWQZLMbOdTnFyoRps/G1QUi
IJZMzyJvuk7P+q4/1qRwN57b38yud8q6on/2ugYNx8qJN1VoTF9KxTFAAE3prVWW0xcjDM956XbP
hRG2H8IKRSjPTOYvmU2ly78LC6oQFsZler2sRoo3nSgjC9HMCrK9qKRZXQVpPVB8SOTVISjBddB9
bzdmFJYbmXDtks75iPCscV3k6pOZSdmD/5DuL5PEtvPeP9nONpos+zLbU7XJ1d7dCwJxLe3Ry9S+
2C0ssaOWHFY/4Npm3rVT0FK05cc3EmfGkLVdMYzInrHxgM51Wf2KbZQQsU0LSp2OwiM0pxfpAog3
IQxrxxF55+yns+RRqyWjSikVxxI1+tJiysDQqQjvNnpyuoYscc14MChbfhRP4/vx+d+t0wXIUfmA
WPSZ/3MFNbPELetPjb9wzpbVVypkgtvEG6kfXUzO9mGBV6Ln2I4phc11YKeTU35dp1P+2KCWxU6r
y//MEgex4M5K7spgSO5I8Sd3iqlP6JO92dKTmGUG2jYzpD3EiT/RYI7pYY7ZDbrpsc/1fTDx9Nqy
Vq69+q1Xhkl4nH1bu0VnIr+N66Y68PphfOaLcwBvj14TmbKt7dfqZSyp++3mOd0KBMCqzDuD0oZP
XkNJv8ycfV6iw+QFafXrp333c6ymfFJIHICPevMlnUswbcCSTl7UobbLqy8vHuCeeFD1FPnL+NVp
+SZDEqsphna62q8T3pZxEZDb12P7U/juc38OLnVIgk6Px2YvvpUI/53ZhfEDtYR7EjRIfHZBQUaG
pqmr156YHaTHR2fq3/vfxZo+7E4h0pf7FiTEdSUJcesGPcuqbx+GZiq2VJ9RXkWJ+IvR+Ae5jbad
nx3cuvP3crf1cv1oT3b3UqttjO4yyGbxr9MjB61TX1cOof8td7XxCQCB8dHhvUABU9v8atTLORgj
ia6nH/8Oo1Tzy1i6FIFa0GSb7qfUmbJHbaGn5+hlAmsP+EtMaUg21Fu3Tf0DpfHtk/iYNNocKaVx
joDYYPrbvoymPxCp+VRAiEkVZJHcReJ3dOAJkBGidFJnDdKRRXhXZ2bacA8EuZ6gn7Wj+rLcKoup
TpFyGHL0NCREfBJnNilTVjvTP/scOpzFI4tel1uWf+e7Xi2NsnKXTLDgzgWS7eRrprM0YHDLarPa
bL1/sxVteo2cujbdR/b8pwSv/usKHoXwQAG+xbVpbLO8a5/6NmqfJofMvhdbMFwuZqc6xQMlvlux
pEkmtTq8m2XYzR9JOFNrtRl4kO9iLYkSNqvOeDONnHLAPZ5Y95ox7CNlHE4KSPXppCPibpM1e4zt
3H3OlloDCk8+vll6b+tXC7kVfuJfrXXs/zev6OBusFXF23aqHn1xqHenTPtzC530JQ0dWGIWdzOn
w03ZpdAFLyZ6AU+u3XWP7Jz6JztpLxLFS6tLESfK2mK2eQCDpRIic/26tKlS3mgq/uvSKHGmz7oC
dT2a3O39sDTdaJCRKox4nwboT/JmvjzJe+qtCs1/qSCBO+aFOekHrwVSRLrmIhHXYErKOmojvX0+
Fzo8HjK3olqKQtwIouZQ1Q9pAdOErlEpkUJxxAWWteX6+UDphVz6eoW3C0pINtQ2L3sQbvDadwiC
wOZQNIseq3B4tlLF+EytqgetjG/tJq0xPw9Gr27LfnYXrmjj8yIMKpNK1DCXuombZvxisy+41Vrn
1nFTdfmLTu65Z+N9bfiP8c5RPlP0Kc5Aunal33mBiSiNzFnD369xtcFZeluT3NtWImVN6RlplqCA
+PvVxHz7VNcLriHS++Wy1/G6d9ozpyeWR/0/FYaHeaZ0Maq010ZbzHc+GX3ne5tfUYz0y/wAmVPq
ICA9cAyDzFdZbiGbCA5i6gihPaDJWCzyXgnyoIRIo8VTfvE8dMCp8/A34gtcndq7zL0bHb6EG69I
X5eSVSotnc5TYD5aXmHsO/QRt/0ifkp9cPQYR2Q7mggZuE7TosdmabzMNs927F4jxK96rntvpvyy
l0nSiD+KflRzYH1Y3X2k3JkDLAOrq1RhaS/j3DjK8jIwdTlnR3FYHtbrqmVl7ZAIKG5gG0SN1Fg+
rzVrfN63q8rn5b+ugbDx70+SQOp3jiP7cf2x+sKpj3kbnuy4/Uy6OP2qdxB+6qEBKGwxbXJSajjM
n7SygP2i5mHgLv6ybd0NSByKeNhnvJQsIf5kbpMD6U1/L9PDcjj7Tek8B37psBGzTSDKTE/ho9ua
AbLcZe9vFGMcPigc4X4I+7Dehm6V7f3Bxfc20OoUNGl9pRxkwF1GpVcu5bZ5Hp7WWPFHNlgUvarv
3vmz8VDYo3e/uoM56i7dohmwXO163eWzcEsJzl7V3uuj3l10w9s4lpbeVXXzayM+B97s64Br7Lp8
MM//FFr8w0x3AsXaudV+XXYNUwtNa95fdQCDcqjD+eu7S7wzJ5krq2bAkHaJEduUO/LZx7lxTyHl
qajZ1ccwhWmlC9XxQZo2U8aHuWR3lRbT/epXoafbjlUz849BbL+EJUDt3s+HU2bccWIDIUWn2Xfh
bObevpiSYD8sBIvBNFFJDNjcvjPfmjHIwCPHFUqeWofc/DIgs6/RV7uvqHpph++TUYTPyuwZT+Qp
xAhNNXxuaqumAIziA/Eh3mA+pRxBLNHS5N3MoYauqDcSb3JPfoIuhGL64LlEXp6NetJuinb07zPX
T24jVBw3plqn3M+UCOKqhrdfYKv30mRLXAV13NYfFCrxl4EGrQCDfRqTg2UyyoTYZFOjTejp7PI3
DQSSEF8k57XRfzdlgDLX5Fw1FDh3AfR+S4S41lma78XvfTL6b5eTGesCsl7YzvDrdtmHCl4m3niW
Uw7fbPpD58D5yq4BTCgyHD1cLrCH5FZDwUdu1o/tm09MGRAfpbFxinRB5FxmlbplbWkK36ByW7rS
GGPi5BDDIvJ87a5D19DcCahwrCb3dYFfoqa5qw/L8jKHuzhlYMjlZBZM0QrPVL61lnGXlg2JN+mW
UWSX8A8pj7yHl7eaw5EHjK1wmF+7S3gwNeadDTjtFMOCh9wYozF7kL0+kH7IHTO4SNOG7v3kdu5t
rdvxcB1AjjG8cLX3IeKXWU7reQfIWJ48yvBP1jRrIBgr7SSm9IrFlN4/mf/DNGPM0Jbx8+Fz5xfP
fW5oVEp6lKW7g7KrNbX8aBjwwDidV/zQjZqnRsEXsY8pGy+n8Tv0nNNmsnrtZbAcjis7M773uqw8
EubeTkquXleavLz8CI9Js8nSwuIXxcPF1nPzrmzH18bMIHOKGmfaiE9GIW3zyp3YCLWZSIZNIewT
qbVXkZfrNzbSlWCkK7fcjZ3nn4HGXS0ZkCVGRGoJ/H3xq1NRnfoWBDZFQuBZYXpty0C9C1FxPCvN
XyhOLZV+i0saFeVHe1+Hew11rjsqo17917hksX0vYQpU1TtvDGbIJ/DBeWBGJ1khIY3iM3pMtrZZ
d6eopUx60xvFcGIz3kO1jIbibRMEwwlEMDJCnj0tAcvYv3jF0c2do50lYF1mjR96E1IsiQTHkGyp
fAp3nZk3923roZizNP2g37dzG5ze+cVMSUPlLl/TNV78Fpxld67Zbd/5xUQ1G1hQZDxdrYYzkaI3
U3/e8oqfX0JlbkdkgUHPH5Vi6s9xaX9QFXs4+HHZn92lkZ5Rp7wZAnTtfrVlfOKUrunK8YC2egmJ
2DJHAmXBAIyZv10XkhG7L4D2vE2EcoVMgcRcuzJTIl0Kc/e5A7+Q3Pz9lj2rayycDTwP5i6sIZQZ
6q2Y8jywYMZojAkSpoVcyA+6/jkos4SasQrRAyfsn9OwnJ8mvp+ZTb5QPBTibWGjQod+MeFsje8Q
jvspFlBlwsoKiCMvSVeLsrLrgmKS+x/PQ6N86f0e9SnSYgdR9Xon/iW+IeA83V1CRjuzhp04oece
LzIyJrwPT0PBP/K6xDpxXXsdFdmwNURWGMflViBOaSRmWi69rpCo2pexNSC4NOBWcsfIvx15ywLD
rl2b5q0nvhZ+DpDXxIZjdY1dXWuE9CRMRt9ixS9LJvzbnV5TqDaK7scial5I+FA7MrtInAe+dx5h
N3t2HDi8luOf1V9oU/m8xAMeGv+wxzBaBFfg/56heijNQw0j0Jml2rP0zCHp+EoDvtistvSuThlf
54g5T0a1CRS1vHk3YI8jp/DiLJfLSO/qXG1xyjqJMWq3Loyk4lr97z+OfNrrMtYCeFM9w/RqaA6p
w1a9BNrLAI6mdmnElIbaha2vVupxdUkviF2OMFdnE8NAhL5y8eoUex2WVWX9ZcGmG+yton5RuLF/
8ibvJlNzi8MI39hXSqYdxESqcpMhEvi5USCCs9rU24l/0tNPM++hTw0kd/f8ftyN+PO8CLZZoWgX
19H0p7AIXnQrtr86LqDUZnlWDJp274a1dg/zgHYfterP0sr724D7IHrDUa4hJhBRBELE1dfZZrv1
2H6z+7dVfbOugC6yH86vYSbopZvZVsiZLXNJHXKGJV0q8+7qWKPkfiAftzAegDfI4TCxte4Hanfq
fYeQaDlyTubc9Sh9n6NgjM5TolNjv9rizOOCt0/pSiPD10ix2VFU2ziaFsjt/7rGupARkFkz1H06
5+ml6GYAaAlZsRuKDYotiFy/hk/HNy62rX8dcl7Z/EY1LkniGdPOjUMkQctoJxEVJIQX6UmI9PoJ
6iNZSkxp8vIx0j9FkRo/tX1zX4ZTegH1jOp6AztcO1o3MiZNxdMLvdERbpclXppm6uxtG4YhLP5/
+35fSOOl66Ll9oEqgydlSDi6omjsPPRecrZ7zm620u0Ufyo20pVxt6uhh/AoV7Bg5N1NmaWSyEM1
Y23+Xz4OJF7nyjRgSpPPs/9txf9hsTIPZkRClymymgrQyK7z/tI6LUxcYeQch8S3H1so2zZRPGc/
KiguYsUaPsPl0O1tX9UhwdPIf+k5DJ1UuV+1shMfUpagI1UHWLB/SYogOrO3GjfRopWtDiTsPKr4
R3joXqSJWvPIqUP8IPGqhkLloLOXlkGL14Trak3itccgg6TRztsJrIPRNmd4eJqz9FYTAAF0KUEU
3YhPd3SAkUuTdy8pgpSXZrLSe2nsEcBSND2VbsvZnLhg/YBwnF3j1dcn9XEswetBL8LbnZsr2xq+
jnMyAUtIF2VcabpROcCOEJzED0Lt1S+DYe6au6zxNGiE+AfvnPB7k0woBgZN/sFNx+qSx5qz5X4Z
fU8N+yZv+vQL5d48p+2kv7Vd0q9hMt1LgBOxIZKZPtVTkadWlzLVi/ui75GaHNJvvIsW9+EUFvfT
0nOMYjq+HgWDuIZMte2AiyXITiD4zF8D1cwqZqccmx0MMJN3mM3kWSwlwtV2+e+BwwTdPRQw/e6X
Ib+FhTKGcqtYDqKlQUUm3IyNZR/kcHodkF6v1X+6bp3cXq3ljPc6S01LkJLOt1aBgXV1WVWi7YKa
o/vGniYemrF3yi2neektw7lxHN+Gv7VvXihz9DkWCqeNjKYq5KrcarZTmM7tlmoXOFDhO/Pzon2B
Zg0uxtFBbXhZSbXS/lBR57XjUJKcC0Q5QeWAGpubUD+bialRZfm7HdZOeiTxDx8Bo2vcbLU8iMV5
beD92aMjGN5BspfwXG374kVPqqVKNw8hgPCry9pkalFfzY5k6xk+qWvE6n8f2xvfevgkD5nJ1+Gf
wv6Ha5ktJ5JROEMlNVsjQNUqujHkh/Y6fvK3RnyDXfCLEee7GDFhdh03+rKChCil/NoyeFaRVlXg
g1TrzwnHGZDF24531zTITua5xYl/k92M9WD2yBenPlzYS3dcumInmoJKWuShv8ib804mv4a7858m
JT+HqykrXoeXydKDJRv50aAqdrKg42vlnVrdDp6OqCrV0skZ1l+69nKzhpkhPosTcGVCOn8JEqcM
p9b8p1YkzlJlze3/H5f4ZbVrV2KjgJtB4SbpHvLST1JejDiyt3XTKrsL21zhYdV8SnqPV0eoJf/J
/w/xsk7xtk5qzPWxsknGTvW4E31jyrstzpKG3ewFECf+bYlKMlx+1zHRRRbr93kgJ96tss5bxtKD
Ugfzuup6xWV0jV2uv1pvY/JpHIAivZ6jpB2W1c5IYFaNG3iobpu5ys7d0iDVG8f7dgqz86jO2Vl6
bgetIpWmfwc5+YhedDhfbBlwmnnhe30LV+GcQM57LHZuOzSXwui7fQKmgEq6rLmIT3pjYzcX6TXw
2pyVmo3gMsFeGuk5VTqN12lqNZ8NuFGPV9+6ivTqwIrJbKFl/25gvYZ8DCfzOLZfPsY6IDPkmm8f
owa+yV4eLRh/Vs2T1liVeitdQ7pe55knP23LV68M2b0C+Du0avPkpCNQNelaMwDwm1Ftq+1YoIwr
U91asZSzdK8Lqq6GeGDKO2+ghvlD7ybZbVbD9ZlOJQQR4rSL6ClzlPDsTXr2IC5ux69xYkojo2Gd
PMWuHp5Xv6zpuR1rgkS9zpfRJTbjlO0sguXiYn/49/WXWL+fKSN5i1vn26WX3mqW1iMjwWdaB95i
V/+6ZsIN+0a3oa9SYB8CWztQtUsdmtXyBcid8qaH3ia8yfwlM/CLPS3HJmPq70CH3PDjUAsSddNZ
elcTOSZlu44o2uBSf9hwO+pc65RUqX2KlkbMf/JJyGBOH1VFbfdr7LupYsp8CUkCuztEbEy7+JiU
CE5BXBKy97Ivbl6HsOmGvza/+AYvOIaGe40w4/nclJa15YbMf6dlWM9FVqgP0TzfcKJvwfJJ4+rI
bdVRrqPsvviGvjyAoKzQQ8FUQrU5hnBhVK6SwQ6i1hcOFvXLrFGOR1FK9iN5Buzrf1/Hy9Ign8qH
ZVc5+Yq5G8K8+JA3ZY4kfN3duTrY8yip/aPbK8ZZi6HtnrSsv+/10L0pvGJ41HsdbECeOS9h5Aac
6wz9lwL+oE2exd13KF/u22nQ/2phdNSdEWS9MnyyldQN0OPLTtqgjj8gS/uuus7wFeEDY5NXkfXR
jBzoqPgMT2GJ2O/6sUD9dXf96FTXj6WZnFg1iDFdP1bj55Q25Dp143PcHOGysZ9MbY6QGNPvisVq
IwMBsYU/UythkUgzbttWHOiPWfwiYxIVkxqBtI5DZAmQAbMad73Fe7REBFSn3ypm0WzlIuILreGj
3lCILPG8y7qn2QHLIGtIRAcrwcYedf0oZtuV0X1EdnW9ipW7wc4vovQgEZNW64+e/sxh+ESJ5zQd
W5Xk4GfIztmHx+pjOFrZDzVMY2oqOWjnme8DGW2yw1uE2fXplmp/bz+4aU9d4FI5nJbUEEuvGEcE
H8wK9tllgPP55jqwxnVQIWz/Mz5YA0/+Hh/sUGgJY4VhMmgDXGL8F3ww3zrLVdkgPNRWfDupTfxJ
d9MBVvY0/WYHsBlPAEbtKqagIEaAI7bnne5l0Z++o37pq1T9ymkjTOheZ7w4NRVhHVT7D1nlOhQl
QgSQhBNnTaNfHHV3m8BleysASHCqG1jtos9OFGdn+MUgYFsoauqaMiUtsc37qQ77pzRKnwXRQzmM
c6NRVXgbkUzK7MyGWyabvnqQZrSkC7939RztFADV/L9PxYcxtqAvXgYyfT7/H2lX1iQnzmx/EREg
hIDXovalq1e3xy/EjGeM2Pf119+jpKcp13i++8W9D1ZImSlR7a4GlMpzDsrApi8Z00zslfSjkUhz
hUISgaPUJrvamnmNtEy8OkPZvHapl6gBWcCBfUY617/mtW29umH93PbTqi9l9ir0IHlI8uKFRq0y
sZGtcbZbPeFekL72cYiKDCHZoTKb7HVKkmanx0azpgl2XI3gBK3CU6J45xNu9qgpttKNwMu/uXa1
OH8Icqf3EmU00+n33Ml+1DGXKWjIncpfdWOnKdFzfc+oNsk6lKAfeS5U3REHOGgflZCmB5df/UwN
xVvZpO8baONALehUGGn+nE5Iqow4ArRSkLInkG7Qh7g58WKs54aGQRxjL4rqCexFK4Zu1o0/2hzC
1BQ4KQd57+b963BeiqbReuCl+eHqf7UGsoVBY3vMyu2j4WripllsODMHUdN/DKG5/0XcfxHi5G6z
wwb2/F/ELpetJzy2oV2HH+Huk94tU/ZnSB2aR9sAcXvna82JetTEgjWnUDXUI1sxcneb1OnbYrqb
ujjuplIcHvdIti4rg0MUlH7Gn10IomlftwHt4HEFBgM01Pv/2KrCXZuGnR5Ku/nHclaaiA1ooPuN
Yeu9V7XS/QYywX2aD4C8CfmQu1X+mwO+n3U3tMOVg2/1gNtrsU/0UDxmY/uQ9vU5trptZTMXEotQ
yhGlZocrIAndSRMRyPTwfW+VBb45yvT7bVGa8oeZiFMm++zPfLCek0B2f5TW+PuIG943N4NGLeoM
42e8tQzbBfc1I74I5xUH4WX4bXHZC9rrEybWatDD6XEbW8+wMIqRuRVA32OePwPJeJRBnaCpDYGD
CYhTQLMFDD8gOdIBQgLmu8ueBTYM70nHy7OO91OPzBTlcOcH3nDFjP83bDBF+yaQFLEiCwBBjL/u
8BvfWXVTvGkDiJtinrobnFrmb4ZtG7sWyLJ5bp2LD+4AmttncYSMdgQpATXXcJFV8rmNfIeaC/Kx
EDdG8S2Dost3blhXCDGF77Elk+0Elosjsl0O7q68gFACd74bAMkFWfwdZNfcK5rOeihqfTzVrVCw
7cbDg3PAY7WCHpqO5w4Sp+4jzgfTB+nIzWICLsx9VKYqi9MHiiKnr7dgxFRrLDatRTmgm+AlIslM
4DbVummJpzKQidDqUleg5boUTKVuLl6XqU4kikcZ7azY+d44yHgypFuwbRmmS+dyjhe+qa83eD+K
UHgGIzWtlvXDuikt06tzH28KZYrbmNP1eOEHwe/2PpJroEUVrrGfAwGPWFfA5Jwojvf2dGGFzved
ZQmVWm/6fG1BnA/sOF8h8YMvL2ta6FdX49eUmZaXhG18oqFI167I5VfdlJCbySH/AF62/IFVECpJ
QvD/1T1IWfA8z8GJAVU7VAGIPzk+dtCM5u9ZKbknLLe9LrFl0X7ESsghvtfSAMBZEVsBxBWt66QH
H5iiF2Kohofelw+uJX0szoPT/x6CMPYYq8bOmo+mC7TbIXkpjkJ+NSQHhQgttg4heE+GFkRPqzHx
43MnsFF2si+k7JMg6YuT8wL6PhUIJ88UkWTDLqtRJjzYoBMvV5rjRk/St6O12zvBhRoRTzlEdEy9
AOtmh/qzemyCXVHG/kF24Onj4H+zUDYJ6oOGNd0JJAxK90Z1nZnr4NM1j4vcYRvdxmelSbOR4m/G
IMQB+Xc04ZDMYBVQ2sCvnFsJfJgJ2YD1jdHljX0mt9ax5lghRSJ2ju2zg8HcF6o2xhakeS5tIJ8q
vzU2LT3rUYl/acF4cqGQwO3Hs5pg0ovDEkzeUcMbalYZx1ilfakOvI9LJHrjDlogRu5vltrwpV6c
gRS6R0FdPoBQG/WkFegOcJ6fnwonuG3IxgiA8Ss38H0f0b7dmqsIGOA1rbAE47Tj1OP1endnv18U
pO356WZaqKfbpO/jx6wB42SX8x8FOlrPzR9cj3b4zc8dOcDyGaNcvS2M91TrArvcOgCfruaKSsid
RTHPt4lVgQNsqcG8K6m8q7z8nAu+5hy7W1RuUtHmzSo43Ef5HbYcxgOfIM6IxAB4sFVTmPFwSogW
Ww3HHEVhcSE3d3Ya0gSKvRsuK1UpxChW5LZQlj500DgnL84gPq5Iw1/ZlhABOd6AQdS5Vn9rUQt2
1chGyTwNM/VHOHZhFa9pPHeH0vjByqbbkk0f2N6BcO5edoCCdoT9RNVMeaIx9UAsBhGcf7Mx8Aie
7LdfRS4TK9NtN4OwGtw2foIuxEE9bJrOhojIzw4aLjaQH27qKIDI3M9hGiDkOPZRq5SAH82rLHNx
ZFTtBydthL5x+sTwUMpWn+3YgP4UKCK2pu//RaalaZlfn5ch9Sw1oS40uQFcADXtapHFsQzv5k6o
1vDwTAFYTi1Al12CyUbDxRFgJ7UaoEewybJSW0ftBGQ4cKUA1cfdlsmyw0tIdbKgwfi9SrEb4X7i
PEGDSBx8x2232Ah278wuTnVfpnMECuv7/ccfkJFBIu+zYJhKheeq4X8tGO6ogPiu7piqiKkMuY5l
tZFKqAdCf5AeQD7sREMbsLgKRMF/e3zk/w5gYNkuITSDGhQ0Z7vc5eYK6VoBWpaSPzSRi/fu0TA2
wORY7/hhLyZn4Z+1O/zRZL77KgFO2UErrj+M2EE/JTxBna6K4NpfLYoQ/0DqwfdEg0RN2NfQFglA
Xp9nMn0bC1vbM9fgHg0j04ghQGNBX7HXkzcWh8MFlOJ/krMa++SxdnCCpWa6QRO+tKZYaW6TvpEp
9y9aYoK5SWvqNUQAXy3kKy+hQvDxYsBbCCQOd5AITl+d1NUO0oCsGHn7FPSNYuo8PAanfakqEwvs
a7cdjqnXc41i30GggMZUegjWvRqHz843v9DCqQewD8VfhB7DYeKwH3EQiFQAgGNk02pAHTTbt7dk
o0YM/IrSEf9Mo1Cm5TV3tBsY2t1CFBbnsX+zUI+3P4tDP7NfgfkvQ3F5NoEbO84edZ6A5EAX/rXv
ouo0D5FF8lFnWX7EVKxT/L+Isdw0R+00/SRV172PST9+7cG1hDrT5DWvdOthigdUQSl7nev1RoPk
175Xw/HvMGkX1oNsh2/IZnenotXxmgXuZUjn+djXp5F5TAbrQHYuY8grBLH7XtdRcmpFFp9LIwfl
jYLVRpbNtinUCmeyTh3yLl5sW+zEFFlnFcWHwrb5szvEJVQ/0h3haDtABEH4Wbsz6JbWkKAJ3w79
lL+bkJz3IpfLowHwGd5y8xRSSn/T1gmj7ndZ1X7xfY6EFFHWQYLcNrbUNaCcth5RXy+TOvR8nHU9
UjNk+XQdGtBWxeMjyOTH2cytsllpDbIJN6FAU+6URh8yW3/HMZxBXzmfJ5HZsqz4VLn9g11M7bmu
UF8ajs0RnMPtmUz4leDb7+BPIHJc3MBpjIzEtNOb7AuN7uIWGzloqVjrQi9rwGhEXh4MOPEl99xd
5rhtPH+Ef8Qsl6HLa1HyhdaePxd9xGUZab9mkVtKH7XORaZvDRDyhNDNuqTt0Dw30Sgvo8UfOz0B
/Ek1UEcpN3lY1RsaCgFynVQWj1Dr+5jEUO92kYLNk6qoS9bC7dxVrzLx1FgqHU+9Annek6HZD2av
sR3ZA82EvNUcAprvcp4nwRj3U/dz0rIiRJjkauyh+UvL3kyhmCWwp3XpEnEM8n47NXc3trlL4QDo
4sMsM1scpOPEH9qgU9wcsJ0HGsuMTc/A5nMejjUEX8lrAl30RsPFS8H/x7ksHW1g3UCahFKdzUBn
IZEijQS0YcJ5Ooy5loyWetjV16Sugf8AdG3TI4N1JdvioGipJv9nR6GQFPUEItoQR3VQ+VPotXxD
MNL0wgB2AVmqgPqiFutHq826ZxOpQ4BYw/CPwIG2H6qdkZ6o8XyGFsPnxCEx7N/DPGjmiTnA4o9m
7bzq2i7K6/bCc0Aw+sgO+jWNuxGCMU06Hic9wHE2oLgtKspVl9Xyz1AEOjCGypa4WreWaoloSIGF
DDtQM1HgbPxc3IBC1rqr7cqjay1XXeIgZ1UAuY8fBzQ1uJTK8exE7/7Vxs50osZ0fVT7R3FXbOII
J4YVuJtwsAQ98ZNFLuoyCb7DbaPlO3AUuft5SPMBOJo0b1lP9Dp2fSDOLzYC5bgr8szGJQhaLfrp
ZhE3DDEJOaldjmTQngJvrkvhZNTLqNv2w/RtkDgdZKomjHptiAPAxQYaNKCJWHwg02Jfhp2avwx/
FUK2/yKOPoW6IoRd/3HFtAhyHBirq4GiK/RaS0Yb4Ej1i0h/q4CmeKDGHFs+9wwwm3ht7QabOwdN
cvnXJVRkusZWvqy9UMe+AMpMYHKI+IEok6khhmT7k0Z5sd2F0BAQlzUrbHOe36KsfCZfXmLjwmqh
ht65eyC+X0PoLz1DotK+6DoejImpsd/qoJYeGLrHi1NO2nPdQplM2afUKjdxD3XrMQ20r1O0I7OD
M7293YBiM0WNy28gvj2FADu/xpAqOOObiLw8rVq1/QoZteDqIEf0NEUmKpuwKpKrQOYIuwcSuwrf
AXqa453Bb3Z1zgDTUcuCbGiD06/oSzz5CfDydbKecvw5a1YByu0YMgljEWprZ7SzF59XqBDn82Aw
svyFN7JfV1rJtxQg8YoILrVgX4O06oVMYEQE+VOrOXsaGuC1OkMt4TcaUZPxJlpBb7I60ZLTZDoH
JeK0Im8+9OVjkeMNMnF/y5xiOkIPBSQsss6EZyRWsZ3HdgggWsogqKezDKcSTYG3FqSenohjpak4
2KhteSWylcBEpQOI7ReaFrW40MfpSH6yx3EtPFVIvCXbzPCiLsJQ9eMtNroQbo+QaQfrdgFEQ+xP
/glMRP6Jho0xiQpgBdWSa/YLN95olT6BM+LvOXcTacjMZtzpVvDaNSNOE1VjQXAQyRqUsYBOo4Z6
BiRHZ1vAI9EiUar8pirabrXmnSbq0JYBHIv8phmMK1dr3XWd9vxIUmLUTEq5fNYqpy4ZKWaWLr/3
34SGuY7M3bKUUwDTBwafd6lzZy0kylKr9MqrIUFNp51cJtVQbxnquDxIhlG7RHEFdFH7FXUl2GUd
3U+Ps0Pz913J/MOy3LII9VDop+21FtpwUZLOlwmdFxa42fku8u6aFL8sS70IqgZDVmHr5IhmWtXu
aKNqpOd7nPu+0cjiuX3pLZ3j5DEdfvgC7zp20rUfweR2wHlOM+bgKh4veAsETUPzjFISMOupw9tE
ty5tmThfMmnxrQ75uQNFFEFbgCYde9nPCJ6NfGvn7DaC9sN4HbhEEbfv19Ah4gnqoh3l7BObQWW9
QpEADSHouzbAl/hWBpF1EXGrr8gO7XABDL4DkQm139Ah+nwX1im7y5H4/7cwrlaj6bTazxfth6CZ
Lwo+5o+LLp+NFlcXpbBKw6GC6WDHF9cJaO+MfHyKRkOCOLDAH6lV2u+25R6aME6RLUcScEjc4SZC
JLhtlGngrKlQuWIZmCgEknvhZwXywJAlz5sJ3NufNt8Ew1FmQsNJlTePw2Cdej36ugSk+K/6XxYa
WAJseAO6ZYs5UPSDWNwKeXfrRaimhchoZ9cvZOmGNPM0DazcWS7ADfgZ35nSmkOMfI7vGuMkg2Ta
x1PbgNkvN9c1foLfu/x3+q4IVJJ4YSHZw78EaKk2guKy+ggQ2HDn4IFxyx6FAzgSeDYtEOc0oMT/
njvTUdSV9u4Ek7aJrdw46llePU4pD1DHjYjaSryxjf3nXA8fEzOKzoUJ9iP6oehH0aJ81+EF+ZFM
qMCFNCAqfLbSZxA9w/n/xoY41smHqNpJthoYD5YxGakxrd6H6kRrrBYb9bRGTaHur+bVg7TwNmlN
CQgF9DxFBQr74Q51tQcnJvjQVKOLiT+4qRZBc7H/SibU+6qDeuW1DesHdgrVnsIa08f7RVBkMQWz
pMCNtwXule7aUJTE3X65s9+M80pmQGU/0ANivsXXqf3PB0TP/Etr9e6xMEwIpgbyYSnrEmMsAUK1
TZA4aH/Xhak4cGQFQCUoW5UbAsQ9uxJPf6/FkxIqwH7ao3iiD7dGJSG+FthtfMncYRv0XX2cbVED
5H1tAL8bg2thtqEeO9lq2AqjZMx8/M/VHzgD/Qc7nGtCNlU3bddmuu7ea+lw2YDAamiCa9ehMDGz
tW4V56gJS5lIIVGPvH9qBpq2FWCQx4PDZZ6tjRAxFm2AdP/AtPPcJb/FOcogpQWdcfK7DK/tUA7L
coIl76hMgEoCllqBfy0daHsrXOMsN/aWGXcLzKUId2u5lVYfuCMvAbD7eFJP6W93PW522W+yRuo7
EzK799Zl9jKEWbJlmtROGlT5UD5SVN22zDsfRL8wFlqBQ30otZF3sdOQGm4M17pM2SMbN0T23Jeu
3PFGmDtLc53fbL5B9sdajbLGNowXwDJTJZlqZPYMUhfjmSymwKsghBiQnlO+1AGvbSxTqOep2rQe
T68Tb9u/rDEIQVWeFJAaGHTb03AAvCFjmVbhFTzr4RXHh8ZOomQWN2LY5uikSsKLXrce2QbXRTIq
iUEHhCqaB2qAqYaUOKSTNiiPKdgK6f4PD4CXSJna7WkiB0Xrbj0e4rx6mW341Y3gmUaDHJrvAQhm
r++XcUCLkMQxKmFkGa8gDl/vIWERPHRu8dFU2Nj5bY2DV1jCAFtSnECjq/alK5XYWxeFPMgYtfJ4
MX6LmrI/4mDFWeMsfPzGB/uo13r+Bl6z/hj24ANMVN2xsncu3pBrHP/vKvXf63CAjZFB1Y84C7Ve
Qj0HK2IPQivyQkzZf8pZD2VxpQANwIae9ezgN/a4tgM99EQBFMI2CkEYIvACRKdj0ihwMGZmlQnC
jAbgXAWaaJweFypC31ppgVbvk6lNPS1JrYOMLOt1aMMevBA1ZNDVcDSCaQ8SWNvL+9p6ZfrYn4EF
RkWWGoJOMXsaNH2O1UJMSMZ2BWk9PA5UQM+ir12h+xdajC6VFg1fVbp9KcPIfKNmdIMpWrc48BXW
Ogb+1qvBYHBFpUJzdRiEWMGxciSTznokQjSwBJ6KtJ1tlmSQ2lBNHpXjCUcNRzJlLe5wQxOme9/V
PanwNWmMEit9TIxrERgjkIBTtgFrv3hK8KTaCpvrq5m+F2V1735nTmehxIfsDMIxU2bAi8rH3HPM
4cZrKS/NBSM9cFcCXvx3T2dSZ1nmOj3r8dTlbKUZWRLvgLIF8Vjn2hvLZzjFaRShFTVI90JjOh9z
VB4je0beoODhLgRxMX4SOe3sLAQtFai3v/ipdbQVrgXigKUnWdk/6P4AjF1YDR4hYcYa6ntQyntv
mzRFtXs3bee9Sag2LPQoooYnGurYasvpN2ajbp+0dTHN8cEuFTkWDtIOKDO8LMCcUTCcWRMCRw+Q
JMa77Oxd4DlFH8c9iLtxnluqE9pJ4svTtiBiqAELv5rq5kG9ogxxlB50W9tKMj57ydECgew7KAlb
YsnuGxWIYARwxzRcGplnHIRtuITKOkOmHjx+/tRBb8/TGMjLapLnUk2f61vwFolDB1DLuSMVL2Uv
jKrPQPCBbmqn3QYCy9NqiXFJ0GsZo+5t2nOmNVDaMnCTMQbrxbRCpJqZDq4LjKjhVvNHXTtQkvVd
vAL6FrjEw+pP2aZvdtjhKSvqUMcGj1rCwsKmmTiP0+sYHG9t5p8dDd+AyMyGNwMwLmQV9OEN50of
vUnZGhStHpuYOdsFGLfg5JJgmECHoSB1i7szW9RfDxp+l8pxg62zfLChfYQvMwF2x1eBM9Cjh+MD
KEfHB6gDd5soc5BtmGpQQM9G5S6n+Bu4MMWeTDE3cSMHmjo5S5+vlzDq+UAJGBEu+An7qtPqpejz
ah8pU0s3L/Iu38LPkPm7tnz3KK4H3qVqOyhnZDY7QiaNHVPVa1tNpCsy1kuX/I2MTZw7Nr/wTxAp
ABGeWuWmO691s+yyTJ5m1yAU2vb+SjfTKRp6KscOC+19JzXO/jjpZzAqfDRKVOEMJck3lNmLHdnJ
tETQBJo6e8f+PlaOoAGxJBjslSTkCgXu0UM9ZDj8ib/VIAh6Y33fPuL/7JWsOFB1D9jNB6DXEvk7
xDeSTeiUyZ68us0giQuAOrK5KC133WcGVamVxOsC9rfYFtMGed4MQy0GXE0RZNDUFpq8SxyzJuw8
AEpZRSjQ2kgItyI9QblZ/zozspc/DyPooyFz619ZBESkp4IbqIKuXENY8aWIUCUt/BCi7pDw5DhZ
Eslm1kcKIC0mJ8XQ5vWjG2+Jt4NIPYjGg1k9QA5c1hsW5bitkfuDAwSMirOLjNQs1B+LTVdL9EZW
b8YQNw8IV4ExhALnMSDHt+vMRvLjPRcQNwsn36MVB6i4GLVjZdsaCjDQI1sVhe9awRvUG8KO87iP
iIFxPwOxxz+n8bHUMhQeIvKmu6y9rNE1lcRfOeSTQ/VcAnJKvXCiiG4TGWN/yLJGR4Wzeh9dmtnI
YvGsB3G1M2Vbr0w5FpuFou+Of29xLJx8vwrpa5RWxcgthi0IC2vNetWMLjsPMWSYGzWE9K/7WIT2
roDyZucl3V+ooC9edGtEpTQPvoQVNJMosh55iHNuLTjSOhA7LDcgK57wzKjEqxnF9d7iUbBOomm8
xkIewmEENwJK9vpLqMfDyg7DYgskKhgYVIPqrQii6KpbxXickZuiqRF1FwE2brwFSBqcbB1pVJDr
GW++bf4OvQBwRlj9Thus6BuL6mKNQvviwc2RCCid5r10AqFAsALoDfSW5sZmjq7Xx1bgWQG37oNv
4j4XAJ/s7VK/usYofPz5LZf7VcyytN2L7x9wkSoHXhf/H8GK9hk44S+8qG/7S+o06VN4nPUMiwAU
AJP85res2AxgeDl1eWNduTHGnmlWQERqceE1LQhWE8WZCqgK2491esoDRbeqGupRMznRWK+WMU1j
hoUyxr9n/Grana2IgscYfFPXIO2zU9mI1mOi5O/gOQo2vp3pew3CXu/VmH4x+9hAWkPLX6Fqi49f
y2sLyaZdrAgsncQGM6bqUVODWWk9mKybOTJnKkyiu1yYLpd5s7vVdmywUcP3udQNo6aeiBA5EeBk
ZD8+OuGJlAlIsuBvCw0sxfPd4BxWxZCFpA7Gj1k0ILOb2kvMT+u4kfPmdhBMYWrXgSd73LpX3MRc
VDNMxWm0xwdDmRZ7bGZs7WcFX7fYZQM9ELiXnAUNpAonAaZ7bh5cvC2jhByEinRoSkMXCAfsIBvz
rRn1bPbSgSt5RRJ/eCPgvAoXtDUpAxnmUCQHYUjHmzcMqHA5lPUIkjrS7NRA4L0GIYR1ZYPB54Yz
+QSkMWQLPu2uPjgXXkiPohb70GTuLh5jMJap6YsjaqXljWFtbmonE3uWa18b32Rya/tVdHLS3Erf
BsEqD1SK+Cw0LpIk80bbz+J4D3GAEmBXvT0ODreTlRGC1LBP/HwzBAJlY5YfrEC/BdLiQZMHv7JQ
cGyBUsyPB/neN522NwOzWztqyHCr2eQZA+TIjuR7VIC+yMlleqGhNuBWjXKvF7OsgQuRoPuHbFho
vEoDmH/QwHVsnUco64SCje51nS2hVOXjLWcw3GnfqPMAlRLHG0gVORvq4oMJc44i/xxKroiy/tTl
Ad6HHM7Dzajmt8iFORtamtwSbDWo6CqijS96vNiV2RicJBQ5hHffdSjATezgNHdLFHYdbJz9/zqS
ce3dHUM7N5+1YMjA+yBRupQFSH5Oeqd5eBXP43VjM9MDVNM8FfrzWEPNaDVBvUZAPfVbj1dq5C7L
CUkPvdxCAw8C6a5pHoEdnnY+9qOPegoZ5zSY+nct7r7rKPD6C+uItESJq71uQsiFhpBwNlTFgBr1
KJ5cRiOLAX8DRYmuoDAhTm32+IwgClZDQstA3Y2vgEULD2TjqJ56ctx1XBfGdUL+KcEbIU7HJZ7j
eW1qR2rmMbluxi1HBfpq9nEmmNfF+LZRVIMM2mmJX2w0fXHkAc8OTixBV7DNfLBeJrqxrZVuM4O6
2saUJjtMmtV9+YW99zv/agdxuYupKFWq8tJRcYKCHc460fDGQ+Mp2zYpKGgoLPSzl5EHQCp9xpP9
lzP/nt4iMXJzAcvon2sjCYR9yKTUV2D+FufAzOkPGFKerm4V4KWA0bKmHZQK3YOS2YIabCyCo6Fl
W0JBF0XX7sbSfBCG8wGMBtFdeqImnwqRryiO3GSkIfXIJgcTiGkaEy6aetQ4nSU9eygzua6GDMzB
K7cao3U0ROGJmrKvP3p3Nn8Q8gS5Xhydl3mB9i6c/AnTUX1u+SBXV+vcBM4z3Sr6mgMRq8QHRseF
hkOKN3rA4+hWTw2wl+7ViIdkK52hnx3Lrb8voh9hNEBDWz0bKDZNJ+Oi1ki19thEFd6AFNsCsu3V
BSL11YCMLsbgxVvzGg+0GxvFkNfsndybwi7YNPlYIxvSl5hI/k5zkr1tJu8UOLIArDZV+/tSXjtQ
2e7UZgPIQR4DowWfEdXvLiFUn+sg9z5X8tJwsc1T8PeybZo0PICb+K4+iQxz4VFV+M5xcO8rnqiW
iPn2HyDX+Q7Iq3OiJhHNR+/eFmoWqBuAGF/iQANyG/zvc2l5vTviDg4AnRrdxVqjm2wCP2/nuwb9
hc93hvkuQX/3qbqhGHRvoYBq22ude1xuBxRAobf3lrl/d0uxA2iAVgnOScEAi9w3gbDnruAMWMSM
H8jmxmkEhAMBt+l/1elQjpMJ9h167OPOSaH4vQiqRrpeegaSHjsxQT+AHDIRexMaxA9kkpNwL5lf
HZF16GKPFoFAvVeY0L81VfUiANDlJogdf9erukQwzqtTVwOiWsoL7jNIxzTdm6O1/DE1tedAFUQa
HFoEY+wAl+iU0SaPzCBor5oFYRBKRHay/15CrOtAiUcXkiwW2HeaGxuFUSJS2ZsaybPFRL1PO0WR
iRq19hK/TMoYEmRhdTRFZ23pPPvuUJuOrfPRns6uvbs7aSffcsxdikZusbcDgfzPx/JLHDlcYJxX
dMHACMMDr+0v+GdAgSPnG7xKhFuhhgGg26CI7QuPvLXk9YMxgi/Ybo3XDlLRryOkWVQkWQYhHgMw
7T7Q5LQdQ2+EFPpBOo3+WBvQkColnkCt3m8IwBqhPPjsRAFknLFnrb2mBt+ir78QnLVuI5yilSU0
shUSFsmxaGul1TEShb6Za0pnzWQBXvhVKq0RhIYAt+PzWZelIlXyfnZQAapbWsUh0U11nu9DGFeW
2qZJesBynMZfk1HqNvhLqdtG3AfpAyJLiPHOvQlHhtpm8dwsRMbBsodDXzmzLsMiILHoRtzZciD0
14UDSnpyZGpjRD1qdNoYLWNSdkARxu0U8tptItYOCB3WdlRlzoH7LUrdILSG+m9enTNV3F+ELLUu
OKUttngZiFcl6ZOTX1gCqZUOt9jZpYPgDEwDamqfj66xpVm5NsareSxkWJ95gOOGMUZRL/Y5wcmm
Vz1QtOFVbxkzF2mb1ewjMwUMEFo+6d9QdieOAb04LvOEmjxPowmQ0f0LRRjhNvAhAb6lG05Hd5kw
ejJSix9dKvy8cXDdL7yqsNNt5JrdSTYB6ICHtnqhxo3Dt8Tq0guN6tFxdnXlmx4NmQrrkI0yzMl+
IpMpAJKoS6AQtSbEQZTpiCsEGLbknAyBXCZqC1etZMWBbHRRHWli1o3bABlHZHwlH86j7wq+tToB
vClHVq6JHY5UNTyZzKBMGzQRZB500Hop242jbFuAhQ05nrPCbyHcIas12aokwGlZ5EDBLMm+RkX0
6AI39dwMVfeU8u4F2Jf8K54nYtdo4HuK0ynDm4KJPy2/Kx+0odHfctnj1QWz89Idj04Esg0aYoeH
jYKc5GkeSkCSQqf4EqNq9eIPwG7RagEfcdYfBNmehuojoFI+QoJqnLYBF0AZqiYreoCPOkDtofkm
ZoeG5AHOTaBVe64FzvJUSCS4yVZztBkVkIP1B2xFIxiXdabaWFn6IC92mrB5aXKmQdZtIUNlr9rG
jmwo/eLKrZa+jFNv4P6gRrSUVdfZYcrDd7oQOWgpBq3zkbXXnLeb0g+ji1ngd22oxgfk9Dgk2hOZ
+raooBvuoMSxwbNkvcRRj7f5H11ljIcQTKvXFjnkK2i8uweGGgoKWOxa4067Xtaol1Gxy0IRxNI9
x5fGdgkm7+eHk/7wMAAJvDd9Vp1Av/jRIIevKow+x9RbYowByT8HwgKLaYklGw6nbte7iyPvnY0W
CEoHvzpAANfLAr+K45bVHfIKitYK/KHVlrWJO1WSSanfZTwnikGAaG2kGbdrbEWrJ5oDnax/2Ciu
wdvWWou6+omCaa1lLml93tn+83oRaiI9nGAC5rU2dMFuZLRIUEtYZnEKBn9LwllE2DYLi5Ej4tp2
DlPaWosCV+cAi/Y5a5lKvZ+dtKThBPuhcovjcpqYZz2EwzIdafKfTxjxxlS24CODHlthsP3inU8c
aQxA+O1kVnSAHZFHzUP9EdvjWK9q12QTgf3DBP8q5KzTyL30oV1CoKzzweNjgGAgUmQC1AsLHdqD
uEmB9PvWTk5qUicCU8DdtMVNS9FksvkAMK18v0Fp0ec1lmChLr4MTSIhoPG/Xh4wJa3HUdgSdTNr
WeruY/zq4o0zuEBOMxSa//wxlmB7GgxoE/78ye+Gyyc13PhxivN2t6xHscv/BjnIltP/4r+6Y/Vr
4Pg10IwJDBjYutUr3oF+sVH7RzMcQF9KY401HNSdykrNzdigqDlWq1rdS0ez9hjHoR8A6v7HhHks
1Np+pIEqdZ5GBnsQhdxSd7k4XuvKQQmNqinz6vOUkZfYl46DvfFTfHntbHooo6l7NQ1n9EA0aOM7
ieEYA5jGWAl1QzWME1afodESgqxK61556EYvSMSTjxq1WNU1ELOa2ZD6UdE2tLn5RM0k/HcdRcen
xRThhSawguiqjZr51IuyfIzYj8Vv4z0I763J42KqGq06TI0LZshA/1iZgXt2i20XAGtqHQoGF1i3
TnvHxeElPgE5uOOIFagHuj3ZIH5QQtqRMo0uFElHQGRK5PxCaM05eFTP4zYL+cn0ORJgYFgrV8uY
jCHrzJMrB0jQt8m6yIv6dGOiEGoMtQL15mAKmsaA7z7yRYbrmqsg/2JVk/s/pH1Zk9u21u0vYhXn
4VUSpdbQbdmd2HFeWInjcJ5AEiTx6+/CRrcgK875zqn7gsKeQLakJjHsvRYmeC3mHcinAAfL4i1I
rmxna+ODmy3G8j28uKXfdqcQuBh7QGqkqKqyrfq1slS0KYB/aYDoYge4OoDKryD5uWR4q17C0Q7j
epKYBobxptPWZq4LviHHNBXAcggcpMQgbYpvyKlAbkO3cyPeXpC5TiMoK0NZ/MZxFz+eaA7LQ/wt
ZsrrOJSzV5rdAgChlzmyvrNBoWIdWyPK5dScmezJmGdHzDReOtDyXq0Rp46sq5XkTiK5rgMewb1p
oyBPelDjgN99a0WYZ2tdGdmoE+1da0thYRBG18BYypM9F99JRb4ux8/es42tkuQVqJeOZezz2n7/
FYN3Kdzo91y9AI93GjGRpdceveeCxUq3loFngX5vejddvoJwgZeRh2NVzwNx5eCDkCtH3TnJTm6h
u3gGjqvlBINEsnBZLWEw29lEyCHcE98zB3MryqjGYI8jXGQruh0HjP++KWzrq+fM/dbPreGTP1vD
XqztcIm8yTl1XWceTDaYR2Tgrlt/MQ+Ul6OSc/ra24raMVENi1wdr1yGD1Yr7jxy7IBvF+lBATeP
dPDL7SiAZK1TOXx7TpHXJTM/KB0kMpMcWT/lvCeft8wPmShy51k4CYBh3fVFj4NVzHJ4q7wGcIS9
tUBNdQ5n8dZ4Swn4Ui2vgT2dkahNbs7N9y7KwWn7G5f4gmzdeJKA62MOOPbRA7mmWS8nUlEDIgPk
C8jGcANkZJFfB0LBY2fx051OdYHlWR/mDum8H7Fo+4NWwHULsrM6XY8BfsfeM+l+NKRVmo+fFokW
Jp2B6gGOywnf2WCiOM2bsxgkAiBoDdh4pEi1GLeQvckjMIbc1XsiOQeryHxEBmgAPhBVLTpF4Pts
6mhBvbEwUCQamPwSocbxPFsgVL/Tpe18IWsyJhwPCTTUE0HeobrInXckgu4RX6527LNf15a1l24J
umkXYXa0KXLw8BoSQqfCYhIURzOIyKzUfE4aT06WOnMPVDUfVNRW/mIHToB3XVh969gB/xvsT5RB
j+DAXL1Da485BgLcdofp5go6pB7I21Z3KJBLhUxAoHKTNW0BZL1ZURL8BJ6pTzmJ+ATfzOSDumwL
CF2puyNDBAKMp7dEBixZkG6M5CgRIMXiSN05XLDFhY2pZZPZwMJWMplKJG3WWLiPIIAbpn3KmwL8
12gS/OQBPe0OLUix0Z2mPvFxNlKbx8n0N2ROkgpHX0y+0FVXR64fEg/wIJRg2PTBfKmS+C3RUOYc
+oPXIKFCGtYSD96gHu6TEd8NFE7QH/aCWkfgF/bOIUOGih9WydkCgMreTutik2URsqxJyWSewqOc
CCQqkKVMsRlEMSRqgw5+0KmxZsddd5lns068ouRKssiw9jXK7L0XlPUpz9fo4lljz1BEgC5I3iXE
rqQa6Gw7vrOApMXmm8nyRWyaow0uRScHt7sMSh1MtyYwwJNETY2N6E0QTG1Mm/lq915t3NNmv+r+
w2ZYSXLAp3P6h5OcrVnVsuK0TXYFc04yn/hJZ3FE8rPSIpaiLgDWsWVLBkzy8UlT4rHX9eiSJ8kq
Q0RGt7nvgnVO2NsHg3auAyAjeG8JbsT1ADDIP90SiwvDtpD0dp8AR/bSzL8tJdCG7+1kaUDri70k
HDvSEzoIcGTkrNZv6oGsntoPCXr0PO+94QtW0PNBP6X1c/5BF5XWdg44DsMqnCAP9gxsht7qdjNL
WbMhJTX/q2xKSDYd/n+NYUmsOXKiWyjn7gn7f1iaJMZ01iwoD5wqZP0vdFM9rNuuLCxFykIEKzqM
ev+TDu/vt/EUN4tkeqmrGvu+o3ek7U+9WbomgKvsQm+MtQHIVu8bqj/dPKW91UeLu/SgnWLTug8b
Xh2jsgvPgWx63wjump/p8hy5gajCA27Qvzn/5/F4mO85CwYAQb9fbAExyVLb/Z8AMPvUSyKkVjbU
C2zgfFKvi2yQi7t2sNU6lJSD/ejB0ayQ/cmT9Eh6amg8iziVSAbNSX8Ei+FJD0W9Clj0ezZVEwrM
AdU+2LtcHsk2noQMukMGCvH+mVlZxBVZyEl1CRyorLGZfu8vB8lvQXqgu4FVDFLkUX2ZIZfLz0WF
1yJw2AfAmfzACpZLgrCuisQbdxjJRArG2y/NUgM+QrKLqbi77k/jyE7BnmhWb6vJxYARNZ3AsIQC
9nWXR8jiJ9BxghsfI4lJzqglBTUzIY4jZZGDZoL6pKYwQLYZ8bz430hFoOOkV97aT42M8sEs32vt
P8b0q+IlbHHkrO+JxtQhi3zpXg15AowlGs5+qZv2TvPWJZka5BeAkIQsCdBrzySni2nEzZJ/e/Br
WhuIM1pZA2v08IZKYjnuNQBCyIdpzMOXAeynUujdCMB61AvrZD9zLB3IYEW+GWyKCod/QQXiJVLW
CbiArFF4A/5PfLcD6nsLXJ+04zu6uaIL0myv/qSIIQt/Q7erb0j/SdS7+4vVn0juZb3YSB/FoORU
I23xbeod1NhANnh55uBYAGJMPqBq2S3xTkQVtrKYy7CMF9KSp2tk1XnNgbq6JSUIa5BIDnY5wVDw
DHrk+Vy7yQrWZEzhoozhv4cmaX6aTIe2AvG7UuopHk39+nrxAX9XRPFjIMl9+Mc4tOJitFW/FShx
3OWo8zov8my3DD2OHfWbTD1qnImBeycCELI06obChIx90Gmx8ZcmBkEoyiVvfuDixglXMCK11zc5
j6vC9Guk+fZIOg2q8AsAIxp+pQkgColG5CF0kqQH63Iqyy961wUhHLi1MWcDricpwzwpz2VhA0Bm
8rDPnpeA18XBhXIsyJGU2DYEEsvqvDlOoNWOkxUEhSEAYp/AoHy9K1+ZZXWYBon70UXrKcIkeDjU
AA+HotyJfqy/ioaf2tbx/0Ju5me7sebP3Cq9mLu+fQaIufmc8dXcrREArlFL2qi1Vosz5BYFUyv2
yFh91OuvxZ3Mi4WtFbNq2CVLbXvnomruc5VVf9tIIPm764FND2Q3fI6/D8bMv9RTw3blNPIP49JY
mPgDW5SJOgPRUbtLFw7WvaZenjV3F7Co52fV4Px6yzNLEvNhMYzqHjiShUJ625+V+dEgRyBdVxvz
li6iw7Szvoi+D6W7DUAijUL3QaIiJVO3IB0beRFtViNIHjM9lr4PurqOJZeHW9VWfaukowvl8iPT
hser3T4TPbIeTznLT/XhM9HOgPe3jsLHQvH2V+mLqa+hp7/tdqG770ZfSd/q3aelB9KfB5ChQWPE
JNjpDZEjRW4JKtGQQStVpUbQUGAahLehusqm+hx41G9IGxT3AA4CpBac6PnIkANsyrPgoDRF9jeK
DiWIQc/tnu9J9qgy6Eeff5jJM43CZ0uOo0JIh/pPlDDSmD/6IJsuOQegLAKFSaTKQ1Q9yIyao2r9
tNhYeOsKESHVQ9LZh9qfUITxUGdSsRoAeGWAnSOKd8ATbZorMCycPloAGtBVmOIAQ1vdz90fRl1q
yKmvkcZC95YWBSqiqEvmqS4/meCv2ScWCvg8CQJtyxk99R50RuGNSEqUPgCWnQ6jNyLpDJL2IxGJ
Ym9Dkfj/o3NByblj2HnCMnN5y0kGNK1xytY/SaNSjg1p1B4MICrDXURaIXOmHEApkKasRiL+Lb8Z
Z+zZ5W4MpwBDxdzhc3Uk+RPLWX+IluxjyBNJqyLZo1SXzHfaGfhpHd6TiRFHwDDe5Dx2kfb9IesA
1ZGmde1ugrb72qHe/Eg6slKTJHa781FsunswFGJcnmrsSW20M/UMR9YovV3BArxxEfp9l31c6lzE
hIdqpKBz21Rt9M3EbtaedMsQTOdJQqpS70EHoGdEqLiwAxXysro4kohW7L+zGZlGK1LBY5IDz0kO
YuBTFosKjD6P9keZD1OzF4Od/pqIIYkDa+qf3LnrvwJBGBQiK0AiWrM7NygM2zbc6b+CIWRGHZNj
vrAV1JWASf2Eg8XwJQj7ZV73xtxW4jN2AYNDU7n1ufCinYmN8iNJDbCDkGkjDWuNAvXZs4N2o0xS
OUslWUiHw44E8yLfXJ6mdDookSxG0zdnwy7foynwbnQDULEB6uMwpnA78Jr3AQCfHkavDGzx0NXU
yGTP6ZrKle5OtHg8iiGtY3UROebd8CpU3zM5qTtTf6K8qP4L5edRYHp9VENkTo7z9QETFIOPyB9W
IKIE9ltJPNGojHKkdGftnizUkAHEdljp1EEGXD0JRqrNQ+3nmw58WHvlQxZWJL/1zAn2eg+YerTj
iyRzPKaSAc+u246x3gq+2ztu8xU/KW0idx39YNAX+NmwCfjKNp2ZLjszAq+kJn8Etv/33nGMmPSP
HJLaj8wPsVqkHpFJUk8OKuQD4EGvmSy1L+lwqA3uSm3WcaSLzOKVzW16CUvPfQXDQY/UAtYdZiq/
rD3r7NQNoJBZWTGZqxLj3zQ68cT6aCFb/NnM+hgV8kYbDxMQlqI0w4qF8BR80StzJpl5qKklKY72
MziyqTbIVeagFGNba82Exf4ogT8ZAaTrpJ4FRShe70QQSb2CowKHWUYOgnXABXMXgIUACnrHLVaY
wiAkhvYRX1jJ4Bc6hk3UPD3gHLt1+ztHhRvq8lCPOqHC4H3JBpi0ZJeHxbx7WMt5rnmtbGGctB5o
IM45yTAPkOF93rO9zZFNk9Y4IrRot9mRG892PS8nVryS3iRCBZSu+wXgTpFdXafgtJgTWTNll8au
AhvPliqlspYtz9RTJVUZk4Cv0kzFVnd1Vqr46sdoKsCiaLJmQVVv35atBuPd3nDAL9qL5QUABePV
l41ttN2Od+sUWy6KHjapDeo9AF0hU6IYr9SQc5IDC3Cw+HDUhjLgLtLSK1ceEiKWHNM8BMSDCeQZ
HxsitCsim8V1gYZeAKWPdMayDlgBO39GudWfQiBIP2U9cqWRlLQiQW0EP2lXiw32PwBx6Y/tNQc9
iwS2DD2jSQDCUpgbDlgsUArAo0o4IC+nxT6geB4LWqlbUiuNHRNJ5A4St57zYAyeQ/AQxIHEVliB
iyrA++EBlYjh6xuKort0WQXRHP12OwMn5Nkoys0KFPB8g0L8t57UzeAKu+K7LrBIBMzxSJyb6VxX
WJhC1k20+CwAiDOUZBYoctnYaVjvtO6n3mGOxykgZdlprWxjhyzQ+WADs/dXEjF7mw8W94G3KK0o
W13uRLI6q2C/dt/04KWsYKabqIOk3oqhCdWNZfgoMReW90g+D3dWU3kzBf7075xHEKuC+mJRSy49
rad1whzijQqA5ytJ2qin900Cdiiwn19/zr78Hq9WDgFwgMQcHad6DF644wQvLmHkgVphO0qRdGSN
woI9I99iQ3odQGIEpDG5627syZB6A3cAV1NbT56X//XgTGPOKQ4lyhkIsfLSa4utnwhY3we+5j2e
QyB+c2ukSGK7KnvB2W5lbhLZNSMJ2N5+zvIqe/GcyJ2RgIzsyE6UR9JFqHt4C8C82N26/ertSBlE
YrR2euga07MtZjfNlj5G+gTVpzKnHdAtePRFf770cavlFFlDWPXC7eHLsIasBRy2oTzI2EnQ4Kyz
L2AJCs7gyAFVmwnI5AwpeKlsqMet0dw3do5/Vmm1xm5+0X4mEHO21dhFyAmAgSK0Ncrak4Mp54n0
euCpHMTeKmqQLxoOiotBhjjKA1six1ZHJFJUmAAk3/zudHddFf0+Fg1TiBbVGBQ89G8XacsZJ1Tr
ugz2dmyC8ol1BvB5i7C+jrKhHuC5viZpUZ1IQmV3c3WRcf1k9zlI7m9uZJiX/qux4kU35Ut9JVUX
5YCYlr7C6n5JVj89qqe4LqFdGHIvhzZwYv0moAc6NfR8JxdrzFzJoDGrlwUZGvVCmVNUX4nmzfym
lFcgd30BEukqeKt/EF34oTQMTLDsECD8yRy1GyVnoMN4LjvHFpvWACdU1/rnwmTwRFkqIEykObT7
DDB1zrgjkQwqxJnm8uw14/5+MLpO7uC4es2YONyNtgYcdQvR33n3O81k7qZVHc10aPrjEjf33fyH
fElOgwQ/LP7tzsUrsAnVIw8U9UnVaGInd+n8TRli77elJ34h3w2ZbOYFHBjF2B5AqgfcuJueeqQz
nfSDieNyE8mh4SUqRnubS2DZVDYTB85M6bIa0NcQHYlMqw0swPKcdNRwCVTLgrl90gZyplhtaAjl
lkIexidvQDL+NiclCGQBC5/uxpm5yERDA256F7isTnMezH8YJ8DznQfZkC9Wj8hOJpksJs4CgCk5
lnsya0ctBm2AEC1TjxojYFMs3HRQA2qDdlbBabT+BS4cL56DRJyowWc/Y2tVygD85jUgcUA4PQc2
uk5uC/nlvDu8meDqmv2w4QzFnHdmFTSpoWU8jaqDaDgt3l2eLCr88fIP/hPdGIVSEyR7oJ13p0Qy
YQaK+RKJOKdI8mXeyZ5dLQfQ952VLnxwp3CKoR6ZqacNbgmSNJxGY1xMaoAxQV2l1UHIc0elomv/
opPaijZKt02LbOCVEuP+PY1N2SkxbhYeOzX9jN818uIoRCfM/TSBbqbBWy+YAC5anQE88WXt8MJE
jgq/mJL9mZieqSG6Z+qRIQGszIn16/ZB/zNfGo5ndrgDBQ5gUAvMXn/m96C73Q5IIZoLqkhHYwJC
XxnmF+xsz8ueuu5SFZehdi5gTRqf/LyZc1nrmm/NQaw7gcITsKbKmNWaBxznSfcAZwnFbrbSCoBd
UQFgKkcYH/VwXoTfM3hENnlt9dbRnR1rgzTXBNguM/bXkMTn7IIOhQNKfngEZdYvle0El7vnFj2V
KAxlas5WP7ioB4K94Fn1sl/vQrUbhQ5m7SBNAb7qsvQwVNd+u6K+EeWBk0dsVODFYeBhuu2z1Xhu
gua+mefCPfmCPWm9N2WJ2JDMvPkjVgnd8WehbDSsHcuFj/SeH8YkZyCaOHrg6uax5shj2DiB+dFA
ic5Rh6rLjnLQvJ/uB70w1D9gI9IGpk3l2/YJFXf2abFQKIjaQXSVqU4nYOR4zhDEK5YaT0Ffx3bo
DQ7g0+BEZurdxYTLZEZnbVL+qKDdpP2QRT0YqC0HdRYpCMhTLJjOvcdjwMe0yF5E049h80LizUiu
Wk89MgLRK37Q0xhkxItEGR/CDbCZbZZwYsgyDTalE+XXbAzTTw0Y6S++t34w8zb7pFSiHQ+rMYB3
QHpQY+SLwAICiIo4FHzzy33rumaWAzZpuA1l2V0ja97ooNJak+NclFjQO6wst8Bp62J7WGsAw7wP
Yk94W6PMxztSHBmsLNgEdltcOecmniVlM3PQdsukR6RQXrgkIzCwl/XUmM1Hktah6pw9WR1iFejd
YdjOWTFg3/o9xDM4D5+dcNk7KFQ8KkcVM4Z5s1uZ1++HJAVLRe0FVws1/Nd2RDkNKLSGmHTK0M/1
k+FhHqx1rWsXAFUojlq1RGMAfA0PhZyLeCE9qWxAtIJ6zmHHVF4mAOKVNQNnT/4yzHmp8FAYl0Na
gzxlo0sdbGnBYdlyIMc7s7eaP8SYhkhR7nPTjnLgh6oKsurR6DJqSLJYNZaYd+UXcgTy0aO+e7e4
S7przzIXsLr9WLchA+9H7MZNaKQDMpVugGfYogGpN57JBF2mDUC+dp4bG7sQPyKkkYii6lcUHiVH
kloxY68cEHbIQwSCf0zK0mjE06By2O1q8gADm2Le67Yv0eiHJ1dC5SGDfgbZtOiVrvFAFLJBPpvy
c/siOlEUNT/Rk+o2LvmTSo9LOiXSFQGXCBSlM3bH2jN4F80P1ETIJv8w7alvJeOb1gEH1jmMlhft
SEabZ9MBeNvYxriNIGSUP08CbxPL3j0YBlSq4TlUrAc9OkUY2PTrADx6xgl3/8zGcLc6bfYqjA75
bu00n0gcTMD+1nz+K3PN7JVUQKNEGpxh33tUtfiLjCD8SV8HGwkzNAZFZaz1zjcPcmNtdh1RLdoB
BIQDA+7oVXgWUdMn9ltP63LOMmB2IEWHdMPN5cG57ZNm3+UtEGhv4+lBxehKou4ciNYBcjspVg+l
/XQsjsrvbk8sy5e3XP8qT6cjgObxrqAXhmwK2YARAtBipAQPNt41SYckR/DGK4kMHtLY8Na/Bepx
WvmOIgPp7gYb9Lg4R+yd7YMrBd05qQvVwYecgVIO1LzOyUQZxSnr3ntaZwFiZMesCbw80kUbmD9F
tVKS5cH8P+n0qBRW8jT5r4a2wCQwGxmSiDuAcOTIh87y5LNb++Ox5aYZ197wMnZ9dwFvyoWwcYJw
Xq43CWCOSiIYnSzFc7qqkSdn53PbHlUdLHCDzj6382MEkjlS3ZXPdoPzRwmKyL4851gZI8kMz7nU
BPhUZ7RHkvQbmV7Glss9pKL3SFl7f7PrF/3NSKqH8H8d1kzEEf+nxnhM0mg4uGJFVZBsLI76ICEb
Eot0+b5klRWTZGKLQelJJDcKIPG/0KVu1QNRRQ7/diEHMgXqcfTVbQ/TEwFkIBA8LcjdAWVIVFUJ
cH1cK9utUjeaDviRcE4RnKlZ/ak9REP9q1Yhn9HOdmoE6mpT2aAgSaTTutO6O/eZrda4p+sgbX3X
OyH2pk1AvJc5EnMUbAlhkGjskjuckgeoE+2jQ6jHo+SpcYL2iTxI9RBKOoI96R+gUnTIT31uQ5P1
4Q7Y5KNi13H/IPiWwOGYWFKXmgbYU8GaX0hou7DjqJ71/YvqTg5ju6VBdZiOoN7jMDloKlusc7Tb
o4e1gKfgZ0PR5XpPvLaSdG+IuvJ5nTgOXUX6tUOxTn5wXFEC/hCNna3ZzuZmumuxofMcVdYCZN+w
BakYBdbB8pXZSMUjbx1HRq37LW8w9yLl3TgkJ2JaweCFmcS2Ddz+NLPc8L9UoNNty0hc8gzPjtUb
p1+Fg8NJHBQn34H6h5VI9b3Kw2HjZVH1SyfCdj8AwBkZ9uZ4SJdcADvRqFDCA3CoOPXA6pCatQ3Y
oxFc48DA/cNvXUCBIV0ejA4pC2IlS+/EK5Cn67bFri6H5AV58skL9XKjQLEVEtj2pBvazgP7Zod5
WNMCUlA7KssEoKuaTS9MDqBUNIKB85i9kmnYdcaMkUZQSj1OvsZg1gN/s7wPulC+Aix917Ho4JtD
fgFV2gAKcxSrWUAcuSz5l8dlKK0gS5QW4tRpcYGAO2NJq5egk702WDNm6yZgKcoo5MyC5gJTOxxK
TGI+kAqbWeJQmoG31dOLDOg2VTOA/lZOJchDj0FRcoxCepDEwgZowPIqliP5BQVO0B4S4Iopt042
UExIT6lzlBhHjfb90U17YMVcAgwJBRxTxIGtBVbnPVI3JlQ7555AZe8S7k3D6QFW5S3zUwXckEPT
eU/+KqwTNcMiokXJptMhu3AcQgsArHkOJIWbl/Yn852n6pKdTNqTepEzd+FZK50e7xVgJKXBIbX9
JwpxhOtv/B6ovvrsJ1ybdbxoWR9sAdAI6Z9kUadGw9qVcWUhvUMdE/EaPNecJTuACGJHI6iTF910
OEp4LtbfSLM2Dep/1wV58PbYGwdSDj5IjjZTAcpKoMclmyStX6akOfkS1JEaHOn6d+KDbqzwiv3P
LhSxFiOQHfWoD8OQ6N6uyZOKHY0uUAH/OnyVorCILS1YhuSOH/hk3BOTN0SijZlZs9EW6pGZHEmk
JpfBWiQrkloQrB0f4kyOnWzumb9rj4eh2Gpih1DfjTf84TnYgqMMXV1V5Vv2plqRzaGqr1TR1bD0
/sEO+r8oX1fplH1gSHJmYgJjEtVyjYBNAEUQzpM7AkbhxsSw1ddmgBlqscUwo/BzR0q3wC99j/Mp
sIhL6tTCqEBxGMiiUuVFUcCpCzZ3/mq8qV/3pY3p9NwB9wGI1DXKxHD6VLU9f8nk2RSJlm2COhtz
xJh0ZNV+jjl+ygdbgCX0PZR6aw1Qk8lK1ZDaSGPoC07MT5GJ2NYHMIH6F15WTbRnRRCCkXU9iLKY
+h0qcfyL6vpdKTb9mjuxtfhO9zJLgDUT5NdJti7Iz8CzamONoKWmGBqS5SNK0Ff+6e6rmwphhbH+
ku9+U3cmL8q/+kIge6nHe21LX7oa5OFHcRejfmCtBwhqK12jHZNoKW7VAHbFX9l3L/SDvRLJ4vvl
cqFeImFWSKzSGi+ztgIRyU1HLqzG8kuNmOaAkunz38nDAp7uhDpyXElH9CPqrMbEXIwarzOzOZoS
QSfDU2csjPGkfif0OwAcNkojC1gGJKGd7n4mqwwhucTtxBmIthPwNqKQ0RzTLXJh8sO6JsMWZ8CQ
DRwnHIF5BPZxku2cWfIE/9NsRUO65dY8vTSJt0sdp/josKH4OKdZ8ZEV+JM66zrnbEqBBmkeAIZu
PpONXM1w/i1ZzOSkPCZurnhnm+sTjUENktpx4BsNy15di2ENETMkS6iLGfgmXpIs2tidDYYo1Dpg
5zRgSJdLwUUodcE4wCBF6pGu67HxsTrr+cGNjKaMGit3Ocyl+ee/jkGGchbJJjfNF6+oJ3wOBjL3
nCVvd0a5gEvwQV6r8q8wn8Rl8fvpOoju2ZZYpkJKC2OY2oEdckgsZfNZZl5KfKKgrrSmQ1nh33mK
8IM9BKFgEdgcLaSypSALMFYAfo+5e0HCePiEeS6w3xOJ+k0N0nzMi0iKap/M4AkGJQTbOH3nPEWU
JQJo6OrgAM5ma5AM2O7xQ+18CfIFcNa+j71Pnrm/1G3IYk2Hu/QLapAW/oFUnp37lwobmyQRh25j
L+7emUasJSSvLjW+5wV4IvjIILAtTDrWqttPyKu7jjJlKp/NEXNsiKRDYlR6rXnwWmczXvhST6rJ
Bedj6lu/kKtSSWOLfIWtY3C8FoeoDDci9JIP5ZYc+LJkV8PIq+ciZ/Ho2O0pmLpns8Pv1omq+yYp
UrbnAIXdPBgs6WdFAOjNgeUVaysZSAT9zRfHsZMnGjhcgvFu9NF9Zp5pPj+q5c2A+uXZ8UHhWKH4
fC3zAJzMY/ARKEl7jtrfF5LMWogPCXhtgUozFts8SXEKOxl/kb/PvODjZPH0gIWePBdBOBnGEaSw
XTlP+wZb/wX+tcGctFZmcaIQ8CVg3eAHXpwUHO9P1+m9EzVLmAH7VQgP+LPokY514d/I8lpiW7uh
TgnY7dJPh1HvIfZBJBc9jI7916FCswqxhq9LgONGPaAWqcRGN/PMtyBNmI552aJ+mgxR47nRE5Xl
+NjZRKWWrOBxqdsOSMa2p+ZzOiNfuRlyFDPJ4m1VrU1dahi2GIsE51tUxU0qLBHbZyzw+92EKpRN
j+KjaD04KQqX8fbK+6/BtAAJygQO8SDM7mtUd9+BCGNdBZ6U17lO/ia1ZXr+Lp1m/+i1TvWVx1Fo
1kdksyB3AqQyu5Y1kqbFdb4AmP7Z46L8FPWr9ckZ2/OY9M6XsmQ5KFYBM+sFbf9rBFJE4VfWZa1C
84KKSlP1SBeU9nw2o2/aZiesj6PIskDRNDRXu/uCtGjw7chcxUSgsR1viBeBxxnpqMH65rsjZu/Q
AYzrmK0cLBdu+kwNCkgAXK/lpZmVC3iJYChvjj9x0SrqFVaePbMMEPgk0kgzastFBxATACyMspkk
loJHqAskq64/s78Zk/SSVMk7SXoO8tQxpGtwVik5n68qNgXwNFJK2tixGXBfhYvZyhChvMHGfwww
3le/eykj4BUAgZlcLOnn4/wlxkrRjg2ZswiwjNp6bfrR5HHdnmjCDliYBZuqoj7U43I/189ANHgQ
s7ls1ET/bnpPXXLnXbMxo+WjAYQKcFMC+9cIIvAT2/OBQIBJlaNqfN8VYtiRSIahKr9N2PiK12HN
Yu60w34qG+sLMO5O9spACzhzHK+JwPlYZ0Vy/L89ADLTbl3TEge3dK0zNWLIbNX7z7pJ5K849O/v
Qq3E+OYaoQk43PytaurHAiss4z/bnC+fV564MbiknXMaWt9ViWyUePlp7mUVsg2gQqyl/ItuUPaF
73BdsZWzoKrgIgZQnUP14AHk7HudM+fI10mH5jBl5nLltbFcV8ChHIbU8zejFMkAuo3mCnQKElKj
bxNkYOBUtcmi4glo47/gVPDVvqGJc6/1kephoMb9pqNeNrs4+LMNDzDu79Dj1JuacduCyukZ5E4A
hg76CDiSVX7lJIok2zgMieu5yNrLAgjiS+ONLU4Esl0pVaRHGlJT7e66WGYFGxOklLtojGAi16Ir
DYA2+RYDWwNHImAGoMNJQnqrnnz034nS0FdJtgsGN1TOLRMANSRvr28LZAn8OASTIulC0wZk7SSH
5L4bgYhOdu+0PQ2lA8waqBpvIEV+AuxO2ttT+47/Cp+s9wkfthb1nqDRYgJdGkm//ZnzzOxtOFX9
b0OBk4losL5ElevPuzbPs32dJjOQhbr1/EBDwUqB6tUGlMWoGfKijZLJU/SoBN/j7EeAW9dcT7Zf
/RXVa/KKBPzxyVxd6zCEWf0rT9rPRVrU31BX/1e+JP/ugBIDoA1X3qFJ+IF7E2pwXKvILgO3UWQj
e2kalkgtusmkNBn4XMvAmeIHw5KPGeBh0ZDfQiOSzEusL5A5fODDMD3xLDyFs4m9uR5MyepIX8l0
sK9O7+k03+jN0dlSF4cFwFugrsoOUF15AjSaMqdAhfER+R2zZSaYotwCVHeyRutpqhNMf9KJvwIP
EbgcIKUHqTywJwfBQXJeujEZ/aV3PkSOdyBjmsG/KV1w1+I3fyJdE1nBsR1CB1snsPqYctldFt+t
qZMCK3HhI+PkggeuBeKbMPs143tiHiBhavfEO/BuMSWG+7tAFl8Aa6HJwbkYNCMKlpDdh7YLLAcw
4TiFSSOAqVCZExU4Vdg6Lo6cD2XcCifZWKgBAhEcSHy7jQheucA5mIeymY0n8blJXCWq+LRmOGeT
VmrGW08byC+aKoCK/+cQGj93syNrWo4Mz3T9rQhLbMiy9iXH0evLECJxATAljXuWBoCE4si8B92l
Ms9YVJ4rGEowOxy6KC03AZBmz071ncpcddWrQg7SaEPvbnfgQmSkMMIfIhGbA1yO5gTbDlOn58dk
jUmsz8Z6/NnxkCFtfXB36KSDU5yPPQfFic6cQA74TYwFAFMlToaGtGiKMfZMpz5qlUa5iCpblnS1
KwfvzQ9hpGORZ27NyHEjBiyVJZOICuyjkLCUztT9MU/I8A2wz51t/XS4Fwsx/WGtwgfrFH4P25tz
3wCiEoQjTMd3dpl/TCpUeeX2kUcAV17Hqf3ddr5nU5D9uQqwTdt5H5wnJLxcJxO5w60zZH/OSfo1
A+bCq4u9+mP0sWd8QmYWeMfqsSiuNjaMKzxpXkllCOtvrx1AtiJVI8qy9jMOC5BQCNEAmLL2J498
cu/8B8NM9l6CrLAQPErnuV+HOFjSLzMP2GUoLfOTCIbmktflb60XrfV2cjpvmyAp5WClmfUpA/7C
J5xJkG12c8BGyUp7iqQGkOhfHD9atm3YPwWy+glE0taZelo01xRVg67lxQ8GLWrnOa/aUwYGJ0ob
xz7IipPSXwo7ADHGu8SabmmReiL/LdJuS1ialNKh8zqK1N34DsC1dUaJdkuZs+FDZUqygRUkD0Dw
FiL6wGVjA0gB0MfG/+Psy5rcxpUu/8qN+zyMIbiAxMR88yBqKakk1e4q+4VRtvty33f8+jlIVhfV
are/iXmBiUQCkksSCWSePOfAFW0C2UfEf299Q7sl02KvAt2HBls3rMkmJq7vJIRCx4dEF8YB9WLO
JmKpfnDBx3Y/Gr61aiXPfvg83NV60ZzcDrfsWWYBOsft2udQgSWxBNJS+JW0Ao0uLlPOpNcmQI8t
rEAB0QBRv7XwSSO4rmiXDM1Zd40Bfd1PudKFFWixzcxBS9+N+ce8hSCIrsCRq3CEvb63azu+D0S7
lbHePyE03j9J0DEpZmZ/Pyobd4E4txMuV/OoskVju7MgJHtHpswA0B37oXFD3bStbdyG6/KmDRGg
bnz9kZpe1O0WmnHDug0LPfNyVp1LVDie+qJij51lgmHaqqOLGZUwMo+B0eqGFsBBKnxQa062ZF7j
6l8DdzDWTmhqt5E/JPf2mPHVgDKJ75ofIl1nNV+0LMaGQZbRDSjp2UtctPfkABlAuQr1yrrPLdHd
NqkMNrnuht8bFNqqFWjpaYzEemw6ib/Tdy2Novv53hKI93/sReK9StvofupC3KMwj5ntdxdsDdum
hJomKFwLRKLUpoj61PDJH90jSFXOMrPNHdmqriUIZ71pfCt/TYdn0vgOzFAeQm5GIFcR05vjOKnX
5U5zHCEe/2q5F16R7cKri6Y3I0R12OLVli9kBup2OpRWGM9eMk8+vDIB9SJHz7Yjkz0kkCOUq1dj
+OQbpnEuu+mgO0EarivFbI+j53zqpGNrr2fTTu/Sd7JRc33QJRcZFBcudHaFmDb2d1pwDJXgBfIz
iGGkd9QpSSmjhFArUqzgp1MOy4BeNqgyQ6xjlzgpc1Z+XK1ilD1OBaAzrN8s2OAr+K9EHS9K3Mev
VxBimpCgShMvpeC/1HeyTICQcgzALg1G49XVWhfumgw9BNn4geYtayMRk69RDIftaFoOKzvoonuQ
iblIX3eVN3Erfofc0Wsjs/LJz6CylTPOAGeAPZmKXdy79hcXUIsbA5w82xTK2O+y81zZ69/AvGdv
W90pbyBDZL4iSrKmcSgCRhsNQeJDn9fJ8+C2j7SeFWQgj+2z7JTXFr/XBg37HfVCht6gxjmwo3sU
zx7yrAfJk0Ti2i7L6S1rG74B42h0I6xEvjmVfmtIv3yqWmu8Q1008tuh+eE21UN0Q92/uump/WDV
2Rp7gC2CkvZzN4blGQGDbtawj3zkT4MhD/b0FbXgBllRBhBuX6ytyNSeeF5/CXNpv5cOxJWFlZp3
QzNkp0ngVkoDdpjetHUbv7qVFLsMnOa7SXDxGozWhhziMkpQA1nKI4hVmnurQAJ5mhL7HSjf9wgF
1k+GGTeHhiOdTnaOUkSAc96DTOOb0i6dfWtV2pM9tl98JNrDHE/zEUp0j60lR690AUuPPgXupyS5
1QdoIJCpzcPuXOKGFMcGdDTyGsnwHp+vl0D+OEHiHgtkEDC+WABRsv+XBWh5v22bc2Sl20ZxUEct
9tWZO90ClV6cOmUiO3WpiSuUg7bOWHiLja4Wv0mm9XHUod1br13fHw7LJhNS606xpv0mNZ8uDmmr
clJbXXannz6I442Hwgr/EyQcYdvPjThtySPS9KE9Oe3BaXjp0tXss+zgg9SPvN4Zw/XiSPMs7kN2
a87/GBooDZwc9cKB21SbUFXUWKqiJlZXthpwNChO0QDZaHQZGFSBDdmWAYA4PmYEkaOgnnGCU1lj
FQD+UYGQYSaOF0Pu8JBotXtfNwmqW1VMyRgR4Rk09pYUodj8yiPk9a5EIeybqXFUMEdavfZ9y9hB
A2Y/NImEyHDva+vEDZ1NCB7NDHvicp05bnhfVwl77Is82k9NBdwIeQMKWQHL0xWHoLP0x0CLx7Na
K5hy5LHKvNm6Kli7hHPnmG5smFs2InLtf446YQtGo8VxsvMz74B3I5NrDbGXjwiIcgsp+kiJldKV
hS9Pi4zRYoZwAxAdTZZN6w67bW9EBZFEtuTPaZiBCjrkmJSkKSSVUU5Lg/1Yf8yo1QgN0wDP5NvH
8QH7drbG52GdiSEJmBtzHdpassbx+E/aJKJEQvaljsAhTG4zp1KinF07SddkvJgB58n209mZDVF8
/iiIzqp92xjdDidwbNxiee9mlvhPO7w7bmArkHG/QbX1+BNsT++2y7S3GoXPXtYOwXOAbR7kxbm8
s9MIh4iutFHvnTQHHVION9IoUQaR1e6mT4p+a1cZkqcJg3yI0hABkZW7LzV/s5jITs1oOWO7uui3
vcRDNDstJmJeprmhDs1vIN5GlJQDZR+kenTGO09fOi2BWpQ9vI1a3Owdq+brbqyHNx1sz6CBjuVJ
h+7Qizsi1arcMseGClHsQiZCy8a3whUoQdSsGvE7VLrtfV74XgHWhVNcACSrR7jZdQ0DKxWwv26a
J3tfr1HWQS7UaHGA4H+VmF7DG6vf0Tzwa6qbO9fX4WCcC0t8qULc790OT01D1TKnEvdW6jJV6bx0
abRQzr5y1pXz1VwaDZNkDc4WZHJLB/QPcxsC9fLn9cCLz+sM6h1cN4CFER27pcZUod+lu9gu55H1
c/L8Gn8bJ6e4xpFnCpPbMA/MExt7xA/1INwJBgIU7IpgpMZVFLgpwJEtmw2LlSAXSQlRkxTJe0j5
/mJmOziIfaLSHA/LP5ckSEeGw/cEdH3hCRuUZ/QyiwuqiaNNYKHsZ7D9wnPAnoesApQ70jLs72LV
DB2y+SIAhzENUIOKn/4uT8AiHpZud3M1I5ritxiP/f3VhACpcTfHwXhZg660od760TQcqdfESGyu
IidZcYQEzotvbjAghIDAaSPFmq8axMhA0Yv97Nwlm59miqdXGWn4whsbuNaBHP2nWlagixwCksgd
kngWDXSGeOr6sD6SCdXX8VpEAfhpau5sTAvJJJDyFCfkRXAzpculYZ2+Y6lWHBYTXTnqHjzbYv1y
FRoQajTJbyLEcB6F3+O3r9XICKuDHc4v/T7LsJeBnCbEeITo1wzlnPd09tMRvN/w0IE6AERcnywW
5HeZFPuw76A2e7WUXlb9vi8MsWpH/DyyxOC7rPFvgAEKnyCyGD5ZLUcYB3o9u8rigPs3WXSXau7s
MQVfUQnHU3BP+T6I/EpohkH8xgdvk84BnS90/0j9PMXn14mg31DXgEKqtqXhCZvgNUK7lUddNw8x
0VETl9lOMf6wLK2+WSCJBGYUhoFPLymKHR6mAKdkrR7vBgdVOVMRajNcsQmgmlUM6VvUpnhW9Klp
nXHms862yP4DQFlzQ73FnvVjtMev4avOGutsqMaHLuwpqJzsS+F0XxIkvQADWo2kjVm45kuNncGb
32rSM4xoegBxhsB/zpe3XWwP0ArItW2NmQ8oM8Z5dyrMt3xsvoxhWKl1+nrkX6VmPFFIAXiE18oa
/C31lmZRdiRbKXI+S0ReuVStuJ7PgU7tQKlKpziOxNOwmo97dayt8hrQEhpZjoAI0jmeDyEYJcPR
3BkW4JA24mKLshqKU9kR0sS7zABlhVZn7m6WhZhQHx9ApXUNivX+mU8JO8XZ9KYXkd96eIKkPH8m
NQmgO8D4UpQnmiek+etleldpSdUi3TtJM9xELJQ75J7qF6OroR+aIG+gxX+wxOJPswPv8RjhCPHp
Zrxjov5BOu8OwUN+pQD/6Ucq8A3AYWuZ1TaeBlVRhZDciK17UzU5m/6wQMCzHxzTvCe73xXuuoyk
tl5sU4FHpjDxySJ4oPkrPfP1exd1zJg0OBYsVssuFnJt8GyO2EFAGdqQzqaVkTgMhu0e6Kr+RXdx
IT9QUH7MWKYVcbOqQ1PfL77OUL8ib1ttcRzXAbb960ssfvSKS5eurt4Fzb3yGyEAtzL7uvC4Ilhs
G2SxstzlW0t1oZs2zA2Nkm1xwWcGvptaMQIujtEEvkxagaY0rWz2+GAhRjK68mbSymmv1zbwJaLt
N43QIWRnYRdjmmn43YmNm84JIF1rCeDtXGb/gHQydJtGx3yp8E7XIhXamVYCdei0T/sYUhUi7zcG
wG9nEabZDd35uS9igL/lC935qSmsqdzahV+vZwVFR0GZIVMOSJodDok3hubK1KLinrzNJk+WBVgM
ujUNPMO2BoIr3kL+Dv/pMJ+G05roNai5IDwJSueb0aXOOdEC9gjp9q4ywydqShwDN3ZsGZsYcKYn
7EGbuzJ/L/KUYzeKfc+69cEqP/cnG6TsI+iaDtANxTi4E1dTwv07N4q0h8nBu3Bbibr/yn+IO8N/
cAto7+YmsjLUpQEhM7lOG1tsaJZVO/EdaiR1QPKQdw2PvnDSWxyHj2ZhN3fN2H00hWunG5El26Ar
2NGp3Gndi9h9H4eHZqiyHwJE73jHeXcWlg8ZBgPvPQuBDWROWm1Hx8VtngscUH2n5t4CXwO9GHLJ
hEmjJgcwQ8ip3ldyMD8GoG2bzUg4Y5jYFh/HF70ysI8wnFvUeyigV9o6txxvqt/nHKzU1LegPbKe
OtZ4RQMkct+jrNPxv5VmgpiHVDhCkumjqxoyq3vwmJ2CNP4JYeX6per9eqvJyUW4vASX3lCla+4E
w7c87bda7POfytW2eDW7Rn0hgRGL7QMyW/15iMFJwEH8+lqOerITyZRvU2mYr1IggiJlEZ9oFJ9m
lgv+ZZmU6HZxL2UZohBZEe6Bd06Uq85o+1vEgY4ZGDWB2P+0tYqub+5f+s/XIxgMbsMMmnimW9vH
Ab8xL4pl9qNKXpzJNd4NiS17EeXjcYjZeE7BieVVoKnf6kkIumKVExKK0tzuC7wJ6vsqW0RXkBeF
APjIRm8ZcCmjtPTp6nqJsgqmLZPVD/xVQhSlg0ZnacgmFAlu0KTuGs/gj1EaiPXoIezb8Ia58YS0
f2cjqQNGkmM3lZCcqoA6IBv2TR8DdCXJmy6LCU+VzE6gON5HIAqrcuQvfVE/IEdSPygk6myzlL78
YsPWON63jCOdtfjQcOFm2tnOA6Ca/PEJnE3Tthx8JDaTJD5plVtBsUmLvsQ8/qNWNSea8dxbWvOz
RA3aClis6QmCPNPWGPP8NkmQVwa2/8XQhuY0IfG3vLU0zGfT8s7IVHJ3L7BtO//7X//z//zvH+P/
Cv4o7ot0Cor8X3mX3ePjbZv/+jfT3X//q5zt+5//9W9AGaHLYwnHxb8mJMAtNf7j/THKA+X+P8K0
rvO8LcxzBuTrjqh2iFaHmelWZ6hxXEzEvLN0Z/adCDotuJdvnaSNZkIe8rgi++mFAMErswyg+/zk
aHPwHETILHp4nCZHxJjxMdMlRBwS4MLgQ11qIHWReF2iP0STZXkF8pXv0Cj38OfnPyfoB62yUiuf
NeSgtnpjpwcjm9o700pwTzBA/0bSP5qN6D7OesHNrKhHfZwsg5uUspdLf1bgw07GXwU8Cm9IHG/y
N1Ks5+dfHCTxttR0HZoRJQCJ1K9Vf+KZPawBltaOCW5uKLp8yF3XeIhCSKHXk3NHPTOLxru+7Twn
QMLA60Hpdouy8efF3xwS+wY6iyj5JpesCbNtxv1iTQtQA42heG2MY7NtPl9Hh6D5ygidYD8vHeXW
I0jO0iMtrTMrOg8iAkOVCJ8ov9BXxTnFTvZEvbjUGdR+kLpw/KHwfv9Nc/S/fdGALnWBF+DCcphh
8r9+0erUDqYkEPKsO0ZwSzpKvB7LcBZfmtWVClT3RRHCK/MwlGduwaSbd3M/7FkRrv/qo8vSb7ao
ycTdjSgMdTxe9+3UBit/MrJ7YjSkgaQdf4A6zNwjXZDfg/WLbSZ8qbZasMriyfmeqweZ0VrlKYR0
/UkwE+8FwEvAG+3tzPFth1105tW+GFGStQtMMNMFjWutW7CHb03wGqHaq4o1j7JNYAUFJJ1SS7WV
QlF0yu54ijTL3AOfsNzVQVodIRxanVsDYEE6zKnTW2HmlQeR0XY+vn166BPLCi8NG4xa0cdoYH/7
/UeFn/71ZwWBH9wMTAA+BJhHHTV+cVPoe20sMssdz4Bl+t4o3aMjDO3JqBr3KF2r9Mo+YF9xCDVX
KN0tz52ZlI/c0F7I7odavJGFKfeIEhpvoXawho59RUnfcDNFhr8hL47jJ69SZxN0TXtjpWVzlwN3
slGJVo+6sZDNXaiaLjEvB0pU5p06iQxyzWIvVk9cH8p3mzwog5spLs3XIQIvoQDYJm94+aJ34GpU
XlM9atCKwSS/k28saFqUBieAT+m476w1sxYebXkL4SICG4ps3TD36DN9+Np1mu81zmDeRW4d7qE4
hz8/TrP3jFWoHauk/FaE0b5UN/8it4/WlG9iLcT44DaPgofJqnBbdqAuE5N1N2Y9AqPAo3u1mwU7
FLP4kHQqtb0WO4iYR8bbVPrxd3UBPt7ke4SLQVnUBVk+h3JdLj4Y2rE8rW7ptLg0dG5EJMJZQ7mn
8GjAxK1m+/tvj+VY198ek3MgFCCjYBp4qtAj5+LbMxmJkwShHZ81IO68irvWyTYm/KQEtJdbk/0c
VUESmWiQ7NTNYz27NUN9c2WnLjXh0Ldrpyu0ed1f+bUs2Y86KkoK9crLVHqFaYRIkJOw1ys7vQcn
d/tDXAY7u4vdg6kaPUNuDJU/3DmM2ohLGpovyUp9ugLHhHtYbNc+tNwyTFcoNrwJUN17kw7hE35O
xvbj9f5xqYs3sax1tfT1K5Mjvbt5dXJf3ncGgtlMvfZiv/BbXmVZZrGNWvTC+7bZ+vjoDiJJIAhH
l9TE0E464HinHxYbXV3ZkF0fwaiglqDmok9LzH2nisDQ1CIM9as1fmWjlwEYELv0q+EQJHWrSqvz
LRPAN7DC/wOYO6QjhfzSpjX4KKxyOPFROgfAMaHp52jRE9IA4EkEYuCHkk5JW8v/g5XsHbyp8gt3
hz8nqU1KVY79ti2dE/bwKbhIWZp7Tt5I1L8gYKflWnhOBvvE6H4+qdGiSz5Gs76MaBSZ4vCJJsgu
vJxPHhHm60jIbQc3ibYjYBVHxzBTr+hBnV1HeIqPRiKOEeuM564zATkqq6/YH0a7xETN9jA55Vcj
5zd8ZOyZpk8usA22clumC/yfaTqyWCFElnGum4F2TNPFGqLi+L9+YuxmzB2NuMzYVk7erXurSN/0
pj87jcF/ItH6wLRkeLVAzLMZcqsFp3TuHjPTDDdZY6RvYmwX1yqGZEUbui9uVVpn0Tgg5GnB+6l6
qeObIFqSCBbyiekeQPHVhvxohBqUj6EmHTOu7BJa454+1XJjDMDia1PQzlmuJXO2JLgGbmNHmmFT
opJkc/6M/HoTSLzOjz/m0oyr5JiaiycMBDi0cEdSgUmmoXCSLnuk19oVs4NN00bxgWxFKVD6RgOl
I7U9nhsc2ixSlADeqIriyq7Yga5s1aWrZaBT9cc91R/TJXlbVDZMTiilRgXxMrOr0nI1iQYAayH7
rZO1P2y166rY8NHIPoKqEvV1xPjqVafEL5fxsUiBbMiAj8lVBQU1jSqNqKnegvojIGsrw9f5JlHw
lcURFYTaPkDgff4f038+crG54bhxzFqJmfqDzH80Fn+M0F8KeBTmxa1ChfVdcZu36UdT+QLM0kuf
hidDgVXJSH2IuxgbbASj1Tzy/7PGvBpv6m2s6WZycrMyRdgYRLSaEOIesdLhwLA/3UwMYA4gNXYE
oCaPCr+Ve8MFHQ956CDQXJV1nq2BDLCPoFzdD6Lv9tSjRij70kUxYXeogho4V1QKllZQoD5EHzeT
2VXVirhOeNRNt3OfLsPKzsstXVKTIc+tV4W5BXlsV+zJRqvRVeSXCjKuVrdB7oswK2+PeYNDedwA
K/NAI8vr0ByEqWsA/AYt9uqBFXuCWU6gENhXDjTECaVJtmHb2L7+RNe2jtMdubuK4Bw1UJfuQdM3
HvfT0gNttODGquv7n5KZeCXs13dUohhJ0I9Rlymks9lY2aZVo1J1adSI02JHFYxT5mfgJjd+M3dx
prmubRyKIHVXNcp8bxP1PbMQkYd6NLL4qPhRVr2UOVJjqEP0qJ+iuhL1XGqImtjI+s0Q2EgSKk+y
DXkUJFvq06KL9zzFH/r177dmTGfXWzPLRRWgYXDoNjJhcrV1u9iaOXqocYQljBPgW3G7d7/q8Zvp
VN6CLr0CpS5g0390QW5Y26tFQgO/2taHdrDf3yG2VJx6PW1R/+yKYyKGh6wb20cydUZZbOyu6TbU
pYFfTMr96YEcqGnUJEdNWhb6nDRYfbXChj2dj32lBfa5InW/0/kvg5IEaNNlGK5wH672ZGQGbvrx
2PcojstcLdj8TcYDTxuB++VhIFEPgsPnhISnSwO6alvHiks80HLk6xL3p1U62BEU02sRgEbBACfI
gwmS720SdMGxASch9DFbaxdL077rcXYHiJXxl2CcaqTgBvd7x0EujSByAIS9uxLDTuCEcYsyQQi0
LrnINE7E2mpwQgwLOxhXS4Jy7rcGcr5qYgTx7d9/gcTfDoaWyy3u6lxnDmpfjKtoUewXbYWfbn8K
BEh/AhMVvqtKVqh5LVLPNAN0tSqDCrXj5qD9QsUJmL5LCKmlmbUmIzUafpk6wkvSX0O4tfH8gpkb
xzYlNkng8VtRAivuwKHc5VJ61IXsKzBDqiHvZQB/hPaOXJYB8qMZy1Khku7SSzv/5jcFkp6oRHka
Ig3yym4EoTHOUUCFoizP123Un2VvYEQob2yk7bxGhV+7T8kUuiIb6kySHdeKJ5JSWey/8r1wSX1j
2w+9XMXTFHlTk+nHklvul8b8gyvcXwpt0kPuIGPXTs74Rl51OOhHFOKIL3b+h6W8qgmQucBGQo68
cBRTtKZYi7ywFpkXL5pEazFwbR1//81gln19a0GqmDOTOZbjQo+eXcUMDBBGdqGwupMlG9eTilmb
mjBmkBTk4MhZbHSVTaMHCpb4HI4+ZCbIj+Epd+GHE1h279QTAlJNfO7cKNgPndWsijLNnvBbpzQ7
pc9dnKS9yIj5jmzA5utHp4+/zZl3yetXrTa1I/m2DBQ8KT7+NfnWeVU95cfZcwgD4XV1bc7rdNji
HZu4/eomAFB6U5S9uQ5Yo2kdvTPkrjJaDSw3Tr0uJqvZN6BLB7CZif3kaMkXxFl2RWVM34YuvLSX
KI8iuyjzS7vyj/VEfvPT6atmN0+tbZ1Ret4+4hzq37useI0QLnrjjVPsFPvgNmVt9WYG1ukDFBWb
FmBjwc8CpA0nwt2ongwC/0SgnM8xW7bGy2ePIDmfvc95oBC8WIXW/JwHtgX/RL08iOdXyBIAO4MA
IFa11D9NTuH+u7dHb/bzLZDn59uTbuONeYeCsNSxley8UToQjHW1O60fMigx2+VTgFMVQndt+ZTr
/MO2jC5X5Kf1jfnf/BbEdahTBdVd23EYbpUIf9hXP4VuADg/yIb0VDqoGGNtj20+ZaDmtBSoy3aG
1UoIIfyZnzJFhSy5PR41WSMDgeoTD6RZ/FnTguSEX9YfQWzbz9bk+g8tH9cOS/mzUA3KuqHJMWWP
5CCc6kes8+o090YUnfddW+zJFalPYBpDFmypy4xk2hjW8BU8JekKbIbmQ5d35kPdNNluDDXAapWN
mjasxDqpnW6z2LTOT7wpdJydbdsffoD4/jQ6YR8600GgGZDWXeoH5ZlmZU2ePRTYBqlXIQsicdUJ
oM3bZQWzT4PD8o4S2w4BUQjyg9RRClo0jX2PUrtBxUpjRMNz+T51wO81fvoq4ii6qfuo2FWlbryl
vu6RA1SyjfVoo+pgRKjl0XTxtaEBWtJxPU0LEYhe5X7q7P+bu6J5fVc0mMF13bBMy7JQG6Crr8rF
hqvqo2CECJN2DG2wqS9FJDayfDZyPbNg9WJfikmubJDnbteuG6CEBVVsqzAL5AWd61LMExYQJ9CF
Nc2jywBxxhoZJBFo7jJgAoTDVjRiR2mLMtDmviXkcqED+ZTEwEo16tICunUrrGBa0bCGIGOyo0vI
Te99IwgOeG/9QRfYD2SFVr6V4IDyisjOt0XXnwvcun8Gdn11oYbGuGx+StleDY2wSDX0Fx/kRNKV
aY/VTb3hoirviK7VpZ1DtSbL3CF7vWHYpt/9xQLEWrxqdAVcKETr5ar0PVNcV9TkkrNjDKajltis
EJcFM0niGN+rQnNuLvzUNAcg503Pws6TLtDIrK7ZZohQBGVO+4XHJirLrl0RPRLx2iyNqu6UQ7nt
FV7AL+vwyR6gp4ftHWCuqgfFihsfcR78kjuOclQoM6cppAwHYPjrFV1SkysjXbmuBOlF3PHN9UA/
Pf3+C87Nq6e+wRzc4GyOyjVmmvZ1poA3Emx+DsAAeVAgQoSC9pehsN7K2OCN9wgVqvQ5AifSc5cz
1NLasX3bml32nMQl0I5xZYPvBF1dgyIFMJgZAE8chRWdUIyYLYIKcaoLwEGSakdJHGogy54cwyq+
pX08pXnIrpfFHoUMyfigp7G/s6NOa0tFpbMJtZ9ji9sS7n7vgR0jvQv0MQoXP7s0igP7e/uZJE7+
9JjzweQBFuKHCGe+OQ8DXiAGdCZSSpS5cc2cHQeRvo4U8+vNjkF1rP8YjduRHTuMVgIlN7//FBBZ
/9vHIPCbFgZjgoH/+G/JNW7aLrb8iJT0iSVRhghmcukFSd+E4EXUK1ToBPb4o5r0+FzjSP1kpNkG
XK2Q9QEE6UkrQxNHsa5H9qXC1iViclOIwH2Mc9TMj7ljQqKgcR+TUuuPCTZToL/sc0+KKoYaojBu
yDnXQTsIpp+bPqnG3Kv7KVuXeeBvpa87j2Vq2ltAtR39XUa5/mDJvt2CAK+7kZGP3SzIMxrkL7+F
YdkiFD0iMl4P0xtqyVYpzmizffFPEeNZ7H/1p3XyLvk5uBDQoHpWHVrDOwuRIc+mWtalT8N5BsY+
uzd86PiO5TGI0dhTDkEpydHE2rAvinRHJhpc3IwUN00gvuFnRCjedjs3uS0GWweaEY2JYppzV+jP
ZV30+yGNy52dmzimBoFsVyLVm6NLl2Obxrtuqt/nLjSeHgpZBdspBbX/SkNE4ZBLoR9wXMCVJWCk
/sXlhet8eeEwT1MLLEvNU2kkbDoIvFRATZYVu42i7ms/hea2jVvwOBmThpZGAIZktxf92V3Noava
BE3DgBvXZu7S9HkRCJSClqtc/f6rz68fsGC0s2wX6QkHWy5LN64esIA29MxOUe9Qj3kogZhEDR5U
00qI3jLrJf68Kqbww7Zc/aNfYVn4bCK/f8j9Z5wb0q8yQ02eiHpjm8hh+uZWLwUf069MmSOku7da
aFanPsnB6F4EPnTWXJw2Sqv9YvU6oFkoCvT7MDowHBLWsaokNGr3uxvZRnJK9Wq6syVun17gQ/LS
0YL6FGQQqBasM+99cNCfe3AKINOJlxZFCSJqkNPfdyjUuhigGdDi+pgxWaA0pRlAVWeroMeABOvP
PMOHzv23NI6xFNIbv/9MhFC5/EtQCTdMJnTXQZzAZtzlV2GC1tb7weTFdJpSoHsMCHEjTha5xS01
U5KWUKRCk7ZADa3ocmLdZsyhp0QuWtaVtxwaTx/zLvqzt5pNnku38f12a/lauMoU/2aEvO6mcKri
Lh5ZcUdXrQOpviL00/XVgAT33TYscYKmgUTtGOgKBIYAyuIojvDqn0ular1w8qNDbI5Py+rkIaBz
e8xNub1YQ83kODyfu2y3uNMyNKceci8DdToUshN2G+fjeK7KLELWqcCTimfAbClbajSpscKppQKA
G5C0jCENVWST+XO0o1UdWxZEl/Infej5W2kDIQN5EqjoDSi7aCAFuGGBf4t8b2Ou67r4Fg8D6rk5
7kC7X3SRYZluoLaKnSGAJ542QX0qzEq2G4WhY3/JdbBpqqpv3g4grYfE4q4zDRD64JsG0Nnd7AHm
ELbrSqmvstGHL034nCXdTu5a0JGd5Uw/YJo/HKpgg2ADQkETy9cEJgL/NKJohDei/jI8Q5VSs+Nb
DaeybgVOTAkCU9ChgmJGFGuX6uLmWa5T3ZZIjn5tsl54BjC+J8cAfAsZqHrdR3L83hlrwip3ykFX
DlDs9fcsDtxbQnxCZtLZolIDD8VRIbsWLOgMEJXQPQWQHRljBaSl5sIx/Bxe1PPAk4l1YitFeTxE
07xc5TuCIHzVQglJAOpZEibVdJQYml1QjHljBOmdGE3nMa3zCBI1KGqYcjyYxymtNmM1yM00xO4j
uRjy1cTjexXZ1o1pm/aT71rauilQQFGByecpRLLzOJTNNxBoQUk075H6zKNuHVecI7KCgr0oBfke
KBnkYeT9PZlCAV2hVZk57cES7AG3Pok8ngPWuLgTj8ssupo6NwZ3WPJ8Ze8aaIqg/O/lYkmQDaDY
o3W/0IuWJKBV44az79L8jWzzIup9Qaio3+uJ9dUOA7BJNQ0gOhar3ntVPbi4AUmc7l3L/y4qEexS
CBesbJXRa1Q9G9QUUDen+QAcady7spMH2ZJoyr1egMPRodI4Moaq3K5nkMhUc8n5YnSezNuPeeRM
0wCVcjwQ7OWoFY5AodDk383AhphE1ukvbdiPa6R1tLth7Mbd2MfQMS5whgW1WLWLkQGFPObYrK3W
D75U7gDpr7xk31Nu3IAEKApXXRWvknTQ/hC5+ZYMkXib8rH2eJJVZxRCgrYRLNOFb9T7bjJfiTGa
mqV0YxLZVkea4Ej2vvHB7FuDdMzT8rbeLJUb87DV1XvHt19nv2U9tUr+fyn7su5Gca7rX6S1BEKA
bvFsx3ZiO0klN6xKVRcziHn49d+WnIpT6X67n++G5SMd4cTGIB3toe3ez8KTpSxXek+b4gkEBqnj
X0OHu+IwAdurOy29TV7anzPsKvcPQdJubvvi5CNDt/15jkrRYqQpf3I4iaB2keyA/0UZHmhnmjAw
7zInvbZpGLTTDXCLh8GLZ3WjC5FMpVvZM3MBxky6JW5m3IkmhXjltdtXwpWqOxugnZVCIZw62d6o
lR12kpnRjsWo/2j3kayC/2dc23eazlr4cDLsSRRjOgoqrD7ojtiEiHkYYIN+6nsUwd9Zsb8bC/0b
MHNo5Csh1at66m0d2VP/mdUj+Ks35d7fIr2oMoncfY4GXq0+jbtqsY4YaKiB12xAezMPxnOQe+mi
8NQkUGUsw/zSqoNTGs9hbA57hunnpbFQ1Ce0B2uGNfmlMtJsS40GkhAqt0nb8FQ2ESCe6NQD/hxO
IlApogDwfLNPFz5Eh9atO4zfoJa0TNuBXvyW1gc8BRrIcqHdUGmuSutVWFd8GYmEXsConmUs7e+g
vQkBAUrGb6gBpEpVTqzDNLmeMVZnlLb/fkbdrt9Yp5EMaKsUGrAoj3WXOAoVxVw+G4QH+wTVAs9y
AvlsBn61ctrOXujQKVk382NgRHToJmIP1RzzQZ+jyIK5bh55DMUGdQ7z4xxRgeVvRex5mRYEfB9U
HnQNoi2g2IGH/rXp1o5CHJsZPqjSuu1alxgywNc4T5+v4QQD+NLuob+MyuNRsk3m8+6QVw6F/XAw
HNxkMrcBbVEfJradHscG1zLIncPKrIE0mKdFH4Os3QULzCvgyhK20OTrnOCoDyY4zmtZk9Qrs7Dw
52424pM0153bv2eIOgPROk/s71B/CzbXUI+FtZoxBzYID1mV3UVZeD1pTNp+0+Emr9Nu7Tqcml+J
FVvAyMDHsgJ3YwXjJUxHAhiRb8BlvXSg3h18khSHa4eIOznrTBeb1sAQf7Iu5wCp+K2E4qEGF3+x
M79al+suPfAjW0dmXe4q13e3YsGgCPuJvq5/nu+teHjVx0H/agUklHt5vHLT9e/ansN1DtquEX8M
6oLMq8YG2B3Q9TH0otpqAaAZ2No1onY/5mpHlGCzUhc0WNx2MxvU72WidzBzo77m3AofEB6cVijA
wE5AYegTBbP/IoRfuP0OYkjV5qZ8r181gCwpvsYWcrkPYJGNlwL8w1PcJjDvQtS1fLz0PN77adIf
dZPdmMGMDlUAjAk6faBDF5iq2QvdO8UV9imb/KfkSQG5m6R7qbsRc21Og11RtOKp48Ws4WP3EhdE
rBrsHC91WuwGd7gnB5fEbtM9NsaTaxoRdTQbmk5idefb5ySHpmWOC1hSx9kmadyegtJ47EYKiSZw
s04UBaq9Q527FDedU64OpCzpouh4tLi1mWZ9MgPO73RG6oI9ksP/GNjPXW9S/jg4tLm4xosOOkgK
nkMQBnTE8Z2cgSmFanpoP0ah4Z+A65pfM926O+GOhF+2b1+wCiwTaHtE4CBIEmFp6hY5RM5NML31
GjKh2KgNcAs7Ng6ZjmMGkwy/YO4jVhWPN4mHIkjwNNJiY70D1W5/reUg4EjQYNJrlGwFYMTkQYXy
Hnvu+VNcGDG2F4BRhRExOfGmSTyNO0l8+54BYPkUQM3tmiHHNDiXTfk/Z6h38Tlc8cyEysUI6poH
5WcK0+4aNkNdAxmgcOiXPBkCsBXxEJ9jA2lcdOEQ31thBmpi6Mb37WaoG3LUrfpQ5IItqIlJ9/uJ
VP4YwxE1KiHOrqJrXuzzFYEWsdfi11Msxth+Sds03OrTXvPsuNj2hv18zZBRyrysJ7CSABv3/U/s
qw5yo+oEkBZ5/xOvMdkWbUSOt9MBt8AW1UCxKagHELtZFeqPMtMhmAedU65I0b06Bh5VEtbljyqi
ZfkpSkJSH+rMNB8tPlz7ar9jj4VV/9O4jz6oNhVeFJNNyx1cc03/FosOawAVwbA+WLs+uN86HHjx
lLnYKqrGRe6jUDcq1aiuLqCv7ldy1Sk68shH/I4EuQi9l1mF01tSZ9VdozrjIH0/4bW3txaRsHAi
SftZDlHIlS1xH0ns8aoyetMbdesYE2cZ3WlFUt1eMmg50IKGCy1CqtumLh12xO7vddqt/WN46hOQ
EDPZL92hT+BEP5GXfjLfX93avrySUxi8TlCQu45wq/roZPWumaQFL+DRfAJXB94UZDiB04qqzfDs
VKn5pB799zKk51blQGCI7VJofni2Hef7NDTqBbDd1akwhztIaFvPsKNzNmMYYEWqtI3J5KZzwwdM
S4eI7ux4aE9Z1YGGC31ui0bSn2lO1ID/3H8MugbQgtD1Z1f2VMXyZD06ENVEiQrsENrsbfWH9VQA
imWHJ9uS5DFuV7o1DisOJRNy1FENje+7kIHbr8OUdnQtcUOe67AJMmOBD7+4Ds25xA5HJOnW4ZW7
JjYWmdDSMZkHAgMmFDVEHgYIeQuwu6cBAj0wR9RhxQZxCE3xV5SIYY17HrhXMDXZdgKyWn1V90cG
vvUxBn1zJSksq1vVdusY8RXCdBxqprc2/Sot+3puQAR0/qXDpX01G90mXeqOWy+zOqXQjGKCfkvd
od8NO3dvImnLjW6PbGfau2KaFnx88QHUwrXt5Hf6VQ2Ht8bTL4MWPaHAxopn+VkyMyYxQukajbpb
H2LdrV92GUdhLu/InNECcFKIZNduydc6CvoxgaaTunfrmA2O2AVT4EWqQ/emUE/7DyCX6YivFTYm
sNp1KeeCC/CmvlTYHFeEVi/HaE+rYvCuKKoevpaY4OXLG2aqKSC5X9L+oCFTI+iWyqnr9ZaQ/R+D
ACWylw02x2EgEGRzPwV596azjVoJdr7CH7cW/eqW6kPZ3vV0mgh/OLWcxRwaVKMZHoPGCS7ShRTt
NEARAO7W4QV7VRSy+SPAA6p3soR/BuhDdekGiL+itEFqa6vTqVunuKfF+HdVOpw2xKFs7L2O9Ch4
Ae87MaVAcTDD64M4gJEBLnne5/62ghL9Yw0P0zkWyNG6USGsSMG4tiCsp5MN+NqvWT7ymQ4HCpRB
ZA/gIqpkWZvlccrj+2tuDfwITCo93ECCftameIphD/Wk32YyskdO/P6gUzsDv1k89pOdPo8d2l4N
xRbAdiZY0CvNFDxSg/n4Z6h7gSMzr72kcj4ng5L+OfynsWUB9YKkg025TzG1h/3POehLvhORUz2g
IFY/qCaehXyXYFXxoNslNa9NoqnnuUzAZTIdqL1BtkMc+wCm6a6anSetOE7qEEYFbDgG95dOuLVj
rdZBptzPlrrjepKP8bfksIa6xjDRdn6FhbqA2SR9/KrlO3UTmGVbUlfFUQNFk3oEcDrlzfKWD7jE
q47KKjYeWANSoarD2Zq3rpk9mqPud8CLp5CLBUNYVd90Ut4YYtlh7TNrizA78laqC6cYX2toHeLj
a8cjFBWzY5NGhpcrTE+Doui1Q4+IIG7/aQS820dA1TIbNbiQrrTuLsobmGyJCygu5mOTfwp+9+i0
kqx12u8xQx2dgDEQ8NcBFHzkPXs24rHYlgkKQNqIBwuCYm2ymif7eKLf9ONfzwzABl4Sm/pHHeWg
Gy30QYe6Q2XoKYCeJICZYKDKQ8OtDvUrEOyBKNSTho/T6XeAjOD76XRyhAv96Pq4b3D8ku2ww68y
NNxN29jpDE8O9+LE5bTP2PBdR6zLoCFp0QmqvY6/icgYXTrSUUywFIBHhVaSyWOIyUUuW+AEkyna
pww2AAz7MRcSmHI+Zlm/6koSXaYKvhExyLWeHsqSLL8bx2EOKbpiF4SADJWyhwMKiaUOR99ElYXk
ebb69/0PQ+96/7H/4diOIbArDkkZE3jbL5tSTMbSQPUCD+mAyC0zsXRxJfkpfLIkfQcBFmimDi1w
h4rHDEK5BbWBiYGxhQXxD9wevltEBK+WhesLe1v8qaYxKg054eexI9M8B87qQZZdsJRu3R7iwZ8g
32/HeHiX7SYop2BrCKvbwRkiXncDtbD6zNvlSEhxDwBssGBV2MwASQayANPNmVMN3bML+DJwMaZ8
42mwhy7qGHhFe6KNjKAz2AeLUmRwV7DB3WBqymX4ivzn1I/Y8i7miT8WD2PT5cuolNOeFMRYh4NR
Y7uyh77KNBgrK4gJJIGwEWEmmHWnDQs2NufmDhxv4Rl+ZT5ZgxOtHdYQzK0QDhTA7qQdODxuEcLy
HnRZFM12OhSCPVmyNI86it3Wg9qodbGrLjlXYbzUzQGr5GEC9/T6Bn1hbOExapVvnFuQP/EaE5qG
2HLGPlObQKZBgeJaEXOvsKdyp0Fo9UfYhyi7osh49v3soR2y4TkdetBY2gk0Fidy70xYEy2AyEy+
YXPgYBit/RMFrgfAHvpnH6uCRQfp1ztoWDh3dpQac6bgn33Vr8yszO/HhGb3DHQY0CtGWGLbqAOA
BZzdEwGdVQaflJUOdfJHXszKdkWJH8H4Kx4WJMd+nsnh3KNDC1Ia4DgBB3/r1bB4l1bQ7yFRcqef
O6FFZiyQ4VlHLaapt8iegrmEi87OTagFdGZyleZNLDztsAB2Ib3d53dDzez5MGT5d2r8zxmxdDsQ
Y6X4p3PEdLL+CylBnS8TJ+xJQmJJuAZnAFP+je+edKVtOSA53Ymq9yZhzd7537EZHQeEmi2uOd/i
/2jyYQF5JYnrDHWOEXW/Bz3SZEF8VBk66ktglGRd7PDVFlvoYiZLE7uP3yAturbxm/zBKHR+bTco
H+KhQkZRK32J/Jsd0ocpLOuHXkaQ/zXDteavggVEt9KY8I6xhOwoJI1h5mQlGx1C0ePTICOI1wUj
xANzq1nGvkIH/XmoDeBiPd0II8NszZt+/095t7aS5nsABSz7FQWR3ouU7npsW2xd5tM3Hd3IYIYD
ZfZQdRpQqIM+cXHQTbc0PXJC57XdZw8DNiw8tz1o6Wd3ahUmg1QHVHrYHZVsmJdgZ75NyTWhBvRm
FtpldQgdgDj/LcH2S7mZhJhHgOnRbP3vN/y/7Xc7zAC1nWvOq2UxrvbDP6H8cswlmtE1wh1E4FHb
8fqo22ZtYjw1luO5MW0vTlJMZz8256Fk9KkfYQxmlvmbH5f0qakGgcJ5Dk6uGiMyMBJcJ6lgfIbc
scz8Od4hXl/PyMGyoXwaIP+OseomSH2fHj/ejvrOnA0w3roBpqJimOYCmn6LW1sqTPsIpRDdcsNQ
pdT8nKo7dGrdz3TVseshGMQtUCLw85GQ6c4tOA11ktbggKBGbpfWS9NV1jHu8b+gSKRbwXi0DkGH
dVEPXehnwIqM9WRAY1D3pn+eQjrG9RStMehTGOrEkUXfT6HH0Nqh11MEqlJ/+ysSt/o1UT/Y3Pbm
AN2+N10bG1R60+62nRcKM4UglgVTTbX/d+sww+Q/JgXuV0yEYwsgIZjNhGGbFLCVP68Ruwwte5JT
vcXcB5hENZ1v1cMHXHM8aNTcv/4zBDbivZfnlH1KrivrTVAQ02Np5YuG0nQZ+IKfBfEhN2slz6AT
8TMkW/gZLN+9wxvIEqkmWD695+vOBFCSfdxEzzr6yM8tyz5cT1hWPeTqR2hHFnZrQCvXj9YaVGmm
BBuHA3ttwCs+Vuqg21mV17pdRz1P5UF00YzBMHvp9GZyLidfeElsAreL3QMAZPxf2QgOK4UEuN8p
IfQscc4mSdxFYnd4TLYO3aJY2K4yqPKq2yEIxvYYv7BsPOUwt/lVp69hEWd/DbgJe5zV8VMKLsc8
FZCagM1IsAlth9xDdvlbI4kDxpsfL2lEnVXRDc63FOhokg/JJYht8h9fOfsKjnQNsCEsx+KAJ4m/
Y5OSobeMKUe1xO1cTElGsm8NIObSsIFHce4SeEih7XbwW6U3YkU/b036FcHyc24CxDfvi/Gph8b+
X3CUhgccitCekPW8iW3/51gZr37QhC8mxIgAkret8xTB8KJu6+RYEZevunZId2Ej490YMri0m9i+
L/7jXogp7pcnLKgfjDq4ABmoILAr+XKhJ5x1mJ4X1c4Cgv0OsEFn3QJhsWmCIjgMLq8WxDCaCxFY
VYAvHr9RGKiUpWwxR5PxHPUb8iPPAGE1a+xtm4zQOW3r8pjbslqPo+tCHN4p98B3W6i0t9N5wB3T
izIT0+YJcyd9prCFniqcIv+aiiwEa5y7T2PA5ZzhI76nZu+szC7utpgYmsBhR9nSrlt+8hOYVPgA
Z7y6jnHkGYeMiEnuO9cPf4k0e4NbNH+G5YU/06eIoBFbHfFL7CA1PIyrAsyb2c3+gpjlv7Rphwyd
rPNklAH8wWG9AcqZOyurENX9oa9O2C/nU2U++FZSnWzcyjcJhWeX7guH0T2kA2Zk+CrlU4hVN+A6
Y/cdn8Gx7LAH6Rni0TciB9fJiJJu7XY/oXz33S9xnUgfeCcXNYsDdFvjWZhFr7yGHpJUGklF3aEY
biavOmo1LPaPpjzBPmgBadlVEFazoqS4Fv98FbMEUPuhKAFENfDqU+8CgnvYlzGrvj51Vmc+qgji
k58i3Vf1kj3mxbSwVGZJ3Wum7qtVpPr0ON0nEf1v4z7e/WOcPgtgdWIjWjYsqmgcd45Bhp3MaepN
rTSvbQGIGbD6+n3QebdQv9JtXQpxSawx1j3E3kvA33C+Ih1S0EY7c3HNG8ufLnXGDXWG/OQABL2K
wrCe6bCbRH5KoHgzC90JTkwqpVFt+Al4wszkvW6KhS93kVX/0FEbxEClUYOuoLZS71gAaWcAFfb6
YHbOhHW5imuUu1Yt1ixgD+bGnqQT3VPdrePWCAGdGusIur4fY24nghlw5kEsIFpZgEBvsMzbuQy4
lL0NwO0Oept8y6vwik0vuiQYN00r6VKO4NIlgsExwGnkRrt8J4Gb7ttcnkMLWsTaGvyWodsylQFw
y1nn6wPuO/94jtgpDmMaPrY8it4Yq+dOPFjfYEXJl71r8bWsjORR+vmDTgjh1uENBhaQOXx/7ybS
RHOYvYVvpdHMAZm2vmWRac8gXVNsMPkAOj9o/SUoHgVmkQgNK4jOGfYB3CoDHEo14a74nqE7dduf
Gfoco8WLOYBQ1aGi9hn4BTA9jajbhHFT3cfY25lZA3Pf4BThhdi1++nW4L4AMyphBDK858oxhIF7
k62jtBpmo4M5uZU2a1IE5C9pWUAt+OVLI5pwPuR8PNbASW5QkSrXppBwbVGDIHNpvzYAWsOTqDnZ
AN/gi0mSS0EyeBvb/Ftnp/4q4UO4rMLChpDP9DpOxIHOpi0fXGI962bAtAn21yFDDJODo0j7WQqj
8gczJvZDU3BnKwv+s4IKTgwiZQXsGHStfDd2NyHQ0C8JVLtNKFFk1rQxDCBlUgglv9DK/Fmkkt0T
2dX37tAFnk6DSCifM8gQbYByjzA4n5Lu+d9n84b1lb/lgiDN8dsUDjdBk/4qYONzH545phHvGtEx
0AxhCQ1V5DBdwGgD5FyUUBZuOLg/7MRPvMqqzSfagHwWGMlwz0QIhDez6p0/dThkTK6UKeR9Y6WQ
sJ1Q8jGz+tFqUayCimk+A+CxfnS6qduhFkq9RIWlA1hIxfvYE3nQPDa0HQ6Ydz/roW7e5PeFG+z1
SGJx8uA3Amh+DGxp6J7z/meDysK8DkNnLgdWAPWIQzsFctdFfQSnr4/YzCJgbG8x4c0dtZO+Arky
7IxZpxiYLeRZ7hvbzFZApRFPt90OZlJtWRNL1DWQqw+fcmEAeihT8gInB+HFVQS4adaY4TJMYt9D
BY2OmFaOZH514YRIJduVuN/e3DVvcrc3KaPJFmwHx1xAuH7be+oBX3J1GofT15wPKSWeXxnu/Wiw
fV0YxZ2LuQOBcQnU+gGNc8HjVbGNcvcC943xfYzjt2RdkgRa6i3+Ti8opLEXvljqk13HYHE4Cxw2
HgQNxL3ugOJg5NEoZ9ggPFkNsG1UV8p7k20buz9dnVN0Ww5k55xn0I/51Nj2PegpNkHlQNXWVc0d
MLLr2FuTbi99ZTEZO+Z/KLbpFcnnKqaLeRwmsFCoM1HO/JtYQA90dsCaMd45WQY+DuzP8SyyMqxT
wxK6XHl0ahVpqSDKejCHjEkopvmVgANrT4z499+l9XUFBZS/AS0yKlBdpfAj+zKxjCPOpejg5Rs5
NL0blZcs1YayHwcdZkWpTBdkstQpuNO0S+HKCqXeEdq+IDQdKtg16uh2cO32IYtCWCeqLH2IQZ+Y
VTFKiVHGfPj/EVuuc+BfvaiDindSChQTU6WJUjWDuRYJSAMSpIGlxv1qTy796gb2tSz6O0Xpyere
TwfV1ofs9O+fm/pwvkzJhQO2vu2gQuFyTEe/fnJ17Q/AvDblNrcx/+W4l8JS2ab9vlaQBaxOAk+H
TQaUAqsgicfsst83CqaQw+bPS8BLmFdge3kQ8gj3RdygaMyynZtXIazL0QTWMtBEOrYzcqLJ4D6E
0her0ezyRcVb8mTSEexC2JpudEgcmniJNYKRpHpTaG5L4VaXspbTCdqOazt0yVNlUeAsC9wZdehG
PyhsZdZWWKWzuAZYz4Zs4bHAFsHo1IDuVby74Ec2i8KWPOiEoJM1hMbLbqc7QUmBMlvaDEvdOxmJ
AbRwBo5jTjyA5QuIuRJ/WaHQvNQAPse381kb42aue7F22EYyrU5BkltnK3cWGteH2xmMi1RBBM50
bBcCrD8Dd5JYP6DU+DPuJVSXBQw6Rk0Oq57jtLJPGuvKQGhddD4E58qWze0mDRWm5SmwmYl9uTy8
D4sek6mRBS8FDNYXIzZkN9gkD18IqGhml8XPdRcZO1mZxkwPR+UgnBVZFWFC1qaPwEMs4b2jFoYk
WHe9j59rj80Rq4cq70Qyf91GfQo1S+giXqUyjDp5cUeZba+4M8hPRV5suzEcqoVcASg5osBtPVDY
h53oGJj3pBledTPsM7qlFaXAKCvOS5fZDywKIkxakRW2w2uvBjuZ1cEDG+dqw3HliwDPDUDUVnad
WjOijC9D5Y1pNnPLwsWkAyg2pnOr76qVDkk95ntALh4TakMvf2jJ975nzZ2vbDdbgy64DYXHaYyx
OlYUw1JGxcGOjRNEd/Dr910y72yZPySKnUhFodc/00b0OaCrtexWYw/17cgdD0Q7z5NosKAo1z/B
lHmAAzUOcOse74vEXkPj3727pmURA1irCcdFOkCLv2ARjwJM/ssnB+vdZe7DtABWb/ZLX0V/FSJO
HiDyDYVr4DA9a6idF4tC5SiwwB5qWNqc3ai+h6uN8xL5BoQCKr/dZEPUQRrwUZ8miguxIsweljoM
GD59YbiPDTY2d4ljQZt5BIo6xJ3RQ/FAGKgEl2LZi/zHNQwaGcL/CDTmwmuCxtgYbQh0eBqOeEQb
xoW1nVhHvj/N4O9lXNw6pHuzEC86sgbRnEP5SGJk6hb87O6gzmwe9WBupdxL83LaXtMzXsHeBU7o
TW4uKINftHaDNgCIrKCgutdN1A6Gu5wWF5TDKMQREyNY6AHChqV541hPwcg7D1UDvEuQR0dpTqZX
peAO6g6nCNhxBPXkSGv2ucNUIwiBMcKXEbeOSp0qUXTDOpYLU1Rhu4EpwSpMHHcZyLg4FAX926v4
o3ew0w4fdmEn+xEQoBmm8Kjx+/UTUHBweyhNUPOTKtihZg+QM8qa+IITWJzDsuOnQ/4Cscj/K8S+
QNcl72NYATIYS6MAk7jKgjdXjTHcpbCvsG5jkib50Y21v+19lIcb122WYHg5G+JWNvDIMPuqlYB3
44Yg79nD8y3DkoH9QCP/a0bF4VwLrNavaoBGPsCuEJTmltMs2xpFEccYz9g9No4JAJj71q6gUt5y
+lIHNe48rez3I1ZFZ+ZP96TLof3p5+PChq75OuwRijlU3ocXk7B44xqAlujBWHw9QLMzOPfwsu7N
hizTmrXAvgr7HBj4ykuHs592utcfU1pj0xRzBf6YiRB+Ff2ANVxIm12dFfNxGNcVrh6s71AF7dSh
ht0GTMT4vW4SbVnMAQmpV7rSiQ3RcTc64GXy3vjhCCdeWNjJ9q5cmIKtB1sZbQzgyVAD5Q4Htcn1
lTbjg/MJutuaCyjTADQGlYIPWeprDDNXhRxRKtZwVgK6lvUpHJKnGn9PH09PwP3XO71lR/yTAcOv
i1aqytnZbMf3IKrOfl8plw5qlm+y7lkJ9XwnnZ6itpBPeQYsKW9ZuAfKmz1XBeRMAuupy/lwsDvI
TulmB6xfCDIk2bJn/YC/OoTONcMtzpbjeMhyw5wDch3PdWipNv1KHxprvO8TITY0jZQuu+oN3czf
VkG0vbZVgFdvOPgqa8PnBma/WEtHoXlpsFdwaUmfYYdAtEvaxAAA2xCrUQk1bCnnDpg6dwWQm/cd
+CXDEONpTMr23Gc97KALbAFVrT+sDdOJlNJQfwcgJIVvSlM8lDWBtC40+p8gZZfhOQ/T0EmBxeM6
h9EJtiJdK4t/BSl5IhCQfLHSOJ1laYHZ1zj4EK3HpCFKZI/5ICHrSE0faA0ORk8SPte90C7K4X4a
JZ7uTUgpTkGHwpYa2qlD6LD7LsAOB/QKenidoYrb4ra1T1K+S7sqOY3Kqs4iIFmUNZhtOrx2uHDc
1AN0mz6YE7QbsAd00NGQwhHHNfrIw74llN3qxkAxPygvqWGBEw+ygy8nc+3kBVzRFNnBMpq/Cv5s
hNw/u7ktFhnY6ncoRPlbLBzg2VgZ/AF7/9XMKor6Nc7bO2iRW78MYDbbKgt/9ACMecQKrK0R2T84
afjZeSswxT3r1yLo0xngZ9nGUV1dNPSbqCmg8aRC2dN2RlsygOUMP4neMbuZlFiH3ibBesJrVS1c
QlyoqgU5uDaBBGUJPoDvryK09YA/hB7AGnMIauLVLe/P3siqLM8Ku3rllLW1blJyvOnM61daU15L
zENZh20qh6+DDBYeUQULWfiaAb+csOyPuPNrZ1EzvLeA9dck9i5oD3vRY9UN6lCwt5OpqOcR2NCb
ynb20LX+Yfhx9Tzw6cIaWpwLfN67BBM3mN4q8jquEtrjdj81BvZhMyOcw54s3vTcYTMnGgOBy6AI
X60W5I3HoTS/T47fNGeINsJhQLQZSNUCpeFgbNaThDs45HWB5GoZb9ZQRWdQQkL3tVR7a9NC9nqM
ztGncCMYcgTKFLOMbcDCFMJJlNiFZhygNubycG3DEWVe+Zm1y5p5pnT3pbqjteoG9iXUHbc2OQBS
kRvdpoavKLQpe/IoAEzSfHxeQ3ivi1iw7Qfxqd0fIdd3a3fDfK0/slu+4KDl1rg1Q+/oqEW9Ah8k
TrfsN7pJS3x9tA/YgN3oJhPE/CVVNSWoWMQoPjQBxODN5MHg5vcuHssXGMikiyoNqk2iq071sk8h
pYw5cbZ1CZ3mg8rCIjn2BiBQqwoasLwyJMrdRnLfpvF3VMIgKlZhcaFd1tOhYZ6Rhd1OY7d0rw7x
pUCKUCXfenXyqMYyhQfTYe9XDVyl7WmmJ6ZxXUMYLQmxG6bmqRP2W3Z6YqpDuPpGF3tzFduAiFnq
FXkmdmmAYlxVgIwblSAlQmWN7yZ10KE+yLyUXjOKaZECblB5tx6dqIekAR65cVZYmBkySSusuWB+
9syjXuyJIJ4jOqitZJgyamwC2AZ7K4pjUDICdrJtbIYrjEIX1fE28+NorrPA5C3nMi7vofyeDQ/X
qVJCXWUVMeV7iTL5Ajh682JkbuNR0okfbZjObDzNfjFmH6m0hpemhYXTUPP4AdvuwwoQyhamhcV3
+PZxFMqhv6v9HsV4Z9MxeivhTzbHboXSz4wk9Od/J9TyLor7+G2y6j8SzOQ0TDbuKkLkIFwW+SVM
uqO+KimDpu0/tBsdqLK4bopdbeKLUvn6qjdgPD4PXTxpCt+d4FuP/avorif9DtVnSKGqDR+9E6Sa
WFqAKqb9CD7CSUFLEl6Lw1UVpc3afD/ArhZXyeS/QYLSowpnBJJM47m0Lc4tIf0KrKZ2I2SQr8cg
s8Hk4pUN+5fGsPhWuvnnJ7uZ9su8pubu9rDXz/4ECyBIJRZPup0F7PdjH7QOc4ZHebrQZ8qdtMQN
2Bo9ff+BPy6md3DPWtx2jr606RuR/ZGnQ538tQ1TTHCcwb0pwqHYTCX5jolofbzyIzPVNjL3H9t6
xf29ESzjsqArn527HFdO54r4rcFEVUsS83EAXXuYxDmwm2RlJQrUb5vWEXq104y7csM7zu4z4Hjm
+Vg29+Dj4ClqJ6D7QndtCwgPwZJ0TI4kBUquAE7xAkK6AxXMsXltCvOhitQU2uDvc5K8Dnat1cVv
7Yj/LAx753GY0qfBtyAUMaTtSsO1wgaKyDVU5ld6ZqhD3avnhrdQg7nqWLwn/3+NvZ1Zv9FtbPjn
n6HfFx+he7hOPGsUDQFirMEcV7AJQCvgrGSZQ74HjPkLkuIKuRhQ2ZlFQzXMNSpDAPuyG61mXdeE
XyYDJbOylQ8TH/kF7O0YOEQx3LWqM55AP++aia51CF1J3KQHOSx0sugCa2P5Elo0aqzRZ2KfNriD
q6iJc/eU+oOnR+q3UnaBPbgi7z54tnMRaiUfcKzk9Ss3tb/Lzkq3TidzFKhpRRZJCaPa/8fYeSzH
jTTt+ooQAW+27R2bRhRJzQYhjWbgvcfVnwfZGjVn4jsR/waByiqgaRqoqszX+JIFsI1kesDoZdf0
qnUCt2StM6sBh76svDLHsCGQ5Bi62k30hr8rXzWYqqTk7GOa2JvbX4/J/rmZBhs8asDL0HAc+xT6
fEKiz/GXvGixhnWdaFuUmMOSyGRk6j2YNhS/Mhj3SC8nTwhxNxtsrPI3qnTFwrqs/kR5cDcAQgHU
2EUbpwran4U3ov8T6sl7XCl4veGd9jQ6fbhfihbnQTOis9zT7fGYbBTPueR+At/HJus0up1+1Coy
OVTa5y+JBgLcXjS8NSybQr0YnjNv9tdWq50daKNXs8JVRNfLEj0Ucl/iKCIHDftdQSYrYVl99RL7
WPdB/iyMqEFFMAe077OwngbNvPUh5ljtohZ8IapJwTa1rew8B6b+bNtGvpIiXe25P8HS+i9GE5Qn
xxmoJrtt+V3R0Bam/Kc2gEVheD8bRavdHinYjaxDl6Z88aU5TSrNZfq9N+WRQo3H3ahhW+2KGAPH
pSQuLj1VZD/7BhJOd88e5ibQoFN4uTkFLUOXkAbKFQKK9+vCJSQXkjIsH2st+topgM1tux7Ctd4U
8Z492b/aEW+JldJTPVPifd5M5N/y6dfJ78jnE6VQvZglM5Q0E4vYZEQVXQcJpqjBVX5c+WkkRB4Y
q9llDelrjFia998RXRnMctzAo+6HIsZcoVVHJtPZYKZkb9sAkdR50LBA0dN5Q0rGGm4Xmwt6oInr
7Rz0w+0T5aZLqIYfdRv1OyQX3v9AYVRtJRQu/6ZKUQ+DX41rtlv4efhg95bs4EGaCCZ8JYtnP/m4
DkEmSXcSRvo4Om9SN+4eW2xm+WmTlxlg3MvEu/UAGMhd7KCSFzmkiIytO8SFdveYW41PUZg7F7kq
D+PiEddX5N3gaa+R21TWI4WEfVaN4RcPq7ZHtLyWNJkHX3fJ+XRF+gzbhy/8XDaHbOFSCKGic8Zf
sTvlwohrklM30aKGpY6hIEQ/k6ClxFF/a+MnSUPVY2bdwtmY1t/gHklYRpPMcyUFoEKtiTTtZ7Nw
broSOz21bs5KoGTfEQPwSJVNI3IfmMm37MIfSs8LT14RZQczwgG5ctR+Y6JU9tYsEKpeseyrriZ/
gw02rxMCMSTEfGcvzV6MnANFUY/64H4xJ6p70iGH2TfTTZqor27hzc9enaxRU03YaKJdCDOi8k63
HaQ2YMFuWe5ty4gEUrC5ZULYz+wEOKsljnewsYeDm2HWN2itnc6/YgK3FYxumNe/YtIk543eatKF
h1o1LfCJFP0rz4pf5OCr8QahGvXx1lIQcGhC81la2LAkL+1AinYcUJC6x4wcLnPFY5BSFd1FcYtN
3HKASvXrrIcAFkS4zZsgdyBs0qkD4N67GO/emjI29SK6+5JCQL7cyjLjcZ0O6bKSXaQ18jwdL/Gk
bUSBY2qMAaPUpvwem1VwFD2NpigZl4W5unUikHkSTJLJ3vVWpR08J4oPZsmiRZvV+ovbF/WXEQ9R
o4TfnbJd+mJEbMF8knVb6awcH5atqmylUy4CgBytrcaIjjICASEDXb5l9fL7lpnrv+ljiHnP8gHK
8qH8jy5FlcNP0SN15UBc21RhWzvrihT52WmCrr0YSpie3RwvMqqpROUgQbnIKEqA4I6fJ8kBJIl6
TNEuzUDkpxFW4Vm7jUxMvWZc3sPE8v8qM+vdMlWQpNZob5QyDq5toKKK0TtkuFylf3GzEKBhSz7D
Hsp115T+X+bkvOttXrxXFVB1uSg3DzbJ0cmwzE2DS8dTPFKLkIPa8dwVKupRRKTPZFe5zVLY2C5J
g09DNWTN/KLWrvdbhGngbUNnsPHOY6wfWICktQz9esDMX4oecaYFATqm46fW7z6Bg066+ZNlEKv6
jsenSXr9FV7NjOTlFD+MWO+cZqVAtsNUhmeriLq1ltX5H5mmXwo10P5WQSlAErB+qGFlrODAAJSL
0nQ3V3GBNHLfnYNuMHZxB5ByrN1w7Zn68L2xyoPv2PNX1NHfnd7t1kXN2ovcs/XFLOL4hIIcMjBL
Uw5t8ux6iv4ijfv4oFTML/oyPtLITkjvbHhfGl3NHkBTb+cm8R/NReXFKgBMaGmIEdjSFCGXivrN
gDnjo4T8FJBZE2chtYzF/+p/9FZL781rZbl7M/dU8ovme0radlcngEKzevrwsln/ie77qSSb/a0A
2LJygdCsDMqeh9rp0cHJ669J5htPgVIlr3WAV9USbrDiPCt+P6ztOjLe3dD2N+T6LKYDeDfUmiqW
KkCQ3yEWkFXQ6oE3be4exGTFSj+KcnDeayXXTjxMoDgX75VqwOg0a93mkbel+QwG+t22yg/8QN89
M5k/ChtCAtrXL50PrAKK0M8KC4kPb3QyPMtg/PRF2KzSzGh3c3/N9NB+kbcrxV74vmatH6SZOUGI
eO5srgYjtL4UhW19YXw+7KhpVw+Jzhr21PRptkmaJl7pKRhc+SXVEraCAhBsL3+CkoToqupy9WpZ
g/oWzVcJU8X04cJzEcbaO4cJdJh23nxhR/1U6T0MFkRS8ifTrKaVwzbokKLR4K5Yy5TnZczCiVgj
7m3dxDwjJbZRkFeH/R2Szh/DPXfhL0B7oI/l8VaYqe2abwQ4C9Qdoh9zrGDmESjFS+lRqstMyliS
YcbI1c+DH6nC04sWpn4ilVm/yIWBTr3RyfPo2NRu/fJCRr990Za6FEAa4wBVDJStVKHMasB7m3XV
wbZm69kKd5ZAJc2SZJrfP9zycSXNwsQkVnazs92Zm3Kep42jZwVeNRzkjM1yso6MyNjeYxUQ6U+9
llOQ+FmuuHfIYLnWWXqlQw4UGH6Nu/fe76za4dHoSaJExfDh6h1PkB9jyBKYwKjEkrbxq+GSlOba
rLVupWRmfQOkZ7NprhD+oTqx4NOd2kU7ZumVd5c0770y+P9wLVJQ4MvuVdSQl3uXglhzZccVwqLF
KaSKd1JelXGd6yrHAf8+aaHgn+B40jzH+aLoX+YZyoGzO65vtnyuCsM1wXKini3jmheUfdJOwZ2g
yZx/2C5CfBk7SnxuQeVfGS1/PI6FU0PbKXqyNGOcvAmSqcnmFiNRMIvS9LqCb2/ZumcNrbMb4qnR
M0zo0nY66FqNBmRbfiv1HJ1ytPZXtquVL1JURu7UWIHVaU6Su0Ob1d55A0td6eWxOUYNpRSRnXIM
vdvkSJivRXdKYv4iOCUHdzmLbDM+NI7xPE2VT+rGQ9uvtB87P/PYsEH2ucerXq/6nQR9dSx2ia8l
89uoF49dXvnIAiKWawS8H0tfu+hsBb64Nf50WIjAADRNSgqBYsFp8aMHYYvo5ZztnQUsJYyQO4Ok
bKrT8nxeLKfKD6bbR6v/JIglhyyxwnU/qG7F+3tu+T52bC0ghSQvN2C7+8chdH4lvH2W4481/43b
8+awRLJ2dtw55AQQmrVKfBHqUv06JWX33NZq+dwM7ZuESxLaG7gQh7ibkG5RWyP70rhB/+QV6c4W
zbs4REexmBx7qbUy3/FW3Nd21G60jl0igmWO5Rw/MsjqX+siZo3D+zjKvBHHvsxAV5Jmm/EqHEd/
etAoe6CyhrZMUlTRQ6kW61IbQxMLiix49HRHuZb+9NUFznO8hxDlCR59x+k3PKjDRoZJr3QYw8zC
Wxu+mkB2QJosg2XIAMNePkbGgtwIyJRyYNNgrTo7tXYSu13WLO1i6fkU/P1Dyk2xhF13kL3tpHTP
5eK2PC/uy89yeg9K83/F/jPEtGydhxKliXuH+/vW99h/7scKfTywq79EveOvULkzf8nu3TJOqWpm
Z6fytpJTusVu6SYZH0aGeeu6BYXdI9dQr9+KDt/tmnvG6v45pLqnHWKS6qrpR41VzBDsIRzYL7wi
YeWUdfcnaDUyS6wrbeiwajXj3+Gjo9UWufEQNVoGdpJ1YV2VwTvUsIOizRawvzJ9zfR4I5CnOUv9
B5NX0Eqa9WR4hzgjFy3NsWqTbdV7bGYWfFTeZxOJntjGWzZ0TgHeetsAoY6zHFwVccvAyRKEXukY
7ABKqwRvp7dBaUraX06dcarO3nL4dA+303b6WAQbJl8ca39vnJy2SzYQheadbJOko9Obl0YlSyeh
MAlMoL/2+n5RO7AAkhvNZvgcAUW5yKwYxCQxUPDI1oq55B/u7U7qVdIu04KCGMLrVzYvG0kQh3U3
7SV+zxfLWJSQsrXc+j/3l5qYW8fkwCnX78nMauweqnoXKhCHVhR4teOseH+PdTU93WKNg6xLqKQo
tYJBkMNkzVds5pepslTwcpajZY3JOsm8djt0lvFwC/JyMx6krWftOiQFfZbW7cLbQB0DrV5zv0sr
iACFGFkfrNuc9MhDg83bqg5ca5vZThRuo94ebWtjqqjj/RtYIGCCnBn8NKg1UgbU6D4NyXWlOBSW
9jcw52mPRYa/r3lpv2medwo6J/yhQhpeh3o1XFV/DK7G1I9rL6miH9TFD4ar5O9FVsTkbLwnW/ND
1kCIFiAp7j0ZSkSFZfBeJTT1h7bwkleJOEl2BSAwPUoXYPBuhSWHepZOS2VXnSU46khvY9n1DtHd
eSu9WoN0e4Umz1p6K15QF2wXw9XtxsYRyETpO8/zOCrb0c6aCywXBPUD86nsy/EMgRiu/aKQOrqL
p560+4rb1UvhkulwnygJsBUc2lQ0QWi7KrtaqzBKA2k6cncGrPNVTWr/OLmd9Zajk7lS+JIDZKEZ
990hD9TxReEf85V/FitYwnUUT4/OWHyQLLTeEq/xTl0MGk06wzBL92XVWltpRl1XboJITY5uiKxJ
EsdsF9Vkl6BkjjU2CJUWp+4r2o7gW2gFC6XPD6e3uu0WOeiqO5tRg3dRWjw4SN89yJkc2CXiBzzV
53vcDkUyZRlcZWGynUFes87+59qst8qjoY7nHiQ41Zuom36diqVbVI3tARjZUVotTOXieBvDKvV8
S2MbczfuAjtonn03ifdt2bOBbwKSmfc26Ajj6nvGWlkq51I+l0NmpPEJ08/9vawu8S61/DXuwP5m
JuHw2IJpNgf2XusIB61TYKK7m3S6/ywHV/eNbdGU5ib6HQtTUvB9U6sHGSIdbRWe4n6mSr8Mi+PC
PnRZ+xf6CVgPm+qLHJSAnTWmcRkgCnfO1pPi70fKdlfp9SvLOzpa0q/uV7Qp4DKlcdDVqxLtZZgg
4Q5Ft40DPT5HsfZV1mR3yvUntrUEeS9dnCxuDv8ZZ3WWuwXvUa3UwiN9o7tjtamVVF/fFf4A4NHT
6c7HDWhdYLx1rEzPfXQWdeU6Ctnnz+awtpamxKTXdcO/oQgWx3ucxB38n9hbywAmW8ob6nhFVUNj
n5qX11xp0tNQqy1b8DZ5sRMkAMeym3+oU7jJi9H/y8umr56WW49DPxlr2bjJwlAHWraJzd7a3JeI
0nEMJ3IiU+VdNAAnJKg862C2g3nFAcTbTG7ef00pOK9GNET+1NDsALhbB2AcjD1V9uZHp+j4SXbZ
+Kp0ERaINcRCM7bw/R7CGT0fll0xKjqCtLVK/ppoM9xSCa4yIT+LhMgaBM9IhQCU+XDU/VLNT65q
dGtXY+nVoQuYn7BTYK4dqKCr44c0Qmaoy9BEzqrKSOWgpKS3gMxxQsvLvmVzkfvdOmtxAJfgWMGw
3KhL/+20HgrnLAcJwrM4+FWkHCR0u5ucfho9BiTE9Gh+sBE9qlefbmZlWGV1Y1hv9CULi5hIvw6Y
ybaSipWYnEUZFlb6OK5byd3eUrZ1+qce6+gWWt2wdcZm+uZ2AWptYf4n80OwLlM3fQL9l5z/x4jR
SYO1nozp00K6PPv6bK/1qs2vI4ILT3WdKkxquKdLUw7q2DXsmIwXPYpNKlAMk8Pc+ytd88g3/46T
dB9XMCS6g4yoiuSqJ4t1xyKSOiYPljokN7FUicjBTWd7cfPVdjbfRW+DmJmxp3RTruY8H71Nm41/
3DY9MYKVsGJKVlgmZ1IAUYL/0bb7yd/eFiQdW7hN0vpfJ6aD29SCRWqZbW6zTOahsjd2P0MVY8ge
wYOVprK+BGp05NE1TqyPamMj+3TeaUd1iWnKHGire1ZAZzBvLuN03+zPMmS5Qu4SGVll3PIIv+98
3/b/+063jzAUWKQ6H41fAB6rzPo6yBxUX8L0agy48CAb19xmfThOJ7XqrbcQre+92nf63uvT6L13
kmM3uWe10atnw7f1a5RkH7fkZD/o19iIP7Vy5sGJqt7B8IIejm+FLmZshs1WxXhqVYsdbFIa1WXK
H2+4h9Gx1n40s6wUT46U98WtjRUCZgjd7/4bJgKtmF/jBTEB4al48vWra5iLkq0cZX8s22UzzL09
spKvEuo6vH4pj2BHriMDFgE6RbOCyoL8IPeYNAVyITE0jNvD7WddBlsthvcSkx/gfq3TdB1V18W1
ZsZt4dTiZrJP0mjYyR4RZPwf2ewCgOcXewlK7zmbUjDKN2RGobPNroEeCB+hIu15gAi4cPoAjWmz
pl9BFT8PS0tCk/IzcH3lRRq85MEmzUV5oz+kYWJuwjpL9kqTQ8LU+os7x6Tv0XD6NEEg+GM9xPjv
yTxwnzgCT8139sBb7D8dbfMSI+81MO+8FGZqP4+u+RQ6ffRBC6cWfyKV0nrRh11YTMB5414WVbb3
DNuUKPqolEa7RK1OnWy5po9aaAxRoB6kl5I+Myd39svXWx2tdQYzeXCaD+zNlD0ugNqrZfTfgLJl
f/KY/DEAFHmdobgeMNWYUX/uvufLCkzz02I1tuy+ZUHWUYVJHM18AQTmvHYTif5l1Wb5sLaTyP0m
10S8Z06DMze3VZteheHeaD33tmojs4YUVamXR16/Acu/Dq4VSnR8qUEYdAPrgjEghdkuWIUsypMr
WpJv/dLyU4SI9CRFsVjJl7VRtY/MInyWzhSZslVR1PVFmgnp8PWA5ddBbmQ4yrBYWcBEywus4FJQ
IfI61Flur4LRwYfh90sU8pq6U1yqSfe3qFGF9SXivw8iy3y6x53CpcbaWA8Skrd00xvOhjm+eAjn
6nsW58Ye3EHxwDIoSdjzovs86ua7jPBl3Sl+pCMbxQ2rKmcd9ul3n83B3pcOGSiHPmHbG8TOO7Jl
KFnd7iBjgrD4HjppQ0o4A84cZJD9dex0j5UPWB2867Jp8838eYAmiXXask8czfS5BrnDcp6SuutR
lPYq94ziJh6ozeJXdjsFMFBulXHkii4oHuTQiZ3ZfcykYwvoRMxdbp+ea1edH9Es9/ZelmWHoknr
V8+ZviMAmv0ZGvNHPbU47YG6X4ADnwaITA2CmR9+muYvg5clW/G2Rg3+lxP2BKcT5crF9RpGYTxl
/QVyVYAS7k/qB2Si8/FDy5Vq6/rgRU2N70/hlMlG0VL9uwczoCy1+CcuoSA8vVJ7JjmQHO1CRRY0
V0oyCcrfutf5T7g1U+NxgrcAVa0vQI7Ti9UiQKrGOop47FoTrJka5Jt4fw3WeKIQeJVYNoW4nv0+
ON1wiboKa6zfIRnWekqz8QoEJqXDQKYHMsXeNrsKw4M8+TONvveoHv/UquUpG/34i4K59z5A4vmo
Uf54QgG5IpsJzrqy+wccH8ovMO6P3vLSyBEbP+ooCGykSdq9XruDj/Xt0lv13+O4n95yNA4efE7h
oBGGZID6NsLtexnl+P67bfTaE4bpLCCc+d2Py56ijdKhlMMZFYf+dobww/ugusZO4pYotd6HeCjg
lyulmPpzFg7JuYvw4Qmy8lCJeKKiGtYKhvi/2jlphU3UAz3uBhOaf+9pK8F0hkY4ny1rQcPDpfx6
bwo8VAZLb5UFBuuc6Kvw22NEemOWa2xpIZUnA+KAfkHuXTrlEP4zQlqmEg34Jqi/RoRp2x2SMQZ+
FMw/3KQazo5tNS9K2JtXNbL23WLLLCGgAPWuKu12c48tF5Wdvembd32Rvu3N7hspnPQJYr/9mjU5
tqlI4KZKrp49xNnXSmsa7ybMua0ejjAkQ83Zx8XY7HgyC5Rk2nCnqS1gKrGTCaBroHu9RJfMBAhk
Bok5oZzF8AxsZKn3dYyzyNhqyhvyP/Med7lhK81ieSVXaHMcpWlX4B0cPAevt8HutArJhr/Ceohe
pk45aX4fvNdqiBBs2Vsrz58PWtX/6RuJgr40/Mdu8tSNUnj+XgiPvRKhqiXNhQ4pzRHL8dWsq7iS
nMsqfbkvuOQMcU0UuAdr3skCzpRf9N4TkTqgNk4xJ63DfNcVuXauss08B8N32/fHLW+V9lTEKJB4
afS3LNZMAzk+NQrcZ4zTojPGFPE271mo16hfu2QdsIx/66xMuyoYjlEz84x3m5L8fnBz6nYCmikT
5Lmnwb9Ik4vsvnR3kd9AFeDv8aSEinGNUT+S1n2T5i/Oe4XFkukWWwprsTbCGqGC6CPtd7QDi7lc
wB1DsjEREr6RA2wPL2zdDsJjV30vDa/dl0j1Pyhq7c8o1HNKvrxd93WfbrvEUB4kphcGCuYldb8D
GgPvv5rL6PsYxUm2dtYNZ+ybgp3rBD10tQ5xfq8k0ymnKiksYNgc+qXnf8WGjopDak4v/xlbyl0k
6GeXsqpdoPl4VyJ6TFlkUsmuZ3FysXVcdGL9hF0eDEirwv2jd6xLrCf5U5kPqyofpqu0Ugkphb61
rTLYSKz1piWL1DMVduRtiyaozqMkau9tCSbBzO8kp7dBUW2sebu0wOC5JtCg/KxAFv66hwSrZFfh
qPxYdo6yKgs8XO8VVF1PqgslmZPsviVOIm1AGNTxVjLZY0CV41t0uU/eEr43u6DLNwFaVet7x22+
DxFe+gfc7Jl5tO0qdfwvoDxagOj3ww10fkOZC/48qUu+EMuFYH3NnLpZH8bblA22U6ycwZqQ6kui
7ecFq6xa+wQcZJ260Vaa94ODBoni9P5ZRXHAWWVJbp3UMn6Zw6R+QByfva46Ljvc8cnT2p/a5LjH
u6Z5q6BBnTp4VsswMPrTU9KYDhLdv66cB7s/msC8vL1WuMm3wManGGRisU0CljGOH77nmavtgRDY
e39wzDfFT0+CXMxYgK0BPSAKb4/JdRoxeRBBEjVJjix8560Sxsnejfv23BmzuhYf77BhoQspbzgP
it5/IBxsKcUr+tD7Uo+GJ2+E/7pQaxOFzGo+gBsWPu7saU9DkRcvi0cEU3U68z7UffdN8dofCJK1
e1QP6r0I3V5Muxv+sJegXjX1XkRuv0kwG5GBr3z4tdpgtQ8wohWYcmAdkEZqWPwC8AnHtv5qt+ru
BnpAmHQ/qJFxa1Z5cXa6Ov4C/+ZWQ8jY9aC5ZZ6kYhDblf/sXO/lhbEx+xNLjBjcNLPwGuYB3mKF
W29lfGOYI/6oYqsQUQFCWNk+zSR87wVSObvvB6WQKs1qSfGEtXMUjNj9I3W+ctjR+yqoZiBj0rHg
w/wFKCYh0vzaoxWEm/tFAjGTG/Wo/G50AbomLnuiKhya5A2bx+AFysdt7g7naReDF3yUabuujG7v
BBiO3+b0ZbKP/z8jZCVQjUV6YdFwucGNc7wiS2966iY9fZmS7FnCNhWkfYthym4o0LxY2OsbEfCY
Fkt2qC5Gh0x7HwMqkci8CJsoDbrLEsuYvHNXUx+SYHwLFrKm60fRNq8y/agC3fzo+oe5g+pZK2F3
KM062EmzsPpLleTRqz5hrOFlFizm5eoONDCcF7W+dqyiXpa7luG3vG4z7Dl5Re9KpS4PbeCwvoTt
txfvoM7p1WM5IE8lTXMsyme9RS++dOBuAzN6cRGUvoqzUGu150HIJJlvG8iLo6dte+54LGI2iZbO
1JvqU7qtlib6HNNZ7+J6Jb1apcYvJZsz6ZRDHSOrw879UVp8EcDTIpylzwb2rW06nVPHN65uVZJy
CyvYV0X8t4QsfQaNYEuHlX3DiSs8TmjMozWsvAZBVFRf4XFXa39fduX0B+Draj90Zrc3EqP7w98H
zKJ/UMuq9rOK3J1ESWgF/V+z0lDgd7xmV7SR8wybdz2Efh08xWlRHqyoAFao8ufHhXm4oOzEEn5M
gl3TqPAFl47eboaLnAE4gHMg7dtpZden1NHjo60PQbeSW9yvQdXCyBa13CGMnWe1M34KosZJ/Hzl
ugGiZG6dn3nPBlvB4FjuznCH4jvgaW0bW0ZxagCQnnorIcvbYAIpjIsuZhcSVfWPsdVHiEqp/ziZ
o4nhr5/vYc0YX2Rs2V39Dj8jX7VQ1k0y96JlNnZR2bBGRnq8WOhWXIzlYM9q4e8a129XQPuA5rRW
2FxTDycSLWR501v92KNhATFN9fBPUeZUv7Bmt5FcUEACOM2ZBT6mEdJhlFNztpaDXxuniPzkPvLJ
fq1dv47PhTJrLtYbnFp+iIO0VSf1oelRaMXT60yOGnEbObW8tGPymuv2SCn0U/be0JzuPGn66pbG
TxbPnlAryejL6e/uu18PNXm2kdJO4Szi/Y0EmWeGB+AQH5lhVYhq/3Ngl9uMK2lPHmXbtKdiY/Wf
h2A0WN+uqNopW7sxa8tPl93vBQcr22XUETonhYEZAwhGFw4guFFhjmUmxVFANp1kllMvyw8yUIL+
Ah++QXSW0arq5kdjyVRLrxyGocsPNfIxK+nQQ+tYA/Q+TaraX4fl4AZGTEa99LYpAh7Xe4ec+WFx
Shp2q9IZhgr2OsuwVlXss6WgwbC0JC7jpYkFsUrpEREqaUqHW4U8liE0vxrE2yMc/ze0jlHaa+rw
UQ4Szy3I0SVa9mDl/t2hqsXBSkos95YOGSxnBjbiVyu/5viHmLdOiTtTfoDviVFOahz+k8eVLUTa
qR8pFYmDtORw33N0Afaxdurux5IMwqvpRdn6lknBq+zZbZxkE8xWdFWSMrgkrl9uSYnNHzzmJ7fx
o59ax5YJsGjxShEVk524iY9dPenPnTfqKxmCCChZGG3+LncjEVuv29kv9kXgaFisG8pXbV6soZsu
/lmF1hpqNBWaFhgV3mvGdzMDBF/ZhvIFzYlp6xb19JCjW3NURo+psTSyx1Qt5gW+eAxC1ntxrrln
oYS0k0AFo8/Nzq2BoSx7NRkMje9zc661cVWlVn9CGktbBxY8MSxM1sJWAXjI/sbqwlfbD6J9ACrm
xOshOukB1cVpzCgHdd3ZsjFLM5aDnLlan53TmU1+ngzXqut/xaWz7ox0V6vULqR575XrAw3dgIZa
9O7ee7/L7w+s2W52rMu/2DZy543TdsdkkXipa1QskuE9Yxo/+11jryVs8a5gDeHVDzCCrVfgJntr
kYDxRtTRAYKD6lqudlNk8Vs1fGkqtC5MBy8vZxlmFYgluFP4KPkQSW7cMyP/h5gMyfVZOTqljaIx
qZRbnmTonsM51qikQSOxGr7QxXiiorPYw8asGVkDpLv/JJP1wl0naac93ON5isjeUp2UFXxgKTuK
d9VpTuKu2rhJ7RyK0H3okxSQOXxUeFH1wovKO/QUrbQcd7eRumWjYTcigYFa5vRU2e0zyZz2LNQu
OeR5nmx1fOQ2d84XNeTsYvpoxywX3YheBZeay6USu1+qNa66iRPeAezPfl0mvfdxy6e2ankokZw5
C6eu9EOkaeOkfJBm/bspxKPES371SvNT78IZFmX3+7UyWM3s4kFYSvfBiVZ221md+O0WnzqXJbHS
h1tvMaOzNp8a4R4PAUwq3ZgSHYkHtu+JqZ3vh7kJ9c9NfgoQAr/HZAUpI6xI/5ylQ537aJM3lQMh
UKVG8Rzqo38yYTBv0AGZ/oiD4UHtEJpu4rrey1b1PztX2fyGC5JJeuVgN1m6bVsP1bXfHb1sle9t
GSgXt7WBRAxoW8QtER2oF88PLFT8A5sIuCO0JC4GINK8j+iN9nkaUetf3TtknDLr/qG3xudP5iEy
pJowDwtT50g26FXQ6vaCW2e648FokpZEHE0ytlihOdWrtOSANCOlkRnTRrmqLdrwYbnHfYTcA12Q
X/eQEcs97p9yv8f9U5Z7QE5xzlNp/qXmWvDqpe5XGxDEAw4l4WtUQbCf+rnaSWcEVvas6chZSK/E
FJCaBbWNFwl57HLXcxrNRzzgw9ca9TsyZsBypbcKi+apWgx4lk65HG7IvrGgBy4sbZyHfSsP/0Ym
groTdppvaqyZFKlb9VooU8m2y5sAGZXzIw8jlVgv097jef7mkTI8mUiBVD+aAJJhSrXbcN7dwiS9
tdiVVwZV/HlKcPxE87SdY9TEFkf0hrij+MTTBmNxZEH4SqMZoBl+vhNMWBrD+zQ0DRc3wZiRB/tX
W/pde/DWgi0z8+AlNJ14A5oFixC/ysbTVAbPpl/w4PRRzyuu9J/4HdSvg5OyU65tY502dfTD9ize
+739rmDrtU+HrjhksRW+sZN9kAEt4P41O2GsMEZtejD14Oi0MFRc/k0PXYhZBuJYzjZ1vfrNjef3
YWqdn51hH2OzaL45Sjdt/GWoZmfzecKO+j5UtEL/PZQpMzp15D4KvpQXt2jLreqX2scACSLR2vin
6xgBrOMuf0V8bti7/hwdYRmZzyB0UEJahpSJu0pDZ/yez1bK8mcIrywEQ3JFH42Z52vqOID1rL74
Q2lC74xY9/iSqW75EFbKo8XM/yIhBTuGTenY0e6fC/ItEDz1UXpBLiItUwA/L3o1Zwc3WsqK6qtx
kG7TsHP2H99vlyqeFoKscpW1dAYtmioNNeodKvvRoZv1DFSBFj82dc87IUl79dI2KGgvMcwfevPW
rWJNTPIgx1KviRTehXyFQ6M39z2ior/GRJmqstqr+ErdL5SPUXqkORSvOIQI011cVYUuTIbpaE8J
suWDxr58yS4lrVluqhwvesVfUIe5ynrVBV7uV0H+6JeY2cRe0T6h+BTyuHjd/6PszJbb1pY0/SoV
57oRjXmo6OoLjiIlarQt2zcITxvzPOPp+0NC29RxnToRfQNj5UrAlEQSa2X+w0mGE2ymR0Ry9COq
roCvZbjkyUSC76IClwZXqSVtiQdqhC5tBvMkdl0IiSpvoLvcsc5ywZrXN6Abm9wFXN93XnqoJtc/
a+rsnztUoWDBL2N00y9DWjesTn7HIqN6S5RsyXs3XdE5VPYydT0UvqFaW69J8uUDlMLJiVjZl4mj
4sKoW+7ZDvQ+uQthkvm8yY982WODSgmDQgQP+u2kx1DLFcO5yFmk2T4qTPPLNZ6auMLSUW6dS4tj
3iZLs/FoJ7kx7+IlqGnTeomM3k0MihtuLM8fjjIjdxw6dkJ2QR+b4lmMMMo2K8YOL1KM79dImhvD
OgbikTsdbq3MpZItc3LogTAyJ9ddo+7clewXvX3rpgieKhZNVmxLn1ulChAGOhgFjCSAc8gH+4ES
wVJexorav5T1aN9JrorC0G0xOt+aEOGPLRuNCdxo0x7jYSeVHKnf4F3lHg07wSJzUW0tZ+QHNyiC
PExt195KSrvUfqyudY9ZHqrv5FzlLktuW6ZvuZDYb/lZvMvYJs3G0O3kLC9Gtwbtnk7OKW589VlC
gwXjjKeOCbuQH21AI+XZtMZdYpfYQi2hwAFQ4gJp3Vyvog37ozF/5u1MA0dP/ae6CT977aR+objh
76zBRsVs6orPWfyx6APtS99ofKc2kJMwQNK+UORAbDGtPuRjOd9hlNxu5WrfKOiTwJW7z9PuYXRR
Y8DsVmRJqdXyxgwc98wWWtloC7cFGuXbUDx/rkOZvSaLQZAT4ceT1jNkzHI2jlnaqrSmOxDfcMe+
KWaz50no/1LiCXHzOf9cBgGiIUNK9y3prdOISsq2mAFKzOxVzj223JcogWcc9JbzwU6LZpPoXvwT
yYCNYxbmX3GsPTqDUn3JNU/bVl2gQKhy1KPjoY3vWA18fCfozjz5lFOQmu2fZwl4vXNfB8rp3+ex
XCoOAzJTOEdq9RMqyLD7vo8C6mxxAWYQluV4Yb1vsOIPGstAvAqlYjBf57XptR6b1r3rsN97h2e6
8pG0xL8rlyuuG9oVD7VMpDxxDl7qLX8tvww/wls8hHj1/pWGmHvR4f5moU287a2uem6LyD6oodXc
QpbN7/JKyQ4ata2X2XetjWpSYVoud8A+7+k45QfVhvTxE4fPZxs/imL2rJOd+xOEPoYpApeblEbA
Pau7GlntBV+8dMmuB23oXoIW62EJlanpHzLPdLdOAMrDAsq3LsqvQ1nuy7BKwugisgPX4btZmtAX
Wf3LbF+of71xYRtHod/tZJ6/z13TOzspNJYbOU2X8TCNaFDIqZ/F7ltWgG7OOSnZLMXG/DRgRpJv
JDZYoX8GtGEfimF4cYYZ8YblYI4Ji3w5VU33LXidltigGF/0stUx8vj7staOYOmbQTo+1axKzuiA
4KHlze3tmLT2Q6WkUMBHK/sROWwS1Mq89xz9OzBc7cE1FSQgXUhnNuREGzArwWFg6xYktnuox1J/
kJgcrDm4d2325FZV8rmpR0W/t+0nyWp/p6JEDHHYnL9er5bJ1nJoL1b2c9FhFP0b9pW0eKjkSXu3
ws1kuGRkWAy2BeI3SC6BAF0OsttcN55+mtNI6+ODxK4peUlnbHMdIw0N3wsmz14SK0SwaRFPHpJg
PvhHNy3Ms67CNHTzItsPiV8jK5/E+6tzItgR76Gf53Ne5sotukIQcmKPbYmpBSY0S75+f2U4OA2C
4Q79sqw2A1uZWzm8G787lSmn0IvzuMg+jcB2vGHYFaYff198JHoFaIrlgqfE+qCClZo0J8z58uOo
6doHs+9/SobjwAhCLP5zDiJln5eFTuUz7+4dTVO2ms5SX7EUgGlOmm/huJV3kNvrVztZHJ5gaBmD
do4zfhMy/O9ZETSCz0ilvmVFi5SsZNGXq+7AHMu9JOwPlnbGbSREUJ9bX7Oq7jGFxnZKoiF+VgBY
YXWghd/dHACOTXedNWo0n1EQafd90lrf6o9qkETfDSNBHlg33LM57+qI3T70W2hxTtzB11uYd3KI
lBZidqp4+2uMGhsMvSVbYkj0gkuUxLhPfXzhE+c4Fv7H/1HbPO9VoN4+/MOrrrmcIeQaXFaF9KhC
M0Zy4gVV1A1BfWsgm464U2oMwISoT4cH7N7jxe6L+rQpVWoJhFLGjkpw7FbMglhFEeG2lYp1shSv
1wscXYNSG+s6MOoq1+8QETwqfafeaLU+AaldyuUIRFEj70CdoZVUo9FYW/YN7DLWN+P0mQdRfJpR
l8QyFoFCb/FBj9o8vUcPdrwfG48ahdEfwwH5e9EMEUmQa+yqVdJa/luepEjyNU9ikiyxiU0C1b8F
LHbNud7/eq94sMdtmbU6zUT0i662T3Oixbs2h6ItlDKZWMljla6ql+j7NdWs/GwzWkF26Ca2u9C+
YvvWxYgDn1qr3dtAhG8lJmdyUPHLag5yakQaH79reqDnRb2RKc0L026RVPvFMqU6hEvnXA6JdMrl
FBE6Lp8WTTcQnx94aFTHP3PqxifnermcySVy9vu69bZsAt7+GycbfxQjjw52gbx/5a2MKJZzXvAH
8haX0DrrrKjb5Y0Pg8I5ZxCf1vf9Os8Hq6EKj1+NY7TNbd9TAHh/OtrGUxl5+VFHM+hWcowwK/Q7
OdVCOzsHYzSz2Jic2uO3EmZ4uvZ6eDdELeo6v89c1sEKVLrTH/FYrrjmXa+NPd631bCUEn/f5Zqn
BNQckWP5J7GKfEYKZBGvUNOmiw6x4ngHvVGei9+CFu+0LtCLIp2N4Ljt5QkZ8onY/cnQ6TCIuqX2
vXJzhKCTCPCy0/DLGAC87iXoYkexf1Nvh7pebhsFmkEb9PmNNCpRK7SOIRbUWOTR5xyKKb1QiPxu
zVn/ISj9+AN7QpmSg1Jpr94wmxcZyb0iX/mgupqx7/pYebWrYhuDNP8Kazo+jHjO7lLwmBhR6EfI
ptYmWjadYTyD6Y3ZjfKlpd5LrF+2pApIiF247EYj2Y3Oy240YzeaINiLY+ay2S07rQM8S7ZcN/2+
tccTHEsC66SPmvkgB34Ae1P2PW+UJeZolfkwt4H14Pnm3vQqNAh+56bIbNy25nh7DcmZkVICc/qu
3soQiEyJcZbV72DhAZEE8aVv0YGbdmjyjBc5tHFgYT2r9eyI9WgjcvB0qfsbA2AyFQFs6foMr9rY
HqeTDGPTex27LHiMnLj5pBTncHGnq92sA3nnVNFX242oNWZoM08Jzdze6MG0ex0rNbN1eN5ymOr4
ryFKjbOMJF5O3jbJXXZxy0WoATr3VBz2jWW1+InpsFdCrUDWbLlcLqBnPB4iHdlFucJte5qWSWix
9U/7sDrVOfpgmzGGlSmHdWzAJ7cUGORAKvN0JzPraTKHBSvsyjxYVfgzwViSTcoSi0g6mGWu89RC
WwIQwFJvFbXXQLeqXRMjnnaNXd0ORB9WUqolZbYz3mPu+BxSPTvHLixUkfQGl/gRnEr6EhRzeJdh
YoiUI4qqv+Opg8zWv4ijshXehW1yX44BqmoOZN3O1fciBnsViG2ksypjTMexOS557ikg4IPjNVOu
9lmE7yAPuNSCVPbSwsn0wE3q7dbM+dxwJRhb0eiBbUDHIjW/S0x0enoR+al9sL3mpN/ZdaXv4nIy
z9gI/CgCr/wWWuV6Ev998ntqOcELrPomEd3Kv1rO19IfLu2CUEzrun1cRoJmzP9p9Hsug5659fk9
nVaggpGPfymo4+NDuih7FTFqtFNsfhYsQ+TaeGzmN6K2GOtILgKt6WoI5SKpOPwWV/w7LDmSLQmU
+yV7HAbqp//9BpLZjOATnCL/q05mVq4mFETXLNMbtS+nW0Wbpls5MzGixT5LcnCbSJWthJs8MW+K
QYGuQrrOxVRKUtxWsdt7u+G7CyXperjeXWIQ7BAjzT5PflufI9RAd9JMayMdkGGFhHaHR+OLrpYX
iYdjpoARSkLeIvTcTMO5a3yE8Nn99/e1PdLHX+JJ0Nc7Y67aM0LJyuefEjRCXjFN7iPK8DHERRa2
rKWxsrDYhyygltdC/yjhfIISkkB/Xn9eeaHrDyan66/l+oOsvxoN4f6tY/ADSVKPMtNeq5p8kw3R
0G7mwazvjLhxtYPhVR+VqVaPbhg1d2nJ7sRGOZ91/gEVFOvFsAy0zg3P2YCesU4YOpsvUw1BPXfs
ciuzbQTBoSv3FPRtr94iSIUA+N2EwPidZvnm1vcba1sbKqrBvyeuwzQP5maDs8p84wTaOVCCwt6W
+RTc/rtTF9F80MxDXGzA+c/nudtLyF7icia3kLNKR/gUjU6kgWY0ud/4L010AEGn3EmnUTqQkdHb
J7TEMdwe2GLJRG+4yE4GpbFfg0USP5pli6EtaNxqh0LvJo8x4sanaUYKw9yECDc/xPP4nR89ODVj
mj5Uy8Hio/SgqTV6Clbg7mXotBZY7QIfk30CmI9GhUMPeIoNXIFN/8cfF9NWsEHvoPeYAODfyKzc
phq9rbwCCVGyOaFnod4Znh7eGoW92Fhoj/1YaP7G9c1dp/jhfSvDNJ/TbZmU6bHIfPXRRATxEQkp
fLYLdn79cp1cnOauf4+czltIri3L9lvqDOVZ0uTgUv/YwyPRdtcY/dT1VYCSWThT3qexqdHq9Yz8
GC9dmxrdhLT8KlEMV35HDVsvviYqur4S7cpoyZ31XnnK877eNAUCL8046F/Lvr60TgCWoUC4HzfZ
7FcfgUIAhep/yjvM4ePYVR4iu/fwuuvqc1irzp2j1+AucB54kTuZDSvKtE+rJgIxC5I6XFomCTY1
B1Nx0w9sb9LFGsb62RbzNu9m69ugsFLwsnh8aBbR3Sjuv7cjG8Xa1lFENW1QfEZUPqVFh/hRhMLV
0hDEdQVptyVDhr8zZCQXDYmh7po8emwwRVm/GkrF/2S2c/bEx294ipJw/WrQW7wR6ki1DrJRHkv7
k4mB+FMEPPSPLJSrLNyPcF/I4pTV2PJdHmbBs5bkDVotjCRk4Kr+QPPkuev9+l0861HAagbMBobF
VHCaAnvYDXY3XtAXHi9ehoZrHtkUPFGc3OMyNIYY7DlPXWAU6/7kugF5tyGJMwvXJNmMrKdZspi1
0NbeeAmW1RPc98fapW6nQqDbi4yomfRUkHnWLjqjJm7tiCSE8xEH1XGfG5p1Myxa3fH4TRtH4zVy
Z+Ns91oBAAo/udDmGeImbUkDUXOeIhOAz2I71yYWKIFB+WDY4CsM6kRPib4o+biUALUs8J9UfuRV
9zRFociffyK68JYZe+lbJspCwFdNqo6COcGhwm3Vn8280yk3XFbew0px0D4NdpNf8FKDGSFMiJX/
oH0K/SjHBQWHPET3LoIpUM2vceFUDy57CX9TuhXPCdZbxxWioHSBBd5qqdutWrVxrByR+wSF4dnp
nbCXwOPjTkXx4jkyU+2U2cN8gFGWvVKsubNLiz2nlMRRNaAuWBSvGYTiOwgd6jNvhOKuL5zXQAjx
mLFYW+QRmqPM2pY6P/+UUzlQsK1AUCXOtm8SWheJWr1SpoEJWSt3sQngYpMMc77FtWfee0pS3Pde
52wHtV+ENej15hRyHmE7hveaYUZbWfsl7fw2odPtuB9YO2/N2owwhW2s5FJUqO/nvvZCp6bcIEPt
/GwHiv5F2n5XYNBt+yijAxmE5qnQ5uIYsdbbwcqcd1o+DLemOpY7+Xoxk+pJDwznReIt+xuKPjSc
f8fBWF5QFqt/uGaav5ZFr+Sn1qFJ5ahtfgEsjXDaIudHJS6/jDU4MGkb9NPGQjjmHqCIf6uwvBUc
159wr2UycGGdL0SYK9IrGrzyjKJEhsLVfli4VWpDS9bIvRIj1Dy+GcvUvmmMBl4w0nNoyNDrean9
EnmvYdTuHde2L6VBa1RpIf9ixHi0uqJ7xc6iP9ZoIC3vneaTYwBpLeb8EdzBsOmntNjBbTeBqtva
q1b9aGYVrTqvsW6yYJzo4jE00FSiYOw+FYuIVO331UYbI8Dgy9VNhDCRBRXmjbQbQUKBotLdrFVW
1crfxivpl6/vt/G7fN1Quxs9G4zt2JYTgpAxWAwg6bteR3vO6YrgkDi1fZgw3PxkxBptCJ7EJ5ml
xpCg3J5bF5l1YvPG6JPyORscG6HtG0mCdOU8alX1ICPDjiYw1SFdv+X+WV9TY03R3s3hRXSW02Hb
4GUv6g8Aqv1LvxzMHHlLHZ2qowz72p1BZhdfZSSXuE306phqgIsa+UCY+mOMzOIuKjzjBvcvuqBL
H64yCugTSVhtpV8nMenDDZ4NZAGN+GtcUULtsJRAV1tGyZXZPAF4u+RKKE99MLfVxOaf3/kW5PzH
Kh8njFnBM+AxHK9DO8ITis7BCCI/9++tsvkkLQg6lP69q5SfpF3hhp4nc9KtsJZMh0xBH/2L65a7
SKZfQFy16I8dIjU7yvJRFo2+gmK9Y4fxnSwzQz8Mjl4+jjuZZVWaPs7G66BjKSw2xMuhRNb64mvD
8Vrws9Hjk9Ba78MLwsPKvD/6tYeCTVKkN6levPoLMy0NzeGmb8cYFCS8NSsEQt6EWk3lkyEE2b3Z
RP2H3Iz6RwtLiSr6wuLH/+UOvxKgGz8zBbelcLbKF+zwjEMEjv2WDRBKb4G1OFekzSffLn948TTv
3MButsiCF8BXcW+Ndc0+OiI6A378n8Yyny7zXarzEa6gi/xNf53rvtgIIa8Ku+YZDxW+fcrpIqFa
KZBXjPUXIfDJIVg6r5Qh0YVdeH7r4f/zojKk2TgKG1cNH7xi5uVksbOPm849uaJ3oHduu3tj6PaA
uA9O7LG7K9oK4MqkfLTgUEv913Zt84SqzrRrJtYsmDFE86c6BB2YUhjaifyJyNOtwnv9tKNHi9uy
bVhHmPQvtlk4lyjy4NssZ/CmOFR8+YdlO+3/mJCUgT4L/k3OTkZ5hrNcOiISkk6mvQ+RZ9sLgUL8
hT3zgOBIA8IHvoVWajcN7cKzhmHatLlCxMbcP3lBGZ0F9DXLrJwKlIwyAOD+8Z9m1zssM3Kd3Gpw
YnVvYvvKat/hIaUqYPmdqs/0O6P/MfJwR0SeyicrCxbzhpwuhdJWK5ACZJPRANrUNk0APTzrJ323
vplkPHqGvisAcKvH6/z6ZhqS/n4VvMhGD+6JhpBH0LfKbTxr6qFLzOBZxXsULq7RfBkM9zkW1Wh+
f0lhqX/5Tv9FRZr4cxrm8LvrKHhKsc87joMz3IyW/mMeu5dWkFSN3WAuwnD9HFqxbt12+vASlcp2
bvVVR2DFg478vjb8LflulX2Wq8TRPc6164ZrjaUJli2sdmoExg3Al0HzYRhH9bXb8f1pvNKs0/HM
yDsgJZ7xigmueoiMxjjIbO1is2WGFrARqwOjbZZoKnRehHKcid2AUbBu1Kbw1m5xjpW/vsT6Oo43
hg1MXoaG6rylyFAOcpcjUOLhRpvVRD3Wof119sbiDfXKT6JR/0q2VZKNuypFyAqN6jY4Ch1cDteZ
a0zOBqGIy6nWYZCA2DE0pkg764NzikO4WI5r/NIV9S6p7OBnngCBgcEJ0iz53qeK/tWucjQG+jz5
UgdQ4ecW1JjWADWCMRZ/Cnyk/EYK2x+GUve2dpdC1dRZbqQpO6o55GsxK8d7zbOyexpgtF/rwPyW
9u4xzRY0H0T8qKvVb73HulzPGvsZ4NJ4qHjBt8XEd7xd0xIWy7NW6ZKToo83okcmITlki3vQ1RRt
zV3MhCRvMI3s1KfJjWiaSahSpk/h4PZQZ7r+ZYIq2yXYTnuLtSOEp2Tvhz4ogWUIozx+SMP+7NNG
QHgL1DStZIXaaWb3L+j51SdfW5rKy51KqiDsE43F5QPIq/Yb6HqFvAaVo1ebGAzewXTzL1fYq5y9
y0t4X7WIb8yfqJgYyw7PQ6WyzpXwSbZ0SY9cHnw13g7LjlBiOsKVujuHTxLijYrEYMajTyYnBNXv
INh+QlI1/xA5+UzZCd58H/G8cnXcbCfWLMKHynFm2YKRqE6Gp2YfIvCvx3E2sp2iDspBr+xiWyiB
V8D7irQ7JHYP/hwE5zXmp/VL3g/Gg7MpDbNA+CezsNCwaQcuazjb0P7Kq2IA3WjMj4Nl/ZIw3TKP
b2lHPxl5EX7oq+r4hw2xFWkwbYIZDu/St5YDcjj9/Rgm2OJabyGJZ2WgH7raSLf88XsgaotFjUPN
6E5kwFZ3LVetcZihzLYVlbDAivgWt/N80yHuQP8cZn1Z1JdudoJHvgXDx3o5mEXkbU0LcIFMSExm
I7D16oLuWPLlFnag8gVhgOP/4x5JoX4fC087yYUyaejDRyT5jButh4lTuDj4SV9mPWTWezm2xG4c
gCXO6V3Gb+W1a2yw9L9q/xnKcH6z7vC0MJmPeTC6mxVhro1T9JibOxujsWaPRgwCkEt27zTHN8tO
gw0MuOvcehmawH6Jws9t4w/PEknzYQRd0Qw3MheUU35WSpdCeADCct1DgX2eD1fIRx5NvP2vY4F6
vAOHtE3+iaZTcLym6CN2y1jfpCcxxEMH0gKK/oKYLXo1QRFgyReqdzKX+864m8q5Ocps5KJaH4UT
crsAxz8ollrdT5G2XlpPWr3JmgULPQbmFh2JnObN4sliU9M4ZW7yK0QXo9lTygGQHyuX9XeIceY+
ndE2rQvNpv8MgCcF8/hYBmV9H8Nav8J5JK7yk8BBI9dDFeRdLpWQd7n+Yo57zZ3K8S8g3sCPkZgy
inu42ONRmZSC5SElXc3PfjTBWD3WZtw9g6N8kHBUx29ZgnvQ5/J9lqE/SDikS+EjercLq8ZA1mf0
zrqPBynLWwP8RNlsqXiXX4PGvMsSjPvaftgZuhL/CAt35sMRhR+ypHP3eBEW23pCXRI12/bZRrXx
FHZes1hNNM9yGHm4suro1SOcEbxWYxdiJMrXj/GCZu9s21z7bXbMRjw25/lGmm7SP5MeXAdwdUS/
6xqeTT/AH7l/laRrvIicdK9hXrW7TvRYbf/d1KwaH0JcWbg7H1TFFgUkDBAHPBbWMy2a7nGIfU4t
5HKvcZnU2Yfc+rzNQ3NxYJCYHGIXzmjn6H+xt+0ecgekYmnD6qLO9Dqq/XxLeSbZ4sFRvlYjuqC2
EmG2YTfFKww5d+OkZnYns8FsHjxtip+6FE1Oa5cWfrKXEs08hD+tsPJPwv8QTskM+/JgOZ61Xd+R
bqDYF3gb6wWSko44LyvIFmN2jJlUbvvORc4ipXAvQ6Ch3xTP7mVazig8uO9nY/MT9aZgi0m9+Rkl
kp343fisVXdBPbp3o1bpD65P5V7o5qPCBqrWko+DixuG37TWIQCivbX71jmBozO3gdL4Rz/gAclj
ob0bsFKWZ6s8M6No/ogoXX6RkbH4L2sjvEJ5vhqLOzOvQObk4GJ4BTwrD/lkDAnl99oKj33eGU/t
crBdL8cgW7VPwcwTdNtk5l0D3PeyDj3lRBvQf5Rcq+Dh4VvDQS4vgHY+zWUY3Fra+P0tPVr8rClb
brWuZXtATWraazWy0f603D1VfHUrr0Cutqv+dTJ0DCiWFmVGgWzrtGWwv3YnpSd5HV5TXCeh8Ckz
QG3oBEi/09UabTfNlb4U2Xqjeg3T4Yk1AhXpejpjol3+NWvtt7Yc0UCqTB9Z/sREBKxcsAr4cUZ2
ldF+hVCS50b5DMW32padA0rKK+60eahxGqTMa7Ooso7z5PzZ0Z6GItolAV+C8pm6HuCufGCbWJ0l
JJ9UJ+C3afg/JUKDBxHDoMbUT5+9YiPB2lF2g+cjhmWMsK7y2fdu+rS+GIsOInKuVb9ZT9dpA1PK
nvcDqiBLOgxyunQxitlB6YQPxhzWG0Up9aOBgOPDgE6fuZknFK1iQ8E9bgmuicuZQff3rOj507tk
OW0shB7npL1ccx1XsW4a1/kokCaBMMVZ4G4Hes7bXCBPCHzFtzIthxXWJAin6zXvYFHX9DUo95T0
rEG+mx/sGw7CP23Zx0dUfVHwHX+qyy4/RuMSkSZqDfcj9iEyseYlf+e51RzdGOr4c/gtD9zyZrlo
NM4vSmT8NIE0HmUyFm1hOZ0iPb1rW3Vzzf3jeifE8soqc9zCft94isOTZi8scKdXHnAwke+oKz+t
C6txU1p+eXOdaFhdHEtwCxuJdY43P1TJRd7rBWwS7LymZ58OrXU2aoWh1j3XuDcXRzvMtbt//Mf/
/r//58f4n8Gv4rFIeeDn/5F32WOBeH3zX/+wrX/8R7mGTz//6x+W7rlsZxxL11HTck1TV5n/8e0Z
hRyytf8FKHosoiBPz2C7s70VJVDoXD7kS21UKuhSOTdg6FKu1l9GnF4aPR0/6Dy9T7iGuXts1udv
cqBd6e4pUWinOK+nD55VI6+zUFo1LUXhv5zuNR98eD2MSOOasfoN9dPncez0Gz2ZbfhsA7SGM/p5
5hlBu9vSoa6HffniKoBP+AZrev9g56qiY/WXB3eoQx5oadNGwh13rdAFo49dQAUDXMujHqzEMoxS
5JZUnCKcwoq3lCJiHCs4JBP66MDK0iNwh2SNRVN0sRXe/5JRVLN9P+J8fL0IBGl2IzdKU5zn//1f
w9X/+a9hqKqHNDvVGsu1DI2/xz//NdLEoOwC7uKcJuB8JiuoH1O3rmkYas0Ot91yLzE54B+hXcom
XkPoyMHa6oBf62YT7+i4ou+SVsMDfJp+PWDIkYMVLXjuAqxG3CUNB1DKnXacoqGJ9m1T/US3d/cm
81G6jXuvtGOwDVWqy4hiQW+8jmk00MGag+ahXs5kQq+oD0jMzR2ACF2Lt54E16tLq9VRDDimluFD
RWbDuG4xcxQz5uJtw6m0POtTzXjbcCIXGIM6qs+SKhdNZsOmM+yMszwC4VQ0p+st1xi3TGvPfpSR
3LIrxvggQ/T84gcUi9Y9q9xXbglW2lj/G7mlpys+Gm9senU+QDf//k9tqMYff2vNcxw+cpSJDQvk
uPrHJ09RXAOzsTy8iUpVO4+pS92+wR1CT9EAxsHA3bXhBJ7HLyjXyXjqUhtuzIs+xdZ9Z5YY5jX4
526RtKr369iLlObOQ9jNibq/c+qGv8IYo5dr5KVzH4L+vqm1bKCSnngfJi/5ik3e/MOYsw+YKHkf
J0TKDobS9ae5Cuwnvuv5DnM79UfQtnADwuaLH9IpnKlI3mKl4yP80GDcOQ/zD+Tm2mGKfti+7W2z
usvvdX/EaZz3OxQbq4ZSCMnP5H9LgsbeeNagPM5JniJKj7SH6aUvSKMGZwMy3IMc1JpyQ5gnDeKk
swuHFvqWxGR21KPu0HVGsK37vl1sD7kuLKhG4Gt3WWP5uDAve10/BcPY75IhiXj6p2hc+3pLHYq3
Pvx01HDkoFNTaGy2tTKanWG82NZ4exW8tpDOw1+Zb+/1JqNLm7lhEbG/3sQq0MAAghCvN06rqjpR
A8twE4w1ioM4HfD1rtFGirXyPkvxJRoSvcT2pCrvyyXWwkbnMefav8I2im/WbJkx2/jVdzpgIXLt
coVcJkMYuQ/KAJBPQutN5FQrnJPWtwZEFYMbS0zu4unGp8KOjlYfx7f9DGBh/H3Q7QJJAxTlwRLT
Rv9jQoZh0MKiqYAVy1CuuOaZtmKcMnRr/4hfhx1KZ46Hm9m/unywJ1hjGQBIucDp9HkXhkjWXmle
au3sXCXMbgPkaGmUC0FsoY0tE/4ycQ2tpDLrkrlsIdWvSpGN37qosjZNU44Pmpmal7py+61MzNl8
jzh9/tGx5uoUt2mCnlyZfUM4U+YxiO82WmncqIiO3FOEbO+d0eEA+H1vgsrfWsvQBRBhIkJPS1sF
OHGwApDlO7lGrfIHA6/sk+m6uraRdCtiRw7KabmdBNY5v6rtk2m3j2uS3AMvgvwAm9PdSHYPf/uG
jTHVfyq68UvZ3zg6xntlp9811JhR8nfNp8RAQEiL1kFM1f5idOlJprolye758NHoy3A/Yygxk/0X
rUXYyDKUCXNRdMZLI6W0TZ7EdKofuNgP+Xo/uWmpBSzTFsjO8r9L7hCDVAvap9qYLZDIxnwpA4Sn
bCAgE1XLUNFRc+ig2uE3O2NhG1fGQ++rxoOcVZk5b2zdnY4RsnQ2UBCmPbU4NJNj3q0xR4nbu5QF
vEyusaGhQQHpFtiQ/Acy1VijDokY9wcZvvtfUoojY1Kfx+U/lng2D/BG+8WXzQOws8TLYqIe2Ic/
1xjwzsu/f0TorvfHI0KHK+jh1+ZYHqemtSwX3i3O+L7XHQDMxhHjjwXxldpaehgbsys/+6d4rIYz
Mlz+o6kgRtoOVfbDVNVjhbXR59rkUVIV8/sMSj3j5zLDxCyvNY/vAxroVT+iwe42cIEXVt4ctt1W
ZkV0WmbnDqawlavGu2TPQdGXj9ajOyvtoYmGiCeRCwU8mcrlO9ZFP6Ya9ad4OYwGgKgYr+4biYVR
/Skaav12dO3vCXTOM5LG+tN6UJUjDuzxvYwkXc7kPlrSMkEGgjv2I6vc8lZbtN4NL+zqzRyjFV0p
2vJMRPW9mVSC6+kyDlIYNP9yBpVGb9bfJyz5cud5ub1cJEM5k5gMO9aee98PsKz5/T+glMFz9t1/
9j/dy9KHJ1oI6vF6v/XVLRe8f/HXn6MI8+amNbTb68taL7mmyOtKs/ikZ0D8Ys/2L2yTjM2oOdkX
Fy+6LWyb4RZEovNp8kCSs7BHXWYaD9pCTRGVpXfaS6vqEt9wKAQvW7zrAVk/YztZbsWeHyKLTFxv
MXqoUxz+mLH6Bv/NLnC2Hfz+R7s3fqBq4Z8mvcT1DRJMjVGWrm4dZXGBm82UelTWbpD964vW/UxN
pLyZYnU8oFiFcFf/K+kUZw27Q5Lv7Mr2j5k2GP1mzhKcfMNR8e6ioSoO/UL+kGG8xORszbTL0r9r
NfqFnV2bt/JkaZwKcflQO67PGeEbW50OjDzS9V/+pI5vM8uDRnIiy2i2dWch2ce662i0Dn6rRpy+
2q5z7KbC/GZ7jrvF9jC4YKUbPFYxVeESF9JvPizTAfWbl9YasUTAKm8vcT6lQTfU3yxMsPZhlVun
1DCTD4mS4Zc4B/u5pj3ENnghpidY5alB14DRQCptDbp8sm57NG8khrO6ed8aPlunKVK9DV+FDexM
gjJdxR4YEw9Y/sZc/xmjLjmWteL/P87Oa0duZEvXrzLoe+5DBj1w9lykT6YpK3tDSGo1vfd8+vMx
Sq2ScjekmQMIAUaQzFIyyeCKtX5zcvQm9pKqIDfRqzWVvrzeATFNHpjwyw24j+ZN0WU69hAi+Whl
1VswS5h9jOkGm7/xNIb4o3aKol2tXFAvHwtCOVcV15exjCXpKhr6Y8zsf2q76tuOetkyckzkITdy
98nj5KA8j0rSlyDCdaTqwuAax2fpUBugJK76ZngVC9cNzKyyk11gjFCU6iLaz8zXV+lcG/KmPvpx
0CtPL4l5zTVaID3NvQRLjolSb5I4b046pzwv4xK5JMfjpriXU/3/+Wkd3sh1+ZeipPwehO1N97/3
X4vrp+xr83+Xs74f9fM5//1cZPz75SGX6EtdNMVf7e1RP30uf/3b/27zqf30U2ebt1E7PXRfUYr4
2nRp+3c+YTnyf7rzv77KT3meyq///uNL0eXt8mlBVOR/fNu15B9cFkXf0xXLx3/bt1yIf/+xr4uv
efop//P2lK+fmvbffyia9i9DEwY5DNUlDa1rvB+Hr3KXLf5ls5rWHEsz7YW7Yv3xXzC62vDffzj6
v0xbt1XbdFSTjLrKrqboll2m+y+bZAQvXctgZWabf/z91b+lUl5+s39Orbg3b2+h2RaruuWDDBWy
pnWzmC+sFp1jMx4uzvwhXXRkp1IvT7OI+22nlKwGqorIXw7KRqXA4azl5kJiOb2eI8eG5ezXo+VW
aVkQotrhzB1eHgp1BJo75lO10ltHRbtg2cRRUT3hAVaskgC3kpeuUqonWzH/3v3D5stJqWUr6wGK
9SaqoLBYLPFwN5tsdDdoTDPs+5c+Nkldj4tphuTrItZIKa8gE+vYZyXCzJZnAZLJck7V6lPhoXQp
jiK0Dref0+YD5JVotD5Yc4aLQA2faeL/u0Y7CWV9a1phEw3KaunJRrQs+aDPLnvLEu74tGDtFYhF
8kB16ZWIBHw7BpTRrmu7cREaxExaWOdY7S9qIIhr57j8SD5q4fqEz2PgWCf8PrHIRvjgI6jbjza+
uo+tQyYehDQSWwm8aGWIHS9F1iDKWH0sIwlYLe+H2/0fsnPczD9HgNxDtmGyXBCaqlmOLvf/EAHa
JrxRl/XEBRugcXGQbb1kaZpOAMFOQ9F6Jcl7T+6RXbkVZdCqXDVA8N90Sk82IlVL8kpBkb4M/rAp
97vFojQ2Ru0W4KF6NZMdScL0TjYdudY7SMxc2xKl5kVNxGm7xAQee86GwN67pnJ+IRgEk7oxsg7Z
CdX8GNfjSos09T2U7IRlMwjqDn3UN5aYd0gEfYJyYezD2I3BEzr+Riyik+aiMPmqQSm7skG8yNwb
pXgne/90rGKKCT2yKNgMcX3M7WzamWo3eaCLJ08lDZutXvtaN2TgZZb9L7vkUX6jTx4o878PBRg5
ea8nya0fjgGmmB7byFijgGjcNU2foTrkbHjqjbsW80CbuCJBMWR2xKocEEmNezVcAZUK76Z5+AqH
oH5oS8Neg82OGLes02sDE9D+octSgAXRtERRy3HDDBK5D8tsaxn9bK7zvP2Yd0HCw9r7Xhsbvtcv
jVCMeg11PEQgzikxuKDeEU5pvMVHY3owjc7ZOBE4lF/fusZNKlNojm4Ii8nZMBzdJLn889qlH1Xb
H009vSB95XrWEDR7M/FPdW9sLZvwjHLax2Aop6eknJVDOQQ4xmLBthIWVZFB/wSoBwtfoiXQWMvm
DH/wMPvdny9jrOfwZNeeNO0hmKL6ScU2eDOpqr/2Lc1NYd6AUZnbhM2xwqE6F8iAU4Z5rOq0vejB
GL7FQ/F9k2bX3KCoMkr4kCR/Q5FJjkkXXV6o4Mb+11fGtG+faa4M0gG8F9TlFXX7XkC7vQAFkKaX
fqoPvquEZ2i/NYF5u2pli4VKee5rpTy/9OVmABwLR896H+hlso2LaCBSNsqVMUXdtYq7z0lUkeab
1D/HwmIaA/c2KHZzF2ADfp/0BOrupHiZUipebWXoycrNUbfxBJKb6MpQK5RHvWz+cIAOgAWO90il
cR5xlWjrazHF9RX4bqutRoFw9xwBRGvwvXUdu7vTzBzVGccN3qC/7h5C92tSjX7zQoAMywQ2oyQ7
RmqXn7VSJRotQtxr66A4/vpyu0se9ccKh6EK5IeFqTuqYXLFb25EP25jYTiD66nDYKwzSwjvtSmp
Jrx0x6KwgX5/78tjejl4c/jLkXJQN60dmg754fUQuXXzMcjp6C9/peE/++NfKWsbfECr61sLuve5
aZMaLEpFDqmDgbSi0pScBw0EB5LOAHeaGuEvpWmSjdwTTw57TCdKvx00Knl+tK3o8DImz14aSl7t
t3Ne97TILxyU0roL5cfY8mOWo2E6u5B8AboY4FJ5m4sGtHsazJ7sW8ug7PJIih3TO/IF7dy+EWnh
+WZ7sqqJhYYOGIuSfmQeHTjXm04LxDu5Jce6cn7riCBe9dF011mLu3aMhXQxGAeVlK/sQbF2iBsY
b6J4Xv/mvrh9tXJfOLxcNVdYQtdV9ya5MrpIBg2xbuO1N+FOMw/iPugHnDLSJoEhl+v3cgyKxLDg
zea1ms8tUB4d2HrojgQ8S/K1c4htQoXgaum1vomHjNxRYD10RqRvk8Nqu8r87lwEf2UdDhldFQQn
uYX/IriFstF5NH/e0xtA21ex2a3sMJyPcGOGfIXovboJhT2sXAd4wbquG8erJ8v2LEybvEkZOagv
3rmiRo8mm92TYpVIxDVkYISIcd1Yuq8N8IUfu3IHsYN7qqPj3B1VLHDPZgn3rLKcDeWM8ZwWOmhQ
udlOiQK012/u8MNCmnzQg9DDbH4852rD6lEz0IXx473RVO9MHEJOyWKTjXQxEiqvfZA83/a8jsXh
qK1JiiE16swbddKwUHfKEbKwn72g/frR73elCqqjNsSx7BfD7Qpxgc2vbxL79i1mWlThdDKKuqtr
KoH8z2+xVKc0Nvq6fewsEGXTJu3CejuFtYuyJn4hjtARnRmRZBrLJFg3xcwq23bfzlpnksUZfGZ0
uqiedfvWsabty968yjfgf6rj6Pa4abpzvSlqp36ccc5kRs2vskcFhrnRLd/K3pgUzeOEt8VWlKEA
nMbxsmFts50A/19f+B0OPO46c+9f2B3/3JOSPNKOjf2DOrr36qBv+ml232bBPuygr0RNHmw1PIVP
kA21B82JClh/DXou6vBnOrTKYyby5zCPkN5rywtmHazUTcwdlkZic5xs/mD7Zeu9jpMCMLf20EYb
S0Fe4de/FdpnNzM9a0BHM12HrIqON+5tsNxSxaqFqs3HkjTk1ndFBgrWYYKVm0pYsglIOD9DvYRm
B5p2FS5dOXZ7uBMLqwHJXOZn4UY5ePIw3N0eJM+Un9EblU0QCAFXcn6NGSnpeYaYK5cpckw2P/CC
rYUIHBqNTgUwO78eIsf11/NkX+5Gd10/jHyq7OVz3ZwVlJHA4urb2G+aa5aLCZ3tGpq8hhfHS1fu
sYAvX6b0L9mpSh0zjKWRXSV1ke0xgaCqYfsy9Loz6WxUt8ahX72OvZ7P2lLbtHUcUgPj4+QO+Zmy
S2oPzWbUUrA8Ym/RW+rKCOLeK3qhgzCvHUpbAyAhvOGKvnTv6laz3wT5X3LUFvjw2lEJ5G85CCMb
RCjnLtvJbm3gH+wmebKZesPxKDPZ92LEJ2uuK3XfE9wqiEP19jZCi3lTLLvlMSUamisEZDzJXMC9
uAPxkqCMoQyguGT3lQRRL0yIudXzVRRE1Fm7bistLWTjLOJENgzmYmN2CD8PmWPtYq0GFJMMp0z4
1SVXAczORDb9Bj3yaN2z1NzKPbJpC6L5ldzE1MXam4X98WVs0m34kKINVmmkhg9isndQ9cTzPBUa
TkvRxuEF/Ch7pVUho16p3Vl2qfJn0KXD4CC7PhPXXmsbdSO7ovvgVxCnjcK6mmi+nnhS0Cssa4Ol
1dxpK2lA1KvKMtgaL8dIFxu544fjOmqDmVvfh5nin+uyQ+wvdJS3rJdQFIiacCu7LnaBm57A7CC7
ms6lzEzDuMgu6/uNpvbD0R18vunyepBNJefzJiuikxI+I9nCGwPa7OMLsQWluO2Umoj2SIMbpOgK
WF5gRVZD78D5jdTPcTg3hz6367tuGL41WoC8aprc3Qzb2VEdSTaOPx89lu9ExbJDnp8OgxciQOW9
amHGpNcNHqkXTcxX2cwgRzC2hvy3ljqZL7sLFIbmFacgTphe5Id8G7KRzZxi5SGsmaXMZLwAyBle
msCia5j1sLd5bkWEND33wzGaNb657rjmKeaVFG5S3HY3uI3f110zUbjT1EfZqGODCFs9zEfZ9Qej
uut4TTZVi5ql72vttqsmYM4mid/1GFi7qhYjqiq9tSoSQO6G/zXv2q+mwVpJU4aa5G0dYQin5SeI
ddNOmMX8VDjW+y7J15LQLBtgjs2dZuHtGxqocMkxfjxWIkvzukOOyb1yh1GQLno9o8hRzHVdpUg+
Cbcp1lVjwVvM0tDcWcYgiECiGMoEyAnKUJ8ilYRTOIXFVaLEKJZtGnW0Tob0G5dwsWVsrgrrVEQa
Jq3y4GWsW46TPRSPvp0fLhn1X7+dNPNmHYKUC6RoQ3ctYZoq8ko36UDFjN2sjgZ/B+5mWrFaKd8V
QXlK8LR47JreRtF63sYLVDZBsuYMwxk8yAKVzVsr2Ds2LmMhSjJ7UmzRVqp+EG+/i4IAti1pLxPh
MTjly5hbF8ZRSn7IoXi57rmVvovcVNnNJNvlPjn8/Rz5OcPy08mh7+NcE+P4euj3cUsfDFgM/EVd
bya8OAY8/Myp9Uy8RleqmhWPTtLnj24vgKBnIHRlV+4w7fG+5wWOmYiVP5awOq8JNAbZk0c12eLO
uhCgXz8IfCOU5izIjvIQP0+el/Tv/sZYTJqQdQkg7GwwM0rtuJM1sV6dcFkII+xI6GfUJJjuixeO
GkbOgJIaUGuSemTMmX4GefM2nkrCznHKsNMhHj1KAhO2ehA+VCdGgKnVERSLlAeCfP/BpEq6KTXw
sHIsRkXxAQm7Rci9Mo+yK3cMHcTjJKvv5FlZiCFVYRgH267S3dCjkCTl1TpKHedyJIekWZQuvndf
hdpSB2Pf5YgXHlj8d/eVsSmHnBlXgqZsHkYitdrWElbBC+9uxNNzg1e5g460ivouWM7x8rKrMYxv
u+TgC/RQDjbD/Nyr88c0nqzyioaSjyTdQzBbWu4h89T8JlGiLyvzH1bu+kLgt1WhW6RLhEaq/+fg
uzT1iJWzQP49A4CGSKI42d+bcMatzo1CDydH99plg79GmwJxawjYWZpaj9ls57vAggxTAHqBODZ+
hZccvVVCgrlxPSzkyawfzl1qpxux8ATdRagvJ3tzdnX8GJXM2Q3+4O9dII3vSBX/mYz23eLVd0Aa
c3yQTRB8GjCPQ/eXZVHObf8bnNht+oKL4Lq2qoLQ1AQh7y0k0OR/gGYPoD29QTNmA+85X09Lcgvn
ayRo0btY5Tk5hRhBCNJsmX5ArZipWu0usDeIsqxxb6ed5YlQt7zRdi61nen7ftGtdPWIgIya9b7L
wiMccmer9JCU9dEfvDhuBy+Ic2PthhrOfEXyJhnd6TiL4GtgoeU8loV7Tiv1wxB36TbAafgxdhp8
9KBN+nbjPGoaCf0+XCFeop9J9BiHJmRJJDT8AmsAFO70aOSKuDOF4hxRrnwfLnAOXLPfuGMzeg1a
vPeaMYdrdUzPadiCvF+kR8sQZ+Q+sD4CT5gvNlbCF3NpfJIc6zRoE3x+Cpg7ja+8C3ufH5fI0asw
cHpvNOO+75hrddZwIM+mD3J4qA1trwvArPIkcnHTSm3EeMkmJX+XdHt0HJR3XewvrG/90Jdm8ITl
NHjLYpUCr/6Qgi7YonMa/2b9ebukYcozLUMzKHLpOlBBdakx/Zj/d9B6b/wJ1/tYzXaDY0+n6Xtj
gZJdz7HboUgWwBcRKNiRF6y31vI0i9HOLwUeiZZin14bEG78dKP7payM8uRrZbLKdf9tm0xc3rQK
r7OvoP2qA92BTJP+5jUok5s/PtOOxRPtkBwWNq9C8mM/f6E21UfFHsJuV0NiXfmZiC+yCaMgoRwz
J+Q48ImSY2PSBSdXtbaYTuRPlRXWG/jZ/q6uxuyJsmx3Z5TRQUWy4Ynsx4DPeY/cdRVPa3/kzX7D
W5axvJXFfxH3+vsXBeTOMaJL2v85R5NzJYhwrnKr8yNlT2BMGnnZIZu88pO1Pbn29sUpHik+ax0N
M/MEIr/X4UtjxJTkO2u6J8hzTvwkwcPgdsXOL/tkBQW5ejLQZYxbbppe67NjpxcsUP3JSjZyUza9
a8T4Sovph7ElokALPI/N3yyZ7ZtUNLcXSVHLNZjALNM27JtfwxfxkAx62uxmS3Xv7PQRx2TUoxJc
n2VTun29LWYjX5dBEzz0reOe7XL0ADIEKLWkxcHGCmxrKYaloqjIUtZwJm0dWZs8tP23YjCck9NG
YPoriwfaj4ZtWOIRGZfzQc0iIM5OsO51ZFGmeINVEWi+EUZDDNDtOY6DaR+2rB8QA9MOQePis7nM
9QWmdIdQaz+3gaLrL2Nyh1k7G1ROurPsKdriG1VZ+G0FcNQCiPXbIhHikiplv7XVKl5HvOrOc5aD
XlQ03gYJjgLpgBiKZmCflM3rAsLXI/gldCUNMiTdZETnoerx7cD8JbehXIxqQllikTatc+BlreYD
N5nQ9i8iXpdLhQ59pBbCVzJ15LLiyLUv6aR8+HV0+Q+PFYVT1RHCNSlom+7yQ/8wT2hTBXCjaOpd
4FT7eMngIc8kAEAtCT7Zb7O63jPPPFd9XB6GJMbsGWVvSMtw4nHE+HszFHHtycHSATVjJPW0UeKw
AqVVVp7ckk2juPbOd2Z4ShYlxZcdbWjuXQrRk1HuQ6sUh6DmVTst64DZcca72s8QLERToMum7Cyb
BZp0HgqBfVUGAGdSj5GwPo9Ti7lcUdT4d1tqfw5tGtm16m0Lwc9zNSc7vTYzXpnHEuKiz3RXrHy9
b49uTBZxgGBTCU2nTuqvBpsffEAL6FxCTDgIUZq/eV/bt2E+jxTBPS9sh3nOMbWbX8JAykep5qCi
LiCwAglm8hWmn29KnE03puIED77u9CwGgZRHrtVclCncByb6f0bZp1eoYTwtQVhtrZnq0UoOosKX
XoustjbxgHxlp+fgrU2lP6gsFe5aFzg8EnPOG5ZDJtLPOSoKVccV1ZAS3vXOENxhaBfc2ZlWXpes
4+LT3kl39hn1vlwgeVR2WFXwVn8WkO6fdTuCJAyXNOysfNsu6epiyVF3Mik9q6FCpWjJV8vRKuVm
QtPlJLnGxlTvnQamyisHGYXdxIu18V0tNbXlYWNLib1HQnkru68Hfz/fXvCaDuvp/WS2xX0Wq78B
WP5HbMVvBUJWBSGimgbrs5sAM3SNLhauVe6gwqYrMFr+TpuM4bkr5uCIO/KwnpduHASXwnEO8g3C
VIFg5YSYp1UjGhKahgcG3PSEDmFH4c3kje4HIlv3c122W1VLlCcrjZSDrMXKJsMgzxt1GO8RFmkr
cA/uo24a7intm8+hGh2B/xVHfR7741iykF3wG5hs7IgU67cmPwsBTbtJFWU+AKKzPSeE5TVNXQ93
If2xQb2B8ufroDzGb6OjAyl+Hy3x4yjLpEsju69jCfI96eq1/7o7bZO/QhDvR6QMIE6PvNMsnJN2
qRu18AvdYSsMDcudVsPcwI02WgIV3Y5A6BUsq7ZOGKvHNm1DULRu/cDy0t+RXJ7WOFiFa02NraON
tQvMk/k9SZ4cSCm8SbV0tEcrqVZ+kX/89dypWf/wyLLAMFwb1I9tidtKUFdP6WS3TreDROOvQfDp
h9YmCb6tdOeUmSpulWmJvBoLlXWszZhuZB1L9b76ImPkwonqXexEzw28Gk8rwpFpD73ErJkecT1d
Gc1UeZHbhV4Yr+tlFpVNJIpuZ1fJBxJF47UtuYTJqHWXHD8YJ50z5q7l5xzUyEsRMzRadR0JAD69
Nc7nJEOURjaym+nDPcL12SFshuY8WVlz5qV6HypRtLdGvGRXQ5o+jmDcVkga4i6u6JqXanBk0b3+
3LrqCI1zXYk5hs1ab9oS6nJAVHqg2c6NfeCHALPDDJZWGP/i4Gd57aAFXjBrXjTWzrpI+t7TMzA1
vhntBeU9Dx0zdRP4GjYvltttR7QCE5gsz04YFieFIOlcL1qVL+NUTPYaVGYkU+MaHQVYft1yf2iR
Auaozo5t0o7Y0C85b7fDcCjX1WZvFZW+blVR73pLz09t21CJgyt30fJAnHtMz6uii3eTX4d77sdj
Fri+lwd2s+vJZ64cLcs9/oOo+cZ+ho3eZB1mIhJ8AeqTkQRtuarttj4lS7+3J/1YtxEJM7t5xmvp
o+IX5UX26lnUmxIB6n2AVMZaIfrZK/zKp6FG4XBoWIKv46Z+IjfZXoAE1E9zo2h7M42dtTJTQFk7
wxM6J9TXg+opsPCXbMNmPrp6P+1wMdpAFKg86IDcSKxTPNl1h+whysP+Munpp7EW2jVP7Pa5Dd9S
cpx23Kh46dYx4kW6OZ0J6+1Trp7mMLSQDwvQbJZNEfvKb8JK/YZUuISVKBSho2rTEFfelNxJ6+Ix
7KCLZzVT86U05scJtI+nLg0Gmp0nu8F4hzq0fkya4NyM1VadWrGfg35aAZ7I9wFqH6tCpO4lXFat
o927F9nVZpQuFVvf9ULVT/koNoKK866wawK5NsexOjYpoKvxjKrH+BR2s3uIsOc8J4Ta1BJY7pdQ
TtfObyrKukaQ9fPahq/tmKANdYIATDl/DsJaNJSzvtc7nIDzfge6dnjytTk6x3b91QCQbOYV+AOb
1JYxWWuAH5onG3vZmlEFPqriXb1wpaWWUZiqnzWf+MHBftbL/R59jFE4gPS7eJWBFg55LXrtEklp
GDWes8D6hEdBvBdL2VbWbhEib37zLY2bKpv8cW0qbSqMehO24vLj/xBq2rlofcH/AdlaTdnrqRFd
zaXBp8/GTZr3np90Z3SoyL70PKiyqwXOKisc/YqCiLqGE47qLFYF6y4fHgYxdNc40JVDZmtcJWpn
R3ceYgwfW+dONhTdT6ZROkQhDJXd5OOLqcVQO6vs3dACHKxb96p3rlj5NSXzcK5i+PeTdp3xO0M5
PnI/tdTG3oaNg8193/FaWUg5WsmfrjPy/GEFjgIaxa/fLf90S1CH1LghdJvVu3NTP0YnFbabs3iD
B0C+sjwoXxrhp6SkSL3s8s7pvXIA7127tYUI0FoUJBPgGVsndTSQV0zh0jlZ7G9GvXfujS5x7tkJ
WKg5A2Py95GuVffzwhWNSeADcuJXMcxiXardeyd+L5/+LmmKrd7zOh3j33zHW6TXckO4JgjcJUeh
cuffJLa1agTZ5pQt1VHX3lMRL00S+ShVA1I0122X1mfZxIGAidfxnV/HhqTS1qqZinUwZOlJH11t
6zgE8BP5RPxKSW5VJKT6yN9X2RXUmkm93KrFSp3d6FIih+i16P740VieyZC7q0GM2osNsQhgT/pB
bq3zRQ+ptop8M9roiCeWW27cqkXxcKHAhEF6KJLqGhj+NlZ88//jeXEtLrIBo1dVuUA/Py9FknSI
AWImPuLydu5bxMiNQku2OMb268HW7malog63iFulthVA/GrFoUWYOrFt3ML0rFsEizKAJNV8Z5hU
L0nawENr0970IifZNArkqqy0s2cTJ4m4tJ9GsDhDiCJCUU3ejNvKrou0Nw1e8Cec2NqDoylHH4Wb
Cu3ozZw7WESEvXafD+OHuDLJYLfpF0PLMbR3jK/oPVwrEVsfS7vwlPZDAEIWkWrjN6ku/R9yEXgR
MGsKw7CAXdw8KoDq+Vbh0OyckSgHlYLJMwxj9NTlS8gtOUb9olwbiHVuuwRLOzd+6rrsTGzvbu7m
YAnOEmRTcix6To6VIuzC60YaeefONcA8y9PVSpzmvm0PGIR55YKxLKcw3RtF/oyAo+VpJmlHG+Wq
tLbn9ayUB5hb811dONziOFqtIShnv1k2iv/89mDF4T3gbk6tijD057tkLnMV4QwyMX0A8xtVLntn
N5O5NkVyV9jB8FT61UOYJIRAhsAGPCtCT9HVP7k4HcV+H7ZXOxpno3GU41CMe7+A6RBGaXgtmwah
se6vAZTeOW+6/hDyC64zu2B5k6JpYCGvfnVMDJR/PfnJN8HP70NX1ZCtIj1lCGpeN2EAlcoI3n65
0B4bY90aaAUoWgZ0zNTPTVE4XpHM65FcG26RvU8i3vzWuOkIW8YMj4D4qX4sto5U9af7uokEEg5n
JsNVFE2we743TmduKRN3a9FrJ9U9D3rSneIwGM9RXaUdnhlsTmo5noelmYd6H48IMagui6BFzwHF
zOC8lIyyIUYNoeyqdRR0F5Ps1EG6MTcpDj6dwMoOplBBjXWXLyrrUGurrUuma1Xkeo/GGZVfvx2W
rzquGhV4oeLb2abRdNzgMj28Joq29ZOKgm+IVu29AH7+0tRd+EVTx+Q387O+hB23P4MgswPKEb45
Sg8/31odIHh0rVGDTLhc2AMiNwtwTPHvyrTWj/0XMffvQ7tWrkMrlCt4Xt9DP/ZM/ko/hYhO96CX
IXUyZ9jm9BkVCOMsm/H7VkdyaVWplb01hR57c0BGU+ni87A0MVIQyK3EFzWbuktk18iT56TbzRBe
T1E9/Oam+4dvC1JeUwk+XYomcrH3Q3hiZCHs6ImbedBnbV0HZrnqXHs4K6qT7ILThKCVSyX2rykI
H6Z8b2bU0eJq2GgTdwIGNPoxrrtDWIcjhZLjANv3OltWv4MCXRwB0m39vsD1KLPgeZHiPsXD+M6O
U2rIVVauKdQgpdgjgO7qGX4DtgVWt1cT1vY0lLratV7hSDkFCsDDpel6w93Zhf3sRqwmZFMEU3lx
ygrrcdx7NB27bX1opzt9woOsr5PHoGTGHpz+Poka65BT8thA4mad5Q7txspn3G9zZRXNRclSU/RH
K1TA4S90bnKn1hbjPrAxflz+5k4z/jMAJuGmLxedOhWgDvHznVaGrEGNwa8oMosDOfjwpM4mMlGw
VKD6pZiTahSjrJjpfSy/tLbT30W6vi7xn3MT3nio5FebqkCIrCntT6Ve6Et4S1mtVy/KDOEBsy9q
cpO/ds0KboM/bQNFnY49ALbIN05K6x51qGDHcEIsx+rUzgMWvq76Qj+Yyqivq3aFGoMLXg5sl44w
85HU9QZ6NRpvY/jlf38rLpV+G0yDxkW5zSuINunLsszqnWFRNTKb93mddZ8So+q3ipgSL1Wdc+AH
8Z3mp9raGh1n77hO/GQ1fXeuG3cTqLgNGUUCRaAKD/jiLcBJyzo3LuvpecaVaDDVVVVaBVqwY0h5
3A02CG1tgnz63FKIOcgwgPI35o+oyUeT7tl68eBCxMBPoYxRH3Mb46gn6f00dBorSTQ7IcY0eyS2
t2WTQun2BZWyJbocJv2jP4ATkfmufkl6VWOS7Y1RuUTlqHtgV5RtqE3Jyq0UsVGENqEgTKY8q004
T/bkPNaW7zzO8bYh38aCQZz6aaovRZSWvwm7zCXqvJn1TGrGGqDNZd67DbvcMp5IrCnVToQlpc0x
e7SD+s9sNFPUHEpm69AWO2Nw6guMePWo++qpTg20HWzTWJHfie7Nun/OqvgM8GxfVlG2S8EcHtTB
Gg5RMlNqc6r3ZmsizWXigBsROwlDf8p5SPvc+JwVZnRJAvUewCKmQE7a7XkHvaspN3t9aiNgrpQ4
mAZVuHNLA17+HJA+dCi0Iom5s7PPqACOK5nvsBOtOTtT4J7mvH8KgxDDO5IkKG3jVuxnyUk2Qklw
xrR1Yz0L0jO/vpfl5bq5nDZFHJ2KPPE3E9XPjzYlV1i7aCHs5tZiOU3Ja9shu951FXrnCauwqFK+
jk71oRi0mPVHzBXu7XZHbrjfoyl9EYP7HKECuq4LnHjy4m2QxpSd5/6hFkBbNM5/Mvy6PBjGtiHe
3fh17b/PWFatENYiDIuQw9LGkLc1d3rUjthdJs2l1fvgUgcav2pffkHw7/TrL24ub8efvjjFd1dD
DJsqGR6vt4EZT1NRjj33kTWbOy2futM4VPqx6tJLW0XRrlVUhGgHt0dqf7DO+vJ8Ao9SKdJHyaYa
23RttqX+lEzPMyoI+0ots0Mb6PdtgnY+/pQQ6YZ0vACCsg6Y3MDf8cMdtor4meR1eQXTvYspDwCc
RCxv6ipALMyn6KgZOCww/QBPmL7wB8W7cRabGk0DIDjjl6a2H1T0+Fd8WaAlSdSjyzzkT5m5Egun
KXfMzDMyG6qUu5vmHKXUKsRRomDJOdZ6hN1KfKwdtyf3VDzXS54bkIWBwQDIxF9fY+c/8kWsjS1b
Pq74GFDx/vnmEtPcxL1ipbsAh3DHqNxLCRnlYnWEVv5Ql2vZJTLRyKZCTrjM+mRcxIMcVuMWcSi5
KRvfbNI1BYoBIjUfUqKwsC2JHteRGecPkJDtNY6B2NGn/eLgwRg4dnUzFEzLxPn+BZs0HGxwjbI3
aG2jh9nl833iInJC3Kl+MQLPLDpSdVVv3Lupjp9ZYCJUwlJ8pbYqHMUB8L3cQrPmLkFZcv86LnQf
b1jZn6zmL9Ebwx062toKU9LsKWQduWszxfVaHz2J0AzTbW7+P8rOrLltnPn6n4hV3Jdb7bYWy3uc
G1bizID7vn/690coYzmZzPOv9yIootGAZEUige7T50zdSyba73lTxzfw4bjBmSMEz6+wGkHZj+1a
MSLq+buuZRdDsGtWO3uZ3K5cxJ1eH7tgyA/5aL24lWqQaspQMFOc4TabbMIlM1Eq1BO3hedqBFW6
/HjRw+N/qdhEHlk4myTssGATq/0fNxVkdf714yJHZmuOpc7FjcbvRWLQ+hWKYachXLtmcBSms+ma
MnmF6q7aDYribEae6292+WygaPTNs9OJREfl3yAFPD0poX+uDaP6ZtYTKuCurh51aFuKgaSeHwXe
2shr72EoHViv0rZ/4+T4NFYiBmla8j+NgBEKJdNJdJr1FYw1RGGqLp5Ek4B0VDzIJSxE6EE6PQYQ
x5lpWJ5kD7a1fOtpTbLy+hxsqcf9vu0gDVdA+K5jkUGB2Kr5SSNcvuNbLVA3RS0nLASkacJ4nnsc
l+KjVoN8LpXwqdPi76h0u4dLr9fQ94x9PpR5UBk6b68aVbyQ3d4lYlam3dKDy/PsUTLnsyv6ZrVB
dyeo/WR36xYwPVXQJaeFYt+qROHRiKKxgLGuvQAKIqMf1UPiESBadNMCrXQddF7q3tdGT52YY3Vf
lVDZN3yv/0bEaGXHivvdIEKwaFyiC1FdK2tg4eMBKdOAh08bbh1z+H265EqdpweweX83a+B7buon
SInbylI4IWV+cSbOVYioNIwe/sH2MnGjAya97aH63nNPd7aRN1DdBiR1bdWmfs9vPVkZdVs8J1bp
8Jge8zdgLO8BGLZ36kRu+DpkwaLlzSt1E/KHktWMK/sv3y4f6lGrDuBSv6d1QL3y4IXDbahVAwk7
ruKPq0HU6v+xG9Hsf33TqSsnBKRyDvY0z/u9kCRDOqdDncJft6Xfr6zAyhZDaDhbqVVnAiMB7BnG
48Zml8SXhUAYjJ+jAr74QbrMZEg3Zek+1SVB72tTzl3PM+pbUEKLqz2YPGNvBdVPX9nV9dCnHnye
IftX776IYH3W6mb124BaQGvaCuAozQwYk6gx2ZghAgLX7tWWKEK/LdqnTookpyLkf8DSvyW+Hu2q
Iow33SwblBfN2UW/70Fxkupkm7WKOgd2i2gnPBnauDd6MZzQ6ysXIoOqZpNX44++M26pttMpJOQ7
9R4YIt/KQ7hs+tYe4LaZD+XgTeEsq3WoiecujPbFbVizt5qBUQ2VlssUTMIq1p0KiUzYepddjMDk
RXVgNDk8XCiyM7fWFr4YX3Ldy9AES5oHv8mV42A21G8NzYM0NVrvrscm5nlRaPq2G03vIHpjN1q+
/tWHa2FW59HOnADrXU144caoSu2ui2IBgTg3Gqo3vwUIO+/KUH1RO8fmZKgWKIibBYg9m+dz0oTD
MhAhIJUwTt/T6sltYRVpmhK55L6Br5Eiapg+c6KZbE8pezN6fl4NRb4VSH7XQOJANlIP4SKNYMzi
BxcxhHnYyZr5sDkbuyS47cMg38kpWjVB2J1SXsv79JZFYChLAx3Z4hSgp3soVx3JB2/TGDx2bdst
CaKniaNAeKX11aKY0WeXSy2AHAoO3s2URozYMfF8OfzJR14mcegHK2MgGTCYolxLozVE+v/xq/z3
48fVDIClRNwMx7bZ2P667+BZGeq1UL01iO1prQUVR7Gpq80FFNgrNdNdknZEX2Goy84gzNKZqy47
94DadV/fJKXR7qzeBQU7N7Eyoh+oKGwYwoJI6eSzNZaXhhBBsgDnTLC6E/mtNMqrQQULNsFymZjJ
llMZuc25yS1UQm1DPKqRg0Cab+kvKkVdK+Q+h7NW92L7vzdgmglU6NdHscltyZnhpZqmsQMjGPnr
Z8Epb4ACJo22ALcWiD+SYpu076IKrftLo/XaVphsxiLTiKOl62vKKjahC3C9NomWZm+x1xRmuruM
Ew16qXtonq5LoO696HPPuZMmM4rJ4nJy22lFfhfVmnlrBHp9Z81NTXzsLk3LuxS6q9vcEs3F9GEP
M3+2J7BM/mobjW7XdqF2E2qBf6dblXfXqqhqmGZprGX3OjAq8UZVOoVEtO7d6XCZ3Yiie1Q7gxji
3HSG0CGAyhBBlZcmDAPlYhjbs1IDoZC2WCVaGKEb4Iu3MTDGdexn6k5289RbKvwuXvirywMUxsSG
eBK8efpYLjn9ksAxh/Cly6OVXtXBmz4gvlQMgQoMl9WGkjIAZKjGoHlU0KB7HFRnBZPhcA4Meq6N
EhuPHJXMKR66SBEItoq1HJSmrNNnMvI2u5E2JxmoNwDtsJCjlyYN7hvYgo/yBaxRSbeGV1OeOC/p
22b5iCq736mEtuI0WVl6iPL1/Oohun3HsbeAAeLJ7nhtF5V5hoL760SZH0XEqvWIbFa/EVSfriQj
vj2Y1V2iDbdVTuxxSTnJtz/5yqlQH3+fXM3hqNjNh4JUfzGD9kGFdvIHUc5n0xvDFzQK+o1Fofpt
5SAYCbAuX0oP/sZO6813NV0ZsU3kKU3d85QgR1Ur5rST3dDIIUbIxuS7rYtV3bvNX0hXfB/sKYYT
sZvWGYn6QzE3vJFpLQfAW3+P1AgSjFCgQBiHzU2mJQO8cjBcgGEpoT+buoR7XBs/+F0YP7ATe838
3N/LHrjT7txS5S2EtuzjdB177nSvtlb6SM3WjdIgoESWgqB0NsFWPnfVmKitrUUl8IXgBB1IuTc7
bi9nt1PU28ioy+jvgTepodn4mNhtviTaYO9kt4nrel+E4Hh7C6myZZ0Vp0E41YmDJKEEArqbwkHx
QHb1uORokoIWkT8p+UMEXKRtncFs+dZ3EMD+3g8oAd+21M8trr/bWMmNdQXp6cpNEWX3S+vME1x/
nns2dBRnySYHMuQyJqnm5rGCQrHLWDMa/x/z5JqSv+5/zft4hY/Xk++MyrPiTrXbb5P14LZZ8R2u
hGQ1Vbl1DGEnOQRFaqw4y5tfG6dfkgHVYJ4iAdZFrntuRiW8RTum2/gwa75YcXWWHvWQ/3CMsnoa
SsXcjqU1AlgNwke9jbKF9Mi97tYBoPLFNCdrbRTV8wRVGciAjhxdFcFcxY3s3opR9i0Ad34xp+aF
B0gpFl98N4fwXLWUZ3vo7C+kWtWlEgzDfaRY3kbx0mkvl7Fb178sU5qBdl2GsmmWOV6Xyas5E6lW
3j5NUnWZj+7/WMurQCbJt+Qq+cv8G2KtWmGfj+AlVZWJYRwTz34MYn7/8pdM9pgcp11Rm4VsBhLZ
E3QkbI0WOSEQdM294CCFlCuONgsSUj+7clR2a2dw5wrH7ibzanEzTgYxDGtEPwGxddC6QQoxY5k3
D7Ixp6XREz7zwIDMmroW96dbe2ymhSjQ1K1msV0V3J1a+vkD/OvhYxWmb1GnT9+6emw5pMTq2asC
nRBsHKzkQNyHHOV05WVC4nCX20O8pezR+9IigSMdTJQMVmXPIYbj9fFS2qZZC8Up1TmyQ5XUXCr1
YWdLonLznMWa5QAR6IUFR/KyUdD/gXqBO7kSUVIJ3cY3RVX+Lrosf1A8CGsh+oc7gC/LY4wKoqf2
8TMqNPFz1AP1d43s0fYjelZ5dD3dhxyTsTajCqMOInGUgxBXBuCs3OpWdhXkn1a9vo1zOFlq/czz
i/SAUO13JaF+KTC0b1mGdKPCIPX2pW2ukgIu36gZVpkd2+8WZ17QHZ1xH+gV+j8m1VuAh/NnPcre
pIcdDA9G2oCitLvnaQqhqWpD/evwcSUs5W9p+riQXoHV618/TJeLu9is7Tvk0oLnwSRqNYvCZ0XR
H5uMoL45dwFJGtt8ktjStnhtkKRYWqXwbmJzLfnEZ7qytVe6xC47uPi2JMIWGQpCR3QGyps4iQr7
pBaCTAq1hilVx011TLXoZ1NEOeVgWrO/2hODD1x6XG21PR1stYC/MHXnMt+P+WGfKtsiVv/mtuIT
eKfhsKSte7WtVorV/LShI6TsMgcaS+kiBzye8kc1CZDkYNbVt4i/92mh3ZFo8y5mNC5eyqQUgHKd
144g363n619cK7BvzZaHR4GmxjmkQm0Jo3q4HUigKouKAvZ1EwExlcPSEQ5S6HDKrljohWkqi9RV
6mPoxzvS2N5lGQAMbPsSGJh996R6XXu+UO7R0+deIgn4/uld2PnoeVbcniUbn6Tv68aTO7HJRKKZ
UiI7dr270uiyc5y1UIn31DFFepydZVNbnr33Le+gTuqyKuBxrx3tSUR2/QCP4tKee/DHa9yAoWsP
Bv0seyKIOFNUJc/EeTBzcnuVeEmylV3doaBBhYhmlWnlmy84Q5VWiiBIXA9Pha78bStF9SOPiU3p
Xf1GMMcmmzopB69OrUOscIJMBbJgusjIK+FaedlfrZJaT27nKJsEjZcbNyybs6fMQJxMZD+yLfzu
0crUDH2je3F/69T6NiBvDqB47pY6SlMzq3GYV8NRXgXDSHnSh3MJDhI1vRQUkcKzRroAydkgnubs
K47Yp2Ju/C7N1rla2EsZTpA2eZWVrQs9XHiJRFztctAyA4RH1eGmqyGrhOKt/rwSQkPKSdouA2QP
riuNrTA3ZWDpG3L731CM9f8atWzB0c56n8Usufun0SNpZYc8euDeFpnTca4GudcN5fTyManJcsJO
rfXup6C75CSI6Z1NC7gBsUT9h1Gp+kuU5wtDVOOXMInyW5XE2yo3zfGLV7ADDpPaOvzBTZ/dYJb8
7NYPAYzYhGil3Rns7DZtxaulQesKc3r9Mhlgb4iw9u9l5K9zyDLIZpb1yo+z/AeEwSH8PYN45aYd
rtrCsKgMdKOtA4X+Hsxgsh8yGMqsKUQpZ0zd9hwhwBnOoWC1gOJfNPZ3xESsRecm0eOgK+MGzp8O
7dy0PehFySG/MqonUAKA3OKg/hHkwcLTy/pvW9SvapDrr32etKsuDYO7KDIVBBOGHWL34yYr9fGr
a72rpB3JW2k5bKr+ADAtH79GxQ9p9gPvNzOVYmIxDVPzUHpevVbsvt5B9Jp9qRL1RKVYRVjNTu/F
ED4XupV+8eqIY6LeiY3swh1TLDoOKqcu7cpnIN4rObsT8umjwRtcZtkXL1WnpddF+b6LjewBSVse
PNoAtD4qjNfc7LeTU6uP0Jml943SP6BTYb6GVH7fhEWLHJWTPWtg3oibkFtMMyIUJlFMk1JDLboL
88TYZab+l+zVVdeai6xLuqNBcEfarg38KvGdEliQKJHpkXZnNkk7cRHCVMqmVBfOWDa3UmOqCH4I
btQvRj2MhxLu7aU0t6jArvR8akj2wcccj+//6TX5zs+1wvEd1VLlJdMDYixVLXY6kfp74bjB1ua8
uIT0gBcoRAKEFfQn+p5zHwBzuoCFHQXLYXLuSz9DcXusNqBStJM3mzqj1e56uJ3lWDbBkuBM00Fx
pmKrcdTeN3bX7LPeyLc8QMdzE7QAjfiVvviaRQQC+td3uw8B1vl83TlBrou+ct5TslSLrt7BkpM+
o7WlrEI1z6lUEepN59TFbmK/dranNlpZaZ98STT1BXIN8++ouLM4ciNCHanLPgMNmulac6Pk6r+u
xo/R//RTOvMLxGT1Y1i2r609lQ9dGunHIPeD5aBTbJVFsJQ1aWKeyqmI743R/QvxD+Vt1EcSPYk6
7v02Es8jrNjS33ZRMTVq1+aXg2JfQ2LKEQIAHFl4kXHkBM3hPrZ5f6Jidz1YY/wyTqFya4Zhtaqn
yXnL1eY9SsLqnlIIi0eiNy0MPXDf+haFY6AbyTHxKWJkL3xfzv488dI1b3W6aeDV/aKX72agmG9E
qfPQPQ1Jw3+HL8xVaxgOVHizbW58IzT3wi+30iQHbQvZDnlVF+QAwtpKdtJ24SpCjbvZpk3dXFa+
zpNTdMiTdareiwQMolmM9f7acM9p/rurNU69n+ZGzsijxLqZ+mydeiGqEL165F/yDHxan4mo4v04
d6vMtJeOXrk7OYredbYOp5F85DxqQWK1qSozW8uubkbuzlVce4koYfLMJx9BcINohhyVr0FJ0ful
V/YtzCTxXrqOFkhsMWdQ5mWTLIBDmdy1oPpr44sYFuOhBZGfdtpS4Xa+k92yzpGCtvIX2dNnj8QC
u9TBXryXNi+ok5vMTNhLSwi/ZdSbigTT+TIDauIN2f1kHVaavrC8WL0LVfvB9EPvS4rY9FLw5T87
aeZuI6WdS8Va/ViPTUERcl48O3GKxnqcTz8MzozyVwPW7tN0NmPTGdqXn9MVj688RTPF2tJmDuqK
n5cSBtYBPAOEXQDLXvSu6m9EGCuoxNIFjmVuRKyJjRw1KmtYRZaYdnK0MxVnUSUaNfezc1E3X/Is
qO70IRteBlh/CrMG314a3hOb0kWvcgKksq/cTQBtTxTAZEDtoe3RSmqrU18BZ8he8DUqnXIJZK7c
y9EpKHYC9thHKBGqB52QgDSHoabdBjEnTTlJiCyj7BYGeTmaQ4ZGbRvKE8mQPMRRQMYIhmlqEP85
ck7Ta5uVw4O0ILIyQAng9jt5ABWzLKP0D60gRfY6fR1CfXiw4uCxD/RSIXvsBDeeJ9R1mFFKShGw
ZZ56YFyHDNz+J5vCY4iyYb1ZSm+TD/Skz40cqMBIHWrDWkq71pXqvgbk0c9yowiZn9q2cU+V0WRP
okjDVeaP3lYOluoU3SQD0UI5OsYIhna2GyzMto/2lEc6m0TJH6fWivbSpLTZzytpu3Z9D324yzRp
/NMUai/VHUl2vtrVkx722lsVNwUY4TzegLPV3oTW7bvILp6CIVMpnJyaZRaE2lsrqE8sR3WE9sn3
75NceZXTNQ99pwJRTs5QBK3zQvTLoomSfTzpczTLXveFnjyRdTHOYzw9y4e5gwDXTotzYsqzl5zk
1na8l6P/niS9UsDd4cyOR93pT3hCO8OSrl15JcEL8koPRLyzNQ3gCVAGq8z5ll6d//fc35a6gCHm
170u7/BUWRdpXS68DrSOlcGYfrl0kf0EIgl725QW+o3N0zBc+dJ4Gfo0ITXGaJmVXbOSRtlMvTnl
x8uCoH37bZa7D0WhrEh8CjGuLYgqF3UIEd5i9Hr1lAbudHK9csutciCwlv40SXtt5uPOFvn71X6Z
GsCoT40s9zGjSalsL9qiP1HSJjtyKrz+c30zdIJU7/Fi1cfKZAa+tVoMkmk2XdYzdLhvR6E/hLHg
Tt7wfYk9JUYPhhqPxcyNOPrG8dKTA7KpmhL5LmFQM4fv1e5QTHlKO/MH2dtoZ8o1ri42H+6yDOFw
+PQS8rJu/W5lmpBmXb0vsznTgIo1Gn1x6ctX6ChxO9WZ/dDbRbdoAdOsZZZP5vvi2ruLfAfu1jkX
aDilOJqmuL/mAoG/FWs5qQkSZM+q1rkjAJ3+NqGZp8s17B5VL6CQ9fq6yMeroANaPkTcVsf8JtJU
cxMVXnMsE/8L0mbh7tLLsxbNwNCEW2AeRT4ObFrMqvU8Im2ySamBRK5aTSHrUPV0aWTD52HpXc5T
IJF1UU9Rvl5WlTa5gnQJA7fcB0kEUPPjheWlHK3N0ViAzkcPCSIA03DafTC/Kx9pSEAkREdAttJY
4/h3MfL18GDtOBqma3YIjzEArNFdNmDrKNFgRNpsJ6WwRfYhvp1RULARXoxy/OfiIWxQE0df6diL
+IXCX3C5oGkfw9w/ULjbnHw3KR6bDB4lTZk5B7IU6GFXPE0TuNrL4OBQnOGrYkP9U44uQ9afIQFd
yUG5mN/n7ZI8K+y982puHIhjmMYvclBO8hUKb5XqSwO5005mtTwpiEbZ2NtYI2nxW0arq62LXfpe
o+8f/p/WaP7xvbrJqw/7NRAv7anrXNaWvcv70Ck4bNO7sEyjA5uw6l5GYXq7vv+DaXLdkHROV99L
V0pj76VJ9mTkhuPrnybKteTKHxPTjnq4P6wll/nwui4vXS2rvCz/61rgZcPDryY5Ua718Qd1k/HV
Lec9pRbV179Tekqnj7/gD+v916fxh7X+8Ef91wfUDSrUBXbwze7yrdU4iHY1UFj7XpZubGGKtdxA
Kp3l3cfZX3JMWqxcMZd20DtAbtmOdnGVH/NxfJK9iTzVY4XCGIQYQXvZoZaE/dZpEwRLnsZLn+ge
goHOMCwUtUELTc+ow4j5NsoRWXF1GWjQ4V6ybeVhJt2TRvtnJpzyE8rhCAdIYzaPuAOgsUnrqIWw
1WOi2beh3nj3ThDSUH6wU9ISlY8P25Cwpy8K9CalixwAgm3AZg6c/TJtnmt6+b7wivEoTYFLtLDM
woXe6O69nISAG8h6Vft+NQ3Q2W1gwraX0iZntnUKN2dcuJurbTIffAHWzxXZnUxHmdP4JHsyVfXR
k2NKDSfA7ClTR3OvzPTs7lfPS4qrSx4QER1SqsFnmZrQNcJVqUzuXgPWzhkjfEo677M9jmL4Saf4
CIAtOtUpSvOeQv2I0OroJBs1DuLLlWjyZk1dbLH8fWB2LqqQ3bdlfvs0YbbLLvA+4MNBvPrjurOb
V+vLuuMnJd/IxU0k3V4hpZmTsEjB4XqogNbgALlHj4h9c2L6eSmtUZQiNSu9wkaZbJhjmHCxSgdh
VL6+BC+w4y90t8O8VChtjnAJqtSRuerAaexlUyeJtx8Bq7ZUd/9jzFKFeAuV837XqP1NmHHjBp0S
sp0SKOuCllQRtZTWy5hc5XKZ+LBjB02/a2Y9mqqgKqGnDLo0qshZpdXUbtvAKVGtrB17GzvpD6pD
+91leGjgtlMC9djlumtvB5HPvDLCW1+GmzL2j1O1LyB61heX9UvPXJvG4PCDpP4w1/tw4ztdAmYa
jm1po3T355Vi6mONFHj8JY56a1dVWrDT1ZywjkgR8jUpfbujOA5MLAV4V1MwS/+W1fDUZqN1I70G
qfzbqRRJmP1csSSg3LGbNSoNzVKltuUkap6DliHaS2MmmbuoqW4hUf/LgHR2NeUY22Fyq0P4py2k
zdNzE9qSG7mGtFxXqy2bsi3XfOkdkMpxoD4jVEx11dyIXPHHReGM3/VQ8befbPIS6XRQNEO8lD3v
Y5rsoskN/qXOlWVbs4F2iEnLqj4KSMUxNj0BZHj63Eg3PYIM+Fe706TWmrtsu7QbtyJluNUkv3SK
xMVaZbu2BiIYPMrBfvg5yCcwLhDw+5bU4/KSv9BRLLibu5dUh+xayvS5C4vD5+5vc31GNfRLFg2/
71tye9MjyWJ9WaZttFONYHrU9VTbOzyjF3JU2vqk3scow9xJk5hsc602NiQqPvODwGjvur68ufqn
PUCyNlJzMKQs2ZteAziWI1LTvVkE8LWFTcDnlJZOfrJ9L0GdsyB8PMv/fhqYXeRoIgAZI5cLg6Yc
7kSUrlBRwjj7/D7v1wVj8lHLQB+mdhWHirFBc9FzwRU0YMyHNl5f+sIqx7upQPfYSqF/m13Amv50
kckfK3PF2oCWaalBwURkTKnfg951N2UU1IdoNKpLI4w8WoCgGql46gNidVa50O3SfJ2yzNnEuttv
gJYarz5lkAuzFuPRDXv1xnWpi0lcokGRLkzSt4l1ygk+zAwO4Xcxs0rnBanvyY13IVru215Hmcvz
369wyP9ER/7JpTWGfgN3wDfVhj8MlJJVc/j5fYeoT0ixFMYFIyW3crIhbf3JTlYhXU2oO9xmuXeM
bLf4BoOfSoZAi581uKFXgFBsvjvlsEWOHY2hpM72BPvGbVPrxp2W+voq9UmtduhBL9rKSL+RjT4F
kf6kQsVx31YaNWgZmvYyMm/7JmmRtvOPmjP0r875clqH2/zY25ApylO6nNPws9uE89H+OicvlP7V
PRERmxZaV/inKEmngxVS/gszYwcNT1c/qkT8586lMcpHJRT1nE1gvBT6ctQrinIIg99WgvqH2Cvu
hWs09x20oqTI8518oxGhbgp7A2sp35I5QIhcd2ZyI7sWRCNyUjgmzWNhFDtphnnn5ySNM/ehjWI4
TlGW3AfG8Bo0rngYkZd8KK1u2pSoDq2kTTZhokWwPRvx7mqDeOLW8Ab3KGdFLmyVwADW14V8oJU7
XQQ6tOQsLhvdRV+2KnjQXG1Nov49dR4pQlGgAtKJdF2mkGgQt4NGgAI4cZB9Au9w50Uk0MY2CyEz
n50cM4VY5OpkFAjT2rDwrD85qYHI+XHM/tIzSHkU52wuvFU6fK2Not33ZtcHay+M97KLrAxgBrN9
prYEtHtaZmfZ+JmWnVMjXRPM6Y/SNFVWcyuG/r6wkF892llubQJwbq4Ru6u41nahhQJDGlT6hlKh
8avjPkMzlbwVWRLvCFL+NGfRc+u03P0q6AEclchoqj1AUdDyrVP9G3vudq2ChvUY76RH0901FaUv
ja4VqBAOHe/9twaKx50Vd+s+E9u22zhObfxl9y8N935inFN252dV9tXORApJnH5QlSFbD9pf6mBU
R9ko7GEvV4EnwpWlpTNpYdLs+wQkHESUn2+4lUe8HI2kTVR1EbXZ/nJ0YDmBypCNakL5B1DkbZYp
6ArCaLuWg4VpAPpVUYWH7mm6kTZF2HPJTEgdDHKB6cFpvRX7IPNr61bG0u883qleiQeyMT9yoZhf
B489JBTU6EqlGYCBEK4nOSFSWw95qAT63NYErSUaFYEn75j0BTy0H92xFgjsJXV0GY3kqOxahXK8
dD+cQ1KT96KPBIQzSKupoYdyQy/WVItpT61vBvsxyqYFxKrak1s7+dlTnRs5KFpMom4XxdDYD9KU
xuGP0sjio+y5DVzuTNlniRquHO6kJMdsRMiDNskPTldnyUpeUtE4qYmxv4yKqENxKVR5MMQ8socq
sqmOiDMQNuU3uT/XAfstu9ledZCcI/VO3mCWe5RqkBcpYaSZG2j3i/AiSJw5mtWzfZ0OCbR4S357
7U2DSCF44bRe2l3qfSflv9C01v7h1QjgmIadk7IqSW5++GYk40BXG670BWBsPhcqQcqsbg7ZnEMH
yHRDAKX7SvIAqJY/dme1iKlIzFx/Z0e+fVebJKiTPuvufQpJj8hQBguJrzJsvTvqGYSxjd8Zz7Ir
R5tU1y9dH+aixVAb5THsQEqUelxtlNCGLaLttfuJcCAiUmH2nvv1LRruxuufPNLAgqRx6pBKnuPj
Sf/KBzDX7dORjYyHW0iUosEAovy3ARlAH7QXOYlNUoDC5TxVR/v5MsEKyXc2dqTAGjmnhyuevpZF
MRDFC49dNm0gtTJeTUpjKLFFOCaau8pAPRcElA5p78+TDCP1HutG/TRpQJtGSaq7grrFe6uGPdmz
QQ7FXtqtAivih1CK6t99Jam7lZzTz8xVBEmNtbRJIitpu66DEoCgZhQXSE4T0F+1eSpq1b9F63O4
8+AFsxelaIGy5f1RKbBdBpD6PSXD4TLJ793+rjec4DAk0y4MKjtcj0Ot3dRe8NZQARiuDU0ZtlVM
/bd0vsyzkQpZGy30iHJlUGq8mkumbUU9TLBOo3G4k+6yEa32MqQQdiZqShUzH4f8I1U1dJgEXk12
5R9pdKmz0Ewnvdiks/STNvkRSGfoT3/6XT5P2TfmedfP6jpPTpFrZd8pjVYovw0Ppl7Zh6DV7IMY
RwK117680nM7X4TuWG5kdxBp+dMnXA6zvjbbuu4G7MejaqAaTADY6k723CRKoKxSOJWXoxyRRtnU
gG6QNfKMbZXF/alqu+50mW04bwUsjEuE5NCeUPXwS9Wea5hpAUhW6nFq+PyleSIJva6L0r14EcV/
buNEIQ04KQ+qSPbSq4sKZLR1dVxUlVusgi6pl5NtG2c7SM1zV3sa5cAcvWeTOZukvfLSbV8n7VHa
ZVNA97L0hqHZkhWmTDVsp42ZOxAG11WMmuHAVxtGhvurLR7S+j6dG2mra4oapIts4iTulm7sQ0jk
itI+zUqBT2XYwAun1Spsw4O+N4LBWntR3r+MiflS5ob9o0goT0KO7+0/XYveflHQDPvBEZQYbvPT
VRgU9V1XTYXTvcyu+bxq9e9Vi6b3kJbMUV+fnLNOgfTKqbpsXRY5e9PZlo9hs4NIeyQZ848N2oT6
OKJiaMwe0k02YTlQBqoUp9L2nbORBmI/5PHDMBnOJorR7kyoGj+mVq4d67KcxoW89MbeWxpq1qyq
1v/HmEINdJTuYwT6kVjAsJXe0vZpdjszAUSetq9HMmsAsed1k7mgu9P0DVkdbW8TUvqJHXWsQw4D
780gulvVhUyfkp/sgSo+n7SG5i1lVw5ouorGsVEUN9LGHid7SLQ9x8P63pk7MEPA+Y1AxkKOSa9E
eNpKbxNlLV3kQKoqD5rqcQuaX8rLoWqEHXtzfXXkWsetNsT95dXlJN+khigXzbi7vjoE24teq6Jb
1Quegl6fjrKpTPAyixJwbznMygzzgM6HwH+FMytFQRp86Y6DUC9Tolqxd94UPKJ/qh5rGyFJSgmh
CTSQI4MkaQqm4SQbu/WGU5iTJ0A5k3DYL3a7FGs1jB1UBolFynBeFpndnrJB5I0r5NFDv+32fsqz
2xBRchiUwD7o832IYizrU9fPOm/lhMhaSpc/+V1tFekGfZppaOblZNPNVy6VUsiq2Sf0PvqFRZAK
Mg87eAz6MD805fD1EqeYgxXT7CHYKNxK24cHZdzBoyf+H2Nnthw3rnTrJ2IE5+G2RlWVRrcH2TeM
brs353nm05+PSbep1vY+8d8ggEQCJcslEshcuZbXXqIwg0wPGYNnMzeynRdm87eqBQasa3r6mLaN
clf1SutSTEpkfId+MnqfhuM+ON7fMmhGCtKl59p2+gTr8wkNruJ+M0lvLuL/9FVo3L2zu0PV7RXf
eKHIHOw2RTnkJUuel8NwKqX4BmjY3VRA/mx7dbWvoZI4pVZiPdvBYD17EHOdzMyr9hC2olXpoqpw
71fQzy8u0gAkjNHbGc56GlCMY8ArqJfcYUVHMlqkQYw4ovKiNy5dqlfGQUPa4lHFWWziFoKURJ2h
cvcSSuvb2r5EfvPxfcQtqr7NKt/yGErID4A1oIlsZv0zGrP+fkBx+MVbuE9h5M8fKH6FrclvgrOq
1tT8zFzQM9P6MfE8XY4c7f3WZGnQ3YP08/RT3Dy5vqHeZJLzqXqKdCg9YPm99ksT+A3/jdK1Jzg4
pZdlqQ7SfaHklOkJ6ouTk2afnQF9ctgjm1tTQyoAfDG3f3a9+itZX9QBFkEZpEuDc1QNaNHw+9L6
JvnsdoF9diPDOxtEkD+5Wvrk1EH/l1dyTc2aZHyuEHi9+S7yFw6Vx38FR5kPILM7OHNr3QoSDmSb
YKQEpTBQRGnB5Nx+zfupv3kDsW7ejJh6u/k5ubn5ykhFapg0e3HZJijILme1u76TmN+GIkhv/1uz
PvMXKXEgxCYXRqM9FDJ+5zTM9Yuf1fmNUErwwU+jv9UJzlAZzcttn0oKLe/nF7EMfa/eoth7lanV
KeaiF09NetjWREYe7oc6IKi17CpNrDUXcubRo4xU27Mffa04bRvlquHcIZT1JXOac0sm86leGulZ
y4GOfJa5TrijTzX0nLyCfdMJ1NX2U2SGzhOqbO2FYiWodv61fEID6+DkE9Kxi++63DWM5xAW8evP
3Rx0F6MYDIgRINZaRWgqHIoGmRJ/0b1Splm9X3tupr0ZklD6OEJ1GOWIPLmBOR9y9YcZq9p9RjLp
YSbGOR8Kt9AOFi+yo0ByvMbyH/N5+lk0tpSJuL77ZQ799CHhCn7mubfUeVAPnXQFh8Sm+EtG0qQO
LJk76U5+DzpMD5ECcJWHzUV6sR5maKbOEBRrCJZWc/NqKq31Rzq5u6l2jRd7GfVh6uwhgwAGtgzr
VrFQTR0e8n5s9rD5VKeMI0S8913UUnnzeZfashg3mQKQ2e4fI7N1XsYgcp4qnq+rs8cl7OYmyfdE
JpPIeeESkiL4Vf3R+9HnxEHFaacmHegCaLKFL3taRsKNLWzaOd8C6inyjLQLHMt8lYPDukx8slD9
7bKFTdvJfW6+ln6pfN3jotsCm/drHarNpaubCij93Lp7a5NpcXc0Hsde7ukH8ZbGD0C3r2N464jH
dAXHhmUzaRxKZUBOkL/gG3KNnC55cCk3uXMmIHDLyFCSBJwCvWBpJjIYvL9Gsj8h9Z6QA2DcHHvC
q2+GMQxYlKTHDqDMf/nJihyqK950PBwrx7duSkHdjz4jAEyJEoVF5kkJzfEe0fLxXtdCvnG/hnmY
KzmgVzveAY/sV0dvmRYfGJCzDrjwP2ss37SO6YSIRatCabuTLdFXqvyqeEKExntqdfWjDXnH1UZo
50maqYnhqdSTC4hE/sPF1psZmnAd74U3xsbTP4ZEha4wav1+LdjbgwKRQxI9xo1aHmZqMz45YQ5V
BkJfvlUrn6ipfeg7a34uy5xzyxT5wLUyqDMpobSHzIYhK21eoDGpL9U4FOfOibWPdan/EA9KD28k
17LXMPP6I2oKxs3OwoZIg+2Yd7XvNXe/pTVZGU76hQSlJqeY7xyQ429IUWTmDQ2K7TSE20OP98e/
HecY+pfKi6E1II9zjlvrL2VhK5HGXZhKtqH0+qajWgGZ6Hf2zdejJvuMaPVfYoqIsZMLFwaUX9vp
+gDkE4JHsef+8NiMHVrKTak9t9QEH5rCT44ypARNe85Qt6EIs/pzM0mvHieUyDkdh0itIXpTzPy+
Aa+cy8xXn8UFvg4eAdzu9jKUCTXjleAqxkE2N6bsnKEZDMwvVy5RHD9bi3w90kvjY+XmIO+Whgdb
ckAeWDuoVVvqO5kWR2Mqr/kI02LoBN+mMEE9TDRYHbe6U72JSBWSe9OiwFqJ5F6W+T2VSQt0bwyt
8b4rw9eGrNKDBTr2o1+GwcGYh+yuiuf+YzRO9rnInPwgszmyBA966v8pkxWPx3tNif7UYKx50hU7
fjKXZuBSxuPfLqEV+mdCemM95XfxxN+2DL0ZqT7phaNi38+8T2UTtHmA78tW3Rye0XoI70EXWA9d
/FrmU3Bz4XW52Usjvd/Zfucyph2VhfF8+P8vHTt4HXJdP4r6wSaMsA2lt+okyLSMiV//1ErIfvW2
iUytewSINZiultltr1id4E1zoXsOR8NCa0h1i0vYF6DZ4JHej+qccWazYuWum6vsBqlqdpPevMwg
1XUyHTDcnmY3B01FeaxyOsgG8jzVH6k0W6JqWZ0492hToNNX5h8mbfqokED8mjiacRySpW51YEgw
ftelXkWhXR/c4MJJDig0eR/y2Tq38AXd6qWJs3wqLzK2BhX6oU4fTtGgRxdHhuKkhbYPA/Div3br
Jv9s2Ml00bSKXF9a+uThh8QBboAgD6caKBeqJkO01fJv4zIS0+YnQ6uz0r1i9+WtzNxLU1rdZwCL
/Z0SLQVGjdl/1cG8uxxE/hxAgR5btVYWShDjA7/37x5qIH9mbcG7IhzTZ3JNOzVvwufZ8Sl1V/U8
30PJMR+CIL5fs6btkiGVdGdccPwfYf2SkdgDrmg7apaKfWM42t6woRgOEn/6o1Cb+Ua9Lvzdqvca
R2PyBKTDuk1IXe8QxWo/E1yISN8GGTlYhgk0LqeaKhAw8Km5t9zJOKVShaWqFFHmWXuXTaH/KDbp
ZZn2JTA9RFNDQMXO8uqxlqYyPffJ8sfPaTbk182uGAs5pu+exQGW2eHS6+jbmbXivQQ+oMIY9nsC
hcGwc5sBDculqLaNwgRxAOUrBeVPUHKZzmEuI/teQ0aALIM/n3hhhAd9KfsuC6PeqSEFTNbc6p8m
H8SGDLfZvnfbexnKrAzVlmqbrrCT+D/UUFRUTeT+naXo8yHMKep03WyANiOPUayk5LOIjL/GyK2f
tLxLvvR34zAXX2zNVI4qx2Rerd9nB/yQME8ATqUeyZxPGzVFSzLgqg/gyocpgN0CbbISBUIUQByv
tVYGjDQYIK4LYrR2hQEjrGuLY+cwI/cAS4aV8vwLQvN5jL2QclyqxQOrjD6B14Jod7EFQTDCv/3P
rPTEVvgKFRAOpY+JXvj8mvVhP43zeHKRcINVLEDxsw7nCIVFhbH7ozeRjgrNuUZWrdUvbaedfN/s
253YMmqXWtifvHr1EaNmafqlx/GdfagdmB4RwquqXY947NlYaATKZn6BvxPqRj9TkWpywgfAQ8kx
QBV+rwRp9GA3Cllz1dCia5tEBBjzuj/lmZr+MeeFvVPJT/zlKdHRhzzsP55jPLSjF4MzME1eIXxC
5VJ0Tm6yvYtJIj7EepHu+zbMD8jLo6BaJqV1nsjsmByUr1MagSCzl3efyzfiSmU7Qtvu9Di4WX43
RUYyDztqeAZuWabyFLet8jQ64WuUxwjPLCOxh3liX2NurujjFcah9Kz4A2CGBEZKtOq1EQzN3FR9
so/cjwYcNs913j8GqqXdhZVm3RKr5vIs3TdNWHzJPe7Nm2maOXkCF3OW0oYbYtnzUxPybHFjZThb
atTFx9CdXhq4IK7xMisu3K0I8KkhmIQOnHPrOhcUKB4JgU4qybFQpXRj/gg3Ecm09sTDUnkxA8V/
QfYJSIiufZOR2LMqMmFcdfw9IhL+6mb1Y79Xq7w/i19fNf5TT20zD3P3D9NCVzMOM+1kTn75Gk/d
qSDD/leooB9gR+b8qHhe/UD1sLKX633Su7uEb+PXZiGrN1A5unZp1t2oPXkNFKSHMnM0/ixi9dJI
6jSdIYCGGfJHG6Vkp/wq+KzFpnaYgPU8JZ3V3c19aaLAGcGXPBqfGtOExkvELxGMia8tSI/dmivw
JiJh78f9Mq+YS24mSYiDyXrgy/axnP3sInnnSEsfXW4lt1xLeLHYna+f65r0UudEcJO5Y3Bd001a
oP9hU4l8aavOdg42lExno7KRTakGoHvakB1QpER+kgMZUca2ALCpG69mbFwGJYt/9AZBrjbIko+1
EkznAEDmJYvn4FBaXC5E7cEkwMxJHHGZq4yll5NP/WmUsTRIOcdH8DxPFQXnU2G69QqcMku1OCha
HB/yceHnmtwnaJZ8yCH7FlTEmMzXYWmkJ41nIJxsx2G/W/ViK42gZYfMjci4DtRurdqvbcODPHcW
3jqIC0ZhKfhl29xkldiXPYAKuEAFu1O5HGGyDm0oVWSiZCzNOg7tBpXJpP0uXOsVvBD5Tl84r1bu
dY4jV51f4E8jv3r76lc9v7sJsUPQLtMhRfrhYE7h8NTXzfAkPSQ2uPkbnXIUW1CpqDvk6jTBNR0N
581RvL2w+J43SX55ZyfS9FCZvXkOvPm5sMtvjZa3XI4D45NT5t+KMYnQjBEFQg9RoDgYz5Br6k9k
x6yDEkbGR/AEoCDgtzoPvaaegi5GZYb8wjfp5RSSr73NVm42o4HSzlLQlu1K7cVLxsfArpsvnk+u
v3fQNpMhZCwo1yYxdGqZ1XwBRLFwg2b9owwNH1BU4n722qx8IoD3Q9bUhs0zrHbtgzhBxxijzMPj
ToaN1v2RAbgP9VJ5bEc9fo4nNQMm0bzKSJq8yX2QgIZ5Fyi9d81d07umS+ORU+TF0p8pUiCBT5jr
5MXlAjzRtI/mIt7kGmmyl9k8VK3HPFBfZLQueEzdpv8YellxRK5sOJqImD13QHJOGdXOkx8+ATJ6
UNTYO9cg+5/KpdHnKLyDcK/YjXaXWDuCnuWTocbjpenVV9HZEFOVe94l1YxvdpUWh8mMEhi/qwp4
nzo8ppp235DA/0NMvT9BI+q64dVr0wg4yT11I4l+dNWquUoDzb195i4NTUoeX926/DLUan8CJdSs
JPUwC0BSP2Wf8lLzrt3CWy8NL67uGMCCz3PjH1tZozNcJvpFFs3LSpksWT5k/n8tJ11SH4hFck2O
UbhsYzSNpXFVgFy7KpybXcZ/+FGMoN5QYnW6gKnVQcwO0c1eBz8p9QSdheKQD+MFl9B/OLfeTfQB
tdIu1PVD1iBiJjeMuYmq/l4uH3LPmI3K5Ulk97upJa5WZskusvLpuXJqiv5ynYC3TeHwDgnq8MEq
87t2ciJ0x/3+Sz1zIlpTiUiuqRcrVYwvNoeX0CytTzll4E+TrvwtZnUmEAhcwjjO5jgdtTyMD+oS
w89h+7qjWPQrouTAa8JfMuAygVbVV3ETu0iBS08mYWX+KqNJkgFLs01Cg7IPpvYOXc7hSmn0cG2D
4GdP68a3Q68fiNDH0Qe3nh0PvQCgRciUvIb1VF1Sv5+ey/4jOawexaPlRGdHwMPmaub1O7m8zezm
Y1Pm0FATeKwvcRWQiiyM4dQByuHNZMZXylQv4A+C2wCT6K5FFfi56PxXl0LLV5CS05miFP7wWi+C
y19vdyhFhJQmJu3nCkgHedPo1S286TaGYQtwmVUePAWH3gVIO0XhRwNNi8Okj/1tHgtyXktPXZrN
tg3TOvfK3TZmvWvm+m7msN/k7VOilCWv+yr73oyomZrT+I1gVnwsLBewjZpwsONPPu0Uk2MrgIO4
CfqPSQuyrstgxFtnEb79kNneTibFpA3RY5Ja2aMPiAlNVSuuqzNF7nn9orhtu9MNyALdgRSpNA64
QqSDHT5zqv4Tg1T9DnDtY6O2w6eiAHYzxk57dnSjvvoLz1YZ/5hdO/kcO17Aa29ecDKV8cWYu+Gc
Gbl3bLU4OnoQ2B362Qme6+LQIAn4ZDdeQsrMnrRTorT5vpuy8NnpcoxqH3+pRqUgjMcCabTUVK4I
Crws/5H5MY95l9V1fvX24OmU8AM0jMV5yNo/A6BGN602z427fK0lhSXNr4lZvv2l/0+WK+aAdZtZ
IamtOVXru961fqxv+7Ipv/M5yWXQwKhR2PHvYZVf28psIG/MqWp2lNp6sJZGeokbWg/elKkH6Ges
fTrM6bwT4+bYu9ldHYKyFPsbFw/q5zPYyR9qrFuQC7PVG5deg5O/tjP9tM0EJhmUceYR26ZztyP4
DHntWN6NBbrtMjL6yS0O64Rh4rMIbzcgui488GN0Ps7tKm8JnhrRyw52jhgOYzHCPEUXpqfxfozu
15FMROb0BZIMoFvQd3HMT7q/i+Tm2FX9I3Rqgk6xM35wBm04+35kXSbTLZ58Hl4HKIvDb4bTXGRN
GlcvSVnx9wbdbuonf1fd1JMo9/sPieH+yIml3MRkEV19dG33IqMJEYoPvg0NUNNb0bEam/gFIVRw
uOqLXvf+USM/e5ChzalypxhGcokWmfnogQO69ZIs/XHIlZvWmmdl9I+ZUUdfhnh2rlYz8Fdf9t3e
CzTrSs4YURZzDOG0UzipdhWSKUl167Wa/GviPvlQSly9os+vZVufLJi7L36GwISq+eVFg/5vX/Ro
b0NjgqwHlK6Td9fY0efJdOpjtiQ1wc+2SM65ziJYHrUga3yEm5ZLlDTzckPahpstaJ6mMgnXOW3x
+p+u75ZXHjnNMlziKeHNU5xHx1NcnuAEwJLjFJv5fTyHxb308sIghy9j8GXFPXfrGQJUZOlw81sP
1OA2ua6Fkf6iWcqfAxX0fZB814ZWA9w/JU9B5Ua3OoRFtM3s/Atgyye5BUCz9+rwVfsUxTkA1yD2
LxARtPc1OlUHLZ36L1PA0x2muerBn5T+S24Fu64f7E89VH1PXT99FS/DbLy72IGFToYWl+qDSznP
RYZ9AnjI0cqXyWmpYpy81Yt0a32y2xClMAjLYqKOF7s148e8CqKjMhfWJw5lYD7LMf97rD7yyrT+
48bTp6p269c6gvdMKbN0Xa2OqnEhfBM/csz8ubrWo5TndFAsq7MUSo/I3plz+SXJs/gjxcrIyWex
daotXkjZDKsotct/lR3F/07VW48anJMPCRTZAOqYaPiLVPOg+DZbqglLZ1lfHbf27sYxoToq1fVD
NZn9U9r1ynlhryUAkJT3dlKoJw+AyEvm+QaKuLr/xUnq76Cwqr9DYO8rO8+oktvqjOhqBNNCq1Jw
Rrbrabj1ozPcFG5QJILni4wssFswDgdlXO02n3W8zmVGMt5kqtE0qGdCCAJkuDrJLn4JP0IzoHji
92iDS8NfU/hoj0+KG+UPMtjMIdCEx3CGXaLJXP38bkKc0X7TD6NXOXt32dKxqkwlGxWFlzqJe6SN
9TYy9rxNHtCUtD4HRdzcRwEVOxNxyM+pUVV3ttFDNLvMelB6Hct49s4yG7W1uwt4TtxktnFcBIlc
/bnxOtLTYZHcJQ5fmhKB26TRQwjlT60FKQ/QoNA5ei3VpHmS9/dBWT94EFwF+84o9SffAwpSRS+d
pkUEO2gShC5j2C0fV6/cKl8IDjq3KG8o3p4VaDGVxogv4ixruQRB3N+a5mnbxSCJdRx63T7YSHwE
PIrC/IzWRLknA9g+kGsFf7SEmOYhdY/ItNdHHyKDPxy0ap+noD+Svoe3b7LIgKWDq1/EWeGqdzVU
WPRK6Avv/ZICavgyfrROFV62egs5KS920+Z3L/bt8PzLng1dffNi985E8eImzdyEpHF+MwzMWOfS
42a71c9qDciPFsd5675ZuBljt9SPoO2ynWyuFrC3VKhZHLYMAtcqex+PcbbfUhDv5Zt/PxZ/yVas
yQwZq5l5ofrevRRRQNoXic/dsIhnWV3j1edpdNqdNgBW0cjlPviJRrmXdMUp2Y1BroMsrtObzUWP
au+fhHrBZx180X/x58EKP1KwYyHaAwXbaSPQ21aKjYL9+VSM/OHKRK3WqCB6hXYpOO0+dZHzSdBb
ddLwerDMdSRzv0Yyt3gK7AvW1NVTqj9/edZRZh9BWHhHqclF8OluaqLxSepvjXSoTp4RegeZtLMs
+wAplsytzSL2aujQpUqpru33/YNvR3/IpKxJHCSOcs/Mb5bhfuPh+keXGArA/uZnw9GOIHnzIOZc
8W2VeLSm7mK/bU7iphcGVEMyD9vwcGoR3uboBFn5vwMy78dvAjQyJeN8CeX0Ivn9Zl66lHv4PznS
rRaKMUJRFXyVMMqTl4otrjORZkMu02c3tK2IpkjXizISVOq0QHNJfzut3cK2QsYdWdZaX+jHfxEI
CZXQNjQXLqKNgUjRAFOlSejsxUWcQbP5YAb96SBl3QZaa8+G+X0tz5ORWn7fqrQlvxMUP1ZuQuun
t5Rs/2v9Owt7rPV/siNphU5zocFQe/cUOa0DtMFwACvQ65LIfejRE8yDNLtu9qGyuhmdym44GWoy
7jbnbQNt2WVZS/wkA0Hxz8a517k7UyXKmTmZ/4hsQLknm0WR9zLM2xEw5tLLvEm9q+3kbyrdUBIQ
WwrrPVjhECXZIBoSFFPC4DHoTPVDiu7Wjks8vP1Von2ol4lQre7rZSQerjnphzT3IcJaFkhDSmNX
duSy+zF193Xaj2sQxG70T0mALnlRhiWIg0zvj2plVAdXRdd7B1YHrkSvvpCkIMRb6OOp9yuAWcJN
s3b53cQrs43Q27xnsRHjO6YbobexKWbaFx2Fau0+KKnHghey5cFSGAtH4j+j2Z3t4eAEFBGEZBzX
50ramEeultZVHiG/o/P04qndtwAyD/LQefcMEttMiunOR8tNRriWd50NvGA6OKGe7N7wgMrqeXo2
QCzdi/fvNoXpVtslU++tz8pGHojimCxkolQFXGE4ekBSl5o8J3ncAPaLqVhMawx9GYbKkDyqGYSS
fhS3lMcn7f3UNj/W/J6Wz3edpltPkt4zeZccYCXkLp6DcyaN4j3NCx4pm8Cp5donsWxm2+y8U0zt
AOxIuEqTtdOfs6q4ZwHgJ8v/vYqmx1GGAtyXnjQrPD8NKqL/6I+/sSHe+KlWTI3zYFA+whzGQcDm
+y/DsEhPa9D/13DNETiUw54DdYSMseV/bTKV+IM0Vmg2sIug0pAuQnpisynUMb06eZRRaKBlTO3x
hUIK/9Erxpi/FQrKOQIL8SavffVmGJRkyZfq19BJO//QQwa1R9k7fJLGmILoKQkICReObp3eTeRp
mJ1Cg7zXu4kB9hNCGGQxfu2kUL2080YEvyQ+JQEtu2mvJNznq4wyiQNIHMtlIiYBcymG76nuVw/S
EFmp154MA7X7XijAYd7ZZZiZavWAGjuFcAPI7d+tr6ci3k8JER1gQ8F+OYZ8d3xEXcZ0+pqhNXPU
dDifKL5OnzUn/z97uD6CM4U1PJeBi+ifCT4F7Z/+1DftcPV1dVfmLbVe8ZiSYq/hGDUX3gRprNoy
bnVrHVSqG1aT2CGL7VlHZXmtKeX9OtyW2aX16ncGBS7/XqYtvAvwxicAPi31uC3Y/AozKI8D2Yy9
zMpEo7nPLsDJy0bZWgw2Weosvq7MrsvQqvzouj6JhLI1WPhdubauE5mUmYlNZn3PhPa33HsoaIBi
rNAUDfWH2m61hzprjWk3V7CLwYG7R+oC2zKhw7067WSs9Vp4zkbEuKue4PFB5mULU1WNfe3GVBQu
C6UZizSaFrqb13Aual4jbCYT647ruNxrHGCORjV6F60dgw+26390yyH9WpgILOrjWICgitKvE7LL
GskW4pBRfM+zkBwtQgGnTC3Tc1UEzb5oR+WGrIv9ZYYAvYumV5hxFeiKjc+dmb+MDsBUPYrRFkir
+eLmVbQTmzR+qLbPJtS0LZQCq12z/e/eQJJQHLSpPbiWa1GAQhjJlVhSEVKotUijbzbpEfgnlqQs
gFYZW4uj71o/HWViA76+WyzOsqtOsPCCNuFZwnX5FqCbsj+HfowplibQLJMSwpPhP3NrtG/zSLU/
xwpou7hvZlnInOy3zf33foOak0sw8rNmuj8DoxIdlWGiOlFwkK7fOie/8cPLCBS1Om1h1N+t22Yt
1X27zBoTbi8y3dYGJW7S9c1oPLrkP3Zl7RLdpzS1vp+WBv6D+j4qS4wyNhPiCuAwi5P4yPTmKMO1
sRUEz0LjNBIzJahNowdFtPagFv8v2//VLwxQpudgepbtgtb9MTuWewLRkj10DQeHnXSlMQESFlqG
CJvtZQ+bXXpim2uf83cW3Inp/XpxaSMb+n7SlyTk+IxtrfQG+UiOU7s0NtWbxZ2DVBjcde40Hyoj
5aoANBAKE3oAV7xiJ11pyCrAsQJ5cLHMbvbfOss23gIgk+lt1/9p0wMj3KkRWLjNWdbKisLQsqvV
f+cQqip7KG/mGzJyO26i/VUXCBg69vMtLbW5vEhXfHTe8gerAoFTD4grUIKbqrd1GmGwHQW0xXEp
yr46g29cK1172xT/HsrsO9u2THYRl3e2tENs0Yoz2ImWz1B9Ksl3v/vMbWvFrYsj3AXDzllYMCzF
uAsyGNer1s0fQXksVAoLXqya9XXirW3x6RrrrmlGFxLQxW0xyU7SWya1cIRJB9GkPiEENPQegenE
bqOFiTa5VbHe/OymwThDhV0uuUYjpIa0QW23VaEXV5UJ+v6wUDRgO7nDdXscp7NtpH/BMs2MUXNS
tpbmp2cTKhQVhfVxXSPzjpnD7Lww5snPp0SzTVlPa0Mz898/uMzCjmhDDMq/SBpzWjhHTIAV4PmZ
Wcfbv3jb8f1MqsTZLgYPfIKxur3VjQMd7YDKt/TiUtHLnYzXrlhnOzbL3eaP7uOP1orTk8yKfXWR
cT0gRrFfu8vu1Cu0t9GNL9M0RldUpIND4PrVYVxCHv3oUUSoSIyj1nSEhknkyUxX95AaLhEQGcLW
OF3clKP4Yi8iqklgzjxW2mDdtsbyLdDqffIFMExwfmf/n0Mg7tZNloqLx/oQANu6frMrngN/hE6V
7DAn0GJHZs93wLHqc133wGn1EOUr6t69Q8Rv8PDGqJF6uEtNSMbFB/Go+MlYGp3c4kMwVlw/F9Ws
xWQrrnoLkvy8Ps/dyiJfRMZpvz22oeNq1me+2Na3gXQ9SikPU6zE+3cvh7ngMqcVfXUQ9XaDD4AP
oLJ3HlnhK7xQI4eKeSTng6y7xXkxP8gYVIG7K7okPsbLtNjeTIv7qAblOY3HbzKbN6BXSthEhZsp
X0ibpAeuE105qHlgaJqRn9zDtciHaE6RcGqi1GcnbtIIoxO1ZPneNfXwkCoaSFAqQpDs0JTgJr1Z
14Mb+a2FvHSZedMt3DwG5iurZIESmM2uUSnXjh2KHcylcGKhm1l7YpuzyL+OlJ6/s4fLgm1VORoZ
RWQpvPH/nhCXbe1EboS8QF8etw8brDK+owj5m2B+GnVJw9nDq+CDKHQZ0OBabGoxv4rHLJihX37/
0yYbhAvKiJjumz1lwZTC7jFpMRpX0KFx7Js/tuo0QFqo/keqpFFI8U99MswnNSyjVx8Gh12pEV0m
8JADHggPTZ7Er0oQmNewa2xiAbHyqS++eOmiRMDlYWlDjkf+0lCH8LfapMZRRquPQ17R2otha2xZ
KGMS/T9Xb9NiWzfffJTEd9eP2WwxfAxnhWJ+MVl1q/nH9WMRvVTz3dqXyVTp+rsJ2V+ldBAgC7xO
uxlLiFh60qD28w0Fnvkk9sEu/vF7s+S/ur8Wrf6y1Pr3vtvHvPGRT2w96xupKmC0y4/zZu/fLllX
j10QUKL4h+4AvlKU8WNe68FDSI5u72Z6+RXeHBLotmbdm2Nuf6TI+k7sua9Qr+6O7gHBHrBA3wZk
TagaBljtcGFfmFXKr37sPlcuxLjQOTSPaoVasNjtpkPztxyGm9X8kTpGclDyWL1K4yL2eY2ycch2
78cytXlu0wkkHz/XbD7rHttY3B0jGn9uvC3ftgy2z33jXiWBuw+pYNgH+uig1hK71Hsa+SGwGwvW
cmzSlJPtXAe36lCKXIwyll69zEgv1NC0er9GZqQx2w6ajm38v7cUH5RZQBOphEu2ddunbtu8+VT5
Ud75rNOz7fUXEm+7LOj0a2rr+tXkqmXspduqup2hFlg42eogXvniJfPbUHqVquhX6UmzrhNvXxsP
ZtcYd7JMTA2EG1yFfy0Ro9NYNSg7dA1VQJieEhJyWhrpCRJTeoVVaddtuHqXAtzc1viyxzr33nfb
T7bahttyZzbOVV8H4K7Bh25ugW6TxXfMfj8Bpyl2A9FSUnFDE938WCkh+u616GYvjRi1aKyKHay3
sOyLQSeafMrN/tubldsacDrGT8d1/zc7l1Qp3oCmGEBcxtc2ILXVONUzf87FAzXFxUNW85rcbeOc
P1LihpFy2mxvfGQH1HrWHcTFE4iGdKWZfcCyPFV8FFD4gLTp/kbvtzq7bZM+kNWjUGgpApRhr81z
eyDpmD4YNW/7MbvIQFssk+NyvBU/yr0zahENBQbkcuKYzLQKrAq2Td3dtYVaPIwRoerBGq399oNL
b/3p5WdZwhduatxvP+ybH97PgVLGUWvt3xinpqq6Q56dp2HS73VEfpp8HKryRDjBP5D9nG5Z3RWo
8y5daQBET7diM8pYZnZlbIxvnN6tkeG6EE7sn7uJ0TCCstq9Wf7G+m6TdX2gdYRk1P5Vh7rxbCw1
PckMRkMacwENWtAArROliHHWEBi9MYpju9jeTWw2cdn2D1Pt2M5UFZSOmwOWoLHr+WdDLXKAIPky
JtQ/U7SEhLVfZcXqM2U90I3NHaLK8dDaWrLX5Zz229Ma9XwBT/OJgpvlnCfHuK77F0XnNqQYzroQ
vLfNuyFH4qImhYO6tp/wXbBZLd1gaDka9iU0p3mdrj7EMBNkRv/xlt66xITeu9kt3k0a//R+v2OU
VSXa0JRcio+bZBUVf8uWEE2PFOG1nzy7ozAs14DERjVEwkHvzMiLll74OHfdvP9/lH1Zl5y40u0v
Yi2EkIBXyHmoLE/Vtl9Ytk838zzz6+9WUC6y81T3Pd+LlmKQoCozQQpF7G2kqDANOdBU3SQr5ks/
BULsEGlpEag1UVwRSHDPj2Ccu2RdCC+9bnFUOfQvyyRkaXPRnXI+KpRITEzXIEOZfTOBtgPAMDVL
pFj6prQ6xnIEwIFqeocnyIxD5nYDkoXWJeVdlzUdg9ZH5QzTEZ1XY4qieB2dYCcGYMBegE5AKfn4
hOUeO5MbGV/Hq2HrRU2QpB3aIDnToGU8eT9M37fAiAa7wQ6JgjhNz+bSOIECF2+Uvzc4TDBOtQDB
NRmqzP7t/e9DyIoMKBNvHRqz9Gm6u5kW7ZiYZ2n1bM/Vg7xIWzzYG/WMJ5l6a7PqLHoDkGUZs5qE
mmhyShs5QJm76t+bhnT/g8vd5d6bxk6Bsjp0yV9kvHN+v/veFI8jdXqbkbYeUvDcD12KL9Pvf8w/
/6PuLjnUqJTN7dJy8xSIK6h87k4ChBopkAsBJyHfGtShQLnK5Dn1CJu41KXhZI4MwPsv05FMZuqt
l1jnuZv34Yrk86B7uBTrSmsnaiA8qPtcb+EfL0kuyw3SkLurr5db/v6HSzU4qQfGgN6YQeRyzawO
ICmWZ6niDbM+9kcpBoBHQFobHjGUR5FMzu3bCL2PYPn7uMVbnxGG3y32RUNeFu+X2QMjL2oXmwTk
gPgs2i5f5YBh9UNdagq1OKlUY9B3hOSZlkirHXl24dZIQTz+OEfRRk24I23NCiG9dRD1lplo0rv5
eyTASLBgebyykEsY43SKmkqy196/61gVAniTfPjo/09D/tepH/wexP/TXT6MfRDXqXRw+HlRpOsb
GQc7BLpR7qz3AMfKBN4WAKcuANOWu8gABoK2E6M2nrrkkwCb6jAPzuc5AeiV208pjrTVYGqkAJlw
0wD2adUts+IsugdTlWFvaC4tsAwQGNEVmvwvhKTyTR6B7EGtHqlp1PpuyQTGMqxGHo7xJ+k6Zahi
rHk2QvzEslmcYx6hIBcxzbXQV6rYbj33Pk6RgBGhjOShU4C3AYbJRcJAbmSgHiEr06i/T7mUEb8Z
hi6f93zIfgEfBQFd1bBEb3ZNI78C9h88OFqOwC4Zynzoox0VGSxaroXpMobsfnX2K5AcdRUPPyHe
qh1HrZ8UtDDQo0Jh7ROgWuwBmJRdOgSsLoFWISaZZi6S7fBdJh1ZUVX36kK6xTxYTrL1B2m45ONM
GmhX18lozCrSwHkufzZJau9In+gIQnUcSd5DbCFDkTtp9yRwXNaVc3nWAbr+ZCOT7In0QTP0Fw1o
3Q96MurCBiFbBPqpdUBt9YIpqFZj06DgZLM4qkktIU56EAIR+O9nRutx0cM5Eom2CZRb5HwBmBfn
S6vvetz0MJ3I8hu4CNt92JfVGVTN1VnrfvdGGQAtCmRIn2WV+Tuykt/qcqdrsQy2QSPMR2ainrXR
dobR+4uot4G4kUEWTQYk8XzakbgaeGUeh9QILqtKt+L5YoPSEceiblIw+0QBMOpRQ4EqR0WrqLca
HvwC054B8KkcyedhyDrNOisWKCEOAMMSRQZUTs5trdwRH/MA6KxrKRkAjAYQwxs+ACmQdnfrKiNF
xCEfdlrnmKekQoKOUaD8yqUuNeDoQF7qW0OOyEZ61a3jihrEMnU9hh7pcg2nYu5qXudCbfVvC82D
/IPiVEbHGq+AMzW+SkuQdvoqks7gRr0rhukvNnFRA0YNLmRY/d7TvQ37d9/ligh74wWrrgvqum7j
NJG9I1j3ICvbS5kHv0gi9HdUpdwk8PyAUAnc9wy7R+zE9XABik9QhPCMavdlNPkHDNmjuibGEw2o
qjg6VnELbJJEzp/SGbx2VlruQWGXfPBRT3uLfAPxcFQofQNeLfeaoMFtgU/ni10DGmDI2bcksadd
bwKlitywM3CLYqz/MJu2Q57VhokedNtv9Tp00FxEEwKXpBxC/vss+e5YGfnCwUbP9MojpzvLf3Wx
zzn6jQyOAkQrF2r4W89gTdS6SJgGh2uAtAtlYIPRpsCleutaWQvCgdLWvRZYJq0b1Nhq3tmpG6Ie
4gRSdy80RNi6pKuCGatTctcrvPxIOaNC3TU6VgJ4APMsPnqXzkcx1BXy3MFMeHUqB5kokYHvqsK7
ynsZ7ZDlIxeAK9ItgFeJSP0LygZIRc0D6BWqRGLw7aL89Q4h6/8yqY0DZH3TsvBH72RI3zKH4Uve
psW58p0Q5ISqS00t8au+k5O+K844M2s9cB4jK/3NkQwklj4gmlLUKyz1IjIdHNQJqqoRJBzFKH+r
fmiiEs6xVKB4bTVy1HfNPthCyzhaHHNlmYRhoRwbhV0XGk2NjcrTCtn5+5nw9siR5omBNbljoCt1
FyqSmchMVLMwnMxpg+Af8ZqUFqrHgDaeoxwIduIqWcwkL9wn5P46lGZ5Y0ghf0Bq/KZN+Rd/aQHn
LxXA5mH1eKLGFL2D8pIGudZIzEwy/KuUTTb6q8PqSjoQJMBz9VlkRTLJBiB7LdMhP+91tCMMbm4X
p3+c8+ESq7jcEAAMR+AMdjqYUoZjTltmtT2mHjUDbaZXOXkzN2oLXdNOeDVTL1XzUA+oRNhcT+kP
QGzxZX4aRsZ1qodRJK4u8QxqBa3owDTqtAiuqZQD3SjnMyUbUM+KIkS1pMmcvdS764NLMsn+NX2B
Z8agectErcpnmLvJdJsYyGgxDwV+1KzvgKGhTPe+dJXhmz2qo2q6DXKhKdbbmKZMAhZHDSblFANC
NDIjJHfT5KR8uDkuMmNbV0A+qEUe8m0ZxQCFN8Glccsa2Z58J46G/5AWZULILecCVZKmTMcNKMRb
I7iRDXlZ3YmZvXOctCbsM6RRAfXm5JcVv0ZIgbi2JaByShRGLwQuGrIjAb2FBqBlwJ41jCuRtURE
77L4dCEPQauKx9YQCHBQR/EJ+MiuQAi5dLllNGdwNDRnpnqr+Ggmn4ilIxideIQ0Wh0ne4/PmTju
/0gCCwTX6jGzPmHunkwZPY8MEZTuand4+QW49dkeWOnBBUjawYV6D2KU4p0bt928TSMf9AqrD/X8
AWeMm3WMgwRXc5qA+oFJlxEd1jwYt44esJQ7l9OhbQf9hJM+HSANrbZvHHNPEun7N+Oqo957IuK0
AHZbze/5POho/vUO1rH/rltui3XgdOA6EkyRhgKmSYrmUiCXwrxINwIiiP5EGmooVhznZ1TKzot6
DQBjEhukME99USNfgNUn2iVYaYRSSNBsuxrtMNa9yLq5eNhrtDgJdNMci8q7jczdzmXd2NR2yM+2
viMNNUaSAq8MeG5WhI3YQzA8jLP6mFcJqnX/IfBOAyhCj6cLHlsoZtjTH56K4os/AryN/l6zGnBY
XoX1olv/P2R98yX9+j99068qsInWe6MDQRTA9PWzkYKu11u6lR5UR+oObXoJAWdzGK16RE2R8hyt
SmgeMPaRqlH5v7V+qbqAypAen4phmSmUAKAdVQIWjQRHcVQdEZlUDPezf8BuP/4IvmIN2MhpdxhV
jjXpOt5uk6JObyQljYiuqeY/kQTq7fIa9qiddybriupp60o9U+PTCfTMmNWxrmA7ftXbaY9iCZYW
YFDWPeuDw3Uc7SgK4qxDduugTe2FKRFP3I+mYaXPBtiQXpjQ3bSW3WdmjP6nINTBqQCntE3BcaON
X2hIOljBhSUzx4YKRuT3AG91GOsNWU1/Ptgd6v0LIDv2Lmts6wIkBesiY+xIoxjlDBBILaRs7z3I
0iELDMgyfr9dh5JhHUc9Q2jFIUvER5KkmnR1e/BliQVSH8M+PExpRuyUmCDpqmjJaOXadY6ABCMq
VGaFAEfNlYqagYH0niM5YEe+gDJFvRB1ATWM46m2AfLKuOM8bm92ZAEuwgmrD2CxDf0u9FoNvNlC
r34kwcxALfEhA3uY2Nuh3e6yFAiHqCyYnqhJgaQEJrQEMe/OaNhem7rpPBTsBNx18SKL+hjofvER
WDP4MXSgYo/ki52G4tbN7IV8NKQBnrUpBGF6z8TLaDvlvjUNpE6pGcB/isTeVvMPutBvYzAnx1wd
iFADvKoEeGLsouM9eiDVQOczDy7I4X8dQYZQzJfSsjpwvr3pjagHprNEAFLofY06xiIXV1viJ1YD
gKJPzWazAABQdX9rtAfpG8OFQAAahQSQVrl9mFC7BFxGhQlAyswGyLlpozJ+RQbg+WxdC8bBM1Xo
e6QDgrA8KpDTjfqH5ExNqXp+WlcGKFxAwSozLfDaEYlQ1a/JEkB4xRmQbc8GFpSOcUbVVBdsqBsr
mXpkbqzQBoUjORXYSiYp09w7JTmtY0TVgxjvUc7N4HPD82K/zvtwra6OnWOVcW9qk2LamfEwbafE
wSIkHVEFjecizoOWg9BBY0cOsq8MuUQ4y8c+Ed25K/jpUV5MpL0bcNclEw0VbKq3wEAI3bv57sY3
AIR/vSBPtwJUAUga9+e7plGv59Ey+gzJ5bC8yu/5/Nb9u4sJlp5l/n/3c3yBnJTlmoAf2DgGOHLe
uwWasGBAnuWp/4k3VrpLo4wfJOJdWzsSwtOxEUZinv1URuIVUjhUZTp9mjMUMwELq+3DQ5qaGbxQ
sUdletQDuTRqgKibJBylbPFeKMD5yG4/VCgPuZLEqj464o2EvDFlfPPghfnnaA7zBlXc4XlF4qQe
6Qxk8wDC583cV92nuDSxb+zb6WwXyXSeW1N4nX8IGkSuUJzUdi51WRtdbbMXB0AyB9EJrDQtarvz
YlMr1qoparqTwR2XpLUxFTnWP4pkwHcQEJlpjwzDSNVEAYcCIIcjmFobjir6wTrLPBuvRt8GJ1Q8
n3usHG96mQW3tBqNvTno2AS86aingbEGpNeXB3Vu2OGWpQBHoprKpdKyaAfpZSMqdheZyjHBdIYM
QlXDSZ5j0OxCB2t0AFN3R18gJxxn0lcDiYnAs1XdRcZlr+L7nTpRVMyRasghxcLeygxxXFXkQUbS
GaVWgrCyYMg8+z0tGdqqDS91GrzI+AfiXagMswPnxmfmbzQfO2+nmyzg2A66lwxpu7XStuOoq3es
J71ElddYOheSyC/qo/gAEC1nA1g6Z9+O/XyqzBQXOGRai8OCZq50vPmwdkqZsLdM8TykilKDDANr
fU+YPhhbwpCd47JiZ+pJlJbgKWtG21VHhigt8Ckl1JIis8Z9W5on0xwl+KcaQKHvtcCRz8EMbgTX
LtIXP7SDM+nAqCCRaIYKVgSwNpbU2bYnUBVLIkBh+JKhbGoAHZrEeRFwAS2BHxFqHPFLnAC9cK3t
PQ6bwdE9z9Mf4HL7x4OiuzMi8rmTkxFs197DSGB2Jpu04AFY7gBrgRTk/KIZSbFDmXKCzI3fOjLU
wIJokZAPH2pEVBcXzgJk2ozpYRh8v3K5DxDoibpMdc2SA319BKihytlqmhlbdOquTaJStBBBRZ6W
8iGRTwAL6BwkCNn9YLqDHaZ4JgSxhzUj94o0wMf91nBAV+Gc/E2mHneK+QRsACwSG+O3uQTjTlRy
cQgZb06ajiZBTjuAKbSuOU34807UW5RkJ09ShnaEqtel+zCcnCKaafWn6fArx/Tr5YJwpxcI0vt1
MpzocIx69LFQL3w7F1wN/6gjl8Luw9dzwYchq/iu43r5d81BYzteZVY2knsddtAsZKgE4PH06GMy
zaqwttStKPNu/UDvvOjDJEtNKXTvyjj8w7eCTBml66mvAaI5FfdWWYZILsG66bh4k2HxeRiYJ7vG
j63zILMGbB/gXQh4cECO8sj/eBO1JIjajxozvxt+jWIdoccIOtrICLO4g/gCml5HtcQiB3noL8op
MgBNOyYI4fgNXoOrew58i3qRtTqGEw1a/I0+Nnf2UP3Ia99rpw5016hw712uAPCXbtWCPEECkygF
nuGRJA2HVZfJTlgP9m10SRn3ZeJZzuBvRl+rdoBpTDucYQ6+5lFRJ5VzUi/Hx7cTI7jwVsNaCrpa
V4Az0LOUh96ySuAPgz51HLtqG+r2+Jwxx0ccHyWBuW8AbUxOfxBy8ND4AoV0Ck6YAdSHoYTlUhfl
bx2ezKht7VAPQmDDPDR/2W1d7pDRO5xGBY/Wq4Z6pHsQVxfNwNyoiME4Q+GorTOsuqBJL309v4AI
ubsAbQZ0kopxpBnG6GeUtZ+n3hw/S6D77bo+tjwgthfAu9G+DXjXngHMiISAuED2Y6xF8SKTkhry
md4cTdDsAlolHr2qKsIPex2vlw/UtfQ5/ICKgyMq33FArKyOUkV18x+8+bO2LvZYxHPnYyttUL8h
jtYU3ECyU1xbO6DZJ9sqRNQarxpAbS777dgPNmGToZyYtte0M8ciCYTqr/tztVVfbM4ZBfj1AqZJ
KwB6+a/LALPR99xIq8ODfgHaXP0eVg8E6/AwhHRdtM9bDjg6i+eGx4tqOgF3pMQqMpgnwEjkFaLR
SkuyVMrFTsq1ySKg0yyei51cLRpvTeZ4SGqxIR1NNKEyBRSkajqSaaK7eyCLLmrTm3TQFyN43zYz
sg3U6aVUydFt3bz2Vp1vZt3GZpqOo2Hs5wH9BR8geWqmR2PutCQvJvJiZowBfoZFJ5YX2pbb7Lu0
nXhvVHZ9Qe6BZ2goDMbBN3JwquCYI+2ApNqyNCA2VFruUrfV8p3GgvFsg8YmQcLABbseG+j9WBpR
E3Om2N1GfUOin0c9d+PadM5RgrR6tVpaFk44qkKOajFZXoLcm0wixRUnJtUzNantRLsxBzz4qssL
ZOfmI9KIdeNGaqP8ow+d7jI2ABCRc2BvI/B7IC12aK6IgjZXMlCPdDjJGJFDbuNXBY8HN6MdxxHE
Dv1+0NInMCjKfaDKOCKq5fBToHg12Ucs/GpM8b4+19IJJ9vKF4j2+AHhm04SNTSRmoP04K3rvazp
zE2j+cEFGPRsRoGtg7MHMX0kHRLBtOZKXb+Q4DxP8lPTgfHIzBBnpobEOgdUChZhP5eTgtxCLp86
l6hki5zwdsnoUwo6YriTQRltnBZ58aVhNMuQT3iPAq9x3vSa/ys15desS9gLENzLc6WbkReWXH/p
9dHez1YVbxO7+24Cx/qSd0D8G9kXPqBonIQS4G44r/e/kNQASOtjEpfzzmoHhJmVO+mCUdMAFRM3
h0AvPktkvYB6fgLpZMIy1wdB4JFEYlMEOlfm5hF71RFIBLipXnUrZsRUiI9FYvVANmBIfsmC+twp
lNFe4cNJghJdZTKT5T2dU3RVuUyRaAND3b3Rew4Bla5jlin/WSZLCa5nywiOpjGAhaDREqAV68G2
r+Jms8iVZUUguOYSlMHKbmuoahuSmyFsRF1j/xaiCASlBGHCTzF1hSogJZmaRawVAtOdrNxJvBvO
NEMeUIK6Wf1AZIuqnNr/6GumvmUdzpKWs/q/Zwe8pzPpOD+PNX3bZE3lUgbAo6Ms5s1cAwbEESbY
J3HynmO1CT4Uj7qOwuhD+QwYSkiObJ6fbM3m8/bOdbIHc+MALcZrYwbulkQfNlWZmy8SYajthO3b
rgYw1nOAsN8HUFwEbuogKZrXTfyBmmyYNbfypblfdVoVlhsOmqltPoXWBvmlDog9hH8TkVahxD3c
tjLRbqSiBhhR7RYQAcBbGwIb/A7KeTLZc2EDso+chZP3B1M6ljv2le4CvKa/lCra16TahWWy+8BK
q3iZEX1VIcF2HoC3G+ofJElWnp6c3P+SBXJrcjFd2kItmO66QeDXyH/ufLe2bf8ERsL5wngFHVZ5
88VRDbmTWA/at9HqALj9pr+bcZkr7gDBIxoLKdE098M8i78F/IltPEQI+a23tfiTgq47axo+mhSl
favPei93FzaegE2GM3H649ZbS2WS7RPgbCLeOFzryZo2nT4aKBhJAHdDytUClh/DExTHGLDwHVqD
74A02T4jGtEeG8lCFxjpzEEOHJRyGE55xttL5BTtMzbf7XOT4Y2EnPJiQzpqeBbNT2VoLYNKhoWm
Ow4Agw+Q/b1f/dpJB4lxMIRuBMDU59WwXudNb2X5366jDFqOnKYawBgouB4Q1c/9P3MwGn+KNTYd
ZJiM+5mH/ZepNT8Dgyf7lXXWuw4xcJuFDVRLPffSsZf/CSIc1wO1MvgszSnah3MA4ONqYDfLB+1b
M3LdDVNAQohIxbJtRKe6Omx3Udb8JGnVk0hN6JeouaAuguvFppQ+gJIUrpc/WcOmDjPN0/QaQfoV
58sBvf3JNgUK4/+G/0UepJuN6WYYxXQ0i7zwsMaIdxRIpuAyqnOQoiNAujQDdZZURRhVJyOWL6Ra
g9OoRs49ZnMchalYNVmDwtdvzeAt4erRAuKBisP9HbKTxGquv6lSbhzP/kb2JBjOVaTew9BVp8bX
KYDCVtUYWf4+1HA0qziUM2MWimd3s4D+jJkvnoahexQX0B8fnL/kTK8+M57bM4v4RzqNqBWpb5lg
AfV4QhHF/NOQ8uEYmSgHWg4w2jTFAa2GRc0EzBAJBJglApjnYbJNR7tAGgB+YwkQoTZ5n07gVUCO
j6EanwNLBUt4wB4rcU3+IZHSgEQT73tZxRdkAOq3UAC4sKkAs0riZM3sRr28B4WNQGjTCkp2c1ST
l42DHKR6ahwvCiOAESP7tUQOAuqSeXFuGqRDolT6s56z4LOWj8lTyKqPeOyGi2qoi2NSgJkOAa7a
i/pCbkE0P1xGCe5FYlcMkxQUWilyMRVXI+mpSZCFAPYzrGeBkn7i2dC5PDKH89gXL/9+YEwHy5Mq
ZKvKNvT0omg2dzgrK5zKZIEQ1M6yeUMgLYSuQk0C5OE9Vqdfg6LKURCBMPWchThi/rt4p9MATxxo
Od+QjppkGJKdYw8ARVcL5yFO1eq5HrYCNb4oKsFymQw4iXNuju71MgSQv9MkgJECE9XatFG9dUIJ
tMs3vdBAbFVxRQ49gsL6wVA3iruqQzoHGaw0bPe5Zg2uUw/VzQQc9FZaSJXyjaQCkH1kVbe4TNku
6nNt8SFH22qqLaqRJ7z6Jv3jnKetV3X1vK3VS6wuA/3Cohp1O6tMvW5ETnLTg35zJrPUDbi/jTHK
8Ncw8XxH20W7MBkoFLKoQ1EvztiwZBBeouLOpmHiJIG2iVPdOYdQnzYC0dJTEA7jib/1SCQD6Yao
RfLSKpN5HbLOsOqo1ybgIdL1Px/Uq//DFfUhnJZboRHrsHUEEJF/38qDD4nv3SPpDLuTR72+8cTB
H6oave9qF0zM0scmdNQ9xvTWA7slDozBbfApzAs8ekdWu2Woz59IV5sGgKq0BPWOjf5pmAG93FhT
uSOjHuSpW/c2MLU1Pf2UsOY7a+Pph40Fl9sA9OgGbD4daTgXMzN0JHSWP2ez0w6cDSHQGH43g290
qDpDJduqo17Ie3kwTP/Xqg9KK7yZpe08IXoAcrGDIloABE/kP2ui9Z/bodeAEqIznAgbHN3aKrd4
x7JNGbSmhpKQbDjIIgMChnKngaASnS51Hl1yciGdYpzL8FMbYvtLHmfpgULNayQ6eotJCxuP4N4A
/pCKSJOe3OIyAVYzyVmhYJtFYAss74AVO7apj1pBpBMHepg/U9MC2PfE0+bFmYxsUZHeVBsSE7H6
g4+XHEAUAVsAppn8JWVN/pzKeDwNOf7DqPBBgaE11ic8UZEuj2rzczo5P+OpzArP7JEEulqLCZRk
nWVvLb/CshXkzcB1IurgtXFMP8KRJmJxqy5U//1BPRKKXIs3D4Ymx9uoMf0X0g8jD3dmlSAB4m3V
sa4uQCOTANO4SeUmrZD3Tj6lYY3L8mSSbN7NfvStm8LsPFWgywKrRh27Y2hM24BI5cg0Er1Dq1jk
etXg53QBRCWy3mP1wAY0/JOlEg9yywyA2xyFV7DBdcFeGSrh44CbxW2wX812Cj7bJr2VBmAnZmBn
yA2X5Xiew3IvgtoBb1yHlZRjimojcSQKVEVpzE/FXB7yCfvNqeOj3Og4LjhYA5IAScyLUH9iA6BH
QSyb79ph7kFCrMZRYx47S/RPd+oYwU2kew8eZ0V6xKcw3fDbDTeA5gRcgC6uEyv8P4Ohwf2P8rtv
F6MX9wIvDrCLuXdw4NQlrPC0BfCyL8A08K6ZlAQe3vcI8vlBsuN5trGm77ZZzi9J5ds4SsvKoyg0
/aMwSkBQzMCDm8K08KwmUvWs3dQhrQpg4K2pX0bUhF3aKGIIexjA3ndSfN59ZQMwK0QiSivNwB2B
ibFzuqy/VLaNnFhlWHwspSRLJ9viZDscoSaoVj2NeE8HrjjAyVXAIvgfnOmSeBxspjGsTg+3sl6C
elqHXFfbqP9kTQ/iwVBqnyN9dDkQC8/xWGSfObDctk6T61sD+bOfZyeILmPOsMoxSgn4xsmViK99
kjdTd6PIMg6aFiRf40pDQjEImiTOj3ag2L3Tg414QJKUkyNz3EzLP+asBWltEwJGEEQbewTc6wP2
yC+LyOw2PzczWNPjOfsFlhk3UBQyJtKyVOzbOVtRD8Sjks/gTAM+5G5srO7cjUl/RtJGv/RWXe3o
hY/zCCAtGAbYh1fLbE3WIeZNFf+VjkB/1zVQaPFW+J9ELJ/BaTZ9HwxWbUgvlB7hzkUPxtxXvc9T
DQw2xsGvq32tNd1VqlP4rtWiY2MAFI9Y40kX++MH8iCVoY7tsffRXDJSEzj9BxPvkcc5JvAvmxI8
oZMKHxZWMABBz0obV4Z+v9PjFgidVRfn29lBtTWCVc3VUQ1fAoWq20eAeOmkfw65j9FyqJt9n1Z/
ZRxpStQkqpdHUblDqVTvom4L+M+rmXrOnIfXwnlUpwoPtekU8jNoxgrX0W22I2Up+up6N1Wq5k/V
/DQf+VBvGR10Y3htxeP8YxKGSKsAx85SoPAAiifGBKUK8RjugTgQAB1bFTE81jMsTg/1DiSCl2hf
laBRoiF5liB1N7SPdgW8LgByXbBBY9dAC41rR2iPzdzVR0S7bmkdmoDYVubXrh8EiJABJyJS7ndj
yClS6V2+qIM9iShQAzNGhvTtt9TZibJkZTk3W9YCcW3Nl119qEcNJdY+uDz4LROuPu9NTdM8jCMx
6MvvoBsud06WMBCejmZ6Xrpx2GWIZpUO9tKlbnm9Mi3dRr3r7rSy4j4C5MrBHPr0XBZzv8/14mlV
/df0ZGpo5qWr5hzBgo1sFTXRcjkQrMYzY6Ap+D13FlnCC4Km9iZfa88pSvdKN4zL7sxsK813pMVh
QuB7Tl+eShQpHopxFKVLFmru5MWTtLGaJKb5QE45e1jMz94ir/bH8XdTWR3gv0wNACClHmtA7wR5
QeI3zZOGXJknAy985vph0rnCCML9aomUD4nJwG/1LKwjjahL/jqWjEz/VnaooiTbOtqZNXlGfH+7
qpZLaU3GDtiPfl8NdCVfoNgqxDl/ZCCLWgEanVPza1YiaWq2LYQhVDO+9Srw4VXu4obU48olO8nU
i0aACYRjdFuHrNPcuamLjWmPKOxqXu+At3WySewy88i6OJKZZJpnuZN1TCeG1EMKFl5wM6qEHYYM
cmJrXoiZweBpIOwWbqRfNxfSLeTNOkoqDm0W/4y5KPd+UrGrOZjBbrJ86yhrO//EA/4L2Eb5T60e
VE6/RN4tF+zU+zEAsxAg+8FjIMDBAazPWBcmjJ2LMgeivYOc/Ez/NYtJfE6RkfhxENGmaTTxmVSl
0Wz0EFiuJCWzjlAiT68kWfM4etzuk2Ot1RLv5FrbalrjbDs1HAun/BhUmtdi6X+il3iS5OlWDzsg
91Zh/rmPI4nqS4l8HPVOF0DW/CjEVxLIP8qGX4aZywu988c6TLczA7saeSCiDILA3hhdmgzvU3DZ
Wo6LE/DyD27niAhp4LvDwaM4RKjTPPZl4T+ZBUcwQR/kSyP0/xTTOPzlPBfJYP7V9fKHBNLxMhZ0
LeUt1gJ5N5bZ47yxLGcZiy+l7yIjBBFLlfUc4fB5O/hZsF2znk2JrAdsrjOUgRugEK2arelk0wca
0I6oO49r8YP18YzsueI7gMrCn2DGARiqM0YfsCE38HwJORA8YKiDr3FTa58Brcg9Nuv1J0B+OOeg
NP/MBsWiMcbN13wqzIuNrPlPOgd3dojA56uv0hmt7WbdUH1IG7v6pAUzogfAwdrSAIbVw3Oc1Fvh
t4lX6L6/FeXcXSzVDKqYqlALSeqRzpc58yZVekWG2HbAymAGo2zdpU9eOPc+TtlYHtd5qLfOrYdi
OkY4N8QdlwB+xeFoj6dP5CNUlkbYelG3T/ukBXv6WF5IFsqZG3ngxl2D5GQlku6/xpAJ1aRYZQmE
WO5GqzHd2IOlrTUOhLtHOHyoXgnO1CPditLHzK4EtZ/19UFPvu8NfdCZ6Te1Sj23APIeEEw3ETZC
9rs7JBV2UKYTXI3CicA2AoTsRV59SMfCFFt+5Fv9/5DVCH6t65wXnJf6O3DKR0gd1AH4burI1Mym
5BTEFsj51H6WGq3QviM/Mruk3A6QrimTExBCXz0sLd3rsqiSHzr4ctwCeaMgTixjrK5qeVh3I0bK
Efgl+c1K2xRwV4MCIuQ2vv/4pYOudWfgEPSZfrmB1iJ4OrICiOswxgM390GSpkj8w0PC8Af2hCya
W48s7MZ7G0q+Ob7vXtK2xXF5BuB3vNeSKt0UTIL0UGtPRWRk4oo1wzaue2tf2PPesWznmRqd1wDu
av1v+jS+qjgy3m6p2bvkAFowBDa0vt07pgYsbjWSfEdQw4CT2SmOBWgMl9kmP0kBo23YOPwCNEFm
R92WipmoZIkqmhwhKqwE9c2qoh65WVQIRbKOx+hSDaXHeIT1MgD2TNCAgc6Pt4ghx9h9Az+JdFRd
M78ZlnISqq2Rphlvawnm6nDIvUpW+c1JgvwGBIv8NgygOWgD4NBzK3ZMt1BmXgKjPM/jn+SHCC0M
WlYbZ60NjutY6mWqPiex96t6mQjcxJtMzOJCM65X1bTsUwTyO5CD4h5W/TTnjcuZQH7omyHs/WSv
ZWA1ZFzXzllSOtsgaTOUldQakPahIwOJa0M6spKOxE4rJ88MOscjHUqwtHqZhuQaPEmv8jqwQsl2
3VbN7r2pga7UbcuMAa89QRK5Wcr2q2HrkefP6fS5jZwOsf4g+sCxANzJ2rGvoMrOwfU+A4sERSwH
n9W3gvmWW/I+fw6ZyJ6Bx5I/y0aeObbuF9ILPGz/H2PXtSQ3rmS/iBGgAc1reW/aSN16YcjM0IDe
gCS+fg+yNGLfvrOx+4IgEklKXd1FgpnHrOGGBEMucrMLtEp5ZDMQjuH4uX4ERcfbdcMAGCNwRA+i
zEX8gzzF096/gDA1QUwVmGI9q7w18J3ew2MF7q3rZFDfyUdl9kz5MP3kv0IrrUI9Bj81vFfAMC+B
nFH+KkmKCXJRApVIWY3t0uZoNkurYReK0eDoVfx3pOeKR5gSCighXyANACFSKIQs5tjjavoadYxC
oYBrJuUCtJgsPXQ9UAmCGhoNqg5EtWkP6USv2k5abWSJNwDfrTLICffOBewmVKWi8LuZQjrZSIRz
meMqBPpR2MlPCtEi5dNRp6Iftj5pDlFaWdkbz3Nhq6BLX7kugjWxjB5HFMMvZ1sKSADTIg1zLk2D
yvpqlfIXHkTFXvV5CWs+e1WyVDxDausA+QD3FKHPdUKlVu5a07xRaI7TkTFO2MdTnsrh7Jm60ASi
lSHKa4AQ9WXmc7zIljuP2f/XtdpagEUKhduVYRTHB55ScZCX3Cl9axy0uKIxRNlUpn5+G6H3bIVQ
aZlEUdx6SFzehOeVG8qrFENDmfLKnj/yIIvAV6Ex6VrcP0oYszoG7njQxPikglEPVb0OwxBGjFpG
Yz6P5DEg6/skQnC3vkQC4MnIaq9WNNb2KmYlh52o2e9d3FL2PownQGcynSsNSmtmNDbarjVagatP
C4btf7dYNO0p7pm1cy1zcGl7fHsn+/sgDGNbO9jBmoPfPgEN2D0xRzRAnvNwSzEaIuN1EpG4Q19Q
QAhtSx8FfVJxJCH26sV7CtHnRvF6CBPAcNV/5UJf8JE7gNAGXL0IYIPh5eumj9qd2yT2V89kb3BZ
L2+N5ZkvcEVFVUbaX4umMLYg08P6ZLr1A0wvOAl7o7p9fqh5Q6AhOwMyEG1VB5uUR/Ah/E2pNORx
iI73CPe3x7qhhv7QFO3R4nZ8ygUcIWPwAd/KMOCrOBJiX5ZJ8lYrDRqvvCdmDcm9k+KVsoAECrep
CUtlmtp1qSBV1w9nKUY8k4ws3Htm4QDYUontY5+tN9uADp1jbGTPtNf2Hdu/5F29EVbYw1W66spd
HRWXIhguUI+G9LlbQ9Zi3ks2Ta3YhjaCAsauG5MFxWLeQXbCSKqnBZ8YbCApFVC7RRG5fP+/KryQ
4AspwcwpEzwTjKFmD3GZOf5vuRST8KYLK8idQ3m9Mp2j16HEa4+QGOctUIAo9HgXadvehcOIZgGb
0n47lYl/oQUa6k6IHUpN6SN5PqPTp0F7EyQMV1vq4ko00PlhFFzw+qRaa8kAucRgJWtwBkBgrAQs
1BxyQPS0P2JSjybsxCncj/BKpOhjDjvIjddPyZ5idV79Xn2cQ9kUZHDUXaMshzq9ru4FbpLumya/
Qo1OsQPFZJHuPUvFhw9VusehpWU4B3RzVpTolQmqrsx/tvAStxKe0eyh9mN/DfrgOpbSvEtpimcv
rR7h2mPtYXBGKGnorGyqPp6Uj941aHLrHnbV46TIKJMFDAjyLNhCR2lpoqz+DuJav3Bbx4fY4VA9
pWn80ipWvcNYi69d1Jt3SqfxqV/APpfdIzQZJ+xuR7u7CE9tBqA2v4VQIF4PHjdhRd4NXwpz+h33
IF4FEi9btTF3Dr0eZA53h8eRH/OPU70gP8U+Tf+kfLrU/+PylIJubYt/csvTwbnSwAzXuXYddmcC
r1W7TwuR/avqa3mZwzBKqg9j471QqEc19OrWu08WHiIT1bYp+NusB//QjJ/zmkYbhRTABm3tNHwj
jfgPcvE0tzopuwUdUuJgeo/ETn+rWkP2W2V08R2fPr84ylwmeHrfRx2iowTa6hGKHtc55NvJHc8p
WFL+SRXMQU9G+Kgs6BgNU+IES7zKlBua0r9ST4O/Lns7R1NBZtES7NZm17ug2zrtoZXuUaZ9ufUH
PzrPg1fnMSrlPV4RVeL8inKz3FKsdF28HFJiU4qv1L6kViX1NdMWoFLWiBjoBHQ+aWE0gOTwugy8
WoR6ZuAx3FbYq6Z1E8NTVHc93QkgZAim7PFlwHKokDlfC72p5txF1soUuX8KNEvB8aV/ipOqhwnw
8NSX5a5w3fyKMmpxpaNpzLLrrzkYZUP+WGEq2KoWWOY5RGlAgfz0eAjctL4SDZQxdmg5Q04IQg56
YT4rieJxBV+LaTXH6D8gsmnYNJ2MlvOlMn0uc61wF7b855BztNApGcAi9wizkd2nizx+AKfvwWQb
p32rmXtKs/l8yzMushagu5dBvbOF9HeV077IGMhQGqIkUNhkE6ZUEn7U0cjSOWGy9qMblxlDYcgE
F8ApxX2A+9wObg1460yZuFPMtTLtOlO/BWbWHYRwfpY6FRSU8SxCseNtkN7beErvMvL6W9fsYLra
R8AdIp57IVDhqVjmrUTNDIg16UyQVI/Ly0wGIdKIsH+vhfY9T5ovbu2794on3q1WNyfruxRQBvzt
A8/y+pgOYe1uG7solpTbhIV3b5rIXoWVtNc0pQUwZ0e0S/1sb0NsGeDrrFyVfW9ebRfywF3fdrBi
wNQouXmNKwz+0KtVa2b2ihcw1TFbCHs0mjuRh5GNNqbrA8mi59hD5bvYHp6A3fX3ia9qWDSJLLcW
dRK1R2Cbxp05Njsjq9oj9E2A8LH0CwvNaaC8zh/H6nHKvy3PsZzdqxxUhAxWIH2Iun6Ijtk50ujy
ojN/H0VJNmKhXxo5JGZASMUqcHk4pJwGxnx42/b2VguIITyy3kENjZ+rRHyNVOAdAr3l4kqAHQCe
nBrt5sw9ux8XdGjq+VCb0dK3RbsGKQkrFERPEl0uPUDVydjAA0yAGvlPrHX0b4HmMUOXrIiXNAHQ
Esj4P2k0TZ0YTfRkyvBWiMJBBeP7hTJjecrLRp7oaB7mGGT1ik0ichAiAQksrOxv4A+wMYlafhz0
QEeG22sn3wqYwMJOOFiDwllzFHiwr2IZ5Dx18DHQ/HF6F2OJDmmpw2cDfYe+WhM/MDLSbVFoub96
ALmEYiYPQRwhVmCgqYF05LB+OqT4nlo5ePcz4sUXidrA9BAAOo2+oAWNm1/DcjtdmbXKlmmVWDvs
8ONnvNyFZ2CRL8Rlbk34a6JzAu2ucNpBdysF7DRxj0EB/dNq5N1auTaccHXMyQ3g0oszPfcDCxRu
GUjzZnkWXoRjSChAMX36RgteISXclpJt1/qQuRNasidGcR2UWX1YJlx6zw1w0Qtl9xFe5mMD6rMo
GBzmYUp6H/KYmkpFQbw2JovCNCUaLlV5rPzo49A5CXS65uCnnFyfoqTnA98OnAvYaOqQcW86xHWn
oFGD6RyDdwc+EZqXorx2Magi/5Y3x0RT2/vS/14VXn/uyqI/s3HC6xTNmxQFdreB9HExovusBzyZ
izPkZ4GpTydQ1CMgdJoYQzyeCzLIy4CUOYe2x7ejW97bRG78YILFQ2K0zxK7BRhOpsOeYkCJGwd0
qUsQ3Kp1BqPTs+gMGCTZCXyzgx4g/EBwlqxDgd33CLfGJh+bCxBYAP/1Mlt0tpftmBmirDg9zeUO
KlOAOdccXGWfP1VAaFprANA4st3ko5ZTQw4F3eV8KK/g2gyrto7Zapg8/IKDMeVrPPeHZVO64PkZ
TrHPcoM/8cKPVmGZZKgwNO4TTyPrruQLTSghBbB7LQC9WDeyxgM+gOqfhuumOc/xndKHsUbo+tgj
bB27u82hnDeQ5s3gw7vHu9iG9ENpiAV0cR/ztvJfiiASh9TKUwAIwHmCg3irZUN+P5ZE4QO44Dcv
9JCiuFnE0y4J4NnEogEvMXUIHyFUvcWEWxMddZn1ndutswfoIFjbAfRaLWmIOyxN8Vwsc2tpRcM3
1G0rwFDEeDddZ7h7vLAh/phdOjOwd+AFDsuCufnGb1kONEI0mFuovIf7wAgPeTOxpesEL4GXSw1i
/+E7HnsrakgkSMswtzD3zJ7CRBzhJ2yuCujhrLQpyzXWwxS38gpjBzDhzMYETAWx1LCrozDAH5Cp
uc+NMH+bFCBGXuyKM0vy7N5GnljEFvbMEDQBa6VwTmXN7A9DBy8P2AtCh9jxmuO8SLlmZIb9Ih+8
Gr4P0ZruqYGv/mZZiOaxvsPSzZHurRPdMefb7Odlnd0I9+JIsYJXqbm1Ij+9qDIXFzqiAW+6oJII
Ga2ZXrWHBihWlxdbNKPGcznkA/a5QGd19CUU+gtHtpRNAyqcbfbhtSpy3d5V4ZEGfwRwaE+H8GiG
3jx7xBOdEc6LYCGHxzrC/rQf07eOVS9EK22x3YbZnYD36lSGW9FL80iUVBooXod2sPTBCV1TrNC5
tABuqr133OaF4mNrD8FqwEVyfRHKmK80X6T25apmQffESxMkzwEGhPCHNV5jIKxPSVFOi1xPwUIO
DoUB+dCWpwptDUjsAJox6oGOHCC3IRSW5us5lrAiO5VgYUAp808iBfPRzU61M92xx/G2tDjH6chh
uF0aDajMqMv1SzDn5QoiHPwkUhBeGQQSiypooHeDgdjRdITv/t++b5ibT3H8NQ/dAjsBjLSUp/27
L6xiO587n5K49no0wWwmxkg0SbzBFOUOSLbxTKEPAySTzpRR+fnuEQemaoWOfbOaH7X4w0LDOJoq
GDPj8WsYWe4smAPiT8+s4wCHageNgeH3g9nw0vWgQdZzaMjHb3xMmj0f4fMUmkO/m5mCRDKE3e/v
BSqQ0yot0Bk4+n3Gg3lIwSAs/+sytOB7eQYogAzgwqTVduxZfZnujiMJ8/g1aozA6EPEw/Vw77UF
3hXMvt3DB90+xiqwj3SEdy232VSorEKNq9lRzIWeRLPh+JN95MgiwYeGwsaSiJiAlLM1yh/e4sG1
/MTOrIoKvuAC+iRhlYSXsQ7WqAfyA1yD8GdCbE3ibeaJoxZZCwgpdk1PkWVVO1tO6OgBxg831LgF
3jDx7E0DZu2e2g4huZ/SKrmh0pxW/jPvQ6eCVldSb2xqb9yDP8Pw7cnzQ/FVgnu76f2izNcdQCsV
OvRnUxtJk5t06tvZHv5lgDpSSmhHcskEoJ2Uk3kwWVtMDorPeGz+63l1E4jV0EDNkvgimed056wz
9w9GCE1xK9o/6CM0xQZ9//CMBlj1v5L1uXQlYG8X0MVdKF3idrOpuDE012rllRcK0ZCXtb9mHfeW
NAU4L7/R0VBlH3IpnpY2jK2g1OTp5g59ZI/PW3/U9CGnDbrhlfGTfjXzx07TR6r+1bgtFHo8jj5X
EP6I4at4nqbSfJlqwPMjw1M7mnrwqIJHjUrWNDXDJgTYaEQ1F2iQF24wcRuGDu7hmFGGqgt4RYZX
kzeonzfJjyyrliWeUO9KVsMmyrJsj1+uegnN7IUSIICCdzCrDq5OceESGrlzk4WaKTREwGg6GXZb
c0dlLHIgkURorH1njE9pW8agwjgAE87zOIQkedv/okXDqPFsp8PP85LOS8usWI6ML4DjhE4zV8MN
bMRqGadZ9lNZ7yZuZb883NAWZVhDcJIbESDVQfysTAdIAWxQ1vSClmaReQoCoxS4t2aghWggtSSe
F7ZUcWbwLc1oiIjYNc8dDc+macwGaN6DK7Skxo8psTvvAgcvEf/dN6LYnDbgxjv3jcYkiLYQ0AbZ
RhrtqQ/V8/THyhzMAwnNpxwq90M3iCXogxYKZg2sV3QO+ZujHgEjQnE3WZmdBt1i91VWL1kr8n2v
p7ZVelszClLopKMfn5ScX+K8vdLMMt95YvnbVIjpakdOvKpss3ofO//sGZHxV+E3O+UX3reyScYl
iqTGJoA7Na4HvcsK8sa7EVQ93EKTZNz5KI8u6omDP0hBT4F8xLCdmPIQOXBwcleJmfkr3vfdDSjS
/lZbeEcoQG3LzXbdGugW6Nbph6EX25GFxqmyJKpZ/tfKTL/CcDJ9S7tEovHSpBs8XZK3RKEPrACh
ufC8y7/EaGoCh568aW34Yw4415LSsmzqV6YP8jStpsG4k5Fx5JnvrEyV3PFebp6ggmieAABGFcIl
uDYFoiypdzoH2ha4pT7WKT+EMHSGlyU43gRw4VLiFIgMFqjZYCUXiCYZzi/HNq+tY0U3twTI2Wdd
cYZvpv1aVajt05QX7OOUVudkppPnaRzaYoudo1pVY9M9VWwcwFlQbM9so30KBpB6Q+cbrUEbsH0S
QxRCNC6q3Yubow6VxOUaCqXyhYd2f4wkQK80jXsjuA+5u6RZ0nD5ktSQKlBgpqHRJV9GO8mWPW46
u99dZ266+GP707mlI7OGlF4CMYk1OEvTEY5OoEeCuIlyAjBfBozv/GldBGG3iOHoeqahcuv6jFKA
XMaQa1xRjOE/fJ70ME95YXr7wjb2FKcMWvw0BTXnHQ66IXybcV3KmK9BuR201DaqxQf3aYGmYV5B
xBPmbCNwpF2VLqOCF5co6a2VYabqax7H6Evy8C/PhZEf3tZ+BEmEal1R9tdJJN8Gp36Z9EOQVNiY
PipFVcCSfCrXFJsXoGy9x12qOD3ijK1FNph76GqYR8U7oI7p8DFvY+toMxcQaJVpaQ6k6FBUa9PI
z6d8PnuoQckO6+xA5zhmlK01xXtZtpCeAMjhWwtMzkYAmbGjaYQmvgzfo9aqdwYzyk1m9ck34Uab
dIjLL5C6mA4Q/sV7lY6XXL1Ek1FfEjVtG56atzoE+LD20FxkRm/ejMw1bxy6Afup4AJvv//E6Ahv
yj0MrG50JnMdvBuWDGQOUa26JoLFcdqZBy248h37JhTOoAH3bEP2bmMCrniCcGN0rGANu7WFqO55
5LFlYRZyxUADXNIHg+3hTTQ5OrweHMdqq8d+ZfLxyNMz2M1kq0DbjClyGMsjma+hCQdODhmSURat
d/g1gQ8c5ys/dbpVn9vRpc9Yc2zCMNqggxJ9qXvn3W0t95dbK+yofft9bILfqVnSNDB2y7Bd06k8
NN8bUbUrv+7adadF4DJNxjNZDI2RvLXhsqKH3pHhx7midUq1LJ5vAUC+UuJ8Ci0+8vgIt/U8jV8D
I/grM2TxNKrEPI49Xoz8QLTfx7bbjIFXfYUkSLmLglHbrjrOu2q+0bq0waPEtaCDlcjuJWrCu9er
9ruCf8BSNGqbFrwD8Ub9dKFxecjGvL2TmGYirJ9T6KIG1zRs6/DBR/E8ga9EGhT+geZxxd4sK5Ur
SHruRdvEV+XJPlwF0061QCA/ZlMHaOZU5B3+NHH7wNOpOZeT+mIxET51Y1GcSvhxLw3LNi+tr35S
NYQGLnL8mVqoZM0FkySzu1WFBio+eAD+tRFwSO6/dNhpbzg6wp2+PE7VM02qSmb7gduvXWk6r1Nm
QGNeWsnfw9eOJ+3fac/+ruFk8QUN2xj3t8k/y55nh65TatvASe8e9/i0TJFY3wYJQJ4+CQyQnYId
xXd8HuWylpF7t8MYvL3CQvu2MmBW6/gtKEs+WOiqG5sbDb5M7GMBx+0yCPtgQTEQjRJUTet63w7+
7zxIvzfQToNEwhyj5DTMYfervNMcL6qBQWvchPJCnTc3WhhK9kM1FWBh0A/YcwnccgrB1eegBXGB
81wL9bGuXqFL+to33FpUAPTizSPOr2ktNJlMGTvANOJr3gh0d5gXfpGd89N2Sva3WhZ+aXyJexPq
7FCFRkWobe+qywAGn/KjwaP2TnHLLT6EwDmr0GiBNjW1GdrJXAUyg+ljKqxrqAcRG9PJRIEv4KXj
LigNMoco7LnoJlIexR5DhqZxnHEX32ec+0jOeIyfdJDbcgCTLnAE3onFcKl7iYKxCwYaVBjMfVkk
T6ik/A7Niw2DJ7UHKZGlsmsDYrx/ckyJEjlDmXDb8xwCy6H4i57SvMe/VedgmtITnAYB70+gw9zk
QFMJ2cgbs+wFzeisGoYeW/A4Pp5V5ZBxNVBAgNZy4m9BA/e2lSmK/YiG0sJzeftEg0JnZlnWwFb0
LOsesaHZpV5m3SkBXfV8byncAV1QDLNlPvFs2VnZ7xOyKf0rrWA6bzmxFoPTEnAfDistD/iYuw0D
99V+h36veso7B++7Hst+xkOyBFEA3DzWvcXYR+DRlN2sGM5F0IOrLBTKO1iP62mCNtwSj3Nn+fhS
ktNjrr+0tZ+vswICbDCnB4aCvrgmLVcp5EHHwl5WYxiCylX8Yj32mvhlm5fJzcwL/tzNCyoI/SZ0
Fd5BdeyRWyTs1fPrm9+a8DjEjQIUTDTQqtK7VXE1oftqQSL5T4yLKts2QXS3fNVtBxSVvzodRCF7
L/5hg9+3dGLmnKEgbV+iqoUopN3GPyrfONaQ0l3GXRccjJrhdYK1yTW0DHzH1D6VWbLGDccRS7ih
wP3IHaGChTfup7xE7TSs7o2eUAT2WQ0UswWYujWrlnAUYE/238pypr9SG+IBInaHFyhnJ5sAX65l
6Ez5cDG9AurApd1vOmPI960xDXg3cF5UwgBOrywTVQk5gL+RvD2qKQmHYkjEQa99KGGiAhovzHD6
7zl+kKeQAyjjpp5zcnWBVLUV6FhFNzonC+poeRDah0rPPLz2VivKoezUx7bQU985vrooz1hVfZgs
Wey7DDwxz8BraN2Ua2aNUIvS07oHy4eOaGDZiP1V2cmlLeryYoY2tL5VAwKu6087VJSKlRlE9isc
Jj9OuxiyIvNqDPr3Ou2n771s5GLwbPtmJqlzy8UYXUcoD8whW8frmj+j0DXuusx3z6Zrx691vqmZ
b70mg0hey3zT6gnsU9XTKF/btji6hvBvXHXWqzLKx8ySrvVa8OzD7M+aIWzxMoEFUQI91djGl2qq
vKs7oP7CRPRVyrg/+KZEoVcvDmVaQuwlcTZgFf+wet9dAWZp3MHp/sm8aPrGHUNXoYboTHG3Fj+F
DD7GVQDW3zAGA25kaJ7pD62ICuMJYPOVFTPrdYq8kGYgb+LNRa/9yaQ1PbOwf31lKIGd1ORv5eiZ
y87HBigCDu2N7Zqm695UX0zHCmrAWBqnN6cTJmQPeAtcPaZoeAgh35SVjEdRCLWMMjG9WQZeWXwz
irZ2a+AFD64b4FcBIXSkucLfx7GCCTWcKPT6h3lnxS8Znn5w7mne7USU53lgwHt8mIIQ8d5FMW6i
/xnHG1WChwW8CumBhQKcBJtY2ajP/fMQm2PzU0yNEDb2inHpQA/kvQm054TVfB+g37juk745wKLe
eI55+UJbrrgeyiVz3ewCAesGAO/IXdCCFRs/4CjLnlx8rkcWgrEf6j0c/NLXaWjfOgVMYYdS5Xno
+e/BBOX+nDZ4owUdZNpkTWXAn49GSiqP5RSxxwl0amNjC2S08nFLpduutFR6OtLhvEH6cN/9cFiL
AKnZlP/eRs35HHowHnPg0RL573kyyHOZotGVx04KYhKLdrWeBmMbge2CmgWtuonfo90af6PF1EyL
szMxbI6WhUrhJebB/Uq3CGiQpHGpGlR9C4W3zwGd2wWthB2snpwkjdc0LWXnAWNogFHlsHE5ODLd
RZbMnku/iC9OwS6g0WXPAbqCz6HovEWCx+WeYlzF3UlF4huaASvexv7TEAC+WEgYFhh1YH9187DZ
ePgptjQFFR+E1WgCXsNJ36BZnMDFxK9PCQt2rlkGVxa4zMNtRdZr4BhhcKyD8wBG62tkWM4qSaHO
bxu2d068zgMgIfEfR1mhGIRvhLcaag4/BVqmxGxI33JoHC/TXGWnFkJ7xz6ynA2Y9e0ThwzoMuM8
/c5de+85pfN3mMtNY9Xlj0lbyRb1yECBtiVUlwlwQoOwmbmXXN5m9dIZjdKnJd8NhvzbjcoiFYuR
wS1btn7jXgAGSUHTRLkNlGV5D5UG8aiq5gflqntvYktURkG2q5WCPoBms4S4kQkzc65EZDGCoN1O
E0RZZ6qLWcL2DP/7a6zJMJRR2Hm4fMg5/Dn/cTXHarefVr3UBYEPTbLlDOM1TDTFytxuNgThfSwo
Ls/RWK1naC8d1ZCYeeTS1Ij7bgfshVzCHwz0GewWF8mQsGcXZfzbYMq936fHwSmrL72n2l0YZfF2
8EPnzQ+8ZT26/Lsbdf0K+47opCAhe4+8pllAgijauKjQrVpdnaKKFA1+nu7jOpb7uXTVaVEBWqTY
PNW5GUoa+zlEaXTJoTH/bnK8/qGVrXkdVQLrOXi5eIvQA8WBgwjGF3EQ1duWC4b9j54HommusHJ1
tvDh7B5TX6fTQmnkxa6Dh9GCYh6dkkymhRc7N/p4CV+wfI/b2Q9KpH+QrtC1rrVH2fXrfFGKF7ZT
HLiKnh/XpJicUmhZDFcURfJvcYXiBUBDv3oH+wjJQ/7Mu37cYh+Q7Uc5lXf0f4KFWSfNL9YdzJ7X
P1Gp60G7K/jVhl7pwYCCDrhkTL56efMt0hfDi91pyFX9Fl6NDWmXkGqJ8v1616FGPquefJDephTc
fwsgb1CeW8RAVS8GGyKVjzktAcpXLycV8F2dTc8dfoYnr4vDczliv+wZir1DUSlbGoWXn7k/jc8x
FEYpPlmAh8Rt7uygAGa+YwtQmgW2oI17bVoUzen+3usnweOuT3MI03xLYnzT5kfE42lQisA8StN/
nPaIuaW7qTgLT1Wj9wSGIZekGUeqbmbpQVdpxSfXqVFNCrplbJT43EhaTqmGH4A5eSVBOcoPiyw5
GTFYmxpfNA+zHQDFPk3n2NikMfCi2asfbiGCuMx517KbW5XZBVtJ+MF5EGjB7wmbvz9HwxQtXXD0
Tp/idWaVlzKDOoJepPysCiNzQYfcgzhTwOVjoXFGY507rrkEll1ckpCfpJ1ZxVLUnQXsXG1tR14H
T41n4i0mY6vHagVZuVXJixb3KKxm0M19mjxQFzF5RKrRWZd+E6+N7yTtMuhmBA2P6Qix3Ie43Kdl
yvFs3oL+EJRracCOG8//Y6xFZaEw4l0MwwdK3IQ6lOEBY0ixXOvT0lESZT1skAL8ReozKJkWaFqU
xtKDuMxJ1DbgMrTQG2mxSv3EBoUEV3b67Dp1rn+q6pwBVVT9dPLBfIp6hz0JBpVRP/W8LU2juHHv
MThGeo0GG+jsDRxkshWAOuYTC6DlLWPo7MaOak5dDI1UNEpz3fqmCA1h6OAFPvam1wgtNhM6mAy6
VmFayaMRYp9HR/B21JtBCyaSARSJlxT0dc5DS22eu6b1w7QqwM6obWPB9wf8uHI3wLJ6D580QFmA
B4arDpo680CxP2lxCnyDM5r1Gkp8asl6NDnIK232UKMjijUwpGIpUAYUIuc18mCjqd957k5J/3mO
s6oDnhwQHIPlEbQy1XQZYFP5ZQRkwWRD+OJDYudpRL1w0uHcAuMTeyRojOlpBVr31h99uTYqQKOS
0Bj2jeYXw3PmBIao8zxZrb9xMput6rHhz0MxGFc39rY0A+uLP/9nfuzB4ZfyaTFq3BC7lOCRTyfp
fKGvT7M531Mi2eSyhNWNrsgXQV+NCwAGfyKXbSmWOwwyHnrVccAxWPQWwFQQDzIXklmY09I8uAOI
VL+3gSU/dEXhoAGUTr/LebRP/TB/VAXAZ4ZoqU6l9ceWVQHyI9CYhx5qB10ZgGrKvetAHD7iqYzx
RvWf826Iqz3u0s2iM12sz/mhTLDBtg13Z+vqQGtGyTlyIASkZ2OG39NCF2uyABw5KifUbujdshQc
f5VDlJNilBx0+bhi49itKTb65rkETO/WdXi8lf4rPqDiPgJlgc2e8aVnNbCqI/4QacomyHxn7hSC
W4rVOBtdyLoN8WHKHQBop676rTDfQAwR2/7TrDef0+1PRsDHBRCR+4Qupj2eXuR5zU4ytLItkKuo
zI8pxNiHFrLs+oiGELDoR2ws2LhNhvg8L/6vuf+W4gfluIl7kQMgE2Dv3lcguySs3VWJiSoXBCBP
Ayuajaiq+Kl3gNXKg6J5ixvYloyd9Zej2UB1DkdkIJD3qvXNrRO31iEYfIjIsOm9lj5cuKHkDOVE
u31JmvqVRSL5kXbwGLOLoL6VoaxPWWo0K1oIsXMoWT692zB62LS2W4Ldknbzmb5jMlgsomrWtKw+
GFzbN7Mo/1ZU3bXzojaCccgrmLJwzymKX63Fuq9t4KarOCzbW+N05nYcDXbA+wCU5GLjEOUBGopp
YUFHOGbHdAAb0mlhAB4l3bCvIlhNVZqtlgiGgds1nlLgslGMhqx96QrcR8D3QRuu7+4QlY7WTTI1
UMNKsAEvIE6zRpH3n/m8rrgLRJgrxjMbgJbxTNxVamsY4YbpFlsHLa231KqepnIM7xU0kvEH7b9T
eM7qIP34ZjnNk6Gy8O4m0yVOa/azgVbe1bVZcOPL5zBsoi8QSqrPVoB3XXr7N1EbWKE5w/dssIdV
xgZ17Ab2Vwz+57MTTii5tMG4TQ3WvbpGAL6uyH/+S0LuOtoolaGGjjrfacp8sG8HlDIKGUL1QE9p
wR4mdsry4KvBUpjiheO0ZtjBg63M+HMuc+8MffmnVnnOs/IK/uzW8mYz/D1WpBTFYNS1gyluDOcb
X7T/w9l3LMetbFv+ygmNG/chE+nQ8c4dAGVZhsWiLU4QpETBe4+v7wVQ94gsscnuN5CCcAUgkXbv
ZSxoyXnAj+E/RgJvSwtHQRC3Y7OzA9PmdMp0csNrQCWmbeh7pBeuAcBoLqCWDFJNJ0NvYbZJclMh
j75xKeJ4YSjjm1zE7Dog9nRs2hMHFCrfZhBtp32a7vVzGhceUnw4//flr7/WC+N6gN2FUcc3JKib
az+YY94YbhuvXEBarF/H44IelS3cTvunTUAS0OXGHRjC4N80Vj5G9bqSNjP0k7UNex62JRpw569H
5BgSfN0ulXEFkFi+mvZN1/VTmFCOEcNpOzJT/4ID1T39zLTL60YhPNg2zLIhARgs1xxI+GVAqFMn
RUbAi676CujNGsvEH0YC+bqm/S71urKTHkAWlwG0NPgOWbgeKW4HI3zSgJH6kZXlBuHP5kF0eTyH
ZFaxRb6xgtRAcHAEFpwDIwCj5mF1gtZbBA2WE9fNYNVnyJxNm37pLQJE9e6asmIApoK/FoynQR3z
ofVlBPBhz3eKV649nQ+aKR391oa9BjrZFZD+P6b9RQa30YAm+oKQAIv9pANMphyaNbwufv3Fx32Q
R2zWUAX86igfz5t+RedsF+UUIi1jPKtM4IkRBB2U8/6JgoEl70Gm7fd2+1yBg7md9tQBgD6JyNxt
XKWGZWZRdUhlxTZY1YhZEIr6+SSlUz5XeqxmWOlQTEVToHIjkMmnw6w0AU4ttFuIXKplRCvAtIcK
gcpAbZK+uuwRIz9M/3EvZgcV5jMiqwzx+v/sRyszMF1tvdXvfQgh59B9bZjdFHSXRf1povVFkXsf
pIJfUeQUL02NQEV3pPWZbZ2BRN7Qi7gZ+H1ET9NuFpdyFVHRzqfN8epYRuIKq7DiMgdz/83VEs9/
YeZtsQ3pcOIZKW8j2SyA1s5PXRbAMiFs6EKLzOzUJtUG4gguZKoZ8O6FC/2JcX9QksqWBjLX0+Wg
NiNUi8vzQNVvLgeOfgPhBfdmICVmxQgcpJqEZokeLsPecE+qMDcs4vp1GdNsn/g5GMnj/qY20llp
ON2FJlv2UD5Pe2PZxxcmAgCzadN3JCgAZm7sB9RrKKlAU2yKaMJRU+2CrIckL4raxpxF7eJ+WP6O
ZU5nFFJf8qEH44EwK09VBp1IehBQCtoA23MvczaSIYIm2yhW3JcJK64SXhZX0y4Hu/Jx1yAzxwLj
BzCmGuQE2fbpxuQeWAzTn9HgoNMm5enNvunEN9uvf057eRwWyla9TDe8HKyUgVBhDoJ+9+qZ3vb+
98DIle0j4753IY+0dWIQAvQy5qeSQFC/Luj31JG9ZSLpdyXiqgJQqPSWIF9pN5WwYfNVACzMgyug
5VysAAEniqKKP8UQUex9lz+EOuI5ARJ5AGh4y9ok8S3V/SMU8bJnU0Hx3vHM/pCkudiEAjKU0wHU
Fg/A2yfZRQXYZiN/CHPUq6BCKUwnRCE9SSbVNR6kWPtolIugbLSHitSvvxA7pbCdJu53cICGgKyT
F+DEFnuJnncJGD6I8xwWZ8s+Q1JRxFkEX5lxm7tIF75u98iiLo1x+3UWCH8zANI7MPPqXIG/5QzD
ZavH0SW4UwQzSKQRfh8AVCK6DJyaWEXU/DrAwmy4jMYDZ1dMB1xH4kBWEAjQIfMw/ZTyKzIroDmx
jii57TVNnAgw9DOo3iAghaTNPQPKxvBrearbrFgGbeov/VjJU9MjJgjrtrsCAskXRWXqs2k/y7uH
rHLcY5kn0R7kA2EVWQ9emqa1K91g2gqEt95uVU5uNGnSHXPC07TlVLy71gGHGg9N/2WGuUXx65da
ZZCbBKL7VhqYcAXDILmuqerH3rHbkUaaG6EAcR+3XvUmQRmAIRV4Da+b789jXGt3sDi9L/uh2net
z1b+yFPRQeZ5IKjCVlw07ZaOm0iDOZUJmQl4tYLc7wBhPe4GxKKcI1SVr6bNrlVXnpDFAi5tzTKe
mDQTph+KqzaW7u2miUmbLv0U9EMBzVGgz7DUcLJNogMPpCM8d2zBvYL8v0x3WJqTNZbSbFXnTrlH
H5zNgd6MbriAH6wwBuexDLSdNAFNtop+GWVZeYh6hEBBAQQxsnGKQ2yqbNtmYTkbjN5/doTE/MYf
Tpoiv+bebhkYh7EUehd8qdQjQIegXH7/5wZ5v8048Hdph/LtOhDqRYTaO/4pDIWq10YFks5JZRFa
a1cV7djaMcEgNQEsuKcCKHRVGM8BVH5joGmgms5uaqjzzyk8FraF5sbbmg7mPPBieWNGaWJ1o3js
zw4yyi9m4aUW1QSM0T0AsLpMu4tcR7sD96+5SCNUomkTzjXQMmwDYzFthkYN7Xe/zheIm0Q21aN2
rpnKPwWaeorzwDkEjTkcZJD8MCgLTkFV5XOJGNsKowY2kSWSTRzcU1Rk+NoPzJ6uNttMWVAJa3e1
TOqbTv46vyqMatllob6YLid6dJlj0LlO2oJCNAVJM3HsEXA8ek3Djg2MZbSmFNtpK3dT0GQGiERP
m1qNMzrFFAasxltPV3WthJ45U+gW/vMbmK+bM62CxHlfSvb64x3cGoo4X1DPg1QcGx6Coe0fdT/h
thBps4WCoH6M/rO/H/erf/aP5zvK6R87oN3trup/nV+jJUfwRrrAZL2YdU0FXzKmoLlttNpdgFHE
9jjzNsn4TeDOd0TafzjURd7fZZhxjXtTiCRd9o56/W5d3+xJgjbMoR5zXys9BAGNAgOgk/4uCaDB
So17SgpnG9Q+CEnjpp85wH5BMwfO39gsTNAB/i8X1YYz6jnjp6eLeC1SjCLZRxch5SGuHSJXieq1
ZcM96F8FsXbZ5K5htxgAHzNJF34X1C9QPr3N6i6+rwMfogthGO3i1B82QcSCRRlS/9bsct8ykOh/
CY3IqjNNm/PEQ4pEkxzq1fiPV43YAtwFUhooJnZPI7E13SLPZ9NhfdzWdAkoPwB3PqNiYSK+dRyK
FnxSADyfWd/NdcBOoGgb7gsgEU+FBmuqOm67Q8aTaGUYvAPGviT7Nm2pZTrBlYqS4jKWhruGoj1Z
pYikXkIZ25t5maAPIYGVlN6XP1uCBK+M0+99gAsdSutrpLjQQyCIbJEaWkR96SrPllFnD+ibYEI1
boYSGnh5DXOLtrnitEivoPun8/rKD6PmyoAJ6yFxXCy9xq1xf6DDTsfIK0zSxIrpqrgBU6+4KVm1
gnhMfnjdNQDfrQHStZ4Oegr+fABZydl0lMkEC0nd/TkdFOC93PyYDsCstcAPxBunctZQEa3uPJK0
q1IL5KjtApOjtgQbohqeEvjaQiGEOBdYWLAjw4p42m8OMdwNOjcCXpGFa4AsoNxTdTev8SZdZ/om
1odfm1nVvG6+Rqs8hUzdeDJXULfp2nZmcMe5iPSebANamfOQdtp1JTATYTkBTz+mM2FAMDEz0dBY
UTyaCs4RxEtfYD+dWqXCytljBiQuCLnXGs04jlSX7bQ/rbP+sa/FvZkwvpBlG8/6yMTiJxCPNbwb
YFfmhFjzN+aihYvJBtPfAsLvaESGrvprs3KZxTSdHrtAh917YkLBm1bNhkDrC6SS8c9qlFvuY9DL
q0irrSZ1TlPO6ncK6w1GezoS6no1A2G1tqfN32efZcimzXg82aDB25PfZNhomUN3Mijtie02Edqy
BqrKYwYdQXGt1GYdeI+v/LfpsJu2NTzZR+pbMp6jxnNaEsNwWHShjaiMMVieJ8zd9F9ewRtYC2U3
x9ra2QV6gcPTnzWR5RqC2Yc3+17/rFh7RFQ+XJ//GCa0DDSHxLWn346yvt01wVwb9fsNCO3AWTV/
mUT7p/+GCk7uhfJAZDDMV4H/aX+u/HnqB8n+96mtByufLAnEevqx6YLYQDRXRjxbTPtoyRBEjSEl
D36/APdxLAI0KgfzIKw0pZGbv0iD0xEWaYM/+338zUVQYuZ2qkoGbmBtYH5dOptM9+IDMxm3QC1p
ngXJdgZUL+40gcRLD5msFStq45Zn4WE6oQKt01LouA9OEkO4RjnarGx+uqSkc2qEatEVFGm+QIfB
sxgudIDULqZN7jFlEzP4meV9aGV+YNx2ehLupk0HTeaGdFcI+4AqC2utGfET7zS4TmlBEUrspdFC
gdEnewecsVNbZGJRUT1eTpth0yJLgpmP7sCe9LVw4YXihmn5WtRTsbIEZClEx5y1PwR81MtQzB7M
0YRo2sazcwKtvq4n4C0nbgTbCkfaIiTA9I/7pv+IzKNLNwj7hdeZjvX7wHQFprbhBVagx2m/UyXc
qoukXzRY8ewF5xcgjpCLbtyadk1/DTGciuJ0Nm34cVftfQRO99NmGwfaOkM+aNr/esY/B1EydAEf
RUi5/7Nv+ms6GX1dODMTCMv/3jf9FZWwc9XwIDNYAySWgDjrckJS6g6kjS2E5QDDlIllCtPfTeDL
1wNgrNI10o9XI6mSz6Yj+JlwzlkASK0JzZNvf/3Xv//7v753/9t9SQ8pUutpUv77v7H9Pc36Amok
1dnmv28gWp/G0zX/nPP+in/v/O9FWqY/q0/PWr6k+6f4pTw/aXyaf34Zd//1dLOn6undxjyp/Kq/
ql+K/vhS1lE1PQXeYzzz//XgXy/Tr9z02cvf376ndQJPjeOL66fJt1+H1j/+/kbZVE6vxTT+/K9j
4/P//c16gVj6y/n5L09l9fc3LDH+BUVPQwkTApomxFr4t7/al9dD5r+AWJfC1Bk1hZI4kqRF5f39
jShchMtMqkDpNoF1/fZXmdbTIf4vpST8IBXRpQkqt/j2n/d+9/1+f8+/kjo+pLCML//+hlsgPzx+
5fG1OMePmwq3oQYwF6YuFY5/fzr6iYuTyf+qqY/QNvjUS8gHrJ22nYusvnDzYfGmPH7d9u1tzI9u
Q4SOGgdnHUXwOm9v00PmEEmWvlzWmrapQXlVzFskJL7I5Yo5wDWNIwFbf35T+uFduY47cmWgOM/u
GuLViEOHcim5CTsFjA9eWT+YZYfMENT7TP9CiMq1XJg81Ar0Xgh5Kg5pLO+AL6Bbcd7bZlDfYil9
SWP65DcR0IH+Y11rlwCDHpEFJiS8x9B+kxr5WnMCW8oSiTXt7vMXMVDb/vxKWH9ASxRfisjx+Juv
RFrMsDsgxYCeCV6orGccvD6rot2i8pZNXDmwa4bFhlD4D6HXmVMbVyQEfsoz/S2rE3sM3Q61uAHA
5pj31zlAUVBaTAO2GcDkZFqL+P0GM5x50SGKGBxBGBqLgRYl/GlhUFhgSi8AXLEqaON98XLjVziv
giYxieS60IXi8v3LeYynQyjycikiua/S9tJBUK0uFoYIbrLIuFJp8CNEDt5AGadRNI8DDPWVhOsY
5LKQcoyVWBTSnPtatqLAOKtQQHc63jJgoIcsW4OHQYRA7x7BCZLnJ79jSxXCU6bne79rL4G9O+lt
sv/8tdAMP3gtY2xUaP1SF+T9a2nQwJERcHFLmlCoCWFOzkvoJIRiwEKK1HuNZ3PKKRJ2SCvKyNjR
GIBGuHo63t5gOtCjoPfYLW3mnz/YR3UJEDumC8mEpGJsNG/qkl6rTEAqpVxGBRyShbNWnnb6/BZj
p/H2i3JdJzodW50wBDHY+S36wExDKI8u/WQe62pT9+WKZjclwpFgJS5CnVif39A478amOyJqgBWN
MpSuzhqIqEjcB4lXLnmLW9KbASgiycPrIg6OrTcsSK+fXHJVA7/iicIegisjMjfGAE2CNLoVvn/t
FNUqLftZ6sZHqIpfVn504BGxZQpXCSc4mjFfm+k27NmS5/UFhM8WpmtuiNbfQcs2sBiHBT2vHxw/
//75yxF1XpXGt4Ojgo4hQUf2jo3H33wyHkPpMgq1AnxdDandGFjfhA6PvcHuob4n123tbH2kFGex
qqJ5C/J7BK21hSeUBkJZChzXtdZtoN5sHDzWuBYJzDl1PM/2BhDU4AE+a0L26Ay+vw2iAOpWQRHN
+t4NoI+GEIkOakGCqYYFg3QJPZ7iB6DCAMSjPULLJbBEUh+BvTiJpows2MireVEk4DKRLUSQUJ/N
G8/kmD8arbQqz913skKkv4ggL+AvB6IeweF/iZx05XSgLhU8X0Bv+zbjJlwl/GOajLi8BJHzuHwK
BgNCheOKXUBFpwfPwYIm4x338hmYH4C+x1CPWGDE/1kjKAxMBlSvgsBuYvEYaqKcNQmWKNDBXg5B
8xTGXmUb1bGVcYk8G+SmckOFWI1qfIGgzqOuLcM43CWCznhaIjhUdwfVltDM8OV3cMRnOuLEFk0d
QGkUQL3DnKDmWPCvnAGZgqVPWYJzJf0fQQ1NEB/EPRgNRr4HsjuAejm56wLtEWHVXSnSi8RkzCrG
Pi3qstvWmyM/8wO21CJzrkVhLEoQKMDjvK15DU1YGV+GB4ixZXM/w50CWWDdlmW6pYdI3xh2WQVg
LmvXLBcD1vAdKkPY7vIuoBYI3IZNAY2Na6AaWdPAd2BMvpXelRMld0JTUOeJlS1AMnGrS4g+dTNQ
sEFJb3OAN/RqCfOOTeVAUayV6brL8twODaEWTXabaPcwiwdRBhVMFPVOo0lig+616ptusGI9fHbd
rpzlYDkHKIGag9+PHE+aPnWN+R2mALtUr9bgec0JDRcdhbwazL1h+jo3/HtDdMchheY18VNkalC9
+gIuRC3Nj8iy7j5vdObYPZ/3YZxhwsIkIQLzpPdtLo1rFcFIvFhGuePN0zZ5CVtxAa2vkXiGJhKx
g5sdsw5E5BzYCdn7xyTyIkuBloVpAGhbnrtKQW2b1SDzFH36QCRkOAcPhEDNtBIAu+MIHXwCkdcu
4TNE5a6Hrj442igSxdSphNogIOnB1sX8zEoT6B0a0QmRsQWPXTIb9CadIWWb2LqP9TfIFW1tmFbJ
vCfqIepSlhhW9AaxpG5U+DLSlfSDU6JVC6Hl36EXBGWttN1JN3yBXiM0KzJlVxo9FS3KtI+Ga4Ss
V37o/zQHftm3sLnPAGQ+1kKssgRZJYgrdCs86wow5H0omh1iZicO7AacvBailq7dFYBuISKbQ3UE
wgV+cAx9NDzfPdacdhC7rW8D4D1h8c0iumwxTA/loOxMoDjjor79/IOScRrxxweV3CCMoT+lhv7+
gwL803Fg8AqoHmf3cdvDiVyzc7WBY16DnK0GnG87rLRaQRxGWdTctSHktRDJRnKOw3TAB+Efspl5
Hb18/mTTnf94MpObhk7xjxlnE6AWJP0Cc/9iiYjYTTGSNAtd2GsODb6ZNHlhsdJZcMwFGj2yu4FQ
W5rQt/JQNRP0+VjN2sYQXCQs2nVJtWoMCNKG4sExyhTfOJyRRGX24IKOrjcPNZQ25mUoBDrO8EIP
CiRvStCdPn8n8tGALKjBCAZjQ2JIfl/aupEWJKuQtwKTAmrKmb5KAwWr4BZaekD3LrWhh4b/MIPe
WWQhuon4WRo+auZDDmoxaPeog15z+flDfVADGNV1w0Qcjxh/PBO4LLyK4F24HBJ54FCMsLKIXbtY
/LCBHXwn+/H5/cj4kmcfVkD1gUtCdUXMceX3dtwmZq7FlTkU0DVNIYJpwDrRkBd6qV3VgCZERniL
iOiOgQRkAr7x+c0/eFncW+q6JLDTRMV6f28tLYOo81tUKq1fVaK5BTByBdzVlsEcyaKsS/4Hn1xQ
ii8udU4opn3v78hbTZl5mOOTy+ylBLhCL71DEbTzcKjE3OS1HXRyjwlDZGUI6gzRsoSjDQb0l4rg
gjj8Yt70YQnAORULPwlFwvNmJSCFJQsTVRB6T3oC6AlmhsmIJTP3gdcvPi9uQj/61sgH6VjkM1T8
s7c360hUDoTQloCPn0ITpLo23YIQD6Cm9mPg8RFg6fu2je9V7D1DMXOVuY6yP38IY/yof1Q4yTGr
F1yBunpe4UheDB0k7ZZh0SaYyIyYqLr5ESJkmGbENkRV22FE17kAfAoKgHUZ3CEf95RoUFVTFJoJ
TRAMlt5hJdvr64xk5ixvyHWoontGgL7mZnDBmhamYKmO/OdODGANDkDHGH4vlwjjLyof4pF5pAFb
o2FYUfjsn7/kR12LoCaMkwSn8s9Vvai1DEazHlpVxq6lh4EMdorXuQHiX7Nt6xCKZ5M5feZ9h3zm
AXODG9GjyjvuvPJgykkQrP/8kca5wB/FbgqDUa4TqcRYN97MzyVssnnRmjlWH8GxMtslN0soQtB1
EKantoKtIvjznYAt8uf3HevU+X0NqRQWPehixXkb74Xm6oTDfzIaTORV0vs8aL64xQdLOWGg50Ib
EiYl56tFVwR15AxtvtRDba9S4s4YrB/t3JPVrBTJuvbRnCN4g37xZh91nW/uK8/GD9f0kg4DW750
k/DJZeC1uSq9V41T2XzYVg3wjKWuw8FKQK4lqL8Xgu9Ln3BLch8rZ2osBLITkF3zLxsDBuPAu2Fc
BYFpzlW4iDOjsuJauyoQk7ICJwfsIgpsjKBrLXahDRJ8h8ZJbzFWlfA0uwSD/Y5CxMCCp3faX4VE
uRBUL3cgA6xSJ+0XzItOn5fABwOoAM4OU09BxujcWfigL0miwzQdTVlDG426XWvkUCb3rj6/zUdV
9+1tzqousg6eENAkXSI0c4yTIIcl5HU33EEkdO5D1kb0Agyemn41QfioXr29r/G+yaRRYfqY7qLJ
NM0hQeCpc+YAtixkFqydBCBoVXxRoB/2G9P4LznCY2Qard+00lbq1IMuV75M0xA9WXmRVt5N22OF
q5YEyfQaq93ksixAfRPpQ9caS8irrBoVGqhU7vHzcqcfrC+EwEREl5xBXY6fFQDkdf1Wz1DBY6Tz
68atsODGbLjdFYjzIWcK2YTY2WgisyHqAlpiAQYdpmyYTfcGzOvGng1i/gmic8lLFgASTuPN2PyB
7rz9/FE/6mXePunZyAYGZ0c9V8+XvWpshIvnvRu9phXeZRXehof/iNRiRo5bmCgIDJ9gYo7V9M23
SUQNT6ZMZsuG8VUCT5iy0hExCHMYaCVXQhPHqnCAngWyqDVePEglw967sEuwKzO1ywN3nuXdLPVE
bDmQnDWBOzZYfs0LaIyVaMiFx4D8Y/ejqQxGqu9jQ8r1YFOww+eF9UfYb3oTiW5XJwaMQ6bjb94E
quuIYnQxvmtGHtHh3HMtW2Q0WXgu2YJPt6o173tSwqJuKOyQI6dswujRNRDYgcXD1kA6EYj9L8r3
NUJ8NlQgBmkyAwoWiLOKs/4UXhtMQJUpA4gdhQXdq0vPRby6a0tpa6W8LOJ+q2RKZy4gOiCJoA+A
XS1o576lVPszKHwIpgzmgjfwoWMQsU3yppl5njHYQL+EjY4lMOjIlscQDiBgDEBlK7tzS8gM6hD0
taAuYHMnfdTq8joJinTWFtgLPb21T3X4ISFu0lVQ9DMN1wYl8Elm/pMi7DvQwXMD1NmWIqxRXeQF
eeQ8DrCuwckZlHABRIOmPZKlKSSeohr0hBBil40GefReW6QFgJ6p3tqey9eiGRBECrK9gKX1LCwW
cTTsIreni1hTm6DS5w2GAeDl0nDBQZuHf8sm8QEagIZiujSrZqHV8cmpq2VWJzfeSD4KecutSqAk
8zRoV+CKHIYu2+kC0Tko6HSQlaAgNmTMRPMuMDmC7FzUgWycRQsO00HfoVtDU0vgF6FNlceIDRjU
hvj7T5fzOU9hGFTkP8rQCpNgT+twHyTiWZJsoXsNvlW9ijTvmLTeCIWvQXGpH+JBwPzEwwv6Aj9X
90ZgD00Eaz5Zr9EP2W6LF44ChHyaFrL0oFbBihpJxiI312Ar0IUBP8lZcmyj9KczGJcYFGZ5QZ8l
dAZnPfAATpTxW1W3VlLekcGEF4rMT66f4HOK+A7+Z3tAakBdKDNbMs+ctwB/D4aEXMEIgcjVHqZ+
kD3Rnt1GPHct/AQcuH73LipFquoT8Ko/wyL5CebIHg54tl+Ge6MJsRQHr5s+RLlMEQlhOpjtzSnn
jWn7AgBg6VnS+0FYkNvKC/ZEU431RdP+oCMEyQ7NB1k5UOH1s7ESyWVgAnMjW/pAimUpnfeBhule
DATtcCRlcNDjZmfUd4gLXyseHJ6qMEamBk3oiwcZb3TWmJWOhRaR0N/D9O+sR3YCgBhivc+WKfF9
iIPIDZaBm7S4ygq+AVrygjSnNAWAqE4vsi6ztO7hiyf4YHqG1seUCXEyPq6n3/fXUslOC7w8W9KW
X3kqeEyVu8+AMSSg9XuJA8dydTT87EdbJV+stNgH6zpFFQWyysD0H2Iy7+/NIKzXQ1M+XaZDTmdd
iOUzgkwFlNX1g153J9fIfsLiDAZg5U/fpzaBrF8kEAQrn3odav89RNJOtKzCpWhCcx55vEEeCZam
KXOPfSN+BnoUzjpeHFMYkUODKF0A33ULYPGW9NSc8aj+qbTsWh8iY+MI4+hAke2ClaKYATUyo8Ld
FjlCq0SD65Iyl77uAN7lzCtIBy5ziFMYWh8vOOQC1BgV/eLLfFQ6BsXgg0EUaa1pnfpm/OlVHPam
6Wagu8ZbeFn+KHTNbgyOIHGZPoq8eIh5fk05coH98DC4AuRvaBZ68dzMNj5ED20/8p4jFNoXK4mP
HozrmMpKxAeQzxiPv3kw1uaGrGqZLmMa2zzCqiir9xDXAwX/snWN/ouC+GD+rIQ+DsAmSgOp5/e3
M8osq9u0S5eaq6A5GM3BKlpI0/gqzTfO087bIoZUQRmYbgLA2vf3qTwTTvFFky51I7bd2t+kJLyF
JtV1GGoXEO67HYZmVxsc5uMD28UFLKboBo6CX43wH7VIgOgxweXcUOCRvX8O6IRGptHp6RIw8whu
s2pRQEHNZxcg5B16OOP0aT9vAGFE6Ln5Ilj+UaBLYaGiAEShUgh59m1DVcD/qoLbT1BCAMuD8i8V
KSgS8bwh5DJlsMmEkncCH03mtF/c/IMVDNCISKayEWHxR/S07pE56pSZLaFrdtAC2KgxmKkjI7HJ
wIzQmLw2cnEdePrjFy3toxIHYkIoKojELP6shvEW+ReNkWwpXVjNMP3OjxxIKXmA7xhLlqYNeIpk
zgE6taDrc//53aeU/1m9QzaQK1MpijSFfhbqCTFVKUe0K+Tq+B2CYMLys/4S4c9DUyBfwEr+DFjH
rSivTffBpfWqzJoFHwyr58jkdVrjI5911WedtCv5vRQQR8mjko5c/jsY5UTzLh8Opmi5bawyz6Tg
fpqIkxMO6i6lC9WUYGlgQsa83Eq4fPYQcYf6G6Y2PACFTFDbz8g9KPiYmfzIiuGuc8xVVrkLWA89
geFzLUMOs9bqlOk8gBxS//OaSg2dEzBe9agjUnIri4N0NhtMzCTSHh041LEyIAihq1jfupKtdR2i
sEsI+mOy16QZ9Pk5R3YPD5R05syo63t4pP7gujH3Yc0BJmJ+/flXMD6ofGO0D7gZRF+oZGetn0dM
ZFCQRKcmXYLQWgVWJ4SDwaOBjolyLZZF2UwL4sUAgdYUyPRZFvF1kMWNTbTyVCFgZwEzs9GzqrBV
oa15lSGzqvPnYkhGv690R5HJdSuMJ3pdY20AXLfPi5WQ4SXWS09dNk5lM1otFFI8PnuG8g5cZJoA
rhwge/bKbhJUCZik2rUs5Bd9+kerHRPxLqUMRDwNYHve9zpwoPS9sMhga+bHzzARvAhZAPpjcYvM
UzgDuAZi7v5eZ/1jBt0TxMDEMYO6hlcgt2vs4e7Z22Uca1881gcZFQIsCQAzphDCxGrs/WNFUQdk
9MDRH8USM97S2NcdKrqD6Tl4l8R2CXvOWzexCY89i6I2Jm0KDgcSRLBhcH4OobHjcXrXtMho9zce
Th+68jpgZCGUgJR2jaLUQ7WkZXsadBZdNE11IgKhgu4u78GDgOOUOfu8sn0QwBhne4YhEOGFgch5
hwMMj5vLmiWI7lbLmNea7adpYcPWG7qkfrAI2+BeRJDQaFDmJMIq2mtQmwA2ua8i485n8QDkuvNF
YX/Q+RPCMAs1UdrA8ZyPPGkt8spUbbKsEWeLKNxDfUwoCHTkoTWHyq+v3RRAgR6M/earMNKfYXdD
15UuGbI6zMToO8aZ3swqgOXyOG98WNFdRHWGBEvfz4l+0epAOXhYd1RiXeZ8G3NImY6BAdV+kVT6
I5B19gBn426OoKMX61G6LML6wiealXlQIO3Q+ceOJTy+Dpnz/zu1eX/L80ymamjkyTzEBNhsQLoC
djjBgJuWX0y0x3n0uxEGkwiKGCzyd4xhmDtr24UfDT1oLeM821hUg7PMEVrnQGNy9kUQ8o+F1Xgn
qDISE8kqTNrO7tSNil5APYM14iOlEMc5BBnVzeet56t7nK0aXNoBy2K6Y5fAwUpG4CyM55/fYnzM
PwoMqUXOMedkjJ4NBlgqtVnbaCBim/qdSv0fTcZWnt7rX3z/Dz8MgmXj/F4gBXJWXA3USjtd4D6Q
nL0DY+rZTxW0faI5UnD/o1f6fauzUvs/1J1Hd9xKmqZ/EfrAm80sYNLTO/FucCRKhAl4D/z6eaCq
riumWMrp6tWcU6UriRQjEQjzmdegBjPUYNiLbZXZKHqIwR9t+7FGWP3PU/f52/l7nLMAUhopalo1
jwSY8062YMvnsXNh2j4dA4fEn5g0xzjvxvaz2ZhOyApAISgAOL2jqnFhiE/fDPkwWkm2ZVEk+Hga
VfZsTwSFxbYeV0Lu7IeFAfbsDQba7s8T9lvgsW6ZNdIGEmrwSGfBpzw4RUaju2BzZu/xjCojpU84
YeBbc8t8qNv8tDiXwp1PH8/CyV3TbU3hvx8fD4JYZrIeCrr31UO92JtlTWu0LEiHSynFZ0ORzGh0
+phPa8Vf/3quz5lK+1ogulEtzjUeFpRIUcOvwEVAdL+Qw31yhDugARTgihYtc+t8345dZjilXGzH
DGaOcnTt6N5aolsRXUjSPjsgdEoxlm6sVaRzUESJ8roZGQMvbc5PxSTBvxan3EouZCafDUNeAGyc
+hDv6mxtYDSDE0PInahZ4BLLyasbRMFgOv15CSqfrUHOIIV8nmYs5aiP76guJg47jH62bbsGr+nB
ZCwzfCiz8ZqYCnBNhvppsgnRsDfxZAf7+kO19oOubVFvwkODUq9iHUdj8OkgXtiKP2/+89PYwQGN
mrdhAJc/O1KWtlvsMGOx9vjcLqAUoyqA3rS1KmMjpanvOBbgSGNvtGagRACQ2ldBKVnCto4NpCEZ
LTqbemXuLqqDb0nll3lzQBnCnbToUJRLIFkCCh23PUrVtl5tLkzvb/klW/zXBzgLbdq4Nex2BYZE
A0FeFrvPnY7hnfp90gixNXWtwwe62mz/PO46L7/Nm0HlRIYsSHB/drtIag5/s2bnaTEuJMio4iDs
SmR5U/lujfmFRfTZWnV+GW09B36J3/IZWESVruI6vcrWphCFQT3z/588k0Y2AMaK0uHZSsW8pmvt
iamcjNldcReTjNmwfqIj4pWwlP482mdnF62sf412dp4MwxSlVclohvE+ZzA4tXlrSM+xeuGpPp87
Yl91LbrQoP04d+EA8SmvyAdsaQ6k4k52Sroa9X/0NH+PcraPsmGRWwvV6q2qvFI7cNETAaJqBIr+
v3ycs/VeUSgfZo2BBgQ97PwNuRKjVi+st09XN6mhZoPVoCpyFq5zadsDZ/wa0LRbaXzXTPrBkoXV
yQT/1blw4H+6Ev4e7RzFEEfYqLQjo0V6G0yR4y8FqGVbZZXbF17T5w9GPCArMIPo9X1cDJBcK002
Z4477bWP6U69xNgNWLRNLiX9ny67NfL450hnCwJcKdRoaSq2s6X6yXiwy1WY4z9adkBviae5lGld
fnyeFmfIsOhZDR1eqFwmdBEDrX5G/fPCxH36jriRbe5K2EnnMLFIn63CtLj9s2hEGQ+htGj05pho
Kn/887nw+yuCFaHYBkENRTtqpWePlFLLoy9SbEOEbVY2Swsrp6PIEPqNVfyPA0QGA7eD2Lr2E1r6
cbBBRRMclOE/BrORBhiyahsr8bWEz3qundT2WAD1//MT/r40GBTAnSnLFIJBoH0cVCwOBNiCylUp
lkC2XsC5X+fteGEPf5L0r/QSbidTJgYm1fo4jKP08WLlvDLLXf2Kc/z4QqgbyV/yKanc0NlPhBhi
DqHVtIf/4AmRWKbFAvn8t/ZKDRrHiGq2WSetwFqqztIYoAYQ/AfDmAxCWQO2nH52FqKZLCGr1nNw
hAMcoB7RxAJPNGPz52E+nUmDJp4DUlcGe3w2k0KoIeL3GZe92nlhorqSRHF4uS+bq0LbykPsL1SQ
rHf5paz/54+oAHbmqJIpX9vnlJ1ULTMRp3NOMAwpp5ROvGkoAcWFI1j9PYxSqDUZ7HDuZGRtznad
vOhSmwg739ZRLnsTGPxsqFJfmsoblO+0QIPDri9LtZMa0ATCoDGlI3DmlpU+eWqqPowaFdguWd4S
jeq2sLGT616ylnlpEXf/8wv5/TDiwxJ5OhZdMoDuZ4FKVOCF0Tl6vu1T9V6/043KV0bjVg2TCznP
+mI/RnlrTwwc3Frc0alef9xCyiIyLbO0HDKHIHhH2N1NJOPCjf57gqAYiq3xf9RJdMLJj4N0NoJY
U7fkW9WZ2aUv2DoGQ/5XLjunYUb+Xa+CQi++/XkK1x969mQfBj17MsotI6ByiOj1CNWMroFmjDtb
RWKDNMSpEx/m8uufh/zkYDcofGIjCAFtrTx/fM4iLmV1MAeGrDAJpuUbGss2RgIpS2w3XdpL59+6
Cs4fUQUyRszHBQle6uN4s9PGYyPn+XZccrdVrM1EiC5DlDEWhKkhGFkwG+d5hzAyFI1Led9nT/vr
6OrH0XuzEstcFvCL0GqskgVG0RQkVD0jB0m23LxwTnyWZoKepzxIs4suy3nVIZJzs9dS0swurPe2
TudkwiINu6qDIU2rTrVvh9OLPRqPaTc/50n6taPcotuWn9Zbh+N5yUr8SBIP245Bzy+8e+X39UYF
WqV8wK5VSS7O7jx1sXvTVlIawNih2pJ5apt+Zcpt2zj3MnxB5UQKBse5XRoXFdcdHQm/geQ/Z9ER
W/KN3p5yNLOd9sI++L1dsJaJaQWrhGocfD85k7+kVhW64pC+qHfVlXQoeu2uwgRiSUw/nuq9rlVu
1Rxwp/OUNnmsu3rvtOlr2d5NpnhqAGb+eYsovx84Hz/N2TSlEuuSeLjcEhJvDId+vDldgeNFXutQ
zqavmdoTscMt7OkDwgSbOCl3dVJt6wsn7O9nEp9DVyyqgMQnpIMfV29UWNMyCiqag/0tnlW3b7Vd
pwRldJ0pFRImkGvgXf354X8/1T+OqX0cs1OK3BoHi7Kgg5484b859P6IhRiGLf/Loc4u9BA1PCB0
xJitXICDB5KAyZAy3KsXcfirBMHZKbQ+FQcfiS5hunl2umt6X9UmXLztMtFEmxA1T5sJPTpY9vVX
LVFu9HK5CmmF5RhJxycpr98QbcRwPnb7ED/fLH+Vh+j7ZBkbbXmlx+9ZaYRI13xsu/oSLkb9/dTi
00JJBm9rq451XqzKG/rNcJ+LLXy23aQiLrtYe0m0m6pFU4hDBDMRbzDlYyxtrYFSYxwGcwaKJ0dI
oyt+btssRsOsGF6i3tPYU7MBoXVh12djjEuWlG6kMFzjiYeq7/0/L6FPT5lfPv7ZsrWQ2ezVnCVk
GlAYQL22qwzKcRiKXSGLAP+GC/vkkwGZLKpnOhgzjWvt45qN00Qu2pK3O7T9AVZp0KobYQk3IT6a
pxZhlksk7k93Jmf8Wq/jxDznD6Uz/APsitbqqHRYhRgqW79uwvZQadoJaQQ/BxhdinTz55lVfr9N
WRnwZejbEADb5+u4haQKmZWpTWaAKqaZB1g2KFF/WkIZB7MSKWZwBsYXkL1e0sf7C8Ov8efHy5yG
F4EDN8iKILLWafnlmNZLHBk6i4keo37jTKMbopw89KUr4T8SI3VZLeZmUPNbGz+9cRjv6facLDEF
zfANgcFLt+26kP7wcX6rUedNWCQd1xnggWNVA/6oAQOL4roLK5QfLcV1VrCTbPmDg+wQ+JOq3f15
Sj5fev+akfOt2koToTiuq3BC6xstvInTV3sBYjM1m1oFBjt1F5K6T87n9WCwqWUbNgTB9ez45RVM
iyGmqlg7Q8UcZF0YhOzjqKE2aPcX2sWfDqVgyAhBjvd9DtuJ1FIxl5Rnq1sT/rgBWEnbxa0IhGRd
yHw+CwAQeIE/slLyVPm8G6WD/JO7kCMPkXx0zWIX3EDmgVr3IYTutZqICgHoXsKckrKUpGOoEKOo
F2VYFnfWA57bF5KOT5f6Lx/o7HLq9UpHh4+7t05MYIbI0aF3h1TB/Z/XzydZLVvKAJEHbYaC3s+U
8Jf3mUF6R0KJHT2INnWdJHfl0kj9RMbMxDL2UHtKBLPyV1stvyz5tVoXQQsi/8Kn+ORcIa+CPUX/
iptHPztBoXtjjTWDjYmG8NQkaF8gm1rar80ce1PdHQSSJzMiIJE+7gonvTQ8EMTftzLJgU0+AjiH
vHJdi79MA7mXVUgp4KSpzXlgFcWForyZJKgGCKKDlYDHiZqEstVy/CQUfhksddcSjFW1sYv0+lHS
HsKhSTbjPLwolWH7TUuLpFK0o7q0+qqYs1A5NTNXqfejqd50tX2jLqGPUS1kwaUdYQLCr8lnaGO9
th+s+EnKIn+YjCvdqcsdUvObEqMrb+Vld/MD9paBrGXFptTUg2KgZb00T3E8EVvbPoZa11Wvblcd
7kQL75CpAu7LxVsph7bOkyDqsys7FDba8foBFCQNp4Y4o0ke9RxpBATTrzHe+Jqr6jNd2piCtk6/
J9L25iR/q9LjBLB+O6N63Gq9vZfRTS579TmcUQnpZ/sBMycRVHJxGscZDzWsErfRdJWlxXwl2vhq
GbsKFXCEKPssPjDj35sxRSMkfkA9bqGLoiW7rDflq2yZfphbRU3/0iQjvhvquwzhcm+ucdjunA1X
TIm+crONpezNNpIVShO7MNEImYuxhTGNZNGgB0WYf7XEGHQSeD5rKtNN02i4duoIkmfNN9wPVL+m
LushN3wwmo5GlyLd5FL5koQTW14Ff4xth29OSkEq4E9laGxm8VKP+jcKb3TAItzJtPR1Qjcdfqji
tYB8XAfpygVQEe6eEqLqCjnfkFEpCfkikn+mg1Rg0KU4JE298wM3vPe6v7ckO+jFihScusE1+6n0
F7yAhtJEc6NMDL8Lp12/4FCvm9865Tms+dydyLbhBGSotx1MiKCmJcswe9VYu20Gl5o18K0YPRS3
3kNpmq5aTf7m5OZTSv5VzPqhl8oflQivuyH9moX1N2mnzMNt00l+Upp/WUnyGo+PMawE1ygYDuNV
OCzWzBxYBytU9r0lWCsMq7f8kk7tY2oaGIfyB1nErlR0D4kUXhtJrvvYl74qFbSAPmlmRNwQdpiF
gfq8jLoFrCytAoVf8Y6cEPa1pjWcsLqA4jXDfBBQnfIlhLWikxMsI0SISI/v51p/EOGpM1cL8EgZ
/c5R9tMoY0FQIrsvAwZEJ8A1yg7tTPFGhpxucoX1UucwUOVB4YhNXkNDOeG2ilZA0/qOyJCAaOHm
dOyWmNQ9RvxAtuO3apUyGTKDJoh+Y+ZQ4SIvQUrX58+YoEB+cUG3PfQhOqFDE2gOjFY4fNAgpeLF
lNLGrcT43BX97axgJDGLR6xlzcBaCg+vSmxEHWQtjTwb93USnsrOpqw23Rea8jDr5qtz3dM0cxsW
lOHE9AERShot42asirfCAsgGZOObIyOMaYu3oigPZh0LGGByREelfSpNbdsZb32WBxpge6XOoR/1
OHmsBGgthAsUFUDS+nYVkhFvcVP0Xm0gPKB04xdUCNAlqHPFM5u7IfpSofXhRvW0MyL7APz3KWnv
MepEy8ayvbhAKTHKWAJTLnDgG7Zmxxjgvq7JaaAvZVnvNSK+KRX7QI1vVw1ygc9mcVSIJ3x1xn2x
CHvEeq8bM488iGEpwEzZ5xTfVfnMsoTZauca2IpsZKpT2+Up56saV1TXkUNgtfDeZNvatApq2WNz
q6Z65w2P2s7sazzCEHuN7DawMK7Is6/ZNEY+eCF8M5bt0kQyUjG5sgEhcBcZ7jQqtg+2T3FLdR/b
OFiObGLFGW7lVDVdBPivR4MlVP+YBuWK3YdKdM0FgJzb8I/DQ43E15IDNIxmX16qF/77InF8upLa
DBDQtW8wFXZKwlmsNa8DwqDKNyhAN+YsBaZeOXs1VJ61bhJXoxNYtfyIFma2qShQWI751jj2fQ6+
jmxH44SZeTHIR1kJcj3CdEjfdVr1/eCrrZ37Fbx0t22H2yppnQ3GTLupUpegs3DqTrr1tHLcPhav
wsKgozKaYTO0OGv0JomcTUESr3LoWOubnXSUtssC0yaHJNCA6xMj023ZT209j76tqNxtA+CBzohw
h8MFM8UZqeT7MDA6LlY/76pxwows91RtHtnt4i2KIsNP2yaAUTdux1wp+eF670u9rrqjljeBWtYp
K5R8uewUhaKMIx+kRB/dzoF3zA1NuXnuxBWCqVIgMstZVTjtm96pQ3fEpXWLBjQyrSJWV1GvemOC
O/eyNJmCWhtVMN7plcKtcrBDzUNd/H1RmnHb5qPB7WwsFEh71e006zv6xlw/FjsLyC848uE5DfW/
Sil7KQWaEZoBdC4fYbmobdCx/CLmL46KtzzqnyqT78g4i9SczadVPyzHt6dViUmebsrR9DRnuqoK
xXSxIHqqQhmZgSLJfHtOnE2rr9vN7yfzSqTtbavMV2mZnlSBHoFS3DnGTJfH4bhqVGRFy/nKUkw7
MKU4sFG4c1XT8iMkaRBrSaB2tyg/tV9LR8eeHg4ACPx7SejPFfjkXarFgRiqH7LDjTQoHMhKH1RK
3+P5re6xVfbxe7pDyJwVzF1J6Jy84z+IJaRWccKUIRddDl2oE19t9MJdUPXKRtHSK3PQSY9ske1Q
Z3HHSkp3o6P8NWmTfUy6ljX9hlgIhh6zIxFxYnzTO+28hcr3bbCweUbTfcDrJdT2I0LXbavPJ3O2
uRxlQMb4qUGuQdChae5SJFK1FN3EDHF3zxbWiZr3nvT8aZ47KnqN/SPOk72mxYQ9+Bk4ynrDBpE0
+4XxXNrSrTliQkFb0O1mBhaqyY4Cud1o8mtehAuSPNLkW6a4QZqdkzOr7uQ2FVh1you3jO1L0zXA
UfJdEhW4Y+XPUsIp0pb5URnbxwgbCVVMdTDPoZ+Nxi7PE3bTMiSbJpQSz7HSR6sv30c2iycbc3Ma
IG5sc7kqueOToFg4WOFTnkIpO1lGLh+W/qgU8XxobH1PuV3yjML5YYKtsHkRaCqVftjBD2zm4TGO
cgdW+RY5PS5qPTc3OGVjc1hIK3df93T8G9iT0uRZcfnu5NMDsuM9uyBP6A6F13qV78j8NXpSiumJ
ftq0S6VsE9T4gsaqThh0cI2YM3LWS/Mjp17gjVpn+9O7VXXdNVpisGBDIXZ6wr4DonFANgpnDeLC
ZC/NXGKWsmBN0PaeuWSvTfWWtUKi+YbRjKpORyUbYKmC6S6H7Fa3EabkzP2ijllHlCEoOEXtEcHr
NnBiQutYHYgyTHymcs0XS/bdqYeK+lr8bhjFsOnlY8fd5lfRfGukLbsT03sfMeUj/WnM/MypP4RG
+j61+uiF8rtRmfF1VuRXHa5bOdxZGbXF/dLTVqVEjIdPpbhjZ/Yu5Tp/SH+SL/BprXIEKIeOsKu/
huPQm1nnLTDW3aXIFH9yniz2HFAE3APSqbrGroKOZouZLFzS274Mu51NwNstwuHwKo4JNFwMVosr
Mw5B51vvmhM+VAOmz2b6XR5bHLMiiutRPK0+FAenEYcxHw6qMTpuFElPcOxS1K9glVNIQev1ttnJ
+m01vEvWXZgec+Evi29ELkoltFan8rauHovwZeZM1b5rbMvQ6VytfJ6dm3x8iMxvCwZXVo6NdPWm
TtgUYCPRw2+opshXUH+LEGDWxr/C5FQrz6aGv/2CfOVigSvLr+ji7uei2ydWvI9Ma5vJ+7Rtr9Co
8zVYIkVrH7nlr/HCoOWoHErHOraqegJgcTOpT2KpbnAPOpihtI8Tgdddv0ej8ybKOOo6SHuQ6aa7
SYxwRDBl0lOaIuqVosVXSqbs2hT3Q0Xaaiw2OGlQFtS9It32QxysxnkWWReVRRJj65Cp875Q3AWZ
6Epxjm05H0pdQhjwneuUtFXa6A0wGW5UuxuJCqdAT8SmKkpfMpagKZGZC6NjruETpWMWopsPyYDG
ZNH5OXEOJaVdaE8kL/qmH9Zjb6Mqxk5gMhtG7WPnPFh9/S4NIfpU2k1kRA/dsFzhDE3mF3qaNRzt
JTvodfwgrPSa7t6a9gRzCFIDnovIjStnnu9phpw6ldNLwtN4kdQnTRuO+Nx8dzq8rJzhgdDmCrHC
amivtDjc53EGl1d4TtLf62Z9XM0DYl29TozSq6J9xyYzRHQ3GO2OLucuMu17odVXqWp8Kbp8b9nV
IdLD16XJv2RsViWPnvBpfZFRXlSf8vZKaLR8EEAq5+kQxhKeS20QqvIzUlAHWR4fYUMC0CGKcTAr
Xqx3J5T3jaEBtF/uwlLC8A2PRe4dcy45jWxP2BSe6YvQqH+rZNuvaF9jxnI9O4uPI8/V3MfHBbQj
dWuushBm8M1Ukm6PsmdK0gYfUrqR9lbEmhfSex1y1IrQYK85CycTbYfMOtZYhAxdh4uxBaOx8BqU
2lRrCGQHgz+DM7POPFn/YaiH0qg9YGl7WFVQUNJdtkhbpeG7iD71TsdJQXqSe0+3V+erlQW7ynpx
WGPhOyqr4UF9FBV3r5MVD7Gt3w54HS55UMOS7GNpP44V/Gp8U7PlQN8V7fn5UXdoWE3b0KmwRpRd
1YL0i+bdamJkm9+iGvj4NB1qPnreYx8oiX2MlGAHiVeUOpxIdNIsyS8oDIEX8A2JDzlGnj6YHKO9
V3BpZGV0aCxrE9rtvuNCaGhE6DHK5LHvJMVGaaxrrMoOJpK6qlbs01I9NhjidM0B08JNKzU7On7b
0CruabzjZFUgZ+nsx1ba4dPkG0RjXYSXkoTkh54GI6qNGiYSRTLfmLipuFy20N0MN1Nk6u1o3nCK
hdyRdWVSEuj2puh3ZpN6lVLsjFbbzKg7VjOVDyX2++HQO7se9zcb1amQfqwtfZWXH31OCYCkYrUN
akZjg35BkC54tFs5OhmqD6XdHylJ2Y26M9N6I4s0kE92vKaxko9dgk8XcZtDsPSMeDk0DYmNXh1o
CqG/KPkI+LnD8BYTHAjGZaKDBI1gGRZcJ5HXVq/tSK3YjoKliwIM7gIac7f8lI2q9dspxJIBMK40
5qdUf23Z7CEvPZFVQuxoZ1maZ1OowJIgKPlE+aqSfhVno0fG7qrR62wrfm7trNbcNtW4qQifQw3v
jk7ychC8pXqf9RklmVba24kVzGr+HA7htg8zb+ggdQ3zIc/onTNrvc65QYldF4an2hLeQZObpcg3
EqAutbYRNb18rNNbjrMoSXxEWOP00SijzeJp6XIY0JOTTDmo+yBEsqgrtqlwfIAW8A4xX6zA1li1
G+ZqIIVUjmb1K4zaoLD7AP8Y5szawiJ+zTHUkDe46QWRfM1BQ82n8xuk8zVkP/tC3fODUUdGRr6W
CHcQfi5bEjVCtJgKeZRv0c/REj4JNlZFiJiFrPgIofm9UxxtNH0cxqq49KTapI0jvKbsCA1bUm5l
l1TlxpYyzCj8cKl9BKXcZlE9fJe03O/DN3za1/XAdUddD6nLcL5Xiq/2pKCg7Q8ROoWhhLbscdAc
Pqrjyz/1eO8RtsxIVYcx8cX3vI83yWzsmoKAqKTqoglfTnKk+ytf5JonWySgPBoUf7eIR1Q3dL9G
ezUTVcAq2MpVseqNBRbKGove+ZGWbNRa9uxJP1StFJRy74ZTc5+1BaEyRnmtkP0Y8NSECoCok5OI
lrsEIwUVMe9eH7aGSB6VfNlpqrLHY8nrq+l1sc2bEfZ+0pVuNabrMtjgFgTeh9A2QXJA3tYK9sZy
RScblEfPhUfbM+ySbaNY7jjbULMKX5mJkXg+s1xO2ZLtTE1xa/RyrTroF1xS0RrJdEFghWasE3rr
AUqUeVIGydMVTktHoDsbIpKCZghqFnAFFkxUinneTBaMrHgzzONBDn9Mdo9JBi6DMm5FoeLrUxUQ
KuI4wdbsE3+wcPXkXA8q3C6kwbwzpFc0sQ5Knu4qAPlts5xakRxzmlBRz3mvrzK1s9cPSGJJiV9s
zJRKxrK6HNVocIjD0JQP40TWJYQcVFwJy2y/ZxYF43S6poh8rEsZqXQyRWnaaXqCbshfVWxfi370
YyrtURjuU7nYZYW9CRNkEkbMPNS7eEHqVd2hBx44Y3ZVy/GxWtQjOc4tJoIYHeS7oXvPQTxXQ34j
CeOOQHefUI4ehiSoBLuiL3Zh63dZtQmJMYRVHzMx76tUvjbf0nq8lpm2iLsQplaAVN4mtOIbkmzZ
mQiWcJC4QRfaDYcgja6o7X9r6/Fx6SavQ0sMX+Ftr2eB1taBbi/bJtORcxi8kJtKSSMIuPfS3Lsj
GX3ft6CYk0Dtyk2He1OKWp1WjtfpTN6ejv1921TNph2b6vD3L42QK1y+xcOglPUG7bP2kDgx7c/1
d3//MY7ziUL+v/vyzy+c/ZOfP2Yuln/+wFmVR2it//rzzy///e8ufPnnN1rou8JvMvcUyIajE4nx
+PN3f/9y9ndVmCBd9fPLTUfRQUmbxf/7e/RlpEr395//7c85+xZdXfZAbdvd2d//MtzZj/rHSD//
8ue/STDr2M/wpP/+q5+/+8f3UQfvyqgDQpNx25nxqdaNZxB5/dbIpO6k9s1dqyF5WVdicquw+zFL
w6M6UqH/czPps87Zqv5tqRRWuBfWr//SytHluEbjnK7saJh7Wxm8SCBuLxkXUAafdc5sFPhXnwoo
vfTPPo4jI9yrYnZabsMmDxACcU15QD0/e0mNcWMVy3PS07NcGsCPsYXGSmuzyU3rkpboJ1AARgeu
CR7b4eOsna1fHrcgDioKZKG3spo4JJxkfHXtfJWbDIey4qE3Mlezly8ZnNELE/27Lht2TJCaAAap
SOzAwPk49Fy1QzI19EazKQt6o9uqEnbaUawIjNuUiAPDFyVqV1pm7FqMuoU2yq4ibHooa4Y8zNXD
snREVaTzuZ7e9hiwV1kBmT8XKYaG8QWcxtozPevX//J5FfkMe1hJBfgNi6myWnu/Kl+Etn4Bu/VJ
z3pFZbAq4COhgHS2KKLFrDPkm8stfurHwiQXutYk3QclfWGgTzA6qL+hTqYgqqBDk/s497mJ8WA4
cgvZoqEOj5S90O9Kekd1Gx2J8S5ALz4dDk8SE5YTXMlznMFChNcIHeo2Gv/elF0BavSd+YkoOoJU
/XMD/9Oa5vYfb+TMKefsj//n3/nd/Gp38/9onYMBD//7/8A4x+AdYjD0b4xzvLLFSuc+efv6q3nO
+m/+2zxH/S8DQjj9DBCWqkUf+2/zHOu/VgqsAQ8V1viv3jnKfyFUit4y8L4Vfezwb/7pnWPgqsOh
hh7wKo5kAav/74/24Q1+bp3zE9n569aDLQr51kCICp1lA5D5x+Uq5UsvZ7MjNlJbOidJbIAAK0dY
AyeNXptJ8T+ANj26SWHHp0TDJKJtzMdYaskAsSsLp0jfqzjwqRISzTi9go9eyNTtyiYUvpsMm2ot
ApEFfS7MSu0bNqL0xfr+y4T/86l+lV5UKIufHSEmCIWV0gBnWWV6zgUcTFQK27ju1KAa5cAII+HJ
VN9xk8rC3TSqt4WKjFAUKdsYNMlVV+V6UIPBDRDH+IIRq7HthsbNKlJn9N8PVLjR3JoUx2+Bknqq
mr0LVSIOCzFQJcbxEoiNPiDLo+MkX6Q0UXy5sIJljoarPF5OadmKnWYaRzlCgz6HjwMXwk3Bht4k
fWN49UC0bzVgCvvM9mjfqHRMerG16U5R4/mWiOa9Nrq3mAY2OlPRd6RwvvSoBgfxSPBdTqK6n+P5
xs6UO0wapRvyflRx7PKbjlDRF3TjnowvDpKTX6VF2iUrRiCNUK6LVICLqj6S4Nn1Cb6n15jfNGFq
QFUpcl7V3CYbI5opTipLhA2FeEpq7bmM6dfEKTldv6SbyNSPc+g01C9KxY1JMx1BZcKSwGiAkRf6
iFThaG2dJNmWhSF2db08TiYy73qB6YE9DDtBkcRsHXqWEQma06JVZloyITVGihS4kw2GmsLT+vil
s7GdqzC5cJXJ/NrItJFKNaZqKd50abB2NoUL2Kx8nCtrtJWgHrsXoEie7cziHoZQBw0hJN9KVONI
M33xLCmC/BDehpNBl5Ug05ucufGjNMr8cXH2ZUV52JZoQav0pWibVTfG0lPwnsdu28eN7zT9qQ3F
U2vlJxhCoaUOJ3OUZNLKFyLAnvlF8lDOdZ2ymJbSnaNANuToeoxIJ7oZogpupcdp4Cj1vAm1mJ6D
wiPoOM1j3ep4YUjWP3TaXbiUr6KjFGhUdnZlpvpOEsUtlCjHw649BbjWdfhw4Lqe9/0+yalDRCM4
i3iQ84NhCEwLCqr/YXJocWk9IeWOQqKSDzcJYSCNbKAMWZXctlNO1Uc04N+rblsOWv1qdvIGge7U
NwpiBS0eNF/NwTOLvNjAM0lZyuWPUc2fBKz25+4d/28KW9qtVireHCIW1ecRzqvYAru0i8vAKjJM
SewkzA+KkheHJa4HyFXlUBz6ftUfVvFqGR2ca8opdI1uchavycY20BrjPVHC+FjLytawFPQ9R9uf
lcOMoN9VW2ntddNE1r5oAxrEN1y8YjvP2qlckldYB1e1Yj4nCN8BOPnLVNFPl7x0yKnyaI+Yt1zN
5kps3Y/DsVnixOsNqu0xlXearrXbTXThptnZWH3zHBb610qXn9qq+A4ZaPWauGvTYZd0yhdVrW7b
vn2KOnQgiTwLIPN7wiXFS+XW3GkZA1vMdhOPT2M97sZ+YRs4w4iSjR3M5tr58oesYQ04d3LGSwLg
XvcAm3TRXcFGuJsSUXtcB1tLTfZdOZ86RQLIqZdH2ckzTir1BQ0CA+HN9r5d+tlTiuINx2+3K72h
Lp6bXLobp78QiwBQbWgbR6AcbFF2KsL/y9l5LMfNpOn6ViZmjw6YhFvMplDekSxSNNogRFJKuIT3
V38e1D99oqdjJsZsFCGpRFUVgMz8Xht0Fr71DBsXhuLEDQyjuBVgyu5s7IXkKRxzdCQFw59OPV+g
R7A6oXqXSO9AHL0vqX5G5bCrwxLNg/mB4XEF1z9QfqIja0J0PPvuo6McwMYaUWJX7cfMOFGlzMlT
/OyH8kHVyPmbst2EdbJbJAJzSOh6kybt3nWaF1puAdsDso92RacXgcP6A5o8nHNorZIVY1tk5ecy
10Q0yXLB3M9hDFNOsUOA9oJeNk986vXw03Wdr0IlJ7eGyW8Kk6wrJwWLsGtKJXQTosZ+1MLuitKh
3BaVW6LOaT4q3VVYuhQDfzSTjcYqhLbXOsmU9u66gTRzkt0sSvliNvlNU56/mWGag/vOaNimdUBZ
hObXc9JtAomPZpsGFdGOxyymlqlHZLCiMWfcR0QL8jL6pWSqyW1RZica1Gf+x6F/5nTnsQQ1/hnZ
P502Y8SeKqOAbvSN0St3FRedC2BSqoOMJn2lMff8BJF4bzWjfi5gAFEDsJDU2vydJhOrKQKP53gM
nZ2eD9p+dkXxZKaDRr54SO54IyUHceOokix9Ss3sIJtyPHh6prYunwbLdvSQzzT2TSOPYxnLveFb
RAa2L6VnPPIwWWeQrsNsT9ajktFeVaXxVHpdve5Y2dEd9dZR1ra24IjWm0vcJKn/8dECl1i0ceco
1FoETx5lQJxO6F6ixteOCfjvydxeN2k5PIiy7XCy0bgh6yQLtFlNl64vrXUsch9NQ9xvUMxMDzbS
6y33cH/JIDggnKCljQ5HMdBmsjIQ291kKlmdSoNSA+gZ4ib0/lZm+nxUeoPIyCUta04L7UjS7bWD
rb3lRo1VPdNeyHU7zEM4v07hDIIEenUdBe1Djawwz2SPGqK1x3iwqEVCU7o3AKcJB4of2r6Qjwl6
SjdUxs01WGXHYdY2YfI9e4X+FM+VedMFh4E62YxaFK4FgboPqprmoEL0tBmqKIJJjm+mjCMUQ/Gw
dmujfoLPgVPJqftx1ZPIZnHK57TkvvKKBzWrOsD9tetrUb/qpVxrFG+JsoKZEF57qIcICV+YOIvA
Br6hecrAO0kxP9XVj7wc4oOqlh723GIDiBtv047Dtki9kN01DbF3phtolhdtQCVVl1duVG+jZYS4
hKTIzQWZt3qfzkHSIo9pPYjlsj+3kYaWoyUHTF+cdB31tp4RPtdTvo9mf58oVFkKmGLlXp2qOTtS
32hOuo86ix8G+j+JWK0972J48UIJcOyYig/Gpe2AsMKvIDTsbtrxmbpVafkHm0oPrhkdXtJ+tMfk
ULnNqvYpH87NfkSNldXsv+5nY3bnpJwv0jQ+vZLTpF9+53mFK60HkE6r4miMEGOJ3W5zPeN01evQ
uCa0a9R9U/iLDg2p5jr00JVGWownE+Vg4FTIeDnnYPJIAkRXl1Zkrx3tVVQsPxtpDvlvchTp2gGm
U+D0C2exKL42MpabzqivyPPIZR0Z0XvUnpX1R6T0WZWuS0wXuf/coy9V1HN0pOq2HvuXNk72YqY+
qR4p5KHvDFh959GPnGs22jMNh3hKLONK17y9bP1bK+JnVSYmSsEYYZcGPz1YRzPyDprIFdmE+nfY
N98pCQf0z9EtJPLkMhnur9IpNfRSLd0CZNmequbnTJ35nDyM+W8Vdk91B/sDKfUDHenZS9J9IWva
KuW07eySPcZJvlwGZJQsME5Qk10xGZTJ15uuLF4zEaqV0pM3Ss2ejGbY11P1RgaeQqNgH41J/nJv
lVFgR4sdSLo2/JX34/NIC1dVv5olPQj4RPmg4wvjzgOs8ANPbRtLyA1xsZvuMRnYAlOZtEE8U7fm
xCwQcu+nWgO7hExyHHtz1ZdvaBDjTVRYlFLRkV4mD71evc6uv+sy3m5eGYRhx6axgkrZGxoMZEx3
HzmSpE0UknUla3dMiRy9Ug7LaaI/lQ0+/TxSr8SHcD7o8XIN7XRzCJDCStIcKOKuantrazWNQ8Z8
tERz5IQXr7HoI3cOeSfka1nH0vc3tpv+CcNGBCYgO6mCZgC7O9QIMmb1q9BifZUT1BjnU3lgATTo
iR+X20l4/AG8/tdUZTiGJC0JhvdiTeP8GKfs+kpjOKn7ZA70Kr1wcmRr6wxtOzZnHSL1aeilDqfo
0VwShtap7dmiQ1V7b63Vy00TJvFaFNZ+HtTGcMsi8HO/Oqe63j0ZRXahl281haV4z2ThHCYiftdd
01nvqTbvlMrfyG8rL0Pet4+lbb0VeEaK8C1LDXkBgqHTYPltOITGhoqmrauiQ4TCImhzcooDNXbr
yRXjVflwwHYVPoXIFo++amN0oJr/5M+QRl2aTzudBJItGvRqXTMDPOE94xeOw8z+sb0bzOm344Tw
LJM8S9fsLtogrhNrtjcN1XPd/846uFbfwKoWdY+DK5tnavXyF/8GOPNN3Up6nVJf++F61YvpFmSv
p96brGjMg5rmF5X8zrOcgPghTm6SREkubSH2tuqS2/3P+shae9lMDRqyxFgICtnjVl/7odj7iVVe
sSOxoEDRWNm87yf/zSnsdi/DGelG4T1Qu/DUC/+rUaSFoaz9KHOdLXJ2dnJGgIUuTP9wUs9YEfrS
XU2OvPU0kF8SUbNF9isDapyfS6fpA3c0skM199TUNyTO1+/FUDmXoUbJYg7aW5V2lAb1JcOGBY+L
/8fRz7B/49bo3XKNmMwI7qcjUohZiFUqTqmZsDvb43USGZEVKDrysLlp3EbEGPGIp61rPXPidZwh
3gnDtbhHg1yJ/tAQabmhMPMlKTeFSmO6uNTVzdrxcQrJWidHP1xXUzKs7/80z8t8nXR/TDrt2Mdu
RaPine5q1kE38wvpsN32flqLRdcfuOhuaH7x3MWrucycbdNF/Vai5vGQyUxpThSxSSS1kY5PrJ10
yaCu2U6ZQBTgzpQNJqmrXqz4NZXjrs8TdQlzg8MjxqQgRB76XZW5u9IaNPi1iJpT2hurnLsnV/oT
X4a31hqgDCsa023qTKhr8U7tes3BfjB49sqShnWthf6gG+aDv0Aw7VgsbZc1Wh9XXgxUxOGKynlz
1wjNQTta5vuOjhcGW8vdOBmC2j4x3rGd8IrcrBeNrr/zkNpD/KnPvKy/i8rGRsijuMyryvXwN/T+
fG35FscS+XMTy4cFj4R4VPwvybazxHycOkm4/vSYSf+xN/v+FIpw3M4VV5ZuuPulH6ZcrXq7nNZe
VX/nc1xuVYRoakwNtY5bGgeNkFbXmBVghp3Zdu1Cnpd89r+uo8VhQI1uegLOj2DJuiBGO4uEYEYO
rlHr5CHRk7X7eP9jqqlplZy1J4M+DfJaub88P+3XRk+KehKW4zrO7GFXTrDpRk3KvDIDO3GTrWPl
f2h8zIJ8dppAjpRBhWq8mnPm43Wuvhp0rWtde6ntF5sTeCArn7EkQy9uySr6655DDmojwXBXZF6H
VDi0CIw0L9uUnTdunHJu90OG+YOjAthTNUbPQx2zsU7gUirqX6mw4IhQZe8Cu8dNz+x1nIhwnadx
e0omgY7GqNxLX03HSJsrQnNaDBJzHz66y2gwqvwLOBLlPAlROyjcXg+bBx8cnHRjMS/X6+D2BcUJ
GSM1jtvXsojc42Bk+55DOqZb85gjz32fsnrftLbxMvnFEBgIVorBRiCiyJw3Ot26uvdH06WRRkVI
11WdiMN9SVCRST1JCEPettmzo/5Uoe+d7w85RsZzban0nACM2cQZPFbCfytrYDOt7J4p24O4txHq
16PC0jFE/WWcqcuILUoSfNFiRUgM56Bp+e/7+7dDo3nSYnuj1HsxMvPEbtytDNE9u5Gvnbvl2VFk
gaJ+Z1kqRl8EYxjxPu060AqD0VkbtRPaC1on69RYxf6MjXfQjnVhbwrT0i+JpW9jrU3Oo/Msq7XX
W9ah7jwqUuvZAgbiSyQU4jNrxmM60hdo2rX/wBKOrDDpxKnQnlM0YRtXb/pjhaSnd0WzH7yMabt8
stC6nPRw+m5boZ9LuWHwoEYySz2Ch4ty11KRG5iNvLWVHu/s2XmmHVntx2Xh9ea10jLjgO766/7d
c5+9NZNpPWVztUxnRPfjJXs0q4HhEzVziB43G8eY1u3pKn3jD36bAoUpnwDyxdrrWk6NiNu4hwq2
mkK84pJp2U7nEP1kzfMmz8nOZqPdmAYxOXY2t9dwTF+wBSqal6YOLWWZbOKKdIVusdjIVlKRO6Ke
rc056DN8CEnrPzJAM4nQ6Yk6BRkf67aIipPnRYxrdovkP5QiiP1uyU1aCDvphjez0Vd0eVGhQ/nB
OlHhIfU4i7ZDpb5KcVhYnShMzr5eGyuKAxrgGFZ4q0LnZSeAZFX26amxfCCKG3OohO8ch+lUlW0E
+Gv1NJnaIHzLKsEBq/xIe0HNuk1FmBP76B/+ZLWln1NbvldZSy2KjJNT2dOi605FEejUDAVRRrVY
PgxFMLQpXVCj9csKs+ZBovNsa1OerUnf0zxbP5k0y5Xa+Hhf17PW3dR6Nu/YZEq8jXGPjmJog/sF
vT8xGufqZEhveh36u6lPsp2lJz8sHXwSWwYhheTjG+xD63J5yOzOP0tfpIhlOJCCu4rDHI8Pdtpw
H/TdU77wflWCUMHP2QdDx14bkZYDgaXubghR+FromQ8qlxQDx1aNnyPqNnbm1Csnihs66uxN1OpR
CXhpMfnGOgyXl+BlWW4j1fVLL/c4EZ2c78EIcQ8lOZSAoT49JDsbI+vQC6VD+Wa6x1Cf0N20TfI8
fFoCYXuXu9FLaP0yWgwJY2I0GPPEhzuUFNOzka7GaNqH4F0s7NzgFD6wfpEMvutl+ZnOvXHxluNx
nwHF+uAvy3pkzi4lN8z+f32jWjfACyyKiPuRAuX2gJzJ84kAIDGwHGnWun8QL8uiHQ/ng+EQFh+1
I3iqb9Ybdia5pl3GONIqBPACaXCqNIC3GJr7ueL+5/YryiPWlfyg8U0iG6iLa6tl1ZYyaQFSpx1G
hIwn5WbIbbLaIRV0YDwMbfOPnavxUuXecCnQkGxn1XfY+kW3T2VnER5v7TKiAB401oqbVtaXFKiR
xPzhXMtlwme8D5JaN/fcRlyfuHkL02Z88Q/hsmZJYTxW2AMiL7xGLosJgMxDbLrucZLzDYX49n54
GbE0Mah3JzB/a62XUU+B8FQ/sSQcQml2jxjPZGnpr0BmOAE7niA7G8JVhgTlKx1+zzVFTHFV6o/4
ZXAo+tprWtLLGFBiW9yiCYWbQYr/PtPLn3LR72r9iA8IrWKPuXjVqHk+3jd8hCS7xIijS/xpIY25
zo3HUcfVMty+lTrmOuiM35UJclAt32ZA8Uff4mRAggI8ckhq+6gHoU2HZhSC/zvGlG2N2F8EcUN+
xbWSGpVxRmn+nRHtDDdOY20c4V9vG97Lsm9YFDnt3CjbZohPs7qh376unYAqpmJNk8trjVw81S5F
bJRPrVa+KDIgMGsM1CpPlI2XqcF/MtiIfMuWIpaGzRq8LjrlIq4XfezD/eBJ4XxzgkDhJIBZs3e0
n02bXwswZTTx3OZ5JP2zvxweNZHUB2oTYQC08jXxZkgXIjIOcZrstXGqvpKMbR0ZxhmMP/xRlIpa
m0jdtILhzSIocLLS8B3wHUQfJb3V185Va4anHExKAe+f5nn8igZfO8SLZNZBwvzAqsp5Q+KxiCrD
PrHv1qtqVtG+scVSE+DMh1i07lNSpoCJxNv21lvv1y0a4PRbDtAzDfqi4H7EMHxp/bAr/jMAgMc7
htpq+cGPcUxoQ+4zHxsuvsJy7aZ470zd6jdumN+UP5w1mrO2qhsfDBSvdljJt/vS3FYlmIkl1Zm4
wsUa1Swqh01lus1FM0sMQigo636MH0QlxsdxxF5IVDOJTom7Mq1MXOATenDxRF8nk1GgVk2O93dW
2lK8+kPzLAf5KAE1T3GC8NZLN6JDeHs/KqU+wjXhy0u7Fcu9In7CvZ3HZqa0B9OkgUT4lPqQIbNb
lo+qT4+ZY6nHIYX3aiNKrCuR7ZAijY9tTChGY8O8qKqyqZnRYzbScgesfFFz+5068xItyig0FDgT
NULyc0WEUREzujb5iUnP2mYa9yVFZkTkdelqCE9dWlPWI0D37UGfYQEnbSUMLMtzFpV7b3h1dDwT
K7KBNkXXFNsh8xGGuBS8k5khJ3yXRn2+H95diO7t6FHePkiiQad5bYbqVDeRxVTY/MEkbO474d5i
UVeHCk3wWsR2TyY6yUVhHZ5cU98McedtDUBBOi6bH40GnMHyAQ26PGuaUURrWMoQuMGRu/sZHhJP
B0Epu/k8OS3egSSiiE3LNk5v2K8W8/J6VG297+yfoDn2j2LhJuoUXA2LW3XoGYZ2GU7gg8dhr/Pk
ePAV0iOhVwIPDg9Bk/bPTPvWwaiGJ0E5ppb55cdgM8b3aESHCkFfjDd1w14f7anKKSkReb8fcaMW
QLafrlbZV0Fh2jwuy9UpBmr+8oDbxqJZ4L/T9/xzHByB2bTjIQogjwyFzz+n2s+SNLy0p1HeWHJg
RmN8rKENbCd+ipzJXt/PotLyH1JinFFQYujKlw25Xw4x9/eoL2OaqdVyN8JfgUZaR2c+TWWrbqRz
/BX19b+SjfznWo//g2jkv9KfLO/mqyBUKZZRi2jl39/d+lf76z/8Bk9y3E5PJPxPt99Nl7V/F08s
r/yf/uW//L7/lJep/P1v//pVdHm7/DQZF/k/SkCWDO7/Wjby/Cvrf30X9T//i7+LRty/OT6917jU
BaUQhodgafjdtP/2r5qv/43sDaQOBIktsZj/KBsRf1ua4fkLw9I52ywyiX+XjRjW35ZthKSjexAZ
Aom/f/L/gWyE9lYEKOU/CkdsYfrchoIfqtsI3Za//wd5myvmcbJmx94mffgCjv1ZRECHzRvpYVfI
qjiYbLBH1BrXdgwPfSiuqqdjKIxdI9CBpOl6WvAO1NwVoQ36aG0wdvs7hPZBFiFH67Sqocm5bFdZ
JLe5QwqoW2O1iIa0C7IafKOe2ZKwvRwHx9U2SWxCn5DtwwKycpJxlWb2N48RhaO+e8UUFwcQAC+a
F37kzveMH55Br8Ft2rsvy0eAuv5aXJ0xE7iScdAX6dEzKl4Azo44zoVYw2s159YfOr9w3nbQRfe/
Myv5YxzcA+Xr1qoI3RiwPwXXHnwcq93K7YZknSXORjVzTz/R6Acy5yclpbHuCw5imf/ijZTdJBZc
ZlvzHofuaDrpr+VtjS1HyZTGonn2XrKeRjPHRLIQTQd6uRm50s/EwPXu6iUCYFl+Qy3/BHv0g7kD
FEFMv6rSBre+HDZJhPcFw9NnhPNDzkDejW80K62eZFCpnw6mjFXtRp+KU8qKOugHBoUXxZdf6w1r
mz1/UWp7LrFaUguDHL8V9UtVyjdnUPGqzihjylXyE7/vn/ufVH78pRUf1QK0FJb+XnGvKNnf5Gwe
p4pEj06JQ825A0Iru059TqJHdLU7ZOFY8UXQJiS81W2L3diZ2MWQJkX6u4Lv3gv/Vtj5FQU59TAd
FM9iCm/I3ah8h8alOvyeQu0smzzd6DpwSPHFDTyvaiVeCAN/N1R1MDPVrpJk+ME5zQvq5KPy6jFQ
NBZT8zV8upzDBpzWq8HD32aqkM4jwt8nf7zJDCvStjWz+urx3a2guw7xtDcqD++QNRwszRwPaZgd
csiuU+gWKHhK0Peiov5zYie+YveKSZgQ8KQnM65JvoCkDWJN3gZhrwZ7xllUNEd/YtfTm/IzW+77
1AHvHmLhbQvaakC+b3hOXGx3OEp86llmRmZ4arQXUYOXW0j461T6B8OW2zgp/+iJUa2wBlEe7YoP
7GATNanGR2YYS6U8Z/UkI3abDU48Fo31rE/5oSbOesWZPcH8ZDzaOseTCYZwiSAKuto/Y4BxgggK
Y1UhiKAC4cluSMdUPKKBM7yRhPg2tjhPRj3lXPidaAygkbbx872pR9+mIfJ1IeYDg9/HyDSysrrw
EDu4FLVUHQwR3hBffDEfbfuSjlwr9oPcDbniqjyEPEDmXG+wcJhrPUuKQ9nSiBQNFzf8gNF+QosX
PTvGMCESgUlzBlmeue41hA7YFfS24O4fMcv78bGfK3WCkT7EcSGOYcisUdtwLCqEts2zNFD9+JKz
Eo2l/m6QxLgnAzkPwl59D/FAo2pTeKeOWBNO6PLH0NqruovEWglX7vsFJAsxplp2PkNt983+XpFq
2SnGrTlFblJ8tP2EOQUP4Qg0e1SctpAmIIDhgthMZs+5XhIH4tqnUlrjtuqfHZrC1no/vDVp+NO1
dmWXPMRWBmOosei2Rb7A0MVHnl78ZPw52dmHP0m5riQ+lRGzzDxtB/yF62GEtY6cfOUN4QtUxJYA
FUoFtriR69X0w6ooMMsEejRZ9HjNWMQY8Y2t30WB3pcHhLbRCkskqQHVSNh0TDWrX+KW8OobwUYQ
hj1uGi2ybP4dfIDF+DBos7fxQkhHMVZPOTF165YBWJjqW+/Jps2N6qX1sqUIJOZWRicgwvwHnALQ
o9c+efGj1O0WPwjVB4Wl+kMnf3OwyVdhthVTtult69qY1NQrU/zRmrkh/Q7f59DFBKnOB1IYcKoo
/nd8fNJosca5+asTmeHZiXFdYK/5aHKb2cvOCUwbiXApu2zdFsbi8oufSjtSaydCYVD6fbdHJVDg
TFPRYzyROqxPSEtAa7g52aG22u9CkfvzC8A20MxUW5k+CEPpEX0X+THLgs+gQTnpusu4R+UqVuOr
qwt5HICnjGJ5ndkBnTjGY2THlNWbnQAzko+1r4EqWsehwiY1O94ftwcOE5mXI19EahN5fbnjsAvP
9jCJ6bmq8i8H4ZFpViutJSbYw3JMFlu4SePF3d7OVzF7TEh+0VxnD2LX8NMHAMwJWl50WzIWzhJV
wTopCfwsJ9w0AxEhINumXxyz4bs0b+2gAT9H6eK7Sw6M9NNz0fjvyYgcwlV9tOvQ66RdbN7maQiR
YVVoeSanuKUQiOALHvYs9DBZe5304YdjVHIVZfCMyDdo7Ebh4bQg/5ndHHoyWF5prNt4duCyoa28
unoWMWWFse7iiHbJBSe+5icNN/m+1us/tSyLg8OmbitQyGYmzbfr/I3Z+9G+8sZkl3oboP4cy2T1
USfNyYcRCfVnu9S2GsmXx0GM+0ZbVF+dt+ttNkrHic8vtRNfmyJ9nFRy0WPprRwVfRCyUW1mE6X5
YBjHLooPTak9mTFBWZrzXeptGtwPCWRPaeOMsAlhxaYIjXTl08+2il/6jUgKe03EiLzm5F21+qAI
NmYvGmmag/PqQwMZXfWgN8V60tYiepxy7wGU4WrDbQY9QplNOFo41sDVGt8+tzzI67GTB7oPzgtS
jowm+plGA2hshdYy9vc+Xh46QjZTEWFnjkiSN9FnoLwCgy3E19gMxi5bJXp5Rcp4M52qZDt2iBRI
2kOBf7soiGGqt51qtG0ck10TEkwCN3ySTv+WCtIIa8N/n2sLyPVWNxWb8BivMWxfcqR1Kzk0A0VD
vv/DThftFluxNzZrpsxNC4tUMbEGBsaiekabYkdBZBXtoQyJkdFkFG1dzazWvQk94UJ4rQtJCran
Psx2BNdt0WbCJ6AIJhZwP3VVSoUGVQbITHGJuH9yfe80UUvHY1M9Dk5IlzPHxnWMIGANJU9U0cJi
QgpBof3wtGE8KaydLrWGQxINB8NdEiisrdl530nCZUK/gdLqOpbTi8yFH0B1nOJe/6PHjLysTEQ1
JeExzCP7QY3GtUvmAw/arSvDP0nRv2mq+JhHFGqJfRuHAZFJn7v4ms3v2Tb2GoezdUgSVmzXvxFU
nsaubrYdgR+UWQgCWTH8So6xfWcU1IMlqGvFdDPJDF5jol/FbE6gjJ++17OyWzEoiOg3aVudCjd+
G7LF39T4LOqld6uLLBhrPj8eNAHZJTXrp8iyr1p/qf1+H5rDt+FxXPfCAox4AEDQjWd3sh9xd70k
Sux600HnGHMNogxthzTUfhA/JPlZgaVIRzAAtwEqzWBIkM2SOsUNUVubCdVD2c6XVJq//fS1L07F
6K5LPEWQNNz5qUDZI/iBzLlBsshspCrQ8Zlkf2gNYf1O9aoyLJa8GjuW99Y9lF384Wp5gePFe57H
5FMQFDSE7t7PrsRKPLi+ER+in7ZTX9FOP3TKvfbUKBwSL/1RexnG9mIFqkJQtezEntSyjAaWP27Y
3mq93RN5UK2KJvRXTRUpzLj6xe2c/spgTq4CW/XRaCuic4z+bERAuXKuzmbWpaTnOb+MLFIXLuaa
wImnXg01wDc+Zd1eaEOnfPcfc7cOj9JDHWjn48SP0KBNmteyiZzLaGH8C51CxxD/0cgmXFui11jH
MThqfX1you6pd82thuKNdDSXZuSGE1YZuwe4pZdQMAVESE2ChrnDbzhV8YwldG9ehnDY9tm073x1
UhPzHA9aEogBFYbaucusYKJWCDxr+hKSnKWQJcaOmLLAVzizS/3TkBGXTfEwkJ/HUQNeIHU9h62R
2JHQXkq/tT5QmvVShdTHe0hIQglWq1rlb3howHGozhBFexUh0X/4mVYqgaMRy+GPG75Zi9ZlHxzc
bT200Kil0Daxc9SzCAipSz+LEG0lwP1D1CCZrgT5LRr4jRA0d9Z0W/I1sbrywRODOCQRcXTS6exL
fVKMDIoegaD8E6fU39614TikSbEUs/4ao9f7a9XI6+7fRF+1pLPk0IPxJ4KKj6EYTuQtfUrJWOeU
bOFQV6Tt46Za/k2fkR+zvFY5NlrOCQWvU8HSy3S86uQYxD7tj9Vgf5X5LaMf76k2wqOdWhbdjEHr
9VEwawSbGq02cXoBUXOM9NNGuBDkU99tor4xtu0gptMiJIuWkQCctL11/Phen+AqdZHixtUes1Go
TVai8tG6S61SM2iaNOPizT9E7nlPgxJn5XMRdCQCqtV+CQ31+GLZM+3W+kEu2MpH8qWnGdLLvN1Q
YMuPanNj3XGy1aX2xbyAkHrKPu/zJqrLw7wMVb755/9/76QDvQ4RlcetQapQq+sHV3DP9F3dbmoC
c4Alo+eSRLqS5KpjM1XnMs9T5lDU+B2yEfsYI0o+JF1xo6gX33J9QT4c5a1/trP6Yg2M7kmuGHfC
0AnEZCK4cU2oW56TCeHlllQ5Z23Tv4kE3ZquBTHFq8h30t3sSImIZu0aY8tTIt+dSQ+PrnO25xDx
RzH1gYNpHk41WhFlAYDNlyOnJ8jKDuVMzvRlCWfhn7oVQp9NlFFz2CAIqaNbBmRBauQLMZ6Xwmy+
h+TbaAdnUy7QSW+aD+Qy/ywUtwzDWwPfcY5a3O5gUQH7dh+UOrdOg7IM664Ok+eQCDjLbaK1JAPi
NwQdPCjJo758z57eEZ5WUcHVcC3WEWztWaaCV7qbwouI00TxFfJUyEh7yZg+gF2ucw7yIIacEnrJ
ezI8snYMQl5MYmmC9jXvfoUGCVE+iic7VPqSHW2xV4Uvdrfs3MsKkRj8zjT9FYLHLd9Zt1pAiySG
bgAxCMfL/XHAH4nCpck+XdxxJiFxq7hKDjG49qobS97UxMfgCGQpnXRrPtfyXXu8VkXOl9YLAuQq
ys1G0BMPXRARpdFXNBaHbsnUcA3zTU+6Zj0IJFszrtOI9FSVH7Ipecs4uCw353JfogJicpLtI+LE
XObbZUHUkvkqCWsm3nHe0kZHQhdToC3Bjmz4ceyjNlxYe9EUz5iup586B5y/3g6MO2PIsioB75S9
tlka4wtWWAALKHE6FtdZi7W/s6nbdZnCkGRwVZcFoZ4DDY23qonV6zuWbELwPu+El2wIOauYuXPC
EorIm2lGYC0sp3fC2Nz7d6NZLHWmeK9oDQ7ulP79cojlPefxCwmmvyqPt7VcCOJ7X4xBI4RbbqrC
8IPCyKxVT0B267rvd8gsUfy4+/dLrjRSkUEAXIl0q9ruOtrjLckkYnB1FClhnsmbX6W/rLl+yuIx
W+MCnveZR75Q4ZMjZA/INwaBNL71OK3oKQSOrjX95v+xdya9cSNdl/4vvecLMkgGyUVvck5lakjN
0oaQLJnzPAZ/fT9UvWhYUrWFb98owCi7ysqBZMSNe895zqSpozNyE8uxnjaNp91minttXiA/Fu4x
qCjJ+l/SoRlUj1iA+s18+T+2gFFiWPUCmyb+bItxuCqu21xRju4sqEtICqH6af6QnFkNB6MCKQFg
n6RaJVYe7FjOG/Zl+pLzYzKG/sYusGchyZpX1hXziIqldoG7qkFP693qfv9Sls1dMmsF/uj+/ouH
zaQ7/KWhahKEQc6B1DELkr76uaEqa6cpA98i2M/irlFg17rswAAMcMiauJWlzNtfM/nXGp2LMObp
+mgapqV/O78zLcdglASP8yIwX1vLS9/cllSCszGvrqrY3lfchFHHXVlq67md6ZU6tDaefAZcF7Ep
rsVPGb/fHNAk4xiwewUBvNJ2vC+eW5RnnteSmweQQ15kQ0b9TmfMjl5bx9gWY/coE5qJA/SGv3+V
4t9emGg0UmUZjyAJ/JJVIAh0VByC+CrralP4AUuCfTG3gdsYx0ErLyyW5XkVmYM5jXnL7zrCxqfo
1cYX0JbeE4OzV6UfZNQQQNYuwNa/W3Nx0/E0h0G0c+GbAhLfMyd4nWsGVbHJMPX8+wcxv7oabb5B
h1wCGy8o8SHGlw9ixiRxhiqyN4PgwZvf+bz+DagOwYRIN34t+/qSex4gKY+vg60JqEn0KlVEY4/S
w2J1ABR70dDWdSBFxMXFvMQnrMCdSe93XuSU8Wuy2TMLzN6O4i9A9PqnECJ0hyWJn9eYkIPziZas
tp6vJYr2149P+v9nRD/MiIz5Mf9/D4muXvKX7JOv+OMv/HdG5Dj/MRzcrnDqWDRgY/Oz/jsjcs3/
sIiYPH9YegVPH3dWXtRt+L//l/cfaTlkqs1x1ZKoFwPL739nRPw8bMVY5C1Tzh52hjr/gyHRR8DX
nyMiktSBG82/sJrhdv2youUsCY2F7HJtSSwSiiywBctBtCAz6azyHPpRgfxNspW+nbDnrxpbhasq
0uDpNCZDAffSczx2p0G+94TnHOreXackl208zx/WjWmdaXb5JE1lIkoEC5Rovtg0nHi28ax5+xAB
y6B4qKYWGlfJwaNDHR+3EflCbPVjJ/bWqztCgYs0smxyUncWPaFlq8mFoMk8HyPlENL9yDlihSFk
1Vl7yClbg1wib7UiH1Z/XNx/2QPIDvuyCfCVuYZwLAufuD1/aZ83ASPVWOp9z1wHZlEuAFZdqyhm
527tJyokDkH2xjNbyqcYYihYSKF4azTS0HE320bDPOm1w0Q2yEChgcx3gYZOZ8hNBdxiqDDRFBgT
rdTKt9aAW0iRzBY4KShlXBdVUEzrxHwPdAOGbTbulGncG4V4F26+4p7aJvKq0DiPY9lcxW55Kuq5
TsHSAWhqYNyg5gHfGMfbSra/KuncGOggXWdCGb0pAoNJuuyeLVvrlkVQthvhRnCdtMemGqGm0XOK
aRLHGVVR2bs6vQD57hnTaxNp8TaC1ai7IH6qZ0E5tWP7OJguXcg2MvWVigUapxE8fsDEy/Tih9bz
k/XA3unhOqL9yPGN45P2at+jcQPAtHLapuQAaME9dzcdQl70Bos8gAkx9NW13mfRzk9De11Vt/T7
2k2DMmw5qvZd6lexDC8KBoJNug4zW66sIHyh/eYtbePm73eE+ApNmZ8cA7+SbjneHGP/5Yawicgq
ujThhigiQNaRJL08CE8uMUTLEt3Iko7zgwynG80pMaOfxpxxltLScGVoCZC1gXZ3LTm4t25JAyDB
0uAyXhqBwWFH1laVntBWCNp1H19ZidEdff7gh88wP+ef1wHJ+iSFbZPw6jB//nxTY23IePYbg70D
d7Jq4hKNl7Wr3erFK8xrBgi7KIMt3KaTWsVDcCpJPRvT6nc0WshA1ckuWy6likFq0UnAJXLWjzh+
i/zdH/qHgeSpv7/jbwgZSXadiRPHNS2+deNrAYEit02IqG+BvyYbX+rPnAR+N9hXmMfwWOr5q9RG
RjLztBB7c1XATPJCzAJ/fx/fLz6hCxZkwHkBh87wBc7Qk9/TtRWcc3cgNFxI95EJ1nXjggX7+wt9
/KTPl4hXksRdSnKm4YjMFdUf0/wccF+OqhgLHb5T7JkuHosWokhVPzN5OB/SXK0me4JqIqoLpmS8
G4NWcyNCKmzm24XvrxIXI4Y3xGqp1fjOf3iH31dG2C3sGMJEeSC/AR58bqCgLOH+Ae5PFFrMApx2
VlYg1XBZLS2gDG4TOOtUr3lgp99hm183xnSfm+pdi34A1hhfFTjcIBA4oPsQum5Tnn25Mo0WyIRU
iXZNqbXuqnKv+8XLWMnHCeLiQkl/x4bUEgdVxgX7+/+tAP5lk5ifli+XCg2HYMpqcloAK/L5UkXa
MOh5h9sxMSePhi7CY25h+H2BoGvitQwffE640jz/++sac9bH5xd2MfGyQwnX9iCWfOE3daPVNLkD
98EVDDEHxNtddR+QxkHkxMYPi8twHcjhrG/SSxPf9g+vPi90315dWtQtcuaffFyRP+5QNG9Dwjiy
BlNWXHZDd1sO7hHL4BoSwJVrWW9hNF3D1r43YMcO4phJcq7C8r6KjXNnHm4U1Q9v6dsxA+aOQEFs
4yEB7+TaX64EyZnIW0ze0mjo126rILcTxUmhro/1s6O3z2bQ7cI2OwoG35IWm6bi807gO5t2813M
FIyIzGXfl1iFzokQ3Xtpy1/oXlUzXOdWegnA+nUqatQGzS6fAKK61Q9L3fcl5vNn+PLgtw1GEz/g
Mzi2dyZy7wpvxStXevfD5ZsfiC+XTwiHBB9hsp6yGXy+ayXG+DGeJ/ZeUN+D+LjGznYG0t3CA2Pk
93YFFtU03qw+owhzVrqJ4oGc7nlYZvSvwFfPGBP+dEf/65ua9VA8TEjpnPmO/+OeYnZFSFQ3kkDv
gRkcu+2kmRCU0iUD23UraG/AKk3D/JE4jSsQq8sm7G5Vz39DTYymXY35ldaXj3//rv7lTqcnRs2s
48KEJTH/9z/elV6gjBp0AirgGF+3U/HIUe286YvLemzWf3+pf3umKTLRtrI3C/vbSTm2Uk+v7A72
R0K4hFE3t6UNARXXRIJYlVHYEDm7tMIaTQvZXFiS1nrkUnX+8D6+r6euMB2TVc0mHNPQv9weXm0Y
cozJFpjRLIbagAwIUKzLc83FDhvWGPOdM1yQb39/XfHvrwt8ybF5UcuZ//sf33WlyUn4qq5Rudpv
Tpk/Z1Chl06on2dd9cjE51LhFmG4sQJq66BmteLnuYezSHHZLmSFZ1IPySAZx/g3VtGF0eA4HtF8
/P19fssPnZeaOV0NoxiBW6755THFraDpVVvVax9jnYEiIzBK6GL7ZAowXDW1sQx18dYZEnUEEFN6
wnckZxGMo83M2uaXApKbm8nWBMZhJN1r1NfaT+9xvkZfH3ECz9gOdbbFb1FdiRcgcQrzGqR1cZfX
ZC/o18oQ+MOhQhjlvbC4b2DwPNc049EBrjwZ/rDMmP+2nJF/x7pLyezy9Hy+nqweGToaRE6WXvyq
B79cDCUUVh9bAfgAzMoGzi2zipZF3hyQeGywyF4GIjhLPQantGBPeUqoCK0xG/GhsakYpaYWQQyj
Zvx2cwucSnyiEAJlzLewsEr/ElU9vA2mBXq5xSrr0DXXPYa0YGnQlfE3xVSgSvHN1d/vie+Llzfn
vNnUhnxO46Of+Metq7uYZCbSlyFeWcgl7HFfAHwhn33rYEteTD1eyL+/4ke76fMVZueV85nesXhm
rC/fbjMI2bVxaqzbAspsWIp1ZE8vgak2Wm4O1CIkAYlpOGXCHpFPEWHiivA4lZW2cOqf0ljt79ea
dWtmfUnHFjaG9c/XOo7RTIyJpa/TsD86Bc7aJLpIGg580UOugguVN5zUxGLsB7ng0hLcNF4kxGdh
iRfw4CM9elSBd8pG99Lu30NyNRYENpAPk9oPMqCar50Oq7q5Iat32zb1a1rB2GEisqTLwNTaXCZZ
+CvrwXdG7SPDqKvecw95Qt61Az987K9B/JP8MdE4pBV6FwaXZcNXlNRDsmAcyvioSu7DAX9r2dKl
TurzCRBJ5yBvSuo97Iv7FJfE//AiOrBsaMpw23ycK79uelMshFmE1cQ4Cm9impdLY9Tvgw7OmW0F
mLrRAVWlS3xMErwxS7fxA6ansksQFRBw88O7+VpU/vNuXMJ9dRpV7kdD5I+7OMxa0BlljXcX/wBp
Hh79dWZ+ETg0pLgxdtRWLCdMGAvDtEncGiDZ9G77/ve3MVdqf97Y87uwiBh0dVrG8zHo862UWgTd
RHo2rQHvYwwq6ZaSXx6MZC8ToVBgEwCi/sPz+y10mReFBSikQzFrcjD+coZA9xO6tpEozHD5nVP3
3CQ1truRLkfm3vvtsCWZdgce6peWqWuuGQ/Rr7lbbY64cozUVojttFsnME8J+JMfHnZhfv9O5qMW
GnLepce+8/k7sWPGRK2LUTnLAM0xhIi84Dodb1AjwC+gpTDobkyrAQ1HXZDb4bnLTLUbdK3bWse+
0fWXsYIyklavEgIFMY4PLTFiC0FqHDOk5lhjuPj7ZZx3wS+XkRMsy75DKKUFgvPzWx7pYzR5UKs1
YSTmckzS1QeFCYPUo+G5D250iQ8OHmHo/VBFf6sjuJaurX8c1D0DzOiX+iVRWtcy1QeNbwfEB0x5
wFwje0T0amYnlbEej/BAd3IyXlqv2rrVyAgNAUA+PFrkKGsS9mpjA9eh5cH52r0IDfAksfphf/x2
zv94nwI5Cxs1dfjHPfnH49ZVVmgjpR7Xnsk5pOlJOoTqN0SnoOMAXZgHOCFnpLOsUIyVFKB0XEcT
CW23SjW559wPdaScM/DYZ3+oH745Chxi52li8w8b23yy/Xz16EjXBFYRNaGa5PeodKRREmstJsf7
EbTC2dDFFbIbdOCG/8J+iOB9BgV8gBxYpuCAOyzK2LsPtbntm4AHKyuNpRYS/GPR/YwxoB2Q1Fz6
pf8AwCr96cv9gMh+vv8oIrGWshTpbExf74IurWCedFq/btZd0+MlbGyY8V4ONG+2hQkz+Z3ikAcP
V8dbVymdmX19btSVceun/qYXiC8mE71jE5XEvQTIHTWo1EXYrSyB0Dvv+wHDbniKULaD30a+V2fd
SjcuAWLgGTSBFIWjt6/a9EEmytlOWaaBndeMdYgBgNTBcB2Nxna00vEINLbmGSlB8NfRXp81VlFG
31yvFDPs+WvERuiu9Eq/UnpIfIqHW5YACRCKgafjTiYzLqYVgO+SiBO0GB34pOhYocNaWQl6OjeI
1qg0dzRXzxCQE0tc29e6jbnTUSBYSit50lvjPNWBX2pk/WjF/YSyGBtp/mbbV4Xj1ktDABwT8ath
rGN9JFXNmm6xcZ4cp3/MytlVbBrA8AwTHBEZCD55RN1AhJoJ3KONvKtyjDGl2AXqQUesoPQM/xiU
xxAeTVB6Fx7xTDi1LbJ0+nxF189bI0rQlmQELDWC+M48ExqD8vVXUx+v0csgo0rZkmxrPHSe0PbS
DM8y4V6gnAcFlwgiPfyivrRbUIAUEgQ80GX1dYOsGS3k7SUSI63VwqFvyNKpggxjOjKlKsPXSPMD
NbEsIuh56qWb+Pp9BeTv4+5pO8QeaR+g7YjqfNOFDUIRw956zYy1DvLu8e+L6bezIUpjOp+Mb+ce
pPNtA9AU8BRs5AMYNXMeEt+NtfNaOOUzTgCITdYbzP1rB8MkR4lAab9+ePmvxwleHrqtJ11eWkjP
+nLkmarYtZK07kGIEf2bjSYFnLKrnROQlnGVxcRG1qFdHNIerZFqS2NTGla95MD6Q9zxRx/n82PN
OyG8kGHaP/DyzwtTFk3Ab2XaM4ZX0TYjGjLAgdD3JGPNlXYTEGNjI5gPIb2cUPA/64QPmy52QsX/
n2TcVtre9olv6/m/0vn26oa6uQQXsKnKpriIalidlTcUi2qMxMotDG4eT5MrBwXymjwFm1wr7b3B
8bH45we7Y3shuqfQGsX241kdMjCoE8QYKCYkM3sjWaVpdxxCe5nXhG/jiL7C4tBdyG6LRZY4lQDC
wKCP26h2WfndVK41cplgbJgnTyMTc3BJQKi8demV1TZweH6tBi7CD1f56ylmvsrUXBbTd7qaUn5Z
9ClilFcPA4Jlo/LX+H2ItrEvCllw+9vZOhbuby8OoYIULf548Vuni7G2OunCXsUUbRJs4VrjHlUu
yV1DN/zQ6DVp+H8rKqh+ALljdONfKFI/X/3Q8FuUYzSEKq0yt/4shNb8VMxVGHBLvLe1Jk9lOoQX
Zr3znECctZ4ctr1Sw51NvFTUdvql8M3x0qGYsmog3eNkOoijkq3oqgbs5pQdAoTeHKApEagBDYI+
bocW/Jpn1s02DvAqYASrd1CdNhKz+0anmlgAtjR3ZCm+RNPUb2k+AivqCpt4pTkJWe1FY6L/Jp9q
SXzsumwNb52HACvJHoqXnGleFVE4dKuRcM2qkNkq3KabXGOEFk/1LutyZmXzFvwPDyZGMh8rF/rO
xKIDAIAIkbIoqnMxUtaRQ6U2NI/8jQ8VtwSetppNaRdSkjETmuGVnHDBCK1ET+NaAtRaPmw+ACUG
aB1dIEWbPC1ehQX10eClyOcj/6JKrF2AweUDHCNM8ktUOvDIA8ipERKSxFadFwU05XI8iFYnOQcY
5rIr3fuQ9Ox1gmBu6Tcwfcqybw+Yad6mZqXL1DjmmYtLbDQ3/QTdscr5vCKmafKrqr0M1RqJTh5K
y5H8GwhMxgU6+nPAR9al3ZWEFWXFXTnvuYQxrx0iycmuIWvHY4vbNzY2+zRI03UgQMo1OVE/BSjV
vfL9fpMM4P7ml4trzpu5p7+FUDnBUgO4VUH0NOEgSGx10oT9K29waTmjQmvSApgruMxQ5iJ3ze7S
7BiOceYOGg+GBTsS2Zuo1az4gfjcVxp1+V3az7mBzVWoq/Y5KZOrHvYqSxFe+JE7QW/OY4W/vo4w
uGRAigNrUsdQvZUECLwNAcxGmFVuwEPlTuKX08fWJgyDw+Raw1UmxmZpacOlkBNnXZnjIXKiAghA
kJ9aTiPkiS/pFKX3xsE2sxQgmKxX6E2A1UTTC/YMfdkMpv2SgoxcDE7crs2kJONyCsXRqETAoN4/
NA3MAydcNZGMAXKodcCMFMws15JDE3dgSFiY7d0PDGUn2yJeTkeSmGqVswyxdt0j2FaDPMpUXseF
JbaJX6xjr873/ECkMowr1lnbjtvMWRmmRVAZ6qTbbHC7Q53r13HlnAryAp7yqeL1vAtXRrxOQdj7
bBrBq7+MO2neaklgnZKZZkei3UI3M/+ooSY8+AJUmV/5421dxqu2SsZVEzry3O+y8VDPa6sb2CW3
D7llLbHCYF/gNDJMyEj5IeFYbhOVaCT5+FfEL3GhZFMyBjAcihz1ZEymi9FMm3Yhag8yLrUzq5uQ
PyuGkkQVHiuSowYvsp54xsXg0czy8dWFpkL8JuNwn8v+KdNKtbMRTB3GptlOlCS+OfM0qmmTEb1I
uoh9qtS4MeaTG1cpPGlkRo1OqF3YA3N+LbmJBGoA5fUNuVnTI4N7cd3h340t67Yai34/+NllPzWk
9gxiHzYscRxnSSKOh12oG0drQKjU8DGIGFLefH6q97aGx2r+ndFkD/BEjDOzofMCYErzZ2AiiicG
jcz/Wp/9kQcEEIxKrwajg3KpyWskAXt4NYg/3QFSlm6A7iJzRBesUFm3D4n9WDoli2o0V7jlbHgo
wvFKK5yrPCM2Q87IqxYplCyVukihRFctiZWmW+w+SjHFwXeIKQVdTDrrms7BAtm9sUMprSwRbemS
17vADJ/rmbCZtmfO6PvnSDDB2fmArVpSe+BohNWlY2ZIrdvd1PNB9Nla2IZDtYl0P1h13QuBgOLY
Al5mK45WEDLLoz3/YgFg670RRmoFjMN0cOypYgzWPbwmIw/kOQdQeS7I3jp/o9CwdTGdB047XviS
XwJGAmd+op83bSGIlTaMfcWCcSMTwzyqbLqvfQxtloeAotfT66B0CfNOh27z8dtOx2iqqqwkwSnv
oJEF5VNdoFrXwPQ0XndBPTlrORt9Y7G/bQKCD9AdH9rhvA0o0AjuBZhcUmKgUYfv641sK0lIWBk/
ZPCRC3Ul3i/RITOP/crbcHVMKDHbJB+voMIMi6JvoK945alygnvXDggGr0H8aJqG3WJCrUPlQzid
SwhbOKEdsfQWx5Oo9QtRai8gDgHVJ78nGInrwW2X6Cv88xEutOQs5EZA37WhLzacy58IhGe0HHfH
StDWADqPnTrGa+zasyQe52cMDwQTO0UdE7S6erLb0sG5lZ8Vxl2mHFKDezddRnOZr2zvhh3KWiEm
vo7NeFzTu09oa+XjfoR7h2+oeiOeZf8BHoKdd0phHy+QZfeX5MDdFWQUzMcTgrvvOoXGnn6Mhe2V
rmTWb1vJN9hGITB5XZ7SSm3dmWIVNQ1o+TLgGKwhbVFhQ61uIF5NZFXvpgINuJ8Ux6TBSNRqA/mX
VCXNREHTNUcabsnR66Oj8Krr1sFVMEBcWabGW5UFBxDIrAS2tpOuMm4i24LqByh/mw7C5ESF0c6P
XYkGJxpa89rrk53qeft1iauWFXpp+6hAse/3i9hOyF4LzW7tJsNRD4ffomlg2WcE3UIhLIFToVR0
wm3MwBvwFwT0aVdGmOnMlo25zBJsiDV5WBUZbpCQ4Ws3k7+pHJUscc3Aoy/Pyyy/bwP14qREDJDm
7iwtx6TNSmqDnZe4Mi3D38Y2uYX8toOh1QMQc6HtNUaB8dcg/axGGqRhTdEnPTqOfbXSa3j+kHir
Y23VDynRoaGBDC1DnmOgVbF0+jlG5oMxAGffac1RiwvOA7g0N2UhNl5dhmtZGNuEvGp4Jc46th5s
N2suP86S7iaCfbmG2YyqDSrPxrXeugxHky4hOTnVu5hB743M+g31BwOs7iXsg/BAoiRi9BHvoQkl
r8HofXBsH1pma80I82zVkB2b5qidEJp1WyLDCd4jqGAfx9OxT2HEEG18HbrioSZEalH1pNlVVeHu
Mi0hx0gPHoOmMa5KG7qk4csRk8Z4GJpErpOEaMnBfyqSytoJTuUgCe9kbuaHm5z+8m2VwMfqEsrR
UmXcuVN9acElBMiqrS3xiiGSVSbYUX6wfTdYBLQo708+Y9pNjKeqc7TiRkGcDDVoZQWetHWQZGpH
IPI7jt9sL5K6hwOe4PMc4GSFuKr/OW05XjSDcgFCjTWmb0OCCHLnYjsjpXSpj/DGCaJeW/kpzXms
9Hv4hiR3ygHiC+Ug6BkCMb0Cjgrj6oRsiOPHkyiwU+JmVElTHBR8lXCYO8WAzlhA4pgPOEtDwuam
sB5iLccgUYRnH70Ip+X/KbKBVMShux6D6QY+W7LJjfSywmXAyi82QkAU9iCpOkE1LkgdhRcWSnVw
IU/BrffP8i7dYhzHftMxlC3dpN+YrfcofWDJftfE/zAPRWq5C72Gjs/4jQlnNxCnWnJeysj7M0N5
JVTHzk0u9WIYlNrS+/POP0AxVQ1Zzo3Mg+Fo72VNLmCYoTerI3QC5ewJJtl04Xphs0NvjkckiXYx
ggY/uQx039yx/7orL1b1LrefSidlqJ7Y9WYIyVCNBu9JG7AbabWVXbnyubI6Z1HoqbmdvOCsS7qD
qICzSzgXLHrF/Ygp+ohPAEtcMKFDdElOdci9VDyQ69ABO0ZNSCug0vyd59ZPeYSem6eNU0dZkkJq
WZcw+XdVlq/57gj9LAmB8ZroaawwtWH+lltspdchEy5obUw6OEqyDWg0imua5FiGpdpMU2TQgpds
XEl3/XEHVBZRfaq9l1qL3a1/zqOQ0OS515da8saMrsHuMFRqk3FZOCCUhwBPNwNGcTTlFWe/mpZq
Gm687DUwA3lSmObhHIxroyT1ox2Te5PIqkNW7kJP925CKxawN7tLiWZjMzXkII/+XRUDETELfDAf
b8krAwywlXhLJr7BPDKqvWObu/syauzz0GyJjVB0TcBMZzNgN0Bmyd7pknG9Nyc4F121nWoNq7DM
q+VQ1cEhmronrTCnTZ/TztDz7CHQGJ/J3iets8Fv4IRRtkzjvt4UtbMtIzpulHPoNmwkQvEN3sNq
EQbmuCv0/MxR/XDQoKTsAthXZn1Wdll38ELacToELsYdrJNaKNYjGSS+GsrHOZnRr49QRvSVPQJW
RMJ2n2bOIQRae1JDtq/i0FjbUQ50pgq3bNrOeUyr5pTX+flslYOWX7FSg2w9JUQanSDYn6tU5asB
NCPZPCF6fqmfAj2wz1zNf4Qcmay60LxHzEoVOYFbqwpa3/2GvC/7TCuDX77G+UhAMKXuiQNGryPu
N686oNl68bMk2bb28AJhCn5h3SQbx3X49DYNSS12SSjR4TnbF70NTrSJZtqDkd+SS324dWO33pRe
hscvJ8o+C85BF9y2qVdsMGQ993WtE4qqN1vhziWzF93Q+HmN+zaEFu+eZ414luYlzNB0b2TYUrMu
xVw1JL8k6uCzseTWy6PxLi3IgJDB4JyaIdxzD5IQ75s0QYnZuB7v6KoCfw2pVx1JxE8ufzNLbM8Y
VTabvs0LeHPjRmOhdYQ1nTs2KAmtbTeYi5qYqxSb6qrvhAXtR78gh/y6nmoqzpgUX7d8xyNLbE3w
2CVGjGeuucbaGdJoCJwNVM2rSZbboYyJ7CsmGNF0OhayrR+D0mrWbUMsa9Lc56IMtyDvUAhNpxmY
wNagY3+BsBLrRbiO0x5ncCOW43Rj5t4AEwCFpir0ASI02fK6gVu5RfXkVo3amqKDOYyUuWX4D1tH
7B1N58wtozfsqy9WqMKtYGyyNIz2hpMrFgkDBEVqB2y2+rObJw6NF/sCUzV0UnCzq6rvn1ODKkpK
DMt6gtAa5ERZk4ftdtap92xJLiaFEHj7i1Efh30wvmZxc9P0ibGJnyJVQKjwSF9wpFORMN+e+ohd
xlAt9N2KHJhY23GRXtPW5VvJsl1M/4DCOX6SIZT30SGG1jMMtlBfLMqKT8M26i5SdUVDbtjkFo1I
zwJcjU3yXlWEF4iUYO66sssFoe+UI2DgmJkNC6fUuj1uceBm4FIrBxj2lHaPuQKxVPRmsYr19E64
5Ki2yGg6oJHdCDO6I+50Y5KnRVer67ZOV780lQGokAM1WMbO2yd9cJcRIEHKAPEKfTStSOE9m0o9
OoRuuMhys1gzNW9Wk+48BzQ8F4WAXdzZtbGK2/rJ8TVEj62uLaSfpIeoxlsUN09twQGHhNudWZKT
MNTw7vpRAKqgabcYtRrqAwHNUY0XsSbWG1QeThl5rItAX/Yk2Rq1KZcFtKSIBk5v7dhz801NQ3Ij
S7FiQ7w2e6PdmgFtLECAZKKr23R6RysenSBVr0ZE7TyfYB4DKlbfZ6N2EQahudW5j2cjdEoSJP7n
Dn25RrMi9lZ5S8xPZJZbP8fiqDnqeurqbRRa1xyHn3M5HW2Of7g7LqpR3+mzVkBybtGLbWkkYDrc
c875l6lwj1j67widHqkLabCBT8fQQ0bHSBOPgCDW8364z60PyDz7HgXANqhaGs5RcMXg9Elr7WLh
ROWzTE2xMzwgJDAinCSFF26zKvjM3KwWAGV7CCdWQpLWgT4r575OqBNiCQUeMQYNyIH2Lf0NX0HC
qiOwCmHrwQ9FbNAQr8ukSr77lioP9cHGfXAqMhIAEu6lxidl3p2cK5/CXHqEUpHh4a6LUfqbsa2W
edRSqDIxw6qpAwYObH/JOORYhKa+FK1EglEky7zJViaqk4d2lNVWDtizSDOqK6oGrfLbNUEyuEdH
tEAf0MWE0Q5b13TUdC8E0yXjXWWQ2VTii8QhthRKo9DuSCNuZFASvnNGYMtBzxwyZBg2G9tGVuE+
Ex2M77SmgTqd2X6hLxOrFtuevJrB0butpYHq6HPGJYb2ZgX+u2XkZFpPkPjb1Hkr8xH7rJPcqF6t
xuBOd4PHNOWkls6WbKMufluh8dz4VyOZs3DACCIgt9gc2zn3Wj7TmsFn3yV3LZkAlgcNsSAle2wq
k3/B8+uahdoKleysml0hbPvsVgTmL6fB4W434tRKziDZXMjKRH/dxyN/XnSXCWHuIUCpnWSajIdi
2E7DDENNyvvUZA3lc553ncFpLkGrgIfU25gYZrEirf20GO4nH4oPE+8HelxARMv0fZTY4b2Wzag1
LJYQ360JvLZdwMcd3jsLSGigQ6S1SCXjmFgCjfbCuz4hUqquhnebI/DBcXRijjFwzuyblRExBGFE
8xAnZb+yyo42vBb99mW07Up17uQ4PxKn+K2Bu76etmnPSQtgHX66lNgxup/DovXtA8268CK2jTXY
pvKBY+opJch4kWuKcQrspqIC6WDjx4GXbCj9tTOTaNGEVFBOWliHfnijM18cggL7rUthxA4MtR+f
eAvr3euI4eu8huPUupgTT/yWoJG6dtw1I8ppkRXaFuB0C3JuePqYaGsePSgvnKZlUGmrj4q8pOu+
pW+FHSnxL4DbYODpSeXT5fBMQPWEBeHBF3Tvw0xFyxQ/6TLgAQRQbp88NRHcoxHFzgUxBpKnxmwO
AO5fR63ED83K11cNB18aETLkjFwg1l2YLjOI8NpzNpJhdFkA87LKAUx/AgGFpYosBaZO6KCZ5lb8
8dAsBzpRa0RwXNpnUEX1aorEmVMziSizskCrFdyRPbXILU6phWKbqrlh6AIlwEjHTd3dxHWLl72m
fddHcI8K6y2gZy2Qc5t2aFJHWyi0nKVj4hEmrz5aBElF7IyiPeLbL3gUMg7mw5PwdjyD8B9ShRgl
h1FVDCmJL8FlhocmDWc/pQ66tm3deBHK8s5CanJm6mg3sy65Zbe4qmMdy3tNtJEyYQtipF6jxOMk
2QaM80aJkV8/NhxvW1zQbtD+zpuKb7CG3AEr8pDYPeKZgVEPWsVNlyQgWuj3MWAnE05w4DHmYEiX
fIJCEA/ATBgFFhggBYiaxi6t5DQSnKjaZ60m7CPUbS5I0UG8YA5rmHMsUHCb+DloV68fFlg7DlbR
VJvUpuDRO4wq/4e5M9mNHEuz9Ks0as8Ap8th0Q20GW2eJJnkkvuG0Mh5vJyfvj8qMqM9FFnhlahN
ITOB9Ah3N5kZyfsP53zHqIFppyVzlag5WgS+r+oMYXVcEFaRS4GjLU23csKXF7b6Sqb6vMbJECvy
A+iBSTnddZsuHJ7wwQ6kV6R3mU1eAWlF6VryGNGQs+3wlj5YiOc2im6mh7a4l5A6Tsio7OZ5FLpy
LKLkYPZdt9fNm1SAG9oFdSMf6oGSoY1CYPjC62cgelfn6DA7Go0UEndn8+3Q3xJXA378kw+PXCZk
sFutWl1Zz/thrzO0w5AqP7RIFVukns/xFGRsClitG+HVjmJ1Z4gW0GwwQnyogc8W/Okc7EdpHIGs
tyQmOm9ZH410ln64cexCPAPfTLb9FJChVTxVST8HOTLYIVONogmoCLtRbVFpskPoE3zzs/KS5D5x
OhS8WlAeVKUHUDPEIEMa8OPWdKOA5V0GRZp6rl4EWxFOD4PBZgN3ASS9DphP3+rboHBjQlMzsha7
4C3taypTHnE9nSmzc5K58uYcFlmxmocGo2Y4x0l7AtdbAzazeIRorX3U/WYhnaY4dB/ko680NJDX
rOBeAstmLhLd0Ak8QkZTmWSK8nPHdXGwVGWrc4JtAPLriybKDOTX/D1mMQUrrTDuS7dlddKjgYaE
vqlaM1zXNri1SP5I3OQQCGuZRT2HNPbKNkivgCyqpRwGbWnbLQiM9OCgyahHVGtKwzSrtOIH3UIU
k+Elor5cTtlbGw0OxSi6qGOguuV2aopzGlbbUbHfzKz4GFQsYA0db1YSEQT8ZSmYUi/sYufwHPZG
WN5rIyS6MI3p1GHdta3/0tTcTl3iwy6SIzNpNkg795ZMO7Y04MJOuh7p1BAqqygNbb2a0yQoac5Y
WPoZRAlKbyYQAAnLHDES+z4mh1G/yKI235ELS8OgDxy0Gl9sjrXOKyF6LE0sfZCz7B5DeIP/o+xB
drjPJjFxt6EOGLRU3V2j2JSrYXgpVKVY6BH8KCVmNOU6hbLushz8E+zVPel9JfB+Qk/d4qwpIN25
wNRZTtIuw0QPbvBlLWxpOAdL8VdlFykks6onEF+rThkf04ofoB6w1YoYb1de29UqdFAzV60CDniA
KJIBjfELiNjoHEs3VPYD6gDAFgRUZHGCCFqxtuqkq/e63n2jwweAJG5brnY/07gAC8bxftUTMxCO
PrYBv9m6TWuu1CwmiEo1sJwLSkSeXxDq4TvDXgAHIiMfA26YqxQLZgz1J+IoiiLSfEqkLHgyDiXV
stMP4Tklb21haua60NriYewZxsG5XuJ55VkTpVf28fHRGaOekt4LP+H7Ivj++bRIdYv+yXeSpdJG
W9XG7xpk36W062uQiaOiubu0LoebCMrgZXAIbbXmkLZurKHMGnju7VBndxmwHGcVxCgrWmUBUgjA
2GtVy54jM5Z0L3gVecvPLhmt+0i2WxH35qWtwxW8KYy1LnbNT5KM96nTSFsRLAkLgvkNkVwadrNW
x/i2U587c12OwmCKGLBwtYetLnJ3ExZk4MbTt9Atih2l27Op9SElv7b7jKxh4Mzto0anvMvDnV3H
2kLToIMxe1ynWmTfjGP2wDdqnQLR0nGD5O/V5HsZR/P3XmHE1bXY0/FQr6ypgDA4Kuoyj9P44P8+
QiOoN+9C84IgreHEBx/GwZTuFOtHyRF4MYKAJltU4qwEgHPR7y7occa3dMw+EnIoLaNSLw3Iw5Mg
nJcpMZkMsHG8z34grOG1DU14UAlXdSAgEsMgiS6d82YkOoU+6DQvlwCBA+oogtWV5SXR+2prWtOT
HDjzbZ3EHqn9nkCTg59vRi4OLcwVYgaI/Rt5c2oVFou4No9JWfD8jp2HTxh2DXcNSB3jP8M3CEjk
vFu0VmPziOqX+AgoQ4ccDlQ8tqs0gaFqtBurGol+bjmWgmLyCHODyTFnn23YTuQXpYy5evPy3Pqd
T+NteYaSvOcVOi2njx79qL6zw+46NuqwYHP+PZXRTZJ3805QQaVXMzz22/ixKpPHxhQHmH66N+jR
OuqAYglrXFpjEq7DoNJWFjyarB8XU5Tc40uqyLG3PobSUoDW5nujjh8Cs/pRiZnwHj2qTAE5QPGt
ZwELV4u3K4PhqhVgY8dg9rYE5nNXmk8mcUJDZbw0aXqYSvTpxGKENGWsO2KN3q4Md+oAxpcnuUF2
sHEt7QnySiZfOaeRhRCVhwZS3RCpyu40pTRU7YPv2ndZJj5qO3IWoVhEiQiPiJ/PbcdiNkUs0tCT
rMixuBRzJDazbC2Ntpy7rhdCe0zy1lwSmmIsFH3Xk5YJJ+ua95yoam6/Nay98w6ZpW5n7jJNkBE0
iCwmf1gYFt1Tibh8ERgsKk0d2GPdrgwbkBhl030ASrEZ7I/KCh/Vmt/bGUPIbyvbPdQa7lCub5Xv
qrckESDB4E0yu4SZ1S9MQYxMKY8u9EsYpQdVb9q97DmUGECx9UpPuMLuopbwbrDN+saqn4w2tU6Q
sbZ08Zo3JAijLTdtAV+6qocsajNQ2hjs4hbogqsVtvh+wRTroiDJISC7NpdWFCAuGzdBGi2Nkvi0
sIkvUnfvQggfSGq0RWbwXWYxfKER9tsin7akxJEObaJMIZHkYuJ/8j7d86oylYyFjAaoa8nOgnU/
o6/LIB7CRkwwDlAkCEM9EMKVeSlGvMrgJhXUNyY68GmMtm4OiU4jwivetWmOCkQbOKgyr4+x/ho1
ap4QGIHWVfuyw+qvFAyuAkbcGut8mG8UI2pPTppN1DX24plCkPXgpmqe4oZk/1MykkoDm4lTmVTE
BqePbU2dOmevzK9HA0z6XeuvALcES9VHDRWM8qmn8pIWUDgBgxj0XhjyOPFVL3B4l5NDmJjK4lfj
VqeKgVLm81OzaRCL2MCRkSxH455ZEumgNfuf2OxVnsbuMaJhV8KSHprZjvnJ7AwYQ4dT3TANTZky
dQpjGzjQmp7f1UB+FnEedNwBkCdt2LkLDEcQBftmXKW5hhzlm4C+QrGIpMH6iGrlrpojS1tiIgyz
IlK0Tt9hv1sL425ociiFTvqkYMqFL4hlwwiaM2Qvc0mukrEejwltF6QbcL/asAyFcVWsZZoDNQ3a
lYwmfa26mHLLg8ZWHV7te6RjsECDDfGmAk6dZ91dNFnvNnGJQ5BvO42EL8uRr5Yegn7alXTiTKl4
pA6CJ8eEqMhMK6ZHVgwNAqIa6eq01qhd+geMWVcRVmBLGcsFKjKzZoxOZNvMcczEfsOZXomkvonI
90RD1TMlnic103Rj05YvHKbimvljbOIlEtoybs51W55jDFieldEi+bRhGglHqhFuw6wEHUrD0vFV
OWNhe1MRnhwxtbuBYWRcabTWglUO2eNIlp6KFmVWIZKNmdJ26Yw82hJdEWuM4hKHllyMeVjxpO/3
8Zie4glQ6Vgaz4nsgl0b43gwEOQTUk1QJ7dBnKs83PRkWQrCuBO5VcAkw9ngUk/z7k2WD86M04Nk
Em3tiCBfR4zmMm1V4kwm4O1hgjsciZyr9ArWiemcEOg9k9sWY0fPzPGDDL6UK7gKZ/SRyVYBksFN
LGiN2+iqU+WtZAYUIK1wYplRvk50inT8gzYj1nGhhdSqM2wV9hwhWsjQqMV+pJJMJB44HNR9/ZRV
3fNn/VCyri3Y21Uqqm03xeRTwI7h5k3tjdFYZESVdD5kskw7vWEHF9lj/+Zwdo9dcosejVLCqN4t
RTOebAklQzRhd4+5b/JSe5xuyOBeGZLyBE5VvJR2hamqqL7nc8I2SvByXSfNWYTiRkTTKZe0LT4q
qSXaFFQLgrKfZElEwOarYzU/UN+/0NbXyxQ+oznO6RwEfms2oW48x4+NH78AOZ/WFpyCWK1W9pwW
XrboqtkLb3mW3Kn9sHUseQ8clWJV42PtLM+ZyHmWfL3wY72+Ly8N4eQ5IeXNMB1cQst1Z9gHPhlS
iituCMvelujC5w5ert1WpfosGY1Fz5HuvIZz/IiLlEqV5MpJuwSK3RcbP1Cbw1j3sKElosYy2+Rm
xWgFKGHJx7By2uZRh35TkstOXtMeTv4aMQ6L4vhHl7i3PTnu1VAuLfVJatZ9PW//A1PeGXPwOzgZ
gIs6+UQhenE8/P6SnFvikqdrW+fzNB/dRmbd9rI+1XOyfBawSi79FzNIVrYdeR1J9LKlICtHniKc
a57Z1w+xSq84VeoZerW1HViAItVHj8Pqdw9qFfWO3j5kZn5TKeOT7FqYwOuYz3EOJnorTJU2z3pW
GBb2ZIqKzolmPA2L1VI/+cQCL1hMqfiuqedJF0cWHZLdO2TNNuoybyyvWqUiwm9+hFJ7iAL3Wzkq
JwIjvw+jcZximWwdN9hmEmsAjQsdvTxXjdke+bSWsWOQupCSpadqG+IW0AkO+keV9nJl9IYzLc1M
8zHhubgqmAI2IG22XaOzbLIjP9tbefrP/0upn//j14z9ClgcabjQQT6vB5QlC1LvoOloiM+y/WiV
FFxadq8GUCASq3g3JuwOteM2Hoy0Rz3sDM/MfdsLjbky7d+QZFffuyFELxEpNGfh1kW6cUdnvKB6
p0/XAG7mDATZjykOALUUTTHaFYFgvHPqDMgrSJWOwn5Zh1Z2MNzKs8umIS0P0GigwcSr1eLFgNXh
Qjo8uWOrLCXjbqeabl2f07euyZRIya9f2nQyjiYyjjNJ1u3sAorCmFSHXuhs09LbzAxYwBvoYLQQ
0Yhm0jJ9/jP+oCFIriY5ojvGBARCsVrg3ADaTOTSd6TLzQaVb7Nwk/zip0Qd24goqD2Vgi+KqXlk
JwgwG87+LuOXA1JMHSN4UbhEphHaFeriEOuIJrQm27AyrlvjZgg+xkEy7Gx0bZWPSXmaM5SMxdR0
Pnig5NXOUI4K3sDkdEcCFYqldCaw/m34SL5lsgTNPXhBTAMjyOSmLU4838pwjyIoX8Y0PiqIKoPo
vKWGfgTG0HBfaQMXXRRtgEJs1ILsip7ErpWRajdG+a6jMsVEMrnk1PWtdYhaQolTd1yj/6r25hrd
zH2Itu3YZC3CmrBT1zpC6KlxmZTUE1Lk+iWsrY0o7fCQy2CPS+57MkcVlIjRsEOqXqlghskx/mCW
3xmFSckjcFXr+vBuCM2/1K4BAL3Eoesn1T0764e2L5QVmhSMeIN/x8CCNqstXsOk/oiH8cXuIF81
bbJRuTuXmVtPnnRIjYLtuuwk5nLZhM0tRkAWebr53sUgOhk0JgV3nynKdZCPzjmfnizpTyvHjZ7C
BN/AMAgvEeznokkskkmv8MpE8JIdgtBH6a+0xNC5A929MHuWt5hNe6SwmLbSpyrquSidstuSQumc
ipJTDQHDvu/1m6pz3a0M+9HDNhIvXXY2Xp0UgIpN7Y0rcI61nM0VjM43MINPTLb2+kTaJZMNhI4+
qyklAFatd8AbbAFqVwUp4sFMWrAnxK6N3QgBRLAf2fZsQpxmDWOabojhG7dpu5o6bTnqqbZXtZ0A
vwhqN2FIp7KndpuBuEs1Yz4RnLLCsjylFudIaPo2jJz3Uc+nBU+hyCNQ5cHkh4817ZVSoOeD94hp
FRfhniIg0oCndWbU+UFPKadFWHDlUVodpMHGwgAHRRWU3jKfETRvWqrvxti8L1nQlX2XX2MMj7dD
w2/qqVWpyq11LOMPvcyTnWijOVXBH/dVyOfafEMRCFU3Jus1EynRlupKjOq0VkFfAQcvuHCJHl2V
9fjq2+WLLkn7yLUQOYDmoM9C9ZsLVOOORBWZui0k+2rgG8BcWHbiWSIYiSIxemiaHXSdGPAmdTxZ
UUvKOyrdBaDbZyPIf0CwvNM1XGuukis0ZnV8rV2ejkOjP2ukqq5GIhLWUMxhpNrhO5ptfZVN4a0G
59lrKXtbKbfd5DZsG5uGRT6LrCiow7Wp1GuBqQd9Snek//BsSEr5EGxZfp+qxiDnR+PhPYFot5vq
ZRS8LSURaw0d2WqW2hvWXdmThOz3KeNkitmIiVvN+mPoDgF16DJOcPUXLJd74XxLugw8aa2SJmO1
x9ZAdZ1HDBwbCs9o4ISNy8oz1Aaa8vDMKpypdEFhOWoMg2LrtedT1gy+7F5oG1YgDTsEbOiQKVG5
TXBlgnDWr9+jnE1Whd0QfaQMd6FY44ak05m8EiQY2XXAnG2db0SQAcjoHdtMLy3OGVNfRk07bVDS
4yhCH1sCsd6MYdjvweKOm7Bj/884BMdfnxreYKsMpdDCTnM/FAl9Wg/VI0oI1HvGWmKgUKf8LILy
1VYrZBjmobH6eNVqE6ptsMsE93HTYCDpB1vhMdefUkbbXjEBZpeE5xVu8MCejwieMF4UfCFDUO2K
fB6YZfa7I7nOZq1lw4HORDVpUJ1W567QP+HAjMmD+tlvwz0munRlprwOw1/qTRANK1W6m4GiiRTd
eq1OSrQiAuAC9x9oO5z4KiN4KhLyhveJY1EcsoQaUIVORzneMisaTKYQLEBXyRC8qS6RHZK0I0uN
Piyt3Ak+VpvSGWPN1Cx6CaAfT9Fzw3yNGTnmBOZVFdFwyHnZxKlW8t46Fomucwh92k9ICKubMRFs
q7MgXfX9cJH++FoWQtlVbqFxliNEiYVqruu4k0tiOhc24iWbHSmRzOODkqbVySH4Y824Nz3U0M8N
EfT7Xgw3cYHBxAzqYzu9hUS2LNRCBJz5kvpGALxPRlQE2UTH4UMY7zVaQC1fmvMG3icvyNPyniuf
aSkBeTz3RtpyRr3TRlT8vVkYSYqf+gP08aEZOm2PEnk1Er10BTqMTSVhB6US4xMKUpJqi1wOcvvc
21bi1A0mI9jnYyHXxBp4n0K1yPf7a1Xk3R4BRMZTg5Dy4NTzBJ0Em+exxj8OXHllRrJbIy/+HuPB
Xxs+uukxfeuQlS8TJrRIPMhAFm1zqwt0JDXqnqZm4KGrSPu1Tj93gXM7KQJjhYkE2M/fou7KqgZw
IWidhsHdIpxQebWDq5EZIVcSILQhh13KGkQ5SnP4TgIPOrRHpnqdF2bao2LOU3NLogQzBd/MbFRA
I/mp2zbHDr3lcNAcYHFMFmtwdSzxELvAaMS7MOpmslOK2T1UgXrmyJUYpKzYuO0JwmBbKY9dy9CF
/mUpA4XYKCmQynDfx8mHVKqtqFk7hz5KinAIXluWm3aVfc+0YE9uC+CXN9dWL/1es7JTYtXYSavu
dnCLYxVR6MxM5Sge7rB8HXBLfrMc5THBjgNaKVAtXADdISFuWwm0+1qp372ywljUV9NbwWm5JKee
rdZaySqmf4N8GWiVzOQjcAjZYYMUvCgawzHRI3FBKSeV+9b9HoXVi601r2NQv6qDujc1sqmMgWuD
kM2shBnQETMZdfpG6Ni0PlkZGdK4aWL200V8kVahPCTwQ3NHW6Ap23SpeujCMUZDk7yaQIv9tn23
VPreGD+FztIrSPdBP93rZvMEBJWVDvujwizXjm5mvzOxqSNo6cZw9IS4ccRbxDDIzsoHVYfvjS3h
VgtsPhj1BZwIz4ayfhoicWcyemgm4rZDzkIv1PAAScaBZ5ehOu1OZGWb0Ij7RZtV8cbmsl8OwTAt
xdDdTSTWfX76SsfBEvBN40qJiZuOxYZgTPKT6hUkjMbTa8bFON4iIu84jqhZttQSQU19HqBK3ET5
+A1mxLmKyY41LMR9Fqp/el+U5X0aXya1JbK67u8SoLHnQeb7Tkf/ENnKrqv1t6zuwrXoS3ZpZHWu
8n7QF5VgiSXQKmXB5BkDV6vjWHccPPiTcudajXm2DcnPpNKWF91oK1YtJWrlSW4+zRtKPEMzC3GV
uWPtMHAx+6tzAvi6yfaUDCRfMzRXMzCW29h0IgZMTckE+07zGWJ+CnAGxX3XKqXbsJj2sWUhvcAr
txr6nARQuCSfq4644y06LCALTWrbPCG+lN03kSaqGm4eCAh2ts2s5M+HiEphtAGQI/Nbu05grhQ3
etGZ1y1l7Mc8TNJ4MUyMUMwC/ffgs/hw9OhuJOR4mxdEQtWqu1I6aMcusyui3/CHVZjkPx81fQl3
3eJOWrSCRj+ibTpQL+pUdpG+3gudpURcS3ttt8i7DKWXXAvOulIIcUnoh8bqNenStRNnz74CcqQJ
qCTUYVJWkrE66Woc2a0ZESyTom/rSaUz5xwmu0qYyyQBB2ToxqsqN/VV0xv3KUu7hdNGZHdxQ6wI
FGdnhc1Nt1tjQ+YJcWtMmO1BPvgGM7yIbehKG8zDFCCd+Xszr2n+xSo7I8SQt1g2EHMgUH+2yvaK
gZFH1atVb8WkZ+T63uiLa8rxvOjt4IffAXYR9tHXnGuW5aGXWdH7kJnYUmtcjEwIH+I0OTM2Wc//
8xWeJun0WCq1dap7BJtBR9cW+XeMnHZ1yNwcwfuqk+o8p4xe2pqgBORfCu4T2rjGCqwV8w9rzmM1
zQhovH6DhkKQRpA/aH1c7CUb7kUS5WRT8fDmbyJfQEex9vcfyyec68/+cSL18L0xsTWwWmlfPhYT
lbbfG7OWrXOUbVoQney4Jf1PsZHIHrJS/ZhEH3gCNYA7ZWeG3tS/WZOtOzt9LK2CK6Ng1F+A6bWS
mRESlsus34XkkRFl8aNXCljFiO6YYcL4QnoB0A+8FrpuI7cLxvHWR1Kar6ZQUfTEKf3ZmzNzD3Js
lkpBbLBfAsjt6l+Yu//q7RY2BFWUCK7J2/6Emv0EGzHUvAom7Aur1rTO2gRfnDbyuU0dzFUomBaV
5Gf4+88aR/5fr0FoQiCsZ7++5VhfsDW2mBTdmVcoQXuX1eV7R4LidqweeKr3BHvixUKJS+zAXe3r
OYNh/ZCmFC1DnunrIcNkwFBAAUK8MHWHR2MWeYqI2Hxm+04lN0FVvaLW35XKIuMij08QnHA2mIQ4
1mp3pFqcmLEblygNVqlvd+vGNoa7Ipw2zcQjWK3QEAbJS5AQz+ayI6Y6lmt7fMIz9V3P2CaOVHYL
1dZzrgQ6arVpMga6dQX6F6+7X2sYiMgV8kTjf/PT8jg4LpnX1QNQM3tROcYVniBmKncNzYoUqi5s
WeGXd+yaXGJJjxDibyvHPrRwypb1I/oYufJdNE3jwNCDEiTkgniL2eHiRsF2jduKirQJvHBQfjAN
iPWSBWXBbMTyL1VmHNwYZAjjlG6F+eti98p5llqBak2IBRsEchLLPp79yXa/WfWJlUKLr4ZwblnE
2yzS6GCK/LsicGXnreocFPNxSCX9NcNL1xmIukj54M0RpsvYPCMglQ91ffz7a+YvjGVbAK1jeuFq
rElxJ365ZNyRRM2hrwqOCWT0Q26egiJ5dHpZsOELm4WjYwaL7M7TzfGWWU5C6AcP+Rwj3hh7sWUg
6vAHDN2odTKJvyiVzXdi5F+7KFtN/WDuLDbIy1Ah5mOchhVhd8UvOFrzj/inRwzQHF13dUBSOvul
OS34Z45hx78pI6bcKzG3KSpKxsqsDn1JeYRB+yqUCnpHWPzOW/q3qP2n6LVmdvbRfEYuvxb/iGD+
5Mb//1/9Z7HNP6c2/5/7IuO/X/+e/4HJznCl/iD2zrnR/8iDPj9n5EH/37p9ef451Znf/Q9gv+X+
hgrPYsOOy0Q1yXT4A9hvq7+pnA42J4XJNYiJ7w9gv6b/ZvHdQn+EpD9DhyFQyKKdWf78KxPCP9Jt
85OdxKX9bwD7v5IuLGuGzxM0oZKlhsjtC3HF78chy0oMrFIGd1AWeVxaD1IttylaCjt884X72Ovu
40+fzs3vF+n/ytvspojyRv7v//haNHx5VfMLAYScK2kbds5M3La3GhSnotv/917hCxYs60NZxxYb
wjjG4l8dGNT8gl31FxTh/MmRxQ5zDGCrq3454Uc6a1WyqfUmlG8jE+FhqDHg/goZNxMNf77LPz+q
n15m/ih/OlDNsW9IQuBlxkFd1MODtvxWQLf8+0/r66n9+4sIy5l5sAS3fHmUzE9ddoC8SNluSeyL
p1dW8wtm4/Ev8LuE7/zL94MPBcIQIRFfv3o1jjm+3NT2dDIDUjKkdDalGcMcyCMLN0fWzxkcY6D1
zbW0SIZLWSOzyFJeleBVZQUyL7yy/oQcLSS7oKnkutefFFjkrQFNaWrumyE4VPaxyU/peEUovlGG
d5so1w4Il42cgMIJdh5pyhB7MvspV6qjUtPgKMQBTrBQYuQTQDOEV5cCbsrHWLMXJU1KQbretv2N
6RTPfckDNoUDROJrmAiPJCIk2W8dE6VkeupTZeEfK9xRCbhTMXYr1cCpCb1VUraqzA+Q56kZscmE
Zka2sWzcmyG7NZ2PLqNlZPRjyFPtq8eewUJSGASTykVBVFqGe6f0l7C8WGMlmwT+j+jzfT6ZdOwI
iDHtm4ayHUOShNurwa4iSuP9DMT05VuRfzPESZLYVRFI2aOOwMvCOyKqi8zQuH7VNVQIp9a6acYf
QXKY4BgoyJlVRUEthrhHQ6F8TdI9qd9T6bXiCs94QyGBZgHVXZQ4WGUFH1PH7kI7NCAAMIk3LnEa
6lNnJEujylfcioTciZKlJe18nLcbXyxHs9wO9g+zuE3FwxA/qabYlNKmTCcuJFz6sBAyJIFOczHJ
QEqqeqdpbFQIx2j6JzSZq7R+LbdGN63QR/JFvloxktgpW5KFuUTzh5cZfyzOGFmNXp3myJqfkDxs
e8W+KWL/TGbccz/cWmD8iLXb2LbxkAM8sLu5y4gtr9GNOyOx9iE6VPxNnsJMVRm0dYRmHvuXytpx
IMFi/oF4zhysXh4npGCZ/l5rDyyLeKjuh22nRiSLdXsJI81Q7uuYaHAsSQ3rXzzsZn5UyEMos8Jz
1VXBwAN90jtwJ49Z1yo22sOctYY+bN2S88t2OlTI9UAtqw1og3KxxraxrvPxoINMEzHZ4sRBtsyI
e5EuS9ncabV+aNT2Hhv6AXhAV3/TEUWkVndVg/YQgTutexPvLISDqGUUIC+DVmy4OvdKUyxzR8FF
xUbL6dcwBLcOmJi4AynEzWFisR2bx4hAyzx5C2qGh0z/tBcRI6bC8KYzliLfyowQkCpLF8cSDp4g
ZY9nUN8mZrotGtOrC1bFSa8cwznKlhiToEXdyAWvtacSHYxSQrklo1WwW4fm+92YkeFadK5T9jet
AlSEiASFjJOMi0thDWgx5kvcfm/V+ZLc6DF4VqeEJrpAgMglOtkHc0JOPCFqMKKdRpBkTUCfYmN4
z8fbQfmww3anoVyD4+gffCv4Zu9o3nHQ6qfKGX7oQ9scaT3XI6Q62dKT5fkRtoHn4NhX0msRH/An
lyFKA+swJbeOyX3dHUD7XjJ0r34fbkyDYR+zQG2avK5KV2jGPTw8S7srl4Nslz3TId7XvndsLATc
tNltgqLO9LGLTgiwTaS9GBiG6/w15PFZJC9t5y4TloXQ+A52E9y5g7rGPbiIkcWo66DHwwFRKY5O
3S/pxP/yVAcz+89H+5czl3WeEUDCsVFzbTu4L87vRfu/VXr+63rxTyXlf686/R9YelL7/U3pSdxY
0D4r742yeK5f2rc/1aH80X/WodpvlKE2Z7thE9BG1/BHHWrpv2FR1uHRGvC5Vdvhi8Ot9Vls2r/Z
JnFq1KaQcl1rJsL+sw61fnNhpGEIpTqlcKR6/Xfq0K8XD/MjlVZMCH4ylfnBl3KqjUOH+Aaez+Nm
3CDIOo779Jgf7Ut5dC/KJTmHN9k5Oxf8pzr7++kYHIZddLC32bbYF3txaE9UCZ48wVM4VSdU9ifl
zIPn1BxQo2E6hJuyBVS29rfBbthHO/r+fXGkaTrKY3xme3fMz/3RWLJiPSr7ftfv0u2wKffWNt+b
h3TfnPRDcoEqcoou+Sm4+Of2EJ/Ck9jhAN9hotv89DX+F2pkPhCyokwqfYZqtu7MhdRPhV86KC37
HB0Jaj95iR6v+/xXteW/+Mz/9BJfyj7NGEZs27yErYD/FGx4neIXlaX2tUye38bnm7ApLzVV//Ia
Pnm+kUHIvScieVHzt6TJ9rSzAtViurD6UyWi5yyhpnNJJdf7m8ZtPfwoO9G8hm7Oxf7HrfFf+UyR
EpoOHZfOLcAV/aXvKNiqM7BOJhxAKHNT9uOT+AU98C/vl5ewiFSbM3Uop78i2hWWZz1jptHLZj9/
k+PxCOa50i8GjNpfvjtYviZgdkbLc1tpzj/HT5eH3oRRm7lG7xVxTthidcmb7jFsgm2qJe81wkNS
w5cd1M4uE3sy1c9W7F9rqT4YSf797z9V7S+pKPNjgBQAhokOdHZM5H/+YfzKsYw04ebFR/7Gluzq
NNVVGPmNicJiUs8YrhDrRuYZHgiWyWYzMnVB5EYhCQykYVCU2tEDu/xNkxsYaWfz5tocEKEqrEEW
EEWwxOTmOg+Dl6qX6XrWPaXIsQypSFIygSy6+Ca9EqhQQsSlHusoKGS7AFv7zWL4RCXo4BxyWcBr
ww9+HMgjEwse/l6tklewLztuRQYo/sF1bmsTn1o8ICbRkUaRIB/RLZhw9Wy8E8zqlNr48B0bMJQy
/UDB+9JYuOfskJ83Nge+AbGo1H6XNHvTCr4rqbyGdn0FbNMt4LFdgphpMNvkwe2ubavjdZwVV4WO
RuMQZHkKMdFtgT9eQqX+PhU2PrIxMbwceefUpUsxGW/gzDVyIYjINvFF98lAk9uNeFPt9qyNCIcq
BzF7ayLG0qJ1HPNPep9XGdqZ4GsDo6IgS/H14jznzyqDkXkO6gLwCaWDGcLGzE9eLNyypFNfKRu9
YuZr+ZZ5ixVBdUiATiq0D8BoHTTPYqYflAyd843szWsetleyFR6KruCvqs0DCN1zNsHn0af2F4/J
v95vTJm5leF06sh9vkYj6UNoF1VSDN6ggOIiuiv8f+ydx3LkWJZtf+X9ANIgL4CpK7iilsEJjIxg
QGuNr38LrKwuujuL/qK6Bz14g0qrtMhMwIGLK87Ze+0sXkVmfmaMq6ycB+dwi+/t83WOCiWwblLP
qqbrpFOrPHxNanvu6+I6w2jUIImvrHJXNf668cd9VVvzlmnGjrNFRPBcb/wwMkfBIJC5xvWQTCLY
6NUW7N2MYPP913hcMPi4UZMJDg4HeRTHDySLOUPWMtxBnKwT2mfpjvID3eCZZ8pnqqhfzUGkoxJN
LhPSdRJU18u+lXP27OhgkiZfFzs4YOcuoXz1ewx7SluSVbCx5tHGgHZNGFQSHeZpAdGs8qq2y1u0
Adhd7bsefS29xQsPG0qf90jV+cFdR5R0hw4Y5a9XxhMo+X3kmTOLPfQuMqTcNK6r9sUwm1Udu3fT
3bsF7IG+WhOVejsmL8KNX41e2fOAabDn0DhbfWHZ3XTsHbM50MVlW2cc3vH9CT2+V9PiKinKnTyO
+0TJd2ZWXYk2WtVlth0b5cEEy6N2Tz3qX88OtwmmDN+N33MD0Mfgr9M4eqWyT4w9ydsgNYwB4Xdp
L9yk2mV8pH3lbWRoP1ITryj0zvkwF02sLsq+XYxpgzTvztL8uZri+pz+WQ1AbA7oIR044JhP48Bk
q1hOH2U/6hyZyiAh9gl+ugA48NCsopazNvV/dMY5jV7/Fj1bPAQbdEPO9MRlrcCmpzyMNdBwrwPu
WqCoUiXHA2DIYdEmeqadBP+KVKuzEoUZC9B1GYlrnP/4GJU1Uq2dZ/jrWtgXiR04hpvfRqQDB0N5
5So+c1ViOyq95sLzVgUNGLB7zwExY5PkpV+0VvEDjcpkFgEVWKAIaol5wbqJndlIXqgfLAjxwf84
DUN5HwzqQ2IXL/FwmUucnmScN5KV/hgHGEfhzB55MlVx1bOhmuIWmCJ/TqO3wtU7RgJXx15ovEsk
xcw4KFLzVVh0TxVZQF6lPgiPiouq/Oyq8SJw2TRRFQjCR/xOq7yX7tSMBnVrNE9uT63DsvDyWxd9
U+3iPr8F77fKO/8WR7Yky3srlS5sxdtEYGH9mPeex6sGUHNQeves06/TnCY31jUQ94vqBuWE3dhX
VVPvpLzapXX4w4L0aE0KqRAMAg3OYJOOJVRcFOrE0BTDsG8Nee8DZ5Q1WLgJJSQl2GhKfhsGvtPi
6Q79DFl8R2oQ77b17quU/1qWxts09y4jjVeFX6ZVta1oW4No0QLnQfNUlPmme60Hf6MypQNQkehv
GuGibbydBDYM2fy1yLSHWB+h7j4HUo7DA65ZpD8gvqV5ZP6KotRYILWguZbNXJlwlVwxyvnIPUit
tqx96kjECIHXyHihZHlT8ODhGGslFvBhsNcMVO3irntSpDGbARGbxRZjYFjrrXc3zbFyZb6oVvtu
kauVBfXH7Byx4pdJdkeS342co4RI6nInrGCTW/bd2A1OG3Wr6e1LUUz8e7xNCJyZRWb0HuTM+728
b1r5IVTabVdsiq69HlvwuUxGk49YNPFWT8ql31W7Ugm3tZX89Prsl1k963r8Grn1rdTa4DD5lobi
zm6o0tTu1Ihc4g67FhWrB+Mw514hnTyVdfOUZTjmW04ifNXGgBpa4Bnr/OyHZqdbS1vXHkrXUdlr
vn499tUO2Ns+vI0bEIhZ/gOxsDQDe0FI1ZDfelWKmOK10B/q/NYK9IvU1xAZxBSQQnbldlA/CTau
rRRTOGqLmQuKEmh+gNIz+aFH6Wr6J0z4B24cbdkULUy1uXbr0Jn+DdEBeCWLCpL0tsyyLTrtnR2M
FETi1WAVCBQYl6jjRpGupSh1YDm8KTTmofw9aFJ5BcHwp93Wu658o9e4Jlj0Y2XtAyLEg/JKN92L
Nq2fJBKWwIDi4unwcDiurz5imN4L16c4GxNlxy0C87jHeb8qbCosob8u9UkkFL63GWom0lDR/a2A
5TlDx38XSGvHw51B3mf/QomYL7RmCTf4HvKhuLIZPLH395b5/5cy7oecfthPtod1Ody+w7xID/pi
bN/+68B22kYDCQl+4qCCMR0o/1nCUP+iY6uRi6Yg4yEknT3Y39nXQvtLV9kBInCydKT72qcShvUX
CE+avUKR+T/82b9KGNZfikFlw+YvlmZwhPmTEsZJT9miiSc4BeF4I7OS2sjhKUjOR1n39ULg1Q+W
o0IMvSnPRzdybPUWg7736kmao6KcTfg8Cx0JJaSHCT1bk+wBCxhxyMzsXuwgXneQXQDJRuWcEyZR
9uCUsYB8erZfHIaPOzGcySwyFlCpYOsUlBgOb1eS26IwVVdf9DQurB+e0s0U9zKzRjZRf9pg+se1
2CmC/8Zyetz1QaxCV6YB3hHwVYUhxV7Uu700AxtgyGc2wNNO/HPHbLoWSSzUGtAlsS09Ohn3NZjo
ygyA7kKlqeFTJt5dZG+oQlC6JSVspOWSnClznGxSBZYrftZ04UlNcFRY4GRIXASW6sXYY0qYuSZi
x/Sh96//9JVxEaHQVxHTuf94hPllYhRhgvQu1Pe4fiQEUhq0o3afnE1w/nj9h49xuhYnKkPIikyT
+nB4DGMTJ0XNK9NyTuBY6Q20xi+2ki06Nd+L4FIDPMUEHun3areH55iY0MwN4Pflm1k+WZDjMt2p
6re6uwdWqicjbRhOl28VvhTZGGZlukvGa63jfWDBGFCyWsoCpXo8LhDLu294MuLkt4HBfWgTsN+L
EHpN493UMLgazDlS9Rs04wIEHUwO/PZ9uPK7msCytzTZSe0DXQTzofY6J/F3GTK0or5XMYa3JYJ7
6afyjhpsIaUrU6ibtpFJXkrXRvUWuGdLYNMJ5fhJGooAE8nxlBc3DZ5PpZqiiTrTqBQsVKF6Vxfu
uqJdw1YRQqGHY8Fba3Qv7f7Vs4crve3WGZgkzu5nhqh6OkanwpdM11pB9cqHeHgbgE1zcNqDvjCy
e5mSCN0rp8z8lRIYK5mjqeVjEYqjXWTNNXgvM7/Mnl1UaDNF/00McEPyT//YtPyJJa2Uwr9N+uGl
s5Prkf6HGXor2Wq2gfXW6v/ZE/x068zun59gHkpjXdmjTlIEWxiIpRn6WbOVZtXKM6oVJVRQ57eE
XG5S9mJJ3a3revH9p3c6qxw+vaPZUiskq4COQ5+qJ/Ea/EJRvso5zS+ZaiLaxJwuaRWmfzxHc1WN
lrwhm5R0Pg7Hn4ZO3OqjXFacPSm0YOTRNYBtyVMh6fQOafDxN+eCb74aq+gALN2i2kE+y+GTHiDj
UJEt+Jmol/rhkSM+Wupz6ozTpYef9V9XIdLy8Cp+pxs+bAyGYusvvHc9+Jm5V4m2F+GZn/PVhehq
cC1NselsHP0cSn9i6GJ+DggQYEkwSDhcNRyslbeS9K3vh8hJOUQYJuuoLLMVURGWHV2stpMublr4
6l35swsxiweP31/gH8Wb46nk0yXE0YMruiSpNFDbpDkkiMOpRHDsUGp/5TYSzXCs1onv+Lm/AjmK
f3PAZy0WpYD5iY5ChS9RDTOvKykau8sWCUUqelzN+jZWGvIWrDXxc3cdoL3BDPaUnrcScAo3XjS5
PSfpfdMojt7E92bNFJ9lL+R20LIN72Oy21J5AwgzTHZtCKfIN1dYYRzVi4BN0h2F7JJXHe1ZcAS+
QeDZe+beYUBd+WR7gN1aeK+CLrPgVGck1gXQio0JT7MR1WXiKpzM3SV1X7DP6B/UaN241Y1qDQsF
5IdeV7NAf/EgwoaNuYIqt0ZkgvwjmU/aH5TLoK7TlRxaqxzFsUaoCufdtdSluxgxeh8322wAvI6/
wy/6NSj37Zg0W5dLhHF1VaPoKYk2LZQbG+bqWJkobduVGieOkPy5Lz9mOBzwMPnae0IxNJiy2Ttr
LVNANYjdGLANoP2Das8BpYa1orW30kgU4PDimjAP4Fng9b0Kx35vKummLONNIIf7xIO5RkXGT+RV
kjuen+9y+HvUIB3G8bznlElWI94c62q0zXUpgC9WwgnocCM024RGe6tK0TolUiQLcH+qywv0MVeF
Za8lrViIEmucQnPC5AWahIOMzbwhcivsy4cU+7Kt3htIBoL7qL0y/ashg6KW3Kggn/EuDXdE7CwS
TBAWP49tiLmIzJ9yiT6EpDijRKmveot2uJi6+DC3iEt+aM0frli31WWm39Ug1IdKmQn7V4QnJ5Jo
veGraMwlcTM051/yxEN5Ei1lxCaWclew1cmxEHXWgtqdLuaGdAVGpS5iYMPX03VNgfe96DZGEl8g
Hd/YVnWjKT3aW3QCpE4YXTO37PJ9cD1MK80+MNepzFcAPsGXot9E2972lX9ttC9BC/nelu+bRaHX
cykN1kj7ZmWNfoSzshU4w16tjH06krhnQDBOlEUbDKs0FeuqVVdWRRCzUOYoNlcaho6ik3eaEuwo
HK9jHoDtG9swDX/o4o1XtQ/yENohg1UpV4r/S5Inj4ZPMQypCijaSB/2nZbeUv5yhr5/C3tv22XN
pSUTjJVZW+GLtaGXYFTprigCX7q97HVvaSXlVi3KbWVhBc/qNdYZfKRevU4tAjpQnLOmXFWg7sbh
XpA0Y9h3xfg8UrvLioGQhifDgP3r1zxia5tNTB+/RKBc4SDvHQOpiYbHOdhmza8wOhspPU1hJ1Mc
iw/HO3wTJxlwMoUBKmcNS16R3pJ8sy+hn3kFX9X0bKVmDRBhWQ/5fWHdfj+9frVBokf5zysfb5Ba
LZSVIgIGMaCNyqqavcWtB1kd++6ZZf2kaTGtFJ+udLSfMSEC1mPMlbK4wEnuLwq8EwD7/5MF6dNl
jvYsgxToRkEGBI/v1e3pbJ1Zj756YLwOobNH0dlUHh14JQIe9NwIWcZp08srSV427jYozuy8xFeL
ONGg1IlZWDmrHi16PcDsrhAcruRxWAkJPKyQVjHfiaLXLw1MkNBErCX6RUPSK+lWi6pHF8/GfyCX
2zb8pRcoS4uvb8quGWg81tLPtkjW1kg2AaYfVyHNkYiwiCRebVxWobxUC2uuZqRHpj4sLoCcxg+8
EvsWche8shnxerMQhZhFdgSW9ZnQL3t3oAd57wU3MpXILuh3LSFXZlevet1YlexVlXIv5U8Vpync
AGmobnV71VicfCro1V2zt8Wl59Lut2yqAfKs9cXkyCctMPqHNvZ/uvj0/6Tf/rdim/+FOpop+fbf
F5/2r/9nEtC8/no/KFjx7/xdfjJsakyT1FcomoyIRmZ/93f5iT/iPEXdgZM/Wl0IJ/9S0Gh/sf+c
dDWyrQuKH/xb/1TQaH9Nf28BjqCLxjryR0pu/qtHMyenBJv/6ZQG5MnYcHRiF5LI/VHGtNlm9iL2
XlsCXBpNrJtS28uU1OOp1QtZA28kxLKCCSchDUeGcx++ZYrSsqtQfqa5ySpvqmsK44seCiXG1xXu
VExTGTso+h49QxvgxgyT0lVuPHqJeKe+swg7NjXQWmZ+7b9HhvwsevAHbO+lj22O/KpH3oNVkBtP
+JqLWXqMpeXgRfOgQspWaBeSRxjrOAFM8Yz3rdNUQGdwqAzY4W2vJihG3iS0hyLjya4JKZaSVVGB
c0hK8n5pgvsgXT7Q4BsFI6Bk99cjHDXdyFYdrPhEqEsZ+9+IT15qrIVZyDMY3CuFaPuyN4HgYEZX
5NsW6043E7OBHPgBajwo7mXAvhJCwA+p2nWhtDOy5NLU60WNN9PIuVkgY7pirnLdxuxvLwo6YWGh
LKTWXXqYs1o6OjBF7vh7ZgpzVYdiCUcnC/wLwm9Bn+A7LVtHsal5ZDGvQ76q4FWXa1gzV7mmvA9W
86wn8g1e81kKarvzo5uifcm6lpaHuTbt8CqIoqXgj+GchrMiqajXY+3XewAGEVGzfaxrc4imM/AD
oAtAqZu/YfxtBD5SLbT2Wa7cVpm3xc3YUGypoD9bmXyN+XyllvoWhumcPTlH7uxu+qWW/hNjyzqB
5EO4Mauyv1RotOqau1VGl1Ss5BIBwsKtSWOy4VLOjMh0JtcUeTo/QqJb8Pg/TL+5ScUT/HdykZIN
eXC3GoEPVrkRooGR0a+ajA096AQYW3t86gsQmGoLBsGq+13BPgsre7hNUw1Yb7Qr2vGqshInHsLH
rBlQElnINai2mMntKMHVYuzQuL8aOJdJHfGH7KzlYQ7yCqp/v+pLdvTyo1FcF2hb8SPfjUW1xau1
NMSdwUDLpUvdfag83FU+rtImudRrw0FDDFg4u4hH96Xo0V5bt3pjbRDwop+Fwa526z6hHuHFnGLs
RaPQGLYglLmEHDA8p2voMl7U2KaFWS+zio8iU9BTQEYiYzYiGY9rq/5bDquvlLHxM9wLFQo4kQhN
DUhVJ5wEK1pD3kwa4efqUYrd56SDhvxol8wCNKJXo0Q4UkjMwnADX+RCm0ZTby0DpV3oYULEHXRX
z0VKw3saqy0tsgtK9TvTIvIkqPEcqjFI18B9SSFPDaPtDPVvOc7uMlvee6j3cwCpiEu2pZ+vahZL
DdIePAvQ4xyMwM1I6ZxviwMTpfulK4Yr0Nh3yogkT3qGDnRBE32BCK2Ew2L6N3rao75t1zZPTTH7
naa5u4hjSYJXK7KF0+QxII92PcbWWoBAbuX8BX6yoYc3gRmvgWws82jYlTVGWlulgSQBkhyhmMS7
ISd69GOd+KP19N+ugwfS1P+OevV/4YI6iWT+/YI6e/Vfk9fq82o6/Qt/r6YmDic6LgoJ8BhocOHx
R3+vppb8l27piNpsTcgaIbz/Wk1V8y9EILpsU5oSlskK+Pdaqsp/ITyW+ecp+hscHbQ/aeUox1tO
GV8PXQRTVu1/LKeHBSo9F20FXT9zVK19CbGPbv20BfaRKNVllFTj1vM1fTYVAvwG+l3hwTQUViZt
9BHLRkedkNBaZebVdII45QDPToBwfXqaX/RvTpQx002ilDUx0kyNreOmQ00QTTkYYOZKA60fyQXm
Ki4KzCi6HVwibNjVBWWeTiY43qpZ8lJV9FR24mWetsUi8HLErnV2m4yBDJdSUTdn7k872o9wfwa9
MHKODI0G3ORh+1y1zcJk4IpK6jA/dXMeUTMjDnOphrb2Q4rUdFn6MeEBgoKQbA0kH4UYIGrShS7h
7RabIG3OiIm+eKuCrolKOVDAwztun6TMC0NQhKnjl2pGQWt4S2L52p1gNpZabH1Xt2ffP4PjExKP
QGgIQXWLgiCdoalk+Kl+S7gv3NMMsPiIyNoxjU0cu9CT/KVqZdqZ5/3ltdhKUngEMUVH8/BaoJ3z
okwBUjRVbCwrvyKGCZmyGFRes2ue+WXTp3twTufT4Ow31TmxD4oT+2mnkq9Sq2niWB+B6Jo7cfrk
BzlP6KW0rbzOqe3aYYMiTxakuCgS0Uk5rLYBmG2e85eg8mqkTWazG0cM7LI55EuKQZMGAGA458p1
GXjpJbb14YwNTZkO2J+LDB83T78X2ToNVHyUh8+qR/TQGIIKpWdY1xXJJEDkfVRFWCNGlVWjFvnF
QJDrjRo8GAi9FvjBkuX3Y2N6Hwf3oMnonBVkeopBT/RYqMdDzSwp7Rgb/pAvZCgP/ZCQb1yvM7Pd
9C34tZqYljPv7WSUTFdFrYc1n4uffJS6nkcNfL2EfBOcTIiNtEWts8+JM3mhxLV/5kd+cTkORDTs
cZdaHJ2OPoC01r1QsbzYMXt2p3L2gHvJnFWuU1TmuZd6MiI12aQ3SsNyMhKwQBy+VM2w7DRiv+40
YgBZnGNKl9zdGBbXhMvhI5pwzkr9btTiMqmrl9IOkL25tXamXnEizUZ0yQkMmQKLkcKidPQhakFd
V5YeR06SaTTKwiUCw6VIXrtAg5TpPw4Ce22NfW8IfnAI+KUV3bU06gTGB8/fD7HTp8/iaqiYO2hN
n7bd0wa0DKHeMb5UKut1SSRDIWnJdV8A81Rj7/37y3GUPRrRnHzRadLQ0XjZxx4OYPd6Y5IW4hTG
zneRQiXLTtsFernrg3AVhfY9MaFnZr3Tr4hr2szqpm3YLP9HL13vSshxIyKkMIiuyiCYvIlrEst+
Ro33I4jEm5Zob3/+M01qANOPZFh/IFE+TerN0KeirOD9dGb62OOTtH8XUXJFus+tIk+5h7j6vFE6
8y5PFi9NFSYfLzJbE+fC8VJCrwUpGbVjJ4QEwrZa0Qk4hVc/j9TqxS4e/vg3oiHmJbKVEkI7EWzk
mhHaNvQdW86XZNUyeL0Icqa2SVuSWocAPRwGvnhkk//9lT/e2OG8iNlFYImYfiuz1FG5T4HMFQ6G
6Tkm5uc5FTm64TtdLcUeAWjdpcjys0Ha9cpb6FkxGZCKfWOVL1oQebS6pOKyinZ25TYrCZLV81A3
y769xuJo1cmF3hfVpTkM7iLJciofqfjl6gRbBp2nXoWx2EvGlN6GM3Il5ZpjF4N4qQdx2WTuWokS
0i8srKXf/+CTr8a02R0IG1UH5U3G8eG0ZbSjN5LXUToQy0t6RiFE/y6+gjwiOX2e7omvxewZF9f8
N85c+mRMHV76eAeZq5WU+JJbOOjyVA2fLBHGBYXY+bWpuWe2qydzEddClMPMiPrA1o49IkHVVTk2
icKhTLGNUOqWRM+GQbsN3DMT8CT2OpyHuJQwdI2SNIIL5fhSUjAMWDm7gvcrPyNoeob5BEmcHNRE
T1aJaxI3m99J9B2RgmNWkcDAB8iswwE8aDemb0mqLrLqmeWZjghtB12KgP/FpNsaQ/2rqHvgoVW3
VqhF69g8faXDdGm0rwphCzPfzyYpAKwixRhvvh8rp3v+6adN+y06I6wwxyX3kASvpK4zIkmGsOXm
6LDlve20iXnb18VdmAlAib4bztocMmzfghuUtu4UsDSEyqvmDumMaIBx6cV8Vt/f27SUH3y33Jql
M0eppo6fcDq1Hex1K5/c1UjKHQQ+lK3DZAUqT/3T/QQXmY6FwqLcqsKdOrxIYyGNHwnvgKCW/zJd
vM4ipfcXh2S49edMHx+UpqOfZDMLQebXqeGeVFTb0hgqOci5moUbV2AdsIELCEE7mowa+gCW6e0M
L43XEu25pPP2Bs4EdrcqeTfnNq1fzBPIH+l/oGFEZXi87Bha3g00vAunMom36qbmqoDvvKiU8aqp
6pdUxSEwBvZGsZu771/tx2M9fhB4vBR8mYhR7OMWTGLkiiwJNXfkaeVpARaDMCwXbmyWi9q3Vkpm
XdSWIS8LV/qh02JFkA4UPtB/eJriLcei8BeGG1D4I1Rk5rbNY4ZVrYpUm8xbLd9GXqyvu8HeaKQ0
z+v+zGejHjcV2ZKwCeWkorIbsk+2hn7ip3lsmqnT23QPwf7hmRpnoln3XkhttyaZrc6sB+GWxjaJ
FdTKgbrQcZIpRBdQdgpu9Y5EgpE8OYAVibzLAtWcmSq+xU4rz8yUJ7PydLMMbc6qtq4Ajjkc45rb
yhKJKaljDLY+1xL9MhvTVZfEG73Q9q4PRP371/vRGTh4vezYqKtwXucVY+c52rGaY1Nx2gZQhVNk
VURGfNOBmZMzOVnYOicgTwLYGpFzqQBtLHILBwhyPT0fI0gVgTqP6vyJUiKcVcyOVUOmXQwQQhSv
nOvXst3OFIqYM+ymGyInrxgoIO0FkW/ZvWnUlymrraGka7VTLnQSkJVBUPckiB1wW72JFGKkVBpj
do9cQzJAZ+AaUGc2FX7SW2/4GvFa5UAoG+lpwlhrvvtbG/RdR01GaRGLSPLDOMowGotkAPHnXpAN
QPZWA68wMdwzE9Tp4sO+hdLR1POxqMAcq/2S0uiq2tAzR88VJ1PVvU3ODPoFFhumjH0cE6hoR1GE
9gkWK2DDRWIOLFWdVoOzHJ9DAvKWdmg/+PZwGSZyjlVQXAEWBDtlAJ83qMhmQGebxN1WzWOLYrKc
zHc9GbxBLpuEn0X3CURhkv5KefX9SDk9OE9j0/zY/RqU6D4+tE97XzA4IbI/gMaD+xx3+QUZoyEx
C9oiaTluWY20oLIjz11TX4cWuhDbzf+DrwNVL5t+qDUYw46O7gbJ7X6pcAdS5mmQqvl0vU66Jg/g
Z2rGBnNycA5yeLoO8KttofEXKHNob4+2pL1c4fpF8+74BdNGE9HWGKRwpwpekvJMCMkmr+mQTb2i
UjG3TDJQH9v0Mcvd9ZkXoB6vspwqOVsy/1Nbs7mjw8kBb7/e+M2QOl5KX02STcdX9Y0UIU5xfw+W
tBFZ/ZriCSZzaK3HV3rtXp+5hZOFaLoF1kW6mezPVW2avz6NARJBG9bLLnVy9hl60b6rfUBQrEe0
lNqUuzio7xqr33XYvqFbtN7CfnGN4TkaeFWFOZqz3hvahW3/tn22S1pK5HhcjGfmtC8m0amwo3N+
UVDbHL+yljiMeoz61FFdcPeMw4fYp8LjG9rl9IqkTFx+/1hO9rdT6/fTBY/GZdCOPakZXNDMbxBd
rEWprScAtD6Mzn9yJZrNhs5KTKn88PnHelj0hs+VGkdLiCJKiM0QwvsdnzkDKl+NNWrMLEETcYzy
yeGF8HSXZinxqRmEv7SlvRMxkJJb8EE2iGbZkSTpGhW+sigt63UsyGjNxLl7ONlV8lipIHMG5R2y
6T369FizQrOEiEhWsAiWPrQFoJ3T0TcyiamWLctdVEWVOVJKcGXOxrNp38MoCPclMX5zDorKmfnn
qxvi+I3DmhmBz/5orfQbw8gzJSDKRU20KYHqNSqY279/xaf7fEuljS+QvdjwihGwHj562ypDrfD6
2DF6VO96kwIWVrXiapDIne21biQCSlyquakuyBMEu67FGOmAz2RlX8xsU1qQCEuER5mTmF0qYnHm
/k6fAptvSAdsGHgn4mPofJoDkCgaVpHDoArY/8ySeKu2vI7IrG4luO+j0qOBaaSBKMTuGRD3s1BH
UqDc96YC3ITG7dxLOf36qHJBIZmaIfRsjlfdtBBUBhojdFJJvJp1J10YctgsUldq116Rb3KS4Vdj
loqlyJTrVq+efDNZA9glbyqckJU2SKIwC7Em9o8kgRLFaIUyUUsIBuVKnntWHa3kmjeuG3hzawa7
FZnehd646ZSI5hAC6EJCMpyw19+MBAO4PbCnVexuUXfJHZ7VbaeSyGN07NLt1EpXbrWEd0HyjhJn
pPNl5bCtfftXiHLvcZzyjf/8lTEV2qBEPuqTsnE4pNSgRVakZKGDZ55KSWcCU8/y91LDHZpqmPPB
/hMsXg31ylc2g16QTefFC/JoDfZydE19w2/PjPMPzubhzpOlhOIdN4U7iO/88KbQj3VmNUA4lSyw
WGSJLhNgF9tABkLeolB3JJcP2w7cLUxna9m1PrB5H6lw4A403X0674MWw+R2f/eBRHaYyJ0afxUb
SMNcdZXxEqamvPa7ZmXEtSDMztccXoh9L+qaTn7fbqxmqC5b0SC3LJtHE7moMOC1k/sDPsKwrwmU
Veec795JzUA4Y/dkePbjYyNadV+28IdhoYd3ZpX/ro1LoML9y2CgXc6K4hpsqz1rTItGuNo0q7zu
nFCWYiSjVHo4/ThsxcNblZy8qvBzR1HBWH//1k/Ec8weBkdXJsIJ8Ujf9PAB98VgK4Pli5XRa/l8
GAZoEiJ/sUMBvrUM7uMmGLeKBajBd8FEpRX6EUmVhlvLkpdDV7iOGzfqPCWzwuEF1IG+Jb72R93b
Ojlq98hoSREy8oDUHVzknB6HtZXHkHH7hVIP9k7r+3gJdCOZ972moaCTl4qqJbuxUNpZq3Q1Ok/T
2sSNNcCFATopdSDD7MiqkeuRbqED8Kt8fSdn6iUTLuWwKIVxXPQbUUC3VyC7iVECjNwZAdbktp41
lmcuLSt4KDvjpXZhg2hNXa1LDdJcOQJXS4kOWwWix15dlXuwel5eW/cFAiLwHKY2qzgP7rrOPecP
+CjOHAx20Ip0QjBTUcBQ2ZQcvouuzlP8eLwLorPIUCzH4aIyWny0dUwakFLXyDPcu6RuTYf22gDQ
v12kCnEVVpkau7GxH2U933bkyw0xrLo2Y8+Zu6Qqj6I3d4GvrtRWqjZEhVnrUSUUL6j9va3VYtGO
ZAsMYSgu4epZm+/H2Ml+kJ/FEsV51aRqC9D08GeRHlnIY14AZKz1FPnk+FaPhLAnFg5GP8fs1dqc
b2Tmzs4jTPX7i5/s86ZSokEtCD0ehaHjrqcmOj3uR9VcDWQ5dXHnNJG86SYHi9Lne2h98Zml78sL
shuxwe6YMmegw1/rFqlZDDEXbDD9rVCI55c1O3GasiTQ0Z3dntuGfXlBE4o47TP2fMeH8yiFt113
ZH6w4JJ8ndrkJ+gDem71qminYEJjPNckPCFqUy+hWz0Z/6bV/WSkemYwproiEYjtIvrXfd+RwxIY
j3o5sM8nk2Fnt0bgsIRJ5fDr+zeqfVGsYTRhpEGAYbHFOvpMWihNUZrTpq/bJ9djjxHa8GbQPl7b
SUacAYJeq//VKGIbAQaYk4v4nAdXllrhwNcwG0zOUvaitf0kE8mHs1tx91V305G9OHrSg2ebD6jo
YWErZFh547PqE5bpYScRqf+EMqz5QyTU9DANzJSUn6DanogA6sxXiryweZiYxBDss4pmZXln5+yP
vn90H4/mYIaZLiX0icfP7kw+PvWMTL166JqJ0yocVJPooo/xuorO429ao16rlTvvdPuhAUIPpXF8
trAeDjG4o+9v5LRgaHH0IqRrEvfYyglRtpTx/0vCT5xCimDAyxVHQuzObAFJA9Z/lpY5QCyqSZjF
xEYy/WxwLcyD4y+DXBQYquPzoKgIrLN2nHeqh4dESmJ0f+66pXxvT+G7ps0kYyA2KJLV93d/MqFN
Nz8JgPjcKDQff+KhoeglQXVky0mAJ9ljE0cRRRuhDY9DvLGHfi6p7UWohOaZ4tFX3x1qgGkfRAVd
PwFpESw+EFwkYoobtB0y8rFzM63hcWhvReBey7X5nACFGG/HNDrnB5/k0IcF/Olnc9rC2IWqiN99
NLMZph94KHQc6vaXfSqtJEW9ylygVDQ+sF/+6ttnNmxs7C0INv4dugzSqm2iLHrb19ZCK9z5iKvV
bm/IQDxXpPz62Xy6vaMDtutrrVUkDKnauBXlePFx7JJiyLxFd5Or9nLAXaVeEIh07q1oXzwYVeYQ
zCSOf10cnYNLcp4oO5oxx+36TiOk0NVrc6Zkhr8lKAVxyFwiQHBltAlUz1hZKZ68KsduI3H8OrPc
nYi8ZaDTUBLp/6AvkE+YS11AjFPU5Wx52St2rrpiU47Ms29f26Gy5/24aLq+n0PCsmdSp8B+M+qV
KrlLAoiu0+Yq7V+twvypNAnol1vi2O8hgP3i9Ew9lzAveP8BUXUzpcG/hkd56RWmN7eEp5GgV71K
+v+l7Lx25Eayrvsq/wsQoA/ylplkmvJGUkk3RNVICrqg90//L2q+i1ZWowozwDR6Bt1KF4w4cc7e
azdPswEmw/aTB52ZcFCp5Ms0/v74ATTfnXnbp2TKxc8NG93YRPP/bDGtyzAKV4BOIOqZFEPAbYGW
8OgV7fOcm/dxK1DKwoEb8+K7vjo/+BW2us07W4omU2mKL8LUtKCx1kNB7wmWbBPMuqQh0PIwU1yV
Yc6/bN/2nVnDCA8bDSth5U0vH3+Q91oQPgifwuOH4m8YkP39QVxevRgqFwZEhqmrWhCrrz5vQebm
8wxqoa7rczyOd4NRhlWPII+ovHWenzPP5igzCc/9+A1hOXi3mBG+ITOnq8PmTI/h73fkOXHhTyOe
Qru/pr8LujIl+9lu912pqX1tkN7eEP458hydkfqWSctgprWCYnKckNj1fe1UZVRIPJRxNUxhlX0z
POK4CJufDim94YhI4WafeLENgNZ7NEhx2OmuUxzjVE+elbzJSPnr0RteLRm59bZzdollnupUv9dS
nFD+cFKxBwkwnm6VEN+L3nf24GOek4yg18HTf2x8s8hKxEPWDhI209zt7FHE6G38/xDYBao71WyG
Enp8Z1uMtEk8WsK675qAZArvNNqhbZvb4E7LdmjXu3ABfUefMqf3TTNd6be8m31sv6zWbWL65SFe
/LdKTr+NSv6cYlJsJpSP52qd/Wh1vFc2JcRb6tHohXHw5TxGFaiGPfZR7vud0exReZMiDc4PWfx0
6GMM8xy62R5S8ELB0vdfu1HdF5OsoyYZRshlDojf2XtjP/aCvm/j0+SRhyXb1HkQfu88kKxCcGHE
wXBopth/dSecCjeDPoAiS8pzSpzqrp/i04pG9Ha25insdVyd083sjd/tkch1rEkkdqmeCx7MHCNL
7uEC5oyxZ3koUf4FihiMVYy/4lj7NhaWS6Qu5/DqLtfkxsO+S93ATRacENpjR7ZLaJsrgD9vehR4
9Yk3A1lmtu2tGjyyAzPrZgIlUDcGoE8MozyviOJd8wq+0Ix1MjdYZStoMmNBMSTEb6UPpDgKogMX
D4NcH7enLFmtwE8nTF1t8+xqerODYBjvlvH7tKg4qJk3hrmD9kuNNylh4WGZEvVkjMSPGTVJgt1h
9SuU406DbaQSMnSPS8zA2rLLp1SmCHq6RYZ4or8jKKeB2PzosionYVZkp0y/Seqzql470aKEJ2dH
b7z2WjiAyVgQhBceG7aQTDPwDY6Ot/el6UYaZqFjFnHaj0dAk6SWe6hZWo/khH4g8pjcJKWLu0FH
gjFMGge9zbobv64Fg1E9hZSU3ti5i+2NQXSoDdphctCRsnpvZ6lpoTCTg5b2x9q0f/YkDnvr+sSN
95g3/S+3wioLNPybTIw3IzHMwEjlAkeToY2JwyUt/farGA3jPJUgxnnQ1V7OiXPku9yPppFDi7QP
eS7UM12lGRskW6WVzy+LJaBFoe7aZbZiQOnjAu9LE6huD3XQtVParls8+qzEuV9NOF2FF85f8RVM
EfCUw4AYmrXo/vDElAOqn68r1k6UTnMaWSNX3oTTtYqzH2SNy6jmBnAtUTzwo40S1p5wjeQ0pLRn
JlHEYV4rKsey+FH0617fCPyl39ALTTJ/75pSnrIGfmflSnFOffzWw3qvqWm/OjGYtsbzDoC4xS7O
Yiuw+vqVtNMpipnvhWPdEk7XP0IEca66VKM5kkLNTOFU7FMn/hEnA7qkPE3vpjy5Qn4HnjQgPNsN
SWReDnE8t+fVsl/mHjCebhKAhKkpTQY2gNZojzRQoGrqGHA6o+xvJ8ZageZiw6ZZdjdXBeNQXT12
xZekwLtfFAnR3qNj344M+6I+XwIlvCVIqnwMq4XdtVWWDFXZjbsBMeepsX3WSD49JcDVQw2hciDd
rQUV0xvrUvsAqnC9nQZDbFA5PxwUV9opBzOva1+mNCdzSHrECHC3nJGWYwcbQu7gWBpTMexqwo+w
fYibsf2lecUeuHrl124gae3s4y0zHLLfi8E0P5CdvClJewOywr83N2NYN/+J66gY7Bj3ykrkCK03
VzI97GCU9zWD9dWnBJEE8YTZmxcToGSNYgq7vImjolWPdo2pnhPE4z6HiNXVvvqUm9AMf7eg3NHe
zc4hSf1qVzu99X2qEdFSUQ23qWvDOMIht4dBWF91Xu2Gg2E133Jp3BXerH5Wlf4AhSxI64HwVkeL
yoZNzRr7qNGN6ZDTgt6Vmc1zzcPZkjxP6kfHLYURd2ZX048CP7ggDEHLCUJuVw1oDSDD0TWqoBpp
oWZCMCknU3AYsivfKrsfXrHivOoigu+qR62lqreb9Hm2uuYGhVwb+YwcaeqzWXWtPR6coiE5rmHO
ase2jIqyCd1sjU9zoWVf14EYJjqBN/pAUIYnRmdXphX8nIrYgMU2s1DN7FOGFT93k7py+rE8FN5C
5oM24jYq1kiZi/ikX/Ivw1MU8MxpNn0bd1OcGX/VcrmT1+jICfGbhowJoTf4x8IcHuPJXU8+5eMR
sPXvOvHu+9UGzJa4dtAus3Zoff0xrpEKf1wB/UsFjZwH0SjNIuJHUOX//X6sDkN5O0DHzNy0esz9
sdoowwqhRQFuq5PgJgpLJ8XBPtpL3d/iQ6c8aLsHXEf6cRoFVrC0XiiBwS3W7Wg/CzvNQ5VdN02s
B3YHOWXVNNBfIAeOpZ95TxyP7A7+cAUkmZgOoDnPsejSB1Xpu9lZ2mtzO0vmPH/zp7a5bpPUjixY
H5/8FO81+yjwqPzoXKGdgpV2Wfu5cUZZTe6jMqu3xtGmQ7mCNgCwQK5Kre3yrjepwAzOcdVduXZS
fx3l+sC549wQZnbN08Bq97SU6RO5zZlO+WfagAil8ZjoSXk/xsZD0XrZ88e/2b/0NTZXj4MriGqa
0dtlGW3njuoMIsvzhkOodJIHdHAcHVTNnlXgPBuHXVzPL1krzp3P9VR5XygzPhlGbhOSv7srvAuL
JUxHDLTYpcC8zx1TE5PKDzF3IqPzs6Dz85O3ep+8zp8J+uULIb/liscdj2jFi+uPvUoULx3TLF7y
VjqNd8BD8eJVxhdAuC+rU3i0i8m8Nnnga4/Q2wWWQojChwCNedrnkGddyldhbQpHx+Ei1MyEuwni
7cdnbfN8Gg7XvQEFl819qcpIgzN87d6u0nBgswgGg7mpY1SPzZ9dD2WjxTdMSycjGXM8NkaSBkwW
7j/+mf/t+xUYmOl9ICEkkODvJ1MRz7PyC2Y0IJglGLP/hdvnednumx+/0L/IWFAp8vyzA2ya8Utr
EptM72eATg6yXvqnakYyXoV0C+8ceRLDAE7UqiJrRWKXNlvgjqzaTzpk73tMNFiZA+gGnZZtKPD3
Z9UgxKaGiW6dRPtXOujXFN9vNW6Ueo3JgOX27WUEy9sImj757O/v1rwya4q5EHdrZEp/v7JqAKN7
aw62c7IprLgUN9Cod0AViL/OUV1l+XVLeRSWsX4wLJqUxMNqmXryp/hH0vmvhobCRKby4Ar5mRj6
/S+DqBWVsIfQEJXJu/a63ckk7WvJcq2X624kNrZwyvKKfTKxafL6BM0uhPrIQn7Vc8oAEcfqk34t
xdflg86bcNA7/tFk04672G4yh4C/WCkKQaiz6KjA2aT+DKGGGbdnAhI2FCjDjKhlLvU4oFc0a6Z/
Kq05KPGQjUb5kNTNAfhDUjm/5aIcvNLTEeHqfNNkO3NezxhAroDRko7az9jF444Ma2/u6EGb+NI9
J4AuRAU+s+GubtWElS7mW6utGPKn15L/7Jg1rcBmaAM17b1M3btMGvppLF/SlljuWHh0NbKmhq1r
P1S+8+iUxWPjcHDxLAsShby7uVvsk61ZN6T2loEpmxu7cJ5nsZy7tnqcU+mgNEPRV/a/Z1OuZ0ur
ub+jB+Eq+0jVnBxXemOB2U6/OM2jpUkKGlDUGyvAJHeggzlx+wtowmc7w2ie4tF88GVpXhe2942+
cLs32mE5TWBuzLi6S0j4jGZJY8mvEFcy7UgMbdnzALY7bGgvHplXQVcqB7zOWO07WhmY182nyYA8
kkidoO0JkdzYv2Z6k5zRqqgo0ZAufvwAWe8eXR9NBg/P5l+lBrscpHuiH/Ru1sAdZFv6Y0w0FfU6
yOrciQqHBIYcAjRiQ4cWRPZLKz0wReu+gh802JYKx29EpG7KUspmIusdakUyBgo+1VgCLU60gzPK
qz5rbgdffWnB282QCgcbgWw8/tLN3AlkLJ88yZ9f49fvOgiKgJEDfdbepo4liTGjswqCdU0ZfvzZ
OXTfPRoov0wdGS0yYDRoF/uWTohBlypzjqq17hBCWCMK3riMINUFJm3gKM5JSBBDDNimsc196SYP
XklhZ3Nf35tlSXC2XUaV60C9mdv+kdvK3YDkOWwrjEm2f/CMRoAySk3EE+N4HDPgDGnPBtzXeRHO
RuYFZjfTm0++EuNZ7s1WR4dD8yHw1p4H0HPOw9RXJ5y4ILgsRvZUyMd8zoFB1GUQl31567pVdLI0
8uXKvC33Vc/0Z8lndcpZiPAL1i+TbY0nu6jykDu4DNvXpZ2PJJG9zHMsuF0V4LrM+jaLaa1kmSZO
2VBxWpg0GrUCOLnndtVDqU3AFNxqPsk2wwmcjI+YlR7Gxu8DzSJi1dc8j0u/a0UdofCB6EDYx5Ym
0MXqgI8EA253qaN8rk4FF7k77rhHFFdnJv0kKxjbdTHptFMp+ofK8btAgD0LfdbmLpHEaI2Ztq/A
pN4VxNEGOIEBRHgZTuApJGNVFfG5wKXJEtaWY8YdpcHjcm6WcRc7jX5jbZ2WpXbAvBtp0CZ2yImR
ndD19REIhNexG38mVkHkHSxpLW77Y/zolf2Mfyap9/F8nehS3Vu93tyO+bibtmm0Uzv4IhIUBW3D
B/aGAj25RCtuIRrwF/BlslTlvsB2wS0A9PhSuW9ZXsaHTE7X01zyT6WAeVyjOHY2/I1mIKzbTZAt
dy9tztWcUbh9EHSw1xLLW8ZfTLnEAe196pzkRxJ7VrQuY5Sl90PRJLc+Gv+9u/p96FRklqOmPxML
GNJ7n6/6sjIQ1ubJjV+98kPYp2ycnWNWzmSeL6xSYHQhv6MNpmvFQrJAMKjFEK7u9NWFMhiD1jNh
+VSm+2SreoqMwR93tb2k15bDeA7sBEsH88noQl+3tWhG1LDXtDqnro7vJxNSteY3GK7iTOcqicAk
HcyvOb6+00IP1NNT62SCT0jivMASYX+tYgNgOOm9uz6lLSMglgkBd4TWNtlnIi4iv5+5DOIy2bnQ
HuF4ze3e71kAsWvDIRbGfeXztXRrs+sckZ4K9DVRt1Rvw2AUoO385mhhOpOtD2ptxudQEozXYc1S
Kvk96fo9aZIv0lm/LZM4TcOCYFytP4sq7W6EKZ9a/3Ux05veSMovjjU8icxUZ7tguqza1jxP87oz
kq9jD1diNo2g00iRGaddZw6cSvPw+PF+9q4WYisXXHkoj7e9/FI9UOjOrJsdfamE7KFAxwwVlC5y
ncaio10W3rldh/6T4nMrHv4q7rfjw2WCg4ITAe3lPB/Qft5iJZoj2cxihxTkgMsZ6Jy2I1hOToLu
kj5/4nz/FxkQN3AEzFSaiDXeFX0tULW49dspWr3ePBayZqZDZo28Ej4i3srJv2haeeUhQAo7HzJO
7wxBIghLaH1kMWvmHWxj/cafUbDd88wua1aGsV3SdYUg3fnyu9696IZ2TGL30Hf9DTVGH9Sq36lV
Q0i1gIoxnxQu2M36hfMa7E352hRCj5Y5vk8Vwfed4p/sOvwGDXt5CzAeXf/rDPQLHA54gFoRLqED
NKnVuEe5TxhHKe/MLL7vkRYdSpV7oQlzWPMmEHcubgHTbVWw5MBgZ0WfrLbBebHUTUhh1b4ZnrI8
JhMvhdZQWRrJftObN5GV8T+vMRogWDehXXDlvpTr5rOtl8iUpihTHUEYxU08+2lkiO7naGflluHx
yY/9ruOCnx1QFcuaMbLuiUvNbIMiIqON2ERFVi1BPrQLQz3b20tdO6V2DmK5zmAUUnc4jUnwar8j
ZnM9ZzLjRNWPH3/8P3epf673P+8GBC/6Bx42RBB/3zeSxmmxoo9NNCEZDcZUJ3vR/OXHxk+RpWet
rMBRNogErNpIDixUedSUdydHZn711L2ObHI7GVit9gL75j85Cqm+ngYKJefRdgucbG2CGy6+L1X9
jbPZIxVSe/Lpk/Hxm19esr70iYmOUVRXeT8ngbCQGwh7Y+bkL3paveZJae30b26T2GikGM7pXfri
sGveZTVtxUaDnjog5O5Pyux/4sz9mXTZs7cmHcYTec4N5zP573bR/egru7j/qzHu+9odmmiumbLM
1g52qp7L+6ZKvn/867ybqv/5dbZJq8M0cSvs/v51UIGytZZlEyVS/EehggUVwdeznQojuRg7k2Nk
Z+ZaOIxAGSZkeR+/gctient91CrI9JloE1h0UU92qT/6ayqbyMt4vDl5N6Gz+6o060FzBevFkAzM
5LOLNvPjV77sNvDKuProJfFsUs5e9gAQNTWmaNsqiqGH0WjUT3T6d5NX/19kOmQf+au6/+/v9v/+
kXa95RJc/pygmfGLo3DlWuldKBfcSbXos5sqUqq5a9rli1ll3ytnnAM9deVutPodAqEB2IyrEZP2
0M8iDuK1It/Wv9UMfd8saJQL06iuys65p3dCqoxRLZ8cTOa/fCPIy5gL43lkRHx5Gtb07Vl3qNpc
0d2bdNyJ2yWONmuPHuDwAENQe70mhIloacg9neFpUVh7R7kFtLDx+6x5ywl9eqgzyOOjvDkgxvfU
dNNVnkSFssyHVjIS7TI5nzbrrG18cj15901zH9H5LyqWjZeNfufv1dyWRS17n+quajsj7N3ipywZ
eIjKPc+wWEC1mcsOWRJhKTSI770s4ZK1yQgSsGvkEFZMD1TjHkH2mHcC7+IdUWeHaR4/XROXlcf2
Tjd5A2EW2Fnf511WbqOz/Y9RYehnp3OqQF8cOzLQuu7ScPby6X7O28dVDt+aMT8ZReoeIDZDqsFc
spnfdIY9ENAYosxu/D+mp//3zQn2bASA2DYvHsp6cPI+ntMxktVCMQ7kgrva+O3j5+9dq+fPD8VN
elOyCFIzLn4sz5DgY0eM+lVp9vD7h59LjDYuUfF9lye/ekc71Et6J7Uhmmwm7HUzf1L+vdv9treA
rdcixB1X+jsGi5FasmFPHKINo/HgD9KLfA9pYB3rDLS7gqpD3Kd9JwlAhvU5k3rzyUP3rrW9vQUT
KxUNJ9wLiL7+XrKZcmXdTusQicV6sJcO2UfFizuTvGo7m3ILjQbX+TXdA7YDndKOzsFR34S15J88
Pe/GA3/eCpwiG2sdTbg/0pF/mDr0CRWCWbdDVKaTsVndmd4RrQckRVeHudfeTJ+uaIdkgAgdM0hS
q722SuPYm/Ihs7HnGHX1y7AwYRBbrapiZYo7WMHAsO3QNk3Yrxox6JQtn7zxf/0OQa1QVTs67KPL
fjmXcJU2TsZKYkxLijsZiuuEHTXRGdqu1U1jcOGe/JnZaHKV7abBscBNfupmsC/2eb4/fkm6IqTN
MPG63D8JptNWRqt9RFcMiE8a6LUWffzQ/PtL/Jnd/CnvLlrkg1ixIepoDLJifMtx3PWd/Qkz//J+
wqdgKXrcUrij0I2/qNcAGjaOQZph5NjqxkuzLjBn87qM1amdu3B0x2vMZ5+cxdvb/mfBw2tuWDfM
Tq7NbnB5FudCSI4eqoAhJ4K2qn5m+ri3Uq7QolGfPHH/8hVyNhAHYOOvptls/v3A1a2Wz4j8uiib
y99aQ6tHqM96hO8/D8Ywcnv/VDTuO1iLM2lJqqhBwRVnOxpqWaR61AFU4nKvD4v/Cfro/U/Gy3Ga
ALxwHYatF6siMYquG1GyREXuvXazc5W2/q7QrDC1mTWrdNpwiZiPPl6L5jvFKMWMwy1WUEghE3f8
7ZD7x4bR6JmvVmLzSAabQCvHGbzy0m72M1Nkwy1GoI1EwxCjFk2iRm7he9Cu85UGSgF5X7nJMVuE
flhzeSMUerPKHNdgHISL0XZ6jKuVyj8lkqRFeC66wsXgIUkTiDt1lBXdEjIInw06boDHiGbNSn+v
x71+1/rFehpl+zMb2/ZuEPGuxaSwV7Ff3WbMLXxNu0np5qCAHuROzap7qKSxW3zti5bH7sM6V3ak
tPhxXoi7oa1Kyq5b815k9jQPRKZYQ/2Uj8sSDUZ/mLf5xDxk3knT28BEJL+3pRY/xOTHn/ulfEak
/FxIMyQOyiKzx8rCuI2T6yEZr3xl6zdelRo3/gA0Yk1m9211tJ9Wb0LGw7qxi73i0CYSlUgsUtSY
mhWNPa+TGsnLVFlcb4kAyBU0+9hv6yN6Mca4eiIjY1nnnWSsIOWEQJX3F7STPkZ9DyLELLRmX6yJ
CNLYudN6pzlUPb21znGDzvQedTWSwe1rm4MdPQ3ddr9aLbivBSa6Zrxt0j0dhdfRtvcuNWuuECmL
lt/GTTgdVJe8LVY8BUU2llGtJaAgJnr0ULOZH2l/LF77vh4N+ubkVKyerAER8wWn2OSQaHYpYram
P5dTtiMzgS8AVU1gmcnX2U7Lm9XyCyRyI8luZpSXouLLQ39mev0Dd5motTllSL8rAi03GlTmqaAL
zfe2TOP6ZGX0rDJ4hBqj3GOv+yRaFvlxIWlwMrzy1qgb7W7QgP7nrvlCd4uvzWs6bHAjCV24uZbh
gJG42BlfjXTeJ/Mg7zIN0HhXNCZ6LFXdFl58m0shjp1TWNcaR6FeHlTvzmFLLrGw6a/qvVdhseMP
p+d/Pw9xf5Q+QaoK+O+NjK32aHmMWTvneV177dFaESm0fv6NtDxjV8E1gi1TPlS4maOa+2g5WvKe
4LpmSd1dDyLtXnDuuhPyKlwGc1hOcRvOXCqBpAB+5mkGYNObzUma+XBPwN2P3JfXmZ2o05pmBg3E
zd8oe0xKwIPXYV2CaTWvCNX69fEW8n6fNJlFcjViGsk8UlzsxYhm/UbSDYoMD8Wmv8RvdXc7eP25
Xar7//mlaEJQx1Fr0xu5PGKmWJWQIUQRsdG8iAVl7WgdbTJ0WHQvH78UdLV35xm3J/Z1FAvcq9/l
ztTCrTs2pTTqwFuSgVETe7l0oXCU3IPepjtrtIR5iPqou9M+cXodaO9EowEjfRu7bza86Eh3VI6B
trDCsv5Rza5xTPRSbm3mkVVN2qxv5z+cqejP6zBM+2JzkeW6HVhF6kECZRyQuARyxNnWUE8xjJH4
psH9NH7UZnLtWZ0ONDuuDmtRodZT/e9GS38uCwqq3O1B2iT3VWaR+AHRxpa8J8bZe2PJ4n1rNd/N
nHSSacs+nSba8fkmRiw1PYL4F+it85bXlYxGld/LGtIQmigvcvXveLh/LhS6bBbGFCm9O2uo3EIU
hw8QhDM6L0HhugRPzJkZ5FZBzdEkv4bMvWPuaO3mvvavV8shA2Lv4gVFcg9HpJ7IxvNy5UZ60x8b
mQyoaDM7TGro4n5CiB7UoD1GgfzUe5OGgqE+uklT30xpiZ9ciuukMgCUck8PgXKMUctqPFr2VzNn
vq27hXGNwlen9FYIV5PCZXg7fW9q14w6mvZXQyrck2qha7MZfRPA9cIiH9fQk6HQhvRLzfyTK2b9
czGkeSwJ/t25GRdptRdepT9mk8yOpEoZwVDDtvbzKjtzZNKupAeT0yc/aob9n57N4Npuynz/3egb
7VlUbC3gWG4dty72pT7elJbLI9RY2i18iGdPugbVk2vuE7FfTEfuLYJjQufREKI7pZX1k9nLcFW7
ggEMQrOjhYC5kF4cZN3sXZvt8mYrw+NpMYlNs3O0x3RlMY+AnpLyLB18aFoy5/txIQBCkJrmyre5
WHs0xfVDz4F8ZXbTqdMWtWu8OOWYzce9rO68UkEG94plb+aNHeUmA2aaoe0DMSqKUeoExq20Letk
lRricdLG4vyaJmpyPdkGqKeVYi0XtA/YQsd9wj2EL9ANS7XyaGBrCNK0oHZc/UOVuiokh+c5JR8O
4rrNCW0NoEgng6dwNDZAUfO7yTBIjIVxzHENEvmxGPskLU+U98Oha83jasjmSCBJGWiaTzRuzjGp
oTk/aeCgcn6am2Zaf8eD8c2vGnVbtTp1fyqHcElJx3OKX7lq1jD1ao6cyTqWHOWQA5xrnk8im5ye
AWEzN4gmcUranuYfBtLpuqX5UnSWc8dkqwf54nzWlP5vg+Gvkhu6sWHQ9qWG83HbWX/XbrElRs/O
OjKquegh++ZJBv2mDsbqot+FFF5M6xHi+MBIXt62JPWAOfZVQPY0f1HOY5c49qnJk5NederQ6tip
2cz+RMPdM9ZMg6U1rBvXCYjP/sETzrfcaVG6ev+hW7triq492pqx3zjP15bMCRnU3eZUWzlYE74y
apFyDE3l38zL2JConb5gJ/iNmfy3mzUhdU6GK6A7JYNb3VQkb9Ig63O0EIh2sqVDp5Z8bSH8XxFA
hRChluqmVqcRl+9hZqZ8tc4oJtT40+Gielqt9VnzRuKAvZKRM27sW+n/1vtup1lFdTXHVXXs5vRB
ZQJiybJ2R986JZaW3FbDd66/X52u7h4moT3FqYb4vMvEjjRSWt2znu+pCSNFBPQpq9JoNnL/dp4X
6F2YBffpMi+hrXVgI4u0vEv9t9l/Ka32R0aZIPx6PbnSfHQwCdzqGWFZPOVt5KnCezATmC/Im3ZV
7WV3MZXgaqoDisd+j6jrtoiT/K5c/CVYFfe2Kms7igFm7bXmHRZXvk7MoCsBqaxV/b4GRrRfBz0J
3a7oEee2PfWwA6+oITTLHxMvUNao3Wt6vnVpR4xPw3qDQriBg6EfFtE2Z6V78QH0XSWak41a/BPA
ivPu4oYd1NiYNy4aRZzslysWiJezijaNFvwUO7q24x71Cy6okY9mqfbN7kkBbhL+l01eFKWje2gK
39jFSnuxeL4OCJoKm1jvtOxkWJC3h2S7dnYNypOQ+J1dz/yPHuBwLhCQBL0c5H6Yq0dEUN1j0pVn
MSF3MOzZPzfp6t9mS8WUMH3GG/+SQIbbbauevKS7dSR6eHW9brcOhJl3Vp+wT85Q23Ibd7JWaics
nAzYbCNQ88apqOa7uEvc58ped35VX/c2VSsB9jQrZMnusHBR+bhI2YJ0/7pzYx6zTIMuAtAmk3nv
RVc6J/mqs3VcvJ3ePhUJOpk4byECi2fDSx8qczlscERKP8bkDXIVbuRZVwbTvLR4Mpga9kL7pEa7
/IW3t/R/mFPmATBA/96TKJiGRK/H9ND30+tArrNC6fnxx77su16+xMUiqptyZeVMKabigycM/I3d
T+lsAB2AoZ9lbl6Wt5cvtn3ef9yPKyGXVJTDpqWvEYO4TLLXA5gS4KXa/1hJby/FvM+z0TVimr6k
A874GhKn9tND4643XIXPyK6/EqWC97Z5+vgr/PNn/fPo2F4LBwS1tLeNT5yLa//Sgb+Jje1jzTKU
Tob3M/3dOZ1Nv7ii4sMcoHskWxUoSPe+ibPMGq9RWPedwv6jtceRRX9d9/7v0XoTI8i3BMoMACsW
VZOTq4mfLOhv+wYZx2gzGhzq7wiAOYFtVqoe33pbkoaV6JE7UTGldnOTWtmtvRSoCOpaBPYWFtGv
M5qhch1Rx1a7LPZE6CdGjWQsSXeAXcdPupB/yGMXX8vWB7FsOsmYUC67MG3Rgs7rsRH5Sg8zk3yO
ltAN7oEacmQEeUiYOkomNlL/jqj4eJszEjruVnu+x5zOwfA6jHBfKk9cYbN/tNSMClZtdpM2Pcwi
xdGpTOwenThrs4zcjDagIZq7Uk9wCnnrHgXASybQv7U0KmauGTqMNC7OgEE33fRSFU+d0HYbMEqM
aD6zqeCqDDTt4wXyrrPPAnGYwRh/MG0slYvneCP/J5VULMYBs0jVj6jo6/Y7MrB2nyB63A+jlhL+
XN1li8UHsnsqOW/8FKT4PseBJhzmJH1D/kMq2iKb/vkANggbiGAgExPOeThaePBNlbHrEzMEtOGH
s0pWTJwkITKot0XPpivElnu/nY2bhlU8LobzmEz3yiLYjJDBoyFgE2a1/8woZrrChg6n3pbTEcHi
QXf75s7QcdjzD2yY5mUJV5sruLbhSzKuL71zLbp+OKjmdt5aED2XhJr+GpZKBFBc63cL+CbEPpsK
v2sjOVv9qddQOUHzgF3rXw/u1B2WEF/dC5kL5A56fAAzN5a9XmxCKG26snJvk/EoeWXQqzjhI50j
ZlAHtWgukpM4CXFYvJQDIICaRouQub1TabxZuCjpiRYMWiRtI59418ODh6nR/sjV+iYtdbbGWu2m
rIkD0Ulvh8H/zSbHdd8bJr7hqZ2jeHo1bFIc7UlvgkXh3qeowC+nxI/Osm1KYK/e/xi49geo7Bl0
Nek12C7uXH1xKtLhSaI0Rag1oUetSAutWsqQlfFTxv/tt8LeobB8SOb/6BaqpqFc/j9h59EcN5Ju
0V+ECLiE2RaA8iwWjWi0QVCiGt4jkQB+/TvVsxlRL0abmYieHlGsAtLc795z9a3Q12xjUhIV9/LT
9JMHr0of3GR+Gwv3l/NOwPgdGTKsFpfqDuWeIFGORllua9M+u0XZUlJTzBvDsdptXzrvdkaBQQUb
giwfKC1T87lHzcjFTQEEmFprdr+K/p1WdZHWDjv0Inz6S5UgVRZF4CEsrA2Zy35iuUp+jo5O/Pro
2XMZmLVP6RveVobeMLxl88NfrFfzRs7K7PkzW0WOY7Y89Hp+4J1pKK+jxFEln1o2HNTgPTJHA/c3
7ucR/z3TlE/gmBmeicqPfhVYhWm+w3xp3JIDRd4fF8SXzVgMT1mcZ6FRjHdgpNdN2ah1m9j5K9rQ
FkwyJVecErYN6dWNU9OnZ3GPi2D08YDiCU9FnwY1CeGNdeOLQbSMmXLsDa2IWg8v5LjYu7UVXsBz
ZZKsInw1aOD/yvKtK2Og4cK9dAXGRs0zh42yVRatpf4yFlQ5pwN3wbxbQ+Hwj7FXH3FGWXCNSdNV
nX/HbYwyLiCipamfXJsKytkdJHRljwTfTEmQHIvIh/zD8+7edSuh6REiHAfip2Xsnop+/CgYOhxm
p3oUtjYfZef227zVznP5IKeWzk0ju7ggM7A2OPmjappTv9jDaRgoSluJ50XSLNo76ZOpn8HaAFNr
rN1sK8bYlW7vOpvogKNf8Nxa0dz4y26ZXahocUE72fpmONkPqlo1OTxYJgwHLDeQRmQAwG3mdr5L
mWbtVT588olnUZ/xuyP+uTujkd9E3sLHoCxks049BaCi7wKHVSuanfZby7MFboy2Fx0NZJ9o6qOX
HV5hDdQHWT5/Y1hiW4vYCCp1JAflHtr50Y2NFiv1syZqqKFEaq0sLw6ZqoPUiAm0WQlvXGI+EUmh
C9hSgJi0Hpuj5Rw9qpfGctl1acObEXefTMIedDAQd5mznmndtfYTznerHe+cPou4JiM19960kVov
Q8fX8IlTSvGfDAkIHfanii5faMBGMrE9I2EFpiSvMntIMa33jsccM7eO4jwyOsgdg7+aaxQBRMqL
NzknvcwQzEvyifAM+oCcG/5vo9lP+KLN4lN0DrfQ8TgOb6XnHzmrTnS/mSZ8c1JeGm1bflzcfK6c
HxoUKgNLdp8TtDas1dkIMV2z7klLpnUvanAKVUFrcdabka2a/K0eMC25/qby9e/GVNNhy+oRgkIl
FJB/FrRNUHNcYrMacLib0UjnBZ/pQ5IvQdZTOJx4w7o3/XfXSvejV8lTBxgqiIeRAQcNBuZikLfP
5T1G3kfLUm9dPtagM/kq9LrZG5kiYosTh0Y1eTRopJOVLlgdr/VQeGEmqdkSTUeme3F389wHOU7T
jfQmfD2QPDJDsNGc7KrmhnELyFp68dIabcjMP5ILjjkTw4GldGczKXyZ2IOGnXkzBOrtc96nj76P
fTieU65gmkQrvgXi9DwoR3nIbRIFnTgYWjSp+NPPrLu6GX9RtDwyRsBIyt3p6tVp4MobcMIpYb30
vrfLqbCuRNFFyh5xp1LRR9IdYjs9X7qkPakBFz/ZJ+IYZPFYBzZuXh6WUYOGPINdgiiPyNAGUIdx
G8FNUH0wjvFlMgfoDiWAgy6nB5qcLIIMAEVRW08+dGM+0xUJPql7zpmM/TlA0/mZLMeuavJLarhT
UE6Z2FLSLHwNWsEqHyzEwu1agQPEj/gqE0kahGR5tbDTry0bVCbX7dQ1l7UY9JCPLdDc8Urb7X4w
YxncliQNuYPR+Ke+tN8R0x4c8EHHofwhU/G9AbYY2pq4DJV57nKdv7+XqRDXe+CtF8hTkdvl7XaQ
bPyZi1tWOO43yxxcNkNbnnrfxbBceqHU26e+GMmroEI1MRsBD3O9YWyGbKJ1H5LeE0eXDzgBznNd
UJBtZMdicPSQsP4KUjd5sEQeypSUsp5oxEm5ndGkajrB7DktsRXouxQpJiFzRv+qa/Zro1zKpLD6
tENHlFRzoaEb96tb1FHpoHe4eXd2ZIxM5xQ0ZIyeCEoFPm7Q27e4gS3gVv51MTru94vc1AKxxAJA
kqA6KM4DS5fBQs44fLSO/W3wgBa5ANhDbSUPbR/jPJV716IXuxivamXIVTluv6sxyW9cJJrNQlKO
fJyD1HaACMFZHPChlycxLIZsIOhOmCNOszuR6d8tv3aCVGM64MS32Y4+PCVWsleYdzdzPrVhsxKZ
i2tfDzor4ebc3E2Vk28btv/NWrMGN+ZYokz7FXYjaCMsJMaWEbC5g3vdZxV2Ppe0DQJ1ocsmWAr1
y06HNPB7/Z+84ShHYUuYLqbNXrZ+DhWJEovnjtcQyoWenF3tIt3yaZxRqF2vCmKdaDaN2CUZE4pp
C5WuoVEnXajr5n0/sE9oHAKJ/qir7jTDBicF1sZ6Nu9MDr0aq2s05uIUw41gKSTTTMfBdFet9G/S
E3Ph1NOEWd22gWVJ9kDM5FO1jjC5MVbiYya2qxG3btutEOu09RaZhpb35qa4dTV4k7uGmumqcrOt
12cLgkvCcUCsSMilDYfLlqw3XO8QyY9ap28HGAxbspi7lLKTzSSad+9mhHRw50ZkWsrWUZQIxpu5
d642ofBEGl7UcWeKptauAtNu7W3ZkiCphniP+J895dbwaKyuBoSk+KyN8WaxyomumCkxtjhhzSht
QjeC+vFZhlZqahSCOsSRUqx4wwi1EHw9Ppwc3Zk5IGPQDvy4zzmbYLddhLOnTWigZAIyniFqOM1l
n5S1OpUGN6zCZDJTM3Seh3oPcNH4y4XLvKkWv189bWIcoHoR9OEP0CT72z2HP7FuOHLHW7PIP2OD
1s78dm2Qto8KBhiXfGy4MMyO+FAOXM3Nbac6mmBhq9zsARRyFV0w+UvOxdic9svCfaZ1W0Z/GcpX
TbC0/E4l30jXu/fXHizrD9kHWjqNVDdy660v7qvjpMmEOVax5WxLx0y5DK0Tg6nxYekKbz/kk3Mh
da8m3wFHst6z9NKVCs8w8trkVSeHGFDM8hOyI/APZ/HJ55frCbUfg5IO8QE60NKCIym6s1jbH0aL
yVzpZnsuRktwnK1ryCPt62jadyXP0rUw9eYYU+cXM5Fpuw4kC+SbEOyCf/F4X6s+mcL9dGvVUx3/
g24ypdNqvFImoX2GyPVnjN2d6KA2hZ6bMctmDwlYgvtNqdPAG9vW1ipIIpmgIDfmaD/UsrTY0HkH
naqLTK17Yp5rntZM6iEcPsnOLA8MM4w7bx7papXNWZSuulq3/2hiQul1ayLOQaZ1G1mG2e0+OTqH
3lT8xTMN9I5GtKwtk/ulSIqdRmLZzav+2W37DyKyy8Y2U1zYw2ASqFmA/dmfDKENxGx0lG7ytX2+
rwfzfjCac2sKuSvToeRu5ou7ZfK3+rxw5uLDu5/nFiGbodXmFrw4MfT2dlNuTzAZqI11bhXbarXi
KG0kpbQe+XGX0fZ2RIYoktwJ7b46ezOz+Ny9zekRQoGNOJTe0s4ytoh2rXL2sWr0rZc+mJIzsGaN
OAg4dwZDr66mJcOuaE9cqpeQl7M7NkP2rplIlu2g4ogjEbdVpikwgc/67F41IpBktfT8mCXQf9lj
gMotlRZx9aY7cTKNaCr1Z10kb8s6uhEq1D3onp+N9Q+5mvlsFJ0TrBX5eSjmSWehMdncW7LEffB6
s97mt/kvM3eKTwvjWdS30S9G4b0/5Ls15w8cayYfHWznnaixvaxOsYcpcnZ6kgkaYYggRQ8N8JFm
F8++m9fe2fdxfZXSXu66ksdjQArjhBANErUMOBa34sI3tmqytG2alWprxTauVoFyO9FlwSv/FmMe
PrA3PWPvNQ5xxffTmbuycLrNwHZ2WuQ3id0mLIp2Cks3I4oWey8LdQ+nbKnj0My4J/QdW13VzelT
vShrZ2b1Dz0trsYwx8/FM9vFoAInVmK3dtwvPJZRsxvyDaK7f+o0Do5eWj9kYNqDsq6rK8Bki79d
VtqHesW5kqVChW6S0vpeZ7upoTuxKavqTqj+nPmwYDIcSUfowIpOEesoUusX/yS+0wzFYuEFraor
2lpKfwdLiROQsJFZpikPqraRd6O1hqU1fctmrj1T7f2S0nQfQVDtNKmf5m5W+xTjjqm1p4or078v
kjdCHaNR09iQ9R23jbVqOwbkXLdkmwQgyZ6lWB3KZzWAGmSr8K/hnUwGLiZlPpahIySmEhv9qJq4
tJbpqeAHXWy726dIU/wxbGKLqTXRfEN1NFT0NqBtQ1cU5V1WDUfgGvoLpvjv7kpFYVP0IrTmBGNM
D2nIr1LjW+rs2tu5qCY1R/cdMNKmsglvZ/x4i66uaOxGK+rG5NrqkxMBVnwsl0QdPI1GIz6xtyyb
of5WlPhy8aa8OGUoVGrnwson+pujm0lrn65JHtXCOGQDJIEYP8EuWYu9KV1yrAasI60MMr18LARg
rTyuT/VEA3TqxzUMsXVkLgqVybIPcW7YYVLpDR3cPu9HNmeBmCsoOLm7MxOQKoUh3yZ86kdsLTd0
f6ZHVkFEsLftu+YmVtGbQfCY2HrjmLtWYUvHQPbmTlMXoPNPzK06uZGJQ/ZZEfyoCGpUC2u2ySi7
5xjc6nDOZs4yaim3JlA/OlLteTOZrghVtthEqevQgI3F1ZPMkb9SIuz4Rdhl4hn4phfM9vAEXobz
8qJIntpawIGj4nCObyGr8S2RHxQZs+MxJ8tgzzxBmWD4Mxv2PWVqO2hREPSK+boIsm5ON51iFj5+
nwAbrn3tCHw8LE1xEcWbkZvmYZ2rXTOLajMPvoV7iomlTacZKp7c6ltjgdeNMsfG3i6fcQsfCG5J
HpazV22e6jpvXriHdxGedHigHGLT+Kmxe+3j5vqyWzKUKA3h0PaRbYnsRTcYicQUByYKO5w7uBEo
A5wk+hSloOv5xxbfv0ieZl9bOEvgktJl97kqQpEdwmeUd/l5Ujw32cxIHtzpBzuT/lLGS1AWrb6F
vbYEarFdrtYz6bPUo7RkJV1W9j0/I+vOlqHhYuF72nqr8c0ph/ehQE3sr4u5dqFda0Qju3Enxrbn
IjlV52FNz1MrHkhjsfMgTTGqqgnoOjprVfKjMvV6a84qCZlcVkEqvze21e17+GSbVSeQvY5vXjVt
VcVvhHuM6TJPJRHbAdGPjaj1Cm+zTDmXP6hbhj1+mp2AVVfxSDvuTFse/fSFvzWpN9py1SdYojGT
1hC+cnApd7Zb+3TIk1G6rf3ewge40I0Y5a3HVxBz9F1L41FTtEPGGA1CL9ZFGDd1GcHi7cpnh418
u6QckEocvFC5cXh6Ys9Idw3whj3ZRflkrxQuZga2ioESoU2WrzP7OwtuU+G6XP8pfynCwZfOdd4W
p/ixoG/9ZFt58eum+jYoWq3sMtup3H/Ns8bYOevNhVT1kG0Wo3roeY4xV+k84C3bBkR+kv59f6iX
uEdj/dkIkEtNPbxxZYgfuK/LC0xDyne8bcIs42FJnWOvtXY4NSXGM8Z9G1gbPQ17PcSLatp5/irC
qgBAxzF3wr9Tyaud94Q48NKwqGnTOe36cwFVIaScIiwJrOycyeIuRzJ9g5A03iM3+6d8RtDVBA4B
bCHYDTt63N54psVh6Jm53zK5ysZ1lpLMv6r+wR9/GLS4HzHIXGSKq69qnY+HmUDg9zq79u1oRr6z
ipO+5J+T8N86Lh/4hibk2jYwZrnvAWie0UkPyMsZMUmket6HgiZorJC2u5LAJhWzo7jh6uhKnMek
ffWImAJjCXlmRyYRGNdnTFObQRXWaejkeQDBzkCYRRKe3WMeMzVrnGsdT2eT2XeY1CL/DpdU9nbk
Kep+KsCAm6LrciiOBlC7pQmhFcBATo+sY+ZedNxYxK07rJ+Kq+WqE0XWMzAp3Bk1bh7/fpiZyGRo
ZqclKxBZYIxj4CTsSe0Hpk+Wftg/j3nvHxvPmRFJOHDWXbtnDTXxedH7rp6ltJIn2RO/v63naLe4
QOkHrgp/57eS153jlCfdR9Prnl1eu753h4CBNGcEwm6upe18e6XihtBJVOuE1vvcDcHJZSF2ODT4
eNlwoVqq7E6z8ner4jDK40z1p0vKFKLRGd+/l9VT6HbsfCNZABQ6jysj64WhsAzhLIvqwSvOJY8X
jqdRbPDXvRSMME6OqFm0/RvMr3adqMzrN4RDbvSJrzaK+q0wny36wuJ4P2dDexnMqd8XQ4Nfqnxm
u39a61qFfcEm1BcsHCiB35YBa67DVwk9kmW0sJ747yWYBpu8sTQ2ZWYDDTMp6c47pQJpWcdheb0d
ufOaU16j4ueYkq7IndHpxtT+1bT+i62IJhl0DqVEQa+VRNgpuMm2ZpyfEl7XMmi7st4ZVXXCTnxH
eP9H7fKsjVZX3mx9aWhbMguKtcoCD3Bc+O+imYKoqO3mvVLpr3kVbpCn07ItDD/wLcVEwhQcy6xn
vxxOpeRRLRXgfsUZlTPHyTaMAyVj0wHSZ+kNkVENB7fFiz5IDBHJ+ipyRpmIuc4ml8mb0TypIaFI
qORmzny7D604n7YrdJetlhtME2rYPzTLcNpidNyPxgh6AW20TC/4t1terQX0RJ/yaovGPa44KAp5
MzOvTntO1HKj1b079ZBeHKa+x0laXIMajrZi6P5JHOe6xFJEI8mgzdwWDsfyXzelebcMip8iE50b
yTgd1nzS8EXzPWdqpMSMAVdxO9IlFf9vKY9DfCNZ99lZ9NMIHHC4WjHYz6lTf3Ev/DlZZewuSHBD
8PJssi5fnP7OlHODS8WtQiAj5Gq9Ob2ot3Y+RF6sUNz95K1zUbcBulWpVyM3t38ZcxMv+io2+EI3
XB0Mlk1K5A+rwVCZSeNgst1yveZQY6d04K6IyUpYKqLubyIQ1DUoqnSRGzdSlFpE9xbzeHV6pJOS
Oc1lmQdJWlkoquZLZZIijK002efSIuKdfgeDfUdxVPbQlwskHdGHyBnpVuaXrm+8Rz2mvj6m3kcz
cuuBWsFfhpts7Y72OlyI2YY0OaZtZf6zdHWYlFX+4lTzi15LZn2mpR6zNmsOlFYkO870B30s5aMY
tJ+l5WPRmoa3No6LR8uU7zWm6KmfXoGCWNyP1jViSmttbb0stp1Zr6FvJOUeArb/DT20CJ+TtHMA
dpVsUfOI3arWN+tY2Nz5xV3vYfgvCEFvGq/dQy/2Q5WrgUFZMgdxAdEnIZdCI3kM1zUGsYkse06H
zr2Y3s2jQtOu28AA6fUZu7xSy6mxN3QfaOeyzlfwcs+Da3enCs0UWFq8U37BR+/k/1gDz3+mLRfT
xD5qDpwCSBe/lEPzSiXKZeCu/FCsy2H18wfdXoerrNODb6UsHZ58MlNz2Y6K+4ypjReDTOeBCs5k
o7tFvi3dONkOM2Pwqa1W/JKTHQr2dg4HsAYdJBKHzgIwCFG9ulutKIaXqpovKoaoUk11SFn8HN1c
VDzK6TZutTfJFSGYkbJ2q+08+7nNCa8f3mletA7Q5d4XzQBTOi12RPoh35iYOUNXb5maZ1h2y3gn
bIgNoqPsI5c+7R52aM8kyNFalgfHrLQDomtUfst4U5/F4hqB+aPpk+x1Ro2/T7X5p0ysALUKDWKl
OxX5vwlSYb7WkyzPBjV9W9Ty7uTcJpMCMELYszHsWVTq0wqs5QCCM/3PmpqZgitToh6W1bmvBe+A
E7OcKkTC1R4GbgdYMMiiiB2Dcgr9eJ6sEc+jNkz1RcwPhrrr60ntJs+pwHbcGC1JVQeOh2beNlZy
rhfzjLfeuO88462j//DFwEd8ZNxjBm5dF38x4H2NMXNkpvOKuR6d5u7t7f9dZGxc8AlCpbgOpp3Z
z/gD1rYOaefi4BfvHAR+W6flsf74i5vkq5meiCgWVcq2hGNRUflV3Exsc6BWx1+3uafHoIByeMzN
h7BWwKdQ33V30y+KbsrVuM8brof/+8f/4eG6FcjdUupsbUxy/2X1/ZeHy9M5cWUl5R6N7lELU42f
he6KYFRNTUx0ef7fP+1Pb9Wt1pDeAUvnrWDD/WKdafUhH5zStLalNrM8WpO3bTl5odVfeq1hyKgY
UfXWo0Mn2MlY4ldIKVpAaxWBKtG20drj4cTKDEmqmvJNazDka8ivjpoObiiZdNw/9ow0zP49kq61
RKGOWCF365xOkWPbeYT8woCAQcsWBNip8BbOU/76YHNycVrusqXfAmOeJc4YeSjXnlOB1gn0C+eD
UsqWYR7PNZ9PxsOt3v/352P8myn7TerGEOz7lKMZeBeZ9X2x9JRU4CaANfF9zLF+8kCo1A3+/5lm
0csUGhmVe6Cp8Xha2kdtj4wU9Qqvi6S0FEiqw6MqQ7V4c1BhHcsbc7jvql9xkpG3qvCmSJkBJ+6r
rQRPVrXx41gwRbEX8xNq3j8Uny8bB9EPS9ZqnLnpPvfGOD/bIsWVi/EklELcmbOw3wd6P4K6nfjj
c/O4tAxGa2a6N9vL96HJ5Ss8nAxKbOqL5hDr9RwOmnvqu/UlAbMICYsxDiZJil5Iop0Xnbmdsnn5
RIFHf3bb7tVUibEBxl5SRmnO+9n21LG3P1aQ5DCXC+PNFlQp9aD875JpcDil18ZumJqrmv3iAv8X
qaXrsuOYp8CvmoYJLWuanAx5wJb+uLRJH7aFnexKYFi0lHX9biI/tBF9sR5dQngMRugWUF53XZvR
CIxp+C7KqX2o6urJdmZ5YcYSbzpwnTsPxXB1U4Rj8yQ69mhVunSZZqt1nSvOyFz1zqbJVMig2otN
MsB68QZlTx18RsKRNXs7JlZhpolka6ZOf7QzUo6o/ztw9HyXsjialSeueWscNQtc1kTNWu7G9dHC
5kRZqmAa4M1Xl7ZsDHjA+hYZk3Wg3yYcQSdDJs5xqlk28RCb18jji8u9Yjg4qetFRVhjvNij92uw
kpqPOPe9TVnr6jiWPAbwe5ZNUoItQoc/pdoYHxfFEDtfuyce5eWF6xX6QmX9rCFjn8CvI1RbxP7X
4opd4T4ZW2/PBlltlCCj4Zva1ptKQAVN4waZZ4eLI5rnFSAOp/dmHPOz68k38rT4rWoxhs0yESmz
RkFOYfTosMerJMWldjJmguJUYNPYdpkO9n7Gca7VCkNYLe4arXhKysZiODYZ2y5PnhTKr1gbH3BO
+qCaZcE6YH1mtxpitzFokDotPkqKD5Eg0pjLVLRT7f7ygv9p0MU/SV0COWry+H+YS7PeKdISC+nW
lPJj7JrvJneJxiZ60RK4OqDrvc3qZ104bogqiViHTYVkQg8h0i+JBWVj5JXUclMHDnYCeeJ///3+
nFXd2hywvWJEp379K80nXmYGozfXFUmbe9WjgM64w/8yz7P+3Gp1rkrGrQNSx8+rf9lqbwRt6bYp
rk+RAu+RTfs0MoYFi9w+Q7L6SAyI7ab0IWdX3MS1RQtYF8doapZ871eontDirHvO9nUw09kdkb7+
7k1K7H3uLVj9VEtNg9RxYpX1gwtsKRx9KHVpiwQ6NByjRZmDivf7jRyVoPOFWP9m8MrxCV7L2WCE
/SJUYK6ivPDeMeuM9Q/TL+XFTZu/4Di/hpvxZ9kMBy0d+xhRuq/O5tUtObZ6A6bw1k83BbA5nHnl
5t9hEslLtNXkbTBQ9v/3F/3//Fj6JB1qw/mxVCp9MTlD4iMgUzMMIx6XbWyYGJt/x1nKbNNdOrl+
0DXJvUX26y9f/p/DXJL3tk3z1u0JE7iifj9nzS6K3Rh36e7fAVbaQ2iux3I+W9PyoEk7Py1x50Yt
IBabwWc85C+Yx2SQWBzsfVmD1vMypnDxApeNR9NZbkr4gMC4Wg+VBcIedoo49Cm7leb+lWt7+9v9
vj/Td2ULRtFkVT3j6ykRSacBTkJ/hcWhhA0mOXlJpu09+jbJYFHX0vr4E6YljZbCOdpWgq8II8bU
PjsGZjRXV6xlGJbCPvecvcXcSOryF6Sx+DB0+nQcqoWbeV8e2HwfaLPA0GZmamPF3xgF6Di3eGFm
AwjhCEjV1tLHblQYOFMtsAG/3KUMLzi/f9duKMHU7j8GJ+anr7EbppX2IUGfnDsNK1vFvwHFZmXm
l/VxWM0UQ3IyLvewa6e9064M1NZZHqb8bUz68sTdxg2zaeZiO6Vny2y0u6TU7ifJgCi361Pietpu
FT5jzUohJJkmbxnWiA3mmp8ZdsygqdxPBPIL9VDTvpUG6SGTBNuqy0Mb8293svuJhgRYvJjemhn/
PSWVu3IxX6vVp3rIXabj6uLKd7J5Z2Rat8/LS5E9Q0O1zkmOblv381+Wwz/fEnI4YM2ghVjc+f89
rf3X6dilP2PRsyy+HZfYp2BI2gZkwAGJlyCeR1UcSxcHsOov28S/LOjfHzODmgsOS+L2joCM+P0l
0QrfiptsjLdw6bKtLdePuB09whUM+yujJ8pOjpwywn66QMF+av2uheWDmLn6d7Ezd3vSddbOl9qT
Fq/J3k1pD+QGuHNp90bpxgZTSCPfE2N/0rDVXRj+JudpgY7c/jS0BYak7LGw09BIezEp0VK+rQKD
FfZk2LpKRSNQ+V1uWn/jN/+xP/o3YrTFr03NLczCL1sDWXGJ89v3ASqNB0Snt0y3lmj0xrPQ8l/r
WMu/XID+3PEMUswOLzQ4ZAvl6fdPevQ7SZzR9rYp8ePNMmYgXL3+L5Hp29f15evkT2dkxq/GUv91
kU96I8OGWnlbgEBPtx3fGjwJuk/+5Xn9f34ZUmQOjAyqGCkGv901/+t5pfKhKwz4ytt4FjqzF97i
qZV/+WX+LWH//beBv+cJmCY3oA85vt9/SuxK0MF4zYE7jdzkGh1CxeReloLyBuXi/vILPGGuniDZ
3goH/OKRCEN+V3c+qTCPQm0iJjuznqqgsmAYVBk+siKpfuIcnHekK/oXf/YR8jO6KDKqpfb6mO51
6LnHirxbIgw0qqW57wv/b+ez/wRDv/xylmvgG+Nuxn7sfpEgsaJ2caub9jbPJWOtLn1y2jkN+yyW
xETf/WoQBx6n92WYjprmpVD0qo+4XPaLOz1Uk4kBL0mI4bv9Ha9suU9SOn0ZswEp1fidwKcF+Mup
9YGggy6tf8CiswLicHpb23tSxCU5U8pnutJbo3Gmk9dodeux9+ObS6d8gmqNutyQKhLoRJHjFo95
LoCl0uoHSE/RFFAzafcg6YRuSdELWaXygAUTaC8y3CEjsU45zvRrkq04ZjkELDulvmJK/OZ9arkj
YprFsWyS5Sqsu4JMyI4uHaCSff4yNlh5OBZ9Sq4TlY6OPRvOuuuAyvV20hBTtnoGeR0mbjdYUns5
ZhnLUKnZCDjt3jb9R5VbzcXsi0viaMm+TTpS2+7KCdzGcekWbdStTgVeyQVTNRnxMRuGn05ypES6
fladcdJ8vI8iwV6NYMkHx3DlqcqYAKd9Dwxc0x5NOZ1dGMUEf8ed3ftia/vdDw+y2I7MSHMrhViw
NKbT1e2y79zP3ta1IDFLkCby+8GKgD7lARMarJxzSdodyfkEL/uGHsA7ig0bdnUTf59m/RNnunab
7EJwZEEAP/ma931/x474JsWIt91vtD3zPSY7XnIni55ogl6m+yzjhMWq3bCJJxhJB7lzsQ1edDd9
7/pVBwEv4G7HQ0LMamWCqqqN3RBTlSMBMpM7Mv6DAZNh/FzdEM95jfsiqRxgyRy77lVXX8gOnBhQ
xnQ3rzQjONMpifPt6NUCjKhXbZvcSD5695R63oYgevngtNUPp2LJ19p5uhOmkudCWkTLJ4Z+pjPA
bwDDQwW5VgVr0hApr6bmW5K711hKWOWj02+wwulh1thAwe2JVjumii5Z/utcY4yden94VmvxYfH8
U6VcwX8TmCSTHSlQ92g3wETY97/JDAUCxGxk+hwV+KvbkQReuHNj5Jt4ZR8E69oEcdJeO2SgI3by
cXKTe7flrmzMdhkqN16PAFhAr6xPPUgXsqsQGpqxuVQOOZfhlSLr9HWiE+U4qeZAEoXcWO3W+9Ud
KvwB+T0mzOo16b2IxAAj/jobGFJr6YPFvLEx/FdDb/N9bLf0Vtlrg93HL0/gYKZamC8+zTSoaR11
FS8TeG1OXRaxK2z8PZHXcjAGOo3FzijUEow9zD5tre+kZr1jpzcYwglrTy4pj1BFVi73rrd1k+T7
QDfTkQzzdibIzu2FqY7SvSaYGL5u2tyixlsrmy0+R3K9HfJ/PqASUK0FWKj3rV2lMs6HDm+Biwyb
1boZOTOYWZiIOpf5vHpui/Uyef2y19aYzmmox2qIy3NLwx86jSn2qvW8IOfAixtwumU9DUjUDuuX
LVUHNftW/k2/aJQjoQyIPkHj06ZCfRMEs+U61CYfAdaPqMOV0xlWefYb5YekK26xM+wEJgUvVEvp
vxxMF1z31oXEEatRv2b2nnzGc6z+j7ozy24bS7P1VHLFO6LQHHRrVeYDSbAnJVGWLPkFS3ZY6Hsc
dIO4U7mDqIndD4yIurYUaWe+Va3MyEhbDQkCp/v/vb8t74qUSMhQzI4px1+7RgkECJU2ohGl2TqY
TBDAqA9Z6YRbyhOrsQ2Ye8f2yWh8bcdWgGM/3PK5NrYKdNTNZup2t7I6xfrdFHXFs4kAn3Mn2vxE
hGvmnHGLpJbCmBnZN2NP4dkgm3p+/MQ+zAFM0CAv4rSgbJWhX3TDTRmG8a7OmZCpF+ZaNu4JOYFD
FIenoq2MsyqqYyV2LgW8oz+Cfce/Qa7AiLGsMPJnCNaW2nwyuhmUZ5EE5lhtdm+Hr0NajQvaIPhV
qLIyuhLKAkPxgtJwq9e2uizB4i7CnKeaDfHDj0+M7/cWuB4t08QVS7AGJYLvV33EoGZvmKz6ctaq
Wpy0F5Q3fnY8/KtXAc43n0k5Zr1D5jjkvpmdSUVHaMFTnaFNAqDzsxiO9/UHkKgYWW2H46cALvb9
pRCDR4pgXHApquElsUsBQA2BD2jaTZC0EWgqMBZDfE6V/vHHH+L77S37bgxF2JOogICw//6VnUHP
VZ867VoU1ZG4pGHh90IgrA/cDcpJr5x+GujwvsLPSwrbIgsFDp3+tuQ+GEM4SqhJ654ZijCKjU3E
+tLugZ74df2T3fT763MFdEAOLDwiOqWk768vVSeVbnIJ+F3PVqLvKsRe40fS7oCjkC2my48//jy1
990Tzgl0JASdYw5Lb6GOWh6qlIyzYd0TfLZwWgf55vgMW81Yc+hBWjpGoHs6AFNz8BkPxeXHb+D9
o0SMMf/RhT5TBd/W6yu3ToDTtwMBZKXciU71V3k4eopvrYYmuughq3BU4E1iGvlJt3z+LL/fqfLS
tktA/FxQ0d8SDiq1qilry2Gtxlm0gO+gyULZcfkfXb1XscZa3lgaTz++3vfjk2ucuxPX1/29f/HN
CSMItNpkPzCsWTLncApiJ0qr0lY/fpX3wbLQkl2bKYXRQr/obVNM6HUgVcFzZHNAW+HSr3ayph3f
Qhsnl1FzdwGJLRjPwMdA2jvNGokgAyo1ZPpNN/ZIBayfxY//xaUza8wZWej50XDMh7xvLr3RZdOI
JhzWg0mHbBhiVFBgzn985e8opSrBW4T0zQJypqZ3hyuFIwT6y3RYW2V/FLX/hboREgi9IYe60pp7
vTpnU36vBb6JiC6+maw22GipYawTQc3HL/sA5ny/YKVfdp0fnrRpWbb58MGvTW0p2XDzcPo/aWL+
xbCf23qAlanqQtV909YTg1/1ba30sKXGu4Fj0QLwS75ULYyUiFc5+mQ/g0/8xcCzUDWTbTBLRkCJ
fH83wi4hlToe+rWCoRET2SeRReXSktZ9lK7V/MmJIQ6i+ftZgUK3314sh0MAmnNRhgoqC9WbQzY5
EtQkeiClM8caWwJaUwU5dOYU63qOd504/0idUI6uQyVBHfKlks20qyz3CakcQt1uKDeNGfanGKXi
ejRICuEwlB9AiT020zAnvaj9w5iSusOBgQATu0/IlxTRroldSHdNcCBU2b8l5kpfxsjQgGg/8XBA
zW4Yk5Gpei0+JjKekgM4ZXupqNrgiWoA6Edw7ap09HiBxbF4TuGfEOyzU3JtvCkp2l3GB6yG9qoJ
fIqCvgMez0+YR2jmr9k5gZ0Qk0nZMzTXvg9dR1EdujlSxZzZIpgvmsEkwUoQR+07+gc/+4wXMCaQ
AfIwbr1uiY2nOCgYxcm31n/LpfqxGo1tasf9rRKU9hZ1EkIoy7i0ceAc1Vq3j8JwPTCO6VqrjVc3
1HOvLeLgXCbxxG4u3OYJjQR0v/2+FGRG+vl0DkD174Zq8jeG+K3UyO5BaaGtEtkXSzXWAD/1BGpr
8ha9f3HJKfV6NCGUXYFQTuEMQY/AX7hW8iA6zt/5TPmNze6OMMVyp6rZ1k3q0XMRl5mlc+vi2aBv
nHjYP+B74eypkvECYlA7q2Z/N+gxUj8XXlpdque0H7qF6zf9di7XImIj18eq2HOG2bREVvusO+Ds
3FIla6mxHltVLhtEul7tHDLMwVoweQpm7VWVNfreDkmGxWZXdpdA83cBskovbpiWbHZqCz3sLhoq
712JTnadWPwDy3SZDKSuqDriFTFBNtdJs0FdKIdt3qvrCPDP1odSxPi1d/gDsE7VxiaqMyL5TKXY
2r61NMi+PqvJ6GmhYqALlsWOCQsXgIr/ocR21hjl3qSvvuz0sGB0jMpD1oU7tgPJ3gFHy8/g0glO
Nj7/GYdPZFh4bBJIIOHo+jsj7V9j09cPTiyjW9QhLlJFBLBJhrVoelBiCipJg0hYn8hPDurwMaRP
eafopy4hMaFke+kpUaV81O8rOAYHP0apmhC90yjTLU7wbtVbWkVBGWknSWBPcVopbIpAAop+3OFS
Xfe95e+se3Su7B0AhW8Ib14CfxFHEkZBQiGn1kWJJ1kbvgwkjuzHQItOBght39I4gtoYw2GDaosq
gyAFJaP29EjwdPslStMAaE3oP1Ov2Om9291I18eSDYbcc2xkYKRFN8vaTM11gricIKoQynPWiC1g
xQtjGD02+4nlkCanuaENUzE8kNx960IKu42SpSyQhcnS1rdtra7omPgoxWe+feRKug4xC8VEcxuF
8XSX1ZbvtRpWR9LRa4gXlst7EkewbNGJypyIzXAXpbHm+ZT65kxEsal/tqV4V+xGfqLOnS+bphCr
vvFm9ajTqRvc3q7WsZRbKgF0UtD2B3Ee38s4XEqzXiuc5r74SDVsCJ5e2JM0R+1uoypeFDXK/aia
zTnRLOgeaV+sbSr69Nk/W31jbZrSJBN6wFBsBziqpqmb9j5ez7VBuZxlpH2k87DQ7VqhKiNrKtut
5dXREyCDs4hJ7qJA91IF7acfL/Rvd2/zRbsU+C0KqBbm1DcXHRkJyA6TEIz8wyhZLMIMfnej6VQX
EhLho14plyAz6p/trIy3HSxeGC+iyb8sTolQ8r5fOJOM2nNqlMCbx+6pr4mloIqZMd2MT5pDASb1
0ScPVr7pyEuvGr3apETcLYq+wy8xORfX9+8DVi4kxYRrqk3OXjCLLlGQ+EsdSMzWCDCiJDm+Jro5
DnyDBir6Jxfrx550P2gC6ngU0mhhAIT1su574eUzIn80A3eRhzDtDA1xtdXTkk8UkKZsMBH6t3Z4
LI0H7GFUZYvyK4ihr4mhH12MUY+QfvZ2Z70Ql9qdC8sdjmYvNm3N/CHJF02loa0CeFVruLj2shnc
S5lZxsnusov01WGLIm7ToHacgycQKOd+so/KaaPWFXwBnDe7xochw0qSMMX1njKEpD377udYJWaI
RM0Y0N9En0Qgi3TJLMwNjLyRnt3qtf+xs4rLaGZocysd5D4hlDU34CI66MOdDiktNthE8Fwe/TkN
Jg73eUTYmt02O2kSD1CUYYFSd1/MWQ+lvXCnmqw5ygZxSDotYboDHoPNiF5gaYoSQf1Q9huYU6qn
jfIjamJr6bstOjLR3xgZ1BwXWSg8CWkiRnZeR4TrhJyBPVCKkWSj8m5IuDxIDvUJZxGcDTXUWepO
c9ryLiFheNUp4mHSfNW7YpV7OGp+7ux+PEDe9kygb9NyowpwRd+/67TmIfKxvDPLtWOVvjdJLERq
1X12JFjnH7/S26F4fSVQJPps0CW4Yt74f7OxRz1eF4nDKwVp9SodQ+HUyJRs5WW/eFYp4krlJ03/
d+eb+SXn7SOdZGG+rwMktt9B5gQtbrRpCpOhp487Q6Ybkqvc2a9N+neNJWSJpgU3HaZeDEzs3EfM
6EQG7XL9j4PHf3yX49L84z/585eiHOsoCNs3f/zH5mtxfsm+Nv85/9R/f9f3P/OPD0XGf3/4Lafo
S100xWv79ru++728+h/vbvXSvnz3By9vo3a8k1/r8fK1kWl7fQ/k0czf+a9+8W9fr7/lw1h+/fsv
XwgOaOffFkRF/ssfX9r99vdf5vnxP7799X98bf4g/v7L+aV7aZqXtz/w9aVp//6LYpu/chag28OB
j4gfY4bt91//+0u6DZ0LqQ91Myb6X/6WF3Ub/v0XzflVaHjs6NTREDSu+OSmkH98ySAng3XQ1i1+
xvzlz3d2+/vJ//c7xgfxx5+/C+Z5J6fHds5ZkvGDnN7gjbx5sJsC+5bWa76n9MDZ2s+ltS3Ks0ty
YwmAAvX1TQb+oVP2ckQD6E3dXJPGUohnpUPwqtJf7z5bGvvdI6wQg0WqQA2polDI74JRXajhb21/
Dhv4IuZG9XMK0Bi87RclvhMkgbfBKWk+2WLfjSsnAdezhzBUs91/LbMTrZdWrGtxkwanUt0YGuVE
A0fRQnceberb89+15wlzK1jpRTEcHLatxU1gbfvhoGhPiH1gRy3y+sESN/Tk4M472V3X3qgaoWDO
MnHYB9efnOlL4Ox9UNWWscj7bWMRe3ky6odaP/SDpwaf+uxEyb8Yvhr55waFj4b7/ckoHybrthL0
MleNtbfN20rfgvlZAPPJccVHa7O7n0AmlC4ows/XR+zfGor/dAh9NzL/6Xf9DxxognP0Px9o//V/
0q/N35Yv//V/s5e8+Xa8zT/353hzf6X0ZAly5qjcIxRhzfhjvDkag2qevCms8j+uShn0z/HGT1FJ
thkMoGaQVTAU/xxv7q9Xt4nDryXFDrDhvzPgEEyzUnxbkqM+hEKQJDxEG5Rx3oZP930XT+pABKc7
N0jH3h/YqxLrK9nM+9axaqffDFHW20qtoW2g2YVxpC4gREHa6hYA/F6kOh7UYvAXuUZwctCOh6lQ
H5kvNq5LNFyYv6QVMAY7UQ8wxUA00c0CKllRi+9ADunlndSgAxnDdkSgmxr90gjrvRoDKevK3wRC
uwREGn+tjw10csC8KS3KpXIzx/gdDLM6pSk+k2RO6sHlwVuvSQ6sAgbkOD1WGCowJR2SaLhMBU5o
8tWAyPTA6moEvVrNTkJLx8eSAzIw9RYLXA/bGGpCGU+HPIfgpXWrLodflV4IgUqwahABztb36GbK
sm/ddomzn3yb1t4WrTzQZnqMrPAFVyFHTuXGtSHVZMAP6lYHNZCveyXd4yhAFDlcpF0nmMOng98w
VQ3pi8E2F3lSs2ayPc+v3qQSF+d06M36OPoPY/ypoXQb5tMhmLCo2/KiG+XR1B4zOrlOMT7ovc/5
fHpU3eexdQ+dNTzCVDjoTfSiVGLbad2l4HMxJ/VRCyVu8t5ZkaewrjomKT15Qau4Zre9tURpUBuI
XmpyUmw9384fDP7drRTGNi5Y/vl8ksI8Bxh4Ch0FlZ2ThBqys+2wROcvMYk110epmil1/HYyyw66
Phwk3fLK2c1/tBq5CgbrHCaIZifzXFEQABZaGAuz/y0Kp7NlRC+2YmwDrnD+gYnHYmABzN2zFNaZ
JITHXEH4rspLnTNOp/4CNQMeTAynz7Lho8MfT8KlUrifkih96WSMhCNVP+lmtJMNK0LdlJuE5vhC
d+PXESYbh4EzUmwvaUbWlRH8XLMG5noQiXNWYsJ18+mZ7BfPAtTEgek5pIhgqunLGAyPNh/8fBtJ
kjhbzqtpAX5SgVstIIp8GMNL7g+/X4YyHmztpFrDab45oybOcageVHh7Izi0+eWGEsyKjF/1gkfD
p7YxdAC4Zm1pWR4zjcBOxYlf8owhI0u6JABf++gl5RrVjLZa028Go0WTH/Pn7mIr1jlRuseU6Mm+
Y0kcptN8c+ebpIwjH/rAc2F8nhR3Mb9yHt9KNhGL0TrYQakQ9p7TW7LW0rW26mScr+OQmAR/gej5
gsvl0VHSlwHQFKz1qdsocfyodbu4jl+diGJPUSwDR0UeyEPVVOInRhjnbU8FkyNbb6SZHFAd8e5o
GvapWaRROKtshktSJC9BIx9CtqbIvV7dRH1k7/Zo6fpjpaBEd4ttqJjbMUtffYBuVp28KL1Ffc75
HJBpU+WAKZXkNXM7fdk0DMgY9UIa8mi66fhk+u1CdlMPX9O9USN9r6acsahbv84vTpd8V7v1HqD+
a92oj8QYPmJgRwjTX+w6ezVmQr+b7Yp5spzniGFp+0hBM007tngBVuMAqWOiFNWGvLIm29+UAhbU
POmY89RVVNa9Q4R5bLWAgKbDPHnVqfK17ug81tBQxxl5Hb3kScs0FUWv87jtzemm0h9hWIK1ZYJq
FRCAkjGrUVFogBQ0SX/JImM7E/EpYm+/WRj/Yl/nvHUozvcHgTYycvqk7OveNCLsEJhLM4Ok5uWh
pY64dJ3u4kMsdKx6RyRosuiZqAq8Aqn7UDjGzhlt0D0dmDOe3HlB6ZXxcyqFF8+TvxlhfcWClkCc
eqoi/yUVXq3XH3sxXLBoDIu+jdbpMKC95GGIwa1Yyof5/lsdtRpVc78gq/HKHZ6/jGgCfo9dsE5R
tQbPmb2aSr0mxXSZjtrX+R5RSXiM+UXE2a8nNflY5MMWAOHjPF8CYXmxXCrmLsM8zF6hCnQIaPmD
CEzcON1JaR8m2d1fv8E3qTv2Exyz2aKq2C5ojga7b5v0m99/C/7E1gKxQMUOFymGOka6WkavThq9
+vxzva+Fqm+CHKGVDV6n6i7//m7uXzgz/Utnr/9N+z2TzdE/3+8t5efvTlXzd/+5yxO/shnDG+Ea
327wxK8u/R46j1Tv5t0fDaE/Nni68SsNIAe5P82aGdrNl/7/Bs/RaaK5IKs5qvGvf2uDx07xu/0d
r0D/zxI24kragM789W8qBfXQD2NhIEIWNrgmxZSMC19g1o+w07fkKXRNMG6UGjt5JctuOeboAWNI
+0c3rrRz2JfD4wAwb9FmVv9lAMNmAZDcRaEAXWBsKzJvovRgO+BWvvlw/2LOuJYTv92ZqqDnZ1Xt
jO+m8PC2Q0fmR9wY6Bo2GQufC2yLmrZLznRbHqPRdFZjQ5kbXWS3ScqMXNrA8uFSnOtgytF04vjh
wneDS8yHk9nPiXtjhFRlHJl+KUuVryRB7qFpuFXdeHoUBKNidHkq9JRMpsbPvOvXsd103uj092ZQ
Ocu+R8D246vkfPz2/iBkhNxO4xStAxvw7+9PlRb5FBC0va7mNwXsraRkqIFeneqZC0lVS5aSnKrU
3lhqUMOTAAzXO82XdIymBeHyE1lqFe5pynN2RJNnypGek9mSeyqhPCpemIsDZY7aRVAH27FyoPXx
JPz4Msy3HUZqUQR2WjQX8UlgQZ+PGd88ZkYm4IxkebxJ/aJdOIUMPX3c6gKXSKaUn9Ksus10m/ZX
BJKtht57A0QHwPZNMYbE3OjJF9FRPAWbQWsmrLONH8qHZG6tGdrY09Jpo41RcrA3hm6XCHOXhLG6
RWzwVGsyXJRm8qoR4LsYpXyq40w9uH38WXZgJ6aGg4Tdm7yp3DkRmjXUrXFw2RSsr0+tEqufAjng
H9TRRObNuFIEEE1aWAkgEdRL7H/iZQuenocAbU8tN1Yz4n1XpL5EoH6KHelTGX0kkegnlW9zLmx/
OwSIxtIFFG6DehuHSP3N4B1LsCd2MtMauccgtyNwPGJAysZTs4klKvPM728bRRtvpaZs2JF3H1zi
xeJCqS7Dug6y+lBrMAe1lNgYvRoA3oxxtaU8mBxctsnE1TZ2CpNnrC+oFVYDarZHs5Q3HLNAP/T9
pszEl87PWb5SorLU3D+0WqRt8PjhUJ0ftSBV211IKyhy1WhDCPe94Sa9x3kzXIZ2a9PNz1cNDUGs
s/lGgVCw7NLg0vZVvB5aHVtJaOvgzdXXHz+S75rezB8OUx6ab5fON0Wq7x9JtCxWNo2Ks+7mbikp
OVCA8oh2aCCLReB0qFxNYJd6izNd1bvxNMnbooa9ZxgKxuU2r9f4DEo0feIIxdx40DNItUURrIYB
mzFmxJAdGUqsKuvYaBOptLDrUD3iyIONp3cfy2qsiKJDvUeeLmesUTmjsm2JcHU6JOHwsuZe3tjq
7Rm86pjwl0447pHC3LbIg73YTLGZK5SMYFvga+vb5pPSz1gew4lPTj49gNrjCNiWz0a45xbyYvW0
u/r4M2pJzexmjWQ0PvUkZFGMhSHqA2sLn0MerA9FQ4ncGqajXES6IHVbsb5Kkb5orRae0wIsAiMG
eUZdG+dMieElNy2OWWILRAtJDvviWS9Ju/nxbbsK/r995imVOHAsMASYDjlIcxXy25kkyrOA/VjX
AabpTbApAd5X31kTRWdieKC5QZy0fdKVTRt9aK3GPPAJbyLihDwN29paFsP2OvuZSeNFht/t0KGQ
8AReu8RH+eM3i4To7QjFDDfXbyyVocoB5M3GVrNJVZDESfy+vE4sWBu1K8eDUcZwI0tscWVVKVtk
ZNXGqPrPEhfT7VhE20TNt4lpDnuEBDZ039E8xVr2OGpsccM40xDB492JAJVvc+XTGNMpCY0IgiA1
iuN1rRgt/Zn8XmWFlowsSx+BsjDownRue4jtBixhatAK8mNUr4pd7PRxeEySiUWmb9dW4zsz4U2F
zOiStoDMw0tqej06sv0VrxZtqP9CTBEwvWFeHUZ7kntpgJeuGOYMhwPj3b2HnrEcB9J+6kDszWKq
vMxtJOQ07RmoR7dRNVEszTGUxyJQHg2ogau+NFuwYPD3ykFfFnbYrHS/qW4LFVR+0IMID9HV4vbM
ToHdP8TA5K/Dz6rF3op185Aj6CI0wBqWXVbFmw5YMC57n0Rznac+0aiN2jJ6GgXU7OsmxpIliX11
wrE5fMxy1NNZbeqHOjewGc8rizPE7r5REtQr15Gmuxj8AdgDs6oIhzNDRewzs744vd+ezCGE7eWG
wVK6MVsNeute7Itx2092t6Dzw7BS89xzIg02RB6RLNale+jMD2NoDLfAd4KydO66ER5dm42/qZQp
oEDZd7UxfIGXTEEFj0Yf8clraTnua5k+RSYJ6LV2zmSLhL6bgUmKMqOOHUHns9AgxxWVh0vqeT5t
2w1LEyCeBlUzzpqxR2OjOEiNrxsfSafanFr9QTGfege7lCviIxyLDcPRPzjWeHYSbBAVEnn0pXzU
MdFgm1zk0a5T04frxFWIrjlgq77RMwF+OCyjJ2tyL4Fe2p6oa5i8EN7I8O4j8p3o37tNt+VauqPV
In3PiqK+rUX62a0L/P/RVEBZUhKKC9FTmgNfkfDoN2jj25U6wLHRYT8nYjobozaL9hWev3luyIBG
AbgCAFD2WrzyK+JslnZLL/PHo/zqDvp2SjKpjzosxOzu0W3qc6H22ylpDJ0kGWQXb4xx7Al2CcVG
HXxjmWnjBwx34x2JFARYFjsw/TztNKFNGVZLWE4mpTQywq57yRxT6EYbOLgismUUht0+mM2qULts
L3VxyMUdTwLd5JVuSnsfaaPlUWlArIIV/iaXYXHSkvyeGtyqln6zEUyfqP+RmKu316d60Iufbez0
ueHy5trF3HfH+QrRmGn5+2u30BNAz/ajja3kR70I8/XEpnMNRkBlndi3Rh/vOc4nhg3JkziDTTdq
wEVn5DeqL3Q6hn0XkYdBWainbuIMYoUIlNGWgV+TgSbQXVXl82TrH+tBzY4zDvIn1YerRPm7a9Do
dXHvSCKYK93uW/lbP5RyCEB40HJi+hiGT0qChihuHNz8Gstgq+n767KSIMAxoDWSA7RL3DsixMQO
rI2xwxDjqUU1/KSr+k5IQidVJe9rNpVTIQEg9f3HS5G/A7jLCOkVJyKvwgSAhjGg7YyvSiaP6OiA
dhjkt3HiGTzdQvfBSctyooJWz60lCvtUFvEhZHZaTOX0AA3J2Q/uhzbQqzvNDz6FsN4WBLKclak3
PVM05VricS0I6CMHG7FDpcvOq3t86ZVQz0M4CGbHGBoo6FeoRigkfLZPPx5R1vvjAlemcgR2McUQ
MP5mkdcksRQAcTS4/OU9nrN2MxEZ4Sq6wbFTbkhfG3dxXKwyKQ/4C8Q+9Q2U5oH2MCzqmlz5svXd
DRpbGEZpmW/shIzcvsq+gKQ/+rbxokXo89RSlay6CIzCqb3p4QIbVJXQAlunoS22AdoHqAlRhyHa
oizLunFdDVw3K3ZpBt6IWssHdyzWTRgcUNG52wgomzTJ+psT93KyNJc9Np9FB013J3zz1k3ywpOl
6DABjhGFPpM6Tcsa2ZSA6mOyXehCHg2T9AWhElY477dgPYBKnJNkzLh9oQScH0yLKiyN841ltlt7
hPLejLl2/PFNMOcP+bthQemBMQE8jFIE4vdZZPDNmQ3YrWL0HBnXaqtHayoFNzHA4tw3dn4AjqAu
CUe1kUjmGUVb08/KAyWndU93xQ7d7piD/wo8M7WM1ZQRYdhDWTk4dXGTJ/ID9nDNg3fD3hUvzsqs
GwWYRmJbS60RH1wMi2D47OCEXJjVwcwJp5yUBmYGTdWgIoBPFz0izmK4DzvFP4BkWAJzBsotSoIU
LQyclQWBFcPgSE9YFoC8xjw86RKyYJCP1VoJGmyLc3Oj6NToMOjpJkhM4yeKD+vd/o/PUFiU+m1a
cRQ55wf9m88QGuqoDaaOmD+SLro5hGyGTHaBCsSDXFyvUCdoMLX16Me0f8CFUbfwQ7EjKdVvlUNO
0NMKE6q70atKR1nYAvp1BrbXmCmvKQeJHU07UILQhJISNXSG6KzpmnxfNmiZqsjSvRGw5cJGWb2E
wTJ5SSnLhRsp1qIKgKkoHWjlKQpINwsLD/aafymlv1WC8W4SkwJIFweChmHMcUj/yuWXvkzXVur2
pyngQFwOCgQxsM87QU5TYbPDU9z8gQ0697eXz8SGhKxvf76168JsqJQmBaUmzv6RZyX8jF9Nzz9+
fA0e1XcPMFsSyv2CiEL6q9abdbmHLDm2rIRrUyNpOShKgQjUTxASTdaKmOGIPViyErIhoC5kM4tT
R6xcrFBLTc/dowvca9n1trorXHe4VShD7Utd98+1WiOh8WW4iyW7zFKMw+1AQApe8kzdVb7rHAVJ
3L4VnhtRXtKeplzU1ncBwcIbyLkEHvhQFeVA/m8kRUOtd+LYNbqrpA/CjR5BGHdHlYPwMMCj4ynn
8DIVSBbbigpHkH928UQei/ogzEw5CKjDC+yj0UxmzeWqEPbx+p7oySbLOh+sBafZaa9qhF6oaXtp
GusUx5q/ToH/UTym5D1aNfa4ikgUmn81ikj9i1tN9u3v10YF3ZsL+N4g4IXqBOdt8twHrTOiVrML
Z2mxm7z1WazRfAGyAoNO9xWdUV5Pw6GhybS9fqJ1I26KoE+OURnjDqsPhgg4x0JrO+RIcfNq7I8Q
k9R5WObVVD5f/19hy8m7Hozo6K6uH28fEICcYLA9qSGRAW3KqbsLu3I7TNXz9RrtWPX6AR9b30/+
VveNOdOa7WZPgtyNrxLldP1F3Vh86A2nOXeKZexUUFOcA0aP6HZkkzY8v6Azcu51RE+bE/naKQf8
bT4eTo6oBz0cPqmlqWyGifSSeVVE/jwd6iS4VYiz2iptCjpfpaQPAdX9/aYEhhHvSRkw10BMtQ9l
W2Z7u1X1tdrQ+GZn1BwC8IpKTJ4OtSdjVYZlPGO3CT8KA6qw8+NV+NZNr3ef0SR6fe5olzYSxC9o
uYc50yfi7izKqXqFfxqb+llveuc4OMWrCCEauplhL+sm5QjJvpithJgzUrCDbiz9pi1KZ6Oo9Z2d
Q8dgv3pEyZoui4CEM0KodALs8mKZmJghr+8+0vaBmOojjCJqH/MwaTGCLLKG0pDvui8G+UgLSeTa
Cl7A/npncjbEDfXKvV0ZEIFnHK2oQhKQRo6o19PjpLbw8lpk5W487Hr0RrsSWNIBzwcpv4ha3fIj
t/HMhSc3GWsDAPLhNtc5FevRAO49ZGqR8w1tGiavRCeJMsiTlBHQpSvFz+5l61sea96wcrsi94wy
g0sh+/igyDw+qLbMPC3S6e9Wqf2a5kq8ZJY6CYU73BBpi2LScjfw6B+5ucpuZFAtXdzBK6dTcQs4
1n2l1GTnsOBdb5eT1A0HRPt5SGL9Ug6pp9EgXamtg6K+kDeqER2iavTvx2RL4Fv5fH0aJRXH9TQU
wIAqcm4pr2RE9g6scqO+jbUoPLVEaFzHSammPpFDjbYrgnZLGkpzw4N71iS1Ba1KpyXhiBBzk/FJ
DcPmcB3VmloS/SXJ6rreN2MaedB7UR+NhMjCFMEXgPQuBO0Mef76LXln37TS0u6S5rNQT11YGvdp
ZuVMVoIxLZOvFXiGiQYXQnMAsfBR4oU1jdsQFMkHxCz7rOe0Y6aF8BqRUAJuJZxMMnCMSvDkSEVH
h+V/NH2i1guHjdUs691kYQLbmyLjJjM5wVUDoDqbJt4miCNkKUmysgwZ3ktDeW41BxW9kmfFFnVu
sjWdbj9ahU+im1UerJbjbOkQfi0tynvD1tdbbcNjGOzLlA2/qwt17eKZpo6Jpp/9PzkkeBZIjmnA
loviLkjcl0L3H4Ie04c90fbNnFTc1tNvqSMAyap9uXcr+pi5HX1K1W46mSXqVUI5FMcfP/UQ31YG
lFuCDbqtRsN8ISG6AfjFjFsEQ7AtpM7zC9AMp5MoPMsonzQM0ned0YEDcquYguyQnjn/fu0Mc7ZG
R8OKM6B/8E3nzpbU21KMrocsMh3gtlj2hFSPYppurltXFa3ETsmch6Ey2EONMOoKRa0wuTf6nTYW
49JgaAedS4pPEI7dXTCYF/jVPsiKc6F32Wqa+gxpDDAnIAHlfaor2ge7hiQQisi4u57VdPSmi9RS
LrUzpOuBvoYn/LS5MWLVJbw6zbOl7CiG59DMFy00jOX1x2ScavdadDM4Q3gM4csDiNfdjZJANAB5
//ubUkXgejGxTGcDP7weWJWHymDVcFzY1E5hb0eUwgu3rahUpdRXrhNAmPX0XJN+WUfdBxXO9NbC
EkHNnA2IGd4gFFZ20JNjOMl6vlep1l5/zFLtdCV9t76Lgq2unhwFlDBOHWXdTdb4IN3koxaoW24s
GyRDuYkotGwHJVEB0zgEnuvtxkgVMmLazj+LqWcRm2mkBht33iGqPL36f8ydSZOcSppFfxFl4Mzb
mOeIHJWpDSYpJebRAQd+fR9QdVtXm5VZ964XT6VXT6mMyADnG+49F5ppleRkgVSDecVk9fdNLoeg
bQ5/Ek9DiFjo2jNWlnQ16W+Y4uV5In8xDOmjXaNp927JxN9Ax3UsNFgQfanrFxf/5oPaGblilR+s
YRpuelGTPcAAYPmrUCD9HBTx7iExAKuaIIWxIwo+FtLb/P0QDXJKnIaEriauDzHkCOaDKyCKDGqm
ioArZodDSb5j7Utet4jAyjPuX+t6bxNtkquDJ3pSojDMs78mcKKnPClHRViHBdm7VNm+BsD/8HPo
sW1fk3mgqo2HVB94ttUfBqYI26keW1D7TEmT3MTTpZtv1KXtza2K744OScNk61JXjUXXIUsmXWnN
8dNFZ4kcGUYjsWcolXJZ2u9jkr8sb6wy+o8u0odH43bjGv8UdWoq3zoNs9uirnKYIoM3aapNJM2M
HG1+skQfY07HnYMfLAj3peCdoiv9FiuKhbp2vwphvudW/qkXJpF285dkuPHROifNUfVugWZLC58H
MJvtS64L41UNLkV5VqS7JJ3ZHPpEQTDsO7O2N5gAjwlJIkcDrDCYZM5Gw7LGmx/xKrCLfETE3uw5
Af/ERJDtOfSadV5r0YMq2n1Iarc8ARlaukptapqLDTMm5ygy/8NirzNWKjqFRaHtzGriYRT1P2VR
/CpTdzVYvfYOz5shJ2GVLLa++V5aAGLs2tVkE2c7kAUW6mT0Ta1RfmPgsR3y4YNTsfsWKilWY5Ar
IDZpyX3eOXsn6b1DHibHzHLHq2//6PBlrYa6755jYhaEC7ixxdW1qUKIYqNXWifTidp9b2faVhFr
5cr+1bLKdt+k8qO0iFu1xrS9ZKCZyQ7k+BWQdHkOTP3aIbxh72LCp6Jh7peW07DTbJqeQXOTa5Ij
aYvlRyqSkMAiwlNLWhbHpBHhxgAg5ZX5jzIZ7gUTKCbz6XTBO0GD2d59L3G+g7pcp2WAOqZ1BiKc
3gFqN3SbyHDrkpuqBRrPc3QojkxOvF0pqYsi/8sJkBbGERukgQXoIYSpHCd9j2Unip+J4MMxUp9E
sWfpVj4MNcCADpNrBadiTaHDw0iZz37nFy9UpdTVkbj6BHU+t41977WuuchK//x71Mdjd0gNYGaR
xz7GR8BcVmVMkRj/biwdD3nUiUOWDtY61Ixob0KMrWEQETTg5L/MONt2TuxfmLedcsa5R1G1OcDv
yL2EyjqFad4dSyt09su/hZCzl3sJjH9oJDVqqh1k5jv8cJipOrw27uxTgE9wG3hTuHZjorT8ahKH
UlNIjelfmUR6Wz+YBJmGZb0udEI5FCzVFaeaBhTxWxG006oI3c+wzv2Lsu0vz/weyKy86hlNEIFd
CKNm1yQzA5Iyau7ZYQazTpzhDB4KghvTpOIu9Enr7i21jWqNko0TclOAtD9BqioYEGTbKJvuinvp
XCX1SpW5OCOauTPKsw+lYpxWZw32NgyHNx763kHZ8udySo5Jeue/VyedaMIxdT8U59a1ps9eZ1qN
+kifoxZD19kA6/IJ+TRPKHHksQbscTTzAjpLS9iu55YATdMoAhEa7qZ5FrT8iZ4RwbGfPxMMNNaR
2WD1mdGgrjugwoCriXJq8nyXmhQy8OKatRu13d4WsbF1UaIdklzMQdZATeNIpG+2Q3amnjR/2O+z
YS3QbhDSZVt7re1+1GZZbYx5NLJcS66XaaSwmeQalXWFhoCntM0dHjvtOauJqoq5ggOgvzs/ltMm
gbIeVkXybfLqb+EALJsTX+Mxzr/ZfDbIB+U1ACmzHfgeq8ojI9RnWVAZevOCdhj1FED6oc3eCSQl
Cr6arL3nQBs0c/tEiOe79GSxFQmEnX6sgj3Dbs4fuyfwLmgwBWOr6clJLLJjWiUAZHovuuRgLhim
7qsiCo6er+7KD+IXjTBABB+fSwiWPmSKHOWKDY1FpiAKRDZlUH5U9LWUSll+0q0BbbIPK69S700y
xLdQFnurLpNdWsJuDE3HP0ylcw1Fx9N8Mu/M5cLBcj+GjHU6ZAYEYO/t/Ema8fQOe928UVx/Z1WI
NoHiZznaLQLWAJY75oF76OIjbNjI2DePkKGaobFf0C0flnoEkBskLc//jRNd31XzdRSoIrolKHco
ZR2sTVK8jrlnvIYpsWhl5+V3k7FSn3j5IwC19Ld4Syw5wVYs1B3VLQC6HEWiIwL2yclPsEVvy+OL
8rk+h5rzVHu6fwbrTwDJdF9eh5aISzg2BD7OPrJV62BN1g+saYJLOQ6HSdaMQ+ahvTfWeA7oY0mq
FKfeqr4N1VzsI3s6NmmLC4/qfukjl0F6VTnzphrLr0Oe7jYMFOXnPNVYhHqLPklBk8IsZlPchP1P
G0iXTYSTNrjhMWoMcf7bN9VVdgTd9mXCaWLsyA90SGV3AghE7GU37AO3IkLd4wfsTdNJc+Lp2pK1
levS2JgyVxu6gfKWxWQGzM22JlDTkevi4MCLh1021d5G1b671SYrOE9dQnhjLU5pNm36UWTflFRc
9UEmXpPMMu+Zb7x59oSGgJmSoz9GLzJPpdaHZw29AMdLdg9cd+82hPpUAdh665CPDFkt6pjUIr8l
MAufy9reN6KiSxK85FrkP8inJCdWtz/DofgZbi2SJh4WNKEbTp2RuNLJeBWt9meMezZwbNSh6JAC
ANzMuiGqesRBGOxlFY7nXIPh7Ci/IjUYbxfWkpFgvWB6XqpIVnz7kRHr2PFMFHXVEjIsWwI7wBOH
VftHkW586DRA2WOrO5Qspg57kySDtPNpoBHDxpRxjwEDzLJCiRvL2499diwhpGshwscqZYTptRMJ
cz0gvDht7VU/XhgmMFPQimOuSed1mH+onpd+N4pqujNPPo4uARRAJUnB6kyJ5SBGhpyV5dWd5Efu
Y71Zjk++L8W5fHbNu43AllaH4cA0kEfAUmSD6yB6AOg+4XjqLgidr54tv6Reuy+ZS4I6j4/TYKv0
zj6BajYnAyZuTAu3AiqyBhM3N2Tl76tqnoMTH/GqDc6Xxu7XFqE81eMrgDX1aKhBdnm5nppdmDJQ
H3JiXrp+NDnrB/PQtaRqZ52zi3MeiJWY1Rt29EW+CtAunxP9n72PIHUtwdywF0oLdz1nb8UOZWWG
I8vqkke+H7bZ3ZA64Ym0s7Ju5L0uyi8tbOVF19GsKsVI0tMRBkVOuRvLifgGOa6tljCLyiP9wKks
BGA6h9tSD5TcsFtgY0wfNDIN6szXmA61wPy6gYERzgT7eYBRavIMsBsC3nIxzGHfXCNVf9DIIy5q
K8FuycbX6cRRtbRo5qw0BG1KXTppwz5tGTAR9lKeliVl2+P8hkl7c8QuavzijpGWTNomAmKApnkr
2ENSikvs+eP0Qyl9H4IpdKVo9iRT1+sg6HUUf+Q8OIH3wxyom2MOwKe6o2aOq+oX8Kx+x/O9fRv6
7hE4NcVM8lqYlXEt/P5HiTPU6wRBInl+q9kLPpZ2TOjE/KAK/yxgt+5z3bwlTvceoZ5YJ6NZABTk
+WTzhF0tTw9z3sZnXvWkbNM7Dm6D9EwzH0XYWnshjfzgEXni98GOPvAUEWN0UO1nbxB2zOnwQojt
72IS4wbne7Ob1IzKqxliSUPTb31FQjgSieXHmOGLmAeqmGTL1SL7KMSYPivIgYXjnsEEtm+L3EVz
smZdOUWxKidYGSIzQ4p4tJwZRJwn27CATGPv48IO5FtlCQo5h1yOZcG/fEf4rcyCZnEENc2c/BKf
QejXZm+ffcRH4Vg/CvA2a0K/dkFm0n6xUsjc/FjVxUmkhTxV0fTWkPNxm/M3ignS96DAOpqi2pod
xmFWGdXT333rt9AR1b6SfX2eKtojnChMcqEFeCXZL93gAfrlfuXK9DdTOnz3HO/upmA9GKnYOwpe
xindvNFpy6dS7Ax2MCvSyp9IZSSbEt9KYSo82QTxYUQ29q0cXkM9Kh4QBInWSuwN6tJovXySrl8N
DLHgH0QVOBjILUeCyKPNUIgnWTArd2oTL9SiC6nppnaaWSZ09RzpstX8daJFtN30OOwpCChIBmsl
kvHd5Bh7R4byzTB5bQ7f3wixH5TqibPhqRlHhBKJPaz1RVyTtfaVhoN4bxEEW1e0TyoUG0W8+t41
FYcKLUhTQ0pm6U5IN3vr0p9vA7JbGI7byYW4qifG8t3W0l1zYxOg0Bra3ab1JMoK844r8vKmaSGl
XmNEB8tQ0Z0EEx8XEiO3RPfIBqc+HibDh8UTu6uRsnJblglxocK5O0HCiC73KNldIuIjf3zmrzbO
lpoFkvMl1cy3XzLfiFK3CbaouFNIhHubqty+NXmw9XNDPbhffzCCZd/fVEy0JprCyIvOgP1IGWDQ
slETixOUgo+2acOTEWrnkpH1QVQWq5qmdqjOyG8lsyg5WC1lji2setv6ZrKz5kTJXlPprom9J28e
63uzKtlWLXHgc2Ox/OJWfXl1cvtF6wvi0aSHNMadSCTMw0sHJuT8W48r/xhpjD7cwQjOmdsH2ao3
KnQONr9DxsEUm5NXfrRx3R2ZfPm7ofiy5qGs0b3ZRpXf8jo/ZPEujEmLN8roeQwJvJlnZDlZPPNb
dFxiMQS6o5MqreeGBmxrZikhmDa+19ES6b3Pu6+qjWinTTO7R6mfrj3QnZs0iyFhCs7UAVHvKq4N
+4yH/o3dSbU3c9oxkwhmtHs14V34zDZBinfO5QdzHQM4LFLp+b5KM3kg/DsTDgHeWoSyKDwMjgIC
S8ztyJ6LmTnW+bhLIBQZ5FTnmj3XqxkyT6oDkCSA/vw2em42SIB+puS8HNDIrByj9O9dDslpHvcd
A0/N7oUID/64U26mEHiV4uoGYthQGNkbNADdSrEO3hb+C+8n3Ja2K1+JBYa0yGB4NdFTvdoisE5t
AWSR4YXm9PFHk/XjOgqqaE2ue8SiXdgrHvzJofEpB+O8hY/jIOqyaWqQZfJ6JiXejKq1Nyzffxl1
rx9TbB1rL7ABAtfk9WqpSogNj+xr/hUzGoQWkXELKEdR73Tayk5M0k0NELsa4lbGE5rB9UP5WvcJ
qRfztFHKGX3oe19R278OladtgHV02wI5+pb1T7ZGKroJ2FLsl2dOamXtMTSJVrDUK5lxKdFTSbyd
HPH3YiEiDVGX7eXr5VPO7fRsQgA+EbDwVaYq2Hf1fOzJ8hZXbnzXYhor16Dxn0U3IRFcgHFLdt+R
RqUZgGHgjom3TeGpa46RzUIVmG4ZCLMHMIGquwpWZ/E0VBRf9Aj3PJb61UkquTH64LDc2wz0+00d
duHOhmu9sqDsHvAxvFm1ftLCTJ2Wc0Yvy3vaauWpGKz2ujzUpOVClGnKZ6dk5VnnIXyins6U35xk
7B1peOVTKLVNPfjdyS8JKes9oOBOX/xpejHtNTO+s1j4rBrEGWGnsSI3Qo+nkevuihiyeOVgm2lT
gMWtmdf8kaDe23l70AZ4U6U+2udG629N2QfnMHG/FHoPbHVIrPIc0LDrTMWNjQkC6yqWjykvw12F
upfLxkl2mLZw7UQSQaYTebtB6h/SGtu9XgZg/lUysilN/1S1RxABIVUrc2xpRerkulwaE4QiT03G
mYgWdqq05rem9s5gzo3T0kf1DvMTVbub0O+Ms4rdL0Pk7BjsMNws09VksrsduqBfbl3Z58gyHgzj
pwt18WacNzoYULbLKVzblJBZK7O9YQ0hDCm+V1e31qVwWJCSuxmS18zJDGx44Jnm/ZKVH5yoFwgP
uS9blho+rzYJdWKgFXHBdBkewlQybYI/I0xYrkXkoFod2v0QY1bHX7LjmHLPoxhWTNsZ1bTlsWC3
BdaLdEcx2iTIZW19Dzp5TwCmrHvDr8+VhI9k5axdFZFAgh6CgoKLX7kYBLKwJvWL5G0+G2g6tf6u
W9xjhtm+GwG3sGVeDBTK53AWUnozEdVC4bBj4EVsedybbIbHEvweZgKHXz47qztElqzPjVXfgT07
lyrLSzJtSp/BvfMy2I3xonE1r0d4dbIyx5fa4WqKh63LmeL3fffNcaIvordJFp6oLy1bO5C4xTzT
zM4ytN+XImy5ZIU5zRwkXpxziPKiPPdRUoDDQhEH+O60HBSQevJdIeKzMsqPIuQnU1TpJkwzYlzG
Uh79yX2tEABv8aZ8qyk9bzaClk2ZBH9cFixbTjRjO1ThNyUc2DDJD4RWxs6Vvg/oRB700tHxtkwk
bHcdWwFHE7uJgxy91LYQWQxXJSpPDKk4X2cNv+jyF1K92C3Zxfhc4RZY97Xvz88VHAJaDF9GCkXs
aPIjyiXRNGNbIFCKxB4grNjgrvjlN1F174eJMAW8qovQ1JgEMkfwrl6eqNNyLXJy9qd8Ivlg3tX7
cXgh01VtYt/7HTt9T3QbXgekVUnpt/fIDi9TRTztYH2Uk6vf7O/NiDPWwJaJqJuG1AyCq0qc+rDI
TlRIrBaKmoRJhm2fOyiUt9gCRAID+NhnRnZc7pEyjo8uiRIbg7nQZvncSvA/vPXqzEYW/FdegeEN
7J8sZ0h73TjSEt/xKFZQbxi4WD7h6BNWlwBNBTdbPKwF1tFbGLI4sJPXKDDNazL/Ioc59jyTF7y9
4Q1wNbK2j5AV5nPcO92lzzqboIu1TF+aWLwsCojMi7DyoHwLq5BdrM6E00nJgMJIs9PH9rpoHILW
Ga+N/W3pB5T3umSmxnPE49IzMCSYxVL5q0bg51D7uIYvkWOTQKv4/dQBO16q2Y4h/63U1auoe+ut
Ces3WvN667VhdOgG9P+YJQVpGIQ3wWGnB+Dx7/Cs5DFoDTmRTKH+RjFSw5QOg0s7C1XrfPwGeA//
McOa2E9NOB3td7+KjdcUe9YUyZRAr67fZQBgL5S+aiP8wb5rBk+TlPjPNLCam9e1MdrGDFB/3d+k
8cdwZXGtBa7X1qmg9/kMHGphXGSibcGVVs9k0nZnwwmfota8CM7TN0IE6rWBmOHaxARYDxqulyAk
hzlv3mpSHo8Ty41x3nKkCcsp6rIh/zOgaHosDzrbYfYUmumziMMnALv5VQzqHcdeRazL1F68X2Mi
3CevBGovyS5Q5rYzXWMTTC+F3mS7UMDBMmdNV50BJ5sUuIDEOfhOtGv7HllL2NuXikUySUH1W2EH
3iFh1qaC6deyimdww9UWd+fW9FGq6gUJwNL/sppfjSdZbnjVOwD0zWj3szSbvDAfdc4p5VxZtdPk
Mxbgldaon/IpZ8+GjuRRM7U+FuYsbVK+dSToKIOqH31Ykpzbda61UKizDmjKvKqqhrw5aWK8QpR7
ARuFJGWSMXHcxooFIJStSS8flkYqhz73xXEnr13k/Ui9qGF9Cx3Q1qc1t1wAH9G75t0EP3xyWY5b
FB5+P9Jip8iyXHZxa5ZIBIOERNC2qfmbHF7yw6UVPab2hJdlWgdQ1H8x8THSF5qJGYvrMuGWY/8w
s5BAsK7E4aB6hlG0/9d0CI+JBtM9T3PChTXTvSpUoRiFe0FhwTO81ipnXdSIPuy5Zvd4Pm9HauNN
Cmp87eoeMyCPy72LY+NirxJHFg/0QXlxsBuzvhSEBX7r4gFcf2/rl0xHTqsRQffN6vnp1wj9vsbe
iZ6ZLmWsgTZM1IOrz6G3GQsbLnxbUHAJelkci4ST2wlofy0lYcAGnBnoNLBwQHdGAUBD1pygdtA/
a36nNpbqjE9RT1+1rzjmkb8YtoZ+THbGymAFsgtKcknxSgDNHKPyBsUQMFHWXcJhYlXJd18Ffonw
UjjiuHx9M7LIgCvt34fuGodkXgIy+NXpiDiqPjQ+7VpWK5m95AiTLlmnn1Ft+wStAOQKh+iZgHl/
F6pFYydQWxb2zuwtpN7zJDTUera/LLX6d6QmzpPup+6+Gyc4F/OLiwz1qZwxOi7XQZTStBe1lx0r
P8Wu5tk1SS/RVdeluLZWZ9whjkZldIZ81r2ooA+Os1Y67FINJ1UNch7U4lGN5pbQkhdDoZfHW/ub
d6LtKw29fmsRe+34xbGP2vHixISyCPIiJR6dNR746LDMcydJA+ibv4RqhjUP4/qz7tSfnr7rYSbU
zzKzAZ23jFGoWVFadoZzEAiE1xZs7lVQlwye0BheA0AbaOp+5lrZQDMZSQadNMY7KdHRITOaNXlI
9suUMUpJSRDZFpHFz8lIz0hoPxQY1zdllqupt7ajW7h3h6nhyEb+uU/NJ5FAj4exJsCoJSBHotzB
tDP6KyIrNI4s4w7V0bkb8yEYE4bL88o8kqczFt3DzS5dM7jXpunlygMzAv5ONJtmasKjD4u2rxpv
Q+ZYu2vUa8AA8tb2+bAqehYoTYm/wZjUkxuzuBxZy+aDutQ5RIEeZOodWvTGiWJ5SZkZ/dXi1QxU
jgbzsSpDIQXJMSJCbx5EJGaQ3VhUjeDmlrmMP7L6/bsMmFj1bBtTTy/B27I7ULQSa302VfVIC/5e
5JE3sBuramsN7/aXMbkds2pTf8dLDAAhIh6PeK235Xs1DYw8OwhTSMsDXWKXl9OFiojidlHGxYWj
7dy5POc+ID5lJMY0d0qYT30GO18xvRnp3MmW4vq1eOIT9Gw+xb2b3bUv29OYMDbOM8vTH1WYzN8J
sADbfvawvZu+kDIL6rg7xkXqXzQ1bztspyGaMWUCasfxTQ/yjnBqn7Ofo9xEtvmq5cZB+sxEi4bl
hItTahl0K6/jSA0T7WyyGnh3GxZx7sjRLRVHaCAoEiyBiWc4aJ3XHRrNeXON9K+8ABcnIoe5RXW0
4DCKxL3aNa1g3rvokD3mlKHdyltYcUVKkzM5hGexJtCBMWFe+N8wL+Uqf/Ud91G6gIBCqoLt0GD8
aGeGyhgZJDPMJd1Sn4DZo7O3kFzXXeuh7J7Amc6/MA7+qodgusep8aKXOCy1AQsmCCR2rbZ5NTt/
ayJKP+pMVNescP276wHpWq4Dd0ifI7LVBzv/ZbTJW9WNaO6C9ihBf67DxuRODvzfPqDGl6BU54yx
wmvuzxNQDnDQDSslwvGRYJ5FZdBZt4HBQcw0p0oqNtDNuZ6NhdPgEMngfSaF/OWlQ3ppq/Z7PpvH
kCfMOPah5n1MuTxF8+QlQRRmodEtK6DV6dizKug/KyyM28gU7dGxpxgoUQYfsU9+LTub3iiHm9kF
IeWBWRxk6SEpMJ+00nrSFFHcFsK5VTHLxjuv+tI4Hi5EXo5UvPH3ya6MJyM0f3n97ynWo59+JE/J
XC21LU3QBEbxs7Wn/TQ3hWEQkw4VJBkLlnCdKyZPY+Ifi1J9sZgejyoGGKJsXTtlXTAH0zIzSXuO
NathMrYMKKo8cy6Ocv6g1uJ4ZVOM4CeeZjtyzI5HK7cKe9ClmVWYCKCKbVkEHA0RoUBcC4sKcZFu
dlZ+ztBPYlgLa448dGIBMaFPi4Zz9geQMbFOuekvpZLQAg3jGjmhfBJYv8s4RKjkIRQCkt7u0i6q
9gxo5/BVFBeDg44nTDsJEonHGB/RU5bsS5N0HCaL2dOkTvksI24iiq6+7j44QgWuP5v15CKjxBFJ
UkiEiLwTbX9GhttSoc2S2RDEIgmDWXlmUlEiynKBOM2i2HieloJU4PtA0l3pcKDg3QDxiIUDZS68
QgWqNrKP4DeHrC3wpuXurP0dtfTQBam9Qejk/dWRez5aB/835yHNcdkwlJq3j12F4gfhlTyGIr42
Yuh3KA+t76ZF00Jwk5aEwaHwoi9UxNiBe9N7jD0I67Ql7afPtPhqVfBIMyOSL25t/Q5b/afleclN
RLp4Y6H+EyRecvNC4M2t+zR2hJxOrXcvLJS5olUa0R2/ltvPujU9NsrMET91tylvJnBBpqzUHrii
9G1UDG+tnRYHhormKhN18qjcGuJ7669Rhf+xhyHFmSFflOZQhkTPejHDiWZBvUwwRiPjMm99cVnu
TIEIct4FeyfPyM7L4aNxJTptYd3qGG7T8nUuOi5rImCmcMLhadmSZ5Ti2CpcDOXoiFc9y9BN73bo
K5YXStg3KwjE8tpnY8j4kCN22CWGaE6+3jEY1Do07PMHi2C/vwTzyjKR9DgJbNcg0r4X6fAebOUg
1HOjxdNtEYIvVYeVzRjUxS3VxVTY+ioV1qHrW/NUBFaFBBG/q8Ww+lQPCUrv+X2PCvYOJIhuh7EE
XBoohGLoNv681e9G8aklwU4ru6MgT+pSE1D+aLyAscGofRZ2B1fQCbkBmCRdaYVI0bGSfmullnEu
lTfzjignGpZeaxxgHKYMnu/TkHwQ15HdWB8asGz74SKwyJZgo5bHKsE1P/VhbPZDEQ3XzhpRecwP
KjlQMcYZY862lta5sPvnlEL3trwNQ3UT4VSMA5fKKSy75LmG87kK0NFvC2el8qLbpZFrXtSkZzwY
3GibeL27C2DAbsJCOkTtbpdHdD7pyIQmtZEeC1yVq3MpRIYn1JWHlIDNR4lZJR61r1im+YcKNjGh
d6vYaquXuPbjzTRoPdo+gXrC9LUb8SjdGl3CsW8NF4WJ8SZSstdiWlbdHcN7OX8Mzk+PpdMjteCa
Gw26DDW9IJxC9arDTwBTeTXggc3/KMtFEdva9jMP7ubJV+ADLGUn3AE2OLuprcGnMASp8+g6OC+h
FMljmiFPTn3hJIPY5OXlvptILQZYdCrYzmpaZL41/TEpinFfq+wNNTU7Ow/TRJAExlWWRDAPVWNj
JJmCY8igxYmsK7r4dlfaNINVqopjFk+XjPTYS/F36oENaPpwczRWVfA0BZ72mtckXufmxHwYQIqn
/7GF2R1zgSBv1maGqO9IubpiIu+v3B4V04rR2BR+RoWKNHwtzS5/9fT6oio0rQ7ix2Nexfqtict3
2QW4VY301ffH5JpmibOOUnoZtgnVzYLJpkzMPz6buD1aFGdlsvnbuU7yRERR9FpFb1TLwVkmVvxP
pwYJiktngHBPbtDixq941OX677VoRBgh7SSMtj1fsUYVxYy8IY05SdObzHXtqHMA/C0OO2wFO01i
GiYEiXoWm/exKXM6UXYTmjOMe73PKZ7U2DwVoFP+fgeF8H9fJkgodF+zV4aBnmY5Lt2WZ/FyzauG
uKyQI2vNgibc+4mZ7pEmbNNMfU8aVT0bOfgFmBSXpTTyAs+7ZkJlxwAW+DpWmLiUntjXQmL9JkFQ
7eMedwvdzpsAILmjNdFYWObeHsoaiVzSmV00aWw+0m50ABKG9hXO9QYVW3egwG03fVZ/GzNPv/gs
uZYCbDnIzM8I09TKz8f45DZUNnMD70hGmQVKH2Q/+q2YhejQJLSNjrjjogefiUPaY9aguNbnyJCl
icNZoq8cJh5PsVd+2KjNHEe2RDRcvElD7ELUnHSco60HFyO32xfqhytDlZnH2qJ/ZPASI0Bjyefr
LOiqch82V3MYAAOSZ4yCmHFyOGj3VDO0LaOUFOTFqc2NH0upmrflKSFdZF8I3992+i3pGRqZLYE1
oyHKeU34kWcuFpZI9mskdtyIxWg+7PK94HG88UTE3sMuXiESt+h8K/IBctNbYQSRRwB1X0ZgdT8r
CUXewzRl2N4zCiWGl24VrnEm/LZUnj0U26W41sm1MOXeqZwsWEmcYbE2IKtXstjZKDj2gAivkekT
RibqbhPhmFUY1sKVA76xkfgchvA1bUX65GgnFmu3Nk4Jj0RQsrKCKTq37UjTQ6ACOruCMyAO70NN
VLAeWH9GVTkXvQ3UiuCsT2uItnHNaEBHBOW62XBqkhZiXOV/qryefaLjJQrS+i/g5/8EeP1fIMH+
Le3rXxiw/w4c9v8QATsbPv89EmxT5ug+6u73f6e/zl/yTy6YY/xDIL61PJsRB/Tk2aH4T/or/8ly
/fn/shEqzvbR/4KDGfY/HFgDOmhvQMg8GPmq/4SD2f/AKm7N1G+Soyxhe/8XOJjt/k8HpW+g/EDJ
yV9HoDbhqP9qX6UpxSnnzKMpkhaGUj9XGRp1oJcgCtFz12xnklPGrDyE24cl4WxqAE4ig/Q894ZT
/VtxFMa4D3XwS+xdjeSHNjQnjK8HBzwFYKutmapNlLQ7qmfExcnJZlxac+jV1keUp1d9VPOWbkdM
w8GOeMzW+tnF+DyO41lgpOmgXfX+MBM6To6hMxWWWw+i0/y/82u28k0XfgRCgsji4Wk9DZhfZzUG
YLUb8FxqXIaDRXc26e2d2HjYDo9gduzCkVusvYci/NX7vCS3ZSbdUOVN2B50ArAkiTSP2NPXeS63
QtfXPrkqMcI/Y1Zx809irOevQjK5m38i86spdQq5qVnNX23aw76IaFj8EVT0TYFO6fKO7RmP8LDd
mhhSV/OfiTy1943pPI0MZrV444ufJIkTz80PfGx3AT6e3M7+dMV4jmAyecOlT4a9IMzHy6n9eXv6
mF0Vy5v5EwD4ceKxdNJ4udmuKPrXgE8Rh/A+tP6+PtHxpjXv5vDTLgWwXgSTykmvadwSZPqK+3fl
aO0mCfmgk+FXq82MCYlSoEafbqxztodVw2c7NduZa+nTL8W9vh5rLhIukPntNi2uDvePjaJp/lHj
sNl5NtdXNPwHe2eSJLeVrOut3A1Ahr6ZRgDRZk8y2UxgmUkSfd9jR28db2Pvc9Bkolgq6ZXdyR3c
QZUkMjMCOI0fP+5/cyw0/QR8Z6+yNGilH2QEpLC4jSBl4IhcGROcsGG2kH2tEXxr845qqLqPcmRk
mVl50HhhhHh9mUEZAh0dRJk2kdG10ZSViZAJ6lSHdJUBRuBWbdSHuc0vsoRl0hyDYYx6kpxLB643
t6ejvCx1w7382PYxQw+xuwNR3R1g0xwq/G5lQVOqCRJUJV3leYS5V8NVkx+TSdHalhLf24iEr4VU
k7yviG2WyIw72FEAOryTIZsW565VeH/hhITNIclbGO2qHykQBrkujNlthadNEam0h16pbvsl1K/Y
UXZZ8SKPNrNhtKaltdodZLltb14sxyycr2Qnt1zWd12HcLLb+4B0jmXXBrQ5ATn90BTOuEtjFQHt
F3MZBIponjsw5nWI6fQU/C/ys1XNaLJMZG7b+RWwfAiaQcZcdIDrUtvLSilS9aHkJ+Gd+ypL0DWS
S4f4kpNbt3TV93HeP1hdd/DM7GKb1jYfMsiap+3HquU0aw4ec+klbWDW2W3acsJybKKSFXhjEXje
8N5wzJMoOPf6dKRYCccoBwi4AGlDamsYr0Ge9D6Z54sMS5LQyGQ25aGmmgFcOIM5WxseSuZBZs+x
LjnWnmt0k6O3YjNw9oJes5NcZGDkhcO5PxRxepHX1Io2WHT7Tga51LJLWHdB5c7XWK75yTd5k5Qv
bKf1Kk+ISUgwtvkL1e4HxTNOirM8W0tLlZFtqCeXWBnZAE+i0iqSzHmXfwfz/FhH70WEGYOd9yvG
cQWTPrKt5TcLZk+pFHi3bTAwZpr1sYdmHqfcjFl8irUgME/ixq6SkZAFAtr5IJ++TQs7jdYp9ljZ
bd2plMaonEyDn5sMNQ/sEGxcYtClrvEf9jCSjs6wJHxRB0b6eVeDzFrd7AU8+bWI7goLf9YuuRRG
ehuxE+EnBObMUyEKaUavslLXuse8SkUCv6Ms9m6ZcLepGsBTb3VOsQ6GSMkWNVkWCgFuJiktGNdO
5XmIbgYLWOWZ6dM4WX7V2FfA6S+Ybl1cl5EgoMhhAaIZchYjglFjHGJMS4zUu+I2Z9piCeAmApVr
dmln+qA5mopwFOpHJJ0OFRFWJw4oCrLUbG4vLi7yMKusS9FUNdgtfevHxuPIapEfE03tOuYE4p/y
BTrVp7XvgsK6X8ziSP8FuheK3jk8I/jZ8ikt1O9G1KPZ6Do9dbQSbuW1VWu9xiMG0/n4vsqLW407
ErDYnfxeIQEztD+NykyVk74Yw2FGaAuXxNTROOG/dkWwmomL1PW6zM6nRpuuGWJZMkKZd6rd5WS3
xieLxrv8sjbbpx6pbHlN5HH2Cgy8eUR2ByuuzDipbnYh0zzISpP/lumotfm9yd1wTFGtq07rPL/v
2uVBG6mRz6j0kiNEbXmLWtia4I9lp7cywnnPDpj79yYRRd4+V8F1pllQcU8ph+UoD0Cl8ODU2aFo
bNhhxJFwetoGt7BOXnEZ0552Tnor6zZskkukc2JwKo/ZCu/ps5atBzmNJUKQVp0UF7LREAaztz7o
Sn7rasMTJcP/TX3/v2xGbLSI/n3q+/R//089vOaS/P7X1y0NfntJyj8nwnzA74mw+xtlVfJVzFw9
+2cXBEfHkMRAaMBG7VXFVAsNzD9cEDx+C3UkDfEPxEX5vN/zYOc3C6oC2jX8kqvha/if5MH/YjBl
i5WCypPRC+MpN5OEn1RcvKZspijppmDToyhwkwvCUvm2YjQYGLSHitZ5X3qZjbv65LHjqabkEzxk
M3EAw8Lz3rcRvZDIGpB3gVxad2YguF0bKB8NcliDPbLaYELIlu12p5mTtkPhBYB9fp4670vVLODL
VMU69EP0AaCysv9pbv5CTFeznV+1RG1RaFURKUYEy0GL+BexFMXorGRs4CI72tCc1TJ79pLwEpv9
eMOnNRSvkevyihLbFds0jyieiWO3SkyxKsBE2RwgTQYbK+vMpxWNkEoXd2yKJW23h0xiE1yaU0zH
8xEkOxI1CdXYgspFXYe+NZhAq7rsu4Uq0rHVVkwLw6G+6RFzsK2R0kVvKMdq7IfTkFuPwwyGTkGf
/DJqdCbX1NzVhdofIxCGt0gsQvDs6wBDSTIioGI72wN/Ni3YpxYLzdEQuc0dAlEKRTc+Oxk7BBY1
8tWhH5EOT5v2pEXxq+qFoziX8Q6qyveFSrivZ/e0NiXQF33Eh2Koy0uvAlcaWvezUysUED33oz0r
gunE5NGuFi+oLcjnSWWCCIUMky6QiKHLTf72qc04InUiav02uEc1nmwO4gniaVF/6DTzlVRgfsDv
4qPXU8iMxnurY/LjznkovBjrKhWhyOyD4kTdF9zvaDFrX6KcBEDB6yuQSVw15BgzLbzHsPECBRgj
rwkv1bmlW5s7MK7r9bO24BXvuhDFREnP6RRAu5N6W9tCbFX1j9MKq9ZLcGM3WcCOTU8s0y1nX4Lh
3OUZrpGmEqWHuOIsa9aJgutKCZC2skdNdecKlqrShAxvKjedvUbHsErPpYkmT4ya135xqPENw5PV
4FVHL+ri1c4DkvDFnr6fs3c8OMfeR+4giN9Te9+6WHo54FWv1ZeN7qYGRdW8r2kpBsDPZMKH60ph
61Tigbmn/YcZApaIoABGL4B6j8uHNCPX0sXNc6puOyzdKwPoA+YY80Wb9ZsMdXfDTqedXlrGedOJ
ohJPXz/HN2SSxmYXdgiyAQf7oRKckTc3y3MRS0Ux1d+FFmjnzl4+tXmNLWRaXTeIXIdajm+aE4zm
iEriHN1Q9kNte6SmWbQjcmNTeF9GeLxaHu0yd1oQxOq9YF1BMiwdWiADfSs5J9E1yTI0PQrj87Lq
iLWVdku+zUrdBmjWUKjwKFnOjVkzxLy4q2ff9YzWr22oSKsY5e2U1w9DA20PZvVNCUp+ZzGn4AH5
acjxSQwuGiNCrv/D8zZinV5fB88K77eRHBLoAyVEAliVXnGMHbEdQFt4rxzWDi2STFW+lrYOMl+j
qEqZIZgaevVeVLWneEDpT4Pb6g/a6gWo3T/NeoPuf5l8z4bcPM+2c48UyjcFzWuq6211jRPunuix
HVVYfD82ZUSs2lNwf6vyioU0tkgGs+7wen2Dl9WDFjkX3Rpz30sh4NDjuBnXNDC6EWwPMHt/i9eR
VR2dZG6wB0wDTTWdHYZsEAMGGiQb2S/0nCQIJ0DdxqrEwRzRy0vD4RFjhiUwY23cF6XZnV20QH03
AV8ZxvYO8YvkaCmeyh28mm6eN/6ipuTv1Khygm0055qcPLbESVztUvgLDk6/rI+WXlMRdzhNoGoQ
QPjeR7pG6SFrT9GK20vvXnpZybZbEzzU7EmJJmWnsIR6h729HVLQsFFykIVajsfRmZdg06mY4X3s
oXj4i3jdGCPWHVs8KGNgtbaANbftYS/duV/cr4oXNX63dl8m3gtNorp7wMTI3WFi2FxWZ31qS8SN
snJ20VVZHnI1u6f3WIJyApCs5+nnbTnQa+RmFjVXFJ7BGSFKRZU9CjIYfduzOrb3nXrBt+1x10z7
0FcaRRLLI122RJZAdzS2JrNj21W1Q+CP84aiPTfseY6sYFvwyyh7O08fBm4QJOuEScJ+HChd0e9s
s/DI0r8rIyIFsWcnCKTce8V4B9zHw6ux7vjUGbUPGVath9pm2suTp9Aj3OatSbhsl2AVdAhCybIc
FS+eT0VlPw1rEp9ju7hV5fuNKr5JrB6t3BJd2E0+CcQ+HVjneRuJEoAtTj3U+tFuEddZf7VXwRwJ
PhtN2WhsMz+DExb0sGBIBPQVCASmXHgcHrbYoUwLwzdW57TwIrRZ61OXKzmxNwWCMtXiEZ9fq0JY
77M+o8RRUYuegGkW83KJZn1FOkdt/dqoxqD1xgOrAiLOWub3ja28pAMIi21tKWa6w4MVe+ROA/Su
RBqqJjBSweG0RHRw23BoIwWI0PZibgG9x66IB0A/Vn9xwZOk+ADOhgqflGIc+biCY/wA34jKNX2r
5Yj6URzE6tJCIY+sY1GY8JtobLWmeVAtWikglBswdRGO0/xKlKhkWy6PW6tFi6yEDpeChh+RkqSB
MEF1IXWPxqQ0/mDq90sD6bIf0iHgNtei1Av6i84u1PWxy9kp3pc8H8vA48riG6157WvATZ7KDQSp
i9sS/7lz72IwbjcRKtdFsynO7rZd1JvADJFdLz2lgP+FCFe3auYpAgGgZ11z73UwaFO00KnmuT7W
LV/CMv+orwjF4H79fcIteQeM/8QCAbsr0LS5O9fpqB56FYItIaj0tZLswyIQRii1+eaY7wZwbJqg
tZww+ro2DRAHNFl8XbNwfl6GkPrCoSpURIqagZrcjN5MbpYHLcdBeOKGlFvhG8zTGo/3pjgIhKFS
MJ4a1oHmeN9iBmc8rBbIiaqJ0PSYwEyJ4gU8fYB5VlJfUz06UCclf5kAsFRu+ewCHki0zPO31Daq
HRaahRRIFt9OJjZCcZSeauBRR0qWLQIxNwYqYZPj3qQh4B7Hao8I53c7XY64Uc6BbLnU3sDptMQI
tHDXRDH3YKCbt29DM3xXTNUuy5FTsYkgTzaRN1TKxwKU3snWdedcuDflXJkfUj0swNVkbx26SeQT
6zNeAfpjaXvvpJKVZTFpgaXbR3ThbrYEfViRuDHdOP2RrxtddCqa9jzMRXPdfsCTFZ4mhp8PVXFO
6Z7vVQURXw7gZ1jaNoBhIipibcQ1CACAPmjP9OkTolnYTcSHtZ3lsk3FDTzqzsB72EyQc6gkQzHR
+2id8Vu01IxDzRk+R+yfqIfdZRaId8zG/dwRN9IWGD3dZY84DQvIRXT56LXYpHWGDT2FX3R7UrRG
Mjc1/qaMasySMewd2m0utSi1oy6dv0YVIBKrXuK9W1cX0YNyV5NvSJ46vUNfqW6KHdduyDTgeMhG
lH2yaAuMtfFt+6NKOXirCcq+7tMA+sFxdM3kJmkR4Qhj6rstv6HJZowwTeskXIxeimjD/CVGmosK
1gQQ0fxCGwtEvQJR2MkfvZDh23JicN1eDVZejUfIbcWyawZcusoacYhtJjIlnw+6nn2yJYlzS5gf
qvkQWbjprmF3qiOl2K+DYwdepmBi0pTFYdGTnWkAGgVvgAe0PZlXBbc4jD+sPf0XGqWWix+cvC68
E95ZQ7UyJqcpGoTJ14Ku7Vkb5dsi5ZNd1CPkjIeZk39n0L8EY07Fq+K0ofqfhc8OfuZPaa89u160
wMCxUZ7SeOYIIPxu8gaU1d0Mkk+mYLa11l8tzJ5OC2pKe0df9mEUl3ut1zu4bU6B4uR4APesngFn
wcruG6BQW9rS2OOwy+EX+ODGzP2yQKe25icEVKIkRVNkAyltiE22YkJ3hrwVfE6KIrg1vZ9cz97X
DWlV7kqtqP+c9e0nm0z4uvb2uw0to0UYdQ1ch1RzarBJw2Iqcd3mpOIXHALE2Xs5190QALo6Iw3m
uFMS5DEpJaXzJ8XgBHajJQm43dD7nySfb6eJGrFcuiJapnUuKToZDc4n/rZo3BSxrRVoIXo9dG4k
IhcTBnxh3J4cuUxFiv5Ar2k+pUp9A8dvQbavfjeWlh0YmgUlvyY80QtBFRFMllrX/qj1q59ELOu4
2zdIkJwzpKZorWTGHt/SCXO37lR4bLzFxtW8xUKT60N1tasY3akHw9E7fAnnrzD8SWx1p99pPTFy
trL6gqr7F1YjTXiIZRejTvtgU1AZVqPj3pIh21wD1C96wL1Qs0zqm8jwxVzq7oqluTP0qD1t2E26
0O1jBoNknQtrr9l5f2tPa4ceaLiHwebe9M38qayGBwv8RmBAHfRDBA132ciWY8k5N2o+vFTQCw9u
ia4Jna13PZoMMAGoWhhVAUJzZuO5VY/aeHIP226ielry0rN2AQ+k7DvHBZAuZ7NhLcpBqZtohxPG
vqSn7bdT9z5CR4VqRPNFpPWPmL0Mu9rDItHpMbWyuFOp3Lp3+VK0h1GLk6Nez+d1CPkpAZeOev+4
5GhHRmDdAnOJXrdQA5D6lhZEf9l4bD1SFAyBpezaChLsit452mkvjWbiIGA70ymPzKNTjHFQxOvD
Fi0XA4HJTQupHO2zWzCPOrCKkeSdI2G8AYNOmRyIMADEleuJPlp+C67AVwx6EblGz6VVSWHV6fOS
9u2BK9tIlwNQRptWlY/pMTe8EdRHgUTslTsAWl0rwLUoWS+Zovjlmgynykiga4+YBCaO9qwaGBWo
6Qoc1dMexkUhl3X51LwmbYEo6kKP58LjzISk4fsIhogcozEPHizalnW6LVZApy78YEFsj9FuHgx3
v100t7015MK0Bk64t4j+GAsAHJH1bhVR/+Se1ZRtpksWu6jKbaU4oMfj5TVOJFH0rIuVo9GRarOL
hlh5gJVIyUnOjlHhAYFpsy0j4IXLtxWWl5/qPT4maX7b924Ke9Vudm2dkrAu2oFDACEi2o/lwL1s
Xc0ChdQB+mD8aKy5d2O4VeLr47nUlE9hq/FAtkslS541plhLwaY6zC0ncmoMAZ6Z6jFt3qEs/h05
n/Zk9uunfsWlO8ayMaTOC7HhKU31GWnGyDgWLZleDlEiFBl2j3JC5bYgtjAC3yJ5O7rZPhvM73U+
3aWNhYccoKfjWsP+8UjPM9B+GAL147FGeySRi2tquztROzhJuhw0EUuQrH6MnYqaS+uHrR5sIN1i
xF+4zeDHpc3Keeu0j7jlMU+l+b4zKaKkFtWyrrVY/Uqn7EP3HvosTd9LVlTk73Iab9FtMJa9qqUO
6sRcP4Awo8zAGWAhp40JAyci+lAWDT1Q9lOPIusWJRMQZrpLT6RUrK8rN5qyZHrANZ80sKf+trFC
LLksDOv2E+k044UaFNA/REK7Kj8L0L4M/S2iwpa7H3mB/Y8sx0lhcnShP3jo3G9/5HR3iqE5u5Ws
9JChuEpzVPJYdilWk1wQqItQixjxYDC0PYZ5Z/jH5Jj1KwQyFnxH8Mt629qpbdWT6kwv25BUHVU+
Wj9ayE6PKs/06fiLrp3qx5qNPnNtvovATviyHMDKvE2EJH59OKULkdjL46PhciXcIgVafi/6gqCJ
Nj9sdRaOAWIbFUUXBOg+HsuPUw2s3kFAZCA4UfEA4zd3aXVS4mrfWPYLStmAyaYegdjeeN32Glcy
02f/s62Q0lXCs0otTauNN89rvq9L94FFCn4+olIyq2+YUkS0YFyqe0IX1AuAsO34YuoV7tJqjbp0
9nmmHJBwOkEy+D7EEKzAOARzp+ycAuswa9YQxUsCFKEODjQEX8kQJ0GbDLBsg/t0mXHJK8v2nITT
p4y2bojQhJuXfhuWH+LpJDIWvVc+z2spRhf1d91uj1FM/OHoqczposza41yMIg1IbaSg2lnCXEbs
MD9pFSafXt7Xd7HSfeBKdQtQSbmzU23aq72FtLeUMfMuoTyEovLB062cKm4Y74wMT+mkhelcaCv4
0wZ8Ws4+WvOk9Qk1n/uhSNi6KQc+NrmaplADh0MlVXRcR85qQtcU1aDkzq3bYCrSk2YtBrqT/Vdd
S9gFdJdifCtjzXui4ke5N/3grMpzbWQniOx0/vLbMPSI0AhQudPw0i7FO7zQTmlyMkde3kAva29k
XHOoTNBwz/aLBY7Cqbo9qIUpaEbvHXoC5r5O7I5STr/vTfxm9dyVC0xyUKb3PbxBUHLq25Sj84ci
AAsWFzyMXnqvdXYoqh+G7APylI2BPY3RPlqqGcOlhHSRoPOrut/SIkYLpHY/m03y3clbMCmDDlZh
PVUWdcSJ0n7cP6Zl/TDRnp619WM2rmTcCnK2fUTFgDSvbaDiLtobBmU3rWIuQaKmX9wuwSNkbO6q
FpuR2EpOkQaIIVbuyoj3MkuE3qKUHWZf9BiamiU6b5DJX5EtDWKP2G/hUjLZp9Atn6Ilh7Wv9kBj
1zuT5AH5AJusBZIwcvFhOiHOmVwGZ/wcxXgyNPYju/NZa+oPTaxOGOZOz3fcWAI77r8VtfJYxG4V
jE0572qnum1sq6BFDc53/DCXJGrOwN8083DpNe80xtM3EEGU8dqG6kYS79fwY9uoo092ne6qEsYp
ZpvfqZBd9dj4pCUuCFkoTnPDohwwFvDcSsfMvX4kzXyMkumDHTlvNf4WXNMv3HdvNcZsqk8oizZW
+mQ0OMOhlOjbCjWIKe/veq+jdhVXPgptDkVTkm4aQr5umg86eNi0674OkX5Mqvx9jfFwq073YWVp
5EGshhL+glFAkF3y9IpNyUMi8ZYCGc2gpd9PIUtxhDVakhyC2jRX2tqD4xtGl1J2MO/xcnDOYwr7
SdqcuKr4a9R4ZwTsBXACu7aYoO/ExXOoNa/G1KWHHgYNfEkSFy4X3RjtAaNNN3uP8+FeBzp8Lvv1
jfNtPNRh/d5SUUFI7/CHAz+jO+kxK4yesYADisZnZ6Sz38fRes7Hdr2ZkviQdgNW9U3m7qy2RjU4
XndtYmKwES4iRPIJhizaWm4PArTnMmDCHd2bHAb7CXLgzmvsQ2S7L7BFECGZm0ek0e657FtEEoMU
0a1vkJtBchH1q+OE09t+Hr3SHyD6ugiSUD/e1Xb0RZ0166Y1dO7NsGHETC4o7/R8QDnc5PtmMyMH
q0ew6x0aY+7sF7axsxcDqm1pfaToeCBqYv4zIBeouzAcjdG7V/GDLMIFWeZ3+ZpTtIprFJaM2HzW
CveKX9+7ujWjoB5TmKxIU/lNHb+46prdrJFypC/wGDFbH+AiKg+ea53LGaOR2C3iK6jYL0kacV3N
vfLaz0xQp6C/7yqfMH7KLlY3UWxJYHSzdge3fdr+Q5udOYAWPAXeMrzTMp0GhcIDxKDrP7Yjmnlq
hBBc70K310JE4lzlBQ/oHkPc4WSsNBmLhiwdh7aHiqZ8USzmsfN66SQm+X3aJZ/RvvvgOMKFCb2P
JrKriAVFyN60yKV+yzCU4gwMOz4mvo/nAlsCvH4J0i6eK87M6YNj+mC8xdx/WQD4H950jfspNFxk
w7r8CjEKE65Q9Nd1egFkS5UHXqh3yS4Ny9fm+kEpHLQZdc84TgCS96vWv0A/QWNzxMGaLBQjMZQY
C2BOFV0BuAXcGWx37dBOoikE6Q5IuogctRHsGIikGw9GETasnlDxyFUErBbrGfUuSmtb9RFr6S6O
A/yPAdzge7F1bbYOFhvEA5CyPtVZSc9kyKDg0RhbuJ33CVKoWwKupeRokWsHndJ5p0h6SFg4QcMz
9iNIcXSDMCnQ5LunguuYcZ60Acr2AiGGNeq2FifWgv/XD8V2iumaT5VoP+jURmaUBg+ARc4h161N
+zDUCha2O3yCxu/ky/tVq15Wm3vEaK0pumQ4IzYhuAj3C3Y3E6nvKNR80nUonBnYr/gN+fsw+Ieu
sDi8/OwAY2uWjjSwaTmaZTq29YsNT7e4Nvdhowm2e2HTDufehrHSagb1+unbIN0GU+GSPnXIbKBR
wjksdU/8DhpamumUPRWj9a7Tc4GYrGcFx+2/f0TrV/8p6OGqR9XT0zQb2KsuCNafWvPFSIdmsXW0
SqXXgSK9DvvsQV0HFV1dhPrknIq4te5DHJ0Po+1wR2vpWaSD4T1vmXLF1qJqHV2iKEH/TJSzcdrj
lpKo3yu6O3fue5WazSl1a+QHvnKRpT6kNF9s1b5Yi30mI6CFoDeR6Ei3lELQmXJFZHDKi2zvWMuL
iSTotZjC2NdAsF8dxE1jyzrDU6/u1+Rt6zEtHivQbVzXhzms+ldrIgCa+MHRd0cMGDVp6g7c6Bjm
vRln6Q+jqf8Iv/3vYNd/wmb/d0De/wPx2x4wiH8PYjm238qXr38Crcgv/A5a0X4zHMdz0TcFGg1I
mrX5B3rbVelKbatSE3u4P1Ar+m8WQBaMadDstgxw33+gVrTfPLAvIDA8WM9AMez/BLWi/YrowFDB
MD2LMjb/z9P8guhwJzfL0e9LfRU3tgHc6UquBGxT4MMCxQtTwMvAyWzvvUPr5aeB+itECaj2P8UO
+XYL2WbsabEuNtxfTNW0Si3H1SpTX6DY8rUCtQwVinkG/c6MixNIb4GKuWMbCNBQIMqJ9vr3j/Fr
BJOnsG2VgQYopHnmL0+BK5aFJc2c0pECkgsurJALQT4dayvdcN4V8M2//8p/MaaW73TogtoA+Hl5
7xfQfF1rdjKPtGcERimAcUGJAxcIBPNOhXsvmGCBiIItDydcGpubJq1I21DAGkAFAn/G1OSiZBdE
Qk6j8mCML1YP7lyAAgyUu6KxBaw3e4dYOjRPYMAlAGz+BvjC7u9fBiWov5hHj1k0qBmSyxgyzz8F
WLc0+2qGPuSH8MQEro3LDuQn/F/eEL45yexGcJx0YP4CkM80cJU9/N0GWKz92qravgUWgmnGThDw
gjJdKLoKINujuZbR/BagdsdLaxWYQabGXHDEAeNPqXTVOfyBi8r3yovK/wQEKh+5KiHQcXUvCGR0
Og6C9LThjQI11Ix2Z7avE1IRy1hsPz3By3ETqs3TU44ZlQDAQ2C3bv4WDQ0IeJZHpIDoBb4uzySj
iTbsVVC/KbAUwaGbyXCQKZS/lwdyhKbM/MEDECj3xhZgIgROLCBhs4CSAKwd9f8XeVYB0rc8ozI+
dADkBRQfk+7ItkiA7ua5tzOYv3lhKzDTuNg9CeiSZVAOYO6B7Gr9qwrUfsPO8nyCYwZAcxEkrOxl
+WkZZxkIgUCObe9bNslww+XpB2ZV8OIJSmteC9x5ID8EQSpI2dkBHMxH24vjx9SzgLfmJsr1GX0J
EENLA2PzByh/QxuDsRRkt/w7crp+7D0YYqSms0bA0VNXFdS53lt3Hfqu8oLgPg6CWZdHlJUhy3gI
9VMEuQE0CA8IcF/WhYw7ac0GYpbYBFXA7+vpODN9QMxl0ObUPKW1edIpAVOw8AcMIQVoq8IBkPfc
Bs1U/bW+02jT/v1++Bf7Ydncnqcaqu3oDqH1F1O8gVM/r2wcmWTpCStBQptsZuEICCGjZVgVKhoL
w87A0NncCfZZJkan0SR4Y9N8lWCHBROVqX8ySNYkKfs5afvxhCDedQfTYcLfnzfsgpoxfWnCjwpI
3I2GH+wTJkDjGFg0CMbMTynkDpYK81R77T8N0l9EXZNAZsMdMhkr55eYUS9lbVm0Q7ZHkAghsa2j
UFo8teGrgP0H40Gmd0leZTf+fixU60ONXii0EZlEEj+y7FOFDKSXPcsyctA5T9H2QVSBkCpg4b+f
XZOz99exM21HJZMk3wVW+uvYIRLYonrIg8OZQS7K5lGEmSRhSYcRFIct8oY0bfuDzW1a8P4SOTRW
Itd8CXYSHCz26so2FpbCtnBhQcsIICMj5BI8eE6yZwVMroMSl31cW6Sqhr2XfaxBZTWMz5Sgr5lm
3cFZP2F/EUjojMDOYDkxt9ltND0IVvzvB0D7q5n7eQB+ObtiZx0tzePUFuqSRC1Z3i3hQI4WmclM
H6iXQKCA/4MUIzZ68EdkRUGgkIkjAguQOyuL2394tL9Y1yYrmoUjrDfTlJvATwfRyt3RdqPsx1Eu
4VyYFzjn7WsWskyUcGSEaiCPgTTXRQDkf/8Mf3EW8gim5+IYb1nutvV+eoQoniAuz0nqy1qQr5XN
XhLzcSa+CPeigyBkGus/uMBatqQpv+xpyeDoR9JXgzIo6/anL07Qf8lrFwSokucXjyAbmxSzYalz
V+HKtRggkpb8Igyq3FGvTTUcJNmpCNo2rB1ZlBJ8LI4j4YM4WXphzRp1fpkK7aFYAn3FxI6plpRF
2C1CinIA3XO2FeurUCGEaiWECjmCvWw5epx8MgxtyynEogjhtcqRIotyRuRJWHOW+RrN803hQReA
ywQzKiNwb/QjTjgJ5rruUVdE405MqCAACXmrS4tbhURxaUjVIgSiRZSQUMayajL9AVzJVfgDwpKQ
8RaGgjycG6YXeQUJrY4HvSd6E+JVki5H4efInl104yTZL8pGB6EVmD2/SgqaCtmJ+D2OSLZaVMWj
N6fu95h0tmxdZ+mRMIQMwsElu17yFqET5CUMPoJYrTwNTX4YO+vU8ONCoBGZh98JLBLxi2YAzaQ+
SKqjAO8d/fQ4mNHBNT9HDVAaVdnJah3QM6mBQL5KXmzzDgiOn0x228JyV0gShHE1ZCDycorKREDJ
rhj/7aQkGpa6treEclVDa+M9JQ2RnZILKYJ/x8Cbgt6Pp9aBQDpYj0EB2Y4uB6HoNFDBLEVU91cY
muQFHdQ0CXAMyO+zJWmOZEamg54I66rmWM971hlri6bl3sNz5sfKkIeF1E8xGPIX3y6JkdDNJNcD
DnaqQJAvJYAgiq5R9E6+QHhh5kJ0UWCU8WIynyvcoIxDQq2Wo6RbdZiAJrgzvzSpFsisSdqZAgtz
0edEeBB9RoGbAR3i7LP5MInSMlqzMb1PoGHJ6hzm7CL0UxkReT5JTmYqTcLqSsn3QDvlgM+dgTSK
/EKWgGwLYdLJPxF1O8qrjFj2GBgqCAEwUdWdmYGag+21KMt1sBZKEcxhBJBKaIvkf4jk4dDI10Jp
tQDyrW9rY51yqFhCs3JhKsZwYOVbzLwImg6AB8ydhA7HmlioAq2SOt6MtHeMAXppul5rh1XHP+Ul
FXAp8nKy7OWQlcxTdoLMMVTOp56nlQUsiYA+ZnB6sI1iYZrjUWh+SQotChjzShSRfFdeHCI9Biuv
8j5sZsmAN1olwyI7VhiBLA3ZxJaNcPm8F4qnkP/KcEQEssWTmURTyFIkbYkzHBcgwhUwEw4MVsFG
hiNiZzN+xgakpml8L/kAgrEX4dxZ0xuGZHQ3uOIQASSbHHgHDSsD+VAnnY7LnN7KTVL+fTTSCxI5
ouo7UySrySnnJb6V1y1s5whS1HGWq0ecEPZqZQ0Ey/RihsTt8BVimtwJ5XPxNrlip3G7mkPQz19S
1rB8pWvqJ6oxh9ZsDz3XOdcp/MmXvxFOXQKJWWKghCT5WEmzzTjwMPkVTppkppJHy/NLctPAgXWh
MG3ZeGZ/6qn1oVe9t+zoIj8jQySJb4ObGpgNG3pYxoIzQhcEUXcQ1pNNfiTvKPcBiQByF5CvilYP
DCUXbPN1Ju2TvEH+WjapfLMcj5Jmy+VDcnUhALqRBXTmbkmhxkLHkiuB2KYYXGH4FIRi4fRxE+NT
ZHzkFkEyzllFjRjhCPcknysHgqxruYxuuSVsxxjRIbuBcceACGdxhNbaaOlt6iEu0X6gJ3mUUL6w
4jSrCZJYhacBQMuE0spFTMteyBdjm6Wdjb6kU3J54NCjThBOPWDr00TJjT+Q4ZXNynklMUTuBSZb
W+45KMKqWBcM/XyV+ZGwHDJKMrijjiFHuDzEdv+UtefCxtmYcRf69tAaCJajVRizN7lxbrzC5V6H
vd1FyU6vblx8yMFwSjHBWNOLpGt9bpKqvavmlKQ7uQixVxbNdgNi0mT+ZfI65/j72ZFnXIoICDI5
wriUnFAut7haov0MNZH4JkMhPyODLI+Sr+Nxf6sy63KLlrMenR1feIgqslD8ETYYgdh9OMnknwdI
jhJA5K4ikU6+Qa5LoE33bptdZPzL/q1Zln0KQ09YerKUt8TpPyov/ncqh38qQf67OuX/xPIiF4i/
KS8OFBchJkBiOLQv5dufC4386h+FRs4n6oyOhSyBbdmkxj8XGh2oaY6OhASVRrLi3+lx9m8003XX
szzbshxbvMd/p8dZv7kUxBzPMPkJC2mv/6TQaMqt6E/ZKY5CtuU4pgVvzMLO7M/ZaYZ6rY3MawcJ
3Hs/9s1tWANxLZPlbkZXlpWYcCbj8KuovpW1r8qAsB6mvAJ3NO4h3SonC27QLpy/LKkpkCYIX1qc
B31b1HtjIQewKmPDgaRtcfY41jOakl4PxAZTVvomEX2FzPt/1J3JcuRYmp1fRdZ7pAG4uMCFmVoL
nye60zmTGxiDEcQ8z3ipfgi9mD6wqqTIyOpMlfVGMqtFhGUx6ANw8Q/nO0etNYyWD0X5FEyqWAhT
XroCvZ5M65shzZHihDiJlcnFwkTCdpzvoDkFtXOwtNIasXUh920gzz99o7d/+xT+W9amt3mYNfW/
/5ul/6FpMAAH4emUbSr8pX5thidB6DAQY7PSWhZDWs5abvAO5P4cHb/DcLlFDjkE1pWu51tci3Ui
EMzkqQqXmamzRy3C57hG+tl7aLsmGO9BXvMKCi40AU/eSe4SwHnyEgRVj19Suh0tBRbbh5R+EasD
VTyrDAWBmxG+baR72TcvpmfvU4JDWctjaoDdRtK/ZAkZJ9LErg9jpqVwpqUI7XujE9eg4BsJBdr9
hs2JaNU5srSXAY170JlXxHUEaGDNxvEZLqIxP5HbAof74ffjDSaEly64SEHkRFSptauHOO9C/lqQ
CQvXwxVOwzIItZrEiUjDuY661NfylesGME1sEqeCCq/nMTJMRFiJ8HOwrHMs5NWTeO/q1ms+JZ9e
ERd4gOavNdHkSLZOgevcNpX7oBWoc93+1WnyUxzUL25dIpbHtatW1lUOcivakuVwcBdMGTbc2J+F
5X3d9ddW1rBCHiEhA98Pnowj+TTuc+jyYmuf9V8Z8LB2WOVPY++uMBvmmTOHOz6nesnnQW4TdgyF
WAh4wwoZZTH/ue62hm8RTlPnJtt67S0Mml0y8lDXO/+TyKXvBBu0eT0L+m0W87bApQGjzrSJsG80
0sf5QtG87NQYFoM7gj5G4lZynUrO6E0QUlhAIvuSiaW78k3+BUsnZKoUa8MJnvKa6WZrT/Gyzc7R
yAsicQ5Fkc5aMzTCj6/f2Sbedyr3U5SMRHj01idWati65UtDwiB4WM8tIL7uMUT+5gWECCk7Og2x
RWbyQPE7WcFGmsVLy1Mf59BwYzfy2vSbbnD0nZNxlQx4PDLCbsdNPhlPNunfWdp2+zHJs4U2AT3h
J+4T39mFgChDt7NZzRfOm0GI105m6BHJ29L2TsUF1SGfTRvdOOqyuiWfGWq0LHQARU6WIdXIClc7
06SYjlVmrCrB6tocSdMAPVwI5U47p8OPMUhiWgNyb63qHGMBjnwa0isrZ8OlrNjYZhkvbUSmBM3o
KxzmzrUdh5ummXaaG13YLYiVsM2jXuGPiFScZqu7dEq/5jYhQZp6JbFoHZcwckHwacflncZDV0u1
lwAOYpE55qPDR1QTdqBYpAZhjDxPUo0lHdKqCaTTbkmZyBDa8SasRUUFK/15w46nVUZE8w2Gclcp
z0WKoo+UUMYzySUh+OfAQPQG8us5zCtWid3AQUmAoNFW8FCuxqoz8D89X7yTvn6xMWJcJZ1D3AEq
WaIyl631kTT4XXsqjhd41/0gHvBJRJ+idLON3dnUKoY6GnSuTuR/aqpHGinB+TJruFgK4+8qIQ2H
/XK8dgEmardb90F8lllzxAswhxNh2d0gRcL/eFml4a6o8Frsuru55xV676/w4W63fB7LpKPPCcrH
0Qg+k3GpWpP7hQxEuscW4sCq4oVjasOyGOnd6/SdzFr+qdQB0HbMpf+oWMkfpWdc7bFC/5ciLynQ
9hYS9XJQAcFOoBCkSR6JIEbOGoaf3ADzYVMfCjssV1Gb7svZLIWUDCx2aggdOXTLc1DO/vIBuWc1
nVeSyO9l17ib1kcApyq8ghVXjOHgkhA03sorSpJkDB9zBs52NdnfvSmkXpv6DUJwIMnaQ1pBa2eP
32HJ927qvA7Eoi0CLfwW8GIW9k62o06PynFsgOQi4eVqnQGaMeOkQgZFVi/Wlwsae+yyfR4aYoIv
TiqObiO8n4T3o5LWtaqQAQ7lS+Ce2FNay2BMaFsAcmBHrlpiDEjKW84no2YDMy2GBOtnrcG5matz
DYpO35AQ34sqAaG2Hc7ZdXOEUNc8MElQXCwmpyLiv7DxL1hgYnqsB38xErP+MA3kqUo5ZLLYUzxd
f3Wmaoqhww6DMj/Ov5s2aY0d3YWbbMxivIypeDBEuyMdmcGCs8PE99Kk2XbSo43GscVDpyw7zCWy
e5RrRRmuai9YM3NZRRGfRNQvQUYxY16Vg/2qVdY+NI0FdsSLQFp7EEg9Mx5yT1xq+UOPspvQ0h98
HkxSJ3WccMtLquvfLU87C2V+/Hk18cf57Py25w0EC0Y0Gb/KHYyhLUla4G1Tyywi/MSJRpynML3u
0dgBb5OjFDHdMtEKlwWcKfoUhVOjcrk9lItLXYDumX1Wlv3F6PirjvmlCiQgzsIrQTctyQr091Wg
TdS1nzQYHhcDajccClXbb2T/0pa3cfVdYZLY1NmqkYzMpVjHeNT3CO9dEW6ceNeU1bcyHi4iNc8p
VliZnbwicoEMtEijGI78zwSk7ujVGZHvSlRqzQ6caW0J7rxAv8yToqrMDyZRg6PVM/LEANB/UmYN
0TOeIj25rcJiH0Ti0CHq8YBlqY42RpAd/KjYIS0q9ZE5W7RB1LKyCkKge/2uNIKlVOeYR4w2bJpj
zb3htOOWDtezr1WYov9P7gJHbdE/bhWGlj0VXKaGBVKtlYUlaQt+8OfXgPOHvT6fsM1mHe7OMRhD
/yJ5STrPrf00r1dlZGOcyvS0qsceQ2+Ic1SSZPTi0p3auBfgqfxK3BpG9MOM4cQ8ko3gpcFueRWl
b5YOnFPyIMmYdrbNykunfG2U08bya0AW6xlRHlujYPbDlgRsZzySJ9zXASivwvZTeKOEs0ZEl7yO
b0qP8jHrONoQWH/LDZMAp7BcFGgYl4Nr7+vYe9DLoucldkikKaFaATmOjvVd1E9WauBsq3fLUAJX
w8H03ouTFz96vcNNXIwvJZFEwG2UB568IcZSQ8sTMvOo8nZlFu1J5xcniYd5NIBjkuL1apmEILbk
C9M/k0PJZcNyuviLc+iP+8D5hnQt16T1srHem7+snybzkdVAvBg+1T2BHQyoYAvFfqimLWJGpoqk
xoMzEnGXkflK7HQQpNtGWiuCIHfJUJ3T1lp1qb0THr0Msr/aaP5iZ2H8sf8QJns49pW0gCZ9ze9f
oZmMHSIIo15hpnJNUx4Khcg+Y2SxFs8R0wRiYEn1XOrDYopZ+DTmYzAqNPtYGCziafie4LM3EmyI
4T2PCvNE8tv71yX9L40H/u+sIf8rQ4T/B+cDhs5q9D8fEOze/+d/NCFzgKwh227//d//7esH/j4W
cIzfOGyFZOIu3C8p0f8eCzgW7pGsyPBv5Iyg3Po/YwFT/02fZRwKj+Ivu52fxgLqNx0vF6nzjwL7
Cun+K2OBr2fRzw8E6QpWIUJZhm4jH7F/uTV0dPeepgcOGxwOAmM0/YvMzXWjxavQ1OXui9vWR3/j
TGDlqPExMfBAGG/T2H7KIYt5EHZb2xZclH0wQbaRUNxLE6PbMNuQjnHBx0FuVNddFBkCOHiz7kJn
LlgFib9Z9URhL/Y/fQP/pKE3nPk7+t28Q1Ju6DoCLiRffAHGPA/56Z6vYuo6LZ0kYvzuJgO4TO0+
Og5YGCxKnzq4E3eGDuI0MQ0dotG9bXjhRof4vs/sFzOno2V6nsBj+mwmXCB0SPzZETuZdiVEJfWm
sWWojgIakfIaccaPkPTLU2VJxhrziYgTl3HyLZr4Qpo8bHMH2+Tmezqhdcdt7EpEji8nIh0KWEqt
IqUlI4y5l12x0U2WNFbsPyJ53XitBjOgLPqEt8a2L0Fe6Ah8xIVsQuws1V4k9XtIJ84yhOdy/iMk
hAtycmt65MwT8qWSN3Yyxyhw9rQy55x0NILWOr++k5gRh2P0zci1C1TEnWSYOo3t2aySqzIy1iol
OJ1zjhLtYmfzgMF29rWdPnVGcecaLZE1/UZpIBt5bu774T4q1UNh89+y/t6lXk6N4GSdpBXuEMMe
w7q84/j6tPSrFzPYSA1mmk6xHDSCwKxCXtmBmcSUfS8iAUvuvupN8VTx3RnkxzJcyL+BqURs9skH
9KmZVU83NgvSfaNg3Dt51bLxeFUmqXt8/OY195pTbns3VFWfddFgwpLcJTLGfTN4DdpDgo9zmpkr
evq9Uxonz3CISHSefQXZhcnUwYi1A91CvcJrA91xgKLd7htjcymBVXyNwU9DHRR38bUK+jlRw3u3
Qnl0m1HiRRl8c+zhGJaKZQUTeWXzHaXDcHagDZdkgjAD8OkbQ8N7kepbLMl10AXukcPBVp9mRJIQ
xPeHV9s3UMw38AsPlm89e55+34wJRvLmqR4gQQPDXzZhZbO3CRckE0wbiucNmwFHdzZVWBeo+/Jh
Teu5K305LnFviB1HHMA2liURZ+xNQD6tSf/u5vVHVLbgWv64LlQVLZvA2A/UXpvRhkbP87m+xtgu
T8ocm9Kow4/RueKHEy4AWdESm4LNdzSuG7dDbC6a28zR8xWxMsai89Kzq/nkDeRRiiFCCe3pITyX
ZbMv9RnOiYot1KEDSzPInV/gqJ5oaK58/A8qZux/C27A1ISOObcOvV7LI6E21r4T4w9o5njRGhGn
Uxq7gPEYg6px/n9Q6S5wjB52gd4cHSJBdm5t3xeD5iycKS5uLIsvIyTLQUFYmfG046uUuz5jDpYR
OVhE+bvy8m7bB23MzrPS1m0w3XVNM+CrP7wN8BzbVqMVs6D0+BiLkxOnhPIITGLcyV6HQKmrrzeo
iNddlsA8XsrwSMkWr6QADXI9b6K88aHrs0MdGBAcqfHUj8VK9OVs7QCLiB3+Nk78XWtU6TZr9dfJ
wpYmGslVMT0VLbM2HtlkVYIBlHBXsi/PLvEr+Ks6b9iaZVuQ0K1eauKgqR8xfvTHAjjz66wRFd9s
b90PKgZmMKd8xYCGwtp8AHIvLpHDaC/H+kECwqzhnTRoEKW2he2B4BA+ymBFg6nzXKRVzewxGZGC
OANPS1n4cNpJW2C40dGQd3VW4u4veKrk1kvkldHGrCaWxsmPseVZ07n88rLMor1ukyFQtz5itxnd
CQYrWkO7BJtu5GLHdZm8yhkOVGaxqfrU3IA8fDRNpu3zLjgXMiFmsa7PX5bpBv9AGo1kqaYB9kog
LbprHis6t2PrF7cY6d+0Pd9CalEE+kXFwt8N86VtSWNH4CoPua3elOJsjcFz2sNMu1r2lDUWCQ/0
apHBYqtW+AJDHqfFGO3Ih4qOAax07K94nnIF5j6hSsxg6GXEJkorizqUOZo1IxHDVTK43THtJhc0
Z0PZ8uhMq/ZUx4W5JERwrSy2RBWRvouir25HspEyXt/GnxymWH6xbG2mIY2xlgYT4RLQQ5uJD92a
DxX/5PoM1GA3O/GB6SWjQUiR0gRUHluWvTNFkqbRJWwZMSYzYdL+0GbepJrJEwmCEoCiKAcmJQZO
iYFUiob4epUO1cIcpLXt8cIxNXWbOi0EeqVxCAb9rh389knHl70X3jM3IANSS4vWnV7QTE6j9twZ
HuhOaeMAO8M0FVSNOfM104zdxDNzU3f7r7/YwDjlTOW44Dly5nQgIbf5TO7gcArbNMM8M9WTz3yP
B+hTzsQP3vTNI5YfVx0YyJ2poAo8yA6wlCf3McbfihfgAhGZwERypopCZpjpF2hEnsKMHRkASNpM
IpUzk0RI7TafKaU5/UYDW3JmfolhE8sJiCbPr29zEKck1jzEE1BPZoY7QnRLtGWzLsJi15X2xIBC
k/gERG9xYMLPEPwNStXPjzBGf3i7zZwVMVfI1EbCfyoPr6yZxhrAsoKZzxLMjDWp3hXglhWP/sJi
9LIUM9UlZ75Ln0kvUTWz7d8runaGKF80mIynBeo3ALEcQK+GGRuAxxArTydZ5tNeDwreA0/8IMYe
S3nNzjPDGNPSjFicC14ObNfj+qENMLpwQvPDJKpvj7tjftmE4CenOA1Ac6phI0Hd2hl5m9k37GxJ
N0qfRA/x4eK80c6cnD4Tc2w7VvHM0PXAdM5M1XngddbM2YE3OgTGw97lM4XXg+MNM5dXSAwG4Org
0GH2MuC9iTvNmmm+eOb6CDtdafNx0Yn2YiT+exhGDx0oYAwSKBBipdK8HduRvN162pszPViBEQYS
A/8BsNBOyH4vSjZkGWmAo5PcMY0dyC0HSJSAiUOfH0icXSBM/OjL8bEGYFSAjErl5sLLyguh4eDW
nQJ2jPu92UmGd+4xAofMZi6ykG60QG6PMLl+yTI+MVtW+3GmKVuwyiHUdmPYH9TMWzYFc3zNeWzx
rws9Rb0zlTf9zGi2CveatAruJPhmQ0zLm2mOT2Oh+j1S30cX1HMs7avmN1uzHF97H8PmrABow7xm
wKSNSNx8Yu7ZA4/mUbcnvIvDSyvuFHipPT6EM22qgZ36mvstcSdWRkTJkttnH3CaYi4Kq+okGg5/
/kXTk4MPzJrNVKtV1GeVpiCocfpWzuRrFstTm1sfRGuk6zBbTVYMwT6E/YJhMXSD+UxM3lIk1W0R
dtcRvLYAsyURZUeYpcnUpsHhKPnULO+181OsfBrtBzv2lTZBus7sbgjEWwHzGiSbDY8gOojZsKMg
zAYsHvjXFpthZoEroGDOZ3H0h4cQWFjM1DAVQE10eUPCJkRxPLPFFZAxGhaMU2bueAJAzmYSOaAL
n8lka2aU5Uwrx+HOAV6ugZh1r3r3MP9II4cTkx0+UrhNCfbMGvBJB4PWwKFDsOhm5qNtQOnAw2xs
BqdngnoApXZBqouZrTZmytpnc4I9zrpEabQ0SkdbGeZ3u2BnEkB2rxtDvmZVxpWK54olGrU1LTNd
lDLEEmOmvKuZ9/Zm8lvODDhZ29DgmdWhI2dWME6yX6auBTUOPo4P3qM38+TgfUQAUgDlM2uOQwF+
R0W3hylGDz+JK1LDQ2nNrijI/QDWFeC6Iat02brZUwvSHva7GsCd9MdsFc3Me7KJAOCJh9tzajIW
n9l4NVPyfgIvT5rORJUybdp83ZhkkXZDx4QcyD4Etu9m6t7Tys8Sg8yE2jHp0tdiKClAa6TH7vCe
zuR+MDP8MeOb7ovqB++XM+efA/zrgP+DaD5NjABiFTFexJ+tGWmRonQNGdEum94ZcaiiahdJy1qx
Sh9q8gDhmemDcflbK71FZeXsI91/wbjsMdXVuPDj4Y1iaN/0OyLeViZwX1Thg6fH5MLocQIIXmf3
Ku0JrK/HTVMEZ50pKLJJaIcpTsRy9Ee2FnW+88Lm2e9ebammVZYjVymjmgQ3ngutIihGWlWyUA4J
isZ0qRqXu6gcF7VRf4vKnlgZd0DZKimfRXJl9v7kTDemU73yj9znafI0cDoQEWMudDsgCMfFBEtQ
QjjlQ2tg5VHm+vfW7UA4srltGBauUeHa5dfEqM2GLth8M4RY1n0qCG9jLOz2p9GRn0TKlnQGatVU
maKi7t77KAuwiLDEQtdci1IjaBb5iWdxtBAY6TUEdtd+jKTeva8EYe9DUbLfV8HC7kpzPViEh+fG
M6kK6ablfSxYopI2WM4mHg2bJ7aaH36UZqRd5dMmlNUPwxuSG3/ICOXVcP4LBEt37jxkmZvOC7uj
PwdYNP3SHOjNo1w3136McCc3dZSaHqww1zq6zXHa1ZX7IGbFaoK5LIvpaVMk7utYsZgCEOROxMw9
y1WMF41JmEys3U2EXGMYStkx5UW+xnaICz0eiEjAvm89KeLNupSYv4RNc+RPeEIZOjKkEkOJ2Udt
9PSbshiKvd7Uy7bQ5GowHHzQCN1rU/yFy+SltVoSnOaXOEdc90GAXZk7PY+++mZHOVYGXnRf+2Wx
1QeMx3BBXYyd75zFfOvUVe1tIjXuAzZNLMRsWgKrxCnTzcxN0ihcoAoiHnPt08b8fJWn8XSTTQMp
eQbKDj5SayHvhNOKbV2zG3TwccU0uTlkhFNiBIuHm+sMq/JxHHjYlf698AXOdix3zwGr2wDN7NbE
QorUM7ZN7OUPGYrlvWa/eixpT4FZ3nW+XAV+xY+W9rxGG24ERkOhZgY3dADcFkufEoEj1GcYElnJ
fkyHmLTqrFyWaDe2MkvusjnHMaBjTZNWEYPEscAAvtmjaHNd6zsnVHxqN17AfABAeeWH8l1X07uN
040XpulR2CyCmv4msVjgWtI7BWN9dvDmWxNBRK2vsm0vUnkofXaesmRbqfV2sfpCaCvovDhX3SrF
mnWVJnpyZLDSmxZW96mLj4etXkxXsw94TBorsj7JStWIacQPtlwOmZcji7zBVcjf5d6gHkbPu+96
7qYYKcm2GFWxCT3Ws67oDi2ec2ssARifW1116vvmniYzuY6xvmi8ah841jOaonIzfwl2hTIiReos
K7pOMY3hcuCBqYRGdTlxLwX0bCw359l9aoJpNzk9o7C9Q1QWF+lr2TIZcbY1E24nzs53Nxm4noWd
kU6N1i8yMlYXjoXve7j7+h0Ss5pVhdtyQi7Nnv0C+pjGm06G9eAVGatTvQSg7axdUFvOPnQ4wgQa
BIFoLg8u9Bw2YogElQmzs2kkRGZq4zN+iN7KHKdwXTMkv+QZCafKcwhyF+4RX42vCOy2x200jTR2
rFmso4tuPyqesatB96ad6Y8mumBxk2d6s/Fb47NJcIJWIpoQCdjRKnrEGPbB6kR412MXVYhz1Ei0
UHwymJ6KRaejXLZ8LB3LAGGhpYwjUgZ/3WvEHUSt6V0T0VrkK952cwvYFGG5jz3F1WhU+m6KY3NZ
xM2CE2PYYVU+IHAtkGtO7tXR1E4nJPoWnyUWLOMwYPvbncM2HF86Q9/Ztjmuoh4zyLlhf4yCHF6v
vMtST3vMbHyLwmS8mlatHiIn2HW9vqGjDU9WZcFVe94RMdCtNxZ3AOFYsMVcVUHAXa4H1omVCJyT
YHRLrZudFGGNoQtyX438icX7Tqp6WMFmn1OvtRamkawxmBGECHHcpRpXjsjDtZ8U3kHxPPBZwtWp
nTJGSt0tlgzfWvahp9AzVkVsiVXLQAbX3uoyCZfE9grVbBl25kmKemU5MTJ6Cw1rRX/rBCUvrktP
PnYIHMo0H1E/PuQUC6tEM594fPeLWpVIcrFhWyPyfdUIz970Wn8T5Uh+3dC31v7ooWRwVHoRNdUL
AhbKuTS+G8PwoYui96LE1Cqcymcj4zloFoh2nJrTmU7uofcYRjUGuOZCI6AH9fbSx8OSTVJxsJrm
rU5VchtkGJ7maiOGzjoU2FxkZkRcl4kZkUdgM3E/tPjapPVLuxvMbTp69bJmgYfcPH7NMYOcpjB7
ZOF1E7Z2f5TuSbKaR5QznrOuwb9DYy0X9oVcNLrwlxrDKmba9sUrp1eJ++WG8+GzNwpvGZZdtSKq
Cv+5Bnty2TQ/erN9VBhPotUVNxFGzbuvq3nygQXQx/bCuaklQedNzgU9OIQVShQN2Yi/0qTp1yzU
jL3gTKa4o0AK0xc/wE07GbIn0VWSIKL2BjNW/wQplhdYNTJ3PCrOMAYYTMbLIb83zKa5y22URTFK
cixt/YOulReM94NjM0xvUnPic1ynKxz4+GC6wduUlh3ch/jSGo6zLS3iYDvLUhttkhxwrXPQSlzY
pTXtOEdWcekg2PCMaBmJNN1OY8fjwCer4+sZayjtMHTMNV083zBihvgB68NBuOegK5u2WlbuwANp
rD4bFGcMQ1tKT8agp6LovEP7CmAC7oeBbolJH4++5OT0njiUpiEOTZgtZRvb9xkpKK19aIh038cc
wYERh9cI0d3BjL1DmZa4duRRuwWGZYnPyGbbxcq51bLux2hUj1bOlY7RESlyOrlw6sNrdQvatKpv
WIi+aElV8sAvkbFg/rjUx5gBT5RjKu8epq4RiwL//I2dymbHbXwLL16wqXRAtFGiB31zCEfazi9b
PCNR3PAotpJInRsqSdi00jzknU1ophu6B8jTkzFRXEy4Cq/50EjwoTvw0HEcdUJP466ztkk9u410
kY6lZ3rmOVoeSesL7lLeUx+QD9z7w1GzKQZtzfOQLU4uuheGIYEigLxQR7z2ON/tFf4OWN6EgXnA
hnaRzFGxI5H2JdXCFVHgZSKQIXJTfjoTzg4B3qs1x+jqduxvBr3IlrbTulzE3pPGLHPlRDMIjPaZ
HrVF7+bOjHCuME9zGudGJB0eWHZV7MZ+Ko9e2ryMQcXp2aQHm7mA5k8Hlfq3LHfFqhmz/IYcynMY
PMRqqI76YYpObcnEwx/RYKfuqJFN3a+LqgsOjV0d8kST91/ewlUYTpsJA82kz/xT3toBI4qyIJq2
IOg78AbswfA46XztzQskQ1D5nStgQEF+iuqp2iZu7q1GLd9lORnSbsAupEHgSew4WjYvHBez4abB
kyNUgdilSXMhh1Ge5riibAp67IAtgtrdwd3+7df2VYZHGrKO0prtY8bgwwptdW/uBeXoiYnreFJJ
jNamJ3DF09pj009L3cmu1IH2SeIVuentnPF7/1BD6K3zKMj2uma6Wz47PEknWuABi5uzbQeb0Aqc
i9GiCZGNlVGRNriCZdYn+txyQ/gr2VlD1uyKOWMUW5JCGdW2pfuSIl4NWCx59io06A7dZBva7HVo
cFAhsslh4eCt8GlwFqYPT4aL9oeaRIQ7S4qO5ssb0AhINJBRcOhctMrxcCQZFgeuqvsMzBBF8oAY
OQrLd820GC+5+Sai09m4YawWTT9Wu4kHmjs/7AfmtjukE48isaddGBOuHXEhI399Yu1aMFAXD2wa
EOswK1gPGtOEyezsjRuxykuZKRhuLI/S0YpXTxrVZmye8wI74loPb1Aa7nu61IODmyQBXiTMtuot
LsjA1ptcOxZZh0lmbUNt9c4G85R5Lu04S+xO2/2gGfcST4FtXoQhfgN+uM7GuNsN3A5jyZSPaHs3
8VBEMWdoSfroBn8bMl+aNw4ZUwH5adVxexi06qBFI9G+GEEvO5wxIAl82iJMnbccecGGyuyQZkxC
6DuIRkm+jW3m7zW9YD5N1EnoZeKFiiW5Gq4/PcLpH3ylo7A14uTkZe5hwAoH+SfNHQgjKeyp+ypz
4MOZmtHLUZ10uv3U4PnYag7GUeSlEkvBGAiFncXcDjNKUx/VtnGNJ81tmOQHn3rRQSohlqNrHnep
aQYLx/c4TDNl3mS8vz/fE88WH79uiV0E8ZJm1rB11Oa/3xKbue2XorCttTeW7tag9cDYYOXZRFcP
EJdGiQQxDluengQeL/u2tTcQ+wcVabyDxkG1h4VQhHWlqyUjeNRw5U5xvXraFXaKvEVv3wiVKzbI
sQ6R0u+FKKimFWGfiRqeW8/DlJvwxJHZr8NtenS5FhKf+UViRkiUtOzeS3fDWHpHNzAOf/7m7V9F
JzZRPSZ7DqxOLAcLEvQHP6/Ia8UY3+EKIPHBoycYIV56ghcJuk8QnOwCWhwD5SPGZhavJfhsvXNZ
yO6WRyCynWSjbG2XBKVziiKjAVXqvpEUbG9LXbw3LPnObs4NkSl+Cj0LIS2E6xC5u8EwCpYJCMj7
SrUlBLlhs216P7I8DA6F8u1DkX6fmFl8RElwa16wsRTnJib8xfddVGNEnaykETEEwe7iCPYnFz2B
G2s7RQYdVThU+JjVdvz1HKbtq0M5uVKx/q2t4uamTKW2Hc10QhKI7Wk7Rbeer1tnu/nk9KQqsWL8
v7NoGjZG6OUngVjajkftJMk/kNPtn38HgBy/XIG2zq0nHMwxLfOfCDACd3IJEOYT1kvrW+3mj9ja
UWsLqlw/aKm3ktnlOt/bEGxF6V1MD/FcFPjfrFk1Wqn0sxNdvGpHtolU9zjcqmQlVR4TpnyI53Kw
xmgJi0D4QlLLQcxi+4rtfvjgDmR3uzHmr0XhMO0wHEyg+ggliIID1SX1ml4Mp7jsV0lhc5X0krSK
PP4w/NJC2NC8s9S5b2s9QNjZHzRiIFZ+r/oVHlUfGnvytWYY40ZQ/+pD6fGFJNoB7zbwOu6IoEDT
G7NOsPNM3fm+fEtHs192KVJtbHmDhfSmaJsI8zXFuXtb2azNCmmQCUH6b8sy5d5jp856W5Bz02EI
N9j9SrMeKAgOVDfrzHNthh7I7dj3+EsyUgP+hH+ZlWvGUXnyw7DVuGIDNp3MoPzmR7a1F+P0VnP9
HjXZ0DE5GFGbONAi3Z3yrUmWEbFCdB7RykAF8OgTPSPk7GMdYY5mt0JAg3BxZzlR9VoUj0vCwsdD
E3WHODPa19DaBwa3sooL3pCYrk1oBkfNzM5V0O69zrA3Q1tTyOrkjJfp0K/9KMRPoJb5/uuKbQN/
ObTNczPEt19tjAqMdyxNk/XXVfkvSb3+KyKu/19JMGM+Av9zpdfhPUXr9UtS8NfP/EPsZf+G4her
M4F6izqFe/3vCJhDdpqtiDqzyQoGMNKRI/0DAVO/cfQCgElOgPkw4DX8AwFzfkOjoSNh0qULqYnI
6X/8dz5c/0f+dxFU/cvff6acviRPv9d66boUrm1KHT7NcWa59k+SKKea6rCq2cvFXUpvLnETPVtR
/loChy2+xAP7MWvuOqe98yzkFLZOOkSZWndwu2ezI4ZmLKh8fvoI/4lU6w8HIO8MkSz2XPh58D6t
+Sn106vSSBOxB+VEm37oOHx3ERqkFM3R7JEwFsOdsPx3u40+Izu8cZPrUCcbH782PNGfzKF/8hCO
0za3bED8T9OP3y2PfolZW7McGMbYEOCLDAqpCf5Cs+nasyjzl8/TsCQKvFk8Z9q/aufikTeWZyLa
4EA4rS1VviX/i7ozWZLbWLP0u/QeMrhjXnQvIgIxR84TcwNLkknM84wn6n6OerH+PHVVEqmBXWZl
VtWbq0uJmYEAHD78/znfsdPDlLXVPneRiPXleKSW8yXVkU80ObC9zKquksam0XQF+vRseNMl4lyd
VjRfWuMkneo67b2XURg3KDHWSYEBonPOc5yenNHYSsKaKXWd+wo+dW5FJM4UBtaOePZzzuumGTxF
ZMeSLa+X1G1IEl/Ch8WhS1+N224MEaSgNvRHo7/zSlTDWKyshBulC3LQM9TWVDNus+AY9NlFw9BM
djr+9QrDeXQv+zed08kcEwdi26TUYGFJqAEgDyr01aR/pgy90c3FXoVu+KKTfkOpoAehT4QGDVZ6
LE9pZx5ERxGR/bFINl14lKazKvhcpYwy6mGtcXykz52uYNJS05d1iUm6nTfhMj9aGdgZjE9i+/E3
zCn7VtdPc4mBBZhnDyKyvRRu8RC0XeZr+JfmSKO5p8Y2grFXjrAHcKJkdunJFWqZ6wQfs1nFL5Y+
fghuQEI8lQ4NOG+p1gPir1Dv78Aop/TM9rpdPSRylUb210pQ8IUP2SumkWHfdDAfV/rCntWsExpi
C7KBGd9P7oRfW1m89SanouRaNPa+7YYTjBACaBqNfnxDckMDfdt15xHxLjCaPEH8lzfLY5RTkIEG
8dYmSKptm0ym2HsWS3SmV/4apS5Rm8aajRDxWDFfoAjjQ1CK12os3kbDnNeUCZSCEPSD5nRwqrgy
x9ZRGOCApnb4WExesab2sxcKCG45XxyPYu7H7+Jmp1hDLKwA2GlCZ6y2oz5/QstKrItgFdU9mCNd
/u6F47W0vRuH9krFDt3HfDlcHO/JyIifSYF/U1vEixPG7/wfj+ryO3RhupYNz2SUE/K5lPAiN835
0ipeLxDTWQdp3thIw4XLOHBL9stunH1rTJw/UXiX6wFpwj1H40F9U5pgKXt4P7ZvRQgeBUciG0KM
AvgaD6WUiBkSZItaBGVywFq3bYLpgfQZuqxBtaszflkfGPTiRhp5Ci5PNEoJDyi8i0gWgXKMR4ld
6crMGIXughOIysJ6GOha9AVxHaQKTZr5ZDbdUyWo/mScT0nuIV2vQaNl1XJdVgzFajazTTTxH8Py
pgLfvptCpyaXhCru0AHoNIpuO5QIYCZbgelLik7VdTe0+3Jenqg7dKR0QOHAGUUndCyTZht0OTWu
pL0m0BHRVYOvPqs545lURT4S9Sa7ufUKB19pEWC0StZLwp6G2ICUDq53NeokhXgFP2aP89NopM+0
6a+GinM43Cbm/c/OQizTEKq/oaVv6TI/5QOWpdlExZUW9MemTN5EbnzprARBJAlnzkzHG/fp0DqX
Ru/UgUg9WuMCaqxHUFm8Kd+YF0Zv/PXJ58U5NaJcN4WW+64mnpaRfipIb0xz01OSXofoiTbU3Lt1
btiXpBYUKWFi4BGOFcYZGFuTmtvA0oatZl03Rf4WRt7XEHvmnPNK1XFPdAnBiSsGyOTuklTRRxX0
lLSOGCUn3lVsRrnF300tl7ODB46ZC8rQnK5SLyMzUtFT2yj9thD3FZEQARnGINzHC55iE8sOBRXy
r1lwGiehxOHh15qpRbMUOfXyVKQd842abcllZs7g+SHtsWPazLEYn6Jib7Q82pT8DAjt+CMwFK8A
GryUtWRVCPnitdU+DIu40UInBw9jvYumessAu9LNBh6UNPoFCeFNZfI0Bb9eccDvIo8HOMVgw0xG
M48z9wNxgn+H7lKT2xrFN60vRrQ2VV8osEA9/UZ1rVv3NV930s39MPAJqcpgaZL4Ic1mxJIGUBvZ
XVNRt9fhMPr42bp1QXkfMBzRPSWl94/bXgXZhTN3hCVkvBP5cGeMxN5Dbyjz4VjS5Wl5p820pPMu
cdhaeXdZsvpmmbs7tc6XU3snWZmkFvjhFH6GDfzkZjamR/0JI9KXIjbX5ciVJTB9tyh1vFYz/SHA
FlF1z0vYEcaVFpw9lqcPnaU5yGNHAaxPGLKdNy6ryMZwSIeXlWocdmU/XJXvYeVdJo87Sjm3OCbt
SSe6nNPB8ggAmR5cbpzHwNwF8Pzxs/AiVbyYRVZ/sRb8a0b6JiZaFVafv7HX69ZlOj2JOnwzdblN
DPvQ5ARxRDzBhnpf1uLmWHTyzeT8oBt8hSmGpJw2IZF1oFSSlNtShRUShBjXNZssjuAojgcXcRil
oNFxgEpxIYHtIqBCC5sgAubUxOOfe5ReIQXIj+GxGEMJabrYhSrdZik8dDgHWVyTIWhx1W25KZFC
FG1xXOyx2hROGe68iPgsh1SLLGRfESK2y1r9wiEGA2dJd9HN4m9oq+lSgUxQs2VMD2bV8wu7ikH4
MSCMknW00rpzlzS+TvrCCnJxx6SG71nyTsPiq7bagFpXnzRS2EzLJYWnx27L56pI9YFGFh+212oe
SabzknzwnhNrkMAxtLuPD9Zrhmwi30RZ5h9j2MkyfErGVR4Hr2M3bmRti21mjbxLMVyimoqsDCFq
lyCf2aWQn4WltTY5Hht9cN21AjG29y1Az/zrM5iS+jGb5wNo9HTVpXmwLrL3tqpiXMvvDn8ffTRj
2fGC89jpJLhDo67d/Aa3ws6GPR9HDHL1f8oFDXOJPJK2rHFOC/UwOjpFRMD0PVu4QVDVTqr+KSdA
cvWhtU60alO3xtfc0cJ1m1S2P0zKwo/m4SPbw6xo7plolcxkdo7zFF5NU9LuB4Hb1Gg+Ba6Nebuh
lJwXY4k0v7V8I6TAJPsDiYDUumJgxYnUdjgjEcGNIlv3WbSfFsL6cNKLrVARbrK/0oRZbuyQ3X/D
PJiwuckqZ12yUebJZvfhQlrfx/ebveU28uqIA+uIwgdT7DBAlzLLMF3BArjTB+sbcVivhdZ1+2ZY
mF/MO5Jg5I5oo/Oc4LuXxp2XFHQlOoc2GGJAdi4IcvXUoc+wixX47GPMO+MgtmMakr7KUwzpIam1
Rzbk1tCBpLHbNtUWpwHI8rZVuiLEs2+0zkA1oX0DNw7HqU9m2viMICN7RvupCl86uo4eMHau5O36
5Hw1v6BBfmfSYH6eWCWkCu3hOMHTAoJWbtjMlqlLZs1ESk3j0pXjABKEvJUfL+M452+gck5p0X0z
ekHDSgaH0myYHiECdNI7eNn4zXARO6jzgjUlb46J419L3QdqD2s3HXnpGNRmx6IFw/FLV44ENfMs
IOTIdddt8ykr/dpomEcn97mMAvprJVlK9t2kptnY4b+YTL7rtMapMmSnoqXsNQ7M2mCBb5JheeHV
vYlGJXJj78H64cIYYKSKjithWl3XBRq4jz2qF4tndq6PU9UijV2YQXFWov0MTwaIRG9xbycLzYbB
yx9TDEJ7QpAS+pqKlmP92hQJjjZe5aCB1qDb+TqP+db0bMG3ETiRzUW21THETHF173qCoF03hDKv
pRfLgN1aW9yZmKl9lt7ke+EAqWR8lmoFzXpRIRx8mqZ6Jv/1po09NEnNtCH99lf++xIGnJ8QV8us
mAFg0CxICga2W86db7v9ulqywg+oi9PlBJaIraOqeeIYZimNycW3IWkEXfT8QZPXtRGPqZNiiWIN
9BLKt66ellDOnt1AQk6lt5306lJb3PxeMrw6oOFXTcWkjUke8X9Gv9aK3VMPeWaNwOkZFfbHRthN
3GDtDl9G2rmrfOSwYFhMvd0lMtCQxl74jYYCRWmvuvFShEUjyA2YbuFDFGoPtJ/PU8FibJvwwqTH
aDU1pCkjTTJ0KBtQIJcwT17CThdbL9Pu7LDYpHr8Fg6caAyz3Fo9he2ZP9jMFOxq5vsBY4eVcTBr
x/jNZIELrO7IWkhno2L2h1/9Ppt6uguJF9A0ZZvQiWscEV8FKQNBc9jctFDrWNMUrpY7x0agfUFg
qY1qGKn/WdCOIDF9MGuWkY9/M/RCbDXbWTbO9II2kGWMePH1BI8tR1IeIBAw+5KToUGwuJyTiIwD
ELY6iNtGvg84n6FgAU39yK6dDLHqcmKsMvbDOsXIle2JCTYYOs7SSekw9Yu7p5S4yvF9XXeQFdDy
wdY02TDirO3oSW8yPEAbujrbNENHInqUa5I+2bqdVI2PyOHc0YujlzWEhKbbPi6czWxnYtt0JhnP
tnuOMiqYfXozjUhXHYx/iJeWh9ALt23s1DvLZE0M8+HBikfGTEZVW7TEUtELdhiTAqMT/XsXt0k8
4AjQXIgubjW9eKKtCcsZMj+Rs8GRn3WlLYYHkitPRLKO7I/l+p9rNuLHorWq2YA6wi/ombolQBN9
V7PJyIKsPJkm25zGni6q5zkYNw210KOXMHbKUHtuESn4UdhN27khWnRJ33JsMSjZidBS8LNyYEB8
XNZ/dtny79BU31Ut/9bp+t/RoGqBIv37suXlrUGmEFO31P5MsBLqZ/9VvrT1XxyV0eDqANE9+fFY
f0dYSSL5DND3JvZky+GJ/1a/NH9xXQqLHjpjifTEYLD8Vr80fzGIpKdlCwTBAhf5H6tf/gmwSouO
UUeZ0JMGH/iDSdqzukyjAFRsJILVV5ARAYnTmdItv5ZzxLyjM6rmn9Qn1eV/V+Xz+FSqk45lwsqX
eLS/H+tpleRC09yCfvtzPz868k5wADZTUIDpa8RuHLRbCHGpeKyY9+xmXWpfL0mOQpMQ89oPWGlk
RCin+d7mj4Izd3zvkTgWgDNY1c5+bh961wFV9FiDLyJg240+2SL+yRurvMR//hZCCCrP1Kd1oeyy
f6iyNoY+MycTWVwQT19UL7MHFcVlitXPKcS7QOjbvg1vXCBd1ej61vKEmgSxLjMLpyZ6RDWpu5X3
ycEaYrslDhhiTzAvShOPUH6M0mKLZri2P8vkzaL9YqTToXbgHBjgCyqiKsGJwQFYWdnbHA2YCO/S
z2Q3krP4XIJMNHPTN/rR/8M459gzh2Xxx4r3jw3Oj0fn2o6qnBsWhfnvv3TcZlaY14gYe07oMVKe
0iMVCG9j7nwb2Z/mgbPWQmv7z58qf6wL87HcYd1V/m2dsv8PIwbBRxzEvVGgMsI7RzHCoj7m7c2g
PHjgNomp2Wr9Mc+dPU6gbVGHB68WcNGUqltjLVckkK9j/1D08d48OwgdcvKT7CvpELDUvlkwtjxK
qv981X81zrlq3m4CWmhEWD90B5pxmBe+V0Gg3TZsQ4wG5SbIDpNLocf+1rL4dC2c/Oi2nZAN5Cs7
MPFNPhvlCx01sNpvA7xyYYOIvYkhLPYzB/PHLiQ7y0cspcKE1qVyVGmcIOx80zYPjvEQsxJoVXMy
muAnI/4vkApcrSQWRzHv6O7/sEYNXTRNDqplcE2SkCskGnVHuJy5GWf6u6W18iK5g5uECsQ+wAQ7
Q3lota9T8Sw4a3cccC0EndW0LqfxJ60D8Rcz2XfX9sPAHEt77PV2YWDKhyUath6u0oUtGTJgAunY
SjSXLnU3Onipf37K4s9cku/uiqOu7A/zQMtlRfS7C1yb+UYgg2qWmIou0uWVyUGm4d4Y+Ui10VgH
jr35yaerMfTHjsnHm/H7M/mgpvzh0/VkaLKu5dPTKva9Fqx0fiOLe70xaES/oTxbtWznmjjwqaH6
KKB+cgFSvXp/ugCDUBdPsRNc74dpkIp2lOsVNx4F+GrEbI7ykrgtBUDF1eP5ZplvUthbBN9tqiDf
GBp5CdQTO+eV5HCCTMmLvBa8HarG60CUNeIXttv4dbBXgZbDtCaR6v7ktv3FEiR0AwIk7UMH+csP
D23oNU/XrAFNf0bbJPG2RJHsLhrSyAKKXwLlLM/ReDsoZlxMK+2rkzortmRHjfnkJ9ei7tCPd9Aw
HGkhQDVV7NT3A6gfPAq0c1dsYkhZhF9t+vERWIzT6Cu6EesJN0XyokH/r1QW63UwRT97sf9qegWl
YQoXSQw0ox/uhuGhfA1n2Egpb2yQ2ruhHDdx0FxFQ3SoljMxajeUKu49q7wUQX7WouPSaCg2xw0i
gB2c8W3lRl9+cl/+amjTPZMssC5ZOh/T0R+Gdq0VKW5X5E25RbhKNB6aLjrICimPY13spt5WojxJ
jD0AxUBM1LdmYv+Ec/OXL/cfrkH+cGcoyrYNuDw2SEhwKzNaSe5KmqbPbVjsh7m/hgiE37c+9ekD
ytSfzWq/phX9MDjYIUn2juwFXTaD3w+OgBiG0Bs4U1aTB80HfQbZ3zmtOCTeGjBNOxLop/J1aXao
pDkIQDuKl3AbTsa5nrsd2LeL52Sf4lFsg+Y+nswD+vYNH7aWKLTLW8qRmz4k3pvNk+29kxfm23A0
CPbaGsAZ1H+ykmYH7wx9J9G1izgXybAbsOK6s7nxmPYFjEJ3uZtwH1hpeKgEQMs63/ewktBhk04O
eEknaqUf0r1ws/3gxNB9LXZo7qEA6N24xtFcohvy9A6lY9Isklv1WUqZ3aCDq0OipMvgPPX5HoHx
PjX0LR3QjWEGfiMDX6flVbb6VlG7Oz3ftzleKPceT74/Q1F3AtDaqi/H+S/PwJsJc6Pr3W5osTGz
5zI5uHv1XWxzmBw0v3PkCT03JYwUQen7AMyAnzgKke8TqgOmOAg3hECJH80yNupeRdFZdM96+rWy
s30+JrfYmdYmv15b7ENIQ0qneJFiZZIaHbmRvaF8nToDg0i8EgvPRb6C0wZXRRK2drbDlRiTteTm
E3Pu06Vat+HzPF2a6FWVEvMUqeec7x352IfNGnTuJkhea0G6j4mfS9d81K2U5T20dmI9dt0KB8e6
NXJ6wSzbKaL/qfBbPT+FCxzLaCTCcTjYVrJDcrpRwNh5zj8F48XT2Ujkm2lwqMc8z+MBldJVWpqb
bizWHnN0QHHLrmpqi3ILlcqXNGrGIF836lqY23sbtjV3lSo7SR/QcCnqTIBsOIzHQ74eUhxnfFyR
f01hkQEMeVJkiUiWF4qb9OTaByEdzrfoltGlXqrSOgc6/WDRkoNMMJROFD07kSXjND9z7+yXCXJs
v9j4k5u18cW66zPHj6IX0cd86bsA+adJ3SEwCFPRUewDcM8QcVki3AdiOOa9wOASI7emTItG1XWv
RFOgIWZ4i5MzOPsyoUZlkFIM9F8wsKGj1SVVoxvbfnBl7YcVjBaSU+FaQkFhM9ev2hQcqaLMd7hA
TphoNtSbqWJ/LIYO+u5yvinADY5Vy417qOt8PTFUGvbYqqwlnPzgymiPsaLCf6T1C5QAIJb2XTO+
WHAea0+FPUKip3eWNpwZCD7AnexH+L4nj1KlHP2uqHyDXWIXJb4FbKUDQ5ZgJ6xB2QzGsnKKl3q+
jRdADP0qmisf8u66saSvRW+UYKgRoZqAcOC4j607bF007RmWg6UcV/gVG4OcJhBgNGalbzbuuqM1
3GB3K/BJNhkFWJrk8bguHbbhsALT+cbKfPUkQwZLkB0r3sK4Ak6KPbjm+ci2oKk40scq4ESWvo5C
WPfOeTVx552N15t+GhnbYAy3YjE4MJkIBcJVrUFb+9rQk1j4gUxGa+F+rShxGstXtsszdzVwCf40
XhkPm0w8djhIqbOjyjfxn4QrA9vphAegj0hiCq/1jjoY9zrYdUPqy2TYFh17garc9MEX0BCbjP1l
JIwdKWV7D4f9wIWhmTvmtI4AMFIzLncT0jarLbf10G+9IfETlzTzwdnENvdvOo7INYKRr4rlzOrF
RsehbMzf9BRfOXCUgHb7wIymdYoDle4t4kP19mi4xi5cJJEhJjT9cgO2iQGm4ywjmYb5o8UM2dFa
z5qWcHjwxuxDZ3ruUTWcXJKtqcmuLZguTTv4aZ6uaBZRL79EJTgjjxiKHiRCfDX0CuP50IZgLZu7
2HyygntHNmsRlXgbsB64wA0mwLOBsRNa72fwTkljflzAAIzGZ88it8fbAmuhY+ycy2TX0FRu4ptp
0baKQZxO+Zr+tGoXrsao3PW8NW5TXmJn9Itp5HdVhwoVUojmeRb0USSIvuJgUriDh1K7KBJbklq5
oTaePnOkCD/3J2nqewvcirnEm3nMifRlsqqzXYcBPMn0fYZjuNIJaAdHpfNNIshOAWOkh/86PYbB
M9pU0PV8e7+GH9piEbaXxzmELWDkuJRpBaDj6RO6pDBpavlAt2WIc0JWAPqbqV/Eld+S7V7D4e8z
a1u2OAF6cgLSW6MKWZAw+IU78CebQhPPeUvGWNrvAi3YQ4bYyzLbwBDdxaF7aBJ5lEGwR8yvOsvJ
ILeVPNdMRRTo0U52BKbp9xU5vi2DGB/8vRbZMJtuqsHeGFmA+5I1OhOnSA8OsXGyGoeoarT7qVJj
BhjejGPTmBdUywSVZDs1cy21c2hnfauWYYpPx2ww8Gk+t9niGyxoalWmN3wSBeEe3PQUxT4k9mNR
itNAmaUIrE0PObQR6R5MxnF0mp0muKic2o5uHPOl2RlxtwOP6PPWbXLJhbOzEOwI1L8LYUirFUPn
ytUcWbrGJmXcmyo4HVM354eWs+XHj/fhQdeNc8tHJVJs1UJUYLixe31LFDrKVhroDgRLZomMGAn4
T5y+IUep3RKbqL5uNuQj4E2t6+cc2seoVqlquR9cbW9aLE9S26vdzTiE21o7d65xKTJxrl+7CqxE
LjDaM8MbzW7qGr+rizUaRoAK+tbFjVONcmMPLIGu5rvehQLNVoHWkRFsE8u7zjrvuh+c677TkDHR
lY9fdbxqaqMVIuIfN5FuH6QU5xxqXNmDPqi46WZ6OyecrkfSV9Po1h6Nk/pzLAzaK5hmTe8BkQBG
xINVZ/tkto4RWIpe6qcw0tg4GhenYWVuqiNSkaTXfGsOiGSdXtORDp5mXuVhdMCueT1NX8PKvK0L
x2/DvdsyTiLjZCTwvIZu91H24ZrUJkm4+HtpcATZ/Izm/CAnjbfyXqO9s7DxSMsnkxq9rVnkxea3
KiPGtoqNEO3OFd3OZtxGizzhovbL0boasGKWbvkQWtl57hC5BO4DBIE9u8qtrM2jGhKA6Yj/IwVl
DvYTecIJr+tsovyxHATlPBGPpBhzuA8b8UwRI1oJGpkr8A5sCwl3pzpRsz/Vg+ChLlN8sPUdFQuI
zb1xYeDFCctwGSBUYgG2qXCFoI66lnteP8uEuQDDKk7s95idr0h6CA7LTlAqPRjYeBGxoWvAMrWj
fnbpxkQDRjFiabBs9k4vgQ1YgRrXiVCNO3sQlyLkw7fmUh5jPfhmVOxBNf2Z0+AhpjmNohx7eXDt
Jtk75+9Tb+tfOuGdZThtE8qIaTNdtfH0Kuz2rk2n+4ydGWHIJa0f80UrU7SN18mi+/Gsfym05XWM
mjsTgD184dXIdCBVpSwfz2U133cF1gqDfTlLxjpEZ4f3Eo9LO5tnKoFfjKAg4sx2n7qmPLHanSvH
WOtyep35cFyOw2uti/uAewm0bzP33+DJ3CD8uzLhg7nLq0z050zYV0Nc3el1/RhmvHiVgftKHp3k
c4K6DuvcvaFzdnHkkWP3vQhoxrRAhEwap0ae3kZB8aRjlmmc/sVolnu7QWg0FumnWf9kViNew9hs
V5pggsrMS0msino/yRXai+G+4zXkvsJMYB5qOH00+ta20tslZbgKjcWdkxQDqpMYFHPnqIdiWzfx
a8aGy3tIeDqolM9WGR8qhqkXzOTSNyz+4fKMtuc0u9R8gaEHhnHKNf3ixnSNdMgEBIhhS2cv363U
lytR4udWcO2R/Yp98DDwxvZq7yfSrUkJxGKwgFoC8UBUFHY0crxH2uBTPtH4enS4kfWxhfjqiGHl
ac+wbjnvbUX9ak4T3bRwExnNKUiy3b7P8ls8ep8mgoGID8IsuxdID4uAndm8NgnLaqPPcRj5ZvcN
Qdp6nDRKZjHQJYwSa24RSw190gh5qhXfjlW6V1NIMMfZqi1almxef1qFcNiw51IM5tbmr8tkw2HQ
t8Dyd+qT7Jg9L2dDNUlFy5eSKLIUbZTQN2MVbruX3mGxM4wjMirfwB+qpu48HwgQ2GQRltjcovHH
GSGxDkNKXY1jhTpBqUVIVZJQVnPM45DGPyUzS1qxwYNknXtiq9bRRpOXJe93PbhytRwm9bIu+3ZH
U23j1c1OLuYlFcFDp7EpHAN/EHi10mZnQVSSQ+VTSd1amh8bUCx073oqvYPDHr/VOGWxPHvGraE7
V6W0rgzgNDabVtdM9nXX7lK7wI1B1lXLfFXle9fRt4Wj7QEyXRmt3BwBdRzHngb7wtbYwndOzd81
aFtyKaJO99pyNZbf1MFVraBhxxk573aE9p4HzlRuw4O2/NHhj/xww+mUPMqzOuIvJadOjnkE2UNC
07dVpT3IuLlrptt+LPeREzx4CybFma5OSWCU5t7ZtXVcFgtVSbdT2cWrusgP0gEs7gU07sMqZpAF
Z7vYu3Soo+pRXZLFgHIaFmZWEFOkn6APwEyj6stua5JivRj8k2N8T6wVR2S8wjzqkkR14nhKTsmL
w10yt2Edb2tszDwGoEzIt3i0qiCh8/JXjliHDSfI7NcTpsVoUkf6Egtroua6JtijI//4O2FsrzyA
g9JtdqN0DrZjXDRs8frorQuz8dXeI+woVFMhUM2ZkIUEqQ5t1RaSNDRMUNczKhle1N2cI2KmFz7L
I/Cgawgz50qydGPN6unEdsUj9ZWDqIxTU4PJC9jlWMaltqhlOry6nrwqQvswfmaEsUXyQ0mQum1c
8oqtDAhyYG8bQxonJwUzCjkrUzUdfpGNnpDlsNeJC51w5Wo3c5rdJtb8qkaRGHIennXAc7ZRV+Qg
5QNIswPTL6Fadt8qhSzEuTuaB6ghm6iN1WkyWIyNlwd+ml531bJStzDmeKfeJmCy654deKmhs8HA
GFE40pSKMad4QNFHLSdYZNfqDcwt3oZa36pdq0N3Xb3Y6gUX0PibgKIQb14YGce5y6kAyY/f8bGT
pe4BpHKdBVfVkp/NSAcURc2mjHaFLFb5YB1mMb+qf8fr4WvYJx0Ac4Zzk8DRbyOLU5zle3nPsYwr
45PUFar70MIu0ANM2KriQglpCTy/49uYdvVUWIwtVZLTSH1UVatw91GZVH3oH30gX1j9yNSIul9t
If/+x//1n2bm+f+rLU758R/a4iVy9Pemeeu+Yzdb/NBv/XD5C50CoaN1AB3+fXa8/EWaAimn7pom
LBKLRsNv/XD7F5fYJocOGjOqINvp9364/YvtUDT3LMMxaJTj0PnBv/PPfp4fa/EuCQMAwRGzkFjk
gK38vtzagvGhl5FOG5D71zSZyULAb436XYsIB2JKhz8FQNBjJ6EToPNEJgwND9z9EXZoIqOraxUx
jEZFzjM5K5Ffzc+m5+2bsb3OyxFzEKfzrDqNdQsvlBUWd4clPy/kewxOeyiT8jIUBnmn9dVAb1fL
3IPD/IXtwI9dxGFQ5BIqAfNX0h93LfBL0U7Pc2sdMWxvly4n8+xTBwqqcVviG2DaQLEJgv4EkPrY
Lhp2DxHt+xjQpblPrXqlT9ZF5uNNFEofDcrKZRPjhndFEt5XTvitci6RhnlTzuELErmEAk3C39K0
k7SG0xzCpR+6Q0fJwQpPM6WB0sPbYR7tarmqISYAyZ8RD04t5wy5HNu6PCxyr48NEXkXu2g36IyU
FAq6RXQQ+HEy6MhJzi1BOC9K32giJI/lKV2+qpNQZQ8ovnpWl2Eb03UXen6O2vFqap3HNNeeY05B
BXutqYDg5dn33qQ9jNJ7xPqCXmZBMeBcx9xOSKB7LTUu6TB+aZLutlMVcWpizuidTQfh9ujbId+i
Tm7jLH0lSQv8mw2nTb4YHDV6kaEvlhsn7a61ybtrtOS27rQtGZFvsshv53K6Ktz4aLcIdJl26fTu
7CG+mxosKFUef9LgVIm6fXIiDYFWDbZ5PlNwvP8vnKb+TuKjJs1/nxV51/41iW7eurfv/oBTBZb7
bf/ezHfvbZ91v72m6m/+v/7HfxHhH+bq/X/+D/aLRad+WxiXxR8nHKnT3/r7Wer+LS46Te1h266s
onftvdOu4n/7P8O//e/2T7/m93kLm58pXQfJwx9diLb8hY6dlI5UYQj0z5jrfpu1nF9MgfEKFY8A
Roep7fdZy/mF3AQH1c2/xD//sSC6P/VgXZqYzJ047qGzC37t97MWvLJaTvSgmbXkTSipMI3UD/PX
kjxcLV2FfeuXCGBgTq3t+pFtYZM8OvzBM+8wviBc5tCHulSHfaB7W8caWdkRn5M06XxC97vjRaem
DKfTPVeBRlCZ8kvvBtNewVVBgsuPUUaDeON38cAR98EcrzhFbvT4IcxJPM6/lW9Bm63dKlrpQNbm
1PIr55PQP4+ptsZ+TV8+98OA4ohubWb2krLnPFoLKpvP1tUo79PKBsJK2K0L+DbEYoRIiR2luBLz
88CetrnT888Nru2hxVPGIVAs2M6chyihChmFvsSrBo1513eRL5Ftmnw/dkCgHCIO2uHGTm0qRsDS
WvYcE32rwLjImnMGt42wCkK1+faEGKl5NaEpAjJkVbITiTELfG6s12DO13Fybvj08KIKQXLwu+ql
5wiJErbvXkmD6+z6Ll1CELAg9ejwFH0I/RlBdpaecXTtJNwkYb0R8ttSs+rMbo2lf5+RDZa77LZR
uKPe3Y1IMCMDi8/QXAt92XVIukkiX1vtCESoOcQt+8FBFK+Ft2AfMcK7YGrPZorNqCxvGgttVXuq
8UKBqbtbuuY6UV7JIiogTId3atFR96Ac+gPBHOcmCC5ODl2/uW6hYoSUttTZz6E2IXuL8KOWirF3
r27pHFn+DLmgMs936mKJAVjPUw9PZNyyKdiHtnfXOumruoxqWHbq1heR3M3jp2Q0d3ak7Tpj3gTc
mcbjidXeuTIyUn5fSTK57hfjKDQGl7FOdE6cfOs5gbdqYApl20hD/5ySRs6h/oyZGGAIMmiOJotx
7VBfNPvkNbF6Xy1EKepbM4iOsdedUh3mpQ2JxZ13ThT4Mui3DaXsKgRoZGcEH0d+B1aI8/XOqSkm
LxPM7wSJEzvWgi249i0eJiB1cuck7oZfsXc5+STNuiKtBcxLx662+Urg11qHlT0G8MuzQwnRpFj0
fb7kD2mNNxeDmSszzsmftPQ0xuAO3deu/r/snVly3FiWpreSG0AY5uGlH3yeSeckii8wURQxjxcX
0yJ6H72O2lh/VxHVKTEiFZZl9VJmbVaWUVWZTLjDgXPP+c8/OJsij9fW+AjjFv+QF9qKDktLHrzI
PpNTt5G9c++a/d7pWdeFe18Ex24O7rTQXSb6jAPKzp3F3rat85h4PEShu+gUO12QTY7XWFpZfOqA
jwMfjfcp1KCot49KGqcD0FSO+8WxP1mjgXEYbPcqOrol+Gs587mMlcjgR9NoxM9S/2Z01WJAVaE7
WGR1/XbMuMfy22xm+wau7NTE6Dzk0nMmTC1QoEZ40aIi9vps2VqfcGZeoEtGJhUvU4h9hv8tHa5d
ClT83s/gHgR6JV8dUGsilho0qyneXBFaioQNRCtfQv1TWZ8xIj37SACxmaniM1FWxaQ0fdW28Al8
1h+RTsXmjYVnSmB/I+YuYGix0uzctfEKJ/rtwLZJVMYy5XfotzrYS5Zn+x69R68RltiVB0ch0RSq
poWqPsMhy68gONhuvkgiFIWJxfP0qguiciWVSn9VDBgzzfYpKomgZ2sBFbBv5+doxGNjnCiW2NFI
fxtP29ogjH4c1wP+3XXfbbBiX5NSvGMttW4p2CMWaXjPwj2fF0ZebD2t31U9V6mLc29Zu9mMVrBG
N6Kslx3r8pYgZMPPdtC610XfYfVOUnfxrMsBYJNy14qN+jOUE6dIn489QX+584qi/u/ILfZHbok6
m9gUYIAeqDb9o0TejDRewmTkfUqLnYPcpGq1R7tQrJHyNgHv0IZ4PZoA9vy4JR2zoYISSxZVVbT2
mesTG8hoostsnR1hTMo8cAVx/WTaRDIhZSGcazm6NpmbErb8S22ij/Xvpjh6wlJqlRAunvccZrML
WZ5+HE2BKzm8jJgdn6TgR7Sz9HNGynjrsiF0lrPOp0ipTlSQwY62JivUmEmymeUN1sYo3aK7KSK/
TudT+MgoZ7npNbgSMRaM2PhU0X1myKM6N+pBOzUSIUqb8U7yAduOnAp2AMbWp9BNuKjrPYQjaqHE
g7aj8FVEgSZ6tMWV+tAXz40bnX146QXmgZ1/52OHNebaiSi6K6KCKwfIpgjOnMMnVWzDQl+L3kC4
mGMvKddCULAERduj2IkE/9CU9fK07SqJf1D2ZCL2MVnnee7B1bUr9Py7VB8uxuw9Jtm4FYgyXNkd
w7jY9TK7cqqelBanH6nn46bqWNDW+U43qQ8TEp2cQGhWJgK8w+irW+zkoaPGW4USDT2KMz6rTTK6
Gk78+FBYO0sLt5Nlo6SO1ykml15e3XZ1dSuofAZUBgDuS0Q9//+d8ff++u86YxWs9zed8TftJL8m
337qhNWf/WcnrP/m0+x+Tx8k48hzGdP/yWhXrhMIGQzf1hVD+J+9sP2bYei2Gvgdk77X+6EXtnDk
8HHkMKGzBwZz9781wf+JjUmh8U2Tz8C5BjFTDfg/kMYGs3O9IYVrOA/OSs/cRZY+V/0daw/ohCWW
aVjUGvSps/43lMI/8SA/XNj++cIhxJYSGIkLBzd2+iklsy3SHln5LH/4Sf6Cge2af+LFmQQhglPw
Damn/M/PV0pHJzFc9RWlYpI7/p1mtuhVo6eadUpn0llZijWo3dd1eUutu/NdTNAMzrG83NdOeaqN
bq9pNPGDPrGFJ0cY5Rjo+or/WrA8d9F7wUNSB3fNxHKvvwSC1F3y9nCtJ/sdf6EWnV8mb5wu2pZa
fjLH9CAA56J2XvWD9tT08XOJm7g1Jsy9L70DJE+sc0NNM6NPdTmD0aafW492rcY7E6R5kKRciP4i
TVhtqXkeuuLUQ4AKFEssFMfK056yQB5HkzaPHY2JOC4N7J2e0ZORkNLSXLWSij0Ed+4gTlPWbmL6
uxTTCVnlV7UcnHKGGFTujUXJLxp5ccSMVxiRv0iiVOln43UvKMAkm65aGFx5CV8M9RTmDa/f1h5O
h3mjcaruUh+BsgrCEGCafnCXsQpRoGto2DsXz9+aXKpnJv3chUijrwi13w14UMaKWQpHGFEiNKRo
F+Min661HDWfhroYuWBTx4fS9x/UwaQOodTt1zgY20Wx7ulS84It10h077kz8PyYFdpDaXdNIpfy
XWZGnwc9222hOK1tUqTGAQKJdz/BIU3pY3HUvAmIJ+6r6qR27vYQPAyzf+p9Fk9htmXp1oBNa7gT
lnAX5tA9pnhKd9kXYWbvmRV/1spjl9V7YQNzoCyA4nWKvOzaJPE2jbVTGViH0tFOSeTgzuSgmNsG
leTGpUsBQkJ0yFLdqQqqTsXRONScBLBdGtpsDl1cpo4TCu7Cc5YSSW2mV7ehzbqTKJDYjtAiAsqE
/QZR134bpy5LqXGN/d56iOIt8TMj+s8Sv6geJ2ietpHDMM/dgw63xynGi14NGzv1djnOwzOhQR2L
0iEvFj1raf4JR63b12K6sG5GMbnXUAmKgK1X7eESzOIOpKuYLuov7dBZqud2avpjZXEaF/Q2FdyG
MjzNHm/W1K9zVvIxhE2pq9EOkglvhtGJG/XIpU37ReWEioK9B4t4MxL7prMPnOq7cbyXIScfSk3L
ja9OMDPp8PMUhCsMHMGQpeO0ZNsPwT20d3730M3jswcFxJ2Sz71Vniy9vcH5/UX9RztW/Go1N5Xc
0gBzWn0ZivgBJwKoS7x8GkJfEW0dD+6OkdxhN7YbMudgcu72icN44t23tnbyBPENw7SdGSyz4uLW
xi1Nht8f1ZtHIPharesjRLOBf1WXUuAhwu9TBjsxqcbliBeqawxrayYMgc/hxfmuU1/erLdWzQ4G
GLQcNnTKuBfz0CfRGZn21++/LcbLG9VemTWpCbG+0vMI3gXa0jE65MJmOiQNISIsTMt3mtFjq2at
+mi4VID+o+vs1Hea8BzTEnHT6d0eui60HsUo0DGvIDYjFHtrEPuMToUkq9PQjtuSPWjlPw5msvGb
Wx9yG6T0uL9R02leUV6hoobcN1IYDklEyHpxX0dwRGxsBwya6pSnORnIK3dXY5h+Lkze7Db0HoXQ
PnUV7WXYY18K7kn5rLvqi/DKm8T0zmVrne3AeyMH49DU0V1dKFSz29tFdRtp4ScOVmhqPEzJd1e4
ix8xcB0jmlunSU+WzLeNye7G1VdR89lJKR0AJlqWH1mGQItkxTbyzzZ60LPgzqHkWwPzUxHU6PeV
XUWMkseM32P9pLFwnNv+tXVHzJ9D6CaFfWiyeC2o6nqJo6y4xJSQJC8XIiHuFqZQUbMXCJubBP13
DjXIUW4LkbsjMeqkh+KmjvrvPaBafTI6n1SHjD0y++SUDXtubTIDR1eW2nKEh6KdYirz7LqnVnJ3
fEiCBt+mb4L7LhV4HRWnPOcJjOXRSOaLntBHZ8Nr5+GHDdemaewNN+N+JmPXGfRTg6pb20Xke9RF
SFSIBkUXSi/Za04TwpOlvHjmOejsneflZKcMFw1XZ/VUJjdNnFxVz0v28w584CKH8tYrv3kW+qMY
yhOS2dYbFi4co8Ks7/sA2HvmPtTpdTK1qxb498KJT7Of35ltek2pa5KUPKebXn1AEpw4a/GqadMl
G/zHCr7zgkSGQN67JY8uv4nMXxpYWk108W1zi6M+LCLvoQ/qG2Nyzuzcl9yiRYj3TxRs+7ze+30O
K8wHS+peoyB90TMN3kmJe0s9cprBo8nEeMnhfnKIH3H/2oXjvJ08xi3KVMImPLgNRPUlgUfhJahr
wY8wZN+0/NKTzgK29x8dDxwtwWW1m49t+M0l1psO4C1wkn08NlujLOgkjM+lsyplu59bNnf5F/xx
Vl41bdXOoLEwwhbWTvUmDTtUvJfvBlzo8Ypn1IKk+QCIr6LuV3A3Vg3ibhkBnWn2TlbxQdLlBHly
INBgNWUznr1MeXO/URI0jYCHYU5eYqh6rWgwcaq/yBSeSq3CxDO//kxLgxBuY99EqSB517/rC9Yr
xOBkX9XvEGvRjYkFYf8lZIDv4+C/EPv637Y+/J+Eyyujun89fTy0SGq7//g/Co9/qF6/RNVPM4j6
43/OIDaTAhs/Fzzh91XhP2eQwEKLqetMGz5WrDTP/4nHG7+BweOGh6RENdA6/5aAcxKreNnfdDQW
LP+wGbRQMhn/zgyi0PafJBumx+dSCQqur6up5uf+3Igi29ETFO+uD0GnVRZSTqtMS57yonjB3w58
lqOLci7+ZgYxPoItAZdWMixTKWZglXxYBLRuQn4lsbkYjRG6qN0nnkeqPdmP9tjcaz2exMpcKM+m
p9yuyKNW7CJMRCVAytLbROQTFUUL403e/vBL/sXQQvjuzzfFRS5qqJh0JCzscBFD/nxT2ib18gaX
ZVz8Wbal2nSNmiraBM6U7wJAC3YQ0DGYzrIaGlerec+ONL/MEOqNGAcJdjMdJlUVDnoZxPVcNCvX
6t+xUCZE1GVhkHrTsmuicLHD1AIDcLOSVAexieHkrdr6XFn7tIjuWqM7dna+iUcO/LKm2gSE7yUx
Cw5H7kX1tXNIP8ln99bzo3OV5y1rAuwUrOQig4ggQWdEEt0MHBjajG19C58+wKCtvViMJJaJ019D
+GtQ3Y/kylUNIeqxeB5H/Ql7AiJa6xprvWAr14GBgkHXs9fewyNttu1HU9FHiJM5NfN0Q0ADzRYz
x1JJslyt/DqbEDKGErvd2qWXTt4ytgKLdoAp40WH2aJPiTU8HCw9fAph99jEse+ZDHeVwGhphMnh
dyjHigGLLAeTfodS6Rr5iyWMrzXc2kJlmKus7Di1r72DAC7EBTvC6s0D/VkSTQtZ/uhFBLCTvqsR
u+bBqYaXq+dsdQQhkSS3Hjuy2Zhq8nXkNmQRYAQRWQmrjihcGgXs9KKGqyUiLKnICTdfm7x5Qz11
E7ZIVebZImu05ou7YYf2pO1Q4JHdhRWfNHdF5wOwGTq6WHnOAv48Q9DoIUdepCr3vHaDBy+c+G+t
ZL5pLdzHwZQQTh86yaMVZxjMdSMkaEts7bolV6JGYwsp3BRtdomemJaAjCM9WAqzBm/TmwwqXB1u
pc4Apevao4pRIj4IGx02k5jkzTh1kP/lDPjbkM527WDd40/2RcT5O3mS90VT9einSBELBW9YX7Gf
Axnbw0E7SNG3O62PziYLq5M/hOeC43+bUfMwxkaGSIVJCKMIO0xNoPfCRW0mp7t3uupALhosJmMd
sYYW7rG2zd3gTk+ixW2jwlTa4deXbX5jjZDUwwppfZgnsBiwxsgNe9m0DU7u9uQAjHfednDRiJaZ
xslcR2zNbXtdxxHXrov0OCXikpqzh3cJlpINK7zQq6dDW5S4K7YEe+T3zmBuo4K7woAmlraXv+Qh
+4Dx6zg6p2mY7uqI75y7OdIxAJgyJ4U1yOV9UJYp4EUdbMLpc+2W87oVs4GJTSQuk/qXzvQvrmUW
O+gQrpq4bTyv/SmFtp9ADZ61m9JxN56ZfyV3LyVol49MZCsBtzjPGPja9fyRGRcv6oEm3+kQEqdB
jhoPnXMVFcU3j6xvQCkWuRjVcpztfRTO5Za0vHqdkgNIaJvGwsR5FEX73CWewDna29RWdOyDbtXV
qMywY8ZGRaAXil3vOZJwqXLm7EWU4sfTmxjhhLK+bTNYdfjivJlYeHaFecUtq+aW8upmXX4y4s+F
mxLblxk8KnCjF5VW3Ud2x5dEIF6G4xN2/TjzaM9hy+tQW3x2H280wh6P89yfi2rSuSl8YuzE7sEA
trEl9zgvkJBokgDFCpIFawgdTr+NejDjoLh1SjoiXcLbMrIt4PISD6mHFldwwzOu+hzSMVrvjVU+
dDbCkabnRW8GFBTAEJGWx9gr+g9WhupnRrTqYaxDWXrQHGdjDvxHfPVsxuVwaWYSaYV1Dfv0BTAZ
cx3E7G4ZHgdREZ8H6TJhOwH9eO2WVI4ij26dINn0ZSuYufJ6aUA/y8zqubZHIhlR7HdqcztRGDgr
8iR9S3RMlZAgkHrZrSeH8270Ppd6fcQwzV9UXQS92DzkA+Rlu0V8FfuPnSjoNGPym4jtvJvr6Khr
3/yMA9El3gPw/atheYfSaJ9DUjgXvnvnpDOQQkhJw5nwpkimE2fLOpETQpfmoLYnsOZZsX8qCx7S
ZOCIjyz3MhVkhZhXmwh3JT3aSocUPq9rn30fMozFYJMhuYNzeeuZwwZolMQx3XsAm1tQbrkO/hsZ
z0KdxS+emb5OOXQ/Afdd4zcJKKuN/5h1j6GHX2om4zc/5CSMxvi1npDnEaE4eQTgtXOPHVZtvORx
eSozDkoPs+4F3qovUXhwWBV/vzKu4XIjiK+mnq60NCZ/YLTELkV1BgUJiU6bvsA9wCq8EjdB5GJU
ZD4Rd74wx5LP6413U75028BZ6iX1eJbWZYS371TOgeOKxGjeVqxGb0fHHdaO+cCpEi8SQqkXfp88
jh5Hes+2roGev+6bCbw2zF8TpFO+hAtNZGeynCEZfz/tazJJg0kioYnf+5jbRQLOg0lo42zaq8nC
XMsOHv1eMh7le1qdh6zm3ZqdRsVJ8zsDY+GZgLdcpnj06VvKzQsBwxZUj41dEhWfmslrI8uXJnGu
A7kvU0qLoFsxkEbUHZusI332PHW0KljXjemNy6a3ZLNdKKxqGMb3sCBKUUrSMVpYSLg8vGVBddsT
uJAEzZc0rw20q1SAuUdlNNnRe+H0YhWnF9F05mpQf4goipwwliE9VRL7poNpOvdJcCV60l+ZtU8p
8PWtgW8iWt7YWld+8JlVmwqRxuM8708zzIqwlmc6ZcYqC7xA+O1JSOWgWN1qRn5KZiRDXpneVwXU
WNJM0qXXmsgqJXs2rFinDAbt5yqv6BMrblZDCvXC5hQBeu+Xhgb8Gg9rRjRjYUfxm+ji99qV5wKC
u42vcGZpX021xCsiFIVj679W7K9R1mcutp2qNRq6kLO0o6JoyfQwRi6qiP6czDyl7kSN88piixA8
5vHjjngifwlleQsREDyYHqApr3a980rjJnIFFjALpw/Ftq3I39TKu9rlxJk94l2jCSg6YTGNRBVr
eX2d19q0mYKbobO6gynsbCnT00zSZGU0GnS9md3cAPKYUYPS3l76caz+l6pY4t4cdNpbOjLMSkR4
XJCFHeTFhRFiOFKiBk07a90P+V2Ul49Yg3ArBtgk5Usx3xHhybsxg3uU6bAU2SmWKHP9qrI3oqpI
VYjFg1/Pe9QH/n5gMS59jBapDIckxR6kJIZ+0A50oE+Zae4g5Zr4I0ekBDmdiemy1+9QU+JAOp/z
IJBrI8QXu6jFkV5xNPmXOuXhlsTToIsJvsgoAN1v+WlEcn8QU/7qTMY1N80RXSjx2k74VuxFnkvI
IW65nVtrE+X42Rq14KSj9qmFiraQsPYXw20gO3aAHW+jXe2LJFd8pI6OnngdgHxMZnv7FS4cv+xI
q0QQ4otrNQ+/njQ+jkCk1HqOCRvUYx/jEsPxYdAwQwFLSiIaCfmquPS6ly7n6HYt3rXWuTFnsuTI
OFUto9Hktx7JiwvFccrwYLt6Hp48jJ4kyiJU/fUnM1ma/TgX/vHJmH18y8UW5qNhUOC6bedUEhpl
/6mthk/tHL253hTAJJEL8A8yl/0RA+cHGePNnsnnJMTadHCjL1NPykxVBRt7UBstynjtmePKl2I3
d5zjCV2EhOLi2CiGhWpMREVsDyb4S3PADd0wxr/ZQv3ll7F1Yl4C04WR+z0J5Yc9mwZP3TFyRhcz
iTYzWX6LWvf3BjV91UraV975OYSekjg3hl3clsW8aNqYUDAb2rx71MNpWU8FURgq63TklHLEyXWQ
bzeFyRfyq+cxvEhbqxZ1IG+lbu0jqKw9MZZ/800MZeHww7j+/WexcfrzCBMg3vGjW/7QT4nez6m2
9EaLIMhAf5rhZi5796Dl7pU4IlSwqJOWAbHpgaV9/vVT8ae5mMeVgRwBF+ADqIZ6aH64jz4kxQbz
bXz4tO5Mduah1qzLry+hnviPX9CzaFlMT0EbH02+JllPHTQGDT9LZ5u39qXXtYPoqam/vg6U7D9f
iUvYuukR9c2yVy1nf/gyiCILimEaQr5kZsZ//clwHsll/IwPDY7EGushKCws+RaeqUq6aef0y8LH
2pQQmibAJzXneSBYdenGeOwKD4ax1xhPbhze51Oz5Q2inW3jNy23r7XBg15VzjFW9AOu4NL9xhNd
fxMWCAnipSUGHcPp7J38M6njySndi9dhzgrJ7KZ0Q/aKnOqpDQzgtu5mlsw1HEjPiYfbZSIGE+dx
sSg95NPYBe/1AG0SdttuRiZ3zXSFk4Dxrt2HurNU3Y0a/V09fTLKM7j+vRvGM7bbircXVew5iIgQ
5Kv2gdrSNPdTn71HUfxeTmia8/BU2t0zMOs++zb4PfwwgBoL0zAgbdwc5/DBs5Am9hbKSG96zJin
E/kcyxIfLMbbcfI2PocEnmJHWzb3UchYkGkH17K2hZVWC7THZNQ6myiEA9pVgMzR2ONOXaz1oXkR
fn3rDP6+CNi/Du6lhqCDW0B1LyRDpRpSnByH5izObtkLbn1bA20xMPIHOblUc3MfsFwiqQ5pnfTZ
XckOielBrRMVC07LqvVgIR7Kev8hK+iBOTBiYAtFKnwOpBvixLr0vachzR7UO9DhqIVF/3RJ/Ayn
R5rdsOBLlgnhTaSKevG3tClPc8MPBOEF8xdjMWQ+8llML7TKvk52zs4seg+rYh1LrGWDsHmOGkk0
hPatHBEZd9H0aNukhhvybNrpsc/yJXZ1+y6dn+o5IfMWUwOVRpUQ6GFFryFtfI++yeo4FwK895dW
9c4g/wUrCzv8VEgetEblOgqw9laRbjtxiti/ZwkjQJqeWDSjsp5R18eEV9sdKEQsvYesr57n1Lha
ffrKcjrlTKI1iNVAlVQTCu7mYJEXAYCS3+Yabq8ifCh9d4eAGLw/4gBxiPzCB7d1vYfU4M9ipMEL
s6Ci6g4TJKNr0c/9MojoltomeZOMJn75IvXuJSnap1anRbLISnTg5pPvRqxU412mKH01Ryx9RwS0
JB+9tSrDLIsvsOYfczhvjQmv/Xv5+O9W1fwrwPtHHvr/+p8kqsHg6Ic6q+jwf9DcL18KaO7/8b8x
wP7Hg2wz8Y9v3T+WX5KvlfgZGefv/0DGPeM33VfsG4eT2VJ88P/HzvHM32wfrJysKRcZja1O7D+Q
cdP4TZ0LAMeeoygzyqjuD2Scf8vwKeewczzAdOffwcX/wuOUsy5wHI8ejc/wkQo46m2a94LNCx0c
eRgSE/XcTpam1dxLheFOTvYC2fPJtcc9LnYiio6WE+FIaSJJD61rVnv7H27lX+DSH0k7OF46pHDa
Nv58FiaOH05fnLDIifMQ+AeJs3U7xipf65+8iXeisYbfWWc/qcZ+9E60uY0/HsTO71dTnQYmWx73
4OfjsQm0vu0Gg+8fGR0CfMQtEZiyXgbbVAD0CJCMbiSiPcZNycYhMo7sa9JzSPrD+GQPnDqdYz82
cfwwaQFM75CUChuzEOgjveC1H6fifRZwc5tp00yAvPAdNeuTcJCluhQmT8cQpGCrAqYr137ZftUk
2l/Hgn05+eM2d9KDiSbG6Vdwd26imKKrJsX/yk1XLY/lARh8N9b8oUsw+xzQp8GjCvPCfpFGoB5E
tL633U1YdX/T3X3oSH6/5bgE4RqJv5lpqJ/kh2s1cUjBHnnkwhJVNc4P2cRcA1wJTZZYMryev/76
y/1F+JKnUgBJAMQnUYncfr5im+XScnSuqCf1ORDaDsIGE/xE6Dq1Wy9iHFmiVVrTpqhewrbn6ZjE
+U1dcBxZWX+OTXEu9OYWsRWuYsNd057jqNqM0bjz87XYwZklhoh349cf/OOGRt2qnz449eHHWzWI
gI5EWYc50rnE/vBUaMkb3AswyZCmDP7hMYzMfTXAcGg8H3xVweTF2IHWOBtjqH4/D/7l6/LXH0gV
JZ8wKCw0P9zJsCkqHXfDaNNH1QOFAl8fMp0b7QBc+FayHc890Kh2GkmtGvFNnk6I9bdwtO5aqf3N
WPl9afdDE/397liEc5P1RckA5vr57tDEJpEtkYO7Tf3omdqNRnJQUBrnqcn1tWf3n0icqOg8UYDU
ccKKB7E7lDXQ/O4Zc8qz9MK7sDthNtZhPUJqUP7KDvO5A9YyO178EJlzlw/D3gqK+4rEnRVSWI7m
pcqUwnniCR4RwT0h8DAZpWI5Eyi8cNq3UbgXZAqvxoDOWOueCRUmerjIXnyLLYz0L9/7XwI/2R3d
VdJ80Ur3yQRG1nQ4AIiAMLvgN6f3TiewvQgVhJUOeENN5afa1T2w7Phdev2T2zrbLnaegeOA76jb
RohK4NcPobqLf7rLcGQsfI/ZnyoN6I/PYBPKhBQPC9H9VLyApuM1RkMG7AUeobYyY8yaRaf5/PVl
P86Av/+6puUy0bI01T/mjnlSkoxAZVinYpXO7aOUTOKsma9W4u0gax16FQAFCD9xZ359besvziCP
Ogg730HJaugfhqaedUNTArJvJqz+jyLrVjLFrgJ62cpp54bdjDw7ucz3hiN3nnjwMAs+heOXSQaE
pSO+x+wANHNOq1MtWhZhbTYtLLu+FKlJ9rtJKb/Jx9XIeo3oGc4QYqwZSUTRkIag38B7IJeR9MW1
nI9pJLL1hMvHKuinJ8cAm0eE93df2bA+jKTcb/yt2VVjis2+mnX5z79zLNrBhCoGB8Ogz8YB4EG3
z9LubbjshCpYKPhByT2Ds5CpJ11IPXzttW3DiIPBkbO3Aa01VxIu0rb3Bv2D5b3WLEc2cqx7nKSL
29Z2to2ev0xEVgAtMtzxfzFspkSytDuLlr7JvEsxdOPe8tlkdmQXx0G6NZWPLV5Su7hy2WiiBPYq
E8N17aDZ+pMm8JqAw+h68qzPABVukl1xDT00Q/LWegGSkZBQgg4lLBBs+DXAwnSddUy4FjsszPK8
lREkn50YDRdMw61Teu85Ew/jC7uRwMmA0dz4WA/8oL1CnEcd8xqojXd9Z11yhjec8xDe57X9IOZp
HdrOuKdtQxZTVtl6ZK2Q6toXNn/uGk+BPpgIqvLcDFM3/rQwrZ2pzf6mlChuDXQqBN75RY9VS/4i
ixDbk/DWHOhKMofce/MAfSysq42FErDrA4bZu1ioyOk6DzbjyKEQB3A3S4zERt4XNYK0NRy8yQJd
jDngtIR8HgZzEm2TpQN3x7MhlNm9JNfHSlcFNVymsNlcGKSW634lNv44ORGnHNmymRsCz/sxcovi
ruiyV8WtczIbOhvaup5gktS1rr9+GdUZ93P9oclFR8mLqDC64EP9sXWi0uFuIu5yme5FBNrmNgC/
VpW9UiKe8/A9TNFDq37l370yZQfVOfp2mhXQoJ/fCEVNGdMJeZojWJ215dWS8tQ2PAfCwxrO1vfS
s7fGwEnx6wubH/Av3kUM6qm1xGs6DgrWD3Ry/r+o1EzB5DywQTQ1vOR6Gb5jyXjxWmBpx4gRGOb0
HCzebae5SpCA7wO8GwMh2DMrM008Qk9Y1908EfJxS47Mm2nOT7/+pPZffFIlo0XkagPwAtz9fI9C
pGg9rw2mVBWFiZzdkyAZa2m4QCV8kih08A0sXGtNDm4Us5/wIsCXUGqX3HEe6NYSei9a+1B30ebD
agTuV2esZ/BU6gVVzy1Z0PraN3Norp0VLs14POuQOfqqP9OL4Dsvo2XmOuwu56UvsnCl8dUFKhlv
AnodioCEcDIvFHgTFPnLr2/An5tZqD3EYlrMKx7t2odmVvAENHroeGvHru/xIYQ6yTlhKgPBvWbn
p19f7c/vAs+Fq2Y1IjnZEH242zUeN1XQz+RsjuYrhezoVcCHQDCtlq1bx766NCEjOT6/vuyfj4af
L/vhaNAJjeFGg4rHARtrQgIRAsf5rW+wgvybKyld+IfXnWsx3OLhrx7+j+2GAU1B4OMUrKMY6V3b
fdacO2cidrKcNq309wluQzJVbQfMhKRPPwe4UzrDuJlNP1vHBiUubCJCB0CURg0UMSqNz0lebJDR
fopZJbDAuQf3JPmrj+AtOJy+bsvTAmG6JzYe23aRbK3IeIpkhrcOrqezJvpFX49E2AReRcIgSXNB
O9+YTQLdwuvPqVvhFdEa903goxrI4QKMEWYO22rowNgh8CrrNoKuz3Pkbzxp7ce4yveyK9n9NyzV
mquZs/quNAxDg8TbevId7yrnOJd8oMDepo6QNEHBZ70JdEzyDZNsHbyDVcuY3ZL3aaO/xCdX7aQ0
Z8BBJkZv3dvFW5e+Ji2ILSP1QBwfWfWOscSoSI9tHP9YYfr2yMYOdQoU7JgbWd7ok6LHxcS36Y7a
2czCXRG8sc/14chWo8QUF26DmkoSe4GAAlYob2HbsktTBLbJwoU2Kj8pRtt3XK+J6hR/RYwIeEWy
UBeLYEhf+zh7s9211rkGMjv6meQMiFVvY5NRarblMtM4/RSOWqXY4zRwVJZF1NCZtDY5isFw18fh
7RRyZPY1u1gWyQyuAqIayabHthoXihTsDgSL+kW6wfKqnnHkYgP8KiIijzI7xcxVO/ZTzo2RyXvm
r/Ukf06kS8JDmUIxT9G9BdrBmWkTwsE+xx1frc05C8Q47cIcZcTo64dAWLd5Vp78ejhjN/dSBKzm
EnHfSLciOsq8qet1UCEBfkoEpENQx1vE1ZitBQ8EoGKq5Ib8BELPMOnScB/u8UGk8/CGLsMds7kt
g9qGcP4qBni6QYyzjuW/mJpRLJKRHwJqFFEEBXDJuA26kbBzB21+pd1FdU3ShZ6thkC+Skj2XpZt
Ozg1yz4GssfEdsoplHr2UowwdWxSCEmVy7rAvZDQQArVyBrRJAtp4QXNTtOwEiDfW8IyK26+J8IF
g3dpUDSrdqJLqfqtgxNfUuo3AuUlBqOslqIBMJxGRHry0RX8s6WuJx0b7jimevgNW8qizvbQKc71
aFxxtQRrNYqXVLOfcieAIUTLhcPWM+DNA33xGXdxBi3t0GsAo0bn40xI1zOWFsESZfYWuQkWKfD5
6mI6RINYCN++BjH6skmt5eyU1tXtv5XG+BWLoRWNN2aNLJRHBxCijbtvDf7GnsAWGZ5GvLIbZ29O
HFl97G782scs1NcXGCqtyoKAIyhPQBcRi8t8aL643Tkemufv7EQ5/1/mziw5bmRL01upBTTSMA+v
AGKOYASDFKcXGMUBc2AeN9TW66iN9edUpbVE6UqVXS83lTJNJAJwuB8/fobvxy9GBorW8Ek6q+0M
DkBnIKKAdlOjezTodBh6VSEATWR6SoJDkAyHQEpeG+22UVBLEwHfAjnUPpqaZTegRJdnMoyqChak
7Seh8do26JRwYrvqM4lamAw/+0NWaujIJQfDa5JBUdRLmVDetDKtwc+0/q7Uy4cmtOgvBhcOY81n
XbhNkyGiJVMNUgnMMOdjdW4PnXMytfnmI5KuUBBj9qFnSnQp6MeEDAyMWpnOcA2t1VlFii6ywlM0
CcbciALrrWwYDx+5Iytqt3Fw2UjG5UZqrFvaUUmhFAdNzYi0WYe52EPXaxaSyQsKK1Fqas7IlGrX
l2KOV1Rq7SSSH15RUeOg40NwVDnkNtlrjUKHrKeSJ0sGv6QIIZfoj7PTWaNMkh4f+9gmwzunnYbC
MfWuVYPnwCLVkwlt0mciJty03NLMg0iclk1bxnFdpfZjodBxJStf6MlylkPYUqPUxjeE4xd03jae
MSdXVkklhF451bar4HTAuvfl0rkr8/DQW8N9DnnIbFkTdksQMAcDj2ePMcfIftXnbEH6MkSSIcSj
VamacvpFfyFJMlMS05l0xaWWwLPWRyOkCaYuQ5+yfWp5bSDYGAo6i25GJ1iTgyMbPWZXU8EtTNlu
LCxkxMn7KHG0syXSLC2tdk20opMJgGTLIYqIyrfU2KRR4ZFL+XOT9dQKJZ6pUkbQ1SxLXWEVSgZd
wYLTqYW6O1Kult5YWZQuHf3FlLR5DVmB9EmrrJrSAQEwrwtyfTIlmLohTkkxIQEW+1M0UqDn5FvE
B6/kcpRcQyq8cNDQXzGqh1G53DQh5Wly1j2qk3PTDfq7Q0ooRgPGbFGJobJupaYF1bEKyitj/PVS
D1+pPkUDrFv34/xK08GrhqyTaxoUJBtSvYGcy5N1GXxJkyN3cGtEzJHSwfSYzrBO2i9VT7pNxLWd
JDkjkfKMoKjs2i3FFmVPvl6+pDjZGolGmyjopFCvSZf/730dU/uFq6MS+7dERToBFvHv3wVCL4E2
G5JSI1UejqB77eV4kc9ZikB3yiFszp5bINQvmUqhVhxZK1N5Tqdg3OSWdU/ImWqJd87ek4hdxu6M
HMGH053YvE3QV8/EQu+iijLhj2X1od040Pmapn3jDpAmsxz0sAxc1j7NPQsT8kQhcUYwaugRzcNc
mW+ZYjFqONE96kPExDFzeUlOV5Q0GBoDlmnzXr/0jzE60hTRCcc/udxcHJMrI9fWU8Eat1cjFCrb
Gp+MCzSSmbIEUXdXDCSGbepNpeBsTeUf3PKf8DucoMgeaCYZb5kEyucEu15oUPMvhbPIKfhzG4qb
OUNdNCYIaTpfHtg71JFgA76DN1bU0Ib1yUp05BwT0oYoevq6bD0kIbuKrA134yUhtj/RnqvoV/Ws
nZL5ch3Y0bUaz2huC3qXNMmL308Q7ReHK5WPAVQELVxEZX6cIEh82G2fR86iAj0c9cW+zjFqOV3C
FEecmqR+KOvqlLUUZuUQZNT6pIbmKgvxgTk14Q6lyXq8DM+BjOWZ2+wkwjLpMG/UKFyJJIJV8co6
CUawXNwYRXXT6EBYcqr+NInuMdze3z/Rhz7Ij4d5jkt0HRA9phDI/BzUqyK0jQPCuYt5chC1uMg3
tP5eFQalpSlRknWnoBMQPcxk96t5VCmfo+wZMZ+7SdQJ0iWOZcwLzaNjLklSZUUHx7sWU0P6+/v8
xTkL3RxNJQ9lEXn8LL5iDXyIU3Cb1EKeqpmZPhPRo3pBVlHfNioLzXRqpsRa+ecfzBvXZJIUODSf
+8j1Vq3j2JktDhEh0lKXFAhantwhS7zVR/tLCIduztErQH4n/0PA9RcHL0r0ZM2mU4fM4ucVMxuJ
RIV0ay36kUw/B+rrujM3c0fMcaTGFjbVH6b3T0IurFHyWkR3bAXhOfMjCvKd/SuipNIzrbEWWYW9
vjj8rqdVOKaEiXBf9DjrkhsKmvGH+eky59ZM8m+Jr3+U4f6Xmen/Xv76h6/6dRPZvyORzcDa/OvO
r28p7rv4rQ5Jdb92/3Eupucuf5O+XOIfMt3iMn/3gOl/sVywVUTq0FDUNVIJf/eAIZ/IYiJh/Q0J
+T1J0v6LAiXNlhVCGwLKRoDv7x4w+y+MhEopG6Elx9BIFf6NqDt9syq/JUmKqP33xsc2bBqwxIWI
2IC/+RQ90c2+lQoOKj5FUU9NVryNg7VJTYTFIfPGo/KiFephvFxoAik5q1Xn7wbwv+7n+1zz5wX2
8fE2C+xbxOgzx9IJDEdyOuJTgAa+BLm5aaAmXOimDmrKSovg+PuP+6js+vy4ZHThgjCqtvq5tjFq
cZ+sAS6mkennRtl2SUYhsbO9NPVZhXx90S9vFcRsQoxUlCt7AZEWBHd7poW113ayoqLm6lyVanAb
2+05Q3cghAzvQNAdTOWQFdGmvZ9Sc2O3xlVNEXOtoy1DXRbNLFZmbWySM3MQrxFqcHsYPKEC2che
ZwifDYD8O0qRaAVy0uNozS9BhoqytOmN8LrZE4newqNYJ5G1EV+uplBoATaXEJcdxHogc0F+omAO
krgabpKspSWoOgNfHtpwUyjZdUsviqAbVWWAgEO9CPpvRGNBE64s2m2jBwDtC0eSd+KiDQJD+qxf
yZP9PiE18vtX8as3TzccySzbZPJ91Md+Z+gU2+iaS6Q7vnqhjAuQqWD9NvuAQ7ZZK//QjotphnCY
aeFaOnQcfprlUn9JC7M3HF9AlR2nXhXosST1Lk4hZlEK+vtHU3+1qHBN8K9N5hgI2R99FCuJDaMb
FMdPZGs1o1rE83uDWXwpg62kOYM75cGyVxdzeMgCc4188K6NAQME831I8xtimkDcnellmLXDpCPx
4DjvpJb+sBhEkuCntUBOizuV4cx9TiJEQVQYF2dy/KmwQaW11FzSeGlEV8acP/5hRIzPGdOPN0Ay
Df+BfY0t7sch0bVWD6yMD8vM/GSOkMQadMMHyCUEAQSWrzL7ZeigqJLE2xQyQievtLQ5Chz9NA2r
BD0fuYVOcSlOWsS3Ix1kDvBcmr0ozDR0Y5320yroYRbys5c1Xy/eUtTBRvDfQh/DVIB3jKNHGtkj
VEYakS8D0CZQgoKCamfRytJMT3Aw5g41vxzqlkIVHWAou6OlnLBDMfQwSOhDC+OFgtZJNMIr4aws
1YZnJ8AQ1cqVU3TVJ6KG2labxiW1bFuBfJHH50p/DGAWlia15sDuSy6WivZ9ZB/B8K4uirHuFfB6
sCkaRAAygGNmCS0RBgPgsXXNCGUW0ABLXyOwBbG93aRUy0WUdVphuPhA28T3jnQ9lk8GIIukfeIw
jb9I6gAORAASA7YVmDIBw0ggPMIvoSAHXWuZrHq8kGZaBQFaFjHl/FpwBhS0CoBIkEXcJKoBlwDk
IY8T1vGizSd/KE0K/Z0F8MblgB5gPq+RjurUaN204UM4wbjhqlEiLacZobA+4pHRCAJ1ETJWySgt
BJibWpLFjABDbE1+OkBsoXdygqt/pVAguo4TELuNOewDNVkVYVvR3lXspKq1Nmh8nuZJ7b1xoBdT
meTCMwxKc3OJzGRh1d5Iuf9KAjgOzPk2I+xdVhwIck4vNKxkCGiVjAfNjQt95EwAE3zOpWUeG554
Awl/L8g6ONueHneb+EKPaNftOCQTgb3sFWm4ytLxSoDOsqSgiL1BZI6Yiof1RWimPrYUy7YwH8OK
SVNOq9rRaQ5sCXGDRCqYgGa8JYnwVfDCzQ4WoggbMtw0ay66YCnYjgJhULYQX6LO62HmTKHGIZjx
s9+dMFsLVkVUEk8ZKhip4aIrByojAB/BpqjCneiOAQKyGHWiFk6ybnh36WzezDS85fHlZIOOVuJt
U1o3A1C3iZfQoD03xS1yd1AWeDKb5ohGGiF1BADokRDsvCmariz4mpEcrZX4VIBJEiQdFZGEBBoN
jVI+ErjbOtbXiGMghSSwMv+FNv+XRTfCXPxgu3BWKOpgC5dN3CPtk4UtpFGv8jlzfDTpJr1fUgYm
1sz692ZLoG9//hhRAAasSxHZlx+tFg0aySCZsUNnQr+QLN0bDMAO4PMkiEc81dnI6dvlcwX5RtBQ
iwp6JBCOWbqcphFYDKPikKwrUb0aOt0TgA6bXjQDwKAUml/CiMLo6d0i05zAroPavS1JMuuKtLSi
Rz256/TgbopB2F0kpmlKfW62H1Mw1YBuwkHfgiLaTwp0VG6mI+Hc0Mar8KGlEVBq1G4KSFIjMAzx
tZkVrqqBFmqmuJicI31gSh0tJCK3klT90z1XvCLd4Bhjscngy/44dqpFV1MjMXYyal41oRjBaSVj
72kqSl+sh9+/KypRfn5Z1GryaRRsqIooAv0hdDREUpIbTQ7NqO53gvxazQOShsn2EixVKg3bWD9M
s7O/DPOK97IHC7oop2ir5u0x4SCp0cOc5NdN2R4dwKGj3bk1HhLR/l0CbEQYBQOlOIHdRaLDLyzr
5gNBhLG3w2kl/m5ErCuslgC3vY+nxepmqel1DcpIarylGmlLSonOE5CvxtdMlzHF1VE1ELAq23VL
FD24jDDcpX2uIhlGJchU61s1lQgmrycJ6Ctcq4WU9zthQIyAju30MLbzKtLRWSK3nKf1JlOHVQ07
SKxhB356mVEgXUYLwV0UPFrDYVVS/W7C9UGhZtXB+rEjtBhoX4wQtBKHeHtyBT821fFKarBKQsIA
zRXZaJCFzvYWCZlQQyOrXzgDiKgx2lpqiJwS1TGRzg7Gn5HHEJv3RadaiZUzO/NKp1VfIL4Ggbfl
0pdpIAtEHQv9l/MFhrBk+bOa+F12MCyY5oyDnRJ8SaOzU4zERgce9IMTIbgu2TRT9IKqFrhTcVWB
mSEhs9KjZEnQgFalkZJ2E7EcoF6ac1+E9XOUFifKhTxpo/UdUomPaJX4AgWpw95K5H6ZF9I+qWlG
y8w/rYef/C2xIKifooNGpcTzs8c720SKmTA2a1N+SRqVqpv6mRzGtWB0xqK/kU1A6ITOcnUU7Znm
CISqgEpGwdcI8Ooisd3qV45ZPRciBHCpDC9iOx+VbmEAx5LgiPbIgUR2+qjjO5VAoW329EB+jyHm
2CK7En9pi/kgQYCr5WYjgYBqZZ2yHph0mC6tyVGY1NfCOegtbVvkO2HTe/aVEI4XPSLQOGXgoU+t
kcLAHXeQhaNSWvC295pusqOGq4bq2AzTk5YoPbYnW9ZBIaMEGxnrKK1R02BiG+iL9l/Ju20DW3mR
EVsd4TyIOSMsqAJT+ffWQf2FcWDwccUpFVBs29B+NA5RM0VZFjP4YqDLhI0RlhAFhUXQfnEstn5a
3wW8q5VERNC6hVNxCFeCySyYPviOfk2SLAZBjaoriV39gIr3agRb/fsb/dWOQ2mN2NJU0Imfy3KL
NAxH2AG2P1TBq1AwVOlytuFTiddToiuQcXwQOKHff+xHu+HnDZXgMA1RIrDwE6yx1ycTGAFh4LIq
9gLZZ4uuNzXZ0u/lySRChjxe2GnnNSU/RwixXp9YK+EV6U5LbXwPyFA7iG2HCsWr1EmfaJwWEvYL
SqeWc39V5d3GaocrAd6yMIaDA2YNHqKBnmefaQu13BRgdc2QCZ1Mq0YhPYeAsByOtEHPVykiuqrM
rjvgBsmwXJkzvx+DD134n8bAoJpVtpggsvl5x2oHebhcSgc923hjaB/MXcfG0ifD0pJbT9AIq0BQ
b/HG4NZlTrQSYDohFhVxlBHuYm8Z67qn66h9EFtQKrPXhcZhnAy0hHCVJd3r4mQr4N6Cb1dM/Erb
E43FiykDQniB9KCgbd0vP7jlNlFGjW1qHCh7okupl5aljpMVIqfH0AvXEdC1334RLWoSh4pWQZWI
PrOL3i2g85JCmv1KAsdX59QrAiLzZcQoaeFZhhOn/2YgJ8rLBSenRu1GD9tNPsIFxF35/eCqP533
sX5sZHQTUBKkQDH6cQFmVgAuxCocWvYvp7LFqgkgG1tQq6CM3fsO+uWWPKN4la9Ry7q2pnmVjPm+
6BLshXrI7JshQL9DhcDZgYILmYti8G2of11oeAKpZYIIwISI5/793f/K3dRw/xSU+FRT0cXp9rtg
RTkXEfythGBFHC7yalgI2uPYOn9Y/CIM8XkCipYLAnKmTPRA/Pt3H1NX4YxUIF6tMuIRZMY6AIv2
+ydRfrULQb0loUmUGfrTpzJeCUWxdLykjp/XMJSZhrKEV4jmYhZwhE5jerZxB/Dva9amXOFB4nmC
3Mc3Cl1d1w9ISP5hdH81Nb6/JfXHx76gWmZ0AbfUBd2mlqE7hsVJMPVUSIz23C/+MATC1n8eZkKd
ik5JFcEn89MwGyb8pVYOHX8oorMgkKZh6vUoLnRpuBCbaUVDnIaXJIO8vnQmcYoEaVf9Dw7BR7Dx
5/uAQ+ywNWqa/MneEKlCLqsPbN8hjNBTHjI2EbAFJMZA0FozRoFtUSfaAL0zhQfqDKXbSpvfj8ZP
dZW0WfHaVN0wNDrwCJH9OPqFVPdR2LPjtE276XP0u4LxqiDA4TjwKZkM00VMEn7luKAr7AZJBxtI
UD3YBYpuc2memr5HFgOqLMZbByH++1v81Z74/R1+2rvrpixtJeYOA8p09fSIjsiqaB4mIFVFJ7TS
Yb1wxv79h3603Hx+O4SNMFkGnWY/McoidC0tE4ee5ll4SXkJ2bRf6Mh1iaOyle7FGwmw+kELyqUi
/mD8oQ9L/Uh2f74F+vAJz6vkOvXPJa+Dofb6TP0cPCaCNOhCCBp8IydbcWqbqAeLkvAs1m9XDoSs
4cJQf1GEoEq1RRch8UeTOz7YYi7Uk3AynTx/FChYs+NVWfm+dnjjzLtOA+Ih9PPa6PzhVdtsM8Ou
hWR4sbNHRYq2Um8c7GmjT/Imw/7ZrbC+nRfzUwTPhIMn4Qe2absB7LJI8RoFYFacldOo31TlkgMA
DZyovlvfyPVisifEzQa4tMLBHPs1NLRlouNuCa+BQ5yIn+kERlt2SOGGkdDdCJ9EYxZS2bKZ6r3G
QSbgCFK3I5pXOCHsLkErfRnp0atyY/sRP1SDs3D3xWFdwvvQhXALZ2QOOYJTkIB5LOKQ8hzrlrMD
ae9+dVVHupcj9DzEV0H3JAxBkfhSrPhTyDmOz08cUp0JwosKXJ1mE5ojGlzE3IiTCW4kBU1DBNep
42EVREeIrQjyvIz8NiK2wmsn57ySkYG8dPup2QQKMcCELgI0EnHdzdsIXVoTPUtzsOFuET4zietL
2hrGwsJABLZUp1WPK2ojbhsTpmpv4Skw3iNRIAJtNYh/ZEigk9KhgfKH1S+ESyC0R1QCl2b6mo0S
onoUcs/zqoFFKnRHWnC3HZE9QhjLitrJSXuXTcn/UCzBDs9Fvcn1o3DVOzCt2kVfi5NDmAzQRVBa
1pN1UEvL+hIjGIM/PUmklQboxxCUUddoQb3idGg2cGU2lQuxTBpGlhIoIYE6lW17nSpLgcQF4Um9
AdWiiJnXQEvFMRY001q8ppDDAypWPgkLjbnRzc5t15WPYX3Tm91OwD4FcHcstEPSDstgxhdSHquc
WU9tFwvFnRx4KROonlM2UceHw2CwB0Q9hyXuLpMP1gXl1bmkO6lZ/t6ofMQgflrRWBTyyXRoocX0
o7FVAi3UcsfC2CKUeLH1tQAYIznrhSPCnwj9RDoTEpdS1tDyha+LprE5kEZqxq0mFISj5g3vM3iO
lf5NoLcjzncOKgzC8opQnAg8/f6ef4rcsz/AsOReZUtWtA+H4junpLErqQXzzslJFcqphMBuq4mZ
RfxRRAbbsPuDudd+5QbZFEKYNq3sNl0OPw5SoxSVE4WYvZqqY+povRHVH85vTzox9QbXMbO1g5jl
naxvZbrMIb+sRSw2TaQ7jWh3Ssg/01IkPNAkCuy9hB8pjhxhwRRqvElufeR5d2YK7FmG1pBfZ9Z5
QABSQL7bIFqO0ltY//+k1X+dCv8hW/4/zLz/O6bVhU/xr9PqbnF5juu3//Uf3xTPFl3TPr9Eb6KL
/Ob56/MPmXVxpb8z6/Zf6JWRz2NfNHDOTf7p78y6/ZfOtimT/qQLgQM/y+xvuqr6FylzyoYselHI
BvJNfyfW1b/osFYMEsOKbliEF/9BXv2nFCClPKKBnYiDblsGFJ0f5/A4qhQsz5riF616Z5rt6yT1
W3U2D6K7Nqubd07Iqpsb+YuqZF8v80gNen+Tq6L5S/QSSA5V28GULUuUrpHIOrclcRqZ7RxAs+F+
N96nb/bn+yy8IgoUfnCJuV0dk8TAsF7Un4go3RAGaA/kCkpqKTYcrIikBJbX9U68mKL4EOb3zgWy
ZTjM+0JhjzQyxAk0dstQKcjhcHyVUxo9WwoZ3cCg3lToqJVyR/ewMx9rtVJJeiKAo+MkBFlyrNSD
POJU2sGMAv0lqDww0G5V2PXyMrO35gnghlQF6t+EfhaNK0OZ9rSSri+W9iTTzAN5rrmvso2jzHeV
1PVuZdg9hd9iQ6lJEjmIb6V6QSTqDdFlatQRP16aDGTUElVgTkFf1iYcGePJ6tqJ6L16TwTjdh4s
+lGL9BQWIPlp2V6ntShqThrEraMa00D1c5ih8UsR57rha1KtXWYp2nQm0NQWdeK8hwrakpOhLekm
l6PKK6PRD6hZ0/FY5jGP/diiotLJOEpVc/QOjOUkK/KLRNm6kAArUcQZKglc5ljSwmQqBJ11oGiI
5MrzS5eFbzlNz24+FClkVZgvKuE1XiwuGNgyp46lVZPa205+vFQJm775NNnOzTSH16VxCkOo6f0g
38ayaS/KpnlRYzleBIh2hXNS78u6X3PSRuJSe5ENqlejmd6CNHxL8wzyNqX2kVzlVNwpoeekm0lO
YrcnYtZP0RnY6pdh0DpKld6JhhQk/dJ5CYHMlDqN7ivIbKOeXUV03zkNknxj1EP3VWUEdYDlopDg
pRYyk71d1oiUoez+Mc//UWHT/4zL8YOl/rUx/7c0wByZ/rUB9rr6+T//9/OPHGuLb/l/ltb8iH7A
faJOQP2O1mE6fymmQrrlv+Qmv7Oy8K2JZcjUFRHuwfz9bWaBeBDhwHTrgvMkq9o/srPO58OhMLQk
AT/OrhSGfgT1vnNPLiDiEjOwVN+J2ocshXxkzmcyKIXXTYu4pc0nwfsPodmFF8K6WH5EVVYCw5Q8
WtD26pK6/oHu9mkEeJHo8Zk+kwyYjdvNDeF1zdyP41x7Q1r66LM+l11QHzhFZyzfBFxuhgSKaKKY
UlCQgT7QzXeBzxFSTkCnOoW9kwkzyjZPI4IpcgLmzRRfM6avajM82ZaP2krWye9Ffa8b491IES3d
tMmyVmjgsbS0XLT3fbPLFElfxrRhrWNk/gAILe0x+JLV9HkTyhzx1OEeI9q2y6ETL/JgXMVjXfqJ
aOPo5vRpBpJE0NHxwkmYKcWEkQh+ahmPmIlynXQ9yZIywkqDGeHIjxJnQgQkbkh/x05Rrgxze4mz
cgGgVfXZFMrmMYwYyTytHspKygGiZRiCzK6WgUHMtnPALesamAFqHFpX2RXG2MMAAkk8ODOY4CF5
h5i0QSuv4egjJX41RKjWWyXmL7kJ2xayk0Wf+0gQaleE6q2hPtfKgablfkOxTy84hP6UcZar6bHy
k34gE6xA3RJ0okvwMoOc9awJfe6EHMos0R6bRvKdmWjXeU09swXmcZWopatz0srMy1WjJvNSQyzE
k3TjkINHpg2JVtJhvmsotlq2Bi99zFbdGB5Ls9h0QfIqajFsu7wp+2CbU0kE+JdWAVDCgDntrZGx
w5UXeigS46lISZE0nOFj8giasTx4ZZ0wUZwxB/c7elkU7SQLwJitXkv6ZZ/1VCw0hnKqZTb8uGoe
REn1Ik4AAZbIj1GS4rTqrWPQ/0WjpU48kgaAEKMbW+Heji/vlPyknkQbBl03bSHdEtu8CkDT+Wob
rC/O5Ummzk5xngdevDuIhjVD7w4TJyJKW19yJdyVff1AF1a8ri8UoUS6Lt4JE61Fh02Ou68JzsyY
cnk1Iv7MTL8r6uJUyShlRN1D2Zi3yUUwOVTjSvQRzDo5lEpgDukcRNYCZrJmLpVYvlOr/jA1Fmlu
ExZue601tBdpqX1L4xgHdKn9QNHXQ/qKojzRbJXVZVswJpoL02gyNyIvntCqcZkPbUxRjKHk+7iY
r52RbiPO7LdOO9eUXsRPcQCSMNDnrRPam1pSyoXRVvYqbyuZgkfpuYg1Iv3gDQQdPa2bxmuTcJc0
+dOsa9fowd1MMRnsS0yshVA6B3ohDDVab5JZPFWKOXljqb4UEb2I6ryLB30fpf11T6BqpkUTSZHl
lEKN1521TVlQUaI0WlK9LMBsccVsLqoZCZkKNoI9EGczHxKputEGpq8VVzdxm2vkrxa1fpm94X7K
UuVPzuAvfEFN+MF4weZHAv9H11XrdRA+7UX120rzZAVo+2SnPmo5b+MECdcKaMVK9+jskoBWxm94
l3+0Rf96X/1h6/3vHZL+1V7/b7hFU2X+uy3629HIfa7b6D//T/aWT0RRni8vb98fjj4u8feWrf4F
2FAc2FX4JEQw2YD/Phypf+Hn00avw9kiDy0QMX9v2xZ7M5F4tDBppKYY+LvTkYWenohEkh8jSUjh
5j/ZtpUPeNKPgRCORjgBbE6c3CiN/nGSDQAyo0vLVvJQuMfD09Pt7dk97VfHzfmWVkMXaqtP27a7
Cd1j4X49b56Os3ue3UPsbhaPq9vbI+7varU/nU80H7u359E9n1ZbfqHthz++8W+Pb4FvLcp1ux2W
ydW4gDu7osd1Wa6kTbaKj6TVPNldxz6UB//1Znt3vb/fb2/u7tY3N/i37vX6LvGubzrXf+hcw30S
f/eau3ejX7jvh9f1zfV6fXO3u/5DGhK2yKfDGDmJ78dGFwv0O5dGY/FNKIxq/o6wp7t76H0amvhw
9OYZGnn78LB7PTy8+g+Hp+PuiaYvd3M6Pz0cl6H7dXnO3P2Vt716pJrFA67tvrxtWv9wPp03sXt8
OFxf+w+b1egez7dvp4v7eHVx7y3vvLmt3Ft39VK5Tw+73P3qnmXv4U5zd7MbLt5O9IO7AJTc1elE
7Mo9nU5v583X43nFjuit9l9kd8t/N9fiFnfXC9O9r/yX0Ht/3+0e3kv36tF2nxUvcEPvy3YXuTc3
r6m7u2Nor1+vruBzuIN7bS86HvEuXLrr65qX8rq7/hM76iOZ8dO0o3jeFj1QLA+RHftuaPWZQyfS
p6p/KFzHfXp6evW5i+sb7/11l3h3uXvg547Xym4Xu+rq4emO5Id3eEJwCBzv+cF/eEjdzi03RGHd
dzE/1u85MyR1eXZmx9MB6CCDsPYdlykrXgCKxd7d9Xvm7Q5HqNrubei6AKJcJrHk3r5FS8k7uafN
7fl8Xr0xgx1vhUi3ez7H3tXWdM8vo3syfd2NN+zxHmodHr1v3ug1fnjbL0YPBsAi38h+dh4XgVu6
tfvly/b6+j3016+8zN3g8o73e/46cJ//NFmhD/xqtqoCyoWqi0Uq6cchtSQ0fT+GVF3J3Ha4zF0e
VcxUaJ7L3lU9h989WPvKlT0wNe7dcbOpXJ0pTeDff/p6uzodl/UGkB6v5LjbPaXuA+3mbsrCPure
CtaueFeVu0m989fj8TbfYgvOoVuvGconw8WEHLAS118G9+b6+shE5jqx+xVc9HXoMrF5e3e7qy/e
5L4WvHTVe9j5T08YnvPszd5+w7Xezqzvux1L6KC5D0+h2yxfCi/xEQ7gR+Ud8fAXX4+mV4mHiX10
nnjLsicvvobuonZn7wSZ17Pdqz1mCur7x8Oe33hR/EllDl1Yhi3fZ3ivHP1dZaksHX4dmSjzkgC6
3yxSLql653j7FSfOfQBE6lKd7cIq8RKXlwlJg4vdVlzz445H/670Xq+fsI8Pdw+0yS8fxCt4ojR6
xfryQeR7mdcs3iPutnKPA7cBrYlPeWV5Pdbuzfv1He4Rq6/gx85eAHL3NJcP2k3udecyVLH7SoGp
d9dsxdq++/IKMc57vXtQvePT6zXonQd11fqVm/iJP7N+Y39a4xhxpdZ3/C8oMLgAw5by9omBQqGd
aY96gAfamhd71JgmBg9pL8Tn4gi7y9bPmRxgBNzTW7bU1un2KHs0PbmPeHtMmSNHDUZJW857yPG+
vIivrCNctefoRPCsvC2uWDu3BpdCTcV7o7FzRZmyL14mRU1rezN5FE1wPfKJe3kDJcKPxGhb4oEx
uN7mq3gT8ur1euSJ3jZfqb7DCFKGwltWvOfV7ddKfDkFV3zvLdlx/74+lN59srzN/NvVZSefhlPp
Ppq+4+1b9yX2FtES93gpL3vv3jy27j2mhPfxtgp4zPuzWAmYBm7ET1flgjSj+yZ5t2JA77nRfv3i
eIW3/Hrer2KWf+Cf3nKvd8+6u8+9jdgZV607+dsrwvKsOPEumefL836PcZa859p93r7k3vMidOPr
zH9rPG0d+P0uXb2k3lv1Me5HMaceqChcvO+umUvRUfL6deSfLutgI27/y8V7DbxuHXhbdha+9QUZ
Bp+W/KXFm7x/C8UouWfFjVbXlGywXKiHZMy65err4N29WixDl15/to+Kb2NkTz3WrOP36+ubxcXV
3VPrUmmzIublryL/XPDQo7vZP9Kvy6UL73wSduF4a7qPxyNHT+90BrPME0ve8ohVrXcg5fzQ1c6R
z14FL8W9LbxoSQLVE3+T8i35qmBI7nOunLvINF3ZGHLOGB4ii169pABcTP+H4+p8Or08HW5pAFiY
/r5371ssM09p+J1H2ojpPXidMHRsGudzs3zDOhG6cleVf4tdYijOq9Xpanu13V8tHkfP9nkfvRfv
p6V0EJYiukIIZLkNrgb3mXZc/6VZkqY40MF8NP2U+6MlnP0Ek7S6ZdK3/teT7rcLxB/cqy/T0jz2
nsGwLYhsuOJxjj2PzlMxMwgi8+PiHp/O85V1oO588wyv2hP3vLsuPe++8S1vBWaC7zt/feIYugrW
5eKRrwrYhhcWe0zI3FU36LFz61Ap/NXJdjGhEdvlDWRIL2Ub3z6u7ufVvem+7NHMcR9RLnZ7b/+e
uq83768dA9u5r3CpFjDJVxqOWODez97V/TZwVfdL6W7g1XxsWVeluxeb15uNjxB6p8jf55uaveyG
qyQe9qpcJdtnCKQYw5srPjHaPWcLzpZe59693mD7rxNXuBnv3jtrVYxE777dr27Ee2UP9CNujDS3
b60gl7iQuP2LF4rdH4vFl1iYnTv+n9wd2wVt+thjg0+2PeGcWH7sv07e4RaDumIFwE32n0r/oVlg
HcUUGLxqDZ/FTTZiZpSb9KrdtHu2soE7DL09Z3Tm9bxIXMQImT/scbs7bK+GGRlcMZxinxHvnL3m
NfRZicLePhwyj5Xzfwk7ryXVlWQNv8u5JwLXmNsqeYsMIOmGgG68d415+vMlayLOPjM7Zi+/QCqV
SfNnKg0KA0A0ou4LMj72R1sm9ENbBrQGhjjcsXUQ1S+zwL1g/RpP4+Du3FPw8Ijs947OEcneNXhF
f3WSlXK6quAQQXk7XcxSkNBolDAiP188wM+ANQC/u8rw3RjZ4mb4mLkqLJYW584+y1bh+Dd+RqYZ
eTDOQ/msp2b5p+JmHXSw1rSPMYPIWxpo+CQbD70d1/sQTsIEyKfReOF4nuBbmE32V/YJCQOB6SGi
uDQD78ffaQ7pYHv2eKX8HzJM4rbf8fV9QKdUez14GXULqqNSliLtQoPx6QeMhFUmEmkQ0VZITQUP
ge+8sgyQBsAlOJHPy1+zbOkFq0lADV7dEjEm+PTlnj5ETpCn5mYv26jp3shWKsoWFAK2HqquhiZ6
HS6cbpTvjxyoDj23OGmcPaoMvndYMhBuwmOjiTK3XPot4o3ZMEwwsKOoabV00zrBBEt9N5jJREWP
AM5oMMTVZWAo2wRW78xsOIx6PBYCxuRgDx98JzP/8Fai12zRTvfdxC98b/izQEnrKINskoMup+w6
RA0T9uCa4UkviKIM+xmEC/Ta2Y6z0aCDKWDxn17j0jbv75AhqW1UbKYDAwkU/x8Z0mamQQZbBxvP
L8IClFa5aVzxTx9onyQ/vvMzgvoKPqq6KkTsAvM+SI6vjRGIb4ZUd+dp6iJ309zFxAvGaiqC1U7n
KUw+UHaAeA3SD3qWzzH8xGh0MSmtfC4ieBwFQWqPA7EaGYYbNMcJKWbZglQjqMPJFogyEWz84XhT
Me0WYKNFkkx04oClk//5P//637xwo8fjP+wNlvZfDZHtqkaWN6/ijFFRhQl7k4fMIxn5RbVWVpEl
P8wvwXoqiirmD8AqKBfLT0jAR1m7s1y2KpSdTPzM51K/SLxoiPHCkFXOLrgV91cQQLhH3PiozniR
+CEbK9uVshkVhl+cVzygkJMIq4JTqLhd4DFsCBoHC+fpAPXic2I+g2H+YrEzY3kEZ2OnRRHneY7G
5GQ4iT+mjCuPeCr7g67twE7tXJ44SPOZy7GgDAf8DuY8l1+xawdzRuCLKIrMcR5XeTyrQv+nqmRw
eVaeYn7G85KxWP9n/jyPe7D8gwAiYNjALCNzakaRN2QcPRT2hleyBAOPRSbZ0DOjaaSjMvL419CD
FBKOGBGW+CO/hJqiLBmiFdNAuD/jY/bY4R5IaQAZBVxTcneWFf4imfKYjVogNLMsczaKh3rDBWe3
GKFNkA5smNjuyMdRKdPigiiw7dI0IVXoGYERlYHJzaMq8TIf8PzfaQ3PnRDTf1i99A4hCb0pb3n/
jRGPVIa9nJ/NpuGLPYihWnGQOBfCmKOGuli/EAo08wMUS5KR0MOfYwmhBZbgc95CGEJCHAh/VTP+
9gusjzyGvPwsY98Ys0ggHkgvZ2ihuo9WZTj5CnNJC2GJQciXFRYO88F2ZlJ+Mkp+oH+IlSv5S+5h
XNk4fApsJh9t+YO/RlD8iBtlYysurypYp4oTT+OC8Ks+IgXkxv6maVVxeImMFTPzo/pxphkn7MBo
sdwaczXXQsT8cKG3kYikCvFRLNgV1sKt/qgCb6pZDrPI7CAjvhKehFf5Cj6Eb4WRfUMu5Brh3IpN
iuW5KYYsKy7gUjY5xpasQq4KuShEHwIRh5ptZ2RuYbpQvMVzma51VAhCGDqvsGNlE1kFIzITNorx
wxzuTUJ4GDM3j7n+I2lZPM85M7t8Bvuwfk5ejjCBeysYSyYQx3LI2MqMzrBMhhtm4QwLMp7xGIZk
/bMqDhkp/SyM+7hFqARvj+fwp5dB1qZ4fj4kIczKWDyOsRnVneGrkhnzBeyeV4wO09o8ji1hWuLJ
y2PfSGTfXf4Tf34LibDMP78gJ44c6SSUhyzgIjwIsYiTeWCXKrDH8FKMITTDwwXRcLqomaVC7iMR
xNAsWIyL1BABA2F8p67MCdkXh/N0mEYv5QQeQmmAZPyILC4bw+eBaYJMA55i8hSTP4N0/D0OespE
7SMKzHE5DXAcBmXEY9JcTg3xPIe1S9AAdzM/ESqBPZuJbIQ54hm/WT4LRswwIhA/RTcRSKpYk2gp
BJ5sWOkNmXGUf6adDiI7RtyNkYAMyaCeOUYmBtFWgW/KQRCoMVeWQt5RAEeiF+XCMpqaiKxASE3+
AKh7GVpzLDKUvdvh10MmscqBbM7YRqUelF25NgtE0CEIPXGNIpgZwPNkqVAYfzDTlKXOWUPKEhHn
3IwVIFJO5BxzlOvgxzhl88Y871+ON7aCm3kaOlrm5JnTMnWhGeYRoQoGQWkmP6hhbwo2irAPmDYW
SxowNY7F41gi+Yg9Km2E/klBhYtoYDJhxhP97nkyUR6Dt0SlyGzRBsnCicoxk7LxfAZyWzBHwTFv
ZHFZ8uAxR82esRs8A++lbE0ZDVEw1HBTyP8o83A9B5yDOeUQYA1YmlOTHeHKRcaEOA6oRw4JmZ8l
wrwZns6pV075eAjLe950OvQWqH0IKCqnXuLgTsH5nDhs+zgYcoA8fLhAOmDBT0VVYfDAcgtgSjS9
gDdxpzIoWgyJOMTPGkRsAT+GZhrk7pytZCNAfgsHxRPY0FUMfSNwvGDIR+wYz8tGbDsDOYKKuB5d
BEwQ3vY4M8jPASHJE+THAlWF/JRFcTYZQyF0s8TwC6cAtsD1lsg6GI4FL4xi5FeZZyJIkyzykJKi
bLOoZDhwIHKSmx1RSB4axEdYI8RFuI68PxoZ9SPSlunIzJIiTjKehPAV1cqHeG75MA953AitBuaO
Irn+n3Ro+z+TFHDKSx2guoSDA2n/P2Dr1/b9x7XZQIfinARGoRgEDIl2Z/c+crTAKSRyJm5+vIQf
DIUuQrOhYT+Sm/37AC3RAsLhonKRhawG8QePyO8qF3BlVX4VB6Zo0T+f/wFmIrARmyKE5ZmfJ1fy
WH7/S+gi6+taPkG7/rlUkBziEIgt/rfipauPKhD1HPI/Q9QwWq5ABzsLTpojq/wwcZgsO8yxey+V
OWATOR+u4mPwgky1SBZyXGDMhc487vVFlyKhEe8V58kEUVUFx5cgbQGlOeeXcX4fNSK2H/hC/uDk
FtxsoU9lU+RaNA98FaOFP5sl8pLpyjxHWJKoZP4NVBHY4CygLFktY0EI/A11AFYhNfgFLeUsUM6y
ayySzealzUf1grd+BFkwpi+ExLYwtOAFJvxRcSD/DzugqKpYBBavWT7YGc0kas0NDchSsJ8oxCGk
iAbmVCB/AcRgXiazZ/eQO45Agg8a4TsGkV/hKHFQ+vJf1vch9o/uYuF5Gs/4ypXPY97d5LzXwhcE
TLG/MWXR0GwT8A3rSSwAoB1bxtp54Gdjc7sUAIQmyXOkE2fGyxjmjIzKRzK8CN9gLlgc0CzgGUFu
I2EHtjs2AVSyB+ZAhkA/yFqCCIAOhjWxwv6F3vH6oOgiuxwjSFGZeGnZbAcBhtjzTMSNKGvgj8xC
Jg85oN/RemxbJq/pBoEXYRbK4VThCCCTDuRK4Q/kqnCT6469/M/SPQ9zg4eI3vqoSlyfJdIYIsnk
b0Qa+qHUgSmzRVtlQs+LbKiZOvdgQwKkXJebRBFmTmm7MT46h6UmaBSMBzYs5vk2shHCQbgKhmA+
YcF2IzxRxZwIEAYw8TmNuej8D7riez5B19gox6j0kgidgmhnGlFU2ojiD7FC6WjRUrDNHD0hKsSx
xx7iPkPTIeZwL7g5YOOzgiE6ABQgRoLoIfvtzFF+WDjlHDCEFSYAokQhLIYRpwWO4BNBuOg5zm+M
DjMxdLhdXgIh8AWYyS/cZVg4oizkW9PN3QGKJZin47HAZiwgFjPmJqCOHPjC/8Gv6yeoLqbEbYKO
ZISXiiAHU9AOhy675mEtoZOmHi+eygFuOFdOdDb7ICM5W7CqGPcrLRsGtsSQx1UJzhVML5+xjNlR
s8Fy2PSp/vxEn2H1o+s9zkiABKvgFAQ1gYqmJofD+2GwyGDMe+GBbRLXw5rZHnOR/SQ4SsfQm/q4
f9gPaNUcQn9QbjZEOaGKESgefiTUP6cgv1gEuwFSYAwTJ09ZCj+l4kCCNACNLLmEQ1gfBnkMjwpR
gH/KDKEJ+UFk02jqOcOSrZoCDaZRlglGW2AY/TgM+UFUU9Q7IzFpG9jAoJwfTk2oMsMVlvHiKvHp
nY3nJ4NQAA9DMUGHnCayh4fIgRYt7PUSeFLqqbcRf/1ikR1wZv1AHCKhFvgzfmCGBX6X4h80JG0H
/s7I7JEqQPvLfuPTnOuvHg3euD7qJ7ppGLzmRJDNXHBkJD43uBhViY8AOSdygFMSFYLwErsALuBT
EYYCCNEdQOQcEYwsRgcgnbBvxL0hC0QcstUMiAMJPUosAIQCghS+QCrZOB5QnyLNxZ5EJoIq+E9R
WJ8nYNQh/9C7IssCgYaEG4Dsce7LGDASsE5mjf8H1ZBEyBkuTW1T4Ap6AanCB3zzMwLW2kg6eTzU
6wYgLPAifgUOFN7EeylMFSFTBEbxkKkJfwLIbRGQoDPYRqSADC0WOcYX2hRQCCkmQooAM3kmdk/C
asE6otBG6JIKJKXlDt8nBsHzEt8ZOf9wmp1PUcX/cBn85TSJBv3raa7Wj9X9euU0C2wadootzUai
q3mfjymGBoM32Q3AiphRggpwkwEPAHxy2LCxqHDOfIaijuM5YEfugTREvOLRY6uFNz/2CT7R9ONT
EgXOvQZLZcjCB7OgAdiDCsH9L+XF3flHpUA+0AIEMcdHKG6mvU7niIOcuRTAp9xFZVYFDmjYBuTv
Rbi5KyALoAZfw+dHWMxcVFTuVjPrLC/lXZH0rA2T+IM/PtJI3uDglLL5FgOUZf8BAyxBVJgphw6S
4MjA5Ry/CG7iLewBFJ27gclfuKcwb4TKPxQllP4R51gWiE4GQsQCtpGo/FMIFCcxOktUj/xCnA3w
l33I9eNFQiSj4UAdQYZcxisssAW/sMeLEB/fJYqQqaGkzEgvSpgfxIQf6wckJ+ifM+Sdm0guDFs4
gc3781N8dLjxMGARqkAYLmUk+AQwgVIitCTK7AhQpRN/wZRFf2QLxL6hBZmHIwD9AuFVFEOPmWBZ
CM3wigbohnNF4A/ACo8BNpGDL1yB3MK7GIhoBGDgD0TNPsIaES8i+SEzhwQqq1hEWZ/4DEyZzw8M
Q+EMfoMAidbBOyl7wOViEcSxIaCAmXxMl38Ie6Dpwn9Iuw7FGaluQ1Ugopskvuqv/PEiUPhOrz6k
nWD1QpjVh1egbjcHG0Oq6NA0B80ieip2EKYpcDNBCk0dgkELvDJ8DkdA2HwDveKEAmOk2JtRasNA
oArx0DFEnIqPGwkZBPJffDvCBDafp+mY+IX5QJzjPECIC/VnMwcECuyJixFKwXMqfoIgQUjBdWz9
woMgI7AbCgcrGDMPyhvg3YB2eZZQoRi9UH1pCjRBHoKIMAxZKdQGqBZ/1R++9z15CLAAYYT6B+rK
waFLxaAMIj9DDvqJ/vmgan/BPgmPg1qLJMLOyLzPeSVsg8ht33f8BZEFASzKKgpsTBSeUPDivxt1
JLH93SHS40k6eJHZ1v+3aKCv38upN7nTekpEDioFKxKeFxjNHzVgN34y7Io/P8HlOAdFzCGaxJ8s
LCSGkVg5/PpjRoxEEMobMSyHxceM/shwBJK41Pj3TybEySgsn/v4XYAnw5g3vKMC4wFTDanHNYZY
eKxf5KkoQ1/klud8/KPiRA1fBBTJFSJufTz/wK7I8WGRj2LNGasIgeK8D2UNRSGOv7BiTiKkWYF4
LPE0/Dm0xSghtInvcSd+TM6ZiFbRzELBQjsm5CM4SAjoY7HK2XBiKKKQd5KuPc/DfCY3iZJEjSNL
uR2xLWz5QR8w5A8rQW2L2o9n7LVcgXgzAehgrYj7eCikhxNK5BtSbAb1i+2FGYHdIOOLxSyu3D8m
IibjB10CLBgTTyfLxPPB3bALmDbFAypTkg8+uhp18RHmQuTIPoj884PxxdBidJw2oqvYCLH4RMKD
00Fs7G9gAp5YDZAgxXsyWHJYgijkMoDDR36L9rcJsONeuJNnArrlVnlYKfgOaPDxC+E+wokkL0HA
0swPtsOVZ4rPhyunH3/et8LLhFdc/B/Ia3CFoEOkLksYY7eILw5V9XFMlpy/iYsLUgBrcBGcY47x
2MHBP8xAoOoGJchO4+zhT65wBI8COsQdxSx5eQTLIuI9dPl/5zYKNf+tzKS2O+iQBJBu999k5vuL
SvmHHexG4JR9JuUVAJ90VdLUft/9UrWsVqSXuOusLHpuRfImvZG/zE35O95Gv9k1vJvXpK0Jd6+b
Z0IZlrylR3Wv7ENBXUj1RE0Q1KP2Xo3go3pUw/9LS3nrZW+0U1nWOqy+Bkm/vDtPq4dFa6Z039AN
wq+2qkbYSJ+37FT9Mq721mlZVENUe3NOBpN5Md7MeOP5uHVCsnONt3XKX9Fhr+lzzQ3dccPaBI38
Gh49Uk6Iu9A7s2PW/d1ww5x3Bu2BjCtvzC/u2myalOmzN9ba71rMekKBFvKM6YhmN7/I5RrT/eG4
aMRn8vzKFz01jMPwd76bE1igG4PoV9/MgzlJv4zH+Og/jYct4Qtlk/fnZ6eu2mHTa6ke4Wg0qCPM
4W1u4wNRrisby4HfHV6TZ2f/ol680XcIJEmf1Z5IiOxo7RJiIuw64Sx3IhSIfpwfnR2VHxUF6bzO
jFw+u192bTKo1cakewODRszkpi5Dun30zGVaV08eTAzNWXVdItrwQR2IophwUnV28em/12pNAJLH
33uHMoNOl0On1KBVU/5BV0uHBMAZVer0Me4jrHZky+tk560t3p451+rmnKMvdq1l7L2tjglReoze
qjN6hc9gay6dV/R0T4x2XBNKsTW78fFlXr4fS0XJsF1yd6g6ZBwhD6OuTka2dAkecGjc4Pb0op1c
x5TAbFdH5+H1nY23CQncCPc0NWPwvdP/VV16cI+oBloPScwe0abPnBiP9DUivCycPI36aHUim82k
1NXgK9gSqdGcWntzDwBt2WnLaAWNJk1LzBPByBfSONXXzSYD8dk2N/34cnEPpxDCOb7U/Utt2W02
1Dr7u+pBoJn1NBpxLafCfY8tTd6UUpi39Munq5K9ttgl2Gg1p3qI3XaWejclgiFp1tUy/rWI1yLe
kMIqup4ufUDn+U2ME5GI7Dyt7OJeymGcF0+DXHq3cVK1n8OTuIO2f3Y7BGFdOFiSVcrTcM07AKp/
FM+oY5GNco4P9jGrGeQ6Zl/6QmnRdgWJGLvh73Bp3a96k9zuRs2t+8usuVc1t5b/QrIbsz2uB/Xg
oPcGvSbCnt55B8JnHjWz6XU4n75zEjY7BW3d9i5Fw+pBQTAKQv5iSf0jCKnDWyk6rT+SVvwi/LLb
VzerBk9Src+4RxOj6sHUN+LkfLoDw7jx1iyWBoGMn0ApWJZA5pYvdPcmVuXLiM8h3VWsam22vb0f
d9ytR984Ym8aGelQDeu+OI863lVT7wwo7v36NHHguSsDXldL+0FsGe3VECGEoZnU+jN/85vxdsFw
dJ/I9yZFXdWOUE+aVOg2vP/9VpPE2SFWHkSv7e26tzXvmjgzwja/iGWbtfyW1WP/+7YN2xCTw4P0
1T7qt0XPKqvmIu7yp45/nbV7MDbuy/R/zprSkOYlowgVMiAm2BD5hR9ireM7z5zYjfxcnaxztCmX
Jh+9CH27BHvrOCbucD+cEdu0VScQe9fYEcZ7VafgrmiUwz/tN4KK4jN64kkY4K+3s3o0mLPX1dVD
+lpx17ixPLo6EsO2N68KG6NR3tOTe2fme2+vT+P9MLz6/i6++Ad2dq9fo8Y34a/j1pr0VmPZ9Jov
1Y2XZ70iccjoJc+r2T7SN8eaJIh7KgQfiewkkvXt3hqk2xjnvUlOK9qB0DK+bHqvvTkhss9sSVDM
r+1AMQ6SiuNb04qYCFsCjUg3lYBECnI5256xQopT9pLoLeMZv7/P03r4NCCV7egrv1JSg5ZZA6nC
uTRORvegNhOqjhi3m926mN38ixYdbUobqjbdMB8aclxv9Z7QNYM6elv72VZfowe6qGnV68ziZk8y
pI7KbtZLNY3LaCNZBMRlN0zxz1AuZeT1VPZrjKhp4py4A2LGKgJvZQ99chHtD5i8YRSA68lsQdzw
eCR65W4+Bw2NHNaUs7BeJoNRocOq+4VEyiJchhviBesy3LBpt6iReIRM33anaIUhtT6eREnvVPow
qaGl2hd1sqCCQLQhGPStaI8jMYhPK1/CAIfgFR2js77brfGXsydQjZInTp3IyrYhk0FO1qDRuKvj
9lNvvZo6GNed+XTh2N68PrwN3s7b2Fj9rX4Gzfkxaqh53UprrOxnM1g79fCBf7s4uGun4fSM8GY0
p/XhN2nUBPne4qPuECx10C19iLvWlcDFs11Tp3hPYG9Rbaz6aPerOwnxey2LPkNhA1VV1/Havlst
e5KQNUblNuvuoCDttE3zNEKpk6LjCUqY6CL/spytmvkVtZZGJM1pUjDduncLJuHRao79F4/2ySLd
mg3jQXwwdGikT20d8pe3dLbpm7D0p4lC0vvoCn+RBu+9cwrE+H3CkCd2j/jpGqFaZ9drmCfbryOO
el5bN21CZcOm/ln4nBcBwvQpUcSGE9NnLo29AR0hvib2aIYkVCvd4Ih4Oc7f+ZG4gk3eIPr1GI3A
IARm74yJR1gcafIqv/1sLJqKWJTdseh+ZzcIlCMoV30vwwce7IrKNvbRo+kVwZDBzmgSXLt08i38
ftVvF+GR7gZ772zXLWs1qJGFQmMqj7fXB2vw1ntCqpH4wUrTkFbdp1sWvCNMtMHf/aA46hnSLHig
EM9qwQFCLQRkmw/naft7rN6bW5ALblTd2J2fnEuQbnXVUg9vhhvCpiQnSn8dn9yrbhTxO1ibLc9t
EkdH7RnVt9Le98o4RnQqG7iE1D6MlxVTL7U5ahlNV8Ih39bRu6l8G22sM5gseUPZgwgQ5MxrRBZ3
7cPgPqqbKXBAN5zXiIM8asIILSr8Hoga7pNPb+b2mbDNLlIsHKyHu7iht26TYG/i75dB+QiOdTVd
D/q6m9Bydj2wqeDjvwkw3Oq2mt7sDaUPkNAP42D/jvoX63e6irb51b0pKlAu9xSbsTbTDiW06OG3
VrvF/fswbREjexrtYfWIMPDxDX3yXSNo+QUqpOnhYGPepjvlUb0c7GCtjXvWoVSNek8P5sP3mn0a
NhpnEinKV906THS7bIEY1tZ1+305EBrfJ6AznYw2g0kIIQUTu4Uz4hzWFPGi2yun2yawtbfo2ceU
MmDlpaQD94jsheHa+UUEnlR3vE0ORq2BYEcR98yWcUzoVnBTPimdCIAj2Rg1Nd/EiKb5pDyMNvDK
VW3D5s/SJH9Q12P6Mi2b1EWiagFRyesmEbk3bxO140Na79gtQhkRpnHTeYcdfx230w3EskOQHsx7
0KZiRl53uGi6GW0HB5tM1BGYWP+OGojRg73PzduCaodvTZm+iilXD6PdUO0aSbvUz6GYpb8GPhFk
ebFPKPQY+ne61HjzvmjQSN1blI1bP1lIrHrLBr2R1Xox+gKNHs6UStrxcTSpjuOLcQsayMmt9wq/
ZleaX0+MSV7Ty5ameiacTUOLeDqJtsVkdoi2e/11sSb98KtqRU//RXMk/8vcB/dvGl3qTdrs2VRg
nnxTydxPJxzzc/Q1uuaUHIOG2la0tfv2w3nkaLa0j3lhnnO61E17d8Vm1kaX8a//ILK7bA72xXmj
uhtd22h6vu1W6hi+jro768xfZgM7pqVb7tmstc3WN5HDZD10YeMnkqw5n5CPq5Z9yrep9Zd14+KA
pFjncDXWaR/FdTmq2vc+uiDoizsx9FvzVCfQPgcpx7WoT54dMfYZhZ/slUVe2c5Y+pSQi1YkERAF
TWUwcxgA8OvhNf3qqcugmmj2V4ygTluxgzSqNi9B06TKlro7/h61W0+gJdAVUpR86qw5qCVvj5RU
h1xsQn7ZqrvaBdmUfo/GyiKY1jkOjll3sPxuTfvQQ9QE4pMT8evXy5bdRbr2VrSJN3pGA12yMki0
N7vox6P1fhjriepZu2kNqvzZRA1aSg87wUoejAoJzjqm2TsYshNsokl2DFD3+o6ZOegiEDPaQY/Y
RPMXSUVSE5bjeT5xAfQ2cfb2EiaODrPmL/UV1REIku3T3+w+ol9x+IXWPhjbiMp2vA77Nd50VXQb
PPalqZls0V4b6j/xkvKtu964tjJawMlOccWw3VmbAcyIujilJ/UVkAmj0OwlmS5l15rt3aak7Pn5
2nnmDeus5z3V0mqNvG8TzU/eS7Rr2r8meaZXZb9JboiaAckecROTwN3AdSQ1rIzvS0SZV5IWXt+n
UdPt2nW3bn0tHs7LmNfkJZx7MXfR0Rik54AU5jalAdDvoK0Wddmsx0H16kZ3dHdph6lvFFkivdus
Yd2SefNdG16ml2jvNgB+T2PXM7reKmpTUY4UfVb5jp6j2mKXdvce3NAxX3ev993auLWkHb92+vdC
oScDrt/So3UF4TpfROIXtenSrg/uG/OXgqJXddtkJ4TgjIoIF2oGkFKtf6l3QKk1q2l3pQbc1dy5
l4DSA9QhDR/eHQXRwF7fxX2dbxNoXa8QSVBMzwjQWUD2s53egxaZOtRodH5HtE1bminFj/Eh7O30
iAa4vdQcZHKhkE/Sa6ipvH0Y9zUtqhv0i6PmiX03roOm8V68dQeyfVntn2PYcEiLCjrqAPzZkugQ
TYAudatu9Ih14y1e3XnQLa6pOn4tOS32TXo96glARO1RM5TKGvWJjbrpkr1D9/TUF3pthcI/USMh
7Z7VjlS6ra7TEHDp9X/6ZZtkjfCSdsiLOut2S3cxxS7uq2G0Gl79+7406ifVGTwIdqcpe7g1t85N
7I2dusVMddjXypWcrO+pdzXeKTXUnDrR/bxPpQt3B5VGwbmDT6NXkB79XvfA5ac9aan6xu6heajp
c3Co3Kj26F4y9q/6AblTy/Gk+1d9fyp6F1+r5YUSOUrEM8aR0SCvYTcobmDCWnFBfoGJTpp6hEDB
X8N/kbJxDw8/v8HVPJHodbfTPtyzNdNTtsrOelBgr6RkF8VkaaKmG+OrntA+16PuNDJJuOmsa2sQ
4TXC6lZ8LUm0MDtHfeVbICsmEJkkiBVKhbHHexKQ1ki+m/lF4tmdY7iT4eRNQEXQutUm+6te3C2K
kull3qNYSHRYPBMaLi0fzrrqguxJvZh12+6Z1AR6GLoQO36HrfEaftVVk1oP1mZiPcLTCXT2djtv
cBQwdD2Fd8u+u7SQVBaWvE7CnVHgqEAovrEt9lEbkw5YuDTX6doBx7td65JvQ9KYJBOLDET/K8QN
h5cNLr7zwU5kEdFboEKEnXn0UB3qWD2JtRRsKao9vaIFuhYJSv2QXCt2lvwg3FpXG7eIzwt3uSVu
/qw1WBwD6FcRe0IOqLU1FjQk0DSDkLycty53anoEdJketHN3+/rIrsMaK+OMzRFswAaTeMtSW2o9
75CIRlcc/etbKB23ob45OuySWbdv7Z11ImYL6NCSzMAVWPlBugBoEqVSffl7BGYTtAQcM9L8BRDd
Do8aq3Vrui0EXIOsOwHzHb30MH1j4KF1BZRvQZDcN2vrhf6ZjVbezr6yvBY55XApP++p7ErDAVhf
3DO5WKT5AN6NfOngz6qTQ3OSjbra1FHUSfEkgWxJss7GplmqAvfBUkJUPZc6onR1Uudkx3iY4Krh
9MGaJGWZa8882iwKSL7CX3F1VsnLLtbm2m74l1kr8gDUJr04dLWKXzSgxEy/2D3nikw46u99uLQx
f1dnlYEpqUuCR64nsn7p3o3pOlgO1hzBFTrmbfQBsfNlYxl8JXwavNE73trGPCNvqWXvtNcXk4v3
thsE4UnPH5zUStLNxapeBi/ju6GpoiPZeOFSP72b//Te2m4RJNEOV/TYnq98ckdJ96PNiVMzetbX
qLG4Wn17776TBo+8IXTaqps8BiTHjXYvhZiPdwKHXxii35O6cb/TuDpYtasG2UMpWdJsDSW0kiO+
lo6HVjG2vKN2IO8YMky7zjKhMwMpiXGDDM4A0MMRblXbbIyBSK2xLw4y97UBqnRg9ydyc6/7w5dB
Ma9vb95gMw8R3TxGX3pZPqgf0C/3eMVWxGlSbMu7YwW+sAWpmu6hutLd6AQ43btr+3tHsvz30kCi
7nbUwiH7i21jbewZwESOYgK66Ot+eoUKCqsicU6EjTifwJWV2CVi6OEwVSnvl7+Pc5JmwdI7lf+6
q7ggxjiMOYSbj7EilteG3sO6a9awkkhSdNAmfs89e/Bxco/uElWD0aqwpHBt5fswbJcFPKDyzgB/
x2zAG/WtWZcsNLyG1dt5mbv4rm8+/UzUaXbAgnM7OLrYJOuXVG6CIJ8KYMfybRxXFBln8/Gjmfvk
gWuKJ6HkIGW0gzd+e2Sk4dS/W7HgNPvLqiExAmqRkyx80mXNrDYGN20QDBsrBFGJjOAoOsHJmhit
vWolQzDYNwXeVKqz4Htp0uaEvfh1moiDFXiQL9bmyfrOm+xiBzJHpOBnOk53QZ37VYwhTU9mh5cN
NSvGyEec0rIejhMR2LLgA7Z7ZWLJkLbPvU/8BxisvGIw/Wb6ljyqqw3vFD3Sz/sql8zwJ9mhjIT3
z6zog6zPNpnLin6UIL+1Tec3kr8O/to78KqCDGI2AbeADtEzOsblQrAdp4hLD+Js4piMJ0awSaI2
I/fFe5ef3F+nGx50DW/elixqGs8M43aC7FZ1F4ODieIOYaPB7fqESxrL0u+Qjb0iEzzCeafX/hU9
lxI1doelt/j3fxHXBcIbFRj3jKuxw5a8EO8wyTlAuxWBWHnP0EMjRBd7/AsUeXtbu5k37DuBMpT0
hYN/9RmHcDN/IgJ7uHODtkEo9kvgIlLLvZZ3XCoHtXipslU9PapysLo2qwaIsEEZFtIN77Vx05Sh
yqEUUkyP7vBuLCkvcQ+uQfb2lgO8ODgcoRfgIf8gG9RsGy372lSLproHfKlXCdyYANGCg72aH4It
TMPyKHqLx6yWQZDwm49hS/kFTCQ17eIJbhIvv8Lx0uaVjF0b4HpL6AqnGjG9YXDIhV3cL87FiFbw
ykQluJDfDu7tlbextyy+pTyKLYD22t7d2495h1EeQtlFEsuNByoQg3x+dSngAyXa+G7w1WAqk9Yd
gahwqdNe0Gwu1cPfWjjovKXeZ8/5e74tX1Qq1fe+I63wcK+sNW2yLjysU+xJbMTBQVo9Z3VT3fDk
vwnoowG1OjkgP3QbrVVAGTCWkVYXUcs21s5lHC2RMw1AP/1w2ci+HlNOgDc0nPBez70Amc4WBU/n
Ci2WB87pZWC46O8s6GEhLQ10DT9RcC9ylUmwTDpmk5hA3iZZoB0qbKEW1u5X2uYMJ1bfmO5Cs1G9
DPdXFJt7RVdsIOEUlW4/KUf15BCvHBK6gixxPB8Q/5pajIjIYUl9MvMFoR/Jfu3yxcQiE5KkZ5zI
xL7tQdYTqmywt8hP5RzNp3Vy/ay+VtRusqg6heTwbtR3ISMTLkn6zg4H/U6HL3xvXOIuddudgBp5
39QjJ5nZGLx7bKc71COvDPDc3eW53nddL51s55LmqhfTjJdnVgt+4K1M3W5YLoUsv/vGmbRiWp2A
1tAEODKsQ7TCe7Zys1OEm7FFaiYmO6m9JOo5jf/l7kyaG0eSLPxf5o427MthLsTGnaIkSkpdYKlM
JfYtsOPXz0d1tXVNdU339G1sLjBJKaZIIMLD3d/z94IXWpM5G3mh/+8QTNvao26qblTQNFHD+/2N
g+boeCAD/abUt3VQXUfAK3/25+9slC0r9YfClCqoDy1Ewz3I7oH0z1tCw1tYFj0pSL3LNh27QL+v
vNdqI87JHn9JwIvZHX38znaUfEw1qxu2mQ1qknrc4j2jq9za8Yxy5JblULi3ew+0CiUWPI2SX4oL
1gOWlD8pl8I9G6H18Pb9KQudXXZSQ1LDhzvOtC+xd9gQoL5RATpPSmDtytf0Sdp22zGww/lbFS7u
Ya1ck+1CXvELlPD5l03AJy1Klv2SBibdxN0nzpos7hCtyc155gghPXmnx8And9jAywF1bZhcWLud
0oCiZRO93ysBnoIbUQ0cHIWzBNjLK7bjCafNnxJwX0YPp/X35RPYnpsHiFkSllq2PP0kH8TxQDfZ
vYlTcmOXh8MWiXVGukkkAEvC5Mr0dsszhdvhXyue2XUrSPEYn+o21yrMTsoGlKMPIClxVnJmXAae
w08qzE10GP3vNvHDPFc7MsOthqYqDX5g1AEbDzZcFb6xNTfmeSSmiRNBCNCU8Ole50De/pQRGkCv
iJyj2+mvSyjCN8Z/eSLjp+zVvFmaIpuWmV/kQ071Dsjixif0XpbtG/iCe1gOCI06cEJl9wkPaw7t
6boGV+sYk8yA0fGG4230oByQfX26JDud5PZVhnemutNh2tvMbqNzT3YwkW/aRM9735Bk7iQB1lmI
oiDDujlkx25hYFx2t3eYYw54i7hI+SUPFzE1cqWHbvPSHjL0QO7KCXfVJeNbibA6H1pnFcfscZbN
AjbWjbTSwCymJ1WGWBOxDAra8CNron6G0EqbMvUOtKx22fbhXIUgeAdERs8L0RhpoTN2DRur2ZxI
UeqtCtTJqsSKCoSRfNl9uqsLZeEEdgPHIH1q/ei8Wr5ubXJ7U51uS7+ZESMydk4TFHt7DnTJnXpf
vdCkRaLl0HojAhr38kjffPMV5wjY6t0/VObXIsRi0RPvbFJv5EEVJzNMYpedzZVtDcK7LW6LTJ9V
JUOhU/BJSV69PB+1+UqkJAhNkytAKhZc4yi82pcsUNuT8igKqrD6hRaSddHVw7E3T/n3Ac9DwOQa
GOYlBQ8tcuI6zFLyKK+/R1aT8jn3M/PRJK/0c4othTituxVT6R4dKXDR6pFWMWPyPCwpmN6SR/om
QLw7Gf0HaQ+8xJuhlXoWZ+VzeGIIbdn2uVegVPJVUqSXbK93rhnqr4I8ZD+8Fn7u2V/xRFz7a3n5
CcQX8DiSfbWH/2MBx+cEORbGrQ9hkclU7RErWGZzM8MP9QDkSEerqwxep61Bx3JfP/cuolDQrVI0
Y6ITGgTk7gjR4F63K7aEheO+e032mOrt00sR6oc0iF3540y2cnp5WYOMh0Nco4VT7CdSOSWojmCd
OwuUstih6fExQ5RoEc5B6cmvdiJgZW+54RvzGr/gjCYjjdL47aFTXAKK/TjVu4QIrX2PkAv8gWvu
w8ox1u5Am3z4BTKHavw2MREMONhd4mrTfUjeTUHzYwIWF0FKEzokkN0Uf7iUF2vagBoOh87P6oAO
TRG762eJIA1It5eFcC4u04Hrk/1YEllWol5262/3RIYDiIGfYxwQ0274Um2jTYX8xx5zosAEv5+2
txxl041Dq9BvAKInRJqkY3Eb5E21T/b6obgqV9pKRHeZXVqByydHtvtG+bUKeqQD4FdP7ZmRDxWn
OzrG4SFeBPGNJnNov6Y/9WN5ae/SH6u/wdeNoKMF98h8F6rI2XTpg+IrUFONC7LEj86dyUD3jtR5
9vmpTFgxQ+Ob+Ex4Xp/iOgE/kpJ9Ww7r+wiS+7zSY/Pa4/pSc2aLq/NAuex1CE3cjzzpgSgBfhne
CJ7Ha+n9hN1AplodJE5/82DRCVpYA9XtzsFZOZRkfn8XgRYOW54MZ98jMKrqVWfkMqSf0jb2xh/k
AxIZz70K2ewbrzsk99MfboFJUvATWHffe0+RK23ta+RLHqD88HkYDjcCOgk+B64PqI7PWCBdag7q
gm4M2ZzXyv9ivtv+x+luqKh4iKvYiKuQUe+0q99pmsVKJxY97ZESUBiNfhsDWl6cHhU5RePBaOFh
UDiG2qGiI1kcSKqoT1qigMMxBcFl65x1ZF4GOtWIoXImGo808O95RBlQNKUB0DSW0yGJMOgq240w
eucsOqzLwn0tNmhKOB71I2pqP7fQ5Mi1/zl3TDH/cbjgv3/GPzA1FxyhdL3gM0KtoErBwheKmCud
lY/oQdgcwXeSkewDXL4OJ3Sji3tjh7qsfdRv9/mQdZtSbilILBG+ad0D4fHTHADrjoLQcgvvSWwI
WxaGXggPF4Y7qkc9XTyLe/ZJy4SRXnvzsGQU7kOwulIo7Wm12w+T1xGB+rB7wheSFZZz5+EswQRg
uwbVadpG54gT/fgK2YtUZYKYgAgaAftX4g9kRupjckJSRuJ2OpDabujF8GJ2z64kIdEDNdADeQPO
ScPZJBostG6Ir3eeVukZ7o3D2aPFs9RozVPElB/249ft/7c0Of93gpt/rtz5f1BuE79xmTX0P2ti
/1Vw84TgZlr9XmTztxf+XWYTiWuIxchGq3cXAiiNf5PZ1P6i4GuOXrasYTGF0OXfZTZxLlCxAHEw
P9cN7J/YsX9Tx7b/ImNhBiEZx9S7JZT978hs/iPh0rBsnVkcxFdMx5T/EBkU2ZitvLU0r9eYXAYb
nqHfaMO/8BH/0ur8w6yIhWaorN7d3e78zv8egNJG68SkyJqn9CRYFUngesVhK1CAO+QVRomJRhdV
cV9XoZ067t3NOC+3a79r+wLcQQpFlUDkeUrmbJNV2AD+WLOjiV5/3k8eGCdKMmATJDO0AhvQgqW9
JiPp9ar7sSK2qgZPZ7bcyalomMtbe0R9T/9X/p1/cjNt5e4ZYeAcgcPsH1Q5JWHl87Kommd3FBDa
ydL0TTR//m6R/YkwjKr9Iyedh2XIxt0TDAtI9Q/PLFYiTEJTg5uppqU39liTrvKIoY8MfLixs5RM
rTBaPxmVl3Y2PtrBvKStTmNXk/EDfByWRzuKb3ZpuT0Ap/k51L8y+zYZsaeNJc4+QEKjyl1/bUF7
m5F2ZBqotREUwsRhTAMajw5D/7HSl7GQrrSoEPWPdbr2ph4MjrabubvTAAKu6ptS2K6NoW1sKuA3
PG1w7A5UMM1B3FPCaqSeZXn6ctcsmx/jSLdKB/HC9dBpTipu0houE8sweY38JBcCb1dyAxO8fAEm
TWDROKYXCQWV8V2+Gm6vuqYM41Gljk9/5SmssRiKBkmNVhJKVQNv3GuLz9IyNu6odrsJ98puLPwq
obRB5dqUP/HOcqveosAo9ncbdRNxaVv3owWGTwNiTANTzTedAXEUg0ScnjqLk0LiXxMS/+G2dqDY
UhV2zmcn8q1AdLtQtSCLYWyO1KL1qUhAUDF/XMeTvn6as+SlNeyYDFnrpDkYfekr1zbpfA0bXGeM
dhNvtlLojEM263k2Y6Js8kwNtQGPipa7bUEQzqxro/ehbZKjO0VQOc2hVj/vPpJ2r2wi6WMd7cOI
05Klo+00rhvkyyUNm4xMbOqy8s3lxf6o1xGDVX/JxFbLUsIBztW2jKcT5pZze0rSt7XkfgosMYSn
rKZXdRquT2EnyKg6aY/tuqc6dFnWzWjaG9uOYfVWR2151GYlMHLqlXXc6dL0GCXLAS9ahNWxygKm
NCfEXYcfKQul7gaew3uZkAFSFqb2az5cDQUHFP78YnoTH3GtClfRRWDwV4ZV288mR7t8M+YcNFA9
a6J6q2r9mNVm0LUItq/KRdNib9bAyyicrGr1nTTy+3v6nGFAXHa7NBo2Vcjt2M3aBo3w09jBiBpX
+vIxNptF+j6qwJD23QDQQdd6iCCS/PPd/achxNYdA7cCfMvlP0ilrqVoGmVasPGAd9ilvxqCY40h
2T//K8qfhhDLlm1OGZQKrD/w7LMYV3enJlLJHX3l9EnugqyE856yzuFaTISF7C2Nh03fj14vHUSa
uF3tbHQaaJOfmPO/eEN/pmes/O793BPY3yWoY5ums1pxPuRwtSfbnepfpXPoUctHVCFsaNbEw1/j
6L+Vsvx5MvL/W0Zc/adJzaYu0jHlVn5Wfdovu5//+R/3F/yWzBjWX3R2u+MwwctRrlks378lM85f
WK5YJpHOkO/IGkvqN81wiX9C+xenJQWpN6xLFf7tt2xGUtEal3Ud70LZNkyHdOjfSWdM5w+1jomD
LEkVucz9beI5pt5l1X63lHgPySwPtuzbGru0UONLtBggVtZCm62f8caw9Ti5sOKWozro3tevfF2+
fv71VeG0D1NVtvuv76z7f/LXX5trmJTKBG3p/rOvF+jJ1JwdmL3OkB96LW1vQ6NZj2kxuRPWAbev
C7BRLzdeU8j1Q+6s30UhlodszmCuOO1V2BG0PKndCd3h3HWM2ksE2G2sFEFhikej5NA0qnzeDIXU
YWBAv+pNqtIFTq1tfeoaXJXKseHFaIq/9JAeonY6Dlkuh1pN0aAt75xyhqumOcjLEEu7IVuLYxPL
l7Sy+2MNW3CsVOr+NGsDaYX9H6kD923hzxtMMVQHzJI6X8Li4aGIZYiJjvaoytpuyXWF+YQWwVQb
HliWUOEvCtLCdg/+FjfgDbPIn9DUBsWeF9omkloFYqLVlIuzg8bdKZZU+LOYrJ+saJ91lu0W9mJ4
Y93r22Z+SlNphUbtIOYI0FPDF4mNlfZUgjFlLOcOFHT5pKYkKdmUyu+FfJ5mvCzaGDX3JIP4IXob
mEMDju0bcgKK5EBTzQdpbPLQ5PSzxBysuVabG5MNcelVpjDIJEMexyRJycbAuchfFuy3hsI6O/VU
HEpreTUH1dgZTtP6GQzmIYe0lUZJ5wo7Ld1E1W/yqMGZqHhz+fSeL2njLng2Yd2QeEKyQj02oLxU
4tbNK/zibErceGXuQRdO0Bs/msHejhE97bIHx+iX16lUrlIiY+lOdtTb2sFUrcpb7eY0Kxxhy+r4
JNh0ohmgkYY8xASSZTCeVLsOE3WjqzkUJ3GnyhgQCUBA7XylxacetdWk1l/rndX1blImr30hBemC
78c4foo+B42b4pMzAM1X6w+l7fTNbPW/NAV+VJIEWu28G0sEa2kJbGk9S0rvpymHbPZWatUP3cDe
c63ytxZNyab8zPM7X3Iyjr0Q9Oo7jXSIzwNqa3ZnpdD26VjKod044ZySH0WWHuGW88byg9U4pulG
sbBAxOKVn+IbJSUCJnwPpcBaYRGVDMyYgmc9ZMZ3dVGL49I68rXt209pjaBq5x/23NmBqQnYLqWh
bRslv2cg9m7CRsVppHSH4y6Ez1jRGSFoX5ZhsPd50cWB3QzhIh3KTpnCqKwe7Zy13qvat2rtEa6N
nw3bnnmQmEWKeNhpUp6fvi5JrDphldavdqujeV7Qgx7yjMaurvlmnmE02HxfpH7eOwbKrN0kyKXK
c9VnMA5kYb1YqfqtFJb5ybBMCa9/mBwv1cr0qEW2samwuPPniL+qleV+7AfAFW3Yq7oSdjaNCUXX
NnNURGE3s5ZV7efEVmGlw6bQJWy8svxYRNp3PCcP0dQ9TQP9a9NyfgqTKs1qOvo9VkvKvtR+ZND+
zxSx0ZaZjz6Kw1AmN1tNT9I4ORsMr+lGJPPWTKNjmZkEWqukC99VWJLgExxP50grXjs9/bFqyXfC
t+9E9erbDfuy1WCkRfHqRRXujKJYr0NjXGUZEnm76OT+qbmhUGZeQprATqrixYokeXNI+okwLlP8
RWa0E5L9lsmOOM4OOXBh0u9oO1o4hV3te3oqaT54pRp1m2EwmTzgxNqsOfZGkd2FsirzTITCRNZ6
Tkx92BdVO+6/vooaoEh5ZlqrG58Sq6c9pkgl65ihjeTVVhao+jq+cd2oekoG2Hp/ZRwt4z5yuOSL
eeTwVL185ZtuNbYxy7rUon6f3y/Nku/WQpvCVFNbGom5WdBwHCY5zMwZsmhhJCF176g94aTjnNpe
e1wLyzdKh8kHp4VBva6uMUyZTzL8JjUOiriRfottZd9qGSSIKK09kSuHvK/i3ezM0Ivq9KNz4i5Q
dUqRXLzOeC8F2oqrm2nZQanNWbDaPGZMXTR3/Cbr/RLmVkRPTAn0kqxQJAuf03kT8py7mvaomTFY
eg74UKzlTcmly2DXySHPmL5yMtVV4hr7qWV8LJqSMQsDvD9uFH+0nU/BYfpcnTAhiraroabhPIPW
JXLGShTePOX3m9UpHivhnOftg2iy3jVaHK6iun2wigg0rumtsOBu+nUhvtkybOemLc7OumwNof90
ov5jkNMwSlvt0Coo9U8m/BHcsFxhYJkTmRd1SXNfdxqShvRBm+QKXn+VhlOkkQxbHc6fq9W4Qnmz
1PW1mccs0GX5kHeyX7XF2xy373gxlptBnh6SFrRPheqqSM4h5nxq5eoNCwTHn9N961Dpjbp6NnUn
HBfNV5qWOUyLeHr/jxw98zDyhf40qbDG7h5Xdo2bVDc0d4/bt7Gus42w+1uVxu+l6iddOaLbHF/W
6hF3eFBehxM5k2RO2QXWB4T2ZPVVhya2IuiIRPJ8snI69GJFv7jtt0uhnLuh2CpFf4XmOSmD4ev5
COzk+EuN3yPWY9dlqN5HfaZezDhj1NQ6FFLV3qKGlrkaFBJchcFxYMerUOsAACYmD1Wnd7F/g+uo
MlNSx8/KhNeVMvDxp65g8KpozqYcX4bxKbXgj07dLVftX6XxXuTHaWmAI4ouNNfChvYH1ltSbzdy
md/dis+tZSxXYvvPNRm/m7kOD7IUn0PmBIId7c8j/YNeHXANHuG6Y0Hn2U4cLCX0JjG/j3Z5a4T5
avUMi1rMK0XZJVKX3dDANcWTDiih6Wjo6oVPIyF3p9kWbt8Xvxaq2THhA2RatCkUWJZxOwMAGNpZ
KM7ZYCxFN5my7exf8pp95L2O4dlaH7HBfNPHGWZmYaRhbkBX1YxbbhUHpXrXCxM01Uisraowb9e1
VKhkqEKHlZRNIxhrxIQzo2RZoqMGvdCksCqJNVMt56SoTpnRUwJXrV938pHei80bZ6k5zPvoHPjE
EE/POfSn3rrpfdu4kkpG0MjRVkmToyZxlmlpsEq4SI8MHimS4dFeos3PrR1Mla5cZBhuJqnvs7ke
8lk6J9bUHCKK/2Qsos1BH6LvPQU0Y50ry7rOL7V96Oahuzi6dK1V0jC9SwB66Jy5pXDcrMLF+1lV
a+iGDn5acbf4pr5s1VJeacpIdpA10fO06B+K3X5bOu2sczZhPHQyi/lapY3ttlG2n+5cgnHmAMVz
oEhu4t4PchR+krQXWZOI4JwdfWc4PGH1NIu69e5vv5xbRoL64aOfq7CSs1Pv4BjqpEcqFBoLjRGK
HCOStfu0bPLCfPmmaLo7zuN1sGjBSCBTTvoqt0z0zYXhqVNzXdVF7DPRoE43KvNZxGRqbWVujWWU
wloqDpqtHLViOIym9L3LD7PyoGhquKj1i9FFLHWt8CMxPFqSCUJf6KYnDJqZGad48ToSCY2kPdSa
7FXTWHgZnaBJPsVrnG21NcY8Nfs1i4hTVAljBArdRWGoQ2jRjvM4FEO7K0ax1yMc6u2rviyNqzgK
s84pSbI0fIpSDYcVwmSj9vt6zJ4sDUQ5HYKyPqRyO28tPacrPELnGepyk08DridVwYRPvsKiKhRm
3E3YStbg7IbRvDWD+tbwGjc1l29DTzPFsIZwqFlcqX0lSTsMzaHSSC3tfFICrZKf8R2kFTiG0qI9
RQaJS2NQM5X4gCziaTAErEYZvr55t2fW+x+jqRxz7Ec3uT5GQUtnFxcrYDo1wmhOu8rV2HhR8Ro5
MxT3JXsmijxWcwk1bVlJBaS22peaVm9NoXspWYNrFMwsFyT2XlGZoNaJ5WvWgtEtQ6Z1ksVeZ07n
VMazbZPO7XORrmkgmqo815amHXRe6XMuABIvVvGiy8UCIt/sUn1+WRb6j3YUQdU0OsiAxth55pj+
kKZ28rGg0+ZK2a04Me4lLAP3hWVesRkU3kiBI1FQ7c2bLudUhH0DM6DKGr8ph1/mUsGdVOSCLGBy
6BFJSuE5dgHhcI5e2lS1/T7SHk1tYvi1LB9nxaak0aQjUCCj+XkDZajr6/14v+SpDs0JnzzYivS3
kiIyPTOGjWAMAmda8wZ60OxnJ/LbsYbLG2XP+MrWq9upF/I8kp+ifClWCdqJMm/TZaJksWiUFr2A
y1JYMb09dv8aMUt1v8hV1ezHfPmurVPkLes3zeRWGzHctTSDMHe/tEMZ5s3E5KG8fq7j8LFKgsE5
Ja8JX2M4D8VwTbnDDlPkZlQ+U1MFi5beVJPxyka+rEZR7bq2A9jTiT9pG0N8j5g1bpgin5ggGXP5
3eIYOXalcpxymXwwaX+yRUUgO81Z68vbord+aiyMo0pPrCDHt5pEOxtSBVNRJWanhfU5dxJsrXi1
3FJeJnfs6pd4ngomf+LIn1K7YZaB7EyOmFxgRZ1HKw2tqYX9MuUPkhxnJ03Vnga5Kv2+p/GY4p+u
JKCX8thzz4zUIvEIRN81D8ZAYGzlEh5QGhUP75j7GhwHzJ+W2P0ly8pBtorcr/o6yFsxHfUI3KTG
tR7rQ1AUmSHCpZDKB61sqwcp1uDmxlK2NUsm+eXupFOx7vKI0dS0kNxWbSO/GLLJnWUGMVaG5cQI
KTN3nK2TWuIq6no81U23i+IeIkBWTNu8YRYy6lOdvgFk+bzPT5F8yagXPb35GJM2HMoVw+W41R7m
ZVUfbHsdfLWQp81SOQ9SZvBnF/k0dBSXRCWvHNlYecesWYvbOk1J+3vdrW4TO8rVyWT16mj2SCuY
z1gDX7SpkXl5KmMxodPydiDotE0MpdvCUaUwTOZ6WkaprWUbNaR+c2fkYVel45WPwbDvulq7ykxh
lZj9uG2650gXyWE05u9GKV/6yHzi+NZDs5neCkmSgkpJb1MxoTNAzbrIa0wfaJ33eGD96giIbmnW
Utibn6KLT6oYinBOmje1VZqtajjIhJCHbTKlb7a52ngkmyMrWgxXXfyUlWjeKRIyBGV8ruy0DWtz
Fm4kYQlZLxjTKufJqGZcXDOopJH9qA6zcp1agoBidykTniyNtm1jZAasTMA3V8HCl4H6KTNPUzLB
8KponE8dp/GanNs4RcUjmfFfied4H9GbmUvH7aMC0qsgGSwpvlzHJoh2za6sXxXcZEkzlR+WyNe9
sJZlb1VUP0YzD5ulHd+SIYO4r4/eUCR3z/D4rW3yPoit7GVapGcsCbtg0hcY1u2yrWPH2X9d8GgV
e6V4L5p8/jBHGSqNJYWFXht7VVjIewwqW7dNl9fcYhKtgExFaf0WW51fyqXtyTaNmKiyIFnnuvQ0
rJyJ/S2p7eqjliVGkZq1vuaNyXY1ElZiSx6VF8vFchZrN+aRzShMG19NdbAfsZd+MczFYPBkCKIq
qw+NZQ8Py8x+AXBRX4ZUI6mYt6VcM0SvF4y89+tHdf8/ezOGHNE6LS0CBnBl+VSsVn2cU7bCIDXK
B82hKpfiHwU+6V6uTpbbdUJxV3MCrB/WeSvVycfg5MoRx2ydMrNTA8OoDYCyOSw48B/zfrZCK6lj
P+lHBse6LArlnKSrPRey5LXZaD6o1IkPvTDNh1yqtkXqT5icn6rWiB9L2bTOS1UFfUmn0OVg0YOF
fULTl3aRlCePttzHj8IUMFTb+FTPFpTH0R6ec0GWVkrwGpTyAmoDbKOo3xIV1lBffk+laQ7Vpv5Y
l5z5p7XU3HgcaI3YRQcLMx1hzMmaRbWfqf7at9G80Uu8ltfSGE9NBBhULhMU8b5ilFmJkNcps+kk
rWKcPKVN4M00CEAMWsowQBt1wSpqw43ijNESR5m8gWjiCr1Q/Chy0EApreRkLz3OXmoLt2fUvKa3
mdjA5r3mkeBkL3Wnqld+uwy5yXBlZx8LvfjQplEPnbbpT1+XhJBJplM/V2p7Hce02CaN05+y+yUx
TRWedF0Np3K0n04m5qvb7v6tVs3Dib06nL6+/bqUcfEgK+ZRjAmQYGX99gt//SpDKMye4vO0mNSY
igoDPqq3+ZyXx1pN10ve6uslnUsaY22MeNDUrxewTQNz5pPIM/mi2fC9Vo339/XtEvXypby/SBu1
fb5Wa6ir9kOSzysTeHz+s2Vue7NY6LDUKpEmzmEmj/a4r6foMZ1aKfPnfFYDJR9SV6oNZCPKmCGn
LFcv1TAoF9ojXqpa5i5j3xzsSBoOVRXDc6li6CdTPhwsxTQYQL1/2Sn9cEiXeqIBZTJb3lk9E9f4
2m+SXGsPyu7rJ3ifQJxKdQiUWcMACwbRh6+v/n7BQxwBmc5gGEqSukOxsNLnqgkbfWkOcpVUzaZ1
OqjPTc74gKzn0HNjEwJwSbaj6W1Ba6ssVsrJ9D5zq9WHYhzqQ7/G4Kb3b78uedIzZaQ487Zd8txb
+1z2x0LsJpQvL3Z2zeZ5eZziZqNooI/roLXPmUN1bZ6jrE4f0jZ3noc2FHiO32pLZM9a9Z3JgGKA
iGdVS9DMGbTCDAO8vogfR1K9W2ImT3pdSWdzSIrbVPLGDSr1vdLL925YurcX/JTFUi7ebKxG4ET3
sbjVESfL6FVfcgY0hnI6KH2RfFPl5tTpl16nT0brK/FmkYhwTQA5C82CjTfoUOhablYD2n/P5ISr
N9HVsJTiTW+TfDukEUMD5vou9br8qM+d/Jj0F0N7UOMhFJHcntM4Sl6GUkZ0J9WOfYdC09I5LwxP
rMksXlsnVs/C0ZNN7lhuOtjZWVreJFbjzpEE+920A2esiqeR2/ckx5XfcWq/KtJyLquauVdzrwKY
h04yOsdezh/7xh58YwbsT1aL+gP+udmVm0QwtJYwtdUYuRN0qrlf6hxU2li2KwIwWEtDnRQtjKyy
2UrVGge9xmabYsuv4950hQAbp++6qVNSo74qmYeg5eXd96FRkm9PynqQLJaQI0cSefEMpbp4bm3p
+5qPJys1SOjvujGJQEFMiUDAW8ZpF4uAtBoL0Hji2ubwkhkyM47VSvUqzF9tot+GAcaEtBAkDc1i
uujuHU9TKFay8WTzteFk1woysl51v9j+SoD/eOU5+cLkpAOitY4Kmihx+n0yxDa3GLiwBwX+RA1N
l8rNMqrR1ScF5rXpqcn6UzW1GPmCaturkbplf1xzQxWebicnzNvr0FYl2niFg8ZOhNzTOEdPq0h1
4qp41aL5nFMUJ4Dm1pAN4dqNcN4sfJIW6T13MhKseIAq2md+UzmB6bBbImbnzbphgmrNUGNoitx3
NOZ863hUw6IpVG8cW93vcnXwrVz7kQ/FSzq2ySZKIuJ834XVknhO15jeUkvVMW7XV1UYB2Gry1Mz
SV4uLxGol8XR1UNZAFliS9SyJyLJftGBgBpduHFTSA9D2T9PxkJVrknxVkyyTNs4ZdYiYWy9W8W3
hd8WYtBc0VsL54A+Hcj9N2a10lwsq/wykMZR+kT7sajq97U7YHW+gEr+ULVK2SyS9lAYMopjjTYE
qaQGNiQc6CUo1HWUp4OdFpeujU6WPZJ7VB0iXnKXvCx9xKDSHHFGOhoDLnck8b+YOq/mSHloXf8i
qogCbjsnux3H4UY19nwGRBJZ8Ov30z77VO2bLqfxYFpIa71pRRMqWKeR4kQKZX1eFuWustry1nlS
4LK+0YtJk/OexmraB5XWr147ZruxdMNNR4FbT1H9aibK96HyMUb5Y/3q+mV9dBPKud/v+m76pBuP
iLwiRbvbuNVrXE/tHUzpz+9nnl/5V7mE96WOCUSIs/ngyBA4NEkJSjFMkxyy+VWnbfpccfT+flbJ
tjnEovLYSlJa3tq8yrJIXinQfj8ZpENNyBa/1cF/iZEXTZ2w7msnXIfKf08DDyHyZ5u36amp60PK
POr7YFM2JPRYlQOW7WR/UpCJTTk7DD1vg9e6N+UmXvCBN0JtqttGA0uBm2x2y0NXNU8iDcVmpJhc
t+n4Wkn3VC3OMRci3hgoSpgv6pgFsnGVhGAcJWWJEdldHHJu1SS46OqRZZKeC2k6eD8E3iqes8cg
Ikag1I3c/H4Kw6p3fQPgJLo83w+Fhj67/dzvd03gL0eV0a7/fhrjYQh48u97aS+XTk6XLJ1qVN1x
Qf5K80BPn++MFMnGEanZNonXbbpMjw99MX2MTtaeJmRSD62MhwfXybeuA0QCIYJL/vZ1p9a4tFTs
nSIB4ty5z2OM9Qg9IGdqprceY+cdjTSsLwh8G83BT6HtBlUAVMnqRdU58HGB/2BI2/dh6fdBUHib
0fScyU46X2L56ZZ6p313OQ0xW6etAwtQ36yzetw0+b11EyCFxcnqw0tWAPt2boVJ0XtWJRyynSJZ
0gvWN8t9GYrppt8LztZfLYcnw8PaRWn1mntJswGUp4lsBnIJbthrG9fOhfZ/HS+aqvkTSCK+/r60
kkGUOsE8R+G1juJqPPYzcCj8NDkuzrDx6bClVojGsri8tkXzSEov2FEEljH29p30dL/37aDaNYsI
wVfWekrTS9PBMMgpWo51iW46681zMmXta59fnc597PrqYM3gkZTQFLst+WB2SxwPsqdINh3hje6p
dBF9D2zu60BMDc3ecrG7zl3JSYZ3DhvAqoCS68pJnLtZXQoHT0lv5KGt1EKXrk5NtEW2oDaZ71+1
jDT3Lv2JTP5C8TK46M96CpptTfXykLrT3eIdILF3kSP/8ND/TXK+MPUwn21UAvG67doCgqyVt5pz
Q57D/IokAR07qQNhkf9zBooy63lSw1Mg7PtIuqxbsxtYWLRLoCOT3vftsKcWVKKbYLTL7diW0Xr0
YlyG9aWdynAXqO6F9vo+a0B2QuePmHp8acL8Ec78t3MUjucMuVbZTWZVxtVXa6UT91lf3XAOv8su
euSQnKjDomSTJJD7hsezL6C6rZKIkNLGqaa9rW9F94DMBTxe843CxH9XtcfM1t7CF6DcdD0MUKNT
F62zzn+KXEIRLJi/kd+27oS9pZp991K0ieHYgjflJe888KmehxDVXOatKrb1OFeE8A2WtRkX+7tc
uu+2DPAC2j1AubKBJIS/zW2FdLyyN2OQI5Nyk0u8jF92SWLOLBay6kKf+LWp2PntjY7xnqJyebcG
RWCoEifPHnYIIT6KGnljIyLIbkdc/b4mrdQU/2YXrmmKuQCTd+u+dd/jAtncOJFEl2U3UjN2vymu
MRGUf51qggSc1HXMfFjmEA0n0pJ0xv8ddR8RJmwtP4R2iIVT4jClM3EF7GkMsFn5PgCo7gLAWJfa
tyslcDaIVhscU+nvtKe5PyM74SBQlFur1DEPQETNusrk45yS4OMSxeAu18DqkaeqxefX/lscHkbp
LhxdeMcoG5mb2odvIFGHPD2OLbjeaBtzp0qih/L8ijDxpaq7nVnS+Fjk6Y9O/F2l1LcT+6dMlhiP
OGOLgOiVySZRiK1k5dK4OG9L7zAMtei/+6R8zGTzXHmBWC19dsxv4K8u82Snisjh8baIFXEDwgP8
6DGefQLFFM26p4t607mxpA323nPjy1Vrf9tgvBt0Uc9YKQx3E0wu2uq2fKvL5i235XvPkpL8strO
1nmXJisRmQ8nhxKIAMHG0WekaYt6qH5LR+sxlQSpfHt+jLFwvMkziyU5myFlWVgXN5XXsLbxPNXt
u1Sc8LBR9ox+5nYBi47+0IGWIuew0iSPjk2HNLa+95AqGHBXyCnaaRBgUZGoE2RPA1U0cFuwT+Py
Ka4FGXNN8hDgcTqEvbUzDTxtlL+K0SXaCZFFPHo/rdffN2nxyGO4Gf2W0jR3GNSu603RGjihHKus
tu4VAMQpHve9Fz6Km1qxKcgyzPEljZQdhVfehfTdVXaTOKUfcUcST9Rk18r0+VYm8V/TP6OpTDdp
nEYbj8N67CrCaTXV6Aj9lVaYMB1oCK97bUp29SJpcdmEAn2IP2zcIfhnD9PDBOSHvsH9E6Fvo4Os
DrMfS/b6grXduXQ+xFOOyZ1fsWi7LsCRTNG2hO2hTJO/8PiY3BykH5Skk/rvpqEZoK52bYUr0AZC
j2Wx01W41VhkquY9K+VBdNFH3f5JIc638RIzpDWfasrYYFOUMaStmS5z6/SvCoyin85zodGSyrhC
GeL+V2DGBm6jw+3SVW/NzbpJll1iDw6E59qfq+dS4cfKA/x+eY1v0fK//aT31jB0bGOPqA+sdVQ3
2Vmk2bmH+1/NvWDOOJqI1AENdYoBsZNpGdo6etuwMZQa6N0tBADbjvMOFiMjjtImqtJrSNrVs9pO
1IerDKTeLhN5rosBKVaafwYBCBD6LaHRaMGn/rUDtiYxmBc3JxgkmtREMOTkbSpB7qaDb1H1NyS8
DM6T45NPanFoFJGbn1P2hL2pnWAvW3Wn6JfYDSJ2nDxMDp4ToU1qnJOFR2VJLfJNazWiO5//9nZA
XI88UPUjyBYlFVa6HC0naS9+z/8eA/WB75jw1M4iPCnuTWM78HHFj7Ty4VIzGvrW0AvJ4PUmlqdq
mI8Q7um+qNFPq6I/JQGpMB4ZbHYdPzn2Ik9BDWi4QvGYrx3jMGt3UNdqKqxTzilw+v3o96WbI3ka
3AybfeSYjWunFjkpHeyjvr1QVlqnKQA5T/qu2Qa1Ts6/37BBddG1VzjprIvy2JmK8cYDunDrcWmd
/eg/L3S7s2WKdLtIEi4W8VgVsQLID25u2do72ZalThJlltfIE6Kr/32JFqilNmYLMuEAac+2tK3a
HhNklC0QWI7XnRZr6E5R1LaHzscwfVPI+LcXYPn//cjqvPIYo3uOsVmUZcNI9jYG3L0xRtPt5fcj
FeT1SfrlzFHofqmmECf4jgAyK/9C4nzA9IG5DPX8kLnpubu9/H40dUt5kNBFJrXSs5vU2TkWpPBZ
ej5Kq0tOif+wtJPegJw9Ahq6OzDi93RKomblJwuv1ZRau6bJ30YXu3hfgDaq329PY+SeA6/wzosf
VQd3EBflNM7/eanFQsyff/Z6NruFTWkX696c/9+LY/3/j25fy9qL4E060QeDqv3+RMTOdtbGzfd5
HT3/fimvg+iUjuffb6GB+b+/4fdrdgPaGfe9Q/mItEyKxVyHlgpotMiNZbPW21RWmLOaHt4rboeH
umybTVD0SDUaHzmd3XlfXrdwz3Iix6B+QdY41S0v+XG67r0oUuvdTAGKoKUTTzqqkYVpMd9NDSGn
ulWHKDTVcbITB8klIWEcGNbTSDG91pVVfED5/PEXwUW62r8McIiWfhfGQ2yvQ9ReN8r09+WXQYWS
T0+Q/nlE3c+MhP5Qyvzmf4BGQoWAF5MWor+LrLi7G9p5P7hdf/r9rmoF/UghjrPpcHD8/oQscJUm
VpfCbk3uMYqaT0sMCsMB/VFa3Y1hxUj0rg/5Q0jnGRb7FLnte+QiGwhjMrg1HPpd6taERiSSMl9E
aBLKejPk+iv1a4KM2SLR7GYER1fqwUhZY0gJdl3nYd2OnNcwEmj3UEBYuV2QwYcwQQuKFSuDpnBx
WByTSf9piHNAsFMjn8lScVY+Ib+i5bCA1rZg7TaJRQwSpqWldrDfcjCEWRdsnc4h0zd8AA/yKB0S
WRPeEfS0Ajq5l0520ML7SQZyHLLBsdaqSf5GwKOBtB49leNUnKnw4I+OeRHfuTSmqlFmX87VslkC
8+764INVJM+giPsBNBJtdnKIUgIQ0LZwfLXTVmACcVC3HEDG10aBA8siXMVxA08SLFvbXb570Vsb
v3MJZxr6O2oq4gUTQPY2XUh1EIu/GzU7c+l2wMr60zieuw0NXIHxfxY5HhHZvKqhJGQilizXUD31
+XK1S+csiJNQqAlrjxTURsYXzpgnS/JoyVcQm68cWaTuq8+qHkCEUi/fKKe+7dTuj1+Tzq/MBnlU
tm4rjF1F95gm07Fv2oYzCE1za66lQ0Kbsqa1qNy1bdaTk6RrWI1/VUlI0k1TLfuCXD5jX6Nw2EZV
T/c7Urj7euy3dqn++WlLgHbbjM9h8yLd8mpm7+Q7ctrU+ELobhJuHwfvEH3c/gCuIFhnNvcqT9xr
qVjH03wYC1SQixxOUwzUHBGTK7wry4O/3M9fyti+dvb01FacvmNYwEV5OGWRsa1at3mrzeKtb1Vj
4eTZ2gQeYDX2CypX3SLh7OmpUSBRmUPTn1NS4cNiuc5l9oFqzQuTy5JmhETEy391Q+ikKnFKeY5H
1V67BDaF/SEDO2vcwDvV7Hl25yyrWIUbOUYPPpQeezL2aLe5+rq+Fx2W7CrFoV1BGddddMfF7d1J
3Jvh3m+d8KAT98uK2hfOtDsEzXEF31QNR0pvsjJs9y5t1H96WF5bapRNpqd75ZCcZS/xutE36Jos
O6d9LDIQviJt7suwGTZpGR0aDTuJkWcMmqMvrHHXOMlL4n93i27WTtgidZP/6db+qp3erGJ/fgLO
JB4jomgp6l06Cu9Ed13c4imGq+80167qLwXGMNqF6K6taekIT6hCRjOIiFoW0okAO6ekjx3Key9F
/kH52dD8iGRGsJOSAjQ6r0vaH3UdMSDAQRwKKOf36EnLBsUlXq9uGp21PaknEMUH2rqN9OdpNZk2
WA8fWUD1Z0XFwzI42zQeQ7TrE42l2Fo6ux+XYtpaDdADsBTd83RKksz6ly7fuVN+FAC1CJrCj3rx
/kXQiiZDpjK59dEGL0sU73SSi3an3/Kc7EMfeeYwQgEkCueQfYeVA7pjacUK3agCRcpR/rvL+5wS
gz4Xr7mTXr0cPbTnIKR3df6CXq/YWrMfHjJAsCFJXnRAkoPWVcapyyOibLOLqjBG+UWk9ew416xT
9cYbmxNndPEyDBCx1OBQL/XfrO4IuDr4Jks2+ZC89JUBBOpkCvqN3LGT0ICO7f/VmBQnr36hEiXA
Ye6++sD9cILsWjd3bGHFwZtorhKFeW28+q245MYBr4R0KaqFGLvZ+cxKsq/78Y+c1Adc6Woce+De
udwpjnMk5mA+3fQ0aXXtE03IwD82nG7XKmByjBdvbYdMVlln7g4pPRydYRVXm75RME8+T8pQ/0lp
TsiZd7YNG9SSZf4RMu6znSN3BVd+ajtoibfJBdwrhU14Tt79m6VY44yp9yKo7mnqsdndFColCNps
ngFtNoONQyLVX4jKsUP64k040cWW/dFEFQ01+b2AB+fOHR4T45MSL+VlWfIP6fyXVx5pR8scsjfH
+6zzKCJuWrXwCEpJf1qJmXYzotaE/G8AoQfrUPrmFGmypRcVPLhirGitkrtQVWiTcoQEmEGeojD4
wU7Rrs1kzMrKMn2PrwB6y3ToV4YnhKj/dcZl6AGBSL2Yn8bbm5qO09+xC1ywVEetaWgpq3p2T8UB
7ADhgor7d7p6jqVJVkHwbnuDfeiK8DG0uoemxrTblBTatSvWuV9/WjYew7RSgAteGaAKyl5bcDvO
ZGy+94g/LkGtuo2r2YoJHVuQXSoTXMcSDBRGdZYuoveY9MqMbFNLLclaDn5/Q65IFRIh6Rccwhx/
TCkY9WCvOGHJ9B7TQyMk6hy5qYrxrZ4LiE/TvM0hBbhDcUbXWdmU73Xtb2A5uR7Pc1Y9iBFds552
RTcfkwpIQgbhO1sOPyPXJsq+U+mhOoE1aabqZWAlYGnsKZjnH3RsVPR15FLBjorrNGiu8RaWqyRK
/8YpBbdVqWsOeuhG8jmXPYWvyh6QnYQrk7jWRlScOnZn7vLqqgLkPzJbdXb/Y6v+bZnrw1zjfS00
JaQTd5Stl9kMBzFgvJy76k3BN7iV+mwEQg+L+F7fPpQtiqOiHt9EWb3CyMO2A3dQSqMyIQw/4g9v
6Xdt0JNJaSJBQrP3oCb2/bjz64u2hk1UTWYXyBa7rrTv3THaqyhMX3S18hKbMJ0gv0/KB+lyKhSp
ru989100c3oy5XIN7fFf4EXwSR3EsUvsSVehgrfa8GjahthFbybiYaADzxzwaqt7miDmDpRLhqfN
I9vr3pM5cTRRQrRH/hV3YDa0chls+D4bl9v2bF/tjIc0EVZ48J1xZwfFFZ/GHv0ZEU/FsNIWWm4x
JIS8sLPmBfuHFdCh5mMdHUHvYZSXEbmz/qyi8miHfraOkyA/SkpVotEMaM568MgLL/eJ3dqXqeG6
WkCbOSAksie1TVli288aJ3X+3yDEcNZ++rpouz8MVsH4otH6EeF1nhukKkuLdyzvdhrhHhpAisTJ
S+nhMyi9rtn1efBWohtv0hpnGSHsZdhuo0SDefQCRGkkKXieOF56ezxncUjqXKC/LBiRbTsiM7WR
Y0pBl58a4goRmPvr0oh2P+tPSMBzUMCSWp679hSa/7mgnAqno4VWElZPavvJEvbOSfKrqmtEpaN3
jWuv3SRYnZ1KfS+3e+EGlr+e0/EQv3WNxL09kDMGJFgtUI7u9OYKB2rAJdgv7glSxliwHqz2Ya6H
bZpw31Wg/3m0pmvg46cgdU9dDFE6w9ysMJXkuwyKaezSN7ZJ665Jo+fRBakOip9Khu66P1lWHKzM
kH/QZb3lONyjOvpCUX61lYKHFSaAYy9fmsX/mfWisN+aa+emBM+U3aXNGB5StQ35uk2I6TmdEBsx
PCfQRwcZ8ZHDdV7nsQ7visGAUsfrCUc6+D1pA0nW/XNbAOypH4nDnZbnFmuXWPKITo5yPktekPWR
P7uMl2G4670esbQKCP9y/cvSNHoXhgx16BdKlRsYFS2sgLLflXL4CVOLlZqyLYQ+NaVjEzBu6mtd
haSgCNYGAotViIixDxtGS/iNQ2Wz7LhpWCHn9JmDOwL4wKJTv4zJjNg2rO4TL3weKrC3vtJ/daSf
oFeQnuvpEdwZWX8cvAch4y0WXcD+J+QQeXYM6ieX8wTOmRWSfOSW0Oy+l+SjoZ+HVYzRJrfi0MVO
QjvEO6KnCdyy10CLpdk6U92jLitXUM4Vu4077/0S+wPC/o1qMfs49fRXtTnRr7OyUVYUkpbOeXYo
1DDUfM5yYXREDxJEed/jQgMZI+lq6tDI6uqTEoamwOUEqHNE60OpLzoOL3HS3LdjjTBOFp+VRm7Z
GedSM5rKJcbHn4hlrky8qtzodZTCPmch1V2h8kNY3gU3mBRfD/GdmRceJS4uwWliNcMEeBVkF7iK
t3SiYmxF4x51MOxSezqj7i3u0R+us3m8wYFY3uPYMIpmXvQ6H6Jw79IGArD9q28Z0267HMYABfLQ
IIPEnrjOckipsUZ+Uw4dLnbLTk8i5D1FnAmwE7xWGEb0hEM++a+PBkK2Ef7uasz5pomv2q8fC98m
FFEVL3ab3QZNtN6q5KGiQbXddWd3e9dBUuYO/dG31bQJ5+w6psHZS+ZqNw32vsQ0cFfxrOFD4r+U
yt51Dn3JEiynLPGSrxB+YIgNccd1tF0iMa0733uIepOjMxm/lhoQpAhBpmtrwGQ1FN0abRtoOgqj
QDIYyuUcjGUEMLHYX7C8za7IYJZme0LUb+9zK/2n2EKxsy7PbpzFtNw3fTSSV47P2cUIF5NzV29i
pybvtSofRhO7p7T2zGZOs2sWGrVn6d3JyvrpO7Hsbwojy6By6ZOBaBDY0sxhnaiJOKlo+GrMwqO4
NIbDzFqp3IL3sFImMFkMgwst6MaOpeWJJoddJdmt49Dug/QlMFqulHerfhbytnX3RaNX7kSd5jQf
YHhI0pikgDfKSjTaapmQmiY+exisS5qi2KXyR1IXYhZc/JJohcL/qWz/IWyXL+1nOGjm2yQzdHE+
iNQ6SUpM+rH9gi1QbZOmGJ7nbPozhg0RsByT7BRFzEJBvI9Xjn9YQnIJ4OAJtUuw0LRXHejDHJ+r
iT9R5IS3oohc1dLNEBr1/6KyJPXK5ppiZ3jCVYA/Okz+SCkY5mD8j6JK/bUIIuaZ2NGulYbtZr4Z
/Fr7Q0wtwwiW/jEU4mAZ8BQrH0mcALRPHffTE/lHBCiGXmAne++7sMhgpjnfz4FLbrNcpSRu7GpT
/c1t5ifBefj4lpA6zWSu4X75j+8zWSCm37Dz0N3nPaENOHowvUhAZJ20hwzPDEYpO1gHKj4PhfB2
8ezde6Z/zVOZfKMHOo5z8xP6DrXDDE7aCHi/JJ/36KV9XGHdly7I42immAYCS8w5ihSGqkoPuz62
KH8QPeGAyxgrVMKjeYIwKl/N6ZUKESOssle5eWlD5Z0LTfLJGBSHaJDtXgzyZovhQI9N7Z9lL16y
CUFWYfWPTZrQyi41CLxV3WLsud4jno32UUWEWU9TeN8rhPu5v5S7rArhalK6qlG3qKj6mpFb+O7B
U6yz7SLG76243gfNlwvgnnu5QNoabbJy4ux1wrNorZopHkgpqz76aQJByHm/fCzhBy0czuME7Wae
D6e6gua0mjbbFZg4NpWPCgSDwztgLB7CGNqfUms3gJJsI0EJOhEps41CMhLjgmslOIX4PfcuK/1s
U7bdwZPOo4eajKSLkYDf7CtjICuZE2CMHoRaz8RDu2Fxe3iKUAnM2UovBPITAbCC/VyrOO1OiDMJ
bBH8xglxkRt7GSYgWr8a19VGcgBtWCurxc46+mQ7JfmGsAmWyp8spzKbF2h6uh6aXLc4gDYdjJcY
zKgu2Wg+ltYENWXg0z/1RYF01kt3A7gq4pDvIuz7TZYYpoks6EhKF5eSN4K6q9at9q7Cg7kAcw/T
8u72wZNrF7BwVXEv/WavgOrWxcjAEQyp3TGN1TmI2fibGqecNxhmKwTMMrF8Ck8BU54Ky5w6NZ/x
+KeXKGkOyxC5B1mlwYa7CupqtfFm8l0EYHE9w3MUX3OQ5mcfrTOKRSqCKLnrEuwH0WjqHSBrdGoJ
GXSGi/LhLZO8wbJkgRrKQBz9ublNIgwwVWl2x6pfXpJFFlt3pIXOw/q9nHDtd6q61ijUWzzEBz8i
j2nIwwf65mo9jS9RG4SPQcOsrwC6PjNIDE313luA5VNORw3vyOwepe2tIgVHqU7sbWOdFpKFdsQD
MIrCxXgjsksVI+kaBjhOO/N2/sL0B4tlsA4XDC2zkfmaN/m7UfMfMZJfMiS8h1WwEn4Dw5LMj4VN
akuux2ErLJkeRWGtgkiSSx5GTN/Mxw988bvSOXpOMO2bkTBNzbSdDpJRUuNRgWUV5G0Z4Cv2vrjE
D6+h4vHxIdnjI8qGz2hMPqpgsTelONDlehZIbdMOP7Km8WP7Q2iU+cw8yLdFYoln2eb9ix1QHsWi
FnthReeo0ndZ7fqbobU/20WCIVcjI2AITdibQH602ub9cJJP55Y3YQKSBkK9kLeecUQORDHxYFIU
R/LoEpl1HMc/wgwUcxFiv9rbO0FHad1FeARGHxA2LY99D8hNH0wz3uBF1KzEcbyJ7Fp1LJGsrdqM
ARVFALzWgKVWiYMnNUa8kKycMmJaQYXPI5W0HK43eTuvlG8ppz1vhUXYedM/OQ2cQ3nzlCPF54R6
iWMkmfiazBYEmrkYwc4HsQXNC/8Yrz00Jp9ZlpW9tUYS6vEqr20fNKInH6FJ0BUt2FbWug/eBq/C
452HBFZV6uAECOvHpMu2kSyo2hPvj1UadRk3cSwZliDt6mKqBj118T75i750YYcymBFvymfXtv2M
syd+HwW5UTrHUjvZigRS0S9r1Ggo4Zry2BX1frBNfWf0adZUyGPnJfu4LZft1NQuvHa5AzImCKLI
vhDxEV0JFXacGvEStONbVBbvbdkxOq8CfTRx5G9CzPROUa55YvVJ3QC+LAiCDWaUYT3oqboLq+Fs
0G8fIkjbs1NHn8nk03pDQG99NuaKsEvphESaIFsFqacC0mggbdn9UUN0rOIDS6W9B+Um46M71KV7
xl2XIG9rngUFywG+pQURrd0zNA8SWIWZW6PtJEStT49zpP52kkIViyKq2oBqNgauWJi9ksyHqZre
k9L9KeuM7KpCOtsuiEgZtMFDejscV1Fs50d/UMxEnYa3oXCsw6gBiNPcvsSjZvqUqLZjTpQsqVfh
qlQ2WRF1PGKlm9WzseaHspWXGUPFSzgx6S91qet8tIeBGxMvPeJcu/l2cMeP9vLjdQlYBIY5kB/9
6LhRenTXaiFqJMQpncbfVorYwnXYdoNqfohnStwhaD8Vcn6miYb+GF7NZDNTzByjmVQ5DNK9KPMX
pDv5E5y8vXfD9CFPM2IlSom0xWbEUHnboSkG7jwzk7Y4B3KnKdGl7fJ0KQQ5uI7k4DIzwwzqLg2m
L+ER3BEOtX0c7QDhGArj1KXg8usGp70j/M1sPeXUSWDlrCrjdwvDcLx/hF78a2Nkp83MeW0kwRQe
gVWEw1ziLvL3S2MxxaCT1Kq+vjNlzoCFrFUIChSRZR1l02gu0UNplvLSWDRM5TTa+zAK/mZNQWXk
MldsbJg2VYkFxDdh/kiauUe2Ukk8ai8Y3XnDQkzPRDoUcXt6yyhcbiYDcocLh+SCtnX/iAKESkKw
rvpm+JvYuCgyHezS/itp8KCbtDsKv32xKnL93DT7m1TWMRxGMrm9jAxX96X0/7OFOPmj+S4Gj7hz
CipqVAD11kJ/kscZ1h7GJkVofeKh4pCQ53JhtEfpYw+uv5QMX7vaPbbu/FI30aMZf0h9aMEzEJCW
9VXSBWNauHcGh109kMVmprVnydXY+xiSUGPcMYV5HxTjAwukA3bSwg5o14fFasNtKbrHHqvi1IG2
Ixr+BCgmr89slJUR+kyqRU4rcdADZfcYz2fj+M9Jxs0VQ3hOJ5nubIm3YSp93ooP2/jFYVigaWNS
DgDRYBVaprXgQl0JDfYzlelWdtxTJ++g4iPnJ+mJ+sdcT0i9OzyV8skpOZoQSjOez+soU2ImSTe3
iL0lP6JsgTObAYfKROX3vgHSBBHu/aAFouYYH3w25opQlZX3JTukTlkOdiaz/Cv1iCGrCzYm3trG
VI+yIfUutAOGOZeFxbE4ThBZ/WWpW2TNqWB0nJm/F8d6SbyqOt0uOs/Uo5ytCckqqSyauXNukFUY
psRpCr0FZUVwtXzGyhVpf5nG8ZUfYzJIcmn8Xu+48fU2ZmUH0c5ZQjLKquC7EMUmWtTCIUb49c3g
XfS63HhBPO3qpTCrLoMR6qLkHu3vT9cmF8pN+pZy+ZdT365Ugg0pVh6Qdt88KS5uZxn3lOfMgXZ6
EMrA7sDFckKJioIC2Yv/lEVkn+xEf960mLyD61oRMZjY81+/ZmCWqWaQC9mRQhmEH16sMShG0yPh
jNkary6DKVqV7xU5LS1VJQKjiVDpmSY3t+gfkFGiGWyTf7UZiadrFwVO9xSjfBgK9peoZPwtO9u4
Huz/Ye9MdhsHsm37Kxc1Z4ERwXZwJ+oly7It9zkhbKfNngz2zde/Rb8CqnAHD3jzOzHgtDLTosiI
E+fsvTaaaQH1GQLjmDw0ifuaciSEkAafjqkuGp5DWYloR1nghdGX28ib0Ss/J9mBaNYWjyaXKQet
h2PoWyLhQ1tUb42M07LHyYmL8shUCChCrde4k2yG/iPvFT9xFLnfA13ekSs7JONEPTx+xy3iQcHZ
z6aA3U2Dg9KndWjDFMxHwoomu7UzJKdfL8infTyH3rps+H3LZL5Hk3US9rgGW4SRQkumyHGEllih
Ynfof6TrtHW4YSzJxC+iXQMFYXbnlWfnH3n9Vtv5n7GPHkpFF7x3w2bj6+Szy+wFzsdIZQpSvR+M
sMFPAWRUZW9BWDPyL2Jr32aPaW+h6IaRdSiEfwAVsQLi4K7htRQIbtW7pz2EGez/ofK+06Ar/8SO
+5HYsK78Ishv+mC+1B5wl7SKD41Wb1kU3NZZw3NegLLJaPQpaTwh4Hvpmxcv5Brh9SFFEALBzeyj
cfWfk1HYhxFXxd5Ju9u56v42YfpnniTwlUgwojT/QDReoFZgDQ3WEup5mOzMw3MVv4J/YIbABCbI
U5/XQoPRxMji/0HyY76V/Zs94naBYHRTV2TnNeG+GIQ4pThsQ1YKxLMFo0bhEx9Uuh9dKR+refyI
ZH5Oah5H26D5pnoyVofUOiXpKzCaUztVb9rAB9P2qAitATVSdE2AAuUtg1PXTe9LTVAg3Jv7tBkU
WsWAHMscunnUtgdZpSN6fb212A2RYdgI3TsqTL/4CaqgPM6V+9JQorF27ScVuSeXdm4Sp19tv4wR
qOi2ppu/96OJw/csdZTezbq5MNl/n3V7GQsVbNLQ3s2LeMuNVItjHvd15aDopHOJzcvaCYI1VUpt
pfR7kSXLrUf72aNtQWv5FZ32I7/W0Wvq+5h5VdbnCNTQN8P+IS6rdG55kj5N+BQoXF0KF86SVitO
WTS/Bz1PpXISsjjMqMZjQNROAB88L0cYoG8zc6uQT2OlvJikLj292U72tGh1Z9++Hb1mWjtx9jng
u1lb+ZNG+iBUEoDezNlklHd2WJQbz4kOhZtg4kVvxrDsx5GsbFnB6HPhe3Rh8TDMyBqgV5VHZ9xJ
L+tvopwuPVrdvUnHFvmF9dJEoB4a03+JOyO4y8Zn7ebcy5ylZJ4ugz+j3TTe3rK4ZVnzdx32Vjpb
zcUzAv6puthFVWesLeqJTV+ply7oEHe2isKlQs03zvGZh5CLDAl7QLMYht2IZJL2hh3d2r5dXVI4
GkhD3XUkcMiWlqCnGjfeSiPfW2dWFex7F1e8E7Q1Qor5cY6CDzwq6a72s1tgwo+OkVFGmu0Jc1dJ
o278MYVmTg0ubJtG6hgP+c5vB072OkgYDlAGjCZ2D8tBtgO8zJfJMUsCsKShuxdR9NoLqCsTFrxl
XWjYWUdUH9kb4gKX7jSRqTrSLF0efXanaqy1v1AdcjrMq8kFBdNK95zyYG5yupmOjzJDOdumsPuN
lwxERYZIWTkcLdeM5qv/6nch+Z3BkiXclczko7VOLHmqGvnI3fcss27DZAGY91SbNzwN8I/cD6vt
wlVddCSo37VdTcEcZnTu1PsEt2wtvWOZ+sPVafxLYSgydH9Nz238I/P5x5nz+VTWbOCBlAdb9o8l
61YQj4tAlOJk6h3Cktyls+Ci1bM9WDp9idxXpOvlrY5m67HFJJ+90Vm70Z82huEMq1JOzTYs5/uZ
Hsxm8PchlR+0GU4yXUkwxlDHW7g4ngGQRQeXwUNUXdK3DtGI0SP1CIxTxrNVuujNHM10VW4cQBQr
HaCW5m5kOxHyUtioZVJPw4mVzrFgOhCiFVO4BbaWazECmao7Wxh/3Inx1VxxGsWPB4cfGCUfGeKp
pMLBjcZH3UTmgnnz2apR6q56GrKrimMoBBrrOKIhaLwJsH0X5RypIkRpcsQjO1WcAh3eoJI94uOu
AP0lo3CrCghLJSranYFyVhTUDX2iSYeAsXEXAyDyYCsZC20SNgghQyG68ho8wkU2voee2EKnUKLw
GLqWvLylG1sjYiot+TVpYHy5d7Yn9FpVQKHzW7mQMN1xPOrgQ0EsQZxkMwFtunbeFmhRDzEiTRwL
BvPEtLnIKnrqdGQcE1y3HUfanlJzFGKHGCI6jokGvKJgqqgRRWWt39gWWLchEZvJJRWKsYDlv+iy
e/G7vt6U8IUwcJ+zElZTkMTPowbAi2j+IMqtVTV3cQkWI0LWHmn5Ynnemf5FzhJ0WyhK/bA3D13E
rMnoUu5mH7LvgPGMgdBO9qSOLMLl2LBZahtzN0r0Aw5HkTxQb5YvnI0u1HVMbNA4Up4N3b13dv8V
hCjsYJWc0yB6LrPUBtYxvJQJLZXU5slE6fARJd3D3CDetroF94zLocsJlTCYjXKrvpQUKlsMGS9G
lJ5DPJ7rNCvfksVYKeSJtepBGkykJiluG6cpdk6ePzYh0ask6Pb5Pq+JP4KbuArH/uwxyaYNEn0V
xnQngqk5zFhn+t69lhxct6L1bgonJ7Fy+GywoXdtQKtBuls/bUgY0LR/uUHIZnbaszezciAHvjM+
YHjwyChEPqYlbtP8Y7H6pUP/IOBhq7KlfaQ0w8tk3jutEx/oIlwi2yT8vNsUAR1ox8lv5TgcGePz
mtgez75ML11Tn5Q8WHb5M1RQk3iYoPE48iFDorIcVYjMY27LiKvfe3TlVvXcXoKihgcUv1om6b9D
ezHBv1XGd+mOAFas2eOjPAxgvCQKR6o+0s9bMT47k3GraoyZUHSU5h2hZomY0wUN3bmpqtaxF37j
37J2oUVOoyHvl4GWk1OPZ+iSqehg0gyoGmZYJ9vcMG+KHnamZfUPc1LOKy0etO+QWIuRuav9J58D
DAhF52nyKHijHnInIrsHUbbvU24wENV0UPopiEkWovtlAsBEce3IF12REOsOyTGZfQbwczdtw6LY
4j67j5sUL5gqmz9NWjC7iMaFezifpt67+DRk0VCUzJbThDGr8D692CPmZRL+Q2822MRk+t7UbUAz
PkWPvLzUrsyNkLiBctmFZ5PeygqHdrTVDTjxyHCaR6seL31HMwdh36EHlHZjYsp/9OPwVIyT9RZ4
3bM52o+TjK+g6JtD2MaYDcdQQ4xQh6i3vacKGdQ5zv0O0UR7GrTu0FhBTZqMtLiI1jGvbhI/8srh
3e1gtgWtluu8sUkMm3Tx7onPBEfkq8RzenJwqm8GsZRgBYfxWNTtDUqpfZZHzpUW5303qOJdTwaa
K/AlewZ75TuHlI1jBc2l8uO3KpLRA4prhN6++yzpXrGjSAol185QyyGxt9r8PZ5IPWLf0Tdu6aev
Ji2OaflfRRdbB1ly/I8qfVa17V8lwyZmh3iGxURzUsEZog35ETIwl00nKQds9qrcm5+j0fXXkVke
axdNGA7M6JndJz6YU6E3//fbubVPnomE6vfbrC7921T57y3DjRMZCfk6cWtxP1vuKUu9GsOpAdKc
tcHySqwpADz3YDvIGGle40TBwIpw6vg8RjpM3Wc/swmZjplJ1FVxO8XzTzOBijcw9BuLbjqlyTYI
6n0VBNB1U4zxy3xPwZTg7EhokpLJBlDd6DZqT2Pq3d63VUFIZIg0o6SaABsnVqZBVI/RTRAjl8o3
yN5zCgkAKOumr8lwEgcZ1d5dWL9jkAyW9vnjDHA7zKIMbB4K8YEGYmmSGIX9rrJKnDkOTsiKoM+Z
2XOao/8dfPE1IrSWPi00fzrRQ3qWLfrYzsm+HTH+Mcb0EkQ93WaUnmAeOCmInin4sGuhna4qGfkb
tA0fZjWh2iN5wkrVg8yd16gq+32KNwmSFLYlN1zeh/nZOsTMJ8Z92BtfhjESNCVps6ju1Yzmn9K1
XoYUPZDoq9fALAH+60M3mc9iSvt16qg3hUh0PSLybA2L9CTgKaFABu53NHV0XxPpPiHtlP7fzoAS
j5FvqAgohwdQrWor/TAEPUIq4yh2jJUa02orq+qIYO2t6cavwg92FNIrYTdEGXtOvRWIlekAAIs3
x2JTkJLd2aS0wwQBjZPA1kCG3NUovQ3Mk62xn9vir2+Sce9ZwS7w0f6XSDAkv28gvXPdxl+amZtB
5rxkisieVRzpCsJvM5m9K+chYyi7TmfU0WqM6ZkDzIlpWaBPFSCmcmveAcl+8HwUL3PwNfsOxwvc
MFlEbGBJCkftrpNhgNgLpyqs7lT0R3h0tk2PYdBIgb1yB8LHKWykQ21spPkfK7TwLuZ2Ac2637g5
ftJSgRns6MwjgzaOlgWf1bjVS0t8UVkIqDxD465xPxzmYVarMCPhyLdDDws+LlcLjnI7fjDR6ra9
8E/GQaJWhv9Fa7MsNlx4ru00HPOmPheACxOcO+A3uvsmE2tFAdQF9wxGrj792kGDtK8D5gUloVtu
Ej3MKSC52fg2m569I9s0XfkVeg5YPcT8bXqUU0s5tsjFyRVQNsFSPhUlVq67KsK6x2nl0ZfGH7zM
hxF070ArZUB143u8B6HII2vCh3JKnqq8ubPoYUAYeoojcRvjsV4Fwsg4oltPyydrKTS4ys6eehNJ
qVmAqzIRsidoG2CDrxublY4G0ePoySP9s9fedy627yFsKd4zhFDrPDavcVQdnXzERk8kk12A30me
LEjDsnIf8wYkeeN8IE5/DMiCqNiNaOaaO5BRhD2o5t3zpguYKkyjBsHyHVsqJGP2QnEDeXHNmrBO
vLnYglSaV8o2t6CAXqEFeDPvR14wwqKwlbOGGyZ5dyFaF+GYx6TA9q30S4fhzzKGnEQXkGh8gsSz
JyGiIvFhujGNVMc+Si/ZctzZDrgJV2nwZDaPWVp+5303oTFSDGqyOzNSPHdyuvUzZxXa/rNKNBCK
BschdY1Hubb2bMffeVOnQTxyP3fNA7X+T95IgG1intaNwYxe2smlGdIb7n7gpea33UfL7GI8xu5d
5+IfCGkSGNjro5xgbKCLLC3J2nWR9c8yuoSN3FoSIhICp/UIkBFbCpEJ9xEMGA738SmxEwZX8Hma
sEDSoo551Ct2znIvZPuVQghCWUUPKuHhqwoaod14KCOfVGovfqtHtnaHR2gFrGriQKSZLiA6SMgN
aUvn4E4+tr+y+IO/rmEm3p0HBYnW6RmBadk8UPwS8/osFUK51p33Y8pnNsw3tsD4y6LAWC+AsRsk
DI/mYMQ1VhWIpgPEaR5HFsDiWJmx4pFEnBo3rhvCajB9sGsebZjIF5BrjpDB6WAKIjdtxUyD0gwH
bNo960wXhwSIiZkVVzELCFnFQESrmb1gjr9JMBV8SrCoQ0o+SujyhM1G8R3WNQmfNhr0sGFyp+IL
Tsjq4rptfO1d764p+ztiAjCtJ+KLU3Vx6hFhE7QRw26vAF3i9LkPGf6PsbPXARYSHfjrFP1WD6lh
4/rGDeJMSFZefF4IJCedZ/I0Te6bGTNmNEpaa6bJsLjLwvyuibKTOYzZupjideHb6VWl4RkLDWNv
mxkVjqx9ZMVn26/SjZHaARhFqyKLkzM4DAX94KJ8iJ0cJHCB8Cyn90aHB+WkcFPKj3hGv+GFAXWs
vTcVkdvdL0RF7bDzktdMssUcUN2UPf4peDO3MLJO42jkF1PRW58dLHdi/DYDXSBvtbbQM/AzWohi
mUq31owo1hs/XLvncBK6PQMSZN2VnkGIAN/gSAP7Ksrse3B+OxrEn6Oamn2K9vO2E0g+UvDeUAuZ
i0DTWuFhYiCpZvJ+8e7sjeBSmTa6imkzl/gpXfaCgVJ5G1jwJTmnwmMaWgrqXjLrEI92rf19mbl3
qQ1ohP1/a5UDy3zIykHbZ+1KBGlu7pPhWrnlpeqzv0wACWSskqOhk+Q2z4rXXLHxtSGeHU5Cawcz
7SZo808Xk1rTs0Ln1UZyufFr6/sWtvraRCOxkQk2hcymuAtGpEqTw4Tbm7LvKvYx6IwQ1HDb3bo8
3zdt85ULjNYEn7DEBhyrgf2unU8L4QQCuebHqPDEdF72nMi0uyaZPpd5lN27eQ1c2I/1virQ/CnD
vBtrwzzjzCIAZ/AeZD10D6OBBGySVXkYpz2hKsO6hfrk581fY4AdHbr1j9c3+X3rjp9AVON7o/rT
1/DuDab4i/gGpmK3lmaSbSxrCQ7AY7Wd+aOhUT9xZlLaVi7Z4TmLb8ZYFg3GC2tYuUNb8zNmHNYd
83OE2bHoxViu2O8Kd5X0M97OKPoOO6Idw6C+G5P6sZhd99QVC8jKL+/nkhU/m2eQnQYKPRXS9x/E
1oY3tDaMHrAEs+keG6iqNJT/Obiiyd+O88gTEdSvkf4rBcPgWuqr70L4qfBh4qu4zilkisItxYYn
4ilnepIHfbKt6RWaMU5wybSzaV+RNaGNi1BF+HXgLNvpc5XMb2CdEX+Jbik0F5+TTZmXDkelbLnO
dPisejt8aJoNujXsOvSxNpbhQDNl0NpKQlndQEiOYpIQ1mkoMbghavDGoT4WbT68IYUl5nKIn9ni
s8vU2i9QrTZuA6216MNzXpfptXI9fR+gANO2o2nZMj90IzO9Sltnx76duCmg5F1/XxviLGZYwAmv
zS6/f2wuP1OhviZNPp9//2Lt6AEE27TBjT+xYdruzqgbIByTEvc6pzh06SqQIpWI1qQusbL7Dh39
DYfGC5iR9z6JYBJFg7UqPO8rcIwG2AnqD+Ceah1Upt4B5/1ws5wV9BKbhUMbXcAWk834Og9M3mrM
h4LmaerLcF+OhlindprtbPognSNPplMiJuvDvWAxOdVGzwkB4tiUwd0ueoY9gW/+AVgHlKlvX4Yy
M2HjJeNuLN27IrsO+L1dw7+ksbMtS9NngQw3ljY/8/FLlvdV1xE16YY+Z5HqzvM6Z8MSBUPZ2IZN
i4oiWeZNE010F3kkqF7/Kyc2E9xtlnjpW9yAPRiYUI9YVIkzIEGU/Stoo1OoS/HBXzfBy9GF8VV3
k5qORHBVGKcQapynyF+EDkRT0qCCoeFcgFHqhspEv9+5p95iKNeGoCRjF5TY3DpX0PLFfTcm5osq
/1bohfa5HPC6l91rH6X6PCbtAd0yqhNtbqya0JQqrAifLs1zLWlFMMego56nb32eNDdtLqYHpVzN
J8xyr9HZkss07v2pgk0imSA4rgbtX5JfBYdjrtXnFA7s695f6VOa+ile/bIWH06WMCJjp0yD1zYq
UmB+dfgslPcli+ZVw8jf1o3L9cw/VIqRQakFh5RvArvhiEyQ1apPhjdnYg7va7kCLAWma1a3DYlm
tf+Y9Wl+tCR2yczO62elLXr//N11GJyGCMtPJWP4Uzli4hL/2coaFWVFYj8PyGsgdUH3BO2560JW
NE+V3bmP37zY/jHkrDDyoYZi2r6FKXJ2ocvBMewxVMZ7ZB88Dk1iP8wDV2YZ9RmlMYLR0ytPKDzV
ZXHfFyRQjcp90v7kfudiMXHk2X2OsowqhHhXnrMdRpY3VUZPPRUa6smBFYpR2rZVzJqEI05ouG5i
4XyO6M1WZMJwXumTJ1gkb4lmSJLiW18xPQq3mclmJXRzMxQYUwxJ75qMl4gHAR/DX9kxpeFGooPz
gTxtvIje/IjRgZyFL29bh1J9Bs3Fogm0x55xP7tDSOc1fiO1oyIkB0FMzDDXn6OFBMY03wLVtK5z
Jmj1fKcpzzbG7BpblXg7EA1cV8CjayF/oxnjXdVXA7WJCHC3+PWGo1dPNeyeRIrOpxDVH7OZfvAB
IiSP8l3acFrvwD9U8sYkqeUs8IzRU/ixaG1ifGFc6tXWNQUyxFGl4NOmK7yyffeTjEWk/UerV4D9
ek1UGqshqge9D1C+riKvueqqaV5dCDHj4DwFc/PoVL2Pg8fcl7DgN7N1mcK+P9Z2Ed07JgLtEE8i
ePrS39m1vEMkVVJW8vmDj2BmB+ejwHXscIhdoLOd69hcSkUYfPcYMJbCKdn+NSwn2BWGgxMV9CzG
uRs3o8I26/QP6qJ6L3V2Bp9IKWs1rEDCwRbq/7VaH69zVnUHmuPZdlJUCiV9952lWpvbHOhPjNR+
p+2cWBaf6XxSew9WUtdbp2kRNnJbJh5hB26NMaHrcwcUUwZFGu2t15gH6d5WArN2STYKurHHoTGs
7WymF9CDL3lM85d5vHfjjEO8D4foJcVuScNLcsRMcNRkowYmlONIxSyD6I/FPBGfQDyJc9Ha2ccI
dxlSYqVOOSkw5/qWQWVDCnCYc5SI41AkQQS01EeOsWp06Aa1ynwCx3BtIuspxGKJfsY7ZNp9tdMR
KXJG13gcgTLW4NF4MYKgwGluzT8veG6znQzIF9fJjaB1cZCWhVtliRqM2ucgKo5zne8qp//wO3CR
REqAHe/C+zBMz5HHskwNIbz5OvTJPqcPV4XyUFXOTS3qW8x1MIux3CUck+qGI2b+5okNKl2iJu3m
1EKmIeO8/olMVJz9cvYIowfbzzZ9M0IgLJBZOBVwE9iIRytQd1PEZHGoN/bipG6SKENl0IzbvkYy
wowcbPQ2EuinK7cgrSN4cu3myxai2kxm8WZlTfVRTsFx9kwiwSqgteAd2wY1XZEMTw60gUYveRn3
dZ7biGXCc63Lj0lhQyN3sguaG5r2b55nXhhCHgNBZEPn2++ip8Cs7f6GxLOrF7jXDrR0LbhzfLP+
U3fRk+ukH4Hl79iLt0M3fORJos7UeFco2dvgg/jXl3Ba7CHD+A4oCUTLFH6pplzq3segBKA2KohY
EPH8Tj/nuvgOjBaXCz5cxe2QjIhLBYQRH3MLZ1v1gcaQJlhebrVpG9CIufNKJAlt5B9rbVlbuvic
iKtm53nc27q31RIRAUWva06pk9wDLq+YfQUvGFHjM+PZ7UBT7MacbO/gpi3eGrKCAia1azOMjyT7
PKjFzt5wE20q27jLaYoV/vglmhE63KvZ2Ijeq4puQ2ZvgfZafPwXhe54XWvYl0VegO0c+w+ZdNuF
ngYGvfyu6vm5oqRMwvJWoMhdhYAtGry+ox5uxQSePDq6nGPYHDFdtPkjBVx8GMsMVxEH2sSM/G3B
uHrNIHd4trII0SlrjsZFFNYdNSEm/NTJ07VUHhLnHFVwVyMfFggfqBJCxWAQoUG9qtHwxTNNkE6P
hyyDcvjbIJvQCrK2M79uLNSWQXjf1cnMUHVEsUY0k9sx1/MZFDJKZPsLFUp0lIXyOJOwsI08Nmu6
KD+WM59yr67+ZkskFJOrKreb1zLWxTHtG1xePQPvOkenHHIysOzwI/ft9t0OImbo0jeeEEFQG0da
72O0m6t+MRdQ5gSb2urPwSImoDoi7odbh0KS5mKQRiAIXLw6VasfbXzv2wml6B3Mh/vfO0ez08L3
+PHL8SXLsLvAW8HeQQXRmwzA0TMm9yZFyiXsUd3A3BTSeSApgP6Xod2zkiXUTajPcZA+pXbU7LIq
ZyxJoUNnqqVtMzGtD9wY2JzHQSiZeWzrNrzozAftJJrDUGqy7dQ640FZM9oNN7S8ofc29oU4XHEy
4ysdmw6OU1E+ABGU+8noYiA1JShl1N4bx22Loz/Tlq1c832CtPttekDI20qQWQM2k5mh2iehtbdw
pi9haXQ/2+zaZP1DaL2IwhWvw/TKk33T2z1UyNoQhyG0f4rEA5xB6LhVoHNzPVat4C/acqCJ/g4B
z8b07yq/v8qksDZS9jmBOY9hSRc3mFHb5rAw+0mB1zHGl4RBMkMifCsFGCE7oZgUaw8UVFnh1I0W
nmQbV9aSwXFpmokwoiZFBymQxtejsRqsXazxMjTSwgLos5ZplM80LBjVh7SizAq4hKHGcEe24Ac8
F1I9veeoxdrfTZxrBMbWNi1w73geQbxG/VA5dJ0Yij5aXfxWmqRAcfq1D10/3+AzR04XzA9DWr0A
prtOHkroZLxtA7AR9gC134+LCQIZ8CKl/Ld8Z3cwHdop+ahLRF1G88xomRl4jFidu+xQoKyYo7dJ
VBkxoCauCAncwHBfWn0/d5U62fnEWgdys8M0unMTXMu4n7MmbE9+kZintOfJCeoWB5drWruEEStU
J3Fs0pabKkTp5Sazdwj9MUSaxMVUfczwLwI5krJHdDa8DbcgHCcw/si8cjYUH3Jtu1j4WcinEG+G
G145lw+n0tH3mDz7fIkoFhG2osl8ypGGxwGrAX7zS6n7L3t0njuUciu3bPP1nBIryDB19DHb9ObX
hDXQLMVLUX+B6HnJdEXXQ1lb7QQf4TQSkBfzP3ZdfVejWhqz9DXK9gPHVRXmN6GLsokkOaQti8gu
sS9opPDQW91LypQfwQ4Wb0XDnKFofWzAS1aVctZmk9+CJP6T2+VN2JWIfuaWSL7YxuI64LQRyLTq
qL1EY88MuDrrwL5WJBFapon2v4nh5oUMSqERwrpFecZ0gpZY20X33iz3UU1sSBSHGMHOmE5OfeKB
2ZbRcPTrWZwSHjHE4XV4UlVRbj0mSeessTiE6rF6FDDg0N6mhDzY/t4NAyz+CrkL/l5sHCg1gjzZ
4GHGhDeaHF7zm6ieTnFL+AYzH7GXw8R/w+chEv82FgkVU8o5p5gxDXq5SZu4HjbMHUjF0UyyIs7D
cQlWNKunTWk8qWGEm1dmK2emUlWgWDfubGwnt5w20FwrzEb5Og+BQAdJktEmQ1ohXWqMbuZ6RFzg
1rsP2vSMC9S59LU4sANG+66JXwckTeOob+K5xkbLAMup+/cyQu7QK48Rvc/byev7qmezHGbvjByA
hzWdSRsdssfZIxop6t9/Ge1Ig4d1zLtB/nem5MRx2/urbiR+05vLg5NnnzhWa7iNISuPS9gfNppb
nza3V3U1aTiB2DVxaKyVxNbRRiFvFcoSz7hxDIKmXrt19+WFCRpB00dEx3icRm7QbkelgZHQWSSP
sjrZPCuPTQkBjiZTcutxVRB3IurhEmu3/EHQS69NBK+xk72OOXY2lIP4hGdODrPAJFuz5oQz9Iy+
QJYRhpwsSWAauNCboU5hW3RAFlznuY+7+oBTNj3W8HN3VtjZr77uEVek5ufkLg0/LxjvKs/T57RR
tFfkbH6ar05EhGqjBnvTomQ8lnEEt90fX4Q+I0EZXyGCQcJqo5ZniG+xMpEHalvp7vdbe6TZAKg7
P8vAsY4DrHruTFReff3htINx++8vken861vm0awPyhn3//6zf7/OGXO0uSZtORsO4Lz6/Ql2KeO2
afnI2+n9909schKO9RATuce43kmRjjkhTSkjqzwEAcVyU4HmlwQU/seXhMDB//h2+env68JULjwW
wHJoJeB2S9CsldrPfbtwHC3kvdBs1lWdTk/WyIkAeP6AlF6gdG1G+rBW4d6wTgdHQQ66kVrIdsaF
lz681WQgLahqtXJk/FSH2XXGWgQGR9DzH5YTgQ7fGtW1DEHUzzxrAE5JNZ3mGRcdAqnpNOVLEKA7
LFo3L7+1mhQXxkDbUTMNonUDSgVjADVexFEp17iO6gj2ADEHrrogKf3WdvSVQd/jdFxsjdrYT4vQ
birQanjeAD+FNvM66Lv5NoribVcuYuf4kU3D3UnyGNoSCHZHVIbZdLdjqemJrtz6OdZJt8mMkOlY
5X8E+lDTV2c8F0vSBtpvMx4feVoeo1w/DZV4zAf/0ZwhE2lcWsFAQLlTofEgSC6SlM8K9EU8feaa
1pytv/MSIK+GqqXLh9jhlDnxTwSdyzg2uJgpBUIOAaYBdFCjjqWm9o6tECNlBLSy1nh1rPEWZjHH
gGH8aBOxMxL1knj+GRJ2c+g8+0mobiWiGE+bTRId/OetE5HNmiEOsRxEGAMKGMUUqNXOd58CoScC
AcXiLjBj/2b5Tbwm+6RDiSqh4/RZJ2G7xWOOUqaegApH2dWMFn+QqA459RVAvxP2B3aG/o+KuD+m
RIJr0A4cCcxRmrGguBcQehRd2z4IPpoYs3hGjMEWCAtU4bc+mx+ZUlWr3JMAbBzNdZD+Ju30e4Xn
eqIo3FQ+/3KvliycCHuHUdt3pjE+YKJQ3JkYHox41OffL9S7KtsUkXNQnpEfy9nR52r54oGoO/3m
qP9vhvjTpL//+x9fZVe09XT9DhHv/WckuPX/zBBnf8/i//nyfyWIO84/LaFcSzLspZXoeMRz/ytB
XJj+ki7u4SyQnpKm+o8EceH+0zZR6/jS4xWe4xIQ39Ceif77H4bt/NM0Lcd2XctWDpoY7/8nQdwy
//FfusymRTlB2LljCg7rpmu5hJwrx7HV/4iiD6lEilxY843G/723Yis/QM+q1qoEkbT2x/49jY30
7LTCuhqhgV979D9/v9ODtq4znEi8ZNNwaOvIvnZEGoAuzB9N6uFbr0UqBjQDsxd91X0KuvZihDZf
5hiLJ4rjFRSZ4fL7g98v3fx/CDuzJjeVdkv/lY6+J5qEhISIPn2heShJNdrluiHssjfzkMzw6/tB
/uLs3e74zrlRSKikkhCQme+71rOi8qr0Y9aRkl3YWj1FmdE/6uBHPcADtaDIPPV2a539Mvt638Qi
TG3uhzk59+Ev4BH3L/8/0A0/giRvm//4n/4fu8RCWsiC3qXM41pKussu+0ekOqXcNkSj5Z18s31R
BAPVkm4vfuJ1QCIVSlln3GggNRDJBqLl/9f/+d//9l9bJMr/8+eQrAt8IaTiSPEsfpc//nfTgSQc
qdMfiN+6MawmT1UyB0RHgd8BlAMKc7kZJ0cdwET1q3FyBXqPxIW74wMhmdT43jceHnjNKgoTa/bA
4kje/IH23QCov8lpYQZrWGbNK/Kq/lW43UccTdb6v/km6o9vwjFvsx85tB2L3ekt3/Qfe3GGDtDm
/bAAplT50jjSpCbr1te2KOJLAk2JqSlFOF2RitslYX1xNaAfVYc9FjpiTGKfmI58tNftLD6MOh7e
aI3fmU8vbtYPb50jykdKqxuNZCVr3mqcgycgWv7tftPNye2//kZiORX+caosBwXGQ2rwZDX7yvzz
uLBsOwIl57eU8OGzCluHh75t962i1EyXjAIQ3foZy3DSx6CXwJsXC84gK0R++G8+CteG/++jOJ7D
nhUCWa7DBeqfO7fw3K50dN3uIV09D6VV3WzTvtXworHPDLX1SNHjYSKR4jwMv2h91sf/+gPYfx6n
lsVuUI4pBPwk0sv++ABZhUfEYIFyUGphWqSRSeCrh5Komec/7zUMuTKqBAtlvatyTadEGCjLl4d5
GR4S4BVlg4soUsX4fr8Xpu7w+16ybIsCbHJlDp0VHGVxMPEYPQ6fY2GMj3xE5/eNTyIx2piQr00z
A1cM3Pj69wj478/PP3e8tCzOTOHZXBpcy7Ht/3fHM3Hr2ySrs0PJUVkCPNFosN5iIyT7BND3JdUR
bigE/OeQVelrFSkiigmA2RfWd/zXnwZq7BpqGH1F8RCzGBMNOt4IX/drkqC6tDW0lv/6t0KD5P1x
MrqSQ/c+/AjfdTkX/7jKm2NTUjqX1rHN8/o84M1Qe0QgJHADS7VT64Dk+5QJET0AO1wPUZme6KNE
BDOwSc7mU5hNCeDR9LlQs6AyePJ8gi7pgslH6I/VR4/0Z0ELDqfELRHxol4pTokvHThh0KTy2MVY
AUlkRGHn1Zffd80+jEFe5Mf7Nvot5GzrPm8u98diHvZ4+dvT35vu2/3xefIfR2+gcx0HLBwpIZvn
DDjNsun3duIRyGy9/8nfd7E2mRDuEI3cn0nj6BHhU77xOsg9kZN7X2rLiDZ2OE/H+0Nsn6wnPYid
94fkim+4fL6VUitiotiVzNWH8XS/CVgE/L6XzAqYmr3QM4b7H1FYiY8CqlenAjK5nfdqauVDCXnk
LV2QrXWoQ8wqPCwCx8RCQ6u5Fyp+i0uXUNq0n7f3Zw3Ep4e5IcTg/rCWQ3auKsoUXiToLbvDgIQg
aZ7qEjxvVtk1QHdZP7kR+VU2vQhHV9nJAkbw6hiGudc2E0dl2uFrgubjZmf5adYDpfplE37qp8pB
r0RKE6LciJJlbRgCGG0AfWwgF4QpChS4SeLcrLIRr9LyNIjTrdHO45VRqyMyIf9iLp/IC/DiOVpf
B7s5ogIo3hHb50eGYEpOy0NhG/ApRPeSgqtEDnTQcykvCWnkv2+m2KOTpbu3wCO+NJhmHPWFb2KU
DALEkzYSopbg6qiZgycZGgEBxSDciQQBcgR17jISKWfm8fTg1iUae4EhZy9mFvhzO9aPDYfkIziD
+rH1vmRAC2/3zT1kqyM4f5ciFQBAydHxWmbWeKGB8eP+yPK0fopM+nNU990yPUZZr597UOIPiKMF
UIN4+uAyfTHqW6SFc77fTHPwr3t/b6MzjKYl1RBSZ//mdSNxmg3GNMJxvrXwFL9SaWV5P3q/WvsL
mgzcAnGTXc12nj/GBFhMaeTVC3Jvurm0cQBBZhcUhOFJFyZLuszWt97oAUfG5HS1HTJwpxmvSCn7
9zJxvX0QkH9uLQ917tINEniMkMs9T/gcLkaoj/fn2qQRhxR1ydaxsAtg/NaHdCT8wHcBZ3rFGL1l
BYm9U229xNbgrVTcTWcq5qsUwfUpd9VmIHvzNLpg5gA11r9vvJigZ8ssLxNm/SvSprVU6IpiBIyI
ehtix7GyN9ASl7tOFpbbvMWKoVEuktLovXXgM724fffNk0Nj+iyGrnsIE9k9TA1dbbv8dOoxo4aB
HZc2OgQRa3xCMn82+mo4GUw8zlNk70EVD5dOTpAyQH05lXMrgv6alC71ukb+rHz/Ow1jOioDfEFh
fbZ28NmqEjbb5GRXRHOwpDPWuAQdvYSZtTUH1zugB87PTulUezLqoLHW2ZnB8l838XJP5iYynl4H
SOOwHuBOD7xjjZK/o+ujJvZ8FgOxaUluUdiWa6+C7dElp4g0lX0JmnVhKA9bBMnkAAYz2iQhD+Rn
5xdEwQTJGO7B0wcuT2I7Lg20VITfnAzfVibDJ4ImdtT5EPkNuT51EL0vorR3EdqhtW/B6qAYguA5
ds4Eo5DcOumrP5EpHNVBvylHy3gwkeTDPjbPvt0YD9SWi6PlTi1ycq86qbDTJ6ozFN666Bj0EjxS
j6j3ZNftWB7sNC8Iog3oX5x1J9EQLM+B7fD+9dhyAoU3ZXkKlU4V/3Tur7hvuN+4c9HNL+3ysqTo
sdjft/6+e996f/zn2/5+F1TfHDh//vf7q3DE9OP7P96rbpvnmMrOg3AsZxvYnXWkIOq82ql+JIC3
+y7UTMkdUsuld4P5RlHGpjPGE4WoPjUdpnMwITssqTikiAu/I4XN1x3OxCsWPODfiz8iKHoghVWN
sCuiEpCYPVngqnuRFiXBqZ3I5OUvolm6246kgu39Scbp+lFFM0DXzoeq16JXKTA0byQpIJj1Fzat
ioNTVGfTszHP9TWrU3gTzvh8v3HIFrKV96Wb3fwznKglmEPwLRyzekumRXMe507dNBA6liunuAy9
d1WrX1k6Jp+jnZ+tMqVTKOqv6CT5VyW+Kt+e9V+Ut1i2Ve53P83o7MhcfM3HRkO2sdRLq2fCbbqb
ls0OdmH85ka6foVq2m3MMXPeOYDsU78wPkcV+e8E6VCqA9l4CSir0/Iz3Y0MRwZZEn4+aIuRHRh4
4uqg37wFIQppjGLOhwyQ85UwFqk6EbniNzVO7ymYDqaookei1KCbNJVHSq0PJEvuOyExfpr9NY6M
/nq/ByFhuGZ5s0djA1et7b9ZTZ1elSmIt6sUwgJqvi9Zo1JcrT0OgG60xzO+q50tRPVspEH5nPcL
lzzO8oOmPvR8f0LZAsS90T6aQgP3lDhu05aSHDA4qJvLL4Xij3nO8lL8L/Xh/tDSI/Sf1HqI/SHZ
ZUil14ia5NXXs3O937vf2AZh1IhXHiy3dK6dGFN7pWSYb1PhyfV9o1ye+fsVjrFPgiT/19/e/8Ko
yKTBIDNu7n92f8H9CTRb5X5gf+zcgGgTwbxeZSgi73HKpeE/QCuIzxFFqr4PsJZwKp1yA+pbnp3i
vBenmQRyukYhNKyIkcGNyuKBd8gJLWEu0eZJjggxEdUVWDmdyHI6InuqrsWyaYo+zTYZHsQYmhfl
4plBOY09uUZptE8lFl4rp9/uw4TLYCKYQUESpxNemsmUSLOV2M+IMxCnsWboff+VwDBa2SWYq7Aj
n92G8Ydn/32YyUeRDcRoxZs4vC1GLNSz0tg4Pp1YHUMj9hSSHciDic8UrqQXMHhE1gNLs5/xnyQH
siwgu9ddf/RU9MsV9JwQ2eCBxysVbvsleMRxYA9vPWqqgAGaKKACvARPQBpCU5g4ZymG6Parc0h2
jgd6vstk5X5DKm0NCERzji5zl/s2OSXVxZtpOP7npt9PegOC+0QRvOAHHYBPLhZHbFx/3V/19x/P
VXBDntGfCRemxaLQh+4ySA0cMQkp36K4eoJJfUnF++TKbmRWutyNEmLmia8e88P9sd9aGLvud8fY
hNJ1f1VgKejABklWv18Q5/mQH+5Pub3w6vP9bf5+/h8v/f2n9zdsWThO6z/+9P7Qu7//Pz7Ln1vv
j//9m/z+J3/+/5jF/Exy54tkGrthsd9CGh3RWkCip9xMgKSHtn9aAGvItfCgJYpwDOPTJwBnnaaw
keIA6GiMjtyTJrpfQFsFlqC0MZM96V7rEfACGD+HfmPrx2jM3oQZoRaiVdelwQ+3i4jxmp3yKgFp
5YmLvmhZh5kQVegaLT8PRPqBvhUk+yVnXn4T9gGvPfpA48iyAOkiOZ9WQssRH9WIzoP1Fx+Z2fkn
MaTDJh+SCboV5juQNysWHdQrQpf0ntL/WpVMl/TSSy8qkCMmaAFCQcUlsXCEDCotd0gvaQZn5plA
s/YCSKa5NJo4jcRW1olF8UV4w4vbo39V1Zq1MACFJa49GGtCGWcjeuwWgqGLZ3fTp4vUW0X7qiIS
RvSEGuXGobEolI9UZpi3TVwZH8rJ7A5+SV5rEnevfo7ss5oHKuxLVFEd65W19EtRQyPFwfHtkgvR
ZwKHS0Y878TcFk4C+AHf/dTFhNQ+PghJhC693JrmNwS6SqG48+yDPbcWS4YGV259JC4asaeZbUAb
irMNLwm0otz24YzKm+a/0aAqHKW7gVZHJ6J4MttBwcs0SX5qTnHifQUo+uI05JZ7SycAcfeDa6Da
nCdjpo8L1cvQt9DC+pH0tkk2POI3s1vZiQsqxgh/qvBKAwMhSI6RDoOWRKselc++jpwtvSWPHpJn
b2tr/BVM1rMnym9CxsiMJY2pyCo+0lIaK5mhSVrqcvjFF5p7kh5thnHc/It4x+1fAg7Eo7GthoF4
F9CEwO7n58aRSMXQhI8a50BAiNlh8C0g5/jmHCzIA07BGs1imjsT7dvyU/niCmZYbGd6ZvvwQCHN
OOggqqiLFA8izz+jGltPXOX0QOvdLNv2zKUcYqnq1lip6YBN5rUoAeLgayD2YkZDlGhyB14KPF6b
rKx/znn/0LbK3k04B7bANIsNPTjMhhUuiawf9d5q4k/0fjNn7YAjOjxLOr5rLY1pMw7AeIOSHWL3
altYP8wmHfAz2smOfMKg4thxLWqRLi7l2WQHmSTBUnoGskXFiWRh9CoerMwLBqgBuTNOjN5cGYpg
idJ90lNNsz2I4yXZBqFCtTDoslc5BONxjlzv2qT5OZ19ufNUUzGwrD371LHTyA9HN5XDU9okuGh8
04MFZwXbwo7zfRMaz3nOcUKFXiBOtB/GFNKD9vCeQbnK1gIXQBF66GUUgmpFeJMovK1VczZgLAay
ZGOuGLSDw8IDn8XhC9o+Rhk1BuE7JeZuM4bh2XJo5DUtSQBmy4kPAOLnEhYyOPNHpqy1qKbXICS4
zMN+8y2YsEA2CHrWVWydUx+OZt7Iam3n2AZBBHzz7fGYUzWF9h0FX+a2+pUU7XihLgfJNAeWKhmq
RTxSP3Ra1I+sfFZykWcWCeZAYb3VSLw2eDlqDsecYq+1Y3a3pSx+8zBSrE2rM09yfCLBY98vNF6j
ZDI7Z6h6pm9OuqTzCV09xkDCSUF9w+fX7fpZHiqKGouwUPJRtyXysK8DS2hUFmSZaNbG66ougeVV
PZcMCUjeYYF3oT4UnYFGPCUM+NhqYvMMzDjfVC6klBCVd0Js2iuKnefELy+GMevnrIX1YJhgwLC4
e+xXhL8tNKDQ64ic1x6Zo+5TMkxYV5cJYam9SzoPP+LRYpR2WgclHsGPqHiSHGwGhX/sX02zZ0qc
nOBKMu2Q6Lkm6yFq5c/Z4/rTTyTwMRn61RPSd9Cyt17aEjtaVuwXGwawTDxaTWZcq4YoIzzM6gQR
Hp5GMnwBqRYt08DkwFXHvOg++S6Vh3ILnKa24xOTB4gG+UIyb1h1P0BNGVFAnoYoGG520ZbbKZSP
BOosP/rwBU/VX+bIrJlkk40ia6HOgsc0uzY2QpuhsdxLNaiLqYtN0HXOGwHwiEJ66hr0R2AIWu78
ROJpuG4icz6kXolVMYyokCGh90GLE2MGIddfUJlJvps7a1cN48FK9feo7ZqHbsquMbgJcFfNV/DZ
875WWOxVMy/ohn4rk2RhSEEi9SvP3oB6IY8p8FfYrwuE+3YG64BrL9Jb0vscJEQD1k4vTvqXuhx+
ZXm/a/zsXEek56QFMqIkIIBEw+ReeUW4K/JZr4ZJIF8W6puB+eexx6iEP7gwrxHT0FVaQtBNsXop
xza/JOC4d7Zf5keUpbR82pchb4eF3/SADTjbuVPzcx6zHlN+mlKga68dsDNXZH/NZbHucov1mtlc
CZSy1koUFTp3ICBGClirxKl2rdzhZzlF73mVmV8Tq9ygc0B6ZHnxW/qsYheDbSpzpufTjTwdagm1
evBiNcKN1oRgd+NI9cLIIb2MHWBhskcbRq6NKuczsAL5OiGkZeTS2OcVOtbIHo7DZDqXYiyuRmRM
F9WNO5FBZnRjlZ7chVRlV0mJV6/NniBn75G9n1ItyhPR3GIYhgcAsAcdwu9yw1qRXCaHIz/9L/JY
5KXoxNE3cx8FqQ+XE2ceM6bMf7CypTLjZYTdWcdxmPMXpKoLsQh3q3K/5HY6P40iP7tx+xU0ff8g
XY+yTktkkq6KTW5Km36U251di2MUBjBco+RnwMI7Skz8OjrG71Aqc1fxP0BCxGc9tl/m2Sw2FoJ6
18cLPga+i10bi5rfu3yvCceGFYgSYxYiXYTxIDNcO0AcjqFdnmBXYPkQ2R4zpbsLjSHeucr/KLCT
5m2BJR42+TppMRe3fl0eUKd/w+pUX+rO+slgBxUqKbZ5N5PoSDDhsCwq7CXX8H4zQDAHNbFs/H33
76fEf/7RfRsJwUyp/n5a9cOMn5zT74/3LR0LJIEZfW/8Kr30FF1PtYMxGu+rjyYF1b7dy6s26A10
Q/dRMVlGfbb80PMPwjgZlFS0U/VI0crCR9s4/lH1FvFJOR5xpV5csy33Pjl7WySxFnIs9mxKyc10
KBY1A+ni5XuhzW2m0awblfdB4OSPYpigO7ruxl3IcRwYe0TiA4kOIYETaAxrGx+SETXMcg3MHnGl
8QK3CROvj9ScyLFzIMET4nFT81da5ECWXagSTVAf445ZeakIGcjb5jEY5ZlSzk1X3c9cEDzvccWw
6i+iN/291zZyU8/tC+drnDPJd8oIBTr0aVAA5rMMGecyOVGEG9WmcCZn7dWfFACTrejJHiOlQIyG
t50ySVvBoQYXitRcjT1YaU6SNXzpCUMpDrVBUe0cw1ve11TmcmvbeuqHP41EfflVhhthWNfqR0CD
Bu8Zmhg3Yj5fNkQs0hIVHLjeYNrrmEyCTRJc2s0IuXFNHPd0KmfjZLKe3kjliMusX/0u7vBiiPJi
9SkRijYJX2W4U6TFHtM8etStX6Dk4jA1Rtz8y407JtEhaSMQD2F7NDL7yQ9gTBlt/BV+mHqx5hIK
hEDulyvniTAopgIZHSWLrguuMeZrlEpHJvaHyKfoDuhaXUivJ4FAblLEsgM/CV3PFiIXZRu/dvwD
vcQvld1W56aNLmnidejJMCakXWpsTacGuZzP3/uqL2FEhU9ZQJs0oOwYjnDDG5z2gN+eRlvSbPJj
vOxwt+eQ7BKjgPfQEJyUDbNcWcL8q0ubp7HCya/6JdMCdDZkygluosvxPOCy832T32YGwTC15kTJ
atpGTX2GLKVWoE/NXRnvcN0hGyatBtnEDzd2h0MVWE+g2Mqb7zQV/JqB4YzAgmFAyInIn393BzlW
Oa6X7LvrsQSuoAJs7QEHRAI6Jw3xoQbWBZwiuT22+xhaQ71zDCfce5NbrnMWv5TtAYKM7fDK8mUr
neAZcBRS6YhRTnPZIe2KKQ7nb6gr/PvChmpa/sx4Nq3hijcZrmgzxwkKUyJmKKjqxVVTLlEJzAUx
GoW4igDRo9mrEWLaBDD0KeeoM4MP6xfPSsJcJqro+4e1r88pZdSqRq8M92HtpRysoOjDVW8RNWh4
0b6Y0uLE+L8Cx8ZOizq+UIQfyI5M1ncpKyUFyGftZvFnKlGlROnEcgFFxJSVl84HewOvmFpBWOx7
JIrYIUuIT03iw5iUah+OfMCYmNrRRI7ZzHG9SfXQQYSnsgjXJhKg4yYDCmQvvk8S+WBYD7SWOB0j
KSmUpS16yRkeELDWOrNSLpQKFFqnYQVlLFX7AT2bGVovUwQEkoTgS6UCyvlIbQG5UNNLABLDrAxM
+SPBlhf35Ec4FH6x5JkfY4pjLAVpyCJ9HQpcItjPuBpN9a0cOGNamnJw/NpV4ROXy298KurYOHhk
azRheAknfP+BMwaAG6imMcB3m3KxwJiQ1qBABl813WqYK4LVEE3yqIZg1RaYJhLsVt2AldCYpic1
E+Y9MxROKQaJcabJFajoMFfTU1Fx8JCvC6axAE3csQjGrQD5OonDbV1jNOl4W5dMWrDsTX7OyQjD
swzYIgL2PcPqDxDa+hMkyHGJVhvJVKA/dwzJdxxi92iUIwnjU7RHI1WAtS5uYeNwOZRAuirF+rQx
wFHkwv2CEW4HlOyl7AY6JDOgHy6O65DIPTg11bcQ8j6X/w0lZdCSA+hnLwse4trdEzkDgNwOuNwi
ylzVgqtFk4K5YClSSRNXgRofCxFeywKNs0EkM/ngaNnT99Cv8hX+qFHPXNPTLlorAH30F+n117tw
HADv1cmzDLAj1rS8k+6lslG2k7i5x3lxpU0Qb8JU+gje6Q0ki2ohZOLrw4Lts6+84avjNAswJLim
XKW24zCBk1zArFH45tkB8x1QjtsRcJguC4gLRv9CSggt3uZQBynQ50hhX2WI4hR8aHoHj7IHWRU5
yjsadKKhS2aqoW0ALxmSfq1VPRzyfHEMQvssmrp67GIghKq1nxImBtbY4y7Q3rvpx0fD6N7qPHyp
DAP7cF1/rzGnI5wkgC9GGh8/xagGtoPw7V3veruwpz46w2nReMBwQBPbkNO+WsFrWYsg/GlGVrvp
Bpg7UTr+mpgV6CxtuOg6RP723SFjAbBOuhFvacU4McaKKXc13WRSMepBIAFa+ZdQLatGuzrMBqXU
wkJ/XRvduy+VhsribKCY46Nzw78kPADBoREXREAOeshX466aIdwY+AdXfuCS15dXxDgL9sMkwfV0
SF0jEVP0TY7uPLunPJGHWPaXzEuASg/lvJce1Ezi5ujB5UQp0kbIigbEYUThqZ5YCZTVUxJY31PY
d6uqYEZIPPKHkTSfNuszegxwU9vPSEY5aBy1D+aq34wsWkmgWPTx3YqSQfKyiI7CMvheeqipk8Dj
y7I8aJVPAhOcyTnqSIBQkgVIa2xnKY/BYH8SD+Pjbq2irdU95wvxMi+XgEYE9VGM58XwWJg7Rbwv
fInzIIx3jWdQVwr9LRk8P2OHzmIQBCOFwPgqLIrxTVw6h9CDBg736a31tq5GhS6MHEUfkSe6dszH
NO7Ns4SYuAmzxZ3nP5mZWH4JwVfFpUKdQDxyQvhU69cID8CuFMzOiA7lWFwa7tKM3iUroL5PqPDH
FaVmSZUbMk0ZErQhtEnHMsu2rYVFkF5ktPPafKcEfRSiMvh5zajYD0itnWIhHfSzh7mmWUMEiQ61
PNoaNQYya7hSrG6DGSFujccysk1z3QYzuUkRJEFquNXC94w1ca1mqW+UsPk4YTdsNyw+zSCDZ2aV
cgvLg050GO8dyBV8N6jjzN2sbQkJrC0IXBwYNi9GER3n3jE2UecaYFsSWGB+520m+ZJr079OCqq+
QM5cCNKkKsE0z8c8TcO3zHb3OBxhl+9GzklAsCP+qwJjFOHVSW7hRownIguS9qXK7A8641wg3eqX
BVugHXAm2MDGN0iNaNwyFGPmBuFn62lvqH1kRNYFOOEtn0d3PyvKsFh6pm1OZlZuxksgNiHwKfRa
XZzr1BnIkfnKRAcRUNw+CqBS52BWX6IYKyr+22kfFQvZynAdXEHuR85C8LrUnqTZ7wzqrhP9mHWe
Qu4iLKbf1Wn+w4aF6mjmhGkuBuxjxc+6pkjZtc3eUeaPZK5veeFsHUGgXhreW3nMd8rxEOVLYlej
D/iTYYZalbHQFf01AvvDOBPZLkumLnNlkVL1tY39TQcSaucHRb6dWDq+tGawaprBeYsmzJO5stfd
8ogir/OMjAnIkfzW+t18dV0uJHIwnFPPaaZHoIJgRr2dzuDgpVmwma2BwVhQGFZlDaKspypKXCG1
Knu8CCu/hi7V9B65686Hxp0W7og5b0MCkku4EmabwInwcpu0zWiklhsXAJ6FNPdYjslf0py9s/Y1
tnGicRLbA5xYjJt2DEipLuP3KRvHdVQGFLOm8LEkXWIdB4TYMV3h0m0Tm0KBqWRZP3Gc0CNOLJ2v
6cUWqPWYxaCKIKUMT7UC0loQi2eQMjJU1HmMwl+wgt89o/pL4x1biqmvUeO/jZNPdQIXf993CHcS
DLtNYRDyw2ARk+64DnKMNmFClJVhsOSYRL3zI46L2ajg+Y7Bc6CTmhQNXNheSYGwWvisKdBUj+hK
lVE+8p1bHMJVDmdoR3SXYvT8ZyJd9j1WmgWEWxFNiOlfpd775EWX2TUIQ2qGF2rw5C5H+lUESBPd
hjC3qPwY0vxEZYzBtX21UmaTM2LO3dQ0n7Vr3ejepADqJKh5TbwvEr11EvYUZ1MwCym9n4qYq6ir
nH0y1XuXC4vMGda8EleriMk21wZNQrcEkoFplSgiFfbkqUBfXCURmuHRtimxVNnKdNovdUIee9OW
l9pOM7wp9VYnPtBDq/f30ImX6Y5+IHKpFKbGKc/FTSS3TGL9QQrLYBwzBUqhdbUjZzbrZfhz7WbK
4SNqC7jvGDLDGr4DwCJMuyG0AKjyUyGx1bpYonYiNk8dacV5Ygm6h/UNUsZnQn2xGAglSRrryCdW
697DVDcCOky6FNxQIJ6DBqKGGhkhs8KotlbUAD+PD/B7OcqkmjbgG/q2oY6ttd7k/dPo1YC3a+si
w+wJbEi/AnvV09rZWwXr9MDLqpe5D76RnTw8uFV8cOvJ3bkJMApVKPoxogAfEg815UlKZsUo/G2T
tZ8UEONzpfQPN2WZ09Dg37vKfRusBBPEID7dJ8wkS2e4IsgjTCDmJfG4DpjW70rGFOkjC9C5TVzD
+C2k3Yz2RR5VofHw9PSToCUhAkS34gU0h31fHpLIZ4rb6Wwb5g0aMWpvuWZ9xQ9Sp+9N4b53oqw5
kpn868Hc2aP7HUr64gKtmegUzXPUouMGquFoiTx5RB3T1zR+MfUVxZH8R4gPgpJ0p5u10nm4NUvm
0lnArzgPtFynD5re4SZhirkOmfjVlLQooJQo3lJosWhEDibyntosT3nmf+2F1vQ1yFdIdLTFBJSt
UrO8knDETFXdeqR4JKj1/MiR/cT/+zU1Q7lhJvjph+GS/3RgqCVpQYNHxTT7nd4xuZTRiSP90i0e
Z5U2+Upb9EFsfGZeTO7gbD+9V0P9w9bJBhU1h0SZf+T9BIJ4sdsu088VMLi1E/snhjuDGqkBZrrt
X2FDgnJwI5QGSybXRDjZZvT5IaBoF9vUn36NUOJ2bUWQYm7tmiFVRKlIooY5jNZVyCLYR9a3Jphs
nVY05ZWlpq0WAJBT/0tQeY8JzJtjok12jPrwWBra7TLsh8mLFhNVcgr4ZDYQVdF+6WN5amIbeVw0
l5vqJfBqOrmdgrXM1KEVOZc8wl6NbD4wZ6YqQ0uhdPrHwiOuxJNTT1iRz2nuiw+z+ULQMjChxCCe
uWPaOrNSslFskrGU0EG0wgfRJWc91ITUjdGlmbESGTovts4H2aIedscvGIoRxXsjoy8pwnw/L9hw
aNEvjFO5gye/dyVQC0x7mlIDq0Lpcr7gCYo3jm28N646w7yF0K+WpsiMdZtkiWXhiOLyPRkb1t6m
ztYZ52OVZh5zBHBuZMqUK+FmDuxVFjih758rpu2Zt3ag6h9KYhB3Xa83OiujvVWaLOo4qQPEOWiY
BjDHLqocBIJQ72gQg6UjAz4lTyVY1rV/tbXPIFYkhI0w/o8Ck2HTf/WJn1x7eiKAKbS2lCUklAt6
JqRxM8lW2SaXGzxpCjYs/l3wjXZINnycAGwfEMKuwGh4k9+uYSVxBBQu4V0IfaeysVc4SijiFDFt
As2kKo9H6AoV0//WulghPv9YMaxSQNth/A22ZE3yo8XAX5OOhm0sqTz18NmqOhkg7gKQQ5K+UBbF
bjIVE6k6ONhlg4oqHaJNlsb7xhxv3tLPb0k6XquuukXQFtyyeaful2KqSX1wlOaezuSPjlLA3vTy
XUhwycZV9LLboWw2McAmBJZ/eZx3bhZNR7OwPpqaigmZYXh7Xf3utW4MwNvXK15/C+fsmk0A+mgv
SKT05KIuaYKVU/+aEVazXvXQqMdxtokgz2z02es5fbguFBtPgk0Gc7FGRfFA5NUvl9UhccnNPsw5
1LJZvC4huycEJpjWJ4j38OFOEdzejsjxE5e9nI7nIinPh9u9jDCb1OdCUgucWjVg9W6d+U310jmh
JNybRdauB9Nqtj6EEGm5ck9sKtPSxPsk/StAt+tyXLACp5Uabpo+uBHMvp5jfiqnZm0Zz9NZtv15
bnrOfYNglbjGYkKq9So3WMqDLD0XBng7LhUvhsv1AqvS1c3VMY2Zs1FarE0c+2McbIcsJIt10usg
a6etw94HoN1t+hjkieHRv9XpxY7QJyBT/2QM/bTGttk1xSOYoJBrLKOvm08rV5A4zJxv3dkdC1hb
yM3YkWGMeBvWpT+vJ9RhFJ7xMpswAT2PpBm/Yi6dm+y7KUPBJgdS8TosFB4z1wPNYpyIwEXmNIJV
IqlcjxZts4w5ADP06iuEbDInTOltvHif1R6MD7P5UfaAsTFhrULkZ2u3qtG+Wd/QGwe4pTkfe9Gy
rrHSLa3r/8vReew2j6RR9IkIMBSryK0kKjnISU4bwvZvM2cW09P3YS9mgEFj2rZEVn3h3nMD4/8o
HSehz26iZ9VBRJb2NR6wrtRvocXfmbrJwWQqebvLE4NZ5mQD2rMLIvAEg6NsOSHKTPeMuJed0x1l
upwl+1aEqwj3Qp6cStP1QaPU24zafWuMzXAwIiT3cdoei5jpEZru8gFTDTAmbhHpwQzHsN+vHn3D
RMhsYIcKEp8roafrLQtBA9kiZZJedyinLD5gIkI3EndAKFFlBqsa1THB8mcCvdGc69OsxivpVDF1
qXnpxp5D20uCIhqQ0o6reNf1dlRkak8O+Hur0jyoLZvGdTw1BNHsfMMJXDEBjKmyFzDcnO2R64DD
Ty+tAy1SoCScHBCzUosAM8zVHss/n9AG/jUkBC/ZuF0s7rbE9j+nhYqLLPJDZs/wEZsbocIhqMz6
cxHjHs2Bv3H0BFOzb/DzdPeSFsepGr6tqSLCIeruJghSkAP1VUb975yAtvKqngkhMIeJAnivpM++
StxxP/ooc/ofXbdXma4CNV5pXXgMlTDB8hNgmmQR9Ku5YB5Tg4gxMVuzaiAtb/L9N9psY+NUNLEd
OgwDK9I+j2w4KkI+uA2OhNwC4jvI7tzBQHidB5PlU1/sMPFTcxFMhGD/jETq2cbH33M+q6hrgx7C
9xaqDzESObuRBYkK3ojvJmuJorBAHSlZfZbLStbpl7u6ZPkKbTQLSGxDG662/Wy9jc7IGIxf3wC0
albuXmbs1UM0NSdncp5ar+TVBhxapPPe0uKznfxPZ+Fv9kxJaGlqHkvHAYxmkGiBi/DsttxjM9kE
oQRmtMxI0YflQFGJQDoem5vF0mpDtsgr0WX6nDQumIWo5ohoklNTxelxVsZvOi7od52531oDWbFE
/21UXA5BXTxB9B2Pqm5OLWkKK+SgPQyhF/TjSFfm5D/d4hPD5hrTLqcyEKWJwiWjJesWrzqEqbw4
0Ke2DkEanOUGgcK/bFa/hGPiPktZJ/mMUCm4LxMhG0EYU+kakz9ufTFw0kfhq5k1DpoIYrVknh9z
MFY7wqs4MwB5y5gkaatjbqYYw6JCi7xoJrl7U81MPFIiLoVPM9lCryXw/b2IFJPVLFqw9APYsv+V
GlUKLDRg28uPBiBDvbfu0HVGwJ6qmXvkh5pR6MaNuqPtVB9rkPbGQt02K21vFmc6JCHwmFBSQqTq
K1oSPvTqZPoNkBjWNnvJ9Eu17XWJcnISq844zuF90nQ0agnpl4IMrPV12ZSVCYOU05ZgZDIUvDXN
imzSKCH1jqEl2YDh/Fl4bDLss6Ln4CB54dHiyC+LVwOdKxkqfr+RCB7KHOa/IS9MMG8lpb5YXg0r
vXci/34qnW01ERgF35O/Tg8k1A8NfTJqvWnXVUAFcxspShl4axPuYgTf+Jk6kBnAdm7MLxBe3lTf
ypNrjgey1ZLThMJMzkN/SoT7lkci569Mb1hd/GYT/posUh9dOdMx+WiAm+to2LeRLT8NEtU2M2mt
XrbmKZbv5tzeZE14305WuoW0la1Llx9TGHeNbKi9CD+fRH11cals3JYAnpx+Z1yyl+Zg1mYOhi4F
cFm4FOHqN0Nny3v068Ha3UImWzt1JsS1dgGBqWtZ4/JlP8uicVDh3hbck/xiz5lD88qpk2zadrrv
PaE2DmC7fRTtiZF7H7NIYPLxP1hFvBhzclXvHNUI2FBL7Oom/lgYR1E70q2UfF5+0rYndBMeD6Ac
4a8T2R0pZhi+BuFUkhtF+MzT4oAtL1J8E0zVaDbMge0Yx9Euzj8jTDibni8+89FrWvBDiuGTFuxe
UW/VTvfIFMtmDcOvJWT9p/nydcgeCdGGwYpsk69ekaVzPuuw+CLE+stlyU2u8o2ZeC86ZcHTs+Dc
eumvgrNDSU1kRFTaNzoWdKQMBULxZRUoyZTjJkE4uNZZ1TXMqvYkQ/6itgBJ1hj8e9DQ/Ovn++lh
4Dbus/pCTsI5Ja6Bnqn5SKP0LePQHIAbbYWJQMyvR1xb9TMUPW9Om0CCvt/AgR8UeAckawwTGFEJ
PmuSRl40onrG5BjKRhD3dV1c27DcL3YxB6ZQ97msn0fxyJRXbMDU3DdZ9Wh65Lna6Mjz4Q++OT2/
IndP10yCw3Z6JC2SbMT2zu84V9gnoW+fXlCfdXBz0h9Ba7OZr2ogbwd9C08iW1R3JOKeHEbGTi1i
CcUxz6gUdiY1fLpDh98Gqdke8g4LXia7V5po5IEmuZBuh+aLAd+u1k62N4cA011QD7K+9q1D0MqA
vbJZ8kvI2i0mhIZV/pAH0zCjeje/KHfKbWfmwDZggNh0mMAdKQZK0qushHhBph6iHd5zJrxbdjLF
tqm5W3sQXG1+Qm+gbv//r8wgwGWSM6ghg4Wka/EjSvkP/Ke7xVKmcdxym5IEjzv5k/hZHaiFk6+1
expfrEDc36iotfeYmOW3T3D0qVvoYDrugH2YtXuvQE41AvqRfEGbeky50gXn7nDKR48oKOUniAPb
+7Qz9bZEI3PKPf/QzRUBfetWFrzmm78YS2BHXPuPaVLezHBK8xYxZIXq0SM0ejv2wttzwma7KkY5
wK4LSFzn3C+JuBIWzwUQr8uln9rPgXEjXHPr7jKX9apyYmiR474IneUnLMIfW/kXvxzJKSW9mA+w
3HfmwjZnPCcmwbb1mv3QDfXr///LHoe/fgbqLuaP2SuPhJFxF1vcNEPpnRwj8yklr32MDc9yzCP5
yIfGHImjs+7qVTNRQ+/HFJbf9OsuFxw31XnRfvTth29W06HUnE05k3NQHyxq/COCOKCvRZ2cWAnb
gT1NZrDEznmKh5/RIsugYh934m1Zj3VUv4PY9lGBMDu1nmJ68UDUM+eWSSz54CLeBpXsTsVDodWH
8rBxMQvdZDNALU6Yhz4jmcGu8nWHTlicAh4kR0cT1XoGHglRulO/TmJVyN/RcNQivERlyzfQULU1
rndjVJx/SZQ8lTEm2uKaJxLk5krYdvvwhZWO3giXPF9si+6dQlZESzExGYPtBkSEGVWGjDXM+fkx
RP4dWwCmKM0Ejxm5t6yIEoK/zqmGNYwsAnYGyF/qfvG2kcFyiIJpW3As9KRABoOOPjzBMTVnEtkA
O/IRppiZko+o/MjcA028izsGrdIDmuk5d3HODWGW8bwrDEIHyaFHq2VPuwX+S02Kk8yMPaX4d1fi
Ck4YZu7bFId0ucZj0p+iyGF5vTFaRmCEp71E6It2k9PZm+7NBsu7xWa9HxAFb8lG2gPRIrcegccm
GiOiJEDKzQX3OSz3kxZoOgmqslcQjSYdqk32IRq2o3KbV1FaIacLkZ2pALEPeTow/NDeJ0tIC0Yw
GZ1RpnZcZhuvRYlbyvImNdrbufWXE14bzZbXjA/Egi5GoraWYBSDfIXPjMeMsfZxdlu5s3ISoxue
Bm69ZW86RNYl9TZfZcS2z8cu7X+5l3z2xo7M0I5NRVhu7UH+DUxhXgjY/I4dBkQyZhbcIg/2dfEv
MZe3smXY5z9b2N1RwYNcmuL22pU5SpaG7APnJqTt2Jazg3i4egP6xtrKsh+NWlCFJctzRTggSVx8
yFwhokNjHDu3ntuxrzC7v7i4M8X8tfScbouVfroRy6fJynaKDl+SNkjZ8jch7dsY4xsOrzcGO/w6
LdjktS6zGD5Nsb43xt9k7q6mlyV4TWYE0YA6BCRXL5vTk7A8qgzP36XA2XYOKmW7JonDKcSrXyuk
m2Y108hHfCsf0Xrmm3hkeDw5p2NekkwnTNxwb8kF1u1kvaqCo2oYR9pM++pPDqk/NFy9YP412ujm
xwkhZNN8dRIFitcYhG3YGTnzFfKO+FliegT7px+aISNFIMqfSFPzNkwaUXnTPxJoilQAbjpq/08/
mt4QXtrscFjD0uXPMr6f9XwB0YOqPXlmMvJiDYx/uzzjFZ3a+3I4LfO8Ds68d3B8qH9ZaO+UhF5k
/oRDhXDN5a6J46XehzAJl5TIF9FfEPj22HJne8OpnF9nYeigl6tIR1bwz1b5DnnS6PZnQLSMBIxc
cdlzz8/4o7bKVN9Gkh8Kr2Pr6LuSoVz7sjhrUW/8zSbh11AROlJ9UHPmoX512YtH2noCiQ1Aas2N
KY0X7S3NgY493sTd+Dv78Y8/rhZ5ghXYtI1fhrAPvNjscssGeVTNcyFa83nilS5pLssam4WDiGFT
f4TkwO0qhyjQ2Pku2xb5jb0SuNznVhVPPb8qwhYgID9NLG6Xpfqzp+gRzxSpciaVuzne1pNxp5VJ
LiNyVCNklkF3AcpGcRt1n629XJbGfCqk5GVivz8jPiXtArKoshGZ2rAWT6aHJjNecZWNKH/m/HVc
/IG9Koou8B0aJeZmGVfoVpMfzYxGTZD7M6Pi6F0rXO09zTr//Ozn4n6srygYAKam5h9EbjZFPBdd
b/41HmmkoAnwcCl90H1KuSyogV1TMRwyFxQn8YvXhRTu5rMHuF7qFP2baaLcZwSyhPYx1rADh/Iw
SfVoDvXf4D/KwkPk/N14zV/S64uPTgoZdIaMWj/nOvAJJmXxjLeyiklbWnfZTdec2Y0hWKxGuUf2
+uHeuC6aKURk+ywjsKCujxI6MkZ7sHFM+J1SgtrBUeJAGxPzbIFwsD99T4OiMsvAEtmZ8J5oZ8cW
x/g47lirfUbYyHZ6jsVRsSSp/fpbet6XayWAzXoP+3M5/5rleLSskh0m+cv5zLXmzL8wIACQZR2q
etzF6H/IpdPnhrJzOzKlasqf0NV/GJcBlTfJuv/sf6n4pg2lX1jn/wyaZEpQMIWw3liMQYvoS1DU
C8KyfmUK4t82drbt8H5CX6MEvrQWyk803I961ualWtzLbHJj6D94A+lWWnAsMNbtQ3aWOz7pZUue
QjY2h9RBGDiaCdU+sW1dFQOkyfKLy4m1WeAqHqwGWJJbUQ1HS0yykc06rqxgxjlIHNpMveTsdLro
Af/oTTeTr0cERxo4MxhR3zhGFl0AXCbEyZwk8KPPWII/ucbxD2rxzzPRR9cAnIFM3Ieapytm3195
BFXbsX7yNOk1LO+tiRFbaSfjRuKNZA9p0Flh789giwS5XfwOYfPhso/J2qQ7EARCDpfFDKRn47ed
9oymkJnwi1Q2i5+Fy9Tz0MiRBrhPTbz7VUx9x5DRgP667Z0SicjAx+roz9bxhk3aXOuSfD8mzeWh
ZUrOenENlJcQYLuFvVzLlDdBMRGMAIyU5b+IP4ewUxys6HhF1f61riItXeDUYqu3jXr4jKhMOqws
UDkpO9oumrFJsPYhpf5J+hEGMMJpSjdDChQ+FB5vEdOVIBYjhsOedSawyvcUvjoCzua769UbnJMc
qKYqA7YcAVPff8bM4KEo1URYO8aicCiO7cL2gxSfcx5lRFYZUbGze40wFPlbP3O/ddg1anQxmDIm
ctSjCSK8EChlqrMcJazjhXuSUTXOyfk7l/rDdUrg7G4L2zZ7w55M0+WUaqebKiSMTN8SaRZEbcSl
37561uBuFELAGX/ZqEOsfNEHQuH33kVWlbgDhmpu8oXpKiNOpXYVphN3SFYviTFxDnwmDtnKRS+2
Tdfx7VYsK4sqvdPky1nSfWyNcFeZ3b8KsZxIkveRaQPFcICbvd+yfz1U1I4gpAV7ExAUDAJ/cx/B
gYzZtpTlU1Qit3McJ0OKZe5LYxQ3XtIGHjXA1oM6RQM23i2jeTRjz2QeYpwFiAG4/4FXmWbQ1Rku
p+YvZ6HEJsut+XPCo5wYUkOr7oJyjUNM0uix9Ell8Ss0CyorX0E4n3ArcEYxnad3KhlmpW8UmO0G
3gcZt3H0bszhOWqhiC2+ftRd/cg2Emqw4Pxt1QMLlC+ecbVZxNNkuh84mh4iLz8RaXQpvP5HrjpB
PJ3E5Mn0dTmlBmsxYxF/zBd2YPiY2PQjx+tahYQxzFF/IoLARFs1p5BaJQ0ykzY+Rz2QAkJ2F7be
W513H3wMDFvm5atIiLGtDBb8JlXjSLTUUY4i3kfnaXGexOIdyhENwuJPGBALfJiueilrpJiugZCk
XxddVS1vwZVHx0YrYpci9cT+Idw2cvluyuWZAOpvkycI71B9cVeKaVmC8+bEYEfP9wl7iqfT7IOR
6D+HZXVeAjEOhffFkutTuv2L07dngir2Wd0OYFWtfanGV3hL534MyWphG+jETJksjjpcS2ye+3PH
EadLxJMiIcxmISnGKTSKco1Onw0UYoCc2m5mDJRk+ZMop45dJ9d6VdfTLl5XcCMJChWPRoFuuk2L
q524xDQi4J6vmWtlpyJiOw/P6KSE422WkmywVvfTxrTi/jDkzsHk5wMVmE3m49lTG0/+kUiiiy5k
d1PspaG/eWdBXEuURwDCQY9brNlEz4SoFto4GgVSlNQKb7uO6XIS+uc8jL6RvdPRAUtmGDpPewJL
7mTMgFFGADq6qaCCUmidY2O8a5QBAILezyOUCEYFWA3Hn26lBqoJhQZLKNMrUCymfZs55/Us2DM9
sI35GDWA7yu9nJaILYyF2Q+F6066+iU18evMttffxjHrA3xoWV8OWP+gtFt+9JogVjFk2xxn53Go
nHMRprs8NelbenSXXSYPA0kuoKC7B+HZ6T02+8i0xKnJ09vBhumXiB4DHNt8JoetF2S1G5GB2r6n
bZodM3Hj9NYb7ANx1l2VHPo5O7N9tU9G5qGLapxdOUo0MblvBK3FIazwJjHpc/z9uMZJzN7eKsUF
qsuMiJztQU3uQYwJ5kzrQt8bkxXZZjYiHUhBm7GQ9p5Ca4dzLL4f5CVKHSvIbIrXpSU1qCHShdcE
mvvkYu6KDTDpBmPOxh8P/eQVx2EVveXvtsksu/BQO1HpYqDdVW3WnEoDNGHDlx+v0WO+rQbGXX8j
nlv4zUhM5zCvT4OhWcx5wxlqj3VModltbQP/NNydf0Xz6hoDenfLeNCif3RV8Wh7dXZGkwS8a7Bg
9NjbGsS6JsGBUgUbqi58dslII9kPZsy1WLOeK9wcITTmW+W0gZbKudgVKadKDRflNwnzt6HZuA08
qGiS2EpB5VJNNH9ZGpZBZCBtKeOF2BoTewe2GRups/3rhRrhL1DCOZUm19fyMJaNdZzL+KyBnZ9f
NbnH57lkG5G0xnZ2IDqHyteBNqq7qbbR8rbJGXyiT3oIR3VXjxD2SL+A5rzP08mHC0bEXzIA8LF6
miepw0OZj09y9jK0r/mTneHpme0QNXUxfqppbPbQhRBpJDUfnxqOiaVIXO7f5zl+KhBl4+TJoKY+
MN41tkYdP/dtexTd+OhPOXuIxK3vAEFPOwoOplJTdhEkmusR+1ASoetulzV+ziZpoMfLvrXUwCO5
9L8kYcmjURO95KAEgEMjK6Y69lb2oG+WzPxhBBndh0Z0T9fqYDWKLsbgh0fTJ6rHofEsuKQTGnT8
SwR/SujnyCk+HUOWnD1XxeewZ9z+N3oO3iPSrA4NAN41urJJY+scVqwP0VwbxbQfJpw+LJAxPs1L
fHK8BLPT1N9MLbQk7o+zV1Y3SwoxaQxRqJbNnKJ448Vt68jAV+2xhuV+GTmipu69HjJxtoFNoYJI
4qMw5Z+NYBV7UBieW8hS7nBbIki8+vcuHTqLIjwCE59i3PDCNayOpEFUqa3GYifWCImqmq1DItvn
0UrcExpbxg4WSd65iFcP92vucsvX7I82GHDSk08GixXRsZLku3E6ZnmtquxgaBtGllF0SkfbOkWZ
+pg17K/JQOkFyiI/+apCK1Kx/u7Hy1DkO3eyq8uADgK9EGCWnKgFQgYBKVCFkmFVMl2r0WJETnHu
Q+2eYorts5XGO4LAXxIYQm9jVu/svGHDsdhHJUcgKW7xTCnJHi2NLiWlTMZz+YAl7qS8FGl8Ig65
ZInH/wGKOROvpHWwVApa+GaISWCOSKIyTIarXey9cpNjF8iO40KWc6dbyYo9/naJ09lGo4sMBSEB
2/94600zos55+GQxfZt5yTeN8EeYGe+JfPEqrmfPqdc9Ay6BdRyRxu1bNdR0HNTYbPgZepTJc+nh
/AvZJwZscCYeA9wSy3Voi/4ZCRHw/AqLC6LmVsZIxdpyi/vs12wFOGPqdeY31EjAClDPjaSUj8vr
yBJwKyWK12gcjpCNrmzpHrqieeJg+OtmPPL4vHcQAhvEtljn2wxvdUe3yqwGyYcO3+N2+qobEmFc
gjO7XG0TaQRpGV3cqnikK/6zBAOIZtJxEOfjC+Y4TOdd5GCiIwoiGw+CvTmrl4g4itHWm32S9viG
lsw6doRccqSC5exui6cWp9LG1DF865VDFhc1MOaofo3ouciamommLF3yT7rkIpMEDVI+5eeFLqEk
fbNN8+4w57TvrtNPe8MKL2lZdjdNg8ggQuMLe/8DdTYSiWZ8Uvk6joi7p8myenR7vAJjnR0NJd4a
Pb30Jr2TE3MmlTURRP3g4YddMLu6qGhXu7vIqmtc3BptfMzb9I4HZV/OD9IybxeUWVk4PkyzdQ8L
4FZOxjFr/BvkNAdUPcekinmuUP8YVr6v3mLbZmhpUvq2b9psgq4y4ZvVqxHFvHoh9pCq1b/+wP3c
T8m1ZyEJtSmmpfeId3Xm4kF3/j/SebstFtK79T/RHMod7sxfpBTbaaXHo9H8AnyjCbQFMGNJ/5kp
InPZ/skdWRR6WPO9KjkWpfdR0CqwcYzeGKUvZLzNXRAvMUMiCPBFVDFXtjFj1Ya8jjXK3Qhh4dYW
VFDoLvjWiXzTjHcqK78TbJUc77MbKgKVMGhOY4zsrtyUeRfkWbZHtowrGFINHq4IMpi6WQWtcWlC
uShWco5OAXfY3l0kEAuHHhCGNNJnaHekH+HU3pRhc0oi/pl29W9c26dRIxMaIP93ZJD6dgcCIExY
3uHUs4be3HUmBFBJmtS6qJaWwbiWpS4PLsAIXCRNySVi0Hj4zdH417uUqdKhTEOz6GxG6gdCK76Y
bm/5AIHE1ZW/8WNmgW7MuD/K32A4KSSLsDOEMh/Bl74uJNkH4MS/MvsRtNrMQUf5x44rVdOti+JB
DbRoyn+o0uRDZfmHpvlF7kuKm9B/KFpP5pQ9QbP76qeBu04nHzqfv8u4dLdD4T/ZI69o5u0GHwVX
VC75jjvoAZHKPzOdPtpZEyKH2isznslBXPdP6c9s0ha7Znmok+zIFnoGX7EKss2TP9V8aqbg12fu
2UZhs+uH7exXb3ZPIDtWFgbr2BI2jXQCmNT2hm1WrJAS4oaKGcfaADbi8l+GW9BKfpACno3J+Wwy
43ZJwvu5gg8g8BlIm3xUwToizThDNcR9BmPfVRYGUvcfeNn5jhy2El7nF1RCyRtDeHsyfoe8/cZs
kCFzeuJLRKOaggZ1EeJJyWGQCqwLqLMaFv5t4EaaIBJb/OVkWEfuTzSCS26undc8Tzyq7BW8973N
HIiOjTD7lkBQCDM/bu8/RCXrEcBEZkoxlv+GKxGS0IhmK0K2voK4CXI0dqYod25PWl3V0L4DUOic
/MtkpYCSOCerlB1km5aEw9uoNuyF+ITeuVTmADigdTYhsXa7ZUTfMIFI7Jw7Xv0LDdBDDYsmoTTy
7WewbtjzgZt48bNtevc+VMbKhiDgi7vCas5jxiUh9V81IH0CLwhWVYzf8cLxuqrlC0a8Q0J5q1fC
mTH/uBF3NRrqK6ml6SalVbFl/pTK8aerGGfUvPiBURGJQlVp+ChZx6hL+TstG19qFnjRnz3X17n3
D7Of/maEAG5mP3yS6sEU0UPqFg++g0vHa0lrMSs2yysZiGeTMNlkbj7JmGfv3KEPxcpc8Tb1ZLSM
kfEvrDXToDCIamPAX9+/au8ZfCA6Gpv0g3iWvKpOukMZEJ+rmjmr2IIWtbe2h/07Nu1DZVEMY/hg
OMc64dThrGZmZA23MVhPWd4DN7sQkfU3qnUAnGB+cWWPmLL/HFNSN9Es7Swzf85i8WaG98KmVy/X
UIGoUSdLYHEdsmlEcVn81ea7F7bl0VjI3RwFJyu24Q3FxK0wMFug63lmUUf+i1rAwrg3mSXTfUPm
YVYjjm8X5zOHmXOqygnuUEcck69eCYNm+WIzA4V/fc5G4WKkxahUE4eWrxE1VsqQaVEoMtOJpL5Y
7Jehbo+psI+hLMmtIO5Ihq5NwEOBgQfkNV24uXPMqtr5A5pU6AVbI2Ut7FKJs/jmyli4LvIkUht8
uzjhjR4MaZLusVPrrW4dlE5sX8mzqN8gdzGn2qau8RU79qepQZ+NVFjsoPDftwU5z07V7xSRUtok
1KdrxnHv59Q3KWvpKVncnTGm+FtQ1bF4B/Pk2PTWt4ZU4XHUCHm60Tg7yn8tGhv/o+m/zFav9qsI
aedi4JG5OLSySsiOBPyhQ7qZOqKSbAwmgB3fS1ywF5pwtzn6o2JEuXEVStwlU+2mWHhIk5RnuZ+N
Z4vzpEzKFysiObpfm2LHx6RQz7cYOyUmlGFbsA9FYVn/hVWb7oyp/sfk/4CQqGLlgSSrXlGmCoku
9WpaPxkzR7VXK3ztkf2RxfZXXzSb2k7ejfwO6wVzFs99yQxG+fb8ElnoTErMYIwbYEOE8hixht/n
uRwPgzf+REY77aNS9Zy1RRvMTf2S2xLoBwuzOCTeqKwUStoC42XRsv5HfbsFtnHwEPaz/cajGiNP
6BVQi6J1flDOshuruLJD1D1xk9WbLjZecGjwLdUt6OXKu+lHN94yh/o/ER1/bz4FagyP7sQnG+kE
+GGGKLHmSoed+24vtObFXBEfZiTrfoKSvTRiZIYJKhMiV288hbopMqrmABbutw3FNbIEA3M6CIdD
BFPyHq8RvhUUtgRkcwOiFSHlVqBBhBS5Y3fK9TTNL7ZTH8bBiXfI/P+IZXmsC1bEDYPEoGrJYIIH
TuagcVna8iyXwTklrnpgYfHlju5z1vJ9grhyKAgPQ+WG92FRk0HEIp1xy1JpcYTWqw8AbZEmKZ0Q
iQJFNa0il6Pbvc3z8cd9jnuy05NSBriF33Mw2BcdtuQjOQvjEFcJ1qb277LSCZKI1l6IUe28P2/0
vHNsd3/2GGcHp4+fWzxjpt/ae9diHJp1OJgKmUC3iw5QqXiL0W5vhuGsYtzvXajEmk776jFMoWYm
iiyrvvvQ/NCROMRVxzDdOC4i+kg1E5iFqOws089dXN9oDxyKNdn30jY+rdnPkZF5xo7jI6A8jI+W
Ei9NYb5TFjKf7eNHPrurt2C187A1BX7/jsuC12cQPbCV9Ccm+PGy2OZ5Xm3FjDDuLG3ThvBnJqFx
Jc+y3o5+eE0SG/34nCFAFtHdsqrarCQHveQ8m4rZnMJ4v+m+7AwKFAt8ioR8eTfRdArhPRP4wCRV
zhMV8GZxyeYRScYbsrB1Hxy2ME0OWKnq7A6LpiZvV3+FjEGYG9NCMA6++b/oW7w1Od5K+TlpcldS
md5yWSHFd2FQAbjvDyMzWDzqDYeFESNQSIkq1ZNGvsJg0Yin5aAc75em9lS2Mvwn0ulh7vQLSr+U
bskaDjYK2kO7SidXj6SaNMsMZ7hrbSUuff2RNvm5XDfDM/R9vk1triaeSyWIhFJGc09Zz2AzXV50
/MiMU9xSdR0tV75hEZVU1j4a4Jhc5npyr5GDGcpoT0bzOKjW25FptQQFK7qd33YldwCDszIOD6Qa
f1qFO9ylrBqZO9KhM0RoM4GdNyNZyVvWFPhePiI+AghqNZg7AASNTu0FK77RX6xvbBAWGZUoVuHO
kIYXgsDE36XZTO2iqSpe/EVuM0YSdHqow0H6VcfyNDWaE6MriiOZUX4AsMULRJ+/d3RVPas3rENF
w1iYZRD4jc1KtXK90HzAw8wuJhOkugpCvGgZhqH7pUxGDWmWp6Zkfu80jOs6Q4PIzJqem8u+L2I1
HxYIU3iyAXV2ZfSEOSvX2IRCJsrWWtHh8/6aTQaLMdaEPVuMetfUaLq0nQqIRQne42q579ruSozD
A7kFKDTxQjJaJYeLswOwFxp9MtxgUiAJmRA9wjLlj4jc597vdVDV3It+58/bxd51PQ5ON1JEoqq3
XtuPXmu8Tp5ebusZeA2+OSIK0uM4o4z2lu4hyzLAry0PCZJHFjXZq6FIXUuLJNl7dnQejSpmL3YB
wzGeXQ/4hJ1wRAwhXbwqz5YMi1vHCY37ArvgQM44qFR3PwrnG2HqvhK0y+hU1LZtc9ImTHu+wYNA
NbaQJgieN/uyXITSwwBlCgnXq7LhDfaFuCQo9fbkh5u+cgnnRU/kyfjY6fRfgtdnm/dy3jctaDzL
a/oAOdIzFBhaqpqVFwgUGAesECiZ7galESwn9POyvJoafwRa9ZvSyQ6i6e5j65W0ewfW+BKF96x2
eTsc50IZd3bWzsTgKOwi1AlF254BDLwlDO8ZLBoe2VMgGMYZ9rOvkfD64db3eQEjiy9KooRiWNTv
PDIOLTrrJw+W5oBa5074EyWIxTUQSWYzOYyeCGNoUdV/aPtwYNbyTi5GerIHuCK+uXB8gixcuSkm
UpKqqB6LivnzKJq9yTNIVTCg/OnzFx3G+lCp75Soil1MSlfSmzVrS7ZtUeO1iIoH1iUAm7kAmNwn
5m5Y9FMDWYo4G+5mUeh96vvXZWRUSfEAftDLHy2neWJfwjibPASB3iEYQudG+RKMJMUyOxjUBGtA
MjpPzWTO1tjrzFE9V+5/ZJ3XcqzIunWfiAi8uVV5K29vCElLCw9JQpLA05+B+v937zjnRt3SKkml
MuRn5hyzvp8JxdqUjT/Q2+90VFgn1DLFmWIpWdfsoZG9uF8BBMOVgZUX5Cr2X2fM3vruNGZyH1c0
KUQQP5UorVaW8NZz2BH9ZlJ4+HZ3jsB6PE36QBHKlp7BklDznRrEZznjRxfFrZKEzS5xhbmekAjZ
TM6Mgc2+hbCXqWQuB8VsHw87CrYbOFsOz8WNY03OLRmZHYRXCO4kj3mJe8Rj9DwAUWXCL3A2KTqQ
XB/1EDz7qGIQ0S7VRltepdU/ToZ1nHqXBEmsmCsnw2kW4nMUBORe2gX0qHiHAe0ijqTaONXwBWuK
Dj3wbFwwJUJatJfMNJAXBP6qJbgObVJ1xjnzE/aLmzPpX03hPbg5ciG62h8sAjmYPjdYEyugyXGg
RJrWjijIUXHViYByqD0d76a5mN1tYJvfGWKFoPWNY4CVPCq5StJ8YeGi9bElozyYZRiX6HUSu7gr
8OuhDhq5PNBCe5QGXM+NS9UaL1ObwMKZkuIwGsgoeojgEv1+QRx92CfPqfbN9cw+2BbmJ58gNbSc
TwICSQ4W6RYr1i1oiAcdE0LfJ1tLAySAn3WOzOJopPhy0swMnhKTJF5K+maXWzAbOi/x93HiLiuW
/BZrOtj4LACD5DkXXdjhMSvubIGKpiS78/cSTA6kuumsj7qerjNL7OcBJ5lMW7GeGvYYccvFvzKR
CUr7SzDjQWG7L2oiCYz7qZuDBWmOJ5m81M1E5B+oXLrf1jdhtwcBdm4DVVxRJvCUQAc6030wRSgc
DfW3ZPlTJBT5pNju8jEuFxWwNMOXIlH4eR7bZvjwS2CWaWdCEQTxemO3KypIOYDz4zVPbZ9ajP5d
aLKphO8Gxji9a9oRhiloKgYM/JlhHXTHmPJitG2Obj+/liTlWX56/n1fDhjTdBxc84A1N4DxuyB2
LBbFOFFBEHxMwMf2HI3beJYcEN1wLkz/iUno61QtPh1qdrehP3GDjwolLutM4JlZ2gKyRb9W1u7F
zAzECoxJwhinjR9nZ+ixCl8QEokeX46IiJLTYQt1JQuBjFNGptZfOIhAPSc3XFkExN8E8fxAMOal
y4KfJlJf0mRRprJDAucFGIkFMYCFeduw8kcldNBDmG5bk+cmzBjnZRW7Xbsyxw0ZcmuqU0Twc7tN
Sh+fiB2SVRi5LwW8u35irGi21qY1GP26Ncm+jdd7iMH6W81xT3V79boUBe9S4brZrhhKBpNqYts+
gFIccaeV8TVS47W2SU+d4RVi4eB9Yo6vNOCj5x3jyr+CFP7JYywBBhkGoPnBL9mLtmoa3mzrDN1q
8df2eyUC+ouZfow3rvTblmU3nSvTPdI8WYkCDAPngo2iiXe5Ud5NevyCewk9p3I2Q4piVxc6QmC+
9PZhxJzEAefRxQpcCEoLFv8wWRRcKWZtNVTzlOEjhmMFKCpuxw1kGb0hPgrQQblTbEMw9abtXk7p
kYxZxDP98fePM1rMyrZnuOTvPhm1f487veCI6Nyt4wGQHJBpekEhnxCFhyiO5L4oeWGaHP+wBgx7
jVo2OicDbHKv3CqmEGA+Qsh5MyJnw2y60+8vLzBcNI4rj4KOdEPLOwM7wzPnsePtZd0Bd8qatxJ6
AUYCwml1Z23qYvpIZObt4VT+0RPKWj8pTl4LdKJsi/PsIo5olOdu/NHZwR6tVqzjkl2TutNGjyHx
4JOkQhfwdz05Lvu4POIq2um96rPvcoiJOs6CeF1nbK0DtCahi2sw7TXTZfKjjdxAcZTN326QXng+
SDLHwVpV89GA7ihr/hUjB9KPHmqUwWxbxPPu9xhxYuZgXMCuIDo+xil+MrtTUZGb3rsHVZH/HI8T
JyU5kFVKJkeRfNUVU+TZWhrMeuHAAE9zxNdAA72Kc/SsjomcEefmQ5pNe8nk3ADMbkXGJZcT46Gw
WI2hfWcItGsj08K6wIESTh1a+1jtJnGnPAZys0SKYqE7HO2Nn1EHk2700DkmM/Rk3NDDIrgL+uhV
Caqw2nMvwgyybYPmiODjZOeX4sL26xFDwj5qoR+UVo6oMjc/Bi8GXeM/go6BGphbPwNmKBA4oAcK
lC9h4G0mjyGJmSd41Ip3S9Xmssi6+KG8Ss51LBKvSJms/MKhcCuC/JQXrKymwjhNZAD7VoVx5rtL
KftCxA+dbO46MzqP2ELQ4cAvk7HAaJjfGk68UWgCUBnxau01i/aeZS79wFdXgQFLXGwNvhNcIaGD
dGAPmhTmm29030VibfLynCtm7cSqZM9jUlsbEKrYMapwbU4EkYJJuYGNIYk0u8wCZUQSs/EupgSX
YF5Mx9FDi9fYZJXMUbv2hPyq4NEg3ifXuoKkBeH1DyNPgYvbO8uBqggpyaStIyI+SDOEm+AjyV6C
zLtom+ucNeR3A+0v/lp9g22kN7ybCETFBqgewKZUmavKLl4UciBnRE4fJE3Jn1/gjvTwodkcBb1x
bQUTE8EmX7rRs5jsBf2BLZIGsSIXI98KIHGly8bRaVnDh+UxSuPqkIdlvtK5X2+zHuxWi+XJ1emD
ynNAthm8UmHd+CTabVhw7HXpj/tssbI1isq31xFTqMCXO3FwUZhtmDzjsQhekrR8JhT64feuu8r/
a6XOanm1uY4CyZNtLVRQN0Uo3LWfdMecGCbk/9TtIt+qjhmpL/LvspDPDNm2pp1eNN0PmeEt5s7u
tGQzUZVTmtdO9wU/+E40zbOeNONx2EBasSzwHOSDiSagwlMSxWL9AT6e9K0WexC4Aid9SXT7F9Hc
i7/MZIGBY23F1p494EuMb+wCWzQBgGHB41mWyZ8IjbozVDXSkuQ740QlEgaQ+HI82MG2r/xoVc7x
+0wPzdPDS3I5FRD85btkge3bNljYwLa+lAWPhBQdozL+uaOcffjqS72NJ85uYYh3Obav7sE25XuO
BB4j2Q1+9fkU4YUnZTxgFC942PMlqwL/LesaXLTt/PNbKGS+Q0BFfGpnniNBbblJ/WKH89IBWEex
UOjzUOPRYkeEkxJZ01R6X4WfH0LmvODDt3CLmeCll1BQK84uXT3+3Nj1jpEYjBuEwWw16qOsuk8j
nGDHeeU9IUzFA9o8rmBOsWa7YuK/Pw9xtZs12rnSEGynbIL2WjG8e3137VABZB69ZoV6oHeKd2zy
/sqIKA6ooTD6jiBcY9LJiQJA6aEG9rkLqMyuL6077iEMNOVD3NzrznvP7UFsp3SG+GRNV4dcWqRO
BRJdgBxDgHQKysRsPeMc/5S/pUY1vqSTuhNK3ntjuNJ2ROFPPgCWHaqsbHyOEsydtWEX4DBpyn24
XWvRzcyikZcB7R7wnDPdaTtWflT17KFzFNt/KzxmzybpMPO4jGnBoFKxf3e6/PAFJU45SpDOZfvE
ywbgGzWBYjexTvps080jwJGWYybw+7cO9JcuCITWuP3WfSvU1akC6CNBdXLqi2HysAet61EljS+N
qFEj5YV5kSVKWZgRFJmOwTcz3JIMtTchSwE0hKi1JqBn7iLfdUGcckEQf9LKvEQZYxwiroytwXKm
/5xhMt4sdiQZ+re9aXPvsShaoTHjW6M7q5sPhGjDaYLLdzI9Yzpq772eFvVY5H8UYn4iYGedhfYW
6zAcTvcwV5xjJSRutEbjF9gI9NBMy0SCpxqcQ8O7zYlxT3hhyqM99fTAzp+wS/C1B0fDJVW86P8U
EnJtL+GQmtq893Sb7iojMG9qbBlIrzz4eYsYs2Y0PoTjnfTIoO0y5tAidHceRDg1pFyN6lszZBfE
ONRqH3LqXgAaf1hafOlmxBget3jBq7SHP5ex4GtuE0HlOgswnXXvXfER/OlC+eH5Liq0X2hcgYy5
brCdzcmhQ0DrI/PCjKtLRuH9G4CcbaFqCuZObkd8JsoJXkGqvaky+bD6EwlU6KsYuIR5/xX1BWup
HBmQ4fw0vQXTAKtIHDI5AYA7NvWpzVl8i/krTZexprW46idOSbtlaOq3egtm+Acr1SUMTFriPCu2
dMp7XefL6sLbYhjK9gNxcER94YLC4JljNNWmBS9XP+fF/GZZKKkL9UqW4p8SsEASpgbAzyS9qSXr
VFfLDvbSEro1iEdPYQ9RbVTsTdS4eCfaI5iRfm1P/An9PNETWCkKCWxpPoKrQCDcztJYsEVCVbGM
fWYArKvRzr2zk7XN2U0vcQ5XzptqeXYJdUv60DlCTMLvYLCBnFvw4BGZgKdIQh5KZ9b0zhAbNy3K
0vsEBTmFBJpKR/UbM23HA5QNUH1JdIQpc1RjeS6I43HHPljNHloK6IlBJn/MJccALeZ6HLm/U/2Y
qvkeYJ53wvcJzcvw2TXmLuc8zxzwGNve/b7POihKbq93cpqMbej3z4lBZVoK4+DJiPbNy+/mwn4E
ooMNfDkt22WQJqX1jhAYEFR+kvVsn+yU5L5gmS2P6Y5ATsgjdd1v4zFgkJGxj8zEdAoTgq7I6GK8
DoLQczH0sQ22VrNTRcfZnoEW4H+tTPerQvGPTBvJbI3kkxBNZDyzZwTr3PfDldkJlAoy2wwYuHYh
+KONG3bHYvYflAo1GeEPFUpZXhguuQV3fqOZeLHH2KNXADXqtO8OuAwwXs11gAq1nUd0JnmB/lvk
Nk+0h/4bMijEcB9dhwcafDFDep6FDc2Erpt0wDAs9MmIu713YALfbWlcZDvsqw65JdGr98YTxAWu
tEAdb2wvfSOiKWF8DHARd+PGjNRrqdgootEvCEW/Cro/nLHOrptRZkdZBZKMFyVmBeo+B6MUUVHk
olDnc6zpNl7HPnLJIu/QCzR/Lc2GstAM382SazlxQsNpHCJ3HYO7OkqHxWM66APW+XhDU9PQ1WC/
U5PJXE2VUIR8D//xOonq8DgEMBY8Qy/6cvAs4FDIYOzsUxMMF+CVzwFIOHLkg7taY07n2Gu32Sju
gDWrHezbx6Awxm1Q2F8Igqqtpqfh7TuXl7TR77xj573RdQ/aCMdjbCJeMUWw8BFz65BhNCPZmYsF
sbszrUAEpgvY9qtvMdXnNfRndmm8ouQEurI+UXlnO+nIP75IS9haebLNoEhCzCPiK9dw3Qi0OidR
nl9bf9hjVCU9TFU2E2ubzedcAVkp3WPaJO8+4MAbgZCawDJ0dJUC5sZYMnKMszfG+hg6/dZZYBCZ
DW0jopUx4hnIPrQsGxkvu2G9rRsoGE7aY7yw8Pm2Y3mAg56tMRkhzBGgW8ai3XFY/oyBRRBRP1Py
spx0HYBl2s6QzHXO3o0QdUSD4xIEUUYb7SCtFjYKE+fYKLA4JVUu8yZe2flz3uft1iUp48aUKaIz
zlIvybDwRLrZurH/gIuh3XkRMrV4KMvDTF7ChhX2hfk5R2jrvaWs+R0sf5iMFxJJERj7TML0ICcM
yaMTsqhOLS5f/pMxSv8BauCeNdWqR+a/9RM0u+ZzVXaI2JeHnNb0bmzKx2kIAxSw9UtXW7d5197Z
XG93vpOyWNH9X8Nv/LP0hQFJFFxZMz0OXk+MYdaSAEFWbG5olHExm6dumh9jN//sW/wCKRRPz9Li
1JjOeYpVfUHqCv3esS/e8ux5Cv1oo7ZTxWRpykO9ZWmT3JbTFUfKE6UQ4M25B9U4pyfPsf50gnVl
3yNviQ9F7e1n6DWZIkzYiZk0pfTbU+hQDeIsL7uGobaHE8aLtsiw1plfvlhVO+C/Kr4wex7YqkNn
mREFUuvACqeR7KFB3igneg+pFigQ2feZY3ZdMEmFbnbtzaxYAw0Fr9pamw8gCk6Nof8SHHvrNulb
GZvPZd6ekkbyXqp/6s5/7YK32bPsHZoqam4aSNq3pSlEOudTM1QWwk00M39GxQx70mtvbM3VVM/e
BSHPxuB4lo5J1xrizRjNur0vWaVNo/0Xqx+PfQVzLc44TdsJvxtw/Ycu94/i2dcxlaUauF7o8FgN
1VuAaowQLh+3I/pl4kVX+cjIvgwu0+QeBqTAZdBFa9QRCLFbcByQcPJ1ZsbL07Srs/RrDKZzkx2Q
Br0TZwPUk/l0UDnxtTIDFihyIQ4hIyhseyX796oJjBuyO+hDS4cRimv8EOaZn8SQUoebjLYzxsUC
8EnXYgOxLbxuI8+i6tkMaceGtgrxJacIHrO+3iXMcu1OM3vuUZjYlj6EiN+8IblYGaPO1FZ39pDv
GL2d6cAAikA3iEyimG21lTYygpr8C/oZfh1+mW40PgBweL14HBl8FFW1YQF6zESBniAhn4oIK+zO
2W1Q2/lJC2LAOtfY1BLsF+OGAFG/RucMENkZa6YhpfsK+yxa1WxyL4SnjiCD8URLbPdfFOtb2fbt
Wz5V1lZAUjpYVhI/VgWWQmdSX2hAy5vBkQLBeE4d4xTeJgmi6oNNJvpgbkENtmjRVHnpke6QuOoQ
NqQL577o1YOE0nD+9wOTiOaMX4YLnxtwzqSuOP7+K562FuMFr9kYnzxkJ41LTNhn5Gx4tAupXw2n
0aCra+jP+HBeZxjAN0qCGPWXG0PwgGvjWacia9otnktIdQGzFf5KnwMK3IuxJhOt5HgPjFXez9Vt
mVnoiNu6VrtkQqHYxbzo1zExvEf+9+G/blOMlr5UNRuN328ZqlmzacnEoWZ+FVvu8OrNbnNsJ4ZX
PDQnRRai4rxaQeR8YfCC5abtnxr+W3rxLdJxUpV8ppTOVF+BwHXnDnVXPRr3ZVjcpj4A68qZo1WC
I7yc5o0suq2d+qTs+Lep130yn7/NYLeyv1fuaqiZpPo5j2f+xWb+u4/0W2BArdOWEBtHEl6Ht065
zjdgeTaT1cjUK8Q37PT+Q56GZ95k6Kaqo8m8gTyzQ7LILG07fWKR9jH3uIq1fZlAZMCV8LCIs8EF
4FdiyYQRARvCaFnHuqNxKk11djx56/a0/nHJtNxBAc7Bll9Ygq95CXI/dEtVGi4ha6D64G8zmjv1
vVk91Jq+324sfOmVeuiKMr/isZ8OAsPqyiym8snx9FMylekhEt58oCw6mMRLBExsJPXHKFK8sQli
jM6Sj8tX7KWwKZHyVo3500uC2eTwPLf+o8zl0Z3UN+KJYp0nSE/b3kPAGGKvsHq/Rzow/cXIUF9S
vy6flQR5OLnCOXqaqZEh47+dTx5W7wUfbMsiY37B2P2m3GuM85mIYhYbZRGdp+jshN6jrqyHECYV
z4H6hCJ/P8ZyPbX6vnQNxlTQlkrCOdIk+5vn/WEcUYE05otjuXcW4Vl61O9GCptRpz+BzkHKDjHe
QhTMymCdgH2orU5m52keUDfnR8mnOevI32vgYrUCzreJ03JlsGR47EYYxqBR2s1Ebi09jLkPgpZC
lzT2FfmzDXsehGhITld5ZbD1iRHgBQlX40To/ADudTMWkpAlhpyP5KHSFxbZIsEE/eaZE1pY9oQo
rtmRSOgy2EAh67F/sBjKA+dNQd6u5jncex3NxlA+oYzgUWk89q32XT3LL3AhX/hncdHEDCusOCbd
J7jvwxnhZ6ABZgs/xtI5j8iiMCyisaXCeZu8ZUfSf5nJzFPqfpvVjNQxESTR+F9T7FzDggt1yTZB
qYdEucm5z7nE4/Q5Sn+8jKZ4DHX5euu06gJ3dT+H8SkfrJdEyls7QBDv5wbiS0Babu5+2zPspuT4
+2ai2bqEfXUwYcktHI0zo76H1qHfzIu7Ibe/B9EyOE1VDbAK9atiAchGw2Z3B/pMBW8DGvAD6Kl0
H3aU2jiei5t0xIuHg1EDhnBarPy/7yIHdkfayEtbZU+a/tafecV2OoN+oheydfHVRkxg1GCyKmXC
FbXek8JJnblwsQwxPQJ379eWQKszhqjApli25/jvkuMQVb5Gc9xlh3IeyVoLnZ1dSOOO2LjvhFW2
im0U7YUBZQUF/SlJNUJ+paxLaA8Xgm30w++XqiKoOLS6cYPZkVsEgX5oPfy7RshlbvnSWLbdKQit
P/9+E9OneJW7RkYdu/wWzaB1yFP/7vcbOLHaQzjS7/zz6fJDBidmhmgGAUUrvxpZnLpP03/uwu+t
AIkgG0oXYMhy+98PLqw0PJ9NePz9pi5X/lW28e73jv9+abY03rtYg2Jd/r7f78KReVd6SXH5/Ww0
p/5Mv/Pcj4nC1KyiA+Tw/Gh16NAbafb3vx8i9m8HIYmrSPKcUEsZx/XBr9DXjWXHFAGtDtHfQzch
YDX+3/fMeCf2aa5QeATs67WGfrf8QIOYhb1lUxH9+/OHQlo7lWKoGKEM/vM76dzFrpcaM8J/7oft
p/EW5BZO+/98bTa8icRIBCu/t/u9A3Ye1du8xJD+z/01hzHaUOLTu/3efyHbeYMsycTD9///Ric1
xSaqVLT+/RG/dwRxZbJpNPamf382GCF7rR2vZN11R3ztex13YIxicZ2BqvxEVJxKacgl6KSRcJI/
0YSbTpk4NSFrkcyahH+Fo4943Gu09fYTJijnMzcXbiTj+Pd4eHedUlzD0k5u06U6p7LMQNLn9AJN
iMfo94vNHInjGDcsWbjJ741hfPGvNmCeSbnj+b++pgwV3nCBm1lhcOvC7vlLYwK1Zl+cxfLBDY3q
0CzONIi+iBEoVcm154NdRDzLFVhjuKD3vSG9W35N8KydhMBjLgC0BNlaUr2XSrxbhb08fmQoh7YP
j9nkoC3nR2d4y7VxSFM322DdZ608pl8ovZ693P2wk3ucGy96SHdO7N/MuY16TyK57Tp27ZT/vOKO
wKCPFmi/DuP8TZiWD9iN9oFNxt6xA1+6aVSGznmagLt05Zeto/uYjLATuIKtQIhZucjhsugndKgZ
JRWO52dvFbTiILWmrVvFmxFdJCoszut0UVXl4RNjzg4ORnSelfeCl3ELjuMTrA9ju3G+sCl4K7S3
VehltkkYHYwBBjwrLAysMQv5joguM7ld7sncWo+5nxMwKJr7JmLjNyevxtj9IBP7LLLpix5yl9ls
6oecbIGy25OS9NYa9s7CoIoXNnoc+RFZhYj3cTFEjI9J3//0QIop5QWBY2JvttHnGHIhzEWOiVo+
MweeGnEsSo0hINl4AdSKqtWXwSpISqmyR0AymyzNNqhr5kuTAsyIQg0ihjz51dwx/U46Y9cG2Mcg
P2HcTr8zfmnoXJEyY1KiEBSgPFKsggjv4JrgyaB+qp3paOSQlJOcYVbaVwzx6QjWc1XlMMzT6WjO
7shz1i7/J6AhdM7fnhnezSSStxQR642laavNLiRULCkfAjvjms90zHHQYyXxm+tWAVJfXh8UR+vW
6OJDQMjgKe6YoqMqQCjgTgjfRvYQUhbTk8AWsqok2AgECqhiWwfPnt2c4zlvCH9FJpoCGXS7dDgK
21X//SFv/8/Xfm+nVb1Pqja8At9PzkHBo2W5Qj1xdr37Ydlx/GmAMtN738/hOVo++f2Kj+mW5tpE
UBmMFfF0//mX3//L2DBcQscfd47PAP3fr/2v22n5OZV2cB4bl5MUIveh8MwKexjGqqFIx9fAcwsa
ZqvY/X6a9qzU7dayLr+f2uKsy2h8ERDV4dIMh95h7B6kUn5Zr+BBzK+yQ7Qjw1CcozAeb+egI5IL
pspXLDD+Jcp77VAEbZsYFCoxaXIfTu4z6fPrX4vY2FGC+nV6bjAgzhXUXB26WHwgxqxMC4zbTAue
NEkEOpX4nNwvX1MRvoqO3WMbNH+V5OguwQxG1nwqhjknChGska8879Ho22MsEVpMDrrBsUBPkTkz
nDKLaGpOLrAE6fgdi1GuQEMcpc2bMu0K3ugOZTs9EPLDtrQhyC3yZBvNZiuNS9HB36gSonfskLiv
qvyCUrKPna5bT9nMLxurW5+r5OSj9jehsbdYdTH1De+Aa/farBfHB6rQmdQdt40Xcz5s+qK/axVj
W7KFOYEXdFAwvquRORVX4Xs9ipNrGjvbKYgNBW8eOPZ+Dlz/SkLEWYV3c9pbq1zN2InYBt0kBhwA
ZFG7OuFh0RRIfVG07JlziHszFElqq3UwszU3GVy7eowvwniqJGkJDQObMXUJ8rKg2Zajfxg6HuMy
JJungVYwFyigYSOSaZ9Hl1hW+J30dBgm09rRMuLSlNMRRtqpABqoTDaDMq4WbQXqFyPZwlwkYjeB
2yQ8HD0Qrj7tRcHni7GlRCMRnPCR7kxMRIN6NsGY0lG7xnJmQ26njKElm26EIEf7guOFaCiq8FUX
ObuxQzDts6qZ2PtvEXLhoUwU27OEZWjSuixImS2Dq39ghJkhqiQaWV29bFqzkgHslnlo9RbAM9Cj
hbsNp7CdPiywz3Jxw/Q8voOM5GF2UpBxXkcNSxQF2IYXK3GgpyOtm0a8QHZR3msPn2Uw16fGDV6y
cvkzXzssLoOSt3nGsi2dmO70ffpFtjVzoYF4mbl/kf733FgvzDixhJvfuHROiWTTg7qMSqdaIaKL
b/zRfxZi+DZot3KGoCxamyNwgyfXWhRXFc9Hx/3yxd0gSyoH6x5hNfcmch6iHCsoHDzy1gcfj072
6YToTzDiQVHD2SGiCqJLVpxycDc6I7oY30oQ7uMeXG0xjUAr0NwfDJNQFhMfQiSRv+aDP2Miz81j
0SX9kX7LScmfrESkt3ZCjmQ/mM+wBKEcmndlG7+gZpDYbMx1i9b5Ug9vAZKoQCbOfnZa4zCgLOJC
/dw1ApVB/ukrY9jWW9eJ3tIIIVJqAnKwbCSyaYjCZcxHxpbzZoyMB6bBL0U83+cpNJFhmBE+G95e
mP2081T2RqzLo/QJ8m4Med8RrI3FoQ63Nn3bMImSYTnXnL4JnxWmu9QqPxN3RLTYItYRSYI0mh6z
xTSBsw2HS2+7eHsXdJmLuE729O4RjqjQppsufPMtbPWVRZ/L6BksZIPFAWchJvp1qSMaKfKqbpxi
iaqQCHKE+cI1B93T7FtrRbZDMna4GuUTKQUV8d8UCG0yPZjNHYFUa+XH21KmaP/TH5GxHA5tcech
6mkIUnD94G9T1VweEnY/wBhPSfLmgXd4bcpX0Cb3ta4fKkkzhzUBOS7hMVYwO1hCyGVrnNHahSkz
X2IXfvwWVpcNBgTBa31IBmmsYdwn15Zm4mg1bLuybG7uEx8jZ6ceqG+tY9YEV1cF8ya1/GQ9uqCJ
s4b8WdBCS4nUllG/zYASXR1IvazswGcEmXnNJ92Dd+jbzTAlEGXaSp1KL+22QRYXTyNLTddungxD
BEyqkRwxtPXv/fAlHbobQk6sa6ia/I4E0RgRXgx9FVj1TcUFjDymlyb923rIqEbXZjkqmjvI8+Et
8QXppm8ZMoox0Aypi/TV8JlIENUlnsEabmH0EyToDmcUI/Faw/5hx8cuCheo2JnYiNctFJcnP+b6
VUde/w4a6VOiM2G/WemdM4x/y6EjqA3C/kHSAb1qJVYYJ7bY7ds/Hm+cwR7/ZiEgf9MFEMd60z6k
0IeRti+zcEbU61B1PVMcWgMFI3GQ+XwSzKgxPnqA/gwkWawOY1bxXLWhWCtoPpOu2OIuhrw04+WJ
+R77GJLEqHfeetY95ES/O04I9sCHytNGgFzKhCiIvGb9PTknr0xfIrfRz02MwgPEZLQZsvYwgXWD
c2Vl+3nuq0ey6nB60CqwpeQ3lNl06YcezVe+t3smfJjqLxJ/+wIScOfmByQYodDwsg1IgbxCpz17
YRYdJoiI1rs6UJX4Z29TsxfeWJ3nreSr3Y3Duok4pFMkuU56F5LRt5Z1gVQTl0qh8gPTcwCyiJsd
rckPmbxwP6aZf3IQBXKCZefES151wMyHw+Uub5zu2JqgigaPLOSwQnnMBBg1PAHzEI02Al/JATJC
teRSEhZOZVY1m99XjnK9zzHLAC4aFSuHscfRwuVubI+GgYCyStuf1EGXtDiuHfPDaBKTt0X6FECa
auv826zRbuGsf08nDTs18l6MT/SYm6ANHhACOedRacyO6QbGxNbp6s/azJ/GUn10ls1eYw4OCOIf
lgs5cfUn3q6EmPThu0I5xlBlPESheSVZ+Q3zxiLgX8+YIegiPgcGPlhmPMgKxR2F04Vx5RwipsBn
dWNOXMtk1n6ZIaq7KT54Zdd+kh395lvMLEOvw1GdPE9KnKK0UzeTp6sNvuMbOPZNP42bDs0u3jQV
UUasMzhRtLAeP4mgAolwriZZks0aYtqeVzlF1/1s51uLRMwbJ+j/eiS0AkZQR9kRDdAFa6MSbzZa
gipvdkaOKwaRK/NMDmH/JBN7rwZrnYABGr3xAQ8XQH/2sHgOJpXcGSYdQawqht7+8GnKCtnD4hlK
+2egByvHxftTDSFJofkJLdLWr/1ie9e9G353Uc6MIojwOuo3dg4kdBMYQwnDQRa8dka4T3FI3fSp
+wQB42HU05NVUoLWSXUXu87nXMWkbaPeXpURqGcnbj36IfenJLiUdMZhkxuE2HoC9CiAj5wRj8Xe
ACQAF4uhEs26GoFmc2WzVyRXMSe3aZVSnb5gnc12YWeHpzrrw5PZ2C+mWVzHznBxMDy6HjGV0iog
GQZEP3YUmPS8C4xmGHhth5JXThHWeACxiAVdX+29HLRAIcP7IKLLbD2UxvngNeBsoSUxhkEMovpw
OzuU8YNfMLkgRXePQR25wRD98Sx/G1goad0as3BlVOe5V3IXBtVHWMK6tQk58VB8HxuD4tRAkjAX
gN2ACokXxPhIhDMegYogY+EYjwJGn52dCrABWwTnMyZDkBuAK0+BcidOTRdqZlLHZ6QV4SrrJvPT
LIHtRz7dOqtXmmNOPLcYcBGSg+m0rPbCfBX9D2Nnths30jXbJyLAmclbq2ZWqQYNJfmGkC0353nm
05/FtNv60MAPnBuCmaTVbquKzNw7YkXUhzASEdtbQ8/HHcIKxgt/PdtZcyxAQR1DYxBbp60AtVuf
JX6WTYMOnmVf87EAjL0RMYrojbfaiQuP4tK8zVVfX/Vq8hy3IEazrCSPe3LctTuyQoOBdG7t3t7U
NOQUoJNXr4y6BzL63gjcgc6fgO6dyRaurDbflfM75Djs5Mhz4a85EcbP7iPwldTLzo2mDs81VXO6
fCf+rz7sGYWrM83zNiGEjAC4eWW1/dLXIwYttUrCfYT+krRoerqE3UqlDfXeT1Aw55Olb7p9Fozt
irAWvuyNIY5BhY2ghrU9mBkYNieJ9yTIkmM6FD+tyVFfHEr17rIpKfHTPwtfA5qFxj4ulPCDRpzr
vjnhfECT9Bpo+XqMjOSjQ8GlJNcUkQEbPbfYaxNqgy7FqxuH3b4EyGIrrJJ9+l1wZ3OsY5N6RoxR
H+GhawSmvaq0sVbotNMdVJUfqpNbJ+IeIVKz3fZLZwWnCgPNrSmfucfahrW7QMGQtgNNW+V+YBy/
Dn1M5ogl5g269MfUp+PPHobH/dzqWwsj/zetYkXb0p2HTBNShqcOAAHjnl3UJj2YlXYfI+Iv1C4p
14rJcrqa3XZvhYF9I+8++Wabwv3RtslzT70fuxfynK4czKM8EFFoHqOJ+mfTZ4TVUE/6fUGznuOY
bJaGzRvIpdDwAAoZKPcMh97133E/tFeVZcv26z5hNnwuemdPJMHC4tH3KpGegEOjmEYvMnEsOcjw
5eRs+sFZngnqMGhva74y3Pw1Py532OD/0zLvn5H0NJlhAIns4me1toijEumSiRLGz8mkRyenVr87
Q0KQmA6EyEdGtbEQSsFkX3ACrVZS2CysbRcpjqc0eLvlWWeicW66LtvxEW0eGp+MnTAcjavdEb5u
hyTH8L2uDklWudGDVUybkhzCktLT3kQpc8rmnqK8PHVN8/B1odN6shBy9ounv1dRErh7OVWwLKy1
OfaEyhuma4dqb5emcqHBF1zptJB71aCekXN1gUANmn71jaZHeILUFpzEIILTJPR656bWZ5GO2rMy
N2LfOH38gBxBe1bLLKEkTXA0nqoUmXAFjb0grkqZjeAkD05uxgOYxqI9TKxlnLwIvTm1Q0/NxtAz
kQch9F/G8oqc/M9QzunL3UMHJAs16l5XhtCr008/J+diZQSq6WklpIYxfFpqeWu9Z18vh0TFJrdp
PnaGjeRJXpxTwnflRXIfklvpHnns/ntRmQpwvzNbSWvQtpkdzkcNndq5LnnKzNZTHznqjTir/Ab9
Qg56x3Y97H5vyB2a6wCS41T2FtBap75aal9fx7TIqPs5Bzly43o45q36a5hgTiSzZrzLs1aLzfe5
Z/HY9iHVkyClPJmBEJSHqO4AJ/wfp6w9Kb+jAEArfJGHuAterCgpPFSgf6aSHoun4bftdk59k1IA
v5a1ahA1I/9Eb9nfoxgNtGZPuTdUA3EQ8vTrUMEV8AhFsDetYTy3vQlz8OuqPJO3OBPkn8HnKVpQ
IUUPW1C8xvUK+Yjs2Zm6tyVOmbyUvSPj1U96nLinyerFaVyuyTMnAzxC0bzBKVldNPToHhDsQ9Xm
ZJgtH6ImyVFYygu+3hKlhIXngcYsBjyiOn4pLb/W0fyEbwo0s0icpw5t3gZNaOt1Tu/g/QYCHUQm
ZXdEtg99IfwrUY7+tZi7YTU7arBxGnQjANZ/qb2hefJApBgOertYBBSpA92Z+K7esfDtRsubuXdY
+SiW+kOtTmM6ie/a0H8oGDPpW2t7gnjt8BL6CD+LriUnhH/MQw8j4iDPWFjbB9XC49uUNCwz1quL
p7+yj3Y65juId7fQCeyjhV+RT21GuOxjrbPi+gZ0HPOuY7mPRXbosli9+mGgrsyyNnCIzcq1ZlcD
oOGReNHbpE48qiYl/6xZ0tnGYP5DlN51DMv8HY8fgdOBaHZlXH38/gzPa6A19oXdfh8+WH9G8lLD
5gpjavgIt2HmJfUkD4bNUjRERw18TrWe3Dw3yErDRW5qlvbUPsD1MkAsC5y1Fdasb/JUU8ynoNTK
re/MzNGpMjx54++xvIcm5Z/Jrx8RJ0vArl+8f03JM3kYrGMCHvAIZyE8RWrCgyjvJ33t+lTA/mdS
PqjkeOywGyK3wMmrDTHW6sw1D5nis4VTw8w6qLX677ghbwHYB78SKp9CAek30yN+QjYWHhQR88ZP
jPrJF3711MeRF+ea8yjvUEPT2FhaDvBxuZiskjGuzu3CQRiIvMIwBNi0XoZxjH19NskjLEvTwKfm
FkD23fJdSQsKiBRqzmBanCs6mNfWgQiimqhLNQUxHi+rf/piNs/y0PCvdKZIPpFm3Fmrrzl5FqCg
Qd1uGpN949FgbtuQn+D0lXkpaxSPoYs8YqqvIgrsz6KGeztbmX2z23mPnNbetv2AY1l08R21tLNu
EX9t5TAYaFhbnZIfi8JwXpr45rcFT8YyvjYq6zTNLw+W4UbXahkt1+SoHkpDjuSdmuNZfDOI7+y8
iq3daxXH6mkMkJOVNNpesyzND4Q9EbG1XLWsRQ3YscuQVwfhBGvRKO5WXoWqTrRl+BgGWfOIkKh5
zJaDEfHoaIvuKKfkRTmvT4V67BB3yyl05N1YHUvWmkclwU1n1Kxt/j0osfUL5DOeSDYpZss3RveL
/rkbDGz6WTsd6l50z9AcnLWlg3YljTE6Yg/8zNl/XppkvPMTBvZ+WXuRh5RNy6ZKsGF+zf2+QBGK
9/j5axoav/pgcevmf+b0qd1nnX+H8zZ6FUVe/0Geik6Lqm+uOQ6wkax7V4NmMhrj3VWq7pYBwz9G
tY9hhs/D92XeT5X2Bm5tPioa5BA9TIz1hNid9r5ZeIM+3jtiRa8DsCffXnxey0tPvgytXNtQMVn3
ucHOy6jA68aB6vHLnjFPl6onh/+Zc+t6o/ptdommV40N+KvmTv01wtYhR4Vl5Y9BEv4jR0CA8Iz4
WEsSUMxorLHpaOPgbP1wVDatHgd7WLNoQEv/08GQ8YOd1Pe2KLPnQB/m3RyiYMW0Vb8Go0X4LvYz
mkL+PkKVe1PV+hPydevJEWwA5TTawkNyOt7klD5Y+bpB4LeWQ3khUZFBG1H/KKfQ8ioHDR0hoc38
Ka0r9GvubNqwEQd5iMiQ/X2GmPmtKxP2nn8v+q5KfMzXLfJP5EaGhvLrJ5g8/4LMdZ5IU0785Dvv
RvQpvK82+Uimto9sJlN6+24FebnPXGiOcr40px1ememls6lGI/lRV13cljuqGdZGS22xyoa69VxH
Hw9IuwEuGt3wMtruvujK6fs0UWqgV1EfIIINwALcfbXMjzl9/7i0qsMYF5oX5t1zB0tyk2CH3qCZ
VpZ9b/Zgt27hUYJWXmNhXuJmEBdft/PXqNuKGK1Q6Soa2etpCve0XVtFpJ30dsR/IKpGO8nxlBfJ
tlLoUTRNRAnEbRR/P7tB/+I7YlOrHZJFtkO0qfLusUyiwGvtptzIM/p9/EZqQRYlyeaHOSqNZwuE
TK9n+UdMC+PBmnBZKLYO8aQk9VlxWUsJpS08eSYPJsZ/vuf1M/YNPjuhqZ6K5H3WGhMuAjPyTB4o
6lpQ3OsUpdU/im7DrsqTdu07g3OZ59S5DOjXd12C80kf0NElqBtBxggQdktNHs2I8jxVAlRSnhir
DCHCyyjanIclrVmSp1IIVEqxj6j9AQFULlPpd08VUMB1XynEENT8i1eYbaBZ5P0TvsEUFEqxYbUO
rjEIEipDqjJvjGIsDg5ogpT+1BMS6frJSohO9g3lLEex1gNGV0wiGMaw2itsa4+p3isPuV/6lFGi
f6izJnelIeY8sbvmsXd69EVZuReWD3naMUChNu6jUvK+iDoQDlFEUddHn/2sYXAlHMJP37EVfoe/
Nbz7OmYWP1NM0reD7lWJ+o4Ewsk4Zlbbver5cKMInFyaFFbf0FEHH9hfe4mOO0WeYXoMvawqJ/4O
tbYql6Gckwd5S03GDWCO5c/VlD93mT+jtKLd5ZaotORhqI3c86NFBs/7b9otNgQ593WfbwswMJVB
VXp55YdOVOzHljW2fL/LuSEzEUvUBix0/0dtRu2ppN7Ig8t4jEQSIiaVp+rT4PQzLk57eiQCkeai
pWDEjA0LLGo3TJjx/z3YBZuz1hmoTvw7NYTZBLQdlk7a+vZG14kj8H2DKptOjVweMJS7J92a4Qpa
wNYXZo/c5SktMtVvVVWVSCjyd3+O5lVZuvHahWkIm4cw7pMb2tuA5s6FSPL20i6HwkbJYGShv5MX
CrJ82NFTqCWp+KguBWd50P+efV3oC9RtmRDRRs6VUVshl/m//pz8MTjIzTVBKxllfPrzr4WWAXtL
FmxsEY2oCfrpsRJ0WmmIZT9ZC/znBoJKpse+h7PSUvz6Sc0mTeZfRYHlfW4gBv1nvRQ4I5G2SnxI
EDGfoiksHjs8RCdyRwWl41lce5qcHqatjxEVyVVOaRkYHVGbZNCMg7ooN9gqOJFtbrJp8LSu+0hz
A2VJX8F1McPgszWs7z77c+BJInYOjnOHo3KvnCPxr/ilAFOs6pESmNk/jyR1eH2IJU/rhu8Q2s+U
DyDQD7XFek+NnvFWvqRpa31U/Ouy4dfUM2iq8jQtrNLEyM/sfhIa32Z9VJeDmbTQPUE1rXKVzk6U
R8MxWQ7yrLSI3iNScVWEKebaSY+d0xDpm1g7GCqOl5LsZS/BEeDhWVoEljqfvByAYLaezWE66Ul2
TeqpfKvwP2/tcrB5RjB0dYgaADqnx4Rk75e80FeCItLORrf4kIRlcSJ5rjjJM4o9LL5QW54nTIIX
qwAez39pqS7I9XqXfJg6uSeCyCaElyI/BwZRNFFeK3fL8PGw2MMbDOVtosS9FyZt7znZa+6W00EO
+jH4nus0ZrXJeRlTJbvoWZVfpkSl/OVY9KWLat7JC4M5K/RWQlZRvuIS8la9FThrn/XQErcFmCp4
bT73ySErlQBdkFasRisrP3KUTbUwxIktGbUpO4eJNCT2KrIErC+AzUSzxjUv3W7Urmg70EHXCiXh
0Icd15QvcAOcc8G/6oMVlc5V58u0pdVdHyL0xCfWfOGayPv2VdWHz7gcxHvDCmMUycsYq+lR6aPk
hkQ/vfjARnk/HnLdeKKXk+wVSIJLRtoJQnJ1bWY3v4nW1PdJFVRk3ATmJcw146KMZvdI+A44MUEo
yYxt1V9qG9QJukukPcrlXhZYzXnBQVvxgoEiUy/Ghtl1f04jSEBGI5B3ZUl46XPgcgaK/g3utuAi
D8hqwGcPQFHJRsy3VWkkZyNyhjVkw/AGJCpakeCSv/gj/fSkMLW3iY3Wt4qwd+xfAi1FUfPlVvoB
YS/QSznM+xpJFzl4yp64FJXqJ8y3eE5P8u8sD0ngKisMFwfKleMVzfUOJ6DxIkdmR62fMukLYqgQ
yJqgf20UJ7mMAXtve5NLANUEiOnchAQ4u1RGv80tAR2RULE5KUlcr8a5NVcEd+dA7lrVM9LpBb5l
SZ3aEFfWUphoW1KvW5xpG0RG00nF6bkLyBH1Ug2BAUlsYo9Mu/OsOC13rdVaKzXvbcKTUNg63Vi/
9hSrZc0jLn9pYa28tIr+WMRu+qLnwAJG16o8DYf1S+0sSxsxRHtjGZZRRvinpkdbeTUT5EqpbXxX
3PKYRUX0XdGIW8IwJS7ZQBCBAz5vH4+wa/Vi3wSNdtMtnP4U27OfSRKeS4p0z1nZ03Kogcfj833N
5vHXqI9A/ZJjb+VQZcpUfaow070bOYpxUT5pQxv7J/nEkU8h6wNQdXms/cqEAxP/mEIDDOByUDRS
2hdhxQa2ZE5+uGPO+1Ql+XTOoun3PVaKgLUbsKOEff4EnN+4R2rj78iSA0a1DF3X5AUQ5s5BDkkf
2Gqsrg5a0vHXBRgrD20NiZrG57/jdLBxJ1g/kXOkD0SG255fucYdgV/Gguoo10KGjQ00qobiUI/0
rnEOFQ+4T63nsAqdE/CqdzNpak80RnJUKgBDZjs2e5hE1SsfYROFfGB5cgis/WdexGT2uW75KqKP
yIqn65BmJvwoqqhBDBH09xDkxg3xD/hAtgUWjVES7/lmKVb8GRuJ6uUlgVZJMfdQjP6Ow7y6T2GF
TVpJf1LlCs80c4J7aL5XWjG+UCoarm04nDD5KK8IVi1PUcnDJcCmbHFTttR7iFuY+I1H89mNjZg6
FOuov1OmlgWAxuBuzWlyq1wrvs1dz4tM9Gc5hXPDOtqmc5HXOlIKHhB6ghG2B6zItj1/l2cEWfu7
nOXfCT6ACUDlZ1BC+bcidbpWTYfSzGmcHXA145JTinto6SqphTD3JDQmnoZjFR5KlKUedi9942Bd
0Qpih5t+/jR7871H1fquZGwhIY5DZe2QwtkIXff2GFJF4C0aPpd20T2M2aQ+QuSOeHHjVrINQ/vh
h7chmbp9Xyr1Nsdt9Qj76NGs3PBJFpdrQ0MnP86kQbXGPzQsrHsBLFQuPTCTIzgYxXw1kVOwQ8yr
zf/HHVi+TL5250R07mXECUY5NXkM59i9xMuBDz/e/jpreYajVpcXOgtkNV8cYy3n0iAk20DQFVMS
XfViBxicEpn5k7scSsf8YYGpOHbwHZ+GsC/2BrI8ZFUMIWSgnYi6ctvzMm1xW5Kj7o+4h+zQYAw1
rz7KQ4mEzsjtAakQFIeSHdTZqkvdy+uG/3/SYNYU3us9qlnyNJXhLO+QZ2oxgpzl3m9EscMbQXxr
rFw3XkrBABBivkCvBcoQqhBd/+IqxYhaY6L/DJ32gXqo9uSY5rkp+5tda/VVIdT8OuSpuRICa8vX
XLfMxZCW12MT0KiWY3kPCVHNVd74Nff7Hhw64FSWnyN/rLzH1WFhyp/zNVdXmNfysUL3r6EACDU/
9Np5WDq7eeTRN+kfHFw1vMThyPGVtvZh49Zvun1zlFl9z6MEHLlexBs5LGFJ0lodbi6QTbaxyqkQ
gOZLHr1vxIWpa56C0a7DufY2JunVzhwYOe1rwMbSs+heeVhCU08O5WGqeHp/k6fyirynd+ZTi81m
O40DyX7UnddK2+pv5Gc/hJmWf/iDXq7rEV9b51TNM3lj14xNK/lmY7O2HXDKSuuEPwYn2cP8Ce/F
aGrboLLZMZiiX+t4jXaQEHd4cQdE68s7dZp2qWuk33h8djvHtppb5fQNn9xQxazHUB6aEE4M7k6N
bNAgsfxfPBGexLK8iyF4ryxAO48ajunNYI7V5mvxlqM4XEdYzFcUDpJ15fD+Gi1DkAxWWl6IzQuV
MSzKdOqne69SWWd9/8uu9f0Ya5dWjAUEraL2eN6BVJGntRhrT55x+c/ZQKrWfiKBRglL7T05N5be
vc8N5uxkQmFrqNYNZWR/iDW8Qvy37r0r+l2Fhhe8ntHdXcO1H1KJ6xb4lrKMdz8uvfK1yn2vsdtw
lTWDsu3DMb7EsAJ2whwwJ7JVYBfGnDzY4fgDegLW2L9TxEmKXaaS9ziPjnsCQd4fBLEO+FGb7qwm
87DTkWyToVxOb6YVPLnTh0HD6KRS5DjJs75W+RymJH/1Fq9Tq4zqkzw4tWKRRZ82K7UM6D46ar2X
C4gmm8+iVcazXHs0LQJxLJnO8ffFDjCjyGIMbfbkklo1kei1fJU34XddN6JPeEJYm8OpuiTVQBFE
TRD2dS5BcNAxg9jygWsiKjDjbnxNXI2OtDlOeCsCSsDCQQafqirN9bI7xb1u7KKhbLaGKIwXAweg
XKOE0RJk2LvdUzN3Bia1odmSvcm3oeoDmOxTdJEH/OS4Myy72SHy+DOXllVHQJSyy/uu8RRFp60d
qTEZqTw1U9EeR1OJbwInyRlZDVmnXAvVVmzdGHjZAO1sX5qkBmu+TrgmQYLhxgVPtqLNoG0Lgqk3
4OmKCKAbwcl/TrC/fM00vU5gpfbWByNhbSp7DPBvyt03fgELQ12BzwYRDU5qrbM/SfOsv/ns3NcI
NJwTJcVrZGTWd9XAJ56BLX0ZBuDiRRbTA6YDu1cjEiK6CKyWrMr57QSOFoKONmaWJ2vccZFWGc6M
Fq4xQYnfwPw2x2gYKcqjLlbVAb49Vtyr0qvqFjRIcMBHXjzOArlmkejJfa6nd36nyT8CGmEDH+NT
8V3y4lTbfOqbVmALBJk41q3/NJT2uhRmf5dTeqJFyG3q/q7fEWb2L9AITHgcobrpzV5/iVCv/h7K
NoK8qiRtvepzXvxL4Cz/rPVjivTrPrgbPH/GnU4pZj0TiRQRIca9CLtq04KR3OIiR2+UGPs0oq0v
f6BdBKn3NdTj8Mnp9GAXLZUm+XTvu0XsLE8D8SufIBYrkHJ3RiDyTR8p5vcKWq2iGu/agspzq8w9
y0M4uOOpqJqYSnxEiyrod53tNCtgqcG7bxyh2il34MKhFzXsPuuiMnBE6WILaxL1i4/0NIlFce+y
icaTrV4Us5hffDj5WeO7gEah6DWJpt5EycN56GiT8/6/6Ta8jw5EBUEYKGVVJTfexkg/1UiUfvVd
8qgKa36z0kllq+Ev7/sk3jbFm1rMBEUthR9Z7jFDtIN9LZw1zHpAQMIlCilJrStKyH7fLC63FIPE
Vc45s91uyhjCUkiffB3wZT7apHRktZr/k5XZxfDT8H0OyI6deJecZ6Rlu6kxnd0oKv086hkgLq04
O+jPg6U1kZe6svYbVYHtAJCi0zOF/gZrLt3157OB0tJr0HGtLeNJsS3kE31QXUmIhWoi4l8o6bUV
HsW9PzUWAri0Ofet05wDsbG7gB+ylJCC5u7atvrRK+TT26mnu93eRITwro+Q0Wu3U7ZlH2jvQING
U6wx44UHy1TF0VkOI7I8UD6jz3jMjAcnsXaRnY2PaSuGRwsNk0ruIs3kf6fkfFs0wwHezlGO5KF3
rWLtxIoPWSLGkVk0nwDy8clpYXLX+zpcmZouLkrE55cOrO5VIom9MKWwJGwyLXyrVAgsG8xtYakk
Li7PfL9SfmFw1NdOCY6aj0d5zoMBV0OlT9+h+lA0RRAdzTOUdyh6O4sP6Xve3HlzTN/rGBjS17Tv
v35Np7iZdgrh6kUnBKhuknjyLG826ay3xywNuqM8k4fWKP93KOdiFjdJ0Y671C+RTtjDI7Hi0ZXO
CM9uQvu+VxW4qshq0yNuZfHE6/ks5xFDBmszcolVjpJ2UwhEz5jw643Wuv0xK82gQ9LHOwmvW7nn
40WTv6i0E8pLJKF+360rteRR4Idn1D/Dpx/ywKWt+OqEAKnYXDWzFYZ3K9SbM7aH5pwQ2YX4NsS4
Qpwtxgl0v1PZj9vCLEevxFEzlm70GJeBfSIFM4GouMrDSHvX7OFHpxjVFdFGeh6J37UN02OXkuEG
gn9MGeRiQA6Y8Magg039S2NAP9aIgcBnIrDUpk76aDmVvtNp1e2RyKpHmwiOEHf5BmlMjygQ7zGl
QjId3ar+1PgLany1fqA4/DGzxdnbSSk8kUNtQAB9KG30SvIg51vi4fZTa+D0moJDbDmIkjVTvCLi
yDZtbtO+bmtBeZWtEetwSL3LVdQdd6ufwpOZJ/rRrkrzsQffs2d/9Gboc2Dg94+QVWJJwZ4atxcj
QTQKhc3fUmmhorzMFWC0HpwC/0w50HKmANZcneQNZLxNohd6yZEXQbWaw0HdxDWWeGeuRyzvS6J4
GypvDSa1pnK1nwhDCSWK/PoWY7ffx0VGm9Lv0bHnOmuvNP+oio8MYwS/Dj/lx/rutq9a9WZr2Tpz
c4rYrGzweNaf41y2zYORLobcKr7Ji4Sohg+ZOWm0WPEeGnhE17Th2FzZelY8kuC1JqHV9H7P4Yad
d/jkPsMyg+65HIRZXs1wpij5P1M9QS1aydqwG//cxvaNjWxPe+/vlLqcQdveKvB6T8SydPTu/UAH
iDUZp6aGF7MUCsalMuCGLRDpWm/Iz57Mm1q61rcsdssTsWwlLWhr3LE0yXkczFCU6+mmESR4nZLp
VY8j7Vs5V0DMqkS7FWIwdw6t2gfen+qNmn9DdEH98/evQ618secfY1v3FrzZcYBGNFuxN/WJ8FIb
ra48KzOsNWTUBs7WcAhCwmzjn4vFAiuQLX/k/G6+TaHtX/IFIxRaxJrJC25qXtPZhHrkTjxXkTaf
azQ01ElbuESGbh0IE/rl9O6JBMluh8PvIYgaatbB0LvfhqZNvGqKb+6Q9N/rkSznxi/4cuuU0iZB
TihBEiO1prDxMr0PvDJZ3PcW1dXJ+pxoT22aSnM9fYx1j0DWaSOMVwhqPqmNWfThjIfOiqIffem4
bAWrGh5a3p+piK7iGGdmomnP0C30pySFX1MgmqNTyW5fm0gNC61T5I8PobBtz0HtdEqHGbemvOCG
syAWAKtaLQZjN4Sp+WhmlrKPUhfdv9Mb99noC8THYHTLZajQtASpVKBNs3qqtC3KoNjMEQzVgFba
6u5DttjKqWQOi+M4BI9j3jnbwdcRdFNRqNdmtWip0pJyLgIX9nuIuB4MqzVwgQS4AfSZYajqL8DV
3L28Sl1Qu/VVtMqJU0M+Ra0vMaNrRhRH+CCHoJqv8mKTm/WVyD8KYEz9Hi1/SNHzeN3rziGuHfcQ
FyAdFWS3H6pN2nnm6G/CxRMzV5O1tXI1eOsSvinLDVYwa6ustBqvRHJy832Vnv3Yfozsm6nWNhQD
yGfGOdNHO7VV3UM/1O5Bnk3L8GvOoju/1dXm+Xfpz6IcQkxMu21Mgy4Zi5s/lcH/lge1v1fKIINX
0tkfShpnzxAWlE3XNvGhC+fh7PByeeDjaH5U2vyQO6nzOZIwSGjRqJynoDH3RmJqXuB2YGv6SexF
Mp/ZaE7ksxKUReMFPVWaQDfu8YcXuLvwNfElmSz8Nmpkn8SExHBZTGywMmg7RVXEa65n21jA9EzB
4a70BkB+M/R81ItoI9e2aTgSsOcOwC8W0Y0clhPte7my/hpOIkt+lJYOwUYdaQVUAZjHcGg8ghiQ
Oxu0ooIZXVCAdVwW0IdlqNeqSxGC3T6QvT9X1d7WX76u6stQXp3AOXmawxbGTFMNQ/KcefLAA+rP
WTBXn2OWBxtz1tFvtfYtn6L6pRFg6mPjJbK16mWEEPR3wJWZLLTNxDrE3+vBOO+mCZGB1aBmKZXU
3Km+qxwSPvkHs537Pepw04uDPt6NMTtJQwQOfVujIOsWRqyDlfqqa6xQID+dK1HNW10z707uqkd3
ORj84oqVrnZ4MwV0O5yo6XoQSnPXl5doI4L6kA5Tc7es6Nz6zngtHeJdnNbnQcRdGfUt0qfyE73f
gPxS0HlBrirvCM2jb0NizZeJ7sjZVmmsx9XsP1WJHu+HWGiePOD1mQ8awiGIyHTrdAUjhDyLnZZt
YDvUG2Jt5m8FjEuvzONop/H0y+vg2JYqL9hFa4glxWQpVNNSUfwfs577jzwjrdeM/BhdiPrZTCEI
m1NQrEoVET+00Hd3oUV3qe4eJpLrL6yrXV7syT8p/52d7BZB6XEONRkobmHFJ3sx51aGuUthG7HK
CPNLoHLolVTZmPSdYcwzxIzsH+JqrHdj34Hk8c3uh41GNQb99WZmsbVJjTjkxTPFz6aTvssb5rFC
Q4uTZ9POXXew0FXsI6UykV33xktVCgIrG+xVUx0jYdFbhJOA06HWtmJX2m7w3NCQ2c0UEvi6jsFz
EejHQGDDTuagORNAwJMSmsk6HSLtGPat/a3Qh+SSKz7NXmH/9N0GbV7ZdS+o05SVIohrcc2MgM2q
Iyc9zl946+ePVTu+qYOevVjj0k6mICtHlS0MCgo/5UDhjb5K+Cuv5spSQb+o5c+Iv3pZRcM/faxe
oiFGMNERqGGqVXvp6j7FfD3P+2m5zVHikn/9MLy0RoDYKxH08BsEqIkeXAKnKzaNL0h8VszEM5Uw
9eTZ17BLSd8cE1ilX1WhOdQHT1RAmP4WimS1SB4UwOazmMpH3a72c5wKoo6FddXAbFHUObNwsq9y
hi9YfsSteevRnMQYIsdmN/DA+kZKeXbNaHQ++Ki6PbEc5NnX4WsuBN30oHQGDlqB2ybufG1XDWn8
rOtstVTX7dHEWdGzYycCNRmf1eViS+DNaR5COremT76DEOLSkCV/sNzBXZMMpL7R0tlGeBV+hqHz
5w5QVeQe0WttZrV8N+P8keCu5imzff/Upzx05LxPIgQF011PHNjj16GuML2zSq/o8P17IRkNRKhY
q05Ud4vD14VxuaX1/flkB79/RjIYD65mnCnPbGKiAu7hHFRHwyU6EC9KeQ8anlKNLcrfV0mRTslh
70evGfPyPqnBYQzV8ZaO7vg0x/1G/qHJqMBV4EdYj3ni7qJxTGkT2doexw9kt7QfKNU7/X5K68b7
f4yd13LbSraGnwhVyA3cMmdSVLRuULJlI+eMpz8fWnusObHOXHShAzneFIDutdYfRmikuIQItB+K
TiGM7NMz+cpiCyMlucTuNG2Gpk6vI/yYtarm2W0ajRqFWUJus1NsZLLAFgZ6U64KL5weE/hVS3Nq
rKdSMZ8hNYs9CiwGQQyNVbX/XMmxNu4dYEkoic7jASpxp2EcXjgoGJCn/M9Wi6wXHfTZwbSBJo2h
Z70ELfIlgegoBc6zCTydpTuR1TGU0X5wE8hMvc0HTFX7dJXwIUwd+2dkWj9qDV5PMaJZXCRN9WMA
KY4wCHzhsQ0xj0EM/wXiWLtUU0qd4OJg9fph+FhMnbqq6kZ9QOcX2q7Rp9tgVHrcFfrxxfLftLbI
IEOWwSOi8TiJM5oDg7zg+virA+7wAuTYQ/8D31M5CQ/d2g7QpdboMumWcq+QkN86g9sdVIieF0dN
oLgo0PEcZXjEbcj4HTfBBnGQbgaYNEujxhMUC716ZyBYtUuqJrgZ/WAuy8Ct3zW4ovJDZEovrp46
b53eIqulRc6lsmyxV3WcOBrhx/fOD3lV25Wya/JOXaOQCgjZSvDPddnJVhN8eQTHi59oir0J3u1v
ijIqvL7d7qZXhbm1eR8e0tIediOe30aPuJtLzLioeuTcuohnEyfGXR1Z3YOcDIimD2mETKk1r+Uu
7ffIIWAWECPbP05heMJVRn92J5KVsutqtn1x4+DktmBRnH7Mj/JKNpY7BSg9zjPfjVwT+Vix4Bvd
bsMZm6nrgNsA7pirLNMBeM5jTmbdUpgYZzkEIzU9abb2Kudkk8OHXWU1RLPvsSBD3RhXeXANfI+v
hmuz7sp3ZfgMIq/+5VpwCSORdg9ukVa7CHOjXVnk9g32xarOFArjinPLBmP6bXrd7LON3D2/Nj6q
nAFaquuYzWh/IsU+AeGxeTLAtmXYPZ0QyNiDvbavnlrY17BV7KtV4v9gOSkF778TtTEc/LzPb55X
qZsZJ7+WByZXG9WNEodXtoJljwBZj2jMlJ7ZE9MzADQ8hvoQAkWSATqTM7LRlQHSJBjhxaTG6qov
J+vDGB4Nf0x/UYsjgjND5dCU4UdsuMOSFEAN5MegAjAnWPu5WygNtPKEWq1Crv4ZVcPkEijRu5zM
g8C76j1poHnOiSb7IQSVqAagZTRf3SBXlz3BN186WuA8yF4Zcu4DvR8eZJdYNdq62Eqs7HltbrX6
OQzPLmJrWLhYh0GYcH7SILEP342YqRmyqwCV28+W6X2RFd6C098sWTG1+3EGHRhVM94ogwybhvL0
Enl/ypTCAwDsECjJJbKxGpSJR1/7jVrfcNQrdlElBLMZegCpBqU/VnMjr+Tk97L/x5iowgEDA24S
MD3BvuVpgzU7FztUHTaiX44Lw6IMiV5EtkwNE42tVCfPqnYKXjqY6gjdwonVDL1155vKn6KZFdiK
/k8hql3RusTFphDbElRbpmXFb78Nf+tWMzwLdVTWXe9pxwYe+HlUQIWnJD9f+1y7pyg+/bZDdd8J
z/4RhmNCMass1pgIZKR4UB3oPWprlVpxwM1RHeh9E+w5WgKPRutdQfDgIGbgXhXgxbjAecx+a4zK
XGD/lL+k/ORLYbr2Y2KjKuBRsXhI4dyuE31sCbag7uaK0RIVZcku34pt50zAXjook8KJX9tY55VV
IAbuhX39ECcKKQJXxJjM1kAlSaMvPX2qL5FbGwCKgvSOpCxyLukEEFUrOMhpkYHGZddvctCf2x57
il0tivix1MDUgTHSeK/rhxqRkDfHGu01YNIntycBpdbCvLMVlAcf/02yK5l1B2xi3dsW8Q1zUpW9
XNKYxqyEFJ5l758V6ANx0ysbAB3W3SDTdHdcOL8GBzWfsHpTaemEphjf5njktQdbP4mm5uWp1NrR
GT2QJr39qYx6ebH6oXzRC/vo2nHxIObeBE8zzex8ZzqwYWvkfxfcSWKvDyIEIO3rWy+z8b+auw2U
viuo21M258pQAPcfY7N8rPN0OnUzDDbBJ3snagwDFcmBmccUcRir3haU8lZTn8NdtLN04DQ2X5ox
bloF+C1OKaM/nsOqKh/aWVWf23N41wJUQJR2qraB5vMG8vNn3N/sn/NFzh75ny+QTfya+j/W5I6R
X+D8CtQaI4RaNVwK5P9VDPhMVNwq3+O9n4/v83jtKflTkNb/rLdNO6fACWBPAZBy7ErtVoVFd1Md
RbgAj5Mnt4iVgxwrPbe9OakebEw0Awy8F5ZoMvO+mG/rc+HVawlzkmAm2A043Glww1PDRV0Z+emj
r5GS0tRiIPBq2x/Uo/dsGNYniNs3iDo8FPPStsFsyeE4jygcVQ3ZxOS21t5sQPY99r9OhHpPcnv+
BPiqfz7hYUe16Ex4I/E4sathAz9NKZmKuee52jC7oV++el0VXdnXcSlSA5wz09pHCC5DfOPfLu2w
fAxyZdi2ev4ngH15AAgDu1J1PO67FthAASEMIRoqbDhA8lj0CfjAqVtWbds+wAbGWwukwG7SgJo5
UAO2xIP+ZtAV6ju98M4YAR2ULInupddHd9RvjW0RBPWyaEgYYRWxtFLSa2OXZFcE/aod+s9AY+du
kPSA9eYrkbgWm0B6kb14mL3FZo+ZM+c3kKHTGwa240fw7oRJ85tXLZgYvLMfAy8YNwJLTUgudoMw
JvqdIEDBV9X+G5qHwYtWjsewy8OT4peI/XbqrSg1HQ3reWzsdKDQYd/oB7/u917mxHvXMMw30Yml
HUXe8yBS7+SYZMrzIbHe0J3yV1QXxUEuGzfdUGj4RPNeEoivo15DSQ4QxUIVRXboESBDQ4vGoq7T
R3F86XBUPZY+5jpV+Z5NQ3fVLGGz1yUB1cowGXdffcN1440IUJDFuFC/OUoJLYsd5uTY3ln25Lhs
3FLduPWo7XqnQncIF0zucBqVY0wPNjkVGxFFnLP/zlAVA4PuqSGhuq7FVIbh6aDg7mJtBs08No0j
gQ8yDm/uiO6H1WgkuTsKWrGNER4aLhyeuXe2EYvcFHEys8lMMJ9g7KeqjXeUd3ARnMfIu9ULv4OA
UA5Ic7ulLh7bGUuU5UXx4qJGSaA+ijc42tEC1/bhY5abrPSs+Szsem+UQ+MvnI7EW1NdE3y09mMH
3izqqeFQ0qaWSyJkHkEiWkV9SQU0lzj4nJJY9q5TGT9JFINRT+kJaxP8U8kqvCCb5O2cHJdFOZv1
0FW0bqBkMc8KDRfnCsTgohcO2CmSCIvW6L1XjRt3w+G43iaF570qov5M/UC/unESnCuQJifkDH0g
LN2c/NLiq2yizE+uukGiLUpSLO3nianzsCpVoPVafOJY1IZy6DG9PLZN4lMH+NuXV99rZNdszh3l
pGI7dvmjC5r3KfNzZ58jRrDOBT9hriy7RlFQrYRWP1QcfqIxL5/jAF/meX7Kkx4wQlfuakfFyWEG
/YRDeAYDCq11wqwnglTy08edixoFntOpX301mAGiBSH7FXxwd8nTXh0ndQxRUVH7BMyId+xjfBXr
aLDvemMnFDC25Bvt+zQ3FfL/m5CHYFWbYZ2B2psF+cIQzWVmBwIuQIgtOSK/EHc5FuJYghmVd5K9
xgLZkdioKsDdMjeaMYkfMXGkTzTWRmG1jgBMQzPSjEdbdC9yXDiWv2zrFuu1qm4vPjDFJbFGj/WF
+hiPWvoEtzI4REE1zo5q/UdHhaDP2ndQFf1m4DhPhXQIXxzTPsh5qKNiiZMHByyd3bQwFP0lHo1V
raXqo5PwhaTDlv0w6i+aWYGuzu132VPVltQcRaFlb5TuE0jZjSjaT6+sqydnbtyDcMr061pXYAsb
xojpkxVvubssbk80k3Klc69jIgriysbb2k2HVHNENVPNnOYX/1BOoXH726mRZ0zh+jzX4Q8kzpyl
k7jhezRrrmh2+YmnC1qY6WA/ZoU1UBc0430WIFGWOYGzkEvSFm25PvqVNvqwrNMASHj87NmhgqyM
TyW6ch86ahOfcN2eujHtXuImR8fBnt0q0Qa71h34X/StPTBTtxTbyc+2Qrmp7sb8QVf1Yj+UBrgg
gx+MXHXArjd/GXlMigzVD9/MXGhLBhKZdkbxvsqUWyLGPZpJEaZTfKUcyl2eexf24g5a+IInEcEp
zQs/7UJb+41eQT9jl86aVPvd1OMbKh7pD9LXydIjq84ZEtGfZlKHi+/49Y5IFdPTKotOYVkqmzRr
pltstdi8oouUZFHy5syO2EGPPItt98lbjUMUio3VCyapDo+l2S3kshoy6roFQr/96jp4OHr9q1f2
x7wJ7Wsew/aANqG9TUZ+b9Wx/mMIhGHxnrroFpK1/iSqq4OcEnXECFQ+4N52dMZdO8YuleZ/jTkD
27hvo44jx2SjoLeUpLNphWl0SN6FHg6fNJXf17gBZu5OsZp/xsoMx3ZDMaa1XEIcSEG81nm3xHmK
9QRduTh1hvDIqeLl++tKRTGuWK5AOndvfZhevIHESQ5MfpOKfLibQYnBQgludyxjd9VqXredTNVA
Pj9WrgVEtWs7X2FSUSywyGp23xMJoP6LFkOIHnwH+4d5nZ84P6cuemttLVtUcWVv5mo86PPCbc5u
WTRnr5iacxCgWk7w4+IkSrcuDAx1YTZjTpccJ/xvFj2qeE8+xywOjDgBpebj10ipYD7XOvpB41z4
NPRWsE2oCayQAA+fYjfuL3VQ3mTPMTR4lCaChxX6zE2oPlah2zzpeAIUbarxqoAQhKrei+5inpZZ
MCQjs6VyMebGpiZKWw++DjP4qw849gSRM0LMA2zNosjUdIPaYAxf7dNQ4+euSY13RNdaJAQ99SVw
cKME+eTdgZKn69i3nmO/u2eT0m1T3oHHxuM/1fVDdasVVB0Ub3gdu+LVDPst6uXjLdfi8klN1Xip
Bt64l10frZWtqNEBlF1HSVDSaOIP2cN5NFqmVjbtzRRPOKPIX4ZajR6KDqCJpecvdtvVFxLHn7IX
U/c+ot6AHp6vJ4c6n5K1ojuIdzVT8+aBEQJoyiEaSZluGVlF+tRa1DhivczuvP/idWa09c2OtWjD
c65eSpKg2wy+67kMzXqn1+Gz0pkKO39Uemc38T7KrORPndrGE35r41Kpo3CfqY3xNBY5NP1pUtfl
PIuQqrXX4oanH33ElTsKG39V4MppmH5kJkm7zu7UqwUWeq8HabP1Ybw+hpKIP0sTohuI2qK103Bi
gA3Wk8KJx36DKLJCFqAjZJaDw+RRkXfqowoK5iqHRCTCqzU3Q52C3WrH7YiL7zaAkhIjw2UnpynE
EKyElML53eb8zCEgQxeTQQBAG80WBUdq5PXSUQ8eoNZD5u8RuvEyLK7kmGx6sKjHvEtfhwqv+WXa
KzUq8Ohuzh/Qsip4kMt08zkLHMBx87AcQeXqHLvmhRocCNY6HJ6nsUsXbTbAH5i7nm9DlvLY4QNS
3s+VHduLxuTsLWeLWEX9K9fKg5zl7TCQGuV9bWHF99wltYKDjSUQ3OerTN1sVkNjJDv52WRKXHTj
2n4rP6vjubdOFeTA5Cyehwp6V02xyeECnTkFf0jWmAct+Bp1JwlFlsQxOWz5Ro2YfJuRHLYBRiEU
Vl8BkcrJciwXqpO6aIYX+ppwIFm6SpxfksnKL/JKNt+zzmxGWlYgnPDYgmMVt/pvDW+/osh/J62B
nNOgmo9xQUYvbNIAoI/aAz4osV7qu/gVbs0rRA9lNfZQutxYdfEUaYhX+7CaVvpc0DYHZK4X8nLg
ET4UBhZvhqKe4mAIl/1clzaSEiGCKq0O7dyNkJsN1NR5kcv8OD1YdnZS2ZWOKM/h4ibpYPKyURKk
NMZtlHXFD+NnapvDj27CsMesQJ7LbtNziiwwy+hKL7r4lmcu5DjK5Qj5lal+isE1UlVSb2p39WfQ
vpgR/62rgySyCd/pdCDRx04L9gnQ37MlhLYiG43UaW8rAJeb6kGtOuixvY09tdMFe35+49qZIAld
DQZykSsnFcidyqN0tBN7usBq6PAtIRW+SmPnsfCNYQUtBixpD8I60qJhi2tx/JDqNr7PJvQSoF3X
LEZjhTzyskdB9BGxymOPiALysDSWqP+5+r/HOg6TOLsGOH3OZ3V5fg/mQ7wyGzxkqcAUq7cmvLvL
VtvpHaqK41zjyO0hPuHSh4piMYw3P+/wbuxy8xlvAWobsFQ+hi4++7mL5lG2jALkPPUGeLQZguUo
rArfCXJpXoQ86xAXRw8/u59hMbYLI3bMZ5u66cptw+rWjZyQgXae8eypHrkJ0p0OGg68EF3ZhAaJ
iTGoHmSvJcO4Hg1DrGU3opJFMFmvrQm7utIAYejOOFkcJ3kfmFOzUgqwx+3clWPlOOpHy+tPUvJC
78i4k5vtr4ZyAV5glmvYTtESu5toC3Becxed7ZASYOdTAuOFQtP4jlYTzkejnp95PrSHpoc/F4vh
HVB+v7CdShwmMWR3FdY0Z7vu8sWYxOqm2sD7yJD5dLlJMTRPRfgo9bEGfHdAJZZnK9LTvZKVGn+P
scR+D11K0cX9NvLz8vLVjAL8W05pParQ8ZPrbB1JyxXqigcriJeaoq6tfko3sur1XRcTneNhlhjB
81+Enba0+d8B10tMsmx3wKawxuwM2Ur8uibX3eoZHCei3Kg4QwBdFEOGyeJQfPgiRQc+mronC5Iq
ATzYlLnXVkH2NP0C5e2h1tPnb4NFydSa0u7J9Sl5BcWY7CKtWutOHC/gNiKYRYVX6hkA+BI3IxUn
VRMoC4KCJCa3jE0bDjBqQ5GvvWQAmh05KZ4o/2rq7MqBu7h+j8iluPFUq+bvKssZcQ/tko3TAn/x
m1hZCBtuo+x2gFYXlHBJRMyzXeOeK1fDRTC1xwPYBWfpovhxL53+M3Oy6QNHeUgNtV/cilZ4J7ki
RMP9IzXKfWuX0wuYHAwFcowzWncofxRIWZlDkW/xgy9XWDYNZ7ZFWNzWFGHPOIKu7ZN+NzRQyuok
2zUTWojyFpb3bPEwZrdEweMazzXSZVBdwdiiuX6GrxciBeQmK7fQ+g0hF1yqeUI2Wk5yzVbLfm+Q
S5JDKr/05vurJqK8LeYQSGrr5ptVWdOlJj3zPPccK1Ivsrwz5vqbl7JrChP/dz0w7INRoeHr4Z5k
to4XzCJTJ9PCjMn2ohhQjRKtjV74W0Xt4+eqy73NRBi4lrMRZop7MaGBVkyoagkB3MDtUSSQjV2P
8AryMF3xgeBrTC1iA5IuDM4GcTzODFl3ttLBuOgpArJjlJY/3UjdWZ7evvJWz7ZhPIgtJ1O0IjtD
+2rKrjaQB/zbj1RPXfu1y7+ZeteBTVY5yCskM5TDFMz2CuziJFxnjQWpOeRzmhk080nCn8LkBB7m
NxAHRLqtQodSYRs32ZQ1BgWK1l3yHK0oErbXfAak9jgdQjMeNuaMTJVDWSZi3KlUDgIskOO+0n8N
jVo9HGrScQvq5lc8kO1XYvl07WmRdnJ9Wz1FGb+p2hriVZvENYg9+3NeKlxqu3JOLnXm9WbDwVou
rXkJyqU5UJkOQIpmmOkVlc3s6sxUY7Kd+rFGluGrN4/LFQlH2mv0Q45GwK03nUqdt1bTq0Px5Vc1
ik+0QUtKJIG5db1O3Xlm49wp4RXoRLCixr8XnLX6FnvI3Zq92RyR7k+wUaG2FzU1oUvg4lwOvg3/
EtP+USfYf8mrvPRQBDf14LlSiSmBm534F4I8mo4+FmUnAHv6SQ4Hk4cO73dfMyL0kdUWeMEg2oVc
HXttsvUSjvqeRY4IUSAqayivqFH3ZvSTvqosyzzDA06hcLU6p64ti3GIpdJwBOSOfpbpEso1ahKt
vvpyirihQHR1XmWFYjgauPQQq7ftqjE7rDOiWPf26pjhZk9RHMhk4pHx0K9ZhCFr4Si/sqp56ro2
fSnrieKQCsmirL3qlmnIeOHfqfyyxxOK3OInfBFrqVVU4OsZw6z3LRDivMuejbqZnjH4DrdFWOeb
snKnV53D6QI0pHESVqm+mjDrR1U1n2Nzmq5p5fyUw2Qosh2vonwtP1Rl1EUJsMTORFqhSjrroJDD
PsQlUmayCf9eya6clesQJ/2j1RWMCqs6azjgHqye1FY36NmjnTa4CJhJ+MqBdt34UbDtdafmQFDm
xMc0qVCyf65Cx98iFooa9d+JHpNpaEiudVF1EVwtTSvuBqJeiwBHVXSEgvIux/B1aaLsHmQNJtSm
2uwThby7nJJNZth4RIx6tf0e09NmrSdpdZVfA6ZXO5qV/v69gGOmgXSaivmKanWnNsOer9CqPlvJ
SzkIMDTYjPWcAfif1tg67ow4MZqAJrEllp+r5+8RVRluaoTbN35iVGvV1MtzzQv8gC1NtkU33b9b
0J85XFbdR005DQHv+k+Mqgf19ebd1/1+qWKi8RABTQRaCDW4xkmJV1AAHpai/Utd2Z9fH1KWLTyw
FM8j9jG1tPSXvlEoRblZCbpUs4HMD9PS70Jqs34/vQrxUAeUUNs+CA+FBvtBdnMD09LaK8JLpWhg
X+t8Jz/dxGq4E+3krgl4xZvnOR+lbobLtFGRh2+b5zBzqxc30McT+Gpkfoqypus48D8x25Kz1J0x
GxhHiJjzYhFE01rgfLKVXTsBMUd5t9l/fZWGsRc4nXyLHFD+yGn701AU6x7jo3Kg5kNxDHDlB9wx
nZrTR1p32hpOQXzwnaR5xGb0Xc7bddsvQI2psJ/5OXojxl5v/qDj4qM+KOINCiKKzoM67bRUGM8W
/qVygYnT99IKzOlidwH2JgJuI39na+9FxWPHOfXSzE2bNuIiu1B077nK82+7+S7w8BUROrybPCGG
gMibLw04rr/IVCImIj66Hv9eOInlWSB8f66j2aiTjBR/xnza4BDBacmc/mk6xwoPuAavM4QeyeBa
q9ad2nPQRZ92bkQgiYr+pqrDQcxbNYZWzmOFGPc8ZZV5echH28H4PhfrCf/T1yr1Llh/RJ8cbH+Y
dVY/p+YgNpRi7H0Z1/qN8DxA9pEVWgcezXF/wgJDsB4NC3WKcN4o4bvz4KxF6CKQ2KqZCkdpvkxj
dEoLgaq7EnsOZoWac3DnK8VHNDznbL2SY3JWTiSJgEQgAjPZoYvzx3KVHn3ugZNLJ17NZBj/CMhL
YO199NibC8Vj/T1EwHAxhpHxGKT5uFbswD6HYJD2gav4e2hzqO8j4hbiYHLAO1Hj3a6mT7wbh/vI
riN7sulF8FE1UXTugK0+ZZFODExct9DctH9qPco6UWtFP+xcAzrvWvFL0CvqsnOD+jFSVHPlNoN1
00hnA7Vzm8tgike1tUhb6Z+KDnRsQFng7wX+ieEHDJPPOgVD11gUbv/Twr/zUN8DuTAI9OKGpIGz
iFxwE3Y1/lIV4KSTMEc4fI63i0K12uKvnOJTVb3JFX3Ds0Ux4mwFxd0KUvMWDkTmOHFCdJnPM5Wu
lttmMMhcDCAes1LJOLDWaKQ42Z++ip6s3E3e8L8qV0kGis/um2w/6Wh66XmGX4mL/IIXx0+VYjQn
sunj0hhqQb6anyvlubqG0xDedce8cQKp3ioYZKpQYmx+RvP9LFuTG3rbeGa85C+JewxUweEtCn63
UGr9BVvlLh/T9rPngTRM/dUoBF+d6UJdlBya9p1rkMpyavw11L5ZItxhvyttvpfkQTesD4ltde8J
J/xl21IWaJBMgo3g3fyqV89dGCQAkvRmFw9WhWov3a+xBuZ5XRUkvpvksW6CfFv5RbSSk+k81opo
aWPp/mDXNrRcPLM3lZl8TgpiRLE/u5CM6dWaCXXUHqatQmX2i183rxrmVel/X+XOq8rAGN/8MPoU
WlifzcS6OWqprnQ7Kl4qVB83AWi8jew6oaHgAybsrezWPfJpnVWg2hQ717JrkZZEVuarqeeuHLNR
ZkoXulcXKJq2wMwXchUXyQEZQJSSkki/jM570fcOf8LEuWbzVYJ0BqQBaAVjiBkIHEBmnFlLTEtM
Y/u9UF6Rru3bcvj6qByxUj39Cn7geOaHBrGlJeze3nPVdyvstQ22rB1YmS55xVBhY2Mm/yHqkqI8
78wjqrr+o6d3hFsUN8YQu1d/aPVdFDs/otjwb4XHtifRGG6a2nCeYMX8lwmSeTb/sZ154S7/9080
RUQ9JzbvWdHjO27a2oXdVr/IbhQ5PEFqfWgb0qKroB2GHTo1nwioaReykqFYkfHFjwePSVQN5sH5
WzrlHcly89pkhThnvFWNqo4eZGPX5OO1H/K69wPcHqgTXuK0WMpIxNOy8IzPNDTFGdA4CRf2ztyt
ZipGrI/6plDNXwH13oUkBNuuSVgFdIg0ulk+kGfYYhXU/TTAoCdNHLwbA2988o94FrPh3rNAEJ7P
K0Q3vAdR5j6GlEP3QT9pm0rV8jczhMxU4vDKrhZts7kUb+KgZOk1zPrQ7vYoK8dvwj/YU6/9EV3+
SlnceYvK2W6+xDvH8tVyZkfBP8wK3JtrM94FEHavg+IZK0RRumcndCBucQb/WeXG1iXLKLJPBara
TTYzHA0sA3o6bgKltdCHlWt6P3sNq+R1a3QJO5Tz05yhLFpKYd6zc/2MnfIur6b+U7GcJ+CN9Qca
+8mCkmbzBhsDIxVHnY2WoLcPuuPBXY7Rli/rtQ618d3J0n4TILO9a0bDf7enVWTXzY8WntwO8Ly3
lsODTTSqi+q5R1Lz6KYdys7zp5vc/VCUQEeSFBYmVRhnIceJfm2MQPLh7NczP3wxtFW90RBwHEkT
Yw/gGPupABUtCgNAoV27Szwy3K3p1SXhu2G/FUOKMgBuHUBevFUQKN7BpJJ216b8YyDC3uJjTCFQ
W6t4dQSLfpqOIyjan1k1u3KrY/9qeLwBR0d4iDxzYvKN3L0MLZ9MILGs+yo8eh43MaawvXpo5l1c
NlZfsZXLS6Az09dgHzj1AZEv+wnYpHNSlZa8r645bxPKl5Tye4huaCQhl5Q+97U5HZWqeWk6X31o
0bN7KHWv3INiahayKyfS0S23sIhIuiVVfs0aNjnUdbVz0zrJCnJc/XOIL1UfknzKtWapmhkeYaPa
HKOh/kW6S9kJ7t1jWEGwHW7y+rtRTWgwsqv/vfoekxNtYPFLgdnCyTX5ZSG8/h50SCW4YRS+uTEE
hEAzlGdhQ/kNst5/wgeCTdGq4zvAumRdVE110zsRbaY+WsdURN2x08+9ZulnG7WhZWUgM1WYkXH+
nhizRnCU9KpTk1r85efFmsurHng3f7YKfVOIl3WjDPcBkyKI+Ya5kl3ZVJNxbRq7PCNwNN6L0BHH
bhzfvxc4aqMsJ2sIt99jrfYDW2zc4+dvrRGV3KV5nJ3RMYvPODlgsZZrxUeIjZ2EKlYeYITeTtqb
iRP4wUjDDDmEMXttXeUsV6S+BlQ0ba27CPcOUTBbAopOSdWJlWLNdopy0CRbiVSI01LN/TsIlHi2
dEnX7CpULhVDuaG1ADcQEivmmaNjf6VOmllGmGhIg1hL7RjVcdaURfKi9Zmyr6G7X7+bSqTnVozG
QlMgci0aSupSFnBInWJrJkF6qLzfGm46t9hsxINa9+65N4s9+THxMMSheOiCtNvHitoswnmFNo41
Ek71Wqmi6WSEgNCyMHr2B5zrF3IMwPhkbYxsLqNhspj7DZLI8+KcqAtzrUndoqNpL7PaUte1FhvX
yLb0r0avrLegGsReDnF3o8aXjwslCNp/W5WWaXlIXf0pjOGrIcxsrBri5vWguYhMOlg+GmH5Iy/U
ZNu7tb8zVTTIlDFf4/pSfdQ2fkBRCOuhCfxs71LhbVcAEaaN6UTFAuRZfhZFl5+/ZsB5LcNGWZHH
mPC49QMET0PtaWxGfw3IC7NTp/rd90gQO2IOqIknQZD54zsq/+MiUIbmKsahol5CCEnSYHyHYX4U
I8ga1W6UhZkGdOPp5aurTap2855IvhvtmjrwU2om6NLJpRpwU92qi30zv5hkePHd/JexMbX+WVLV
Fsqv5moYbfMIV6oh3Vr4z+0g8qtCUTzWHQWklRdePD17QOtzUxaRf4JihGHM3PRqvpnq8AQDurtP
jtKDxrWqz9qiuG/Y1gfAHG/pWpV+IRZIj37me2sKYfaLwnNgR23+mQAj1FI2cBOvBd3rHx2r1HaG
1uKiGQKDl2OGd3eEUt+hng1QRUyS7vHEUXPuUgIKzrabvMpJuZxk76tDreMse6Tu8638kOwO4B3v
9niXH5afUSqsrZxYqDu5AOGj4lhHiEU1JR6HPF7tsSWiu8jFGRCvDeyDfC0Xw3Yqbk7vrW0RkNbC
JmHRFEN0FnZOGN3GIjqPYf3uhYO+7eee0ztMEIghd9LE5bZ2RvvCiR2x9Sw+yV7UuPZFXpk2wavq
+sFKdkujeDCEQVbVrUz46AraabpW3/X2Pwg7k+W6latLv4rD40JUogcq6q/B6Xuew8NG5AShqyuh
73s8fX1IXouyHLYnCGQCJEWKBDL3XutbA5zNCSKrQhYEaZ3WUsczhDWiRfU/2sGJDdHK8c3+Iqfk
QQ6JzK4xJJBi+tsFOQw1ZB1DNQ2bqa3HZQhZYu3RgiHpOa3bbYHWbEHhJ0ISkcS4HqzoQQ1NDcJq
t/ucahWzJRmQ9K4k1wuAedz2ce/8objXflRUQXafU/Ks6HWPsCcvXn98vPx8TqX5W9sF8yy/rLxR
XkiVLN1XIzzLKRIQmmdMM4WnXcrf4oMc1QFhE7CjauQ7XPT6pr4iAVwHXcvyOjc1c2GyOsJ0x8dH
WcQywfHpx6bhPoKhdOlqTX/2/fabHJXzArNS+4+R4MV1qFRWaW3TAP0QXScOgRJe1KoIHvjtSryV
62vEeWeEhfYUE1aa7qPsYg+YCftWBNmL9Dj00iDh2+zIgVyfYpXU3gXdn2Jl28GwdsP4PckIHJ3z
jO7DeExzxX3sa9+601Ej/ClPzR3ubGMT9sQIRAZuLj9VQ4QGYf+cQKhOra59G4mk3s4bxK1tuu2b
ZY1bJYjSZwNQ6FrV7a8q9eVjHJLSLPq0f4N1uvbivvs2NjFss6BNb+hIwoPa1Bj7tTB5xdx2lnd0
0Fyw1PHQQACfsgII/JXlkzD7MY79r37VZTeEmhiEdFfbhSN5UFL1LA8+SC3sYsZdlO5yaPrpbhGt
VPLau4Hunu5+DpUIkAmVa98ajmNbd8u0Ft9BhUV/jhQVfFwGeDPInIL01qLprfQ9EWUQucCvYKeG
TBpC3TiPVREt7Hqm2ih1t869WjknndhmUwZUax7FMeLHou3mfO6u3Brl5MJnyu1HILT2o6YFZ5uG
94U4Q+uRDrLYo3ZQiTngopyDYxbS7oKg1HvCfmQJWID08L58fLhHUzzq6urU2fadbV7/rHs9X54t
+i5PjRd2sndXr3C1hAPawFRxv+gxtNtY8V0kD5V48jBTlCVkaUeDnW10/ZwS0CJUCokG/2UsrztZ
uCubwDrQzoSOYASDeTarZNpoDv0AbR7KuXxA22gF0cmdMlitcesf6O3r96pUXDyZQUFTqgUHJOzx
brO36bepxRZtMkfzabCCB5TN5UNbK+aTFRFsW8SWe5AXgf/csrp96ik/xl6JFn6Yk03lWffz7PPq
fNaMNvfNZ3R7lR+WXywF4iNcruMld6qKL+tXVzNUIO/3rr+Wc/KAogm1yLAeoKZsoxnPERrdc9IV
MY6nsXmc4GppBBwuDfyI+3RpWEFTLvEVjVRG0nKH7mK6V55eH4ea9W4/f7vyENvKPqbd9tCZlvcY
GqswsNwzFIYDOMX84M8jOfV5iO1RWdWFNSw/56Y09s7V2BorM6amFU6KflMEYWUeuzYWU2xil5aT
OctKcTeEOQq8ryW9eHpG5bqybGjLbLNIpgs6EENebuyMzMG7NR9Mczi64dFno7HX0/782TUoy9Ha
B0EDLaewqL971MNJCPfASMmxkhGGzBfDXjlfCYqzVaU3M8wMfEmO/nEYHBApId5wUZcGjX16b0od
iiNu7/FBs6NsmWD6W8Cm4y3Od3gJG7M7F+l34kAB2HhhTI9pMvWLP1nrvlCmq/Cr6k7uT7zI6WAf
pfXFAr+9RHF7oG+YHiyDnDfJOZBDIoApALRVc88DC2hqxI8/CvpiVUz8eozzsI8CsIfyNGk7P1so
Svuqloq6iX4iXOnqTEd5+GWuVdYpVfqTCluUX9jqbDRe9VrkoXZIHbATcshWuVtnPsIXOSTLKkeU
qfkXH0voE7QLIqSL+GwaU3yWZ7lw/zqTcxO7lNk4GW5/u/Dbzbn7qjiCIGkD8/xQu+MZoe2IFNLG
j4YOfzqP2YUmi3mS89N8x+dtBCGUJ5vmWx51FcEPXspHyXsmSFKHNC+Rl0TVxlf7YkG4G/t7WxBt
qFb6Wg6V3oCEpdgd3oj5VB6A2H1vRIRpUysjKGbKn2g8R1bmI8aGsdK2ErHhDt2F3DRtZ/l9vESd
Rtx1bHjbsCuyu10Uxtmzx6scyUPTdMMiRYBxQL9BOEow1LyZ4Rt2KG0WDcnU99gfi3vZORBKku4s
RzqVnW0bRMay+nkHwSeLYYiHW1oE4SqO6nZdWI5xrusyP7ZjtdbzOJwWcq6ZcuNMRIVxTsjAXhk9
ynd5Qc5VuWbufVs8jZ0dgIfX01VoVO0L1UyxSaDFb9i+ti80JMWqs7sMP8SgAXOsaqgInkK1UPjh
TsqMHIz2D2DXLVVv5t1z1K2s0i3PuW/ry2Jo+C4o76IfsEHvW+n4BqNjYGOpmhcMgg4Bd96rMc93
yNbWhClO2BdSD17pmkLuRqcF+0VVRjguZHWeCraaD31HQ2JKm/A1c6oDqqt2rnCVWw+nxMVuR5sk
BA5ZZbS7VlQ/5LynOPYlYJ3HH2oeH6iUw/+bb3MigzmtLlDfeTpghJ+fQH4cOynrrAQvv9wrT0H8
O0Su9t1GfjErtaKVX4MYNkLKFITqHYTOsl4ewmhU1kFTENsIwvBjbui017Lgz1He8e8+aHR4kH5+
op8fJD+PMToRNSb1l68E7UdZjwMFIGE07CCdUryQkhIuCiXIX5DxsWp2u/oos7jUeamFs2c7iDG5
NoNRroZ8BFGmbfxCuLybACLKk+AfJ/MlKHkb3rzNlj1ZfUuK9i32daxYHztyo/8YUtKtbhLTpWak
eAZtAA7mH1P1P+765Hj9/DxyCpkd0d4xwBNVmXx1oUYR2ZBzHHhJrWPoz3qUWdtg5oDIg0mLg/hu
OlkzLuRzvvPJgCkmc+JFRhxP5pnXz0NuAugSjXf6nNIFa9di2KcGce1asxkyrzonFTbsuhXsvlMT
b1ZNqTJ0hXmJQVyuW/Bij1YPdy4XWf+CQYBfx7DxvyqT/Qhiwv1u8nDNA6xAJJz/qAM/IYXO9i9R
kDq00Pk7778Eed48yQM+vHfFywucYaJ5Kga9XOWeBTVzvsMQoMLMkpxUeZX0ufGi++pNXowxidR6
/6NBTb8gPdW4UFs0LoGMEOkQmLZa8Ai6cHpsoHKup7qN0Tgr48dc5PYHFP4lOjamHEjyh6oiWreh
ZbhDjNKtYSDphJNGxc0q6LMFaglsuiBzvjPd6BJ4BHm7saOept4dd72SlkeI9cY+G0jRaTOEppA2
7Z3wiXKtM03BCaM4R3nIuzhcCwQvCxEWcH7mC4XeiIp2lDrtxdBv8Ix4pAm0HaEyFJUU07vIqc+D
UrvvBAf+4dcGGG/R2Nk2ihOUnJ3mPfiNa56rFGCU1irpV28wn2LE9utSb4q95pEPiVqLrWhm4CaZ
mVOfc1FB5yexrXLtSITAaMMRmM9MlO37Uq9+mGG3+6hZUYvCPq43O1mtcmPrpQhqtEW2OaxGGprP
Xs435Q5J8djYzY2cYh8IQIlGxRCsJhjJQ8Weels1SLenMA8eByO45YqdnDurHLfp5CJFGvnVp4dc
3Xn+jhsj7YedM7/TJYRXHlQxxcfJJOPgn+flxdaI0kMRDG+mq61L8G9zWkK6ACtf/Yi6+MnW/PS9
09k8I/7Tn7yR//pax5VtAHZY14HhLiKtrx8AvtTk/1B/T3t7jhpqKqzVyWgCnWMy0JS/JuWwJ0Nr
7wYWr0IFDo1d1P06mmBG1kCSQ88QL4VW/T7f9sQwa4imNgF86CPhwj3PGs6K2B8+zuScp4oM+ixc
UXnh395XYNmCnrhUVCBsZV7XNwnrVqKmWcs5OSSVD82Hfkc9nS3xMHl3ZMklZjCkISnJNstIoawX
Z2V3zErhLnALJ+BCKifeVWlzNXRdIWKK5nHtZM1z7VnNKq6VuS9P2BHv1uLU1Wl4ABeCmNZXrkHD
QwKD2Avmav4rlco8W/PBzBVIFLE6WXut1k71jGiJ7SJ6jBX9lZdZ8H3eHZE5DWkrsh4xcKC0JhmK
pXqT/eHT4Z8lEfVrg/pxyatO7MAQ/mH0an0ZujKmWp7trHkkp0LIHkR1m2nIbxMlggm+y6UnqpL2
Xm3Q2NK6q2ULhdQ/34HCG/RXOVdlhnLAJfBEqGBXrensX4zcdNdNQKlJSbppxqpMt9glnS0ajZOc
Qjsy8fogNyW20wc5ZZtxeaNkJu+WMxFKmItbgBz/+VnsMi/IXS1uVY+PZRlpTnTgMYEZU36N+bMi
p04BKvjewkFrfZNfKUxxS4a6hzbGJ2C9H6Js3didSWC8Utv7yi2uoujbi+4m7UWbz7qoII5FRISk
oUI+TR5cXzopwAe0HHXNPBdMsy89oQz1OYQ7+I/LVTEh3YrHnWeRzezkLxhRq/0EDGLtNVb23lbt
vmhUjI4AXA+hjd80y+rsXaubp0jU/r1tLXc9Qaut2q67VGjFeagjmzDgSK8+5+SZRZv70sT1e2Ab
+g6EjwK+af6w1CqLi3gz5uvyJp1iFd67YtzrbVfQGRh93KNWcLf0NrhXLswO7MwPciTviMmTItiA
i/LQWxqvj9j75Q62pKdYm0VRxpTfm/kwej66rsG4CTXL72o4q3RMT1/Li0hno5vRpEt5UX4QgmLy
yBIbHMP84WHYsy8z7WttK/ld3tY3LPW6tK8PcgjM2TzMK78FWQzVMUK+S7HVnY5qAfY2DjWfarTz
JzYmEAZV0l/UAbuLQsrM+0jzC0M31d8cHOYtCfuvH/fbFGBVL82PRihYmzrKyVS1bNujp1p+rHAK
K84/xnKl8nGY56YQEOhH2uG80Pn8OLkUkhd8w822w3zf5/Lot88nL3g69/3yNeX44/PL3sjn5zG0
+9hNiOUa33zQ0a4+mOR50QilHSaHVQRHZ1HhnB/76uHzNpoo056NztdEFzMjuAq2uEzKZ1Oyvqvk
qs2jqAjfnWmMgD4zSgu7XJiUv07youHSgumoYh3k1Ywo8OXk5/ZOj63iuRdY6GJamVt5s1t6yOZS
L9zIq6nrSlaDt4LMSp8Qjt+yEEGxhouuYZrqxU4lIX4oq+ZQDQjkpkB0j2YauAt+TfxvQ0CgR114
36kLvhqGyF9Dc7BWHjX8i/ygdCqybRx6xTHypqtZjNqOIn+85rkYf4n6AvywCzZWpRD5Cm1UTo+p
XaP5JThPDgfwiat81IO9HE5NdfTSSWFRN4xY/YntZh1inHjM5JtozoAjGIhn2zwHH8wgWXbwaYLV
waZR6YR7hekDVev05zaGKE6IfbCRWuw2tX+9OgkMY9XwLotLeMB4i7fwreu59BSMPjGMRUoGtNOa
L/BAisUId/2cUUd8ybVsV476+Gh3YfjMu2iRzNOx3fxppVO4lMSbntLeeiDVb6NGffakxo44dEUh
FphNKCP2rbsVtUPEGFUqpRAndmn2x0FO/zZMMV8vqsp9pCsHsQcC1MVLW/ouZJtjdASLDFSQ3plr
V7xZFDX9VljN14TN9QsBBs+JE5KqFWOysuM22Lql6x7kIc9T7+NMDst5+Nuclo4pyArTWMoL8hYR
UB7TKFfufeQh67IVM8TDYgfhJIO3LlUPhDL8slXUGB0Wv5rytRZji5AH1UEpQyzG+DH8t3O4ZItN
qfvP8t4wGz244kmyFQMWaXMcYJ4rFixt13WeRnarO4X/nqW8aiE2P2U8dRfyqj/pwXXG6GukMaiC
TBO1oaEdg0g0RqVeyWHnKc1RnsmDFmta8XGjNQ0q4fGlJnZtZ/ZP5pSvi7bOfoTCfoASGL7VM3Cr
SQQqnQZMmzrrQvKitq6q1Z6qrK3OMa3mW46a5+qk32PMpOTSjWPAP6L/9jHUNN+AlUaCpLxXFEW/
igiV3ARdZzwqpk61Qy0RIM4jZC8HhcUpEUsMxyFiLqy1RRDTUFVa5lI1z7aVKbrlqKc3t490hOup
HqwQbnTrjzHQT1yduGSxP0IBLkuNV9JIuIVGggvOK2U/duarHIVomFd+ObR0T0TARt6qr/TNyqtW
gnQozKx/yzy1WUVuNx1G2y6XeaXaGzeCwOYoorg5emOu9bp1Li7woO3goKbPk9rdmY6PktFsjIOb
jy+CFE/eeoF2DNK3KW21Q5QlsU+cXIS2BSKbA+1qqfeK+9VtycDA9/RdLR0fOFFJ4PpgVxt7ttvp
eR5ffFdvV5HhFG8ORXlsqP0CfP+LnxaIhnRPXOJCiIsZmnTbtPogp4rJiTd4JLQ1vLbhWOrYqnHw
1C+EcNq71JnJ1/OwVsNpU1h6BIW9al56WCFI95Ri187DscIljQyZTKtx8o+VbrJCn58lCv4/4dOt
cRrynWLzJJ8dVu30p9x2ifibb4JjpS9MERHa2ifKIf15+G1YjYRf4en76xY5lDcjREk2ZJ4q6wnD
NEIqP39XE4LVfKX4jmDn7uV282pbTgj8X43Po1C1o911ytoarPYZBel3dUoekzq+TEERfiEn7xon
ugULSA8f+wrdQNVsdNsvXrHLigO6ymkph0qIvV5VjAG8NFejnLCFKYuLc08Q1GvX11TMU/Op9sv6
poXYBkMTqJk+GwIEsaLzIY5CtVhFMQu/oT/I+USU+qnxiWPwgByuWxsvrweb6MHu2SxnYfDYuA0H
xcn2taBWKec+DnUMxQdI6/pzjqUtQaFT2B0+54riyW9T9yo/kR9Oyq6oyUpLuhg/XC2ShYLI/Ogr
Rp0vSpY0v57KS+58XV4xlZSbtBbbpaAYClPttw+Vd7m68ZKFWrb4iIQ17fbeCnVZeHF4a+YOI9zi
YF0mKgTF+WIPFOWCXRYXNxcnX8sesJtt7CGJTvZohqs+JgMIt60VfXMjyrKpjprLSDTyHiBctQtn
0ONLD4819TUyEQdoir5WAQEiNIs1g62f/ELloZw0YusE9XgFv6sscbLlwJkmdx+YxKe3wbC1PRsK
d+k7Fzmlm0aHHsW6UXzGvZgqyo5Kq3Y3QD8csoS3Qh8N6l0e0ixeYuzqb3I0am628pu82iqu8V6P
lCtqEpPThdoHI2hIYziIvBwPSOWzdAEwlH+dlQTaUp42RYocKMjONnI7/lx6451cJXvh6aZ50UpL
BZ8N8rjk/+w9BeS3sEvXemBnJC6DyaM/ny+MmCjwIozutVAscfZnqaRbNeQ2lMa3iLX4Y9RBn9Um
j9i++UvEZfzCBrzduJqLUV8z8TqyFX7oeziu/hgrm1EOfx7I6Jw2gBMd0OlzmmWQai/6geJr+V31
SadoI2+4xwOJkUZoi4PuRJR5InSoIe6AL0RX0GUuiPCjHV+TL0lggMrPl5bubLlujx+npWn/EbeG
uat4QzgUlVvtiVe6jmllsE6DI4xFaYMnd3Kb/2sx1zJSfUNyWPFILX9cgI2r/+wD7HhOHfxhuRa5
J1X2ms0cBQfF4i2DekTlavbCDN3rVHtfXZxp235U02MNeuKA4CjaOaZC5dNtaYiliVusHR0EkZNF
nSwIoVgT4wEMoP9iK6G2oLBmHgFq+i/5WBBiqGMjAvQtjnwj1AdT75jHZn9XMYtd+m4iX8gOXMhD
sAiKprf2mPBs4i2wpKpz5LOA2b3DSBjxFwWHECGNfiXq0dBIoHIm5ylUJvfWTvYuS6jSJsQOP4xK
8urHInspKKSf7EmFMg5O8+o7qCAav342PXpHQfGCEq14FBmRCLoA8hXw5IpV5VmOqtb+E0kAvfGJ
qMK+TPVtKipsvnq8UPTUHa9BKIZl6rIMKGOvwqMAS60Yyh+aSuBlZxvV2TVQRUtJbZtssmQ5zOii
GIvMEatacpRDefDwmsetPuJW9MZ3Q/0jVRLvSxNHOQtv40rChnXxq9C8DTR2u7y9yYEap/xum91B
jmy3MW+eRnMiJLlmIec+PqaCUoTP91tnBONO/rTp369Vbeqey6gPz0iq/WXpsbDBf4V8bnKrY9vq
7lbN6NeEvaKvB8dSbkFnKUvVsowF8cjOWnbN9bFcWmZb3dWZNz6PIqIz7vJaaRUf137eib1+pbUI
2XlATr6t4n/QKXx0ibNOUk9by+Gg5dRFy6681D6uuNwk6o4iSXWTB32WQXzOTY2FLCOjZWuP6rFi
HXFozZOJrHjbQFZwdBfuecBa/IN27Pb6dJTDOMqmredZAWRZJVsQDuM8D36tr9ROR37S2z3xN6RQ
lHkbrc0h+m7OL6TIztKNHfnNCnuU/ygPVVHbCxzZgv0DcyrINAXczqr2dO/N77aVZSRvlK7sHf8M
WMl0dF/z+GvdFiVIgDZYBZ6un0uLkBjqx9gxZrmTosfvQzsAwmbpdq/II9y2rglUYb6IGjW6mzMu
hWvyYJHOvcx6k4DTaVaeFWo6e/6XNnHrlM5dZGWq2f+oFf/W9zpBLFaQrlDupU+uUKyFMI1k2+X2
n5mfIXtDFJi1Lc2iaFSthZs/FeBDLnJqnCLA5r1AzeP6RzmS84MbtWDk6mhvlaQi1Y31rYyDNxJm
8udWL+Ot1dRfWSP6aydBppjxoln241j9aVQrGpD6N8s0fuhhPh6bUG9J1Ukj8lEc52TaBFB4lb8t
qf5jGLG6zUDSH1ojVY0eLAST6y4UazcZkAX14UJtGydcJmICP2ur9bLRbTdcKibN8dTZlO0zz0PC
Vf6ZIuPOPBkJkAGJGe6QK3yRU+ygrUUbNO+iIepGTH1/kmcDOX2s8XwqvO6mGcpllzX1BfMCkd6B
QoAbaVHVWs3c58aoq2tgiGiDvzXeiQGZodNpS9bbw4tmQLaqee/uIuIFLvEcX0QfTN3Gek0m4TzM
Q77Dj1Mzzir8X/5dS+xh17bm+OS7Jb7vcBo3GNump65t8ZeUU4NZg6sGlwmiC5qF6FsSiIag+wOI
ybWDz/jcFX6wy0IL/ZkXlS88zc/yhiotTmE+rNNk8o6dtx+NoQJukijHLhoxZjqZ0SzxtpAa6BU4
OjsHR6c8GGE7Ho24aI6kndixga6LNUoO2huicPdaBqW17JO6PsihOwxnyKnVOjDHZgWnZpVYevDV
SLN03RpOeSi6cnpC2fCQ1kXwVR0yF9NdMJyESJ516tB7XauskzyYQm957iQBokySsm1tyx+Bckji
hpdKSm/0wsKKbDdKGpsJRxs9kKA5+q2DN6tvupdwPusbv3tRoDIvcXRbS1aHw97JobwZtBHko4dw
zvo2OZ5yTLRTpB7L0tunI4btpRtPkON4VS2kJtZxlAvNnYHdJe7NKUzhsGbUvXNj8NDzT+l9HJXb
BHrxEQoxIjCR6dkicwz3wKJeYBIhXlaO/L44KCydYOg537K0vsoTJeqvmTPa3+aTMQydbz4KY6VH
VPn3v/3v//d/vw3/x/+eX/OELIHsb1mbXvOQX9D/+buh/f1vxcf0/s//+TsCCgAHlq7aBDA45BZa
Dte/fX3kt4y71f/lKL4JriFWdq6rE5NBR6juC2+ZpSgvemIMVraZoAgytGIgBSQFjDuLiXshfJ4u
g7XDT1EssslAR4TV+bXiSTvmyJPt5CaLdaEFbrnutNNHfVAOdUOcZHtU6AD8cJSS9WtXt2GMaTxo
MSnBcwZgaaoULzTcFRaxchdHT9WtSnX5qCdpvskmJ0VUNNX416v0e+WQpGau/ssPR/zLD8c2iT53
HZM1smOb1j//cOAvxhADq3SvGcnKdD0a1V3XlPvKdh5Fns/iZp2U334qdxNYtBWYI5XlRn4V+DxO
Lgrn01RSyHI8CvB+rFcIhVy2tpmq0bdik8sf/yKZ2uEa1121bVncrShzkxhhT5sEpfP71FoBVM42
3Gg05W8hGQfI5BrrCXeqsarySnsAdTNsm/QPmkaYWnUX0IdSvZiGh4LUM9/+84+EltA//0wsQ3dU
V7V00zVsx7Dt+Rfql1+YodZb4s5yMFD9OKxsOunuorLzpbCr6pJbLUq0jLIjBfFu6+ojsnRSeidB
Lw4szt2K0mBFyavdBvOuwyr0ZG0T7HqymjIG0gaxUg4pwgNkymyqiHGYLVtiEN9qLaWz1GNczwtw
R2TTr/Usj9/gX0c7KzV7zLxKtgyTuN5rTZM/eUn00s0BQ62Jzjrl6XhtUjflw0kr7mleb/N6oCcH
OvQHHY9uGePveawDfpmcfBBnmMfxXsMCsLfMFJw3xLFN5rjhY5di0tc9K92nTu+eTGG5J3mm/zyz
0OThW7a/Km5SrZTaDA5gM/p1h47mbvr4VRAyZ29TRKGGVPPvRVouMsWGxNH7EbGW7nnQa7a1HRXO
ilLu0moI+YM1bS0CjTc+Dy6x822j3pNSaO4yHLAHSwsR+iTZe++LhrwTDhRem6tVOQ9xRINHLWJK
a31Rvpkq8TZ2kDzboxhOg03BWAUsfRsV91jQXfa3AAOSPbLJU6m5szvJh+ylWnu7HwCIVARcOuRG
nyQxxNCnNwBgPujbWL/Ru1mTn5zvHdNGld4MJ5W29oncCo9do2k8kW7hUfEq+PGn8XT2/fCvszzv
q60f9+NZnn1c7fN9BbSBVXV+NW0BFSUlD6Wwve7Bss0zoN9i3RQVkrhGOaVjQCPcE/rO0yyxKpu1
pafpm9XVwV5RumkdB5n9Bqfk7JDoyvshP7nwwoKl54/8WiIIkJErlUZ8gNVbBXCjQQs/NDta6D4K
MYidnWfVWcp43BZzQIJr76xb1yquq/dhKtuNVeXKTstC9bmJ0KLTeAPRaYNcxE7UZERWtgL/fDP7
3kET9h9nY+ufcCDYu9aq+5O8Q4xxv0lp4WEdZSMNfTu+QvVyH7K0oDpR69Ybvhi21RqpUM1Y909B
UBwpNtlvwInydVC9u5GqLJUh8Iovqjm8TjwxduDjg1PVacEp9PSdXVn+Xk4NGqQqZcoKscrCBj/9
Ty9QC1yPAEaBRHHUqxNIsy9WpGdkNdvf2awbD9UYpGcej7xVncr8qgXRjrSr+LULQaQPifoIq8FY
+1PRveLmyZcdq3+SlRmmRg+vpNWXBn8Ze/IXKCpmTkT6qlZ99etg6VBfOP/nh5hq/OtDTHcc0hh0
0Mim5bq/PdgVtnJph9Xl0FvNm+eELA4UgcDKUN1TELsa23t5OijuSZ65AU14bRgQXXjVH8g0yzct
uROD1n/HhUopomzMp0YHTifMAPHu2Kdnsj/jtVn40WuQkbMx32u0+toUaft1EinM3MRpryDQ7J2a
Zc1uBIUOTx1WdxoNoMwtaAAENuh0Yzs8OT497ZhtlQxCdNH5b0O4mhveO+obTQ5KOcJ6ioApAhqr
8FPN8wGpUNAWG/8hpaR/G6rsq/zwz0+rmp25JwJXPZrVRDkWmNdRtjHFOBOcEcQuPpufhYpvORGo
iUzPUjbFbJq0CiiUIYbZG6kTEwVcy1jJh24QPw2Qsk5kU8S02DSXlbWhwtMUZbBCygDQkXTQbmEl
jXuS1yHq3FiPxSviTfpjFkwbjwTX8GpkWYnUphHnKfM2vmZ3T3wi4p7yyoZWkqePKXbTjSpUsXKS
2oyXk0trv/ft7ICYG2RtoSk39eXj1k5TSHRENRO1tkp9E+eEUUzvGjXh3eeUPPNUd5UlU7r3IzU8
diHlw6ToCfZr5lM5llc+Jn2K3Uc5dnFFb+JOvXdxtHWKMn5GcWQ/dd9N/mHPBLJFz6OJBcEELSGn
ysF46iqYr9GQjEdcReJhqtiHarp26oZcPBjzFO4ahwceaZCJCP/L34Tu/vZet1WNPwUWOvRdBEib
+fov73WgNEpGCYhV90Tpw1O7bdOn7pM88L9oZKlyD4ihAvRTUuhIgoxdpRF/EeQB7XOenQ8DUUIE
WHNmkxtXeGl3kiOV72dVKAPBQrnhrwwnd3d12Eyr0aW/3rg5fUDyYM6TlY8PpVa7OB94aU/ZnHXr
H9MC+URBEuVNHsqUVyA2jXD3OTfwb/gvC2N9Xvj+sjC2+HlYDqsd1RGuMAzzt3UOm6ygbyi+7Su9
iTdZfx/y0LnAQHEuXuKZizgInWU411b1MdgTalPTY6e2KqcSq5vO/HLvhN6TVWTqfnuRhx6r21Lo
VEBBASNIStk9qH71xcvrVTCl01c9FcOKYImH1AzCRz+jT0FMwCNqzwwiNMF6Hrs2eQjnM9cOxS7F
hSKnSH+qF//5Wanb//pzcHV4OKwEDUFEsPHPvxcuffJo7Pt2H7J9XiohnuMA0cCJHedfZ/40+tu+
dP+QUyXvrDxz2r1Sa5hJguKqTLG6aoIERm+ZRW9qKNyjETXlykC/sRTNQNENrtiSck65MfScFSQr
P4uS3HjO8nbcCsTaQG9gfRmpMNZtIIarPLjs9A9BlL8ZAqUaSkByuSxiw6h1xfp/2QyojvovPwkd
b4DORsBwOVrzbuGXvxAiefRea2uMt2rd7enE/+Dfmm0bx0vO1XzofTU514n7Os5J5V3Jzqe3blFV
gEzsW1M/qzT8zk3V6ee6h3dTUaz6uADw7DmAL7nou6Le/H/GzmQ5ciS7or/SVnu0MDtgptYCQ8yc
mWSSG1gmk8Q8OGbg63UQVWp1lckkbdKSjOAUAbg/f+/ec+u0K/zMXZGIbf+YW6QkV2O34/h/j958
8nWOwmfG4MlLinCATql461x93XVsdaBxIvutHt+sFs6FutTzsUelF7ZielLdEpdwouSn3BQzPg8b
/IibzrfI3nP89bULEbtG5tur+Uuv3Q9D07yOcdneWoikPTpazStp3IjYNfA9pH7gT1V7Oz1Xbhm2
lTPd4EtLGCcjEVWnTD/D1I1osFb1Q6cTyedy0ny1hfjRTSlx38bb1tCqUWPQ5MQHQHVovtXROKiX
3//rtBTEyCjvI3XMdyXR3XeG1bp3MiKJET3EUIsBaJ9pPuhFBWAAL99PA983uckJateUKbY9kx8a
NX042/26i1VTeSZoytwrljIGcPzjb43TMnw1nPSxTYvlSC4jUbQbIr+ZGoAH21BIMWPhxVmrIYVo
D7CbxidXJMx6NKjyKf7AUxTzuR5Bz3GZwLfQcpw4NbjqWUOW45PMMpwdXMvf8QfDJFF60ndtdgCh
jhczsWEoXf8bbaYMN4u+w3Dp9tePRO3in7/+9/oUd7NoqIM67zVbebl+vrK1MUSJaR6uqogG0Fvj
6vFTq7T2c1c634YGZ5w+7jvmdGdRaZGkccF/Ld2Qw4OTj+uOVtrBXg+To5x1USOCq7Y4yJgCRWWM
g7PPIFCrjNDvx4RKQBirb5MlqW859tW3ZjHkQaKGV8vJlWUFJozWMELYWDm35CTfxoayemmlDW9q
BsWkMqLorNPW/TbIYpdvn88RuOw1lDCseKr7cF3G/u1PjY7u2vj4qJulTeOk/8uH/3GTfuDyr7/6
f9++7J9P+/MX/cf+s779UX52/+uTnomWrMu/PuVP35af/sdvF/zof/zpg7Dq0355GD5xnX92Q9H/
V8Nme+b/98G/fV6/C8Tjz3/89sFC02/fLU7r6rc/HtoaPBaL2D/7Qdu3/+Ox7U/8x29+XdTlz/Tz
r1/x+aPr//GbYtt/d2zX0QW0GEsVJO3+9rfp8/qQo/2ddggbo63qvz/229+qmtE6TSPj78Q8mLDM
VUcABDDZWbt62B5SzL/rukNDhbmIrqt0EIzf/utv/6NZ9fub9j83r/Q/79EW9QqLMeYUx7D4JWjV
/HlFxqRb0KMaSCCYubdr0YUqJ9XXobaIeJ4BTqZLk77RUPGczOp/gOliJtrp9rFtNyZepgx3qaqZ
+5Gpad5L+0nvys9lwVcyNAYu3q6Pj3gsnBvk+XFq3sSTEDftPGPnNoZW7nSFg3k2JG74L+/C/9CV
0/58Ptn+MJe/xuaFt+i3qM5fzidbYRKREpjtXEzdhehULPfGJ+ns9j53kNVfGb3lfJgQ4tYR9mEh
5UeNfKSmVj5XnFJDTp364f/4tbaa579rIn4t6Ge2ZTAsEK6p0Qj6y+vN0papVRnvnHEBNSDn5Kkz
ug9p2y4pXJHwRIxQXpFWh8KpnjI/nS31DTdYINt4Pv7vv41j/OVlogdl0lDhFzGExqTAvj7+Lzuy
nJxk6cjPDJYa7L/VRnvdEM8RpEts3Y4ZZq16oENUXXRd0p3rFjjCJGcc7Wl5lCk4lECKIb/N0nS9
tNbstUk+AdKZHb+K7eRyfXDMLMbv7AurPk0nfU2jm6WGfKAlhrlrrS66URdy5BZdBV8wmO7N9Snr
PMQHaxUf/VAbMAKm/j5hcHO8fsH1aYbV//4tze1b/v606wMdRUhAIguOoO0RfSIhSURgjeYNf7Fe
kRg5XSy3zMSRFka3BPWGzahoiZ/Stdn9/pSR7eqEx+ootwd//9q603FBLxEOwEa2++snzRTC4LLM
Gua/f35SAattg926XL+YvCpmjggNrMxQV8+KUbgwvza93z8Gib8GeLscP6J2u3G2f5Zi9kQ+dpfr
R9fPa1n+x4PkNuSBKaIfcRz/KNvYusm1fOr20ixDQl3k+fq5ajHjNVhzaNf6YMaeGKR1c33k+s8Q
97corsmP2D5fJwITdpZru+uDf3luqwj1MiY/SbFIVjyZUGjXpUvpnwJYSninyT9VA/Ze288LJnEe
jVPnhvxy7nw3Jt898qTs5bC/fr5MNXo5ErfX9Rk0L7CwtXq+s8UcgQbLnSCZv1qpDmjvyE4douxH
Nq2W32tM/zXA+S/oN9YAXHPkrVsSpiIlIFeOHH5ZENkSUwLqsggAUH3irbCIJVGacJ4sTqNccLCw
tSjAx1x4cdVRBxAGH0y8eCSCOMgH6mnPbqF7E7C3AD/aRXfnel+ZglzxZb60WUHQNeGOHsiHOCxT
pQ6Lvgfql+NoGada9UtSKk+8mLc2qzhN2ia/LA6jt0WpJlRJaoQdMn5gD452vbPgQGvhhkxkGTnk
TbnwAYm+OVVPBvjDzMKbnytKTzwOM/R6jHcreWRetyD+yjpS/WZUmiLt31qFIkKOzXfCjSBmKW9F
kGvlzlWHkzP09yv4BSJ1lNBckFC0wOsWok+4159obTDdzkgilFF7Av9Av7h3SE0BEmonaQ/ePgmm
2HmqsX0TJhx90OdFqx1dps1bm3YLqeIWV1O0+NJalb0tCRZCQ05Ub1mdNf1bhlqyUE3pxfPNjPT8
gPSPKMN1LBiHhA3eosNcDFRW1dFwUxjyvENeTduOgLU4+VyhVegG3327cwDh15xyLDA38ZeK+g3e
lvURq3MbpmhC+7j00XlOJBVUB2rHkDayOwIDx0Hyvdami0K8VFCaVlhVb6wa+CjMjxXRhwcxH6de
nt5cX182jpdmtvk7kOl0Qr2fxRg6ZvJoiOhhHeDeZpE/CnlPn/6cZuUdaucb9PdpoNn1XbSOABBr
aXlDTLiWnF2XPba5E9HQBqsaPSRVk+zFJL1B7WBDFdZn29PTV+CUG8iPArQ4Q1AozRGQ9OfougVI
Pi44cKhePm98QnKAQ9dMb8C+MGhiZL5nANj7ioxJSzVS7C/lHQOTZ0vqD/1ItA3BURPeaIfIo1CK
AsUCk9cgLW36Zhjux2lGu0bYRpY4JA1P+ZFoH8askAeVqXnDDREdWoG23DQZw/bqk9al91SpqU+R
Q/hSU1Q75XFZrOIEY7U6IiXZIXGCDGSroW7jh29M3qbULHZzrb8npG3jPCwuWqwfklQM+47T0B6H
bpBpEAykWN+TtBs9fa1fkYDB0CXmVkRlSDBeTRsc0yCulol0Gaehh7acRJwmKDNa7Z7BBjYo+9Sa
Y8qyt+EYXfWuF0v9VianVpo1zhh+D1OLQ0lVeBCO8tByujio04Sko+xO138E50v8fcCJQDGgwrU7
hZg9rsE//pvUOh8z6NvZufVzousa+dfPRSki1F0cG+SrWio2v7U7/fc/sSv+9cPrA7rFOiSXhhiA
5Uj23IudxndtFb0renGX68aCvXYTY+dlz01PSta6QBm0dTzs48EkdjI115tV9t+1TLLMlBwExOLp
asNMQx3ZpbWHSNFsf9WqnEioZSd7Qws4S9t4XIoM29hsPUYTR5aYYZKnWWEyMUtLa6DtGhgYzmiJ
r81J643xAPqBfOs8VVhzKyiFW/tWY6a9h86egVAbO68+4OK1JgyI6Tcwhzmw7/lAEgBQEiu7M0bt
LdXXLFRaMoKW+i6vcIGxAwQ4QaKdEg2XfExDUEltOBjVZou5d3o5e5r52mT2V2u2tyAKn6wi+nLp
pdlM3UUhdjZLzi5vuIrHWSIiNuCmdfxNeTa8ZvbwQNfrFZOLFsRg6X0ULEqQjc2Ct94Oe4ABpWKR
AVFE92ya/NSxPatYQtppOKdAOUKhOEfmO/cYoaXfJrits4EAVtDMZU8bYBSk0Mx42KuihcXR609q
9DSrnORLTfhq3X43bSP2htZC3Nvqv5outMV0D2mKg3fC0djUrVMTXN8wV+G4aEjliPfSszMmpdFk
EF/laaDjzCrv0O6RQT+mFZ6b5mKwgyrpj8ztzzPcYr/PoPC32kAXO2o/5DraLFfo5ftdO6oPDAdS
8jHcQln8XuGnG9j0DFfLAhyshIo4qwdCFSySMbwNeT/e417j2zv3KE8BybJg0oNnctSXkPNmWpnV
mzveIDaJ90NWHZl6PAjV3tia3VkWumcpOoJ2Aucg9H9PjfEJNeSpKOY7uM57zMRSlfjop+qQu/ax
HmpqT2kiv3MGL2HR1UhSdMXyWZMtyNBsvWsnE2RWf9+jwqc4kFhoyanp2A+drH4aO+OsjnrAodz1
jaqHLirAzrnBFFEI0kFCvwUjSzpfZWdrB4LvVhqyu8Imw0AoiwMfnuiyvhoCK56KIOu4pJWIHj/Y
BeA3CQLY9UPv5z6sFHdLw/YcqRdBmmnH3o0/ViLW/GYjCTl1nPgGEkmBJ+fU2u0+ajjpJDltqhLb
A8pEXvs1W7+VKtCmLuFOTOTPVeaMMhqbaIN5vI+yQtD+ZMtOyuWS230WICwgTjDyqqrhjWDuBgfi
C+MBTggkcutnB+ovUIXOhFUqzd6Ck6UsFna7KOWnkJyCfio7RSNaYHsdvxfL9E1X4texaU+w12OP
1OfRg0b0qCf9raYTgMsPekmK0fF7WdJJaW2UrVxlNgGwoOku5NVfDKXWfRPcv6ePihEU3XZHPU9W
/Ljo2+hzIs+rbQ7mzMtVJff1MnwCj6dLZ0LZnq1LNhStRycQnPs9QcCGrywR27IY/EYmc4B+G7BH
HlQDgGeWV5xAWuLjBvIczSL1fHGbsyA8aFnPsN8QIVeLBjcwZfswrctqQGKeCSFmaNJ5AIJKZPOk
fy/ma000VLgyOvBcFJJa0mJBmizkdElMlYAIARlwebAqsglMUdKUHL9NiyE2E4uvDaI90Vcjhkqz
3iy0+0gn0WBnExN9FxEQUoJGfkdZE5YqNqlmTr/XU2/RpJySoEfgHM++a9fixAlH5UoKhxggRkpU
2WHOymM68Iq5af+tKN0P0kGe6+rS1ELxlt68c/KUZKEVF36uiv3Qc/eq7q8CQW+coWJ3mPyjJt0Z
1EJnEVsPhp5/ldE6hXPWnRsXICVxl9ybCDPwXe2dyAVZCm4uQWjujRntOg3jz1plS5j2FbV98y0a
On9x18nv15mlfaDNmRecFGMMQ26hhZ3F+2HGMeW7Od6A53uWsqxhs1fC5+oZD+nRTWk6ikGrQiOx
CL4mgdZW6jyYbYgdUfOQaQTxAaI/qTr0GX8VRnUis0+sIRVEfXKyKV/963+x8kVsVNsTrs/6/Quu
X2uMpbOG189212eBTSuyEetQctJIGHddcbQqcRdFNde2uRBl6vp2q8PymM2wd93bRJtJZDXfHYOD
apJupw6l+xyYHEXQG+mul+9aZ8ESzsVFRs4Wp5fRMBBkNw602ln95k1Qu7Mt1R+E/G4MhmDerH1U
rnJpa8TgmYblTzcKv1SIY6WA0p3+YoxuYNeQH2KF1b9h8pzF5kKJCCNDy1A8MJ8gdUVGnv6lpHuj
0piFke9ZDNIzkKCjxqDFDIhCwHKcRiTdBLg7hEZ7kPjYpxeJA0axd2jNIaEK+9BsNgJwQ7G7rvRY
8XfBm0QNoFa4zUTrq9A9KymfynUNodMs+3HVnkcObuaw7KIy8xZXoTPZc8+07LyIumQjXqYO7nXS
KDvUNQIy6uwvhXHp9ZjFYR0+1IUQa3sadvVanheKA9/tSa5EXEVPQLBUzAZgKxJtRTOa6OrFHX92
far1uT4Njpl7yeTWYck7JPHQBktGaMmUWi2nuULVAvz8XPr6CG6XdLwwMtSrvRNzri5P3YyBuVHl
xOUxQxmslR3NF2agOSmJetdymkNwqKpElDP5pXqy5WHUZmNvVlPrJ9HqF5Hx0IjiiatXW7Kw13vp
aZB0gn7gdiqq/jhh2QmBhJ2HqvZxzL4Msqp8tSDUUSevgP7PXSOpCE2FOpBSxjxq5cXsIlxQBZ35
JGvR4clPfSrQaraKPM3p8Mc/fVWhnYkdPymm56LT9007klNbJB9j3p63mfZusJ9bURkB/Wv0fOsI
F11X9ybCUb9iouhTvZanrhu/b0VY4yA+W0p7hxyNESPoTmweIfEpcmdr03fX6F6jTF+93sxgThHP
cYq3V1GXxAFrCV6Cqa6H43aVNHUPNUW1Vsogyq50QJlWIHDyKm1aqKGzB31epz0SGc5+fJ+mM3fz
ZNh+u9ZfE4jigCIOVTvER+w4fkFZ5UXacmqY9jO6ErlfQJg4lRyoT6P6omCt2k4CP2suA5qUmNhj
SrdKfR9tKyKJfUDtZKe0WpxkV7rH0ZnuXQOqD3FbWfHQSlqdI8HhXmRpN4aGp26CoY2GG/dBxhbR
rR9dlef7WeJuyHlNlts2m58GKBYk8CIhgBowFvq3doh2uhk1xwiXqJfb0YtdRK5nb0trkmLNJnAm
7NMyei7uh3Zh4RU6rkJheP1Y7uUwKYFaLD8US9sD/8JDP9jkRCOs0lzzSxY2h/A08UgjyHyRMf/h
WPkwMvJXxE6vPoapGW5kLV5WJ3vXGArjtj2j2ADGo6abfnX0EnmXjGTKIjd4711dhr3af8V2DjgS
b4DXOM0T+TdTOKjs/LPys56aFyZEd7NN/zYy7XcoAEQvuAi4B839oHg5WXIApaW9NIU74a+tgmxQ
MTWomRbYMxMi2JIhG8jMqqLeolvLFzielqgzn+6n5mE8mxhWqgN+3nowj3PhGBSsiuLT1Jm9GpNr
Njn0a9s4jEsR2MSPndAlfcvzYfY5KceHoniBAXxkZFhc6vmLzOISKXqkAQUTtVeDbgp0R7qB0ZAz
prhrjnp2ppdEpDIcbGZQQRa3w1Mzq8A2EQTmxniU2kTsAH8Il1kACm4nIsiNiZg3HRYmMUEeedzr
JFwYNnw+21yCUUmfJanf9NjwtkZignqsb3m270Of7tTBNikRatZCmf3MWuByVo/aVu0krCgDX86a
OtletwZSvJT6yCFEOzflcjubRK83IP8BACHXMGMVJOxjpx5onCu7CeLIPlee2hbVvZx/4JuL9uWA
JycmsyrsIgcAik47YmUjqrJo8pyy704GN0MNEQvAn/GiztkRRAcoKjFke5cw71afd7phSFQHXGoE
I18wmuLwA9RWG04wqMRCalx/g6V+HwnUzYefekXxUY5atgf3T605cMhBsgz90SJeTxpQHVCRDwvu
525Sj2pO6IhiPboGwh3HwvfS2j3HxBWJtSaC0sbD0Gy1lEGFFGLnjXZbb85UYl/YWHFNK4FBJg5Z
2XKYAv0RTNhecL8FS4O3Z27jX9Rk7JOV9exGLsOHTNMD+jRShVBX4AnjTZehWs/maV6LO9jqcHFw
lTjcfDBUIopalenkWoZuI2Dq5jXXnlYUtIO7U2eR/VdEmUPgnEG2lkW8oRAzIW/QItbWKsNV0ecD
dw++c3PAbOogSQbSO/2cOVxZRXPqVDbDckDZMZg/jNgdAwIcYSPER9sEoRSPvXZLj+tHp7cIqdoi
8xjN/GxXHTOYuRmOiV0rVshBhnmes/iY0x3aj2oFg3u9zOuoPDj2CjgCwApvudcq+oe6NQKrnBVE
FTOyCUVFuk0ulesMBU1Nm4vOVVZ/kPKXToTjiDwRN8KLXpC2k6oDKBl0njhT6QwP6qs1ZD8W+I5r
nCieLM1vzYJndtSFtotT0ZFPRDidLQEstEUVuJthQgzlU9kmxWmU6a9aseyDTpvYmXAvmPjvrSX+
prco+UQz+0kOInxUPrT2W5oYnFE1eqW6M1/WcfnZ68uLEBPhA1vxM2EqH+KcdLHmAwzxRA3jPDpO
tkXcQkzV9f4IvVy/s8Zpt5rPjTp296gAMX1Ez9nctKEop4NMYiDEtUuPM6I9yRXLLaQu2SkmnN1o
YFuWCaHwWdp1mOCHgOP9SIYjF8nUTwh3E8lgnQ0ux18xdPJXpRXBDISrsBvi2XLq6ipOZp9cEBJu
ST1gbbfuGOfT/rAP7IxcRYahUViA+8sojYxxfGvQHzMDal8qbcxOA/KMuyaKwVp3Ag2sPj4qqvzQ
EJp5k1+NNR1xa9EJkIPsHle3JQ2EXWKPdOFoorSc0NpO3NndenEWyQyg+tU1JaLaRB57wgvIho4f
zKaW56K446JdLrWjUph1uQ/UxQZtek1Jgmyol8lupGbktuuQ1VmPCvEe65KfVQHYEjeTr3C3hRHd
G48YLA2jqjUfF2PzYoHuJneIBA02d829tcuB4G2nfuuRve2mvAbbRk9zjbR8v50TNFPJH8162bcL
k7CiKEKicr7PlYZA2olJDJV6FdZzNR9yllFuOphBUReUcC741X8m9MO4xwkNjm16C7L/aZODFrZ9
7jsmR26NuSBnK3aUrVldW+mn6jblg6qQ0ZhGFcKroCot90AAXIXnp3uZdN0O05YjbKp2m2Od7dxQ
X0sgp6HkHEBzlFNSrGx3DjV+lPcJElWmEptkYH7TG24j9PEk9TQ1G59lHBeVRacS705G2quMs3E/
FlgtFuNXNi3xXScKsghjnE5EC/uR7fJXttMLcTG1T+xEH8AC2gOekB5ubkqDJs59BPz7hhrNr/Th
5CKuoWeFpZHulrStPdiqFZG/URDb1edBhrIS/hIuC1ozqkuAXU0tZiqtv0YSOoNRnLL6NKbuW5EO
9xTtIkx0kjtBN9IWWGhyJdNOast4QSdTe63o4q15YtAQPLBBvhEjx1I76J/x8M7q0tI2BYWkxfLD
tbDuNvD9RolrsBvinZtIy2eyuQHU8Zr1662kHOLwPCL4QfSOu7XH5gPeLpZbtm7n7tC8ckp0VX8B
IujZDumsQ+4eCVCRhzzi6FBM99eXzqrMFzeyPqycpTRRH/uWsDplC46JGs5LPSpwtKgTzXn2bLGa
b0mRzd6c252nOZxgyLqKfUamnpshmJuctQ04OCTYxBjyEN4bObTP3JbcXjIKELHk8XM9DWQ6Lylx
5rPcj4TzIfToaC3o1Yl0eYCSCVHEBX2Rik2EiTpDHRs1pIXc1xa8A1lFUZTzOncdCJGiWopduYxs
T4v2OCuGSlcW3kKZH4UWOUHZgpmxmWeJEklJi1qE/ZbiTFOZs2a3WmWOyLmKO3NVojBfo2+COwNp
UvfU14QaFS2/dZmrflcSID4wz5wUJQ5Wm2jPuO3emgYBcVNWPr5D3dfVs2jRzS+SCtVxx3tRm2/D
GCLOzHzHKCKvTbPL9GEU8Q4MMBtxwYgOEgoZOOwxdQT/TPLDJtXxUttAtOSMx2q7TIn18dFnBzZZ
v6kt70wd+pm+HoyRASAM1cibKro/2gxAUn2fzeodq+BdtWSTv0roDfQMBVSnYgNm0fjXGlMDXwyh
VOpNaFXla5JXIbI4mqGHqOx+VUXxmLXjuRVFIMsssMwU60CNzFDA7lHV9lVV9llNzxQOJ5qcWvkV
2W16mDT3M5dNG3Dy7tSfafayYm0BVph8GLrxxa52rsi6K43sSyHExJxOWjk8E4LFJU7AqZew4mpJ
hP4zVv0C2Xmfp4/LCBII0Mc9C03YNOYeNhIMWNZ8hy0inMopxrPsG6qDCxnhLW8VSyID+sBe5BuS
XgLVXhdtKM/jaNzD30AQSgDlXinFSe14rRXVuQHt+UhXrAwq+s4h1MGJg7hzRpkY7aI+uY9RfQRL
rx1GlwyFvulWEqiGwkuodeh0VeP97PRlEMfNS2G19bmOrftUk19x7tg/09L0obz4qUamRF4BvLPT
Ozh+B81C1qliaaPX+SIwWM5Jau6jEUnoZPQfqmprrzbYTW/KmzOZ0L8s8kPPY8G8CCr1IzMjGmsz
EeR0L5GMrfYuV+Df9VQApta8lmtuXjRUADtlXvSHNW8s31rKT6tlOspAbAyYRjwSGfzL6kJzoGA0
yYH0Mshlnlzll9uCJj1lxVAj2soISJTj6gdxzm3AFvjLsMQPRx3t79X3OCZ3kyAV3zbXTz01umMF
5K1645hNl2jiZE1B+YSfCV2J205+5zSXYVLHPYzSAQJHYLgNjkCleY4S+oNu4WD46ulsQnALxj6E
+gEuJ6LsFTqNkCrN72DVowIkLa5Op9pzJxZ5mkUwemdvaprpYLnde21Ak6xssyEpUzKsrjAPDPlH
zZrmOxlb8ZJ+dPPElDg3n425b/xC0ryKo68OhnZux/I2zqsokBOuCNndp5M1HckzOkVLqu5tqHm+
uS2vZqXerxNzLIvW7k1babc1KfC3ZGT5u2XI58eocS1vNdir51zdVY1NBFLUnxQbmF9ZFp6AyN67
UbEzAATvDJrJZHttQeGUoqmutGgf4GsbmOGQd76wfZxhbX1bUb27thLtUjQ1nl5E7A/OO1Fw3wgL
2IoXPNsuksQjMLxzzfCBtdskgkabfzYdzNUexvPZlCnrGBveZnlrcof4JGv0BwPSaKu6aVBwA7iK
c0uLXBUfDUnTvmEaXxkhN/i4E3eflKu5Wzg9bmLIwM5f6Du6SJYsMu/1+dLQTpJD/7zYEf0XHDp3
CwMWpk/2oQzlZLanNpE3lU3LIIIVOkX2DYOjzeWZgoeb5Hnp7QOZX2EGMTrIF5N4WtmfK2E9Fc57
saQWdeFa+SNNDdSq7W3fSn9dCgb9ApNHh+1gouI1Z9XBlGmul85V2O2KZp+28WNvkkIw07dPlQQb
8fSQdB05ori/AIhTkzjx+IRfQLtgi/uIopEBGF4E2Kec1+N7brQ0MGJVejD0PVrkTOSS2mCPSbJ9
3CLXWRjcniN1+orkxpy/s3p0KVHE92BHVzskzHOqBqAqHgFEPYkFa5TGGLkZ6ENNN4BONwUIN+qG
NVF6TueNINwkX4fv2fTCqe5h4nijF8sBNMqWYjNA9XRuDbwjGb23Hd509k5zYJKSvxQSiGSeT8ZR
cYBazM0b6kiIYTowOvzON6akc5iu3f2kOAXRwfR1SBb46ehw2nP3gMEVCek6oW3S2nf0B0xsnPlE
DVb7WG8tL3VGX6kjPko5SpIbk+GTgyjK/NwaCuZ8hnsj9JRuSGdxI6biBAZM5YXA94JKYQmGZW18
qH5PUwnp7xox6xQ1E+N4+C6U6p1JhFdQBNw0dRKsxhYBXLhUe9oSRnxVt9afozlmzME13UdspXAy
56zSDmc7iXX+GEHiSqlSYaWdV+jtPVFijE/V/oLn/hXefwS6o3o1S8nPyatHZEw9tTuhThpqVlPu
paq6qGr5IKcF3a26RN+z+GXKabnvhovecHWCuEowJBFIRmLbBU/0RGd6cn1LLEerbQwEVXjxhnXX
u+iqoJ24ni47sCdueqg0PGM5g6KdalqP7IuvRe00Qc6NQFVVvXZG84nqx91zbb9GUPs9VHR05qPu
pGuu7RG/5uLtiAq/ygUKn+bV3hhKPSmcQeO4z3D1WPZFAGW7OIG5kEBFF/1YY7VdYmd+iMyBMx0/
o7basMprnOWVYfnwrQqUZGQyMrvzlJbctqwcbgYT4bVuu55VWCnhXDDHGYbS+UqFL0zSGiolxsLy
DbWI8FsWUbpV2Z1CJrppc3iwOuYoiGxpdbcjoy1FP8WWLPaK0DBXFughfdmlrCIWx2swZYxwYfM0
zSN5GaonOBzlIA31ploOlQr0v4iAdbspXro0OlYO20NS5+96OVBjsm5Lp/lqxKCGN7XuYvHLMgOw
qPJQLEno2rRVdKI2vDklVS/hyIGbgBMWbWIDOjaEGcOnIR/fuan2plBuEZUtV8ErGa27kYSq0Mkq
mtvOpAfuCmgE8Yl+0qZXS4pfU90cl7Z6wpVIU0LtX6K5bgEdFM+ljtw5jjpfVAXT1Ib5ZZbhX6LH
4iPRygpariNWEFQbxaN5ovOX3UYxF2GUWvcr6QVM4eXJ4s+AarDvErhXOmrLXT2U7wbz2S6Tl0Yo
D1GpEeve50+tXjJZqWW8HyPdL6fjoLQ05dpVCVKnvSd/gDalRm5LicKmrlfDn7r0Z2u4b/nYv1bE
ffr2TKia9apkYPvNgVQ8hhyuzN8tW7F2uG1v6E02UDwpnxWHWZrsfStKXltR7gmDyjHFx4eqOUll
Gve6OcUHTv2P4MnJiSnLWxPdql8oZgDKcm2LnYW+DZ3IgpA+o05F6Rgki9Likac34YamzprsuCzw
dC0PchIcmup+n4zWRxrjAza5SQDFu4eIWsDvF5Pecg/ApCipvCcs0+SmMvK1JbmSWkrlD7uxJvzG
S1HUp92dDWLU7NHLyHAiOg9oEoMfU8hkb6vlhztMwyGdko9K0b/yZqal5nC0ZG5fghHytZhWtkat
wChJ+dFw0g36/GAZZhGOcNZDMJcYrRBMKi75lTYDezI4CPro2w+9mM/RYEfvaKZCdVz8mAI5MJYK
l3ZHa0cBiOPoLzG2DahAEPyZTHHuo6J/X+2GHhYocUGr1ml4d0BiQ7zOXAVpSrZyhKr9BSY5WY+c
cVKQ7L4jOsLiqa2Zctz0oofapJK3VG8vdIK1xNToUixJQxt6ZhDBWOY/2Tqv5caZNNs+ESLgzS29
p0iJcjeIklQFm7AJJICnnwX1TMzEiXPTQUrqvyQSTHxm77WThd7IzyZKf/rAvmHmXCV6dhXGVB/R
YyiquFNWxScDc/lmzFWFDoZPRT09gQPIDvakwpvLag1Xln0dDgb9xJiSmNJVjFoDi5FJVuq4GNr5
8Gl1XnyCKmTZfQAhQDUFaBzrYnPghvnGckudTAiOecWY0mKYsRQ9e1RstaTZWxrZG96L7CXGOm+4
RoHwNk2onppUbQvmLY/AOEgiZ4CFBTA3BMQdx+qZ16kXfD786fP1bdMwLjPbOgRZ/o9g9XvqggFz
XffbS4zPvA2Zw4Xat5+rn56wcTqckTEiraA+PeEwRSEbgvSRycpXhdoLzVvp7gTSI6MJHCr60dCC
+J+l5IxAg/IbftLTZb+M/1TGeLTdgQTfceT/rgGpiGCTlv58CzMoAFXqvuoKjUWYK1bF1fCCC6IV
RCNMfGuLxnDhMROZ4uGpNqKC/WT6POlVukU6o+dze9zPPFutI78p5TwPh5/OcmJUJ12yJvLmmYwh
wULR2LgdiQZGf+/4vMvqPAQ9IYBdB1gmQvuQvBgh9H2gsdESdM7SMVqTnUqD1IYFI0YNohFHLqBK
dWpu0vHbFc5aGjU7qQS1J7JE0hZ50xGj8BIUvtjIdHgKCk/S4yXmsqCW2jUkehbczGJroN5JpHGo
XZYJenklh3HbKs1Gnaaji+66ZTvHzlnNRB1pfzo6r7XofYA3qfPctpBiVQ5vgqMhkTbzvSq9aMNr
NsTxGg3Z2m3oqsEZ/XO9PNmE+lzlS73i3Fnh8pbLkATNYLqZY3Lj5LnbGHIImP5nS86OyvIgvrrv
SJRymvfU2OS9fJBVsE6j/BwN0B7YG8Kv88FkuuIxxd2Lg2CpxEKwsBXsRrQQS9xGa40ORGQIXaLa
QEpmjclX0jCZM1zzVRt16KgNNZWe+lu7FN5eL3I81ciQBvBtoFWDkoEud9rI6FYUKZggK5LPfYPZ
NtHxLfovJS542tiH5ObSMZvotXXSlVml1gYF16dTpebKml3mcaudEAbwmttGeycKO6fgZrOtFxBg
2bBvkjhZZwUSDttDEIYoyV7FbTKuG2taJ59ZaTvXwHe+rR7RI9z7HID8mkTTLTd47Q0ZxjqZYnGK
ZiF/UifOEv3Za4PtYetr5YvuceHkXs8/OunfsEqo/hSEJqMsV0ZnvwyDIVmvMDpqWNPveXdRWrZM
vU0hHXxTMdM+UgGMURc3leF1qjTr3CkV7IaAxLUupt6SCHMmN7lA770Esgv/6P7w7agsphqdLrLF
DKzUh48Ia13yGTongq6+Cm5ezoQfrsilDBhI9Yzygf1Et1wbfAITCA8IeD/JUOHDTDbnRprTMWfR
fkEAfTUr68sod2y407Xl3AJJ6d8aULNze2yvKQsAfstzmhBKG1Glb2njSUGfhn2oMEiJRD+25Dgt
3ZH6mekBmXZnEbfFElPxP+fO0tnGHoF6r/DGt0zPulWh2LiRgb6Wwn+b9eRWk1zYsXUcI/0SqRpj
SHAjftzjO1DNplMsvTK0j70onptxUmwlPJ+af9glQwNXqkRXU35quWIDNj31LfKJhKjcZah0luTO
lxYa7C1iYS20TrxUOfo0zxVIEiSqDVv6/BlG9Ro0sbuo5L/xo2jzVyaud8T2JS8rHl+oOMvQLP/1
foTHG9UaxKBrnpBS0EX7PFU1C6b0aPk1E+eG25wpvVUdVp/hWO2wm0u4R+m/zO0O9ODF0gfAuIzQ
nqOuH1yIAOsqzDXuOMz122l48Vhh5yO/pVmabF8w32GMMA8YfeBhlt3aU6NapimbfAz3O4kpaDuZ
qMGh4X0TlnpUWYfaTESo0J1VOpiAqSKD+etI9pjG9t4qSFkaY/2V+ZW3wbH2kfO6xJkUO+3ixCi8
wsm8JCg5bjOqu1Di7ivFokVWn0nj9ws5HwtF4SZUBFlC6JqzJ+sTy3xKBDOBb9Ckqk00h4iuN6PE
1M54hGYzfXZRsi3amUlcUOZqhI1THBjauvWKhJqoXcRB07OeCayDE4CcIPhJuhkC6uhh5PpZeTP4
oyGDkKXkidR3iYRnQYop2g6mR5rT5rxXxrvwwqek2/o1bYnheq/c4owVppBNFdAoDDn3kZbcW0+A
nxo0AtjimLsIKebLMPZuQxVSRJOvnLJOqNkaLvM8fkPuRU+eLyZWyasgrapFU6KETZbOkLGSysr4
W5PKXhNrNSwRgZOz6d1y9Rc9PYJ+meXskZyec4XUgaYLkFEVz66QaP2nco/owuRjy93BzYaXpE1o
BPV47Vk6wz22qV2a3qFms6yhItJkPkGEaenGgnRpNp65akLmc7J2BEQA04W3SfpVjGAWVpTjhNFK
dIJfNQx30lJoMXUEYCL9tFm8kYdVU2ikq7ghmhOUep8HEi799A63jr92/O4NmM1hBXzaDaZ92FOE
hUmMKk8SK+HkK4FEzRnp14sIKX3lbyzHf+r4rC58b1jDMk22ne5/KzP60L2HI5R9IU+qBKjVDnhU
uPcObvlkiVBbR5VPegiz9Y48rczgco1nOa1NYNgyMtAry0Ex1KUys6tuE5v4nNj3K/ZLY74QFspr
KwYrkYPEWwjsqiyAP2OqkbWeocX3McDy9nUoPkmkTgyayHh66Uq0ig4bVyx4+gJkwAmkxqqIOfVL
yNREhtYgYjgYHCajztGO/X2sE0szdfVWErJgLoSDLJQxzxVZAfhcqA11Ur0kiftSk/8Sjx/mHBGs
pE6VZ+KA0jZp3CNFy04FrRR/a/ZmtiMXzl8n9h5hrE1bV4DbqqCfO2cGWpfB8s5jPH6bhpmgMhkP
DGH6xYDYDbmpcQNQ/+6J6snsk62JcdwU6k7+6Hup5c/t4F19NGbs/PtPo8DyGwXU5U3KH5s6/Xud
Iyis2i8wwOcuinC1TY8aNXmKruaYh665JA3EX0E1vddeyFvpbc20l6vcYl2djJdwQMAp671dxz++
sn3WiN2P6br65s1PwHAj24thxrIt4Y6sSuOoRaTINKVuL2EsqrPUi4MW+K+Na5TPxAAfvEC4K8sZ
hn1qzAx0B2ijH/91LfRYli7+TezkD7KT6CEzRpmulYMEyUv4bc1EUG50ClBvvUiANSFvB9HSU8e1
kFq7rtpg5YyYKWEUMIAa2FXD4qGr0XLHySUqYrmiH8XMlO99A9KO73vFWuXVKTVrGHBgz7xKk9uk
Cy8MRVqEygH25ih8S81wHfnxFaX2KfL6J5vOfElAG0MWfTdNBHhH9p2baU1dQjy8kAPqsoLZXHGM
EpTMQ5K/hFpzY+e/7TJw86NhPXl4AeLK3geKvHPWmG9j3MJHXSBFwKMDH0VzAUJyMBTLCWsDwcEn
U59yxG8RKdIYOzQy9upEALPIfvJuWiviuXGeGy96jHK8Sxi9RuGtkeaDpezb2GvawsQ8Q3gBE8Rq
KnvyXJOl5NoKxQya65BT9UQ10tKjxBz1Y3YYwkjtRK7361G3/xqM0Rw+EjWyUTQhJWYx2IiO+c1p
gslrKvEKUehY6QtnerANi/Eal/GXl4sPtMfMCVoGTAWjNmUyjrEBPq4rY+A/lUVLw4qDPWiERx9N
8ZokMJZ7briGGt7u0IFZUXFk9nHN/LHfTtM/BojJNs5oSKquDNYN1v5FpL5AzOc7o1WsBPKrl/TZ
2qiTPZO9f7X60mMbDW09PlJZHgx3+FvUTbOJh/kcDdqDILkDOGZEmHBhYWCr6Cfwl4uJvZ9p2LPM
PH8V+ZZc3A3TwF0KzWGVWPKN1+NiV/0uL5w3K+XMq10DYkx6HT19188iQdvYaCqMD+EQOcie23Wi
BTQ59btiR4+OHxidNXh0L8HW9Y2HyTGE4WOZUK3DPvzAeM82on/lTr8ntUIg7Q6+M4nDwWJrDKzl
2ZDsh2JuIx37WpH0LOQCWlIL/wOEr4utoZCZ+LCvgLnV07gEsVwvQt1/LaP66FUo7Tp7Mjb4u4Ao
aLgfhmJraAKLHHfyAGxH4MMDgEy11rKcEpcRMMp0u9tMiTVu3ML+Gfzs0PrlvUSEIJzkQK0Tr+1p
ejf8TqHiJhUxfROVTpSMz1Ut5EzY8TYSCqIrlGKsDwkh9O+NSN8ZjDNRR7LhRNrJgsuyKDWwj6yP
caRww6O/jHS6pMHkW7GE5lR3n6OtiC8LmalxUtWosYezjilqEgpnhO7R8ngZHhfP5s3uEY0yskSn
imafYJ280544JhAYhNoqapj0Rm1ULMt52Zdl1iaJqmdV1Zu4RXkcyGmrtQCdnGz4mhjgIerlHBJ+
djWC8iuCXBuBbVjGeupShLFqJVkMOrY/1Le2id5xXd2QdItdYvTlAeVP7nHDzdRNxT7j09h+hTOS
4O/F9UchyaJJtWQ4lyE3v8ACgVsumUoPYOMVB0+JkAQI6K4gR+sYlWPJqs87GCbxiLk2S40KWi+m
XiAcPnkF7tD0mBeM/4bukdj16rse9Gstx2FpCHM3eRHALsbRYxp4Wy3JmbFMlFwoJUrgW9qpAOnM
llwryCWU1arvgN+UeZhdU8uyjlXa7Tq7IfkAfVwHM+4izMa9dOiQWJpE3pLC682l/IQ7WGmXXIu9
M+8c4fL+FXA2tw+b4T6G5c/sGJKOda2cHQ2ivNQYB2dBmb/TjR5rXByY1KT20Z2TPeWA29MuveUI
5w37FrGDg//OzhWPqSJig5VG21zTot5EKv0aat7CQWQG12D4wd6YW58pd6j5zgn6x0hPTy4sUpJq
1+V3m/jjsmdPlkVSx1ucPggQULTg3auVkoHdNocs/9AQbFEAd5+VK6lZZvlFEC8iaY2HQP4MXc5g
Q/Q/g/BecLIMZGahnZeOv/Xz/lRVx9z14xVTdnXwmSM1eo7UPcRpTlu4Tn3zpWMo5dd1tdbqER8e
HwwIT49URCVz8+ow2tYftpgf4BfVAr9OFqj42U2Qs0O+JWMX1K1Yl7n+RP5adRjS5F9jk0HJaSHT
nmuJLKel+xeHCkBKVjMqssvVgHvR1XuOoJwBRTbWcuHG7h4v7B6uz8LBn7pU8dz2kKC20F33X9QG
50inyC2muz+0T3VtPPUhHxZIuBSfamqwUfgOMq7hmTjhdwbje6oWiFujh1WI2RkeAK3ElFlIgnCD
4djiM6js8sszqr9+T8hDRB1LMMsq8Vg7GqXLxqNDkN8aecSnS8x3ORT7jY4dvL5qyvnr5iRQVFGz
rK3uiSVowr3NXweGL46Fis+pyDn3mhZ0W90e45aoGTxLvFfpdcrtZh+7erakYt2ZiKsSM3gpBKyw
SRK+GWM2WLXBPWu8P4B07UrwK/QUgVLUzmYYmIQqSV3Sk42bhZGzlyiUCDIpTl2RXTxEoqPDZsEc
jA/HIpYqdSDptOC5c+dkp/p4sLzyEZvibnLLaq3wD0kVKEKsYER+3FyGpq13VhmOi7Sjyg379MuE
z7Swfnx70pklJ9z64TCmQ2QgxqFEKzu4AcqL5qQEqEsZAkFGBivNKYcHn93VEOzR+iS3tjXhe3uR
BKP6FRdpty2j6UWZnJhZVbEKL30X+o9/1tLkT6eF4i5JIevMCWgvf284uP2eYgpzkdu9dZZ4z4vC
WEZhuKliomit/B86mnRBciwxI+ig2aouU+ysG3/g7kuaz8oCgHyWE4FhXqmPCK2TLX5y6zDG0Ztu
oWgAQy00nFHwWlqGSO3FdgMLUCs3e+W8d/R1PkBI3EmWBYqeGPPcVhtT92A29XO/UUzHAWFyOEZv
Ud3yx84MHb0mlNtAjdsL+s1gqmi46TUiBytuhzovMP6ZHZomgAlbJKHNGj3ZgdDS5NRLhPF53149
rzBnJ/FG+WZLbK117FLI14apvyq7veAMKo+uGe31hoCStoXdkCAZrbZhzpgrNjoGzsR+c9ANPeq3
ri9f0FPpK+FXM7+GZt/SoQsiliE5gNymiVtMKTBDDIm10+O4W5mMStcjUx7Kgire6NGm6AZ7mz+B
FTK2WvbpOZqP7qJut0PhPLS8m6XPNeCNwH5vowxvYGG/DSsLLQdbtRQvHU440zRxE3KJ9FkI2cpV
Ryv7MDXceJUz1ZTHrFBc9Ll727Qhpuf1Lmz+AvLt6FldMkC6myabhxU4z7jz2n2X+AySC2ZreojA
mWTUqUJ3pBvhxOGFTdwr1KOygkuTo9qIWJGvFDXBOselgRs54PeIu4DAafz5fbwF/igQp7h/2ats
4dFVuzGhNQ42oZX3+COOInDTA2xGuKxf8dTtxKxCzBN/g6SIN6ed9qrEH4uo69NqcmMVU0TjKfWQ
ZBkDhV9Kfdq0L+jI7IUb+a823Nt1Jp0/XpVYBzGMLBJUQeq6oJTuSJkb5HDVbSQ4QfgH99bR7AJB
+JCVrZsOG2k9OYyl8hcXztLCw43LGAWNW5CoZZB3Z2YA8YavrgK0HNtmat9QG/1Di1cgrQwYB2WI
STV8S0kz/VgSVxe1PnKfGEMSZhkW4fgEto7BME3j6FXMULdY+szVNMlnLRrXeoXXXR8txJ8tNI1G
Y0rGWHpVGoAjAt2l8Y3UszEOhxjGIu7RFgy688Qu+05+VTILTMnu5jiIJvSpGkPjIiSheArZYUq2
VTMPgTDCiRnRkAmiN7xuTXSi+ujUnza8NN3oXNuRe1ietkyRoyFZFYbkbuwY2cYuetzgqH4D6zNC
z4YJdXwYU/JwNW1aBTU/57kI6MVwt6L8OugsMJ0sLC7IrZZjZJ0nDeGX7kTvBkf5ehqRS4BCBz5j
n9qIU7/ob3ka70yooC/SwCbsAbCKtehqiQgK7Ry+IYlyWAP7WkgZbiswThuka0BEEKzj1QS0kvXN
SRkvMb8MeLRuo8jbWUUxL6vd63xexxoREMd9X0md0t9OuIlizhaWbnHUsf0xSUbmeuJ4niZ2U+b0
FDTpW2aqJzZv6UYIY+0PLh9LiAfrbhBY0HR+AwMP4FwVnqy6cG8xuSobfEzVBg2piwfMzzdRwEnv
QVZmdjx+lG5UHHxIYyDfFSouPsy9lQjOhRutrmLxN3P5p2fN4B7Qx7q4G8LnvtSuOxspnyzcexeM
3YG/o4Fn7nrLyCfLUpIRuZETwgMSerimffXqEaPCJ2hk8Zf5ewnL422KYKAKsaT0S59QRNobf+IN
HtvvCPn4I/H89ja67cV0CvecNsWlyOmVkvJfqoyvvCiNvW8nz0gb2yeD+jRJL8J4CWAF1MOkHfzW
XZmOYZzcLCqugE7Mk2w9bgZ1wFClNDbkXZMilbjBtvITezlgmcDtiM188LlA3JrFg4FTjELuWnTq
R3Mc9Lpan9wmEyxxYUJw61y1iyE8XKeh5B/rO6LCQzQvVFXkR51yMMnH0kymayXJpBjEvLoPpudC
Pw4YEPQIGyErnHrTVz5RFLYyn+BcCNIIc1djQMsUx7CyHwyt+moqeX8sc8Ao5+jzsupSGm20lk6E
cqF66oGEbUCynjxpMywX1bHQEvGI3HY8AAFAHeCEqFyj+b3VtYwtbZk/yEp01n0byVM69v5ReCmT
m7Y5aQnx9RO92+X3Ud4yqXaTOZ1oMrQtEZdwPkk7PzudkSxqzfaJs4rjc1+3y75VzrJt/fY84ms/
0PYaW4Ew5ClA98cGfwrfG/6RoD7FeTa+C96pLa5pf/37tJlo1jCxGVcjCbLn+cdczAELGermnYA4
l21lbfc7ZT5rnlPPgVvBdcoIqPx9JEeNDN3YPPx+yZ8I+IwGq8O5S+9VgnH6/M8jUfmXwfeCGTeh
7fq0f6lCvBK//6MPgaevbMPc8Nelx9+vpRloCjcll0ErCmfPxhtRdW9UNzCib5GPQnOiwdhMjgsS
0O2GMwucpFBazZYrQnnl0CNRfzxlRvfe5vwaTkM+mO+I5hROrvXST+OuZRP64aVFugWZGG9DaDDH
rLX0rVnItRFE1iPSRH+3eebrUb8Tll3AZsqfgbXaj1B4eFnabyMX4m5B4V7USaMd6Nn0Q2mXxrLM
EFB0SE+h0UbltEu1flnHLnI3Jx8cinWv2DioJbJ1bDFqy/SgpY7WHdYZgUORwr0ucrhhGG7IkBUJ
1OUXf9eTjSThO1+57rkYlUOulvLbe12X8t6P+dnWHaKo7FLfA9aP4P2PLBe7avzEHuviSHUwfVI5
bFlWNj2qiHFgICD6l1GzSyQOGv3b/DQE+LduYt/eSBYoL8IlaQEpzwMEF+S9+SfSvoHk4mjn32e/
P5X0VEGm2dxHnVUIbHt3PdhRe4za+lxDhsnWkyNRphH5OZ/BMWqbnK1R6PNZNSXJ2dIirUOF5GLm
xvcEI3gBFDy+u3rjbmtg6vvU9KwrciVnWSVwyZnc5FBcvW+Pbeaf+UHwPw9809Ietd3cNWI7Go+U
o64c/cMU5DrlGk/hNjuIYNuLofkDmE2jPAehGNbV0FkvrBJpowoRfickUhZmNQJzzKqTi0p3FURh
cMSiUz17XvXiB421H+NarKuxc1eayzntNlX+4cCcIa3D7m0dmFDBiz0LLVh8njM7iLj4eZSHpFtR
ECYItC117rT6a6wcd9tGo8T4o+zsPIWUGRmikoalf62DHnf2xhQ66D0MBz9jaB2g4mtyD36uPQ1O
rFZZId2TI2R5MQyBDYb0oW+rPbbSC85UbGW2NmXhrLIpaq+1r3srgEaU2vPTXtemw7xQkpamtrGX
VBu7qsb3sY6+icKZll7CaNb25adMMvGd+fpHN2uehjgoyisNe3KIew2oQIVKKm9eGzAU97ZHSl0V
DjVfI/urraS9mEpADDpOKTAzThqgZnK5ssqGWSqqem0XenH/TBUojs4QikXox8Pdtp5ZSOsQ9pVY
6Ykef/XkcavQTj8mMyBqKZLjsitxK/uGQzajNgc85z2v3KBIuEQkkRJkkxD9NoR19cHKg+TAmjRO
6kf9ouxO32Q0E/95hJfa2voZZ42j8/Yndtl+1JW5Rzjj/ki7ulMORyDvYV9a8Umis/1PVJOj5IP0
FGIrElu7xFESEV4Q6q8IVzScZjwiPeS/v/b7XV8aJIW0gb0q6vjTTyL3R4PX3Vad80GpzSLG6gjv
MUqO5VwSbtaY5g6EX/quQ7ovanP8JGa8WKIhPrr1GD3Hdd2jeObXjOzXEersofQNmz/Nf+9hZ3/N
DzDE9FeT2WkxG7I6o8/AYxCm0jBRhsG/0WH0PJk580rUr6fM5j/rpKVzZdgBXolykkDTPNg6et/c
aEaIaS7Q1TdMqDZoOpiuDaK9pTYwuN9vjHpvn6RDlzofVl6sAUPVzNPvM+Q+/dnS4sv8ZWEPpDNh
JM21GhphalIZJAnoUdutLqOtpfcR7hTE+tZwt2nRbX6Pxprd2uX/HpLvTRrnZ7en9K1Ms7raNTKk
YmiHs4mHnVKLWQCZiHIbGbgjjlpTMPGhBIvd4WdwY3wXYWY+91WARc7lGErN7h8CC6StRZeBwTOt
N2BtBy0EithmrrkLRmTiXhlfWxWzlQni52gwSJ10FZwvU5NIovyGGjcCZqcUynarFdHu92tszqdV
rfvmI26z//6RkkXRqRdwUio1ziEXYXMiDZJJOzZtM+MehikIIjvVX/hRjoW8z0DHpZ3XGcW4096t
kMKh7cnTijvJ4ky3xaore2SFWf1RJTZSlqQLuJjnSfYfX5h8HGx9TsNDQDrJlvAuNHL3kIw/+pgY
zGdA7q873/vzg92CcFzZtSG3KGkOvpd/k//g/jgYTJp0dn9UWkcP0MHwTtpwpzshx3Td5rf/fVRi
9P1/v/a/3/3fRzPzg5LNXHZ5qH+S3rvy2zD54cbDYKOX/d0dhnEX6wVljcfCwCUIbEYf3H/v7zbk
5HXO5GA3zWcxSafLyMvUPcmcB1A2XrGoGd8tt0uhwnsDqbd0DGVKa0bX3dysnCy6WO+fAeM1t8lI
2xs96UgrmnLS6wBBk5yeqmPbdJXYq9cIUcnRtgNGpzaGtziwzYPPCtJOTPNrMs3/PDD+58H8rb6R
H0bVnmgt03vF6vPcGxFLcgaN7PkjGmjhOMveD8tTMznOMTRMhNsA1H/zi+2QvVyuih/6ve1vwHFe
Sfc2P+vJT2MHMUHxZ24O71f50RmNWQSMCKMe3m5SNuanRHxleF4s9MlFCb5wTTleLH8rikhx/kjT
cA+/H1WV5uM1qNCaudEcDjDa7sFSmXqTzjntkvGd/gTxasI41V9h4k7Paq7OulRkR2PyqYVM9B4d
dr9YoB6x9VMdG+luyt37wOl7CpO2WCc+kK5YFExHTMQjXqo9d0QoMGMBekaztLa9zj22xrkEA8Ra
bQdZ0XpUoR3OT1TTkNQSDs4+M5L4XHh2dCa8VR2Vzt2RTrpmK/loBzpvMXyU9aNMgnkwjPbu//vI
Zp9tIDO5IMnJt5WO5cJj6/ABWnk/OE7PzCAg5W1iDFPVFWGZo1xIwRtcO9H/fZojIZ63QAgE9Vau
KfbdP8kNGUb8ZcMnX0vAZ4ecFVedDNNKBqN3ZiDuHSEyrpqOnVNRsKcz2gcG1Will4rMbnPb94W5
c5PqkzEXohll7NCHIaJvW9JNYeipANH2FDNS7etevSId5hTsfTgONOB2w/YCbwQfHEyXQx89HMSH
tqV+5Oie0XVfZSa2oSs5EMYVPIBdUdDyCWPnePi0nehzzFzcru22qdsvTfPFMk2QKhVF+ZeBpB9o
f7AYdjtbwy2WcgGv0wkfJyUJY5jwYMY6kL90KpnNJavWTO6ljiHOSf6VLPP1QnmHCbd2BjVka/sJ
Y11jRUlbbbQajVcT7eHRyLXeYBiZKurvALWZyLAcG6kLMWnVz1KwifWBizcWgxHGZpL0FmhDPbbW
kEapW5AeYYvbtiXpaWP3oc2bfs/3k10OfGJBkPu0VL34kM78bwPNXGgegIuGyHYsBei6qNrKNfnt
DMmD5OgNxqHJAoipBN0jEek3VeS/mB2IDd1kbEowIYKDrvnjCKPbGiD50AuHLHlUePai/l3lH2mN
KDIeiXCO6Wn6pJXLJmE04YftO2AVd0NsDTxQsqtczti9HqDDsIpik/UGv1xCOHUcs70zE+bqumW/
JhmssxAKBqV/Xm8YQ0bz7pr83HKlyU1thXKRi4RWRXO/qklhP606Y03jTj5XQVxwMn3xEdiV/peD
ZnrZJW15xE12y5v537IslrdOhg/nlaJW35gUxcb0R+mD2pe9uECNqaAoWvGuVe6tnJNrSgPbzgSb
FdE9Cw0y4G9V339mcUDu4MgcSUsaLucMUJDTf9r0C1rUEXmbYVyzwCTluh4SD2vlm0axxAEP/1MQ
/rTyGkg1LR6npOYnTbPbxV4wbIdZnc8AYuyZiIYdQPm4ZRRpOWohC3Yc+LRi4yCqyEGhyZ+U+sF3
Ocl3ayIkE7chd8Z4W42PtrWCNRtdQMCyeW/t4kWGDiOYCXnZ6FZbdJ9rA9f2Tq9FvKyi+l4Ku912
Ib5CXfqIGP5OfBqXZkvqk1sI2u5ivHjW7OCz1FOqYyZxcg8GTLuhUVVcvlZ65Ko560QWKlmA2E/o
EYkfkoB3mkteuEcabrxelmEexkejAu9uEfGz6N222UvqEC9S3q3ygQVVWbpLSKK5Nq4/7USE57no
cioTgb1FxHW36/2bNoCbw71yTnpEbkSpX4UI/3VzteI1zbbRLUSAUZF9Nlk9rEKlEOmI6AyvHvMD
J7QYqXievaz8K5gGP/lINyDyk0PsXJLAsjZFXBvkXDvBk+t7HNQtnN+hY/hddH+wTKRbL3f+gI8f
970E06SBcYAIKpae1T8HA0egZgTj3mPt1RADs/CntNnrFY2xS7M2ViQa6+wYtSlyDpAJ9dsQatss
4aJU2FPaziCVqbFuqWtaN9R32Ke4RkRTnAuk9bfOFt4ZkwOhMO5bm6cjx2q+75BM3DLhHQtGR8jU
0ZXCBfTZmSBXEVFd7gtqIWx/gU5dPspnXW+T5UAb9Amk7oZmDnAMUpFuXifjM7v5ZVN8GuAO0cP/
AEKR99//Eei/XTLMr7/PVJdDsQFJsP+tr5Netw5T232FHUw7kmnh+jbUolTWRBq7DoeO7nCcEwf1
sKb0nwvc5ye29XVZpO6nI5IPWWpH6HPWg+MZMLM2m+Pmm6buqYNNwg0ohCAmNG8ozx0k7FXDDvnB
XWOZRKn41vtu6aZjw+9NnqYj0re8ab87TD8vwkYAmacWoepESYgkzK/M7dNY/wRbJ77zuP1I6VRe
/rsL08dXVTg9Eru0sHe51s6dWox/zAuLbOGYXrdPcxyjYR71298WQk/HkfRYz17+DnvyLoWP2KNP
1FyqPrdPHxNV5n8RdWbLbSPbEv0iRGBG4ZXzKJGiRFF6QdiSjLEAFGbg6++Czo3oF4ftdrtbIoZd
uTNXzkmOP7rWWbsEa8ZKt2gUhxPvHH8VFVKBtDfUOn8TkSeNtauxwIdP94PVNNgrAv2rCMkXNdMg
3/tGQNkSAPZt3tibuC7LEx64dWmB84BWUZ1GXdWn35/9/uDm/P9HJKdA27h7y26HN+5RGE6WCteu
1Ixjkg5stPoAJSZsWDA6Iw9+b6r4Nd7VhR/n1qbEBrusJ8++2QZCMpkjAv3B9NTjS95Qafl7OBe5
h3Q01X4DdmtWlmBjsxx/H2AjPDdGZV+iHA9TRuZiIXie7n5/yarMvjBXDmttsuEI/U6EcXXAQ+P2
K6M3X+1ab3aV4yriBhN8m7I484LgFPT70yQYi7PpGn8C267IRklOERyPFlEYGadk/kEPwoRv0By6
Aa2wR2EYj78/xP6ASfS/X//+LDBRtAmxwT4I1dlJFZ1q8w/C1P//Z07ZnTV9NA6/v18Ln3fk7//1
YJkvnm1Rt6f7DfobIS9e5QOryfkHHBQSIPs8wSKDQG0I08cwuP5tZnnuXddLN0A/k88ZV4i2SJKq
cuqLlM7dCMvkLYHqBK1nqHY9Vc6vntF8mQOSEWsDc5XjM2ICsPUdsXHz7feXgwSlzu11G3mnEXXQ
K+Zn17lhs1P7ZIgSGkyddKdqIqqR4ciLF03FrmlI98Zmml+g9fVLWY3+oVPW1lTF8CgaiR/TopPZ
pwT0YieaCT+trJGpCfkHI4Y4Skz+lloO0jKsyhcHYW5LTNzbk40B9usetZ7V4+/P8mK0duMY0nVT
K2v3203aeRWEqFl/Ssc8Ov/+jH95RjguVW9hVLLMgqjDxJYO+6w6plYD5QdrJzXIACc3vyqkiIN0
X03Wq8v1WJtOcmTnWeJMkpF7IPOxlWaWrWrGkfdKs79ZURg/lffIi7LC45hrT1qteXct7RFvCtYH
Jir57/f1v1/+HoidVPLGCSc+srbdwYcwPoR1cms5PUbkr70DPHTtaZNORK26pyiRLxV+7UXhVmo3
+uInMwcL+15mbVWWWmsXiPV7yFgc68mqxZK1+U88NQq5xTDmPzkuU5JKDHUMh+CfcGV7idLBuMDG
+fk9KNvwIVa127NMs2wDo6reQXfz2Zv4+XASc9moFfva2u+A52EOsUIlZmldviYSg2SpOQPiHcXV
Hqi4lU1li96H2rNFac/SDEf5pTjlsm92PqTya5iENgSAgkh8yvGBrBAfXlL6PvD1Uv5PUJyfj10P
E4b0Ka/73WiW1Q4RQu7I88Q3Y54Lf4/NXh9v/KkIPkQ82itB2zD5v2sw2NPST6V6jGn8Z5CG9eMp
8sZRy1vLs/2Ze1S9DSI8VH2Aa44I6Zq8Tvca24NxTHkPLsz5l5qm8QEEkiFHG9kqNh8FKu+JGZfd
cOEFn9McbJ91Q8Nom2XZxsnzf38CpFTwOfAnLIPOhf/d8IYZdUtIIO8+mMvnDAntDlzE69ruPvW2
eRFjcOXAQmzB6/A4ZAhceb8fMyIo8XwelcLhA3Kglf7v8TTxQPoAN2msTDBArN9nD7mb1M+MevUz
arjDbDUfbeuR8zZOXp7tY4s9U46TWCdyxLBQQuGe+gLBzKP6cMsjPVw1ZR6cjKHjQ2fiuyXaEC5r
YCCfY+6cAsfmsg9H3J7wtnh6pD4k3vnqJ7Jsvnlahwd3bJe//4z3AjbfpAkOaTgzAxSVtK6b5jiK
5CsKbg5+qJJfwHGXYGUIW8LAXsxUg5fGJ+WeW+bzRBJzZVZUNw2ANAiRAuaqq8jBCN1328AcCNQX
rcN6EefrQEhoPXgtDXVTvesjUg+1Hv5z2hrVj7/CH0d7B7DEqUI2ErkTL9y2YGyvKSXS5rxd1n0N
nUUjcentMlL0XfaUeql2dboR7qkuCQzIl6jBLZf2CGX21FGlVdh7YwQH43IdLDr7FtF9vKGx1Ny4
KL1rNacahrom61aDhlIKa+tIY0WvQVcJkIOdtFwRagYVbMbPg+TUEGXeO0vpmrQ/Tnb8/PnCex18
jUx1LU9J1SfrvNhktm0CcrJTIn8kXbkv1rZWhFtd18nQAJ5cyDHYh7zjlv3kcRYlitJHcbyoJFpX
2Mdb7Pf0H1nG3RRmRZYp2tiTqZ9Dht1s0sUaYf2ztmc8Lt+FhS5mMBnrICeMxJIJfdqZ3rWayOfi
5NwNKdQl2siffADCT70RXSuuuL3d2g54QY+LzTMeek9IH5eTXFk65mKKbeNtr5nTSkj9rGsmy363
nDYc10pskvTesRMJDO8l5H32jbkoo29W9UWIy8Z5KVzT3ZKpatcqb+uVAIYTJThcqRAB1eNZ8J5D
8tRz9QKANTZSKllDCQe7rrSBI0v1TFMq5nuRW3sLzjzpIIgPo82ZsyKntsJhhshTYiBqIuNoWMEr
gLQzNv1mL9u7VBidKoBfcXZCLCxOhp6fh8IZoWSqQxVY7TqS4beLrwq9Q0935OH/ao460pu6a4AN
g4kdfjqLQ4Pu6ZtgYAeasajKSuMrtMINrQbP/TTq2xySf8o1sKoaAbU9sncyxV1idFefcyL5KeJP
9pyFdXRjW8As2PjJJVRc3Ql/HBv82WdvM2MD7oMVIYFqOnlkowzW2jyLob7W+BjO49DuHBAxcURE
pRR0VAT5p01tGEKFvoMGtdbtQREsHy20zmJrmpO3NgeA3tnZ8nEdaBoRmbARs8mV3w20oNmqIdhB
VXrt1Yh67bT5iomzXBQAnjhKBgcgFgsePPlWtgCXII/VKDkRjwrjJ8/j9yFUDYYywAORs4tjMFkA
JbqlFx3kqEF5M121weQLeEuFf31DLjOpZ6faLfCKN9lT37lqAVqDIbxVV4xss718dLYk4Wgnr6dk
0/qetYuKZOvI0tyIjKV+PwnmEWDxm3bmhA1vtaIXoqJmHX2pGTeRvfD4Pq6HCdhQTl3zqsfonJHi
1gFfZuxXFyV+Hi99GyI6PCezpz7X05Hs9YiempmrHTr9k4oLEuA0dXimtjf06XOuXXBLV/DN5RxC
U06w0kcdB12nu2emq5tjxD0dtHVy9gyFsR/MpGl3yCkd542CKhaCJRFEhSYHL6t/NfbK4dPME+DF
FVpIw143sPae512ICQTnDKv0GdPsA/dTsdVxJPQurxpQ5GQT+mRPlPInq4KzGEYoUbY494X3gGb3
2YjoKIIRAEK2EqXz1Xp4UfAjndwJAgApl2HLUBiCgvM188EUNW4tXDzcJ7fQCl56wJ67kma/hRnS
VVB4L+ANP5uItLdfFu9VLraeA21bpDhW3JJWD+dfOkkwXNLb0h0rEJGKa5+PLoYxMGK0AOZkeeh1
rq2T2Qu4THf26BYVLN0P7oEUb73A2DzV6yiIXwvb/wuSAGhuvG6RbhaNnoo1SwTEJhu2Z8ztqvNK
M73s3UrjnxDXbGT7fOUxT+gCF5QStrsyOgN+oXjQnneO1Smbr02nkX95jUJ1gp7QmW1BW5uPOYbp
bCGPZTG8VlaQbnTlPlhKbKKOrKPBzR0XSb1ymHXYK4Y2LefhpY/ViiPsMyLlQbUeVaaCuGkOuCTO
+SDEMbU3jCJvGdb+TeW0dJH8EsnalN1+eSwzD+5Z1bkbO1gWpvsjBLnxVlco5bp1a9VXn0Da7mvO
HNgl93klqhe6RMgKWEnCLGUmT+FfScZ5V9TuC5z4xaQX6ZJRh5cSH7dpo9WZeEGWtdBPNU6ejDUi
pHAIWfxLoHOKJfey5wGYaicbpgotAx3A42WP272YMm/Z4eRbjPDvjklVsacLo83kty1H5e6COZbN
tskOp/X1vUlEdAXB+akaZtiuqAaYhCV2gg5ISwM3C60k5r9RpCkGpFOYMEHyje5Wmm98A72x0H+w
OBpfLVVbJIgqmPNRDWjUw4Q6xyD1BpyITlkKG1iaZumZEEWN0AEsvO69fhlK/d2KBrzfMx6tMvZd
ahySOTOTWfmWS537ryQuTzNKtM1j6ybLAPO9T3rBwE6MfgvcCv5Lw8q2p95hS3MYbvNScnSzvmM/
enUaVbHUbFYDZwPpEfvAQEncMQcNWzEUTZV9kGb6d6j94Clog73ppzVNE+qtoUToeczaq5Pp+9hA
R5001IDW4IEb1V65ZKO7nWzwYV1cwQBrx3Xueje7gugWhBQQtGODmA0k0jT98MK7f37H5EDMQT9y
XOlQ4musnA7NiiaqtKGctdvb3o5lO8mNDm1WWepdM8rpxRgVcFGAp4thsvmzyXhJInp9k9SMniJH
ZAt23CBt6uYnIZ+LKXEq3lT2yPq5/7MFf7ZXCYTUYSLOXFUVQTF7POitAF84VvoKsaeGM8mF67Qj
AfGGvoYkOhUmZ3BCGBrvuaWsGZlImmSmFaPBYhlLKbk3WvsomAPXnTmeG0V0uvDxyBP532MpU3Pr
PHEJN9nMLz00dwzE5BJWxjR89xZyVOAEVHaZYlmMI9nn9JHU4OFyYXyEnf5XRB9cmoTAXRhCppor
BsQktzmZGNN3Llbovk3AjbE2ttGu0g0MmpF7tFT6SiyPSWSy0MirBmg23pw+dZnL/a9oAv45Vtit
0vyJZ9snLknMXv53CDcxkDmaL8L4wna8YFFyKCQGqcFm8uDJFd16aoy7XTJsTbWAdsdjxWAxYwkI
/HGCFETAfwkO3pTo4PrQuBecBm81AbeoS2BGxXC2uyR9iXvivCwUc9YyQpAHSsY6Xzn4wjOsRJr2
mhSGxPWD30Y02tuIN24poj5b02IVm80iFF6zMF3m0MFZsv8nnDk0xSJo800P2AklGXfYQEMenyP1
qjRdrQxP68lr1sXSMirzKYqGuxeyHHEqMCrY4smshLjBDI8UsZte+5qKVt0f5ZqI5LTIwuEDmqrO
ljNZFQrZGZOYvmlV/GrZ9d+AOmgO2fWzXod/svHJqbA4Td2fxgPwZrDSWQY8qBimIO3kGKdpXKL2
O8KW7Czgs4FQ97TXktxz37gY4sJzUGF/bCeLkDXTHtGS5kt05HlUJShoM/qlV72mMrtmQfHgAMHZ
g/iIK92zM0acgUlAaSYZQAXvqOJtloYONyMf3MpPu5uGSYSSWZer24+3HTgrHnIOqMfEvVWD9prW
Hp9rT4C5Hky56g1yw1iC0gqvladrPHZs4S5aE6gvXSuGhjGZgCNESrm8J2ICqVWEcl/PT30r3cS5
p4GKILzS40ZiabmgzoVoQ2fsvf1QqVsUyPI1cfTngctN+NmZsrklsDsO0MwkCWvfTO6asSZKppg5
tRN5hO3gGec8tb5UJImtxIjBuRm8mfZzFnQ58WQqrStdu1n+cBC6yUPZxjTs0PodpTssD/te818T
tuGLKs8+qSchvd2RaDMQFSJro+GEX3h7D9oy3T/N7GLsnorUxSZd2EfPEJQD00nE05W+JfzmZbiH
Q+eD51N7WKpPJPJqgBDZrcVkufSFe1S2yRWGI4/xpKE3Xe0H+8Plu0ofMJSTKPsMcBwujBg4lC8G
vscNHsO4BiZqVhDGJ5z9rauRlgVxBIXI737qsf2i4On3GmtceqfzN8d4phmEP2RCW2oai6oMhlCp
8cHxblygeoMs1ce1MLRXC314NRSYF2JSXm4/Hl0ggyKI2dGw+7D6+YqNd0YD2D9rTW7qkxkBnuw6
Ne7DKdjZovxymJs6258j9MT3G0/d4DpjAPWvvBOHbU8cT/TelzCMmxUQ1E71+taKJMJUMF4J8Jwc
y/oThcU2UJxbXa3+xLi81kX1bVN5zWhfl9vC/meSJDLj1tnn2Xi3dPHBUxh/ob+ifGhZszoNlbqY
Kmn/cjyOCIlAV8FdGaUUOQTosJwAdxXkyjDlRCvaS6exs4csmPNl2hczJh1sNONzpbOniZvxUkT+
iomRy93Of0YAVutAUZgT6HhiEp036ISSyGFvSLPPsenvNYefBas6Z4nKzmWBHU1vcci0rCXHdztl
1alX/rszen+AVPzzPMAe/H3VkO21Kv6GFeIuOtzKtMi9E3KlF05/dnVnWIJDNDIyqjldjR4ofDKD
ryrx/wS+46+z6j3FV7+iF+BPEoOmpJtib4fmF+5ZQBL+yR8buaT5b8IGwtKPU8jQl48GnQmFQryK
7m57HT1PXX1qWBNoAeKYr7EATywmCassyAi4mDUqH5RWxxmV2AMrScgRbbzjpWxwMGd54+vUoBVk
t7r65rjkG/HmFrMlaTOFJPh4MKygSDJ5+tiFPWOLQSZ/8mrvPS4PvW1ci0G3yCjURybqC3g4IvXU
HvPQoxvRh/coGHRFyGRIAR3LaZscT83MUvzxhbZ3B/ZcBpSzrROTG3TgyG1aN9xE4fhdI2BMNjdT
wSMI99wpJ8talqTMQ/+W6dpV1vSYe42xtkJqMNoaZ4tTWz9hk5yqsLuk8BA1Jz0mMvix1YG6Q4WG
nX+3EVM6cKoCoYIT3ncd0iBZ9HBo6uDQJ321ImK6AllOEF13Usj8yNtMwFvfG3BeaNlZEqub36lu
m+9cUuzTxJzQQW0IzPg4B3fTnrfiqLHiJY75mYf1fbTz58h1zmmV/U2JFkSzu4sdZchDTB9qQpZz
sLbH7gtygYAIU0LlB/Rn9bwH7AjqOWENTMHjUpgUwVv29xgPNmfm2l/UzULWbGFdWlkKjdc7g8HZ
zdRHddVGm80tb1Z8pmoLGfalNJF3RjNXaDNPLJjpAGrqfg14+dZ7IHVk9I/uUUmMEMaNaSzEwEQX
khKYJhaguFsIskqFoxF4SHIHhEkknE3Gog2TDx20eSux1FKvBaEyeS7R3Radlf9t3npz7UVMHFNL
w4AepDu7H3iPBNzjZYU4W0U3yivpVC+De+ZXJ5G2b7r0C7wp3h/HSh+QQDi+xcZXVgK0Mgv3kg88
4DvqCt34gRkcc2VCKGU0uhs3/jXL67eKShMCtpxK5ua8sSWM4HZ0D7jZHDLXMJaVH4OmQZRNCrBH
9OeYDNWYhmCHJXSekFz607YsZ4P24tYFeSDg1kzJmxxGFboqLnqXttsCaqIAs7XVB3VPvHhuwSO8
Tlh9X+USOErebEZhXO2OUXDo8z1CKuAaOxeLSezhW32CttcmycpJq2mryNK/pTBXReMFKydl/e+Y
p4lxk8MS6BAvB+WUk8eKFNZ+kfAgG2K5zsL3tulOZFFurjW7DALnc1YKBdL2Au8xDlS/6Rb2Bn9v
kn/phvYSdBqMmrD3YbisUup7gPD3BPWxDtRdefCz7FNCBSEgS9h5ZIuYA8k+aMWpr+ggd+PxMqr8
oUN6Xdf6tJ49ttTTrNDbjqHrfMlMrVoruIqa11TdDh3aFzyMCdZkN1LphNsWL1/5T2HA6Tt4H7Fv
RBtXS+FUlA9HWrg0LI7gkmrSxit2tZbsU1O82+yAHBTbpE2f06a9J2P4khr6eSLgMr8su6p6tLg7
KQm7DIonq5fIbYSKpQL3YpC5OfqepqBcnfWUcw3vrU1ou91yoFmjmv6hPqABBwPLVJgAqqHVVrZO
uyZt+SZnu6AyKnb2efGWV/a10bm5Rl66PJ3lJiYNyzZ1H0y4lAv7uW7cBO2cNL6AvTJyZoHx+T76
TA2qopQt1KJujY5+wBRvkgwZ/7TGXzQhxd0MVCk2g+0UZw+aCyQKqTgX9GHUGJFOZZt8lox+buae
PXrr1mafMBxrFjjwquepnnSH0AVhXgQrVzTWwUjzHVyFepkQSqfPEG4SLKbc1cA+xQ98W4++dLdi
1PeV6X0lbrBPOnXl+3HCN/csS29axiDXCLi+m3E+++KZoBLyT8Hor0atOSEL0aXQjsfYdnwIKRYl
feKnH6m+KF14HM1x6HitM/K9tdL8Km28FmWAiz+0cdmyWQy1V93iRqm4QQuDf0pV2SvKsxh9G9+N
I5iAQvj1OsSAEAcu2QOe96B4xqq7BTBrYL+fLQYlP271J83lssf0RuiAbTg4qHyVV/z3o3i6pVGH
7d05cC1843cnfkCuFBYEsiDvv9wYe57kL32KxzkeWKqPgQ9/twJ41s/69OTe8TexmTJbno94UzpD
u+B9QfILvKf56xgGymWBN7YSSkQ58ZYl5GMBryGKRctfCiyN3ClG+Pm+CJHhIu8zDOJ/2pjYa4s3
UJ6V4LQ62XDpFZu4ZCLoi5h0Fw8nm9OK5gLJdWgfoF0pjHPGVlLYpDJOS49yJ+gjIXzpVL1mKTXr
zFBf8dSc24KFN+eqBWR0qLFkBaZwhDXPdBHYPqoJVwZrcTy86S6q/tlR3/EMmqFK/lStCzHwjVsR
zAXbbBEkGn0mEag5IDCISDdCPk9GQ1GATUTNIJ9BcFxZlAdUePMG+cyQO+eBqVyyrj1PQwQl/1Db
oIJ9nbGrzNsv5pSJwjmL4nC8JNW2TJyHVo5HIetNEVL/o7MtRRpPKE3P7BAWsYxZVfnVZSpPquy+
qOfYqNnuIXLVbX36JZMp3ZXEhCHEYXjhveJE+gNZ4uSU6ubbzh6GHkomVVI4rOeI79otDUAWvYIb
GNofKh6putIvfmLxmRkcR4HLtE3+FqQBtxqi7cItDr4bPStT+9MoMuJQu0zlvWXfmYI1Li18NUDJ
dwSRipXIchKXqn8X+b0T7WM0DW8rBvPaRo7cEIJJiS2+aQm4A2Fd64TKWqyNdOkRL++N93AuZM3s
9qgXJSx9PMhWNoQskdSLbARVbPGLXTxyv/gTN068SbTsRCMwWCsMsEurzTn5I3Mj0Igv8oJLM9HU
otL0H4oT+MaO+n3AexdAj1zmWv2G5v/ZJ9EL5Tj0yRWXcKQ2la5emsp4X+kxpa3S+Pz9mqX+WnTd
mWM6iaMBeUl78ibUZ3dm/lhu9j1xLR98erhxVDnXjPj4GCCoSF866PrNp19E+RpOhqR07oLD+U7y
h3wn1vy6644KaD/R4HxHzh6QhK9eXL9dkuChlovXo1mDp2E0imgwAP0UP/KKFHHPNcdrsOXvTB2X
Y7giYVp1p8qP3mEmPPIGOlesvH8jTCYWpr5jnGsayDotpVpemKcOzi6yF9bHfCe19K8+sfy25M7U
kP9SJ8UcRxZ5QRj3TbXRM+tJqtt4IBg/pSw+K1l9hzpIN4+jo0T6hPxwxt5eLdra/elzLCxFxeQz
NYDn3fEZ5x4F2BmOa5xmugTINfTdCyoNsRpYh2PaboBYvKTQ6FKS7wz4V7KZ/cYBh2SSCDFwWdgX
PSEPA7Mw3yEtkyHSWQSO2X3Mrq6rPUxzQMKxjTNolwHdmm08OwpUkyc6U5bUybarMItefCVOHMrB
UgbGmarkmy30DQUDKwgM2m62kKbERlZJg8YWivRCcFowG07zimTTB8PSE8NC4QVY6Wb3qPl9ETR/
0aKOPTmEfeBpb1Lo+/nGlc5bYeDTpimL4xxzjktBsM+9vqAWHh96p907eowXwmN15dXFlZr3b5gA
68KGh2UXYMU58Myd0GVWPON5+XLy9pDrcGyqEvE5TcKNG6Yr0WmQh3usgV14h4rz6mXhd2kAGAyn
efAuGPb97jaqiaNJ8pIPmC3xIS1CfdjzmvMWBd9cn+eQ0ZkPwk+nXJ68nEYOPYuWrvS5bYTY4nIz
tyNJ1dphmCrG88zPWzgW50vfiq9BCX2C0TJQ+S1A3WRMDTbAU85Z6GxNSF+1aC4Qq+5GFn/rxAwn
c/rKqUlaWk79xn7srtnGnR3VsXPou284GvhkfJk+Vh5THkOxuJl2/j1YZKQFy5thLvNI4vamMRCO
tnevMh5JZl+B2+3sdDuxNEYX23XYzrY0lOibkDIJlL6l1k/dJxTaBVnpVV4b9trHk0tt4nipnfJv
I+7wrj4cXGXAlBDotKw+RDwM6eO+duPW19PZschLycK4gOWbEpOp3sddQNA0PhjIHqvIBddPncK6
bPjt0XlkRfFM5yq/6V5lGb1FIyfs3q33cwGxj/PUpeHep7Od7F/aWWsNmYCXPy+LYUIPk5I2A2jz
7orn9HPqaWvdoMRAhMiW9F4fB5BBZfFFS1WVOHc8ZhuriSrQ49HRadpbQIZRpMNTnYBLbP3plJfa
s721BCV9Mhs1tCJ6WusOl2Km/gituVMdpD/DMzimpec8eUGH5COte/bN2pCvWT3xKKKc3DDvdaie
kwkUqXch1IVF1yv2qotAgVMMRU4GSJXWryhhxcVHMaBbyr1VNHsXo2gwXiyfepXQ4ZPOOwhIDuta
0bK+ge1ezvXT0zikKyAUCPQg3XtmXa6YeMKNQ6SsS4q32O9d4tXFTmvhF5c8xXViPsR2Mcl1dfZu
ANBLB0BHQ8r7NHNGmrHIOndq2IC7mN0X3a3hpLFtjDHbpTxQeUVAz078q8nAu0kl5UTtu2LWrCY2
wbJ1N1aqactRNmdcm5RFs93htX2THpwaz8GGNbX7udUZFMguH5iq0th98Qx0u8J9dVOeaYpnGhGR
uY0ve4TxXNYoyPIyBa9w32KXNk8cak6WV1b7eT+gQUhcFRYqHxkLBoCMo0aZBcsp8TglhvRMlCZq
lWTPQxqzG7n1IRlDLhzOg5Y82H17u65Ib3VZGKtOVJzi14E7RVi5P0n2INANGIlailuA6dOJmdVb
DVaMbpeHUG6xxGFt1/9V3VlN+afqZblJ+gJwjmVQGZZygDIFII1eDSRx+jNcFJifZPlZlNL5wEqm
MvjTkuRE16dny5vqJ5tvS1Vh8fc7GnFKxMfWKjeynLtV9J82hKFBVuKxqyzFjedyZ3vRU9KF3z02
n3Or14fuK2yAvabGmoQuTSzO9BUOYbNFmn+ESHZRKD+6jMSWV+DHrJV5pDJQbUBH33QpTWAO+U/W
+2r2i8ariiPRWFGgi8m/Leb+5fLLMyNOpfwfoentip6dIDAi+EAsTjmcx4n61isn28f1u9EyvEaA
klZM/ofOBFbGiOMHIYwG7QCi6m1USb1NnQ9XY0hCysQMYTbAk7Wf0Sf8wbSdLBGCHSda5dP07ENB
5dgNk7Frbk2ck7+nJH7NC2TVAldjn/Pt0++yYCDEP0tKcSycg8hnR655d/BIcUGhdtXFV1u3IFpc
pvG5ZVuU1gnqJOR+Z7ph/b9TK/9jWta2z7w7bvk77735M3MorsVqwYrGJwrZM2B0IdzffA/bLXoK
Sp6YMDaMxGBmh/RTFeKP/ga56LOnWgq7HjuDIMUdm1FGSkJp4eM0WqRXp51Y3HryH86ydkEskCd9
8F0EylgFKaVEUfidxOjFUBuo8svAb81NVX1T8YrO5MGK/plph+FRg6Vpsz8LS9NYSpjNBQ7HyirV
Us8LEnI49YWHOQcHfdIIfxdayKNtjo0ROGIPrTL724YWkemIm0vayc2q6u9UM3YenmdY1i0LVPdq
pbjhQH4Yg1Owdt+z3OZ25PZZZHXyhudpbFFafYq+eEEnT5h22U5JDiJGGlh4O9pVUPvvcqhvQ1Px
MrQRff2kecktYsnoO/UqLRtMWL56Re96MqXia6HTIux/ZkkgnwGcCedNQfLXiZlMJM1Fy6yG8Kho
XetzumOQ/5e9M71yJrAX/9A7XyYCF4tmGBCzXCztbrVOawA/IzCJYjIxwNBfnjT9BV80EHSGkSYA
N6jCfyr1j6wOjzVfJWyD7JKG6oo8Oc8pU8ghvcqm1+gIlB9m3uRcO6HkbiroofM3VVPgEhlR9hLC
YtxMQDiccx6YMMTIijTtho41jbBE9RMn7+FI7gbi0AqHw516dfL1mBbEdJsIRWLmenUVD1EaDcFz
zSDxx1gnd5iHUIGSERWlqPZWxyzICjFGnIu/KVDZVBr6jgDbAHIRJ0uzsgGdY0bPY9Qog4FzWRJR
YhjDVZfXivZPec1pzIwFKzyjhLk/yUFf+5Drzbx+cBPt0tgYmUHpabP0ezvj3Or8n9ujjyt3erKn
s9lNyBGKEowomVV14lkHI/+r5wQ2Yrb9zdD9zHb0Jbn0NX2rAQ/rgqrRCTNh6yHLatrwQJ7MFjWU
v5XWlGweIXwzYLoA7GsqF0NEn75jJkbz5vhfgu/UqDmx3dJZayZdPyP6MBoxBUoSvEQ0fVeG/7vq
X0RgzS0kNFOx61MGf5GvcWQ3tqHf+svcKg9R/VLWumQx4V5LmlYiKqdo2WRnz5uZSvGmJlyEX4T/
KxhO8n0QSNit96CEG1dVWq4ZafCTZeoy4BbjS/LYxVn1phus56EkvQYs5SoaFGpAwR96nGq7rHNe
RSw/4TUBNpsupdNB5otxrJjDVw8jOcIwuWx9Vtcl7UpsSbp9XDog6Chrgf8NzUk3R5Z8rASF++f3
N4IyB6YM8rzjJOeF8IigOfOu1KNrOisfk3HyI7LgIH1Y89d0B+eus5MAKCDQMbjxRaX+RzA6FSya
pZ/z2faTfbAg5AbTdHXhwK7hObxZ7sbMOqpUA0extPBZt+eoW2IfN8MnWsfItjT7NIfxOKCtd7H1
4ALzEa0csAvhXKdBdh583puQLrXXfvJCBThYISXOGFMHTr+YsUK2CbWb7NhoPNxWW9op2rCTQaHN
+meem6vWmK4UAC1MW+JHBo/FeJAo+l0tf+WN14E8ujQxfpXIuLUKrkpHpwMN8DEw+6gIMIlpDU/T
oCywmnlKFh+/r+Hi9bdZy+V9Ut5B37hLJGDtaPhwfYCCH5Xp+R+u7x5kgmzAMgWylzb1D5FxvrXi
z6hpmrkBJtnq1PR8tmCS4ya/uINBiklZJW8ObVhbTCB3Hn2boJ32WiSKN0Hh4CEK2N2WQ1R8Gmb2
Olp0Dmu2Ux7/j70zS25cSbP0Vq7Fc+OWwzGX1c0HkuBMDdQQkl5gCoWEeXLM2FAvpDdWHyJvZmVm
m1XXAtry5kOYJIoiQbj7f875zkSe4hymcKqEZM+OVvvi5RWn47yXO1Cc8jJXnH5lAfOAc7dFtDVT
N0VUNQfmVmy4xuDdYoPzNtBMt8GAa5y0Pq8f0ZUI09rZW+ZVR+E49bpn9Thkdk9RxSO8VHG09aHd
qBhnr9cHpCe++iV3nXfgZonFnht8OuuGOr6mIjUekw1Ou+poxJa1Mac2upUzy3SaofO60rmqwskv
laphA8a5hkaI0YcTennLSuG7E9s0XFeYS5YXkskYj6yK7jwVpXhYXkQa/MK70rAoFm6FgjdCsl92
8ZOy6iX3RspgKuk+jXHboqZQosrY3B6wWcYD6XjEA08PnvJZMenwHofQjo5Za/zwDM5v2FauJMY4
bc2YXaHEOEQwO1DXAubM0L71AYtqgb+BXmPAtHb0ZcXwl3Ay0O5H2C3XCSN7j2Ht7NIK5T8pDlqR
1+dFpxzcAbi2m77pZKp8SLvBClogsUobtHyTLOGAdAd//Cfwi9ZvmUvKejsHIto6NS9Q2cQbbHPs
jfvYh+a6nC0ZzRjeJXFzc+Pk+N5dhnJRFDxrjniFoAGcqMh6H9Sh5R4qlLlNbNFaEc/lD2PGs46R
grHNEugxrJ+x3YJRNeRdrhmvtTC4IoaLTSP23oi7cpVMMEmRRMbJfqT8U78b2GAOxbkyw/i+12yb
msxtRH35qnSwLmIekXSaMvxGSZ72BUxtu8Spq420/xTHrCqflA5SOTtycHXXlWbM2ynRCTembbQd
MAK7FuhkD2KpmCT99KZaw89D8x7SmnRHDsyAiqT8liySscMkoegbnE+RYenbIEaC9AgmUE1UbfGE
Fwx6mcvH1gyNPdKYLmS1bxhizzGtj6kwjvsRKI6FWVpzqC561UfisYPXYEDuv9qu6PmwcMClZwRz
IEPpCKzu3nYVe34NtUVLsheNbvRjCAC9nfuQAEu4LvIp21gNvmKHsktfT36WMKgOepA81Y4Xr7/9
9m9/+Y9/+xj/Pfws72g7Csui+ct/8O+PspogMuEz/+d//uWxzPnv18/8/Xv+5Vsu8Ycqm/Kr/W+/
a/dZ3rznn82/ftPybP7+yPz2P5/d5r19/6d/+AVpv+m++1TT9bPpsvbXs+DvWL7zf/rF3z5/Pcrj
VH3+8e2j7Ip2ebQwLotvf37p8POPb47963X668u0PPyfX1ue/x/fdt30Xnz+9qXei//zv9/j5vNf
f/TzvWn/+Ebx9+82JmXhuAaFO6aw5bffhs+/fsn83cLzIRzd0W0sC5b37beiVG30xzfrd8fifuW5
QpicwwxP//ZbU3bLl+TvunQEc23HkbZpCtP49rfX4J/ey/96b38ruvyO2p+2+eObbn77rfrrW778
jZatG/xuFy6iYePF5/98/eP9GqMn893/K3BKg6o2Lt/RoiXIo5B1zAjZVu54x/52W+rg0VXzHg0R
HgpDIwhmnjut4wBL0Ihgwazv/uFl/PMZ/tMzslzrX5+TY/BKmYa0TIvbtrl8/R+eE/YKx7EX/lOt
qZOZZV+0vqWbosVvKHHiSATYCEa5QRMpDg/X2/UCe7vo31XX3czET9EjofLnAat1mW2kVout5yLI
SS97wWCZU4e408o23I9G/pzG06sdTtGeJOOK2D1howYWOFLtzyLEkVHXcwuGj9uamRs3bogd0wLS
gHI43NqGufGi98GDp2XZEr5u4rUAXsdDXbWLm/1oJs1LHU1PE6AHHIwUlcOL3CrDtXYlbfQYhptM
TcdmEmd6AHEE4yuZIEpvGpsRizuZMTkKpscjLeqRi/lbMgRoh5uh5Hxr2wtYkSO6Z99ntTlAIQ1o
zRrqI1Cmz8RvwTFfB3Nhibkb1yYjMxrWhWXfY1A50IqZn5pB02+p+th444jCYShsxWZ/Z6bRNbPC
CUtCrkGDr68G4chj6MwxEw96GkLCzNzv+9xvK+kLEXYcWyZrMzvDSY1BvGwdOrCv860zFRNlE/H3
kqGP37nDXV4x98wI2GvZnG6AeiF+Q5IzCfdEabPxIDnsnCln5upK6B5E/4bxuZKY55LYhUrbMcJj
IHeSdD2xfYA6aZE+ywZOIWORbuckazCYstNpJ3g3NJtP0/QRF8F7ujL4jXsNcDSWdn6dI4admd5X
EyqopXlqE07pj7IdfavJra1rsEADFr5OpflcjOV8N1QqWelGSctGOh2txczr6KSS85iRi+02m3Lm
bArW8C4x5re0otGjLGt9TQxqjjkUMVJGz6gMfKyMR0ZlJevIhQcmzJDdhgGFIbWPZU7Xs0VAY+O9
Rl5Z7eAX/wwrZiYj/l2rwdgpbFBvmcRLMJIE6Iz6qqiHlG6U+oNthH418A7EYmADHrufsvEOWHtp
N8mp0mVixDh5YeNg/GAqj1rhYHxYTPMYYJxtbxO6HJxn1yo/RkpMN5U14f1ll/HidDhjJqxNdBiV
63z2hZG+xzFVjaHT/qAHGspLqx7yPnorveFMzTve3n6+zFEJeRmIOL+9qK4IHY9my9zA6tsXPRyR
GRzgQ3nng6oBDIzPG+ogWpPzbsu8OvRGetaC+m7obAbCdvjW2uJxdtWnOXfidqzVicQCUEO8eXoH
50JMpMzUcTJgffbBvE9FyaBhFhGwdRPSAncvNu4tbJr8Hnw+gOieu1sbtKchcBz26XuaRJoVTedI
E168lA/23tqYs8/JMH+0PbOgfrI5KVHrpBnuT60SV46kn00GBGly6D/obeOqifdxgqdVGl9ILeRu
Z4OaKyyfIuINt/ksoMgTnAj6dUM4cqfSMwkVQrt6Vj8OHoOU0RsvjdD3XmvSkGRa51qceq899gFi
Ryz3rOPfawK6QZlvCUrjVq8tAbARhJ3gnLOqG/4ARzcfKywlsJd+NlXxU49bWJyGtpQhYMGuO/jd
obsiw3+XUr6zG0qiGnDPmohudM3IP7FOTKApB5K1XkgyIvp0QVS5yhb3s6POydziSqXaayP0i+kF
9TlXnDptnpMMX4isMwUQFt4k7p6MgPR8W/VHbmW+SQpxU1q0l9FZ+NPLOe0ELT47aZcpcAfwoBH6
GBbv4IiJHdbp5LbfOe58UUqzS9iFY6IOP2OhY6merCfDyB76foROwLWs3AKhOOLmOToJYPfpgpX+
Ls6aM86nG2SpPaSyg5Ugt2u53fmWZq4jx5o3SaBxqOYFJKIebZol75gvfF+aL2ofkuuWwNq+BmUy
BjQ9DpMBY7Ws9rFWwwSRbnwY3eQNL5SBIUMz1pLaAT0PGYWTiju4va/DJJE51ssQcU8BIa4t9RAq
jTN0eYBVgiFwKYEpzE0zgWGpe++2YttfETyI++gu7wTteo+aMs8EH64FLw6XcwGGJAMQzShwIrH2
lTeEEupJsSaNFgJRcAjY/KwU6LoVF3/FmZ4oroiLZ+QGh40xMm5dR9UthR8ns0gOKrwWafxqj8x+
sM4eVOpwjmJ4PLjTRhmtt+k1mQKKLqCCjt10wHNTw9WCWJOWvmYueGR6upMCqaKs7j2sibdmx+CF
Sf9jKLXOFxZFn71377RtdxMp3PclBvJKhuFZryPve0DIIEvz1y6tq3toAAx8xCbC5bSrLJZ2MA+z
C5BogEt+CPCMNIZV0eBmwkiPn1ypSEHI/JPR5QGvQQne1HppsBRRmtOLuzifj7bIxCoa2xeqGm2K
UNqX0sIK5wb994kbgElh2Y4TwIgBFdU7smkGADUeGXIHbI2WJJTrY+wpGhSEe5oloSPXpcyoAkMM
TC1ZwF5q2nqadray6cHy9lYUAmqcZzIGI01XY+VPVelb2DicYHhMFbeC1OHAoLLikJW4qjvFZFka
TGqkSg553sUPbm5Yq8KhoGSaTfq3HbwG3mUYtTfGnZ0fG2EHHHp47NlxMC1yqCHNG2+P+bhiJETF
RHRTtbizbXixJ13HmZtMtd+zCVtxFFvZjqmYpojbtnPu5aIgE6Z65NXkQnTT+zJT8Q7YyU+nImZt
GWsrIepkLBChGtZwVyBLm9kMBmeByHutkAhr0zObOSYyCXaYrHeJwz25lWLN0XWKnqOA4wyU2v5U
JuN5LgRrAa2VwnXVUWXaa5P12Zmf18kW5A7fXt4yoMGvmtukvKw6vrGrUS6Wti2f+HZXEzRbVaNh
72AGPyRUi68TYbNhcyhkkdOISc0FiZqTJ7mwncQ0k4wnvUPlnIM+3Dbupg1L9hzWNR/LF9Mr7hsz
EjvHuhBLKi+alb27KuYGSMaEgl9M5J5L31d90KMRapzLHMdkiRJV+dBoLrWpWO3w/2X+0DPinqlo
wxoSq0tTT0sDODFJ1vfwPh7ms+DypGurfVdkgk84rOFR6zMwUNeZzpWd7RV7VJ8Yd0Q1g72K8Tcj
99C/o8H6ZzhbxjfOkEXHX0Ftq9eh5QWEi3/909HSbS9RijcoBsaBDAm15RgZ2Q/OZ3A/041wTYT9
bDeyivqBYuwAdzi4mz1xPjS4s0/FOGpsuy0qNrF3XopQxoRgUaQily56bIeHmavhpuMMsyI2uIPz
Bu67rKJrrtGjGeJsBjt+Q8PWqW5Cdx9H0vbdRD/lvQoeqLMhFRLBBGm1i0ZBQdA584He8Udr0mq/
jI622VDbpjGypBhCQ/AO70aAuUwNwq/Qpq5B9EB3yVntdRcAdTyDQJss5hicXI6lgELn1cLXDUsc
YIeRD9eJSUQqgX+dZimaAQxtHEWbOI0QX/JqJ0coHwVVOiQgC2+XMboBnFZQG0L+LJ+3iQn1uHSs
c4qcQ/eNu9fYi5D4glkTfWlzf5oiA0OYHGHd8ygUN2+1xWGVFEh4FBNVp2imhXEyH4fYEQTTxY8y
GKH9RDom8gTbSJrNMx+YdngV5eLxDhhqcqkfQpcgi5bPT30l6qdU83AJujOV2jQHhUP5HlS8VrNz
L7oa07xymouO6o0ulUtwPNpStx4xwZTGiWMhh6LkK8bTQeQSr3ltFpDP895cLk9eXq2qtgWVwo6a
2Sk30Y5FtOKwwFzaMOV9nTwDbaWMOMWiyr4338Si9/bgvWhkLCacgjobOpTiB+ivBmgXJ/IYPeFw
0EI2NXPWnhSR7O3kOQ96yyQ2ATNjZAdU//pOGwvtlFe0a2AeOxIdlY+DQUQ+hAuxytOmODVmv81o
klzDgkr31Ncm2zHuP+a50W/yhqK/igb1nTGTa4I05KsEdlSSF2pb6ArujYORvwxLX8hRbKaBfaGu
cYWHevY64BveFXo6XZqZFuSW0Tc0fUgyVj3QdNKJ+eS+1gNlaTXB1rMn4ktdWiOsqpoWCqE/F4On
n5xFKswAdp3UoP1MpIsxNDN3qW55h7klaDcWaNpu1rkYYXrxI6icOzUmH3rRIv2O9bAvclymhls4
vjHq5m1PWemYyeGq0nIjLLo3Y+z0MmNFrYIQRMqwVtOYH1u9f7eLej5kNcqJCEAmd1NfwQVjDNXD
IcRld2zZxvuGY1vbvko/WLWZ5qrxLart6JE639mrfoCPsg/zFOO9xJk/ZwBUeWGwMAc1GFSS1dJQ
wRE7F6YKwQdsFBWRUiPbYeuh7TyH96XNEfuq2sNEXVrPsxZ8JPE2BMN+Q2tAdUkj9wPUcb12QZAx
5cUFOHLAF1KeuGPJHdgz5LfOUztpTQ80dXVEiPSVNuBR1zNJd/to3zKozVm5OIewAd3pELlvOs38
SmF9MZtlgxU/513S3eYBrjRAwtxj7Msv7FHKMJ/YRss7YfiTvLOjptwbsvhQUy59FdIVTKCAWq+w
osQyH3/WePSI6zKLcNjc+hYuqaECZkavsvEAg3mVBg4e3gT7PJ+q1TQXfjLk8iXSyJpC3azEFN5k
iW7vFbeGpqdviO7GhSXg5uAKDThu5B7KZpVX8bvXhd8Rswwnrw+YGPnUdnQ5pXr7sNDUCCP0q9jJ
Y05UbBjKuAfHT2cwmdR8zzCBWlDjDW1tpETXeGv1RNszk59A8UIiUd9DHGhaZdT3rAfc1OIZDYTd
MPNLvedWxYcmNdj6s5CzBbFxH45NzF/9VZR14NsODo6R48MuLeSDTallOkRnDS/YRsDi86k8atDG
bcJsWMDJ5a3HLE0PyNtAyMd8bxe45cjzdH4X6uxaCvBOdapeNVl+0Gw9X0TlrXp2iVDzD3Y2GZsO
DBvhMzKK9jxmPpLKGcfxSPdxTuk1AREtWjuWlx17gbIW6VBjgrz5bImss1qmtOTMx76kyCL1nJV0
psFHdmb3AVSDtu+MgFucZ6cqDLclsNRTzaCZrATJFRT5A51y7AEEQlADuXPr9JJ7sXDviJx95++9
9n3zZCUq2TfcGecRHTmQT3FaPM0jI4Tc9Q7d1DFeo7rHRMXsR3kNkvSlURooPOEe+bXMFUCQpPRf
YbaFh2CI5onltNj3WMC4s7KzxYSUNaMOkFCnck1kPv3DnOpb9UObQmcrO8IHSJQ0i0VOcyTPCkwA
jWWTTnq811LAdabynhvBaSq1AhLLrVf5c48km3rea+HQ5mJrAC88kjIAeZicsB+vW3YLSYqJhVKZ
FzhZTKNmfdPFNcXAWnBsVXhP0+FnTIcSijyJU8QZe034i9PMgP+yLfNbJYL1ky3G7tRxg6O3zJ67
Y+mwhU8AF0A5xWNRBcMXa1CD4oD7Tw2WH3lw60xKPWNmVyNc402YpEj6rB/rUMk3bqEcY1NL8K5M
DDVSxY56foOJ4Ny73lOSGE861arnCmNKRWh9w8a8ODSMBcjRPeKAfIhn6FJyDO4JJQ75dNeZLA4i
jUoGVe5Gz81Ph6gSZaUtafOG9IuiXFR1Z2OCNNUxeoz71Do2AEZWFkzqY16we9Cq/Wjbnl/WFnEe
UbwBMswPxM+5ntiIxIYLOr2jDwGXKKRdxlp+F1f60XY0c+sUIeBEYxVX5Uy3x7VHaVtXUI9WnLlI
2SnLF438DMPO2ifgSIKxh4sezs4qy7hVNGHl141+IJFyjx+HPAAthJxb9F3qNns4uBzjcXYUpnk7
NLh3yqQuDixamNDS/ot7097J++xSxnLXJkP2NFB0BC7b4TzKtFVRMaDpS7CuBvfXkgyD6Y7WEoWP
scjUhg88Mf7GwuUphudO6Hfz5IgLqZefLi0cXQNARpka2+GQ/XKrW1TINNsUYoDqi3HPtf89Xgil
Q10R8V9Oscq5h5/rzzmOhSJcTksmMNC0S4I1VTdXHZzfDuUFugYeiE0ZYCwnNZfv+mphNCifILa2
cR1zN6l58NkYTPiHop3txfWp0kvu7lRvEEcaN7pkeiNk2SBL3etq4g2tebBYAJKB5G2UxbZQeXUM
dBFdunjwzQqdyIAx5U9xfCiTGBt33txWpnqBDvEMQ+Au6Jr2NhmWKaKnr8keU81mcFaS/UhMomox
+7+Hba1vc+FS39czunbN4cMq3a0Nj6Fd+q8kKTVaim7GjIpDeIKUFGm3bduc0pkmPzHyce+GQd+w
V7co/+Ojh2/jRxL1jArd16ao7xtqCWAF7i22hsMvIw62BK9/GiyGgG0xPvG0t2ZuPk7ueE06CtJa
2/tqQ3EHr4NS18l7oSGhBdEDfaAkixNRpDMatdokytwoTOcFaGcBZhXFO72NB3UcSBFB7cC2jR3G
1CliLxJW7bSoSiTyTPgKDPBsMM8rSJxvRMBCUzjYH2SBpcXWQsCS3qvqKFiZjpO0HlIH2kxNfo60
pkMjGPFzLHl5Gjx2qtzWAfoZrvxkrYnl0/0wx+kzLjPsxLdlztgjc79XHfdY2nSY0J4aI6LjpBhA
hPWHPEVD51X+2fAp0a3y3JQufywOkAyOYCyw3oUcMFhH34XCeEhxW8c3GIF7P2nBg5wwgo5sc/PJ
InKQXjvB+1LoMwzEFN8racRillcH1kLJKT9U0Wcovac0895k0x6Gxr0Varii0Vxndx4x9oB/4leV
7qXIHuBoZSdnKQ1belWyKfhpS7ljukbLTw1OycJpz9yMo6hllUgK8qYxMnCzOTM9N4sZ1cryRU8Z
+ohkNG7wilCMDAIrE3wiwtsA++a6vWAGe+4r50lNVCkBtwBXEpbqZEz2m46ti56dH4OZ42Qu+vOA
2xEOgnmP+GOdwpa12pbJ1R61DaLu68LxOjUC/A57ApuZalmXxzlnmDjnuIeKgXNXIOuL0dm8ZLqt
H2KsfxlZ0ZXlvI5lq2062w5XZpiTYxjM770p7SPdHJQuS8dv+/IeuzatOeW9VoKZ7u2vOvY+ia31
mGcY9GLfJGfS7USWdtwOHVQBEHZKK08yC0LUi4gQB3yPgWn6iamzwtBzS87/LXahpQi7eEu8Yu92
xItEH29GZpeRnTPsYXGfiNe09ZuHprViw37DGUhxYdBagmvplKrvtDZq2SHTOlxaBTKBtNQurUme
BFQykURIb427Im/THe5+JGk7+tFyNt5xgozJ5O9dL3lOmjzY8iY/hsNgYlxqimOlk7+IbArHtOdE
pheiFt7eSJdxBk6CtWR1IiIerbO2BxnrMjTImu5otMWzaYb62hjtu3Tem0K37jo9Yh8TODuaDO8N
KMaXJhp2RV9cXT7rvhIDS6a7a4PkvuhhvdAgMizDXqpakD40U5nb2qMDrRnFjR44UBViahZNoqOD
S/XaLy3w/0vP/w/pWRfovWj0/532/P6PgvOvH/ib4mz/bumuhUSs67ohMaL+XXG29d8Nx0PS4X+0
8domv+ZPxdn9HcXV05lWojxDx/T4qT8VZ/133UGl9jxTd0zPctCI//bU/geKs2E5/5e+q0vc4Lhd
OV/awhWLJv0P+q6CgOFI1GXiP/a14dxVJlj+4sb8UQ4Y1COOs/scDIbUAerYHCf3nqFv8kbf0YBY
+BNcqm2obgaELLj/kmysw8NAKKpmDY7lrjOPlYi/asUy4SZ5zmM0Z82WhIzN4uCZ+cc0S2gVA2AE
zNCUhnxZZsQ9L19sHO1wDCUepQhxzsOoOKA0OtHYQxKOyct22LTBOQ1YS6RebJMkY5J37r36Z1GG
12mg5x7ANucKrXuYmD3VxYDfz6bjS7nDuySLmmTMW4uoOxnS5JxAlx+UeOZQJfHi3OAFsJnfrGO9
fepaWFswv3DQTzca9/bIAjBE16YtzxMHGJwsjONApvQt6fIwJXJq9KfcdDMANPUxYtYLABDCelEf
05ZVl1YXXCyWe5tIcrOTHNotIupGmy1FoYNBwGLIvhyL0UJEjFpryO2JxlnFTfsEDua1Vgw1O4fe
6Gm+UzHRGL0ywMcQPPSyO7eRt5kHRBjcO0mwov2wwTb5WoZ4r0vIqXIHw51xB/H3jZGUbwBb8JwL
zlMhEde1YfePRqVeTSxkCYcbPUYZrct63M9BfhNXALhaTX468fTQkCAQiwGZ83wy6QDPhnzvRkvV
B9Em9j6cpqALlE51MyttWtej7I68o6BcmMDhdOU45GArDKonrpRykwvOhG7mLWFu3o5AcWQ08zVa
UrLBodsAhNNOGOVQDKYv15or7qn6T3LN5zquwa60RKK6HylYhU1tNuwVCmByOVuzbe2yUBDmNjrF
0EXsBKl5pn/tMwBjlOKgfSQTMQE2sUgaxAltWcTtBtfe0SzMEGVJyAMUItWV7bQ4SE599YjXpIan
imZPQ+mKwggTAzppv8nKaRRCezpSbKHzocqg9oURegQE0kfIfgoWaQ8qspblgFgCbAqhK60QGKdw
PFJu+moVbE4jeAkk+kh9azhBx47hCOBa0iE4bcFT0rfshcKv9Yyy5cEAWoQgE1JEuymj3NwXXsYV
1r3X6XeHLeSWkvsLMb4a2thPILneaXA1Fs8h2ltTEuMXgO8QzctourWrO22pmxoSdr24ZrgkrYco
gi3CskSk3ex2v/rdK/iuU4sR15SPZeZOe0M5x6Thchw5p+KoCjbdFMV7qB0t6V7OylvgMeJEFx3F
88qHLqa2hm2BxAZIv6kq8tiMMloY3eByiylDm4QZl2iVH7kVkBqzXRdMH9YcvPC+hpxVk6poNkbG
VQo2UdtN1OsSTiIV6Q647Cgmwv1IGaTVP7sS7L5E/tuMCoNzExSJH8XO4sI76ttGtvkteA/fGgI0
18U94BXNbWqgSmfQUyFSIE3HVUS2ROMSZQyxk3xgBCr0OvaKEgUVe3fphPj+8FFYWfGQBNU+yC9J
33I16jZdN4KMXdtCaQKwsMOBzfOd7W3hWAD03YxQdkbCkoEqSXqCxCETWV8vKe2bJ8QAU8Z0Mc6k
lazsRJrq2k3co7rBnPZE5oB/YQdPZ6zSkvtlbV0zTNfnfDYfVSUO1NZ5h1Yywm35Teuhi0hhkSgK
M+8oQjM9JOaNibceyVlvcT+IZtdwlYFW8tsWLccKipMeY3dvW+c4ucKlLSY9Lax3LIlPndfAoImj
IzRHd+d27Q8viJH35MSJIsw4eHBDD6CcIdba51zky9NtrVXHjTxX1ccUSG8v0vguJFO4J9vG4VBh
6s6T/KbQe+DB4W2RcbgMrMzdaKBzZMOnpW/NQ8CHfae5P1JocHGnyZOXjCPN4bS1zvnZg6BF7znR
t5Fc5EzMrGAgTpFR4JfpRQxKbUZpsGdy0AwLCuUoGmD/asMY6CuTGy6H9XU7oiXRDIeyrM310VHG
g6mh9ZS9S9dSOQbMJ3JmOCO0HBh31oPuzVdw/92NRox0qzEgCCLOPKrpJrwEk+mXGoNziO/cxhru
HraxTUHsQI/DQU92DjLiyppYNHV9KDY9CEqefvZV2gUh23Q5DS4m76gf96UFSzUiZTx+N+kSwryj
WICG4LabsIhpkd8zCxG1d5l5vXe2Yb8mmXpI+zw4zt1PYyzou7djADO99d2FjwspWO700rx0WelH
xEdXTr8lBKzdBkvVcCcod2usbbbkluTMmRT/c7JfjhBQTZvtYDXIOnJ6Z3Hs1sK+s7g9v8iMVkhr
/OL8cBPY5UfZee+xyyJJ9JN9Ky0cKxiEz8z9N/kMlSVV5n0TPtCscQp16GVQG4664SDU8ugM4+ZE
4pidSPhojAWJQHDyEr29r/P26hBiXCE2UJoxwsWcOqyaQdTcaVOJp5aSm3UNMgo3bEXQDXIZUgdz
2q4Fo8J0sULnB4XBVbmUwBRFNO26yE13zC99e9wx3K73ZQPjVJ1aVtmNm+PnUv1Ng9+D4mqer4Cp
EwVHoJwDRlYdQ1HHnHPONxYGGqIV2550ezHehvbMSBznhMGxIKsmbFrzNXFonEdjeCPU+YKuCGkw
fLSdei/6lui0uAsW9xEtdpbfNqBL5IVCs1PvDLBGHRiZJPjwGVAEeT9COzIZ41PNwLESEGBmiweZ
J4/jwC3W63dD3+jo4xWV3QSFzOysT+qxtOivEGVzSOruXqdsYtVld0I2+1ADSZ+0au/RwLqSlD+t
grI7dFbzWNPJYFQv3iDvHZK8KuvOM9ncTWBjmjfdJ0ndguWpJ0fZr0Ncfmo2t4Iy8F6CXm0yZIqH
sELjWmIBpVt+aAbYu+YT2B95laLZJzXIkkoNe0igm8QLyh1zQPxxXW6yPdDRsQZ66kbNoT7C2Qdl
+UlEgWS8jirhUYCywoKxIdEfbVr8lLuut6627vkjVNsjwCS+Mxgo4UbUHdi+EQY84pY+GTNRxOJW
MPF1ExA3ZcVjVkwc8eDJ0T1qHY1yI0CnsD6ooT4bEcf1iJFigtuDj4zld81UrijmWPaJfhUE3moY
DLQVjwiGqLvbsk5+xtBjVi6ZQSxvdJExv2o6A1hoSprRiKNo52WAn+WlM71bqPakE46p0T7py3zG
DZ4PdmRUdHtMqKMMY8U0X4ZEfJZN+hQOzakOutNoT9wgiw99xEKdFA0qhdtvw7pjO2pnFe6rjvRd
cDCfgIFfpMTGHc68JlhVjoN16gOWOglcsS3Y23hmJM+dUe7aDOB0laUftK99ipgLiO7J+TBNzRWl
9WZo3ggxK7DqHzIaLiDPDgSkXjLr4gQ6VhGZ3hFOecZ+ea0lZjh0RWKhjEko+UhWsoDQ7BoVHv7+
2UrNxzQi8Y0wf+k154fLMHhswCvOuVasms4BbHGfu9G1R85kYvniwee7kvc+zVzP3Jsxl/H3La4A
p0k+p5S7R/yYF25HviWc+CzluCQAcmQNoSiQwy07onkjErXpPUZhWJWtQ5JjIq9oPETcYJ/WJ82q
AtDZ9ABT2FOvNXQ6UsuKxLChjzutEC89M2yw08k92In35RJLpxlUFJuDEXMGMhQvMo7YMCRukQ7T
UZPxnQyLj9KmMBovaiGjZWVimEaAACdpYNoWH9c7iLzHJpRPXItZANwomocfRHvIAppnpTmLlRXQ
ZN/eOGMLqS5Rn8rtbkIJApCxbo8w6sdhCd/+WvTiKlrx5i5EdqMEwW7PBieG7oZuI9TVqHzR4qX8
NAKARewimKcjdb6O5fzEMGJuBCcN4CzTxaEYJMMomZXzU0tCyo5w1pc1Fg5ltc/FhP2zzJwfUSJw
jI7e82xx9U89MllmYlhJOI8wX6b8O9zZZgpAOH8H47EjM+5w7IvfqpphUTQE5EdRUIMC9mit9GsA
GYBkDKRKbWda0LeqXOPyJi7pTy/DbG7Z+LHZoQwVTErwqpnhUzINe96lk4bWsHFJyPh08+j6XW9X
H1XG1LxJM/IWbIbHOH4zuTQSPOO+5REV77tucZlx9iAxRtAkWrIphveBvIuVFSo4DlXCnv/J3pns
Ro60WfaJ+INmJI3k1md3+aB52hChkMR5nox8+jrMv6qAQgHd6H1vEhmRGSHJ3WnD/e49FzMLCeEq
le8VL8XUmeqLOqH603Pz7wn3Et96ck2r/urgozoGZkhsUuzJ6Q2bqu3JvnNz3nL4Oit/+hnTTt3c
/t6BcnUMK/GYO91PGRvl3rPCfV+HYu+nzm+E4MRxFaAFYhI0WzJj6bEIqQHxy8VJm5nFdjZSTLic
nIUPpc+qEfLDPt0ylH50SyD6Heyit6QNHpQEfO10qjjmSQ1vjnwGT1D0kjYS4wMBK0V4ZFM2cX1y
YK7MKt8WRcepttqOyZ3rpNNzZ8+neSr9ncBZ3Ay5CR0EEn3OIdNIdLcvC/8bfMprwY3vIV6mcAWE
THi+Qq4xj8VponaDjbOywbsL93Cigxd2bpRhEqQadGWOub2Pk8XHwysOWc95CpeMqhO4nEhLuaHc
fER1jKedZRU7HKbi7RiPlX+aXKzZUTWVa2C4czSkBwi91ylC6sb1rG4glV4jknRMAONp64SA/HPH
faPoct0T9IGwEHRbt8qBhDWcXMyRiGpfFwfDj+wTrTZX+pDGq9uVu9Y0JaFVwC/peJ+BK98RpwDe
aM8fKTmbKsZCVNPku+E0TqWApDK7ZtIR+lH6GETJrYZ3/N4auXVg/MWSybPTlaX7mTJIosZufAMe
THrJtLxN1Rd/sogxBhCMFYXZZzphKHV67xIKa71EWXur7E9ha/X7qICuiOG33BQlbQ20GVgsLbyf
I4d3vou5Of2zIzeUJqyHunizqtK6G5NQ7xsNsCaVxJYHlPUqpDUhbg5EsdqNGpyal3ZUd4lm7O6q
dDwELEONhd5QCeqyREVDbtZ/Md+rz3Voi/M/b/bU0kMV9z0jVPbSIZXJzpKstWoer8HcrwcryT6Y
XKL7y11Z28muZHjFPNQYt+DtYItWQHbH4Ifth7WudLepj1Ihc29vDItNRtH76cbivCg3pLshnveM
53DxIWewpM0FkLF47PWeRbbYCVnelGeJc814nbksnR8crx8jcDOrKZ3pdy213DKWnR4dApQJbbF9
CnwjiPGPxGH7C+kAErjrv6k8ghfpT8Yp9K1DGft7eyREMBR8wl1NDQr1OMPW8oySCwChUct7sZo6
f+fwiIGCuKpDcgmYEHBhoow75advWLkf+bzhNJsewNdsp4XnrDomybWovLuyK05ealvHzm2qVVcu
NUwUCi93yeAaNzjfXVSpvZlvWzP54UYitzKJjhVHPNrow08nIDE7Cac4ZGH5B6xluVeq8U8eWQCa
xYa10RHUt6iFzqyOgDUQK0gqw7xpek2vbEvVrBFqpmsJUNw4MLG7U8mRGTfD7u8pkOIOYL7x8NLw
zWw+wLe4aWwvWoX5HG1gSPLn/WQT2TxxZqVgkI7s8VgzYZlWxynovKPmarIlBzK+dcELYHEeWYlT
tSss5lIdo0pc9nx9az653J5UH0y7IF9mbIX6M1lZcHFa4taj8wlAysEj9+1ULewjByh9NbkbIonE
KJJmbwGd2JikE1Yul4VixDyJL3uJmkwJE82kXTdL0D/h5L2BlumtjZahWiRBX+Df5XJqEFzzs4e6
AwPhV/PGgDDygLscRmE077qoR+3ILFQiIVlaRQhQv8wdYFnjz5gRj0sGRZc5Y6VmrKpjYkzEM+r6
pSvRGQ0NTqzlkMmPbPGSmOO5s3AQuvdZrBc9asJ2GpHXad3vhD12Y6TlvG8GrnFZO26qlPUvoIPi
ZM4EEBIadvuxKu/5OA8lPAhjcujxjHBlp+Jgymy+Fc6LO5TZFXMxeYk8U5vkw8BguMvLNKI9pr3F
dvKVFObw4isIn7QRPwy2AQmdZO3s1u373BvGrmJbA4vUffS9Mz17k+St7NppZ7q8zqAg4iMuRFSJ
OOh2JvHytTdar0k9kFuc27vK4QJI6Ddrim3Y0MBJORFncZwvW8bof3J2XFKT9FFYNV8KmBl2m3pn
dGTxRWhR8azH35Bl75nWOyi4ujH7y+jh8Hfp1D06s+wfBuAQLdwes2OWQ51UwnGmvkae0V4D3hVB
y49h7TMmlauwAqQISO2MjdV9JDxM5zemT4giNBraCaei0rTTw8CBcO3ZlfcRayyS85gz9Mw5rDE5
pH6Cl+0tsdLhu8vzSw8A/t0uKU1MbW0fs9bbmpD4roqrJs6gtv5Ki/4osVDcV4HBALpzb7g1jylB
nmc7xPZmR+o1grW3BbCAs4qNes3l/QMYF7lfRKF1Vd9NNFecrZGAU6HAzWVWZO0H3IfcYoYeMyYm
jX9+GfQRd264HesxNL3XxsEZt7DvLlDNvFddVNvKDPpdw7QLXzUOQs/jmuEFs775HSNN6abdJ5nL
wxDUbxG0HcROHJN1bpSPeGe9vUU9/DED+X/2dU4Yl7tVNFfDm6tIAWFqcrZpHf8kBKueguOEj/E7
p8x63WLrZeQcErfitLKiUWO8WUVmrXWMJLOJRb/ByX1vm2X5bnU4jmWVdM8yK9g7vSheNAb73sne
x8mtPiawaRhFM3aS5Zd9EG3GbvqDLK4PNL0W9znq4X3oFsS9RjTPhnM0FhfV0yCGpHki6bpaJjxv
rpWYuKmoJUq94oVmk+5ixJF5rnv9bA+OfmxGV+6sJoSex2rAKdjdZUws9jaCya0t/KPVUWUMye+I
56t+5JpqY8VS+RXh/o0zo6QJqEl3zjCLz2m4OMIMXl3sKys4XZBkDZtCmcYyz2w87yz3HsAhjM2I
l81FFEOHPzVtt7KW4R0MpPCuWv4xzPAErJjGgK4M+bGs/pQWw3zyuscKV2XtA/etx2S4N0SvEUpi
uRWO8SdQY/QSDNg2ptSbjw1h2YdogoE1j5Q86epUeucZJx0JYe9MHRm8B/5F/6/f+e//p2Sg8QGx
7HcMf7yFJDwsAGw789LrVIvknFluts3TrCHmlpc7Mksh5Z5JcW/FmsObVvYRG2B0pVk03s5v5lTA
/8mr+UYnF2K8VQ9/qnL4SumCf8TkhF0QN1AVS/HgNSzPAuPkHypaDnM1t78clI9TxaTdWB5dWYT6
AYfQuBe1XR2GkOWukvSP5IXGE5JWD5HZLB8aT7/W+CdXJb1O21kobyeqiAK/1EPUNWX8TpAD2XrA
TO500bSpw9E9uCiXQ6/tBwKy9WtZUe8dRy92056lLz0UO+AwnAznP7NS72lV90/h2IFCo2d+2w6I
wEkGibWvPyU3NoIy8rOjZ4gNGo9yDNdAt+7HNJcDyxCtWP/8so9MqqyMTRbo7loQknz2cZGvlFlr
kkKF9WxnNCJWvr7Pa3j6BLfCp1Gg0sUFt5jeokfTZOODYae5uIzqyc7NDRgJ9WrkdnGdh4U7wh1t
E0aJ3rYR8q7V+0wJqyLi8k1NCnXcADLi3ZzHmPURlWtKS+7AMq3yFq5Maxrv5lxd6DNg72agjo8s
y9ilMCqYRnpXsHGtZzcxjmyi54nU0iHJ6GrrhQgYkdhERSmCpRnK3rOHEcmb4x9Y19ecqglWDIlB
laFQ32wHxl7aiBcsCIWMxAEPBZbdifA4yQAoDyNQkkRY8NUlhC016Hjv1JN7R7JxRw2hvsxdS2lV
5F00l1MgMw6GKS7yfTpwlXbymyTxtHenYNdrx991dYvPnPpUkqtiCL19hffJ5z6OholtDR8fNNCj
wYE3dZNdxln8IsfiPvDqOwKFbGE8Rp3txGvqwDa5ov4N0nrKkT6j47flGn4pWwhbnrhmYQ/1FrTo
Oi/zeoWFhqBkRVV4i2uNmIS1nAeYeuX+uQvlCaTRG9ZERoQQNrZ2DCp6EAsk3ymcW6YTAgSDOHQp
J5bGiDCcoapmNqlGUWfNfkDjMu+IH5UbwbYtJ6yy5HSe5kfZet9I4MPG62s6h5Aj5eyvcLC/WZIH
hd8QW61gl40wkZYAzzpx1dknPEzXC2qCcJJTn6B1M61KVhytuKmYP5gK4dVDUBopdxA0hYEshiBG
8VuLIaYIltJxs35vY0HHazu9ipZkbTCCFvbdMt7Z0Obbbamj5mGMuBmhMC1KCaci9lbmEvGf0Mef
xLGGvwdvRg8TgAFy88sN7ddP+vxaFQc/p8DE1c49SX6MoW4it1VyEFVSneup2sqSi4g1+39Nhum8
ce9JNp+W+QKEMl61hdfh6+iTIXJwNxKqomKCQdTk/RAnTTQlcU4MJNbtv0Ilix2Ovg71sD5jC6WT
m2IDN0Tbcr2/xohGVsjuRq07LyBX9FoSHYsS5z6zHix/9LdMVftDd7VClncdlvqQ5s1blo/vUcxW
ocOvsZzw19OcgJE3XbsREprj/x0TrDqBJFUEqoyDGNQ3jyLSbDmw8W/L/Jy7MLN2XLFUkndMylEF
qM0xwGQCUksXAG+GOz0WMWR7BSNnnPrPKIguWpH/9cJvqxcoGoRC2vGvInYP9ZhPjuswXhtIpfFm
whAFeKtCEOVegzFytDe1j73Gm7Bx9jp9GixzZ+pZrhMNucwO0q0Mgr8pBXOOwLoLRgcyKQvjQoFc
09G4b9rWxC5KsAMdiYTC38aN/uZjPG58PurEewZMhhhmcfkyFmdtblj+iZfY59bwsVwq7itWPao9
ogmMv5a7HopXT7s5ibaJsWJJH5ngMuW4fNeZHz0KxeDG5BEqwzAhC2TQMOeaK7eroBDmTrXFXB+v
G53SeoK81CntY3JHL0m9ip89paynRMDMI+8wBvheMTVu6uE+b5De5pjTUANTWBU+xsdMIlIjkpjw
n9dKcr4Ylqq7kDqe9WzTjzES1ajjjsbegac/IGq1IptPtKW+VVOO3aIDwIIpVhkCK2s+PkYEjSA+
4ZRMVMvqSIudUMFTTy9PkpnjVqbWh+UE4oDEgI2wfzYL0D2QJBMyAjtb+GtcMTflYp7uLfs6eFG1
dMG9crxcCQ9RJyV/h6zUrf0QiHjkyycNFMtNrG9qAVY27dhry52S/YQvUVvEVSz2FI6j3qccrmHC
O9vUBtoCPnbH/vYaKnJ9schDgzi2c8VtKqKIvSXag1tySpkopAARcSF8+bBAcGh9pxk6vJjvmHed
84EuKoBlf6fWvbcLDGpLg4fSZF6vWZshM1U3T+qtop07QHIUg7dDDOeNYKIClPhz1IBt/ISvoLg7
0YL02ZRmuzZSuXJtKO0FYqERQjvjtgqWrnPBMIX2XRwnSM2T8RYzjzr3oX720nwNhmrfjcpczb09
I6RCXixrqMapS1tAxYxqBP1ll0jWYbED/IMNPBWf1HEDHi2eCh68Hdcawj0U5vSSjp5e34iWhZuy
dM5GidBR1uTyi8S568Fbbc28noBOqIP2rl1Osd7QJCn6GskzK7UPpc8Q0Kq719Bm/B9HoMOWdLWy
RvYIaYab3IkSoovxN3UM+KeHxiEGjOkwYbiRx9Bd3Gjkm5UY5Lle8g05broZGNQzwQTECCeUxnES
TfAFg3U9BAnnNv0UhPO7WPY82N3SNt4ih0pbq38F33NC6EWtGsZLN0jmcYnEV2LS4FDY87MOMTTz
pJ0ZSbubQQ58xqCS2qlfoOb0inIvz14BHvob95655qgTrrl1Q0+ediGd86S2MT6KLtVrS44nbXWn
MA0/51QDQDSpsonbmmn0yEOaGsPGhIwdSWaU0LwGjWM+S6k1SzncJwesuvnun3+4dXnF6PqVCv/X
TQUFrByWdqbzmFRiW00Cj//AAqqxPwom/UOSHZw8J4aso42TkhHmwjoFYJabevbRozVYiE5u56bi
xVIR6yCdh1sy9TsRW+og8ScxATr5pv/FGOkuzvunvtbfZQNL06eQdAPocd/P8KktO4u2hb239bv0
bkNfzHu9tE8ZbKNYo6AvTiUae20Vh64FPhnFR6GJMBNq+Vr6xzqh4j3uonCd0kERUPMUlq65qaZq
Z8b1PjandpuH6mMWPTKql76gW2EX+ZFZaPEJLX98V7x6ZQDRkBkEadr41RKHPuYvhIXw6g76ZsM5
wNWZggikuiP28FEkAaDwLudzMzJrUBlhq8A+Z4E3HP1wuDNCEM95fj95uyxioeHFNQ4jIkFCVeAk
QB9T8Hcd6+bQRt5ZFvoJI4C5pkZu0+bjLWj0qTYYjwKh+kaMwns+YwUQzZ/em18JBLabBk7EaqrB
XsBDJQuAlga5XXhH+F0M9kvG+LIilzs+gA0wj5QNwMaU49opMTV8O5z14JgVX9zvKV2gglRQK7ca
CUvD4GDG6gNFZewJPullSPNbMLPNy4mzlN/hXIJQtc5IKDtiRM7zmHZ4xa1u83svRyiwyIJV/hKV
oPYMkra5GsL+UXVM6YjO9seh+4MpGNW2xFQdU84aWw30rGiZk1Czu03mnN2mn9fSX/wPlk39ZrcR
5ElWvZ7u46E5lUVKjc3o/QTV+GoFwXvrcFZreOFF9qIEcGNL8ur5o7UZMhwl81oUnFFsX/0tG5PC
jkl9pRlpTPi3ih5l5Pb0xYyzr8F4mgJMTCQKweUyo+p4xBJOpOh2yBQ4YDdGR6eGp4pfK8w3mi1/
n1MRg85ZfRo8w+fJSQ5D68EeqYE4ajRaM4SlyvTJ2VZO8JgrRXPs3O5U7m5lVELrFjrluJM9+lw9
MVmBqsCESdycEEehnx2Cuguaf7wKF5kjw8Z46LTR3jeCFbkquvxDlfV9Vcfjr6M8KDAq/zuPvABZ
0JlPtjCKHeeA6IxtzrlTQ9XtesAST1zj7ZVNVPHLZVLzzx+3pX1Nalt/TPmiaviQupJiNvZiSBVZ
YZp68gGtEb12eI1M+wc7yfC7gPDn+jfx6ImgVzR/FZ4It7m0wiu3QeMI0JAmCPz5UDuMec0lxP1o
5unSLN9wXjb0+gTDl+XVLqNyL3oi4ah3o4jnOyLOBT1TnCzGYvCevA6nYsui+JcGwfU/f1wX5kNh
Wf67tNmxOcZl9yPv6mHm0K1dNzraUfgirSUiToRexz1IOO+HRzgiZ0plAsQSmpqxi82mupNm+8CN
IOJGWkxr1bI1DPSZKYrT+C1s4rZQu6AYvmLpPVciu5Fu6R6ygXpCI+MDzWH6SHAdz6gtWerpQRin
ZudU00ArRXNypEEZY5j8dohm7B4mU5sKlcMhWMYZGU7GCN6u9DYOiebUx7YXWqdqyR6HuUFgwhGU
30hF5snYtSL23+dYfvPR1X2MnSS4RCiVG9JzrDYHVOJoW/Yt7sog2CJ+7TO7I0vtWrR0EWYbeH1I
YNj7yrhMMv2Tjg1pnTr7TZfNsM8ZxMoyuzgGQ9J6qfHrcOHIJnrkfFEeoqL7xXbG7EAOL3glfUb/
w5PRYGPsEvZWP+CsM7DaaJtzsO9xm2baSsQuua+4VCfjgxg54ORWy49f1ic1iVti4ThISMzZmO4i
Cx8UkLMPUhATnwWufZFl/R1K98VjwJN57mvcm/7W5ePe5TgXMI5lz/DYo1XTE4A1i5OfRuO2TVH4
OQK8KrPDVpM76dYdPjhYvY2J5VwGbwHxFBIKvA3YGTeNILLbLifdXJM+Cwr7GfYoDE+QFsxA98iW
WC40HD0fvXfvZVgjY7MRlBwYyE0xXtE2Nzad2vWzau6mwcOIn7XXSnl3IhR604f1PlmUbKZyWyeg
0ALCD3mt+SHCT3L2q6rZkqWqQd6/V56Wt5iOl1zWtO91BByj2bKoFvSgEMNZPonQfyv0SH2xhLwI
J2YjO+d14na9j93feQENlJ7/plmy84arZZMNT7mOu2NaBidJ5eUmrMoK+5w8epYdH9P5HJJ+G4zx
3PbB3iY/f/ANDi9drh+WDQdAVf+Vu3webKfAgguufQ2Y2z5W1Ga5RbMPLW6BxUQkiueX/PvIYS60
y61uuEe3Ry+j3rNuMwIJItuAMKGJp6xHqqFoBMRdjCzporKz7pakWDAgi0HQewTVnKEwROnKxezn
YfJd2iy1jL9KWQZYCR06VzL1IDKO+VQ+mkxH6VNMqltYgLmdhqzcNCRNsxJwPrZn7AXNqqblye2v
i7tH+eO9pD9o7WluXw5WUaNlnMoNxQ5osgPj/jQynV8nlkb34DBRBfUNfxVdo3qAHdo511kMLyic
2D7pzVp1pne27f5HMaVd12n6nWLNzH0qr9TE/d2KuA/FDr5qjIg3T9lP7eSMKPLWWSi0YudvMfYt
4Vbcphn9Rr5937TpY+msGDPTEMHXLCLSGTMZkkme7Vg/+TTrOMVw6QA78eaTRdEBxbnCvZghOkYv
i0/R2hfZZs9WSdqMKytdspTchB70XeVQm2b0Pif++i5EpB+rGOi5C5gSpVAHbwFXYsbM40KV6eU2
K93nyDR+ojb48b2JSFZ8qP3M4GIeP0fQO5nUeGQsmeVzXoKtKcZzYLHExCUKkqkgnBUQ2COflsZS
HvDrHpP06k3DW4zFh3oH2zmo+KbgQPBCZJDfMLOM2n8jj7tMgUDXWoDdVik9ujxwGo5Xc1Gh3DtI
2hxUaPWgQ4Y24W/4FZ/oYK9xUXF1Lg8pYfIhaO6bkQtulvdfrccBJU8SCEYLrUnXtM95ORH5aGVa
53F03OdmTqgG7b98oe3VkJFedCelD/HUPSnNmpc1zS/e7y/DRWYdsDgp9tRp1iyxvvi7dOEchthP
qa0OX7gcfEmJA3sycfz1JGJ3hpP8sRgX0gQUyE3WxnApye9ue96jtdlFJw8cxwYk2CWdcLLmNjFo
GzCEx2Ryj8z2OHP9GALUkNJd4pZLb8jIJwepHC0InZyhPugGx61OlOo+YjjWpKm4/SgSBxir632v
3ep+7DCh5u8TxPftSPkM1Aubp39FcmnCXmHZ3l8axO6FQ65bKzpIrCW+XdyaECJ5ZYaIGO4FgZaw
mUSQr6L7gsFAosKvqu/v7LR5bvFYNGr8HIkUrXWX/Sr60Bs21RWhtifkVvbaCYBD1pwYZs4Xp6hu
2GmLhImY7syaTxfLQ1rT1DhCgZhG8aeyWYLqESxpJD7trn0u+Llq4T9zBmG8qDgk5eaZEDlv3AC8
pvAnLEZyAXlV5A+mZDTJp24jV21GxjCIQAiWfvMdaewIdU08NeNAEsn+APkgWU3ZedbWc13pL19z
wq2WkrUsODt4PXZFiHCiyCj0RFSwOOFpyapvg1wZd21QO72PKYr7Xe6UN8uqXtyZ3aMJsn2Cl3xV
W78NkchV6iHh0oeCgmqFtyrwmI8P02vUNk+zjCmjgIRL7QxnZRIxXZg8BXih923jvvtZeGw7Jm1u
Nd5bDl7l5WX9A33Q2ig/4qWuJBtEeA1Hh0iqD0GbwD5tDOqBYASHgqK9NP5TbhNSnbIaOLcAQZLm
fKRSOEe15WyEN3+HJe+35NZJZcIf6NbNysObyH+GUhakv4mucPIjmKfRfE9T2aInw+fqixuNkOsI
fh2YgpdM8hO08zhsDSYhxP6g+owoZcl8iYyGoH3eIh3N8hJbnPRdTlhzbL3Wk2mdopoSTu5S1Im+
+YXPiLsDlp92w60KTTonRnVVPantqurBOzdcuMbJ4WngODaklDx1LXltkkgLOxwqCf1BZDpYLWSA
EIUf7Q7wxLr2JvbOhN7hVDpncyhuVMw1K3q/Pjchj50/JN+FS43VLDvCoUZ0iTTssyFH1RySrcEN
v7AXaZMv5QRUAId8WAZEGLft7wInf57UJcjZUuaMilMclsuOYrrYhxrnqU7tbUWv8KaD8YgLhtaR
wc5vY6l/fLM6OlX2krnD08jE1XTkD6I/Q0kss521L2zHoAClesHogqc6e3LQPH0var/J+4DLrD6D
1Ksxa7Hgy8E8VfViRVKlwaVbb4aOcuwGZ0DncJ00FyZakQ8cmQNAvtggKjuYNrYoycjaTJ8ddZ/P
xkNcpAwSRLp8sp2NP2j7MeUHHOZHc5UdLKtGxyymc++V7UbSfEjPzTl0qnFdF9ExjhfvmGtuATG9
9yNVxRl2LexI12lqzq3ClzzAr6ta7L8uxzVYNCzTwYSRUXfjjoAH+2Yog92/v+U+/xM1RbmbZyQ3
jQFWgpLhgYT0bOftWx9QylFw1oDNG8VIlJHEoDPqlrYF68up0A/FEJ3BkyNCtwyFeXb70L4UMUBg
mt1fmgFr6/NcGz+d0fIYEyBmFB5tSbg1276Kcaj0VM7oFMFJ0X+TuKwjuo4EiBRuAyl4wmJnEXlf
d5V7XazQmYNqxxkKMdRgXB/QzTybSIQIWyUds97BHSj38LETwZ/WNZt8dMWlYB0jp9+4pg0DtBr1
phSPqk844wqHr5wlbx1lkt0sTugfn5HpL6gdnqLG9VDaq6XWqitRB8qHVrCZjhH6c2oN34yLAeTA
1iKCGq4KJ3yTbUmFxYe5TL48OnAsew+58BtTXL5r3USsOs15C1/CNQPWwwzmUM5853lKIj6oPlpf
n0PRvmstktOQV+egBNRPAxtpBT6IGT98HKHvOY03bDDMkUBpEFdHm+sm6VmnLreBiD+DgERpuJR0
lQ6Pvg/dws1MUCUDXJsy2qeyffLmfpcp7y9bABcpD4J50zkMMmPqLWn4dfzoMqfeRha9s5vb6qsV
7R7OxWcTHrlLhHe227/YsXtRFsRLSDUEIJ7oZL8iGB1Va95iglzWHD7mi9OyFVrRTZcBMiDinafO
JtI9irYw/ix/R91xWKvNZD+wSjupD2Um/YQ2Ba/d8n9S/2HMjEuK7H9nD92w7Xxua/Y+Gstn7c63
gMhHqpH52OW1CK9Epn+TqaE3ZQb1Qi6ek3zzKs3oajIfcZWk6tbyIgSvCsPwiEaiGAcUprmqpf2s
+yYFcDIy386+WupOKf9hC82JVEwMQtfdAIYuNhO5anW2y3uG53SGs9kpZ+ln4yoFnVE64ffyePq6
25VGjnlRyQesU2ypTfdAhRqOJ1/B7MfaZAzDH8fltFdMUBWEV975ofGo46jHlkSdV0HDmVNzqBce
30zTE1t0QGbcMVii7jo70hLAJMI907VOE6hh0s3o6UstzZeJzNTa9vnm+kGfAoPEthNkhKUa3AP+
Kcl4pOeGyF7DDC1m3MLaxiM8wtBPQtz0Tf4tc5rh4oK2n4AgosoiUJkQ/otEXYxBk5vK2Fq152wY
z30XVvbI/8btk5qgWizhJG085+V4F/ofcElWcq/77K9qA1AH+TPMOQy0nABqzIdZHaDiW/APy5hh
0IxRzjAUScOSrYcY+bc5UKY2U5kKVhOkjzNttGevQczAlZ00nIYIMhyWCxHwUnqMBTdBhCtSz5ax
bvGurJ2lI3jkbxMO/etJET/RhLR12+Fg4wZhVJjGlL/KDeeBiHY7WEUEt7fg0znIA4BV3C0MogtA
StbmGP8dGT9i6IzCnUsmXtKaB9JD8tgP4VV5vb9vZ+fJGLofJ7Fx7zeY4q05h32IA3acmT9arOlF
i1o5ecWiZ/TpKVLmAdwcfoAmL/dpTtuO8RtPE5oYWQjRMRUOgmy8Q5VBW8aDGdioh11eAmocVXk0
HQ7CS+20PYcZdgumozay0oS4FaaIzaPp7ZaTqbKdv0FlcZufpp1DOqufR/OEaSXs523WgegBurMT
LSP/si7YYKDS9Km1aQL6GGHxAcD1xSOzoFMWevfYnmc0dJghbjH/lIHYNpZ69jFV3i0eB8jQ9hro
WnUsgZhI/V3wMGx95oFUsJhb01bvIKe89eg9M5dpUM9o0bAa7sRpW+4nfbaUx0xmDn+riO0hMLnM
Yivksy9cAEf9R5tedCPLKw/xWNc/1iyyw9xfUj+p7jnLb2TLvICvt5SsL3dIilbIef0YLruFU1zp
Y1+k1smmJZa5mwA1USXGs2x53VWLp6wAd/cpQI0fw3T+EAux0c+3vBbnFuGPTtnoJYmgOs4pYjHm
pF2iw+owlu4l9KxLr+RNBvi7VMnL1IOIoBgc52OHrKG95i5K/GqVuDCzvQSVgTBbMlYvyybQGQil
sszvY3qaONWhP9aERrYkRpstYwejEy9ywYYZxcYQnWDSxGXa66GGOXV6ADktt3SnfkVz22NhLD7/
ic7/f8bA/40x4P0fGQNPfRMXkO7/B2Vg+SP/RRmw/gWB3vZQ44VtOY7t/jdlwPH+ZTJit31T+o4N
mgCQ/n9SBtS/TAwsUAbA3kvbFguAoP031178C4+zsH0fYICUtCmI/xfKgJTif5HtXYFnyZeO6yll
8rf+T8pAzLDEKVrlreqwbNaDMBmxO6ONj5s8gmPwPFByhJ1G3MdpfgwnthQZzNeiwXs+KPSJhQfk
MhNC6mdCrshcj4nLFBCPtIchrOU8urE6CrIasO6NHd9ryy72GTW/nkmgwxf4KNqEVlpu5IXEUeNh
UihS39ypJt+T2GA0aCE3IZ/cEh+atpUQTDC0sw/cAnMX4hDX+l+rb8udl7b3LnaWbT412H/s8Bj6
WwAGBqnUIDvAMUMfWiucuE+9KFEA4mfDZGVUfvBMeozUpNW5S0mT3rU6x61LSN1rY44Aws/xK2QV
Q3VNA3p56GuONNiaXsO0Dp4bHA5V/9P5MjomBPuR7qxhPxXGSM5y+rFgt8m5/gzFDbCKu4sZ8qxN
URuX2XGu9MmtG3TzJ4tSdWo0gj/WEgaJlFqFtkMp6YBoRHPqavRiCmaD0OYsyd2fLekfEkSbdhzo
haIJUBMhmqFZ1VTMV3D4FQCsNaVnYTD120DzJ0JAAHtTv9QdRAhpWIB9JnMV9vw0ZuYt3HPYiN5/
sHcmvY0D4Xb9L9nzgUORRS6y0SzLsmW55WlDeGrOc3H89TnVQV7wFkGQfTZCAw271RLJ+oZ7z03C
fTWlxrZ66CccUlW29gfFpIvZnFOmyPXxdS9oyCbOxK3ZwJp1x1fWPOlKAsQ+WIaHEFwdE48pe6AI
hEaLcMCiXtLHhI9x1307qEdWCyzMo0FaK4mwgnG6+vRzUskK+PBb/Kj+LjO/DGvk07aBfcshOIe4
VsRQmRehvb51C9KlWw7m7EAt7Qx4ZF22921ObdtF+eFJHBkFi/e6wSeIKoQ3MYt5h3yYh3dDV/ri
znNzCoibYIwq/Y2Xgz4HsUbxwMKvboT30Kesg9BhWf7EEBnbap0H/Z0dAnKeYn5ZB535UJmKgWt9
70zSPUD4QyVxmkKLK1lpRBj+sCjtduTcRAAxmD4UPiTRLj2NdlGdeuxrkGO8E5/JBm7ln1TE9dFn
3THGIWVclF3b4CNpDCLUm5Asg35+ix2m0QmV2xrqW75NXFCYptta6zCr4TUp6464GXa64AVTsoSI
oWD3YNdcadWALIBoLG+RuMeWKNj7WgvqpqogBdgYtq7DxpBf+qk8PGWjpNhGm5W7y2Nrgecq3Scw
IlDO3Jx3jHMIEBN4csfU2EZJzGpSBU8xX9K27d4kUMmtpMMfGs/eiCx8QuDynruvufsAuOclRL69
E32ageAr6RDHtRRJwcwM15/JGyUE4NHK2ZvkCZQocI5saWlriy4ZaPqZQxlb5rYZDxUAIfHIZMYp
mnE/Nsi60qqH9OaNDyTDclFLcfMicswCwyNVLOIG7Bxw1d2AKrY4MJO/lGbSP6LM/rfubIP2g3SN
T7ssfobIGjbMGuRurvxjJRvx5spmOzbFu1TBQlI3nkuA9wnu7rnfEBCWbYeRYfNsYdyvsv0ca2/2
wiixRfyCptu8RIjZzz4kznVluN/w/fpDLNNbWjF8DZZ5m1bXorFG3q877WrX/or9hRAxMoqigft4
HJgS5V78UkNaWCc2M4+g9rSLRStKowQIAl9x2a1S/9AIco7AGxExm3anQbSvfSwOoeNq0HNLItiP
x2RAT7DttRod5vhouPZRGDxjNWZFsFwmcEjgfCk84S/oTfPkA4ptpEaDjW+5JGy3g/1iCHUJ7OlS
aY+8b3o4UIz0hiK/9JO7MHd0qN9d7fXPeXW1FIWq42qJWBr8Ipc+tcwSQeROz3HFdtfOBbtuNzxr
UdBURvDBqqXD4TORHzLgnh39lPEEviwrtcm24GKZWjADyiDCtYewiSMTiwKI16elBu1mufNDmkJG
Jv+o3WX5k5tWv14SXnyyd3eO80yDAs+stz4aDOBmjePZyaZT4mDEHev5YLMrWzs8LPpq3NGCkUcw
o02Mcq42T1INQ/vubayCjTR+fXhbUR3uYOShi8OYC48rtwBzcZD+tqbh3S2+9yoYg7Hk0t+mBnoJ
+R7z/MEf0hyQTNsoCkN8qoSDyUlnfyLD2Q0jVuyIcfU8DycNraMnoc6Mu9MMxs6bIp4E+XXUOBHb
8N2TaYmnSYEi00kTwmpYY9Qt0xzjkGbBR5FN7WkJAPWU8LE3yxzcjLZ96c+GBp4tkM+8HthbjBU8
7/X16zzEHUOUKGvfaGbgsCd6pi3aeTv6zkMQN/tigoQPqTZduzRn66REg4upbO/W8a/L4tVRxbDi
Zi5OLSH3SXiuChNL6aFUYkIM5FzNfr6iEXgsZH80beOjMgxGD9mvUXAK4slabHFNGR95Ya1HO8v9
oEFy3nDl/8t2SSPm+kBSGMR/lsh4smk7SfbFjrwc5tL8jAxUB46NxjRhPwy9TmmMHTN1vDrW3oFv
V2bskKg4jks0nzOOmHtiYk8V5GKNxiv8VwQjLFKm+ALnuOyKl+Sl7ReXibYgRFYj9rheWAhHN6BA
NQcATyEmrxfNygchS1C1+5zpMJv+LKH3wUSJDpUG+lU4x7MR+bGMOor8NFSrDv7faIIkyjUSsNJw
QCwG/kZoYKCEHCjS6T6J1V24EMUVpMFW0yA6WINgGrBNAR/M3Irg6PDJ0ljCqEZyJyAVVhpZ2PMY
iiP510nQDMzucHWhG0oohz20w9HGN+36N+q3gIxqzFpe9UlIw4Ek563i0rN8jLvhsCFw4ouobW9t
pNKlB7Gsja+YS+YavEg27Slk38G5eQiwK/Ckch5sO77GYzCTzFOdAYjscP4BVqZRgubLhiUD3mqr
LzME72KLmbANSDSjiwcMSBBSE1DqduGAjAyaS1jKl0q07Ga0cRndIJfeEXUiCJGqTJDAT1twSgBl
DQLxyAXdCbbdfiyTfV4iPXH5HGHkmd3YHWoqdb7fmR19R1hs2cF+irqGRLGExO5xZnwCHDOAkun0
bLLtsNvKGOCeFMUe2SObl9GHJTNRL7LEjPdEk10JGAzXGA3gcEYNFjGs4tSfcpuo4AmJJTd7BGk/
heZp2+q103jPHM5nrHmfCvDnpBGgHSzQoaOfDtivsej6ccbJPA+mdcGT8+IitdgYPkjRVMNFCyij
S9zgTWU0UGsAKT7QiG0lE+FqsFes6RnrsurpWdLesFugPwFlasE0jfLhr+8AOa017nT6Bz6FgGpA
QjXwcjEJobRzsET30FKhxeJ2hZ/awlFV8FQLDVYtNGIVoj48TDJThI9m1YLDOsNjHQ27ozlgrEHU
YbsWBQI74K1KoMmC5iolWFccJtZdxs4Jh6vGvmI0bXcpJFiWD2jVkMFWGhJrQIutNTZ21gDZhMK9
hCjrJeBUlIbMpho3C/9lTxmW8hzr7w2ItMMCmpacY5bW7KdsqLWDptdqjC3pge1ugmwLKopov6dU
A2+7RTw3ZXTzsXv0IDePiiNtw20Og9ey+ZXuzW9ehsqST3nyaRlYIJUG7JoZc1hicRSYHPtj1hje
WAN5ZwGaN/Ugdv+D9ULt9VvwvT4c30ADffEf/0XiyfPKBM06Euy3SvLxbgA3sO2v0pz601cHIdjU
qOAOZjAEBY7niVtvqj2qwQX9qoQx3MMazjR0eIA+TASUtSnxMSD3ecs0oLjVqOI4uhcR6OIwA2Is
Nc6Y3EDifIPg3eR6ZakI9DjX+OMMYsG6nMKXNEYHl2tIMjs7c9NqcHKiEcps8pGSMCJEQU2NlMX9
l+XwmJ/ZEc0cjuRaCGs3WdxQhtsW29E5c9aWoBa7m6EhzhyNGrGGOrzhEYvtCpMNzVvIzpUx/jXT
NvSwis/sHu6FxkQPpY+cpIa24d5M6ij02lzYbXqAnHKzIE0vtf8agrjxB+ZbSsOoR1njvbVD9wxk
/ohUC6GghlfX/zDW8KwLDbZeNOLaSFhzdYQQa53zuM0DyQENEtsKzLukKk5xUrMXN/rfIGCCw4SA
AKmuKO4QwPDjxaqyqnf8ghNY3RI8FBhuEhI4yXH6IpZi5Qgc4AiQ/GjVsHRrzuq0a78JUHt3YObs
wkX2O5RFPXOfCEmuzyelWAZYZZcd0f6lBkHxdp3IvTv7BDDl2mzt5Mx68/Tek9FT14lnhfZpPyf0
B0B7wq2DUqep431I7MIhbolhhiTDERLYvLBf2I2F8rYiZH5aD6yMpZNgxTBB6Tb9a0NkzMq2/8QW
IO6q9T78JpiO2LU+bEislm8UtFXKJYBiusysOdbJhD4wsBXr/qTd++7w7BgDIGx48BsZDc2RSjn2
klcCKj/HDDEZMkIMNi5bC0eBKzXouoWxMwa0z1GA0MbzmfQTExG0SOor036bzWqbMByHYuWcadEx
ZFDrLl4snkXDlkm36oyAKxRqAGymtBR3/1482ysOeNyxczQxR3sZ8J9Vk63IMfY+ovBNGEo8h2Ba
1m3Bo2OuSUMzloQMSeueLKD43YJaTWtrpBCOYqge94GdXFyEiPi3dL25ZESnxx38g5Dldy+741hW
R6e287NddAUiq5HUdGlUz5XAOM/ukXC0Adsm6uAnMH4hDrsJO0H2hePQ18IyvJLtmD4SK2uu0fRE
+GYsDkX4Pche1UNPHtEZ/1B16UIQEh6kJNKmVjH4yG238EBLwyU8mYB1UPzKS18J936Yel6M2Lv3
Bd7CleXpJsMrMG+ZZzh3es+YNzHzA4s/8pkg8AtWAiPmsS06Hh1cmff//vTvJXObcqfK9DeqJ4be
+qWZI7xkXcxyKbPNBzvJQwwDVchauHAIY1uS4O7fixpxsv/7k9XGD60KAhy7VnkdJMyorjT5+PDh
TGaVn6rIsLaFzJ1VWxbO1i4mJrxIBVaKKf6GffrjTLVyMYbsAeeTXDP2BxrL2dotnU20kKmoAIKK
TO83gc/vmouZwKYyM/cjdRtg6ZRK1+zqLUh0ZOCINh+FEUUnvxKncEqOnl+6V2+axKlkr7vu4rJ/
A8MQGdlhHtEUADyoL/9eckl2j+cU8x4XdrOrsgY1SR5dfALm95MYZ4hWCU1exaOeUZufPjj4WB9c
4nnuJzB02Kpi2MneUN1HbAfu66D8jh05ktzQWyc6nGhDPBwrKKGiU25YiL5L1hnrMV1SD1IvY/kx
qWvKSdpwOIr4ouKEdWg6RtgYYrlKbf80Icd6och/LXxl3bNABmQmmGo0AB9OURGZAPIpF5sqaO5a
2+rwsHAcNOxPwFChxl6C8srdO+y6rrEfuYbfJ67yi2ftMo+3VXVRcyq8Q48p6BpQYxI0jn9kQpaz
Hjkf8BbbULLb2PgTAa3ZAlLOCwXKzB8f/ZxheSgxYuHNfSiHn7ZzE0rsNnmLFZipNGH/Riymy60a
xIckJtyqBfr+jJyayr60g30TsvpVvaM2SWnhU0WPv5lwPz4h6CoeYEmDeOioadwF+PIQbHsr9BGX
CDAteA5FkmJHfkBHk5BZPICjyGY0q2PaX8k32Wb0Q0jPxnqTYl1/CsWls9sKIWkDJX3Ii0e3H/Kt
QYYTgIa24n5zznWlpgN5HD2gffCZNnyCzeLie40WJ6Z4Dkl2So9eahd3/3yMJG5V6yaVZAOMDpHY
tbxStprHJFXzw7+XKYQdgEqZXGvI514bz69tBgXDSoP+xLCBzYczIp9IrXMXGYBvWHXFpdRRUV/S
mdUuAUfwMvHoZrXGE4+mMzu35bOVtT3S4Tw/kmEBeKtr+rOqi73JACeWf/hM/075KHeUJHpaOjU7
NXE7einESZ9LJLfMleGnn5OudH2NAzBIowNXBCLg0wJYcWcazWlAzEJJbb8smikwaLqAGm22xkoR
AuchS1hgdBMvSV3F5HH+wwH/HnRkkBujPhzyoH0DSrulkw5ZOQ3xk0sjD+N1uJHH+FXPDZy9MNou
dWBsnRfVoxCa/pESNDOhoHjDGf/YqUPe4MZr+0GeZUEnm3f4W8MSF3O/MyXJ44XvV3d9x9jO05yG
hg99UcOydyz8VV4a/uiPESwXUt5J9uyU3QtOYhW14z2t97HVRIhw0mwITYkIwUUQcV6um7Gujw4u
8SEnIGzSdIkczESjeRORDXnCyqB6CB+BtisnD/smhIoAVAVbwebJx65ea4qFnz+x7B31M8bfRJp0
EWrmRanpF7jzyZDXRAy5xKASkeYASpU0I3KAnMEmEa0tjo2Gns0jKsWjUNoGs7cpnJwdlmZwmOlP
s7C4NoFzeBrSoWkdJdgOQ/M7PABn2Of5FREGdWC7IwyleVsP/Xw32CmGQA865zTd5GwMr4RUVIRL
1f5xRJ93HOttoEkii2aKRJouIsGMmJo3ElXkCro1A0qjxt0XESh6qH3rAkv01bPCV61eq81HyePn
XpJzycIs4FIbUOWkcQW5wx9wB/ERmbgyjxTHHDswokiDoADhAlwHGp0ScAbNkV2xuqg+F81X8TRp
JdPMlQa/oAOEJRqgsUCO/CWUzIgDYhSc3IJFFof42iVOEVLCdpxOaLk14aUG9dJaMF+kpr8smgOD
zHbrmtNTZ/NzyniaZwqf0oSbNLEBFyFi92wR1r7r99Lx8zc5IAGDR9HaPloRzaLxNJVmmQHMRA15
MpV+Ro32ITNq486zfcRbMniVmm+TArrhJu5Ir8hh32SMHricFyYZVySR9jYRrbdXqKFXwi6vPLdJ
WmehsGaSBYjHKx4jJhEMOcuJRol6Hnjx1u4NDOE9fV2nKT0VuB6PYsjxkAeBCVz2FkifVLN9Zk35
SXHZDuGvxzmImjQvt7YmApWaDVQ2UIIGe9eMPKTxrOfvIauPxO0f0lbLDp0h3bksumNNHZo0fwh1
oo3qhTcXRhaZmXP7NUHaD1JXfZYOI+2ChHMDIynSpaldWUXnnZhKNneV9nv5OXRGDJgAddLraJP+
UOYLoBsx7jl17FNqZK/l3FT8g1X9vMRtezdo1lKgqUum5i8VmsQUQQJmpQJVNSrGfr84HeSd2SFz
CfRn/gIiAyccaCepGU8ZsCflZ5+IgHzYofgSEqcbXzthbWrfpcSEt7DpC6ZmqWEf5jhL3sI8fgQ6
l14bR3s/8WwBEVCrWhOoKs2iSoFSZcCpugRKVaZ5VYL79mIBlmOHCCar3LEUGoCxgmbStCuFHhmX
C5Z/TcLyNBNr1nQspTlZ+kmfA84SmqBlapZWpKlaI3gtEny9x0kTtwgffoBPmB1adlmg7taThE6D
VzC44xM1rVciF3eLpnjZmucVA/YSmvAFexHRI9CvWdO/4n8cME0EK0GDQbPFHAAsjBDTdNdofljP
Kh6pJUwx1i7/vuxC08bYHuBbWPrkadAoMpBkoWaTdZpSRmryvhmoSk1WQbMmmXW4Dj3NNhtSBIrb
QhPPXBWVW9E8l/9YaJqKpthqrbgHNiHAtGRG1wLHGPGEpqm5mquWAFjjmIxfPc1cy4CvzZrC1jrw
2EzAbC6z2zVZohvR9CRacSttWp4eG2uCSuA1JOIWjdzHEQ7rmPwz+6/SDDgJDG404DLm4OEMpGhC
8+K8/jJofpwLSC41OzTlGuXr0s6riWht6e/tFk9XIB3z6KcQRHNN+cnp1EHVxc2HeED0631VYOwq
cHZEcpi0h9aZNlVC6zM59D8HFf2YBRpZcy06Ii+j0j0t2OaFJubRCVgUQMVhBKa3ANVrNV2Pq73l
kV1/cyBcGMs4ZMrAURkxKoSnBEBfCKgvi+MPFzSTjqVDI08uWvI5Ww0UUythF6tpf3kdw1aGBe8O
d3WLeERzAUNNCIyweCvc49gJUK7FhaS3WfZRXX8mQYG/DM5gXQMc7CE3liAIS80i5Fp6zHzjxeIT
2gg3+IJiNmyGdHwR/oQnSDMNOz4KcEq3DOu3B6agbkbyoOD9mJqHOCTuj/uXtQogONhigQYnhmAH
4CimOB6Q73Xs+cg/silspYYuLtAX026+AkpWSbBpoZFtW41pFAqPgkL51v56HO/YDgB2aLDjYHkM
BhFBQ5bLDfykGgHJ5rSN7NtiwCxqL3avN4HCxOkxanwk3yacKk2UhCxpQZgM6SVB1d2RI9MzW842
lUFOL6cFgWmLsUGp9jXDq3TgVubwK1Gd0b5b9psX+gBwhwGMOvXwyqsZdyGEXrMBO6YaiUk+j7da
XILYB8LaCSITx7TDSgqEUuM7N7mGa2Yas1lq4GbKlRE1+bzONYxzTv5g+bk5WfFrwuqknTw6Uac2
yFD/jNA8fY31jOF79nA+mWc/jfYlM8XfATnNatZAUHxOm9GQXzzhzqlGhgrYof7wIlGS4T8EmJAZ
HSCNAl8FKv/NXBKly3cLslS+0McTkQKcNHPPJqxSAuCOwCXPdvDlwbrAVvARQTadIJyaY78c/WCK
UPdVvxUU1E7jUPsBsBQzqHtSoJA72c1xSfiX0KoZGDLuWB6RIYs2bRyMs3MjHv6Ys4rCz0UJXYNj
JX18l2hAq6lRrQHM1hG3YQ3DdYQDMmbJLWqnX9+dzoWGvTpQX10YW+eDhKT6Dwjbt7dGBncu+aqe
fHRRNcfkAlGq4KpFkuBTWjzADAgw6KGmADo7d0ynIzP68VX3mKHSZfKJfl1FNAwt9E4Nr+1h+q8M
SJlMQjj8LEWRwxqHGSvHZXN0OErlQp4U66YJNi7XIkdFzbQVrOcyzGcbiq69QLNsTpQiwx0aCtLs
6NO5xFIRAQPRIF4XIq8a3CsKSNiWGtbbQu31LfC9M8XcqtZI3wC27+i5B7925dbwwP4q+L85xi1w
5Zz2hpHXe/AMwCnHQ6KNRSX84CTigmx/Q40Vhs7xXfoO/oze+Z8HMqbaTalZxBpKPEAn5q/fLYup
X+o8COjFgTfDeAVnDOLn3oNv7I/2E/aBt3q8U9CPAyjIjNjcFZtT8PAQkjEAz8fF7g4KdHJBiZc0
/VPnNceIfDWceu0fBW3Zx47LMv84ZjCi8XfxjZMQij0o88znDl6z0uBmB4LziOxuNKonu5L3KRc+
8Qu7HuLzAvnZaZGukzxh4dsNNBq6HcwLK3rqBHzxSfSnTpmkp/WbDVM6kcClEyjTtsZNmxo8bZub
CuFd6j+2dYuRaSdsINWZ7AuiGNUx9nWjGwxb7J93ojH3Abu8VqOum+GBdDK9/e/sTXMq4ZQBAASO
7fI/gZWtNDS70PjsEI62q4Ha1tAELHf9oyroYKfZF6RmOOB2HVDcNUzuVsO5Q43pZtd4mTS429cI
b/gf2IT/Yb3hey9wvk1Z6qgl0N+ehoCXYoiZA90mTQd3wITX4OLGaWC2NtQnKEYpPPFcg8UnCOMo
kV5YlvAAqilceJ+UMPDIw7z4duCTZ3DKLXjlwpmst8W7hDEg8xqi+eDy6zMY53YP7NzT2HNLA9Az
jUJPYaJrP90mgJLu6QWZB2ZZ49MVHHUTnjphgPZeQli3Ia2Tbco5oOHrc/9jdjwfnFohH/XeZ41p
X+C1QwC7w9iwVXDcbQQt8z+wu0a8j68RvPdSg9+Zm08EtGA5BztwKTUefoQTj5dKz1mskqUq5bnP
rTBF/huBoQ014bTK4M1HGjwvuXBLjaJnUyZwBlKjBRpUL6Llq/DgH+WEKYlA7QbXRz/tLTv4FZuQ
bIgVw2rEQIVZr9xh/jTt1jwEtXhLFmtn9sK44wlwGrUSEoHisrFG+VMKZW7BDTIysbyLmB7jGDIb
/Kv70jXDvTRzB2PioM0k7rdKXigu1QZsPHV83tp3RYOdsxY1B9FJWJFPjHB6VWbwx8jR7g6a/hGL
6BElE2iGiV1FBUMDLtN4k5WezPJOB/6DHB5JeghivGIQcdL71nI+TRN7QA1vblVb8WNr9x95MC+P
SD2ojidyOjohDmjm6ivpxA8ZiIFtaVt/bMOrt/9fA8k3qOb/qwaSaKL/c87S5bP9jPrP+b9qIPmR
/6WBFP9hQ2EWgW/bQYB76H9rID37P+gSTUpIJkES/qf/nxpIwwr+A4iB6fhS2q7vELn0nyJIw5b/
4Zm+RBTi2gE+Hun8v6gghZQBKscKoFlVHn/++39DAY3NXf8u4XpILx2txfwvWUsjLWScEB3n27JC
FqCMVTO5W9t18lVcmQTp9gjrB55s7Tjrscop6NrLaErduZpk6okTldqhGLnRTZ80ToAXbX+OTfPk
E8/J4Ch/nd36dULKuJKe+uit6JjC6zCr8YMID9qviflLYDl3HCcvdD0duCM75FIeOAn4a8b5K7/Y
iNG+Rr74Yjj1LBwH0zxmYxHWvzSpL6kfPo6G+J0Xoj66d6hgr57Iz5PjvHGqMAVHIu1YH8lY/9pB
hpONVUc/ML5YCIQmTwUDpsBgaqoNEcaIbzBXr6bKzTdt9dhXYGwG2tm2i3cZpSnTwgAkGR1CYPgf
fowNDiTJWvnJCLglmPikmo3RgC0DylChFOx22DfhcgWk3Bqdi2ynztfK7pAbuRO+vtTfReElJLBd
RtBcHWfAJQgxc+X2rFSZXI2u/R4Y8pzO2VvPGapEke5mZ9QFLF1PHF2ECbigHVjHRajO+2YvpHAR
d9Q/jvGLdOlCYw98y3vvZ58EjHKiNKBPNByQsV79lkXtJwbMYxuj7YrNV2bgJ7tGhmRh+173lfFj
4PbqEDgJluirOYjeODzXU5WelRv/Zfr96fTme9qCrh+S0+x7N8q1M9PIOzyHzy6CmYYcJFl4L5kR
nkVLmmzSvTfGyQGWgeVI7bolvgMaOaxVPDzbWKqorLzbkst3v8K1RITCBvL9j8JQT7hMW0DLGF4Z
ChmYYqZ7U4fLpaOEI98serjqP8YD1jLCJt5MEPl+urwDjmr3BrWsS622sbiOKTNdvfzB/+caHIEA
FdyGr8zPyl2OiQgYWbTGNAe+w88OC9ogjhXjqUSGMYfDIeeyTNqASiIm4LkhRgkoQP80iebBNimg
KBjziiljLZr3KqAEuutBIoXB/LpE8amtxm+0/ylzw2hbhXzDbLBWfTPu2KSmqzSIfl0wg0X3OU2E
IqMn/J5TadKhYHd0GLYzjfUVTIpFOFduooM1xTelxItcxkMzDgQeZE8uZWWYUfll4Yso61uS8Bso
hTQCABkMdECL7gvztPuTjdxUEsQJlJUdJJFjO3GVLB5jGume2duUvvkz6bo3IRClS+5b5hjM3Yar
8p8CAXi0rXMuwISS1XKuuTk8pjoPOyrZ1ni7xpF/4xYQQQW8KZ5vNcI/VE1MUKPAPWX+fMUY/jdd
yHsYUb+UMBD93PmzOMmrxag+5LTGN8P+C5RfF7+4ef9heb91vzypFnyEbCWUzqCB0eBdA3dkLoVj
f7Qg0+mAKn+htbbtN8MLX9oRJkkWZz+pxVLXGn4pwsHmCO82Lt49Lp/Xaqmvrt2AyKWBZZ1v+8bJ
cvrDmFpvidHuFvWHFeW3I+RvB60QMgvL8C68MzKcQ6Mz/jWN5zKUPxljb6jZFl4+Ff9JqnEvety8
bUy8E2TABV0zpi7BpHgF9MKsMTF6KbIxGGb9us0NTJrqZMcoekZ4WvPiU4S2E94WQqX3BLYpCtD0
a7DROHQ5u8Ugd02yC6iZNOmbGQ2dXpkcMldc+kl/3ySeq+u8qBt9OzWQ+MkX7xmjJ4DBxf1duJXD
7tP3xFNXJQ8Zz0NUOvEtN1zyDMLTkhh7fJpEUBiEl5gSnH6gNmCFoPEFlymhwHaHi5DOn9kNzvXE
joAku3mwb543f6MUJ+7Bvzil8ZgNSNCFCWkG2NswUiSpt5ytHtnrZzHVV+UNN9WBhWrD4gZwGdiP
2LpVjavb35e0NEgMf5Nw/rSq9hMBOFgEq2XVw8RUdjqfjU9miW71ew3MIVAFbVoAwCc1EfxZU1Cu
UxuLvhi9Dcmnn9bMpVJaqEmVpZ6RXx68p6lQf7NFfaPUYQ9kIdGrwodSjyOkLR+9cnmNlPsEVs9Z
WY1LKz/2D2OIl9lpTrHkQW+1rPyjoEBgKd+qDGKJa8ZIN7CDW8xa2TWiDon8p0LYdLB1EK1NMEmp
+JZde6+/sUanevToS8gPYUIRg8cSGOpmAxSQ3/sM//rXNK8/ipaj2khczl48NGwcosm7t6fkx86P
Vpa+QhixiGgeP9K+vcREeHbOU44UdWNa/ivV5atvE8AOIx9DsSlY1W+d3v7MwfGayrhFc/3Kiuyx
qthP5dln6HucUAz8V1O/zcNErW2jZ5JiJm88KJmMFc9Sun8HFkd5FVwtaKSdoXaw25BVxig1ivpW
t8sTAWlnJPT3CBLT9Wx0dxNuisQbYWMXTrKWTPBpoiO2+uP3Esf44ca2Xhkl8QBdiN8JjmXSQgId
c4IBm+aSVMxW+hwJOxKNTRCJm7JeeQhf2oH0NjGzA67hR8jY/sZ1ue8lcDRaPrWOI/PRbUYiNyJ0
ebKq7lwlybGLinkd9urmYcdV8ssSVBHQgtKUAqXy6HY9vVpgSc58CkMeNnbQpIjZseGurJ7qB3ou
UOpDrmEqoYHhkDkPBrhufCuY04PJY+vKVyna5Jv1DdVWSFJzIH8MQz6yhEXjzJZ17bTn2fFBuzTz
VbOw10vJUsIyO/bRE5uc5aNXPG8ixDfsz9BNmR2dyUBikUXmiZm+N6ZCg8glYmoxnJ8mgBfLD3bk
07quocdNq5rlLdwfNCWejfqnqS5p5tJYSA46ecEmR64r2thOlzftt1O9R/T9fUx5Q0YsP22xsiiR
wHexfadDOnNyHewmZQrDPea7KBMnt7za4XNbxO9F3R0leyoSf7cqLPb2iM/OmH6TODkpjdu1hUJ9
iMufZYQHtPcHHs5PZ5XV2rH10LG5KXDqvQofInyN/Ni34SJo8PIX2y5/lgjSsgyPEdKaZPjuRusD
wuH70CW3avykIrVX5cAdrcZg40/Gh2DagTQruPlx9KKxMJMx/jGd5rB485ufOrdgbi6mbJ7t5O/U
FJ9ZcG/F7RVn/ZvsCMWkeDq7U3yH1AmmQQLDzaqOoJTvIxsQDPFqqBF6d2X6WneXRsyUS8700r8H
AHQY1PiIGl8kw28KFZ0N9qmJgfeNzjHIOlw+aBCKJOO+cO/6AndfVqK1lIm7txRRnOn8voB3wKbk
XOz6wSNwT2XtgxGUO7+2z4S3EEkzgUJgZ5U3BUFq0oYZl6OEnIrnkUFwIHnam8WHIkVQoyvBXZKX
mUM5mawB3FFh4c2Nv6KxOxczMM44/YSp9Kd1qFLDYdy5zfDEDJBi2JRPcZnfj6287wsgCq7/IBb1
mA/g3zz3PA0oCx31EHZIW7Ly0LkVfg0G0Gy61bQW2belfZ5jCTl66Mbt5OeHWVqA/MzmpZc9k2Dv
GZ3sSzj4l6Kz/7RQi1b05ytrXNDCUcqxubuGafSBSoUnAkFEvpPeZqP8ovH4RjyEwd7YUTsU7X0Y
1+eAe9r38eDGSkDLd+/ivFphR3yKm56TwYSlO+Q3a8xJEmBckCZ4s4rReWUrum3j6Ccc5Z/JFTth
fjRmCBK/ZkcX4jQh5LmozSM6qGKFKv89VcM19AbmTwYYBINMGHVRjv2TJ9W1Iq7GZ5GFpGV+dQdm
yrEPR0dCF80VEuckdjfF3B9Vz7ZwjlD8287O9gUeXDQeW0TU9UVQ2IT5SxBFKHiCDf6Rt4mQELyr
dQ2qz32gRn4cQLhjYGatxzeCQyg6oshE++7bYl0W7rQuQIu4AWVmuzD9CXtGWyac1Qr9sMvSa9Wq
MIYtczSlYW4iMnhW2Yi2OWunQxgRcISSAsG5AM5I9udBCHBirvLxuEG3aE2iJSWc/ZWJcLbPgTyx
OUq3ZBgIwecRsGu36t8gAd8rxCy3U4DDRybV3zaNdACe7Ne+IJGBGNoa4V6x7JD5eNyqzUMEXqps
JS859gCLLN/Eg/a2AKujU1s1vZ6eACaCeAbTLRLmRjbNS2KJN6AYFETd/2DpPJbjRtol+kQVUbAF
bNsbdje92yBohvBAwZun/w9074YhSqMhqUZXfSbzJIJPOxLLlv4bLyCuaXT7qFyPTTSTI9Pq14Hz
Fcli8ZJO8LnTAsnh0NYzAmOdIVLOTjhKxLlOOrmvodWsyqjL1h5MlK009SZvd/OgujvLZi0RQdXJ
nHJhzdQluByu2sE2nb3FGNaR9Utcm8neFDAFJ0x7ICsnbgWJ6adW1TlDgb4yebUagKsTvS9Bptjp
cbpA2YoITqzh82AIxHpQhkCXzXGfLRQNn/I+MYLolGd2zHQPMBhuIWM3d4THU4xmVf3ADOORDc+v
MPAcatfcm0b+HodKrIyZmjtlx4ZjA6B7694ntXFttcN7vrFdToFbw/Zl1TnxB+ksa4PCkVrF2KaO
Jse0O6AD4B2EtBe50GKvmR6Vb2AiiKx0E2RYFARJ85qudO24mJ2Q6hVN84VH8Tfwq2wz19GILgVc
QsFbptGsUUeuGj8GJOG0izsvDvuNbcuFEFY8iGI2tkbkcsRJ5yEbaannoP/WMxUyOAI2rqUPMaxT
2PlRucLASz+YEcJqD++hioy0/0wco6cUGdoGigi5sALlfpSl3Dj9NUt4ilTeXpwsRQvdGE/pAgCK
0KOm1Yfjx59pot+gnr57wj3W3WKLqIheJoVwl6CRR9dGuYLrHUhn/zdPxUwSe7WHWUYoUI7kP8e8
43TmrwnnRmS/hjFyW2BMy4aaHaVCrmSp+jHJ42LT5vl3YTGiyLzi0WiOjuKBwC6N6OAE0/rJI8gF
kaV1TPILDtfFfedRtJXcP0XQITtiGy8qY2Mk4VMGU1gF5pfm+K/s7D7kbpB5tw68LWE1z72pf5O6
YuFhm8+IpjhrjVdJ/tkuYplFEDHpMONjG+LSakfXgxYr/+YIsHMYhMGhkpG7qWIDTQVgxs1cYcaS
VX+GiyDw03TmEXUsBDftXmt7Zl2cWe4d8Qjw/vjXqFzjUth0OkNsF9tj30kKZC33I/CTdWddVT0z
vFYlUkc7ftA98qIIWgVvLDx9PPI7qj7WMZbnkrYXvYBKPc7tPJ+xrJHdSGdWaCSFM7oB1g4p1t0A
vfKULCiBu8EKqf3N4S4vnaNdsISycX7ib4E10xIPYC6G3f4qmobt43I6e778GMLhZ7LVe+0X9Tow
HFR4EOiQAKRgOR0E1VWl3mQoH5OxePJLfSarjBGLNHejN7OENFDsZL51ZB8vMRFhlIjy+Tdp/B+3
VpswQQoL2J15wJg9wtSCBu6FO8LLEYSmjJhr+xfH832UXdgBtVg3ybrNCx9DDb7PglI0wQpkwUzk
bKYERuv9ESwqh6meWb2h7cpK6DGtImVq6kpvlfk0pcvPNYXRf2JA4aIHMHli4RkNP31R2nfoI7Z2
bBLT4SQ4a3N/YDnYnrtlqc/6+eQsXHEXkDbyZLlyBSVLasOxbXq1cwjp2oU2njLsg+9eKsddn1bf
wApBz0wjcUQ94/SWMQx+rsdCA21tE5fVRyrIymuND8BfG4l8mv16FR1QwnS1J7ejxXCkCaFIZ/5V
JPJaSrJTJfXxYgenM2a+l8/9iy/3ZGCiUO2TN8jRT1xq1EwdgRPAotYZOSvrfsSqWV6z3KFOtbvu
TbFiWEcluSXMU9dqkr+tgPRSp0uV7o583Wj4KFJ1hyLkI48hT/Z+f4kHpOs1NJ7VjKah/GqTrDvJ
Zvpyhh/pFy9OYH6m0nsY6/ZkWea03dde9a5KvVcOyTO2FTdARKhzXFanUB3TH0W4HFE75kva1juf
kK+16WdPhFYmQ46AojO/22Fszwouf2p8tLO2t1Y+wtqwaVKXnt3s3U1EXSQAsqfmblIM/yzp/rIP
xxH4G8gFaWsx7xQjjVHCYcYImStQ1FdOLIJFHbrmCncWUS6E/kiceFZ2nQXk3NRKvzzQyzgvPjvz
3EvxnKW1iZXJfCgKg6woccbk/xO2L0bAJs9oe/SozcEqEM5uLR9UnOFnjB/tBMwGkhi9pNfRpwDv
irECILXBWZ8+Q2fbUbEAeW3i+7n/g0UVc6M1lzljYYqmdCJiWWHdDYhX9njbsNniS02aYNZx5tIJ
O8GCfKrsYylpThEJD6HtXghbZKuj0hx0ajzcZd02Snue3cDPwZuMJ2MiryMCfUBrg0GYwqBumk3T
IRztDJo7Mx+QMg5i3Iac8VaXHuVonBsrvWc19DH3trnITtjr1zlv3jJ/swWg24hXW3ics6qGk2jn
3FIc1a86sU+e1zU4J82nNhH3XcfOkhoCnfezCpwc2Id4rhJw9IDfVxNYtbVioLYiqvrRghDEXn2R
OQnKMzt8VlazSPYoQ3oaDqsamIvgbrc7OGm0bF8CMdtdXYtdK8OFO8pdEU0/Oc96OebpzWmyl1jh
0J9x1SNw/Imz8lwHzo9RWGefzOeN3cLmnjFtBQ1hUEfOoZQXuN2azLSPg2uoUzNdQl7qXeK13nZC
TLtkmbPqqsjZraCa2nG9sQxxK6/zoe2tjJBBmPNGRFGQNTccqgG2J35HTD/or6CkDxXcBvfPHEEL
EW42Y9Ge1LGpJzjQcFY4k58wIwraNXs3SPRpTdrTkEVqOvstz5JGXoZbW1n1Hjbc7zSG5H9J3h+d
Srqr5L2njbk7uLW/T5vsLbCwsiTCuKbhjGT9Q49Bc84Tfz8W3damboMVwHwt6QQtEi/EHKknMsgA
wJZQND1KMPRqoxU0MFfNs1NwzoZACYhmGtG74uadbzZuMYa2gLPM5izy6NUUf2HEatjpE4roBJmk
aVC0h9GEBjQkEm8S2P/8dBuIBDESPAuACWN1swfnMe88/Yut6ZxCiveIWyO3z98ivfhFl2MSozxx
L0v0G46RR7tysSINCBzXCODfmo4oeqdlcrmc5Bp87iw/QY0RjxDHOzMSS2TlVRPOcTcn2bifFpKe
pU++x+sz5s2RCCGyThoAko5jvUwlBHs6AtL5PsBgQEgfpL3Hff8e1Zk8JWCP9lW6T+kfmB3dM4bz
kbn45mks0GCNyOKTh1bXT4GfwVbWDjABDwSXePXVbF9xE+/QVtmbYSTCFDGhs8ciCUe8C7a8B1Dd
Wu4tkV9T5D5H2ga0DzF3cV6vbatDwpKDRRYtpFfz5roIXbvu6LfmLfNw+7DeKtcda/7EYianzfpU
jDPedgv+dWn73KC9tRL0qrsm1Om+NGsyNZvt0GGHy9QAZxkd2WqE2FT1CVbLSv8UevivoXry88Hk
zMii89ypTzuu9LrJjJvfiWSXmJhtFasY22oeCQo29hFrxZVbN3cOklsZzi27Mc7sJobsxEwv2CDn
1bRLnNZ641toAr0geFad8RTZTEqdzj9HfeZspobCrPf1a4ttyJiZvaQqYiI86H2SFo8ywqpV+Z9N
XfMouxM1tTDgSXN9muEB9/Vp8sr6ga9slYDimqx0dr094jfA2u3bzw4/4d6r4j/POyIiHF3oeQN6
O06HG3bUD1svRlxxiEafCVunHg0fdU/rv8HWOpoTIKppi3Jx2BmeBxchqf5zwBRy7id7NffRns0m
Yib9YsQtR6dTs5QoinntNxR1ulbWqvLDw6itnVsHH3PTXNCGUYp3IK90nb9DNCVBLJsAuY+32HIO
oCCIb7CvMmPVsTDKFEK1u4KozokxQT5GhH+MiAv79kP715lwHUzxCVMsGFQsugreTwgj5LAEBPHV
uPhZeNbdUWqgtmHmXbpMwpGuqKu7SneHDijmadTjr9mIs5cX+Wby9fuUfwF8f59sy9/YMckCLbGl
Xeq84vhlG+yhjPluyRza9eK+gfTBz4JRskHYmWkiAvNg17hJd9FN+yKR7EpzeM6aR0axMWOuBnJB
JV9EKf+za/Hg9dXHnPvxOu/q49zMn54GjIkWZ17JRRPfYz/yQQ9OLrtMw3MrZB/kUoou1Yeql6+Y
idle+t426yJMbDA6AMFxxRhUY531ZSobgHbUfNqkpWlzgMBB4N2acVlJF+59TlYAC5z+CglvsEKb
b6WMDdxBvo4VR683+dQaC1I+2uPyoL9LnxgAXORcP6CBQg9ZlTe/t78Zrj50GaX4XCGKSMb5PFuH
dg6Hg2t4n/6EAg+nShUSVMbZdDJNTSyrcn78IlqrRh0sFDqsmZ1kC4HmBHj3LsF2h7wDixQmCL+A
2dtmxt7zxd0JBCpLlAgvCvoUby4eYlcwRGXPqlnlVq1+QofxnPXq1Z/p7ir3K5w4HHq/YYOEkJl0
H4bkPIc14wW6lo4BRtQHJptjaw8JbutiAxuUhFM4gpCxLUYquuN6Lon8I5ubMbJZfqtx6cbS5Hco
1pbr/CbW9IZfhnNfeohFw6tiDJWkdODsFSan+lU95eHE2E47/Vc5ydekl8yJy+gmmvmnSGuIOAW4
Qof8mrr9En77nCYobFJDXHJ3whgTf9IUIR6Kb3bI06L7nwAYiBAW0rJV2xtfrsk12RrVMz4GYMXL
WhGi10q4zcnNvAXukGwIfCHiqhdsxvyvgc6tVNltMgacVKb7YVTq2FcmxweW/X2NbW2TNLi6eo9h
YZjEW89T7x4wjzpIjh3C1E2b9tXG6RJA8cQWkRpymHNJLDcDTtbon9bA4RduLWIIMYRCteFVX5K3
TJISnXT+GYOnXuoHjvXQ/zK1+nINiMVO4W11w9oji++tcbjUht3v7VL+qYiwcw4byGUb2eeHUXiA
At0MKL8hnpTwH7xuHs9pGH/EDv1WYAOlq04ybsV28smMG7vuErZqix5j7w3endMEm76fP/N++E5w
Pk/CBLkwH/VEhF/jMQOPSiffZMPwJVhKjckPGZxX+kjRn/MY74xmBr2ecbPYYVgvjQd++HyhXzPq
p/E1ibQdyyM6W73qflQKbtqoUDJYZOI1PluOrjPvPMN8m4AfMR6DPinrO9MMPvrcfps8ILhtNqGU
tBgA1ViFOAn2XdwS67FwqTIouugkeLR7zQozQdWXWBV3k2stte5wGLR5HGv/geXh3ZgRWBXYGFfd
7lI37TXkWVlPLaOGMPbODFy+6y4/RV36klZoMFJBLt5cP46+fnZNNrjtImssnjIfM5nbeRfl6ZNV
czG2XnFSRD2RZaQ2fp1+m711Js5pJ1PCCAwMgRimGIYZzCXH58phkG024XOHOnClpvxZdMwHE8n5
5HT3gGmPjE6fijyrMHrnXH/s/moLKctA1bvGbr92yWYY4nfRCGsVFcV/QVf89ELvrIhh2dxCDfFi
TB94AD5ItYGIx3J3TIMAwCM00twIdtJCHiDinGy+uNnDhGXGF3NxTLX7Hz4QNGFdGmyy+8rzqm2M
pWPfI58MWl5Ae4QFAHjtMg3kNZE9EkNFwcXs8tOQ37uB4Ee6F1PpEIBnFjYBhUv/YTjBGbcF25z0
TrJXdCz9FMbLEcZ0BAUQp2kduTtP+J/aZzYgoVBn2ZxvvZH2IAlvvRv+lMV/3TztlPlfXs+MwRfm
rwMoGrnqeC+Y7692o4/lOsjT/1DPvNAEdXs9QpPO/COQbeYw0XgVvfcsLPnUauIsrX/IQOoZQ6lV
7/N27ToWoyUZANrMCDk1/SM/aLZzmpFw4SjcYK4KNo2pCPeKnitzOng0gkxBQoaPBgtc+Y0AZE0+
ZQWNktu/cMO/oGi2lSPKHRRGyq/K/nLCLlnnRkc8vIPxs516ZuDk2SwESyyBwyu9JnGkuOSpJvFD
xUhThxJltlRPTSwfAuWCzmmG7JQ2c7/m8nxxKDmYNL8TcOVgPUteUC4xO9XyybDUzWvrd1BIbxnO
+zsslui0x5lQUHMJexbzBoUvyRCkHoweL5kD2Cow91bA7s0CqbwskLg+c30g52BLWg2S1jC7FVVx
GQOWcGaTH8kS44KWKHJy7m0bDMIiHnnmjm62KX9ryjJzS2jjQNIotuyxeQO8xaxu2MrZ+aRh5OVz
+0TuyOlbd7EFbrqFpEQDyUjEJkgWwdVNDpFmL+G9xcwe2Sojm1wM/nWOhjNqjRrobWMy0mI/5Lbu
isXmLSDc4OCzSSSjB5e2fxgG5mX0MiXeRU5vS/dYJWC8zB3Km2QuD7m29MaF+7aOGHMbbr9eUDGb
VKZAtTlzvCw/eq19H6KuDVveaUluxNd5JpqlSktmWrHeFgysDP4kUGg8mJgEwntqJlO8NwtohZWt
r/xnC2zJQe1KwUySlZW9D7yNhwOE5JRlp+F0Z4Gydkj8d5qCvYlXPeVvBQOB7BmRYVNOjmBSxsZm
AuOVMAc42ghtG9d8CwSa6ykYf+VgXiEN34KSayL1nRdktS+yjj9MKLddju7OxksVttlVej20tnQ8
Gl377pvJoeGO+ercsz3N6TGqL8IH5ZY53B7zX8jxIOm31nb2Y9cM4EQ8oPrBPj8Vxa9fiGjTF3W+
M/nywIDuuOUZD8cTkuv2AjozwdZlMyplE5qKXwN8ZmV3f2Vu3w9F96p4r2wcMvXQxCaPWTyDqu0x
BEmfl7rpx7McZlBeERd6hkbVD9WwrxrnvUG+ULfc/nlB/+w7j3PFbQwtGBqBT/pCOdyTtsSGqyKx
Zm77ZwfsZ0u0NMwFkM/zgjSJp+8ozUg2DsaHAdFJE4esI4vyQ4x4CzPmekRP3OnUvy8Ui2ALK+Bq
AuPB5qb8KZvu4C1CutgSRIuo4JRbAJX0MhWY/pIesJAbVjjfo3OjUFVEE1ml/jizsYwIpxzgEDVJ
xN6KuXZbOw5zFPeBaAw2MiGw7zFWC2oLuI9fb3xSWAgute71rMU6s5iDDVCJAaby89P9kTQlD4Wt
+7uMXbdpVU8lFIWzGQYtjn204W1n7lpRGNtYup9FJ9jmQ8s8S0nY3ZCGxj6gVRAK8+ToOD9UWlCM
PkO3rxkJhruY+3Ofl8wrSd86piTDb2NidEevksDsnG9TsGJlnvOAM9Z9TP2eUD7R7eYy+lLqYpSJ
WmcIhV1/UZm0jjoB0b3WhPOuWjjVzCLwKzkEzyBXewpcSrs4BMYjB3tXjCgo3QTTvGMgS8qE6SD0
5gzORlQHxMLpknswtM7UTeMhmZa5afUyqCv/MtRhJSRHm3ePp/onL+jfISUwwY8JYEtiHjuOMpJf
WafWY/UqMlKnxTzdXKP8q6qAVRG7znZZZDBJrwvrBBVgnSk1kSveUiGlXz3m/GNt5PYyAyHAk1yY
nRcJYwfs86+k/HT95MHH5xQZSX+pvZVUfEIMSrMC/j5CCbPwmUT2S9i4fwYaSDhS9G0+xICFlQju
eDrVzKy4YlBQlWhgY7T4BxOIuBc7HKbp8n8VX3UG+RmVeCADsQ49ut8RsLcRVSFjRHKzl0igrkBk
UoJm45zicYUrs9YcaHDhvG0Vkzqk/YYudaoOBYcjIz9i63rXOmWZxEAJTFyW3olT1991Gc6W1o6O
mdvAjABXzZucV2nEK6MxMnUyfQyi3r+zsojYYPdUFCUORjFd20qHbxTr22HurKegL7KnAvpGIOp2
Hdo9i4j5PengNACDWTe+jVDAD80rdqj6zeEOnRr/tVuCcaLYusOdeEnCIHptAlmR8trtXQsb2c2h
xXoMO5sPav7E8Q5/qorSg6uM7N2B0ZVnOeOmCmiprDDVoNWfzrnFWkBGSX2kHGbDaxKG3kGQuGvt
myX1BQNB9EEoBvCSDqqxQ/RgMfv1JQhYJOPAcHaAixm0cDrAd57ik9nKtctCDk9QypC1i7IXpyzE
NXajp8GW6UvXZuFjlVTbaiQr2lHFtMNgk71AXCi+NAnfz4xM5peeuCZ4fs+Cs/+exwTt/avsrOrZ
tGb5AhWZVfs4PfKc8WObtyGrj0CR5Lae0nSDqQjSVdRCu84Z4TOB6gj2HK3yPFdATp08m6G+A9Ec
5lCfrdwWGxny9ETS5puedUq0rt8IIqP5b5Sr9Pnfrzq0Rvt8UvemEM0ZbRowKqXISEx0e/73QViu
gS1i+TyE1U1+GP13DcPzbB5J+iTiB+/d+d9v/PugbZcEx4n8MaspWbzHrtmdgRP8/4esIOmuLEI4
z4Hozunyp4mp3GPQou6ZE+MmSse44auFNQ79baPjCqw8wAxc2fwp0mvjFju2vFEOPCp7xhyj6dFA
cVX7Jk3kjfhmeUNb7tSRuIbLf/nvd0LLvZdVOO9ZJJ+Em87EfMLJPCiSHRejNSnr4m42E+eqzXi+
YawBcWMwvUmHFveEZ4E+iFV2l83QhfiRuUKxpLPxDq8+nb5bjN3FmgKOApEqTrzARjCS3JcwKqxT
JfiGtqZ2n2Ltt5eg0u1F6Lm9hO6ygkMMjE7YKB8y76lsjebii4DpdgRQ7PLvQ816jWVx8o1o8c70
xv44dzXriuUDjpnmMqBmOGh35OmZims/4C6ewPE0M4udqoFGGZSOtRZSyK0JDHCd+Ev6YIghqZcJ
62HLwgrEQb8acbdvdIlEuW+DYORpc3rEfXxgDETDaBCPagrICdlIdyVaE017WGT9xcr7/uIilt6O
4E3JTSrhq5qU+nWhOnxdfCA3mWC2UeBCN7PvRAzjnoyNGHEB8Er5Aa4C/YmT3tiU3Xt2P6/zcOie
AZQwWZyDu54R4MobBHyfOiPlxjXGXVLF9i6vnPBRyTZ8jJN8l6Pnvv77jLGudcHvmsr8ABbAve9q
172vVOLeaxlsIJS3SUMsjvL37cRuxKJo2KYgA/aOxI7DjmPPztTZSJ0ReFP39hMtn7xTRvCVmUhY
er8ON9IGPZz6bFUcBtObJBvCn5kaLVHy23eNdqFAlndOeIlYxnG8oqhxFGO1ulXeKneGbya5sEW9
ONkaoj902rhw9Rqvk4UBFRBld5/nbkFGQLNrk255qdrXmFL6MYYwfc+E2eMyZmuRlsONKQOd0CJU
9XrkdY1XlA+hBnllQPn4ppB+QWHqOLUguQ0JT9MwoAuiCKupw15qlsW76et9OuSH2ZPjmx8i9EYS
jF6Guv4UKbF3FfYKzbLqe7Q+4n5gmh36/v99yKrp0Ntg8TyLb7afxPOU5q+uySdKhe+dTZQqL+uG
HqrZMat7tzWrXrfoTXClFeqGODF+IBN32zF6m/EnHwPvMUBFspbo+qnPM6KbLMp7J7/24RiewGdZ
J43q4NRbl3DKcRZwB636iH2zQQYDDOeFDEQrndSU/gfNTQEniqTQKAB1WOqB3Dg/Mx6E6z7mLpMn
20Y3YlXXFCEBf907lD3yE2UrnsCWVEQIhngEx+Pg/TDAaxcVbveQOuUG+rc+CJfU7yCg78rNVh9a
mb8HVZHthQRsVdH9RmJPYR+uu8j50301nuJOh9fZn4jHS4eHmUyvMXLErvLad9sZCfFw7CdDTzeW
4l/MHsOzL5AU5v2BRVu/0nmtoD3REaTL95E1ADMDC+psSgFFak20xZTtsgIfUZ1yqI/iH1xlWaG3
7W4ipmMz+ALbeE3+AwuDXTSV5oPRjcbDMJFlMDhflc9MpSFYk/zCUKFDDIl9UvEKnJi81BqzaqHu
cxOMiee3GJ9H04VpGFB11E65t/R3r812k7NPKpP0ooWzDqSyMGX+C2UHQ5G3FIShwnxbBt3FkX39
sJBdDrVm+tHb8GuYYkRgM9dxmwbbKQ9xXHjk49R9ecy96oLtCMmmlRySUJKfxSbEW1FIMt6QUQb6
kp9twJCXWtFwN5fFriPUeOsXBPSZPWqy0KvvcibIq6uO5+x+on5aYx/0dn0d6fuk3RXRggssFjHX
+B9oQnetvIqnEUnHAKWYSpEFvh32H5kx53si0rbWXKa7yuUw7VJKirGDfKGn3dSGfznB9FjXqWR/
jXwg7vuSYiTfuiRyHdkkJW79EBOgeoiS8NEmh9XR1l65vHeSjwkC8ybrmt+pRB4q9LDkOrO/ZOYK
tyYbkKqJaWuV/bBPbOswSbDhFZiPfDTWDRnC6xy778zlG5WpT8wh6XBDyeo8gAOMizk5BlsSorCP
op9iKRTPeyRkxASdFFgsil/iQ4rkhTkX5gBXf7vmo+GU393IKeXk5nki4G2o9GMquy81WGcCrf4s
BaAwquiApFfv2aDs6lyQbk1RhYxH1RhyknPshX+8tHds99IN5PRDgmzANqV/CIMq3+EyYNrOXAf9
hDoQmR6OI1M3wIcTW4SalsKUwdb5J/zANkRVjkygpxdHgXDIIaKuWaVDPWFrXkTxe1rpz3YWQM75
jvBFHWbLPZPrt02GzNg49fSeDvVeJu9tPsGNC7oX4SxCZFTiTsxiz7RevN7e521xS6vqG0fWe7lo
3JsWdPni4/Tgapzq1P0PyQlKlL0TzP0+UyF7Kd1HR3rza6DyfVliYy1zcQe1Ld5WRvvdIthgFOvB
UOy3VsAhVer+NwGJfrYZnmhUq/sR6DdmlyJsieYeruDuplVfj49xKE8BmC/YVvWPU473TVY8B1U8
7RFzAfP96sq33PE2OdmAJqR41X33tdqi71qU5Ub7lo7FXgQmTMs6QxvoeYTiMLrU9D1GYNpwLbt3
rclkLA0APdUYITob77ywx9DRgWi3YvEcu0hdpLvHGIU8T+qGJWK0awwfaArrhF547OxypBE1GGQ1
stNKSZGtIKw6ury3HKxbzbxxcyRVpPAGD0H9VKHHZV0T3g/Tfw35Lvdl+0xU4FZ2zrOcEMv33rVJ
+nHluePr5OFKs7mEue1QZDqKobEiksUuu5JTu4egEXoMdKx+bYZTRuHzSXwTz1LxY5GvGkEDXccp
+EIGJFwfnXUOvA4XFtiGzD8DN/yDAOlewtKaNmgFj2nV5HvfSd+Bz0dbey4+PYFQoZfWys5QX4cG
iHDPoRev+27rzlTEyTBTuVvym5P6xCVOqG2CwM3KTB/t1B0wupckIVgv7slUIkoFDoQ5vEz2Z6oj
IK1l+eJk07kLzXdtEZtTB+Q55O6WQKmf8EnlQb+vJkT5eQ1ZHIXTTnWetUaBDdTIMjPk04JAtzrY
dU+mkbl3bHMXtQVNKas9DpF8gSiR18IxuYGd0J4n88Wv8RbPhKgQyjdgAOfZA3/D9LGXbH9rAo6F
QrxBKxtHhHCz8KyePcXM1s/kJw/SsqO/N0zruU3L+5xBWUK68QqVbLZjABkmFZQzrHNVWPsbBVMY
HgXJZb6XXERYnsn9e2Vc82C7ehEz9TQyJvUczScCu/7TN/Bw+h3SNnYHgKweIsUWl94SpSQGvyY8
VxBALtoIwzWFaA272B5poXBuVXi+0Tth+wKJEDtcpvGZZjNoja9xMjRPMdp2crbJTctde+MOgGnV
CIOqJzRUm/0DjBqqjI6/Jmz9bsT9vTQnBQbWO9YuKQ2Ghz0JQLxBI2I9GZiV9iXfXNm+RVnwqazp
aXbAjPthteVV2kGccZHtMJMxdXEXdDsL+Tio7fwZvcybWTLSNPVI3ROe6rAk+Skf36EDpCR/KJco
MeOFJKFi53Yxc5OIXjg0QqZctbuZvUkuIiYAnq55kfRkG7clNiHHyjGr+ejL6VPK+ZkRH5zIMN7Y
+CnZrhCmrdMt+pBHaTjvyx6Rt/veTJhKOD9u3z+0OX6pqp5gHbsHC0URVhZkvBpp1BwRZ18Q5neL
9HiEL3SqxVa0gGqqJLuzBtvC9MbSI+vfZRZhFK6RFE8NrvughErEcifwPI8lNd1dgQAn9OC2dPml
7MsnW7Hg8+puOjRp9OlJMiawPKyegEglp5Bx1OaQpiHvtZFhJqi0c2AFFS65kZ+hZq5k4xXK/EOR
BOb3KEB8Of50GEt0J60BJYdIpa4ok2uts6ONO7ac4gEZugnPqF5Y81sDtirjXuy5QoxvIXRI/IjT
SVW8DpHt1YTXfvgxGZg642hH123xJKJGljaCQUu8o8imAkzgRFW2deF5ws/o1c0eUvfOaTsuNRwr
OCrRq5spm14g9lNfzLvIrA4CAkfpWZeKWm/VC//ZnSYQF7O6Q/8drmcTgZU3sQojg7qOybIO7ZAA
vNIpdyMTAEcDtAjjJzcFVD/FP/mQ3zh7iHvuifuepDcdrP5BNmhTCur/Nn9EKnPTMa1jg0i0AWSu
Jhvpex6LgxObFzPrb0Exv+BT8beAGhgsp7gFAxyePXil1SCNHQp+sa0Sm6VgO3fMOJpxZ9DUs5n3
iEsugluW1Pg6YfHwvcC76EV1GgXFUZAedFDgLDctjXfJJ1OZSQ1tknfAlNRfZo9KtC4pWtJ5OqoW
VHOaN85RQ3ImkTBFicfubAHEuvWwYePU1pOB9dQb9nPbHKYRzoUYiofWhW1McCg2nsFFnweLU1h8
+Pcr6aRoNsOG7GEnPfXVTAQcprPtPDp/k+8WO6YU5jmnC1UNodEF7NGxrm+Dg6zFcqJD0u194isQ
b7SvXlAjDzXTdOcZvnprXJ7bmG/j0shYvQ1EUTbOm68iOIy6PAbAbdn2uc5bxyh95w12sq/mgqQY
dJxsSyvrWrqEXRlB2SIG+DCnke1rAUYMeefSgfPp0Pcuj14k90Ul+BezgZIpLf98avqb4yn1Qvw8
YuMhSv/H3pk0N45kef6rjPV5UAY49jari8SdlChRuy4wUhCx7zs+/fxcWdWdGVWdOXOfQygiJIoE
HO7+nr/3X8JXNTTVfRSOiFJkMFHC7s1UwhLXIrXCJwMgMnTB8EZr0eD2KljKXZoJtJ0QmrL7xh8a
D/yNBHWnkc1pkuK/ZmzM6geSm+48m3r8LHpaODV+r4Fy1UOSIh1l445y6MJl6YCkwIQm0hGTRU9x
Ws2kFnSYLqpB7w7ZZwrsMyUsZEuLFvBVIGJ8efM+AmZJ66jtYLgkvNM4Jk9UG6WUH4hP0yzcGw5t
MZByNFumdmcAyUL5EQcJ8oxdAL4QuUd0rMBxVWzpmbrI5RmnmLJ9hcfPba9raN30qlhSgr0UE6Y8
LoqFgfI+eM6HpvY40tjl48TBcyG7/iDjyu3UWuMqbWh89yCx3PbIutRQvJ1IGmkpztUEEDnZcco4
IIkJmVHQl0UvkxZ21i+7FnfOUpKH5hiY7aB9G0gEHNtZRY3GmtmLmpcWkwUnsxaFGR/1CPMSWHRr
q+yS26EK9oGJ01laBj0lbpeTFIOANqu1iJNiH6KEctOn6AVCLnmNVXGPFbYD1QkvFkObd63tfnca
CM55olEQlQGTZkavt+0U9RhAChyqieM66OglNb6nIhvuVSVem1qPGJfgyGJTWyk2bpTuS5Npl6cR
R01RfuSxKbWIZxQckcxtGg4qFmpF6Ej1KEjp0z6uSBlNYHPt5PjFRDd27BbU6W7RendeFXxCoxC9
NA5nCzxm3kz6gYBXumFt2uqRfsNi7oZlSI8Khj2lgCC1n+fCaFdx44Ab1ez3PEkgL7gKm24mlrhD
zhK/ibYBdo2IcGNxEZrdJo21aoERebtRxwOqmh9TCWEKPmJMiWA9x+UhxW0PZGGkL0SZfCQpQnvO
0DwZbRYu7dRpd25ULmar8XHLRn8WV6bKWHfqoeuSAyfVBxw+NezwSLQbo75VPKqKKGZQXrBasQgg
7aGeNXIwgAq5AYBDMu1WMipgwSNS8WDa4aaMmPlOAUV9VLAvbjupLwVHd052ZWaipyEwpo2H4zBn
wXrKciy8RL+EIwK1vqA+n2EmRpoHeiB8KHOKcHQL3NvKMxZ6Xt9B079M6nwKLWOXa1a7iWb0JCOy
Hyc1OZzAU1h5zbxHjWRLHREfoWTqb00UgnuEXHkv3lD3dH/G1cXIlPnWs0H3mBVk7QgD6BLMf5i6
IKFR9KPyhChBjKhYW+Ax6aYncL6yTaI/1SLK8bOA5QdRx1zpY/w2trRQUOw5UxmIpZWNEd+FNjkU
6IhFO6KbnkeoYOQRLJgsiFcAWw9WARCxGqfDKLueXu9eI0Xf63m/neBcbawl6r4IZlSpveyC2Vfc
XZGx8vHb2GMBO95MA1MSwYc+RRtqVJUQySnP3A9tdTJTbaSFCgR4amwgtvi4urZNlMgtBJpLDMr0
l0g2NJvcVHYwR5tb1oYZDOre6zCXdIAFKREtjL5qNp6FM1tvoqI2UUOg6E8ZFt/masKrFxCXPgYK
VhhsH6FIVogyeMQMuHhRCBK9LDRkPBE8MKHJpx0oOgxHwmZCyr/YwiMkWTOIBsCmAHM2r4VK9dfK
uxeTpBH+A520UJU0LFZ07JhX3j0kA9RWymihKeJQV4GlJW6oR6zHNpXyGxEtKjbPQZ5ORlN8FWWw
sfKh35AjkU6Z1r3ZGXTEPcCCFfUHI0gvIgEJk9Jt7KxwAl1AyDG1lexs3LZ0sZa5xiKPB25BczJ0
FyOl2zKyrzVIN6DyzrmrUH/G5ZyjDJzcExJm6DDlZzc1fFK+lzAtn7ssC6FHIduoI5lsIuwOK07Z
RuqQLNuGowSa2EuAUhAE2AiRom8PYaFhGwnX6zZBWtCdwZYM1VmLHahjNqpfQjOBlMr/5t70MU0Q
yb1UkgboYEaqFy8wZwO8ciCur4qOXmAaad7CGvOTdTSwJxdiZeFnEkJa2ZCYZJiWLkJA5PdpOPsa
J0A6wPMZpb9bYzWVtsUeSocCFMpCHWCi4y6ecK6lW1srVBpMF9NUrK6qKsLtg+qIZ3NUD1A8mCrL
w63MzHdWrFYH1ENZkwolUNjXt2BKKbgSKwAKQUC3QPd54AhuQxVmouth9uYY0aJ0WXKFFlK2ijYZ
tV6sgrGlpl0PKIidtQSUTHFSvUX886nLgAgVAs51gYz8EhX2jQ2z1+od/JksUyzMoIV1Bf0IWy+b
8tD3YCpfuYGa4ACOcC0LS6NF+POscOv2WNooRdzTmwXOo1UCQBhzpwOADCcHO6D7SvYdc7sEJOtQ
qCpa8h9DB/cfa59NGDZHkedrkHZnd7CNFUhLtP1z8HcoWCBYWuES7WAmo07Zd5irT5NNug4H5jWI
w/ZWN0cFO7SIbLeG09qgfXSHAYgJuAiumKFsM+zPZghEFS2wCq4XNm7I+Fvz2RXQuOwGeHHWK8fU
LHetwUZbOwTvKR51yNYztvMFSEBFZWlM1vhZjNFrY0D8AWHd6CYPoKc610mAURqggOfqT6KrcI6O
X5FURA7UjiAzWMaId47DoX+0T2jwi44DD3rtkDqa+aK5IGt0e9wKvTFuXYBIANHTU6ybK8cuwSQn
sHsrDz6zjXUEtkKgseLiBi3ocmELJJ7zpPhObWPYKP2FXVLcA2Fm5WMtn1W3mcqAhGcN/GtH8GiC
oUG0yASgotAD6WP8o/vIWeYDrXgAAieC4Rv6Y/hROtp3Mrrt1gKHMZA/cmCvV7iu3Nm480Cbdg4x
ReNlErMwqqS+GzUTK6K8oFRjdS8YUchGlBGgfyi+B23CAblZQx4qRorHZdG4+4pmHdrYHDEUzo5x
5dPQW2L05i40Cl0RUozrkVqI4dEYj4ErIKjE6TdAawRxDC6Q3UHxFPQbavdTPYhNmVbvY4gKrmO0
AGjdhiOOfbGMergttgOSs/jZXnVHRa2YmQrcDfs3oKWYJVkYUQLgGirJgiMNETrOOpAcEWH3NA4R
1ghtu8oXc6CvRp0pbObtIGvGXLZaLVQzgHNCdwr9RgDII9WkOYifbFS3UQliw41p9pCNyUQ6AkJV
mua0Frg5xMhliA7GaMvacB2qlgHiS1iruN9UngaK1+Tcm6lFDxul6Ad0ZR/oZxqw07GAEwYAcIUT
N/3pZhuMD5pKpu/i0V6rUIo9wKqEwNS3o/wQp3O07NEug1ogloYha3sBLE3imWrZ6ORZYJCMDGeo
ss83sVHuEt10V5bOQdbxdmZFoGnceFwE0o+wbMWrWbpIZFUjpTe0bBYhBpQseePWGLXiNobiv+47
+LJYQA34h1ubTNNB7cnFOva5xYYRbeyuz5Y9nl6UQjcQwV60kTqaEjb3dWDNCFTGi0KoJ0djByiV
5gEHxw/7Laz7ZglQbYcewxdLUYIUCqoRJYuckjX4d7z65pusSSBSe+8tJfl9hArmLWC7q7Dd3Tg2
91UbjStUDO4RS6NJZQNLwwIPcXt1aWs10k9m8VKi1LHrpCndENG5HsFwzI12MpsvJ/XSbWkQhlKN
kmkkFG8VxEfXVhWg3GVzA56F501P+jFLyJkcbTwUuUTYIiIDdFmcLCMxGT1ET7xy4Ezn4k+o9hg7
L6zSfu9SuMehB4SFNCHod0XgEBo5meshObqj4WJYJ2dUWmeYKAjdypJd2ikg8CGF3Vre5MeV+qEl
HTgLR1wdqok3WWeHt/mQPyMMS4lZzl2jFGhPhXm0jgavIm1Q2N9F89DERbtF+pAiuyY2qRF8ZGzC
+8BrHmyzq1gZocuJPJxuhzmlSzYH356VJatBmM5OCV7yHuZKH5dXECb6uzBsKAJYpNgCRFQOG1Vv
1HXa0JPWqvE5SgAeUkaBx4ZzLaIw811pUGeMcRAvLO++DARTbOi6A3r85g0lZ9Lq8aGqDXVfIb0Z
a/tWRN2jruEeY0PiVGEo3k1tR3hBkRpDwbrblWO8cMv8ppqs5hA6VC3hKL/r8/vcj/q58hYIj+jo
eQoPNhH7PTJCWAo0JzcVwTFzrHwBJ5PTR2Pv2pw63RBO8YY0gbtBmVSvPuxIsKLNaMadl2L7YHKb
WoZiEuOCUs6IDq1tjhyc3HpaJBbsKh1HHNRnN2BpeDY4mWE6DFQVroOu+HUOpKY14h4rBB2tFkPF
RT4s9SVqQ8mDrdJRSVIdm944ui/LR1PN0zs9Hb/TfppXFNloH/SbYeSRUBHcRS4GeGLYiGo8aOpY
bu3oQbFGn6JF/8QGnC47T4uXxsQkmGS3KXdG977V34ZGt/eDUfqc+IOFIZqtUgzxEh6o/TBaGuiU
JiSvzEV3lxd0+DOaJ1gNztk9W91wo1ZANUrT2sM1aeDGlCsm+jOdU/Vcd+UTq5rHEWGECccPKbkK
kiK8BH2kWFVjcLZTNCwIWeAuXnWrpm0zDnZ2hBkAPaXSFr6F+FloIeeaCmen22BxzHYe7pyyMm4D
fRD7tjig460fKmztcrvIdzoWA83koM2Ooj7cK7JnRwrXdPG2RyLewlrDmNovbwChHI/hWQBg6zmE
6rb+iDQdhffaee6LZxOpIw9hqJu2gRc6BfMyCjos5PoPUO9fAtPZm1iCdwxd8mPl2XvU35KAPFww
tY3h3Y0QA9UT50trMpyOQC1VORWHqS6RSTaOLVr4mUUtwB0CmgEdwZcYuc/N+6TBKaJO2Fk9vrPI
uvAF/OnGaIbvLtB3DVEdHjcedZMGrxbDHoiT1NqcsGtuB9rG1fBQaTCCFc08IQt8IF14u4J2esVl
F1QFe5xRgWQ2sL/ALqrBWKezjIcwcV+ysoILZ8zPvVA3lWZvYstCA4sidu6G/tjaaEeh7xN5dGd4
FAgCQTrxws82r9b/X6L0/0aiVBgoev7PEqWv3/n33H2n599rlP78zj81St2/Oapu266lCnjytoPj
OqTD9u//odj633Tb0FXTFqbq2pb53z7tmvk32uHAW4SLtKmNhuh/SZSqf7MsYQlVhYXoarar2vb/
i0SpkAKk/y1Qapo0fGxQ9arhOKiVWvovAqVqlHSDMVUzaJPKORg2Z5Q6u8/a4j5LPSBG3Zwes7g8
5eoFjAR1eGnGGCYgDPXYHB7MynsMUNg81JO0JjSi92iyVlbipc/Coyznab1ONhr6rpsWR07s4wmA
E1oCt78b9offLvh/5V32AIi3bf7+H9JN/ve34biWaXKAkX8J3bXFH3VWvYomOD1hHOGRV1z3ijch
2k/sArGM+FpITZXK/XTz5x8qfvG4N10VqR1Vd11XRWbJ/fn51/kUUeb++39o/1tKlVvk+tNiHgx0
4j2r3ExzOAPORwChLjNxRMBkGVlRdvAit1uCjnuvy657bOJp58Yllotx+F3VEQx7BvElFODvQW6Z
iGf1j8AUnaXA/XjmMji2DPkJmdffFvbX+J/Bd/FvBk6Tc+kPQ8dNWJpmgipyNEs1f5WorfCErY0Q
aoRlYb0V3hmOiO9/vlQVvpyWCZV7igxBSQYBT9equ3tqE4eCkwuY+TmjvTDHh6D8srAcvw8yN9Ru
eq3+DrwZ1m7WZzutiPCDmHBVmaFUrMzB8fY/X+KKAhE63OQ3dj/eu2Bbb+tiKi7h+D0oWewryDze
iB6ykYsfwDLHfuDw84UaE/61sJMQj3Fvciosr4rUuwqQniATSXzI/PMKCZhp3U82BVWEnyb6R1X0
olbGcJJeb9p86uai/yIESiHQ1DsCvgv3zJ1jUEOwJDU+p6pFfl0L2va9ca1CbT6qoyiXqI5BamwH
776CSQUeIQ1WllV/9NjGvjutGy00kCd4OCTeLkq8ZDlj23IfqI5z76HQcAOmFtUlZyo2KF6hBiOg
nncdFH+nAN+v6vO0T1J3REXXOeWZsW87M6HQXRkrIoSGyFY+5ckbbJGNqmqLcA73fS8dHWy9bfY/
X9ICsmg29S3mMiWQVfnFLCfY7nHCC5HV5atJb0T25wH9pwvKKcle7zyPY2ud7H++RL36j3/9/BeU
/Ml0wEvAgueQP1rpoWyKejMHzl2eRSB1ZmuLGpbG5E2BSLWFfaO3cOQMIvdTZZR7RNy+2+6Ajl7y
nHY8kgwCvokIIFTE8la01vCKw3JGfqC2W0PqETSTVxxC4W4Ap3hPsHDauzgK3kwqNhjIIgWnNfE9
yNjgvt8YY2N/wDSmiAJ+GgPWdBf0aARXL2lVKKdUp7Mdm2b+Teo7OMn3tP/zHUFnO/91MQFWtGxB
ida0oYP+cR+aCnY+RYUs3VJCQluoWw9ern80fYogZyrbbelH4kbBzkztFVgD3HhH6ng2mXmKQeVm
Bry1EWEgO/jYgo/Cbtd4ILuHVGhky0WOe9fgoc5bS5PhsBl2gIQwhu6G+VEJcTeiMpWdPAcCVBHX
RzJEbZtN0fgXu8a/7nyaqro6Lly67gjNlbHrD7rWqm0klVJWC5EjdWDMk7X7+YLS2gqNLEDNSRs8
ZIkLOA2l8FOWd+1pBJDqfKijYzyyjxe4VMP2DMcGsGs+Ri8pyoOkbh6sOfpRi1Dom9pO5/UknQsi
Eru/iBnar0EDx2hbY++Dta9zC+YvQQO0V1iFhpssRvok23mOWvjYM8RTEFw3SF9+62GsLbo6fa+r
UJL6xmXYY8w55I2yg/pXrAJO9NTNYTwrqdEctGasftOG/x/3538JMVyjQJqY8+SPmPgvA23Vo52g
xpYsAouixmCXITUFds0/n7dyWv4+fMqR0Nl8KCdqBqHgl09BOZMTAOY3C6T63iu7i5YSFEhDC4b0
uBQISc5uQRL0X5nSv4k8xi/DT0bEOlEFQccxXZMg9Mc5hCExdoViKhc9Qk9AY8PgGAO7bW313kMz
wGBOdS1+M0MaKsvB1C8Cc6xbDf3lV0hGBPv0FdRjd6qBWzh6NrxqsVLvXISpaXb3UJvqnCN87QL1
DYu1Oob6yRiN6NiWqKBFbgIOr6ffy5EQvk70jhgeekg6FTMnBGERIf1w0Jup281JemUd7QYjb+5R
mX3KOrfb/vzP4hTRdKADFA02MsqXqJq59WM/F89/PljaLxsLg2UbGrVQgWAhpjZC/eNgMYMDZa6r
bNHqmVgA0TPuBkqlrRUbN3QL68Ws6+btSB+LBrvSb2tTY/90u79Ief7ddZBnsVrwaDIIfsjx/37h
A1fUIoImhhSOWu0kfrV062NgOPGrwvrpR9V8VIX71s7GEXx7eSzgaS7+YjDkdPzddLVUdJJIuRgS
U7PJsKTq/u/yrr5F3Msoymyh2tV4K0at3A0pDHXh5vN9OOcNFRu60zpyXYhi1Ce69tIqzyTZEFm+
UeawXPVF8mz2sL00Te83f3GBxi9J1W9XaOuwGn/yfuuXx+XalKNGfI0WeVzvKNIH9xNiwZCZuGwE
/7Ao0sNjAil5RWiYl1XuDHc/X/QcESl7tgSgWKfEMSdq74bXYaKdOmRRuAbc0ELIQNw6cydlp6Cj
vkGQStnBaHvowhbxxqTB5ylVYdyaA3TNzvs0PRMrT7Mwnixu37Gq6F1gIdt1arWyhzRd1WOLlRoC
YssWcOqq7ID6FDF8Hvj72OE0moOllBMeAxsTkRoUDmXyojopBtyyLLK7HZUU8HSNplCuKu6R96CZ
MdR4sbjFvKbVcEvZkoU+DPYm68HVBgPlE6ATyg2FXaR+73VN40uo6atIp/RY0JMis6h2hqZRIUGh
ZoOr8bdX0oURfajcNjCfAiPKEf9NAC9M9aDt4A7uhlopTkHhfUaAM79zlB+KeL4fqhaZD48evZ5j
dihnawA9CF8AcpYhhQYcqh8RRLf9zxcDLaEsjV2UFcjrhzyZlibVBqTgJ2gWUbemWl0joiMeHHSY
EG6nWRQoDzWyuFiAgZlzauRPZpt+0gSAf/WzKdBH1qlXedaNDrzdrhkm+SVLHGsblO09CI/uzq0j
baNOwxPm7FR48trcWUF3gtYH5cOYuq8JYTYrydbjZN5xvcl9ZAfaixNMt7Xt+COE2gc71cQuMWrt
JkFiATq2uQ7z2D2aagKXC7X+We/exgwx5z+f9UKu/V+WpWsKC+dQE1UDw5Gx7HfLsqVOYqCFl9KX
x18lncznfnJXgcV8zDt9hFGbD/DFcAMC8xesXZpxN5ZjIXoV1yAdauUaay/QP7Y20IeXgG0NMPhw
izUxllZ9X70GDYhKtAQvwdiiczzmfsay/6st7l9vQ9Ms/ESEkCcj9de4VKGt0EU9guAD9eJ69J7d
Pse6uaQqXU+5u0Grqt7PmWb4AQK4W9DRYoFSVQFTjJ7X0Kzc3DT3PLA/H16Ho/mvA+yQrWi6xb4n
DKoAv2SXeA2FaqWjIm00xcX00otHw8qaXHp32TfozHM6AA2ouqdydJ/j4Um+ZNCKi1sVB0FrsIyE
r3bxhZb1TdO4j4FdXJQw++2PO10Lp11l2ZUZgxT17Js9vhNVdrHm8rvu56uioEqhpfdpKXxnRqRD
s+7kr1vNcFWM9rOX7BDzPfOKi/xjKDj4uVJFCFImUiXoFlzQGvdbBwXOuljqTb4tK+tC8+5sj8Kn
WQyrOTzN03xtjewCXe3siHWk0/hFtFO+pV3O1zT0nnN3q1ObTHNlKy8w4WLlfdqqOFsdsIQMqadw
GZSA8XE9lS+hrOzLv4FQnZO2fMBLYFHp8QWYZZ8k7xo/ihRwvfLnTfbUFPMbOBM/zPk+EAutQtAh
QOBwbAIfWdALB709Gvgrx+GnzQjcyfO+yElOMWSwOMKwM56ms1GpvjuFT3Ugz4jjtQYkRyfM/ogh
NwA1OBpuBHynuHhpfGHj2IJVWSnheJZ3k+FDZwiT+rB+kJdOZZZw8wFFEbgTvoOOUHZzqSydrLy4
RkBttvyencBfoeZ3ndXme1aitwnycq2/dvU35IEF/s6qcm8ps+/oqNtYYMPU8kEOuHwwTkml0UHe
IlV9IpAvjOFqI2Yu7Bf5Eq8uL+GUPpm0UMDHXbVZ+PK5geI46mhfy4dTToyT8kRt9Cpnyc8E84xb
vImPcmTl5FPZA6L83Ab8NhMsttOLpc+HaKIJmKs++ou+YU4+EvWIODB+eh36lW3uMHpZ20l+qbXu
2hf5pRPJxRa32IJ9yBH9eXpZH/vAQnEWhsKszo9yFOTsVOcN1NU3ZXIAJKULE2O9YTrmrua7BeLk
sbTl9ruhuMgVoqVIv2qB3yOJWeOijL8jo2uUw2eRD9eKp9XnTAJ8y3vg3CWTARH7s1ySI8piZuoc
mzg69X3+XbMUFefO0qY3+Vk2Gvyebp3kyMj5OCjWweC4Lf/fM9HU+qsq9Q9vVr7l85ZzcpjDE/L9
4AlGCjOwgqziIl8urzPS3K94ck5Jfo3L+oKv1jk0rYscI9gniwrBtshKLimlYvl3JMYr+dwlHB4l
oDac382KaTrCeJN/8GO8Zrh6eznw3GH00Rm/ohx1MfDxMTRriy6jrxjWRc5YfcTYLwKp/I+9I23E
Wf4b1kJnNjsHZRG5DOVFym/LhfQzqKNH4s1N2BMi12W4+JnV1j9WnejES1awXKoPlDy2qTuvrZGV
wUpQHXWlgXuo9OKSp+NZDiYaxixq7Olz+zFVB7+xe1TTsrX8wCKOfQyEtx5uL4rlfMuRVCpGjd5e
XH+ELVML4x+/nbOLLuMzBCP5b0Nt7nooQmbDFHLNoxO0twPbj/zdnC3IngM/cCmGAkeT3wvRqzQr
84BT7VU+QPnZ8lGMmbnVjXpjPJI6vMvRESXC/XXgN0VIlmbdyH9DmLrIFaB1gy8Ytqw9pHTy5RrB
rczPh/bTVUtg6lp131Ah+dnJ5bThzgVlTTOYnuQnjhGyCBFIe75vxswZOTJOylZXr1FBudG+emSR
RR1t3MRcly0uF3Jbk9MdnMAOCO/yZ19KWH3l0F31Kr+ZM+eR+Oh7mfJlwGcATLClwhvoL2JMv6eh
/ypS6zK52GJQdEVhxR+C0cfF1Qdg/TGya9uDX7CIcOv1W3S3MxWxasv9avv4g/YUQk7ncJp9RHl9
la3HRQxVi1sUEuwP18svdH33yRxua6Gu9HA+W3l6aRTVzwU/y6ql2rt7qY3RQ4mRs/fnBmS4U3Tc
4AJQcAwMvjP+3ch1yR0yGIarzo5lZt6t1Sp0oQP/HxskKGvWQZ7fAahcuTzjn/nCSMs3cU0eAWdm
lDy820hqvBOHIu5EkY+ijn1ojZfO9E7ykfSoj03DFx5YPx8uF4Ecaic1vmJm9PhU9Wd5VfIRzZ33
IQOXN+HHmbqP/1wtmhK+YvoLK2fQCXNNtA7a+U3TYIXwwTJGyUsP6/rVbndyL5CrSG4nWq+BQTUf
o7r8Ltz5nM2Qu6toLVeK5lWPYIKhPLA6+Flv1ewx43mc2yfRXORC69zxRXRnub7lpdUJndABTyWm
ifwtOOa+/LS8Cu46A2IY66fCXjkfIIv9FigHZGlBZcprkZuu0Q2fSdFucoAOqIZeSxQHg2jYpXIl
scLkbXQ6wGBvjc7SVT4kKyeaemr9CfFXhpxh4P9IFOxxilqBa0SKVHugu/VB1CCNjk6dY7+l6XGs
0wvWD5eqtT9U13qN1J2uscjrmifrVeo5V4dtmqubzBUvXvCe2MZPyJSbgF4ep0n7VDv1HNR83KSp
Z5i9DVmJ2aUXeoQXzhJU7fJL2mq+vCzdOQGafFMjNmO+5cGsdToc3Jm8Mq4a8i4EiqNGmT4G8onZ
Y3ffI33uTOE7XhIyT2lNB0tfBZwxYTIoL3IP6XLngyPVVunGtXw6HtOunJRHsG9XQfyZWNHQ4bfo
hIKMz3Zyr5GTnnTcN9polbfdJjEQnS8EIZgMzLM/RlPjOWFyUIYruW/KWCljlvQJ6g0SOtISmTL+
rKBWvfaj94AUxG9JTT/pDyYGpg22U9SW3W97IGQ6mGp4MMEINjLyyXc0vc8hFziytJ/yzWMatmBJ
gBWS7slAPmjeV5V060lttjIpqtziGw2Js6U4a9UAQcddJAhxyyRBsb2HtIUpO8E3ocItZ55cZHLh
SPXfhFKcox/l4hJttMBT5gDxwszsS8CO8vMOzEA5ZnLe0g3OUd1G/l8GGrkW5Ct6sg9Ey/d95y7k
dchXDhCjQyU4yhmPyd4utueVXKgZ60WOsLxPJHioLVdHoBQ+wMYP6GAyssnNv7G6bxucinr+WaRx
Zr5E2ZtMyuTClY+znqbPEK0t7lUO0qD+9rkY1i4KA/QV6KCO95VjIf+W16SgnVPRDZafreua74ze
V+HtRWN/1v0/xrb2xFNaYAQBlbTJwxPVGVCTs/8zG4C/yk1G3lPN+06dx3K9rWAURnp/J29dGJEv
n5un4TueT3fy8SSN6ndNd4bWq/JgyuLnYlO7P00CKWDuRV7cz75ZmM0dZSsOlfO1UnQf4ttnXIDf
k2oQcvmWaehrmfZs4LXUcoqQgVZuAXLXgOxDpfGujc6OWYAdvZPRtgvLS1yU0Y3umB9KGe16NpAu
YGIQchHtfLYtctSAYICSG2I5x9ZQvtLI+9DxylarB0Td0AGdz/OQXjKWqJTkRssEUDabHN8flfk1
yvZdrPqxwWKWG8VU7dGXQlxsvsrsF6AqaCwFDC/oLrausSH9luHKEGdH0zZJ0W8B4rC3BKywmaxV
zVeuCA6omX1HcfM1kP1ZWbPBuAhUrveVq4xEFyqPqoMcGq5ilVV/5RHuYr20Zg8eKw8RwoCUyxyA
hxlU8qJTXANUiciHJ6D8ltE80wRiGcYICxbOMXWdXTMXaEiOPm9kFTF4T3CDsCXtHtV0ziSQmq9W
HzwV1XBTkifLDzB5vECKkD9At5SI38j3nJt+qyTF5p8vco3pJQZnJq9QXunPiyz7Fb2lV2tg3sn9
ACEE3+VFTpQ8y28aZIhtSp+4W7Xu5EM/+egiEgLApv0A2oL/R+hZuBx1MgwzcuyLB2c4a4lxkXcf
jDWlFONRXkOVZt8R+aw5bVQve5O/UiRkT2r1pXfmd94Gr0VmfrSwSyZE5gpWU9pG+6BCZBQBy2HO
X7zKwXTdPdXcL8KEft2O16FYOW7yLi9cDg94Nbxo0JSeNbGXY+aJ0ZdjFmXgDlG1DJL5MNK8S6vx
Kn+ed9OW9vhKvkEx8ssoUZzLofr2nFc4WW/yTeXrnL67VvkppiZWK/GhCJgps+V9IQR4LatL6jmP
bTT7QcRBj6OEEj3yjocSDKNGM9DuKvap/oS6+10N/DlmX9SncTsVChq83dXl4EMCguhO9dTCw2xe
Bi/8KsiMCiO6RLWCzpq6tghGyE37bpV8jtbyJyYZ1uzLuD2O9WthfCiZc0MF7TEdSCCY5SE525hm
foQQi+69z619UWSWNKgvEdbJMl5D93HG+lOuX3kml0nVYGdH5FPQq0QoNYsf6WRADuI479qvM+r4
LriZuDqB+kTMimhZaN5nspy64BM+XZL6cn9AGWjTamIbYixv/oRYGUfRvBO1P5EiWlPsx4lDRQKj
E3Y5VjHuEr5Qm9c0OLQkhlESr5u5Wv+sSkPsLct7kd+XEbYX7zJBkMmBpaqftb7EHAYwOQGi5UAz
oUMWxndyAEUy+bqe7ccEBiviFbpnvc97QaMOwxySS7Jh+bd8aXxEnAyEW3Y/9dEl4ZD1z58gcfOq
qafUbj5TmxU9Pne9dmpw1xzgoDcNC95rPotmPsN8vFSx82TA8awLIoKZX5qWsy+fYUzpOqgRfgDP
ruWfTRD5mpJcgo65JD9/3KhNcZZXlPYPUzC9ObwC/b6fe8DK7Ea3qxNo5Evc9j6ITdy3LhYvmUPr
MuCOXD0O3xbFswAPp86OLo7lvle7uCBbYJzkd+WVTMme7tTrHCoLxMQO8oOz6rcLdKt5jQ3TYs6G
czPrfla0R82FgxFPfh0rXzrHh1gbNiNq3UCEvxqqqwINFQgdV3mdckBQINg1WDjI21CnHMuojtV5
kPc/t9Gj3MnhLEDwJW7YgpAtxT9nsOn1QRYnZD4vKxDwiIB4xg9y2mFD4o9s4+zoXp6efzJAufMb
sCv/D1PvtdU61zRtH5HGUA67zgGDgUXc0SAq56yj/64W73P//8ZigTG2PDVDd3V1VTKMR3/o32WL
98f0V7uRyTd10TdKXt8QqjdxFN/KpJAYk0LUl3XQO+dNzrWyHz66jACPJvVYx0urPFEdRAsw/Qwz
DvSmf6gxMI3H4UOeLtPUzoOjBx4oWIocRrpTv9NjJfiX1U8Q2mPQDesp9Ofnnpeg1/tTLZ23BO0H
k6gUsIfMgTvGp8EXcu8ANsrqlU8scI2pZKdIUfZyZsrjC4bFIeURECW3Vq9sJGLqiYUkPJEkXGBC
sb+2iTQ5E2+mdFUa+seSD/8XuAaqyFt6j/qsfshbl7n9ZmenICGIKYkgivmj6csbamfQ5EOMzLWz
T8YW2cwYFAbq/h2609vcnuMWCyi5s/3EdO85DKEkyhz2LI6gnFMsaa6qMn4PVgiQO3GeeyvTDW4L
oIgCIXtLte8Ca/qgh+I7knmPlNsnco59Q/N5N6y1PIOKMn2nPIyyP3AFQRLtM/rU3Mgs9XHja9X8
TmanrGZZDTWMTc/9J1uDTMIW2aIpsZcZh5vFU1J+yDPxG1rWke65xCnYb+WfCXBeptBnRk38mqDm
hFvFzqepKxGwrwT9k92/sON7OvvWeT/+umX+Oc3drzxeTtMqQAdNTgFletBavDP5k0iU4zkl4Od8
ys9hRwrO/2oSbLzWvLUFodE4WZLihrbz5ZMWirexhpHGwekbss03MrOfNY7Oad6eK236EB9ZqFyu
X77KEixZisXI1tZfnC5/JWt9pWfWdvEcUdtb2VaQQf9ED+UbgZzdZIUoPIQvevyptOr3oIaAqQoW
kTZwlPLluc5DOP36iDPVaB/K7ESmZtmvlKja2V50lC2iDLVvWRSyjjPT2ZWzf+BQkwF3pr/7FING
yX31Ff0LmY/gVA7Jm7wdPN9vjeuWMTfMO6bli8wRea6qHIbCe5VbnsTjW5TA7WneY+68jAXC1qbW
PMsLW7xvHgSP3Q++WXgsf43tGRO8vOiuveUhhK18wWP70QEWgug3D71/cj5AR11eSMNXC3PfnVdO
Vw2VDdk1R6N5X+ZMpdxMFGDlk/mT8S17v9Zm17Jp11Gfv7U0JLEjSJi5bCNay6gna9Vyv8K2+lze
ZqqepwrUGUCQV5FXJZi9wutF4z1kZ2BQQgN9be8RYvPnjFAkHPv7BthT4g6JY3w8jrp4Lz9CFfmm
LPANY+gYIe1WptlFD+yN7MAZtx1ZtC8ZncBw92Om72UrlCtj1oGBNVfcRd9Mb/iVNFeb6WdqmuOy
5U4OSb2ZvzjOcgILrFGVBOdJ/W6xTMkuJX8hwvqi6+HSxTPyAmSNS3JHyAXbLSoVdFlCeIPhd0GQ
JE6hSdOgqWFxFo+/SNF9u2q9R3OXzjx48HycistOiaEFTU9RiFH5veA7C1QpKOaMBUaqvky19gG3
q/ItziM+KXN+Zut0il2rUMRAh3hPmYqWCgRwm6+EoxjFhm/Brhp7PvfoNracboiobYrEvXGYx+Ta
b/jiFaYKssyFMU+wkwanLS4Vcmy94y7vJCBUyY4wRu+NUb75xsd/KKpD1BcV0cY055tlLOLe+8HW
7txpNDwQEWMt8iHJn11GO6O0DjKAsaot9QQU1tmLOUOIhA2XDlYgoLocd9DSn63qKAnaZP8lanFY
n3zOEa/yl0w+JqhuUANzWuNsl95yX5YknFJz6eEIRNbvV/Gn/E9N7QjDHCmN6l2QAV5a3mHu8uOM
sfFYuj8CwI/E5So+T0nzKTdUcGC7x524GHeZZDKwYL48cvt4QASKFsVh3sakISgKAlt2v0iRE+ka
jUawzzW2+j4u/L0gDQvKEKvTY67YK0GqXd/+IT7+UXPatHIKuQAFoeyoOb6k8LsejYxOb+Jvj9hc
0lIlSq6d9EaqT21kvtJW94W4JEmjgs/rM053zwbRvjsEy18EmN0GQ/Uw5NVPwvTpLf+EZOhWdwgN
o3ptNuOt3H1Yh9+95z14wSPBnpSriIqYAgP7wmjB+nBeAlZSOva3vgZUyc6BM84b8VpoNk8Oc0l1
/57N/KLnbDiHI2ESh+FYEcGJzpZSmJsstVCS8723NM+2dTLc4Jxyy7LBDInonWhQplcfzx85RhCx
Ml0S4jG5BuwsP5VhO5jNK8JlHzmBvt1V4GWvRh8/o+QCXcC+ooL8Mwb+D0IknwrjRVq3x6bsVEzd
U8HcI0mTUpVhF7Ao0/1yazvvUeamid9brmmUk4GHJNVycAHViLxcc4367UWKVHWlfwiYIIBjpiPQ
bdsnSRBy0ziPMw6+k8nka78EJpwnXEHqo2AtEoXMjb+3dYXGBTA/pn29kRcUVEWQCSldKDiYFeN0
KIG9pb4icOgY5hejZxG4iOU6M2R54g/ACLgbWI2hnwm/6yJbhV2Gx9KIjgknDE4r3yiW7uGbHhtO
G9k15DmyBVGS3yguegDldjISUkzmUz886WjYBP38IfM8Ruiq7BH6N9xt0gUnAUBcbf4YWu/TIkWt
Nf8qSIxcsxE6nyO1kLlDzZscNND/sLXMYnUG+tHylS8ZUHmNKNxZHpg0SbIA7Vbn0GhiHbu6e1o2
C6m36PUZ96BXmc//bXpj6d9GKKE4rbtXUNuG6fC35dgcHh5HUDbMJEFHQetxOFb15l3jgJQdUf63
zf6FlhcpAlVe8pm05yjWwTlIIMzuV2ORDUry497SLbdD2fwg68nmCPpD/HAEQgF0V1qfaQHmyXXL
R9FV2FTGC04m34IpyTbmtv7GcRSUKGhQB6+TmFRSSck4x9Y6ImG1k0QuKa0/eHSK8lPlT+zUIOBz
hLxBfJIQ1MZ6m55DDAYoyBEfLxgTlplhXv+V+PSmeMtHMPlsTB9GF21ftj+5MmxbgpWNEk2QjTcz
ebJ8DDlnkuzojfWb1BKX8gabSi3EIFZCRphmsQupFXiGja0JFtK9nt4tx0/oo7TFk3SfPhOkk5ch
oQ1yqaYtu37oWfvMJEXotzLrHHv6gA70DdX6u2yiz1ApbgYa693BvpuzkdYtjnoOOPk9onIf00FO
GF0JPpI7uZvLRsRWshQ8xuDcD902IIyS38Fz+G5oBk48+67zy2OFJvjyODdW7rPMF5k3mGvQX/xP
MV/iuH9nV/35bybJ4vCoxEzdm57ZZ4Q/NlLekb9yc+1DPkFf7OhnJpZPPidMLRlOlBM8nKkkDvVv
W698983qBzH0cCXv7uvtrYuqV0tipKDuiynSQ58q/+R306B9hPSjphWWAQyvJaOj4SNhR8SeTXKV
N/VzDX3J9iJDYnFCly1qCvwhKkkkl/nGNZ7kGr0AuJjPAkdy+ZRRY+9ooFgmvVtundh6V8zpA2XN
pUIkIUEfHBGxPmtIoyzrgCuSNSEvLps96uZCn703Ku3sRua2583I5c62yaXqg/eGNsJJoSfof9HK
6DvUufJbh6g+qnmShDUytjOdtFAmH1JBkwYcFZO/m8HNRn5KL7/ktlvV33xUtWg9ds2DzM3lmOub
8tXTXgQfl91D9kcoCw8+GK7sgoLgL7Nd8NZpwJJevZWK0tjtgXrfZWuV3VYSPPnf72iWhRSRxtFJ
BfoVbHfB370cXQaaiLT5VY7H/0HP485w7K+ppzFOS2B3FZ/CicgzIJbA+k6C6Vj30X55ZY56qGq3
C7Yt2Sb17avUR6UuWncASBwE8LEYPIuOrtE9efnwRLQuC1zSSB1NSYyUzkuyKQ8stI/syfeT5wUn
bgCs4s4Dds93EicbcfWWcvx1pnGYY2/XWoR8G5PTb4ms03CryLNzm12Qk5kQTzVp+fNratBUwElD
HLmXOcd0qlGgwc48w+4ddiVlPLCYBZuO+z1WkceYNnkdHgkSlFRn9wJRNKwD/IAePetd4ueclEYg
AEl3drPmnSdiyERnsXZECCXBtNgJV/P01NBVmzt/u5wMVGsk2Ao7VxocP7ExwayKHF1+4TTHyLde
vbr56c3wptexcSa1JwzY1ZS8JjN/kyTB05IVYMg/dehva5wwc+cy/BTN+ByNWHJXjLhBnRUeixtq
ryoTwMqUQ87pmVNjDlTzW+mA0bNmUxXzRSr4aVW91Zr9qdcPs5O9yGkkYVrdim06/pbhwxhYzxLh
S0XGSKnx+sUaCzqSDI5WwZAN5DYAuuU84KFwJAQcmZjDuLA1wjE6pvTnIyu0RIrLViJ0jYTtFnJ+
E9n3PWmehIspG7XpmwgbJyeZzVIVkAGSWAJx5TDIvqQwOJndi2++LRMpPCIO8hwN2rlE+b9XzLew
InnhvRitwJpfZNYgH/uSDX8FRXmBtnMvI+q9UswJwuHdGvs3M9vLGSasAWEPyAku/+jJXLVl+9g4
w9YKi5Oc4GoKrkLNqDHaB7d4llBcniqrUu5vkHlXLbIWoMhQo2ek8ZCIKx7MzPrQp5WMo0Trki3N
XQAK8CTFGjdkfsq5D0eTY6y+n0AHFu6QbA8W8sRzllyLKj7rEzkyMUzAVhLF6oXWMFqT2bhnVV1+
Mbv+s+b/yN/J+lYTgOay3XUxOl64vshjEv0tWw7i6R90J0s8JK8pL6M4/E3u3yNCCV9Se+yqF8nC
UNL7lSNTDXd2mr8uO4mRss0Lt2nW4o0aj/R1S5Hh730dHCWwdXDdYCsPLZ9FPpSmK1cUCpZAfnlQ
ps0UZbeFh6ACe6OMgqRHtk8ncKTcyZjLDJRBnuN3zTCfpDAtnAgpjaGm8tT4j52zCSPn08/ct7/q
HhiXFI1K6TDVUOh0vuzKwqM1XebUUrGHQCOl1iKo90NdHZaoQaa/BMHWHR7WEWKJUuESgpIEoWnZ
vvavkjyRAbyTli03vU6BnJP1aNRX3WINykiWMjQ0scGJ7m9l/CSbXcbLjJOvcN8izBNH3mE5PiTN
mkz1I8uO8uFlLfVUSwqjOU2Ztp3K+HOAh9+33a0cAnIYNMWzrrYPZg4rRjIy27z3EV5cIkyWji67
rwTc0NBOWaXt8b/a14TPEq7KQAoRxU6Hd2nNpToqeGE1BADHGHsTOxFlvwmgv2zxkzv9c6IHFGf+
73j531Ej/0uFf0zclVIfx2a6mYj5q9b8lPfp8uQjvqkoeclPcmlNkzwBwElcH2gRkBXYPUMb5eZq
xuDLMG5xpwDq+ds7xik8d1N7CHQ+jERxuDW+GPZBaGL4aEPA48iVKVcjmuWn9lZyncHDe13mZJa0
z0aNBMrfal1oLjIniNNNA+uNEAdfkk1ZChKoKWn8QeYrQZ7EtVINlQKxwcbTe5BumGlSVi7dI/sP
wtLVm3xyp2k2iR/SOEW4mvQfcMSkyvvfAZip8XeEArZuZzdL1UPgaKl0eLSIRcseIYUafDv/9emd
HF462Z1sXAirnHQk7PpK6izsWlKVmRXtBkn/bVvi4tyF14FOfzQyFqKTZaTfkpF5VnWP1uFKeBzN
6J6rsN9UI/XuShgAWHmaTnGW0ZcpJjdlDGjGlrnEGpOPjukIPoI7WbSyI/+RAWh7jkvrsmRbsl9h
w3qXKpgMNX/BDFbiBPTmHqmdjcwv2VeFeoVqwLjCbP1FD/XzAhoxqDhqXrRg2Jil/V48Cwzy/8+i
4tQ9Ipy9E5B/bovN1KdngcylHhHGAJ5zeJrH/IQ4xV5gREE2BfgUtE9r1ZcCP5LPOFzNRfXUmI+C
GEKhfZvsgZF3FkKYSCX1mXKPJB2CBc1lmZ+EXB6uCJ6SX+kUfRrQBpOTSWK7XPXQvCuWxE6GrI2Z
fRlrJzaGJX6TmE0GzFPPPTCXfCv/ll0gafWVGur3NVEEomf/YuQZZYuwFJBMECL6NUJ0zxRIDv8H
isif5nHwhc4AFyUXt5CEZuNuEgkYUWZ4NaPwX0t1tGmfFqafUOWs+ZCm0X5JMbnKiJsswXpgFk9Z
wvkiJz6aUm9DdpS3QPwU3I/zqCXwe5XkW+5cSA5F296jF77P2l8eG0kuS/tWFOorzKdPCzDFOoIH
TaqFa2A63OGwcFTN/CAEB6FjSNC4sDWQky6T+V4vYMya7U3ve/g1BguFVw53I33Pxu5lwRH405TZ
nKTlWco3jdGssa6/zbCZWklslXjVnRGoG29mi9Ktv/KHiSBLlHqPYzv/Cj949vQPP44fow5PdqLX
zlOPZZDt5IKEABZ3+YeBXhy7m7zJf0u1wiAe0YEd3SR3+OOu5eJsjwoGibvcBsvekrEuGa6sFFkx
bpetBAiRAyFUrTcDCy7TeEHmgH29OshWI6UWOSRkmKNeOY0zhlnQFoXw55YufQrhTm6uagQYKPkQ
frNP3TAh9Hpf8n8yGUe/TrZFMn/LngRIN1MFL0EeBrR9Ze3I4SQvITxC3Stuq3BY/49tNmBIMyg6
DM8/NnRPfdlE5C+Pmx/c/T5wj/0e5ru+yl/k88oOZyO/5KuvcioIe8xAKj3OOzpSoGVBaGks/UmH
oCFRq6UN/5LxaQn15b7LSywnhs8TkwmiAuJhZa5u5YYLY0MOEBnwPgkZ42y9PHk5cKg0bRHwOMtG
KnMhb7eKOXzKHRIu8cJ349XFqzmkihwl1Y0QxSRIlvIaBajIM1+lVCmbKJpD90n0C6DfVvU/qcsJ
tB7r2gdNqc9xdZJ6plRYMVujuhp9doW11XTnmI4R6Hu7zor+nY3zVyoYNKHvhhIqKwie1AcluMPu
cu27yUWK2IZfvsnrtUq0cWr7HIzOS+E/S+EjQEc8JSvR5nE7RNPZA0ZEcezXHNPXuKKkgFCX5Ddy
3YHOFkZNRWtrYBN1lw7hEbLHUhi2yZch4H2W/U4KXDQpQ7lwdaRnjKuQDKROJP8XDsqHoX0IcmMh
OsQZOXZQwwl1ujvDNv5pNkRKtclXY5HVhwy7xKth0nteUGJ4nXL1vqmi4Te063Vr6JAXW8S0xrx3
H5G+iXeWMeQ3I01fZy93xh2Ui/DRdNHayT2//8xRP17+vJmnSwdj4G3s0DD0kGC5tpFh7828VY65
bgS3tMwGSE6G2XMCOrtyvLn6xX+8m/rfSDV/YpRqn/MexXrkxPNbvU+QDs9nZT95hn6dsxR54Moc
39jWETfjgl3KMFZVYMWFh8yq19Lq0emJeSs3sc74ZIU3lqbku4ws41EdUCEDNMi+bKb68udUwK9V
3mZvjYZiazcidpTFWXagDXI6BuMw3NopulbFiKUlkgc2XnYrSAt4YmQx/gL5g6XRz4pp+ryOKhdh
qgZr7KDbpEDIbWlb2yQd8lU+6Hi01obyXM/eDk+Ng1O1040OxbFTevTT21bdYyS/gdryW3djsnEa
G4+ClMYl2sdQF0qGjTNFoAv50a48Qtr6nwaWMSrZUxQ0zgpfP5yfy3WVe595jcSdOXtfYRZFG0q8
dTxsikY3NrnBAOAn9oRO/lOvDOcGFnDchm+ZOj37pfJjWkirYHp26sfpOjbY19dZt4Hgi38in1xB
VoELQpGqU62tJ4ZFEzXOVYySkR2W1grzumYTux9BYnXHqJwIJ+PhQSMP8mfi5Mpb/DORM/GkCNtk
19EVawDtte31DC1hPIt1+r6QCttnNEGvFNwi4UQkd/hNP+UhLgAlUyPJ3cOAopaaIoSpVbABnKbD
qSb/pKehW/3YhYcvrK8P6yoL7ltVU4/2cN/ppbH2imo1mxoOSIPnHhFPRGa3w/JlQuVfGsnpy6jC
dtO787Nef8yz6SDpj4z00EFEUQcNof/phG7DHSk1ec+gStPyYxu6N2NVH2rXvJ01YGMIgsgj4+fa
K8ohCzFmQjA2z7JrEOKwHvRn6qIDSk8XCnDDWkVJc6W2iIAnwEvI1VEqMMYcm4T8Z6hRhHP78Y6C
7jPm5shWewealJ8NoIk9ejMOUnfas2anEAwznDjRJ9AwBW5ccdoiCw7sN6MXJ5YKe1aj2qF0jpWi
P+HoVh0qfBsosIfxvuSuZt38GRqw6SHEHkcl+MTTKOc5PWgAmo3IlKP8MBYS+yCvoedXY3zNEDk3
QWHaOU+2th7usUGnZ2rCM7kLCYWq4dGeozNQ7VeAAt5J02/jQLEPODnsSNqtLScpkxzfYlR5MBcz
RWKqQrd69Kk7zN2lTtNw3Xp6uNHoBwBjQpjf1LaICtzpvfKj5x6tdLW+na2HKldhv0aoQNaR8muG
7adboUVR0lq/fLFStNaSfTqzN9We02yQwrcMBJ5qeT2WWFapLKGSrnMV2aUpGUumfPA+GC2G1sMJ
fzFcatsZrcbcgvIZT7sE7dm0UvB/DkOk7MyvTZewOwzjbK+HJizWo9VuqSS2fAT0TgNHBQumWzxD
zqdUnYzjWJ+A1PTq0PXDpfAmIUtMp8jongNLu2qm8pL4+oNqRYjfz6/IcMIeDxNUQn0EposGAdIi
X0d63UDfq+wVthLpBragsQmTvKfchLJ0p2bupsdbix+DtV70FptAG2+dPqXwksfbcbaCTaQ6qJfH
mCvkVYpzGcEmymjPKGqFK2tuTKQf6eSsq2RfVuDgaX7XZi7uRd207uYIYWBKJmZeN9vajIpdQVcL
naA4CKH2cse07ud865WNt6vhGaGvXj5OQ3gb68Z7mvTgwkmxy5WaxjU6ahy99I8K5ol51XE1ioIS
k4m2Y+Krq7iL9qqbrbN8/kfXo33TKOErhJ15E2nW2UOqDgUkG2P5CpkrE1MniCLDyrF0WKFmszbd
9L0ttf4wuhn+iV1114cfKC6xAorc3Iy6t0PMgMq+unNVjAYtGDgxjQR3M8pxe5S3AokWq8a7oo/1
jdgF3bGFfuOW2jlNh1UKTG1FyI06gE1JGq/mZAC3w3tURfUijHftzDZZ9toxzOxh1TCcKzOEr5Qj
hIUcWsjSWhn9LeYb73Q2juvJMLizNo7vzoRm9CQnti/yvwbpSX6IPJ3+vpAyoYOFsMVGE5ns0TB4
sSf2n2cT7W53sm8dzMyB5d07RHIxPOrtnWOVn+Dwr0P3r597Nl4f84VMU9/oexxob0DlQHMfHXSP
wC7KQ5RZGkq9DGeSDQ9tllkHMs0Md4F1O8eYKqOQbng9HmfxCFELoasaHbt1MjT42ZjuOgxZMQMy
2ytHH52dltvKGve1eIdCyMXJvWjTlAnCtvAfdLs0N3WP2XGEU68v7xi6B6Oo/yE+itsOHdGirLou
YxNfUQSxV8qYMoczNEMjhSDbGrB/05grxBoc3UV8mgfZ6HEPLZX4wRYtQAW/kZVR8Lk9RNRVDkIO
i+zUNs0v7tgzRiqDvW9tkt9W8ZxN2Zg3DWAE0uTmEdQT+5rcxrFem5Eaza07tGeGTeOE8NvCLwSc
V3ONb0nTqHjQt3sbjVaEFTtALRiUNsK4mxQTR0NSQYilyVjgDjLO8MkMFb216BG55GRTk8/zIQc5
aIjKoFmtRWXcLf1tbA//FCtJVtXAwgd1IRGK5q8UjTisWK5ClIQNt9W0+IJK+TuKT8g1abArkhSd
vihNV5iZ4NeaRr+Zg220VbarGHVQP8kgJvtDguWkRDomxthVlO6I5JV1C3G2aTgnTZoa5h4aqOJj
PzUla7ROkGtD90DHdC+K2OMAoTGbxPK8wJwUYYlVea3xrzjMGV6wFohS5FyrAFspYyJGcTnlC729
I35GLMhxaaFsH/AI19NTA0HAqG+qDmvmovTyneF9tn1FxUHDaSnXN02t/BSjlxECFW89xhowl+C6
dphUoce+xVAzW4MTnMruFRtwY+2U5EpIKKymudpaFh6oXnVwlFLfKnnOGhmtq5uZ2bGgRT7ustum
d3+rpv71SQIoWMWXAcLaqsj54vnRBwkSReNm2MQdsTUtckCqSlODoeL8crCQ29/B4iXqDpNxN+rq
s1taILph+4qjfEPIVnmYYt1Mikrx2Y1PdlTf+TSvrJOuf9Q79Scl+5wmpOG6iC9g3KdyxHK1tExW
AZ2MRpkT1rgJ3rwY0Adxq225Pzi+1M2LX/orukrucTAT00ur32iN+z09DLH6mFFxQP+n39V2iTBu
gKH0DqHrem+1XrD1BzrNi36gTWHkDjhovLYsoVCfrDvHHtM1nc5wGBCNpJmHfc+ahpdyMk5p5t14
HWs+N7AIyEkK0Act8SYxq2s2QJlJUJteBxodvbWr3WIQeGzcLLsEnedtXf3U9gThXXOXmebG0iiT
hQH+Qn4v7lfNOevLa6lF3qVREnTiWVR6fIx71JldxIi0nMQkmMkSc3ff2Ua7Tr/ppBZ5yYD0Gqc4
H3X7fawXd11GmWZMULIPAufAdYG8a8ql52Gc4OvxgkDmLtVECaA3o33s1gCsmsFqxq58k3vJkbZL
ttkuOsWGUx4Kur7SErA1BjSsNLXeouVsZrp+ykIOu6C6zeboZwpTztoWkQUHk1uNpfDee7GxGTAK
uLHrbtiHBrHxGFrNJkRQ5M0ZkTJolfAnweilTav0JW7qGqJ7Pd5k8mX5sXHchCCh+BdmFoXdODNO
Lg5EMcYBgDxTv1eVEtGt2FD3plfZ915tq9jYmVDHMKC7Xx5Tc/MH6QFKt3ZiQqkUTxzPxvfUbWa+
rcQHlfZBv7aphDQRJldD5tyhdB+sUd21mbKljV8sEoR1fMyVYXws5UuR4pxMwnKepuSmoGGJenPw
f1/QZkrONtRmzVBeUtov/Vp/1UwmgRUgsLj8iB1atGbuYH8VFw0Fsc54wiF005WT/0qnQbRT8DRe
+4pfrYeERm9Ylv15dPT+vHyHG5JbrvwuKLdeP8ybafLdY9LlUOi94Uh+o99oU6vDouS7pJuVnUv4
ttEgU8xFgIC+NXVHAM1Tg+TrszfZIVLPaotNk2+8BKOxw1NP27hwdUlwrPGqd0a8q8t5Z6qZv5k5
mZ87kYzEHG78iaCYKc60mrDqvvNrio5Gtq/i0X4YvQrmvNbhftQjytu58ZaxirFmsdpLXJrJbugw
6Chr682rKbbX2LscZ1TImqpqMSadtdvZNNAjHqrsAEy3xgcgISBjpkW4et44MQqvnjtZ9OtG6jYc
neKlycZ7wjInqA9u1fUcpxbHdI/RhOuOSNb16uOojLdD4fr3dZRfBwTaHssY3RTFVf+ZXflR52Z9
r2pxQ2davrqzi8bSVqik/SLhra5RFvMz1OBTbFgUd0KnOO42Zdq7J71HrMysx/QyNeyeZvGADIW5
S6xZw5bQ955at7oJHGM4QKJU902UGRszwPZTsZvihb4XeyrUO4yfUOIevWvj3aVtaj3WxbeLI9wR
+zuVNnF//vvi1+altoK3yESzB9uchxkzoUsgP2VZWhzdcKZmqFHc0nTL2rIi1AuZXoaHea09Ry6N
otUcXtMgrZ/97sFNhuklzt7Rd62usV6VN6YRQLmyugvAxL2aBsOloVRMvqXl/6I50IRM2H7q5FjA
CVIaUoZdkzZvtoFR2shg3xXxNN65VnpSG62m292aTlZdRbRftLiPh3pzH6N0QWilRgd66XpsO5r5
Yjazu2VxWuSy+nyp+sHEx520nIt6CCN6FNDH/6hcMGcnrI1b6Lrxwa8r5ThVOYXmaLBXZjwrtzXT
5mxNGLY4ke2+YDp+KtxtUdgZDo72TREb7Xev23fw2NSvpMge6zF06Qlxn7HuonfJcN6doag/2HR+
wITnd7two5U3G+7bOKCP3gIJgKhtSfIwJzZHHTWWKP7wQcbwoiqfytqgjFFqbzGx8LAOaYXFnzTu
7vWZ/H40G+MdZcJkHbZ1eBsm1nAdq4SspvX1d/xZ7NWAtiUBI+oKijmGN23fInKRDe1uGn0xhbcQ
mVZn9V4tw3ZV2wDysRcjCjVbVyWPk2cTKsEezqRPKVkBqz1anRYecF3GuDxtBveGjGU/9VN0teqz
odX6OYe2NljJ+BgTXT64OdFEOkyvaHW0O0rk9X7OJ7TPI7c5jCbxJemAc2uAf51SJ232tLVhnhYb
tBOXTfA4mt5jHCNXHONhcZq8Gec6Dx3jZOi9w/JjM+DLRFha7Q3UlLaN7gQbtGFEyvY/6+nFk1pP
Qpdloe69zFQvdhFplzSg8acGSG7mtr5Y2LeMq7CvhsM8lf+gxmEHZfVvBSDiJsThS6Q/9TWFcoAB
pzPWrj4Ex8jr3bugwd7GSO6RtbWf/XoMrm4VPwHKPE9hVN1WjunfJ2m2HXM/fAo8RBb94RB13sU2
4+hLiLcagpBdVEv3Wu2AYHTNxuA19kFp00UTFZa5zUO672f8dfYJHgd4tYzNfZ+G9tHBe4FP5lgv
1owqb2B06skBYnvJa1L6hLIF2w9BZbKhffgtxaLnFyNwsjUMMxG0BEVqk2e6Y7bD5L63I0SYwU9u
GK/kVmvq5LZKsdaoKgUFPnVbtHl2k+LstbFQRjqDTJq0yGgKHiglbYOR8a/QlCeksknuPFzE9Jl8
RVVVzHtwvRu7fLgmldtfB3x3lWaab9ISEXwnsspdiz/naQy0hwILQMwuauuOirR1ZyUh3nZBewmp
CxQFhIQ6N56M+apBen+wmrknPnLsrT6W3ZbedizOZnQVVS/TzlWGEwt3xd2WSuc8WPQlRO4c3hdI
IUWzrqN1pc1bHzuaf5glENkF5W3gevNF4+zAo9tHylwd0geMsN7qKczOxkDlDXfXCFstf6MUWLn5
E9xQ1URqo5zz8//3pazd/KzHtb9BzIEJXVfFxcPzkhB5SPZNoRaEVS0LRIMA7JDHY8LKpHPmmhSq
SJ+SUVE3ShXeNRL3WTSSoshRbwcMbeckz68WYom40wblzgq8nZMT7LXkxLdFgrS6mdl3U9Co9/0U
nyB0Faepn60bb9z28sZOVJQULvlOTf3iokMgOjapvw/EtIxOJOWkQRf8+255rAgma5Mk+H4sv5jl
tyq6BpAiyzfdMfJdoWIs1Hd5fIkU1epOeoOFwTiwx3VonV+W38yKuRpcTz0VjtNoxxz9KWhc+ABQ
l4xvfMXWYLPXYKL1HN96AEtuVCNjVd16TVC/qnWcHhLXUreqgXYtN2Y6eL0BAhhgV6FPA3B0GU13
Prgkcv4Wemam3p4TE3uRcaTDyU7bvV7C2Va0AlSjaG+An5ubxB75riPy7INQ3fS242JWxhfHMGEu
6km61q3KvUeQlpC58pUdVi/OvSqPtWr/aANEpByrx8r03P9H1Hk1N6psbfgXUQVN7FsJ5WTL2TfU
7DkzZGiazK//Hnmfr87FUAouWyOge613veGmPfJcmqgYiCL23SfLIKAP6PAmTezkh+kstbzZeWpt
p5myLM7N/LlMmvTsJdWTJtzkmYDSsKBLvw1Zuauy4OjphbgENxk3U1LOXCSIIRHOTtumM2gBKkmN
PAx07nZWbCqz1pdSRA2bLUsRo1uDfq8Ual3I5lcx2/FXUwHK+3HsnUjk898Ze64KWl8uSdSqS+35
xwi33aNw2j9lbcBTSqKG8YAto8s0k2HsNlfXEPQLaUfgT2smSMI4h5UgttTM3f+QwwBYK+vuycGi
yrBwTWm9ZDhkOcGVRoVmHnfT9JT6y3OPihhRM+bcTK77vQPkfIoDEV/GlIDuBXB1M4xaHmc3WHaF
iXeW2xJW29vMo1xzlHgYBTYeAVaENZi7IRAbMpA1zPtlAmFI7W7fAqbvrLjS8KuL/Gy53o6MtuQa
2Urt8zYFQ7b8w6JxBOid+R7YzAw80j0WuGfvhuvfyGqDVOwM+Mzm4902rXMvC4+aBlhzwKp053X2
315MB5ydi53Ffb2CaFKQ3uJ/jlwB1R6N63T0qf1W9pzY+yaiX6MIOpHOi31r9xRHCc6nebCQU2pb
4fJI0HYw9kr7dP4sC7aachqCA9fEChKg++aZPkHvYg7bxW22JGv0ZN+WGKXHD8cw0ZXRSeZxdWu8
prqxjc/bIoc3lLV3GbTGWUMVB+GoujeZ5S22dmo6/e9AFQepOTDija5A9dPM6c9lrYfzzyNnRFiR
eNhoST4hRsbpoq8GupVRe5wV/Hd9kP1bbXtwlNJhn5S6xSCSSchgY8c3Rq6+jk6yjuFTflDnvESJ
AxvZYOerm0hsrWgpWGIYiq096oHQqhPj+nPglj8FjhPhlsxLA4DXcUrFvU+n8onl5hzliTyZrV2G
UWp1u9Sbfkk/JWFAp2pVMaXb+XFdnJMo3RmG1DuQAxPr6Tx4x9f0gwhv/LlVMW6UdLO7GzN3kIRr
gsn56CI9JCEk5NqvvTnjMtonpK723dmd1B9hj9bNS0JvnAmmAox50n4RiqJwzyVRuleDloEYbnZC
RJjNaCVc36m5+rlNO8sBA8Q2YFuXHVYWWWbsjSn705umAicJnuI48DBm+K0NJU8uyc/gcckpAnC9
mbXBpZTOf3Tcv7eJ379NRMWtYs7fe8W0bjV4BfCRlV8LaeTXkR6ZenYYLo1/MK34D46KmArjr75y
uGHYdsZAX+jLFOy0pN9V+GWcusi28OlHnJF72AuVVB+06xzaGkoCsVte14jVmCfeJ0BjjZLYiXYu
jO5eVeQg+CCqgZ0W61rAwlAi+usH9tGxmQJQKH88HsQmGYbkP850lnU+ozbH3rEkHCS0ppbto6TM
TOJrOifM8AtR//vIenASaruKViwG2GlnsTts3Mla1s3jwmOlBJOQ+vrz7OfQpq2/gwVMupJVxE//
e0NR2aysgYS+JujSTR4ppA+uJV4SPRG7Zcunn2d2TXyPqbp89/NUTr46q9n8D/6t0bOZEtVc9fha
YTGYR6n6LLxYcCdM0TZ9PFUJoiVjbJ6s1qsvKCOuY0leorTG33rsv9zejl4JQJx2RkbqBkBK8sK2
Dh2HkKrdHANbMFZQzrzQI+X9U7KM4nvw6W88KTaB7YnzoIb6mlg1l5iRl2e5VIRWaThfPm2icv1r
CbN2HadtfM2InTtMOUu3gw1YWBdQzLErQUpaUmxpj32FBMqBzg9RjMfIEizUXQk7mU5xlWz7zjHP
Bpg7SGfLzujO9XvudTDCkinGOsraR/vZMOYd7Pw/RV4vAORJsP7p73H7zl9j6Ee17I9WOlOtsreV
+2VE6TMu0RPhKS7gEwaR42KdkpF8VDzCEpY9Sq9pcsgwf9RfP49+XlsGdYxiOHaZnXvbpGG45GXY
W1txzZq+nFKGOGIVccrlQA1kzDq+JewNXDLBtGPqlhV6HvfFYstrlJMT6MImWspEPzEGEy8j/t7h
GFc+VunG9BQ3qSARuMOvk7Dp5Tx7Ex64vp9uyoc2Nxl8asbHG47tyO1gia/IJMdHomQ6Go/Dz9Of
R0QCQain8VvrxbWvEyvMmTO9pkA++OXiHbEggUz/sIz/eRTPQG6qdxgD81Iag3AzTjW37lypM9ix
fSjp8urxZAXXfInbGySP9vbziOxNcz/0DhOtZh3NmXeqnMy6lDKHeuvi/wqeV+QMgKPhXit8QknR
AD+HeHCfsvLqRYF3a9wMxxsGaKQDHhib+Jsiq5dbI+fuNDYmLuJTcmF8OixNeeKsl7shQR8hII+9
BRZQ6tJn9ziFYmYEGC3alkqfktLOVgEIOZ4+8xTKnDSrQY9i1RHS+TrgHsoOQMniiGkd9O1w6fJU
XAMHIZaJdEKUzUv2OFA74jQGn4F+LMdw25Sh1aCAn+wZ7UIvbhmuYucGqh4OCCyMj9RqNxD9tyZv
AOafxqAsJcrIzYbkgpTJ2OHuIMLBaYI3zm23s+qi2OBOGsAO0D7ke4NMsMe7uYVBbAWqG3pzs4st
oT8zgBxSHYz06nfW/BaRwTgZtf7Eir44jj7UPRSGOW7YT7629LOkPqb0AfQpqAUJUNw6vYl22qn9
S1APFSjV22wGUzjqRZ3h5ue33HqAyJV2vuq43oDoASgV7LZV19zzzE5OytF/dZH/BmbUdwDzaV1P
k7opizyh2uyRJrPj37ISng0oRoZZkJQ7Nc7wq/thRewWgqqZHMkeLc07GyT243Gbwcpq/PdCvwRW
cbBnXf4WGco91eeAR3P+G5E64q9Juy+ytONDP1f1uuRMrgc70huCEAxyI0FiTSZxE5EwBJ9N9AHR
dGzz+L8FSPEoRdqmnnF4IiXDuMdYgCDwnrtrZA7zNwQSJt7zOR8cUPKHJ3DB8h+6wvfX+C7P12W0
56sS7lORMhWH/XZJyU7eDQs/YBa9t6uR5qw8peZPiy4PwmuqQ8/x3fUgRvM9i62tLgt5dyfc+3Kb
iIQMdsarTWslumbalWJgcB2XzYBSN5ZgG7UX4r+KxF830d63sn/iysHVeAnyryVCUo7z/E2NpK67
iJRfjSr5KH1rpuwfmn08BvOWZte+/vvIGSgMI3Hl83HFt67xoYt0Chdycw/kShgfUiHo8ILoPseP
oB9bVMdugTzpO7h0ek1yJ9XQewqsz3wUyf3nlSr4hjlrnbVCsheV6olIgBp9vl8/DYFkmE1+6fbn
jaRz8EiKuuLgLVn8HB2TgRTJiHhPFomyAbzXhJcZeBB1zvScLS6RyNB4Dz7Dyme0ANxYwxKBlMl+
3UF3+j2L05gqCVE3SQ+d2dP0ezFRDf6CDiTAo9PUzg0/e/086PQbUKNa+QawdzPRkLR6cg5mXDVv
pXFw034+KS/dtxUaNMDnqPeuXSubk4YhRtzfkr9P4xusq+eUaO8/I9O+fKlxVGih3i5JKy51LsQl
cshxqnuPsEsPD4+IXBZDurvBVkz6dC0J2s3mdyeNXuvR9G+tENN77WFrm1n1K+YOsOIN59D06d/a
TfJvqyQQ1ISyZwwl024BEke+VrkvPTNhTfti3H3x2sZ9hgBE4UTmYFzk3b6PinmbmDi0mbBwGNBQ
ZMFH9Fet1ZgE6QGT2/OnercJpcY9nK1KBeexyD9l5MbPAhpm21vtS1fjZd4khn8Q/vJK9pV9xXam
W5kZEnfiB0QIw5/UKccDA9dsT25iE7Vr8/TntZ9Dj1PR1lj8FtXtsFZikTKs3KHfTb4utnKisIW6
U51+MOLCCuABZFmzfcxxGOosz8xD8mO/7IfM/exnJnY9FAcYOzLbT5MHCFMTsuVEb00a2M8ZVhha
iddoEeM9d+K/OhCoJAMiKWpv8/jXOJZ/wU0oeeEmSbeB0xvhz1M9iSzsyzHeUmdZtwpWVlYzwOgj
XEx/DsHLZGviLLKEcIzcdV4eYcObxjUJ2VlcODSENSLcYuBvgv8oQgQ1BomEtgJdFA4lUQ2SvrJT
MsIG1GEBa/h2gUJyHWOcf+wMeuSEyHQ0LpLQFkzOFlxIgtI+zZnx0hFL7LTVTWoKtpyGYrtwK+Br
wlQ1x4RJRFO0gdHP9+Mb9Uva9v6mlZSaA6axL/gMBYDWMn8ZXKe+yr77aMU/pumNxGB08mwyrzrQ
Q9UrryxgRsvE3Rv46K65sZwLplYnDEBbWpX/LxZ8aqkLhLaiovU2ij9D3cage0l3GHIbfh/N2vc8
O3ene8wDbRdariZZp3cC8GAA0Vudt5seCtiTh/c4JsU+AS0z03cjMc+m2cEBqJq7eByCDHsghM7F
jk3moW3tnHPVZ9EeoaqxNiaazzFJfIRXkb1vg32fTXAIZTo+U2kFNCCWf59n8SQbKY8KCAeLgbqM
QPj7Casc1a1/3vl5bRz1KiW/mAYhia4/h9RhGM6CgQETWFHvXv93GLOMRWKiRG10WHhWfXDHGXnf
IsI0Krs3dM7WhVWd3vnxetYwryozZf37Y03erj2nSd4dURcXUgmD//5YF3eh5Yr0WBjutI/NoAnh
HYCg2P546GHT3PuBpIa+QdD/eDYR4XfP8ZULGyXIOf/5icehTnCKizHiXVBCbRrTnI5z8Pff8vff
Y5mhxYOcG4PMfOWqcPg/e18wos1L5dbWxc3AcU0oC0hQkx3rU/BeegPdusl/rKhIAsVX4wwNwN3Z
uGysOufWEAz9WVVpdLBVu4T14+ngkws30PtejaQRL8ZSnnxi3j8tUw27gMBpq3SifQwPd6eMwH1K
OF/rRDGFLWd1g+gy/12CNDSboPhNOOrb4lY3oxv7Ey5L9tu0wClsVdXTTQ72WxkAg5izy9NS4DXZ
uP9917IsyvWp/hOZlTjHsq7OhAv+PJmaSZyNsXL6FUw+ttJCJIR0m48Jl4MFYEqEQFpHh2JJ9Ibi
nn2ERKsDeVb/w20iUNM8lbRzQtUb3bOSVX1v3ZZFviv2pWOsXOvm4zZ5+3m0tEezaqPrzytNxJAQ
Q+2zwJHqolzi92bWSrL9Bo+MWb84UOs/kbqTX7ir80vzc3ACeUqsvz8v6wi7oXrsxWWsNnDDyTXy
VLBBDBucola4zDhxLEMQiDpzyJdb4Vv93kP/tmk950SBROLn0PQ7xer+YhRpw3Uh7po8W+XbOSxE
Ilbj6KYGqeE1VBCJ/fqqUdZuIhr2lV30yKI6MzTtHNUZcnyIbBEhJRw+tPuJbTXVdmsTCzuoZmui
MDrPYtrXJoLfiUBGTfRwhw8DFfN8m+JlPA1tefbJ5DjVKa2TRVtKfnRYRDRYDiF/+6JcYKmCeyRW
nj4v2dQfNeMylbX9baREmnPBukt8ieFaRih7w90UJfiqUWi5G31aeBkk1rZvH41V51EzKnGeB6u8
wTKxzmbn4uDcGDh9QMIJXrxHEoFL4mTXPnHNvrg0Fgdmyugxir8ZPnnGWFwFST2XNNbXuWV4EidY
G8zyH5PEhe0jMWQLUz19WvpibcyMmE1Xf/i0XYdOIwgbIKcMjBLfZdAVm8TkE2WG3o4aqz6H+Jj1
EtUa7l3TH+vBd8lUdg+pA91hJHixqcu77/vjmyxf+sp6VIMpHGPrSaugQIUcJZTD/d3ESBXnLAc3
qXj8si1qm1GbM3uLVWz7Er94s5T1FhfkCCcB332G207jTMObFzGizKlkiOOmehPMVhqK7AFwUewU
Ynxiqv5RiuUpX+j51QToAT13Vc1pB/fZtNd4uGTr1HHS9ajItZgqitiZn4ozOmDHIWkUE8EubLIS
90IHp2P12iyFPpeTFTbSGI+ECuNgRO++VZl8kMzw6GshQ0jYOH7roMLJjGvT+91a+SZtaDy+uo6x
02X33Hb5KRidM8YX43bG+MvshhbaavxZ+Vwgc0Wzmit4XktFiTM8WofsVk33AXAJ4o0i7nLxFogh
8ZtTjG8M5tMDBsnf9FWxVxfbsuUE6xgMm+SaFK1UNa7zFAohIWGYWC84jPzKmnL8cqCkyiG1GJ9w
1vQMpy+xwaBMMqpCbZQ4m8E0cvo6XyvPWflkim8iB3adZah7W9qsR57eFG7+C8SHGUf3onBLWI9U
k+GcxCqUpacwaLMuSLGDdYvl0cqPRoTa+gU/JhHWJjQj2PCsBBOKB6ewd4uIYaInD2gvWFKGdeRs
p/h5V6xM64J7HRJPsA7SrgpzXODsqvlwpeUCcsLaxe5+y4D80pHtQbUCFY2ciW0zyw56evZqudxF
iI8OVm6TCN8soDjaPanxF3gff8tJp5tLkFsGOYIVv9wJ2BZrUgoF7DPxa4SLu/HjALyxcR5f0qtg
RkEQCLjwaE8rK2CqvURMsbre+iYuZ1wzgDvYMGvXhvL9LcPBTVd1+9T4FSXDGcJydnSdY58ADzXb
id+08uVIIG2fEOxi//GXiKh2g7j3GfJ7T8He+bYdkhnirwddZhDVSGseBsouGErXweje5qnyNi2j
htWsOlKgnRQ5ZoTGOsJqjwH4uxJFexDSffEL9QZX9JmcIJrApA/7ANMjqfbO4094dL31DGW4IGiD
891mUPq+WuGNp4wxDk07P6QHsUujlV9CUQQspHNdp7710Y7ctBVSnBnKYOjbdI9WJN6IdWp3Bqno
VG5flDvWTl39tHF2rUe1lSVbeBKQXwzVbcjC7EIizvZVOeq1tbAJVgW8frL9GJuwNsdpTNRt+XDh
lnzd2AuPAIQhK8Ww+htbvdjKQhekVqidO6b/NFFzYOp1nJWx73WL9jFqrqpF6uCbLHPIEiE5t2dY
x1t7isVumptbhmByZTpuci6y7mjXEpJg2jFQg0AMW+JRA8TPmXCcHZwfy2vVzrFSb9WWXXbwbS77
IXN2ta0ZWKHFhlbdqWg+NbC7Vpbpw201R3JoJ+TknX3JUxu6a2C+OfqzKxusy3KXMcjQXCGcMVGc
GERmSxyafnyzmZiT0GkfCfyllxtmZBI5O5k/+AzCoLBqpFkVVJMtwdTm4+NWNeHW0QyzfoxSghjU
JbbldlpSa903+Wc+tGjvHHhwaTMcYq7CHjYz0RYF7v9Ledez8a0c72Lms3cJWth/NcOn1eiOr+gd
ul0y/EMH0u7bkkTrpKjS54JZJ57ggKDsOI2DSWMbNVtpDSfyeA4VxSJECD64LRwTXgQrKX0ZIxYG
fQ7Jy0yP5YAGeEY2sgiPr1fkzX5Q6mrAViV1vopDyL+/LGfeWEt+F379FpOeeGwC76xbfWHOd3GY
bB2syfrytE00A7V0VzEcmMvq3LLaZ1GM2w5z1KGDjlt0HqZ98eRuBxjLoczGOCTfhaS9X1re4yYK
QvoBQpZKz9jO0niNXAXnUO7J+cq5F+P2UKT4jpcjnq2U0pG/gG3Y/ccwwu30GRIru6hOjgfntRjT
dcMWZSw50/au3vm4bBVze6OO3XWihrbxkLPPDR8BOtZqrLFN8QINgrDQ1kDFNLsWcUDX/mmchxm7
PlZyOkGtYoaFr4Oi+/MX+ZrM/kuTey32JflhQM5nlMtL0gcu2af60MdZqFh5F2+V6uXJn9A7LXdj
WQT6JHlZPO9vJiI4SwJRTGe4eq3hCfs70Ak4GNnM8DspHHyYzIEyqYn3dS7r0KqAyKDQntw/8wJy
qfwGWMxy97bp3cnz+zP6fn2EzPWEQKok9JqEQn44NU6ZHJMXTny+9JimdP3X5NgQyzBdiWW1cu3s
jUB7ptGshBD61SayGSpl7us8YfQn/SHEkgcwgHskC9ieJydJw47UzGA8o1jawa5e4ARSG8pOvsbl
8J+RMcwq6P5jtPZ8NIg5IeU83dceVk3ZQjAS7vlF8ZXK9igyMDTRvwuYmKtpzt7aFoZ0r5z3HF/t
dfw3EMlmxneGuoZoc8zhquGSi25vSx2EvUA3UuZgHg2dAX6W/xhab7tR3fpieWRy7ZfWDPMp+ISo
Pa0mqmsG6esWn1QAp8q5FFTEdSIFNiPgySaCk72SrHNV3nTX2t1LHaU3fYwb42ugo11btd+v0oXc
EdV/50biMwJTxtVNCn0YVfTRTDFx74MuNoXQtIx2zLhkMihzdALHq9+ntm2fqn/jfrslzLJOhU5i
VKhipL2KJuO8mDWx7ktLknaKSmjKpL/rzKiDsh2fzfLBEZ6ntZrMG9kSTsO29Tb31l87AnHw87vr
yu/UxfGtLcprQUAmyxTZBaZ/ZFpeH8rO1CeZYYyQGd3OSUe5m7H9unK1E+lmAxTDnR9GYGEStZi0
zhEZIgv80DpInPeBjU7m47OUBSIuMkCq+jhVFomztXjWOv4cgonwA63SECo2Gl8z88hvxdgxtsa9
mvQ/vfNwMBYxl2FSrLx8+mfR8PKDjiThjP7NQts35/qFdtTexqlPuhoyFKOx5k3CVLoDlNyoXj6Z
jwA1I6cZJ5Rb5K276meEynwDF+kxDKwEV/RSA0vn0wW+L+n2Ei7o5Ixyy6lDKWKsRoG1EuI3tXLi
aqdNqNplhpqkMvB+4C0HiuxZ83sguDCyzT4Hz7v7JBo2NqmbKgJySD1IK91yMvyGT6HGJ0iQH4Nz
NAMuZ3tZPgM7gB7vpscKBzwd1PcxyI9u5eDIYYPcuU6/dSfyq6KcWTWcVfbnwDlwod4lRuDkMZA/
mhQ7IpC8o0kA3+As1jag82FFbU6GSZvemc1qchEIdUcIOF5IslQGnJNfWR96ljLHWA9lCuUbp4DA
dPeq0LuUsSAjt5VZLiWEFO+3C3uVxArrYFbDO/b6WzlFnw2FYyXxQ6tZRwLrzYu4FO3JX8M4Rvae
mJu5rj/nIrjAk96UboDNRCySY+zQbMXBevLN/ehnN5I/Xzu3nNAUuh+2GvZzY10Tu/tIaV3YU839
nHXbotiVRvFuWU4HL3KxVqKC7g3JdazsZW2p2KElDOpVFig6BNhXAJN6S4rTnyEoj3MCaGtM82bG
BbPUf5WMD1465BtbZ7dJdl9maRbwiv9hKI6MgYJvA18Gzb2Joh/TiCx4cLir4tYLTKmzlUoMvc8i
Y4OIDzgrJuOqkNGbaSfygJl5vK6taWPPDhmhoqO2bOXaDOzxwdZ/tEHZlzSjX4Ti3KZWBrtqSl5j
D512jbivW4rQEb8L3TAAnHEV4euoNhD1VmxGE/rcojCHzRjF4z47VtNsniq76jmlA5QhihWJGrcN
jM/ZR64GXXDXRU66sSZ/WE9IIXFjqT4q4by1cYT3OaBQEqDecazXxcc12ddEg+gcv5XyxYhiytey
OsRRfLbMBXxrYnboqC33bAVWveDcRYYvK3OyQYvRdP0HDdBHMIopjJVz8HzrebLspy53g4eKaCcN
VBl19QrxJkBDVZ/MoWbUMe/iogEhnWn+/Cq4z4vcwbTdpwlJQ5rvLg66p6Awzoaf3FIcdr04+qCb
QCnePXj6WDd6igUrRzmdioZJUKHOvZ3UG2hWel2j1hznh84gaGE4xlerIXLPVlpt6IPXcrLgL3jA
T53aFiBJ+y566IRs1iGikFeByJLXNMZBZOlvfoF6tY267mABZG5a/NJDmE7yKMwSN6aqvPnJH8s1
7E1qme1euNN0IJ/bCzHAODZggy+RDN7hRx/F3IwXzI+cB0FqhCxnnbIBZ55YRUAV9rwOJvNQsuiD
TaD4+Y8/OsGKjuJ31XQHUdtnYqzVUiSrUpsdVJQ90Cj85hyw1RoR6BJ9vk7bKj9xrQNMv3X8leO0
xBfTws4koJot508biA+nGjYKga8Wf2z45oZ7yNPkrTKKF7aXT6HmO/3LxsaADFuXp5iLq6vsZ4nQ
hZKjpEFivmZZAvKGbf4uIveCj+DVdC9FsE/JzCL3pcQGP2Erav9a7YyBSv7B1ss61OXnFAZA2xvb
ZHBwfsfewOqakN/4peJfKOxfVapeSYh8NYTAyyjIoDv1xA1RXLOnC4tpqEnjO8mDTPGfh7KlogmR
VVB1q+qtTBK5E0HAMmKTkm2Yq5xmFi6HxbJlvQbSZizSYaCJOoxiUK+QHkB9cLOJTui7SB+ymRoz
Wr8ZybeMKJdnA9mKnZEQEouZP5x3W9Haiqph3Bnm0KJEClq4u3S1XFwU9In6E4AHro062Am4U6z3
JGMUfsMy1jJurRDAWcJzrmb9HhfZV2cGvxXsQsi380YsUOzhyjxV+RigaOhiFlLzqZw3sgmnzu3D
KAoyJDHYnrlyOeCCvwCHIPae599qeHCLuuWzL1BCpe4xZmhwwidBDdkAaUSMq376FgM8NNWLdNNo
pqkEjoednSWhFFiZUrEiOF/NUnhn5kvlugEFW5VebIedma8ze2BN68hNnUz4YKWe0IsVd0trf483
+Ao+bLJp7PwDnvYrv7laPSR2sE0WMPKy26Jtfml6+ZE0KNjc3hzoCZAX5qYTb/PxT+oz9oE0Qv9E
AdqNziarkfb98DaQitd+ju8AiqsBO84QFHp+9Bp5kXyoRbvrLHPidW6/UXmJlUz8Zzcpk7V0Afpb
CLiEFs17eKawlgTmSj4V0jjbW6T1VjgV0XtQ0LohJyr9+Bky4yfpmeB/PriNzzKVCMdb5dE3GrTz
jDp+NfjpjBrevJD4/ea72WZM/P0jgRRetHOMpR5CwQRe+1W6zk2oXssDuVpg0GoNXGLYHr368FKl
jDdxVmpW++1oKzRtY7O1UzTwyUJK1cyQuvDcg4EoZ5s1EcqctNObRAcDnZT6NkcxbMqxvDuRvUlq
MT3LRVwdClBMI+OckSHiL24l4yvyW3+btuJdgL5tfCjrkUH1SldNjLHtaxRRXtiyvTvDModdYpyk
OTFpZcDcplO3iyuXKhEmK3S0cV3UOJ2oOt14kTg6nYX5Cxx2lE/It+16eRHt8Eqxw1pDKju4DhDQ
5K0Np6BP1rolORidduYR9dNlf5sFgomc1V5F6tsSnR8WObQ9ETQfZp2dcr6StdnHB9X5J0Zbt6pH
vxUAXhX4l/2sDv3kgbP6NcxweS/b4n36qru/flF4kKOrd1xVNF8ywV6eVyqISXzKiO8lhijCeNKa
1h5uFnIE1ZQPXW87DsgknjAtwBNDNt+Fq3awIM4OuUidlcujkbC3j2VFG0XoCRva1qAK3LYV4r00
/eiZfIWPBsGrEdtAgbnWxiO7JPqIa3uDIxHOvoHC5GGxP0yjmFdLA53Buffo1Fc9/J01A+9LoBOw
JXcblOOIabY2oXy3K/xADtE0g3NZNp8qLYEvx0sKz+qSO7S22kK1FDwS7YX73Dg625j13lL2P7HM
booo7msrllO8IHDq9ALjRSIk6lhdcmNiGJykz1xm5M9g1sRqMeeYcYygEM9JWZLhB4PswtpYwZ3F
Xmyg2y+XqwNP72UJpt8BaOAvKyJy2UuvOCfiHNMnYjvKmC5slHuIhZchH6rQnM3yuRnRXcsYOwl2
9WPU2mOo27baNnJZDqJP0tM4cWGZvfNawUgPbS7Bc5LS5y1oYhDSr9FlMAY16leYXFQQpfGeNKQc
GmLuwwTrhLPtGhtN//OBJc4uN9xo0+UbMQRiGwTu76x23Fvy3dgIKtuUOsgfnND22ZOzKuMGTGAe
B9LbLlX0p3elcbUJiqDmttq7aRAQhCvdWVSp9eYg4Q9pEr8tldlb7WYUdDp+14VYV5HXEuc+ltcc
4CZk+FKcc4VTWoFOKTRM9Fk4UK/MR0s/xkKflzR4WqpiXNt16R88M6NcBCWI4OqEtuWJ90TPRwhI
6T+Gspp1kcOz6Xx9dYtmsyDft6GErGqrclcW5PGqHl/jVL0hxCgPTNaOtbmUB8MucQSbN5M9vBWB
siib4QxU9Rc2DbjB+ykt71j9reF3F4lzj+b8ecK+K7LDyMBWIeNb6uiTqGkx/8I7dytb76+rwSim
vNxAoaQ6Nt4ntLpXuB+nJZb7biymPad3HWfuSyTieu2YD1MT51toGN7cDRiUVMMaklW8N0go2rm+
2kVjc5ub8ntKO4vIJUB5P+0R36W//FSl+9jHx2ICUd1M/0fdmS1HrlxZ9leu5XPjFhxwOICykh5i
jiCDDA5JJvkCI5lMzIBjHv6ov6N/rBZ4JdWV2qys+6Ef2kwyJcWYiAAcx8/Ze+14vmBBzdklJ8u6
3sABMfjOu7gI1o5FM3hoYQ7F0ZUYQAzEGC5Vk1pIOz2THG2uOL5VxFJFRAQn4FozIP41zGLs7yGM
9u5h8PnDvVaf2wQN1Xgfl+ocDmLHZc9OaXAfkghmYLtogrKAWCgzCXa20REGQp9wzkqfyuk4mTrZ
dzO0LLso9mY0Xvq02wgqqkFPiokFJvAaY68eH33QXIuAg2TDRD0hB+OSpKuLyK3YuwYm2mCa4o2t
Ri5/bV6JD8VoY+3WxLKhXmIvSrLN1gzsnTniXQklx5pJxgV3wcYdUAIKwSN18MuoI30ksPXSwMTp
fHbJSWkg1IURakLatJJxY8z2qxr8DyTrBnM7da+D4ldaOachc4a1rDWX+YQHWJbTo+fY/c7O8TwV
UGlQ9zMUCU61Gwffi2bc9/6E6aIll0LOtw41yFUy0D7jdo4Ob7TWWR8frUk0a9hfYiXcijtWO1wT
tLyMHuoT+uqbIi6sXVN2L7GApdl70txibmHOKWtzpRchoh5hg+Co35Apd0CYXbvyVnFpf/kql24P
oemXCX3JSnXARzQxEzugZ9eDENM1FUUOZemqGijtjXaTGOoOMP3PxutfuYfGgKnDiH4GK48tqMKS
iKZ0WRoIuimJGrftj3iAzyV0PpwojLO5aa7NEKcZFG5QKUZJe68A6ZP4DGOorFZeyRH0RwREit4a
WuF1VGFSRnAJmN10cprgWXebps85AtRzF4jTHBA5iIIt3BaJiQa62uZeabxaznQ1qg8CogWoZ7zY
M8jYbd4z7PZrNn6Dnrf+EDBjbA7+oj9VhfFmBuBPXGFYa2Do/jrybq1qIOxJj8MqN6xf0RB90L7o
Do6Zf9huhRwgg3WEJndpeFScWu2laiCCtIQ5rl0fkSLtUG5jGMlr7I+bIrYp3wcs5SOT242LYHss
SCvyS64z/EUHO7DTA7jZaBP2zgfDlxbNoLuTvji4fkcXxwr6nbelusN8PnGguYnOG5nkz4Yx9htZ
ltNuQlMEGSk1WJoc5a/jPGdFdLHRd869kEN4wBvd73N9kk14ALsEesLN97QRn30rw/HhurgSAEZl
k75Rg2B5dJydo6JXhj/Q8KIzki463c/o9/i7C/ZaSd8+6yJ8LR3jDduLDYoWTZFjwlKBZgUwrL4Y
Fdya1qiHLeShDrBUXFbhvrLydN21KXJGUW8q17hjPb5OcBWjG3vN5wDsftTBcu32bd1xZRiBPtkL
jSCxL3ne+2s9yOTG3Xdjcu8yN+GKt+b9wBFQIFAbQVOgnYdrw+D0LWGxWpMpz7JNHvOCPnha1U82
7dRjVWQPgyqOCP0Ynj/TehcnxGMAD7ra2oxYmVgQYtzzckINZkHSERL//Wqcp5c4SMLbAldpIuyc
7VHMjAojfKvaPWk4TDiB4KyAKtHEWHrlo38XYB1dh5XTrLetLM2t9jQc1P6Y53As4jJ9ndKFBDV7
RyPwo82QEV6d06AQupgY0zVbRZ5T11gm/k3N/nTkcy7+DOylEN+dQ4uapAVM6oqjISssRwam9rqv
UQrQkJENtTjx7gVcA5hBeXKbqzTdGp6nAHA/zo1xsnGCrWxIgWssCM2WVJi9pFV3cFl9qIT8nc24
s0aqcKkl4rp+yB4n+rJHr0enVLepvSpqpo65JumJYN9qGMa7gW5b01TWsY0S9m+xy9LTArLNjZNv
uo9aIPnhXjSfkD09zyC/4lxl6wB5DlYMUI+qZc2L2Z+zr7VZrXBeeo3P35Z/Cp09Nz5laIpabUMF
9TxL5z4xSmuXi4KFMfHjg6iauz4ZfQB00wSOiDq1DT5Zsu0jOnsKgpqXTtjTESY7oAR0N2YAB0Bo
SVu86a4pUrJbVLNIya1qA7AA2zbN08nhJKxltfeFwOMQn/yJjnSaFvfhBK8Kxt4zctaAqzJ46oL6
2uZEp9gg+x0DHbc3hB5SdBvM0tYq6R2E3t3JThsDVMxgrZEIJft6Lj/9Ln5wbXq9QebTdOnD67KM
Nqlr1OeCeYkyilcxYd6rkmCNa826BsJB8YCarNQ9eeBJyEYGKtauB6W4EoNzsmdTrXv8m5usb32I
E8kDTVLnQDWXsgvdyTiLNvMYa9bBntrKclY2SysdZ1opamhPNJJe/basjnGNUTWdPI8N1gmnKKR9
Dye+I7O1GruL0rQJGy8+655CKY/paZUjoTWef0nSwT6mFXsYjQ1adi5ME7WgLgDzWEn1YtrejRyn
bmehVxDZdOhNEkrc6C4enpK5+1G6mHKDlvNfNwgNGoF1Z4mz7c9lh3ywFJT+nLJXDjOoMirugzE2
N3PTHelh+wG7zbYlj14M3a0F0YnA+smWUKSmXoG6UTDnm8Rez+YEAbnGwivZ0jZsPDc+4kjqllVm
8BoQCDFreQQ7heLaDfuHJPCCI51xi6q4qaGDDXeRQabU2HtrlHurWAd3Yab3tY+xcCwJ6rFHE/YB
63tdwxN34S9MU5ZuwDPRdozqG5Kdt5ltL5AEyszUe81dhzxN0s0mzs5Y1USexxEqJpe5ZlFd9Rkd
jQhpa5k5Z9iDS9sCYXhUnVku0XEBSq/UAQXwnZcUwe2oCNLVXftYssU2rfEajZ9zaMKQkGqiD+a4
36AOY1GfUe80iircZTIhpf1Lhy6dWkN+VLe+b2CKCHaVCUyptbn2DEZxBBt1e8JpIXLpnHFDDOI6
6q/KprVXoxjf6fgMZOOwiLhNdD2m1nxMQxYfDBPZMkL83hnBK7KufSTwOXvKCHYjPn3yQL77Kroa
Evnk26M6KK1OkWXUm2YhNhWFyXaeUZlF9sCu8YNsp5SLawSZKnu4bRW0p7mzFAoB7pcApkCD+Q4o
vnS8X2cFWxU2QYzq5xvfc4wzFhoCwAvGh95S5ePLJnAoNvdxap8iBtLHumouRIddDI7mJlHwVmo7
2Rj+UhryZ4ytXrO0PdbjQMR3/GHSXWb73WCh6dKP3iDs3pcV35HUh8IOjZX0m1cGzwPyXrYumYU2
i07X4DWw8bDJGC5tzXG2k9t+IGpBFs62qXpzN7RbptwIDue2o3Z3V5B1Kcic4jEZubF3OvY3ihM6
yWno54S5+UxrCmrkbdsnD6oM2EnnVNfu0wztpsMOcqzC8XMe2pYvn9vs99TFhebCkw9Ln4hptiWr
GYMTRR1qHXagxWGmB+IelFP8someY/yYwwBSA+KzfGs4/geFwV1fGaCAItY/tCiftL1oWIWFdeek
M30xT9nXJfcAbuDBKs2RwucEbdREnEiF1NqiEFgpt76vY8KhmLnNVyrIfpIud4VNAbk3ZNRnUuc/
sAj1x9ZS9t7W08ornKfcy9Qa4sHRBRfsxsZNUujjZNGuTEmvn5DfDXmr3hk2/ZKhfSHLpwRHkD8J
VeYbs/S6S6aHZi9Qba8ci7s6HKycy4pZTssInNP01kWCS2tPEfmhhlVisK8KAbhtPD7w7KpzOrAh
cU0H3T+6rLgWep+QJj4hcAdt+hwb4qSi9iWaULzSac+2XqkMiqyABibLphXuzMFuuLhTjGsoSpfa
urcslIjFZYKVg0Ihvk8dAjAJwV03A/gQRqWFSOhmBuwMdDs82likmumY2ckvRHlrdzCuLItr2Ys+
pppgWRZXIcf3aB/0Hb0wT30iuIoPZmn8dEgv2dotNlQMPE3YPas0eiXSnQ0Kfo0VaUdEFuV4IIar
uSju/bz5ieyZLhheDCSZRU6702KMbs5Y+CWxAAz/OKVXhStgEVbqaPClJDj958BDwFi8OoX5ao5P
faGTdVSwq7Z6cyGAzYewqq4ixZ64WzpnZHKkKI/yYWR4afbHiByd3vRw4TBsBQjB+gh1MUwwV489
FTPb3NVMGHn5y7bT6xTgH9bYNGFCvVWE0rp+D+WDdoVa0o+FiSeDAo8MLyRBNoGnVQPVO2BgEUPC
yOOK/SrUyyjnzVLs4HMOrLXQ1YMyS+rCOQCkYARbTOu3FA79TiQ38HdOfkO2TqWoKVQ+UQw0fFkY
JCC0ofxo8vQYDvhgDdvc1pO4z9BlcqymbFc3NKQShvFxQXOdrSgRYlGCIwJQUezgoeyLpd9BBA6C
y6u8YFDi4WKh/pWrrnDZPo/VPp5iBTcOImqUho8w4ZiB1rLd+B7Jn11jMJhOgfgBhBpih0zSCgmH
IygCOjB0jtIZghFkHrTt0YnM8kVb7ikPhoTUNYu7q8YCFSjUWXhMFgfqPXpaPC40+GUhn9DzefBF
LujrUSZHJREIqX90luVVKZN7ZuSANi3bO5SbPqqqnLVfMsiDmzZEqITsGt1xnNB2psd/E8zznoUK
TmSVOWsTiAaJxfOO6D+0FuikQc5+UN3KjWfMNRyb17izPhP4HhujsV4S6los4Whi5xDQUVCutJj6
63DYsXnDHTtzoEOrXxJdPLVNouHSxf5LXJ5mOzvZzYSQdgE70p2k44p6omC95mq4jocckk9Jnz6m
dZH1HWjbSjl7aWwqTlNPNGwts/YkkBsjws/2bsYi3+G4XMU47lYexjSHip25gIvuIeqeclsxFFsO
XZeEOKnt4hYkXXhrjPbPLmuvNDrSvZvY2SF3X0eT+akcHPvo6PLGhUx55J2WnO+Xqe/0AwJuP22j
fRXbkPZgohJK257hsFIQpmm8bWzzOek8FxVu8xHVzBNYZ9DMOc1TMrJ5yHPH57bLhRUUt7Ph02/W
+V1IuGGcTeuBgvNEhDh2LTm5jEdRmA4ufgerejdQxqB0wHUcQ36I4/e8tEHO+kGzmQyMhHzJBexJ
uFCE0SCubLdDQTqjmbs/Um7VCCsHlHHT3pRGep/gDppQRu+FgvrTp+W6YY3e0ep/iVvt0dFwb1JY
grUzcCeG6GKzBWhdZzxWZiKACKOSCDr+JZAhzG6k+cLJGw4guirnfoZ+dOwiLisrj3az5dIsj5yb
nDvSfmq450m2F1ma4ZbLbm1dVldJFt41E4BGKyLVUOdUP13x052qfUNhFXUW09dglFdI0W+DQrvr
sWYGTKsAE5HT+CvDZf6q6264xAwiTOpLMejojtTYnmxPsKR1Y2wr7BJ8mywyVXdjihgm/4gP7Gps
cm/nm4AmgcugelFReSwifQLS7m5Lmem11MI4hrb4HE1jeIws4GqkNtmwIU60aPTOGFjTprWIh0tm
j6RGFSFZBagwgtpYGTlQsHpA0WEsHzoa8JmlZr5HcZRslKcSrB3w4RQNiNmFvM9K2TNbZQC19GWH
6NQz4d6OxrgiYKTfAKDzb6LEPDoC3WzkFBfaN58o8OV6KlmtmdJ3u9RG0icC4xKEmLCCab6qCzs9
LftvOur9o6ACuDZtG7aFgbQqnVK9VRYFr5G+VyR0dCT+hP6jyRBmk5Bs6nlL9IDT/XRi5MpLCt/c
v0WQHFbUyj9gdQmFuG18Y0QFsL/8wdyHmJ18nhg5YRD0/gjokPTODSAVseu+2KQkLLkEM98eh/2i
zOm5JZmFlfweeMkq70jeXUJZltCQxCf9sBL8bcZGoUhYfl5yyr7CyZYHLP811XjxQ3pfy8eyawhg
ZXsTWiSLIjvJm/usHE8hmUoL2r+yFzFe/u7os5WmT65pvS15MUvgxdxHfJ8DAzPrp5Zr3xrfFsj9
8mNUDrciCL5Y+mzC35dgF6QgKytob7+yNUcSQcsuufViUJCkwrgDOSrh+AqcekluKsT0a8zEMwos
GTbnnMBR0VcvnGdfH2YcH2QW4q8y9p0PbJlTbPnVEkmQmsn7Eohgy4iNjLND2LKRvv8xOy4HAph8
3nx6uQlDZzEY/xEopoANZ2lxXj55F5pvg5aHZogPSw5KQRKM1MMrSw4kzkEBxuKd6P3uU2s6LNkB
8MMejPFheeDyQTLiBZaHAZVbmW57H1n2bYZ40uiDl+VALtkhTaw/+z65kWhZLbIQlvyD3kKZQ1ce
CByUasU0wL4ziFP6e0BaH7Rn4ZN4QgaNijnMvNaSw9BO1r6UzVejMbS+/u+OiIXlV8uXNfTBhguG
MVH70TS75VMu6Tk9qCp4f5Caus1yci3JGl5WvnvxXTTgWiD29CsepUAVlvXJYYlAXMIslxyNWvgn
t9PbWZABvAQ64uhdZVhxcGMvOUhLDGmQMfILh9WSBrFEOSznyxIOhSMIgY/9sDzOIt5kOR3L1nmw
Q27eS6RHSyhJlJdXGoXJ8oAA4jBFbjpnTzExKFFlg2ab3iyENVji7wtiDDq4bQ/LPyAkfb0gTUC6
mT+WHzvSspbzf8kyjbZBa+yMBK4IgSsN4edLfGmpjgOtyYkclsATbzKWV9kktqUm8mvJYeCgUJ+v
jHh4AAW1McH2BwQ94Jr90BVtJ5ylqnE/IoM9pvScF49EiNrXz4y2KwtKdhTdgkN7wzr/ruzhZ02C
SMB5NUty/2gYCv638sS7RbxZlnY/ATm925oDOudMIkV24xbBR95DYpoQ05MCQgjznUIjbrXWe7/E
u2WzSZqDvK7I+V3+MDNApkCqM56jr3Df6RD0OLs9590jLoJ97/sSI9srg462f1ROxpalvCxhmctj
lvyWrzWshSDZjwbDWT7Mt9/+7a//8W8f47+HnyWGI7i3RfPX/+Dnj1JP5ARG7b/8+NfHMuc/X8/5
x2P++Rl/PccfyMDLX+1/+6j9Z3nzln82//qg5dP845V59799us1b+/ZPP2yLNm6nu+6znu4/ib9p
vz4Ff8fyyP/TX/72+fUqj5P+/Mu3j7IrcBPdf4ZxWXz726+OP//yzfO+jtMfh2l5+b/9bvn8f/m2
/1//sySf+fNfn/H51rR/+SbV766tHA9ToZRCmsr69tvw+fUb83fTdAVMWYvMeZde5bffSKRoI55k
/+6Q4Yyj11IOO0KXJzGu+fqV+N10HCHpfXq28oUU3/7+h//TF/hfX+hvhHpdSmbvzV+++Y797Tf9
xxe9/GWu7QjLAqYh0WZI07ds3kl/vN0DSeLh4n+k2lBF2KGXsGSfMxCP4+CHCBTg2Bq3IAkEokMV
XYTtdTOICmBD0NxhCZh2rg/zO7ZEvkNZ6mxKx7FX6Zire0PDEMtq1V0nauyPpsxRTzoB+nHFVAot
S3eoFh6uOYniaAEFXEVVYe1FZKOdC6dYAmuNk7vGnGoGEOMi25LtwWzCZuvoFABGHsxrVdTFyYFF
t/bmyd1Py0jIA0S2B2tn3PfgWn5hUR3oktADk25Sbgchnd1kZYB1JghZjD79zbhoV5IU2QrRLv7P
qislJYgngYYp8i3M1iX1BBAUAsLaIQyreDbxcrIBj8c1RQDcIS9n96JzFWwywMlw0tHN5QauZp0s
XfYYOxP6kObBTugqgY9Brcob7Equ2jlOAboU/rQVkQerN3TgtPfofRow7kD1ApSyacSK5rrp3qEj
wn0fHS/2e2QzXR/uE0r6rWpibzfAfUWLBuxsVsXCC0TB1uiyuRWQFVaa0nZdAqYm0ixo6BJN5l3Z
K3ulZw5EHMqPvE7IUmmVvogh9NiVFcD6jYn0u4AS2WLXD5C1eLVBGXkjcn3dBKQDhBHFfTvSziTw
hxDEmTwTp2HELnWFnHjwscdKOsvVBKQ/w8MwxAt1PlreYZ41WUE2iTGwQ3gts9YbSpdum1Vmuzcy
8hTAU2NWJUwJ0FFov9Sldl6A7lOrYtN5DAMm/vjWqLD9NIZkj777TPk90bwr62GfGK7z1DmlZC4U
DGAqjH68IrOIVmwnvB8O1qZDGgr35A+efBmTIjyTh/DF6ylfRgST7D/phxFhAoFpL4p2ujdSBOds
WwPM9jVqpMmI2AH0KDq3vZ8lu4aL7bWsm+yOBGhgPla3qK1RyXER9fT8vaKUQLjQU7txxlaFFMib
UqcOwqDU987maOQHuhbYf3Rk3g95FcEHbM1jFfT6Ahw12Q1lHv6abcKKVjEg4pu0TLNHE5vuo4WL
fZUkQ/mCOyS8TiZ7uDIKd977AU5ypl9hiJhuhtbX5Sl3Rcfq0O235bGZBSph0068tcxyfZsWlnN0
7GpCtMVYGQ+LfSLshzjDLGmIIxXFaTCG+KGH9bQXc70EQ5BDOW0IJYewmFfqNm1Nd1yTj1FfFybK
+FU72MMn8zSyQQHkX4VGVl10z5R+0jYKyTppux8ueu47Q0UZYDJiiMkAjMnEnMLxWIp43M1B1ZMk
E7jxL68JxztjmI2L17JjTBRukIo+PIixrPvUOVOgwLCjO3NOLDYLhe5QMY+NderQwwSroUmMs/a7
8EMYefLd6wGyen0Dbay3ckFTx+kx+rgcZXjouJOWXYHTvWomMXe0loc9EDg2d0XsFtd+ko/31kgv
GIETGg18sikZeEmpLuxI6ZoGyr6Do2Mge0rcuwQ8wqfptPhMwAHwjkE/DT9gwfh7hHwT4KoSY6NK
PFGdZDg0P4lHaz/6ITaQ/abiFScyJxPN8gaaKF4SyKy5AmyKp69cgSmESdXXEIVUbPY4FmXcv2H0
afHEzV79FgMFmLdWM+hTlIO5qaZBv1q5RS8xk9XP1KXlEtZxWdI8bEil9hNxH2Z1/zNL8J2rwA92
Q2+TkFpxoYC9hQpgHqETBlsQ96xJQkXesOlC+nj4VIx1ZgCzrVFrn1VqVJuixzThc+VccbuojpVh
w8DsQULBdbDGAGNa7N7mIQpBX/YxgFcvJ0RocqK7Tszz3cTIie02HrXrAgHo0c2nCWb2gjueKt0W
zAGdGOkMBBWkntWxyMN+8Xcg6Vy5pH488FbINBlLw2LJyyF6GmtXvDFBsXdlbxoHX+MMpwsf1Ye8
z0zSBt38pEtPRGvUXOOR77M8RVI45yn3mm02w4BOUy8GY5xKBuBGh3MX9iaJBoWhGOg2RQi8wWM9
byVLXmyT4kxEl98WWH8qca4WI3GlJnHd2rV5T04ErRRdx7e0rIPvaMQZ+orKiX40UvZXc49+SGfz
dKyBXzxbg1deJZGa9pVpiEvEjQMculeM70ZS9giq0xl3etaV25IMCax2rUnOSmZIQidY9V+5huoX
foNoQ9NYaMLJv1Sh5a18EPOc8rFRnhKvFxeEbCg53RKpiB03SPBwLC2wcKniY4YCgFZ+PBrPiZM4
h9TQ0TW88OAgxzJ+EAwukFXY8qM1Qve5UxYuH4DpoPhTD1Bplbk/KgJqr0QRZC+iqr0feQIMmHaY
m2xFhZsZdWpzX4Ve9tlCsdtzTTiHwsNhuQo0AIEVI+vi5Fltu+oyGiFZl5UYhqBVxtIv0XoxoOic
hCjxIRT0fHQSy7WdJ+pggKbFltg496aa7CftxBY6GsWhkDDpdiZxQTdLaYRrpbEk4oyaBML1hKAE
TS+Ak63DWYb1DVJq5tdsghohwltzdJInQP39T0zz2lo7fcleqkf7vysYcPwCM9lf2tpzr8Mkj5IN
/nLGGF6ccgqY1E+JlIjLymhiqG9oEs2AWVXmGct3SCDJ6O10o3z4QXM4IoCZtFo3NWItZM5wgSfL
s68lgkUbnXKYt8cUGq6/70SexxsulLRnLqwzcstgh+xTTs8aaCQW/FnUqNkqereAM8roVMKK6Dl5
MiEPIsHcwd5V0+ezLb+rdu1EJNHSk/bgWldGF9+qAocy85VO/fQ481+5frmZNmGabPwmTfOrmWPV
bIlx4jiJqZxuDKccnockCrnzw6SieVYrp9qyVpj4LuqIvChvcIu18Nq0vLFcIanBQM8M+wBfQbBC
Ptai2MkyZHazmeEUnw2H5GL9XgS/uEbOcwEZETmD5YRvpMisZYLmJnbROcdp9dGNcgfJfBOwhxIM
4sy5vGlcBmnNQ62fEu97Hz64uNtqakXk0QUnlcau63420T2SftY4DKxltkltMj37M+qzm7i+a/RD
SVODmchHZHXrgQA77nwoLVAegajlRQbzYeqJu+pALRrVhWsK5nn2bHdwlpzuCmbZyUmw9mvnO6Ok
/VTU6yCcAWR/VHCnyc4RA5pLk5k+VvUfiAs2DsNZ0Hb1XiaTfzRyOb54Pmo0aBYQaID9P5gMI69g
WsXlurXj4Lq1ugeApIekrrbKoIMHzrEhIGT4tMah3gTFxDSvrarPFs1ixrrtBfSHOHmmRb19a+G8
o4nfpKe2mcxrxGuoaiKPJSO0o36XUESucqIQxk1spSUFe/YYqyR7J/4n3zEwwFPa9QsSl1lungWv
XtBlG6SVP+18uMD3KNedixhswHbSOOOzZ3cX7GLIWCfAYF2q4DIGbQ5At56m3VxhrotDTBUlu/bW
BIHXDkAII4xaa6fM/G3WI62ftCt3jaufoG7jjdI96xkpNXCvu+gQTFBAy9bo70MsLJde0apPTW41
5DJTeOIDMBcvuS4qzAmFDSNQTu8tO6N1oZqG91vMzGYDoK+Mqu9k/p6Z3N9hkvVPvl3cazmgpij9
cVMMPuaBof9Bpfrazr7YpGUIc3K+6fFmrQhyWDMVgpA9TxOsttjZdDV3+zQGstJTNmR29Nxq1oDa
544ex3COO4NYF8nmjL64y0qPw3cOuaqd0mh2cVdDQgYovw1GFNaIFBhl2H1LlMyCuR3SjCQfUrK7
XP/oBNq7Utnlo+uFEYO8kYIaWRg7G/d95ka8SrEiHtwgAdDsB+AwC8faM3E01rFvvpFgZG/miuxY
JFugrrKgW0PZ08cqxwLlmGQJ9VVLmHw0OrfjWJHVg8mw+eVBBceBMEXYhXv7rKzAeY4RrpEdQblF
+Ezq3484r96JTlAwVwb51shcw2IV/opiLkQuj8bhGkYXwG78Wjd+HdFi7woQZRj5gacFyvDIuTCo
I9mj9+TBmeLWbg36u11EkxvJlYJZYZWcUTlyAUn89aqy0FV0Szpd5tMNXdcMdpamQXKvLf7SwQ7S
Y1763ntXqeCsa9U+QggLUaEjOEoLpk+m2VnX5mTjIx+yqd5w9ifUm6Lh2dakc2oe8i8jv/KewUPN
D4bTWLtizGv3aMtZfi99y39sBOz3nMWDka5KSFfUXN+7sMcjc+Nn9vCjnq0W10thWMCTyiKZDkj+
1UsF9WjrdA1Od9uLnasuQg27rZzGzLaW18eY5c2ihqEu+vmZzW9Dzk5AR38jQRtsx9Yy1lCKjVcs
OvpnEZjZPiLqigpTmfPRY1KMh9wtiweGO0RgmGhln00tHKCZBToFWg6nqdPBXkwNuuu+qxq6COQG
INNtWuc8ejNXeUiTIEVFildpRsC48wfcLtBGO7zZ5EeoKRuxEEYBloUpvPYaGqvQVIn6mm0DEUwH
zsoY36rCQGRVhvBUPD/+7pViJm9nHhEjtfOnaUUap+psAcVsahP0sklydQkK5KqmZj/bsmUAykYR
lAKBj6tpQJUnLCiPqA/tl0TNoCULM/oVKL9gJzRwftBKvBGdmVxcXDsnnmVcsZRMN8PQTR+iVTVg
WuTB1ICIwRorzyD0lONtC2YHuRs0nzht5Il5kreSrlWd5slBICsLmPoVSS2vc+qpW6qPGbgzuSgh
Zjtuolm8npJE74Z8mHdeNs7pLfyGZJPAjruN4Rb5q6qR1I9VnzXf43JSEDzZSm7SIYRNNo2lxt7Z
gKH0muZ7kCNq37qK3i0j8MqFd90QRVkxH82ZIBWIrpwInfrUire5xXbLzSucFyWse8BFlAJicUMZ
bsO+xgdeuJNHqdV10aOsgzGnax0L1DCZvTipC1qtuZNDpaMpvHcHPiAKT5ls0qz/rnPvdiRadS2d
mdK8LI9tMgGMLbCmh87yUpaBcZse1XpUpmK/hGVgo4TJBUF40A0Pbp4MGeYPIutafWXbEf0VQXSJ
PYTFtuwgwi7brRdKCqZ8STcOz/9POqL/H/U6cS3+d83Ox46L8J97nV/P+FuzU/7uAdf1XHqJOJdo
Yf692Wk5vyvXdmGkKp8Gmqv+1Oy0fhe0NG1wVRKejeuJfzQ7bed3TzjS8hX90/+bPufSS/1zm9OS
tuubvvRMtL6WJ+ylDfqnNqeu276jT9vhKPe7fVfZK3dq3RPub4jxbmziBeQ8e2scWOSrzNcuGBdp
MDiGeSMDyu85MfsHyTz0lhP5mHnfS4wbcq6vYw1f3nN0TMdUjNbJTIGZ40V4t0Ypd3mODMVvh6sK
pV/tET5HHhpWijLvE1KNAv1gAjb6A6QNBn/lZu14qd1wOuOViJltC2BrvT/uo9ahk8AvA5x2iMRB
QJbVL6qP8i42MoNJOh0z8muuQHthF/cdb9uTvuGHtXn2FzsAzEL4AKb5Tv7F+U+nwN+6yn/uIlum
NP+344tOguwIoWhNcy3SMf/z8U1RHWPQI0wkL9icqZFtMPf+4Ka2rOAGxVe1xQAZw1oa3mOiQG9E
r6zvUT+8t4IM0kplD1YrxKYmeeDCIlXsrSr3rqKEWWRT4EkhXjHLr2eL6AWeWHSzfKzCs8XM9/to
PXk6b8HXBcVW+7H9LHGNFHNd3emJziAFB1CaEoXx13O/fsz9ojmS3NVIb7ybGWZvmZ0u/zLFagbc
B0U5PinhV4+pfhoUI50465KDkGH8IDU+oRC1ql0SCkIEsUJQPhb6GVBfeo5Ckj5NQHms/lAP/Rn8
s986w8ZCuvBkE0mzm7zM3smpU99Lmjd0jK4jB8KYbbs3ioCFG3LWepTSUuG1J2h6Z/YWve06+dGS
ofafhJ3ZbuTIdkW/iADnYLxmJsmclalZeiGkGjjPM7/ei7IB223jXqA7u6SqVuVARsQ5Z++1abSv
P7aT8XtcExPRO7vIohYnNAIv/E+4SVk3JYdtM5h3dU5KZzUObxYBAJQkkBN/voT8+4CWYLobkSk2
pjEBf65U5VJbC87ZKF8+B9l6oPYwEOZttI9MsuUWcinxOPo/L3ZJcyJz7fRAOX4KexHxua7yt7aN
jsVAzx/uGgroGo3sGPbRR2KSP88Ux3YJL4k+cHXtCzqr887imAeFbVCNy2h6I4b3E4Y9Lxcab5o9
FXtyFkYmrhh+ER1toXCbl7yXH3S1h7NBWh3QHQ6jeocCxVOFhPqkwxUuhFAxgfBRLjTRdkItdxKA
7B/OGS+JWh9EPU17aEfiYiiGgCM4PemO0H07sCyEgzyQ8Vxtc1RYO01M+EWTFBbdmiIThRaBJZ5V
VzAhc5qkXZthnackGLsMEkPQKpdAbdjDSyAheyrhr0mZz0VkOIcInOeF6DzLj2kCsTMneNNNx5tQ
Tzz8fKVkQ3SYHGTkUdS22C+wfqtjshbo4C0WiUTawmtCUyqPSCEGX6zIj8Upm+tPosXUC1pdSnYd
mD1xiChp2E1MlXWIPhBekLVXl7Ymom9s6guQuHwvc2Kpowb0TjhK3CAkcZzDyPo94A8/lXb2toy5
ejE4mulBUp1rc3jKtVA+pWl1GLLmt04f2Y+1xkaktljk3sAldUj4gkB7A7CF1t2eh89QOE9Wijbe
KlEbI1x4hAfoHBbClIoZtlj7btUyejIXumjALu3zMMiXQcjmNWkJ5rVKIz6BJ48IEpRPY21ET3pT
vWjV+BhAMg0g8F+c9QGm53wy42T7A2StpBLBORnSA94kUDbO2iitSnGDHS9ukwU/qaWax2M37fVI
LMcf9reu6KNLIUmSZTfRB0oaRvx4KNYv4pqREErCSwPb44atHBXKVBXuzw9MGpig5EgLr2EBIbol
msGDaOFzBcR5X1iIJhYg4OepnD7hJMrbkKFtX4rJ8ZVGc25sNPLW4RJ252padv/9vTAjcqvVMbf9
/BHqCmQjIyieAY4AJLWCzO2xKJ6Voa4PEH6J7E5F/izR99zMNOV4zW9m0P38skXGV8Y9IcOUgJ9L
hEj+51f/+T1wAFsgherVUguvp6P6l67BJUvRs0A00kjwJSPhP1dkSZ7cVmn0yZ1Gvf8gtM4dbWf0
JRog74c+aqHSPSTxInZKlqJpmZrqEYsn7q6lz/3OCklcQ00ICBWkWmg7b5GN/UoRobq3soElZDIx
jdJ5Vtb2s3IDXffhBBhhp9g23F7RfaNVHrvQuc4iW2GHL0onix2m6Bdg3uREQqSplve2JD3IjBG8
y+0qBqu17jhn0ak10Mea6JXqV3AijxpqcmmSJS34FjouyNXejJg3KwD4r0GbDi0DlCtkPOBx+Oyw
H09q9lZKRkGFdLwogUlkN3tMep4MGUwaJKSmzVHRy00uv/SkIUtS89YfpVN3FyYLyyjcQQ1da5jc
xDA3DqyelCqHymU39wAoFGaIofBtS/f0zGDHsphJpD52rlW7dVDH/NDE+R0DrTsgV87jYFcWlLWd
Iu9NnB5A6O0Az3Sj9cBy6gFr8yletqIPDqplXjjnPGah6WXBeIkGulymtzCny6d6tbuyX84X0gc3
On7RCct0WiroHLdDi4MswAwWRX5XYhXDeZTSEmdi4qZQy/toPA+ECK5v4vpGLEK5GQjweoZ6fRCe
euLC4qXcoVpHfqZ3Hz1lhD69ExO9teNX1QDKhgSKk8MW77YLlAeVf4X5WkcNFmw5oV4y9GxZCi++
ZjJkoLcYz6aC7W7S3A7QXUzC6LgMuyzj94yJ3DCYFTQYBWx84mC9XplI2jQvy2Q+BEp1AEjqqnX6
atNBwoh6ackATNXp3EXLdgxW2AvxmbgjtXo8Bz0QFgHhbM5em9K5DiQ/KpQv/WzDFhm8sC7cBHO1
NIglhuAibjrTDFSoLvq2RR82NikBzlRidvsNARatBm6kIj6TALHNKvxMsgF6mN+xBJL5umHN25lT
TipIv20Vgv/GxS91snq02gUygb5V3FVG4x3Cz2rGKY6i8zPib1O5tlRB1josPY+0OBTSNuyGlZ4K
u9o5WF18bSXXZLHscOGuRxhy4JmJq812isaTEQ4PulO4WRW6zpoVQUZl3RwiffQyXhgREBDSARkx
AvccOW+lrL7zkIM1KqDt+nfKbqa/LPbpjK0raPcGknQ8Mlxgf7us/YwRns54O6qy2bGfuwS1EWOq
CuUXpvcds1K0yc1usJqjWlU+MbluzKuKdAdpmHKj60dgQHtZf0r8TGCZPwQ97cZHLeTEw5WTiXXV
C+/9CrqS1nVsJvxvhdfSMi4JSOmBFMqBlniie0gIn4bqdw0hOxoar67HXZCT9d0iFuN6jtv5UnTd
a6sapwATdaYnR575rgbpCKo77PIjQTObhm0U75A/lDZMmNaVjbikTkn2hX7AZrPtS/USyeaY0Am1
uKH7Ck+ZmmNQnh/MzNnoU3dc/9uqzjmeTD68tVC55IVDTwhzZTMdAytyGcfgryfHnI9y/Yxb66rS
FQXQ72ZAB7X2vH7IkNAOQ15dqfq3+hidGQPuCVJ6wPv/8+RGHZj8MB2rBUhDlb+ua2Eu52tJYdG+
R5q+MzipOjSue5Hf07zf97r6MY/wS7wCYjaJy9dRcC7V1m6MN2u/1vWMbofa32l5us0iD8xTz5YD
qpOri891o6TWM4e2bWeO3CHpTWMiodoL6ig6G7pxs2CpwO17N6zliHfxtFQcNd8bGbr1kl7WTwHy
310DFYhqxl/qchdo80ViK8qa4n2gkb/+a438b6V5A82VbqZK+cVG64/F9IFs9FpUoDoyG/J16RIq
v3eQR3Rx/8Aisc1zYi2ijpuZGydsae4YHt45TxcDPuzgEBZfhsBOXNqPkwVyuzCCK16VHUq9S58o
z2XqQ4JLq/gM+N0v2fXw8xwYUWBmDo+Ytd25ny/JND5WwtmFIEuDUncr2lfsc8sr6MJDqpFLphOb
tRh7SA4fFoTrXO/wtuyY2+6cHPwSnPkIfDAi7FRBRFbHn0tvgsmAzNWNjjvO84s0Xpi73AkVOGU0
CjeCNxPIli8mWG2G6extgyiXWGytrue9st+JSSyYXfdnpJwfHdevrVbveEoR4+D9rpSjaJ2ntsf+
XTA1Cz+N9h6E8q2LrB15VQyA6ktT26dMY0Jqg+eWBUJpRjZRHn7kSvGiKsouhluxUZsB7XrF/21+
lVr4bgI4It+YVFv4Nug9aWeboFgiVsRhD/MPfMF+xv6zsWdcrYsjXqqIlL3ZpCU5M6AJhSAjHAqH
0O8DYlM8N0AJQ/mHs/45yMbf0h4+LagDw8xE3OJYhzv2EinLZ5x4hsq7bAD+m8z0/kev5blW7W/k
UPipg+oXlRFRS4ZXzZ0PTPRuQkUlQG8hrs08OIXK7nKHo8e4wACUPwr7mzTUp3a6TmZ1D2OFMOIW
8rP22I97RosAvqIXGZluWgG8ZnhDD2t4txuM4lNdPaLm1fKp2CT0rMK5+FMV+me5vM+L9soAwmSw
33x2fXhuIvUrLgffNsdXQzj1JiFBUknFc2c73hIlHk3bPWW237SLq1mA4krji/HIl8HHV0ylb6yY
Jti3S6Eck8UVXFRbFEunQdTvKhfhJgUpMOrXqG6eJgwNtg3SqlaKY/yb4eCpqSyvICEFNItsKLNL
4zUF8tuY8lEfk6vCJE13Ho05u3Qyw76a/Iaofuyb4O/KspAKm2uZ3CymF2gZjjHrYcnxrJXWOZE9
hxTtOKnPlkq2sDZ/0xF/qEPk0qx/ZLof9Ar6oODwoL5wxt2ZBDZLrfttxJRSufYK+H0G3+f0Wwgu
lY73dwMUxQebuDBO34el9VESES+QnSXTW5xU77UzPHLNvHZl9aEpnMcxgNZl9nuZqqupYKbvu3Zv
c+MX7PBDQTVtpnQXHT7RaqsqxB0Gn9psf6JmPmLH/T22CuilYLmmGo7nGvIWgcmQ1qIr+SpxZcK7
DvB21srvbmVmmb87XHxbxK7KdnaUXZOpv8oG7R3WzArUqsSQ1PqZsTyvHKKZ6XoXsJhpjFdDw+fg
OGlHeEI6KQbFA1SPi9kjq48lepHZLxXA12FqfAMuIW6VTriNoiAdhBd27chpLD1lunJcdBPRW18+
MF1gpaUA8ytRbQ057joGz0BTp5/ZK3QmxuwKRwLGKRh3zX0F1NRx5BvxpXuVJSbOQSV2BTnQ6vSd
q8jXEM905eIy9v6YV46zbrC5lsdUE19SaW+wZXZWF4KSn9xGOIcW34U6eMvQn0pW/QFbs1Z1fgJg
A7TIC5DE8zDVb3Y43BXEQ5lx0/KOvfdTMJDtgDYMSMDqodjbOZzbvtQVFpwLvf0LEgJ91xNMtaP9
t+8VCdhyqk5DwdK5qDVsSDWb3DrHhykIpZxMviXQrWHbpzfB2ulh3nxiZy+2Nahx2Gr2LzRb0Yas
XYZjHExGXYf6bcAthKCZQ2SdJ+iRUO5jTDR2veFJ+0tqXPRK3JvCL+fktjTTfZpCju1p/zkVT+Zg
+ZJ8lVJ19kYORgPVAoq+/teSLjBX6Y4v1r0TxX2ieCebNN6KQXsZtPbbybkRVpdmgky7ET2g2Zhd
5pFREzB75boQF0QIbFWCq+XDqs3A1ZTkb2tJhBRp8Ul8I34C42TWwEoyGj+sFczItsxG7liOgJXi
lS7Cxz4eHjTMsk3bnDCmeyGRWbUCsSMEy6eDPO1fh97aLSQYy5HAily81TTiKcK9lQZV6i8lIUpd
GuysFNRM9q2wCalzdYkzHc+MFVwkFU+AhKnjWLzRFdWrxvhgGi9NmLvtGB0Y8WeMqYlwdSWz8CIV
LpRHn3y4nQZ4qLWnp6yAFqaz/NA9fSfEE2MXZZXanrQW3KKo9Gmflj3HOiiOPUExnYzcirXdLUbz
YaAZA5FY+6CIfXIwi587mPQb/ALuqITw8cXjgElXg1OUKsmZsCY4gpBMp9Yfz+nUR7D8rRdnQpoC
VyEd8iuwMRQGlc5W80hnjW2WFCQlxGaRe6jrnkKlfKC56yUx7OpcXphr+pPBRCv4a7Lv5/Nvp6PC
qJcjty4Jg0WBs8d0p2n0JDmPlRrvzNm+myLESt24CQdAqO9/iyrwmrS8cO5Um69ScV4nTfXaNdyl
bP+MGuQb4Ji2zLYyD9nH7GPRCGjLMHnipAHpulZfqnJOnNLHjXyYTDipevIsopHISAvXyEWZmq0R
GWfEBb8UuzyEiuaiR8MBEWNcZBAcx+ED5i8Mad0ReJEfIJmC/UUsY/Za3dv4e6yy3fRHNMORkM5N
Zxn7FfneCfwELDQfWEjQTOgurvPdoC6X2QwO2E6pDCtXy8kEoDnPDMpPpP0Y6+oR5AjmH4tW3yjC
bzuP8k3XGyigur+NRm5XDhHdcN6KIeXr6mAFsWtY2k1JYZ0NZUWIjkqVlDfbmfNl2jo+Y/79pEqf
Oe3ftLrY624UbB0BdalVX9NkQjXmnJhvb5NR3/RB9GB2FdFljxXzZ5140FizIGINp2ZR6QeXnknC
caJZt8RWTrgJvKHsbpZIX7BonOlI3hyno0DihlMjsMasjHrlUwq9d8MvZMiHiEzLhRQ2lTjJoU9o
5jggR9NvwA47iBsuAYB71EUocEl0r7JLC1PCFuhlClZtrSIpsdTfFJgGZsoBWlbnKHOGvbaU38Na
Tg4QSU0Qbdjig2TcoW+fzxG+S0KwyBfN6IdkFgSlUNXgOiDCNvPgI1hRLK08JbEDH7ivHgwcazCK
Npnx2etrJg1rpw1oWNdeyVfaMJD0Q9ay2frdov1DAoToKDgt5bArmW4vg/2XT5E3GcHssGQHdN5E
2n+J6aNSg10jTDRG3antULsNI+69wMtRTg5j8gRAgKYoKio9M715oWWPY56G+gbswmauLSx03VvZ
yl3IYHkzSRoWs4HTnGkx3OxysfGUwQE0BYPs1psawFWxQco4+4o2wLTrnwDfNaiprQuBOltyJXeS
UJARR/jITxU0l7lTmZXS9c6pZGZ8sVsGqrdeUg5kz4H9VehH/qmhm0yhuQ8XDVi5NbxiBPdLoiHK
UaIK3hdQxcs8AoVl7gFJ+2RcaQjUpx38rWNiLXc4VrsmgkitLEd0wKcuGy9LFrj0Cz/rwTE3kAj+
BqqcoVEPJxM1UKgsr8uUZFuQRD5b9DGDzrQNC8BK8tgP61F6Soj2obCtk/UosgX4vgUXkuISVzjj
BkCYIpqno10dWB+eug5km2OR1BXD7CTDdI6OLViymFw/DQM/EcO+GIKjamV3s9QQoRepNwA/MGg/
FXhi0fy5kODKQ9ruLKbqnl7KaxyhUWxgoiSu7HDtcbS5gQIBCddeNSBPzeqb0Rho69+oSNxUhvq1
mJ7z9dgm5PxV9xCTe+NxcaITbezncflTUyqbSfQxlgZ+UHAZvaDIbw95TXc3S7Qtg7i9bpbxxvLH
uvXRbczN5Ku2fA4xi3GW/yrG4GwRe8xwxB/mb/PQUkhsM/z3vbI8gnTzIC5e1TnBSvCnB0QIG9gV
CfW4orugtG4a3R5zcF4stEMIfdCXRvAeR0/blglOvqVS/yStcY4H9JcisUEW81IdrvbFBNriuGJQ
vsyB2s9sip0Ns68ZQJbjYZ4Qu5L5iqP7iiZ7awiGl4NJl12VJJA3Dy2ooLHhr6iTgpXvKaUdGDMp
ciVEohZZz1A220idfYhyUPR5QZazjZPSt52TqR4IEd1KTfciOgIE8DjVGlYKNgug3BSfKCy2IQuQ
MVaeLa39QrST6IFSIlDwSE67KdxaqMs4g8eAMxBw2P2RandvtqioRuWW4BUtC4ZnFh5FrMzIdLlQ
SwyUC6leT/OI/ALj+aSDwekfCb1L43ObtL8QILnQcXdRDFAnas+i+8zmYzLm246xW7lcQPy74lda
/rZ7Sg8V5MWdAn675DR41WBLypjjHHIn3KvFh6I9q8mLmn4NvHTxO9DlbYGtJNkKSClA3Kq4EkxX
ouW+c7DhCrIUL1gUgHrji2cmla12wa9xAW9HTrWNCpVJN6040KtRBQdv2RR+FcK+09xxSlyKQDs+
tcFrnpBrVIgLig1Px+iaVQsz2n1+Zl/MQYAEAH8ckmujekeVtFlFb0aRAnR4Z1xJzDonBMi3dkSj
tNNvuDM65c2sDzI4oSK9NsAMRPdnhNuH87zba7O4quIAjIj52984QSVmtu/CcVPrNDnBVuAHNxFZ
5emnhfNwAdFPN1cX9hFx7XuWT26EgrDBOk4HifDhRj86Yq/F7cFmFcH7so2Ut8Y0ztRinABI5RlV
5duplpuznGm99c0bykK3DZStaliE5CYM3FU/Y6IIxALRm7Yl9cYbi5bQM2JWM+UeZcnB0RhI5XT/
8i1u9W2nd4/kns6blI9/1vB20rKbNc4uK2cWH4mOdz6unLXlZ/p2OJ8NFcARepebVXZHKBkDwOLN
OGBRh4qBN6dWKy+EpuBUqXEDPJpqtXaOwkg7G63cM4gG5diTMh2tDw19b93q73YCsSdfKtIaK9mc
G84MHEybMONSnBGx91MH1qA59vAX+3zBzJDSzkQKnJ6nJo1OOn5+PGMcvbQR9AeDlQOBveQ7TY31
pGpR6pYpFW1rKldZSPUsmJQwFpk5BhrFoZ7G4E87GmdanW9SCUnXilPzqpqR5iui/cvYcj4p2jxT
q4czOHG+bAxkQGneQvdev/x5qKUF8MB6sxutuSejld+E8hoO9TdTPOtUTPquRurx8PMQo/3cGqmD
k0Qjo6g3w43MQu0t09JqZ62ZaX1KIHPv0E2LtbPEbuY7Qcrcfg6J10raQH3U6pi+X5XWLjgw9RHZ
3GNBDvw+jgnaKWp9/mwXRBTLwrVhITDcVMESkjHLpmGVjumZlU3kSYUnFgGkRZJXegpBvn+I4WUi
4Y+8sdVSRI275piwTGkM1lHCUcu37YOiQTFUprj5lulv01LAwbYTzIAFdIMj8vD486uCtq4f4ong
oMEsYDOuM26lOjuJnj9XncTzPMN06MZhdGvV0V+q6tTrvfXshD09rKZoTvEivUKd4nckh7t/J7P4
f0QWZDFoDlpwqTrWP7x6dSEikQ2oJ5WAfMbeiNlzLZm9ophVPNOMWCXa6S+wdPWbplBRNenZgNx4
XnzRlH4ZWAwY9eyWDwuHojQAQ9q1Gr3bSH/WKOS9f/N0xf95utKQ2BqlpeNkZNz1D02IspDmoZLN
WhsruXCEswJe8ap0gDxCkHeqMhc3ApGCa9qvo227wX5kMBrPgiU42UtHtT5XKeu8NydgA0CchNWa
C4mFfuAPOFlwQpywG00BEYiZsxvhjH34eUD6/yfXXv71K9L+r4pImqqu2kIVEpWTbv7vVwSLyInL
LCKhLYzJdkQO8NC0PE3YltdJY5pglArnfwGeUdhVfAQHioTbHl/SPKcXIWzrkQ92W5rzdDO6Svr/
5vn9w8yJyok7Cw6jpUtJsuzP8/8fKqchlNag6A2wGT5ser/T4JIvBzYlGdEypateOtbomwtTcc7R
8AzCrPYz3r3rz0M4BO6/fkY62q3/rbvirVIN08TFiqNVs9Zr5H88Iy1SnF6u/VGr1Ua31wA89QUh
G5Y+LGfkogz2+mfw8yF13hGkkX4gJCPd5WT1cmgZq0NhklyYXUOCTy4Ww13Yl9zlslZf8WnQiUhG
8fivnzN6wX8+a2utSAw+Xx2DkGOo/1AzQZlqOfYzkBsjK3+jQY2kXFvOSgg7HqyVq2gApbimt5Y1
IZjY61hODm3VH9A27fRM1Q/lZHhwEOtN3Jaq52jEvA1tc5R0v6KgF3RX8ptVp9oOAz/O1QYSn7UG
SzQFwdS9l9Rsbhgsl21KePFiar/I3Bl2jla+tQUcQeyE9o5OTjvEnNJpx2VwwY+YP+/lYgS49Pst
WrRyZ/fo8e2kvdRTD+KlQ8+zZORV9XHCJA/v/zhL2LzW8DGE4N8ThJuEkvZoP+vfcRV+ovvsXCIk
mFa1FWYHjsTM9thfpUl3CTipnWUwyuGnaEFHsudovDewlrYm8Z4eYCjCT+plU/XhSTSOddA5P+Uz
rXeZKKBP+/k8dPXJ7qw/LRivNO6zrdEvimslbK0dJrNxQNRUFeafQJNPsVJoR/rPj8KoPhVn8iqn
LjxTqE8mfsa9cEaEH46XDNMfXSOapsE+BwKcMpvwLPrzZM91m0ZXH+YiZ45OcZoX88c4kNQWWa+z
roU+4mReH8ASQhOMbboM7yI0aGQtwWumPJZLYb8NvTxPCt4yMsKDTaOSRzemkjqMxkRAaPyRGnRX
w3TflAPASwTEhM/ywjfK0Acow9KXCQ9S2/eHMJ1P2FAvwOjuZnaURX8hgElsbW3+wGSlbALqj8Fc
+YpC9yaY27gwMPYOxbwtlOppaDIQlwhqKbur7UhQVR0CtC2UhtzRAI6eDBD2JNFLSL3VDYx/O+jg
jDG0cznWz3mNCKTLCXtsEpTh8C/g6Y8n2OMMFTQrAibEJJWaj7goejiBhdHZ1j9Nix5jGGr79RYN
AurVcQw/2b7h08v+haeJrptbdqP1LQhTDtLbpX1yQAP6dkx41qSQQlGmJ6POziQoAiSsGoR4hh2g
caYsSUvp5/RKqG7lIYTAtJ8V6KKZ3DdVgHup1F85zEAlw1/FjIm8HSNWn3Bke06SPzdTlPhk9g1l
Gn4MiCY0P3G4KPSwEEezJyZslUmYWLB7lWmCLdoXzLkOUhv4Wbp+KsvgT93bL8Zsz7tiCvy4vtUa
sYI9kK5XGxOclfdfYSJvcQWMFg//yp79EtW73kwHI0/PoZEdYBa+pCGObU0IWq5D5jaOfWvaMDm0
KiNInNv5taHL7I4qJOfGvCEs1e6TkzuPVmNjXunSZX+HduRQ3/IwxiSbmIwNAviDGSE7aPUFsX1Z
tZJuS3FygGxsMNMhwB8i54nUNYZhNXCJmLJmNBXYKLniVlpU7bomBTVePg7axHg8AgIJdOYbkeNz
pFl3xcnPPRkE14GqlwgR9RoJ4kqSrgR0Pqlw1+MP2D2drya9b2vWL9OxtT0Sq7dG5ciL7gnMHYlh
JbpCJbQe8xDPTEwmFsAm60R+x04U7Z+2EqPL4Ptvn8qYy2oBTKeaX5Vhf7QGzVsZ2vtF40xl9bUO
aGa5KG1t3UyzvBOQoPsEkARHJjFgKtMTIs7eg8BNxnInmyt/4Nim7C0SNMCeZrKvTqI+xjGh4xHO
tKgF26xF0vAGx0rJsuWE0RKqmkob9jPJY72lnnNSJDsi5pmMaOO1QbYJ2hUpmYqhxWj19oLWPLoZ
UXOrVABj2oSJpU3BZSsT3UcdraBA9LpVlLxywzh6DuSgnruE9VcoReHNAVjJgGiuLWgeQIAc+BN6
UpNIDzSqkLjhpwL5BidAr7j+23MpLOBGFHyWqs1PdXFSF+OAWFSeLW6dm9Ei5ksh3016N6CMIQZQ
zaBd56E4ZYP9RNy2/qA8jQxMcbsy46+FXm/bQU38RG0WSEy4y2uF4r1SUQ2l1bDrOFlNIr8qRqv6
fa4DLwuGF5pIbji9NCU5f9LSegRco3MrEswpSpk+4Qp9kpnTnuCn15e5qLwuQeaDT1KeW+0eGtC9
1Ej8xduYIaaarAPNMfobZevrGUt9gxxhqB1Q85M+7KwxBF42l15cD+k+UNVrm9XRNeAjqFH5zWWs
+0XcXydnJKrboNNTDMyARLYrCI2GUGG3lySlZJdd9KxKgza/UsKQTE6V6iw3m+o7slFoWQqNx3pK
H4cO6EPEUal0ApyTdX6NGue7M4h6G0dWbJ07Ck3QNa4qcQsi4pEGfXoukTx6dFajPeES9tYw4XxK
IPK44rANKybxNkrw3Oawf1UEQcSqk25D32BrLMCOLKXBigLnEoFBd52aPjoAhvfaRg7oa1oYgCbK
j4nGblf0EHYLXMwlIXnk7ykeoibtGKO23ppL3YIQJ7kuaawdsOHAJ0trz7sfnX8eyOyj1ZsO11xj
yYG2wSycBJ1rpAQE9sroY+lC64Htt/eDskSJ3qOaFEv6HszVNyQaWvcdcoRgwEEcLJzBFMxgWmAU
rtYKa5utqfCKYw9ezy4CAZ787f96eCDLZU6q4ZCBpN4ypmGaDRYT4QH1YE6TiDCFa1Vp3d5csLNL
EdmMDmZ5rpyCAINBfW9WFTmML7DULVJ9LWP6khv6scqTAl1NTIskqfpTv7DHmzYZumkQXAx6CWOf
OATKdETrEnhJo5vxLCiE8VToi4n2wmIwJxZSW4L8KY2TjzZvO7+LX5YKKZBdZC8JkGYXiRyaLo1g
ly4lF8co1VeMuMlpoEo92ikTvJrwt01kSO04wMd4wS77KMDX0Dq1LDfHmXaKYTslvdWfaTrvKEDZ
mQ3j2IVrtQqPzcPNVj6gWb/QzycwsVx5KYKQcjVvaXPLiC1sBFAfRhUuegvRjBNiVsJcdapQq9KV
adKLrlWPesGAEDzH0dKz7CZBVwrHDl5Rd+qbOsisQ2QwWGv08JZEzEdMDNaniBqKYekulf2hBMPi
W1NfHUYT+Zk+kXBPLFi8C8CpeKNJNW7GCLMKkKTnaLFy+i3M60IrH5jr3MSE7ENjnYaekRgHR2mb
e051NkYzDsMW4kuqZyddZNbDmNLc6Y16drPkPJg09bW6eeRevGpq6BwZ9H/18irSsjh2gHJobNq/
gJcGXinbPZ5zlfCJBdnUGq5AUEZzAS0xAO3FblF1+wKvAEaFBy3C1T8mysUJtd7VjPhYRIj8rRQ/
Gl1SbTsQL7EoenBIYWm0lmqeYoWzTA+xdUUKgkoraxX6ZGnuxwgVgE0T91L3OPfvDLyyM1jB1c6X
U/xptGlgweAhr6PwyulPIbnUOnd9Pu6RkUeDvRwrvScWaGrQ5XXXonGaxxlOCGfF4n0mYZm22a+e
fEAis/QdAUgqhxLWTE4He6VJrgvBKa7sEVWLBX1sLXCih/HBwAJ9HHOqJsZfaYl6CvyokjNpjEOd
wMm2+6+Hny9L5hyenJu3TETp+ecBm0K3GTnzenNLgggpjbT0nfnNVnvtLpA87paOPKkBL/iSslgv
JsGzyegNkxhPJFvcCVuHMBi26tHOp51iLu0Rf7CxbVdwQCoBxwhVS69DVmfXJSb7l6PDvOlUEC96
26RXdX34+RVtm/Saz860ZYtN3F6lq0PmSnOAjSGfegXhUIlFZ+mQbdpOxfgS9n4iIeGPUr8bxB70
Y06blW0pVIiSMiR3Px4xrNxdtTdWrnlgF34+j0i48gTj+kLmdJjSYYpr6Pup9rCEytswRTVHOzJg
1VobCKAsLkuNVY3wAw7ahvyli+UpT2GpmPY9iPtzu9SUbclDPCEPUNIH1NoEtaKH8Am3f7Pz/gQ+
8CVtw79hadOwLh6tugu2U6X8teocGfpS+rEguJvha5Ui6tWy6VFm2XuqoLtW62OQYQTN2d7cDC1Y
bHa53wTWQUWHvbEGxgGoibNtasyFp1jx938QdV7LkSrbFv0iInCJeS1vVfLuhWhJ3UBiE5fA19+B
9o04LxVb52xTrSoyl5lzTJITz1Jm9RpfN88XW7ySTYixyBQCgUNJenuFtGdTafaCEUpR8uOQDEGQ
I7WGTVE8QzlRAP/X/hw/i7mH6pG9qTlxgeTzzRqjf+2gzK32JpK+4vwJW9839nC97+qZ5pKEBRRj
eD7iq8MMkRRjcxUCZ4IrTBQkHJB1RPO9Hnm3yV02CHJZJ3WXZk9qmjuI3iUhKR5hbiwgtr9PTkvQ
QMNsBplFtBU0hKsOSNKqT9EBE/GXbKS55KlHjHHVeDAQ3xGFoXcu3rKV182IUf/ILp+OWtcIr/N8
I/LiSyGh2jpmtKc8MM4CAyxJ0uGBZ+mzL2CbUzZ3uyp+IKEWpYKDfGpgTQXcaYve4QDrAkkYPOx1
MBKQ7DtbW7L6g8izg0NLakbFHY8fqOvY6MCM4lpqNnG8pBoF+YcDaMJrUYQ5MHBJ0qvuh8ABmtSQ
IuczDi2YrRyqqNvFrfuUauK65cEjv2yTKeSHuYmkqG+HrzJt56Nqs32qx3+yyu6Jia/2pv6m03vU
+Em3ftG+xK13+z2WstFPCKFrucbYXMFSQoSSZfe5HxL7lOq7kBszidpy2yqr2sHLLeHYpvzLzAso
JBCfPSk9BHvSIwYXLD8/c9MY54ocJMrX/EoAz3nsY4UNQNH3VvpCHXwaeydaOUssW14nzbY2m7u4
huIaBu1XFrICpl7ZhUbDrdgSApwxDHdAEFOE9u9IRjmOcSzTsvst1KJXvVxrBRfjxrXbeZPwoDSi
bs7FkF6rJiUenJiyHIasH0ySq/Fa4dtCFqiewVllB9NDfZb3ayL00FPbBM2kdvzHRgy+LYXXYdhp
3/G6toeijrq9ZyDGmILQOsdh99BLGIeY88Xaw0qAfdbehmzf+dL048G0oN67k34y6qhCxZexXi0R
7XJQYAiOin0tMGvkVPpBEuOMsOMPERbVtpx7RA6Y5ukGA6In+VeNtnW1cPCuW1/65P5Zx07U71OK
wHUqAasL4rBa1kg6ORTFD/iM8rkkSMMOuhvkClwA3pisczX+LdLspYTwv2UxXhBv6sYVRvUwuniD
7Z9JNnNW6O7FzsvedR1oVhV7MyOvK5rDdVAFL9k4pecB1CR+hvqvDhAFcs/w/WyA1tJmMNJ7wWBx
NhvVgirLiTytZtxJYFdW5Cy8uuW9HIeXrOlrrlkSSPqGQVKhGmtNJNEpckmqBJrTgMoZMPe0r5OJ
ST5kxgqrnailtp82TaWLQ26Vz0U2fzP7VytRuO4Dhje2OGuZhD8+9zqzEQNGhfzKgWUesAVsYqeZ
D8HcPZTDBENYqpBYDtIBAKzAQffrTYQHDrMiErSS7Gmd8lihjKBtSzDJTCUZs4nXXxvfIuzLrIN9
CHueNFavuleI4n7/wlAlXoLE3hcwgVlexMAcvfSl9wbnYNren4Cz+AKy4rviHMNnbh5HL0nWE+zG
VdJCY3BdAg1lDBWLPa3O1ZPfodKL6+qiJ3EHC4g1uMt3xzXdbB84r0XT3Nt8GdaZ7P8Zil8f1v9j
nRAtWCz65NzpGIwkPbAqWox87LI9aRS8NSEe1bNyHWsXO8CsLcXcXcUGqgcn3sdcHWHaunfKMn6C
LDui+TmRL/8H4hhzPTfFaw/SonFRZdCabG2b5VyO8kJjAiL19eJleffasLP0XVZmiHFCu7jDxn90
lFGATCJuYd2HxgsAsZp3pT5I12IxxIKPamHZTDJDzGK7v5tQbIoW/rXO56tVuf9CdGHnBQBhQEO6
rytHMi8FvC/A9SCRa55o80DhgiCeQS+zFGdZWURbSqBDXSLjJ6Q7YIer1llbfNZ2Ju/TdP52+pGW
U/7klvJOKUEAYurnWzGQC0UrU+yKYYCAHohLFfW3KCuqa53HG1zMI/iTiSVv3JzsEHGUXfiPrvSv
NV+TfS6Hg08Ky9UT3SMRTogx65GizAK0x+iGrZnXg44tmnQ3tO0FPkDLg0y/Oc9PZoNGvQkeELYH
B5eJX1BMXyjKaOK8MNrPDG4ZWyS7VCTkzWawgLJkg6SbWZCQfxceAHXb0J2NzidzwBRbz2a24gKU
g00dPGNI5D/PmSVaSO+RlRRHEN2b2neuRlSIZy33CpDGqVi++/AarVcrjDZuTTKQtv3mhdzFZ9xW
TR0Qk20MnMMzZtfe2RMBciHJ+miaakbmN7/2MpP4MTH26hFBg8K94RqoGlIsLH46fzCvzq6Tl51L
z9DH+rcxIfjOyl+ielG6T1m2roO0RNZvh8jz/D+mw+Z/dr6J3w0vGb8WC9EaOixSMmtBbgO/Dij8
U7EmbegaoDXY4pTOaFlKSpPlpALcfqgqQDe8v5w+CMyQJ0ggG71m55aXrIFWXSwBlHYZgyqrN02T
oYpV/XHy++fOMR7M+gykemHZhTTueZAdKwZBhkdKjj6SpDpci8nONlogDWCCtK1SmC8GupQ8lv0K
BNer0+vsYLRdSHCg+vKikZh0I/tMFqizW0XbUPDZTDxktgpYkLnzXkYlEtK2BstTu6h77Nc0tyDe
/UtCLCSj8I8oqs4z1x6cpobe3cKuFM9PjrGB2rlPjTFj5jqnazt9J1TmIYaMFFr5Qz5YxDSzQXEL
5lGD/9k5WpEEB+jLFhNVyoScJKDpadCrjODJh9F5iAamTzF2aCJ18B4ggPRb5DOkY7Xb2rMobkaA
XOloIeqAa3fPEbZpI/Xq2nTFXKtffe3oo2OexlC1J4hgW6r/5r5wnvDDM0EDsuPMVojlzrN3eXJn
zOgQGhmRb5c6V4cjloW3uGs676fwFFE1bX0XyYEuHgHKuqtya2O2Kfi8ajq6rnKJzCQYu7CKI0sa
QnqktB9lQn6WyRACn824JvrjFHRIh31lbWrShxEjN/eWR7IpPTW+VAZwpVvdRiP4O8u6PGEd/7Dq
h8Jd9iIXWF/+umuzzxwcXc8gObWgPgYhf5gy149iRiU3J5xRPta/tWP2i2OcijO5tqn1Pi5T0Ytf
No94NM+6BT1SMxq8CyyDrjFZ1QqZK96Jaqsgv62MMEVsndcvAyXHOp2ktccq/WwO8sily9fViG4S
i+Bm7jNnbzfzjyRE5JG0+HY/of9ocQgyeEPm25UW9QTJsIRJMPQMlsAGIuv3TqqIGtXeCn0+kwXZ
mRvbtTyUNv7TnHBNqqO2XmcDZKTB3goEAGz3Mayhq6YEsBqkbLgloOiGmxG36QbNr+6KXZnXXKWu
/Qat/rv36eODHsaZRx7apnf1a527yanpxk/wfSxcHgLEpHE1EIrGhUM47JNMEWULsvi2SpWHKjT/
BU7wEQ/dxVni4lTIiU19BIA+Cvt7W9o9j5xDdTVliABiQsnsKJvghHNyE4JyTZPRvNndzgFsdo5H
lj7hsheIOarKrILDOvio2kb3UuTkfLC+ekljizHMaxWhu2+H/i1o6xcfR33lrRIDGbwm6tyE5tOm
yYbdXrVvsnUnkv6joVhEp5k/6dK5YgtGgk/UISY8KyKgFd1jKS8Wan3mdvjoUVGc64jwkNlFNGVj
ldi5osZryF5fM9pCccGgxZQjDVibITRUNBWhxuJIxce81wijkwz9dVYMJNjVuyFt3pwUgTIqnpRE
XYBSZTDtBJc7gxhmpeNwbytrZ40NkjtSWIpv1JOHtI95KGGm1Um2Vw5TNaevmP93JuJ0vhhTsiL1
OSY9KTjiCIbjC8EAWLC5CwVN1YxseozScw0XC1cs81iVbMzJ//D4Mp/hGuVs6r3ygtMEPeP8Kz/W
a9iRD2FbFxesACaBfDDua2zSQtSsIqdpn88M4BnsxZ4p9u2JkTuZWBm88JnxVBbYp9DtynvlV+d4
IH6nXDByqtla8P+IFycrmACHQ9YSTzGVZrC1vAIDbjEhajUfzbmHyBhDd5QqGba9FxztAKdWPYn6
1HLTYFe2MB/liima6vZ9tgSN9gmTacSyk5Me6EIKOPFGsanN5M2Ona3v6nOfD8fRFs+qrl+JK/f5
3DOPHB7mO/UNiJu1hi61yJDaDaXdXeWGkHQTp9rGFhLfLseqGwX9xkOrRj4NQXNDR+K3Xic5an5f
4NhKFDJYYlKZrob38db2QPyGpunv3DF7zU0GCZWX4YiP36om/J465NC1nDf4A53VFA3UudOUbQnl
FVy1zPLZdIbFcG3MYI+nvWbn1+FAmYJXL3muwfkwYRB3SeFNO1PwPe4BLRGc9mjKkEwX8mehAJX/
vNYu9m0P8lBJpiNNSfCl49X3/qKnbnjS6hpJMIodhseJv7HKJtq1wQMzojsrZmzRMGcKKXXHQV69
yJM706jGDQsr4j6Uj2Yl42ZXIDFQaqgdBbC79SfgaaY7envK9RDP9/QhUAlkntDXQTfPlZBsg+2c
seEcv1ul8VGZQp50rJxtd9FDTzgy8Nky/qjbPcOy6zRVFCYZ80YxTqe4CJ575ScoOSyLm4vJxjj5
znNM38Ysxnuz7bCG0tLY+IrwjLgZWd3+RCiaZGnIwLV8Y39y80bsVvZ8mxhinPBmkh3qZw+lZRsv
SYGXQjIh1abbHttc78lIFXchRpn1MNsTMkSRU9Sy7ats72jZ8qA7Q63npKERDNUBct6zI1nYkui0
7niSNqPBHhVmJZGYAcZjL49Ia65JkLNicogF62u15MBOdrkvK1+Reis9FvXtK+u+iPTPPLrpJYYE
S6/6GONDL31STSPrHQEc0FFxFEBdD2GrIxZ609+xa9JTf7XETCc0ABEooODNqOdiAWe0auB7tyzd
nSF9r33iw1ioDM5HGBIj5KL25XtpoJfk+Yxo7xPosRoa8Y7EaXNTB4xVgshci0jeiM1BehBsR+Sb
hDDVNxmR1axp5Ee8k6g3L2HH/xNkGDfhz75OYD4j26UNfaai2gTET3DwMXqsJJdsn8XviYTPRSAX
7tmRYMVREawY5A9BJLeo+ybIg9DZqKvm7jZZoj8NMe0McfOMCz5aW76OiOqsZMgAT4ETKyb33UMT
p7oKWNmQzJwwOZtvzJT+APQA5RxqOJ7MuWWo53XDM5Xu1rfZmKZG8xBL84EKMdp07Le3Oiu//ckf
MJb8LlD55fO2NjENeXVyA8mOXUvJh2X+i3orJyjMHmGOsuscyZO1cjTdKyvz3bOdmsc2cNSHAfyN
M7tHUvjgIB9feTrCRsQ3KNTzIe2oknEw5a9dxJnPYkNuVOPfyLQkLraDZGgu2SWEhjHhpFoQkHtX
tS3SDeyFoxwZ0bD12FVoZtmrPUSu+Gjd7qkCBr/vOz5KX/9thEMGZAksxbZ78s2WBAr2NyBP7yrJ
UhQ8Lu5IAS2bI3lLWMYRWudvaDGXcRFhLiPUB+G9sexnUWCObtKTm9Sza+9gOXR5/5xVrt5TIoLy
ob0aHSTp3g3fzgDiTvjYJ3GlU3vk1tq+jW1GPJV6b8d6QPlBVi7GtDNnXcL0nRztIPwXkIZE0J4k
KAsMtj0mf+gRXmxhC8py66QDg7VayOeRbNm0mLtpCP8mBjlAVTkxeqsZ1bn1zszrW8nebNe5Oax4
vJF5Uu7gAe27bPiZFQCLPGH6Ywfjzxhj/kMUZae4pOyRARUpZ1bjkAUe6hCESHybbZ7NCuwqQKaM
CCHWWnOAAbukioEwgYA3+lfM2R+bs8SFIL+bxyahP4zpvOz5zuzgrvR6emU4t7XC/MB0Ptwofqc5
5lbPhPZnVrlkGuzRCXNeh4PxhfjbQGLYeBb062RrmfrosfZgebK1eotmJEs+wI3jLj1bZrDr/GZv
kM+8SKDW8AcAxn7UDYNjZDBzb77p2GckdVdyW8bjyenea1sdMdzMvr46VKao2VaNGPShtTyACdYa
ReCnnzn/Jt18hJX5pmr9HhafYFP/sMSqXZ9pitXIdRWFj4MrGep417nFVgV9sdhYBjUT6I/0LSSw
NzXsnXbENnSIkC1K2pfyw0VttC1YVaNzwvPqYczOYQvTB5gYeBxqRM3kFlULY4B+V/fBWhmcthEJ
91qc7YGQMgZVOw5IZF9QJDxGCNtIUmpVe+j4n37uTBvirHhfEe4J4xsxpkIsagQbk3jtxirvcfHf
TRVQ2v4k4BwpWMq72dJIazrFbUjVk7gYClOzPnBBd+tkokCPLdLl0cmNLTHJTfevzFWxrbqeYIVU
PnVOdHK9kxPeqpjpjZXalygxsp3ZUnwKgOf0wCsADyMKakEPho4SpSBZZdrk+1BbLEUiMNOQBldd
GOM1sCAeQjhpoj2rhke0zxeV072UWLg3Xo2bWLg/PeoZTG3UrO5IEGGW/C0C+dfWxmdHmmKb+NWm
nBBDmCN+KT3OX2U+cPvZn2ZVVBszX9J+558cIiL0NfcH9f0hcq3PtnKe/RodWVudF2KCnP/ORvuU
zK+JFm+1M3VbzypYmf/DSVfhQ0cNOrd/6R5ovRwWdJm9D3w+pyK18tfKSf/2LSnYWF2s2nXWje+Z
GI+6Z5M1yXpWfbsJEm9JQZMIbQEshXyFyF7fDtKF/8HKYaphQ4vON9duY93Tt2C3gwymMhoYTxef
le2j4yYkAwfheGscIipHAZAF/r/Bg5Cd8opWZHSSeg9NUWCXUPdRgTMp7mixSC8/47kVDW9ELlBp
E+FuiQV2BWTsEZDluxI4jupWQEgd4P4GPsoWUOymWyHCz4efrjSbXTT278nI4UduzbeI6nsNxHHl
d4Q42uBxur47JXxK7sSVFTfV38VEv6G+Z8kBFCbmj189mNq7U/TZXsX3t0XhCBUfUoOh8Sjw60PA
i/uWtK++TTAqo1k6T4V+KBo6j0Z3174m8Kos5YEwMBRsEXV/QYeJM2PCUSVvs45u5GL1u0Yyn4Fl
/FYVZBnadglZv/QOWUF2GDofnm1kxCC30CNMK9/hxqENOinUsJwVPdF8MfpyO8xAncDhu7lekW9T
Cw2R8CJrL4Lyw2nstTlnR+5lsn1NQmTzaWepnjj2JUR3tOviKGWfbXXTxB/UBDiDgMh5mPwYF9UI
ZCRMOpK1fe0yFTaLI4hawPlFcAn659jjm0OQCzpLNIUKBxlbo+4riuu/ZYpUSYn33iT8oWPrrPha
H+cyuJb4dFe+GRxsnqMG4YxtedfedQ5OmP+R6s2ZIo5NY7nMsJMEil1fjEilGFj8yxxoQGmDkfIp
MS33E6szqaggNVRQ9GvJhhkOVUMf1WjmN16FgDM171WUnJkqDvsSkP1TAJ1YWIdAWmdEU9EqZHXJ
6k9tM8O8FTPeGR92xRac3qIVjbdy2FE4VuvS5/3EufHOzEO1JjDYbBh4YuU2i8a3IvE/cSd0ocmm
mb+RvT0MZUBalJFssbnYVlkyfWGh/o6q6FNOXnvxCmSwaT0DY9tOjaYHSVOeoNDsWEOON2tKf+wl
7gPlA3O0GGumTS2JBK1dBZh+ltNR6u5DWOFXNHr3sjpkKmN9NLpAvgKeilrXP71Y0/SsVewMR08T
xD3xIauWax4+E6rYB6bSZHj2+j5sezY2FYHvJFGAki1XKiC6puo6Em+SLtlFfnzvIz/rs+mmJaPC
jkGv4C3XuOPWHfGGZjykm0Zg5QJ4cOe15ngqMtJFAh+LEB7MRwfzEVDzPbdWZVEXuR5rHwFh0rIr
Lt6YooAKb21H32GcHOGZpoB/jB9ayx8dwMFyY2z2cc6/rY8MXEEL8qysv6M2NFYtR/QKvPQfQtye
B3QVQBuI6YEnT9+YelvCV/bSco56bqH/NOwaSDw4RTr/7kafiWr3jjfw3W6jt5gi+kUV4d+cKQRm
E/9mteE7IRh4Z2aXGXFGfKlFnnkdXP2omfbM8eXa0/VBVtEP24nPUuVX1OgbNgvzyka14DEMMlVd
MtFeqLDle4ERLHWdJZc24Z/1SLMr54e0P1Wjv9e1ODSMdEzaNuix/HELL1oR2rCEDVp7BX4JCsuE
rch/QjJ1igagsQ37YbIuwMedYreB22kxg29izpE8REsJED8gDeNfVBKVO7uq59lAvVqKR1DU1Mjy
ZvnpBd5QzNzjGIH7InelolYI6GwCUe0wJSH+MOJNlAbffchafGnO2DUVC78obP8Zi5CHWAZgbvCW
qBvqXVApxsQBwvsek8bBXGD/UN2y/QwR01UXtqd/ZGJcBzf+03Ibb5inM63z1LvTLFEnmfwkiWhT
O8M/tbjk44tZcn7U+d9+PBYGxUdjYXKyHSY+ssh3ruXzkHrzwxgDd9QdSfVO/2e07eaW1iUCV/mZ
UVBQtukKlPkkjhlF9SpiXnbvkhxAHsum63+okA9h1vzRmquYlAOELEe3RMvluS2Dj5iFw0z+R2LS
i2VFnWx7RVB6PL1YKEy5ot6HMMbQzKh+g2CNxLMEnr0MwCclTzB6u0NIjtymFdtamOBsInRbcIC3
o4At33YWc1uiAnaTcaon61+KqdmzOrCnsPepOeY1GOCLnzINnpi591UFBb10P8hmhqpmWGsLvdcq
EdDTy+TNFARPVgNzRUMARSuyGqKBA2Tezd/5dHZJRfx3ClpAmfpFyvkjV/NjoPU/C9t0oRHIJvit
lkGvi1piE1v5B2tcqDZRrpjeQfex53mjleZMHl9kYcAIVRx7LvNy9OSC7RBHeMgDxA0XsSDuw13v
2t/lZMPZKoIRvoCiWOWoHOm6NqaJL3ZEwhKWaX6XmbN4Wn5yQzChfAPHU1u6zQNYkKcALdsACwj5
npM317otnzQhND9JAssG9c4aE7Xex2G/bLN5SYxLJbVzixl8VH5vPWty5m692T0NqRitg46T9vZr
1yJ8IQCHjpsyRB8BbG78EG322sdB9S8VP43C70sGzm1AOvlQctIio4MeYiDAhiMdXqVRBAMIE+TX
KNSM6/9ePBhAdcZRbofFHe5xtIeuyL8GEmx3CSXnVxsQjBTdMFxVzBgx8hdJtBinlfwztMFJjcn0
hs7harXo0jzV9lvfNDEVVjWBhwSavahwuDlzUp3RoQQ3Bk4jTHwoAYDo+GpaKGnjLoNRn1dqm4wO
A2Rw+HadFgho9F1XZgzEHTt+iE2PxfJioGsXZx0V4P0IPHNxgjSnOGzyB68oWPnN0AxFOXzZYB7a
OoxeaqzuG8aJHqZ1Wgan0nMBe6G4Wgnz4+UNzIZnPU9EreNyfZFhOL3X7bplSMbZNj+mGVewCPR4
n06WaWL98s6xxPSXdvZ8/M8XJQRsgTkaygs1Jb2y/dJGg/+Yp/7fqPHTQ+cNXHsDUDbZDeZX7nnR
o5HIHmgQfluXCgyCEp+dIfN74BHEwVf+3wk/I6kkhXONsk7wT472fi64y9GVhzeRPldtiXV6JO2V
ac9ovFi4InaFZ8N8KZjW5FEEh5HZuAspuR6ndl+GIePszjJeZw6o1Syb8uI71dWx0wCsH/JLs1UE
TTfxuDXqQbNgIv2VU7ziozJgYwQLdlXBveK6i56xlbOXmYtnGj4q+iYbN/HshuskMQo6qWeeKP8q
F8wrsDzy1XRxaiAubn69hb8vvrkMMRD/7chvr+6o4/r1yLH5a6ODNonHwYtPYZ1az6mpuCZw4e68
Se7KNmhPk3YbYmYf7TzonxoQjuVouoCI1qBRmicn2mpahMffHzqo7htm0D+Z3RM2NcWvObpleKav
OtfTuweotQ0scQ6SgY+YMARcEVzwp9a3//5+POz3bMxw2EoOkwyWwVhVXPLpE7Cfjbe8e3VaZ1uY
CSqpkHD7PlGPWGeVotpMEHoBLojAz3ghAKXYOv+iTUvBV0oQpdcaJrC7ngIpIA8+xOdI+1RJcZ5a
ft0mK0/Dkze70fJGi9Dt//vOOWNbbS1dnAs3vDjzkk7n9o9eWP3LJwIJAeEg1VNo499IQL9nvDM9
kPKEbtEIg5eSpKlhxKk5esbd76eaWjBaqWyfB6NvLn0/BMj6GVK1iizfZorUqivJE/T/1FM5v8wd
+9asJPMJZcJ7FX5Rvg4vfTmetUAlmUDXZq+GnrwBGeaGZvE8jWLe/H5REosScrJYzyQl5rMW21ON
4qZJ7C3ek3Af0XneoxfxN4OPOiSph69Oq+LbT8RbHNrbRo3yEHcuEa51S3Wj29uE22sjxq6FpOzP
h8EsQjQbsuR7H5vNZXTzt3BsJ+CpwANoZbzdwJj5UeoW1Uf3HNhu/aTsmcOPOJX7/xDKJomEEAGK
YGXl4czRQ3KHw7646FIDAVbSXR2LGGTfIOLMzsG3ONrxz420/lS5a1+aET8xMk2ACc0Y75SLPDUC
Tvz7wh4wObTCeLN8uz0HTsfYa/mryJ7u2gw5egSnGWLmqJk55yGszIBlPq/EntLp6yZRl5zqKeDI
OeiSBMNhKChhJ3+Th4JaZBqfYyRucBABz0hSkWm2OUJi13wYSJ7PoeRdf186gbF6cBi54QQObx5L
/qvS4XaOkak4OqlfWGTXCJgaUoOFxsZlnSYJr8L3yvlpzNL52LAlYWDhY41IWpQzTvlXQxzjJHxk
jJWfA2zIq8zx0ds5zZ8pA99RCIG5I3HucIm0F5k3zyqocRZ4rfGRhzFjL3+8H6bmD1l6DVGWXbWT
fkyCkRQMwBJB2mFbkZuUJ3V1zcA0r8XslwfDHuis/MwH0NgI6KwGgYgR0gvV1PKeW9B84P2/2v1k
Ma3r031NC/xAd7E4/sH4QhYEa2sbcAiFOx3yEBtA3uXiKUhTAIE5KDgvG9CRSHSqlmxhM1K1M9ZS
h4A4hrUjWeX1RRRDEDeHK0616NwoTQdnsUvRYYdxgWRIIhY1h9CsinOP3OU8mXNxzpgx7qK2M6q1
jPFtFYsz9Pcl6/H6OT0Ls6IhGPP3Wchri0x0ylMBc+D37zLcNrkWjDGUHQHfttATWI7RPv6+pDOd
MSRuHntkuIlpv0i1DFjZxBxItR+NvnoVDcVb7CfVUXqgkjzCmk65SeVmu5O5c+PewlUObxWjYvgw
IUEodZLuDW+uYZXz5gY4TCdGWU+yDqaLsMsTART6ISPT5Rc5HZUAR6ykhMzUhVznffSKnBGxcNqi
0UoTEtBz6wupETii9JVc1kMsQrElvbs/eIMcj7HX36uODJA+bP5YC1DC64EU1NHRIQ5kIiXWCOz4
WJs1+Y6Mk++TEIxJOvPnLPzgfRrQR1qAARLh/vcSjOWDk3cV6dqpu6cl/NA+AicPveFHqwEaWMb0
NRMCvRJoDht/cN6cYqY2rmp9KRrw2INxaQ33MphgSAVwyDt/eYl18UKCYrJn/xWefBWGp9+/Mjsz
PNVWnR+mqD90ca/OJlOt/17KsQGaleXJvyBkSBww9tT+wQrNT2fsyaFqoJ/nCP/PNv0yfGnv8vvS
TNq7MLm6/WczLvJ5PvzvUKEE9jdejqmNGdXgrgxD3/mwqE7/XSYAUgtUzgdCXTtapqiRZz8mGDWM
J0Oe0PXYWzwYDqA91zmzwnTOvz/GOamcrPSYjZT1RSwvGGlzkspTpJdJAXORzccV5Bl746XhQxAV
XOyMKY2AZHuROMHQXZpwgb0xaHdJaYx7TaKW2fu7nKBMTpl6vHh+QN7gFOb9ygczrRAMYnKxp+3A
cb01JjS/nmgfKWh9lJXb3x+Y75AePgztQcWEPNTueKxDvwOcTvGpzBnjLkGqGx7nliebxJ3fUrga
+OXW3WOKZfApZPxE0K58QxSeA7ArBloaT75VQQ5gjDp5T8xsVzvtHaP67q6O2+7u90cjiiAKt8Wt
7niTmcNa5PdTo6esrv97+e9/K1HhY79lG2buFavdcw8S4TDP6S13dccafSmbCOPUVw43qle1dfvB
ZTXhCmddOEjyzaXyQAmHWqGQrLMJVRBcyy/VqH9+QRGV0d8DFVb7rqi9V7+AxZwvWILY91gpkEpl
EuvFLHY6zkXW7BibpqegJ9t1W2nmrDItd0EbpT/846BVA5Z3iyh6Qy47B9PiOMpa6kIjV2wEHSBN
qmlvWTBxM7nJHflyiN1FbJ4qJEAsBh/VjEbMiOzmvgoWGaXK3Zvl7n5/iDgJKIqMT1VWLCHMnu8g
O6uPys8us6p3souKO2sJnMBiwZljBw9sE4uTTGCED8KCR9MFBb2+P+LYncNDbQR619pltDOdfHwy
PfbGvieTYxKjfRAS2pwGyOTH3Q0MG3dYkGPpcCRLmMzriU3r90YZ2Mi5WepYQ1Pv/zt5rIFv3bgJ
uiS5ZrGJoF516QFHuLvBr1DuhGrIH9CWcTV8DWM5b767li6FsFL22JMKt64V5BdbsAIpU8E5ZFJv
ZEl8clP9XUUnP5vkw2/FWTl5vmeyA/fdpn0e+eR+b2zfcZZ4efR0JXtKkNb8kRaIzSOToG2gcB8z
FdDrQoBZ39jMAbezisL8aLZxfLCEOKcovNl4kIk3Av2WuW+R6olxXeZuTNY9Tp16+ZF7D8Xa7LxE
TXPWfR8ewtwOALmSyLFCKBZuEhB7Z5zVokL5YC9s4aLY2sMIR15GHsKSGQ4dG+OOVUOIHD92xi+v
XZTl04Amdqn4nW42j5Gb/9ilE99Q33O7Lh+8NLvv0hQ3222Ns5km1NgegchAm6cqYZHSgSTPEI+6
XsWvYJwCGKS/f2DRIQL4PVox1f//0WpHzvtgRi54cEp8Ng/kS8QtSRNBAMM6wR9mxXfE0syX33rA
xxKCvo6G4ZenEuA62RKsE668/+PuzJbjOLI0/So0Xc1chDr2ZayrzITMRO5YEiBA8iYMIMHYN489
2ubd5/MAUSJEtVoq0nrKWlVGEwQwkBkZ7n7Of/4FyeZ4FgnRnxMufaWW7UYzbOw+a+kGTy8CSeoz
A8BgA20dcZuWmOsgyMidD0OtOOT1sBqL1l4Tj/L511oQzphybJr2LiYMYpODDB4IniRTU68QqxEZ
eF5AcDsT0nbDn0x/r2NcvfIwr8V8qIOeH5YJLyqgpabDWtc8zrvBdN2lZeZLJ8Hj4wxDcNdqGHzH
TBRCs2Ng2df+WYfMah3hH0OP2V5paYlPTsbHEE5hcHQQzxHMqezCMfzQi56ZcRbhVYOGyBuK9hhx
AC/bwX3nZA4eZ/VwYWosviFPmw8G0YWdm+6osbXbDkTzOi7bFVBw43vimsEaErZATNt4GlcEt9jv
lVEjtLWxMDKK7W0L5nINlxGb84pTqRLochqsYFP0+m7CnEzzAgP7FwHLzYu8dSH9Xi3g2DMoiR9r
sDErgtpyVsBgwWlSZ0XMrh8KBXdMIBYhp1QkZ4aGGBjI094yC9y7M2zBJBWkWjtmyEkcfEOaren2
LUz4UN+bCVLCtkERlpUVSmugHnn60zOEzdsJ/0ELreOXvwUq8W5I8vyqrvgeml9Ixou2svNNFcoc
RPmyNRfVaNBaJjJzvCYI2jn2QJeL5/YO34ZoMy/4yRgCSbDfRjU7qGVG9vL5sUetvTTGztolphfQ
WODYk6Q1zWecbeczpeHGEJwo44jh2KGkKxGZXAniCxlvd+/irLY4sHxvN4badN3p13XqwncFGaQV
HyAUyMwj9EjdwpaNP+Yg1rJhkkTjFfurAFOpLS6dmHCY8GXCOrxyDBdfNj+9gKNTXGho0M2NWXvl
bszD4WijyMS8UZa4Ykruo0C8fV7OQR/1W6JGIOyV5sb3dedtV+JKg5Tr+YxvtcJaDLHarRVdsVY5
jimrzidZUgMzIxdD1Dtgk4NtucWmbil057Yc6cOU9vgqdtecaOI6ohtB2MFIti7r6zEz3yuxFx5y
s2eNiJooS4RQmPy0QLYmazyIxNbpJ+YyGhq+gHiROfPI1TuS5EzGBB2Pklsku571tkgc37igJYS6
G9b6Logm897KAY29cVvmaXbUC1SbWos3ALxDchSTmkAlwK2x4S+DKQA6A6N0xNgQ2kpzoWT+4flc
sn1KesJuVkPVtaexVGs5Y0/vanO4H7sYwMLu3eveS6HAcC7Pf3gdSX/GSIKElzp3v5Yf+mgy/5mw
mKhxGD4EPruHD2tw9by7T0jSlh3Bf8vQYScKbe1dGLbdjZ0mpF/Jj07v0WtRtf5av04mck0o0YU4
WCWwqdmqh1ZefP5DEExy5pR5vLLxkTmItqWqwy6CIV2JBkv+N9+sjU0YpVcJ+/IlyAdWqo0oFzMU
YbQuyS2ADpzgPi/OU9FvmpByUPOSK5U51B9EVqprM4r6cyxqLkWOgk8vguQUQIyt6ZXdtMvvVJvy
MsyaBlVURzFt184WgGiPq/d9jknfzsHWyj1TDLfZOiMDG8xrsarKD9mItYQ5BMH+uciOoa4FI4+s
sJRbBfPKnVpU6R2bPs5kUneuVDIAVuCL4gfMWOvJfO93ap7itOWrYtFnydZOWgavVXOMKwYMxFQa
h6wkzN5jdCSN0E7Q+x/JsWkue13z8dbVsg81hmsYhtV8ysl0WxCkFFuecqxN70Mu/c1ckh+3M8BI
kUhak19pewxnD3Nn3yrYGsoih6lKv4pMOyAkEtPICWxnwWPKfpklCoBNQOVtW90FCVL5mjRTgf6W
L1UZEtDF40VgtR3EFBI2RFQbF4NtkciV1956KAoma4Zh7RslvlQikJMqKLxj7mr6yVarm1JH4yQs
infgH8inltpf1J32EXeI8RD0+SmK1PgUKt5RTFjbFmqHKYxfo1GXk4K60vFXR2gR4rblkFM9SAUz
Rb6YGhCgZVH1OK1gMUJlENe7sCRRTj6EVK7kC/SWyraBOwuOxcw0WDhh9xSUioleLOiZX0Yu9tPe
gKSdESChTxznk91ihBZLSzhpNRdRVaPZ9u3V/Fzqloc8xk52MOz8jcALbFFkZKzqvr23cQlZK56A
pOPiKO6YuGvrNMAHZczcpVl5TP1MAtsKk7Iot6ZgO69ncxQFdno+pVWaplsrFusJc4Jd3PfqARG3
wHWHOqiwRLJtW2Q+ZhmiAJaotOZAuiu0Gk+DdGAUb4YfYvLn7/QAG2uUgjqDeXzL5kPCdwkkGYMO
0omrHrwwhhQWp96OYcV03hrM1yn5bOI3SFIGgx7eWdSPi1x3Vj02BStjbM0LJSg+6tVYcRRwazQY
i1NuVWtYN2Kt0Y/vLxITtSZgDPtRcGWo1ngyrZApusCBqmNEjXokpuydN9G8n5KV0uPrD0Q9XFn1
x1Ax8k0zai3SCCSpolOsXYHpgtJU4yWxHOgb5oxATSXAC0JRcoy77APNfHZyFfV9kgzKuZU5YjcJ
2gcn9I92Y20hnWa3WFSjjG5vmKqecsOoFqxUb2n0bn0ivQAXkVDpjqHo+gumwacOR6B1M/+uzFeb
JRN1d43HgYGAehg2fYoBVNb7FIZTTBL9INlEkwR0WonvzP/m6jGliW5fBUOC4C6NKgT1uONA+NBx
SB5Q0kwuMQ604QwdwKc5d9niHCPb4NvvLYk2IMhetldNPDzMMIk+QuOkIFRkQTg1vKVUPwy9jvZU
Hh1gFT2h0OApVuqkVynBI2OufHA6wZrpgYaCGALq8wEmShZEX4FymEUo44jsQgXyz8pF1FZvG8MC
szSR+RelTgxMFV4CopJSk0XjFdoxAykrIWkOOPOyNDGQV1yTIGtPpcvX1VVnVBb8LboOvSC2Af8k
E/JEXuCoMELqCVVPP0Qj8l6h3ZoyJ82yDH+tB2m3rJRjSCnzOXWLR7+hsKDgdNcDOUa5gaS5wfli
4yNf2XqqnRC7XDKN7QomjoCjq970xBrtIxu1Guw0Naz2JZ4HW8/Aw6Q3WTUxWw/8MiV1sL+VKXQT
uiIU5l6CzZBh3fg6/sTQuEbX+eRCBqS+Qhqcs4jXqhM2OyZikLaDCnM9z2GAJwuM2B+zg5F/ubFq
46tPWPMhZcu1fce+QidjQNbCdGCrdPWd0mfToxJn4lQVBmwL2RBB1VJ3tXdedJYcI1vxtSFpI4qZ
e4uRIC5Cq72HauwxoqiGbQd8cJ4NkMtd4JkllXhBfF1r3aUJxbzw6AMds8QqBBR/ZfuQ/5iwdGu3
BHBwhC+tD+LqNEb+TTdk9AID8wrXhySXdnilhKitvCrbECw2XKWeXV60ft7d9JaxttHIbjR56sG/
bre1Y+1iQkAPAGjGVdm3DIJ0qn5kV0srIktGi952ovLWee+cFcKUTuzpeJZhH7I1OO0Yz+oH0yUJ
usij6NJR8CwuiJazJMAjHDQdHJD+1g0e2HoxmJKXqqE77ZwIZTek7lhGQWEFWHzQJ6zL1IRfnHNi
7yLdcK/qqOywK3LegfSmbwWTFcWK4UuFPd0CQT2UrhPGy8i451HI4MBkCYuw3ShoQxVVYDcoh7yo
jldKoFj7KtWLi9HOPmm5PW6MLkMzL28p+v2Kibj9GYUtGiE2IT4SzNUj0arnoZXXR69BccB0qEO0
EZd7r6jfawrIt1upA2mmNvupQW9cTtE2L23wMkvfGnk2sATTHcxQY6vlcHmRtU1v2xFCP775e98y
7UvN9rD0xFhaiWuMme0Ki1z5moq8seFM0AHQeRhHBwX0kjBvcTAE05ehcIwlhGUsV7N8j4hk2rte
UK4IWjhU8LIRdSH4pdq9b4r6Yx/01i41iJ9QsLbEKEUMxxExrPQ2JLW1zfDnxDutQdai43mcZMEm
NqFWhT26pHlmGjRGsm4CGkW9lsR3YtwkOjZjYo5v9Ru1v0ns7jS2IXb+HdDpXn6p1ad4Kgz4vsMA
W6ttoYaLErOcrk63dsmxYvXtXQWcLQkkHtTYlHNZ07DSziyI4TzTu6ouPJzzVX9bKeAssrXpseg9
dhOhqUpF5ANLmnjTqmHm32HCapGnFSS6sjX1EA8+nTEe5gJ8Iw3YTFjuhqFelEokFvOUoqTYx1uh
qHdYrF9Tj2ULWAj+kRRbF3WwZR6LCdtp9IUHuzBM1FScdEMBRsFkad8Zgb63sERbBWWWbpKGbMOi
nXB6C4r2sqa6uNMdNrbGSuqF3YaEmkD1JfwQg1bVDW/wCmefOcfJJ/5UVsioC2uI19Q+yIfcOl0j
teXsqt38bDLYRjUxARCEQ7sgNzUjfkDZdbGbXXWSppIr5kcsvWgp1ene1ZUUQxcft8TUx7HCHZLN
4CYnKP/QD11+SJNCybjJrki/3fRJmb6rWmsNnzMgsEp5C/N7obiusw+h8R/YN0DSw8ealheHrOFA
+QCdz293JHdD2cZSKQ7UZj8qYb8MTGGejY1xcgrfXefZtIaEmR7xFyPBTLn0QcgAzOKbXHPDR8dd
5KaKLUEyKUedgSGU8k+SnrLGqD45IMi8wdVf3WFgePIy1DFq8RYbgeKK4M164+hdshxyqfkKcGPE
7vUMHeMAgKpj6AofAwNovwIHoyZW8HZKQuikcVkwMparrCqGcGPLUUaTDbs881TKDHVchZVFn2Ih
8fPCQkHpvtE6o9vnJj13AwInBtaPf6rlfLMuNM5Qlex6+eGM8mOKY/Xzr76qld5szA4eQyKq9ygG
kUT3jraYNBMsSx9MPn3dWFd5S79OieYiUN0OLQPmcdA+pC5scODi8Z01hu2qcR08yORjVZa5egFb
AjSUtzpWzu1saQzVajdZUILcrPKZC2Xl3pDDUcuJ+x1FMWM756LDU4Fw5x4crtt1nRse1K58b09h
toN95mDuATDaNJW9ituyPs7FXZfqzVWLEZ/pBv5NkZBtOlB5nEdjZaI550gxE/xHAseHN1HqD9yi
VQVNoK0G7UZD2r/t6WGRMRA/j1FEtaonHCnw4ooPwh6wz/aTCaQU1rmrQhenIUkXIu1GUnWbGPIo
3UdNmHpbYGjZqPZVAjZxNHroZfMNQJ7n3GCB0y7cYDj3wd/e4Ssh04Ydp9A2c6dnQjE6eKlomJxS
3+j9nenj/mdnET7XgwvsS12tqKO7zKANLBqlqXd+Xd/HFjGduld/CCxmmWwyRCqlhnsMsr5dW4jA
LQV/NTFXemOIUhYYCkE0yC+4uP08PU8jke44BWXR/dTzwgQrGt3dfFP6vmdrFcXY71o9vFancN2r
unoxOX53jKNi/wxSTPESwY2yLqUXLt7V9fveC+7U8aMQ8XttwM9i7h3Yyv1dlrbTBnAKusg0WmtD
+dRjR3kxxEt1cil+crB/mmP0BkYTM3FJy+s+xffNhXDAdAX9ZCMZBPEwBftwGkBwJTFQierk1syn
+1AhmRr+hCDIoqft73X6m3lzbUmXm6AEW6SN+pVx72E2Ip9QVdA1Mu7do+tX4X5ulNTPHiDxQQrt
ANPt4gELnxXIrHPmVdWlkPHQkh2iOaROzp+fQODvGDqZ04Rlr83phI8PuyMHNO0hW0hL9o2LIdRV
jQjsBALIZRHBrQsLrQmssGnfg5auk6nHKJfgqxVaM+usTiP8zCfIs7hBU/DL9kvVqN+BngE1U78C
Cx1uggaPCU9uGoqZeCSBwCYwHIybEMoZIAGTIRWn3pUTZIyGCsU46xp9xzCsWI2OX25TbH7gBApG
cLKuTlzc/eORxAPF8POdPX0MFAMN/4wGVtUS+a9yG+INuNA79OuV050yTA4uw8jeFcTwJGfxo8jd
/ogcLDqbBJwxAB+qNHjRi6Acs3N8QpHDtC5eZSU1GbLG4aqCStapWnir61R0kIaOoYVJFwQuDOlT
1TurKvYX18ww2IS1ibmfNxzqoHssaxgYJhP8fdzFyt5Qty2he+cMs9TVvJNKFFAZmvQqJK4kiDBT
MdtlJGkAXUs7XoR9uo4k56Mn62Rq4+HRtZEVju7tiJkj9HbrMvKZPamqIjZl3/G5giMsuyEPzxHb
oVeW6x1yxgZyY0pIayJdgeAdWK27tic8BNteHc99N9Ngg97qbQp8nOiYWSEtjAABXBvPaZrus9ke
HvgHLdbcxAYuuWy2VniXuYP8vDfArQKe7iDzGFlI5nqI8nLfC6AwUFugNC1wunMrEHfEPkwbpe8w
2meejwGwv4/Cdh2bxa6DOmRuJIWx1nnGu2nyLtUBa582IQwowvDdCrD2CTQY8R4Sm02hJDJ2GLsF
uVrMsrvqtX7Y4xHbnatoHM8EuYJ2GA/nNVB0trgPMsQgVpMO14GdNlDlMI5PK3WHt+mj1gfpZWTx
kSmMiuQT3VZFRB4VM15R5u8KWBwbp5B3re492bhCkBkID8cMY4sRW3+LyCNYirr74LADLPNkuMuj
SVmPOordtMGrU8ltrEvlozwfZAG+qucdHcR8WCSggEhuAaeaqsUG2H0/TT0fiAFL7C5lFCyLFrWD
bcs8wXjmsBRuPB0Mfdxr5eTdlf69A3XsXIxqu5STzBkgA128n8HGySNHMSOlgZhUQr2YBpUrACF2
3I7YW+S7KlHp+KUmCRa+ZchGOw+F8gRykzuQWjnEXkyWBfryOASyRrFfnNuzfA77XvUsQ8sTFOMH
T3rweeJ8bl2UUeYpVNSdM+xDx+Jcmo5zahycNnA/XsSquHDgv2zRTYoDerHlICcGVY8pa64ab+kX
IfLNXVDDQ+n17bCfP+7a0NNlxdN9o3yKUwvKbh4DSttgDWYUnjtq7W90W0EZGbvFPaUv/ZlXx9tG
JwEvjTxr7VgNqXoKhgdDai99vfX2qvHBwN4axB3DImz/8p2HpY9v6iN1d41R2Wwx74xBAmVM4hEq
YSVeDDN+JEYSAK5aV6njn1dZhKUWUwrF82iuncg7BgbhKCNAICONLt+TxiDOWiwo8zH3nttUy3X0
K+AMRIkBxfcwYJzFEa1ASNww+FWOwoOyDH48qGINozy5KiOBNws+8FvW5UiyWXDD8VfJIiLaN9b0
0BtFeDNhR3k9DngFGqQFbZ9hj7wVNmbRfUUASpGfk9BU3hkyVhyJ0hkz3+hgoox+HtAkJlkcSt7z
YbkDxuL4CpSTC2psGRWGe1V1UwtNjlhL+Fr0qxp+EJdQiPDSIQPw0Pnj56LP2xV2EtUJp+a3Vjap
9xOp6EkHGR2ra/bf1H+wKOy6we6OJZa5xygxsHbRYMAolnaRkqPbd7ct7M53U4eD4QBZ62wmv/BJ
3HoDNJ1eWOBIg0HloWlv3RbIgZEbgi8Pdl8cWZjzyakcCMQFkmDIhypImzyBmfCtvTTuL/saWVc9
Dv4t4AEM9h5hOt1GNiN/lhbs+qj1nosJ5oreEUdBCEU3Pethmfvlu+eMgLnYcHRZChuiOeF9fUaC
p7eIyWg/a2vFOmi6Fy+jybAWHWj7eWJirpeOTrMrylSQ9sWRCcMQS3MMBbZCVfEBK4ArdraIjHs6
qZbDItnypqEwREE5bfpmKC8s17uLlP4dROYVrID0GpdQd+/PP1UVlckhR4EzJdVN6PZvg0AQJ8VS
xvsiXaSysx3a1MbEoB62A+p1o+uYl1OAQC6hehpgxW3yWoP/1FooIdDnRwRbbouJMHiwHHXrIj1f
EOK7hsWdXJZ1HB5TAmuwDFqJYRhPo1YdcCIN9lYLe6tsepJvZRWcI4oroYaec6l+NxUPJKOQokJE
nhpl2MW1brejhklpYLcKnOlRPtUN1kudeU7QY3OqY/2CLF17W5kgXzYSaAY9nGpNamMxE1xEjGgv
gZ8gTMuTQgQhc5beWMmJxmWONm8JHRlhm/I5tTUFj7CpvuxYqVVj+7suha9jqOZjUVkEhTUwpo1Y
Dd6VWQtEQd6CYnl3lRlOOx9zGeIWsHaaiZMONeaSpvJT6kL4rEGDb3ND+dwz5MW9wP7kOYciva71
qbgvWtLew7p+Kzz8pZNJN+7b0oW3PzQo9YiyIfCXE2kuG+b9UfEYKE9FmK2s0FXuktoAyddDMi0k
pmkU1Xo2oUZTgp+2L33X5WSnMij+vAB5PudtsnFNKH5zq1NrJeKszNWg0/P+Ut0X2GSi0oqQm5Ej
tcpbJ1mOvsqOL1s/Tc8eBO9hm8MQylmeWpKMS/JIqvcefNmzI4BNcYJUDinJKvrVc9lQpIrHwKDH
IUdrtkKQnhn0HcbJvnc+uXih5FRm5/PDJoRz7QUdPDEMvW97rcrOkDVfNhhYQ6rhHNJRyZ5Pcjpe
RPan+e7YAng5hTJzMnvsERuLInDmxwLt4AonkSBbmrNBe3SW835dx5VOVyeB2sKLGFxYjfEWFjtG
5AQUArloF3WgOFvoeB0AI7opNHmyZ4FlR55BEYFBub13rhKXeGbrKcE7Q05OQx3ml9CBx5UK9XKf
lFdCCa1TEjJFdxr3QtMbPAmdj0KmH+ITEy4ygXy3t0miijwZR4ISVs+a64ixw2aexEJY24rq2lOG
q1p2eCKq7rQhP1Bxle/1kvRDRCPQtquMTg3DXWEl/ls0h4z3B38HfogSq3faXT3imRONBd79KHc2
+JmQMGRl73w0YyrJQo0HC6fqHGQSaClRH5fjB8cgCQwCNRGew1mMPnDdTx02TzHwZSGdeyws3w3f
ZerZhedTFiiLVhPmVS869HplxSiKKiq4Lm893cc6ReCa1Nm46HSVVMSUNwaeWh8NGZcHsQUwqM+o
wpws3s2PwtRG5d42GM1r05BeDsAFZ0MRHaq6Nr887/0UKjsQSVx/fAyCbZr9L0c1TM9sMfGxVtju
IOibSwfO7ww6jAEHqGSkjKshq8J0mDx4I+h4Hw87NWihVUcl5p4WFlLzIwL4WGxD7KibsCvxCbff
2VOanErPik+tN1xLDJ3YieKQisrfNm7Ifci1m041uvtAPWvGLLzy42slyKLLdkLRlyaTc4jMZjOV
pYHxIXQaXKm7GxQiNQMoFGopJgpn81P+vL0xAIbBDGWGQ+R2IjmY/PFh2ydmTM6lWBlaH17Of0Qw
KhsH93Jc9EysoYfwvIGPez5MDXlfTllse8JJlx7qI0iT42HuM4rK3+SFUh2ZltFzqfjPWVlgbk3B
3LCru/CthqkTUSq8CFI/5orN0hUPB7MG5GLMi2Vk+ukavaOhi+ZdXBHkFY4mBIJO6dadAveciGq8
6BwcXfNeCk+yMMnuw7y48towuXfz+jzSYM2XUWy8TcoE2wnSxBe1Br8Iqeo9KoJsWZlMcDLPvY48
BjwzomR6HjPbAMYRzCwaA9ynjcBXtyMnM1cktDrvkHxSJGK/isyywCw/J9bWdKZ6k0dQYhaQSbPx
regCHd876wpNiDpT9yEhXSg+ttVabZwGKBcbRq/xRgreCZHRyLZXpxVNQIO/v+KegrQ5NtjNQ/FC
VIm3H1YFowmC0xohqfCZ7d3VdrBqR1vd1E751vZc7WgVhiHtVxxn1yfDtdam0YVoxWOjkN1ouWFx
GnRgPs/DiFwwTQaheRyjAQmNM53mnQ1lVEjYNtnho9lgst+DFIWRh/V8ZJTHL22b4+i7sXbvPK8P
7snDG5DHuxyrNf6lowzE0pqaVhNF1TZj86adgEAsPMZvmNPG1aaG7LXXEu1YGLilV2RjB37XbfAr
+AwEp+4j1AgrgXJnKeQUIaabShy0XJbuAnhOgQGw392yYyrSatXqDqpXigU0GhB2b4ww7x22LDoq
yyFM26WZ6ePhee3NNKJNkzIR8NoyxFsOQmZOP7gAnp8OCS4awBCqehpiP9zlbX5PmkO49av4kXcT
3kAlas66WNP3le2Udw5482pQBnjtHbWA2jbpStVj8qjd0bqx66tUVnzl4LU7xQ3PrV5EJzeb8Byx
P1mdSuBFUdfXTpiJlZJFn1wUqydOfqaDhpqucSbhXM0LIjMjHApytWdOY41YYHQZeXlj7Szjupr2
0Avx2phCzGGm7KPpFY9BROQZxp4wuUe1G86GOhP7tkrMQ9yoe60nWRZRn3h0GfVmYfrZSCrnHuth
eqXYfnJG9U5OHM4HB+PALCqvCRfCiu4Im6Wjr+JG5TDNl5rgJEBpjUEG9hsLTc4EkdYkR5zDoU1g
MQQo28BMVVPDu/WrTN/gze7ADUvsPcQt/DNE6t5jJwZh2QzCD2qrZDtPwx2oa7VslXSt5CuZWM8U
UXEER4+XmcoAn3UQnwZP3LrSWKUTmbYyB707CEQi57bpnxxhZ+CHuFq0mRIc+vRJ7SJa4rAHZnh+
iF0H91s4ImiDgu6twfR8b5ToIKYwRwPcVMeo87vLtI5wJMuV6UvpIRQoovPIDt0TKGkb5mv0rDiX
gjRtU17mptXhg7aqHr3TexcoKs2SI6HM0z1+BcCcVM6058tOqj/6oD3YTWkxNkcakiRMyyDt3KgO
8pACIumt66k5LqbgXU0XmBBYCuciD1CkyK+6LMsPeYIagdbUuitgkS5tkykjdlDRxpngBGE7/Wi6
DhFFM95ih+ZhzvXTI8icWKuqaULDkkc3atS6N2aA0DWkJ8pF8k6xkuEYSnN/HU2HETJpDgxwfqNt
i00WutNK5L6CyQwLYm6f4joPEMEUxMFkJCkPqj4cOyZfGCFlMENmEMJPH5KZTthYeGr0Xro328zY
FLFo94a7VseWmAeJPrI/G8yKsWiShT3xpb0oMUWpB8rbrt1ERqteWqZ3NzFCxQOKLCUN7QEaZmwr
lLa9TWAbkUhfTfdB4mHBwM9if0PvOAQKjM8a8o0X5FA2a+Ocab72PomAY9tMPYxB836SPMTewJ8s
sBRjNzh1d4uC5aGBnrnCNBgxvtUqd0Pv7AIG7qeuLRfQ7JFXiUa/5qTHQ7tIma5ndYRRV7fzUWHx
nLckD4hCX/lctLPbAdZOtk3mUlvzImdZiCI56Y4XX3qZQPMSp+/qT+BtwzGFkPGMw+AIiqwlK6wj
4ACujE2hbDUGcktcEom9hG987kn1X+hYBX4gHSdSIvRVEAbBiYPhkXIMIX9NejNREps0SY8tWObe
kihcrCef8Xc12Xl6bTmk42keVE5N5F2kafGe0Ut/UHqHYfm0wvtg2lJDmniBd/aWHPNhiw59OMun
DSABQ4mS6bnosm49Q8g48a+6VmUSmGK42jRDt3ZSZ1gURRIuoiEvPvZRCY8mzO78tn5XMrA9szo9
uYpdJToifrMX0gvLfAyIFMk53gpmjcSWVEaFkVda38WivgrVGl6u/CpVcfA1hnRnjnq1YlNMOaQJ
bFQK9cYfCu0tdCDCM5jn4WuXnTNXd7ZCC4MFwGX+1kl3SUp0PUnJ8OOMa5lmALeSGWQgHnAFvBwV
FBntpHKbkLOU8FJ4DwgePcsqIEiBHwiArFjD9aqtUlxDOutkgt2sAEek8S0eDDLptsncZo0UDntm
+PFxCDvGv7aUPl0yXhMoNFqiS0RhX0yZ3pGe295opO0g/cAZVxHOfeXhAiByYowmmmj0upxVDvaN
Lo4tGAok+2holvs5ce7fPg7/J3gqrooUh5S8/vu/8/XHohxFFITNb778+22R8f9/l3/nHz/z+m/8
/Rh9pPMqPjd/+FPrp+LiIXuqf/tDr67Mb//y6pYPzcOrL1Y5wSTjdfskxtNT3abNH3/3+X3wNuWF
rgpUnbcYlv/mEn/qh+Z3+59e6M3TfNHbsXz6208fizZv5OsLoiL/6cu3tp/+9pNBJOa/fXOh+c38
0QXSB15w+4krK5r6szH/o2qWiRDCs356w9w6ePm+Zfysq/IfB/tk4hYtMhj5jV/dzf/sJnzzsn7n
Rv3xz/zRW3i+PfIe6CaxlN91EwzvZwvoAmKH57iWZtnc1a/vgef9rGquoeqe5piuatrev9o90Gyi
O7/rHujGzx48UY/kUt225KTu9T3QVJ2b5Nnyf6qJN+fzk/cv9Bxo370WdOtnRwcuNmzDsT2M+V4/
B5ph/oxummhYy3Ntg5/8l3sMnl/R8z78jw3qr2wHvEXPI1iGu+B4GnsCz9XXS8Hm+zY3aV4lbBX/
WluBpj3vTv/8DdD1nw2cDFGR2zzojuNwwa/ev+P9zMNhw/j99fb8j7sFxs+maquaZrncBtX1SIN9
fQtMy1XZCg3LNTz3y+77L7QR6Or3PgW29rNtO6qhGkT5OuyHr1eBPA88ngFTM+EveLr2F86DP3Gf
/lE9gIukn+biInqqv6pQ/ssfeDlWv73AV7WD6dia9tOrH5XVxvPFf60+/v6q+JgP/q+++VIIzL/p
y1//8ha//eWvftfL+3r5j5voSTyIjyEMFVlNfXmhsrT7209nD6F4iF5VPhrn06+v45sS6R9n4R9d
ltQR0dYv15G1hMUn+b1XXT9MD29u8P8tX64lr8z5+fLl79Z0f+oFb8XD65sgE6+/9/Vua/HwlL5c
Z36tP+Lm8lqrVxeVWdnf+1p3hfj0m1ug/4BbsG/7h6h5eXnzLTB+wGUPT48P+euCXTN+wBN2mf3m
HthUwN97a6/pZ8TLZeZb4P2AJXbz0H6K3vwiHh6jh68vrqsUD9/7km9oLV9fVVal33vVt3nUPH2a
X/ObFfrah+bp1R6h6z/gbt8/1c2bs4c8eXm98o7r1g+4Ke+fsqdXm4Ru/4CFty7Sh/zN5mlu5b9+
zVQIP2LTvG3zxzc4vT/kn17dbE3lkKISffmV//ze+ctj++bY1q+ely9X/wEPzX+cVjer091q+X/f
yI/2SeRvvnk6KSQ8lc7CcjR6DMhFzn+5wH7vKP1H8/3tAfsCYDzXv3/9+1/WjnwWDU911D9VHXBc
56y5byoDXsSvS/Hvxcenh/y/+JlXlcYzoPPVFf57So1fPovo46uHxDG/eT6+vOWvWu4/KjN+ydlZ
Pza/uSzikG+Ogr943fo3ux9knd+uk792xVUrivLp5RrzIcBg7ZvF99cuegFmHb75JXv67Y1FSiVb
6F8/YlnF/bVr/9LWjXhIf3MfHJqW77vuTYFn8e+9ZoMD/JvK4K+9Zm7yw28+OZsIH1PHZMhkyKCB
Lfzh6cgG+WvP+WqR//dsDc+f20vdPr+Af6JxeL09/Css/cVD/vDp1dL/EcXaWjw95fJce3ki5bLy
jJev/vkD7fg0RB+Ll+vMi1WigK+XU/s1bvyneowbGq3mzRXdmHh6w8t+c0TW8gQA8HJp+Zt09Qf8
pi+F1k3zTYUlMYXvfR8LLsDW8HuLWGeD+GZP/+pOPS+w50P0jzb2xYOIHh85115e7fOOqYKKuOrL
f/udD/j/9wKWJ9r/vOX7SxpwxLxavz/gMfolDyh9Xz7Mee2+fPE7n+yfrAjOiqbu2W1erjQ/N98c
WV89kX/2upjqv3oYdbC7711IZ61o80/Ry4XkazV+wGUX4cOrLfHbMuOvv//TU4lDR/TxTfH5TRM+
vUG6HLzaIc0fsO/OF33zv5anxf/++p78kD0LtEsUr7da8wc8F7hgMPn/f9xdTXoiRxK9ChfQZ1VK
CGnj7xNIotWAPo0KaeFdQuVANiWKqR/JaDXX8NorL2Y3N+ibzEnmZaEaEwkWLep5NNPL7razksiI
yIgXLyLhdla64I6w+ZaD+kZ1+4+LLWPmeaMSv/gOIaXt6IVpPJg0EqFpc2f2tNuDX3yxI4R6Qrld
9a+uzWAWzSKvlnHiduW02ov+rdA53vPGpdYtkHMJ9+FqkrU/gL6wVC7bCgjL5hjSvJCe2dVV6m53
CAvv6kcPWTolRCZdPZJGeEo4vi4eyhJHtpmkFO+O1jYVAZNn6ou28/WfuWlE//r7L9dPeHdc2F3g
yh11z65n5kshjC256/ul0bcjPwRACav+bvsmS/KpuEmCY4KeYb+eFI4JN+sAWQyeyhh7cC7jIhno
Jd56kergGCF11WGgY/0svHBZeSYs6y1KsOMBrtKxl3gxINCBLuB/9Vw6yoBxHWHMhfOTyOOqoyoj
zhOCst1YRN1iVYZrL1f1BNFqVp/ZP/BeucuDts0yXVTLlbLYRHXe737uENNLAEEdElKQVzBqA5hU
hwRHHJq5mWhR/lMB4QYJHYCgG32TzIXSKUfRqGvXYfK4AfoxSqFh4VUXy9J+3d0OE5mEKMfaq7to
+PXXpAEG5dffSpDmNv36j/nYSvBWHRFkjcqM9eBKdUTQ6qGev/jOTjEAt/vJhhUeExQaafDMznXj
SmciEFDHBL8EmoP14ljVJAj5EjADyjPiElQnBGn8tBF3qxOCsv1kH0d69Cw9BqO6vfKhm/bdIkRx
mCXWGCJ8EU60uZtA8HHFvbL29B0igFsLbc3dWPXHnYRyec93eBJ/nSDbtRnC2eqqc1EWwUOcv5h0
pO0XuTDBBZ+n4E3IkJOQLIDiMYl1ZLLpuhwUQRCDpZ6jt10sy9jwtPAPjXAPtQEhG3ELHRH22sEl
lETyzBhXfZjaRh/cHAFQMHAE1EolBMSIHT4B5G5gpuSkEZ7fratDwEg+rucRIngvAAxAHK0dwWJl
eXQle7tuXPxZL6RrCBicsN4ynSxffHcWHBEiqRU9opd4wGtwRBDxKurZsjbBpHuguc6mmyIh2HVf
y1pFwKg3DfRYJxsm0iRIeeCqTB4HBc1U9S0EqFhknyT7MDgh3HUOblv6Ns0oUdyYhcQSghYBY7rV
qR6beCs/8JSy/mwjVMErX/UP8BYEfrtYoFaTVYu5MEgdErQutPOJxkRmmSsFBO0YTrX1CStKEex6
qL/YTUkrRpF6qC3ANyFkRoQxRNLvwkLfzWGCdfWt/cHI+5eR2SKOY4KkH6zJ5/qx2mOpdAxXd40h
l8Xi1RDXVw+a6pCwbwwT09kU+fSKCiy+0DpmIAzhAoTueLnNl7iZfATDHNgoik3jEk9drO9/1W7z
x1ETPMS38bOm7rEwkLE3RQRGKRrWCKBweT/oRg8FiRg1wGyml7pxZ6OJcDZgUZ0cMcpgQwt6wgGK
bLKy1FKYSeh6uerGhMC4Z3pWVGf+w4XVCeZ+adv4C5gtWsB5Z61mSzFKGBfJLEoaPwAZmiH7s4+6
+h3OGM9aJ8dNRtGop/GushVdBOjaPDxBX1r1vf0d1K0+iO3BeGr1QZYV1Xpu/6/fIIBnIRLkLSsT
fElfL/KpF42sRLPTd38gHlRSE+sCQuv7d8ePnr71v7oEYTmvWgrFt6p/qf7yLfZj28T2RTgERmNM
J8FdC18jOfiMaPoyboQ6ftJRIkCTFqEY0wUxx6AkJW2c4IiR20eOLi4thGB2NxBwqieF2HHwJiv2
G++nW7BcpLMLznaKeJt2vqGzxD6XoGxwqPQdAE0cvVrMGwT1/4c+lhi9hxJfIajNOdAglHXX1XGn
M93Nwiu7OOReA8L1BQc1sYUMgoNq6/vfiu0kg2DLqusnk76YSYLJX0IkipCEYfPaa07e7O4p3s0X
wxumE7DWxXaPCNu9MA6MFnEIo+3wOoUYZOsEg7RymeV41EgIAc1utePMzotxwVK1kAuUGKSVK7vR
P7K7c3C31V3pNDFVTLy+582mrPfr2VWq52MRHJwSLLprR2jp8PqUGUBNF+Of5plZroth9621W8Zd
k6JXWy7LkAN6iqR03ZAO48K65f6OrZMmIAsI9Q0OCet+KoBUpUIIAYO6dA1M0HMOaKytL4frXMdy
twFBCp9N6ilYwCgDfgYSAFambPkOGDdQX+dPnjYwimt9m08LPzQJGN0fYZw86Zm/ZQJ+0Lfw67mZ
A5+Q7TV45am+uvWLnw3qmEUq82AGDDhI4ggyqfZYZu7NncH4breGiof2GbAEEwHslMvNMhC/G4NW
oNR5CplGMag/KN49a+krGFczRij6jo0xAuEWndiFR/YMGK2od+BjevEUhgZWarf/jeQs2idlgDFD
WLj0mqmdC+xPMbKOcOFNKlKMaTrhk0ZCl0bVT3emrBRDxM8mkpeHYgzqCZ9tDqaOr8aKceXdz9ww
KBFconG+ksz+2na/GvzSQ2EtSmTayCB/PCC4GkPvMFFXeAy8plZ/7/DIuKAMhv9Wa5UawshqQhCu
5KWqGF1hKF8Y16c5kGW7oBkwJjqtWBWo+RvQV+Tug7MTRjzXw2jaJyHtszM0Be1u6vpIrOu1Nb0u
3LX+E5y9/Sn48nlajGQ0UKn2/iaOUSwWoGcJ3rR1OgLfv1q0tJfqD3W+MClsLJFgRlHe7RbQtQxh
CDGXa6LEeD1AtmJpBmnqRj9p9NlsKVQyuE0dvUTQsQ2/YETOHU/33ATIuvn1RfIIKr4sbDAC3Grd
7Q3YDL4QZpj4o1EY8egVlh1PD1A9iTBgpJDNK4yGrE+Y6mergyuzH0Y5+TOMxTvGgFH6ehXHQKeu
ZcNv1mM07LsoIXN9WbkQCmPs3C0QtDxxhTtxJyrG2Mswb/Rsnmel274xT1a6KgbxZDX1pl+MZayg
GJHCEHmGjXRUbn+YjLTXDsYAaxxRaSWfDnQzybb5RcUoIOAsHiygXcwIQopaTtlYeYcNkhujlbmN
jlibTfHJdGK3OnvFsIv78M0vEBLONhATr49eMSrPHVSHwWtdN2cKeyXUMvZSLQJsvTKyS8xsQypU
SCNmFEpW6yNSAuATm0eRZTUZyDA4lzkSFnxApsxHGIxPYKzAtlbOf/04j4LW/3QDUzlsr25CAcjx
9+hKTpz+qDmQ2yYL7oae1jOjy1eazX+HyLCaTPgdHkQ6caohK+wMnmYbnH2vwMFAHtqpfpGtoIx2
b0dMEYgXg3fZSeLEH5/DYAlfjhHRS5YVYzLhKj52s4+8QToMJP9K46UqF9FsGULcOqsc8v64QLdA
v54AG8ChrL9sCIou+FZCNQJGAd/1XAApEXdocEood92atKh+d5mSMWYr3aeFv1nFsJAHYKovmH4p
Dk7tnqTzcdfAtlGydS+F9V/zp8F9eMcLMb4QNKO3567IvEan8nmQ36ON/Z6OcPmWpItgKm6l1n/k
Jdbl+I7gYNv/Jl8Dcf/FODY6/fHfAAAA//8=</cx:binary>
              </cx:geoCache>
            </cx:geography>
          </cx:layoutPr>
        </cx:series>
      </cx:plotAreaRegion>
    </cx:plotArea>
    <cx:legend pos="r" align="min" overlay="0">
      <cx:txPr>
        <a:bodyPr spcFirstLastPara="1" vertOverflow="ellipsis" horzOverflow="overflow" wrap="square" lIns="0" tIns="0" rIns="0" bIns="0" anchor="ctr" anchorCtr="1"/>
        <a:lstStyle/>
        <a:p>
          <a:pPr algn="ctr" rtl="0">
            <a:defRPr/>
          </a:pPr>
          <a:endParaRPr lang="fr-FR" sz="1197" b="0" i="0" u="none" strike="noStrike" baseline="0">
            <a:solidFill>
              <a:prstClr val="white">
                <a:lumMod val="65000"/>
                <a:lumOff val="35000"/>
              </a:prstClr>
            </a:solidFill>
            <a:latin typeface="Rockwell"/>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0" name="Rounded Rectangle 9"/>
          <p:cNvSpPr/>
          <p:nvPr userDrawn="1"/>
        </p:nvSpPr>
        <p:spPr>
          <a:xfrm rot="20707748">
            <a:off x="-617539" y="-652551"/>
            <a:ext cx="6664606" cy="3942692"/>
          </a:xfrm>
          <a:custGeom>
            <a:avLst/>
            <a:gdLst/>
            <a:ahLst/>
            <a:cxnLst/>
            <a:rect l="l" t="t" r="r" b="b"/>
            <a:pathLst>
              <a:path w="6664606" h="3942692">
                <a:moveTo>
                  <a:pt x="1046923" y="0"/>
                </a:moveTo>
                <a:lnTo>
                  <a:pt x="6664606" y="1491692"/>
                </a:lnTo>
                <a:lnTo>
                  <a:pt x="6664606" y="3860602"/>
                </a:lnTo>
                <a:cubicBezTo>
                  <a:pt x="6664606" y="3905939"/>
                  <a:pt x="6627853" y="3942692"/>
                  <a:pt x="6582516" y="3942692"/>
                </a:cubicBezTo>
                <a:lnTo>
                  <a:pt x="0" y="3942692"/>
                </a:lnTo>
                <a:close/>
              </a:path>
            </a:pathLst>
          </a:cu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userDrawn="1"/>
        </p:nvSpPr>
        <p:spPr>
          <a:xfrm rot="20707748">
            <a:off x="6168153" y="-441831"/>
            <a:ext cx="3126510" cy="2426476"/>
          </a:xfrm>
          <a:custGeom>
            <a:avLst/>
            <a:gdLst/>
            <a:ahLst/>
            <a:cxnLst/>
            <a:rect l="l" t="t" r="r" b="b"/>
            <a:pathLst>
              <a:path w="3126510" h="2426476">
                <a:moveTo>
                  <a:pt x="0" y="0"/>
                </a:moveTo>
                <a:lnTo>
                  <a:pt x="3126510" y="830198"/>
                </a:lnTo>
                <a:lnTo>
                  <a:pt x="2702642" y="2426476"/>
                </a:lnTo>
                <a:lnTo>
                  <a:pt x="82091" y="2426476"/>
                </a:lnTo>
                <a:cubicBezTo>
                  <a:pt x="36754" y="2426475"/>
                  <a:pt x="1" y="2389722"/>
                  <a:pt x="1" y="2344385"/>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rot="20707748">
            <a:off x="7144098" y="2001564"/>
            <a:ext cx="2679455" cy="4946037"/>
          </a:xfrm>
          <a:custGeom>
            <a:avLst/>
            <a:gdLst/>
            <a:ahLst/>
            <a:cxnLst/>
            <a:rect l="l" t="t" r="r" b="b"/>
            <a:pathLst>
              <a:path w="2679455" h="4946037">
                <a:moveTo>
                  <a:pt x="2679455" y="0"/>
                </a:moveTo>
                <a:lnTo>
                  <a:pt x="1366108" y="4946037"/>
                </a:lnTo>
                <a:lnTo>
                  <a:pt x="0" y="4583288"/>
                </a:lnTo>
                <a:lnTo>
                  <a:pt x="0" y="82090"/>
                </a:lnTo>
                <a:cubicBezTo>
                  <a:pt x="0" y="36753"/>
                  <a:pt x="36753" y="0"/>
                  <a:pt x="82090" y="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userDrawn="1"/>
        </p:nvSpPr>
        <p:spPr>
          <a:xfrm rot="20707748">
            <a:off x="-205621" y="3323292"/>
            <a:ext cx="7378073" cy="4557796"/>
          </a:xfrm>
          <a:custGeom>
            <a:avLst/>
            <a:gdLst/>
            <a:ahLst/>
            <a:cxnLst/>
            <a:rect l="l" t="t" r="r" b="b"/>
            <a:pathLst>
              <a:path w="7378073" h="4557796">
                <a:moveTo>
                  <a:pt x="7327936" y="6451"/>
                </a:moveTo>
                <a:cubicBezTo>
                  <a:pt x="7357400" y="18913"/>
                  <a:pt x="7378073" y="48087"/>
                  <a:pt x="7378073" y="82090"/>
                </a:cubicBezTo>
                <a:lnTo>
                  <a:pt x="7378073" y="4557796"/>
                </a:lnTo>
                <a:lnTo>
                  <a:pt x="0" y="2598658"/>
                </a:lnTo>
                <a:lnTo>
                  <a:pt x="690034" y="0"/>
                </a:lnTo>
                <a:lnTo>
                  <a:pt x="7295983" y="0"/>
                </a:lnTo>
                <a:cubicBezTo>
                  <a:pt x="7307317" y="0"/>
                  <a:pt x="7318115" y="2297"/>
                  <a:pt x="7327936"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userDrawn="1">
            <p:ph type="ctrTitle"/>
          </p:nvPr>
        </p:nvSpPr>
        <p:spPr>
          <a:xfrm rot="-900000">
            <a:off x="547834" y="3632676"/>
            <a:ext cx="5985159" cy="1606102"/>
          </a:xfrm>
        </p:spPr>
        <p:txBody>
          <a:bodyPr>
            <a:normAutofit/>
          </a:bodyPr>
          <a:lstStyle>
            <a:lvl1pPr>
              <a:lnSpc>
                <a:spcPts val="6000"/>
              </a:lnSpc>
              <a:defRPr sz="6000">
                <a:solidFill>
                  <a:schemeClr val="tx1"/>
                </a:solidFill>
              </a:defRPr>
            </a:lvl1pPr>
          </a:lstStyle>
          <a:p>
            <a:r>
              <a:rPr lang="fr-FR"/>
              <a:t>Cliquez et modifiez le titre</a:t>
            </a:r>
            <a:endParaRPr lang="en-US" dirty="0"/>
          </a:p>
        </p:txBody>
      </p:sp>
      <p:sp>
        <p:nvSpPr>
          <p:cNvPr id="3" name="Subtitle 2"/>
          <p:cNvSpPr>
            <a:spLocks noGrp="1"/>
          </p:cNvSpPr>
          <p:nvPr userDrawn="1">
            <p:ph type="subTitle" idx="1"/>
          </p:nvPr>
        </p:nvSpPr>
        <p:spPr>
          <a:xfrm rot="-900000">
            <a:off x="2201145" y="5027230"/>
            <a:ext cx="4655297" cy="1128495"/>
          </a:xfrm>
        </p:spPr>
        <p:txBody>
          <a:bodyPr>
            <a:normAutofit/>
          </a:bodyPr>
          <a:lstStyle>
            <a:lvl1pPr marL="0" indent="0" algn="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dirty="0"/>
          </a:p>
        </p:txBody>
      </p:sp>
      <p:sp>
        <p:nvSpPr>
          <p:cNvPr id="4" name="Date Placeholder 3"/>
          <p:cNvSpPr>
            <a:spLocks noGrp="1"/>
          </p:cNvSpPr>
          <p:nvPr userDrawn="1">
            <p:ph type="dt" sz="half" idx="10"/>
          </p:nvPr>
        </p:nvSpPr>
        <p:spPr>
          <a:xfrm rot="-900000">
            <a:off x="6741465" y="2313285"/>
            <a:ext cx="1524000" cy="365125"/>
          </a:xfrm>
        </p:spPr>
        <p:txBody>
          <a:bodyPr/>
          <a:lstStyle>
            <a:lvl1pPr algn="l">
              <a:defRPr sz="1800">
                <a:solidFill>
                  <a:schemeClr val="tx1"/>
                </a:solidFill>
              </a:defRPr>
            </a:lvl1pPr>
          </a:lstStyle>
          <a:p>
            <a:fld id="{055FF6D4-D4D7-426A-98F7-170A3668379E}" type="datetime1">
              <a:rPr lang="en-US" smtClean="0"/>
              <a:pPr/>
              <a:t>11/30/2021</a:t>
            </a:fld>
            <a:endParaRPr lang="en-US" dirty="0"/>
          </a:p>
        </p:txBody>
      </p:sp>
      <p:sp>
        <p:nvSpPr>
          <p:cNvPr id="5" name="Footer Placeholder 4"/>
          <p:cNvSpPr>
            <a:spLocks noGrp="1"/>
          </p:cNvSpPr>
          <p:nvPr userDrawn="1">
            <p:ph type="ftr" sz="quarter" idx="11"/>
          </p:nvPr>
        </p:nvSpPr>
        <p:spPr>
          <a:xfrm rot="-900000">
            <a:off x="6551292" y="1528629"/>
            <a:ext cx="2465987" cy="365125"/>
          </a:xfrm>
        </p:spPr>
        <p:txBody>
          <a:bodyPr/>
          <a:lstStyle>
            <a:lvl1pPr>
              <a:defRPr>
                <a:solidFill>
                  <a:schemeClr val="tx1"/>
                </a:solidFill>
              </a:defRPr>
            </a:lvl1pPr>
          </a:lstStyle>
          <a:p>
            <a:endParaRPr lang="en-US" dirty="0"/>
          </a:p>
        </p:txBody>
      </p:sp>
      <p:sp>
        <p:nvSpPr>
          <p:cNvPr id="6" name="Slide Number Placeholder 5"/>
          <p:cNvSpPr>
            <a:spLocks noGrp="1"/>
          </p:cNvSpPr>
          <p:nvPr userDrawn="1">
            <p:ph type="sldNum" sz="quarter" idx="12"/>
          </p:nvPr>
        </p:nvSpPr>
        <p:spPr>
          <a:xfrm rot="-900000">
            <a:off x="6451719" y="1162062"/>
            <a:ext cx="2133600" cy="421038"/>
          </a:xfrm>
        </p:spPr>
        <p:txBody>
          <a:bodyPr anchor="ctr"/>
          <a:lstStyle>
            <a:lvl1pPr algn="l">
              <a:defRPr sz="2400">
                <a:solidFill>
                  <a:schemeClr val="tx1"/>
                </a:solidFill>
              </a:defRPr>
            </a:lvl1pPr>
          </a:lstStyle>
          <a:p>
            <a:fld id="{1AD20DFC-E2D5-4BD6-B744-D8DEEAB5F7C2}" type="slidenum">
              <a:rPr lang="en-US" smtClean="0"/>
              <a:pPr/>
              <a:t>‹N°›</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Rounded Rectangle 8"/>
          <p:cNvSpPr/>
          <p:nvPr userDrawn="1"/>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userDrawn="1"/>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userDrawn="1"/>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userDrawn="1"/>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3894" y="2921988"/>
            <a:ext cx="5064953" cy="1695631"/>
          </a:xfrm>
        </p:spPr>
        <p:txBody>
          <a:bodyPr/>
          <a:lstStyle/>
          <a:p>
            <a:r>
              <a:rPr lang="fr-FR"/>
              <a:t>Cliquez et modifiez le titre</a:t>
            </a:r>
            <a:endParaRPr lang="en-US"/>
          </a:p>
        </p:txBody>
      </p:sp>
      <p:sp>
        <p:nvSpPr>
          <p:cNvPr id="3" name="Content Placeholder 2"/>
          <p:cNvSpPr>
            <a:spLocks noGrp="1"/>
          </p:cNvSpPr>
          <p:nvPr>
            <p:ph idx="1"/>
          </p:nvPr>
        </p:nvSpPr>
        <p:spPr>
          <a:xfrm rot="900000">
            <a:off x="3479028" y="959716"/>
            <a:ext cx="4658735" cy="5077623"/>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rot="900000">
            <a:off x="1690988" y="608314"/>
            <a:ext cx="1789355" cy="365125"/>
          </a:xfrm>
        </p:spPr>
        <p:txBody>
          <a:bodyPr/>
          <a:lstStyle/>
          <a:p>
            <a:fld id="{3467CD6D-7520-4B34-A5A3-E8385FA3AFC6}" type="datetime1">
              <a:rPr lang="en-US" smtClean="0"/>
              <a:pPr/>
              <a:t>11/30/2021</a:t>
            </a:fld>
            <a:endParaRPr lang="en-US" dirty="0"/>
          </a:p>
        </p:txBody>
      </p:sp>
      <p:sp>
        <p:nvSpPr>
          <p:cNvPr id="5" name="Footer Placeholder 4"/>
          <p:cNvSpPr>
            <a:spLocks noGrp="1"/>
          </p:cNvSpPr>
          <p:nvPr>
            <p:ph type="ftr" sz="quarter" idx="11"/>
          </p:nvPr>
        </p:nvSpPr>
        <p:spPr>
          <a:xfrm rot="900000">
            <a:off x="3103620" y="6177546"/>
            <a:ext cx="2392237" cy="365125"/>
          </a:xfrm>
        </p:spPr>
        <p:txBody>
          <a:bodyPr/>
          <a:lstStyle/>
          <a:p>
            <a:endParaRPr lang="en-US" dirty="0"/>
          </a:p>
        </p:txBody>
      </p:sp>
      <p:sp>
        <p:nvSpPr>
          <p:cNvPr id="6" name="Slide Number Placeholder 5"/>
          <p:cNvSpPr>
            <a:spLocks noGrp="1"/>
          </p:cNvSpPr>
          <p:nvPr>
            <p:ph type="sldNum" sz="quarter" idx="12"/>
          </p:nvPr>
        </p:nvSpPr>
        <p:spPr>
          <a:xfrm rot="900000">
            <a:off x="1265370" y="300797"/>
            <a:ext cx="2287319" cy="365125"/>
          </a:xfrm>
        </p:spPr>
        <p:txBody>
          <a:bodyPr/>
          <a:lstStyle/>
          <a:p>
            <a:fld id="{1AD20DFC-E2D5-4BD6-B744-D8DEEAB5F7C2}" type="slidenum">
              <a:rPr lang="en-US" smtClean="0"/>
              <a:pPr/>
              <a:t>‹N°›</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17" name="Rounded Rectangle 16"/>
          <p:cNvSpPr/>
          <p:nvPr userDrawn="1"/>
        </p:nvSpPr>
        <p:spPr>
          <a:xfrm rot="900000">
            <a:off x="-57216" y="-1017685"/>
            <a:ext cx="7411427" cy="3438177"/>
          </a:xfrm>
          <a:custGeom>
            <a:avLst/>
            <a:gdLst/>
            <a:ahLst/>
            <a:cxnLst/>
            <a:rect l="l" t="t" r="r" b="b"/>
            <a:pathLst>
              <a:path w="7411427" h="3438177">
                <a:moveTo>
                  <a:pt x="0" y="1985886"/>
                </a:moveTo>
                <a:lnTo>
                  <a:pt x="7411427" y="0"/>
                </a:lnTo>
                <a:lnTo>
                  <a:pt x="7411427" y="3356087"/>
                </a:lnTo>
                <a:cubicBezTo>
                  <a:pt x="7411427" y="3401424"/>
                  <a:pt x="7374674" y="3438177"/>
                  <a:pt x="7329337" y="3438177"/>
                </a:cubicBezTo>
                <a:lnTo>
                  <a:pt x="389140" y="3438177"/>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userDrawn="1"/>
        </p:nvSpPr>
        <p:spPr>
          <a:xfrm rot="900000">
            <a:off x="-776641" y="2417820"/>
            <a:ext cx="6998365" cy="5080081"/>
          </a:xfrm>
          <a:custGeom>
            <a:avLst/>
            <a:gdLst/>
            <a:ahLst/>
            <a:cxnLst/>
            <a:rect l="l" t="t" r="r" b="b"/>
            <a:pathLst>
              <a:path w="6998365" h="5080081">
                <a:moveTo>
                  <a:pt x="0" y="0"/>
                </a:moveTo>
                <a:lnTo>
                  <a:pt x="6916275" y="0"/>
                </a:lnTo>
                <a:cubicBezTo>
                  <a:pt x="6961612" y="0"/>
                  <a:pt x="6998365" y="36753"/>
                  <a:pt x="6998365" y="82090"/>
                </a:cubicBezTo>
                <a:lnTo>
                  <a:pt x="6998365" y="3569608"/>
                </a:lnTo>
                <a:lnTo>
                  <a:pt x="1361203" y="5080081"/>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userDrawn="1"/>
        </p:nvSpPr>
        <p:spPr>
          <a:xfrm rot="900000">
            <a:off x="6338067" y="3775812"/>
            <a:ext cx="3102275" cy="3544033"/>
          </a:xfrm>
          <a:custGeom>
            <a:avLst/>
            <a:gdLst/>
            <a:ahLst/>
            <a:cxnLst/>
            <a:rect l="l" t="t" r="r" b="b"/>
            <a:pathLst>
              <a:path w="3102275" h="3544033">
                <a:moveTo>
                  <a:pt x="50137" y="6451"/>
                </a:moveTo>
                <a:cubicBezTo>
                  <a:pt x="59958" y="2297"/>
                  <a:pt x="70756" y="0"/>
                  <a:pt x="82090" y="0"/>
                </a:cubicBezTo>
                <a:lnTo>
                  <a:pt x="2375388" y="0"/>
                </a:lnTo>
                <a:lnTo>
                  <a:pt x="3102275" y="2712781"/>
                </a:lnTo>
                <a:lnTo>
                  <a:pt x="0" y="3544033"/>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userDrawn="1"/>
        </p:nvSpPr>
        <p:spPr>
          <a:xfrm rot="900000">
            <a:off x="7327879" y="-104312"/>
            <a:ext cx="2350627" cy="3820866"/>
          </a:xfrm>
          <a:custGeom>
            <a:avLst/>
            <a:gdLst/>
            <a:ahLst/>
            <a:cxnLst/>
            <a:rect l="l" t="t" r="r" b="b"/>
            <a:pathLst>
              <a:path w="2350627" h="3820866">
                <a:moveTo>
                  <a:pt x="1" y="355523"/>
                </a:moveTo>
                <a:lnTo>
                  <a:pt x="1326829" y="0"/>
                </a:lnTo>
                <a:lnTo>
                  <a:pt x="2350627" y="3820866"/>
                </a:lnTo>
                <a:lnTo>
                  <a:pt x="82091" y="3820866"/>
                </a:lnTo>
                <a:cubicBezTo>
                  <a:pt x="36754" y="3820866"/>
                  <a:pt x="1" y="3784113"/>
                  <a:pt x="0" y="373877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534986" y="2921829"/>
            <a:ext cx="5690855" cy="1570680"/>
          </a:xfrm>
        </p:spPr>
        <p:txBody>
          <a:bodyPr anchor="b">
            <a:noAutofit/>
          </a:bodyPr>
          <a:lstStyle>
            <a:lvl1pPr algn="r">
              <a:defRPr sz="4800" b="0" cap="none" baseline="0"/>
            </a:lvl1pPr>
          </a:lstStyle>
          <a:p>
            <a:r>
              <a:rPr lang="fr-FR"/>
              <a:t>Cliquez et modifiez le titre</a:t>
            </a:r>
            <a:endParaRPr lang="en-US" dirty="0"/>
          </a:p>
        </p:txBody>
      </p:sp>
      <p:sp>
        <p:nvSpPr>
          <p:cNvPr id="3" name="Text Placeholder 2"/>
          <p:cNvSpPr>
            <a:spLocks noGrp="1"/>
          </p:cNvSpPr>
          <p:nvPr>
            <p:ph type="body" idx="1"/>
          </p:nvPr>
        </p:nvSpPr>
        <p:spPr>
          <a:xfrm rot="900000">
            <a:off x="537849" y="4494201"/>
            <a:ext cx="5271544" cy="1500187"/>
          </a:xfrm>
        </p:spPr>
        <p:txBody>
          <a:bodyPr anchor="t">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rot="900000">
            <a:off x="6878368" y="3761385"/>
            <a:ext cx="1524000" cy="365125"/>
          </a:xfrm>
        </p:spPr>
        <p:txBody>
          <a:bodyPr/>
          <a:lstStyle>
            <a:lvl1pPr algn="l">
              <a:defRPr/>
            </a:lvl1pPr>
          </a:lstStyle>
          <a:p>
            <a:fld id="{42295D47-465E-4A05-802B-049480555B6D}" type="datetime1">
              <a:rPr lang="en-US" smtClean="0"/>
              <a:pPr/>
              <a:t>11/30/2021</a:t>
            </a:fld>
            <a:endParaRPr lang="en-US"/>
          </a:p>
        </p:txBody>
      </p:sp>
      <p:sp>
        <p:nvSpPr>
          <p:cNvPr id="5" name="Footer Placeholder 4"/>
          <p:cNvSpPr>
            <a:spLocks noGrp="1"/>
          </p:cNvSpPr>
          <p:nvPr>
            <p:ph type="ftr" sz="quarter" idx="11"/>
          </p:nvPr>
        </p:nvSpPr>
        <p:spPr>
          <a:xfrm rot="900000">
            <a:off x="7056965" y="3170795"/>
            <a:ext cx="1926305" cy="365125"/>
          </a:xfrm>
        </p:spPr>
        <p:txBody>
          <a:bodyPr/>
          <a:lstStyle/>
          <a:p>
            <a:endParaRPr lang="en-US" dirty="0"/>
          </a:p>
        </p:txBody>
      </p:sp>
      <p:sp>
        <p:nvSpPr>
          <p:cNvPr id="6" name="Slide Number Placeholder 5"/>
          <p:cNvSpPr>
            <a:spLocks noGrp="1"/>
          </p:cNvSpPr>
          <p:nvPr>
            <p:ph type="sldNum" sz="quarter" idx="12"/>
          </p:nvPr>
        </p:nvSpPr>
        <p:spPr>
          <a:xfrm rot="900000" flipH="1">
            <a:off x="7176363" y="2661157"/>
            <a:ext cx="683979" cy="365125"/>
          </a:xfrm>
        </p:spPr>
        <p:txBody>
          <a:bodyPr/>
          <a:lstStyle>
            <a:lvl1pPr algn="l">
              <a:defRPr/>
            </a:lvl1pPr>
          </a:lstStyle>
          <a:p>
            <a:fld id="{1AD20DFC-E2D5-4BD6-B744-D8DEEAB5F7C2}" type="slidenum">
              <a:rPr lang="en-US" smtClean="0"/>
              <a:pPr/>
              <a:t>‹N°›</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7" name="Rounded Rectangle 16"/>
          <p:cNvSpPr/>
          <p:nvPr userDrawn="1"/>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userDrawn="1"/>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userDrawn="1"/>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userDrawn="1"/>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1893" y="2231024"/>
            <a:ext cx="4820301" cy="1436159"/>
          </a:xfrm>
        </p:spPr>
        <p:txBody>
          <a:bodyPr/>
          <a:lstStyle/>
          <a:p>
            <a:r>
              <a:rPr lang="fr-FR"/>
              <a:t>Cliquez et modifiez le titre</a:t>
            </a:r>
            <a:endParaRPr lang="en-US"/>
          </a:p>
        </p:txBody>
      </p:sp>
      <p:sp>
        <p:nvSpPr>
          <p:cNvPr id="3" name="Content Placeholder 2"/>
          <p:cNvSpPr>
            <a:spLocks noGrp="1"/>
          </p:cNvSpPr>
          <p:nvPr>
            <p:ph sz="half" idx="1"/>
          </p:nvPr>
        </p:nvSpPr>
        <p:spPr>
          <a:xfrm rot="-900000">
            <a:off x="1014439" y="1335061"/>
            <a:ext cx="2578608" cy="483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rot="-900000">
            <a:off x="3701032" y="618005"/>
            <a:ext cx="2580010" cy="4837176"/>
          </a:xfrm>
        </p:spPr>
        <p:txBody>
          <a:bodyPr anchor="t"/>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rot="-900000">
            <a:off x="7755919" y="5887412"/>
            <a:ext cx="1241980" cy="365125"/>
          </a:xfrm>
        </p:spPr>
        <p:txBody>
          <a:bodyPr/>
          <a:lstStyle>
            <a:lvl1pPr algn="l">
              <a:defRPr/>
            </a:lvl1pPr>
          </a:lstStyle>
          <a:p>
            <a:fld id="{64791DB0-D703-40B5-AE3D-532AFE0356D1}" type="datetime1">
              <a:rPr lang="en-US" smtClean="0"/>
              <a:pPr/>
              <a:t>11/30/2021</a:t>
            </a:fld>
            <a:endParaRPr lang="en-US"/>
          </a:p>
        </p:txBody>
      </p:sp>
      <p:sp>
        <p:nvSpPr>
          <p:cNvPr id="6" name="Footer Placeholder 5"/>
          <p:cNvSpPr>
            <a:spLocks noGrp="1"/>
          </p:cNvSpPr>
          <p:nvPr>
            <p:ph type="ftr" sz="quarter" idx="11"/>
          </p:nvPr>
        </p:nvSpPr>
        <p:spPr>
          <a:xfrm rot="-900000">
            <a:off x="4054658" y="5494374"/>
            <a:ext cx="3124200" cy="365125"/>
          </a:xfrm>
        </p:spPr>
        <p:txBody>
          <a:bodyPr/>
          <a:lstStyle>
            <a:lvl1pPr algn="r">
              <a:defRPr/>
            </a:lvl1pPr>
          </a:lstStyle>
          <a:p>
            <a:endParaRPr lang="en-US" dirty="0"/>
          </a:p>
        </p:txBody>
      </p:sp>
      <p:sp>
        <p:nvSpPr>
          <p:cNvPr id="7" name="Slide Number Placeholder 6"/>
          <p:cNvSpPr>
            <a:spLocks noGrp="1"/>
          </p:cNvSpPr>
          <p:nvPr>
            <p:ph type="sldNum" sz="quarter" idx="12"/>
          </p:nvPr>
        </p:nvSpPr>
        <p:spPr>
          <a:xfrm rot="-900000">
            <a:off x="7690164" y="5643110"/>
            <a:ext cx="1241693" cy="365125"/>
          </a:xfrm>
        </p:spPr>
        <p:txBody>
          <a:bodyPr/>
          <a:lstStyle>
            <a:lvl1pPr algn="l">
              <a:defRPr/>
            </a:lvl1pPr>
          </a:lstStyle>
          <a:p>
            <a:fld id="{1AD20DFC-E2D5-4BD6-B744-D8DEEAB5F7C2}" type="slidenum">
              <a:rPr lang="en-US" smtClean="0"/>
              <a:pPr/>
              <a:t>‹N°›</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53" name="Rounded Rectangle 52"/>
          <p:cNvSpPr/>
          <p:nvPr userDrawn="1"/>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p:cNvSpPr/>
          <p:nvPr userDrawn="1"/>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p:cNvSpPr/>
          <p:nvPr userDrawn="1"/>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5"/>
          <p:cNvSpPr/>
          <p:nvPr userDrawn="1"/>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rot="-900000">
            <a:off x="854761" y="1406870"/>
            <a:ext cx="2213148" cy="759866"/>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rot="-900000">
            <a:off x="1120518" y="2227895"/>
            <a:ext cx="2578608" cy="39387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rot="-900000">
            <a:off x="3535709" y="687503"/>
            <a:ext cx="2214753" cy="753043"/>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rot="-900000">
            <a:off x="3808498" y="1495882"/>
            <a:ext cx="2578608" cy="39559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rot="-900000">
            <a:off x="7754112" y="5888736"/>
            <a:ext cx="1243584" cy="365125"/>
          </a:xfrm>
        </p:spPr>
        <p:txBody>
          <a:bodyPr/>
          <a:lstStyle>
            <a:lvl1pPr algn="l">
              <a:defRPr/>
            </a:lvl1pPr>
          </a:lstStyle>
          <a:p>
            <a:fld id="{0F48C029-2200-4EB8-BDE8-5EE0E23571A6}" type="datetime1">
              <a:rPr lang="en-US" smtClean="0"/>
              <a:pPr/>
              <a:t>11/30/2021</a:t>
            </a:fld>
            <a:endParaRPr lang="en-US"/>
          </a:p>
        </p:txBody>
      </p:sp>
      <p:sp>
        <p:nvSpPr>
          <p:cNvPr id="8" name="Footer Placeholder 7"/>
          <p:cNvSpPr>
            <a:spLocks noGrp="1"/>
          </p:cNvSpPr>
          <p:nvPr>
            <p:ph type="ftr" sz="quarter" idx="11"/>
          </p:nvPr>
        </p:nvSpPr>
        <p:spPr>
          <a:xfrm rot="-900000">
            <a:off x="4050792" y="5495544"/>
            <a:ext cx="3124200" cy="365125"/>
          </a:xfrm>
        </p:spPr>
        <p:txBody>
          <a:bodyPr/>
          <a:lstStyle>
            <a:lvl1pPr algn="r">
              <a:defRPr/>
            </a:lvl1pPr>
          </a:lstStyle>
          <a:p>
            <a:endParaRPr lang="en-US" dirty="0"/>
          </a:p>
        </p:txBody>
      </p:sp>
      <p:sp>
        <p:nvSpPr>
          <p:cNvPr id="9" name="Slide Number Placeholder 8"/>
          <p:cNvSpPr>
            <a:spLocks noGrp="1"/>
          </p:cNvSpPr>
          <p:nvPr>
            <p:ph type="sldNum" sz="quarter" idx="12"/>
          </p:nvPr>
        </p:nvSpPr>
        <p:spPr>
          <a:xfrm rot="-900000">
            <a:off x="7690104" y="5641848"/>
            <a:ext cx="1243584" cy="365125"/>
          </a:xfrm>
        </p:spPr>
        <p:txBody>
          <a:bodyPr/>
          <a:lstStyle>
            <a:lvl1pPr algn="l">
              <a:defRPr/>
            </a:lvl1pPr>
          </a:lstStyle>
          <a:p>
            <a:fld id="{1AD20DFC-E2D5-4BD6-B744-D8DEEAB5F7C2}" type="slidenum">
              <a:rPr lang="en-US" smtClean="0"/>
              <a:pPr/>
              <a:t>‹N°›</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1" name="Rounded Rectangle 20"/>
          <p:cNvSpPr/>
          <p:nvPr userDrawn="1"/>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userDrawn="1"/>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userDrawn="1"/>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userDrawn="1"/>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0936" y="2926080"/>
            <a:ext cx="5065776" cy="1691640"/>
          </a:xfrm>
        </p:spPr>
        <p:txBody>
          <a:bodyPr/>
          <a:lstStyle/>
          <a:p>
            <a:r>
              <a:rPr lang="fr-FR"/>
              <a:t>Cliquez et modifiez le titre</a:t>
            </a:r>
            <a:endParaRPr lang="en-US"/>
          </a:p>
        </p:txBody>
      </p:sp>
      <p:sp>
        <p:nvSpPr>
          <p:cNvPr id="3" name="Date Placeholder 2"/>
          <p:cNvSpPr>
            <a:spLocks noGrp="1"/>
          </p:cNvSpPr>
          <p:nvPr>
            <p:ph type="dt" sz="half" idx="10"/>
          </p:nvPr>
        </p:nvSpPr>
        <p:spPr>
          <a:xfrm rot="900000">
            <a:off x="1691640" y="612648"/>
            <a:ext cx="1792224" cy="365125"/>
          </a:xfrm>
        </p:spPr>
        <p:txBody>
          <a:bodyPr/>
          <a:lstStyle/>
          <a:p>
            <a:fld id="{07E45A1C-C0DD-4ED6-B23E-A9D2DD110058}" type="datetime1">
              <a:rPr lang="en-US" smtClean="0"/>
              <a:pPr/>
              <a:t>11/30/2021</a:t>
            </a:fld>
            <a:endParaRPr lang="en-US"/>
          </a:p>
        </p:txBody>
      </p:sp>
      <p:sp>
        <p:nvSpPr>
          <p:cNvPr id="4" name="Footer Placeholder 3"/>
          <p:cNvSpPr>
            <a:spLocks noGrp="1"/>
          </p:cNvSpPr>
          <p:nvPr>
            <p:ph type="ftr" sz="quarter" idx="11"/>
          </p:nvPr>
        </p:nvSpPr>
        <p:spPr>
          <a:xfrm rot="900000">
            <a:off x="2493721" y="6101033"/>
            <a:ext cx="3052113" cy="365125"/>
          </a:xfrm>
        </p:spPr>
        <p:txBody>
          <a:bodyPr/>
          <a:lstStyle/>
          <a:p>
            <a:endParaRPr lang="en-US" dirty="0"/>
          </a:p>
        </p:txBody>
      </p:sp>
      <p:sp>
        <p:nvSpPr>
          <p:cNvPr id="5" name="Slide Number Placeholder 4"/>
          <p:cNvSpPr>
            <a:spLocks noGrp="1"/>
          </p:cNvSpPr>
          <p:nvPr>
            <p:ph type="sldNum" sz="quarter" idx="12"/>
          </p:nvPr>
        </p:nvSpPr>
        <p:spPr>
          <a:xfrm rot="900000">
            <a:off x="1261872" y="301752"/>
            <a:ext cx="2286000" cy="365125"/>
          </a:xfrm>
        </p:spPr>
        <p:txBody>
          <a:bodyPr/>
          <a:lstStyle/>
          <a:p>
            <a:fld id="{1AD20DFC-E2D5-4BD6-B744-D8DEEAB5F7C2}" type="slidenum">
              <a:rPr lang="en-US" smtClean="0"/>
              <a:pPr/>
              <a:t>‹N°›</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12" name="Rounded Rectangle 11"/>
          <p:cNvSpPr/>
          <p:nvPr userDrawn="1"/>
        </p:nvSpPr>
        <p:spPr>
          <a:xfrm rot="900000">
            <a:off x="-372248" y="-1218153"/>
            <a:ext cx="8577953" cy="6344114"/>
          </a:xfrm>
          <a:custGeom>
            <a:avLst/>
            <a:gdLst/>
            <a:ahLst/>
            <a:cxnLst/>
            <a:rect l="l" t="t" r="r" b="b"/>
            <a:pathLst>
              <a:path w="8577953" h="6344114">
                <a:moveTo>
                  <a:pt x="0" y="2298455"/>
                </a:moveTo>
                <a:lnTo>
                  <a:pt x="8577953" y="0"/>
                </a:lnTo>
                <a:lnTo>
                  <a:pt x="8577953" y="6262024"/>
                </a:lnTo>
                <a:cubicBezTo>
                  <a:pt x="8577953" y="6307361"/>
                  <a:pt x="8541200" y="6344113"/>
                  <a:pt x="8495863" y="6344113"/>
                </a:cubicBezTo>
                <a:lnTo>
                  <a:pt x="1084031" y="634411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userDrawn="1"/>
        </p:nvSpPr>
        <p:spPr>
          <a:xfrm rot="900000">
            <a:off x="-449071" y="5207889"/>
            <a:ext cx="7470000" cy="2486713"/>
          </a:xfrm>
          <a:custGeom>
            <a:avLst/>
            <a:gdLst/>
            <a:ahLst/>
            <a:cxnLst/>
            <a:rect l="l" t="t" r="r" b="b"/>
            <a:pathLst>
              <a:path w="7470000" h="2486713">
                <a:moveTo>
                  <a:pt x="0" y="0"/>
                </a:moveTo>
                <a:lnTo>
                  <a:pt x="7387910" y="0"/>
                </a:lnTo>
                <a:cubicBezTo>
                  <a:pt x="7433247" y="0"/>
                  <a:pt x="7470000" y="36753"/>
                  <a:pt x="7470000" y="82090"/>
                </a:cubicBezTo>
                <a:lnTo>
                  <a:pt x="7470000" y="663670"/>
                </a:lnTo>
                <a:lnTo>
                  <a:pt x="666313" y="2486713"/>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userDrawn="1"/>
        </p:nvSpPr>
        <p:spPr>
          <a:xfrm rot="900000">
            <a:off x="7192310" y="6483326"/>
            <a:ext cx="1932834" cy="635630"/>
          </a:xfrm>
          <a:custGeom>
            <a:avLst/>
            <a:gdLst/>
            <a:ahLst/>
            <a:cxnLst/>
            <a:rect l="l" t="t" r="r" b="b"/>
            <a:pathLst>
              <a:path w="1932834" h="635630">
                <a:moveTo>
                  <a:pt x="50137" y="6451"/>
                </a:moveTo>
                <a:cubicBezTo>
                  <a:pt x="59958" y="2297"/>
                  <a:pt x="70756" y="0"/>
                  <a:pt x="82090" y="0"/>
                </a:cubicBezTo>
                <a:lnTo>
                  <a:pt x="1901288" y="0"/>
                </a:lnTo>
                <a:lnTo>
                  <a:pt x="1932834" y="117729"/>
                </a:lnTo>
                <a:lnTo>
                  <a:pt x="0" y="635630"/>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userDrawn="1"/>
        </p:nvSpPr>
        <p:spPr>
          <a:xfrm rot="900000">
            <a:off x="8127084" y="92392"/>
            <a:ext cx="1878991" cy="6414233"/>
          </a:xfrm>
          <a:custGeom>
            <a:avLst/>
            <a:gdLst/>
            <a:ahLst/>
            <a:cxnLst/>
            <a:rect l="l" t="t" r="r" b="b"/>
            <a:pathLst>
              <a:path w="1878991" h="6414233">
                <a:moveTo>
                  <a:pt x="0" y="42953"/>
                </a:moveTo>
                <a:lnTo>
                  <a:pt x="160303" y="0"/>
                </a:lnTo>
                <a:lnTo>
                  <a:pt x="1878991" y="6414233"/>
                </a:lnTo>
                <a:lnTo>
                  <a:pt x="82090" y="6414233"/>
                </a:lnTo>
                <a:cubicBezTo>
                  <a:pt x="36753" y="6414233"/>
                  <a:pt x="0" y="6377480"/>
                  <a:pt x="0" y="633214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rot="900000">
            <a:off x="7521938" y="5927116"/>
            <a:ext cx="1524000" cy="365125"/>
          </a:xfrm>
        </p:spPr>
        <p:txBody>
          <a:bodyPr/>
          <a:lstStyle>
            <a:lvl1pPr algn="l">
              <a:defRPr/>
            </a:lvl1pPr>
          </a:lstStyle>
          <a:p>
            <a:fld id="{A44C1B50-C580-4CB7-BA07-14C66C34B76D}" type="datetime1">
              <a:rPr lang="en-US" smtClean="0"/>
              <a:pPr/>
              <a:t>11/30/2021</a:t>
            </a:fld>
            <a:endParaRPr lang="en-US"/>
          </a:p>
        </p:txBody>
      </p:sp>
      <p:sp>
        <p:nvSpPr>
          <p:cNvPr id="3" name="Footer Placeholder 2"/>
          <p:cNvSpPr>
            <a:spLocks noGrp="1"/>
          </p:cNvSpPr>
          <p:nvPr>
            <p:ph type="ftr" sz="quarter" idx="11"/>
          </p:nvPr>
        </p:nvSpPr>
        <p:spPr>
          <a:xfrm rot="900000">
            <a:off x="3892286" y="5987296"/>
            <a:ext cx="3124200" cy="295162"/>
          </a:xfrm>
        </p:spPr>
        <p:txBody>
          <a:bodyPr/>
          <a:lstStyle>
            <a:lvl1pPr algn="r">
              <a:defRPr/>
            </a:lvl1pPr>
          </a:lstStyle>
          <a:p>
            <a:endParaRPr lang="en-US" dirty="0"/>
          </a:p>
        </p:txBody>
      </p:sp>
      <p:sp>
        <p:nvSpPr>
          <p:cNvPr id="4" name="Slide Number Placeholder 3"/>
          <p:cNvSpPr>
            <a:spLocks noGrp="1"/>
          </p:cNvSpPr>
          <p:nvPr>
            <p:ph type="sldNum" sz="quarter" idx="12"/>
          </p:nvPr>
        </p:nvSpPr>
        <p:spPr>
          <a:xfrm rot="900000">
            <a:off x="7599046" y="5570110"/>
            <a:ext cx="716206" cy="365125"/>
          </a:xfrm>
        </p:spPr>
        <p:txBody>
          <a:bodyPr/>
          <a:lstStyle>
            <a:lvl1pPr algn="l">
              <a:defRPr/>
            </a:lvl1pPr>
          </a:lstStyle>
          <a:p>
            <a:fld id="{1AD20DFC-E2D5-4BD6-B744-D8DEEAB5F7C2}" type="slidenum">
              <a:rPr lang="en-US" smtClean="0"/>
              <a:pPr/>
              <a:t>‹N°›</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3" name="Rounded Rectangle 12"/>
          <p:cNvSpPr/>
          <p:nvPr userDrawn="1"/>
        </p:nvSpPr>
        <p:spPr>
          <a:xfrm rot="20707748">
            <a:off x="-897260" y="-624538"/>
            <a:ext cx="7286946" cy="6041338"/>
          </a:xfrm>
          <a:custGeom>
            <a:avLst/>
            <a:gdLst/>
            <a:ahLst/>
            <a:cxnLst/>
            <a:rect l="l" t="t" r="r" b="b"/>
            <a:pathLst>
              <a:path w="7286946" h="6041338">
                <a:moveTo>
                  <a:pt x="1604186" y="0"/>
                </a:moveTo>
                <a:lnTo>
                  <a:pt x="7286946" y="1508972"/>
                </a:lnTo>
                <a:lnTo>
                  <a:pt x="7286946" y="5959247"/>
                </a:lnTo>
                <a:cubicBezTo>
                  <a:pt x="7286946" y="6004584"/>
                  <a:pt x="7250193" y="6041337"/>
                  <a:pt x="7204856" y="6041337"/>
                </a:cubicBezTo>
                <a:lnTo>
                  <a:pt x="0" y="6041338"/>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userDrawn="1"/>
        </p:nvSpPr>
        <p:spPr>
          <a:xfrm rot="20707748">
            <a:off x="64806" y="5378153"/>
            <a:ext cx="7443151" cy="2476431"/>
          </a:xfrm>
          <a:custGeom>
            <a:avLst/>
            <a:gdLst/>
            <a:ahLst/>
            <a:cxnLst/>
            <a:rect l="l" t="t" r="r" b="b"/>
            <a:pathLst>
              <a:path w="7443151" h="2476431">
                <a:moveTo>
                  <a:pt x="7393013" y="6452"/>
                </a:moveTo>
                <a:cubicBezTo>
                  <a:pt x="7422477" y="18914"/>
                  <a:pt x="7443150" y="48087"/>
                  <a:pt x="7443150" y="82090"/>
                </a:cubicBezTo>
                <a:lnTo>
                  <a:pt x="7443151" y="2476431"/>
                </a:lnTo>
                <a:lnTo>
                  <a:pt x="0" y="500014"/>
                </a:lnTo>
                <a:lnTo>
                  <a:pt x="132771" y="1"/>
                </a:lnTo>
                <a:lnTo>
                  <a:pt x="7361060" y="1"/>
                </a:lnTo>
                <a:cubicBezTo>
                  <a:pt x="7372394" y="0"/>
                  <a:pt x="7383192" y="2298"/>
                  <a:pt x="7393013" y="6452"/>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userDrawn="1"/>
        </p:nvSpPr>
        <p:spPr>
          <a:xfrm rot="20707748">
            <a:off x="7660994" y="5459931"/>
            <a:ext cx="1709023" cy="1538302"/>
          </a:xfrm>
          <a:custGeom>
            <a:avLst/>
            <a:gdLst/>
            <a:ahLst/>
            <a:cxnLst/>
            <a:rect l="l" t="t" r="r" b="b"/>
            <a:pathLst>
              <a:path w="1709023" h="1538302">
                <a:moveTo>
                  <a:pt x="1709023" y="0"/>
                </a:moveTo>
                <a:lnTo>
                  <a:pt x="1300550" y="1538302"/>
                </a:lnTo>
                <a:lnTo>
                  <a:pt x="0" y="119296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userDrawn="1"/>
        </p:nvSpPr>
        <p:spPr>
          <a:xfrm rot="20707748">
            <a:off x="6673110" y="-489836"/>
            <a:ext cx="3059119" cy="5809409"/>
          </a:xfrm>
          <a:custGeom>
            <a:avLst/>
            <a:gdLst/>
            <a:ahLst/>
            <a:cxnLst/>
            <a:rect l="l" t="t" r="r" b="b"/>
            <a:pathLst>
              <a:path w="3059119" h="5809409">
                <a:moveTo>
                  <a:pt x="0" y="0"/>
                </a:moveTo>
                <a:lnTo>
                  <a:pt x="3059119" y="812303"/>
                </a:lnTo>
                <a:lnTo>
                  <a:pt x="1732212" y="5809409"/>
                </a:lnTo>
                <a:lnTo>
                  <a:pt x="82090" y="5809409"/>
                </a:lnTo>
                <a:cubicBezTo>
                  <a:pt x="36753" y="5809409"/>
                  <a:pt x="0" y="5772656"/>
                  <a:pt x="0" y="5727319"/>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userDrawn="1">
            <p:ph type="title"/>
          </p:nvPr>
        </p:nvSpPr>
        <p:spPr>
          <a:xfrm rot="4500000">
            <a:off x="5175504" y="2231136"/>
            <a:ext cx="4818888" cy="1435608"/>
          </a:xfrm>
        </p:spPr>
        <p:txBody>
          <a:bodyPr anchor="b"/>
          <a:lstStyle>
            <a:lvl1pPr algn="r">
              <a:defRPr sz="4400" b="0"/>
            </a:lvl1pPr>
          </a:lstStyle>
          <a:p>
            <a:r>
              <a:rPr lang="fr-FR"/>
              <a:t>Cliquez et modifiez le titre</a:t>
            </a:r>
            <a:endParaRPr lang="en-US" dirty="0"/>
          </a:p>
        </p:txBody>
      </p:sp>
      <p:sp>
        <p:nvSpPr>
          <p:cNvPr id="3" name="Content Placeholder 2"/>
          <p:cNvSpPr>
            <a:spLocks noGrp="1"/>
          </p:cNvSpPr>
          <p:nvPr userDrawn="1">
            <p:ph idx="1"/>
          </p:nvPr>
        </p:nvSpPr>
        <p:spPr>
          <a:xfrm rot="-900000">
            <a:off x="844848" y="997933"/>
            <a:ext cx="5343100" cy="3888220"/>
          </a:xfrm>
        </p:spPr>
        <p:txBody>
          <a:bodyPr anchor="b"/>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userDrawn="1">
            <p:ph type="body" sz="half" idx="2"/>
          </p:nvPr>
        </p:nvSpPr>
        <p:spPr>
          <a:xfrm rot="-900000">
            <a:off x="3216573" y="5144589"/>
            <a:ext cx="3930375" cy="988131"/>
          </a:xfrm>
        </p:spPr>
        <p:txBody>
          <a:bodyPr>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userDrawn="1">
            <p:ph type="dt" sz="half" idx="10"/>
          </p:nvPr>
        </p:nvSpPr>
        <p:spPr>
          <a:xfrm rot="-900000">
            <a:off x="7754112" y="5888736"/>
            <a:ext cx="1243584" cy="365125"/>
          </a:xfrm>
        </p:spPr>
        <p:txBody>
          <a:bodyPr/>
          <a:lstStyle>
            <a:lvl1pPr algn="l">
              <a:defRPr/>
            </a:lvl1pPr>
          </a:lstStyle>
          <a:p>
            <a:fld id="{ED4F1D29-8BEE-49F3-AF49-7A09F617BF67}" type="datetime1">
              <a:rPr lang="en-US" smtClean="0"/>
              <a:pPr/>
              <a:t>11/30/2021</a:t>
            </a:fld>
            <a:endParaRPr lang="en-US"/>
          </a:p>
        </p:txBody>
      </p:sp>
      <p:sp>
        <p:nvSpPr>
          <p:cNvPr id="6" name="Footer Placeholder 5"/>
          <p:cNvSpPr>
            <a:spLocks noGrp="1"/>
          </p:cNvSpPr>
          <p:nvPr userDrawn="1">
            <p:ph type="ftr" sz="quarter" idx="11"/>
          </p:nvPr>
        </p:nvSpPr>
        <p:spPr>
          <a:xfrm rot="-900000">
            <a:off x="4263966" y="6099104"/>
            <a:ext cx="3063047" cy="365125"/>
          </a:xfrm>
        </p:spPr>
        <p:txBody>
          <a:bodyPr/>
          <a:lstStyle>
            <a:lvl1pPr algn="r">
              <a:defRPr/>
            </a:lvl1pPr>
          </a:lstStyle>
          <a:p>
            <a:endParaRPr lang="en-US" dirty="0"/>
          </a:p>
        </p:txBody>
      </p:sp>
      <p:sp>
        <p:nvSpPr>
          <p:cNvPr id="7" name="Slide Number Placeholder 6"/>
          <p:cNvSpPr>
            <a:spLocks noGrp="1"/>
          </p:cNvSpPr>
          <p:nvPr userDrawn="1">
            <p:ph type="sldNum" sz="quarter" idx="12"/>
          </p:nvPr>
        </p:nvSpPr>
        <p:spPr>
          <a:xfrm rot="-900000">
            <a:off x="7690104" y="5641848"/>
            <a:ext cx="1243584" cy="365125"/>
          </a:xfrm>
        </p:spPr>
        <p:txBody>
          <a:bodyPr/>
          <a:lstStyle>
            <a:lvl1pPr algn="l">
              <a:defRPr/>
            </a:lvl1pPr>
          </a:lstStyle>
          <a:p>
            <a:fld id="{1AD20DFC-E2D5-4BD6-B744-D8DEEAB5F7C2}" type="slidenum">
              <a:rPr lang="en-US" smtClean="0"/>
              <a:pPr/>
              <a:t>‹N°›</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5" name="Rounded Rectangle 14"/>
          <p:cNvSpPr/>
          <p:nvPr userDrawn="1"/>
        </p:nvSpPr>
        <p:spPr>
          <a:xfrm rot="900000">
            <a:off x="-533701" y="-979752"/>
            <a:ext cx="6672870" cy="6821601"/>
          </a:xfrm>
          <a:custGeom>
            <a:avLst/>
            <a:gdLst/>
            <a:ahLst/>
            <a:cxnLst/>
            <a:rect l="l" t="t" r="r" b="b"/>
            <a:pathLst>
              <a:path w="6672870" h="6821601">
                <a:moveTo>
                  <a:pt x="0" y="1787990"/>
                </a:moveTo>
                <a:lnTo>
                  <a:pt x="6672870" y="0"/>
                </a:lnTo>
                <a:lnTo>
                  <a:pt x="6672870" y="6739511"/>
                </a:lnTo>
                <a:cubicBezTo>
                  <a:pt x="6672870" y="6784848"/>
                  <a:pt x="6636117" y="6821601"/>
                  <a:pt x="6590780" y="6821601"/>
                </a:cubicBezTo>
                <a:lnTo>
                  <a:pt x="1348753" y="6821601"/>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userDrawn="1"/>
        </p:nvSpPr>
        <p:spPr>
          <a:xfrm rot="900000">
            <a:off x="-283896" y="5969722"/>
            <a:ext cx="5300494" cy="1495954"/>
          </a:xfrm>
          <a:custGeom>
            <a:avLst/>
            <a:gdLst/>
            <a:ahLst/>
            <a:cxnLst/>
            <a:rect l="l" t="t" r="r" b="b"/>
            <a:pathLst>
              <a:path w="5300494" h="1495954">
                <a:moveTo>
                  <a:pt x="0" y="0"/>
                </a:moveTo>
                <a:lnTo>
                  <a:pt x="5218404" y="0"/>
                </a:lnTo>
                <a:cubicBezTo>
                  <a:pt x="5263741" y="0"/>
                  <a:pt x="5300494" y="36753"/>
                  <a:pt x="5300494" y="82090"/>
                </a:cubicBezTo>
                <a:lnTo>
                  <a:pt x="5300494" y="183095"/>
                </a:lnTo>
                <a:lnTo>
                  <a:pt x="400840" y="149595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userDrawn="1"/>
        </p:nvSpPr>
        <p:spPr>
          <a:xfrm rot="900000">
            <a:off x="6930292" y="-242630"/>
            <a:ext cx="2434235" cy="1383623"/>
          </a:xfrm>
          <a:custGeom>
            <a:avLst/>
            <a:gdLst/>
            <a:ahLst/>
            <a:cxnLst/>
            <a:rect l="l" t="t" r="r" b="b"/>
            <a:pathLst>
              <a:path w="2434235" h="1383623">
                <a:moveTo>
                  <a:pt x="0" y="552912"/>
                </a:moveTo>
                <a:lnTo>
                  <a:pt x="2063495" y="0"/>
                </a:lnTo>
                <a:lnTo>
                  <a:pt x="2434235" y="1383623"/>
                </a:lnTo>
                <a:lnTo>
                  <a:pt x="82090" y="1383622"/>
                </a:lnTo>
                <a:cubicBezTo>
                  <a:pt x="36754" y="1383622"/>
                  <a:pt x="0" y="1346869"/>
                  <a:pt x="0" y="130153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userDrawn="1"/>
        </p:nvSpPr>
        <p:spPr>
          <a:xfrm rot="900000">
            <a:off x="5899782" y="1282101"/>
            <a:ext cx="3842742" cy="6178450"/>
          </a:xfrm>
          <a:custGeom>
            <a:avLst/>
            <a:gdLst/>
            <a:ahLst/>
            <a:cxnLst/>
            <a:rect l="l" t="t" r="r" b="b"/>
            <a:pathLst>
              <a:path w="3842742" h="6178450">
                <a:moveTo>
                  <a:pt x="50137" y="6451"/>
                </a:moveTo>
                <a:cubicBezTo>
                  <a:pt x="59958" y="2297"/>
                  <a:pt x="70756" y="0"/>
                  <a:pt x="82090" y="0"/>
                </a:cubicBezTo>
                <a:lnTo>
                  <a:pt x="2463128" y="0"/>
                </a:lnTo>
                <a:lnTo>
                  <a:pt x="3842742" y="5148790"/>
                </a:lnTo>
                <a:lnTo>
                  <a:pt x="0" y="6178450"/>
                </a:lnTo>
                <a:lnTo>
                  <a:pt x="0" y="82090"/>
                </a:lnTo>
                <a:cubicBezTo>
                  <a:pt x="0" y="48087"/>
                  <a:pt x="20674" y="18913"/>
                  <a:pt x="5013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4578273" y="2744935"/>
            <a:ext cx="5036383" cy="1997131"/>
          </a:xfrm>
        </p:spPr>
        <p:txBody>
          <a:bodyPr anchor="t">
            <a:normAutofit/>
          </a:bodyPr>
          <a:lstStyle>
            <a:lvl1pPr algn="r">
              <a:defRPr sz="4400" b="0"/>
            </a:lvl1pPr>
          </a:lstStyle>
          <a:p>
            <a:r>
              <a:rPr lang="fr-FR"/>
              <a:t>Cliquez et modifiez le titre</a:t>
            </a:r>
            <a:endParaRPr lang="en-US"/>
          </a:p>
        </p:txBody>
      </p:sp>
      <p:sp>
        <p:nvSpPr>
          <p:cNvPr id="3" name="Picture Placeholder 2"/>
          <p:cNvSpPr>
            <a:spLocks noGrp="1"/>
          </p:cNvSpPr>
          <p:nvPr>
            <p:ph type="pic" idx="1"/>
          </p:nvPr>
        </p:nvSpPr>
        <p:spPr>
          <a:xfrm rot="900000">
            <a:off x="1507529" y="615731"/>
            <a:ext cx="4323504" cy="3294418"/>
          </a:xfrm>
          <a:prstGeom prst="roundRect">
            <a:avLst>
              <a:gd name="adj" fmla="val 4992"/>
            </a:avLst>
          </a:prstGeom>
          <a:ln w="19050">
            <a:solidFill>
              <a:schemeClr val="tx1"/>
            </a:solidFill>
          </a:ln>
          <a:effectLst>
            <a:innerShdw blurRad="101600" dir="13500000">
              <a:prstClr val="black">
                <a:alpha val="70000"/>
              </a:prstClr>
            </a:inn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Faire glisser l'image vers l'espace réservé ou cliquer sur l'icône pour l'ajouter</a:t>
            </a:r>
            <a:endParaRPr lang="en-US"/>
          </a:p>
        </p:txBody>
      </p:sp>
      <p:sp>
        <p:nvSpPr>
          <p:cNvPr id="4" name="Text Placeholder 3"/>
          <p:cNvSpPr>
            <a:spLocks noGrp="1"/>
          </p:cNvSpPr>
          <p:nvPr>
            <p:ph type="body" sz="half" idx="2"/>
          </p:nvPr>
        </p:nvSpPr>
        <p:spPr>
          <a:xfrm rot="900000">
            <a:off x="822789" y="4161126"/>
            <a:ext cx="4310915" cy="1203540"/>
          </a:xfrm>
        </p:spPr>
        <p:txBody>
          <a:bodyPr anchor="t">
            <a:norm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rot="900000">
            <a:off x="6992395" y="571255"/>
            <a:ext cx="1524000" cy="365125"/>
          </a:xfrm>
        </p:spPr>
        <p:txBody>
          <a:bodyPr/>
          <a:lstStyle>
            <a:lvl1pPr algn="l">
              <a:defRPr/>
            </a:lvl1pPr>
          </a:lstStyle>
          <a:p>
            <a:fld id="{7EB273CF-8910-423E-9890-FC81E25E5084}" type="datetime1">
              <a:rPr lang="en-US" smtClean="0"/>
              <a:pPr/>
              <a:t>11/30/2021</a:t>
            </a:fld>
            <a:endParaRPr lang="en-US"/>
          </a:p>
        </p:txBody>
      </p:sp>
      <p:sp>
        <p:nvSpPr>
          <p:cNvPr id="6" name="Footer Placeholder 5"/>
          <p:cNvSpPr>
            <a:spLocks noGrp="1"/>
          </p:cNvSpPr>
          <p:nvPr>
            <p:ph type="ftr" sz="quarter" idx="11"/>
          </p:nvPr>
        </p:nvSpPr>
        <p:spPr>
          <a:xfrm rot="900000">
            <a:off x="647292" y="5162531"/>
            <a:ext cx="2977453"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rot="900000">
            <a:off x="7046470" y="391054"/>
            <a:ext cx="1963187" cy="365125"/>
          </a:xfrm>
        </p:spPr>
        <p:txBody>
          <a:bodyPr/>
          <a:lstStyle>
            <a:lvl1pPr algn="l">
              <a:defRPr/>
            </a:lvl1pPr>
          </a:lstStyle>
          <a:p>
            <a:fld id="{1AD20DFC-E2D5-4BD6-B744-D8DEEAB5F7C2}" type="slidenum">
              <a:rPr lang="en-US" smtClean="0"/>
              <a:pPr/>
              <a:t>‹N°›</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12" name="Rounded Rectangle 11"/>
          <p:cNvSpPr/>
          <p:nvPr userDrawn="1"/>
        </p:nvSpPr>
        <p:spPr>
          <a:xfrm rot="20707748">
            <a:off x="-895918" y="-766298"/>
            <a:ext cx="8332816" cy="5894380"/>
          </a:xfrm>
          <a:custGeom>
            <a:avLst/>
            <a:gdLst/>
            <a:ahLst/>
            <a:cxnLst/>
            <a:rect l="l" t="t" r="r" b="b"/>
            <a:pathLst>
              <a:path w="8332816" h="5894380">
                <a:moveTo>
                  <a:pt x="1565164" y="0"/>
                </a:moveTo>
                <a:lnTo>
                  <a:pt x="8332816" y="1797049"/>
                </a:lnTo>
                <a:lnTo>
                  <a:pt x="8332816" y="5812290"/>
                </a:lnTo>
                <a:cubicBezTo>
                  <a:pt x="8332816" y="5857627"/>
                  <a:pt x="8296063" y="5894380"/>
                  <a:pt x="8250726" y="5894380"/>
                </a:cubicBezTo>
                <a:lnTo>
                  <a:pt x="0" y="5894380"/>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userDrawn="1"/>
        </p:nvSpPr>
        <p:spPr>
          <a:xfrm rot="20707748">
            <a:off x="64746" y="5089618"/>
            <a:ext cx="8528044" cy="2911464"/>
          </a:xfrm>
          <a:custGeom>
            <a:avLst/>
            <a:gdLst/>
            <a:ahLst/>
            <a:cxnLst/>
            <a:rect l="l" t="t" r="r" b="b"/>
            <a:pathLst>
              <a:path w="8528044" h="2911464">
                <a:moveTo>
                  <a:pt x="8477907" y="6451"/>
                </a:moveTo>
                <a:cubicBezTo>
                  <a:pt x="8507371" y="18913"/>
                  <a:pt x="8528044" y="48087"/>
                  <a:pt x="8528044" y="82090"/>
                </a:cubicBezTo>
                <a:lnTo>
                  <a:pt x="8528044" y="2911464"/>
                </a:lnTo>
                <a:lnTo>
                  <a:pt x="0" y="646970"/>
                </a:lnTo>
                <a:lnTo>
                  <a:pt x="171794" y="0"/>
                </a:lnTo>
                <a:lnTo>
                  <a:pt x="8445954" y="0"/>
                </a:lnTo>
                <a:cubicBezTo>
                  <a:pt x="8457288" y="0"/>
                  <a:pt x="8468086" y="2297"/>
                  <a:pt x="847790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userDrawn="1"/>
        </p:nvSpPr>
        <p:spPr>
          <a:xfrm rot="20707748">
            <a:off x="8533928" y="3839503"/>
            <a:ext cx="1011244" cy="2994350"/>
          </a:xfrm>
          <a:custGeom>
            <a:avLst/>
            <a:gdLst/>
            <a:ahLst/>
            <a:cxnLst/>
            <a:rect l="l" t="t" r="r" b="b"/>
            <a:pathLst>
              <a:path w="1011244" h="2994350">
                <a:moveTo>
                  <a:pt x="1011244" y="0"/>
                </a:moveTo>
                <a:lnTo>
                  <a:pt x="216140" y="2994350"/>
                </a:lnTo>
                <a:lnTo>
                  <a:pt x="0" y="2936957"/>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userDrawn="1"/>
        </p:nvSpPr>
        <p:spPr>
          <a:xfrm rot="20707748">
            <a:off x="7588490" y="-321837"/>
            <a:ext cx="1976541" cy="4072806"/>
          </a:xfrm>
          <a:custGeom>
            <a:avLst/>
            <a:gdLst/>
            <a:ahLst/>
            <a:cxnLst/>
            <a:rect l="l" t="t" r="r" b="b"/>
            <a:pathLst>
              <a:path w="1976541" h="4072806">
                <a:moveTo>
                  <a:pt x="0" y="0"/>
                </a:moveTo>
                <a:lnTo>
                  <a:pt x="1976541" y="524841"/>
                </a:lnTo>
                <a:lnTo>
                  <a:pt x="1034432" y="4072806"/>
                </a:lnTo>
                <a:lnTo>
                  <a:pt x="82090" y="4072806"/>
                </a:lnTo>
                <a:cubicBezTo>
                  <a:pt x="36753" y="4072806"/>
                  <a:pt x="0" y="4036053"/>
                  <a:pt x="0" y="399071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3183882" y="4760430"/>
            <a:ext cx="5004753" cy="1299542"/>
          </a:xfrm>
        </p:spPr>
        <p:txBody>
          <a:bodyPr anchor="t"/>
          <a:lstStyle/>
          <a:p>
            <a:r>
              <a:rPr lang="fr-FR"/>
              <a:t>Cliquez et modifiez le titre</a:t>
            </a:r>
            <a:endParaRPr lang="en-US"/>
          </a:p>
        </p:txBody>
      </p:sp>
      <p:sp>
        <p:nvSpPr>
          <p:cNvPr id="3" name="Vertical Text Placeholder 2"/>
          <p:cNvSpPr>
            <a:spLocks noGrp="1"/>
          </p:cNvSpPr>
          <p:nvPr>
            <p:ph type="body" orient="vert" idx="1"/>
          </p:nvPr>
        </p:nvSpPr>
        <p:spPr>
          <a:xfrm rot="-900000">
            <a:off x="781854" y="984581"/>
            <a:ext cx="6581279" cy="360475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a:xfrm rot="-900000">
            <a:off x="6996405" y="6238502"/>
            <a:ext cx="1524000" cy="365125"/>
          </a:xfrm>
        </p:spPr>
        <p:txBody>
          <a:bodyPr/>
          <a:lstStyle/>
          <a:p>
            <a:fld id="{C45A9071-CFF5-4E3B-B0AB-39782972E256}" type="datetime1">
              <a:rPr lang="en-US" smtClean="0"/>
              <a:pPr/>
              <a:t>11/30/2021</a:t>
            </a:fld>
            <a:endParaRPr lang="en-US"/>
          </a:p>
        </p:txBody>
      </p:sp>
      <p:sp>
        <p:nvSpPr>
          <p:cNvPr id="5" name="Footer Placeholder 4"/>
          <p:cNvSpPr>
            <a:spLocks noGrp="1"/>
          </p:cNvSpPr>
          <p:nvPr>
            <p:ph type="ftr" sz="quarter" idx="11"/>
          </p:nvPr>
        </p:nvSpPr>
        <p:spPr>
          <a:xfrm rot="-900000">
            <a:off x="5321849" y="6094794"/>
            <a:ext cx="3124200" cy="365125"/>
          </a:xfrm>
        </p:spPr>
        <p:txBody>
          <a:bodyPr/>
          <a:lstStyle>
            <a:lvl1pPr algn="r">
              <a:defRPr/>
            </a:lvl1pPr>
          </a:lstStyle>
          <a:p>
            <a:endParaRPr lang="en-US" dirty="0"/>
          </a:p>
        </p:txBody>
      </p:sp>
      <p:sp>
        <p:nvSpPr>
          <p:cNvPr id="6" name="Slide Number Placeholder 5"/>
          <p:cNvSpPr>
            <a:spLocks noGrp="1"/>
          </p:cNvSpPr>
          <p:nvPr>
            <p:ph type="sldNum" sz="quarter" idx="12"/>
          </p:nvPr>
        </p:nvSpPr>
        <p:spPr>
          <a:xfrm rot="-900000">
            <a:off x="8182730" y="3246937"/>
            <a:ext cx="907445" cy="365125"/>
          </a:xfrm>
        </p:spPr>
        <p:txBody>
          <a:bodyPr/>
          <a:lstStyle>
            <a:lvl1pPr algn="l">
              <a:defRPr/>
            </a:lvl1pPr>
          </a:lstStyle>
          <a:p>
            <a:fld id="{1AD20DFC-E2D5-4BD6-B744-D8DEEAB5F7C2}" type="slidenum">
              <a:rPr lang="en-US" smtClean="0"/>
              <a:pPr/>
              <a:t>‹N°›</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2" name="Rounded Rectangle 11"/>
          <p:cNvSpPr/>
          <p:nvPr userDrawn="1"/>
        </p:nvSpPr>
        <p:spPr>
          <a:xfrm rot="20707748">
            <a:off x="-882907" y="-626065"/>
            <a:ext cx="7440156" cy="7347127"/>
          </a:xfrm>
          <a:custGeom>
            <a:avLst/>
            <a:gdLst/>
            <a:ahLst/>
            <a:cxnLst/>
            <a:rect l="l" t="t" r="r" b="b"/>
            <a:pathLst>
              <a:path w="7440156" h="7347127">
                <a:moveTo>
                  <a:pt x="1760047" y="0"/>
                </a:moveTo>
                <a:lnTo>
                  <a:pt x="7440156" y="1508269"/>
                </a:lnTo>
                <a:lnTo>
                  <a:pt x="7440156" y="7265037"/>
                </a:lnTo>
                <a:cubicBezTo>
                  <a:pt x="7440156" y="7310374"/>
                  <a:pt x="7403403" y="7347127"/>
                  <a:pt x="7358066" y="7347127"/>
                </a:cubicBezTo>
                <a:lnTo>
                  <a:pt x="2707078" y="7347127"/>
                </a:lnTo>
                <a:lnTo>
                  <a:pt x="0" y="6628304"/>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userDrawn="1"/>
        </p:nvSpPr>
        <p:spPr>
          <a:xfrm rot="20707748">
            <a:off x="3227235" y="6274264"/>
            <a:ext cx="4396677" cy="1167472"/>
          </a:xfrm>
          <a:custGeom>
            <a:avLst/>
            <a:gdLst/>
            <a:ahLst/>
            <a:cxnLst/>
            <a:rect l="l" t="t" r="r" b="b"/>
            <a:pathLst>
              <a:path w="4396677" h="1167472">
                <a:moveTo>
                  <a:pt x="4346539" y="6451"/>
                </a:moveTo>
                <a:cubicBezTo>
                  <a:pt x="4376003" y="18913"/>
                  <a:pt x="4396677" y="48087"/>
                  <a:pt x="4396677" y="82090"/>
                </a:cubicBezTo>
                <a:lnTo>
                  <a:pt x="4396677" y="1167472"/>
                </a:lnTo>
                <a:lnTo>
                  <a:pt x="0" y="0"/>
                </a:lnTo>
                <a:lnTo>
                  <a:pt x="4314586" y="0"/>
                </a:lnTo>
                <a:cubicBezTo>
                  <a:pt x="4325920" y="0"/>
                  <a:pt x="4336718" y="2297"/>
                  <a:pt x="4346539"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userDrawn="1"/>
        </p:nvSpPr>
        <p:spPr>
          <a:xfrm rot="20707748">
            <a:off x="7659524" y="5459724"/>
            <a:ext cx="1710569" cy="1538689"/>
          </a:xfrm>
          <a:custGeom>
            <a:avLst/>
            <a:gdLst/>
            <a:ahLst/>
            <a:cxnLst/>
            <a:rect l="l" t="t" r="r" b="b"/>
            <a:pathLst>
              <a:path w="1710569" h="1538689">
                <a:moveTo>
                  <a:pt x="1710569" y="1"/>
                </a:moveTo>
                <a:lnTo>
                  <a:pt x="1301993" y="1538689"/>
                </a:lnTo>
                <a:lnTo>
                  <a:pt x="0" y="1192965"/>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userDrawn="1"/>
        </p:nvSpPr>
        <p:spPr>
          <a:xfrm rot="20707748">
            <a:off x="6666426" y="-490731"/>
            <a:ext cx="3065776" cy="5811871"/>
          </a:xfrm>
          <a:custGeom>
            <a:avLst/>
            <a:gdLst/>
            <a:ahLst/>
            <a:cxnLst/>
            <a:rect l="l" t="t" r="r" b="b"/>
            <a:pathLst>
              <a:path w="3065776" h="5811871">
                <a:moveTo>
                  <a:pt x="0" y="0"/>
                </a:moveTo>
                <a:lnTo>
                  <a:pt x="3065776" y="814071"/>
                </a:lnTo>
                <a:lnTo>
                  <a:pt x="1738684" y="5811871"/>
                </a:lnTo>
                <a:lnTo>
                  <a:pt x="82090" y="5811871"/>
                </a:lnTo>
                <a:cubicBezTo>
                  <a:pt x="36753" y="5811871"/>
                  <a:pt x="0" y="5775118"/>
                  <a:pt x="0" y="572978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rot="-900000">
            <a:off x="6793335" y="511413"/>
            <a:ext cx="1435608" cy="4818888"/>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rot="-900000">
            <a:off x="967762" y="1075673"/>
            <a:ext cx="5398955" cy="508826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rot="-900000">
            <a:off x="7754112" y="5888736"/>
            <a:ext cx="1243584" cy="365125"/>
          </a:xfrm>
        </p:spPr>
        <p:txBody>
          <a:bodyPr/>
          <a:lstStyle>
            <a:lvl1pPr algn="l">
              <a:defRPr/>
            </a:lvl1pPr>
          </a:lstStyle>
          <a:p>
            <a:fld id="{53D8BD1F-DE98-4C29-8281-9EC9927620DF}" type="datetime1">
              <a:rPr lang="en-US" smtClean="0"/>
              <a:pPr/>
              <a:t>11/30/2021</a:t>
            </a:fld>
            <a:endParaRPr lang="en-US"/>
          </a:p>
        </p:txBody>
      </p:sp>
      <p:sp>
        <p:nvSpPr>
          <p:cNvPr id="5" name="Footer Placeholder 4"/>
          <p:cNvSpPr>
            <a:spLocks noGrp="1"/>
          </p:cNvSpPr>
          <p:nvPr>
            <p:ph type="ftr" sz="quarter" idx="11"/>
          </p:nvPr>
        </p:nvSpPr>
        <p:spPr>
          <a:xfrm rot="-900000">
            <a:off x="4997808" y="6188244"/>
            <a:ext cx="2380306" cy="365125"/>
          </a:xfrm>
        </p:spPr>
        <p:txBody>
          <a:bodyPr/>
          <a:lstStyle>
            <a:lvl1pPr algn="r">
              <a:defRPr/>
            </a:lvl1pPr>
          </a:lstStyle>
          <a:p>
            <a:endParaRPr lang="en-US" dirty="0"/>
          </a:p>
        </p:txBody>
      </p:sp>
      <p:sp>
        <p:nvSpPr>
          <p:cNvPr id="6" name="Slide Number Placeholder 5"/>
          <p:cNvSpPr>
            <a:spLocks noGrp="1"/>
          </p:cNvSpPr>
          <p:nvPr>
            <p:ph type="sldNum" sz="quarter" idx="12"/>
          </p:nvPr>
        </p:nvSpPr>
        <p:spPr>
          <a:xfrm rot="-900000">
            <a:off x="7690104" y="5641848"/>
            <a:ext cx="1243584" cy="365125"/>
          </a:xfrm>
        </p:spPr>
        <p:txBody>
          <a:bodyPr/>
          <a:lstStyle>
            <a:lvl1pPr algn="l">
              <a:defRPr/>
            </a:lvl1pPr>
          </a:lstStyle>
          <a:p>
            <a:fld id="{1AD20DFC-E2D5-4BD6-B744-D8DEEAB5F7C2}" type="slidenum">
              <a:rPr lang="en-US" smtClean="0"/>
              <a:pPr/>
              <a:t>‹N°›</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Scan1080Base.png"/>
          <p:cNvPicPr>
            <a:picLocks noChangeAspect="1"/>
          </p:cNvPicPr>
          <p:nvPr/>
        </p:nvPicPr>
        <p:blipFill>
          <a:blip r:embed="rId13" cstate="print">
            <a:lum bright="-38000"/>
          </a:blip>
          <a:stretch>
            <a:fillRect/>
          </a:stretch>
        </p:blipFill>
        <p:spPr>
          <a:xfrm>
            <a:off x="0" y="0"/>
            <a:ext cx="9144000" cy="6858000"/>
          </a:xfrm>
          <a:prstGeom prst="rect">
            <a:avLst/>
          </a:prstGeom>
        </p:spPr>
      </p:pic>
      <p:sp>
        <p:nvSpPr>
          <p:cNvPr id="2" name="Title Placeholder 1"/>
          <p:cNvSpPr>
            <a:spLocks noGrp="1"/>
          </p:cNvSpPr>
          <p:nvPr>
            <p:ph type="title"/>
          </p:nvPr>
        </p:nvSpPr>
        <p:spPr>
          <a:xfrm rot="-5400000">
            <a:off x="-673455" y="2807056"/>
            <a:ext cx="5320597" cy="1840087"/>
          </a:xfrm>
          <a:prstGeom prst="rect">
            <a:avLst/>
          </a:prstGeom>
        </p:spPr>
        <p:txBody>
          <a:bodyPr vert="horz" lIns="91440" tIns="45720" rIns="91440" bIns="45720" rtlCol="0" anchor="b">
            <a:normAutofit/>
          </a:bodyPr>
          <a:lstStyle/>
          <a:p>
            <a:r>
              <a:rPr lang="fr-FR"/>
              <a:t>Cliquez et modifiez le titre</a:t>
            </a:r>
            <a:endParaRPr lang="en-US" dirty="0"/>
          </a:p>
        </p:txBody>
      </p:sp>
      <p:sp>
        <p:nvSpPr>
          <p:cNvPr id="3" name="Text Placeholder 2"/>
          <p:cNvSpPr>
            <a:spLocks noGrp="1"/>
          </p:cNvSpPr>
          <p:nvPr>
            <p:ph type="body" idx="1"/>
          </p:nvPr>
        </p:nvSpPr>
        <p:spPr>
          <a:xfrm>
            <a:off x="3657600" y="990600"/>
            <a:ext cx="5027024" cy="478334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162800" y="6096001"/>
            <a:ext cx="1524000" cy="365125"/>
          </a:xfrm>
          <a:prstGeom prst="rect">
            <a:avLst/>
          </a:prstGeom>
        </p:spPr>
        <p:txBody>
          <a:bodyPr vert="horz" lIns="91440" tIns="45720" rIns="91440" bIns="45720" rtlCol="0" anchor="ctr"/>
          <a:lstStyle>
            <a:lvl1pPr algn="r">
              <a:defRPr sz="1200">
                <a:solidFill>
                  <a:schemeClr val="tx1">
                    <a:tint val="75000"/>
                  </a:schemeClr>
                </a:solidFill>
                <a:effectLst/>
              </a:defRPr>
            </a:lvl1pPr>
          </a:lstStyle>
          <a:p>
            <a:fld id="{4EC5816F-D43D-40D1-9B38-E1A2C18F0972}" type="datetime1">
              <a:rPr lang="en-US" smtClean="0"/>
              <a:pPr/>
              <a:t>11/30/2021</a:t>
            </a:fld>
            <a:endParaRPr lang="en-US" dirty="0"/>
          </a:p>
        </p:txBody>
      </p:sp>
      <p:sp>
        <p:nvSpPr>
          <p:cNvPr id="5" name="Footer Placeholder 4"/>
          <p:cNvSpPr>
            <a:spLocks noGrp="1"/>
          </p:cNvSpPr>
          <p:nvPr>
            <p:ph type="ftr" sz="quarter" idx="3"/>
          </p:nvPr>
        </p:nvSpPr>
        <p:spPr>
          <a:xfrm>
            <a:off x="4038600" y="6096001"/>
            <a:ext cx="3124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13047" y="532491"/>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1AD20DFC-E2D5-4BD6-B744-D8DEEAB5F7C2}" type="slidenum">
              <a:rPr lang="en-US" smtClean="0"/>
              <a:pPr/>
              <a:t>‹N°›</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sldNum="0" hdr="0" ftr="0" dt="0"/>
  <p:txStyles>
    <p:titleStyle>
      <a:lvl1pPr algn="r" defTabSz="914400" rtl="0" eaLnBrk="1" latinLnBrk="0" hangingPunct="1">
        <a:spcBef>
          <a:spcPct val="0"/>
        </a:spcBef>
        <a:buNone/>
        <a:defRPr sz="44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spcAft>
          <a:spcPts val="600"/>
        </a:spcAft>
        <a:buSzPct val="14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4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4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4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4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bin"/><Relationship Id="rId1" Type="http://schemas.openxmlformats.org/officeDocument/2006/relationships/slideLayout" Target="../slideLayouts/slideLayout1.xml"/><Relationship Id="rId5" Type="http://schemas.openxmlformats.org/officeDocument/2006/relationships/audio" Target="../media/audio1.bin"/><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microsoft.com/office/2017/06/relationships/model3d" Target="../media/model3d2.glb"/><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microsoft.com/office/2017/06/relationships/model3d" Target="../media/model3d3.glb"/><Relationship Id="rId2" Type="http://schemas.openxmlformats.org/officeDocument/2006/relationships/image" Target="../media/image14.jpeg"/><Relationship Id="rId1" Type="http://schemas.openxmlformats.org/officeDocument/2006/relationships/slideLayout" Target="../slideLayouts/slideLayout9.xml"/><Relationship Id="rId6" Type="http://schemas.openxmlformats.org/officeDocument/2006/relationships/image" Target="../media/image16.png"/><Relationship Id="rId5" Type="http://schemas.microsoft.com/office/2017/06/relationships/model3d" Target="../media/model3d4.glb"/><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2443033" y="82308"/>
            <a:ext cx="4038959" cy="53852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itre 1"/>
          <p:cNvSpPr>
            <a:spLocks noGrp="1"/>
          </p:cNvSpPr>
          <p:nvPr>
            <p:ph type="ctrTitle"/>
          </p:nvPr>
        </p:nvSpPr>
        <p:spPr>
          <a:xfrm>
            <a:off x="1117093" y="5112115"/>
            <a:ext cx="6455638" cy="1606102"/>
          </a:xfrm>
          <a:scene3d>
            <a:camera prst="orthographicFront">
              <a:rot lat="0" lon="240000" rev="0"/>
            </a:camera>
            <a:lightRig rig="threePt" dir="t"/>
          </a:scene3d>
          <a:sp3d>
            <a:bevelT w="69850" h="50800"/>
            <a:bevelB w="44450"/>
          </a:sp3d>
        </p:spPr>
        <p:style>
          <a:lnRef idx="3">
            <a:schemeClr val="lt1"/>
          </a:lnRef>
          <a:fillRef idx="1">
            <a:schemeClr val="accent3"/>
          </a:fillRef>
          <a:effectRef idx="1">
            <a:schemeClr val="accent3"/>
          </a:effectRef>
          <a:fontRef idx="minor">
            <a:schemeClr val="lt1"/>
          </a:fontRef>
        </p:style>
        <p:txBody>
          <a:bodyPr>
            <a:normAutofit fontScale="90000"/>
          </a:bodyPr>
          <a:lstStyle/>
          <a:p>
            <a:pPr algn="ctr"/>
            <a:br>
              <a:rPr lang="fr-FR" dirty="0">
                <a:latin typeface="Chiller" panose="04020404031007020602" pitchFamily="82" charset="0"/>
                <a:cs typeface="Bradley Hand Bold"/>
              </a:rPr>
            </a:br>
            <a:br>
              <a:rPr lang="fr-FR" dirty="0">
                <a:latin typeface="Chiller" panose="04020404031007020602" pitchFamily="82" charset="0"/>
                <a:cs typeface="Bradley Hand Bold"/>
              </a:rPr>
            </a:br>
            <a:br>
              <a:rPr lang="fr-FR" dirty="0">
                <a:latin typeface="Chiller" panose="04020404031007020602" pitchFamily="82" charset="0"/>
                <a:cs typeface="Bradley Hand Bold"/>
              </a:rPr>
            </a:br>
            <a:br>
              <a:rPr lang="fr-FR" dirty="0">
                <a:latin typeface="Chiller" panose="04020404031007020602" pitchFamily="82" charset="0"/>
                <a:cs typeface="Bradley Hand Bold"/>
              </a:rPr>
            </a:br>
            <a:br>
              <a:rPr lang="fr-FR" dirty="0">
                <a:latin typeface="Chiller" panose="04020404031007020602" pitchFamily="82" charset="0"/>
                <a:cs typeface="Bradley Hand Bold"/>
              </a:rPr>
            </a:br>
            <a:br>
              <a:rPr lang="fr-FR" dirty="0">
                <a:latin typeface="Chiller" panose="04020404031007020602" pitchFamily="82" charset="0"/>
                <a:cs typeface="Bradley Hand Bold"/>
              </a:rPr>
            </a:br>
            <a:r>
              <a:rPr lang="fr-FR" dirty="0">
                <a:latin typeface="Chiller" panose="04020404031007020602" pitchFamily="82" charset="0"/>
                <a:cs typeface="Bradley Hand Bold"/>
              </a:rPr>
              <a:t>Histoire et coutumes du rodéo</a:t>
            </a:r>
            <a:br>
              <a:rPr lang="fr-FR" sz="2400" dirty="0">
                <a:latin typeface="Chiller" panose="04020404031007020602" pitchFamily="82" charset="0"/>
                <a:cs typeface="Bradley Hand Bold"/>
              </a:rPr>
            </a:br>
            <a:endParaRPr lang="fr-FR" dirty="0">
              <a:latin typeface="Chiller" panose="04020404031007020602" pitchFamily="82" charset="0"/>
              <a:cs typeface="Bradley Hand Bold"/>
            </a:endParaRPr>
          </a:p>
        </p:txBody>
      </p:sp>
      <p:sp>
        <p:nvSpPr>
          <p:cNvPr id="3" name="Sous-titre 2"/>
          <p:cNvSpPr>
            <a:spLocks noGrp="1"/>
          </p:cNvSpPr>
          <p:nvPr>
            <p:ph type="subTitle" idx="1"/>
          </p:nvPr>
        </p:nvSpPr>
        <p:spPr>
          <a:xfrm rot="20674466">
            <a:off x="6387869" y="963782"/>
            <a:ext cx="2649809" cy="1094212"/>
          </a:xfrm>
        </p:spPr>
        <p:txBody>
          <a:bodyPr/>
          <a:lstStyle/>
          <a:p>
            <a:pPr algn="ctr"/>
            <a:r>
              <a:rPr lang="fr-FR" i="1" dirty="0">
                <a:latin typeface="Bradley Hand Bold"/>
                <a:cs typeface="Bradley Hand Bold"/>
              </a:rPr>
              <a:t>Année 2021-2022</a:t>
            </a:r>
          </a:p>
        </p:txBody>
      </p:sp>
      <p:sp>
        <p:nvSpPr>
          <p:cNvPr id="5" name="Sous-titre 2"/>
          <p:cNvSpPr txBox="1">
            <a:spLocks/>
          </p:cNvSpPr>
          <p:nvPr/>
        </p:nvSpPr>
        <p:spPr>
          <a:xfrm rot="4498327">
            <a:off x="5302829" y="4052861"/>
            <a:ext cx="4655297" cy="1128495"/>
          </a:xfrm>
          <a:prstGeom prst="rect">
            <a:avLst/>
          </a:prstGeom>
        </p:spPr>
        <p:txBody>
          <a:bodyPr vert="horz" lIns="91440" tIns="45720" rIns="91440" bIns="45720" rtlCol="0">
            <a:normAutofit/>
          </a:bodyPr>
          <a:lstStyle>
            <a:lvl1pPr marL="0" indent="0" algn="r" defTabSz="914400" rtl="0" eaLnBrk="1" latinLnBrk="0" hangingPunct="1">
              <a:spcBef>
                <a:spcPct val="20000"/>
              </a:spcBef>
              <a:spcAft>
                <a:spcPts val="600"/>
              </a:spcAft>
              <a:buSzPct val="140000"/>
              <a:buFont typeface="Wingdings" pitchFamily="2" charset="2"/>
              <a:buNone/>
              <a:defRPr sz="2400" kern="1200">
                <a:solidFill>
                  <a:schemeClr val="tx1"/>
                </a:solidFill>
                <a:effectLst>
                  <a:outerShdw blurRad="38100" dist="38100" dir="2700000" algn="tl">
                    <a:srgbClr val="000000">
                      <a:alpha val="43137"/>
                    </a:srgbClr>
                  </a:outerShdw>
                </a:effectLst>
                <a:latin typeface="+mn-lt"/>
                <a:ea typeface="+mn-ea"/>
                <a:cs typeface="+mn-cs"/>
              </a:defRPr>
            </a:lvl1pPr>
            <a:lvl2pPr marL="457200" indent="0" algn="ctr" defTabSz="914400" rtl="0" eaLnBrk="1" latinLnBrk="0" hangingPunct="1">
              <a:spcBef>
                <a:spcPct val="20000"/>
              </a:spcBef>
              <a:spcAft>
                <a:spcPts val="600"/>
              </a:spcAft>
              <a:buSzPct val="140000"/>
              <a:buFont typeface="Wingdings" pitchFamily="2" charset="2"/>
              <a:buNone/>
              <a:defRPr sz="24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ct val="20000"/>
              </a:spcBef>
              <a:spcAft>
                <a:spcPts val="600"/>
              </a:spcAft>
              <a:buSzPct val="140000"/>
              <a:buFont typeface="Wingdings" pitchFamily="2" charset="2"/>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ct val="20000"/>
              </a:spcBef>
              <a:spcAft>
                <a:spcPts val="600"/>
              </a:spcAft>
              <a:buSzPct val="140000"/>
              <a:buFont typeface="Wingdings" pitchFamily="2" charset="2"/>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ct val="20000"/>
              </a:spcBef>
              <a:spcAft>
                <a:spcPts val="600"/>
              </a:spcAft>
              <a:buSzPct val="140000"/>
              <a:buFont typeface="Wingdings" pitchFamily="2" charset="2"/>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ctr"/>
            <a:r>
              <a:rPr lang="fr-FR" sz="2000" i="1" dirty="0">
                <a:latin typeface="Bradley Hand Bold"/>
                <a:cs typeface="Bradley Hand Bold"/>
              </a:rPr>
              <a:t>Par Ghislain de Reboul membre </a:t>
            </a:r>
            <a:r>
              <a:rPr lang="fr-FR" i="1" dirty="0">
                <a:latin typeface="Bradley Hand Bold"/>
                <a:cs typeface="Bradley Hand Bold"/>
              </a:rPr>
              <a:t>du </a:t>
            </a:r>
            <a:r>
              <a:rPr lang="fr-FR" sz="2000" i="1" dirty="0">
                <a:latin typeface="Bradley Hand Bold"/>
                <a:cs typeface="Bradley Hand Bold"/>
              </a:rPr>
              <a:t>club d’équitation du Lac Bleu</a:t>
            </a:r>
          </a:p>
        </p:txBody>
      </p:sp>
      <p:sp>
        <p:nvSpPr>
          <p:cNvPr id="6" name="Sous-titre 2"/>
          <p:cNvSpPr txBox="1">
            <a:spLocks/>
          </p:cNvSpPr>
          <p:nvPr/>
        </p:nvSpPr>
        <p:spPr>
          <a:xfrm rot="20674466">
            <a:off x="-198711" y="2742119"/>
            <a:ext cx="2790634" cy="1094212"/>
          </a:xfrm>
          <a:prstGeom prst="rect">
            <a:avLst/>
          </a:prstGeom>
        </p:spPr>
        <p:txBody>
          <a:bodyPr vert="horz" lIns="91440" tIns="45720" rIns="91440" bIns="45720" rtlCol="0">
            <a:normAutofit/>
          </a:bodyPr>
          <a:lstStyle>
            <a:lvl1pPr marL="0" indent="0" algn="r" defTabSz="914400" rtl="0" eaLnBrk="1" latinLnBrk="0" hangingPunct="1">
              <a:spcBef>
                <a:spcPct val="20000"/>
              </a:spcBef>
              <a:spcAft>
                <a:spcPts val="600"/>
              </a:spcAft>
              <a:buSzPct val="140000"/>
              <a:buFont typeface="Wingdings" pitchFamily="2" charset="2"/>
              <a:buNone/>
              <a:defRPr sz="2400" kern="1200">
                <a:solidFill>
                  <a:schemeClr val="tx1"/>
                </a:solidFill>
                <a:effectLst>
                  <a:outerShdw blurRad="38100" dist="38100" dir="2700000" algn="tl">
                    <a:srgbClr val="000000">
                      <a:alpha val="43137"/>
                    </a:srgbClr>
                  </a:outerShdw>
                </a:effectLst>
                <a:latin typeface="+mn-lt"/>
                <a:ea typeface="+mn-ea"/>
                <a:cs typeface="+mn-cs"/>
              </a:defRPr>
            </a:lvl1pPr>
            <a:lvl2pPr marL="457200" indent="0" algn="ctr" defTabSz="914400" rtl="0" eaLnBrk="1" latinLnBrk="0" hangingPunct="1">
              <a:spcBef>
                <a:spcPct val="20000"/>
              </a:spcBef>
              <a:spcAft>
                <a:spcPts val="600"/>
              </a:spcAft>
              <a:buSzPct val="140000"/>
              <a:buFont typeface="Wingdings" pitchFamily="2" charset="2"/>
              <a:buNone/>
              <a:defRPr sz="24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ct val="20000"/>
              </a:spcBef>
              <a:spcAft>
                <a:spcPts val="600"/>
              </a:spcAft>
              <a:buSzPct val="140000"/>
              <a:buFont typeface="Wingdings" pitchFamily="2" charset="2"/>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ct val="20000"/>
              </a:spcBef>
              <a:spcAft>
                <a:spcPts val="600"/>
              </a:spcAft>
              <a:buSzPct val="140000"/>
              <a:buFont typeface="Wingdings" pitchFamily="2" charset="2"/>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ct val="20000"/>
              </a:spcBef>
              <a:spcAft>
                <a:spcPts val="600"/>
              </a:spcAft>
              <a:buSzPct val="140000"/>
              <a:buFont typeface="Wingdings" pitchFamily="2" charset="2"/>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ctr"/>
            <a:r>
              <a:rPr lang="fr-FR" i="1" dirty="0">
                <a:latin typeface="Bradley Hand Bold"/>
                <a:cs typeface="Bradley Hand Bold"/>
              </a:rPr>
              <a:t>Atelier cinéma</a:t>
            </a:r>
          </a:p>
        </p:txBody>
      </p:sp>
      <p:pic>
        <p:nvPicPr>
          <p:cNvPr id="7" name="Image 6">
            <a:extLst>
              <a:ext uri="{FF2B5EF4-FFF2-40B4-BE49-F238E27FC236}">
                <a16:creationId xmlns:a16="http://schemas.microsoft.com/office/drawing/2014/main" id="{06F7B7FD-CDD7-4CA9-8462-EBD6D8A88488}"/>
              </a:ext>
            </a:extLst>
          </p:cNvPr>
          <p:cNvPicPr>
            <a:picLocks noChangeAspect="1"/>
          </p:cNvPicPr>
          <p:nvPr/>
        </p:nvPicPr>
        <p:blipFill>
          <a:blip r:embed="rId4"/>
          <a:stretch>
            <a:fillRect/>
          </a:stretch>
        </p:blipFill>
        <p:spPr>
          <a:xfrm>
            <a:off x="170276" y="0"/>
            <a:ext cx="1466335" cy="1466335"/>
          </a:xfrm>
          <a:prstGeom prst="rect">
            <a:avLst/>
          </a:prstGeom>
        </p:spPr>
      </p:pic>
    </p:spTree>
    <p:extLst>
      <p:ext uri="{BB962C8B-B14F-4D97-AF65-F5344CB8AC3E}">
        <p14:creationId xmlns:p14="http://schemas.microsoft.com/office/powerpoint/2010/main" val="3785692857"/>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2" name="Appareil photo"/>
          </p:stSnd>
        </p:sndAc>
      </p:transition>
    </mc:Choice>
    <mc:Fallback xmlns="">
      <p:transition xmlns:p14="http://schemas.microsoft.com/office/powerpoint/2010/main" spd="slow">
        <p:circle/>
        <p:sndAc>
          <p:stSnd>
            <p:snd r:embed="rId5" name="Appareil photo"/>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lstStyle/>
          <a:p>
            <a:pPr algn="ctr"/>
            <a:r>
              <a:rPr lang="fr-FR" dirty="0">
                <a:latin typeface="Chiller" panose="04020404031007020602" pitchFamily="82" charset="0"/>
                <a:cs typeface="Bradley Hand Bold"/>
              </a:rPr>
              <a:t>Sommaire</a:t>
            </a:r>
            <a:br>
              <a:rPr lang="fr-FR" dirty="0"/>
            </a:br>
            <a:endParaRPr lang="fr-FR" dirty="0"/>
          </a:p>
        </p:txBody>
      </p:sp>
      <p:sp>
        <p:nvSpPr>
          <p:cNvPr id="7" name="Espace réservé du contenu 6"/>
          <p:cNvSpPr>
            <a:spLocks noGrp="1"/>
          </p:cNvSpPr>
          <p:nvPr>
            <p:ph idx="1"/>
          </p:nvPr>
        </p:nvSpPr>
        <p:spPr>
          <a:xfrm rot="900000">
            <a:off x="3167371" y="1081757"/>
            <a:ext cx="6192983" cy="5077623"/>
          </a:xfrm>
        </p:spPr>
        <p:txBody>
          <a:bodyPr>
            <a:normAutofit/>
          </a:bodyPr>
          <a:lstStyle/>
          <a:p>
            <a:pPr marL="514350" indent="-514350">
              <a:buFont typeface="+mj-lt"/>
              <a:buAutoNum type="arabicPeriod"/>
            </a:pPr>
            <a:r>
              <a:rPr lang="fr-FR" sz="2400" dirty="0">
                <a:latin typeface="Bradley Hand Bold"/>
                <a:cs typeface="Bradley Hand Bold"/>
              </a:rPr>
              <a:t>Mes connaissances générales sur le  rodéo</a:t>
            </a:r>
          </a:p>
          <a:p>
            <a:pPr marL="514350" indent="-514350">
              <a:buFont typeface="+mj-lt"/>
              <a:buAutoNum type="arabicPeriod"/>
            </a:pPr>
            <a:r>
              <a:rPr lang="fr-FR" sz="2400" dirty="0">
                <a:latin typeface="Bradley Hand Bold"/>
                <a:cs typeface="Bradley Hand Bold"/>
              </a:rPr>
              <a:t>Mes recherches sur l’histoire du rodéo</a:t>
            </a:r>
          </a:p>
          <a:p>
            <a:pPr marL="514350" indent="-514350">
              <a:buFont typeface="+mj-lt"/>
              <a:buAutoNum type="arabicPeriod"/>
            </a:pPr>
            <a:r>
              <a:rPr lang="fr-FR" sz="2400" dirty="0">
                <a:latin typeface="Bradley Hand Bold"/>
                <a:cs typeface="Bradley Hand Bold"/>
              </a:rPr>
              <a:t>Mes recherches sur les coutumes du rodéo</a:t>
            </a:r>
          </a:p>
        </p:txBody>
      </p:sp>
    </p:spTree>
    <p:extLst>
      <p:ext uri="{BB962C8B-B14F-4D97-AF65-F5344CB8AC3E}">
        <p14:creationId xmlns:p14="http://schemas.microsoft.com/office/powerpoint/2010/main" val="855440609"/>
      </p:ext>
    </p:extLst>
  </p:cSld>
  <p:clrMapOvr>
    <a:masterClrMapping/>
  </p:clrMapOvr>
  <p:transition spd="slow">
    <p:wheel spokes="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sz="4000" dirty="0">
                <a:latin typeface="Chiller" panose="04020404031007020602" pitchFamily="82" charset="0"/>
                <a:cs typeface="Bradley Hand Bold"/>
              </a:rPr>
              <a:t>1. Mes connaissances générales sur le  rodéo</a:t>
            </a:r>
            <a:br>
              <a:rPr lang="fr-FR" dirty="0">
                <a:latin typeface="Bradley Hand Bold"/>
                <a:cs typeface="Bradley Hand Bold"/>
              </a:rPr>
            </a:br>
            <a:endParaRPr lang="fr-FR" dirty="0"/>
          </a:p>
        </p:txBody>
      </p:sp>
      <p:pic>
        <p:nvPicPr>
          <p:cNvPr id="4" name="Image 3" descr="MV5BZWJkMmYwMjktMDk5OS00ZDQ3LTg2M2ItMjFiYWI4OTljYjk4XkEyXkFqcGdeQXVyNTI5NjIyMw@@._V1_.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rot="20733434">
            <a:off x="-31006" y="1329436"/>
            <a:ext cx="7603629" cy="3181434"/>
          </a:xfrm>
          <a:prstGeom prst="ellipse">
            <a:avLst/>
          </a:prstGeom>
          <a:ln>
            <a:noFill/>
          </a:ln>
          <a:effectLst>
            <a:softEdge rad="112500"/>
          </a:effectLst>
        </p:spPr>
      </p:pic>
    </p:spTree>
    <p:extLst>
      <p:ext uri="{BB962C8B-B14F-4D97-AF65-F5344CB8AC3E}">
        <p14:creationId xmlns:p14="http://schemas.microsoft.com/office/powerpoint/2010/main" val="3137321539"/>
      </p:ext>
    </p:extLst>
  </p:cSld>
  <p:clrMapOvr>
    <a:masterClrMapping/>
  </p:clrMapOvr>
  <p:transition spd="slow">
    <p:wheel spokes="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half" idx="2"/>
          </p:nvPr>
        </p:nvSpPr>
        <p:spPr>
          <a:xfrm rot="-900000">
            <a:off x="561559" y="1137510"/>
            <a:ext cx="6197772" cy="5155346"/>
          </a:xfrm>
        </p:spPr>
        <p:txBody>
          <a:bodyPr>
            <a:normAutofit/>
          </a:bodyPr>
          <a:lstStyle/>
          <a:p>
            <a:pPr marL="0" indent="0">
              <a:buNone/>
            </a:pPr>
            <a:r>
              <a:rPr lang="fr-FR" sz="3200" dirty="0">
                <a:latin typeface="Chiller" panose="04020404031007020602" pitchFamily="82" charset="0"/>
                <a:cs typeface="Bradley Hand Bold"/>
              </a:rPr>
              <a:t>Le rodéo est un art équestre. Il fait partie des arts de l’équitation western les plus connus. Le rodéo consiste à choisir un cheval sauvage, de l’attraper puis de  le monter. Le cheval n’a jamais été monté au paravent, il veut donc expulser le cavalier, qui lui, à comme but de rester le plus longtemps dessus. C’est un sport dangereux et qui n’est adapté que pour les cavaliers compétents, expérimentés, qui tiennent bien en selle !    </a:t>
            </a:r>
          </a:p>
        </p:txBody>
      </p:sp>
      <p:pic>
        <p:nvPicPr>
          <p:cNvPr id="7" name="Espace réservé du contenu 6"/>
          <p:cNvPicPr>
            <a:picLocks noGrp="1" noChangeAspect="1"/>
          </p:cNvPicPr>
          <p:nvPr>
            <p:ph sz="half" idx="1"/>
          </p:nvPr>
        </p:nvPicPr>
        <p:blipFill>
          <a:blip r:embed="rId2"/>
          <a:srcRect l="38843" r="38843"/>
          <a:stretch>
            <a:fillRect/>
          </a:stretch>
        </p:blipFill>
        <p:spPr>
          <a:xfrm rot="-900000">
            <a:off x="6673777" y="328260"/>
            <a:ext cx="2095736" cy="3169717"/>
          </a:xfrm>
          <a:prstGeom prst="ellipse">
            <a:avLst/>
          </a:prstGeom>
          <a:ln>
            <a:noFill/>
          </a:ln>
          <a:effectLst>
            <a:softEdge rad="112500"/>
          </a:effectLst>
        </p:spPr>
      </p:pic>
      <mc:AlternateContent xmlns:mc="http://schemas.openxmlformats.org/markup-compatibility/2006">
        <mc:Choice xmlns:am3d="http://schemas.microsoft.com/office/drawing/2017/model3d" Requires="am3d">
          <p:graphicFrame>
            <p:nvGraphicFramePr>
              <p:cNvPr id="2" name="Modèle 3D 1" descr="Moulin à vent">
                <a:extLst>
                  <a:ext uri="{FF2B5EF4-FFF2-40B4-BE49-F238E27FC236}">
                    <a16:creationId xmlns:a16="http://schemas.microsoft.com/office/drawing/2014/main" id="{92D657E8-D726-45DC-B409-2003FFF52F19}"/>
                  </a:ext>
                </a:extLst>
              </p:cNvPr>
              <p:cNvGraphicFramePr>
                <a:graphicFrameLocks noChangeAspect="1"/>
              </p:cNvGraphicFramePr>
              <p:nvPr>
                <p:extLst>
                  <p:ext uri="{D42A27DB-BD31-4B8C-83A1-F6EECF244321}">
                    <p14:modId xmlns:p14="http://schemas.microsoft.com/office/powerpoint/2010/main" val="458864049"/>
                  </p:ext>
                </p:extLst>
              </p:nvPr>
            </p:nvGraphicFramePr>
            <p:xfrm>
              <a:off x="7658007" y="3218865"/>
              <a:ext cx="1662790" cy="3639135"/>
            </p:xfrm>
            <a:graphic>
              <a:graphicData uri="http://schemas.microsoft.com/office/drawing/2017/model3d">
                <am3d:model3d r:embed="rId3">
                  <am3d:spPr>
                    <a:xfrm>
                      <a:off x="0" y="0"/>
                      <a:ext cx="1662790" cy="3639135"/>
                    </a:xfrm>
                    <a:prstGeom prst="rect">
                      <a:avLst/>
                    </a:prstGeom>
                  </am3d:spPr>
                  <am3d:camera>
                    <am3d:pos x="0" y="0" z="52955994"/>
                    <am3d:up dx="0" dy="36000000" dz="0"/>
                    <am3d:lookAt x="0" y="0" z="0"/>
                    <am3d:perspective fov="2700000"/>
                  </am3d:camera>
                  <am3d:trans>
                    <am3d:meterPerModelUnit n="100032" d="1000000"/>
                    <am3d:preTrans dx="3821" dy="-18000051" dz="4146867"/>
                    <am3d:scale>
                      <am3d:sx n="1000000" d="1000000"/>
                      <am3d:sy n="1000000" d="1000000"/>
                      <am3d:sz n="1000000" d="1000000"/>
                    </am3d:scale>
                    <am3d:rot ax="1005890" ay="-1801157" az="-514237"/>
                    <am3d:postTrans dx="0" dy="0" dz="0"/>
                  </am3d:trans>
                  <am3d:raster rName="Office3DRenderer" rVer="16.0.8326">
                    <am3d:blip r:embed="rId4"/>
                  </am3d:raster>
                  <am3d:objViewport viewportSz="379116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Modèle 3D 1" descr="Moulin à vent">
                <a:extLst>
                  <a:ext uri="{FF2B5EF4-FFF2-40B4-BE49-F238E27FC236}">
                    <a16:creationId xmlns:a16="http://schemas.microsoft.com/office/drawing/2014/main" id="{92D657E8-D726-45DC-B409-2003FFF52F19}"/>
                  </a:ext>
                </a:extLst>
              </p:cNvPr>
              <p:cNvPicPr>
                <a:picLocks noGrp="1" noRot="1" noChangeAspect="1" noMove="1" noResize="1" noEditPoints="1" noAdjustHandles="1" noChangeArrowheads="1" noChangeShapeType="1" noCrop="1"/>
              </p:cNvPicPr>
              <p:nvPr/>
            </p:nvPicPr>
            <p:blipFill>
              <a:blip r:embed="rId4"/>
              <a:stretch>
                <a:fillRect/>
              </a:stretch>
            </p:blipFill>
            <p:spPr>
              <a:xfrm>
                <a:off x="7658007" y="3218865"/>
                <a:ext cx="1662790" cy="3639135"/>
              </a:xfrm>
              <a:prstGeom prst="rect">
                <a:avLst/>
              </a:prstGeom>
            </p:spPr>
          </p:pic>
        </mc:Fallback>
      </mc:AlternateContent>
    </p:spTree>
    <p:extLst>
      <p:ext uri="{BB962C8B-B14F-4D97-AF65-F5344CB8AC3E}">
        <p14:creationId xmlns:p14="http://schemas.microsoft.com/office/powerpoint/2010/main" val="2892995361"/>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image.jpg"/>
          <p:cNvPicPr>
            <a:picLocks noGrp="1" noChangeAspect="1"/>
          </p:cNvPicPr>
          <p:nvPr>
            <p:ph type="pic" idx="1"/>
          </p:nvPr>
        </p:nvPicPr>
        <p:blipFill>
          <a:blip r:embed="rId2" cstate="email">
            <a:extLst>
              <a:ext uri="{28A0092B-C50C-407E-A947-70E740481C1C}">
                <a14:useLocalDpi xmlns:a14="http://schemas.microsoft.com/office/drawing/2010/main" val="0"/>
              </a:ext>
            </a:extLst>
          </a:blip>
          <a:srcRect l="13168" r="13168"/>
          <a:stretch>
            <a:fillRect/>
          </a:stretch>
        </p:blipFill>
        <p:spPr>
          <a:xfrm rot="850012">
            <a:off x="633731" y="1078844"/>
            <a:ext cx="4904309" cy="3736979"/>
          </a:xfrm>
        </p:spPr>
      </p:pic>
      <p:sp>
        <p:nvSpPr>
          <p:cNvPr id="4" name="Espace réservé du texte 3"/>
          <p:cNvSpPr>
            <a:spLocks noGrp="1"/>
          </p:cNvSpPr>
          <p:nvPr>
            <p:ph type="body" sz="half" idx="2"/>
          </p:nvPr>
        </p:nvSpPr>
        <p:spPr>
          <a:xfrm rot="832420">
            <a:off x="5847535" y="1398192"/>
            <a:ext cx="2624401" cy="5924918"/>
          </a:xfrm>
        </p:spPr>
        <p:txBody>
          <a:bodyPr>
            <a:noAutofit/>
          </a:bodyPr>
          <a:lstStyle/>
          <a:p>
            <a:r>
              <a:rPr lang="fr-FR" sz="2400" dirty="0">
                <a:latin typeface="Chiller" panose="04020404031007020602" pitchFamily="82" charset="0"/>
              </a:rPr>
              <a:t>Le rodéo est pratiqué dans l’Amérique centrale (Arizona, Dakota, Californie, Texas…) par les cow-boys.</a:t>
            </a:r>
          </a:p>
          <a:p>
            <a:r>
              <a:rPr lang="fr-FR" sz="2400" dirty="0">
                <a:latin typeface="Chiller" panose="04020404031007020602" pitchFamily="82" charset="0"/>
              </a:rPr>
              <a:t>Ces cavaliers ont un avantage à pratiquer ce sport car si ils réussissent à dresser le cheval, la monture leur appartient.</a:t>
            </a:r>
          </a:p>
          <a:p>
            <a:r>
              <a:rPr lang="fr-FR" sz="2400" dirty="0">
                <a:latin typeface="Chiller" panose="04020404031007020602" pitchFamily="82" charset="0"/>
              </a:rPr>
              <a:t>Les cow-boys cherchant à avoir des nouveaux chevaux  vont souvent s’inscrire au rodéo</a:t>
            </a:r>
          </a:p>
        </p:txBody>
      </p:sp>
    </p:spTree>
    <p:extLst>
      <p:ext uri="{BB962C8B-B14F-4D97-AF65-F5344CB8AC3E}">
        <p14:creationId xmlns:p14="http://schemas.microsoft.com/office/powerpoint/2010/main" val="806400708"/>
      </p:ext>
    </p:extLst>
  </p:cSld>
  <p:clrMapOvr>
    <a:masterClrMapping/>
  </p:clrMapOvr>
  <p:transition spd="slow">
    <p:wheel spokes="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sz="4000" dirty="0">
                <a:latin typeface="Chiller" panose="04020404031007020602" pitchFamily="82" charset="0"/>
                <a:cs typeface="Bradley Hand Bold"/>
              </a:rPr>
              <a:t>2. Mes recherches sur l’histoire du rodéo</a:t>
            </a:r>
            <a:br>
              <a:rPr lang="fr-FR" dirty="0">
                <a:latin typeface="Bradley Hand Bold"/>
                <a:cs typeface="Bradley Hand Bold"/>
              </a:rPr>
            </a:br>
            <a:endParaRPr lang="fr-FR" dirty="0"/>
          </a:p>
        </p:txBody>
      </p:sp>
      <p:pic>
        <p:nvPicPr>
          <p:cNvPr id="4" name="Image 3" descr="85516251.jpe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rot="20900116">
            <a:off x="48223" y="464566"/>
            <a:ext cx="7392159" cy="41580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990569803"/>
      </p:ext>
    </p:extLst>
  </p:cSld>
  <p:clrMapOvr>
    <a:masterClrMapping/>
  </p:clrMapOvr>
  <p:transitio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half" idx="2"/>
          </p:nvPr>
        </p:nvSpPr>
        <p:spPr>
          <a:xfrm rot="-900000">
            <a:off x="632629" y="454881"/>
            <a:ext cx="6034737" cy="6098097"/>
          </a:xfrm>
        </p:spPr>
        <p:txBody>
          <a:bodyPr>
            <a:normAutofit/>
          </a:bodyPr>
          <a:lstStyle/>
          <a:p>
            <a:pPr marL="0" indent="0">
              <a:buNone/>
            </a:pPr>
            <a:r>
              <a:rPr lang="fr-FR" sz="2900" dirty="0">
                <a:latin typeface="Chiller" panose="04020404031007020602" pitchFamily="82" charset="0"/>
              </a:rPr>
              <a:t>A la moitié du 16ème siècle, un rodéo était simplement un rassemblement de bétail. Le mot rodéo vient de l’Espagnol «Rodear» qui signifie encercler. Plus tard, «rodear» et «roundup» désignaient le rassemblement annuel des troupeaux dans les plaines de l'Ouest où les bêtes étaient comptées, marquées et conduites vers les marchés ou dans des trains pour être emmenées vers les villes. Pour les vachers à cheval - vaqueros ou cowboys -, regroupés pour l'occasion, c'était le moment pour se mesurer à la monte des chevaux sauvages ou à la capture du bétail au lasso. </a:t>
            </a:r>
          </a:p>
        </p:txBody>
      </p:sp>
      <p:pic>
        <p:nvPicPr>
          <p:cNvPr id="7" name="Espace réservé du contenu 6"/>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rot="-900000">
            <a:off x="6406188" y="930374"/>
            <a:ext cx="2805182" cy="1175371"/>
          </a:xfrm>
          <a:prstGeom prst="ellipse">
            <a:avLst/>
          </a:prstGeom>
          <a:ln>
            <a:noFill/>
          </a:ln>
          <a:effectLst>
            <a:softEdge rad="112500"/>
          </a:effectLst>
        </p:spPr>
      </p:pic>
      <mc:AlternateContent xmlns:mc="http://schemas.openxmlformats.org/markup-compatibility/2006">
        <mc:Choice xmlns:am3d="http://schemas.microsoft.com/office/drawing/2017/model3d" Requires="am3d">
          <p:graphicFrame>
            <p:nvGraphicFramePr>
              <p:cNvPr id="2" name="Modèle 3D 1" descr="Chariot couvert">
                <a:extLst>
                  <a:ext uri="{FF2B5EF4-FFF2-40B4-BE49-F238E27FC236}">
                    <a16:creationId xmlns:a16="http://schemas.microsoft.com/office/drawing/2014/main" id="{4815FB1B-0453-413B-A9EA-68B5ABD36EB5}"/>
                  </a:ext>
                </a:extLst>
              </p:cNvPr>
              <p:cNvGraphicFramePr>
                <a:graphicFrameLocks noChangeAspect="1"/>
              </p:cNvGraphicFramePr>
              <p:nvPr>
                <p:extLst>
                  <p:ext uri="{D42A27DB-BD31-4B8C-83A1-F6EECF244321}">
                    <p14:modId xmlns:p14="http://schemas.microsoft.com/office/powerpoint/2010/main" val="3374771936"/>
                  </p:ext>
                </p:extLst>
              </p:nvPr>
            </p:nvGraphicFramePr>
            <p:xfrm>
              <a:off x="6564917" y="2009807"/>
              <a:ext cx="2750766" cy="2598474"/>
            </p:xfrm>
            <a:graphic>
              <a:graphicData uri="http://schemas.microsoft.com/office/drawing/2017/model3d">
                <am3d:model3d r:embed="rId3">
                  <am3d:spPr>
                    <a:xfrm>
                      <a:off x="0" y="0"/>
                      <a:ext cx="2750766" cy="2598474"/>
                    </a:xfrm>
                    <a:prstGeom prst="rect">
                      <a:avLst/>
                    </a:prstGeom>
                  </am3d:spPr>
                  <am3d:camera>
                    <am3d:pos x="0" y="0" z="62027126"/>
                    <am3d:up dx="0" dy="36000000" dz="0"/>
                    <am3d:lookAt x="0" y="0" z="0"/>
                    <am3d:perspective fov="2700000"/>
                  </am3d:camera>
                  <am3d:trans>
                    <am3d:meterPerModelUnit n="92461" d="1000000"/>
                    <am3d:preTrans dx="1276" dy="-12573220" dz="-681403"/>
                    <am3d:scale>
                      <am3d:sx n="1000000" d="1000000"/>
                      <am3d:sy n="1000000" d="1000000"/>
                      <am3d:sz n="1000000" d="1000000"/>
                    </am3d:scale>
                    <am3d:rot ax="1332882" ay="-2008628" az="-761711"/>
                    <am3d:postTrans dx="0" dy="0" dz="0"/>
                  </am3d:trans>
                  <am3d:raster rName="Office3DRenderer" rVer="16.0.8326">
                    <am3d:blip r:embed="rId4"/>
                  </am3d:raster>
                  <am3d:objViewport viewportSz="389295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Modèle 3D 1" descr="Chariot couvert">
                <a:extLst>
                  <a:ext uri="{FF2B5EF4-FFF2-40B4-BE49-F238E27FC236}">
                    <a16:creationId xmlns:a16="http://schemas.microsoft.com/office/drawing/2014/main" id="{4815FB1B-0453-413B-A9EA-68B5ABD36EB5}"/>
                  </a:ext>
                </a:extLst>
              </p:cNvPr>
              <p:cNvPicPr>
                <a:picLocks noGrp="1" noRot="1" noChangeAspect="1" noMove="1" noResize="1" noEditPoints="1" noAdjustHandles="1" noChangeArrowheads="1" noChangeShapeType="1" noCrop="1"/>
              </p:cNvPicPr>
              <p:nvPr/>
            </p:nvPicPr>
            <p:blipFill>
              <a:blip r:embed="rId4"/>
              <a:stretch>
                <a:fillRect/>
              </a:stretch>
            </p:blipFill>
            <p:spPr>
              <a:xfrm>
                <a:off x="6564917" y="2009807"/>
                <a:ext cx="2750766" cy="2598474"/>
              </a:xfrm>
              <a:prstGeom prst="rect">
                <a:avLst/>
              </a:prstGeom>
            </p:spPr>
          </p:pic>
        </mc:Fallback>
      </mc:AlternateContent>
    </p:spTree>
    <p:extLst>
      <p:ext uri="{BB962C8B-B14F-4D97-AF65-F5344CB8AC3E}">
        <p14:creationId xmlns:p14="http://schemas.microsoft.com/office/powerpoint/2010/main" val="2741609689"/>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3"/>
          <p:cNvSpPr>
            <a:spLocks noGrp="1"/>
          </p:cNvSpPr>
          <p:nvPr>
            <p:ph type="body" sz="half" idx="2"/>
          </p:nvPr>
        </p:nvSpPr>
        <p:spPr>
          <a:xfrm rot="832420">
            <a:off x="6023714" y="1131948"/>
            <a:ext cx="2614383" cy="5854276"/>
          </a:xfrm>
        </p:spPr>
        <p:txBody>
          <a:bodyPr>
            <a:normAutofit/>
          </a:bodyPr>
          <a:lstStyle/>
          <a:p>
            <a:r>
              <a:rPr lang="fr-FR" sz="2800" dirty="0">
                <a:latin typeface="Chiller" panose="04020404031007020602" pitchFamily="82" charset="0"/>
              </a:rPr>
              <a:t>L’agrandissement des chemins de fer, l'installation de routes, et la mise en place des clôtures, ont mis fin à la majorité des grands «roundup» vers la fin du 19eme. Ce fut aussi la diminution de beaucoup de cow-boys.  La tradition des rodéos perdura toutefois comme dans ce film.</a:t>
            </a:r>
          </a:p>
        </p:txBody>
      </p:sp>
      <p:pic>
        <p:nvPicPr>
          <p:cNvPr id="6" name="Espace réservé pour une 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50012">
            <a:off x="633731" y="1922410"/>
            <a:ext cx="4904309" cy="2049847"/>
          </a:xfrm>
          <a:prstGeom prst="roundRect">
            <a:avLst>
              <a:gd name="adj" fmla="val 4992"/>
            </a:avLst>
          </a:prstGeom>
          <a:ln w="19050">
            <a:solidFill>
              <a:schemeClr val="tx1"/>
            </a:solidFill>
          </a:ln>
          <a:effectLst>
            <a:innerShdw blurRad="101600" dir="13500000">
              <a:prstClr val="black">
                <a:alpha val="70000"/>
              </a:prstClr>
            </a:innerShdw>
          </a:effectLst>
        </p:spPr>
      </p:pic>
    </p:spTree>
    <p:extLst>
      <p:ext uri="{BB962C8B-B14F-4D97-AF65-F5344CB8AC3E}">
        <p14:creationId xmlns:p14="http://schemas.microsoft.com/office/powerpoint/2010/main" val="3768351397"/>
      </p:ext>
    </p:extLst>
  </p:cSld>
  <p:clrMapOvr>
    <a:masterClrMapping/>
  </p:clrMapOvr>
  <p:transition spd="slow">
    <p:wheel spokes="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noAutofit/>
          </a:bodyPr>
          <a:lstStyle/>
          <a:p>
            <a:pPr algn="ctr"/>
            <a:r>
              <a:rPr lang="fr-FR" sz="3600" dirty="0">
                <a:latin typeface="Bradley Hand Bold"/>
                <a:cs typeface="Bradley Hand Bold"/>
              </a:rPr>
              <a:t>3</a:t>
            </a:r>
            <a:r>
              <a:rPr lang="fr-FR" sz="3600" dirty="0">
                <a:latin typeface="Chiller" panose="04020404031007020602" pitchFamily="82" charset="0"/>
                <a:cs typeface="Bradley Hand Bold"/>
              </a:rPr>
              <a:t>. Mes recherches sur les coutumes du rodéo</a:t>
            </a:r>
            <a:br>
              <a:rPr lang="fr-FR" sz="3600" dirty="0">
                <a:latin typeface="Bradley Hand Bold"/>
                <a:cs typeface="Bradley Hand Bold"/>
              </a:rPr>
            </a:br>
            <a:endParaRPr lang="fr-FR" sz="3600" dirty="0"/>
          </a:p>
        </p:txBody>
      </p:sp>
      <p:pic>
        <p:nvPicPr>
          <p:cNvPr id="4" name="Image 3" descr="unnam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62087">
            <a:off x="427490" y="1188660"/>
            <a:ext cx="6502400" cy="3657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style>
          <a:lnRef idx="3">
            <a:schemeClr val="lt1"/>
          </a:lnRef>
          <a:fillRef idx="1">
            <a:schemeClr val="accent1"/>
          </a:fillRef>
          <a:effectRef idx="1">
            <a:schemeClr val="accent1"/>
          </a:effectRef>
          <a:fontRef idx="minor">
            <a:schemeClr val="lt1"/>
          </a:fontRef>
        </p:style>
      </p:pic>
    </p:spTree>
    <p:extLst>
      <p:ext uri="{BB962C8B-B14F-4D97-AF65-F5344CB8AC3E}">
        <p14:creationId xmlns:p14="http://schemas.microsoft.com/office/powerpoint/2010/main" val="1841091978"/>
      </p:ext>
    </p:extLst>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60000">
              <a:schemeClr val="bg2">
                <a:tint val="94000"/>
                <a:satMod val="140000"/>
                <a:lumMod val="74000"/>
                <a:lumOff val="26000"/>
                <a:alpha val="93000"/>
              </a:schemeClr>
            </a:gs>
            <a:gs pos="100000">
              <a:schemeClr val="bg2">
                <a:tint val="97000"/>
                <a:shade val="70000"/>
                <a:satMod val="190000"/>
                <a:lumMod val="72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7" name="Espace réservé du contenu 6"/>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rot="-900000">
            <a:off x="6543791" y="1437908"/>
            <a:ext cx="2614027" cy="1239125"/>
          </a:xfrm>
          <a:prstGeom prst="ellipse">
            <a:avLst/>
          </a:prstGeom>
          <a:ln>
            <a:noFill/>
          </a:ln>
          <a:effectLst>
            <a:softEdge rad="112500"/>
          </a:effectLst>
        </p:spPr>
      </p:pic>
      <mc:AlternateContent xmlns:mc="http://schemas.openxmlformats.org/markup-compatibility/2006" xmlns:cx4="http://schemas.microsoft.com/office/drawing/2016/5/10/chartex">
        <mc:Choice Requires="cx4">
          <p:graphicFrame>
            <p:nvGraphicFramePr>
              <p:cNvPr id="12" name="Espace réservé du contenu 11">
                <a:extLst>
                  <a:ext uri="{FF2B5EF4-FFF2-40B4-BE49-F238E27FC236}">
                    <a16:creationId xmlns:a16="http://schemas.microsoft.com/office/drawing/2014/main" id="{8A3082A9-2FF5-4D75-A9CF-D1E8BEDFF1B2}"/>
                  </a:ext>
                </a:extLst>
              </p:cNvPr>
              <p:cNvGraphicFramePr>
                <a:graphicFrameLocks noGrp="1"/>
              </p:cNvGraphicFramePr>
              <p:nvPr>
                <p:ph sz="half" idx="2"/>
                <p:extLst>
                  <p:ext uri="{D42A27DB-BD31-4B8C-83A1-F6EECF244321}">
                    <p14:modId xmlns:p14="http://schemas.microsoft.com/office/powerpoint/2010/main" val="3227484620"/>
                  </p:ext>
                </p:extLst>
              </p:nvPr>
            </p:nvGraphicFramePr>
            <p:xfrm>
              <a:off x="0" y="0"/>
              <a:ext cx="7474226" cy="6858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2" name="Espace réservé du contenu 11">
                <a:extLst>
                  <a:ext uri="{FF2B5EF4-FFF2-40B4-BE49-F238E27FC236}">
                    <a16:creationId xmlns:a16="http://schemas.microsoft.com/office/drawing/2014/main" id="{8A3082A9-2FF5-4D75-A9CF-D1E8BEDFF1B2}"/>
                  </a:ext>
                </a:extLst>
              </p:cNvPr>
              <p:cNvPicPr>
                <a:picLocks noGrp="1" noRot="1" noChangeAspect="1" noMove="1" noResize="1" noEditPoints="1" noAdjustHandles="1" noChangeArrowheads="1" noChangeShapeType="1"/>
              </p:cNvPicPr>
              <p:nvPr/>
            </p:nvPicPr>
            <p:blipFill>
              <a:blip r:embed="rId4"/>
              <a:stretch>
                <a:fillRect/>
              </a:stretch>
            </p:blipFill>
            <p:spPr>
              <a:xfrm>
                <a:off x="0" y="0"/>
                <a:ext cx="7474226" cy="6858000"/>
              </a:xfrm>
              <a:prstGeom prst="rect">
                <a:avLst/>
              </a:prstGeom>
            </p:spPr>
          </p:pic>
        </mc:Fallback>
      </mc:AlternateContent>
      <p:sp>
        <p:nvSpPr>
          <p:cNvPr id="5" name="ZoneTexte 4">
            <a:extLst>
              <a:ext uri="{FF2B5EF4-FFF2-40B4-BE49-F238E27FC236}">
                <a16:creationId xmlns:a16="http://schemas.microsoft.com/office/drawing/2014/main" id="{829B9BFF-5BD3-4B60-A790-3F0FF7B3995C}"/>
              </a:ext>
            </a:extLst>
          </p:cNvPr>
          <p:cNvSpPr txBox="1"/>
          <p:nvPr/>
        </p:nvSpPr>
        <p:spPr>
          <a:xfrm>
            <a:off x="95534" y="95534"/>
            <a:ext cx="5745708" cy="1569660"/>
          </a:xfrm>
          <a:prstGeom prst="rect">
            <a:avLst/>
          </a:prstGeom>
          <a:noFill/>
        </p:spPr>
        <p:txBody>
          <a:bodyPr wrap="square" rtlCol="0">
            <a:spAutoFit/>
          </a:bodyPr>
          <a:lstStyle/>
          <a:p>
            <a:r>
              <a:rPr lang="fr-FR" sz="2400" b="0" i="0" dirty="0">
                <a:effectLst/>
                <a:latin typeface="Chiller" panose="04020404031007020602" pitchFamily="82" charset="0"/>
              </a:rPr>
              <a:t>La saison officielle débute au printemps et se termine en décembre, lors des Finales de </a:t>
            </a:r>
            <a:r>
              <a:rPr lang="fr-FR" sz="2400" b="1" i="0" dirty="0">
                <a:effectLst/>
                <a:latin typeface="Chiller" panose="04020404031007020602" pitchFamily="82" charset="0"/>
              </a:rPr>
              <a:t>Rodéo</a:t>
            </a:r>
            <a:r>
              <a:rPr lang="fr-FR" sz="2400" b="0" i="0" dirty="0">
                <a:effectLst/>
                <a:latin typeface="Chiller" panose="04020404031007020602" pitchFamily="82" charset="0"/>
              </a:rPr>
              <a:t> à Las Vegas. Parmi les plus légendaires, Forth Worth Stock Show, ainsi que ceux de San Antonio et Houston.</a:t>
            </a:r>
            <a:endParaRPr lang="fr-FR" sz="2400" dirty="0">
              <a:latin typeface="Chiller" panose="04020404031007020602" pitchFamily="82" charset="0"/>
            </a:endParaRPr>
          </a:p>
        </p:txBody>
      </p:sp>
    </p:spTree>
    <p:extLst>
      <p:ext uri="{BB962C8B-B14F-4D97-AF65-F5344CB8AC3E}">
        <p14:creationId xmlns:p14="http://schemas.microsoft.com/office/powerpoint/2010/main" val="4269502718"/>
      </p:ext>
    </p:extLst>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idx="1"/>
          </p:nvPr>
        </p:nvPicPr>
        <p:blipFill>
          <a:blip r:embed="rId2" cstate="email">
            <a:extLst>
              <a:ext uri="{28A0092B-C50C-407E-A947-70E740481C1C}">
                <a14:useLocalDpi xmlns:a14="http://schemas.microsoft.com/office/drawing/2010/main" val="0"/>
              </a:ext>
            </a:extLst>
          </a:blip>
          <a:stretch>
            <a:fillRect/>
          </a:stretch>
        </p:blipFill>
        <p:spPr>
          <a:xfrm rot="850012">
            <a:off x="633731" y="1615560"/>
            <a:ext cx="4904309" cy="2663547"/>
          </a:xfrm>
        </p:spPr>
      </p:pic>
      <mc:AlternateContent xmlns:mc="http://schemas.openxmlformats.org/markup-compatibility/2006">
        <mc:Choice xmlns:am3d="http://schemas.microsoft.com/office/drawing/2017/model3d" Requires="am3d">
          <p:graphicFrame>
            <p:nvGraphicFramePr>
              <p:cNvPr id="2" name="Modèle 3D 1" descr="Selle">
                <a:extLst>
                  <a:ext uri="{FF2B5EF4-FFF2-40B4-BE49-F238E27FC236}">
                    <a16:creationId xmlns:a16="http://schemas.microsoft.com/office/drawing/2014/main" id="{6C473730-20B1-45A7-B93C-ECFB85112EFD}"/>
                  </a:ext>
                </a:extLst>
              </p:cNvPr>
              <p:cNvGraphicFramePr>
                <a:graphicFrameLocks noChangeAspect="1"/>
              </p:cNvGraphicFramePr>
              <p:nvPr>
                <p:extLst>
                  <p:ext uri="{D42A27DB-BD31-4B8C-83A1-F6EECF244321}">
                    <p14:modId xmlns:p14="http://schemas.microsoft.com/office/powerpoint/2010/main" val="499218032"/>
                  </p:ext>
                </p:extLst>
              </p:nvPr>
            </p:nvGraphicFramePr>
            <p:xfrm>
              <a:off x="6206835" y="2966870"/>
              <a:ext cx="2495020" cy="3218766"/>
            </p:xfrm>
            <a:graphic>
              <a:graphicData uri="http://schemas.microsoft.com/office/drawing/2017/model3d">
                <am3d:model3d r:embed="rId3">
                  <am3d:spPr>
                    <a:xfrm>
                      <a:off x="0" y="0"/>
                      <a:ext cx="2495020" cy="3218766"/>
                    </a:xfrm>
                    <a:prstGeom prst="rect">
                      <a:avLst/>
                    </a:prstGeom>
                  </am3d:spPr>
                  <am3d:camera>
                    <am3d:pos x="0" y="0" z="68433104"/>
                    <am3d:up dx="0" dy="36000000" dz="0"/>
                    <am3d:lookAt x="0" y="0" z="0"/>
                    <am3d:perspective fov="2700000"/>
                  </am3d:camera>
                  <am3d:trans>
                    <am3d:meterPerModelUnit n="21522126" d="1000000"/>
                    <am3d:preTrans dx="0" dy="7571201" dz="-77508"/>
                    <am3d:scale>
                      <am3d:sx n="1000000" d="1000000"/>
                      <am3d:sy n="1000000" d="1000000"/>
                      <am3d:sz n="1000000" d="1000000"/>
                    </am3d:scale>
                    <am3d:rot ax="2232651" ay="-1989426" az="-1353212"/>
                    <am3d:postTrans dx="0" dy="0" dz="0"/>
                  </am3d:trans>
                  <am3d:raster rName="Office3DRenderer" rVer="16.0.8326">
                    <am3d:blip r:embed="rId4"/>
                  </am3d:raster>
                  <am3d:objViewport viewportSz="399965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Modèle 3D 1" descr="Selle">
                <a:extLst>
                  <a:ext uri="{FF2B5EF4-FFF2-40B4-BE49-F238E27FC236}">
                    <a16:creationId xmlns:a16="http://schemas.microsoft.com/office/drawing/2014/main" id="{6C473730-20B1-45A7-B93C-ECFB85112EFD}"/>
                  </a:ext>
                </a:extLst>
              </p:cNvPr>
              <p:cNvPicPr>
                <a:picLocks noGrp="1" noRot="1" noChangeAspect="1" noMove="1" noResize="1" noEditPoints="1" noAdjustHandles="1" noChangeArrowheads="1" noChangeShapeType="1" noCrop="1"/>
              </p:cNvPicPr>
              <p:nvPr/>
            </p:nvPicPr>
            <p:blipFill>
              <a:blip r:embed="rId4"/>
              <a:stretch>
                <a:fillRect/>
              </a:stretch>
            </p:blipFill>
            <p:spPr>
              <a:xfrm>
                <a:off x="6206835" y="2966870"/>
                <a:ext cx="2495020" cy="321876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 name="Modèle 3D 2" descr="Revolver">
                <a:extLst>
                  <a:ext uri="{FF2B5EF4-FFF2-40B4-BE49-F238E27FC236}">
                    <a16:creationId xmlns:a16="http://schemas.microsoft.com/office/drawing/2014/main" id="{ABADCEAD-48FD-40A2-9C09-E22364FC278E}"/>
                  </a:ext>
                </a:extLst>
              </p:cNvPr>
              <p:cNvGraphicFramePr>
                <a:graphicFrameLocks noChangeAspect="1"/>
              </p:cNvGraphicFramePr>
              <p:nvPr>
                <p:extLst>
                  <p:ext uri="{D42A27DB-BD31-4B8C-83A1-F6EECF244321}">
                    <p14:modId xmlns:p14="http://schemas.microsoft.com/office/powerpoint/2010/main" val="1985984268"/>
                  </p:ext>
                </p:extLst>
              </p:nvPr>
            </p:nvGraphicFramePr>
            <p:xfrm>
              <a:off x="5883965" y="1660564"/>
              <a:ext cx="3140765" cy="1652578"/>
            </p:xfrm>
            <a:graphic>
              <a:graphicData uri="http://schemas.microsoft.com/office/drawing/2017/model3d">
                <am3d:model3d r:embed="rId5">
                  <am3d:spPr>
                    <a:xfrm>
                      <a:off x="0" y="0"/>
                      <a:ext cx="3140765" cy="1652578"/>
                    </a:xfrm>
                    <a:prstGeom prst="rect">
                      <a:avLst/>
                    </a:prstGeom>
                  </am3d:spPr>
                  <am3d:camera>
                    <am3d:pos x="0" y="0" z="53415870"/>
                    <am3d:up dx="0" dy="36000000" dz="0"/>
                    <am3d:lookAt x="0" y="0" z="0"/>
                    <am3d:perspective fov="2700000"/>
                  </am3d:camera>
                  <am3d:trans>
                    <am3d:meterPerModelUnit n="60968802" d="1000000"/>
                    <am3d:preTrans dx="-4654831" dy="510999" dz="0"/>
                    <am3d:scale>
                      <am3d:sx n="1000000" d="1000000"/>
                      <am3d:sy n="1000000" d="1000000"/>
                      <am3d:sz n="1000000" d="1000000"/>
                    </am3d:scale>
                    <am3d:rot ax="1287832" ay="-2427803" az="-858852"/>
                    <am3d:postTrans dx="0" dy="0" dz="0"/>
                  </am3d:trans>
                  <am3d:raster rName="Office3DRenderer" rVer="16.0.8326">
                    <am3d:blip r:embed="rId6"/>
                  </am3d:raster>
                  <am3d:objViewport viewportSz="362528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Modèle 3D 2" descr="Revolver">
                <a:extLst>
                  <a:ext uri="{FF2B5EF4-FFF2-40B4-BE49-F238E27FC236}">
                    <a16:creationId xmlns:a16="http://schemas.microsoft.com/office/drawing/2014/main" id="{ABADCEAD-48FD-40A2-9C09-E22364FC278E}"/>
                  </a:ext>
                </a:extLst>
              </p:cNvPr>
              <p:cNvPicPr>
                <a:picLocks noGrp="1" noRot="1" noChangeAspect="1" noMove="1" noResize="1" noEditPoints="1" noAdjustHandles="1" noChangeArrowheads="1" noChangeShapeType="1" noCrop="1"/>
              </p:cNvPicPr>
              <p:nvPr/>
            </p:nvPicPr>
            <p:blipFill>
              <a:blip r:embed="rId6"/>
              <a:stretch>
                <a:fillRect/>
              </a:stretch>
            </p:blipFill>
            <p:spPr>
              <a:xfrm>
                <a:off x="5883965" y="1660564"/>
                <a:ext cx="3140765" cy="1652578"/>
              </a:xfrm>
              <a:prstGeom prst="rect">
                <a:avLst/>
              </a:prstGeom>
            </p:spPr>
          </p:pic>
        </mc:Fallback>
      </mc:AlternateContent>
    </p:spTree>
    <p:extLst>
      <p:ext uri="{BB962C8B-B14F-4D97-AF65-F5344CB8AC3E}">
        <p14:creationId xmlns:p14="http://schemas.microsoft.com/office/powerpoint/2010/main" val="2580061044"/>
      </p:ext>
    </p:extLst>
  </p:cSld>
  <p:clrMapOvr>
    <a:masterClrMapping/>
  </p:clrMapOvr>
  <p:transition spd="slow">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65630"/>
            <a:ext cx="9144000" cy="692363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3" name="ZoneTexte 2"/>
          <p:cNvSpPr txBox="1"/>
          <p:nvPr/>
        </p:nvSpPr>
        <p:spPr>
          <a:xfrm rot="20032850">
            <a:off x="14644" y="461931"/>
            <a:ext cx="2234187" cy="584776"/>
          </a:xfrm>
          <a:prstGeom prst="rect">
            <a:avLst/>
          </a:prstGeom>
          <a:noFill/>
        </p:spPr>
        <p:txBody>
          <a:bodyPr wrap="square" rtlCol="0">
            <a:spAutoFit/>
          </a:bodyPr>
          <a:lstStyle/>
          <a:p>
            <a:pPr algn="ctr"/>
            <a:r>
              <a:rPr lang="fr-FR" sz="3200" dirty="0">
                <a:latin typeface="Bradley Hand Bold"/>
                <a:cs typeface="Bradley Hand Bold"/>
              </a:rPr>
              <a:t>Merci </a:t>
            </a:r>
          </a:p>
        </p:txBody>
      </p:sp>
      <p:sp>
        <p:nvSpPr>
          <p:cNvPr id="4" name="ZoneTexte 3"/>
          <p:cNvSpPr txBox="1"/>
          <p:nvPr/>
        </p:nvSpPr>
        <p:spPr>
          <a:xfrm rot="1850882">
            <a:off x="6917922" y="531440"/>
            <a:ext cx="2234187" cy="584776"/>
          </a:xfrm>
          <a:prstGeom prst="rect">
            <a:avLst/>
          </a:prstGeom>
          <a:noFill/>
          <a:effectLst>
            <a:innerShdw blurRad="63500" dist="50800" dir="18900000">
              <a:prstClr val="black">
                <a:alpha val="50000"/>
              </a:prstClr>
            </a:innerShdw>
          </a:effectLst>
        </p:spPr>
        <p:txBody>
          <a:bodyPr wrap="square" rtlCol="0">
            <a:spAutoFit/>
          </a:bodyPr>
          <a:lstStyle/>
          <a:p>
            <a:pPr algn="ctr"/>
            <a:r>
              <a:rPr lang="fr-FR" sz="3200" dirty="0">
                <a:latin typeface="Bradley Hand Bold"/>
                <a:cs typeface="Bradley Hand Bold"/>
              </a:rPr>
              <a:t>Merci </a:t>
            </a:r>
          </a:p>
        </p:txBody>
      </p:sp>
      <p:sp>
        <p:nvSpPr>
          <p:cNvPr id="5" name="ZoneTexte 4"/>
          <p:cNvSpPr txBox="1"/>
          <p:nvPr/>
        </p:nvSpPr>
        <p:spPr>
          <a:xfrm rot="20032850">
            <a:off x="6800667" y="5702996"/>
            <a:ext cx="2234187" cy="584776"/>
          </a:xfrm>
          <a:prstGeom prst="rect">
            <a:avLst/>
          </a:prstGeom>
          <a:noFill/>
        </p:spPr>
        <p:txBody>
          <a:bodyPr wrap="square" rtlCol="0">
            <a:spAutoFit/>
          </a:bodyPr>
          <a:lstStyle/>
          <a:p>
            <a:pPr algn="ctr"/>
            <a:r>
              <a:rPr lang="fr-FR" sz="3200" dirty="0">
                <a:latin typeface="Bradley Hand Bold"/>
                <a:cs typeface="Bradley Hand Bold"/>
              </a:rPr>
              <a:t>Merci </a:t>
            </a:r>
          </a:p>
        </p:txBody>
      </p:sp>
      <p:sp>
        <p:nvSpPr>
          <p:cNvPr id="6" name="ZoneTexte 5"/>
          <p:cNvSpPr txBox="1"/>
          <p:nvPr/>
        </p:nvSpPr>
        <p:spPr>
          <a:xfrm rot="1850882">
            <a:off x="37398" y="5633487"/>
            <a:ext cx="2234187" cy="584776"/>
          </a:xfrm>
          <a:prstGeom prst="rect">
            <a:avLst/>
          </a:prstGeom>
          <a:noFill/>
        </p:spPr>
        <p:txBody>
          <a:bodyPr wrap="square" rtlCol="0">
            <a:spAutoFit/>
          </a:bodyPr>
          <a:lstStyle/>
          <a:p>
            <a:pPr algn="ctr"/>
            <a:r>
              <a:rPr lang="fr-FR" sz="3200" dirty="0">
                <a:latin typeface="Bradley Hand Bold"/>
                <a:cs typeface="Bradley Hand Bold"/>
              </a:rPr>
              <a:t>Merci </a:t>
            </a:r>
          </a:p>
        </p:txBody>
      </p:sp>
    </p:spTree>
    <p:extLst>
      <p:ext uri="{BB962C8B-B14F-4D97-AF65-F5344CB8AC3E}">
        <p14:creationId xmlns:p14="http://schemas.microsoft.com/office/powerpoint/2010/main" val="22257616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
</file>

<file path=ppt/theme/theme1.xml><?xml version="1.0" encoding="utf-8"?>
<a:theme xmlns:a="http://schemas.openxmlformats.org/drawingml/2006/main" name="Kilter">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Kilter">
      <a:majorFont>
        <a:latin typeface="Rockwell"/>
        <a:ea typeface=""/>
        <a:cs typeface=""/>
        <a:font script="Grek" typeface="Cambria"/>
        <a:font script="Cyrl" typeface="Cambria"/>
        <a:font script="Jpan" typeface="ＭＳ 明朝"/>
        <a:font script="Hang" typeface="바탕"/>
        <a:font script="Hans" typeface="华文新魏"/>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ＭＳ 明朝"/>
        <a:font script="Hang" typeface="바탕"/>
        <a:font script="Hans" typeface="华文新魏"/>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Kilter">
      <a:fillStyleLst>
        <a:solidFill>
          <a:schemeClr val="phClr"/>
        </a:solidFill>
        <a:gradFill rotWithShape="1">
          <a:gsLst>
            <a:gs pos="0">
              <a:schemeClr val="phClr">
                <a:tint val="14000"/>
                <a:satMod val="180000"/>
                <a:lumMod val="100000"/>
              </a:schemeClr>
            </a:gs>
            <a:gs pos="42000">
              <a:schemeClr val="phClr">
                <a:tint val="40000"/>
                <a:satMod val="160000"/>
                <a:lumMod val="94000"/>
              </a:schemeClr>
            </a:gs>
            <a:gs pos="100000">
              <a:schemeClr val="phClr">
                <a:tint val="94000"/>
                <a:satMod val="140000"/>
              </a:schemeClr>
            </a:gs>
          </a:gsLst>
          <a:lin ang="5160000" scaled="1"/>
        </a:gradFill>
        <a:gradFill rotWithShape="1">
          <a:gsLst>
            <a:gs pos="38000">
              <a:schemeClr val="phClr">
                <a:satMod val="120000"/>
              </a:schemeClr>
            </a:gs>
            <a:gs pos="100000">
              <a:schemeClr val="phClr">
                <a:shade val="60000"/>
                <a:satMod val="180000"/>
                <a:lumMod val="70000"/>
              </a:schemeClr>
            </a:gs>
          </a:gsLst>
          <a:lin ang="4680000" scaled="0"/>
        </a:gradFill>
      </a:fillStyleLst>
      <a:lnStyleLst>
        <a:ln w="12700" cap="flat" cmpd="sng" algn="ctr">
          <a:solidFill>
            <a:schemeClr val="phClr">
              <a:shade val="50000"/>
            </a:schemeClr>
          </a:solidFill>
          <a:prstDash val="solid"/>
        </a:ln>
        <a:ln w="25400" cap="flat" cmpd="sng" algn="ctr">
          <a:solidFill>
            <a:schemeClr val="phClr">
              <a:shade val="75000"/>
              <a:lumMod val="90000"/>
            </a:schemeClr>
          </a:solidFill>
          <a:prstDash val="solid"/>
        </a:ln>
        <a:ln w="38100" cap="flat" cmpd="sng" algn="ctr">
          <a:solidFill>
            <a:schemeClr val="phClr"/>
          </a:solidFill>
          <a:prstDash val="solid"/>
        </a:ln>
      </a:lnStyleLst>
      <a:effectStyleLst>
        <a:effectStyle>
          <a:effectLst>
            <a:outerShdw blurRad="63500" dist="12700" dir="5400000" sx="102000" sy="102000" rotWithShape="0">
              <a:srgbClr val="000000">
                <a:alpha val="20000"/>
              </a:srgbClr>
            </a:outerShdw>
          </a:effectLst>
        </a:effectStyle>
        <a:effectStyle>
          <a:effectLst>
            <a:outerShdw blurRad="76200" dist="25400" dir="5400000" rotWithShape="0">
              <a:srgbClr val="000000">
                <a:alpha val="50000"/>
              </a:srgbClr>
            </a:outerShdw>
          </a:effectLst>
          <a:scene3d>
            <a:camera prst="orthographicFront">
              <a:rot lat="0" lon="0" rev="0"/>
            </a:camera>
            <a:lightRig rig="glow" dir="tl">
              <a:rot lat="0" lon="0" rev="19800000"/>
            </a:lightRig>
          </a:scene3d>
          <a:sp3d prstMaterial="metal">
            <a:bevelT w="152400" h="63500" prst="softRound"/>
          </a:sp3d>
        </a:effectStyle>
        <a:effectStyle>
          <a:effectLst>
            <a:outerShdw blurRad="107950" dist="12700" dir="5040000" rotWithShape="0">
              <a:srgbClr val="000000">
                <a:alpha val="54000"/>
              </a:srgbClr>
            </a:outerShdw>
          </a:effectLst>
          <a:scene3d>
            <a:camera prst="orthographicFront">
              <a:rot lat="0" lon="0" rev="0"/>
            </a:camera>
            <a:lightRig rig="threePt" dir="tl">
              <a:rot lat="0" lon="0" rev="19800000"/>
            </a:lightRig>
          </a:scene3d>
          <a:sp3d prstMaterial="plastic">
            <a:bevelT h="63500" prst="softRound"/>
          </a:sp3d>
        </a:effectStyle>
      </a:effectStyleLst>
      <a:bgFillStyleLst>
        <a:solidFill>
          <a:schemeClr val="phClr"/>
        </a:solidFill>
        <a:gradFill rotWithShape="1">
          <a:gsLst>
            <a:gs pos="0">
              <a:schemeClr val="phClr">
                <a:tint val="95000"/>
                <a:satMod val="140000"/>
                <a:lumMod val="120000"/>
              </a:schemeClr>
            </a:gs>
            <a:gs pos="100000">
              <a:schemeClr val="phClr">
                <a:tint val="95000"/>
                <a:shade val="70000"/>
                <a:satMod val="180000"/>
                <a:lumMod val="82000"/>
              </a:schemeClr>
            </a:gs>
          </a:gsLst>
          <a:path path="circle">
            <a:fillToRect l="25000" t="25000" r="25000" b="25000"/>
          </a:path>
        </a:gradFill>
        <a:gradFill rotWithShape="1">
          <a:gsLst>
            <a:gs pos="0">
              <a:schemeClr val="phClr">
                <a:tint val="94000"/>
                <a:satMod val="140000"/>
                <a:lumMod val="120000"/>
              </a:schemeClr>
            </a:gs>
            <a:gs pos="100000">
              <a:schemeClr val="phClr">
                <a:tint val="97000"/>
                <a:shade val="70000"/>
                <a:satMod val="190000"/>
                <a:lumMod val="72000"/>
              </a:schemeClr>
            </a:gs>
          </a:gsLst>
          <a:path path="circle">
            <a:fillToRect l="50000" t="50000" r="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Kilter.thmx</Template>
  <TotalTime>266</TotalTime>
  <Words>426</Words>
  <Application>Microsoft Office PowerPoint</Application>
  <PresentationFormat>Affichage à l'écran (4:3)</PresentationFormat>
  <Paragraphs>22</Paragraphs>
  <Slides>12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Bradley Hand Bold</vt:lpstr>
      <vt:lpstr>Chiller</vt:lpstr>
      <vt:lpstr>Rockwell</vt:lpstr>
      <vt:lpstr>Wingdings</vt:lpstr>
      <vt:lpstr>Kilter</vt:lpstr>
      <vt:lpstr>      Histoire et coutumes du rodéo </vt:lpstr>
      <vt:lpstr>Sommaire </vt:lpstr>
      <vt:lpstr>1. Mes connaissances générales sur le  rodéo </vt:lpstr>
      <vt:lpstr>Présentation PowerPoint</vt:lpstr>
      <vt:lpstr>Présentation PowerPoint</vt:lpstr>
      <vt:lpstr>2. Mes recherches sur l’histoire du rodéo </vt:lpstr>
      <vt:lpstr>Présentation PowerPoint</vt:lpstr>
      <vt:lpstr>Présentation PowerPoint</vt:lpstr>
      <vt:lpstr>3. Mes recherches sur les coutumes du rodéo </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RENE DE REBOUL</dc:creator>
  <cp:lastModifiedBy>MARTY Véronique</cp:lastModifiedBy>
  <cp:revision>21</cp:revision>
  <dcterms:created xsi:type="dcterms:W3CDTF">2021-09-23T16:29:45Z</dcterms:created>
  <dcterms:modified xsi:type="dcterms:W3CDTF">2021-11-30T11:48:24Z</dcterms:modified>
</cp:coreProperties>
</file>